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 id="2147483659" r:id="rId3"/>
  </p:sldMasterIdLst>
  <p:notesMasterIdLst>
    <p:notesMasterId r:id="rId63"/>
  </p:notesMasterIdLst>
  <p:sldIdLst>
    <p:sldId id="256" r:id="rId4"/>
    <p:sldId id="1729" r:id="rId5"/>
    <p:sldId id="1730" r:id="rId6"/>
    <p:sldId id="329" r:id="rId7"/>
    <p:sldId id="259" r:id="rId8"/>
    <p:sldId id="326" r:id="rId9"/>
    <p:sldId id="260" r:id="rId10"/>
    <p:sldId id="328" r:id="rId11"/>
    <p:sldId id="277" r:id="rId12"/>
    <p:sldId id="284" r:id="rId13"/>
    <p:sldId id="285" r:id="rId14"/>
    <p:sldId id="286" r:id="rId15"/>
    <p:sldId id="314" r:id="rId16"/>
    <p:sldId id="308" r:id="rId17"/>
    <p:sldId id="309" r:id="rId18"/>
    <p:sldId id="310" r:id="rId19"/>
    <p:sldId id="330" r:id="rId20"/>
    <p:sldId id="316" r:id="rId21"/>
    <p:sldId id="261" r:id="rId22"/>
    <p:sldId id="327" r:id="rId23"/>
    <p:sldId id="279" r:id="rId24"/>
    <p:sldId id="264" r:id="rId25"/>
    <p:sldId id="282" r:id="rId26"/>
    <p:sldId id="281" r:id="rId27"/>
    <p:sldId id="265" r:id="rId28"/>
    <p:sldId id="289" r:id="rId29"/>
    <p:sldId id="267" r:id="rId30"/>
    <p:sldId id="323" r:id="rId31"/>
    <p:sldId id="268" r:id="rId32"/>
    <p:sldId id="324" r:id="rId33"/>
    <p:sldId id="322" r:id="rId34"/>
    <p:sldId id="291" r:id="rId35"/>
    <p:sldId id="304" r:id="rId36"/>
    <p:sldId id="312" r:id="rId37"/>
    <p:sldId id="305" r:id="rId38"/>
    <p:sldId id="306" r:id="rId39"/>
    <p:sldId id="295" r:id="rId40"/>
    <p:sldId id="307" r:id="rId41"/>
    <p:sldId id="294" r:id="rId42"/>
    <p:sldId id="315" r:id="rId43"/>
    <p:sldId id="317" r:id="rId44"/>
    <p:sldId id="263" r:id="rId45"/>
    <p:sldId id="280" r:id="rId46"/>
    <p:sldId id="298" r:id="rId47"/>
    <p:sldId id="296" r:id="rId48"/>
    <p:sldId id="331" r:id="rId49"/>
    <p:sldId id="297" r:id="rId50"/>
    <p:sldId id="300" r:id="rId51"/>
    <p:sldId id="301" r:id="rId52"/>
    <p:sldId id="302" r:id="rId53"/>
    <p:sldId id="299" r:id="rId54"/>
    <p:sldId id="303" r:id="rId55"/>
    <p:sldId id="313" r:id="rId56"/>
    <p:sldId id="318" r:id="rId57"/>
    <p:sldId id="292" r:id="rId58"/>
    <p:sldId id="333" r:id="rId59"/>
    <p:sldId id="319" r:id="rId60"/>
    <p:sldId id="321" r:id="rId61"/>
    <p:sldId id="1731" r:id="rId6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功能页" id="{693917CD-5AF3-4346-A7D9-29DBE4118541}">
          <p14:sldIdLst>
            <p14:sldId id="256"/>
            <p14:sldId id="1729"/>
            <p14:sldId id="1730"/>
            <p14:sldId id="329"/>
            <p14:sldId id="259"/>
            <p14:sldId id="326"/>
            <p14:sldId id="260"/>
            <p14:sldId id="328"/>
            <p14:sldId id="277"/>
            <p14:sldId id="284"/>
            <p14:sldId id="285"/>
            <p14:sldId id="286"/>
            <p14:sldId id="314"/>
            <p14:sldId id="308"/>
            <p14:sldId id="309"/>
            <p14:sldId id="310"/>
            <p14:sldId id="330"/>
            <p14:sldId id="316"/>
          </p14:sldIdLst>
        </p14:section>
        <p14:section name="一段类" id="{17B13101-B83D-43AC-A95E-49312A3F9464}">
          <p14:sldIdLst>
            <p14:sldId id="261"/>
            <p14:sldId id="327"/>
            <p14:sldId id="279"/>
          </p14:sldIdLst>
        </p14:section>
        <p14:section name="两段类" id="{041B2D5A-34E4-431D-9EC3-930D48DB4BBD}">
          <p14:sldIdLst>
            <p14:sldId id="264"/>
            <p14:sldId id="282"/>
            <p14:sldId id="281"/>
            <p14:sldId id="265"/>
            <p14:sldId id="289"/>
          </p14:sldIdLst>
        </p14:section>
        <p14:section name="三段类" id="{D6353AD8-2AF2-407D-9E91-763B1C1195FF}">
          <p14:sldIdLst>
            <p14:sldId id="267"/>
            <p14:sldId id="323"/>
            <p14:sldId id="268"/>
            <p14:sldId id="324"/>
            <p14:sldId id="322"/>
            <p14:sldId id="291"/>
          </p14:sldIdLst>
        </p14:section>
        <p14:section name="四段内容类" id="{7DD581CB-E80A-471B-AA9E-CA4C9961471B}">
          <p14:sldIdLst>
            <p14:sldId id="304"/>
            <p14:sldId id="312"/>
            <p14:sldId id="305"/>
            <p14:sldId id="306"/>
            <p14:sldId id="295"/>
          </p14:sldIdLst>
        </p14:section>
        <p14:section name="多段内容" id="{B6B0741E-82B4-4B0B-BD7C-7CA2D28629AA}">
          <p14:sldIdLst>
            <p14:sldId id="307"/>
            <p14:sldId id="294"/>
            <p14:sldId id="315"/>
            <p14:sldId id="317"/>
          </p14:sldIdLst>
        </p14:section>
        <p14:section name="人物介绍" id="{3DCE000C-7046-4391-A8BD-E6260D9A8225}">
          <p14:sldIdLst>
            <p14:sldId id="263"/>
            <p14:sldId id="280"/>
            <p14:sldId id="298"/>
          </p14:sldIdLst>
        </p14:section>
        <p14:section name="时间轴" id="{F3D483EA-4857-4429-85B2-43D7792DBFCB}">
          <p14:sldIdLst>
            <p14:sldId id="296"/>
            <p14:sldId id="331"/>
            <p14:sldId id="297"/>
          </p14:sldIdLst>
        </p14:section>
        <p14:section name="图表" id="{86AC647B-C469-4AFA-865E-0560F3FE416D}">
          <p14:sldIdLst>
            <p14:sldId id="300"/>
            <p14:sldId id="301"/>
            <p14:sldId id="302"/>
            <p14:sldId id="299"/>
            <p14:sldId id="303"/>
          </p14:sldIdLst>
        </p14:section>
        <p14:section name="使用说明" id="{9BE92E21-0887-44B1-B4BA-27472E995CD7}">
          <p14:sldIdLst>
            <p14:sldId id="313"/>
            <p14:sldId id="318"/>
            <p14:sldId id="292"/>
            <p14:sldId id="333"/>
            <p14:sldId id="319"/>
            <p14:sldId id="321"/>
            <p14:sldId id="1731"/>
          </p14:sldIdLst>
        </p14:section>
      </p14:sectionLst>
    </p:ext>
    <p:ext uri="{EFAFB233-063F-42B5-8137-9DF3F51BA10A}">
      <p15:sldGuideLst xmlns:p15="http://schemas.microsoft.com/office/powerpoint/2012/main">
        <p15:guide id="2" pos="3840" userDrawn="1">
          <p15:clr>
            <a:srgbClr val="A4A3A4"/>
          </p15:clr>
        </p15:guide>
        <p15:guide id="6" pos="7242" userDrawn="1">
          <p15:clr>
            <a:srgbClr val="A4A3A4"/>
          </p15:clr>
        </p15:guide>
        <p15:guide id="7"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93EF"/>
    <a:srgbClr val="2A85D6"/>
    <a:srgbClr val="FFFFFF"/>
    <a:srgbClr val="71246B"/>
    <a:srgbClr val="F5F5F5"/>
    <a:srgbClr val="F9EBF8"/>
    <a:srgbClr val="2B89B8"/>
    <a:srgbClr val="014099"/>
    <a:srgbClr val="BE3CB5"/>
    <a:srgbClr val="DAB3D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07" autoAdjust="0"/>
    <p:restoredTop sz="94628" autoAdjust="0"/>
  </p:normalViewPr>
  <p:slideViewPr>
    <p:cSldViewPr snapToGrid="0" showGuides="1">
      <p:cViewPr varScale="1">
        <p:scale>
          <a:sx n="111" d="100"/>
          <a:sy n="111" d="100"/>
        </p:scale>
        <p:origin x="168" y="114"/>
      </p:cViewPr>
      <p:guideLst>
        <p:guide pos="3840"/>
        <p:guide pos="7242"/>
        <p:guide orient="horz" pos="2160"/>
      </p:guideLst>
    </p:cSldViewPr>
  </p:slideViewPr>
  <p:outlineViewPr>
    <p:cViewPr>
      <p:scale>
        <a:sx n="33" d="100"/>
        <a:sy n="33" d="100"/>
      </p:scale>
      <p:origin x="0" y="-3802"/>
    </p:cViewPr>
  </p:outlineViewPr>
  <p:notesTextViewPr>
    <p:cViewPr>
      <p:scale>
        <a:sx n="1" d="1"/>
        <a:sy n="1" d="1"/>
      </p:scale>
      <p:origin x="0" y="0"/>
    </p:cViewPr>
  </p:notesTextViewPr>
  <p:sorterViewPr>
    <p:cViewPr>
      <p:scale>
        <a:sx n="33" d="100"/>
        <a:sy n="33" d="100"/>
      </p:scale>
      <p:origin x="0" y="0"/>
    </p:cViewPr>
  </p:sorterViewPr>
  <p:gridSpacing cx="360000" cy="3600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notesMaster" Target="notesMasters/notes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chemeClr val="bg1"/>
                </a:gs>
                <a:gs pos="100000">
                  <a:schemeClr val="bg1">
                    <a:alpha val="0"/>
                  </a:schemeClr>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30DC-41F5-AF19-BE9E18442C0E}"/>
            </c:ext>
          </c:extLst>
        </c:ser>
        <c:dLbls>
          <c:showLegendKey val="0"/>
          <c:showVal val="1"/>
          <c:showCatName val="0"/>
          <c:showSerName val="0"/>
          <c:showPercent val="0"/>
          <c:showBubbleSize val="0"/>
        </c:dLbls>
        <c:gapWidth val="150"/>
        <c:overlap val="-25"/>
        <c:axId val="1242229696"/>
        <c:axId val="1242252000"/>
      </c:barChart>
      <c:catAx>
        <c:axId val="1242229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242252000"/>
        <c:crosses val="autoZero"/>
        <c:auto val="1"/>
        <c:lblAlgn val="ctr"/>
        <c:lblOffset val="100"/>
        <c:noMultiLvlLbl val="0"/>
      </c:catAx>
      <c:valAx>
        <c:axId val="1242252000"/>
        <c:scaling>
          <c:orientation val="minMax"/>
        </c:scaling>
        <c:delete val="1"/>
        <c:axPos val="l"/>
        <c:numFmt formatCode="General" sourceLinked="1"/>
        <c:majorTickMark val="out"/>
        <c:minorTickMark val="none"/>
        <c:tickLblPos val="nextTo"/>
        <c:crossAx val="124222969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系列 1</c:v>
                </c:pt>
              </c:strCache>
            </c:strRef>
          </c:tx>
          <c:spPr>
            <a:gradFill>
              <a:gsLst>
                <a:gs pos="0">
                  <a:schemeClr val="accent1"/>
                </a:gs>
                <a:gs pos="97000">
                  <a:schemeClr val="accent1">
                    <a:alpha val="0"/>
                  </a:schemeClr>
                </a:gs>
              </a:gsLst>
              <a:lin ang="5400000" scaled="1"/>
            </a:gradFill>
            <a:ln w="12700">
              <a:noFill/>
            </a:ln>
            <a:effectLst/>
          </c:spPr>
          <c:cat>
            <c:strRef>
              <c:f>Sheet1!$A$2:$A$6</c:f>
              <c:strCache>
                <c:ptCount val="5"/>
                <c:pt idx="0">
                  <c:v>A</c:v>
                </c:pt>
                <c:pt idx="1">
                  <c:v>B</c:v>
                </c:pt>
                <c:pt idx="2">
                  <c:v>C</c:v>
                </c:pt>
                <c:pt idx="3">
                  <c:v>D</c:v>
                </c:pt>
                <c:pt idx="4">
                  <c:v>E</c:v>
                </c:pt>
              </c:strCache>
            </c:strRef>
          </c:cat>
          <c:val>
            <c:numRef>
              <c:f>Sheet1!$B$2:$B$6</c:f>
              <c:numCache>
                <c:formatCode>General</c:formatCode>
                <c:ptCount val="5"/>
                <c:pt idx="0">
                  <c:v>4.3</c:v>
                </c:pt>
                <c:pt idx="1">
                  <c:v>2.5</c:v>
                </c:pt>
                <c:pt idx="2">
                  <c:v>3.5</c:v>
                </c:pt>
                <c:pt idx="3">
                  <c:v>1.25</c:v>
                </c:pt>
                <c:pt idx="4">
                  <c:v>2.2000000000000002</c:v>
                </c:pt>
              </c:numCache>
            </c:numRef>
          </c:val>
          <c:extLst xmlns:c16r2="http://schemas.microsoft.com/office/drawing/2015/06/chart">
            <c:ext xmlns:c16="http://schemas.microsoft.com/office/drawing/2014/chart" uri="{C3380CC4-5D6E-409C-BE32-E72D297353CC}">
              <c16:uniqueId val="{00000000-0EEF-4808-AA9C-2D1D777C9AB9}"/>
            </c:ext>
          </c:extLst>
        </c:ser>
        <c:dLbls>
          <c:showLegendKey val="0"/>
          <c:showVal val="0"/>
          <c:showCatName val="0"/>
          <c:showSerName val="0"/>
          <c:showPercent val="0"/>
          <c:showBubbleSize val="0"/>
        </c:dLbls>
        <c:axId val="1242246560"/>
        <c:axId val="1242227520"/>
      </c:areaChart>
      <c:catAx>
        <c:axId val="1242246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42227520"/>
        <c:crosses val="autoZero"/>
        <c:auto val="1"/>
        <c:lblAlgn val="ctr"/>
        <c:lblOffset val="100"/>
        <c:noMultiLvlLbl val="0"/>
      </c:catAx>
      <c:valAx>
        <c:axId val="1242227520"/>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42246560"/>
        <c:crosses val="autoZero"/>
        <c:crossBetween val="midCat"/>
        <c:majorUnit val="1"/>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8059974111186282E-2"/>
          <c:y val="2.8736773010554439E-2"/>
          <c:w val="0.87838150070901666"/>
          <c:h val="0.83455517758688036"/>
        </c:manualLayout>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33C9-4B74-8ECA-38BEDA87EEF7}"/>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3-33C9-4B74-8ECA-38BEDA87EEF7}"/>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4-33C9-4B74-8ECA-38BEDA87EEF7}"/>
            </c:ext>
          </c:extLst>
        </c:ser>
        <c:dLbls>
          <c:showLegendKey val="0"/>
          <c:showVal val="0"/>
          <c:showCatName val="0"/>
          <c:showSerName val="0"/>
          <c:showPercent val="0"/>
          <c:showBubbleSize val="0"/>
        </c:dLbls>
        <c:gapWidth val="219"/>
        <c:axId val="1242234048"/>
        <c:axId val="1242250368"/>
      </c:barChart>
      <c:catAx>
        <c:axId val="124223404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42250368"/>
        <c:crosses val="autoZero"/>
        <c:auto val="1"/>
        <c:lblAlgn val="ctr"/>
        <c:lblOffset val="100"/>
        <c:noMultiLvlLbl val="0"/>
      </c:catAx>
      <c:valAx>
        <c:axId val="1242250368"/>
        <c:scaling>
          <c:orientation val="minMax"/>
          <c:max val="5"/>
        </c:scaling>
        <c:delete val="0"/>
        <c:axPos val="b"/>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4223404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a:outerShdw blurRad="190500" dist="19050" dir="5400000" sx="95000" sy="95000" algn="ctr" rotWithShape="0">
                <a:srgbClr val="000000">
                  <a:alpha val="20000"/>
                </a:srgbClr>
              </a:outerShdw>
            </a:effectLst>
          </c:spPr>
          <c:dPt>
            <c:idx val="0"/>
            <c:bubble3D val="0"/>
            <c:spPr>
              <a:solidFill>
                <a:schemeClr val="accent1"/>
              </a:solidFill>
              <a:ln>
                <a:noFill/>
              </a:ln>
              <a:effectLst>
                <a:outerShdw blurRad="190500" dist="19050" dir="5400000" sx="95000" sy="95000" algn="ctr" rotWithShape="0">
                  <a:srgbClr val="000000">
                    <a:alpha val="20000"/>
                  </a:srgbClr>
                </a:outerShdw>
              </a:effectLst>
            </c:spPr>
            <c:extLst xmlns:c16r2="http://schemas.microsoft.com/office/drawing/2015/06/chart">
              <c:ext xmlns:c16="http://schemas.microsoft.com/office/drawing/2014/chart" uri="{C3380CC4-5D6E-409C-BE32-E72D297353CC}">
                <c16:uniqueId val="{00000001-D186-4AFD-A9E3-80F4B9F32B62}"/>
              </c:ext>
            </c:extLst>
          </c:dPt>
          <c:dPt>
            <c:idx val="1"/>
            <c:bubble3D val="0"/>
            <c:spPr>
              <a:solidFill>
                <a:schemeClr val="bg1"/>
              </a:solidFill>
              <a:ln>
                <a:noFill/>
              </a:ln>
              <a:effectLst>
                <a:outerShdw blurRad="190500" dist="19050" dir="5400000" sx="95000" sy="95000" algn="ctr" rotWithShape="0">
                  <a:srgbClr val="000000">
                    <a:alpha val="20000"/>
                  </a:srgbClr>
                </a:outerShdw>
              </a:effectLst>
            </c:spPr>
            <c:extLst xmlns:c16r2="http://schemas.microsoft.com/office/drawing/2015/06/chart">
              <c:ext xmlns:c16="http://schemas.microsoft.com/office/drawing/2014/chart" uri="{C3380CC4-5D6E-409C-BE32-E72D297353CC}">
                <c16:uniqueId val="{00000003-D186-4AFD-A9E3-80F4B9F32B62}"/>
              </c:ext>
            </c:extLst>
          </c:dPt>
          <c:dLbls>
            <c:dLbl>
              <c:idx val="0"/>
              <c:layout>
                <c:manualLayout>
                  <c:x val="-7.05058645417685E-3"/>
                  <c:y val="1.1988423005001721E-2"/>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D186-4AFD-A9E3-80F4B9F32B62}"/>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0%</c:formatCode>
                <c:ptCount val="2"/>
                <c:pt idx="0">
                  <c:v>0.221</c:v>
                </c:pt>
                <c:pt idx="1">
                  <c:v>0.77900000000000003</c:v>
                </c:pt>
              </c:numCache>
            </c:numRef>
          </c:val>
          <c:extLst xmlns:c16r2="http://schemas.microsoft.com/office/drawing/2015/06/chart">
            <c:ext xmlns:c16="http://schemas.microsoft.com/office/drawing/2014/chart" uri="{C3380CC4-5D6E-409C-BE32-E72D297353CC}">
              <c16:uniqueId val="{00000004-D186-4AFD-A9E3-80F4B9F32B62}"/>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974655026753031E-2"/>
          <c:y val="3.1329466001922823E-2"/>
          <c:w val="0.80080115076418923"/>
          <c:h val="0.93734106799615435"/>
        </c:manualLayout>
      </c:layout>
      <c:barChart>
        <c:barDir val="bar"/>
        <c:grouping val="clustered"/>
        <c:varyColors val="0"/>
        <c:ser>
          <c:idx val="0"/>
          <c:order val="0"/>
          <c:tx>
            <c:strRef>
              <c:f>Sheet1!$B$1</c:f>
              <c:strCache>
                <c:ptCount val="1"/>
                <c:pt idx="0">
                  <c:v>系列 1</c:v>
                </c:pt>
              </c:strCache>
            </c:strRef>
          </c:tx>
          <c:spPr>
            <a:solidFill>
              <a:schemeClr val="bg1"/>
            </a:solidFill>
            <a:ln>
              <a:noFill/>
            </a:ln>
            <a:effectLst/>
          </c:spPr>
          <c:invertIfNegative val="0"/>
          <c:dPt>
            <c:idx val="0"/>
            <c:invertIfNegative val="0"/>
            <c:bubble3D val="0"/>
            <c:spPr>
              <a:solidFill>
                <a:schemeClr val="tx2"/>
              </a:solidFill>
              <a:ln>
                <a:noFill/>
              </a:ln>
              <a:effectLst/>
            </c:spPr>
            <c:extLst xmlns:c16r2="http://schemas.microsoft.com/office/drawing/2015/06/chart">
              <c:ext xmlns:c16="http://schemas.microsoft.com/office/drawing/2014/chart" uri="{C3380CC4-5D6E-409C-BE32-E72D297353CC}">
                <c16:uniqueId val="{00000001-40C7-4025-A604-8A54C7C638A7}"/>
              </c:ext>
            </c:extLst>
          </c:dPt>
          <c:dPt>
            <c:idx val="1"/>
            <c:invertIfNegative val="0"/>
            <c:bubble3D val="0"/>
            <c:spPr>
              <a:solidFill>
                <a:schemeClr val="tx2"/>
              </a:solidFill>
              <a:ln>
                <a:noFill/>
              </a:ln>
              <a:effectLst/>
            </c:spPr>
            <c:extLst xmlns:c16r2="http://schemas.microsoft.com/office/drawing/2015/06/chart">
              <c:ext xmlns:c16="http://schemas.microsoft.com/office/drawing/2014/chart" uri="{C3380CC4-5D6E-409C-BE32-E72D297353CC}">
                <c16:uniqueId val="{00000003-40C7-4025-A604-8A54C7C638A7}"/>
              </c:ext>
            </c:extLst>
          </c:dPt>
          <c:dPt>
            <c:idx val="2"/>
            <c:invertIfNegative val="0"/>
            <c:bubble3D val="0"/>
            <c:spPr>
              <a:solidFill>
                <a:schemeClr val="tx2"/>
              </a:solidFill>
              <a:ln>
                <a:noFill/>
              </a:ln>
              <a:effectLst/>
            </c:spPr>
            <c:extLst xmlns:c16r2="http://schemas.microsoft.com/office/drawing/2015/06/chart">
              <c:ext xmlns:c16="http://schemas.microsoft.com/office/drawing/2014/chart" uri="{C3380CC4-5D6E-409C-BE32-E72D297353CC}">
                <c16:uniqueId val="{00000005-40C7-4025-A604-8A54C7C638A7}"/>
              </c:ext>
            </c:extLst>
          </c:dPt>
          <c:dPt>
            <c:idx val="3"/>
            <c:invertIfNegative val="0"/>
            <c:bubble3D val="0"/>
            <c:spPr>
              <a:solidFill>
                <a:schemeClr val="tx2"/>
              </a:solidFill>
              <a:ln>
                <a:noFill/>
              </a:ln>
              <a:effectLst/>
            </c:spPr>
            <c:extLst xmlns:c16r2="http://schemas.microsoft.com/office/drawing/2015/06/chart">
              <c:ext xmlns:c16="http://schemas.microsoft.com/office/drawing/2014/chart" uri="{C3380CC4-5D6E-409C-BE32-E72D297353CC}">
                <c16:uniqueId val="{00000007-40C7-4025-A604-8A54C7C638A7}"/>
              </c:ext>
            </c:extLst>
          </c:dPt>
          <c:dPt>
            <c:idx val="4"/>
            <c:invertIfNegative val="0"/>
            <c:bubble3D val="0"/>
            <c:spPr>
              <a:solidFill>
                <a:schemeClr val="tx2"/>
              </a:solidFill>
              <a:ln>
                <a:noFill/>
              </a:ln>
              <a:effectLst/>
            </c:spPr>
            <c:extLst xmlns:c16r2="http://schemas.microsoft.com/office/drawing/2015/06/chart">
              <c:ext xmlns:c16="http://schemas.microsoft.com/office/drawing/2014/chart" uri="{C3380CC4-5D6E-409C-BE32-E72D297353CC}">
                <c16:uniqueId val="{00000009-40C7-4025-A604-8A54C7C638A7}"/>
              </c:ext>
            </c:extLst>
          </c:dPt>
          <c:dPt>
            <c:idx val="5"/>
            <c:invertIfNegative val="0"/>
            <c:bubble3D val="0"/>
            <c:extLst xmlns:c16r2="http://schemas.microsoft.com/office/drawing/2015/06/chart">
              <c:ext xmlns:c16="http://schemas.microsoft.com/office/drawing/2014/chart" uri="{C3380CC4-5D6E-409C-BE32-E72D297353CC}">
                <c16:uniqueId val="{0000000B-40C7-4025-A604-8A54C7C638A7}"/>
              </c:ext>
            </c:extLst>
          </c:dPt>
          <c:dPt>
            <c:idx val="6"/>
            <c:invertIfNegative val="0"/>
            <c:bubble3D val="0"/>
            <c:extLst xmlns:c16r2="http://schemas.microsoft.com/office/drawing/2015/06/chart">
              <c:ext xmlns:c16="http://schemas.microsoft.com/office/drawing/2014/chart" uri="{C3380CC4-5D6E-409C-BE32-E72D297353CC}">
                <c16:uniqueId val="{0000000D-40C7-4025-A604-8A54C7C638A7}"/>
              </c:ext>
            </c:extLst>
          </c:dPt>
          <c:dPt>
            <c:idx val="7"/>
            <c:invertIfNegative val="0"/>
            <c:bubble3D val="0"/>
            <c:extLst xmlns:c16r2="http://schemas.microsoft.com/office/drawing/2015/06/chart">
              <c:ext xmlns:c16="http://schemas.microsoft.com/office/drawing/2014/chart" uri="{C3380CC4-5D6E-409C-BE32-E72D297353CC}">
                <c16:uniqueId val="{0000000F-40C7-4025-A604-8A54C7C638A7}"/>
              </c:ext>
            </c:extLst>
          </c:dPt>
          <c:dPt>
            <c:idx val="8"/>
            <c:invertIfNegative val="0"/>
            <c:bubble3D val="0"/>
            <c:extLst xmlns:c16r2="http://schemas.microsoft.com/office/drawing/2015/06/chart">
              <c:ext xmlns:c16="http://schemas.microsoft.com/office/drawing/2014/chart" uri="{C3380CC4-5D6E-409C-BE32-E72D297353CC}">
                <c16:uniqueId val="{00000011-40C7-4025-A604-8A54C7C638A7}"/>
              </c:ext>
            </c:extLst>
          </c:dPt>
          <c:dLbls>
            <c:dLbl>
              <c:idx val="0"/>
              <c:delete val="1"/>
              <c:extLst xmlns:c16r2="http://schemas.microsoft.com/office/drawing/2015/06/chart">
                <c:ext xmlns:c16="http://schemas.microsoft.com/office/drawing/2014/chart" uri="{C3380CC4-5D6E-409C-BE32-E72D297353CC}">
                  <c16:uniqueId val="{00000001-40C7-4025-A604-8A54C7C638A7}"/>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3-40C7-4025-A604-8A54C7C638A7}"/>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5-40C7-4025-A604-8A54C7C638A7}"/>
                </c:ext>
                <c:ext xmlns:c15="http://schemas.microsoft.com/office/drawing/2012/chart" uri="{CE6537A1-D6FC-4f65-9D91-7224C49458BB}"/>
              </c:extLst>
            </c:dLbl>
            <c:dLbl>
              <c:idx val="3"/>
              <c:delete val="1"/>
              <c:extLst xmlns:c16r2="http://schemas.microsoft.com/office/drawing/2015/06/chart">
                <c:ext xmlns:c16="http://schemas.microsoft.com/office/drawing/2014/chart" uri="{C3380CC4-5D6E-409C-BE32-E72D297353CC}">
                  <c16:uniqueId val="{00000007-40C7-4025-A604-8A54C7C638A7}"/>
                </c:ext>
                <c:ext xmlns:c15="http://schemas.microsoft.com/office/drawing/2012/chart" uri="{CE6537A1-D6FC-4f65-9D91-7224C49458BB}"/>
              </c:extLst>
            </c:dLbl>
            <c:dLbl>
              <c:idx val="4"/>
              <c:delete val="1"/>
              <c:extLst xmlns:c16r2="http://schemas.microsoft.com/office/drawing/2015/06/chart">
                <c:ext xmlns:c16="http://schemas.microsoft.com/office/drawing/2014/chart" uri="{C3380CC4-5D6E-409C-BE32-E72D297353CC}">
                  <c16:uniqueId val="{00000009-40C7-4025-A604-8A54C7C638A7}"/>
                </c:ext>
                <c:ext xmlns:c15="http://schemas.microsoft.com/office/drawing/2012/chart" uri="{CE6537A1-D6FC-4f65-9D91-7224C49458BB}"/>
              </c:extLst>
            </c:dLbl>
            <c:dLbl>
              <c:idx val="7"/>
              <c:layout>
                <c:manualLayout>
                  <c:x val="0"/>
                  <c:y val="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F-40C7-4025-A604-8A54C7C638A7}"/>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400" b="1" i="0" u="none" strike="noStrike" kern="1200" baseline="0">
                    <a:solidFill>
                      <a:schemeClr val="bg1"/>
                    </a:solidFill>
                    <a:latin typeface="+mn-lt"/>
                    <a:ea typeface="+mn-ea"/>
                    <a:cs typeface="+mn-ea"/>
                    <a:sym typeface="+mn-lt"/>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9月</c:v>
                </c:pt>
                <c:pt idx="1">
                  <c:v>8月</c:v>
                </c:pt>
                <c:pt idx="2">
                  <c:v>7月</c:v>
                </c:pt>
                <c:pt idx="3">
                  <c:v>6月</c:v>
                </c:pt>
                <c:pt idx="4">
                  <c:v>5月</c:v>
                </c:pt>
                <c:pt idx="5">
                  <c:v>4月</c:v>
                </c:pt>
                <c:pt idx="6">
                  <c:v>3月</c:v>
                </c:pt>
                <c:pt idx="7">
                  <c:v>2月</c:v>
                </c:pt>
                <c:pt idx="8">
                  <c:v>1月</c:v>
                </c:pt>
              </c:strCache>
            </c:strRef>
          </c:cat>
          <c:val>
            <c:numRef>
              <c:f>Sheet1!$B$2:$B$10</c:f>
              <c:numCache>
                <c:formatCode>0.0%</c:formatCode>
                <c:ptCount val="9"/>
                <c:pt idx="0">
                  <c:v>1.2999999999999999E-2</c:v>
                </c:pt>
                <c:pt idx="1">
                  <c:v>2.7E-2</c:v>
                </c:pt>
                <c:pt idx="2">
                  <c:v>4.2999999999999997E-2</c:v>
                </c:pt>
                <c:pt idx="3">
                  <c:v>6.5000000000000002E-2</c:v>
                </c:pt>
                <c:pt idx="4">
                  <c:v>9.0999999999999998E-2</c:v>
                </c:pt>
                <c:pt idx="5">
                  <c:v>0.13200000000000001</c:v>
                </c:pt>
                <c:pt idx="6">
                  <c:v>0.17799999999999999</c:v>
                </c:pt>
                <c:pt idx="7">
                  <c:v>0.22800000000000001</c:v>
                </c:pt>
                <c:pt idx="8">
                  <c:v>0.221</c:v>
                </c:pt>
              </c:numCache>
            </c:numRef>
          </c:val>
          <c:extLst xmlns:c16r2="http://schemas.microsoft.com/office/drawing/2015/06/chart">
            <c:ext xmlns:c16="http://schemas.microsoft.com/office/drawing/2014/chart" uri="{C3380CC4-5D6E-409C-BE32-E72D297353CC}">
              <c16:uniqueId val="{00000012-40C7-4025-A604-8A54C7C638A7}"/>
            </c:ext>
          </c:extLst>
        </c:ser>
        <c:dLbls>
          <c:showLegendKey val="0"/>
          <c:showVal val="1"/>
          <c:showCatName val="0"/>
          <c:showSerName val="0"/>
          <c:showPercent val="0"/>
          <c:showBubbleSize val="0"/>
        </c:dLbls>
        <c:gapWidth val="150"/>
        <c:axId val="1242251456"/>
        <c:axId val="1242254720"/>
      </c:barChart>
      <c:catAx>
        <c:axId val="12422514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ea"/>
                <a:sym typeface="+mn-lt"/>
              </a:defRPr>
            </a:pPr>
            <a:endParaRPr lang="zh-CN"/>
          </a:p>
        </c:txPr>
        <c:crossAx val="1242254720"/>
        <c:crosses val="autoZero"/>
        <c:auto val="1"/>
        <c:lblAlgn val="ctr"/>
        <c:lblOffset val="100"/>
        <c:noMultiLvlLbl val="0"/>
      </c:catAx>
      <c:valAx>
        <c:axId val="1242254720"/>
        <c:scaling>
          <c:orientation val="minMax"/>
        </c:scaling>
        <c:delete val="1"/>
        <c:axPos val="b"/>
        <c:numFmt formatCode="0.0%" sourceLinked="1"/>
        <c:majorTickMark val="none"/>
        <c:minorTickMark val="none"/>
        <c:tickLblPos val="nextTo"/>
        <c:crossAx val="124225145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a:outerShdw blurRad="190500" dist="19050" dir="5400000" sx="95000" sy="95000" algn="ctr" rotWithShape="0">
                <a:srgbClr val="000000">
                  <a:alpha val="20000"/>
                </a:srgbClr>
              </a:outerShdw>
            </a:effectLst>
          </c:spPr>
          <c:dPt>
            <c:idx val="0"/>
            <c:bubble3D val="0"/>
            <c:spPr>
              <a:solidFill>
                <a:schemeClr val="accent1"/>
              </a:solidFill>
              <a:ln>
                <a:noFill/>
              </a:ln>
              <a:effectLst>
                <a:outerShdw blurRad="190500" dist="19050" dir="5400000" sx="95000" sy="95000" algn="ctr" rotWithShape="0">
                  <a:srgbClr val="000000">
                    <a:alpha val="20000"/>
                  </a:srgbClr>
                </a:outerShdw>
              </a:effectLst>
            </c:spPr>
            <c:extLst xmlns:c16r2="http://schemas.microsoft.com/office/drawing/2015/06/chart">
              <c:ext xmlns:c16="http://schemas.microsoft.com/office/drawing/2014/chart" uri="{C3380CC4-5D6E-409C-BE32-E72D297353CC}">
                <c16:uniqueId val="{00000001-D186-4AFD-A9E3-80F4B9F32B62}"/>
              </c:ext>
            </c:extLst>
          </c:dPt>
          <c:dPt>
            <c:idx val="1"/>
            <c:bubble3D val="0"/>
            <c:spPr>
              <a:solidFill>
                <a:schemeClr val="bg1"/>
              </a:solidFill>
              <a:ln>
                <a:noFill/>
              </a:ln>
              <a:effectLst>
                <a:outerShdw blurRad="190500" dist="19050" dir="5400000" sx="95000" sy="95000" algn="ctr" rotWithShape="0">
                  <a:srgbClr val="000000">
                    <a:alpha val="20000"/>
                  </a:srgbClr>
                </a:outerShdw>
              </a:effectLst>
            </c:spPr>
            <c:extLst xmlns:c16r2="http://schemas.microsoft.com/office/drawing/2015/06/chart">
              <c:ext xmlns:c16="http://schemas.microsoft.com/office/drawing/2014/chart" uri="{C3380CC4-5D6E-409C-BE32-E72D297353CC}">
                <c16:uniqueId val="{00000003-D186-4AFD-A9E3-80F4B9F32B62}"/>
              </c:ext>
            </c:extLst>
          </c:dPt>
          <c:dLbls>
            <c:dLbl>
              <c:idx val="0"/>
              <c:layout>
                <c:manualLayout>
                  <c:x val="-7.05058645417685E-3"/>
                  <c:y val="1.1988423005001721E-2"/>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D186-4AFD-A9E3-80F4B9F32B62}"/>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0%</c:formatCode>
                <c:ptCount val="2"/>
                <c:pt idx="0">
                  <c:v>0.38</c:v>
                </c:pt>
                <c:pt idx="1">
                  <c:v>0.77900000000000003</c:v>
                </c:pt>
              </c:numCache>
            </c:numRef>
          </c:val>
          <c:extLst xmlns:c16r2="http://schemas.microsoft.com/office/drawing/2015/06/chart">
            <c:ext xmlns:c16="http://schemas.microsoft.com/office/drawing/2014/chart" uri="{C3380CC4-5D6E-409C-BE32-E72D297353CC}">
              <c16:uniqueId val="{00000004-D186-4AFD-A9E3-80F4B9F32B62}"/>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1C5753-DA09-4AA8-8CBE-6857F5CC9D8D}" type="datetimeFigureOut">
              <a:rPr lang="zh-CN" altLang="en-US" smtClean="0"/>
              <a:t>2019/5/30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E95024-908D-462B-9B1F-7005F7AB552B}" type="slidenum">
              <a:rPr lang="zh-CN" altLang="en-US" smtClean="0"/>
              <a:t>‹#›</a:t>
            </a:fld>
            <a:endParaRPr lang="zh-CN" altLang="en-US"/>
          </a:p>
        </p:txBody>
      </p:sp>
    </p:spTree>
    <p:extLst>
      <p:ext uri="{BB962C8B-B14F-4D97-AF65-F5344CB8AC3E}">
        <p14:creationId xmlns:p14="http://schemas.microsoft.com/office/powerpoint/2010/main" val="2723469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19" name="矩形: 圆顶角 118">
            <a:extLst>
              <a:ext uri="{FF2B5EF4-FFF2-40B4-BE49-F238E27FC236}">
                <a16:creationId xmlns:a16="http://schemas.microsoft.com/office/drawing/2014/main" xmlns="" id="{299666A6-A642-4134-85A4-22FD5313B3C8}"/>
              </a:ext>
            </a:extLst>
          </p:cNvPr>
          <p:cNvSpPr/>
          <p:nvPr userDrawn="1"/>
        </p:nvSpPr>
        <p:spPr>
          <a:xfrm>
            <a:off x="695325" y="251120"/>
            <a:ext cx="468049" cy="473348"/>
          </a:xfrm>
          <a:prstGeom prst="round2SameRect">
            <a:avLst>
              <a:gd name="adj1" fmla="val 13004"/>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文本占位符 47">
            <a:extLst>
              <a:ext uri="{FF2B5EF4-FFF2-40B4-BE49-F238E27FC236}">
                <a16:creationId xmlns:a16="http://schemas.microsoft.com/office/drawing/2014/main" xmlns="" id="{FD2F1019-5C25-4CD6-8E2A-43FDC4E68280}"/>
              </a:ext>
            </a:extLst>
          </p:cNvPr>
          <p:cNvSpPr>
            <a:spLocks noGrp="1"/>
          </p:cNvSpPr>
          <p:nvPr>
            <p:ph type="body" sz="quarter" idx="10" hasCustomPrompt="1"/>
          </p:nvPr>
        </p:nvSpPr>
        <p:spPr>
          <a:xfrm>
            <a:off x="1174590" y="226477"/>
            <a:ext cx="6678793" cy="914400"/>
          </a:xfrm>
          <a:prstGeom prst="rect">
            <a:avLst/>
          </a:prstGeom>
        </p:spPr>
        <p:txBody>
          <a:bodyPr/>
          <a:lstStyle>
            <a:lvl1pPr marL="0" indent="0">
              <a:lnSpc>
                <a:spcPct val="100000"/>
              </a:lnSpc>
              <a:buNone/>
              <a:defRPr sz="2800" spc="300">
                <a:solidFill>
                  <a:schemeClr val="tx1">
                    <a:lumMod val="75000"/>
                    <a:lumOff val="25000"/>
                  </a:schemeClr>
                </a:solidFill>
              </a:defRPr>
            </a:lvl1pPr>
          </a:lstStyle>
          <a:p>
            <a:pPr lvl="0"/>
            <a:r>
              <a:rPr lang="zh-CN" altLang="en-US" dirty="0"/>
              <a:t>输入你的标题</a:t>
            </a:r>
          </a:p>
        </p:txBody>
      </p:sp>
      <p:grpSp>
        <p:nvGrpSpPr>
          <p:cNvPr id="50" name="7bb74465-32be-4fae-83c7-3580873fbbd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B557005D-2C59-42CD-8AE8-B565E256C645}"/>
              </a:ext>
            </a:extLst>
          </p:cNvPr>
          <p:cNvGrpSpPr>
            <a:grpSpLocks noChangeAspect="1"/>
          </p:cNvGrpSpPr>
          <p:nvPr userDrawn="1">
            <p:custDataLst>
              <p:tags r:id="rId1"/>
            </p:custDataLst>
          </p:nvPr>
        </p:nvGrpSpPr>
        <p:grpSpPr>
          <a:xfrm>
            <a:off x="9713663" y="265785"/>
            <a:ext cx="1777741" cy="417460"/>
            <a:chOff x="2107406" y="2490788"/>
            <a:chExt cx="7977188" cy="1873250"/>
          </a:xfrm>
        </p:grpSpPr>
        <p:sp>
          <p:nvSpPr>
            <p:cNvPr id="51" name="ïSḻïḍé">
              <a:extLst>
                <a:ext uri="{FF2B5EF4-FFF2-40B4-BE49-F238E27FC236}">
                  <a16:creationId xmlns:a16="http://schemas.microsoft.com/office/drawing/2014/main" xmlns="" id="{66F4403F-6E15-4251-8A9D-0ECA5A9338A5}"/>
                </a:ext>
              </a:extLst>
            </p:cNvPr>
            <p:cNvSpPr/>
            <p:nvPr userDrawn="1"/>
          </p:nvSpPr>
          <p:spPr bwMode="auto">
            <a:xfrm>
              <a:off x="4410869" y="2689226"/>
              <a:ext cx="5673725" cy="1157288"/>
            </a:xfrm>
            <a:custGeom>
              <a:avLst/>
              <a:gdLst>
                <a:gd name="T0" fmla="*/ 1275 w 1345"/>
                <a:gd name="T1" fmla="*/ 108 h 273"/>
                <a:gd name="T2" fmla="*/ 1267 w 1345"/>
                <a:gd name="T3" fmla="*/ 89 h 273"/>
                <a:gd name="T4" fmla="*/ 940 w 1345"/>
                <a:gd name="T5" fmla="*/ 161 h 273"/>
                <a:gd name="T6" fmla="*/ 994 w 1345"/>
                <a:gd name="T7" fmla="*/ 58 h 273"/>
                <a:gd name="T8" fmla="*/ 1022 w 1345"/>
                <a:gd name="T9" fmla="*/ 91 h 273"/>
                <a:gd name="T10" fmla="*/ 1058 w 1345"/>
                <a:gd name="T11" fmla="*/ 99 h 273"/>
                <a:gd name="T12" fmla="*/ 1020 w 1345"/>
                <a:gd name="T13" fmla="*/ 151 h 273"/>
                <a:gd name="T14" fmla="*/ 1096 w 1345"/>
                <a:gd name="T15" fmla="*/ 201 h 273"/>
                <a:gd name="T16" fmla="*/ 1010 w 1345"/>
                <a:gd name="T17" fmla="*/ 172 h 273"/>
                <a:gd name="T18" fmla="*/ 920 w 1345"/>
                <a:gd name="T19" fmla="*/ 219 h 273"/>
                <a:gd name="T20" fmla="*/ 949 w 1345"/>
                <a:gd name="T21" fmla="*/ 186 h 273"/>
                <a:gd name="T22" fmla="*/ 810 w 1345"/>
                <a:gd name="T23" fmla="*/ 64 h 273"/>
                <a:gd name="T24" fmla="*/ 858 w 1345"/>
                <a:gd name="T25" fmla="*/ 202 h 273"/>
                <a:gd name="T26" fmla="*/ 770 w 1345"/>
                <a:gd name="T27" fmla="*/ 63 h 273"/>
                <a:gd name="T28" fmla="*/ 840 w 1345"/>
                <a:gd name="T29" fmla="*/ 29 h 273"/>
                <a:gd name="T30" fmla="*/ 874 w 1345"/>
                <a:gd name="T31" fmla="*/ 81 h 273"/>
                <a:gd name="T32" fmla="*/ 795 w 1345"/>
                <a:gd name="T33" fmla="*/ 118 h 273"/>
                <a:gd name="T34" fmla="*/ 810 w 1345"/>
                <a:gd name="T35" fmla="*/ 133 h 273"/>
                <a:gd name="T36" fmla="*/ 815 w 1345"/>
                <a:gd name="T37" fmla="*/ 184 h 273"/>
                <a:gd name="T38" fmla="*/ 763 w 1345"/>
                <a:gd name="T39" fmla="*/ 237 h 273"/>
                <a:gd name="T40" fmla="*/ 764 w 1345"/>
                <a:gd name="T41" fmla="*/ 191 h 273"/>
                <a:gd name="T42" fmla="*/ 775 w 1345"/>
                <a:gd name="T43" fmla="*/ 143 h 273"/>
                <a:gd name="T44" fmla="*/ 694 w 1345"/>
                <a:gd name="T45" fmla="*/ 139 h 273"/>
                <a:gd name="T46" fmla="*/ 741 w 1345"/>
                <a:gd name="T47" fmla="*/ 102 h 273"/>
                <a:gd name="T48" fmla="*/ 626 w 1345"/>
                <a:gd name="T49" fmla="*/ 92 h 273"/>
                <a:gd name="T50" fmla="*/ 622 w 1345"/>
                <a:gd name="T51" fmla="*/ 154 h 273"/>
                <a:gd name="T52" fmla="*/ 532 w 1345"/>
                <a:gd name="T53" fmla="*/ 222 h 273"/>
                <a:gd name="T54" fmla="*/ 589 w 1345"/>
                <a:gd name="T55" fmla="*/ 137 h 273"/>
                <a:gd name="T56" fmla="*/ 403 w 1345"/>
                <a:gd name="T57" fmla="*/ 57 h 273"/>
                <a:gd name="T58" fmla="*/ 313 w 1345"/>
                <a:gd name="T59" fmla="*/ 72 h 273"/>
                <a:gd name="T60" fmla="*/ 360 w 1345"/>
                <a:gd name="T61" fmla="*/ 33 h 273"/>
                <a:gd name="T62" fmla="*/ 403 w 1345"/>
                <a:gd name="T63" fmla="*/ 75 h 273"/>
                <a:gd name="T64" fmla="*/ 392 w 1345"/>
                <a:gd name="T65" fmla="*/ 104 h 273"/>
                <a:gd name="T66" fmla="*/ 383 w 1345"/>
                <a:gd name="T67" fmla="*/ 166 h 273"/>
                <a:gd name="T68" fmla="*/ 437 w 1345"/>
                <a:gd name="T69" fmla="*/ 170 h 273"/>
                <a:gd name="T70" fmla="*/ 358 w 1345"/>
                <a:gd name="T71" fmla="*/ 221 h 273"/>
                <a:gd name="T72" fmla="*/ 350 w 1345"/>
                <a:gd name="T73" fmla="*/ 122 h 273"/>
                <a:gd name="T74" fmla="*/ 278 w 1345"/>
                <a:gd name="T75" fmla="*/ 202 h 273"/>
                <a:gd name="T76" fmla="*/ 143 w 1345"/>
                <a:gd name="T77" fmla="*/ 87 h 273"/>
                <a:gd name="T78" fmla="*/ 128 w 1345"/>
                <a:gd name="T79" fmla="*/ 78 h 273"/>
                <a:gd name="T80" fmla="*/ 196 w 1345"/>
                <a:gd name="T81" fmla="*/ 4 h 273"/>
                <a:gd name="T82" fmla="*/ 155 w 1345"/>
                <a:gd name="T83" fmla="*/ 73 h 273"/>
                <a:gd name="T84" fmla="*/ 132 w 1345"/>
                <a:gd name="T85" fmla="*/ 128 h 273"/>
                <a:gd name="T86" fmla="*/ 211 w 1345"/>
                <a:gd name="T87" fmla="*/ 212 h 273"/>
                <a:gd name="T88" fmla="*/ 134 w 1345"/>
                <a:gd name="T89" fmla="*/ 191 h 273"/>
                <a:gd name="T90" fmla="*/ 63 w 1345"/>
                <a:gd name="T91" fmla="*/ 237 h 273"/>
                <a:gd name="T92" fmla="*/ 69 w 1345"/>
                <a:gd name="T93" fmla="*/ 203 h 273"/>
                <a:gd name="T94" fmla="*/ 66 w 1345"/>
                <a:gd name="T95" fmla="*/ 128 h 273"/>
                <a:gd name="T96" fmla="*/ 788 w 1345"/>
                <a:gd name="T97" fmla="*/ 205 h 273"/>
                <a:gd name="T98" fmla="*/ 1208 w 1345"/>
                <a:gd name="T99" fmla="*/ 57 h 273"/>
                <a:gd name="T100" fmla="*/ 1226 w 1345"/>
                <a:gd name="T101" fmla="*/ 74 h 273"/>
                <a:gd name="T102" fmla="*/ 1287 w 1345"/>
                <a:gd name="T103" fmla="*/ 4 h 273"/>
                <a:gd name="T104" fmla="*/ 1285 w 1345"/>
                <a:gd name="T105" fmla="*/ 63 h 273"/>
                <a:gd name="T106" fmla="*/ 1312 w 1345"/>
                <a:gd name="T107" fmla="*/ 86 h 273"/>
                <a:gd name="T108" fmla="*/ 1315 w 1345"/>
                <a:gd name="T109" fmla="*/ 132 h 273"/>
                <a:gd name="T110" fmla="*/ 1316 w 1345"/>
                <a:gd name="T111" fmla="*/ 185 h 273"/>
                <a:gd name="T112" fmla="*/ 1220 w 1345"/>
                <a:gd name="T113" fmla="*/ 241 h 273"/>
                <a:gd name="T114" fmla="*/ 1203 w 1345"/>
                <a:gd name="T115" fmla="*/ 199 h 273"/>
                <a:gd name="T116" fmla="*/ 1263 w 1345"/>
                <a:gd name="T117" fmla="*/ 154 h 273"/>
                <a:gd name="T118" fmla="*/ 1216 w 1345"/>
                <a:gd name="T119" fmla="*/ 148 h 273"/>
                <a:gd name="T120" fmla="*/ 1230 w 1345"/>
                <a:gd name="T121" fmla="*/ 95 h 273"/>
                <a:gd name="T122" fmla="*/ 1191 w 1345"/>
                <a:gd name="T123" fmla="*/ 88 h 273"/>
                <a:gd name="T124" fmla="*/ 1160 w 1345"/>
                <a:gd name="T125" fmla="*/ 19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5" h="273">
                  <a:moveTo>
                    <a:pt x="1289" y="73"/>
                  </a:moveTo>
                  <a:cubicBezTo>
                    <a:pt x="1288" y="73"/>
                    <a:pt x="1288" y="70"/>
                    <a:pt x="1289" y="69"/>
                  </a:cubicBezTo>
                  <a:cubicBezTo>
                    <a:pt x="1290" y="68"/>
                    <a:pt x="1289" y="68"/>
                    <a:pt x="1291" y="68"/>
                  </a:cubicBezTo>
                  <a:cubicBezTo>
                    <a:pt x="1294" y="68"/>
                    <a:pt x="1293" y="69"/>
                    <a:pt x="1295" y="67"/>
                  </a:cubicBezTo>
                  <a:cubicBezTo>
                    <a:pt x="1298" y="66"/>
                    <a:pt x="1300" y="65"/>
                    <a:pt x="1301" y="64"/>
                  </a:cubicBezTo>
                  <a:cubicBezTo>
                    <a:pt x="1303" y="64"/>
                    <a:pt x="1303" y="62"/>
                    <a:pt x="1304" y="64"/>
                  </a:cubicBezTo>
                  <a:cubicBezTo>
                    <a:pt x="1305" y="66"/>
                    <a:pt x="1305" y="65"/>
                    <a:pt x="1306" y="68"/>
                  </a:cubicBezTo>
                  <a:cubicBezTo>
                    <a:pt x="1306" y="70"/>
                    <a:pt x="1306" y="70"/>
                    <a:pt x="1306" y="72"/>
                  </a:cubicBezTo>
                  <a:cubicBezTo>
                    <a:pt x="1306" y="73"/>
                    <a:pt x="1306" y="74"/>
                    <a:pt x="1305" y="77"/>
                  </a:cubicBezTo>
                  <a:cubicBezTo>
                    <a:pt x="1303" y="79"/>
                    <a:pt x="1301" y="83"/>
                    <a:pt x="1300" y="85"/>
                  </a:cubicBezTo>
                  <a:cubicBezTo>
                    <a:pt x="1300" y="86"/>
                    <a:pt x="1298" y="89"/>
                    <a:pt x="1296" y="91"/>
                  </a:cubicBezTo>
                  <a:cubicBezTo>
                    <a:pt x="1295" y="92"/>
                    <a:pt x="1293" y="94"/>
                    <a:pt x="1292" y="95"/>
                  </a:cubicBezTo>
                  <a:cubicBezTo>
                    <a:pt x="1290" y="97"/>
                    <a:pt x="1291" y="97"/>
                    <a:pt x="1290" y="97"/>
                  </a:cubicBezTo>
                  <a:cubicBezTo>
                    <a:pt x="1289" y="97"/>
                    <a:pt x="1287" y="96"/>
                    <a:pt x="1288" y="95"/>
                  </a:cubicBezTo>
                  <a:cubicBezTo>
                    <a:pt x="1289" y="93"/>
                    <a:pt x="1289" y="92"/>
                    <a:pt x="1290" y="89"/>
                  </a:cubicBezTo>
                  <a:cubicBezTo>
                    <a:pt x="1290" y="87"/>
                    <a:pt x="1291" y="87"/>
                    <a:pt x="1291" y="85"/>
                  </a:cubicBezTo>
                  <a:cubicBezTo>
                    <a:pt x="1291" y="82"/>
                    <a:pt x="1291" y="80"/>
                    <a:pt x="1291" y="78"/>
                  </a:cubicBezTo>
                  <a:cubicBezTo>
                    <a:pt x="1291" y="76"/>
                    <a:pt x="1289" y="74"/>
                    <a:pt x="1289" y="73"/>
                  </a:cubicBezTo>
                  <a:moveTo>
                    <a:pt x="1268" y="114"/>
                  </a:moveTo>
                  <a:cubicBezTo>
                    <a:pt x="1269" y="113"/>
                    <a:pt x="1270" y="112"/>
                    <a:pt x="1271" y="111"/>
                  </a:cubicBezTo>
                  <a:cubicBezTo>
                    <a:pt x="1272" y="111"/>
                    <a:pt x="1273" y="110"/>
                    <a:pt x="1273" y="109"/>
                  </a:cubicBezTo>
                  <a:cubicBezTo>
                    <a:pt x="1274" y="109"/>
                    <a:pt x="1273" y="109"/>
                    <a:pt x="1275" y="108"/>
                  </a:cubicBezTo>
                  <a:cubicBezTo>
                    <a:pt x="1276" y="107"/>
                    <a:pt x="1277" y="107"/>
                    <a:pt x="1279" y="107"/>
                  </a:cubicBezTo>
                  <a:cubicBezTo>
                    <a:pt x="1280" y="107"/>
                    <a:pt x="1280" y="106"/>
                    <a:pt x="1281" y="106"/>
                  </a:cubicBezTo>
                  <a:cubicBezTo>
                    <a:pt x="1282" y="106"/>
                    <a:pt x="1282" y="108"/>
                    <a:pt x="1282" y="108"/>
                  </a:cubicBezTo>
                  <a:cubicBezTo>
                    <a:pt x="1282" y="109"/>
                    <a:pt x="1282" y="110"/>
                    <a:pt x="1280" y="111"/>
                  </a:cubicBezTo>
                  <a:cubicBezTo>
                    <a:pt x="1279" y="113"/>
                    <a:pt x="1278" y="112"/>
                    <a:pt x="1276" y="114"/>
                  </a:cubicBezTo>
                  <a:cubicBezTo>
                    <a:pt x="1275" y="117"/>
                    <a:pt x="1273" y="118"/>
                    <a:pt x="1273" y="118"/>
                  </a:cubicBezTo>
                  <a:cubicBezTo>
                    <a:pt x="1272" y="118"/>
                    <a:pt x="1270" y="120"/>
                    <a:pt x="1269" y="120"/>
                  </a:cubicBezTo>
                  <a:cubicBezTo>
                    <a:pt x="1267" y="119"/>
                    <a:pt x="1267" y="118"/>
                    <a:pt x="1267" y="117"/>
                  </a:cubicBezTo>
                  <a:cubicBezTo>
                    <a:pt x="1267" y="115"/>
                    <a:pt x="1266" y="115"/>
                    <a:pt x="1268" y="114"/>
                  </a:cubicBezTo>
                  <a:close/>
                  <a:moveTo>
                    <a:pt x="1275" y="74"/>
                  </a:moveTo>
                  <a:cubicBezTo>
                    <a:pt x="1277" y="74"/>
                    <a:pt x="1278" y="75"/>
                    <a:pt x="1278" y="77"/>
                  </a:cubicBezTo>
                  <a:cubicBezTo>
                    <a:pt x="1278" y="78"/>
                    <a:pt x="1279" y="78"/>
                    <a:pt x="1279" y="80"/>
                  </a:cubicBezTo>
                  <a:cubicBezTo>
                    <a:pt x="1279" y="82"/>
                    <a:pt x="1279" y="83"/>
                    <a:pt x="1279" y="85"/>
                  </a:cubicBezTo>
                  <a:cubicBezTo>
                    <a:pt x="1279" y="88"/>
                    <a:pt x="1279" y="89"/>
                    <a:pt x="1279" y="91"/>
                  </a:cubicBezTo>
                  <a:cubicBezTo>
                    <a:pt x="1279" y="93"/>
                    <a:pt x="1277" y="94"/>
                    <a:pt x="1276" y="96"/>
                  </a:cubicBezTo>
                  <a:cubicBezTo>
                    <a:pt x="1275" y="97"/>
                    <a:pt x="1274" y="97"/>
                    <a:pt x="1273" y="99"/>
                  </a:cubicBezTo>
                  <a:cubicBezTo>
                    <a:pt x="1272" y="101"/>
                    <a:pt x="1272" y="102"/>
                    <a:pt x="1271" y="102"/>
                  </a:cubicBezTo>
                  <a:cubicBezTo>
                    <a:pt x="1270" y="102"/>
                    <a:pt x="1267" y="104"/>
                    <a:pt x="1266" y="102"/>
                  </a:cubicBezTo>
                  <a:cubicBezTo>
                    <a:pt x="1265" y="100"/>
                    <a:pt x="1264" y="101"/>
                    <a:pt x="1264" y="99"/>
                  </a:cubicBezTo>
                  <a:cubicBezTo>
                    <a:pt x="1264" y="98"/>
                    <a:pt x="1264" y="97"/>
                    <a:pt x="1263" y="94"/>
                  </a:cubicBezTo>
                  <a:cubicBezTo>
                    <a:pt x="1263" y="92"/>
                    <a:pt x="1261" y="91"/>
                    <a:pt x="1263" y="90"/>
                  </a:cubicBezTo>
                  <a:cubicBezTo>
                    <a:pt x="1264" y="89"/>
                    <a:pt x="1265" y="89"/>
                    <a:pt x="1267" y="89"/>
                  </a:cubicBezTo>
                  <a:cubicBezTo>
                    <a:pt x="1270" y="89"/>
                    <a:pt x="1272" y="90"/>
                    <a:pt x="1272" y="88"/>
                  </a:cubicBezTo>
                  <a:cubicBezTo>
                    <a:pt x="1273" y="86"/>
                    <a:pt x="1273" y="83"/>
                    <a:pt x="1273" y="81"/>
                  </a:cubicBezTo>
                  <a:cubicBezTo>
                    <a:pt x="1273" y="80"/>
                    <a:pt x="1273" y="78"/>
                    <a:pt x="1274" y="77"/>
                  </a:cubicBezTo>
                  <a:cubicBezTo>
                    <a:pt x="1274" y="76"/>
                    <a:pt x="1274" y="74"/>
                    <a:pt x="1275" y="74"/>
                  </a:cubicBezTo>
                  <a:close/>
                  <a:moveTo>
                    <a:pt x="1232" y="88"/>
                  </a:moveTo>
                  <a:cubicBezTo>
                    <a:pt x="1233" y="86"/>
                    <a:pt x="1235" y="85"/>
                    <a:pt x="1236" y="83"/>
                  </a:cubicBezTo>
                  <a:cubicBezTo>
                    <a:pt x="1238" y="82"/>
                    <a:pt x="1236" y="82"/>
                    <a:pt x="1240" y="80"/>
                  </a:cubicBezTo>
                  <a:cubicBezTo>
                    <a:pt x="1244" y="79"/>
                    <a:pt x="1246" y="79"/>
                    <a:pt x="1247" y="79"/>
                  </a:cubicBezTo>
                  <a:cubicBezTo>
                    <a:pt x="1249" y="78"/>
                    <a:pt x="1250" y="78"/>
                    <a:pt x="1251" y="80"/>
                  </a:cubicBezTo>
                  <a:cubicBezTo>
                    <a:pt x="1252" y="82"/>
                    <a:pt x="1252" y="83"/>
                    <a:pt x="1253" y="84"/>
                  </a:cubicBezTo>
                  <a:cubicBezTo>
                    <a:pt x="1253" y="86"/>
                    <a:pt x="1254" y="87"/>
                    <a:pt x="1253" y="90"/>
                  </a:cubicBezTo>
                  <a:cubicBezTo>
                    <a:pt x="1253" y="92"/>
                    <a:pt x="1254" y="92"/>
                    <a:pt x="1249" y="92"/>
                  </a:cubicBezTo>
                  <a:cubicBezTo>
                    <a:pt x="1245" y="93"/>
                    <a:pt x="1248" y="93"/>
                    <a:pt x="1243" y="93"/>
                  </a:cubicBezTo>
                  <a:cubicBezTo>
                    <a:pt x="1238" y="93"/>
                    <a:pt x="1237" y="93"/>
                    <a:pt x="1235" y="93"/>
                  </a:cubicBezTo>
                  <a:cubicBezTo>
                    <a:pt x="1233" y="92"/>
                    <a:pt x="1232" y="91"/>
                    <a:pt x="1232" y="90"/>
                  </a:cubicBezTo>
                  <a:cubicBezTo>
                    <a:pt x="1232" y="90"/>
                    <a:pt x="1231" y="89"/>
                    <a:pt x="1232" y="88"/>
                  </a:cubicBezTo>
                  <a:close/>
                  <a:moveTo>
                    <a:pt x="923" y="175"/>
                  </a:moveTo>
                  <a:cubicBezTo>
                    <a:pt x="925" y="173"/>
                    <a:pt x="925" y="170"/>
                    <a:pt x="926" y="168"/>
                  </a:cubicBezTo>
                  <a:cubicBezTo>
                    <a:pt x="927" y="166"/>
                    <a:pt x="928" y="164"/>
                    <a:pt x="928" y="163"/>
                  </a:cubicBezTo>
                  <a:cubicBezTo>
                    <a:pt x="929" y="163"/>
                    <a:pt x="931" y="163"/>
                    <a:pt x="932" y="162"/>
                  </a:cubicBezTo>
                  <a:cubicBezTo>
                    <a:pt x="933" y="161"/>
                    <a:pt x="932" y="161"/>
                    <a:pt x="935" y="161"/>
                  </a:cubicBezTo>
                  <a:cubicBezTo>
                    <a:pt x="938" y="161"/>
                    <a:pt x="939" y="161"/>
                    <a:pt x="940" y="161"/>
                  </a:cubicBezTo>
                  <a:cubicBezTo>
                    <a:pt x="941" y="161"/>
                    <a:pt x="946" y="161"/>
                    <a:pt x="947" y="160"/>
                  </a:cubicBezTo>
                  <a:cubicBezTo>
                    <a:pt x="948" y="159"/>
                    <a:pt x="949" y="159"/>
                    <a:pt x="952" y="158"/>
                  </a:cubicBezTo>
                  <a:cubicBezTo>
                    <a:pt x="955" y="157"/>
                    <a:pt x="953" y="158"/>
                    <a:pt x="956" y="157"/>
                  </a:cubicBezTo>
                  <a:cubicBezTo>
                    <a:pt x="958" y="155"/>
                    <a:pt x="957" y="156"/>
                    <a:pt x="961" y="154"/>
                  </a:cubicBezTo>
                  <a:cubicBezTo>
                    <a:pt x="966" y="152"/>
                    <a:pt x="966" y="153"/>
                    <a:pt x="969" y="151"/>
                  </a:cubicBezTo>
                  <a:cubicBezTo>
                    <a:pt x="973" y="148"/>
                    <a:pt x="972" y="150"/>
                    <a:pt x="975" y="148"/>
                  </a:cubicBezTo>
                  <a:cubicBezTo>
                    <a:pt x="977" y="147"/>
                    <a:pt x="979" y="147"/>
                    <a:pt x="981" y="146"/>
                  </a:cubicBezTo>
                  <a:cubicBezTo>
                    <a:pt x="983" y="145"/>
                    <a:pt x="983" y="144"/>
                    <a:pt x="987" y="143"/>
                  </a:cubicBezTo>
                  <a:cubicBezTo>
                    <a:pt x="990" y="142"/>
                    <a:pt x="990" y="144"/>
                    <a:pt x="991" y="142"/>
                  </a:cubicBezTo>
                  <a:cubicBezTo>
                    <a:pt x="991" y="140"/>
                    <a:pt x="991" y="141"/>
                    <a:pt x="992" y="139"/>
                  </a:cubicBezTo>
                  <a:cubicBezTo>
                    <a:pt x="992" y="137"/>
                    <a:pt x="992" y="136"/>
                    <a:pt x="992" y="133"/>
                  </a:cubicBezTo>
                  <a:cubicBezTo>
                    <a:pt x="992" y="129"/>
                    <a:pt x="992" y="129"/>
                    <a:pt x="993" y="127"/>
                  </a:cubicBezTo>
                  <a:cubicBezTo>
                    <a:pt x="993" y="125"/>
                    <a:pt x="994" y="124"/>
                    <a:pt x="994" y="120"/>
                  </a:cubicBezTo>
                  <a:cubicBezTo>
                    <a:pt x="994" y="117"/>
                    <a:pt x="994" y="115"/>
                    <a:pt x="994" y="113"/>
                  </a:cubicBezTo>
                  <a:cubicBezTo>
                    <a:pt x="994" y="111"/>
                    <a:pt x="995" y="108"/>
                    <a:pt x="994" y="106"/>
                  </a:cubicBezTo>
                  <a:cubicBezTo>
                    <a:pt x="994" y="104"/>
                    <a:pt x="994" y="104"/>
                    <a:pt x="994" y="102"/>
                  </a:cubicBezTo>
                  <a:cubicBezTo>
                    <a:pt x="994" y="100"/>
                    <a:pt x="994" y="94"/>
                    <a:pt x="994" y="91"/>
                  </a:cubicBezTo>
                  <a:cubicBezTo>
                    <a:pt x="995" y="88"/>
                    <a:pt x="995" y="85"/>
                    <a:pt x="995" y="82"/>
                  </a:cubicBezTo>
                  <a:cubicBezTo>
                    <a:pt x="995" y="80"/>
                    <a:pt x="995" y="76"/>
                    <a:pt x="995" y="74"/>
                  </a:cubicBezTo>
                  <a:cubicBezTo>
                    <a:pt x="995" y="72"/>
                    <a:pt x="995" y="68"/>
                    <a:pt x="994" y="68"/>
                  </a:cubicBezTo>
                  <a:cubicBezTo>
                    <a:pt x="994" y="67"/>
                    <a:pt x="994" y="65"/>
                    <a:pt x="993" y="62"/>
                  </a:cubicBezTo>
                  <a:cubicBezTo>
                    <a:pt x="993" y="60"/>
                    <a:pt x="994" y="60"/>
                    <a:pt x="994" y="58"/>
                  </a:cubicBezTo>
                  <a:cubicBezTo>
                    <a:pt x="994" y="57"/>
                    <a:pt x="995" y="55"/>
                    <a:pt x="994" y="52"/>
                  </a:cubicBezTo>
                  <a:cubicBezTo>
                    <a:pt x="994" y="50"/>
                    <a:pt x="993" y="50"/>
                    <a:pt x="993" y="48"/>
                  </a:cubicBezTo>
                  <a:cubicBezTo>
                    <a:pt x="993" y="46"/>
                    <a:pt x="993" y="44"/>
                    <a:pt x="993" y="43"/>
                  </a:cubicBezTo>
                  <a:cubicBezTo>
                    <a:pt x="993" y="42"/>
                    <a:pt x="993" y="38"/>
                    <a:pt x="996" y="36"/>
                  </a:cubicBezTo>
                  <a:cubicBezTo>
                    <a:pt x="999" y="34"/>
                    <a:pt x="999" y="34"/>
                    <a:pt x="1000" y="33"/>
                  </a:cubicBezTo>
                  <a:cubicBezTo>
                    <a:pt x="1001" y="33"/>
                    <a:pt x="1002" y="31"/>
                    <a:pt x="1006" y="33"/>
                  </a:cubicBezTo>
                  <a:cubicBezTo>
                    <a:pt x="1009" y="35"/>
                    <a:pt x="1009" y="34"/>
                    <a:pt x="1010" y="35"/>
                  </a:cubicBezTo>
                  <a:cubicBezTo>
                    <a:pt x="1011" y="36"/>
                    <a:pt x="1013" y="37"/>
                    <a:pt x="1014" y="39"/>
                  </a:cubicBezTo>
                  <a:cubicBezTo>
                    <a:pt x="1016" y="40"/>
                    <a:pt x="1016" y="41"/>
                    <a:pt x="1017" y="42"/>
                  </a:cubicBezTo>
                  <a:cubicBezTo>
                    <a:pt x="1018" y="43"/>
                    <a:pt x="1018" y="43"/>
                    <a:pt x="1020" y="44"/>
                  </a:cubicBezTo>
                  <a:cubicBezTo>
                    <a:pt x="1022" y="45"/>
                    <a:pt x="1023" y="47"/>
                    <a:pt x="1024" y="49"/>
                  </a:cubicBezTo>
                  <a:cubicBezTo>
                    <a:pt x="1025" y="52"/>
                    <a:pt x="1025" y="50"/>
                    <a:pt x="1026" y="53"/>
                  </a:cubicBezTo>
                  <a:cubicBezTo>
                    <a:pt x="1028" y="56"/>
                    <a:pt x="1027" y="54"/>
                    <a:pt x="1027" y="57"/>
                  </a:cubicBezTo>
                  <a:cubicBezTo>
                    <a:pt x="1027" y="59"/>
                    <a:pt x="1027" y="59"/>
                    <a:pt x="1027" y="61"/>
                  </a:cubicBezTo>
                  <a:cubicBezTo>
                    <a:pt x="1027" y="62"/>
                    <a:pt x="1028" y="63"/>
                    <a:pt x="1027" y="64"/>
                  </a:cubicBezTo>
                  <a:cubicBezTo>
                    <a:pt x="1026" y="65"/>
                    <a:pt x="1026" y="66"/>
                    <a:pt x="1026" y="68"/>
                  </a:cubicBezTo>
                  <a:cubicBezTo>
                    <a:pt x="1026" y="70"/>
                    <a:pt x="1026" y="72"/>
                    <a:pt x="1026" y="74"/>
                  </a:cubicBezTo>
                  <a:cubicBezTo>
                    <a:pt x="1026" y="76"/>
                    <a:pt x="1025" y="76"/>
                    <a:pt x="1025" y="78"/>
                  </a:cubicBezTo>
                  <a:cubicBezTo>
                    <a:pt x="1025" y="80"/>
                    <a:pt x="1026" y="81"/>
                    <a:pt x="1026" y="81"/>
                  </a:cubicBezTo>
                  <a:cubicBezTo>
                    <a:pt x="1026" y="82"/>
                    <a:pt x="1026" y="82"/>
                    <a:pt x="1026" y="83"/>
                  </a:cubicBezTo>
                  <a:cubicBezTo>
                    <a:pt x="1026" y="84"/>
                    <a:pt x="1025" y="86"/>
                    <a:pt x="1023" y="87"/>
                  </a:cubicBezTo>
                  <a:cubicBezTo>
                    <a:pt x="1021" y="88"/>
                    <a:pt x="1022" y="90"/>
                    <a:pt x="1022" y="91"/>
                  </a:cubicBezTo>
                  <a:cubicBezTo>
                    <a:pt x="1021" y="93"/>
                    <a:pt x="1021" y="93"/>
                    <a:pt x="1020" y="94"/>
                  </a:cubicBezTo>
                  <a:cubicBezTo>
                    <a:pt x="1020" y="96"/>
                    <a:pt x="1020" y="98"/>
                    <a:pt x="1019" y="99"/>
                  </a:cubicBezTo>
                  <a:cubicBezTo>
                    <a:pt x="1019" y="100"/>
                    <a:pt x="1019" y="101"/>
                    <a:pt x="1019" y="104"/>
                  </a:cubicBezTo>
                  <a:cubicBezTo>
                    <a:pt x="1019" y="107"/>
                    <a:pt x="1019" y="110"/>
                    <a:pt x="1019" y="110"/>
                  </a:cubicBezTo>
                  <a:cubicBezTo>
                    <a:pt x="1019" y="111"/>
                    <a:pt x="1019" y="112"/>
                    <a:pt x="1018" y="114"/>
                  </a:cubicBezTo>
                  <a:cubicBezTo>
                    <a:pt x="1018" y="116"/>
                    <a:pt x="1018" y="118"/>
                    <a:pt x="1018" y="119"/>
                  </a:cubicBezTo>
                  <a:cubicBezTo>
                    <a:pt x="1018" y="121"/>
                    <a:pt x="1017" y="122"/>
                    <a:pt x="1017" y="123"/>
                  </a:cubicBezTo>
                  <a:cubicBezTo>
                    <a:pt x="1016" y="124"/>
                    <a:pt x="1016" y="123"/>
                    <a:pt x="1016" y="124"/>
                  </a:cubicBezTo>
                  <a:cubicBezTo>
                    <a:pt x="1015" y="125"/>
                    <a:pt x="1015" y="125"/>
                    <a:pt x="1015" y="127"/>
                  </a:cubicBezTo>
                  <a:cubicBezTo>
                    <a:pt x="1015" y="129"/>
                    <a:pt x="1014" y="130"/>
                    <a:pt x="1016" y="130"/>
                  </a:cubicBezTo>
                  <a:cubicBezTo>
                    <a:pt x="1018" y="130"/>
                    <a:pt x="1016" y="130"/>
                    <a:pt x="1020" y="130"/>
                  </a:cubicBezTo>
                  <a:cubicBezTo>
                    <a:pt x="1023" y="130"/>
                    <a:pt x="1024" y="131"/>
                    <a:pt x="1026" y="130"/>
                  </a:cubicBezTo>
                  <a:cubicBezTo>
                    <a:pt x="1028" y="129"/>
                    <a:pt x="1027" y="128"/>
                    <a:pt x="1030" y="128"/>
                  </a:cubicBezTo>
                  <a:cubicBezTo>
                    <a:pt x="1034" y="127"/>
                    <a:pt x="1033" y="128"/>
                    <a:pt x="1036" y="126"/>
                  </a:cubicBezTo>
                  <a:cubicBezTo>
                    <a:pt x="1039" y="123"/>
                    <a:pt x="1040" y="123"/>
                    <a:pt x="1043" y="123"/>
                  </a:cubicBezTo>
                  <a:cubicBezTo>
                    <a:pt x="1046" y="122"/>
                    <a:pt x="1047" y="122"/>
                    <a:pt x="1049" y="120"/>
                  </a:cubicBezTo>
                  <a:cubicBezTo>
                    <a:pt x="1052" y="119"/>
                    <a:pt x="1050" y="119"/>
                    <a:pt x="1053" y="118"/>
                  </a:cubicBezTo>
                  <a:cubicBezTo>
                    <a:pt x="1056" y="117"/>
                    <a:pt x="1057" y="118"/>
                    <a:pt x="1057" y="115"/>
                  </a:cubicBezTo>
                  <a:cubicBezTo>
                    <a:pt x="1057" y="113"/>
                    <a:pt x="1058" y="111"/>
                    <a:pt x="1058" y="109"/>
                  </a:cubicBezTo>
                  <a:cubicBezTo>
                    <a:pt x="1058" y="106"/>
                    <a:pt x="1057" y="106"/>
                    <a:pt x="1057" y="105"/>
                  </a:cubicBezTo>
                  <a:cubicBezTo>
                    <a:pt x="1057" y="104"/>
                    <a:pt x="1057" y="103"/>
                    <a:pt x="1057" y="101"/>
                  </a:cubicBezTo>
                  <a:cubicBezTo>
                    <a:pt x="1057" y="100"/>
                    <a:pt x="1057" y="99"/>
                    <a:pt x="1058" y="99"/>
                  </a:cubicBezTo>
                  <a:cubicBezTo>
                    <a:pt x="1059" y="99"/>
                    <a:pt x="1059" y="100"/>
                    <a:pt x="1062" y="102"/>
                  </a:cubicBezTo>
                  <a:cubicBezTo>
                    <a:pt x="1064" y="104"/>
                    <a:pt x="1063" y="102"/>
                    <a:pt x="1066" y="104"/>
                  </a:cubicBezTo>
                  <a:cubicBezTo>
                    <a:pt x="1069" y="107"/>
                    <a:pt x="1068" y="107"/>
                    <a:pt x="1071" y="107"/>
                  </a:cubicBezTo>
                  <a:cubicBezTo>
                    <a:pt x="1074" y="107"/>
                    <a:pt x="1074" y="108"/>
                    <a:pt x="1075" y="109"/>
                  </a:cubicBezTo>
                  <a:cubicBezTo>
                    <a:pt x="1077" y="110"/>
                    <a:pt x="1077" y="110"/>
                    <a:pt x="1078" y="110"/>
                  </a:cubicBezTo>
                  <a:cubicBezTo>
                    <a:pt x="1080" y="111"/>
                    <a:pt x="1080" y="113"/>
                    <a:pt x="1081" y="115"/>
                  </a:cubicBezTo>
                  <a:cubicBezTo>
                    <a:pt x="1082" y="118"/>
                    <a:pt x="1082" y="119"/>
                    <a:pt x="1082" y="120"/>
                  </a:cubicBezTo>
                  <a:cubicBezTo>
                    <a:pt x="1083" y="121"/>
                    <a:pt x="1083" y="123"/>
                    <a:pt x="1083" y="124"/>
                  </a:cubicBezTo>
                  <a:cubicBezTo>
                    <a:pt x="1083" y="125"/>
                    <a:pt x="1082" y="125"/>
                    <a:pt x="1082" y="127"/>
                  </a:cubicBezTo>
                  <a:cubicBezTo>
                    <a:pt x="1082" y="129"/>
                    <a:pt x="1083" y="128"/>
                    <a:pt x="1082" y="130"/>
                  </a:cubicBezTo>
                  <a:cubicBezTo>
                    <a:pt x="1081" y="131"/>
                    <a:pt x="1080" y="131"/>
                    <a:pt x="1078" y="132"/>
                  </a:cubicBezTo>
                  <a:cubicBezTo>
                    <a:pt x="1076" y="132"/>
                    <a:pt x="1076" y="133"/>
                    <a:pt x="1074" y="133"/>
                  </a:cubicBezTo>
                  <a:cubicBezTo>
                    <a:pt x="1072" y="134"/>
                    <a:pt x="1073" y="134"/>
                    <a:pt x="1071" y="135"/>
                  </a:cubicBezTo>
                  <a:cubicBezTo>
                    <a:pt x="1068" y="136"/>
                    <a:pt x="1063" y="136"/>
                    <a:pt x="1062" y="137"/>
                  </a:cubicBezTo>
                  <a:cubicBezTo>
                    <a:pt x="1060" y="138"/>
                    <a:pt x="1059" y="138"/>
                    <a:pt x="1056" y="139"/>
                  </a:cubicBezTo>
                  <a:cubicBezTo>
                    <a:pt x="1054" y="139"/>
                    <a:pt x="1054" y="139"/>
                    <a:pt x="1052" y="140"/>
                  </a:cubicBezTo>
                  <a:cubicBezTo>
                    <a:pt x="1049" y="141"/>
                    <a:pt x="1048" y="141"/>
                    <a:pt x="1046" y="141"/>
                  </a:cubicBezTo>
                  <a:cubicBezTo>
                    <a:pt x="1044" y="142"/>
                    <a:pt x="1043" y="143"/>
                    <a:pt x="1041" y="144"/>
                  </a:cubicBezTo>
                  <a:cubicBezTo>
                    <a:pt x="1039" y="145"/>
                    <a:pt x="1040" y="144"/>
                    <a:pt x="1038" y="146"/>
                  </a:cubicBezTo>
                  <a:cubicBezTo>
                    <a:pt x="1035" y="148"/>
                    <a:pt x="1034" y="147"/>
                    <a:pt x="1031" y="149"/>
                  </a:cubicBezTo>
                  <a:cubicBezTo>
                    <a:pt x="1028" y="150"/>
                    <a:pt x="1027" y="151"/>
                    <a:pt x="1026" y="151"/>
                  </a:cubicBezTo>
                  <a:cubicBezTo>
                    <a:pt x="1024" y="152"/>
                    <a:pt x="1023" y="151"/>
                    <a:pt x="1020" y="151"/>
                  </a:cubicBezTo>
                  <a:cubicBezTo>
                    <a:pt x="1018" y="152"/>
                    <a:pt x="1017" y="151"/>
                    <a:pt x="1015" y="153"/>
                  </a:cubicBezTo>
                  <a:cubicBezTo>
                    <a:pt x="1013" y="154"/>
                    <a:pt x="1011" y="154"/>
                    <a:pt x="1010" y="157"/>
                  </a:cubicBezTo>
                  <a:cubicBezTo>
                    <a:pt x="1009" y="159"/>
                    <a:pt x="1009" y="161"/>
                    <a:pt x="1009" y="162"/>
                  </a:cubicBezTo>
                  <a:cubicBezTo>
                    <a:pt x="1009" y="164"/>
                    <a:pt x="1008" y="164"/>
                    <a:pt x="1010" y="165"/>
                  </a:cubicBezTo>
                  <a:cubicBezTo>
                    <a:pt x="1012" y="166"/>
                    <a:pt x="1012" y="166"/>
                    <a:pt x="1015" y="167"/>
                  </a:cubicBezTo>
                  <a:cubicBezTo>
                    <a:pt x="1017" y="167"/>
                    <a:pt x="1020" y="168"/>
                    <a:pt x="1022" y="169"/>
                  </a:cubicBezTo>
                  <a:cubicBezTo>
                    <a:pt x="1024" y="170"/>
                    <a:pt x="1025" y="170"/>
                    <a:pt x="1026" y="172"/>
                  </a:cubicBezTo>
                  <a:cubicBezTo>
                    <a:pt x="1028" y="173"/>
                    <a:pt x="1029" y="171"/>
                    <a:pt x="1031" y="174"/>
                  </a:cubicBezTo>
                  <a:cubicBezTo>
                    <a:pt x="1033" y="177"/>
                    <a:pt x="1033" y="177"/>
                    <a:pt x="1034" y="178"/>
                  </a:cubicBezTo>
                  <a:cubicBezTo>
                    <a:pt x="1034" y="179"/>
                    <a:pt x="1035" y="179"/>
                    <a:pt x="1036" y="180"/>
                  </a:cubicBezTo>
                  <a:cubicBezTo>
                    <a:pt x="1037" y="181"/>
                    <a:pt x="1039" y="182"/>
                    <a:pt x="1041" y="184"/>
                  </a:cubicBezTo>
                  <a:cubicBezTo>
                    <a:pt x="1043" y="187"/>
                    <a:pt x="1043" y="187"/>
                    <a:pt x="1046" y="189"/>
                  </a:cubicBezTo>
                  <a:cubicBezTo>
                    <a:pt x="1048" y="191"/>
                    <a:pt x="1048" y="193"/>
                    <a:pt x="1049" y="193"/>
                  </a:cubicBezTo>
                  <a:cubicBezTo>
                    <a:pt x="1050" y="193"/>
                    <a:pt x="1049" y="194"/>
                    <a:pt x="1052" y="195"/>
                  </a:cubicBezTo>
                  <a:cubicBezTo>
                    <a:pt x="1055" y="196"/>
                    <a:pt x="1056" y="196"/>
                    <a:pt x="1058" y="197"/>
                  </a:cubicBezTo>
                  <a:cubicBezTo>
                    <a:pt x="1060" y="197"/>
                    <a:pt x="1060" y="198"/>
                    <a:pt x="1061" y="198"/>
                  </a:cubicBezTo>
                  <a:cubicBezTo>
                    <a:pt x="1063" y="198"/>
                    <a:pt x="1065" y="201"/>
                    <a:pt x="1068" y="202"/>
                  </a:cubicBezTo>
                  <a:cubicBezTo>
                    <a:pt x="1070" y="203"/>
                    <a:pt x="1070" y="203"/>
                    <a:pt x="1073" y="203"/>
                  </a:cubicBezTo>
                  <a:cubicBezTo>
                    <a:pt x="1076" y="203"/>
                    <a:pt x="1078" y="203"/>
                    <a:pt x="1079" y="203"/>
                  </a:cubicBezTo>
                  <a:cubicBezTo>
                    <a:pt x="1081" y="203"/>
                    <a:pt x="1085" y="203"/>
                    <a:pt x="1086" y="202"/>
                  </a:cubicBezTo>
                  <a:cubicBezTo>
                    <a:pt x="1086" y="202"/>
                    <a:pt x="1085" y="202"/>
                    <a:pt x="1089" y="201"/>
                  </a:cubicBezTo>
                  <a:cubicBezTo>
                    <a:pt x="1093" y="201"/>
                    <a:pt x="1094" y="201"/>
                    <a:pt x="1096" y="201"/>
                  </a:cubicBezTo>
                  <a:cubicBezTo>
                    <a:pt x="1098" y="202"/>
                    <a:pt x="1100" y="201"/>
                    <a:pt x="1100" y="203"/>
                  </a:cubicBezTo>
                  <a:cubicBezTo>
                    <a:pt x="1101" y="205"/>
                    <a:pt x="1101" y="205"/>
                    <a:pt x="1100" y="207"/>
                  </a:cubicBezTo>
                  <a:cubicBezTo>
                    <a:pt x="1099" y="210"/>
                    <a:pt x="1096" y="210"/>
                    <a:pt x="1095" y="212"/>
                  </a:cubicBezTo>
                  <a:cubicBezTo>
                    <a:pt x="1093" y="215"/>
                    <a:pt x="1091" y="216"/>
                    <a:pt x="1089" y="218"/>
                  </a:cubicBezTo>
                  <a:cubicBezTo>
                    <a:pt x="1088" y="219"/>
                    <a:pt x="1087" y="220"/>
                    <a:pt x="1086" y="222"/>
                  </a:cubicBezTo>
                  <a:cubicBezTo>
                    <a:pt x="1084" y="224"/>
                    <a:pt x="1083" y="224"/>
                    <a:pt x="1081" y="225"/>
                  </a:cubicBezTo>
                  <a:cubicBezTo>
                    <a:pt x="1080" y="227"/>
                    <a:pt x="1080" y="228"/>
                    <a:pt x="1078" y="229"/>
                  </a:cubicBezTo>
                  <a:cubicBezTo>
                    <a:pt x="1077" y="229"/>
                    <a:pt x="1075" y="230"/>
                    <a:pt x="1073" y="232"/>
                  </a:cubicBezTo>
                  <a:cubicBezTo>
                    <a:pt x="1071" y="233"/>
                    <a:pt x="1072" y="233"/>
                    <a:pt x="1070" y="234"/>
                  </a:cubicBezTo>
                  <a:cubicBezTo>
                    <a:pt x="1069" y="235"/>
                    <a:pt x="1063" y="238"/>
                    <a:pt x="1059" y="235"/>
                  </a:cubicBezTo>
                  <a:cubicBezTo>
                    <a:pt x="1056" y="232"/>
                    <a:pt x="1052" y="231"/>
                    <a:pt x="1051" y="230"/>
                  </a:cubicBezTo>
                  <a:cubicBezTo>
                    <a:pt x="1050" y="228"/>
                    <a:pt x="1046" y="226"/>
                    <a:pt x="1045" y="225"/>
                  </a:cubicBezTo>
                  <a:cubicBezTo>
                    <a:pt x="1043" y="223"/>
                    <a:pt x="1041" y="222"/>
                    <a:pt x="1040" y="219"/>
                  </a:cubicBezTo>
                  <a:cubicBezTo>
                    <a:pt x="1039" y="217"/>
                    <a:pt x="1038" y="216"/>
                    <a:pt x="1037" y="215"/>
                  </a:cubicBezTo>
                  <a:cubicBezTo>
                    <a:pt x="1036" y="213"/>
                    <a:pt x="1033" y="210"/>
                    <a:pt x="1033" y="209"/>
                  </a:cubicBezTo>
                  <a:cubicBezTo>
                    <a:pt x="1032" y="209"/>
                    <a:pt x="1030" y="204"/>
                    <a:pt x="1029" y="202"/>
                  </a:cubicBezTo>
                  <a:cubicBezTo>
                    <a:pt x="1029" y="200"/>
                    <a:pt x="1027" y="196"/>
                    <a:pt x="1026" y="195"/>
                  </a:cubicBezTo>
                  <a:cubicBezTo>
                    <a:pt x="1025" y="194"/>
                    <a:pt x="1024" y="191"/>
                    <a:pt x="1023" y="190"/>
                  </a:cubicBezTo>
                  <a:cubicBezTo>
                    <a:pt x="1022" y="189"/>
                    <a:pt x="1018" y="184"/>
                    <a:pt x="1018" y="182"/>
                  </a:cubicBezTo>
                  <a:cubicBezTo>
                    <a:pt x="1018" y="180"/>
                    <a:pt x="1016" y="177"/>
                    <a:pt x="1015" y="176"/>
                  </a:cubicBezTo>
                  <a:cubicBezTo>
                    <a:pt x="1015" y="175"/>
                    <a:pt x="1014" y="173"/>
                    <a:pt x="1013" y="172"/>
                  </a:cubicBezTo>
                  <a:cubicBezTo>
                    <a:pt x="1012" y="172"/>
                    <a:pt x="1012" y="171"/>
                    <a:pt x="1010" y="172"/>
                  </a:cubicBezTo>
                  <a:cubicBezTo>
                    <a:pt x="1008" y="172"/>
                    <a:pt x="1008" y="175"/>
                    <a:pt x="1007" y="176"/>
                  </a:cubicBezTo>
                  <a:cubicBezTo>
                    <a:pt x="1007" y="178"/>
                    <a:pt x="1007" y="178"/>
                    <a:pt x="1006" y="181"/>
                  </a:cubicBezTo>
                  <a:cubicBezTo>
                    <a:pt x="1004" y="184"/>
                    <a:pt x="1005" y="184"/>
                    <a:pt x="1004" y="185"/>
                  </a:cubicBezTo>
                  <a:cubicBezTo>
                    <a:pt x="1003" y="187"/>
                    <a:pt x="1003" y="187"/>
                    <a:pt x="1002" y="188"/>
                  </a:cubicBezTo>
                  <a:cubicBezTo>
                    <a:pt x="1002" y="190"/>
                    <a:pt x="1000" y="193"/>
                    <a:pt x="999" y="195"/>
                  </a:cubicBezTo>
                  <a:cubicBezTo>
                    <a:pt x="998" y="197"/>
                    <a:pt x="997" y="200"/>
                    <a:pt x="996" y="201"/>
                  </a:cubicBezTo>
                  <a:cubicBezTo>
                    <a:pt x="995" y="202"/>
                    <a:pt x="995" y="202"/>
                    <a:pt x="993" y="204"/>
                  </a:cubicBezTo>
                  <a:cubicBezTo>
                    <a:pt x="992" y="206"/>
                    <a:pt x="990" y="209"/>
                    <a:pt x="987" y="211"/>
                  </a:cubicBezTo>
                  <a:cubicBezTo>
                    <a:pt x="985" y="213"/>
                    <a:pt x="985" y="216"/>
                    <a:pt x="983" y="217"/>
                  </a:cubicBezTo>
                  <a:cubicBezTo>
                    <a:pt x="981" y="217"/>
                    <a:pt x="978" y="221"/>
                    <a:pt x="975" y="223"/>
                  </a:cubicBezTo>
                  <a:cubicBezTo>
                    <a:pt x="972" y="225"/>
                    <a:pt x="971" y="226"/>
                    <a:pt x="969" y="227"/>
                  </a:cubicBezTo>
                  <a:cubicBezTo>
                    <a:pt x="967" y="228"/>
                    <a:pt x="968" y="229"/>
                    <a:pt x="965" y="230"/>
                  </a:cubicBezTo>
                  <a:cubicBezTo>
                    <a:pt x="961" y="230"/>
                    <a:pt x="960" y="232"/>
                    <a:pt x="958" y="232"/>
                  </a:cubicBezTo>
                  <a:cubicBezTo>
                    <a:pt x="956" y="233"/>
                    <a:pt x="957" y="234"/>
                    <a:pt x="955" y="235"/>
                  </a:cubicBezTo>
                  <a:cubicBezTo>
                    <a:pt x="953" y="235"/>
                    <a:pt x="951" y="235"/>
                    <a:pt x="950" y="234"/>
                  </a:cubicBezTo>
                  <a:cubicBezTo>
                    <a:pt x="949" y="234"/>
                    <a:pt x="949" y="235"/>
                    <a:pt x="945" y="235"/>
                  </a:cubicBezTo>
                  <a:cubicBezTo>
                    <a:pt x="942" y="236"/>
                    <a:pt x="942" y="235"/>
                    <a:pt x="938" y="235"/>
                  </a:cubicBezTo>
                  <a:cubicBezTo>
                    <a:pt x="934" y="235"/>
                    <a:pt x="935" y="235"/>
                    <a:pt x="932" y="233"/>
                  </a:cubicBezTo>
                  <a:cubicBezTo>
                    <a:pt x="929" y="231"/>
                    <a:pt x="929" y="232"/>
                    <a:pt x="927" y="231"/>
                  </a:cubicBezTo>
                  <a:cubicBezTo>
                    <a:pt x="925" y="229"/>
                    <a:pt x="924" y="228"/>
                    <a:pt x="923" y="227"/>
                  </a:cubicBezTo>
                  <a:cubicBezTo>
                    <a:pt x="922" y="225"/>
                    <a:pt x="921" y="224"/>
                    <a:pt x="920" y="223"/>
                  </a:cubicBezTo>
                  <a:cubicBezTo>
                    <a:pt x="920" y="222"/>
                    <a:pt x="920" y="220"/>
                    <a:pt x="920" y="219"/>
                  </a:cubicBezTo>
                  <a:cubicBezTo>
                    <a:pt x="921" y="218"/>
                    <a:pt x="920" y="219"/>
                    <a:pt x="923" y="219"/>
                  </a:cubicBezTo>
                  <a:cubicBezTo>
                    <a:pt x="926" y="218"/>
                    <a:pt x="927" y="218"/>
                    <a:pt x="929" y="218"/>
                  </a:cubicBezTo>
                  <a:cubicBezTo>
                    <a:pt x="932" y="217"/>
                    <a:pt x="936" y="218"/>
                    <a:pt x="939" y="217"/>
                  </a:cubicBezTo>
                  <a:cubicBezTo>
                    <a:pt x="942" y="217"/>
                    <a:pt x="945" y="217"/>
                    <a:pt x="947" y="216"/>
                  </a:cubicBezTo>
                  <a:cubicBezTo>
                    <a:pt x="949" y="216"/>
                    <a:pt x="949" y="216"/>
                    <a:pt x="951" y="216"/>
                  </a:cubicBezTo>
                  <a:cubicBezTo>
                    <a:pt x="953" y="215"/>
                    <a:pt x="957" y="212"/>
                    <a:pt x="959" y="211"/>
                  </a:cubicBezTo>
                  <a:cubicBezTo>
                    <a:pt x="961" y="209"/>
                    <a:pt x="965" y="206"/>
                    <a:pt x="966" y="205"/>
                  </a:cubicBezTo>
                  <a:cubicBezTo>
                    <a:pt x="968" y="205"/>
                    <a:pt x="972" y="202"/>
                    <a:pt x="973" y="201"/>
                  </a:cubicBezTo>
                  <a:cubicBezTo>
                    <a:pt x="973" y="200"/>
                    <a:pt x="976" y="197"/>
                    <a:pt x="977" y="195"/>
                  </a:cubicBezTo>
                  <a:cubicBezTo>
                    <a:pt x="977" y="193"/>
                    <a:pt x="980" y="193"/>
                    <a:pt x="981" y="191"/>
                  </a:cubicBezTo>
                  <a:cubicBezTo>
                    <a:pt x="981" y="189"/>
                    <a:pt x="983" y="184"/>
                    <a:pt x="983" y="182"/>
                  </a:cubicBezTo>
                  <a:cubicBezTo>
                    <a:pt x="983" y="181"/>
                    <a:pt x="985" y="180"/>
                    <a:pt x="985" y="179"/>
                  </a:cubicBezTo>
                  <a:cubicBezTo>
                    <a:pt x="985" y="178"/>
                    <a:pt x="986" y="176"/>
                    <a:pt x="986" y="174"/>
                  </a:cubicBezTo>
                  <a:cubicBezTo>
                    <a:pt x="986" y="172"/>
                    <a:pt x="986" y="168"/>
                    <a:pt x="986" y="167"/>
                  </a:cubicBezTo>
                  <a:cubicBezTo>
                    <a:pt x="985" y="167"/>
                    <a:pt x="985" y="164"/>
                    <a:pt x="983" y="165"/>
                  </a:cubicBezTo>
                  <a:cubicBezTo>
                    <a:pt x="981" y="165"/>
                    <a:pt x="980" y="165"/>
                    <a:pt x="979" y="167"/>
                  </a:cubicBezTo>
                  <a:cubicBezTo>
                    <a:pt x="977" y="168"/>
                    <a:pt x="978" y="169"/>
                    <a:pt x="975" y="170"/>
                  </a:cubicBezTo>
                  <a:cubicBezTo>
                    <a:pt x="972" y="172"/>
                    <a:pt x="971" y="173"/>
                    <a:pt x="969" y="174"/>
                  </a:cubicBezTo>
                  <a:cubicBezTo>
                    <a:pt x="966" y="175"/>
                    <a:pt x="966" y="175"/>
                    <a:pt x="963" y="177"/>
                  </a:cubicBezTo>
                  <a:cubicBezTo>
                    <a:pt x="959" y="178"/>
                    <a:pt x="959" y="177"/>
                    <a:pt x="958" y="180"/>
                  </a:cubicBezTo>
                  <a:cubicBezTo>
                    <a:pt x="956" y="182"/>
                    <a:pt x="957" y="182"/>
                    <a:pt x="954" y="183"/>
                  </a:cubicBezTo>
                  <a:cubicBezTo>
                    <a:pt x="952" y="184"/>
                    <a:pt x="950" y="185"/>
                    <a:pt x="949" y="186"/>
                  </a:cubicBezTo>
                  <a:cubicBezTo>
                    <a:pt x="948" y="188"/>
                    <a:pt x="946" y="190"/>
                    <a:pt x="943" y="192"/>
                  </a:cubicBezTo>
                  <a:cubicBezTo>
                    <a:pt x="939" y="193"/>
                    <a:pt x="938" y="194"/>
                    <a:pt x="935" y="194"/>
                  </a:cubicBezTo>
                  <a:cubicBezTo>
                    <a:pt x="933" y="194"/>
                    <a:pt x="933" y="193"/>
                    <a:pt x="930" y="191"/>
                  </a:cubicBezTo>
                  <a:cubicBezTo>
                    <a:pt x="927" y="190"/>
                    <a:pt x="927" y="190"/>
                    <a:pt x="924" y="188"/>
                  </a:cubicBezTo>
                  <a:cubicBezTo>
                    <a:pt x="921" y="186"/>
                    <a:pt x="920" y="187"/>
                    <a:pt x="921" y="184"/>
                  </a:cubicBezTo>
                  <a:cubicBezTo>
                    <a:pt x="921" y="181"/>
                    <a:pt x="921" y="178"/>
                    <a:pt x="923" y="175"/>
                  </a:cubicBezTo>
                  <a:close/>
                  <a:moveTo>
                    <a:pt x="810" y="64"/>
                  </a:moveTo>
                  <a:cubicBezTo>
                    <a:pt x="811" y="63"/>
                    <a:pt x="812" y="62"/>
                    <a:pt x="813" y="61"/>
                  </a:cubicBezTo>
                  <a:cubicBezTo>
                    <a:pt x="813" y="60"/>
                    <a:pt x="813" y="60"/>
                    <a:pt x="814" y="58"/>
                  </a:cubicBezTo>
                  <a:cubicBezTo>
                    <a:pt x="815" y="56"/>
                    <a:pt x="816" y="57"/>
                    <a:pt x="817" y="55"/>
                  </a:cubicBezTo>
                  <a:cubicBezTo>
                    <a:pt x="818" y="53"/>
                    <a:pt x="819" y="53"/>
                    <a:pt x="820" y="52"/>
                  </a:cubicBezTo>
                  <a:cubicBezTo>
                    <a:pt x="821" y="51"/>
                    <a:pt x="821" y="50"/>
                    <a:pt x="822" y="49"/>
                  </a:cubicBezTo>
                  <a:cubicBezTo>
                    <a:pt x="824" y="49"/>
                    <a:pt x="824" y="48"/>
                    <a:pt x="824" y="49"/>
                  </a:cubicBezTo>
                  <a:cubicBezTo>
                    <a:pt x="825" y="50"/>
                    <a:pt x="825" y="50"/>
                    <a:pt x="825" y="52"/>
                  </a:cubicBezTo>
                  <a:cubicBezTo>
                    <a:pt x="825" y="53"/>
                    <a:pt x="826" y="53"/>
                    <a:pt x="825" y="55"/>
                  </a:cubicBezTo>
                  <a:cubicBezTo>
                    <a:pt x="824" y="57"/>
                    <a:pt x="824" y="56"/>
                    <a:pt x="823" y="58"/>
                  </a:cubicBezTo>
                  <a:cubicBezTo>
                    <a:pt x="823" y="60"/>
                    <a:pt x="822" y="60"/>
                    <a:pt x="821" y="62"/>
                  </a:cubicBezTo>
                  <a:cubicBezTo>
                    <a:pt x="820" y="63"/>
                    <a:pt x="818" y="64"/>
                    <a:pt x="818" y="65"/>
                  </a:cubicBezTo>
                  <a:cubicBezTo>
                    <a:pt x="817" y="66"/>
                    <a:pt x="817" y="67"/>
                    <a:pt x="816" y="67"/>
                  </a:cubicBezTo>
                  <a:cubicBezTo>
                    <a:pt x="815" y="68"/>
                    <a:pt x="815" y="69"/>
                    <a:pt x="814" y="69"/>
                  </a:cubicBezTo>
                  <a:cubicBezTo>
                    <a:pt x="812" y="69"/>
                    <a:pt x="811" y="69"/>
                    <a:pt x="811" y="68"/>
                  </a:cubicBezTo>
                  <a:cubicBezTo>
                    <a:pt x="811" y="67"/>
                    <a:pt x="810" y="66"/>
                    <a:pt x="810" y="64"/>
                  </a:cubicBezTo>
                  <a:close/>
                  <a:moveTo>
                    <a:pt x="790" y="70"/>
                  </a:moveTo>
                  <a:cubicBezTo>
                    <a:pt x="791" y="70"/>
                    <a:pt x="791" y="71"/>
                    <a:pt x="792" y="72"/>
                  </a:cubicBezTo>
                  <a:cubicBezTo>
                    <a:pt x="794" y="73"/>
                    <a:pt x="794" y="74"/>
                    <a:pt x="796" y="74"/>
                  </a:cubicBezTo>
                  <a:cubicBezTo>
                    <a:pt x="798" y="75"/>
                    <a:pt x="798" y="74"/>
                    <a:pt x="800" y="75"/>
                  </a:cubicBezTo>
                  <a:cubicBezTo>
                    <a:pt x="802" y="76"/>
                    <a:pt x="802" y="77"/>
                    <a:pt x="802" y="78"/>
                  </a:cubicBezTo>
                  <a:cubicBezTo>
                    <a:pt x="803" y="79"/>
                    <a:pt x="804" y="77"/>
                    <a:pt x="804" y="79"/>
                  </a:cubicBezTo>
                  <a:cubicBezTo>
                    <a:pt x="805" y="81"/>
                    <a:pt x="803" y="82"/>
                    <a:pt x="803" y="83"/>
                  </a:cubicBezTo>
                  <a:cubicBezTo>
                    <a:pt x="803" y="84"/>
                    <a:pt x="802" y="85"/>
                    <a:pt x="800" y="86"/>
                  </a:cubicBezTo>
                  <a:cubicBezTo>
                    <a:pt x="798" y="87"/>
                    <a:pt x="797" y="86"/>
                    <a:pt x="795" y="88"/>
                  </a:cubicBezTo>
                  <a:cubicBezTo>
                    <a:pt x="793" y="89"/>
                    <a:pt x="792" y="89"/>
                    <a:pt x="791" y="90"/>
                  </a:cubicBezTo>
                  <a:cubicBezTo>
                    <a:pt x="791" y="91"/>
                    <a:pt x="789" y="91"/>
                    <a:pt x="788" y="91"/>
                  </a:cubicBezTo>
                  <a:cubicBezTo>
                    <a:pt x="787" y="91"/>
                    <a:pt x="786" y="91"/>
                    <a:pt x="786" y="90"/>
                  </a:cubicBezTo>
                  <a:cubicBezTo>
                    <a:pt x="786" y="89"/>
                    <a:pt x="786" y="88"/>
                    <a:pt x="786" y="85"/>
                  </a:cubicBezTo>
                  <a:cubicBezTo>
                    <a:pt x="786" y="83"/>
                    <a:pt x="785" y="82"/>
                    <a:pt x="786" y="80"/>
                  </a:cubicBezTo>
                  <a:cubicBezTo>
                    <a:pt x="787" y="78"/>
                    <a:pt x="787" y="79"/>
                    <a:pt x="788" y="76"/>
                  </a:cubicBezTo>
                  <a:cubicBezTo>
                    <a:pt x="789" y="73"/>
                    <a:pt x="790" y="72"/>
                    <a:pt x="790" y="71"/>
                  </a:cubicBezTo>
                  <a:cubicBezTo>
                    <a:pt x="790" y="70"/>
                    <a:pt x="789" y="71"/>
                    <a:pt x="790" y="70"/>
                  </a:cubicBezTo>
                  <a:close/>
                  <a:moveTo>
                    <a:pt x="819" y="187"/>
                  </a:moveTo>
                  <a:cubicBezTo>
                    <a:pt x="822" y="187"/>
                    <a:pt x="827" y="187"/>
                    <a:pt x="833" y="186"/>
                  </a:cubicBezTo>
                  <a:cubicBezTo>
                    <a:pt x="839" y="186"/>
                    <a:pt x="838" y="184"/>
                    <a:pt x="843" y="185"/>
                  </a:cubicBezTo>
                  <a:cubicBezTo>
                    <a:pt x="848" y="186"/>
                    <a:pt x="851" y="187"/>
                    <a:pt x="853" y="190"/>
                  </a:cubicBezTo>
                  <a:cubicBezTo>
                    <a:pt x="855" y="194"/>
                    <a:pt x="857" y="195"/>
                    <a:pt x="858" y="202"/>
                  </a:cubicBezTo>
                  <a:cubicBezTo>
                    <a:pt x="858" y="209"/>
                    <a:pt x="859" y="211"/>
                    <a:pt x="858" y="214"/>
                  </a:cubicBezTo>
                  <a:cubicBezTo>
                    <a:pt x="858" y="217"/>
                    <a:pt x="857" y="220"/>
                    <a:pt x="855" y="221"/>
                  </a:cubicBezTo>
                  <a:cubicBezTo>
                    <a:pt x="853" y="222"/>
                    <a:pt x="854" y="222"/>
                    <a:pt x="851" y="223"/>
                  </a:cubicBezTo>
                  <a:cubicBezTo>
                    <a:pt x="848" y="224"/>
                    <a:pt x="851" y="224"/>
                    <a:pt x="844" y="224"/>
                  </a:cubicBezTo>
                  <a:cubicBezTo>
                    <a:pt x="837" y="225"/>
                    <a:pt x="838" y="225"/>
                    <a:pt x="836" y="226"/>
                  </a:cubicBezTo>
                  <a:cubicBezTo>
                    <a:pt x="835" y="227"/>
                    <a:pt x="836" y="229"/>
                    <a:pt x="833" y="226"/>
                  </a:cubicBezTo>
                  <a:cubicBezTo>
                    <a:pt x="830" y="223"/>
                    <a:pt x="829" y="222"/>
                    <a:pt x="830" y="221"/>
                  </a:cubicBezTo>
                  <a:cubicBezTo>
                    <a:pt x="830" y="220"/>
                    <a:pt x="831" y="219"/>
                    <a:pt x="831" y="216"/>
                  </a:cubicBezTo>
                  <a:cubicBezTo>
                    <a:pt x="831" y="213"/>
                    <a:pt x="830" y="208"/>
                    <a:pt x="829" y="204"/>
                  </a:cubicBezTo>
                  <a:cubicBezTo>
                    <a:pt x="829" y="201"/>
                    <a:pt x="825" y="197"/>
                    <a:pt x="824" y="195"/>
                  </a:cubicBezTo>
                  <a:cubicBezTo>
                    <a:pt x="822" y="193"/>
                    <a:pt x="819" y="192"/>
                    <a:pt x="818" y="190"/>
                  </a:cubicBezTo>
                  <a:cubicBezTo>
                    <a:pt x="818" y="189"/>
                    <a:pt x="816" y="188"/>
                    <a:pt x="819" y="187"/>
                  </a:cubicBezTo>
                  <a:close/>
                  <a:moveTo>
                    <a:pt x="741" y="74"/>
                  </a:moveTo>
                  <a:cubicBezTo>
                    <a:pt x="743" y="73"/>
                    <a:pt x="744" y="73"/>
                    <a:pt x="746" y="74"/>
                  </a:cubicBezTo>
                  <a:cubicBezTo>
                    <a:pt x="747" y="75"/>
                    <a:pt x="748" y="76"/>
                    <a:pt x="749" y="77"/>
                  </a:cubicBezTo>
                  <a:cubicBezTo>
                    <a:pt x="750" y="77"/>
                    <a:pt x="750" y="77"/>
                    <a:pt x="753" y="78"/>
                  </a:cubicBezTo>
                  <a:cubicBezTo>
                    <a:pt x="756" y="78"/>
                    <a:pt x="756" y="79"/>
                    <a:pt x="756" y="79"/>
                  </a:cubicBezTo>
                  <a:cubicBezTo>
                    <a:pt x="756" y="79"/>
                    <a:pt x="756" y="78"/>
                    <a:pt x="758" y="77"/>
                  </a:cubicBezTo>
                  <a:cubicBezTo>
                    <a:pt x="759" y="77"/>
                    <a:pt x="761" y="76"/>
                    <a:pt x="761" y="76"/>
                  </a:cubicBezTo>
                  <a:cubicBezTo>
                    <a:pt x="761" y="76"/>
                    <a:pt x="765" y="73"/>
                    <a:pt x="765" y="73"/>
                  </a:cubicBezTo>
                  <a:cubicBezTo>
                    <a:pt x="766" y="72"/>
                    <a:pt x="768" y="73"/>
                    <a:pt x="768" y="71"/>
                  </a:cubicBezTo>
                  <a:cubicBezTo>
                    <a:pt x="769" y="69"/>
                    <a:pt x="770" y="64"/>
                    <a:pt x="770" y="63"/>
                  </a:cubicBezTo>
                  <a:cubicBezTo>
                    <a:pt x="770" y="61"/>
                    <a:pt x="770" y="58"/>
                    <a:pt x="771" y="55"/>
                  </a:cubicBezTo>
                  <a:cubicBezTo>
                    <a:pt x="771" y="51"/>
                    <a:pt x="771" y="46"/>
                    <a:pt x="770" y="45"/>
                  </a:cubicBezTo>
                  <a:cubicBezTo>
                    <a:pt x="770" y="44"/>
                    <a:pt x="769" y="40"/>
                    <a:pt x="769" y="36"/>
                  </a:cubicBezTo>
                  <a:cubicBezTo>
                    <a:pt x="768" y="32"/>
                    <a:pt x="768" y="30"/>
                    <a:pt x="768" y="28"/>
                  </a:cubicBezTo>
                  <a:cubicBezTo>
                    <a:pt x="768" y="25"/>
                    <a:pt x="768" y="22"/>
                    <a:pt x="768" y="22"/>
                  </a:cubicBezTo>
                  <a:cubicBezTo>
                    <a:pt x="769" y="21"/>
                    <a:pt x="775" y="20"/>
                    <a:pt x="776" y="19"/>
                  </a:cubicBezTo>
                  <a:cubicBezTo>
                    <a:pt x="778" y="19"/>
                    <a:pt x="776" y="17"/>
                    <a:pt x="780" y="18"/>
                  </a:cubicBezTo>
                  <a:cubicBezTo>
                    <a:pt x="785" y="19"/>
                    <a:pt x="786" y="21"/>
                    <a:pt x="788" y="23"/>
                  </a:cubicBezTo>
                  <a:cubicBezTo>
                    <a:pt x="790" y="24"/>
                    <a:pt x="790" y="25"/>
                    <a:pt x="794" y="27"/>
                  </a:cubicBezTo>
                  <a:cubicBezTo>
                    <a:pt x="799" y="29"/>
                    <a:pt x="800" y="33"/>
                    <a:pt x="800" y="36"/>
                  </a:cubicBezTo>
                  <a:cubicBezTo>
                    <a:pt x="800" y="39"/>
                    <a:pt x="799" y="42"/>
                    <a:pt x="798" y="44"/>
                  </a:cubicBezTo>
                  <a:cubicBezTo>
                    <a:pt x="797" y="47"/>
                    <a:pt x="795" y="49"/>
                    <a:pt x="794" y="51"/>
                  </a:cubicBezTo>
                  <a:cubicBezTo>
                    <a:pt x="793" y="53"/>
                    <a:pt x="793" y="54"/>
                    <a:pt x="793" y="55"/>
                  </a:cubicBezTo>
                  <a:cubicBezTo>
                    <a:pt x="794" y="56"/>
                    <a:pt x="795" y="59"/>
                    <a:pt x="796" y="59"/>
                  </a:cubicBezTo>
                  <a:cubicBezTo>
                    <a:pt x="797" y="60"/>
                    <a:pt x="797" y="60"/>
                    <a:pt x="799" y="60"/>
                  </a:cubicBezTo>
                  <a:cubicBezTo>
                    <a:pt x="802" y="59"/>
                    <a:pt x="804" y="59"/>
                    <a:pt x="805" y="58"/>
                  </a:cubicBezTo>
                  <a:cubicBezTo>
                    <a:pt x="807" y="56"/>
                    <a:pt x="809" y="55"/>
                    <a:pt x="810" y="54"/>
                  </a:cubicBezTo>
                  <a:cubicBezTo>
                    <a:pt x="810" y="53"/>
                    <a:pt x="812" y="49"/>
                    <a:pt x="815" y="47"/>
                  </a:cubicBezTo>
                  <a:cubicBezTo>
                    <a:pt x="819" y="45"/>
                    <a:pt x="819" y="44"/>
                    <a:pt x="820" y="43"/>
                  </a:cubicBezTo>
                  <a:cubicBezTo>
                    <a:pt x="821" y="41"/>
                    <a:pt x="822" y="40"/>
                    <a:pt x="823" y="38"/>
                  </a:cubicBezTo>
                  <a:cubicBezTo>
                    <a:pt x="824" y="37"/>
                    <a:pt x="828" y="30"/>
                    <a:pt x="832" y="30"/>
                  </a:cubicBezTo>
                  <a:cubicBezTo>
                    <a:pt x="837" y="30"/>
                    <a:pt x="835" y="29"/>
                    <a:pt x="840" y="29"/>
                  </a:cubicBezTo>
                  <a:cubicBezTo>
                    <a:pt x="846" y="30"/>
                    <a:pt x="845" y="31"/>
                    <a:pt x="848" y="33"/>
                  </a:cubicBezTo>
                  <a:cubicBezTo>
                    <a:pt x="851" y="35"/>
                    <a:pt x="853" y="34"/>
                    <a:pt x="854" y="39"/>
                  </a:cubicBezTo>
                  <a:cubicBezTo>
                    <a:pt x="855" y="44"/>
                    <a:pt x="855" y="45"/>
                    <a:pt x="854" y="48"/>
                  </a:cubicBezTo>
                  <a:cubicBezTo>
                    <a:pt x="854" y="52"/>
                    <a:pt x="854" y="53"/>
                    <a:pt x="852" y="54"/>
                  </a:cubicBezTo>
                  <a:cubicBezTo>
                    <a:pt x="850" y="56"/>
                    <a:pt x="847" y="60"/>
                    <a:pt x="844" y="61"/>
                  </a:cubicBezTo>
                  <a:cubicBezTo>
                    <a:pt x="841" y="62"/>
                    <a:pt x="841" y="61"/>
                    <a:pt x="839" y="63"/>
                  </a:cubicBezTo>
                  <a:cubicBezTo>
                    <a:pt x="837" y="65"/>
                    <a:pt x="835" y="66"/>
                    <a:pt x="834" y="67"/>
                  </a:cubicBezTo>
                  <a:cubicBezTo>
                    <a:pt x="833" y="69"/>
                    <a:pt x="831" y="70"/>
                    <a:pt x="831" y="72"/>
                  </a:cubicBezTo>
                  <a:cubicBezTo>
                    <a:pt x="831" y="74"/>
                    <a:pt x="830" y="75"/>
                    <a:pt x="832" y="75"/>
                  </a:cubicBezTo>
                  <a:cubicBezTo>
                    <a:pt x="834" y="76"/>
                    <a:pt x="834" y="75"/>
                    <a:pt x="836" y="74"/>
                  </a:cubicBezTo>
                  <a:cubicBezTo>
                    <a:pt x="839" y="74"/>
                    <a:pt x="840" y="74"/>
                    <a:pt x="842" y="72"/>
                  </a:cubicBezTo>
                  <a:cubicBezTo>
                    <a:pt x="844" y="70"/>
                    <a:pt x="846" y="70"/>
                    <a:pt x="847" y="69"/>
                  </a:cubicBezTo>
                  <a:cubicBezTo>
                    <a:pt x="849" y="69"/>
                    <a:pt x="851" y="67"/>
                    <a:pt x="852" y="67"/>
                  </a:cubicBezTo>
                  <a:cubicBezTo>
                    <a:pt x="854" y="66"/>
                    <a:pt x="857" y="63"/>
                    <a:pt x="859" y="63"/>
                  </a:cubicBezTo>
                  <a:cubicBezTo>
                    <a:pt x="862" y="62"/>
                    <a:pt x="862" y="61"/>
                    <a:pt x="866" y="60"/>
                  </a:cubicBezTo>
                  <a:cubicBezTo>
                    <a:pt x="870" y="59"/>
                    <a:pt x="871" y="59"/>
                    <a:pt x="873" y="59"/>
                  </a:cubicBezTo>
                  <a:cubicBezTo>
                    <a:pt x="875" y="59"/>
                    <a:pt x="877" y="59"/>
                    <a:pt x="879" y="61"/>
                  </a:cubicBezTo>
                  <a:cubicBezTo>
                    <a:pt x="880" y="63"/>
                    <a:pt x="880" y="63"/>
                    <a:pt x="881" y="65"/>
                  </a:cubicBezTo>
                  <a:cubicBezTo>
                    <a:pt x="882" y="66"/>
                    <a:pt x="883" y="66"/>
                    <a:pt x="883" y="68"/>
                  </a:cubicBezTo>
                  <a:cubicBezTo>
                    <a:pt x="883" y="71"/>
                    <a:pt x="882" y="72"/>
                    <a:pt x="881" y="74"/>
                  </a:cubicBezTo>
                  <a:cubicBezTo>
                    <a:pt x="881" y="75"/>
                    <a:pt x="880" y="76"/>
                    <a:pt x="879" y="78"/>
                  </a:cubicBezTo>
                  <a:cubicBezTo>
                    <a:pt x="878" y="81"/>
                    <a:pt x="877" y="81"/>
                    <a:pt x="874" y="81"/>
                  </a:cubicBezTo>
                  <a:cubicBezTo>
                    <a:pt x="871" y="82"/>
                    <a:pt x="867" y="84"/>
                    <a:pt x="864" y="84"/>
                  </a:cubicBezTo>
                  <a:cubicBezTo>
                    <a:pt x="862" y="84"/>
                    <a:pt x="862" y="85"/>
                    <a:pt x="857" y="85"/>
                  </a:cubicBezTo>
                  <a:cubicBezTo>
                    <a:pt x="852" y="86"/>
                    <a:pt x="850" y="86"/>
                    <a:pt x="848" y="86"/>
                  </a:cubicBezTo>
                  <a:cubicBezTo>
                    <a:pt x="846" y="86"/>
                    <a:pt x="847" y="86"/>
                    <a:pt x="843" y="86"/>
                  </a:cubicBezTo>
                  <a:cubicBezTo>
                    <a:pt x="839" y="87"/>
                    <a:pt x="839" y="87"/>
                    <a:pt x="837" y="87"/>
                  </a:cubicBezTo>
                  <a:cubicBezTo>
                    <a:pt x="835" y="87"/>
                    <a:pt x="831" y="87"/>
                    <a:pt x="830" y="87"/>
                  </a:cubicBezTo>
                  <a:cubicBezTo>
                    <a:pt x="828" y="88"/>
                    <a:pt x="824" y="89"/>
                    <a:pt x="821" y="89"/>
                  </a:cubicBezTo>
                  <a:cubicBezTo>
                    <a:pt x="817" y="89"/>
                    <a:pt x="815" y="92"/>
                    <a:pt x="812" y="92"/>
                  </a:cubicBezTo>
                  <a:cubicBezTo>
                    <a:pt x="809" y="93"/>
                    <a:pt x="810" y="94"/>
                    <a:pt x="807" y="95"/>
                  </a:cubicBezTo>
                  <a:cubicBezTo>
                    <a:pt x="804" y="96"/>
                    <a:pt x="801" y="97"/>
                    <a:pt x="799" y="98"/>
                  </a:cubicBezTo>
                  <a:cubicBezTo>
                    <a:pt x="796" y="99"/>
                    <a:pt x="795" y="101"/>
                    <a:pt x="792" y="102"/>
                  </a:cubicBezTo>
                  <a:cubicBezTo>
                    <a:pt x="789" y="103"/>
                    <a:pt x="787" y="105"/>
                    <a:pt x="786" y="105"/>
                  </a:cubicBezTo>
                  <a:cubicBezTo>
                    <a:pt x="785" y="106"/>
                    <a:pt x="783" y="107"/>
                    <a:pt x="782" y="109"/>
                  </a:cubicBezTo>
                  <a:cubicBezTo>
                    <a:pt x="782" y="110"/>
                    <a:pt x="782" y="112"/>
                    <a:pt x="783" y="114"/>
                  </a:cubicBezTo>
                  <a:cubicBezTo>
                    <a:pt x="784" y="115"/>
                    <a:pt x="784" y="116"/>
                    <a:pt x="786" y="115"/>
                  </a:cubicBezTo>
                  <a:cubicBezTo>
                    <a:pt x="789" y="114"/>
                    <a:pt x="791" y="115"/>
                    <a:pt x="792" y="113"/>
                  </a:cubicBezTo>
                  <a:cubicBezTo>
                    <a:pt x="793" y="112"/>
                    <a:pt x="793" y="111"/>
                    <a:pt x="795" y="110"/>
                  </a:cubicBezTo>
                  <a:cubicBezTo>
                    <a:pt x="796" y="109"/>
                    <a:pt x="795" y="107"/>
                    <a:pt x="799" y="107"/>
                  </a:cubicBezTo>
                  <a:cubicBezTo>
                    <a:pt x="802" y="107"/>
                    <a:pt x="801" y="105"/>
                    <a:pt x="801" y="107"/>
                  </a:cubicBezTo>
                  <a:cubicBezTo>
                    <a:pt x="801" y="109"/>
                    <a:pt x="800" y="110"/>
                    <a:pt x="800" y="111"/>
                  </a:cubicBezTo>
                  <a:cubicBezTo>
                    <a:pt x="799" y="112"/>
                    <a:pt x="798" y="114"/>
                    <a:pt x="797" y="115"/>
                  </a:cubicBezTo>
                  <a:cubicBezTo>
                    <a:pt x="796" y="116"/>
                    <a:pt x="796" y="116"/>
                    <a:pt x="795" y="118"/>
                  </a:cubicBezTo>
                  <a:cubicBezTo>
                    <a:pt x="793" y="120"/>
                    <a:pt x="793" y="122"/>
                    <a:pt x="792" y="123"/>
                  </a:cubicBezTo>
                  <a:cubicBezTo>
                    <a:pt x="791" y="124"/>
                    <a:pt x="790" y="124"/>
                    <a:pt x="790" y="126"/>
                  </a:cubicBezTo>
                  <a:cubicBezTo>
                    <a:pt x="790" y="127"/>
                    <a:pt x="790" y="130"/>
                    <a:pt x="790" y="131"/>
                  </a:cubicBezTo>
                  <a:cubicBezTo>
                    <a:pt x="790" y="132"/>
                    <a:pt x="791" y="132"/>
                    <a:pt x="794" y="130"/>
                  </a:cubicBezTo>
                  <a:cubicBezTo>
                    <a:pt x="797" y="127"/>
                    <a:pt x="799" y="127"/>
                    <a:pt x="800" y="125"/>
                  </a:cubicBezTo>
                  <a:cubicBezTo>
                    <a:pt x="801" y="123"/>
                    <a:pt x="803" y="120"/>
                    <a:pt x="804" y="119"/>
                  </a:cubicBezTo>
                  <a:cubicBezTo>
                    <a:pt x="804" y="119"/>
                    <a:pt x="806" y="115"/>
                    <a:pt x="806" y="113"/>
                  </a:cubicBezTo>
                  <a:cubicBezTo>
                    <a:pt x="806" y="112"/>
                    <a:pt x="807" y="110"/>
                    <a:pt x="808" y="108"/>
                  </a:cubicBezTo>
                  <a:cubicBezTo>
                    <a:pt x="808" y="106"/>
                    <a:pt x="809" y="104"/>
                    <a:pt x="810" y="102"/>
                  </a:cubicBezTo>
                  <a:cubicBezTo>
                    <a:pt x="810" y="100"/>
                    <a:pt x="809" y="99"/>
                    <a:pt x="814" y="98"/>
                  </a:cubicBezTo>
                  <a:cubicBezTo>
                    <a:pt x="819" y="97"/>
                    <a:pt x="819" y="97"/>
                    <a:pt x="822" y="96"/>
                  </a:cubicBezTo>
                  <a:cubicBezTo>
                    <a:pt x="826" y="95"/>
                    <a:pt x="830" y="93"/>
                    <a:pt x="832" y="94"/>
                  </a:cubicBezTo>
                  <a:cubicBezTo>
                    <a:pt x="834" y="95"/>
                    <a:pt x="835" y="97"/>
                    <a:pt x="836" y="98"/>
                  </a:cubicBezTo>
                  <a:cubicBezTo>
                    <a:pt x="837" y="99"/>
                    <a:pt x="837" y="100"/>
                    <a:pt x="837" y="102"/>
                  </a:cubicBezTo>
                  <a:cubicBezTo>
                    <a:pt x="838" y="104"/>
                    <a:pt x="839" y="107"/>
                    <a:pt x="838" y="109"/>
                  </a:cubicBezTo>
                  <a:cubicBezTo>
                    <a:pt x="837" y="111"/>
                    <a:pt x="835" y="109"/>
                    <a:pt x="833" y="113"/>
                  </a:cubicBezTo>
                  <a:cubicBezTo>
                    <a:pt x="831" y="117"/>
                    <a:pt x="830" y="116"/>
                    <a:pt x="827" y="117"/>
                  </a:cubicBezTo>
                  <a:cubicBezTo>
                    <a:pt x="824" y="117"/>
                    <a:pt x="821" y="117"/>
                    <a:pt x="819" y="119"/>
                  </a:cubicBezTo>
                  <a:cubicBezTo>
                    <a:pt x="816" y="120"/>
                    <a:pt x="812" y="122"/>
                    <a:pt x="812" y="123"/>
                  </a:cubicBezTo>
                  <a:cubicBezTo>
                    <a:pt x="811" y="124"/>
                    <a:pt x="809" y="128"/>
                    <a:pt x="808" y="128"/>
                  </a:cubicBezTo>
                  <a:cubicBezTo>
                    <a:pt x="808" y="129"/>
                    <a:pt x="807" y="131"/>
                    <a:pt x="808" y="132"/>
                  </a:cubicBezTo>
                  <a:cubicBezTo>
                    <a:pt x="809" y="133"/>
                    <a:pt x="808" y="134"/>
                    <a:pt x="810" y="133"/>
                  </a:cubicBezTo>
                  <a:cubicBezTo>
                    <a:pt x="811" y="133"/>
                    <a:pt x="812" y="135"/>
                    <a:pt x="813" y="132"/>
                  </a:cubicBezTo>
                  <a:cubicBezTo>
                    <a:pt x="814" y="129"/>
                    <a:pt x="814" y="128"/>
                    <a:pt x="816" y="127"/>
                  </a:cubicBezTo>
                  <a:cubicBezTo>
                    <a:pt x="817" y="127"/>
                    <a:pt x="819" y="126"/>
                    <a:pt x="820" y="128"/>
                  </a:cubicBezTo>
                  <a:cubicBezTo>
                    <a:pt x="821" y="130"/>
                    <a:pt x="822" y="131"/>
                    <a:pt x="822" y="132"/>
                  </a:cubicBezTo>
                  <a:cubicBezTo>
                    <a:pt x="822" y="133"/>
                    <a:pt x="822" y="134"/>
                    <a:pt x="821" y="136"/>
                  </a:cubicBezTo>
                  <a:cubicBezTo>
                    <a:pt x="821" y="137"/>
                    <a:pt x="820" y="138"/>
                    <a:pt x="819" y="139"/>
                  </a:cubicBezTo>
                  <a:cubicBezTo>
                    <a:pt x="817" y="140"/>
                    <a:pt x="816" y="141"/>
                    <a:pt x="816" y="142"/>
                  </a:cubicBezTo>
                  <a:cubicBezTo>
                    <a:pt x="815" y="143"/>
                    <a:pt x="815" y="145"/>
                    <a:pt x="815" y="146"/>
                  </a:cubicBezTo>
                  <a:cubicBezTo>
                    <a:pt x="816" y="148"/>
                    <a:pt x="815" y="149"/>
                    <a:pt x="818" y="150"/>
                  </a:cubicBezTo>
                  <a:cubicBezTo>
                    <a:pt x="820" y="152"/>
                    <a:pt x="819" y="151"/>
                    <a:pt x="819" y="153"/>
                  </a:cubicBezTo>
                  <a:cubicBezTo>
                    <a:pt x="819" y="156"/>
                    <a:pt x="818" y="156"/>
                    <a:pt x="818" y="157"/>
                  </a:cubicBezTo>
                  <a:cubicBezTo>
                    <a:pt x="817" y="157"/>
                    <a:pt x="817" y="158"/>
                    <a:pt x="815" y="159"/>
                  </a:cubicBezTo>
                  <a:cubicBezTo>
                    <a:pt x="813" y="161"/>
                    <a:pt x="814" y="160"/>
                    <a:pt x="812" y="162"/>
                  </a:cubicBezTo>
                  <a:cubicBezTo>
                    <a:pt x="810" y="164"/>
                    <a:pt x="808" y="162"/>
                    <a:pt x="809" y="166"/>
                  </a:cubicBezTo>
                  <a:cubicBezTo>
                    <a:pt x="809" y="169"/>
                    <a:pt x="809" y="169"/>
                    <a:pt x="811" y="169"/>
                  </a:cubicBezTo>
                  <a:cubicBezTo>
                    <a:pt x="813" y="170"/>
                    <a:pt x="811" y="170"/>
                    <a:pt x="814" y="170"/>
                  </a:cubicBezTo>
                  <a:cubicBezTo>
                    <a:pt x="817" y="169"/>
                    <a:pt x="817" y="169"/>
                    <a:pt x="818" y="169"/>
                  </a:cubicBezTo>
                  <a:cubicBezTo>
                    <a:pt x="819" y="168"/>
                    <a:pt x="819" y="167"/>
                    <a:pt x="821" y="168"/>
                  </a:cubicBezTo>
                  <a:cubicBezTo>
                    <a:pt x="822" y="168"/>
                    <a:pt x="822" y="168"/>
                    <a:pt x="822" y="170"/>
                  </a:cubicBezTo>
                  <a:cubicBezTo>
                    <a:pt x="821" y="172"/>
                    <a:pt x="822" y="172"/>
                    <a:pt x="821" y="174"/>
                  </a:cubicBezTo>
                  <a:cubicBezTo>
                    <a:pt x="820" y="176"/>
                    <a:pt x="820" y="177"/>
                    <a:pt x="818" y="181"/>
                  </a:cubicBezTo>
                  <a:cubicBezTo>
                    <a:pt x="816" y="184"/>
                    <a:pt x="816" y="182"/>
                    <a:pt x="815" y="184"/>
                  </a:cubicBezTo>
                  <a:cubicBezTo>
                    <a:pt x="813" y="186"/>
                    <a:pt x="813" y="186"/>
                    <a:pt x="812" y="187"/>
                  </a:cubicBezTo>
                  <a:cubicBezTo>
                    <a:pt x="811" y="189"/>
                    <a:pt x="810" y="189"/>
                    <a:pt x="810" y="192"/>
                  </a:cubicBezTo>
                  <a:cubicBezTo>
                    <a:pt x="810" y="195"/>
                    <a:pt x="810" y="197"/>
                    <a:pt x="810" y="200"/>
                  </a:cubicBezTo>
                  <a:cubicBezTo>
                    <a:pt x="810" y="203"/>
                    <a:pt x="811" y="205"/>
                    <a:pt x="811" y="208"/>
                  </a:cubicBezTo>
                  <a:cubicBezTo>
                    <a:pt x="811" y="211"/>
                    <a:pt x="812" y="212"/>
                    <a:pt x="812" y="214"/>
                  </a:cubicBezTo>
                  <a:cubicBezTo>
                    <a:pt x="812" y="217"/>
                    <a:pt x="812" y="224"/>
                    <a:pt x="812" y="225"/>
                  </a:cubicBezTo>
                  <a:cubicBezTo>
                    <a:pt x="812" y="226"/>
                    <a:pt x="812" y="231"/>
                    <a:pt x="811" y="232"/>
                  </a:cubicBezTo>
                  <a:cubicBezTo>
                    <a:pt x="811" y="233"/>
                    <a:pt x="807" y="237"/>
                    <a:pt x="806" y="239"/>
                  </a:cubicBezTo>
                  <a:cubicBezTo>
                    <a:pt x="804" y="240"/>
                    <a:pt x="803" y="241"/>
                    <a:pt x="801" y="241"/>
                  </a:cubicBezTo>
                  <a:cubicBezTo>
                    <a:pt x="800" y="242"/>
                    <a:pt x="799" y="243"/>
                    <a:pt x="798" y="244"/>
                  </a:cubicBezTo>
                  <a:cubicBezTo>
                    <a:pt x="797" y="245"/>
                    <a:pt x="797" y="247"/>
                    <a:pt x="795" y="247"/>
                  </a:cubicBezTo>
                  <a:cubicBezTo>
                    <a:pt x="793" y="247"/>
                    <a:pt x="791" y="247"/>
                    <a:pt x="789" y="246"/>
                  </a:cubicBezTo>
                  <a:cubicBezTo>
                    <a:pt x="788" y="246"/>
                    <a:pt x="786" y="244"/>
                    <a:pt x="786" y="242"/>
                  </a:cubicBezTo>
                  <a:cubicBezTo>
                    <a:pt x="786" y="240"/>
                    <a:pt x="784" y="240"/>
                    <a:pt x="784" y="237"/>
                  </a:cubicBezTo>
                  <a:cubicBezTo>
                    <a:pt x="783" y="234"/>
                    <a:pt x="782" y="233"/>
                    <a:pt x="781" y="232"/>
                  </a:cubicBezTo>
                  <a:cubicBezTo>
                    <a:pt x="781" y="231"/>
                    <a:pt x="778" y="228"/>
                    <a:pt x="778" y="228"/>
                  </a:cubicBezTo>
                  <a:cubicBezTo>
                    <a:pt x="778" y="228"/>
                    <a:pt x="777" y="226"/>
                    <a:pt x="777" y="225"/>
                  </a:cubicBezTo>
                  <a:cubicBezTo>
                    <a:pt x="776" y="225"/>
                    <a:pt x="774" y="224"/>
                    <a:pt x="774" y="224"/>
                  </a:cubicBezTo>
                  <a:cubicBezTo>
                    <a:pt x="773" y="223"/>
                    <a:pt x="774" y="222"/>
                    <a:pt x="772" y="223"/>
                  </a:cubicBezTo>
                  <a:cubicBezTo>
                    <a:pt x="770" y="223"/>
                    <a:pt x="769" y="226"/>
                    <a:pt x="768" y="228"/>
                  </a:cubicBezTo>
                  <a:cubicBezTo>
                    <a:pt x="768" y="229"/>
                    <a:pt x="768" y="230"/>
                    <a:pt x="766" y="232"/>
                  </a:cubicBezTo>
                  <a:cubicBezTo>
                    <a:pt x="765" y="234"/>
                    <a:pt x="765" y="236"/>
                    <a:pt x="763" y="237"/>
                  </a:cubicBezTo>
                  <a:cubicBezTo>
                    <a:pt x="762" y="238"/>
                    <a:pt x="760" y="240"/>
                    <a:pt x="759" y="241"/>
                  </a:cubicBezTo>
                  <a:cubicBezTo>
                    <a:pt x="758" y="241"/>
                    <a:pt x="755" y="243"/>
                    <a:pt x="754" y="244"/>
                  </a:cubicBezTo>
                  <a:cubicBezTo>
                    <a:pt x="754" y="244"/>
                    <a:pt x="752" y="245"/>
                    <a:pt x="751" y="246"/>
                  </a:cubicBezTo>
                  <a:cubicBezTo>
                    <a:pt x="750" y="247"/>
                    <a:pt x="746" y="247"/>
                    <a:pt x="745" y="247"/>
                  </a:cubicBezTo>
                  <a:cubicBezTo>
                    <a:pt x="744" y="247"/>
                    <a:pt x="742" y="247"/>
                    <a:pt x="740" y="243"/>
                  </a:cubicBezTo>
                  <a:cubicBezTo>
                    <a:pt x="739" y="240"/>
                    <a:pt x="736" y="239"/>
                    <a:pt x="736" y="239"/>
                  </a:cubicBezTo>
                  <a:cubicBezTo>
                    <a:pt x="734" y="238"/>
                    <a:pt x="734" y="238"/>
                    <a:pt x="734" y="238"/>
                  </a:cubicBezTo>
                  <a:cubicBezTo>
                    <a:pt x="734" y="238"/>
                    <a:pt x="733" y="236"/>
                    <a:pt x="732" y="234"/>
                  </a:cubicBezTo>
                  <a:cubicBezTo>
                    <a:pt x="731" y="232"/>
                    <a:pt x="730" y="231"/>
                    <a:pt x="729" y="229"/>
                  </a:cubicBezTo>
                  <a:cubicBezTo>
                    <a:pt x="729" y="226"/>
                    <a:pt x="730" y="224"/>
                    <a:pt x="730" y="224"/>
                  </a:cubicBezTo>
                  <a:cubicBezTo>
                    <a:pt x="730" y="223"/>
                    <a:pt x="730" y="222"/>
                    <a:pt x="731" y="221"/>
                  </a:cubicBezTo>
                  <a:cubicBezTo>
                    <a:pt x="731" y="219"/>
                    <a:pt x="731" y="218"/>
                    <a:pt x="733" y="218"/>
                  </a:cubicBezTo>
                  <a:cubicBezTo>
                    <a:pt x="735" y="218"/>
                    <a:pt x="735" y="217"/>
                    <a:pt x="738" y="218"/>
                  </a:cubicBezTo>
                  <a:cubicBezTo>
                    <a:pt x="742" y="220"/>
                    <a:pt x="742" y="220"/>
                    <a:pt x="744" y="221"/>
                  </a:cubicBezTo>
                  <a:cubicBezTo>
                    <a:pt x="745" y="222"/>
                    <a:pt x="745" y="222"/>
                    <a:pt x="747" y="222"/>
                  </a:cubicBezTo>
                  <a:cubicBezTo>
                    <a:pt x="748" y="221"/>
                    <a:pt x="752" y="221"/>
                    <a:pt x="754" y="220"/>
                  </a:cubicBezTo>
                  <a:cubicBezTo>
                    <a:pt x="755" y="219"/>
                    <a:pt x="760" y="218"/>
                    <a:pt x="762" y="217"/>
                  </a:cubicBezTo>
                  <a:cubicBezTo>
                    <a:pt x="764" y="215"/>
                    <a:pt x="769" y="212"/>
                    <a:pt x="770" y="210"/>
                  </a:cubicBezTo>
                  <a:cubicBezTo>
                    <a:pt x="771" y="209"/>
                    <a:pt x="772" y="206"/>
                    <a:pt x="772" y="204"/>
                  </a:cubicBezTo>
                  <a:cubicBezTo>
                    <a:pt x="772" y="202"/>
                    <a:pt x="772" y="202"/>
                    <a:pt x="769" y="202"/>
                  </a:cubicBezTo>
                  <a:cubicBezTo>
                    <a:pt x="767" y="201"/>
                    <a:pt x="765" y="200"/>
                    <a:pt x="764" y="199"/>
                  </a:cubicBezTo>
                  <a:cubicBezTo>
                    <a:pt x="763" y="197"/>
                    <a:pt x="764" y="193"/>
                    <a:pt x="764" y="191"/>
                  </a:cubicBezTo>
                  <a:cubicBezTo>
                    <a:pt x="764" y="189"/>
                    <a:pt x="766" y="187"/>
                    <a:pt x="766" y="187"/>
                  </a:cubicBezTo>
                  <a:cubicBezTo>
                    <a:pt x="766" y="187"/>
                    <a:pt x="767" y="185"/>
                    <a:pt x="768" y="185"/>
                  </a:cubicBezTo>
                  <a:cubicBezTo>
                    <a:pt x="769" y="185"/>
                    <a:pt x="772" y="185"/>
                    <a:pt x="774" y="185"/>
                  </a:cubicBezTo>
                  <a:cubicBezTo>
                    <a:pt x="776" y="184"/>
                    <a:pt x="780" y="184"/>
                    <a:pt x="781" y="183"/>
                  </a:cubicBezTo>
                  <a:cubicBezTo>
                    <a:pt x="782" y="182"/>
                    <a:pt x="782" y="182"/>
                    <a:pt x="783" y="181"/>
                  </a:cubicBezTo>
                  <a:cubicBezTo>
                    <a:pt x="784" y="180"/>
                    <a:pt x="784" y="180"/>
                    <a:pt x="785" y="179"/>
                  </a:cubicBezTo>
                  <a:cubicBezTo>
                    <a:pt x="786" y="178"/>
                    <a:pt x="787" y="179"/>
                    <a:pt x="786" y="176"/>
                  </a:cubicBezTo>
                  <a:cubicBezTo>
                    <a:pt x="786" y="174"/>
                    <a:pt x="784" y="173"/>
                    <a:pt x="783" y="173"/>
                  </a:cubicBezTo>
                  <a:cubicBezTo>
                    <a:pt x="781" y="172"/>
                    <a:pt x="780" y="173"/>
                    <a:pt x="778" y="173"/>
                  </a:cubicBezTo>
                  <a:cubicBezTo>
                    <a:pt x="776" y="173"/>
                    <a:pt x="775" y="173"/>
                    <a:pt x="775" y="171"/>
                  </a:cubicBezTo>
                  <a:cubicBezTo>
                    <a:pt x="775" y="169"/>
                    <a:pt x="776" y="168"/>
                    <a:pt x="778" y="167"/>
                  </a:cubicBezTo>
                  <a:cubicBezTo>
                    <a:pt x="780" y="167"/>
                    <a:pt x="782" y="166"/>
                    <a:pt x="782" y="165"/>
                  </a:cubicBezTo>
                  <a:cubicBezTo>
                    <a:pt x="782" y="164"/>
                    <a:pt x="783" y="162"/>
                    <a:pt x="783" y="162"/>
                  </a:cubicBezTo>
                  <a:cubicBezTo>
                    <a:pt x="784" y="161"/>
                    <a:pt x="783" y="158"/>
                    <a:pt x="781" y="159"/>
                  </a:cubicBezTo>
                  <a:cubicBezTo>
                    <a:pt x="779" y="160"/>
                    <a:pt x="779" y="160"/>
                    <a:pt x="776" y="161"/>
                  </a:cubicBezTo>
                  <a:cubicBezTo>
                    <a:pt x="774" y="161"/>
                    <a:pt x="772" y="161"/>
                    <a:pt x="771" y="162"/>
                  </a:cubicBezTo>
                  <a:cubicBezTo>
                    <a:pt x="769" y="162"/>
                    <a:pt x="768" y="162"/>
                    <a:pt x="766" y="161"/>
                  </a:cubicBezTo>
                  <a:cubicBezTo>
                    <a:pt x="764" y="160"/>
                    <a:pt x="763" y="158"/>
                    <a:pt x="763" y="157"/>
                  </a:cubicBezTo>
                  <a:cubicBezTo>
                    <a:pt x="762" y="156"/>
                    <a:pt x="761" y="154"/>
                    <a:pt x="762" y="152"/>
                  </a:cubicBezTo>
                  <a:cubicBezTo>
                    <a:pt x="763" y="151"/>
                    <a:pt x="763" y="151"/>
                    <a:pt x="765" y="149"/>
                  </a:cubicBezTo>
                  <a:cubicBezTo>
                    <a:pt x="768" y="148"/>
                    <a:pt x="770" y="147"/>
                    <a:pt x="771" y="146"/>
                  </a:cubicBezTo>
                  <a:cubicBezTo>
                    <a:pt x="772" y="144"/>
                    <a:pt x="774" y="144"/>
                    <a:pt x="775" y="143"/>
                  </a:cubicBezTo>
                  <a:cubicBezTo>
                    <a:pt x="776" y="143"/>
                    <a:pt x="778" y="142"/>
                    <a:pt x="779" y="141"/>
                  </a:cubicBezTo>
                  <a:cubicBezTo>
                    <a:pt x="781" y="141"/>
                    <a:pt x="781" y="141"/>
                    <a:pt x="782" y="140"/>
                  </a:cubicBezTo>
                  <a:cubicBezTo>
                    <a:pt x="783" y="139"/>
                    <a:pt x="783" y="140"/>
                    <a:pt x="783" y="138"/>
                  </a:cubicBezTo>
                  <a:cubicBezTo>
                    <a:pt x="784" y="137"/>
                    <a:pt x="785" y="135"/>
                    <a:pt x="785" y="135"/>
                  </a:cubicBezTo>
                  <a:cubicBezTo>
                    <a:pt x="785" y="135"/>
                    <a:pt x="787" y="133"/>
                    <a:pt x="784" y="133"/>
                  </a:cubicBezTo>
                  <a:cubicBezTo>
                    <a:pt x="782" y="132"/>
                    <a:pt x="783" y="131"/>
                    <a:pt x="781" y="132"/>
                  </a:cubicBezTo>
                  <a:cubicBezTo>
                    <a:pt x="779" y="134"/>
                    <a:pt x="780" y="134"/>
                    <a:pt x="777" y="135"/>
                  </a:cubicBezTo>
                  <a:cubicBezTo>
                    <a:pt x="774" y="136"/>
                    <a:pt x="774" y="137"/>
                    <a:pt x="772" y="137"/>
                  </a:cubicBezTo>
                  <a:cubicBezTo>
                    <a:pt x="771" y="136"/>
                    <a:pt x="769" y="135"/>
                    <a:pt x="768" y="135"/>
                  </a:cubicBezTo>
                  <a:cubicBezTo>
                    <a:pt x="767" y="134"/>
                    <a:pt x="767" y="132"/>
                    <a:pt x="765" y="132"/>
                  </a:cubicBezTo>
                  <a:cubicBezTo>
                    <a:pt x="764" y="131"/>
                    <a:pt x="764" y="129"/>
                    <a:pt x="762" y="129"/>
                  </a:cubicBezTo>
                  <a:cubicBezTo>
                    <a:pt x="760" y="128"/>
                    <a:pt x="761" y="127"/>
                    <a:pt x="758" y="129"/>
                  </a:cubicBezTo>
                  <a:cubicBezTo>
                    <a:pt x="756" y="130"/>
                    <a:pt x="755" y="131"/>
                    <a:pt x="753" y="133"/>
                  </a:cubicBezTo>
                  <a:cubicBezTo>
                    <a:pt x="751" y="134"/>
                    <a:pt x="751" y="136"/>
                    <a:pt x="748" y="137"/>
                  </a:cubicBezTo>
                  <a:cubicBezTo>
                    <a:pt x="745" y="139"/>
                    <a:pt x="742" y="143"/>
                    <a:pt x="738" y="146"/>
                  </a:cubicBezTo>
                  <a:cubicBezTo>
                    <a:pt x="735" y="150"/>
                    <a:pt x="734" y="155"/>
                    <a:pt x="729" y="156"/>
                  </a:cubicBezTo>
                  <a:cubicBezTo>
                    <a:pt x="724" y="157"/>
                    <a:pt x="722" y="162"/>
                    <a:pt x="718" y="160"/>
                  </a:cubicBezTo>
                  <a:cubicBezTo>
                    <a:pt x="713" y="159"/>
                    <a:pt x="711" y="159"/>
                    <a:pt x="709" y="158"/>
                  </a:cubicBezTo>
                  <a:cubicBezTo>
                    <a:pt x="706" y="157"/>
                    <a:pt x="704" y="157"/>
                    <a:pt x="701" y="154"/>
                  </a:cubicBezTo>
                  <a:cubicBezTo>
                    <a:pt x="699" y="150"/>
                    <a:pt x="698" y="149"/>
                    <a:pt x="696" y="148"/>
                  </a:cubicBezTo>
                  <a:cubicBezTo>
                    <a:pt x="693" y="147"/>
                    <a:pt x="692" y="147"/>
                    <a:pt x="692" y="144"/>
                  </a:cubicBezTo>
                  <a:cubicBezTo>
                    <a:pt x="692" y="142"/>
                    <a:pt x="693" y="141"/>
                    <a:pt x="694" y="139"/>
                  </a:cubicBezTo>
                  <a:cubicBezTo>
                    <a:pt x="694" y="137"/>
                    <a:pt x="694" y="136"/>
                    <a:pt x="695" y="135"/>
                  </a:cubicBezTo>
                  <a:cubicBezTo>
                    <a:pt x="696" y="133"/>
                    <a:pt x="693" y="132"/>
                    <a:pt x="697" y="132"/>
                  </a:cubicBezTo>
                  <a:cubicBezTo>
                    <a:pt x="702" y="131"/>
                    <a:pt x="704" y="131"/>
                    <a:pt x="707" y="131"/>
                  </a:cubicBezTo>
                  <a:cubicBezTo>
                    <a:pt x="710" y="130"/>
                    <a:pt x="712" y="131"/>
                    <a:pt x="715" y="130"/>
                  </a:cubicBezTo>
                  <a:cubicBezTo>
                    <a:pt x="718" y="129"/>
                    <a:pt x="723" y="129"/>
                    <a:pt x="724" y="128"/>
                  </a:cubicBezTo>
                  <a:cubicBezTo>
                    <a:pt x="726" y="127"/>
                    <a:pt x="730" y="126"/>
                    <a:pt x="730" y="126"/>
                  </a:cubicBezTo>
                  <a:cubicBezTo>
                    <a:pt x="731" y="125"/>
                    <a:pt x="735" y="124"/>
                    <a:pt x="736" y="123"/>
                  </a:cubicBezTo>
                  <a:cubicBezTo>
                    <a:pt x="737" y="122"/>
                    <a:pt x="745" y="117"/>
                    <a:pt x="748" y="116"/>
                  </a:cubicBezTo>
                  <a:cubicBezTo>
                    <a:pt x="751" y="115"/>
                    <a:pt x="754" y="114"/>
                    <a:pt x="755" y="113"/>
                  </a:cubicBezTo>
                  <a:cubicBezTo>
                    <a:pt x="756" y="112"/>
                    <a:pt x="761" y="109"/>
                    <a:pt x="762" y="108"/>
                  </a:cubicBezTo>
                  <a:cubicBezTo>
                    <a:pt x="763" y="108"/>
                    <a:pt x="767" y="106"/>
                    <a:pt x="769" y="104"/>
                  </a:cubicBezTo>
                  <a:cubicBezTo>
                    <a:pt x="772" y="101"/>
                    <a:pt x="772" y="101"/>
                    <a:pt x="772" y="100"/>
                  </a:cubicBezTo>
                  <a:cubicBezTo>
                    <a:pt x="772" y="98"/>
                    <a:pt x="771" y="94"/>
                    <a:pt x="771" y="91"/>
                  </a:cubicBezTo>
                  <a:cubicBezTo>
                    <a:pt x="771" y="89"/>
                    <a:pt x="771" y="89"/>
                    <a:pt x="771" y="87"/>
                  </a:cubicBezTo>
                  <a:cubicBezTo>
                    <a:pt x="770" y="84"/>
                    <a:pt x="770" y="84"/>
                    <a:pt x="769" y="83"/>
                  </a:cubicBezTo>
                  <a:cubicBezTo>
                    <a:pt x="768" y="81"/>
                    <a:pt x="768" y="80"/>
                    <a:pt x="768" y="80"/>
                  </a:cubicBezTo>
                  <a:cubicBezTo>
                    <a:pt x="768" y="80"/>
                    <a:pt x="766" y="82"/>
                    <a:pt x="765" y="83"/>
                  </a:cubicBezTo>
                  <a:cubicBezTo>
                    <a:pt x="763" y="84"/>
                    <a:pt x="761" y="83"/>
                    <a:pt x="760" y="87"/>
                  </a:cubicBezTo>
                  <a:cubicBezTo>
                    <a:pt x="759" y="91"/>
                    <a:pt x="758" y="93"/>
                    <a:pt x="757" y="94"/>
                  </a:cubicBezTo>
                  <a:cubicBezTo>
                    <a:pt x="755" y="96"/>
                    <a:pt x="754" y="100"/>
                    <a:pt x="753" y="102"/>
                  </a:cubicBezTo>
                  <a:cubicBezTo>
                    <a:pt x="751" y="104"/>
                    <a:pt x="747" y="104"/>
                    <a:pt x="745" y="104"/>
                  </a:cubicBezTo>
                  <a:cubicBezTo>
                    <a:pt x="743" y="104"/>
                    <a:pt x="743" y="105"/>
                    <a:pt x="741" y="102"/>
                  </a:cubicBezTo>
                  <a:cubicBezTo>
                    <a:pt x="739" y="99"/>
                    <a:pt x="737" y="98"/>
                    <a:pt x="737" y="95"/>
                  </a:cubicBezTo>
                  <a:cubicBezTo>
                    <a:pt x="737" y="92"/>
                    <a:pt x="737" y="91"/>
                    <a:pt x="737" y="88"/>
                  </a:cubicBezTo>
                  <a:cubicBezTo>
                    <a:pt x="737" y="85"/>
                    <a:pt x="738" y="84"/>
                    <a:pt x="739" y="82"/>
                  </a:cubicBezTo>
                  <a:cubicBezTo>
                    <a:pt x="739" y="80"/>
                    <a:pt x="739" y="79"/>
                    <a:pt x="739" y="77"/>
                  </a:cubicBezTo>
                  <a:cubicBezTo>
                    <a:pt x="740" y="75"/>
                    <a:pt x="740" y="74"/>
                    <a:pt x="741" y="74"/>
                  </a:cubicBezTo>
                  <a:close/>
                  <a:moveTo>
                    <a:pt x="539" y="116"/>
                  </a:moveTo>
                  <a:cubicBezTo>
                    <a:pt x="541" y="114"/>
                    <a:pt x="544" y="110"/>
                    <a:pt x="545" y="110"/>
                  </a:cubicBezTo>
                  <a:cubicBezTo>
                    <a:pt x="547" y="109"/>
                    <a:pt x="547" y="109"/>
                    <a:pt x="551" y="109"/>
                  </a:cubicBezTo>
                  <a:cubicBezTo>
                    <a:pt x="555" y="110"/>
                    <a:pt x="555" y="109"/>
                    <a:pt x="561" y="110"/>
                  </a:cubicBezTo>
                  <a:cubicBezTo>
                    <a:pt x="566" y="112"/>
                    <a:pt x="567" y="112"/>
                    <a:pt x="568" y="112"/>
                  </a:cubicBezTo>
                  <a:cubicBezTo>
                    <a:pt x="570" y="113"/>
                    <a:pt x="572" y="114"/>
                    <a:pt x="573" y="112"/>
                  </a:cubicBezTo>
                  <a:cubicBezTo>
                    <a:pt x="575" y="111"/>
                    <a:pt x="578" y="110"/>
                    <a:pt x="580" y="109"/>
                  </a:cubicBezTo>
                  <a:cubicBezTo>
                    <a:pt x="583" y="109"/>
                    <a:pt x="584" y="107"/>
                    <a:pt x="585" y="107"/>
                  </a:cubicBezTo>
                  <a:cubicBezTo>
                    <a:pt x="587" y="107"/>
                    <a:pt x="590" y="106"/>
                    <a:pt x="591" y="106"/>
                  </a:cubicBezTo>
                  <a:cubicBezTo>
                    <a:pt x="591" y="106"/>
                    <a:pt x="588" y="106"/>
                    <a:pt x="593" y="104"/>
                  </a:cubicBezTo>
                  <a:cubicBezTo>
                    <a:pt x="598" y="103"/>
                    <a:pt x="598" y="102"/>
                    <a:pt x="599" y="101"/>
                  </a:cubicBezTo>
                  <a:cubicBezTo>
                    <a:pt x="600" y="100"/>
                    <a:pt x="603" y="100"/>
                    <a:pt x="605" y="100"/>
                  </a:cubicBezTo>
                  <a:cubicBezTo>
                    <a:pt x="606" y="100"/>
                    <a:pt x="608" y="99"/>
                    <a:pt x="609" y="98"/>
                  </a:cubicBezTo>
                  <a:cubicBezTo>
                    <a:pt x="610" y="97"/>
                    <a:pt x="611" y="96"/>
                    <a:pt x="612" y="96"/>
                  </a:cubicBezTo>
                  <a:cubicBezTo>
                    <a:pt x="612" y="95"/>
                    <a:pt x="613" y="95"/>
                    <a:pt x="615" y="94"/>
                  </a:cubicBezTo>
                  <a:cubicBezTo>
                    <a:pt x="616" y="93"/>
                    <a:pt x="616" y="93"/>
                    <a:pt x="618" y="93"/>
                  </a:cubicBezTo>
                  <a:cubicBezTo>
                    <a:pt x="619" y="92"/>
                    <a:pt x="623" y="92"/>
                    <a:pt x="626" y="92"/>
                  </a:cubicBezTo>
                  <a:cubicBezTo>
                    <a:pt x="628" y="92"/>
                    <a:pt x="631" y="93"/>
                    <a:pt x="631" y="93"/>
                  </a:cubicBezTo>
                  <a:cubicBezTo>
                    <a:pt x="631" y="93"/>
                    <a:pt x="633" y="97"/>
                    <a:pt x="634" y="98"/>
                  </a:cubicBezTo>
                  <a:cubicBezTo>
                    <a:pt x="634" y="100"/>
                    <a:pt x="635" y="100"/>
                    <a:pt x="636" y="102"/>
                  </a:cubicBezTo>
                  <a:cubicBezTo>
                    <a:pt x="636" y="104"/>
                    <a:pt x="637" y="102"/>
                    <a:pt x="638" y="106"/>
                  </a:cubicBezTo>
                  <a:cubicBezTo>
                    <a:pt x="639" y="110"/>
                    <a:pt x="640" y="111"/>
                    <a:pt x="641" y="114"/>
                  </a:cubicBezTo>
                  <a:cubicBezTo>
                    <a:pt x="641" y="116"/>
                    <a:pt x="642" y="118"/>
                    <a:pt x="639" y="121"/>
                  </a:cubicBezTo>
                  <a:cubicBezTo>
                    <a:pt x="636" y="124"/>
                    <a:pt x="634" y="125"/>
                    <a:pt x="632" y="126"/>
                  </a:cubicBezTo>
                  <a:cubicBezTo>
                    <a:pt x="630" y="127"/>
                    <a:pt x="628" y="130"/>
                    <a:pt x="625" y="132"/>
                  </a:cubicBezTo>
                  <a:cubicBezTo>
                    <a:pt x="622" y="134"/>
                    <a:pt x="622" y="136"/>
                    <a:pt x="619" y="136"/>
                  </a:cubicBezTo>
                  <a:cubicBezTo>
                    <a:pt x="616" y="137"/>
                    <a:pt x="613" y="142"/>
                    <a:pt x="611" y="143"/>
                  </a:cubicBezTo>
                  <a:cubicBezTo>
                    <a:pt x="610" y="144"/>
                    <a:pt x="609" y="144"/>
                    <a:pt x="607" y="147"/>
                  </a:cubicBezTo>
                  <a:cubicBezTo>
                    <a:pt x="605" y="149"/>
                    <a:pt x="604" y="152"/>
                    <a:pt x="602" y="152"/>
                  </a:cubicBezTo>
                  <a:cubicBezTo>
                    <a:pt x="600" y="153"/>
                    <a:pt x="599" y="152"/>
                    <a:pt x="598" y="156"/>
                  </a:cubicBezTo>
                  <a:cubicBezTo>
                    <a:pt x="597" y="159"/>
                    <a:pt x="596" y="160"/>
                    <a:pt x="595" y="160"/>
                  </a:cubicBezTo>
                  <a:cubicBezTo>
                    <a:pt x="595" y="161"/>
                    <a:pt x="593" y="161"/>
                    <a:pt x="593" y="163"/>
                  </a:cubicBezTo>
                  <a:cubicBezTo>
                    <a:pt x="592" y="164"/>
                    <a:pt x="591" y="164"/>
                    <a:pt x="593" y="165"/>
                  </a:cubicBezTo>
                  <a:cubicBezTo>
                    <a:pt x="595" y="166"/>
                    <a:pt x="594" y="166"/>
                    <a:pt x="597" y="166"/>
                  </a:cubicBezTo>
                  <a:cubicBezTo>
                    <a:pt x="600" y="166"/>
                    <a:pt x="603" y="165"/>
                    <a:pt x="604" y="165"/>
                  </a:cubicBezTo>
                  <a:cubicBezTo>
                    <a:pt x="606" y="164"/>
                    <a:pt x="609" y="163"/>
                    <a:pt x="610" y="163"/>
                  </a:cubicBezTo>
                  <a:cubicBezTo>
                    <a:pt x="612" y="162"/>
                    <a:pt x="613" y="159"/>
                    <a:pt x="614" y="158"/>
                  </a:cubicBezTo>
                  <a:cubicBezTo>
                    <a:pt x="615" y="157"/>
                    <a:pt x="617" y="157"/>
                    <a:pt x="618" y="156"/>
                  </a:cubicBezTo>
                  <a:cubicBezTo>
                    <a:pt x="618" y="155"/>
                    <a:pt x="619" y="154"/>
                    <a:pt x="622" y="154"/>
                  </a:cubicBezTo>
                  <a:cubicBezTo>
                    <a:pt x="624" y="155"/>
                    <a:pt x="625" y="156"/>
                    <a:pt x="628" y="156"/>
                  </a:cubicBezTo>
                  <a:cubicBezTo>
                    <a:pt x="631" y="157"/>
                    <a:pt x="629" y="157"/>
                    <a:pt x="631" y="158"/>
                  </a:cubicBezTo>
                  <a:cubicBezTo>
                    <a:pt x="633" y="159"/>
                    <a:pt x="634" y="160"/>
                    <a:pt x="635" y="161"/>
                  </a:cubicBezTo>
                  <a:cubicBezTo>
                    <a:pt x="635" y="161"/>
                    <a:pt x="636" y="162"/>
                    <a:pt x="636" y="163"/>
                  </a:cubicBezTo>
                  <a:cubicBezTo>
                    <a:pt x="636" y="165"/>
                    <a:pt x="636" y="168"/>
                    <a:pt x="636" y="169"/>
                  </a:cubicBezTo>
                  <a:cubicBezTo>
                    <a:pt x="636" y="171"/>
                    <a:pt x="634" y="172"/>
                    <a:pt x="633" y="174"/>
                  </a:cubicBezTo>
                  <a:cubicBezTo>
                    <a:pt x="632" y="175"/>
                    <a:pt x="634" y="177"/>
                    <a:pt x="630" y="177"/>
                  </a:cubicBezTo>
                  <a:cubicBezTo>
                    <a:pt x="627" y="177"/>
                    <a:pt x="624" y="178"/>
                    <a:pt x="622" y="179"/>
                  </a:cubicBezTo>
                  <a:cubicBezTo>
                    <a:pt x="619" y="179"/>
                    <a:pt x="616" y="179"/>
                    <a:pt x="613" y="179"/>
                  </a:cubicBezTo>
                  <a:cubicBezTo>
                    <a:pt x="609" y="180"/>
                    <a:pt x="606" y="180"/>
                    <a:pt x="603" y="181"/>
                  </a:cubicBezTo>
                  <a:cubicBezTo>
                    <a:pt x="601" y="181"/>
                    <a:pt x="599" y="183"/>
                    <a:pt x="596" y="184"/>
                  </a:cubicBezTo>
                  <a:cubicBezTo>
                    <a:pt x="594" y="185"/>
                    <a:pt x="590" y="186"/>
                    <a:pt x="588" y="187"/>
                  </a:cubicBezTo>
                  <a:cubicBezTo>
                    <a:pt x="586" y="188"/>
                    <a:pt x="585" y="188"/>
                    <a:pt x="582" y="190"/>
                  </a:cubicBezTo>
                  <a:cubicBezTo>
                    <a:pt x="579" y="191"/>
                    <a:pt x="578" y="192"/>
                    <a:pt x="576" y="193"/>
                  </a:cubicBezTo>
                  <a:cubicBezTo>
                    <a:pt x="574" y="195"/>
                    <a:pt x="569" y="198"/>
                    <a:pt x="567" y="199"/>
                  </a:cubicBezTo>
                  <a:cubicBezTo>
                    <a:pt x="565" y="200"/>
                    <a:pt x="564" y="203"/>
                    <a:pt x="561" y="204"/>
                  </a:cubicBezTo>
                  <a:cubicBezTo>
                    <a:pt x="558" y="205"/>
                    <a:pt x="559" y="208"/>
                    <a:pt x="558" y="209"/>
                  </a:cubicBezTo>
                  <a:cubicBezTo>
                    <a:pt x="556" y="209"/>
                    <a:pt x="555" y="210"/>
                    <a:pt x="553" y="213"/>
                  </a:cubicBezTo>
                  <a:cubicBezTo>
                    <a:pt x="551" y="215"/>
                    <a:pt x="549" y="217"/>
                    <a:pt x="548" y="218"/>
                  </a:cubicBezTo>
                  <a:cubicBezTo>
                    <a:pt x="547" y="219"/>
                    <a:pt x="547" y="220"/>
                    <a:pt x="545" y="220"/>
                  </a:cubicBezTo>
                  <a:cubicBezTo>
                    <a:pt x="543" y="221"/>
                    <a:pt x="540" y="222"/>
                    <a:pt x="538" y="222"/>
                  </a:cubicBezTo>
                  <a:cubicBezTo>
                    <a:pt x="537" y="222"/>
                    <a:pt x="534" y="222"/>
                    <a:pt x="532" y="222"/>
                  </a:cubicBezTo>
                  <a:cubicBezTo>
                    <a:pt x="531" y="222"/>
                    <a:pt x="529" y="221"/>
                    <a:pt x="528" y="221"/>
                  </a:cubicBezTo>
                  <a:cubicBezTo>
                    <a:pt x="527" y="221"/>
                    <a:pt x="522" y="220"/>
                    <a:pt x="520" y="220"/>
                  </a:cubicBezTo>
                  <a:cubicBezTo>
                    <a:pt x="517" y="220"/>
                    <a:pt x="515" y="218"/>
                    <a:pt x="512" y="218"/>
                  </a:cubicBezTo>
                  <a:cubicBezTo>
                    <a:pt x="509" y="217"/>
                    <a:pt x="508" y="216"/>
                    <a:pt x="505" y="216"/>
                  </a:cubicBezTo>
                  <a:cubicBezTo>
                    <a:pt x="503" y="215"/>
                    <a:pt x="500" y="215"/>
                    <a:pt x="500" y="213"/>
                  </a:cubicBezTo>
                  <a:cubicBezTo>
                    <a:pt x="500" y="212"/>
                    <a:pt x="499" y="208"/>
                    <a:pt x="499" y="207"/>
                  </a:cubicBezTo>
                  <a:cubicBezTo>
                    <a:pt x="499" y="206"/>
                    <a:pt x="499" y="205"/>
                    <a:pt x="499" y="203"/>
                  </a:cubicBezTo>
                  <a:cubicBezTo>
                    <a:pt x="498" y="202"/>
                    <a:pt x="497" y="200"/>
                    <a:pt x="497" y="199"/>
                  </a:cubicBezTo>
                  <a:cubicBezTo>
                    <a:pt x="496" y="198"/>
                    <a:pt x="495" y="199"/>
                    <a:pt x="495" y="197"/>
                  </a:cubicBezTo>
                  <a:cubicBezTo>
                    <a:pt x="495" y="194"/>
                    <a:pt x="496" y="191"/>
                    <a:pt x="500" y="190"/>
                  </a:cubicBezTo>
                  <a:cubicBezTo>
                    <a:pt x="504" y="189"/>
                    <a:pt x="507" y="189"/>
                    <a:pt x="508" y="188"/>
                  </a:cubicBezTo>
                  <a:cubicBezTo>
                    <a:pt x="510" y="188"/>
                    <a:pt x="512" y="187"/>
                    <a:pt x="515" y="187"/>
                  </a:cubicBezTo>
                  <a:cubicBezTo>
                    <a:pt x="517" y="187"/>
                    <a:pt x="518" y="187"/>
                    <a:pt x="522" y="186"/>
                  </a:cubicBezTo>
                  <a:cubicBezTo>
                    <a:pt x="526" y="185"/>
                    <a:pt x="530" y="185"/>
                    <a:pt x="534" y="185"/>
                  </a:cubicBezTo>
                  <a:cubicBezTo>
                    <a:pt x="537" y="185"/>
                    <a:pt x="539" y="185"/>
                    <a:pt x="542" y="184"/>
                  </a:cubicBezTo>
                  <a:cubicBezTo>
                    <a:pt x="544" y="183"/>
                    <a:pt x="550" y="180"/>
                    <a:pt x="551" y="178"/>
                  </a:cubicBezTo>
                  <a:cubicBezTo>
                    <a:pt x="551" y="176"/>
                    <a:pt x="557" y="172"/>
                    <a:pt x="559" y="169"/>
                  </a:cubicBezTo>
                  <a:cubicBezTo>
                    <a:pt x="561" y="167"/>
                    <a:pt x="564" y="167"/>
                    <a:pt x="565" y="164"/>
                  </a:cubicBezTo>
                  <a:cubicBezTo>
                    <a:pt x="567" y="162"/>
                    <a:pt x="572" y="159"/>
                    <a:pt x="573" y="157"/>
                  </a:cubicBezTo>
                  <a:cubicBezTo>
                    <a:pt x="574" y="156"/>
                    <a:pt x="577" y="153"/>
                    <a:pt x="577" y="151"/>
                  </a:cubicBezTo>
                  <a:cubicBezTo>
                    <a:pt x="578" y="149"/>
                    <a:pt x="579" y="148"/>
                    <a:pt x="582" y="146"/>
                  </a:cubicBezTo>
                  <a:cubicBezTo>
                    <a:pt x="584" y="143"/>
                    <a:pt x="586" y="140"/>
                    <a:pt x="589" y="137"/>
                  </a:cubicBezTo>
                  <a:cubicBezTo>
                    <a:pt x="591" y="135"/>
                    <a:pt x="593" y="134"/>
                    <a:pt x="594" y="133"/>
                  </a:cubicBezTo>
                  <a:cubicBezTo>
                    <a:pt x="595" y="132"/>
                    <a:pt x="596" y="131"/>
                    <a:pt x="596" y="130"/>
                  </a:cubicBezTo>
                  <a:cubicBezTo>
                    <a:pt x="597" y="129"/>
                    <a:pt x="598" y="127"/>
                    <a:pt x="599" y="125"/>
                  </a:cubicBezTo>
                  <a:cubicBezTo>
                    <a:pt x="599" y="124"/>
                    <a:pt x="601" y="120"/>
                    <a:pt x="599" y="121"/>
                  </a:cubicBezTo>
                  <a:cubicBezTo>
                    <a:pt x="596" y="121"/>
                    <a:pt x="595" y="124"/>
                    <a:pt x="593" y="125"/>
                  </a:cubicBezTo>
                  <a:cubicBezTo>
                    <a:pt x="592" y="125"/>
                    <a:pt x="592" y="124"/>
                    <a:pt x="588" y="128"/>
                  </a:cubicBezTo>
                  <a:cubicBezTo>
                    <a:pt x="584" y="131"/>
                    <a:pt x="584" y="132"/>
                    <a:pt x="581" y="134"/>
                  </a:cubicBezTo>
                  <a:cubicBezTo>
                    <a:pt x="579" y="136"/>
                    <a:pt x="578" y="137"/>
                    <a:pt x="573" y="138"/>
                  </a:cubicBezTo>
                  <a:cubicBezTo>
                    <a:pt x="568" y="139"/>
                    <a:pt x="565" y="140"/>
                    <a:pt x="562" y="140"/>
                  </a:cubicBezTo>
                  <a:cubicBezTo>
                    <a:pt x="558" y="141"/>
                    <a:pt x="556" y="140"/>
                    <a:pt x="555" y="138"/>
                  </a:cubicBezTo>
                  <a:cubicBezTo>
                    <a:pt x="553" y="136"/>
                    <a:pt x="552" y="135"/>
                    <a:pt x="550" y="134"/>
                  </a:cubicBezTo>
                  <a:cubicBezTo>
                    <a:pt x="548" y="132"/>
                    <a:pt x="546" y="130"/>
                    <a:pt x="544" y="129"/>
                  </a:cubicBezTo>
                  <a:cubicBezTo>
                    <a:pt x="542" y="128"/>
                    <a:pt x="538" y="125"/>
                    <a:pt x="538" y="123"/>
                  </a:cubicBezTo>
                  <a:cubicBezTo>
                    <a:pt x="538" y="120"/>
                    <a:pt x="537" y="118"/>
                    <a:pt x="539" y="116"/>
                  </a:cubicBezTo>
                  <a:close/>
                  <a:moveTo>
                    <a:pt x="388" y="55"/>
                  </a:moveTo>
                  <a:cubicBezTo>
                    <a:pt x="389" y="55"/>
                    <a:pt x="389" y="54"/>
                    <a:pt x="390" y="54"/>
                  </a:cubicBezTo>
                  <a:cubicBezTo>
                    <a:pt x="391" y="53"/>
                    <a:pt x="391" y="52"/>
                    <a:pt x="392" y="52"/>
                  </a:cubicBezTo>
                  <a:cubicBezTo>
                    <a:pt x="392" y="52"/>
                    <a:pt x="392" y="52"/>
                    <a:pt x="393" y="51"/>
                  </a:cubicBezTo>
                  <a:cubicBezTo>
                    <a:pt x="395" y="51"/>
                    <a:pt x="396" y="51"/>
                    <a:pt x="397" y="51"/>
                  </a:cubicBezTo>
                  <a:cubicBezTo>
                    <a:pt x="398" y="51"/>
                    <a:pt x="399" y="51"/>
                    <a:pt x="400" y="52"/>
                  </a:cubicBezTo>
                  <a:cubicBezTo>
                    <a:pt x="401" y="52"/>
                    <a:pt x="402" y="53"/>
                    <a:pt x="402" y="54"/>
                  </a:cubicBezTo>
                  <a:cubicBezTo>
                    <a:pt x="403" y="55"/>
                    <a:pt x="403" y="56"/>
                    <a:pt x="403" y="57"/>
                  </a:cubicBezTo>
                  <a:cubicBezTo>
                    <a:pt x="403" y="58"/>
                    <a:pt x="404" y="59"/>
                    <a:pt x="403" y="60"/>
                  </a:cubicBezTo>
                  <a:cubicBezTo>
                    <a:pt x="402" y="61"/>
                    <a:pt x="399" y="61"/>
                    <a:pt x="398" y="62"/>
                  </a:cubicBezTo>
                  <a:cubicBezTo>
                    <a:pt x="397" y="63"/>
                    <a:pt x="397" y="64"/>
                    <a:pt x="396" y="64"/>
                  </a:cubicBezTo>
                  <a:cubicBezTo>
                    <a:pt x="396" y="65"/>
                    <a:pt x="396" y="67"/>
                    <a:pt x="393" y="67"/>
                  </a:cubicBezTo>
                  <a:cubicBezTo>
                    <a:pt x="391" y="68"/>
                    <a:pt x="390" y="68"/>
                    <a:pt x="390" y="68"/>
                  </a:cubicBezTo>
                  <a:cubicBezTo>
                    <a:pt x="389" y="68"/>
                    <a:pt x="387" y="67"/>
                    <a:pt x="387" y="65"/>
                  </a:cubicBezTo>
                  <a:cubicBezTo>
                    <a:pt x="387" y="64"/>
                    <a:pt x="387" y="61"/>
                    <a:pt x="387" y="61"/>
                  </a:cubicBezTo>
                  <a:cubicBezTo>
                    <a:pt x="387" y="61"/>
                    <a:pt x="388" y="60"/>
                    <a:pt x="388" y="59"/>
                  </a:cubicBezTo>
                  <a:cubicBezTo>
                    <a:pt x="388" y="58"/>
                    <a:pt x="388" y="57"/>
                    <a:pt x="388" y="57"/>
                  </a:cubicBezTo>
                  <a:cubicBezTo>
                    <a:pt x="388" y="56"/>
                    <a:pt x="388" y="55"/>
                    <a:pt x="388" y="55"/>
                  </a:cubicBezTo>
                  <a:close/>
                  <a:moveTo>
                    <a:pt x="306" y="29"/>
                  </a:moveTo>
                  <a:cubicBezTo>
                    <a:pt x="307" y="29"/>
                    <a:pt x="317" y="31"/>
                    <a:pt x="321" y="34"/>
                  </a:cubicBezTo>
                  <a:cubicBezTo>
                    <a:pt x="324" y="36"/>
                    <a:pt x="327" y="37"/>
                    <a:pt x="330" y="38"/>
                  </a:cubicBezTo>
                  <a:cubicBezTo>
                    <a:pt x="333" y="40"/>
                    <a:pt x="333" y="40"/>
                    <a:pt x="336" y="43"/>
                  </a:cubicBezTo>
                  <a:cubicBezTo>
                    <a:pt x="339" y="45"/>
                    <a:pt x="341" y="44"/>
                    <a:pt x="341" y="48"/>
                  </a:cubicBezTo>
                  <a:cubicBezTo>
                    <a:pt x="342" y="51"/>
                    <a:pt x="342" y="52"/>
                    <a:pt x="342" y="55"/>
                  </a:cubicBezTo>
                  <a:cubicBezTo>
                    <a:pt x="343" y="58"/>
                    <a:pt x="342" y="62"/>
                    <a:pt x="341" y="64"/>
                  </a:cubicBezTo>
                  <a:cubicBezTo>
                    <a:pt x="340" y="65"/>
                    <a:pt x="331" y="69"/>
                    <a:pt x="328" y="70"/>
                  </a:cubicBezTo>
                  <a:cubicBezTo>
                    <a:pt x="325" y="71"/>
                    <a:pt x="322" y="72"/>
                    <a:pt x="321" y="73"/>
                  </a:cubicBezTo>
                  <a:cubicBezTo>
                    <a:pt x="320" y="74"/>
                    <a:pt x="318" y="76"/>
                    <a:pt x="317" y="77"/>
                  </a:cubicBezTo>
                  <a:cubicBezTo>
                    <a:pt x="315" y="78"/>
                    <a:pt x="314" y="78"/>
                    <a:pt x="314" y="78"/>
                  </a:cubicBezTo>
                  <a:cubicBezTo>
                    <a:pt x="314" y="78"/>
                    <a:pt x="313" y="74"/>
                    <a:pt x="313" y="72"/>
                  </a:cubicBezTo>
                  <a:cubicBezTo>
                    <a:pt x="313" y="70"/>
                    <a:pt x="314" y="62"/>
                    <a:pt x="314" y="58"/>
                  </a:cubicBezTo>
                  <a:cubicBezTo>
                    <a:pt x="314" y="54"/>
                    <a:pt x="313" y="50"/>
                    <a:pt x="312" y="45"/>
                  </a:cubicBezTo>
                  <a:cubicBezTo>
                    <a:pt x="310" y="41"/>
                    <a:pt x="308" y="37"/>
                    <a:pt x="305" y="33"/>
                  </a:cubicBezTo>
                  <a:cubicBezTo>
                    <a:pt x="303" y="30"/>
                    <a:pt x="305" y="29"/>
                    <a:pt x="306" y="29"/>
                  </a:cubicBezTo>
                  <a:close/>
                  <a:moveTo>
                    <a:pt x="311" y="81"/>
                  </a:moveTo>
                  <a:cubicBezTo>
                    <a:pt x="313" y="82"/>
                    <a:pt x="312" y="86"/>
                    <a:pt x="314" y="88"/>
                  </a:cubicBezTo>
                  <a:cubicBezTo>
                    <a:pt x="315" y="90"/>
                    <a:pt x="321" y="95"/>
                    <a:pt x="326" y="96"/>
                  </a:cubicBezTo>
                  <a:cubicBezTo>
                    <a:pt x="331" y="96"/>
                    <a:pt x="331" y="96"/>
                    <a:pt x="334" y="97"/>
                  </a:cubicBezTo>
                  <a:cubicBezTo>
                    <a:pt x="336" y="99"/>
                    <a:pt x="338" y="101"/>
                    <a:pt x="338" y="103"/>
                  </a:cubicBezTo>
                  <a:cubicBezTo>
                    <a:pt x="339" y="106"/>
                    <a:pt x="338" y="107"/>
                    <a:pt x="341" y="109"/>
                  </a:cubicBezTo>
                  <a:cubicBezTo>
                    <a:pt x="345" y="110"/>
                    <a:pt x="348" y="109"/>
                    <a:pt x="349" y="107"/>
                  </a:cubicBezTo>
                  <a:cubicBezTo>
                    <a:pt x="351" y="105"/>
                    <a:pt x="352" y="93"/>
                    <a:pt x="352" y="90"/>
                  </a:cubicBezTo>
                  <a:cubicBezTo>
                    <a:pt x="352" y="87"/>
                    <a:pt x="351" y="84"/>
                    <a:pt x="351" y="83"/>
                  </a:cubicBezTo>
                  <a:cubicBezTo>
                    <a:pt x="350" y="82"/>
                    <a:pt x="350" y="80"/>
                    <a:pt x="349" y="79"/>
                  </a:cubicBezTo>
                  <a:cubicBezTo>
                    <a:pt x="347" y="78"/>
                    <a:pt x="347" y="77"/>
                    <a:pt x="344" y="77"/>
                  </a:cubicBezTo>
                  <a:cubicBezTo>
                    <a:pt x="340" y="77"/>
                    <a:pt x="339" y="77"/>
                    <a:pt x="339" y="76"/>
                  </a:cubicBezTo>
                  <a:cubicBezTo>
                    <a:pt x="339" y="75"/>
                    <a:pt x="341" y="74"/>
                    <a:pt x="342" y="73"/>
                  </a:cubicBezTo>
                  <a:cubicBezTo>
                    <a:pt x="343" y="73"/>
                    <a:pt x="345" y="73"/>
                    <a:pt x="348" y="70"/>
                  </a:cubicBezTo>
                  <a:cubicBezTo>
                    <a:pt x="352" y="67"/>
                    <a:pt x="352" y="68"/>
                    <a:pt x="355" y="66"/>
                  </a:cubicBezTo>
                  <a:cubicBezTo>
                    <a:pt x="357" y="64"/>
                    <a:pt x="356" y="65"/>
                    <a:pt x="358" y="62"/>
                  </a:cubicBezTo>
                  <a:cubicBezTo>
                    <a:pt x="360" y="59"/>
                    <a:pt x="359" y="45"/>
                    <a:pt x="359" y="44"/>
                  </a:cubicBezTo>
                  <a:cubicBezTo>
                    <a:pt x="359" y="42"/>
                    <a:pt x="359" y="36"/>
                    <a:pt x="360" y="33"/>
                  </a:cubicBezTo>
                  <a:cubicBezTo>
                    <a:pt x="360" y="29"/>
                    <a:pt x="361" y="26"/>
                    <a:pt x="361" y="23"/>
                  </a:cubicBezTo>
                  <a:cubicBezTo>
                    <a:pt x="361" y="21"/>
                    <a:pt x="362" y="17"/>
                    <a:pt x="362" y="16"/>
                  </a:cubicBezTo>
                  <a:cubicBezTo>
                    <a:pt x="363" y="14"/>
                    <a:pt x="361" y="12"/>
                    <a:pt x="367" y="11"/>
                  </a:cubicBezTo>
                  <a:cubicBezTo>
                    <a:pt x="374" y="10"/>
                    <a:pt x="380" y="12"/>
                    <a:pt x="381" y="14"/>
                  </a:cubicBezTo>
                  <a:cubicBezTo>
                    <a:pt x="383" y="15"/>
                    <a:pt x="388" y="18"/>
                    <a:pt x="388" y="19"/>
                  </a:cubicBezTo>
                  <a:cubicBezTo>
                    <a:pt x="389" y="21"/>
                    <a:pt x="391" y="27"/>
                    <a:pt x="392" y="29"/>
                  </a:cubicBezTo>
                  <a:cubicBezTo>
                    <a:pt x="393" y="30"/>
                    <a:pt x="393" y="34"/>
                    <a:pt x="394" y="37"/>
                  </a:cubicBezTo>
                  <a:cubicBezTo>
                    <a:pt x="395" y="39"/>
                    <a:pt x="394" y="40"/>
                    <a:pt x="396" y="41"/>
                  </a:cubicBezTo>
                  <a:cubicBezTo>
                    <a:pt x="397" y="41"/>
                    <a:pt x="398" y="42"/>
                    <a:pt x="402" y="41"/>
                  </a:cubicBezTo>
                  <a:cubicBezTo>
                    <a:pt x="405" y="41"/>
                    <a:pt x="406" y="41"/>
                    <a:pt x="409" y="40"/>
                  </a:cubicBezTo>
                  <a:cubicBezTo>
                    <a:pt x="412" y="39"/>
                    <a:pt x="407" y="38"/>
                    <a:pt x="414" y="38"/>
                  </a:cubicBezTo>
                  <a:cubicBezTo>
                    <a:pt x="420" y="37"/>
                    <a:pt x="419" y="37"/>
                    <a:pt x="421" y="37"/>
                  </a:cubicBezTo>
                  <a:cubicBezTo>
                    <a:pt x="422" y="37"/>
                    <a:pt x="424" y="37"/>
                    <a:pt x="426" y="37"/>
                  </a:cubicBezTo>
                  <a:cubicBezTo>
                    <a:pt x="428" y="37"/>
                    <a:pt x="430" y="35"/>
                    <a:pt x="430" y="38"/>
                  </a:cubicBezTo>
                  <a:cubicBezTo>
                    <a:pt x="430" y="42"/>
                    <a:pt x="429" y="45"/>
                    <a:pt x="427" y="47"/>
                  </a:cubicBezTo>
                  <a:cubicBezTo>
                    <a:pt x="426" y="48"/>
                    <a:pt x="426" y="50"/>
                    <a:pt x="425" y="51"/>
                  </a:cubicBezTo>
                  <a:cubicBezTo>
                    <a:pt x="424" y="52"/>
                    <a:pt x="421" y="57"/>
                    <a:pt x="421" y="57"/>
                  </a:cubicBezTo>
                  <a:cubicBezTo>
                    <a:pt x="418" y="60"/>
                    <a:pt x="418" y="60"/>
                    <a:pt x="418" y="60"/>
                  </a:cubicBezTo>
                  <a:cubicBezTo>
                    <a:pt x="418" y="60"/>
                    <a:pt x="419" y="60"/>
                    <a:pt x="416" y="62"/>
                  </a:cubicBezTo>
                  <a:cubicBezTo>
                    <a:pt x="413" y="64"/>
                    <a:pt x="413" y="65"/>
                    <a:pt x="411" y="67"/>
                  </a:cubicBezTo>
                  <a:cubicBezTo>
                    <a:pt x="409" y="68"/>
                    <a:pt x="409" y="69"/>
                    <a:pt x="407" y="70"/>
                  </a:cubicBezTo>
                  <a:cubicBezTo>
                    <a:pt x="406" y="71"/>
                    <a:pt x="404" y="74"/>
                    <a:pt x="403" y="75"/>
                  </a:cubicBezTo>
                  <a:cubicBezTo>
                    <a:pt x="401" y="76"/>
                    <a:pt x="400" y="78"/>
                    <a:pt x="399" y="79"/>
                  </a:cubicBezTo>
                  <a:cubicBezTo>
                    <a:pt x="399" y="80"/>
                    <a:pt x="397" y="82"/>
                    <a:pt x="396" y="83"/>
                  </a:cubicBezTo>
                  <a:cubicBezTo>
                    <a:pt x="396" y="84"/>
                    <a:pt x="395" y="84"/>
                    <a:pt x="394" y="87"/>
                  </a:cubicBezTo>
                  <a:cubicBezTo>
                    <a:pt x="393" y="89"/>
                    <a:pt x="394" y="90"/>
                    <a:pt x="394" y="90"/>
                  </a:cubicBezTo>
                  <a:cubicBezTo>
                    <a:pt x="394" y="90"/>
                    <a:pt x="395" y="91"/>
                    <a:pt x="396" y="91"/>
                  </a:cubicBezTo>
                  <a:cubicBezTo>
                    <a:pt x="397" y="90"/>
                    <a:pt x="397" y="90"/>
                    <a:pt x="401" y="89"/>
                  </a:cubicBezTo>
                  <a:cubicBezTo>
                    <a:pt x="405" y="89"/>
                    <a:pt x="409" y="88"/>
                    <a:pt x="409" y="88"/>
                  </a:cubicBezTo>
                  <a:cubicBezTo>
                    <a:pt x="409" y="88"/>
                    <a:pt x="412" y="87"/>
                    <a:pt x="415" y="86"/>
                  </a:cubicBezTo>
                  <a:cubicBezTo>
                    <a:pt x="418" y="84"/>
                    <a:pt x="420" y="84"/>
                    <a:pt x="422" y="83"/>
                  </a:cubicBezTo>
                  <a:cubicBezTo>
                    <a:pt x="424" y="82"/>
                    <a:pt x="427" y="81"/>
                    <a:pt x="427" y="81"/>
                  </a:cubicBezTo>
                  <a:cubicBezTo>
                    <a:pt x="427" y="81"/>
                    <a:pt x="432" y="81"/>
                    <a:pt x="433" y="81"/>
                  </a:cubicBezTo>
                  <a:cubicBezTo>
                    <a:pt x="434" y="81"/>
                    <a:pt x="438" y="81"/>
                    <a:pt x="438" y="83"/>
                  </a:cubicBezTo>
                  <a:cubicBezTo>
                    <a:pt x="439" y="85"/>
                    <a:pt x="436" y="87"/>
                    <a:pt x="435" y="88"/>
                  </a:cubicBezTo>
                  <a:cubicBezTo>
                    <a:pt x="433" y="90"/>
                    <a:pt x="430" y="91"/>
                    <a:pt x="428" y="91"/>
                  </a:cubicBezTo>
                  <a:cubicBezTo>
                    <a:pt x="426" y="91"/>
                    <a:pt x="424" y="92"/>
                    <a:pt x="422" y="92"/>
                  </a:cubicBezTo>
                  <a:cubicBezTo>
                    <a:pt x="421" y="93"/>
                    <a:pt x="420" y="94"/>
                    <a:pt x="418" y="94"/>
                  </a:cubicBezTo>
                  <a:cubicBezTo>
                    <a:pt x="415" y="94"/>
                    <a:pt x="413" y="95"/>
                    <a:pt x="411" y="95"/>
                  </a:cubicBezTo>
                  <a:cubicBezTo>
                    <a:pt x="410" y="96"/>
                    <a:pt x="410" y="96"/>
                    <a:pt x="408" y="96"/>
                  </a:cubicBezTo>
                  <a:cubicBezTo>
                    <a:pt x="406" y="97"/>
                    <a:pt x="404" y="98"/>
                    <a:pt x="404" y="98"/>
                  </a:cubicBezTo>
                  <a:cubicBezTo>
                    <a:pt x="403" y="98"/>
                    <a:pt x="401" y="98"/>
                    <a:pt x="400" y="98"/>
                  </a:cubicBezTo>
                  <a:cubicBezTo>
                    <a:pt x="398" y="99"/>
                    <a:pt x="397" y="99"/>
                    <a:pt x="396" y="101"/>
                  </a:cubicBezTo>
                  <a:cubicBezTo>
                    <a:pt x="395" y="103"/>
                    <a:pt x="393" y="103"/>
                    <a:pt x="392" y="104"/>
                  </a:cubicBezTo>
                  <a:cubicBezTo>
                    <a:pt x="391" y="106"/>
                    <a:pt x="390" y="106"/>
                    <a:pt x="387" y="109"/>
                  </a:cubicBezTo>
                  <a:cubicBezTo>
                    <a:pt x="385" y="111"/>
                    <a:pt x="384" y="112"/>
                    <a:pt x="384" y="115"/>
                  </a:cubicBezTo>
                  <a:cubicBezTo>
                    <a:pt x="383" y="118"/>
                    <a:pt x="383" y="119"/>
                    <a:pt x="382" y="121"/>
                  </a:cubicBezTo>
                  <a:cubicBezTo>
                    <a:pt x="382" y="123"/>
                    <a:pt x="381" y="122"/>
                    <a:pt x="381" y="125"/>
                  </a:cubicBezTo>
                  <a:cubicBezTo>
                    <a:pt x="381" y="127"/>
                    <a:pt x="381" y="127"/>
                    <a:pt x="382" y="127"/>
                  </a:cubicBezTo>
                  <a:cubicBezTo>
                    <a:pt x="383" y="128"/>
                    <a:pt x="384" y="129"/>
                    <a:pt x="386" y="128"/>
                  </a:cubicBezTo>
                  <a:cubicBezTo>
                    <a:pt x="387" y="126"/>
                    <a:pt x="388" y="126"/>
                    <a:pt x="391" y="126"/>
                  </a:cubicBezTo>
                  <a:cubicBezTo>
                    <a:pt x="394" y="125"/>
                    <a:pt x="394" y="125"/>
                    <a:pt x="395" y="124"/>
                  </a:cubicBezTo>
                  <a:cubicBezTo>
                    <a:pt x="396" y="124"/>
                    <a:pt x="397" y="123"/>
                    <a:pt x="397" y="124"/>
                  </a:cubicBezTo>
                  <a:cubicBezTo>
                    <a:pt x="398" y="125"/>
                    <a:pt x="398" y="126"/>
                    <a:pt x="397" y="128"/>
                  </a:cubicBezTo>
                  <a:cubicBezTo>
                    <a:pt x="395" y="129"/>
                    <a:pt x="395" y="129"/>
                    <a:pt x="393" y="132"/>
                  </a:cubicBezTo>
                  <a:cubicBezTo>
                    <a:pt x="390" y="135"/>
                    <a:pt x="390" y="135"/>
                    <a:pt x="389" y="136"/>
                  </a:cubicBezTo>
                  <a:cubicBezTo>
                    <a:pt x="388" y="138"/>
                    <a:pt x="388" y="138"/>
                    <a:pt x="386" y="140"/>
                  </a:cubicBezTo>
                  <a:cubicBezTo>
                    <a:pt x="384" y="143"/>
                    <a:pt x="383" y="139"/>
                    <a:pt x="383" y="145"/>
                  </a:cubicBezTo>
                  <a:cubicBezTo>
                    <a:pt x="383" y="152"/>
                    <a:pt x="383" y="152"/>
                    <a:pt x="383" y="153"/>
                  </a:cubicBezTo>
                  <a:cubicBezTo>
                    <a:pt x="382" y="154"/>
                    <a:pt x="382" y="155"/>
                    <a:pt x="382" y="158"/>
                  </a:cubicBezTo>
                  <a:cubicBezTo>
                    <a:pt x="382" y="160"/>
                    <a:pt x="380" y="159"/>
                    <a:pt x="379" y="164"/>
                  </a:cubicBezTo>
                  <a:cubicBezTo>
                    <a:pt x="378" y="168"/>
                    <a:pt x="376" y="168"/>
                    <a:pt x="375" y="170"/>
                  </a:cubicBezTo>
                  <a:cubicBezTo>
                    <a:pt x="375" y="172"/>
                    <a:pt x="373" y="176"/>
                    <a:pt x="374" y="177"/>
                  </a:cubicBezTo>
                  <a:cubicBezTo>
                    <a:pt x="374" y="178"/>
                    <a:pt x="375" y="181"/>
                    <a:pt x="377" y="178"/>
                  </a:cubicBezTo>
                  <a:cubicBezTo>
                    <a:pt x="378" y="174"/>
                    <a:pt x="379" y="170"/>
                    <a:pt x="380" y="169"/>
                  </a:cubicBezTo>
                  <a:cubicBezTo>
                    <a:pt x="381" y="168"/>
                    <a:pt x="383" y="166"/>
                    <a:pt x="383" y="166"/>
                  </a:cubicBezTo>
                  <a:cubicBezTo>
                    <a:pt x="383" y="166"/>
                    <a:pt x="385" y="167"/>
                    <a:pt x="385" y="168"/>
                  </a:cubicBezTo>
                  <a:cubicBezTo>
                    <a:pt x="386" y="169"/>
                    <a:pt x="385" y="172"/>
                    <a:pt x="385" y="174"/>
                  </a:cubicBezTo>
                  <a:cubicBezTo>
                    <a:pt x="386" y="176"/>
                    <a:pt x="387" y="178"/>
                    <a:pt x="387" y="178"/>
                  </a:cubicBezTo>
                  <a:cubicBezTo>
                    <a:pt x="387" y="178"/>
                    <a:pt x="385" y="179"/>
                    <a:pt x="389" y="179"/>
                  </a:cubicBezTo>
                  <a:cubicBezTo>
                    <a:pt x="393" y="179"/>
                    <a:pt x="393" y="177"/>
                    <a:pt x="396" y="176"/>
                  </a:cubicBezTo>
                  <a:cubicBezTo>
                    <a:pt x="400" y="175"/>
                    <a:pt x="404" y="173"/>
                    <a:pt x="405" y="173"/>
                  </a:cubicBezTo>
                  <a:cubicBezTo>
                    <a:pt x="407" y="172"/>
                    <a:pt x="413" y="171"/>
                    <a:pt x="414" y="166"/>
                  </a:cubicBezTo>
                  <a:cubicBezTo>
                    <a:pt x="415" y="161"/>
                    <a:pt x="415" y="163"/>
                    <a:pt x="415" y="161"/>
                  </a:cubicBezTo>
                  <a:cubicBezTo>
                    <a:pt x="415" y="158"/>
                    <a:pt x="413" y="157"/>
                    <a:pt x="413" y="155"/>
                  </a:cubicBezTo>
                  <a:cubicBezTo>
                    <a:pt x="412" y="154"/>
                    <a:pt x="408" y="148"/>
                    <a:pt x="408" y="148"/>
                  </a:cubicBezTo>
                  <a:cubicBezTo>
                    <a:pt x="408" y="148"/>
                    <a:pt x="405" y="144"/>
                    <a:pt x="405" y="143"/>
                  </a:cubicBezTo>
                  <a:cubicBezTo>
                    <a:pt x="405" y="142"/>
                    <a:pt x="402" y="140"/>
                    <a:pt x="405" y="140"/>
                  </a:cubicBezTo>
                  <a:cubicBezTo>
                    <a:pt x="408" y="139"/>
                    <a:pt x="408" y="140"/>
                    <a:pt x="410" y="141"/>
                  </a:cubicBezTo>
                  <a:cubicBezTo>
                    <a:pt x="412" y="142"/>
                    <a:pt x="413" y="142"/>
                    <a:pt x="415" y="143"/>
                  </a:cubicBezTo>
                  <a:cubicBezTo>
                    <a:pt x="418" y="144"/>
                    <a:pt x="419" y="145"/>
                    <a:pt x="421" y="147"/>
                  </a:cubicBezTo>
                  <a:cubicBezTo>
                    <a:pt x="422" y="149"/>
                    <a:pt x="423" y="150"/>
                    <a:pt x="424" y="151"/>
                  </a:cubicBezTo>
                  <a:cubicBezTo>
                    <a:pt x="425" y="151"/>
                    <a:pt x="427" y="151"/>
                    <a:pt x="430" y="152"/>
                  </a:cubicBezTo>
                  <a:cubicBezTo>
                    <a:pt x="433" y="153"/>
                    <a:pt x="434" y="154"/>
                    <a:pt x="436" y="154"/>
                  </a:cubicBezTo>
                  <a:cubicBezTo>
                    <a:pt x="437" y="155"/>
                    <a:pt x="435" y="155"/>
                    <a:pt x="440" y="156"/>
                  </a:cubicBezTo>
                  <a:cubicBezTo>
                    <a:pt x="446" y="156"/>
                    <a:pt x="448" y="155"/>
                    <a:pt x="448" y="159"/>
                  </a:cubicBezTo>
                  <a:cubicBezTo>
                    <a:pt x="448" y="163"/>
                    <a:pt x="449" y="164"/>
                    <a:pt x="446" y="166"/>
                  </a:cubicBezTo>
                  <a:cubicBezTo>
                    <a:pt x="444" y="168"/>
                    <a:pt x="439" y="169"/>
                    <a:pt x="437" y="170"/>
                  </a:cubicBezTo>
                  <a:cubicBezTo>
                    <a:pt x="435" y="171"/>
                    <a:pt x="429" y="174"/>
                    <a:pt x="428" y="175"/>
                  </a:cubicBezTo>
                  <a:cubicBezTo>
                    <a:pt x="426" y="176"/>
                    <a:pt x="424" y="177"/>
                    <a:pt x="419" y="178"/>
                  </a:cubicBezTo>
                  <a:cubicBezTo>
                    <a:pt x="414" y="179"/>
                    <a:pt x="411" y="180"/>
                    <a:pt x="407" y="181"/>
                  </a:cubicBezTo>
                  <a:cubicBezTo>
                    <a:pt x="404" y="182"/>
                    <a:pt x="404" y="183"/>
                    <a:pt x="400" y="184"/>
                  </a:cubicBezTo>
                  <a:cubicBezTo>
                    <a:pt x="397" y="186"/>
                    <a:pt x="393" y="186"/>
                    <a:pt x="390" y="189"/>
                  </a:cubicBezTo>
                  <a:cubicBezTo>
                    <a:pt x="388" y="193"/>
                    <a:pt x="385" y="193"/>
                    <a:pt x="384" y="196"/>
                  </a:cubicBezTo>
                  <a:cubicBezTo>
                    <a:pt x="383" y="199"/>
                    <a:pt x="381" y="200"/>
                    <a:pt x="380" y="204"/>
                  </a:cubicBezTo>
                  <a:cubicBezTo>
                    <a:pt x="380" y="207"/>
                    <a:pt x="380" y="209"/>
                    <a:pt x="380" y="211"/>
                  </a:cubicBezTo>
                  <a:cubicBezTo>
                    <a:pt x="380" y="214"/>
                    <a:pt x="380" y="213"/>
                    <a:pt x="380" y="216"/>
                  </a:cubicBezTo>
                  <a:cubicBezTo>
                    <a:pt x="380" y="219"/>
                    <a:pt x="380" y="219"/>
                    <a:pt x="380" y="223"/>
                  </a:cubicBezTo>
                  <a:cubicBezTo>
                    <a:pt x="380" y="226"/>
                    <a:pt x="380" y="228"/>
                    <a:pt x="380" y="230"/>
                  </a:cubicBezTo>
                  <a:cubicBezTo>
                    <a:pt x="380" y="231"/>
                    <a:pt x="381" y="234"/>
                    <a:pt x="381" y="236"/>
                  </a:cubicBezTo>
                  <a:cubicBezTo>
                    <a:pt x="381" y="238"/>
                    <a:pt x="381" y="245"/>
                    <a:pt x="381" y="246"/>
                  </a:cubicBezTo>
                  <a:cubicBezTo>
                    <a:pt x="381" y="248"/>
                    <a:pt x="379" y="253"/>
                    <a:pt x="378" y="255"/>
                  </a:cubicBezTo>
                  <a:cubicBezTo>
                    <a:pt x="377" y="257"/>
                    <a:pt x="375" y="261"/>
                    <a:pt x="372" y="261"/>
                  </a:cubicBezTo>
                  <a:cubicBezTo>
                    <a:pt x="369" y="262"/>
                    <a:pt x="365" y="263"/>
                    <a:pt x="361" y="262"/>
                  </a:cubicBezTo>
                  <a:cubicBezTo>
                    <a:pt x="357" y="261"/>
                    <a:pt x="354" y="259"/>
                    <a:pt x="353" y="256"/>
                  </a:cubicBezTo>
                  <a:cubicBezTo>
                    <a:pt x="352" y="253"/>
                    <a:pt x="350" y="249"/>
                    <a:pt x="349" y="248"/>
                  </a:cubicBezTo>
                  <a:cubicBezTo>
                    <a:pt x="349" y="247"/>
                    <a:pt x="348" y="246"/>
                    <a:pt x="349" y="244"/>
                  </a:cubicBezTo>
                  <a:cubicBezTo>
                    <a:pt x="350" y="243"/>
                    <a:pt x="353" y="236"/>
                    <a:pt x="354" y="235"/>
                  </a:cubicBezTo>
                  <a:cubicBezTo>
                    <a:pt x="354" y="233"/>
                    <a:pt x="355" y="229"/>
                    <a:pt x="356" y="227"/>
                  </a:cubicBezTo>
                  <a:cubicBezTo>
                    <a:pt x="357" y="224"/>
                    <a:pt x="358" y="223"/>
                    <a:pt x="358" y="221"/>
                  </a:cubicBezTo>
                  <a:cubicBezTo>
                    <a:pt x="358" y="218"/>
                    <a:pt x="358" y="213"/>
                    <a:pt x="355" y="212"/>
                  </a:cubicBezTo>
                  <a:cubicBezTo>
                    <a:pt x="352" y="211"/>
                    <a:pt x="351" y="211"/>
                    <a:pt x="350" y="212"/>
                  </a:cubicBezTo>
                  <a:cubicBezTo>
                    <a:pt x="349" y="213"/>
                    <a:pt x="345" y="214"/>
                    <a:pt x="343" y="215"/>
                  </a:cubicBezTo>
                  <a:cubicBezTo>
                    <a:pt x="342" y="216"/>
                    <a:pt x="339" y="216"/>
                    <a:pt x="337" y="216"/>
                  </a:cubicBezTo>
                  <a:cubicBezTo>
                    <a:pt x="335" y="216"/>
                    <a:pt x="333" y="215"/>
                    <a:pt x="331" y="213"/>
                  </a:cubicBezTo>
                  <a:cubicBezTo>
                    <a:pt x="329" y="211"/>
                    <a:pt x="325" y="208"/>
                    <a:pt x="323" y="207"/>
                  </a:cubicBezTo>
                  <a:cubicBezTo>
                    <a:pt x="322" y="206"/>
                    <a:pt x="321" y="204"/>
                    <a:pt x="321" y="204"/>
                  </a:cubicBezTo>
                  <a:cubicBezTo>
                    <a:pt x="321" y="204"/>
                    <a:pt x="320" y="203"/>
                    <a:pt x="324" y="202"/>
                  </a:cubicBezTo>
                  <a:cubicBezTo>
                    <a:pt x="327" y="200"/>
                    <a:pt x="332" y="200"/>
                    <a:pt x="335" y="199"/>
                  </a:cubicBezTo>
                  <a:cubicBezTo>
                    <a:pt x="337" y="198"/>
                    <a:pt x="338" y="197"/>
                    <a:pt x="341" y="196"/>
                  </a:cubicBezTo>
                  <a:cubicBezTo>
                    <a:pt x="345" y="195"/>
                    <a:pt x="345" y="196"/>
                    <a:pt x="346" y="194"/>
                  </a:cubicBezTo>
                  <a:cubicBezTo>
                    <a:pt x="348" y="192"/>
                    <a:pt x="349" y="192"/>
                    <a:pt x="350" y="190"/>
                  </a:cubicBezTo>
                  <a:cubicBezTo>
                    <a:pt x="352" y="188"/>
                    <a:pt x="351" y="188"/>
                    <a:pt x="351" y="186"/>
                  </a:cubicBezTo>
                  <a:cubicBezTo>
                    <a:pt x="350" y="183"/>
                    <a:pt x="349" y="176"/>
                    <a:pt x="350" y="173"/>
                  </a:cubicBezTo>
                  <a:cubicBezTo>
                    <a:pt x="350" y="170"/>
                    <a:pt x="350" y="167"/>
                    <a:pt x="351" y="163"/>
                  </a:cubicBezTo>
                  <a:cubicBezTo>
                    <a:pt x="351" y="159"/>
                    <a:pt x="350" y="154"/>
                    <a:pt x="350" y="152"/>
                  </a:cubicBezTo>
                  <a:cubicBezTo>
                    <a:pt x="350" y="150"/>
                    <a:pt x="349" y="148"/>
                    <a:pt x="348" y="147"/>
                  </a:cubicBezTo>
                  <a:cubicBezTo>
                    <a:pt x="347" y="145"/>
                    <a:pt x="345" y="144"/>
                    <a:pt x="345" y="142"/>
                  </a:cubicBezTo>
                  <a:cubicBezTo>
                    <a:pt x="345" y="140"/>
                    <a:pt x="348" y="137"/>
                    <a:pt x="349" y="136"/>
                  </a:cubicBezTo>
                  <a:cubicBezTo>
                    <a:pt x="349" y="135"/>
                    <a:pt x="350" y="136"/>
                    <a:pt x="351" y="134"/>
                  </a:cubicBezTo>
                  <a:cubicBezTo>
                    <a:pt x="352" y="131"/>
                    <a:pt x="352" y="130"/>
                    <a:pt x="352" y="128"/>
                  </a:cubicBezTo>
                  <a:cubicBezTo>
                    <a:pt x="352" y="127"/>
                    <a:pt x="354" y="125"/>
                    <a:pt x="350" y="122"/>
                  </a:cubicBezTo>
                  <a:cubicBezTo>
                    <a:pt x="347" y="119"/>
                    <a:pt x="347" y="118"/>
                    <a:pt x="344" y="117"/>
                  </a:cubicBezTo>
                  <a:cubicBezTo>
                    <a:pt x="341" y="117"/>
                    <a:pt x="343" y="115"/>
                    <a:pt x="336" y="116"/>
                  </a:cubicBezTo>
                  <a:cubicBezTo>
                    <a:pt x="329" y="118"/>
                    <a:pt x="328" y="116"/>
                    <a:pt x="326" y="120"/>
                  </a:cubicBezTo>
                  <a:cubicBezTo>
                    <a:pt x="324" y="124"/>
                    <a:pt x="322" y="128"/>
                    <a:pt x="321" y="131"/>
                  </a:cubicBezTo>
                  <a:cubicBezTo>
                    <a:pt x="320" y="135"/>
                    <a:pt x="320" y="135"/>
                    <a:pt x="320" y="142"/>
                  </a:cubicBezTo>
                  <a:cubicBezTo>
                    <a:pt x="320" y="148"/>
                    <a:pt x="320" y="147"/>
                    <a:pt x="319" y="153"/>
                  </a:cubicBezTo>
                  <a:cubicBezTo>
                    <a:pt x="319" y="158"/>
                    <a:pt x="318" y="160"/>
                    <a:pt x="318" y="161"/>
                  </a:cubicBezTo>
                  <a:cubicBezTo>
                    <a:pt x="318" y="162"/>
                    <a:pt x="318" y="165"/>
                    <a:pt x="318" y="168"/>
                  </a:cubicBezTo>
                  <a:cubicBezTo>
                    <a:pt x="317" y="172"/>
                    <a:pt x="315" y="174"/>
                    <a:pt x="315" y="177"/>
                  </a:cubicBezTo>
                  <a:cubicBezTo>
                    <a:pt x="315" y="179"/>
                    <a:pt x="315" y="180"/>
                    <a:pt x="314" y="184"/>
                  </a:cubicBezTo>
                  <a:cubicBezTo>
                    <a:pt x="313" y="187"/>
                    <a:pt x="312" y="192"/>
                    <a:pt x="312" y="193"/>
                  </a:cubicBezTo>
                  <a:cubicBezTo>
                    <a:pt x="312" y="194"/>
                    <a:pt x="312" y="196"/>
                    <a:pt x="311" y="199"/>
                  </a:cubicBezTo>
                  <a:cubicBezTo>
                    <a:pt x="310" y="201"/>
                    <a:pt x="307" y="208"/>
                    <a:pt x="306" y="209"/>
                  </a:cubicBezTo>
                  <a:cubicBezTo>
                    <a:pt x="305" y="211"/>
                    <a:pt x="303" y="214"/>
                    <a:pt x="301" y="217"/>
                  </a:cubicBezTo>
                  <a:cubicBezTo>
                    <a:pt x="299" y="219"/>
                    <a:pt x="297" y="224"/>
                    <a:pt x="293" y="226"/>
                  </a:cubicBezTo>
                  <a:cubicBezTo>
                    <a:pt x="289" y="228"/>
                    <a:pt x="285" y="228"/>
                    <a:pt x="284" y="227"/>
                  </a:cubicBezTo>
                  <a:cubicBezTo>
                    <a:pt x="283" y="226"/>
                    <a:pt x="279" y="223"/>
                    <a:pt x="279" y="223"/>
                  </a:cubicBezTo>
                  <a:cubicBezTo>
                    <a:pt x="279" y="223"/>
                    <a:pt x="277" y="223"/>
                    <a:pt x="277" y="220"/>
                  </a:cubicBezTo>
                  <a:cubicBezTo>
                    <a:pt x="277" y="218"/>
                    <a:pt x="279" y="218"/>
                    <a:pt x="279" y="216"/>
                  </a:cubicBezTo>
                  <a:cubicBezTo>
                    <a:pt x="279" y="214"/>
                    <a:pt x="277" y="212"/>
                    <a:pt x="277" y="210"/>
                  </a:cubicBezTo>
                  <a:cubicBezTo>
                    <a:pt x="277" y="209"/>
                    <a:pt x="276" y="205"/>
                    <a:pt x="276" y="204"/>
                  </a:cubicBezTo>
                  <a:cubicBezTo>
                    <a:pt x="276" y="203"/>
                    <a:pt x="278" y="202"/>
                    <a:pt x="278" y="202"/>
                  </a:cubicBezTo>
                  <a:cubicBezTo>
                    <a:pt x="278" y="202"/>
                    <a:pt x="286" y="196"/>
                    <a:pt x="287" y="193"/>
                  </a:cubicBezTo>
                  <a:cubicBezTo>
                    <a:pt x="288" y="190"/>
                    <a:pt x="291" y="189"/>
                    <a:pt x="292" y="186"/>
                  </a:cubicBezTo>
                  <a:cubicBezTo>
                    <a:pt x="293" y="182"/>
                    <a:pt x="297" y="179"/>
                    <a:pt x="297" y="176"/>
                  </a:cubicBezTo>
                  <a:cubicBezTo>
                    <a:pt x="298" y="173"/>
                    <a:pt x="301" y="166"/>
                    <a:pt x="301" y="162"/>
                  </a:cubicBezTo>
                  <a:cubicBezTo>
                    <a:pt x="302" y="157"/>
                    <a:pt x="304" y="149"/>
                    <a:pt x="304" y="145"/>
                  </a:cubicBezTo>
                  <a:cubicBezTo>
                    <a:pt x="305" y="141"/>
                    <a:pt x="304" y="129"/>
                    <a:pt x="304" y="123"/>
                  </a:cubicBezTo>
                  <a:cubicBezTo>
                    <a:pt x="304" y="117"/>
                    <a:pt x="303" y="111"/>
                    <a:pt x="303" y="109"/>
                  </a:cubicBezTo>
                  <a:cubicBezTo>
                    <a:pt x="303" y="107"/>
                    <a:pt x="303" y="107"/>
                    <a:pt x="303" y="103"/>
                  </a:cubicBezTo>
                  <a:cubicBezTo>
                    <a:pt x="302" y="100"/>
                    <a:pt x="301" y="99"/>
                    <a:pt x="301" y="97"/>
                  </a:cubicBezTo>
                  <a:cubicBezTo>
                    <a:pt x="300" y="94"/>
                    <a:pt x="300" y="95"/>
                    <a:pt x="301" y="92"/>
                  </a:cubicBezTo>
                  <a:cubicBezTo>
                    <a:pt x="302" y="90"/>
                    <a:pt x="301" y="89"/>
                    <a:pt x="303" y="89"/>
                  </a:cubicBezTo>
                  <a:cubicBezTo>
                    <a:pt x="304" y="88"/>
                    <a:pt x="304" y="88"/>
                    <a:pt x="305" y="86"/>
                  </a:cubicBezTo>
                  <a:cubicBezTo>
                    <a:pt x="307" y="85"/>
                    <a:pt x="306" y="87"/>
                    <a:pt x="307" y="85"/>
                  </a:cubicBezTo>
                  <a:cubicBezTo>
                    <a:pt x="309" y="82"/>
                    <a:pt x="310" y="80"/>
                    <a:pt x="311" y="81"/>
                  </a:cubicBezTo>
                  <a:close/>
                  <a:moveTo>
                    <a:pt x="129" y="76"/>
                  </a:moveTo>
                  <a:cubicBezTo>
                    <a:pt x="129" y="76"/>
                    <a:pt x="132" y="76"/>
                    <a:pt x="133" y="76"/>
                  </a:cubicBezTo>
                  <a:cubicBezTo>
                    <a:pt x="134" y="76"/>
                    <a:pt x="134" y="76"/>
                    <a:pt x="135" y="77"/>
                  </a:cubicBezTo>
                  <a:cubicBezTo>
                    <a:pt x="136" y="78"/>
                    <a:pt x="136" y="78"/>
                    <a:pt x="137" y="79"/>
                  </a:cubicBezTo>
                  <a:cubicBezTo>
                    <a:pt x="139" y="79"/>
                    <a:pt x="139" y="79"/>
                    <a:pt x="139" y="80"/>
                  </a:cubicBezTo>
                  <a:cubicBezTo>
                    <a:pt x="140" y="81"/>
                    <a:pt x="140" y="81"/>
                    <a:pt x="141" y="83"/>
                  </a:cubicBezTo>
                  <a:cubicBezTo>
                    <a:pt x="142" y="84"/>
                    <a:pt x="142" y="84"/>
                    <a:pt x="143" y="85"/>
                  </a:cubicBezTo>
                  <a:cubicBezTo>
                    <a:pt x="143" y="85"/>
                    <a:pt x="143" y="86"/>
                    <a:pt x="143" y="87"/>
                  </a:cubicBezTo>
                  <a:cubicBezTo>
                    <a:pt x="143" y="88"/>
                    <a:pt x="142" y="89"/>
                    <a:pt x="142" y="90"/>
                  </a:cubicBezTo>
                  <a:cubicBezTo>
                    <a:pt x="141" y="90"/>
                    <a:pt x="141" y="90"/>
                    <a:pt x="140" y="91"/>
                  </a:cubicBezTo>
                  <a:cubicBezTo>
                    <a:pt x="139" y="91"/>
                    <a:pt x="139" y="91"/>
                    <a:pt x="139" y="91"/>
                  </a:cubicBezTo>
                  <a:cubicBezTo>
                    <a:pt x="138" y="91"/>
                    <a:pt x="139" y="91"/>
                    <a:pt x="138" y="91"/>
                  </a:cubicBezTo>
                  <a:cubicBezTo>
                    <a:pt x="136" y="91"/>
                    <a:pt x="136" y="91"/>
                    <a:pt x="136" y="91"/>
                  </a:cubicBezTo>
                  <a:cubicBezTo>
                    <a:pt x="135" y="92"/>
                    <a:pt x="135" y="92"/>
                    <a:pt x="135" y="92"/>
                  </a:cubicBezTo>
                  <a:cubicBezTo>
                    <a:pt x="134" y="92"/>
                    <a:pt x="133" y="92"/>
                    <a:pt x="133" y="92"/>
                  </a:cubicBezTo>
                  <a:cubicBezTo>
                    <a:pt x="133" y="92"/>
                    <a:pt x="133" y="92"/>
                    <a:pt x="132" y="92"/>
                  </a:cubicBezTo>
                  <a:cubicBezTo>
                    <a:pt x="131" y="92"/>
                    <a:pt x="131" y="92"/>
                    <a:pt x="130" y="91"/>
                  </a:cubicBezTo>
                  <a:cubicBezTo>
                    <a:pt x="130" y="91"/>
                    <a:pt x="129" y="91"/>
                    <a:pt x="129" y="90"/>
                  </a:cubicBezTo>
                  <a:cubicBezTo>
                    <a:pt x="129" y="90"/>
                    <a:pt x="129" y="89"/>
                    <a:pt x="128" y="89"/>
                  </a:cubicBezTo>
                  <a:cubicBezTo>
                    <a:pt x="128" y="89"/>
                    <a:pt x="128" y="90"/>
                    <a:pt x="128" y="88"/>
                  </a:cubicBezTo>
                  <a:cubicBezTo>
                    <a:pt x="128" y="87"/>
                    <a:pt x="128" y="87"/>
                    <a:pt x="128" y="86"/>
                  </a:cubicBezTo>
                  <a:cubicBezTo>
                    <a:pt x="128" y="86"/>
                    <a:pt x="128" y="87"/>
                    <a:pt x="128" y="85"/>
                  </a:cubicBezTo>
                  <a:cubicBezTo>
                    <a:pt x="127" y="84"/>
                    <a:pt x="127" y="85"/>
                    <a:pt x="127" y="84"/>
                  </a:cubicBezTo>
                  <a:cubicBezTo>
                    <a:pt x="127" y="83"/>
                    <a:pt x="127" y="83"/>
                    <a:pt x="127" y="82"/>
                  </a:cubicBezTo>
                  <a:cubicBezTo>
                    <a:pt x="127" y="82"/>
                    <a:pt x="128" y="82"/>
                    <a:pt x="127" y="82"/>
                  </a:cubicBezTo>
                  <a:cubicBezTo>
                    <a:pt x="127" y="81"/>
                    <a:pt x="127" y="82"/>
                    <a:pt x="127" y="81"/>
                  </a:cubicBezTo>
                  <a:cubicBezTo>
                    <a:pt x="127" y="81"/>
                    <a:pt x="127" y="81"/>
                    <a:pt x="127" y="81"/>
                  </a:cubicBezTo>
                  <a:cubicBezTo>
                    <a:pt x="127" y="80"/>
                    <a:pt x="127" y="80"/>
                    <a:pt x="127" y="80"/>
                  </a:cubicBezTo>
                  <a:cubicBezTo>
                    <a:pt x="127" y="79"/>
                    <a:pt x="127" y="80"/>
                    <a:pt x="127" y="79"/>
                  </a:cubicBezTo>
                  <a:cubicBezTo>
                    <a:pt x="127" y="78"/>
                    <a:pt x="127" y="79"/>
                    <a:pt x="128" y="78"/>
                  </a:cubicBezTo>
                  <a:cubicBezTo>
                    <a:pt x="128" y="77"/>
                    <a:pt x="129" y="76"/>
                    <a:pt x="129" y="76"/>
                  </a:cubicBezTo>
                  <a:close/>
                  <a:moveTo>
                    <a:pt x="82" y="26"/>
                  </a:moveTo>
                  <a:cubicBezTo>
                    <a:pt x="83" y="24"/>
                    <a:pt x="87" y="24"/>
                    <a:pt x="89" y="23"/>
                  </a:cubicBezTo>
                  <a:cubicBezTo>
                    <a:pt x="92" y="23"/>
                    <a:pt x="97" y="24"/>
                    <a:pt x="100" y="24"/>
                  </a:cubicBezTo>
                  <a:cubicBezTo>
                    <a:pt x="103" y="23"/>
                    <a:pt x="102" y="22"/>
                    <a:pt x="107" y="22"/>
                  </a:cubicBezTo>
                  <a:cubicBezTo>
                    <a:pt x="112" y="22"/>
                    <a:pt x="113" y="23"/>
                    <a:pt x="115" y="22"/>
                  </a:cubicBezTo>
                  <a:cubicBezTo>
                    <a:pt x="117" y="21"/>
                    <a:pt x="118" y="20"/>
                    <a:pt x="121" y="19"/>
                  </a:cubicBezTo>
                  <a:cubicBezTo>
                    <a:pt x="124" y="18"/>
                    <a:pt x="126" y="18"/>
                    <a:pt x="129" y="17"/>
                  </a:cubicBezTo>
                  <a:cubicBezTo>
                    <a:pt x="132" y="15"/>
                    <a:pt x="134" y="14"/>
                    <a:pt x="136" y="14"/>
                  </a:cubicBezTo>
                  <a:cubicBezTo>
                    <a:pt x="138" y="13"/>
                    <a:pt x="142" y="11"/>
                    <a:pt x="143" y="11"/>
                  </a:cubicBezTo>
                  <a:cubicBezTo>
                    <a:pt x="145" y="10"/>
                    <a:pt x="147" y="9"/>
                    <a:pt x="149" y="8"/>
                  </a:cubicBezTo>
                  <a:cubicBezTo>
                    <a:pt x="152" y="8"/>
                    <a:pt x="153" y="8"/>
                    <a:pt x="154" y="7"/>
                  </a:cubicBezTo>
                  <a:cubicBezTo>
                    <a:pt x="155" y="6"/>
                    <a:pt x="157" y="4"/>
                    <a:pt x="160" y="4"/>
                  </a:cubicBezTo>
                  <a:cubicBezTo>
                    <a:pt x="162" y="4"/>
                    <a:pt x="162" y="4"/>
                    <a:pt x="165" y="3"/>
                  </a:cubicBezTo>
                  <a:cubicBezTo>
                    <a:pt x="167" y="3"/>
                    <a:pt x="168" y="2"/>
                    <a:pt x="169" y="2"/>
                  </a:cubicBezTo>
                  <a:cubicBezTo>
                    <a:pt x="171" y="2"/>
                    <a:pt x="173" y="2"/>
                    <a:pt x="174" y="2"/>
                  </a:cubicBezTo>
                  <a:cubicBezTo>
                    <a:pt x="176" y="2"/>
                    <a:pt x="176" y="2"/>
                    <a:pt x="178" y="2"/>
                  </a:cubicBezTo>
                  <a:cubicBezTo>
                    <a:pt x="179" y="1"/>
                    <a:pt x="182" y="1"/>
                    <a:pt x="184" y="1"/>
                  </a:cubicBezTo>
                  <a:cubicBezTo>
                    <a:pt x="185" y="1"/>
                    <a:pt x="186" y="1"/>
                    <a:pt x="187" y="1"/>
                  </a:cubicBezTo>
                  <a:cubicBezTo>
                    <a:pt x="187" y="2"/>
                    <a:pt x="191" y="2"/>
                    <a:pt x="191" y="2"/>
                  </a:cubicBezTo>
                  <a:cubicBezTo>
                    <a:pt x="191" y="2"/>
                    <a:pt x="194" y="1"/>
                    <a:pt x="195" y="2"/>
                  </a:cubicBezTo>
                  <a:cubicBezTo>
                    <a:pt x="196" y="2"/>
                    <a:pt x="196" y="4"/>
                    <a:pt x="196" y="4"/>
                  </a:cubicBezTo>
                  <a:cubicBezTo>
                    <a:pt x="196" y="5"/>
                    <a:pt x="195" y="8"/>
                    <a:pt x="194" y="8"/>
                  </a:cubicBezTo>
                  <a:cubicBezTo>
                    <a:pt x="193" y="9"/>
                    <a:pt x="188" y="14"/>
                    <a:pt x="187" y="15"/>
                  </a:cubicBezTo>
                  <a:cubicBezTo>
                    <a:pt x="187" y="16"/>
                    <a:pt x="177" y="25"/>
                    <a:pt x="177" y="25"/>
                  </a:cubicBezTo>
                  <a:cubicBezTo>
                    <a:pt x="176" y="26"/>
                    <a:pt x="169" y="28"/>
                    <a:pt x="168" y="30"/>
                  </a:cubicBezTo>
                  <a:cubicBezTo>
                    <a:pt x="166" y="33"/>
                    <a:pt x="162" y="35"/>
                    <a:pt x="162" y="35"/>
                  </a:cubicBezTo>
                  <a:cubicBezTo>
                    <a:pt x="162" y="35"/>
                    <a:pt x="162" y="35"/>
                    <a:pt x="161" y="35"/>
                  </a:cubicBezTo>
                  <a:cubicBezTo>
                    <a:pt x="160" y="36"/>
                    <a:pt x="155" y="39"/>
                    <a:pt x="153" y="40"/>
                  </a:cubicBezTo>
                  <a:cubicBezTo>
                    <a:pt x="150" y="41"/>
                    <a:pt x="148" y="42"/>
                    <a:pt x="147" y="43"/>
                  </a:cubicBezTo>
                  <a:cubicBezTo>
                    <a:pt x="145" y="44"/>
                    <a:pt x="143" y="47"/>
                    <a:pt x="141" y="47"/>
                  </a:cubicBezTo>
                  <a:cubicBezTo>
                    <a:pt x="140" y="47"/>
                    <a:pt x="137" y="49"/>
                    <a:pt x="136" y="50"/>
                  </a:cubicBezTo>
                  <a:cubicBezTo>
                    <a:pt x="135" y="51"/>
                    <a:pt x="133" y="52"/>
                    <a:pt x="132" y="53"/>
                  </a:cubicBezTo>
                  <a:cubicBezTo>
                    <a:pt x="132" y="53"/>
                    <a:pt x="130" y="55"/>
                    <a:pt x="130" y="55"/>
                  </a:cubicBezTo>
                  <a:cubicBezTo>
                    <a:pt x="130" y="55"/>
                    <a:pt x="129" y="55"/>
                    <a:pt x="128" y="56"/>
                  </a:cubicBezTo>
                  <a:cubicBezTo>
                    <a:pt x="127" y="57"/>
                    <a:pt x="127" y="57"/>
                    <a:pt x="127" y="58"/>
                  </a:cubicBezTo>
                  <a:cubicBezTo>
                    <a:pt x="127" y="59"/>
                    <a:pt x="127" y="59"/>
                    <a:pt x="127" y="60"/>
                  </a:cubicBezTo>
                  <a:cubicBezTo>
                    <a:pt x="127" y="60"/>
                    <a:pt x="129" y="64"/>
                    <a:pt x="130" y="65"/>
                  </a:cubicBezTo>
                  <a:cubicBezTo>
                    <a:pt x="132" y="66"/>
                    <a:pt x="132" y="68"/>
                    <a:pt x="133" y="68"/>
                  </a:cubicBezTo>
                  <a:cubicBezTo>
                    <a:pt x="133" y="69"/>
                    <a:pt x="134" y="70"/>
                    <a:pt x="135" y="71"/>
                  </a:cubicBezTo>
                  <a:cubicBezTo>
                    <a:pt x="136" y="71"/>
                    <a:pt x="137" y="72"/>
                    <a:pt x="137" y="72"/>
                  </a:cubicBezTo>
                  <a:cubicBezTo>
                    <a:pt x="138" y="72"/>
                    <a:pt x="139" y="72"/>
                    <a:pt x="141" y="72"/>
                  </a:cubicBezTo>
                  <a:cubicBezTo>
                    <a:pt x="143" y="72"/>
                    <a:pt x="146" y="72"/>
                    <a:pt x="148" y="72"/>
                  </a:cubicBezTo>
                  <a:cubicBezTo>
                    <a:pt x="150" y="73"/>
                    <a:pt x="153" y="73"/>
                    <a:pt x="155" y="73"/>
                  </a:cubicBezTo>
                  <a:cubicBezTo>
                    <a:pt x="157" y="73"/>
                    <a:pt x="159" y="74"/>
                    <a:pt x="160" y="74"/>
                  </a:cubicBezTo>
                  <a:cubicBezTo>
                    <a:pt x="162" y="74"/>
                    <a:pt x="166" y="73"/>
                    <a:pt x="167" y="73"/>
                  </a:cubicBezTo>
                  <a:cubicBezTo>
                    <a:pt x="168" y="73"/>
                    <a:pt x="171" y="72"/>
                    <a:pt x="172" y="72"/>
                  </a:cubicBezTo>
                  <a:cubicBezTo>
                    <a:pt x="173" y="72"/>
                    <a:pt x="175" y="72"/>
                    <a:pt x="176" y="71"/>
                  </a:cubicBezTo>
                  <a:cubicBezTo>
                    <a:pt x="177" y="71"/>
                    <a:pt x="177" y="70"/>
                    <a:pt x="178" y="70"/>
                  </a:cubicBezTo>
                  <a:cubicBezTo>
                    <a:pt x="180" y="71"/>
                    <a:pt x="181" y="71"/>
                    <a:pt x="181" y="72"/>
                  </a:cubicBezTo>
                  <a:cubicBezTo>
                    <a:pt x="182" y="74"/>
                    <a:pt x="182" y="75"/>
                    <a:pt x="182" y="76"/>
                  </a:cubicBezTo>
                  <a:cubicBezTo>
                    <a:pt x="182" y="77"/>
                    <a:pt x="183" y="78"/>
                    <a:pt x="183" y="79"/>
                  </a:cubicBezTo>
                  <a:cubicBezTo>
                    <a:pt x="183" y="79"/>
                    <a:pt x="183" y="80"/>
                    <a:pt x="182" y="81"/>
                  </a:cubicBezTo>
                  <a:cubicBezTo>
                    <a:pt x="180" y="82"/>
                    <a:pt x="181" y="82"/>
                    <a:pt x="179" y="82"/>
                  </a:cubicBezTo>
                  <a:cubicBezTo>
                    <a:pt x="176" y="83"/>
                    <a:pt x="175" y="83"/>
                    <a:pt x="174" y="84"/>
                  </a:cubicBezTo>
                  <a:cubicBezTo>
                    <a:pt x="173" y="84"/>
                    <a:pt x="173" y="85"/>
                    <a:pt x="171" y="86"/>
                  </a:cubicBezTo>
                  <a:cubicBezTo>
                    <a:pt x="170" y="86"/>
                    <a:pt x="168" y="87"/>
                    <a:pt x="167" y="87"/>
                  </a:cubicBezTo>
                  <a:cubicBezTo>
                    <a:pt x="165" y="88"/>
                    <a:pt x="165" y="88"/>
                    <a:pt x="161" y="90"/>
                  </a:cubicBezTo>
                  <a:cubicBezTo>
                    <a:pt x="158" y="92"/>
                    <a:pt x="154" y="93"/>
                    <a:pt x="153" y="94"/>
                  </a:cubicBezTo>
                  <a:cubicBezTo>
                    <a:pt x="152" y="94"/>
                    <a:pt x="151" y="95"/>
                    <a:pt x="149" y="96"/>
                  </a:cubicBezTo>
                  <a:cubicBezTo>
                    <a:pt x="146" y="97"/>
                    <a:pt x="144" y="99"/>
                    <a:pt x="141" y="100"/>
                  </a:cubicBezTo>
                  <a:cubicBezTo>
                    <a:pt x="139" y="101"/>
                    <a:pt x="131" y="106"/>
                    <a:pt x="130" y="108"/>
                  </a:cubicBezTo>
                  <a:cubicBezTo>
                    <a:pt x="129" y="109"/>
                    <a:pt x="128" y="109"/>
                    <a:pt x="128" y="111"/>
                  </a:cubicBezTo>
                  <a:cubicBezTo>
                    <a:pt x="127" y="113"/>
                    <a:pt x="128" y="117"/>
                    <a:pt x="128" y="118"/>
                  </a:cubicBezTo>
                  <a:cubicBezTo>
                    <a:pt x="129" y="119"/>
                    <a:pt x="129" y="120"/>
                    <a:pt x="130" y="122"/>
                  </a:cubicBezTo>
                  <a:cubicBezTo>
                    <a:pt x="131" y="124"/>
                    <a:pt x="132" y="127"/>
                    <a:pt x="132" y="128"/>
                  </a:cubicBezTo>
                  <a:cubicBezTo>
                    <a:pt x="132" y="129"/>
                    <a:pt x="133" y="130"/>
                    <a:pt x="133" y="131"/>
                  </a:cubicBezTo>
                  <a:cubicBezTo>
                    <a:pt x="133" y="131"/>
                    <a:pt x="135" y="134"/>
                    <a:pt x="135" y="134"/>
                  </a:cubicBezTo>
                  <a:cubicBezTo>
                    <a:pt x="135" y="134"/>
                    <a:pt x="134" y="138"/>
                    <a:pt x="134" y="139"/>
                  </a:cubicBezTo>
                  <a:cubicBezTo>
                    <a:pt x="135" y="140"/>
                    <a:pt x="135" y="140"/>
                    <a:pt x="136" y="142"/>
                  </a:cubicBezTo>
                  <a:cubicBezTo>
                    <a:pt x="137" y="144"/>
                    <a:pt x="138" y="148"/>
                    <a:pt x="139" y="148"/>
                  </a:cubicBezTo>
                  <a:cubicBezTo>
                    <a:pt x="139" y="149"/>
                    <a:pt x="141" y="153"/>
                    <a:pt x="141" y="153"/>
                  </a:cubicBezTo>
                  <a:cubicBezTo>
                    <a:pt x="142" y="154"/>
                    <a:pt x="142" y="156"/>
                    <a:pt x="144" y="157"/>
                  </a:cubicBezTo>
                  <a:cubicBezTo>
                    <a:pt x="145" y="158"/>
                    <a:pt x="148" y="161"/>
                    <a:pt x="148" y="161"/>
                  </a:cubicBezTo>
                  <a:cubicBezTo>
                    <a:pt x="148" y="161"/>
                    <a:pt x="149" y="164"/>
                    <a:pt x="150" y="165"/>
                  </a:cubicBezTo>
                  <a:cubicBezTo>
                    <a:pt x="150" y="166"/>
                    <a:pt x="153" y="168"/>
                    <a:pt x="154" y="168"/>
                  </a:cubicBezTo>
                  <a:cubicBezTo>
                    <a:pt x="155" y="169"/>
                    <a:pt x="156" y="171"/>
                    <a:pt x="156" y="171"/>
                  </a:cubicBezTo>
                  <a:cubicBezTo>
                    <a:pt x="156" y="171"/>
                    <a:pt x="159" y="174"/>
                    <a:pt x="160" y="175"/>
                  </a:cubicBezTo>
                  <a:cubicBezTo>
                    <a:pt x="161" y="177"/>
                    <a:pt x="163" y="177"/>
                    <a:pt x="164" y="179"/>
                  </a:cubicBezTo>
                  <a:cubicBezTo>
                    <a:pt x="165" y="181"/>
                    <a:pt x="166" y="181"/>
                    <a:pt x="167" y="182"/>
                  </a:cubicBezTo>
                  <a:cubicBezTo>
                    <a:pt x="168" y="183"/>
                    <a:pt x="171" y="187"/>
                    <a:pt x="172" y="188"/>
                  </a:cubicBezTo>
                  <a:cubicBezTo>
                    <a:pt x="172" y="189"/>
                    <a:pt x="173" y="188"/>
                    <a:pt x="176" y="190"/>
                  </a:cubicBezTo>
                  <a:cubicBezTo>
                    <a:pt x="178" y="192"/>
                    <a:pt x="178" y="191"/>
                    <a:pt x="181" y="195"/>
                  </a:cubicBezTo>
                  <a:cubicBezTo>
                    <a:pt x="184" y="198"/>
                    <a:pt x="186" y="201"/>
                    <a:pt x="187" y="201"/>
                  </a:cubicBezTo>
                  <a:cubicBezTo>
                    <a:pt x="188" y="202"/>
                    <a:pt x="194" y="206"/>
                    <a:pt x="195" y="206"/>
                  </a:cubicBezTo>
                  <a:cubicBezTo>
                    <a:pt x="196" y="207"/>
                    <a:pt x="199" y="209"/>
                    <a:pt x="200" y="209"/>
                  </a:cubicBezTo>
                  <a:cubicBezTo>
                    <a:pt x="201" y="209"/>
                    <a:pt x="205" y="211"/>
                    <a:pt x="206" y="211"/>
                  </a:cubicBezTo>
                  <a:cubicBezTo>
                    <a:pt x="207" y="211"/>
                    <a:pt x="210" y="212"/>
                    <a:pt x="211" y="212"/>
                  </a:cubicBezTo>
                  <a:cubicBezTo>
                    <a:pt x="213" y="213"/>
                    <a:pt x="214" y="213"/>
                    <a:pt x="216" y="213"/>
                  </a:cubicBezTo>
                  <a:cubicBezTo>
                    <a:pt x="218" y="214"/>
                    <a:pt x="220" y="214"/>
                    <a:pt x="223" y="214"/>
                  </a:cubicBezTo>
                  <a:cubicBezTo>
                    <a:pt x="225" y="214"/>
                    <a:pt x="228" y="215"/>
                    <a:pt x="229" y="215"/>
                  </a:cubicBezTo>
                  <a:cubicBezTo>
                    <a:pt x="230" y="215"/>
                    <a:pt x="237" y="214"/>
                    <a:pt x="240" y="214"/>
                  </a:cubicBezTo>
                  <a:cubicBezTo>
                    <a:pt x="243" y="214"/>
                    <a:pt x="244" y="214"/>
                    <a:pt x="246" y="214"/>
                  </a:cubicBezTo>
                  <a:cubicBezTo>
                    <a:pt x="247" y="214"/>
                    <a:pt x="248" y="214"/>
                    <a:pt x="248" y="214"/>
                  </a:cubicBezTo>
                  <a:cubicBezTo>
                    <a:pt x="248" y="214"/>
                    <a:pt x="249" y="216"/>
                    <a:pt x="247" y="217"/>
                  </a:cubicBezTo>
                  <a:cubicBezTo>
                    <a:pt x="246" y="217"/>
                    <a:pt x="247" y="217"/>
                    <a:pt x="245" y="218"/>
                  </a:cubicBezTo>
                  <a:cubicBezTo>
                    <a:pt x="243" y="218"/>
                    <a:pt x="235" y="220"/>
                    <a:pt x="234" y="220"/>
                  </a:cubicBezTo>
                  <a:cubicBezTo>
                    <a:pt x="232" y="221"/>
                    <a:pt x="229" y="223"/>
                    <a:pt x="225" y="224"/>
                  </a:cubicBezTo>
                  <a:cubicBezTo>
                    <a:pt x="221" y="225"/>
                    <a:pt x="220" y="226"/>
                    <a:pt x="217" y="227"/>
                  </a:cubicBezTo>
                  <a:cubicBezTo>
                    <a:pt x="214" y="228"/>
                    <a:pt x="212" y="229"/>
                    <a:pt x="210" y="229"/>
                  </a:cubicBezTo>
                  <a:cubicBezTo>
                    <a:pt x="208" y="229"/>
                    <a:pt x="201" y="233"/>
                    <a:pt x="197" y="234"/>
                  </a:cubicBezTo>
                  <a:cubicBezTo>
                    <a:pt x="193" y="234"/>
                    <a:pt x="188" y="237"/>
                    <a:pt x="185" y="238"/>
                  </a:cubicBezTo>
                  <a:cubicBezTo>
                    <a:pt x="182" y="240"/>
                    <a:pt x="178" y="241"/>
                    <a:pt x="175" y="241"/>
                  </a:cubicBezTo>
                  <a:cubicBezTo>
                    <a:pt x="172" y="241"/>
                    <a:pt x="165" y="238"/>
                    <a:pt x="163" y="237"/>
                  </a:cubicBezTo>
                  <a:cubicBezTo>
                    <a:pt x="161" y="236"/>
                    <a:pt x="156" y="232"/>
                    <a:pt x="155" y="231"/>
                  </a:cubicBezTo>
                  <a:cubicBezTo>
                    <a:pt x="155" y="230"/>
                    <a:pt x="151" y="227"/>
                    <a:pt x="149" y="226"/>
                  </a:cubicBezTo>
                  <a:cubicBezTo>
                    <a:pt x="147" y="224"/>
                    <a:pt x="145" y="220"/>
                    <a:pt x="144" y="220"/>
                  </a:cubicBezTo>
                  <a:cubicBezTo>
                    <a:pt x="144" y="219"/>
                    <a:pt x="139" y="211"/>
                    <a:pt x="139" y="210"/>
                  </a:cubicBezTo>
                  <a:cubicBezTo>
                    <a:pt x="139" y="209"/>
                    <a:pt x="137" y="201"/>
                    <a:pt x="137" y="200"/>
                  </a:cubicBezTo>
                  <a:cubicBezTo>
                    <a:pt x="137" y="199"/>
                    <a:pt x="135" y="192"/>
                    <a:pt x="134" y="191"/>
                  </a:cubicBezTo>
                  <a:cubicBezTo>
                    <a:pt x="134" y="190"/>
                    <a:pt x="131" y="184"/>
                    <a:pt x="130" y="182"/>
                  </a:cubicBezTo>
                  <a:cubicBezTo>
                    <a:pt x="130" y="180"/>
                    <a:pt x="127" y="173"/>
                    <a:pt x="127" y="171"/>
                  </a:cubicBezTo>
                  <a:cubicBezTo>
                    <a:pt x="126" y="169"/>
                    <a:pt x="124" y="164"/>
                    <a:pt x="124" y="162"/>
                  </a:cubicBezTo>
                  <a:cubicBezTo>
                    <a:pt x="124" y="161"/>
                    <a:pt x="122" y="152"/>
                    <a:pt x="122" y="151"/>
                  </a:cubicBezTo>
                  <a:cubicBezTo>
                    <a:pt x="122" y="150"/>
                    <a:pt x="120" y="144"/>
                    <a:pt x="119" y="144"/>
                  </a:cubicBezTo>
                  <a:cubicBezTo>
                    <a:pt x="118" y="143"/>
                    <a:pt x="118" y="142"/>
                    <a:pt x="117" y="143"/>
                  </a:cubicBezTo>
                  <a:cubicBezTo>
                    <a:pt x="116" y="143"/>
                    <a:pt x="113" y="146"/>
                    <a:pt x="113" y="147"/>
                  </a:cubicBezTo>
                  <a:cubicBezTo>
                    <a:pt x="113" y="148"/>
                    <a:pt x="111" y="154"/>
                    <a:pt x="110" y="155"/>
                  </a:cubicBezTo>
                  <a:cubicBezTo>
                    <a:pt x="110" y="156"/>
                    <a:pt x="108" y="159"/>
                    <a:pt x="108" y="161"/>
                  </a:cubicBezTo>
                  <a:cubicBezTo>
                    <a:pt x="107" y="164"/>
                    <a:pt x="106" y="168"/>
                    <a:pt x="106" y="168"/>
                  </a:cubicBezTo>
                  <a:cubicBezTo>
                    <a:pt x="106" y="169"/>
                    <a:pt x="104" y="171"/>
                    <a:pt x="104" y="173"/>
                  </a:cubicBezTo>
                  <a:cubicBezTo>
                    <a:pt x="104" y="174"/>
                    <a:pt x="104" y="176"/>
                    <a:pt x="103" y="178"/>
                  </a:cubicBezTo>
                  <a:cubicBezTo>
                    <a:pt x="103" y="180"/>
                    <a:pt x="102" y="179"/>
                    <a:pt x="101" y="183"/>
                  </a:cubicBezTo>
                  <a:cubicBezTo>
                    <a:pt x="101" y="186"/>
                    <a:pt x="100" y="191"/>
                    <a:pt x="100" y="192"/>
                  </a:cubicBezTo>
                  <a:cubicBezTo>
                    <a:pt x="99" y="193"/>
                    <a:pt x="98" y="197"/>
                    <a:pt x="98" y="198"/>
                  </a:cubicBezTo>
                  <a:cubicBezTo>
                    <a:pt x="97" y="200"/>
                    <a:pt x="96" y="201"/>
                    <a:pt x="95" y="204"/>
                  </a:cubicBezTo>
                  <a:cubicBezTo>
                    <a:pt x="94" y="206"/>
                    <a:pt x="93" y="209"/>
                    <a:pt x="93" y="209"/>
                  </a:cubicBezTo>
                  <a:cubicBezTo>
                    <a:pt x="93" y="209"/>
                    <a:pt x="93" y="210"/>
                    <a:pt x="93" y="211"/>
                  </a:cubicBezTo>
                  <a:cubicBezTo>
                    <a:pt x="92" y="213"/>
                    <a:pt x="88" y="218"/>
                    <a:pt x="87" y="219"/>
                  </a:cubicBezTo>
                  <a:cubicBezTo>
                    <a:pt x="85" y="219"/>
                    <a:pt x="81" y="222"/>
                    <a:pt x="80" y="224"/>
                  </a:cubicBezTo>
                  <a:cubicBezTo>
                    <a:pt x="78" y="225"/>
                    <a:pt x="72" y="230"/>
                    <a:pt x="71" y="231"/>
                  </a:cubicBezTo>
                  <a:cubicBezTo>
                    <a:pt x="69" y="232"/>
                    <a:pt x="64" y="236"/>
                    <a:pt x="63" y="237"/>
                  </a:cubicBezTo>
                  <a:cubicBezTo>
                    <a:pt x="63" y="237"/>
                    <a:pt x="58" y="240"/>
                    <a:pt x="55" y="241"/>
                  </a:cubicBezTo>
                  <a:cubicBezTo>
                    <a:pt x="52" y="241"/>
                    <a:pt x="47" y="244"/>
                    <a:pt x="45" y="245"/>
                  </a:cubicBezTo>
                  <a:cubicBezTo>
                    <a:pt x="42" y="246"/>
                    <a:pt x="33" y="247"/>
                    <a:pt x="31" y="247"/>
                  </a:cubicBezTo>
                  <a:cubicBezTo>
                    <a:pt x="29" y="247"/>
                    <a:pt x="22" y="247"/>
                    <a:pt x="21" y="246"/>
                  </a:cubicBezTo>
                  <a:cubicBezTo>
                    <a:pt x="20" y="246"/>
                    <a:pt x="18" y="246"/>
                    <a:pt x="15" y="246"/>
                  </a:cubicBezTo>
                  <a:cubicBezTo>
                    <a:pt x="11" y="245"/>
                    <a:pt x="9" y="244"/>
                    <a:pt x="7" y="244"/>
                  </a:cubicBezTo>
                  <a:cubicBezTo>
                    <a:pt x="4" y="244"/>
                    <a:pt x="1" y="243"/>
                    <a:pt x="1" y="242"/>
                  </a:cubicBezTo>
                  <a:cubicBezTo>
                    <a:pt x="0" y="242"/>
                    <a:pt x="0" y="240"/>
                    <a:pt x="1" y="240"/>
                  </a:cubicBezTo>
                  <a:cubicBezTo>
                    <a:pt x="2" y="239"/>
                    <a:pt x="3" y="238"/>
                    <a:pt x="4" y="239"/>
                  </a:cubicBezTo>
                  <a:cubicBezTo>
                    <a:pt x="4" y="240"/>
                    <a:pt x="4" y="240"/>
                    <a:pt x="5" y="240"/>
                  </a:cubicBezTo>
                  <a:cubicBezTo>
                    <a:pt x="7" y="240"/>
                    <a:pt x="10" y="240"/>
                    <a:pt x="12" y="240"/>
                  </a:cubicBezTo>
                  <a:cubicBezTo>
                    <a:pt x="13" y="240"/>
                    <a:pt x="14" y="241"/>
                    <a:pt x="15" y="240"/>
                  </a:cubicBezTo>
                  <a:cubicBezTo>
                    <a:pt x="15" y="240"/>
                    <a:pt x="15" y="239"/>
                    <a:pt x="20" y="239"/>
                  </a:cubicBezTo>
                  <a:cubicBezTo>
                    <a:pt x="25" y="239"/>
                    <a:pt x="30" y="237"/>
                    <a:pt x="31" y="237"/>
                  </a:cubicBezTo>
                  <a:cubicBezTo>
                    <a:pt x="31" y="236"/>
                    <a:pt x="38" y="232"/>
                    <a:pt x="40" y="232"/>
                  </a:cubicBezTo>
                  <a:cubicBezTo>
                    <a:pt x="42" y="231"/>
                    <a:pt x="48" y="225"/>
                    <a:pt x="50" y="224"/>
                  </a:cubicBezTo>
                  <a:cubicBezTo>
                    <a:pt x="51" y="223"/>
                    <a:pt x="57" y="219"/>
                    <a:pt x="58" y="217"/>
                  </a:cubicBezTo>
                  <a:cubicBezTo>
                    <a:pt x="59" y="216"/>
                    <a:pt x="62" y="212"/>
                    <a:pt x="63" y="212"/>
                  </a:cubicBezTo>
                  <a:cubicBezTo>
                    <a:pt x="64" y="212"/>
                    <a:pt x="65" y="210"/>
                    <a:pt x="65" y="210"/>
                  </a:cubicBezTo>
                  <a:cubicBezTo>
                    <a:pt x="65" y="210"/>
                    <a:pt x="66" y="209"/>
                    <a:pt x="67" y="209"/>
                  </a:cubicBezTo>
                  <a:cubicBezTo>
                    <a:pt x="67" y="209"/>
                    <a:pt x="68" y="209"/>
                    <a:pt x="68" y="207"/>
                  </a:cubicBezTo>
                  <a:cubicBezTo>
                    <a:pt x="68" y="205"/>
                    <a:pt x="69" y="204"/>
                    <a:pt x="69" y="203"/>
                  </a:cubicBezTo>
                  <a:cubicBezTo>
                    <a:pt x="69" y="202"/>
                    <a:pt x="71" y="200"/>
                    <a:pt x="71" y="200"/>
                  </a:cubicBezTo>
                  <a:cubicBezTo>
                    <a:pt x="71" y="200"/>
                    <a:pt x="73" y="197"/>
                    <a:pt x="73" y="195"/>
                  </a:cubicBezTo>
                  <a:cubicBezTo>
                    <a:pt x="74" y="193"/>
                    <a:pt x="76" y="186"/>
                    <a:pt x="77" y="183"/>
                  </a:cubicBezTo>
                  <a:cubicBezTo>
                    <a:pt x="78" y="181"/>
                    <a:pt x="80" y="177"/>
                    <a:pt x="80" y="176"/>
                  </a:cubicBezTo>
                  <a:cubicBezTo>
                    <a:pt x="80" y="175"/>
                    <a:pt x="82" y="166"/>
                    <a:pt x="82" y="164"/>
                  </a:cubicBezTo>
                  <a:cubicBezTo>
                    <a:pt x="82" y="162"/>
                    <a:pt x="83" y="155"/>
                    <a:pt x="83" y="154"/>
                  </a:cubicBezTo>
                  <a:cubicBezTo>
                    <a:pt x="82" y="153"/>
                    <a:pt x="80" y="154"/>
                    <a:pt x="76" y="155"/>
                  </a:cubicBezTo>
                  <a:cubicBezTo>
                    <a:pt x="72" y="156"/>
                    <a:pt x="66" y="162"/>
                    <a:pt x="65" y="163"/>
                  </a:cubicBezTo>
                  <a:cubicBezTo>
                    <a:pt x="65" y="164"/>
                    <a:pt x="60" y="169"/>
                    <a:pt x="57" y="171"/>
                  </a:cubicBezTo>
                  <a:cubicBezTo>
                    <a:pt x="55" y="172"/>
                    <a:pt x="50" y="176"/>
                    <a:pt x="49" y="178"/>
                  </a:cubicBezTo>
                  <a:cubicBezTo>
                    <a:pt x="47" y="180"/>
                    <a:pt x="45" y="182"/>
                    <a:pt x="41" y="182"/>
                  </a:cubicBezTo>
                  <a:cubicBezTo>
                    <a:pt x="37" y="183"/>
                    <a:pt x="34" y="183"/>
                    <a:pt x="33" y="183"/>
                  </a:cubicBezTo>
                  <a:cubicBezTo>
                    <a:pt x="32" y="183"/>
                    <a:pt x="24" y="182"/>
                    <a:pt x="22" y="181"/>
                  </a:cubicBezTo>
                  <a:cubicBezTo>
                    <a:pt x="21" y="180"/>
                    <a:pt x="17" y="175"/>
                    <a:pt x="16" y="174"/>
                  </a:cubicBezTo>
                  <a:cubicBezTo>
                    <a:pt x="15" y="173"/>
                    <a:pt x="8" y="167"/>
                    <a:pt x="7" y="165"/>
                  </a:cubicBezTo>
                  <a:cubicBezTo>
                    <a:pt x="6" y="164"/>
                    <a:pt x="3" y="158"/>
                    <a:pt x="3" y="156"/>
                  </a:cubicBezTo>
                  <a:cubicBezTo>
                    <a:pt x="3" y="153"/>
                    <a:pt x="4" y="150"/>
                    <a:pt x="8" y="150"/>
                  </a:cubicBezTo>
                  <a:cubicBezTo>
                    <a:pt x="11" y="149"/>
                    <a:pt x="17" y="146"/>
                    <a:pt x="19" y="146"/>
                  </a:cubicBezTo>
                  <a:cubicBezTo>
                    <a:pt x="21" y="146"/>
                    <a:pt x="29" y="144"/>
                    <a:pt x="32" y="143"/>
                  </a:cubicBezTo>
                  <a:cubicBezTo>
                    <a:pt x="35" y="142"/>
                    <a:pt x="42" y="140"/>
                    <a:pt x="44" y="139"/>
                  </a:cubicBezTo>
                  <a:cubicBezTo>
                    <a:pt x="47" y="139"/>
                    <a:pt x="57" y="132"/>
                    <a:pt x="60" y="132"/>
                  </a:cubicBezTo>
                  <a:cubicBezTo>
                    <a:pt x="63" y="132"/>
                    <a:pt x="65" y="128"/>
                    <a:pt x="66" y="128"/>
                  </a:cubicBezTo>
                  <a:cubicBezTo>
                    <a:pt x="67" y="127"/>
                    <a:pt x="79" y="122"/>
                    <a:pt x="80" y="121"/>
                  </a:cubicBezTo>
                  <a:cubicBezTo>
                    <a:pt x="80" y="121"/>
                    <a:pt x="84" y="118"/>
                    <a:pt x="85" y="116"/>
                  </a:cubicBezTo>
                  <a:cubicBezTo>
                    <a:pt x="86" y="114"/>
                    <a:pt x="87" y="114"/>
                    <a:pt x="87" y="113"/>
                  </a:cubicBezTo>
                  <a:cubicBezTo>
                    <a:pt x="87" y="112"/>
                    <a:pt x="89" y="102"/>
                    <a:pt x="89" y="99"/>
                  </a:cubicBezTo>
                  <a:cubicBezTo>
                    <a:pt x="89" y="95"/>
                    <a:pt x="90" y="90"/>
                    <a:pt x="90" y="88"/>
                  </a:cubicBezTo>
                  <a:cubicBezTo>
                    <a:pt x="90" y="87"/>
                    <a:pt x="91" y="80"/>
                    <a:pt x="91" y="78"/>
                  </a:cubicBezTo>
                  <a:cubicBezTo>
                    <a:pt x="90" y="77"/>
                    <a:pt x="92" y="74"/>
                    <a:pt x="92" y="71"/>
                  </a:cubicBezTo>
                  <a:cubicBezTo>
                    <a:pt x="92" y="69"/>
                    <a:pt x="92" y="69"/>
                    <a:pt x="92" y="67"/>
                  </a:cubicBezTo>
                  <a:cubicBezTo>
                    <a:pt x="92" y="66"/>
                    <a:pt x="91" y="64"/>
                    <a:pt x="91" y="64"/>
                  </a:cubicBezTo>
                  <a:cubicBezTo>
                    <a:pt x="91" y="64"/>
                    <a:pt x="90" y="61"/>
                    <a:pt x="89" y="58"/>
                  </a:cubicBezTo>
                  <a:cubicBezTo>
                    <a:pt x="89" y="55"/>
                    <a:pt x="89" y="53"/>
                    <a:pt x="89" y="51"/>
                  </a:cubicBezTo>
                  <a:cubicBezTo>
                    <a:pt x="90" y="49"/>
                    <a:pt x="92" y="49"/>
                    <a:pt x="92" y="47"/>
                  </a:cubicBezTo>
                  <a:cubicBezTo>
                    <a:pt x="93" y="45"/>
                    <a:pt x="94" y="46"/>
                    <a:pt x="93" y="43"/>
                  </a:cubicBezTo>
                  <a:cubicBezTo>
                    <a:pt x="91" y="40"/>
                    <a:pt x="89" y="37"/>
                    <a:pt x="87" y="36"/>
                  </a:cubicBezTo>
                  <a:cubicBezTo>
                    <a:pt x="85" y="35"/>
                    <a:pt x="85" y="34"/>
                    <a:pt x="84" y="32"/>
                  </a:cubicBezTo>
                  <a:cubicBezTo>
                    <a:pt x="83" y="30"/>
                    <a:pt x="81" y="28"/>
                    <a:pt x="82" y="26"/>
                  </a:cubicBezTo>
                  <a:close/>
                  <a:moveTo>
                    <a:pt x="774" y="218"/>
                  </a:moveTo>
                  <a:cubicBezTo>
                    <a:pt x="774" y="213"/>
                    <a:pt x="776" y="214"/>
                    <a:pt x="776" y="211"/>
                  </a:cubicBezTo>
                  <a:cubicBezTo>
                    <a:pt x="777" y="208"/>
                    <a:pt x="777" y="205"/>
                    <a:pt x="778" y="203"/>
                  </a:cubicBezTo>
                  <a:cubicBezTo>
                    <a:pt x="780" y="200"/>
                    <a:pt x="777" y="199"/>
                    <a:pt x="782" y="199"/>
                  </a:cubicBezTo>
                  <a:cubicBezTo>
                    <a:pt x="786" y="198"/>
                    <a:pt x="786" y="196"/>
                    <a:pt x="787" y="198"/>
                  </a:cubicBezTo>
                  <a:cubicBezTo>
                    <a:pt x="789" y="200"/>
                    <a:pt x="788" y="202"/>
                    <a:pt x="788" y="205"/>
                  </a:cubicBezTo>
                  <a:cubicBezTo>
                    <a:pt x="788" y="208"/>
                    <a:pt x="789" y="212"/>
                    <a:pt x="789" y="214"/>
                  </a:cubicBezTo>
                  <a:cubicBezTo>
                    <a:pt x="789" y="216"/>
                    <a:pt x="791" y="220"/>
                    <a:pt x="786" y="220"/>
                  </a:cubicBezTo>
                  <a:cubicBezTo>
                    <a:pt x="781" y="221"/>
                    <a:pt x="781" y="222"/>
                    <a:pt x="778" y="221"/>
                  </a:cubicBezTo>
                  <a:cubicBezTo>
                    <a:pt x="775" y="219"/>
                    <a:pt x="774" y="223"/>
                    <a:pt x="774" y="218"/>
                  </a:cubicBezTo>
                  <a:close/>
                  <a:moveTo>
                    <a:pt x="1188" y="68"/>
                  </a:moveTo>
                  <a:cubicBezTo>
                    <a:pt x="1192" y="67"/>
                    <a:pt x="1195" y="69"/>
                    <a:pt x="1197" y="71"/>
                  </a:cubicBezTo>
                  <a:cubicBezTo>
                    <a:pt x="1198" y="73"/>
                    <a:pt x="1200" y="73"/>
                    <a:pt x="1201" y="75"/>
                  </a:cubicBezTo>
                  <a:cubicBezTo>
                    <a:pt x="1202" y="77"/>
                    <a:pt x="1203" y="80"/>
                    <a:pt x="1203" y="81"/>
                  </a:cubicBezTo>
                  <a:cubicBezTo>
                    <a:pt x="1203" y="82"/>
                    <a:pt x="1203" y="84"/>
                    <a:pt x="1202" y="87"/>
                  </a:cubicBezTo>
                  <a:cubicBezTo>
                    <a:pt x="1202" y="89"/>
                    <a:pt x="1202" y="91"/>
                    <a:pt x="1202" y="94"/>
                  </a:cubicBezTo>
                  <a:cubicBezTo>
                    <a:pt x="1201" y="97"/>
                    <a:pt x="1200" y="98"/>
                    <a:pt x="1200" y="99"/>
                  </a:cubicBezTo>
                  <a:cubicBezTo>
                    <a:pt x="1199" y="101"/>
                    <a:pt x="1199" y="102"/>
                    <a:pt x="1199" y="103"/>
                  </a:cubicBezTo>
                  <a:cubicBezTo>
                    <a:pt x="1200" y="105"/>
                    <a:pt x="1200" y="105"/>
                    <a:pt x="1202" y="106"/>
                  </a:cubicBezTo>
                  <a:cubicBezTo>
                    <a:pt x="1203" y="106"/>
                    <a:pt x="1202" y="107"/>
                    <a:pt x="1204" y="107"/>
                  </a:cubicBezTo>
                  <a:cubicBezTo>
                    <a:pt x="1207" y="106"/>
                    <a:pt x="1207" y="106"/>
                    <a:pt x="1208" y="103"/>
                  </a:cubicBezTo>
                  <a:cubicBezTo>
                    <a:pt x="1208" y="101"/>
                    <a:pt x="1208" y="100"/>
                    <a:pt x="1208" y="97"/>
                  </a:cubicBezTo>
                  <a:cubicBezTo>
                    <a:pt x="1208" y="93"/>
                    <a:pt x="1209" y="92"/>
                    <a:pt x="1209" y="90"/>
                  </a:cubicBezTo>
                  <a:cubicBezTo>
                    <a:pt x="1209" y="89"/>
                    <a:pt x="1210" y="86"/>
                    <a:pt x="1210" y="82"/>
                  </a:cubicBezTo>
                  <a:cubicBezTo>
                    <a:pt x="1210" y="79"/>
                    <a:pt x="1209" y="77"/>
                    <a:pt x="1209" y="75"/>
                  </a:cubicBezTo>
                  <a:cubicBezTo>
                    <a:pt x="1209" y="73"/>
                    <a:pt x="1208" y="70"/>
                    <a:pt x="1208" y="69"/>
                  </a:cubicBezTo>
                  <a:cubicBezTo>
                    <a:pt x="1208" y="67"/>
                    <a:pt x="1208" y="65"/>
                    <a:pt x="1208" y="64"/>
                  </a:cubicBezTo>
                  <a:cubicBezTo>
                    <a:pt x="1208" y="62"/>
                    <a:pt x="1208" y="59"/>
                    <a:pt x="1208" y="57"/>
                  </a:cubicBezTo>
                  <a:cubicBezTo>
                    <a:pt x="1207" y="55"/>
                    <a:pt x="1206" y="55"/>
                    <a:pt x="1205" y="53"/>
                  </a:cubicBezTo>
                  <a:cubicBezTo>
                    <a:pt x="1205" y="51"/>
                    <a:pt x="1204" y="49"/>
                    <a:pt x="1204" y="48"/>
                  </a:cubicBezTo>
                  <a:cubicBezTo>
                    <a:pt x="1204" y="47"/>
                    <a:pt x="1204" y="46"/>
                    <a:pt x="1203" y="44"/>
                  </a:cubicBezTo>
                  <a:cubicBezTo>
                    <a:pt x="1203" y="42"/>
                    <a:pt x="1203" y="41"/>
                    <a:pt x="1202" y="41"/>
                  </a:cubicBezTo>
                  <a:cubicBezTo>
                    <a:pt x="1202" y="40"/>
                    <a:pt x="1202" y="39"/>
                    <a:pt x="1201" y="36"/>
                  </a:cubicBezTo>
                  <a:cubicBezTo>
                    <a:pt x="1200" y="34"/>
                    <a:pt x="1201" y="34"/>
                    <a:pt x="1200" y="33"/>
                  </a:cubicBezTo>
                  <a:cubicBezTo>
                    <a:pt x="1198" y="33"/>
                    <a:pt x="1197" y="33"/>
                    <a:pt x="1197" y="32"/>
                  </a:cubicBezTo>
                  <a:cubicBezTo>
                    <a:pt x="1197" y="31"/>
                    <a:pt x="1198" y="30"/>
                    <a:pt x="1199" y="30"/>
                  </a:cubicBezTo>
                  <a:cubicBezTo>
                    <a:pt x="1200" y="29"/>
                    <a:pt x="1199" y="27"/>
                    <a:pt x="1204" y="27"/>
                  </a:cubicBezTo>
                  <a:cubicBezTo>
                    <a:pt x="1209" y="27"/>
                    <a:pt x="1210" y="26"/>
                    <a:pt x="1212" y="27"/>
                  </a:cubicBezTo>
                  <a:cubicBezTo>
                    <a:pt x="1214" y="28"/>
                    <a:pt x="1216" y="30"/>
                    <a:pt x="1217" y="31"/>
                  </a:cubicBezTo>
                  <a:cubicBezTo>
                    <a:pt x="1219" y="31"/>
                    <a:pt x="1221" y="33"/>
                    <a:pt x="1222" y="33"/>
                  </a:cubicBezTo>
                  <a:cubicBezTo>
                    <a:pt x="1223" y="34"/>
                    <a:pt x="1224" y="34"/>
                    <a:pt x="1225" y="35"/>
                  </a:cubicBezTo>
                  <a:cubicBezTo>
                    <a:pt x="1226" y="36"/>
                    <a:pt x="1226" y="36"/>
                    <a:pt x="1228" y="37"/>
                  </a:cubicBezTo>
                  <a:cubicBezTo>
                    <a:pt x="1229" y="39"/>
                    <a:pt x="1230" y="40"/>
                    <a:pt x="1232" y="41"/>
                  </a:cubicBezTo>
                  <a:cubicBezTo>
                    <a:pt x="1233" y="43"/>
                    <a:pt x="1233" y="43"/>
                    <a:pt x="1233" y="45"/>
                  </a:cubicBezTo>
                  <a:cubicBezTo>
                    <a:pt x="1233" y="48"/>
                    <a:pt x="1233" y="46"/>
                    <a:pt x="1232" y="49"/>
                  </a:cubicBezTo>
                  <a:cubicBezTo>
                    <a:pt x="1232" y="52"/>
                    <a:pt x="1231" y="52"/>
                    <a:pt x="1231" y="54"/>
                  </a:cubicBezTo>
                  <a:cubicBezTo>
                    <a:pt x="1231" y="56"/>
                    <a:pt x="1231" y="56"/>
                    <a:pt x="1230" y="58"/>
                  </a:cubicBezTo>
                  <a:cubicBezTo>
                    <a:pt x="1230" y="61"/>
                    <a:pt x="1229" y="62"/>
                    <a:pt x="1229" y="63"/>
                  </a:cubicBezTo>
                  <a:cubicBezTo>
                    <a:pt x="1228" y="64"/>
                    <a:pt x="1228" y="65"/>
                    <a:pt x="1228" y="68"/>
                  </a:cubicBezTo>
                  <a:cubicBezTo>
                    <a:pt x="1227" y="71"/>
                    <a:pt x="1227" y="72"/>
                    <a:pt x="1226" y="74"/>
                  </a:cubicBezTo>
                  <a:cubicBezTo>
                    <a:pt x="1225" y="76"/>
                    <a:pt x="1225" y="79"/>
                    <a:pt x="1225" y="81"/>
                  </a:cubicBezTo>
                  <a:cubicBezTo>
                    <a:pt x="1225" y="82"/>
                    <a:pt x="1227" y="86"/>
                    <a:pt x="1231" y="83"/>
                  </a:cubicBezTo>
                  <a:cubicBezTo>
                    <a:pt x="1234" y="81"/>
                    <a:pt x="1233" y="80"/>
                    <a:pt x="1235" y="78"/>
                  </a:cubicBezTo>
                  <a:cubicBezTo>
                    <a:pt x="1237" y="76"/>
                    <a:pt x="1238" y="74"/>
                    <a:pt x="1239" y="74"/>
                  </a:cubicBezTo>
                  <a:cubicBezTo>
                    <a:pt x="1241" y="73"/>
                    <a:pt x="1240" y="72"/>
                    <a:pt x="1242" y="71"/>
                  </a:cubicBezTo>
                  <a:cubicBezTo>
                    <a:pt x="1243" y="70"/>
                    <a:pt x="1244" y="69"/>
                    <a:pt x="1242" y="68"/>
                  </a:cubicBezTo>
                  <a:cubicBezTo>
                    <a:pt x="1240" y="66"/>
                    <a:pt x="1238" y="65"/>
                    <a:pt x="1237" y="64"/>
                  </a:cubicBezTo>
                  <a:cubicBezTo>
                    <a:pt x="1237" y="62"/>
                    <a:pt x="1236" y="61"/>
                    <a:pt x="1236" y="60"/>
                  </a:cubicBezTo>
                  <a:cubicBezTo>
                    <a:pt x="1235" y="59"/>
                    <a:pt x="1234" y="56"/>
                    <a:pt x="1236" y="56"/>
                  </a:cubicBezTo>
                  <a:cubicBezTo>
                    <a:pt x="1238" y="55"/>
                    <a:pt x="1239" y="55"/>
                    <a:pt x="1242" y="55"/>
                  </a:cubicBezTo>
                  <a:cubicBezTo>
                    <a:pt x="1245" y="55"/>
                    <a:pt x="1248" y="55"/>
                    <a:pt x="1250" y="56"/>
                  </a:cubicBezTo>
                  <a:cubicBezTo>
                    <a:pt x="1251" y="56"/>
                    <a:pt x="1253" y="57"/>
                    <a:pt x="1255" y="57"/>
                  </a:cubicBezTo>
                  <a:cubicBezTo>
                    <a:pt x="1257" y="57"/>
                    <a:pt x="1257" y="56"/>
                    <a:pt x="1260" y="56"/>
                  </a:cubicBezTo>
                  <a:cubicBezTo>
                    <a:pt x="1263" y="55"/>
                    <a:pt x="1262" y="55"/>
                    <a:pt x="1264" y="52"/>
                  </a:cubicBezTo>
                  <a:cubicBezTo>
                    <a:pt x="1266" y="50"/>
                    <a:pt x="1269" y="46"/>
                    <a:pt x="1269" y="44"/>
                  </a:cubicBezTo>
                  <a:cubicBezTo>
                    <a:pt x="1269" y="41"/>
                    <a:pt x="1270" y="40"/>
                    <a:pt x="1272" y="37"/>
                  </a:cubicBezTo>
                  <a:cubicBezTo>
                    <a:pt x="1273" y="35"/>
                    <a:pt x="1275" y="32"/>
                    <a:pt x="1276" y="30"/>
                  </a:cubicBezTo>
                  <a:cubicBezTo>
                    <a:pt x="1277" y="29"/>
                    <a:pt x="1280" y="27"/>
                    <a:pt x="1281" y="25"/>
                  </a:cubicBezTo>
                  <a:cubicBezTo>
                    <a:pt x="1282" y="23"/>
                    <a:pt x="1281" y="21"/>
                    <a:pt x="1281" y="19"/>
                  </a:cubicBezTo>
                  <a:cubicBezTo>
                    <a:pt x="1281" y="18"/>
                    <a:pt x="1284" y="12"/>
                    <a:pt x="1284" y="10"/>
                  </a:cubicBezTo>
                  <a:cubicBezTo>
                    <a:pt x="1284" y="8"/>
                    <a:pt x="1284" y="8"/>
                    <a:pt x="1285" y="6"/>
                  </a:cubicBezTo>
                  <a:cubicBezTo>
                    <a:pt x="1286" y="5"/>
                    <a:pt x="1286" y="6"/>
                    <a:pt x="1287" y="4"/>
                  </a:cubicBezTo>
                  <a:cubicBezTo>
                    <a:pt x="1287" y="3"/>
                    <a:pt x="1286" y="3"/>
                    <a:pt x="1287" y="2"/>
                  </a:cubicBezTo>
                  <a:cubicBezTo>
                    <a:pt x="1288" y="1"/>
                    <a:pt x="1289" y="0"/>
                    <a:pt x="1292" y="1"/>
                  </a:cubicBezTo>
                  <a:cubicBezTo>
                    <a:pt x="1294" y="1"/>
                    <a:pt x="1295" y="1"/>
                    <a:pt x="1296" y="3"/>
                  </a:cubicBezTo>
                  <a:cubicBezTo>
                    <a:pt x="1296" y="5"/>
                    <a:pt x="1297" y="5"/>
                    <a:pt x="1298" y="6"/>
                  </a:cubicBezTo>
                  <a:cubicBezTo>
                    <a:pt x="1299" y="7"/>
                    <a:pt x="1299" y="10"/>
                    <a:pt x="1299" y="11"/>
                  </a:cubicBezTo>
                  <a:cubicBezTo>
                    <a:pt x="1300" y="12"/>
                    <a:pt x="1300" y="13"/>
                    <a:pt x="1301" y="15"/>
                  </a:cubicBezTo>
                  <a:cubicBezTo>
                    <a:pt x="1302" y="17"/>
                    <a:pt x="1304" y="17"/>
                    <a:pt x="1304" y="18"/>
                  </a:cubicBezTo>
                  <a:cubicBezTo>
                    <a:pt x="1304" y="19"/>
                    <a:pt x="1305" y="19"/>
                    <a:pt x="1305" y="21"/>
                  </a:cubicBezTo>
                  <a:cubicBezTo>
                    <a:pt x="1306" y="23"/>
                    <a:pt x="1306" y="26"/>
                    <a:pt x="1306" y="29"/>
                  </a:cubicBezTo>
                  <a:cubicBezTo>
                    <a:pt x="1306" y="32"/>
                    <a:pt x="1306" y="33"/>
                    <a:pt x="1305" y="35"/>
                  </a:cubicBezTo>
                  <a:cubicBezTo>
                    <a:pt x="1305" y="37"/>
                    <a:pt x="1302" y="37"/>
                    <a:pt x="1301" y="38"/>
                  </a:cubicBezTo>
                  <a:cubicBezTo>
                    <a:pt x="1300" y="39"/>
                    <a:pt x="1296" y="40"/>
                    <a:pt x="1295" y="41"/>
                  </a:cubicBezTo>
                  <a:cubicBezTo>
                    <a:pt x="1295" y="42"/>
                    <a:pt x="1292" y="43"/>
                    <a:pt x="1292" y="45"/>
                  </a:cubicBezTo>
                  <a:cubicBezTo>
                    <a:pt x="1291" y="47"/>
                    <a:pt x="1291" y="46"/>
                    <a:pt x="1290" y="47"/>
                  </a:cubicBezTo>
                  <a:cubicBezTo>
                    <a:pt x="1288" y="49"/>
                    <a:pt x="1287" y="50"/>
                    <a:pt x="1286" y="51"/>
                  </a:cubicBezTo>
                  <a:cubicBezTo>
                    <a:pt x="1285" y="51"/>
                    <a:pt x="1285" y="52"/>
                    <a:pt x="1283" y="52"/>
                  </a:cubicBezTo>
                  <a:cubicBezTo>
                    <a:pt x="1281" y="53"/>
                    <a:pt x="1278" y="53"/>
                    <a:pt x="1278" y="54"/>
                  </a:cubicBezTo>
                  <a:cubicBezTo>
                    <a:pt x="1277" y="54"/>
                    <a:pt x="1275" y="57"/>
                    <a:pt x="1274" y="58"/>
                  </a:cubicBezTo>
                  <a:cubicBezTo>
                    <a:pt x="1274" y="59"/>
                    <a:pt x="1274" y="60"/>
                    <a:pt x="1274" y="62"/>
                  </a:cubicBezTo>
                  <a:cubicBezTo>
                    <a:pt x="1274" y="64"/>
                    <a:pt x="1276" y="66"/>
                    <a:pt x="1278" y="66"/>
                  </a:cubicBezTo>
                  <a:cubicBezTo>
                    <a:pt x="1280" y="67"/>
                    <a:pt x="1281" y="67"/>
                    <a:pt x="1283" y="67"/>
                  </a:cubicBezTo>
                  <a:cubicBezTo>
                    <a:pt x="1286" y="66"/>
                    <a:pt x="1285" y="66"/>
                    <a:pt x="1285" y="63"/>
                  </a:cubicBezTo>
                  <a:cubicBezTo>
                    <a:pt x="1284" y="61"/>
                    <a:pt x="1284" y="61"/>
                    <a:pt x="1284" y="59"/>
                  </a:cubicBezTo>
                  <a:cubicBezTo>
                    <a:pt x="1284" y="58"/>
                    <a:pt x="1285" y="57"/>
                    <a:pt x="1285" y="57"/>
                  </a:cubicBezTo>
                  <a:cubicBezTo>
                    <a:pt x="1285" y="57"/>
                    <a:pt x="1285" y="54"/>
                    <a:pt x="1289" y="54"/>
                  </a:cubicBezTo>
                  <a:cubicBezTo>
                    <a:pt x="1293" y="54"/>
                    <a:pt x="1295" y="55"/>
                    <a:pt x="1296" y="54"/>
                  </a:cubicBezTo>
                  <a:cubicBezTo>
                    <a:pt x="1298" y="53"/>
                    <a:pt x="1299" y="53"/>
                    <a:pt x="1301" y="51"/>
                  </a:cubicBezTo>
                  <a:cubicBezTo>
                    <a:pt x="1303" y="49"/>
                    <a:pt x="1305" y="48"/>
                    <a:pt x="1307" y="47"/>
                  </a:cubicBezTo>
                  <a:cubicBezTo>
                    <a:pt x="1308" y="46"/>
                    <a:pt x="1308" y="45"/>
                    <a:pt x="1311" y="43"/>
                  </a:cubicBezTo>
                  <a:cubicBezTo>
                    <a:pt x="1313" y="42"/>
                    <a:pt x="1316" y="39"/>
                    <a:pt x="1320" y="39"/>
                  </a:cubicBezTo>
                  <a:cubicBezTo>
                    <a:pt x="1324" y="39"/>
                    <a:pt x="1323" y="39"/>
                    <a:pt x="1327" y="38"/>
                  </a:cubicBezTo>
                  <a:cubicBezTo>
                    <a:pt x="1331" y="37"/>
                    <a:pt x="1328" y="37"/>
                    <a:pt x="1331" y="37"/>
                  </a:cubicBezTo>
                  <a:cubicBezTo>
                    <a:pt x="1335" y="37"/>
                    <a:pt x="1334" y="36"/>
                    <a:pt x="1337" y="37"/>
                  </a:cubicBezTo>
                  <a:cubicBezTo>
                    <a:pt x="1341" y="37"/>
                    <a:pt x="1340" y="37"/>
                    <a:pt x="1342" y="40"/>
                  </a:cubicBezTo>
                  <a:cubicBezTo>
                    <a:pt x="1344" y="42"/>
                    <a:pt x="1344" y="41"/>
                    <a:pt x="1344" y="44"/>
                  </a:cubicBezTo>
                  <a:cubicBezTo>
                    <a:pt x="1344" y="46"/>
                    <a:pt x="1345" y="46"/>
                    <a:pt x="1344" y="48"/>
                  </a:cubicBezTo>
                  <a:cubicBezTo>
                    <a:pt x="1342" y="49"/>
                    <a:pt x="1343" y="49"/>
                    <a:pt x="1341" y="51"/>
                  </a:cubicBezTo>
                  <a:cubicBezTo>
                    <a:pt x="1339" y="53"/>
                    <a:pt x="1340" y="53"/>
                    <a:pt x="1337" y="57"/>
                  </a:cubicBezTo>
                  <a:cubicBezTo>
                    <a:pt x="1335" y="60"/>
                    <a:pt x="1335" y="59"/>
                    <a:pt x="1333" y="62"/>
                  </a:cubicBezTo>
                  <a:cubicBezTo>
                    <a:pt x="1331" y="64"/>
                    <a:pt x="1329" y="65"/>
                    <a:pt x="1328" y="67"/>
                  </a:cubicBezTo>
                  <a:cubicBezTo>
                    <a:pt x="1326" y="69"/>
                    <a:pt x="1325" y="70"/>
                    <a:pt x="1324" y="72"/>
                  </a:cubicBezTo>
                  <a:cubicBezTo>
                    <a:pt x="1322" y="74"/>
                    <a:pt x="1323" y="75"/>
                    <a:pt x="1321" y="77"/>
                  </a:cubicBezTo>
                  <a:cubicBezTo>
                    <a:pt x="1318" y="80"/>
                    <a:pt x="1317" y="79"/>
                    <a:pt x="1315" y="81"/>
                  </a:cubicBezTo>
                  <a:cubicBezTo>
                    <a:pt x="1314" y="83"/>
                    <a:pt x="1312" y="85"/>
                    <a:pt x="1312" y="86"/>
                  </a:cubicBezTo>
                  <a:cubicBezTo>
                    <a:pt x="1312" y="86"/>
                    <a:pt x="1310" y="88"/>
                    <a:pt x="1309" y="91"/>
                  </a:cubicBezTo>
                  <a:cubicBezTo>
                    <a:pt x="1308" y="94"/>
                    <a:pt x="1307" y="95"/>
                    <a:pt x="1306" y="95"/>
                  </a:cubicBezTo>
                  <a:cubicBezTo>
                    <a:pt x="1305" y="96"/>
                    <a:pt x="1302" y="96"/>
                    <a:pt x="1302" y="99"/>
                  </a:cubicBezTo>
                  <a:cubicBezTo>
                    <a:pt x="1301" y="101"/>
                    <a:pt x="1300" y="102"/>
                    <a:pt x="1299" y="103"/>
                  </a:cubicBezTo>
                  <a:cubicBezTo>
                    <a:pt x="1299" y="104"/>
                    <a:pt x="1298" y="105"/>
                    <a:pt x="1298" y="106"/>
                  </a:cubicBezTo>
                  <a:cubicBezTo>
                    <a:pt x="1298" y="107"/>
                    <a:pt x="1298" y="108"/>
                    <a:pt x="1298" y="109"/>
                  </a:cubicBezTo>
                  <a:cubicBezTo>
                    <a:pt x="1298" y="109"/>
                    <a:pt x="1298" y="110"/>
                    <a:pt x="1300" y="110"/>
                  </a:cubicBezTo>
                  <a:cubicBezTo>
                    <a:pt x="1302" y="110"/>
                    <a:pt x="1303" y="110"/>
                    <a:pt x="1305" y="110"/>
                  </a:cubicBezTo>
                  <a:cubicBezTo>
                    <a:pt x="1307" y="109"/>
                    <a:pt x="1306" y="110"/>
                    <a:pt x="1309" y="108"/>
                  </a:cubicBezTo>
                  <a:cubicBezTo>
                    <a:pt x="1312" y="107"/>
                    <a:pt x="1314" y="105"/>
                    <a:pt x="1316" y="105"/>
                  </a:cubicBezTo>
                  <a:cubicBezTo>
                    <a:pt x="1317" y="104"/>
                    <a:pt x="1318" y="102"/>
                    <a:pt x="1323" y="102"/>
                  </a:cubicBezTo>
                  <a:cubicBezTo>
                    <a:pt x="1327" y="102"/>
                    <a:pt x="1327" y="99"/>
                    <a:pt x="1331" y="102"/>
                  </a:cubicBezTo>
                  <a:cubicBezTo>
                    <a:pt x="1335" y="104"/>
                    <a:pt x="1334" y="104"/>
                    <a:pt x="1336" y="106"/>
                  </a:cubicBezTo>
                  <a:cubicBezTo>
                    <a:pt x="1337" y="107"/>
                    <a:pt x="1338" y="107"/>
                    <a:pt x="1339" y="109"/>
                  </a:cubicBezTo>
                  <a:cubicBezTo>
                    <a:pt x="1339" y="110"/>
                    <a:pt x="1339" y="112"/>
                    <a:pt x="1339" y="113"/>
                  </a:cubicBezTo>
                  <a:cubicBezTo>
                    <a:pt x="1339" y="114"/>
                    <a:pt x="1340" y="115"/>
                    <a:pt x="1339" y="116"/>
                  </a:cubicBezTo>
                  <a:cubicBezTo>
                    <a:pt x="1337" y="117"/>
                    <a:pt x="1336" y="117"/>
                    <a:pt x="1335" y="119"/>
                  </a:cubicBezTo>
                  <a:cubicBezTo>
                    <a:pt x="1334" y="121"/>
                    <a:pt x="1334" y="121"/>
                    <a:pt x="1332" y="122"/>
                  </a:cubicBezTo>
                  <a:cubicBezTo>
                    <a:pt x="1329" y="122"/>
                    <a:pt x="1330" y="123"/>
                    <a:pt x="1328" y="124"/>
                  </a:cubicBezTo>
                  <a:cubicBezTo>
                    <a:pt x="1326" y="125"/>
                    <a:pt x="1326" y="125"/>
                    <a:pt x="1323" y="127"/>
                  </a:cubicBezTo>
                  <a:cubicBezTo>
                    <a:pt x="1321" y="129"/>
                    <a:pt x="1321" y="129"/>
                    <a:pt x="1319" y="130"/>
                  </a:cubicBezTo>
                  <a:cubicBezTo>
                    <a:pt x="1318" y="131"/>
                    <a:pt x="1317" y="130"/>
                    <a:pt x="1315" y="132"/>
                  </a:cubicBezTo>
                  <a:cubicBezTo>
                    <a:pt x="1314" y="134"/>
                    <a:pt x="1312" y="135"/>
                    <a:pt x="1311" y="136"/>
                  </a:cubicBezTo>
                  <a:cubicBezTo>
                    <a:pt x="1310" y="137"/>
                    <a:pt x="1308" y="138"/>
                    <a:pt x="1307" y="139"/>
                  </a:cubicBezTo>
                  <a:cubicBezTo>
                    <a:pt x="1306" y="140"/>
                    <a:pt x="1307" y="140"/>
                    <a:pt x="1305" y="141"/>
                  </a:cubicBezTo>
                  <a:cubicBezTo>
                    <a:pt x="1303" y="142"/>
                    <a:pt x="1301" y="142"/>
                    <a:pt x="1299" y="143"/>
                  </a:cubicBezTo>
                  <a:cubicBezTo>
                    <a:pt x="1298" y="143"/>
                    <a:pt x="1297" y="145"/>
                    <a:pt x="1295" y="145"/>
                  </a:cubicBezTo>
                  <a:cubicBezTo>
                    <a:pt x="1293" y="145"/>
                    <a:pt x="1292" y="145"/>
                    <a:pt x="1291" y="145"/>
                  </a:cubicBezTo>
                  <a:cubicBezTo>
                    <a:pt x="1290" y="146"/>
                    <a:pt x="1289" y="146"/>
                    <a:pt x="1288" y="148"/>
                  </a:cubicBezTo>
                  <a:cubicBezTo>
                    <a:pt x="1288" y="149"/>
                    <a:pt x="1287" y="149"/>
                    <a:pt x="1287" y="152"/>
                  </a:cubicBezTo>
                  <a:cubicBezTo>
                    <a:pt x="1287" y="154"/>
                    <a:pt x="1288" y="154"/>
                    <a:pt x="1289" y="156"/>
                  </a:cubicBezTo>
                  <a:cubicBezTo>
                    <a:pt x="1289" y="158"/>
                    <a:pt x="1291" y="160"/>
                    <a:pt x="1289" y="162"/>
                  </a:cubicBezTo>
                  <a:cubicBezTo>
                    <a:pt x="1288" y="164"/>
                    <a:pt x="1288" y="166"/>
                    <a:pt x="1286" y="168"/>
                  </a:cubicBezTo>
                  <a:cubicBezTo>
                    <a:pt x="1284" y="170"/>
                    <a:pt x="1284" y="170"/>
                    <a:pt x="1282" y="171"/>
                  </a:cubicBezTo>
                  <a:cubicBezTo>
                    <a:pt x="1281" y="172"/>
                    <a:pt x="1280" y="172"/>
                    <a:pt x="1278" y="175"/>
                  </a:cubicBezTo>
                  <a:cubicBezTo>
                    <a:pt x="1275" y="177"/>
                    <a:pt x="1274" y="177"/>
                    <a:pt x="1273" y="179"/>
                  </a:cubicBezTo>
                  <a:cubicBezTo>
                    <a:pt x="1272" y="182"/>
                    <a:pt x="1270" y="184"/>
                    <a:pt x="1272" y="186"/>
                  </a:cubicBezTo>
                  <a:cubicBezTo>
                    <a:pt x="1274" y="187"/>
                    <a:pt x="1272" y="187"/>
                    <a:pt x="1278" y="187"/>
                  </a:cubicBezTo>
                  <a:cubicBezTo>
                    <a:pt x="1283" y="186"/>
                    <a:pt x="1283" y="186"/>
                    <a:pt x="1287" y="185"/>
                  </a:cubicBezTo>
                  <a:cubicBezTo>
                    <a:pt x="1290" y="184"/>
                    <a:pt x="1290" y="183"/>
                    <a:pt x="1293" y="183"/>
                  </a:cubicBezTo>
                  <a:cubicBezTo>
                    <a:pt x="1295" y="182"/>
                    <a:pt x="1299" y="182"/>
                    <a:pt x="1301" y="180"/>
                  </a:cubicBezTo>
                  <a:cubicBezTo>
                    <a:pt x="1304" y="179"/>
                    <a:pt x="1303" y="178"/>
                    <a:pt x="1306" y="178"/>
                  </a:cubicBezTo>
                  <a:cubicBezTo>
                    <a:pt x="1310" y="178"/>
                    <a:pt x="1311" y="177"/>
                    <a:pt x="1313" y="180"/>
                  </a:cubicBezTo>
                  <a:cubicBezTo>
                    <a:pt x="1314" y="182"/>
                    <a:pt x="1316" y="182"/>
                    <a:pt x="1316" y="185"/>
                  </a:cubicBezTo>
                  <a:cubicBezTo>
                    <a:pt x="1317" y="188"/>
                    <a:pt x="1317" y="189"/>
                    <a:pt x="1316" y="190"/>
                  </a:cubicBezTo>
                  <a:cubicBezTo>
                    <a:pt x="1315" y="191"/>
                    <a:pt x="1318" y="194"/>
                    <a:pt x="1314" y="194"/>
                  </a:cubicBezTo>
                  <a:cubicBezTo>
                    <a:pt x="1310" y="195"/>
                    <a:pt x="1313" y="197"/>
                    <a:pt x="1309" y="197"/>
                  </a:cubicBezTo>
                  <a:cubicBezTo>
                    <a:pt x="1305" y="197"/>
                    <a:pt x="1304" y="197"/>
                    <a:pt x="1303" y="198"/>
                  </a:cubicBezTo>
                  <a:cubicBezTo>
                    <a:pt x="1302" y="199"/>
                    <a:pt x="1300" y="199"/>
                    <a:pt x="1299" y="201"/>
                  </a:cubicBezTo>
                  <a:cubicBezTo>
                    <a:pt x="1298" y="202"/>
                    <a:pt x="1300" y="203"/>
                    <a:pt x="1295" y="203"/>
                  </a:cubicBezTo>
                  <a:cubicBezTo>
                    <a:pt x="1290" y="202"/>
                    <a:pt x="1292" y="204"/>
                    <a:pt x="1290" y="201"/>
                  </a:cubicBezTo>
                  <a:cubicBezTo>
                    <a:pt x="1287" y="198"/>
                    <a:pt x="1287" y="200"/>
                    <a:pt x="1284" y="200"/>
                  </a:cubicBezTo>
                  <a:cubicBezTo>
                    <a:pt x="1282" y="200"/>
                    <a:pt x="1278" y="201"/>
                    <a:pt x="1277" y="202"/>
                  </a:cubicBezTo>
                  <a:cubicBezTo>
                    <a:pt x="1276" y="204"/>
                    <a:pt x="1275" y="205"/>
                    <a:pt x="1275" y="207"/>
                  </a:cubicBezTo>
                  <a:cubicBezTo>
                    <a:pt x="1275" y="209"/>
                    <a:pt x="1275" y="209"/>
                    <a:pt x="1275" y="213"/>
                  </a:cubicBezTo>
                  <a:cubicBezTo>
                    <a:pt x="1275" y="216"/>
                    <a:pt x="1275" y="215"/>
                    <a:pt x="1276" y="219"/>
                  </a:cubicBezTo>
                  <a:cubicBezTo>
                    <a:pt x="1276" y="222"/>
                    <a:pt x="1276" y="228"/>
                    <a:pt x="1277" y="233"/>
                  </a:cubicBezTo>
                  <a:cubicBezTo>
                    <a:pt x="1278" y="238"/>
                    <a:pt x="1278" y="240"/>
                    <a:pt x="1277" y="242"/>
                  </a:cubicBezTo>
                  <a:cubicBezTo>
                    <a:pt x="1277" y="245"/>
                    <a:pt x="1277" y="244"/>
                    <a:pt x="1277" y="248"/>
                  </a:cubicBezTo>
                  <a:cubicBezTo>
                    <a:pt x="1276" y="252"/>
                    <a:pt x="1274" y="252"/>
                    <a:pt x="1271" y="256"/>
                  </a:cubicBezTo>
                  <a:cubicBezTo>
                    <a:pt x="1269" y="260"/>
                    <a:pt x="1265" y="265"/>
                    <a:pt x="1262" y="266"/>
                  </a:cubicBezTo>
                  <a:cubicBezTo>
                    <a:pt x="1260" y="267"/>
                    <a:pt x="1259" y="273"/>
                    <a:pt x="1253" y="270"/>
                  </a:cubicBezTo>
                  <a:cubicBezTo>
                    <a:pt x="1246" y="266"/>
                    <a:pt x="1244" y="263"/>
                    <a:pt x="1241" y="260"/>
                  </a:cubicBezTo>
                  <a:cubicBezTo>
                    <a:pt x="1239" y="257"/>
                    <a:pt x="1235" y="255"/>
                    <a:pt x="1233" y="253"/>
                  </a:cubicBezTo>
                  <a:cubicBezTo>
                    <a:pt x="1231" y="251"/>
                    <a:pt x="1229" y="248"/>
                    <a:pt x="1227" y="246"/>
                  </a:cubicBezTo>
                  <a:cubicBezTo>
                    <a:pt x="1225" y="245"/>
                    <a:pt x="1222" y="243"/>
                    <a:pt x="1220" y="241"/>
                  </a:cubicBezTo>
                  <a:cubicBezTo>
                    <a:pt x="1218" y="240"/>
                    <a:pt x="1218" y="240"/>
                    <a:pt x="1218" y="239"/>
                  </a:cubicBezTo>
                  <a:cubicBezTo>
                    <a:pt x="1218" y="238"/>
                    <a:pt x="1220" y="238"/>
                    <a:pt x="1222" y="238"/>
                  </a:cubicBezTo>
                  <a:cubicBezTo>
                    <a:pt x="1225" y="239"/>
                    <a:pt x="1225" y="240"/>
                    <a:pt x="1229" y="240"/>
                  </a:cubicBezTo>
                  <a:cubicBezTo>
                    <a:pt x="1232" y="241"/>
                    <a:pt x="1237" y="242"/>
                    <a:pt x="1239" y="242"/>
                  </a:cubicBezTo>
                  <a:cubicBezTo>
                    <a:pt x="1240" y="242"/>
                    <a:pt x="1241" y="243"/>
                    <a:pt x="1245" y="241"/>
                  </a:cubicBezTo>
                  <a:cubicBezTo>
                    <a:pt x="1249" y="239"/>
                    <a:pt x="1250" y="240"/>
                    <a:pt x="1251" y="238"/>
                  </a:cubicBezTo>
                  <a:cubicBezTo>
                    <a:pt x="1252" y="236"/>
                    <a:pt x="1253" y="237"/>
                    <a:pt x="1253" y="235"/>
                  </a:cubicBezTo>
                  <a:cubicBezTo>
                    <a:pt x="1253" y="233"/>
                    <a:pt x="1253" y="230"/>
                    <a:pt x="1253" y="229"/>
                  </a:cubicBezTo>
                  <a:cubicBezTo>
                    <a:pt x="1253" y="228"/>
                    <a:pt x="1253" y="227"/>
                    <a:pt x="1252" y="223"/>
                  </a:cubicBezTo>
                  <a:cubicBezTo>
                    <a:pt x="1251" y="220"/>
                    <a:pt x="1250" y="217"/>
                    <a:pt x="1250" y="216"/>
                  </a:cubicBezTo>
                  <a:cubicBezTo>
                    <a:pt x="1250" y="214"/>
                    <a:pt x="1249" y="212"/>
                    <a:pt x="1248" y="211"/>
                  </a:cubicBezTo>
                  <a:cubicBezTo>
                    <a:pt x="1247" y="209"/>
                    <a:pt x="1248" y="208"/>
                    <a:pt x="1244" y="208"/>
                  </a:cubicBezTo>
                  <a:cubicBezTo>
                    <a:pt x="1239" y="209"/>
                    <a:pt x="1237" y="210"/>
                    <a:pt x="1233" y="212"/>
                  </a:cubicBezTo>
                  <a:cubicBezTo>
                    <a:pt x="1229" y="213"/>
                    <a:pt x="1227" y="215"/>
                    <a:pt x="1225" y="216"/>
                  </a:cubicBezTo>
                  <a:cubicBezTo>
                    <a:pt x="1223" y="217"/>
                    <a:pt x="1220" y="217"/>
                    <a:pt x="1218" y="220"/>
                  </a:cubicBezTo>
                  <a:cubicBezTo>
                    <a:pt x="1216" y="222"/>
                    <a:pt x="1213" y="221"/>
                    <a:pt x="1209" y="221"/>
                  </a:cubicBezTo>
                  <a:cubicBezTo>
                    <a:pt x="1206" y="220"/>
                    <a:pt x="1205" y="219"/>
                    <a:pt x="1203" y="218"/>
                  </a:cubicBezTo>
                  <a:cubicBezTo>
                    <a:pt x="1202" y="218"/>
                    <a:pt x="1200" y="217"/>
                    <a:pt x="1197" y="215"/>
                  </a:cubicBezTo>
                  <a:cubicBezTo>
                    <a:pt x="1194" y="212"/>
                    <a:pt x="1193" y="211"/>
                    <a:pt x="1193" y="209"/>
                  </a:cubicBezTo>
                  <a:cubicBezTo>
                    <a:pt x="1193" y="207"/>
                    <a:pt x="1191" y="203"/>
                    <a:pt x="1192" y="202"/>
                  </a:cubicBezTo>
                  <a:cubicBezTo>
                    <a:pt x="1194" y="201"/>
                    <a:pt x="1195" y="201"/>
                    <a:pt x="1197" y="200"/>
                  </a:cubicBezTo>
                  <a:cubicBezTo>
                    <a:pt x="1199" y="200"/>
                    <a:pt x="1201" y="200"/>
                    <a:pt x="1203" y="199"/>
                  </a:cubicBezTo>
                  <a:cubicBezTo>
                    <a:pt x="1205" y="199"/>
                    <a:pt x="1205" y="198"/>
                    <a:pt x="1209" y="198"/>
                  </a:cubicBezTo>
                  <a:cubicBezTo>
                    <a:pt x="1212" y="199"/>
                    <a:pt x="1212" y="198"/>
                    <a:pt x="1214" y="198"/>
                  </a:cubicBezTo>
                  <a:cubicBezTo>
                    <a:pt x="1216" y="198"/>
                    <a:pt x="1216" y="197"/>
                    <a:pt x="1220" y="197"/>
                  </a:cubicBezTo>
                  <a:cubicBezTo>
                    <a:pt x="1224" y="196"/>
                    <a:pt x="1222" y="196"/>
                    <a:pt x="1226" y="195"/>
                  </a:cubicBezTo>
                  <a:cubicBezTo>
                    <a:pt x="1229" y="195"/>
                    <a:pt x="1229" y="194"/>
                    <a:pt x="1232" y="194"/>
                  </a:cubicBezTo>
                  <a:cubicBezTo>
                    <a:pt x="1236" y="194"/>
                    <a:pt x="1241" y="194"/>
                    <a:pt x="1242" y="193"/>
                  </a:cubicBezTo>
                  <a:cubicBezTo>
                    <a:pt x="1243" y="193"/>
                    <a:pt x="1244" y="193"/>
                    <a:pt x="1246" y="193"/>
                  </a:cubicBezTo>
                  <a:cubicBezTo>
                    <a:pt x="1247" y="192"/>
                    <a:pt x="1247" y="192"/>
                    <a:pt x="1248" y="192"/>
                  </a:cubicBezTo>
                  <a:cubicBezTo>
                    <a:pt x="1249" y="191"/>
                    <a:pt x="1250" y="192"/>
                    <a:pt x="1250" y="189"/>
                  </a:cubicBezTo>
                  <a:cubicBezTo>
                    <a:pt x="1250" y="186"/>
                    <a:pt x="1249" y="188"/>
                    <a:pt x="1249" y="186"/>
                  </a:cubicBezTo>
                  <a:cubicBezTo>
                    <a:pt x="1248" y="184"/>
                    <a:pt x="1248" y="184"/>
                    <a:pt x="1248" y="182"/>
                  </a:cubicBezTo>
                  <a:cubicBezTo>
                    <a:pt x="1249" y="179"/>
                    <a:pt x="1252" y="180"/>
                    <a:pt x="1252" y="180"/>
                  </a:cubicBezTo>
                  <a:cubicBezTo>
                    <a:pt x="1252" y="180"/>
                    <a:pt x="1256" y="177"/>
                    <a:pt x="1257" y="175"/>
                  </a:cubicBezTo>
                  <a:cubicBezTo>
                    <a:pt x="1258" y="174"/>
                    <a:pt x="1258" y="176"/>
                    <a:pt x="1258" y="173"/>
                  </a:cubicBezTo>
                  <a:cubicBezTo>
                    <a:pt x="1259" y="170"/>
                    <a:pt x="1260" y="169"/>
                    <a:pt x="1258" y="167"/>
                  </a:cubicBezTo>
                  <a:cubicBezTo>
                    <a:pt x="1256" y="166"/>
                    <a:pt x="1255" y="166"/>
                    <a:pt x="1252" y="166"/>
                  </a:cubicBezTo>
                  <a:cubicBezTo>
                    <a:pt x="1248" y="166"/>
                    <a:pt x="1244" y="167"/>
                    <a:pt x="1244" y="165"/>
                  </a:cubicBezTo>
                  <a:cubicBezTo>
                    <a:pt x="1243" y="164"/>
                    <a:pt x="1241" y="161"/>
                    <a:pt x="1242" y="160"/>
                  </a:cubicBezTo>
                  <a:cubicBezTo>
                    <a:pt x="1243" y="160"/>
                    <a:pt x="1243" y="159"/>
                    <a:pt x="1247" y="159"/>
                  </a:cubicBezTo>
                  <a:cubicBezTo>
                    <a:pt x="1250" y="158"/>
                    <a:pt x="1247" y="157"/>
                    <a:pt x="1252" y="157"/>
                  </a:cubicBezTo>
                  <a:cubicBezTo>
                    <a:pt x="1256" y="157"/>
                    <a:pt x="1256" y="157"/>
                    <a:pt x="1258" y="156"/>
                  </a:cubicBezTo>
                  <a:cubicBezTo>
                    <a:pt x="1261" y="156"/>
                    <a:pt x="1260" y="156"/>
                    <a:pt x="1263" y="154"/>
                  </a:cubicBezTo>
                  <a:cubicBezTo>
                    <a:pt x="1265" y="152"/>
                    <a:pt x="1264" y="152"/>
                    <a:pt x="1266" y="151"/>
                  </a:cubicBezTo>
                  <a:cubicBezTo>
                    <a:pt x="1268" y="149"/>
                    <a:pt x="1266" y="148"/>
                    <a:pt x="1270" y="148"/>
                  </a:cubicBezTo>
                  <a:cubicBezTo>
                    <a:pt x="1273" y="148"/>
                    <a:pt x="1271" y="147"/>
                    <a:pt x="1275" y="146"/>
                  </a:cubicBezTo>
                  <a:cubicBezTo>
                    <a:pt x="1279" y="146"/>
                    <a:pt x="1281" y="143"/>
                    <a:pt x="1285" y="143"/>
                  </a:cubicBezTo>
                  <a:cubicBezTo>
                    <a:pt x="1289" y="142"/>
                    <a:pt x="1289" y="141"/>
                    <a:pt x="1291" y="140"/>
                  </a:cubicBezTo>
                  <a:cubicBezTo>
                    <a:pt x="1294" y="139"/>
                    <a:pt x="1299" y="137"/>
                    <a:pt x="1301" y="134"/>
                  </a:cubicBezTo>
                  <a:cubicBezTo>
                    <a:pt x="1302" y="131"/>
                    <a:pt x="1301" y="131"/>
                    <a:pt x="1303" y="129"/>
                  </a:cubicBezTo>
                  <a:cubicBezTo>
                    <a:pt x="1305" y="128"/>
                    <a:pt x="1305" y="128"/>
                    <a:pt x="1305" y="126"/>
                  </a:cubicBezTo>
                  <a:cubicBezTo>
                    <a:pt x="1305" y="125"/>
                    <a:pt x="1305" y="123"/>
                    <a:pt x="1303" y="122"/>
                  </a:cubicBezTo>
                  <a:cubicBezTo>
                    <a:pt x="1302" y="122"/>
                    <a:pt x="1302" y="121"/>
                    <a:pt x="1300" y="121"/>
                  </a:cubicBezTo>
                  <a:cubicBezTo>
                    <a:pt x="1297" y="121"/>
                    <a:pt x="1295" y="121"/>
                    <a:pt x="1295" y="122"/>
                  </a:cubicBezTo>
                  <a:cubicBezTo>
                    <a:pt x="1294" y="122"/>
                    <a:pt x="1291" y="123"/>
                    <a:pt x="1289" y="126"/>
                  </a:cubicBezTo>
                  <a:cubicBezTo>
                    <a:pt x="1288" y="129"/>
                    <a:pt x="1285" y="131"/>
                    <a:pt x="1284" y="132"/>
                  </a:cubicBezTo>
                  <a:cubicBezTo>
                    <a:pt x="1283" y="133"/>
                    <a:pt x="1279" y="134"/>
                    <a:pt x="1276" y="134"/>
                  </a:cubicBezTo>
                  <a:cubicBezTo>
                    <a:pt x="1274" y="133"/>
                    <a:pt x="1273" y="132"/>
                    <a:pt x="1271" y="132"/>
                  </a:cubicBezTo>
                  <a:cubicBezTo>
                    <a:pt x="1270" y="131"/>
                    <a:pt x="1272" y="132"/>
                    <a:pt x="1266" y="132"/>
                  </a:cubicBezTo>
                  <a:cubicBezTo>
                    <a:pt x="1261" y="133"/>
                    <a:pt x="1263" y="134"/>
                    <a:pt x="1260" y="136"/>
                  </a:cubicBezTo>
                  <a:cubicBezTo>
                    <a:pt x="1258" y="137"/>
                    <a:pt x="1255" y="138"/>
                    <a:pt x="1254" y="139"/>
                  </a:cubicBezTo>
                  <a:cubicBezTo>
                    <a:pt x="1253" y="140"/>
                    <a:pt x="1251" y="142"/>
                    <a:pt x="1248" y="142"/>
                  </a:cubicBezTo>
                  <a:cubicBezTo>
                    <a:pt x="1246" y="142"/>
                    <a:pt x="1243" y="144"/>
                    <a:pt x="1238" y="147"/>
                  </a:cubicBezTo>
                  <a:cubicBezTo>
                    <a:pt x="1233" y="149"/>
                    <a:pt x="1231" y="149"/>
                    <a:pt x="1225" y="149"/>
                  </a:cubicBezTo>
                  <a:cubicBezTo>
                    <a:pt x="1220" y="150"/>
                    <a:pt x="1218" y="150"/>
                    <a:pt x="1216" y="148"/>
                  </a:cubicBezTo>
                  <a:cubicBezTo>
                    <a:pt x="1214" y="147"/>
                    <a:pt x="1211" y="144"/>
                    <a:pt x="1209" y="142"/>
                  </a:cubicBezTo>
                  <a:cubicBezTo>
                    <a:pt x="1208" y="140"/>
                    <a:pt x="1208" y="139"/>
                    <a:pt x="1209" y="137"/>
                  </a:cubicBezTo>
                  <a:cubicBezTo>
                    <a:pt x="1210" y="135"/>
                    <a:pt x="1211" y="135"/>
                    <a:pt x="1214" y="133"/>
                  </a:cubicBezTo>
                  <a:cubicBezTo>
                    <a:pt x="1217" y="132"/>
                    <a:pt x="1214" y="131"/>
                    <a:pt x="1218" y="131"/>
                  </a:cubicBezTo>
                  <a:cubicBezTo>
                    <a:pt x="1222" y="131"/>
                    <a:pt x="1222" y="130"/>
                    <a:pt x="1226" y="130"/>
                  </a:cubicBezTo>
                  <a:cubicBezTo>
                    <a:pt x="1230" y="130"/>
                    <a:pt x="1232" y="130"/>
                    <a:pt x="1236" y="130"/>
                  </a:cubicBezTo>
                  <a:cubicBezTo>
                    <a:pt x="1240" y="130"/>
                    <a:pt x="1241" y="131"/>
                    <a:pt x="1245" y="130"/>
                  </a:cubicBezTo>
                  <a:cubicBezTo>
                    <a:pt x="1249" y="129"/>
                    <a:pt x="1250" y="129"/>
                    <a:pt x="1252" y="128"/>
                  </a:cubicBezTo>
                  <a:cubicBezTo>
                    <a:pt x="1253" y="127"/>
                    <a:pt x="1253" y="127"/>
                    <a:pt x="1255" y="126"/>
                  </a:cubicBezTo>
                  <a:cubicBezTo>
                    <a:pt x="1257" y="125"/>
                    <a:pt x="1258" y="123"/>
                    <a:pt x="1257" y="121"/>
                  </a:cubicBezTo>
                  <a:cubicBezTo>
                    <a:pt x="1255" y="120"/>
                    <a:pt x="1254" y="120"/>
                    <a:pt x="1252" y="117"/>
                  </a:cubicBezTo>
                  <a:cubicBezTo>
                    <a:pt x="1250" y="114"/>
                    <a:pt x="1251" y="114"/>
                    <a:pt x="1249" y="113"/>
                  </a:cubicBezTo>
                  <a:cubicBezTo>
                    <a:pt x="1246" y="113"/>
                    <a:pt x="1246" y="112"/>
                    <a:pt x="1243" y="113"/>
                  </a:cubicBezTo>
                  <a:cubicBezTo>
                    <a:pt x="1240" y="114"/>
                    <a:pt x="1238" y="117"/>
                    <a:pt x="1237" y="118"/>
                  </a:cubicBezTo>
                  <a:cubicBezTo>
                    <a:pt x="1236" y="118"/>
                    <a:pt x="1232" y="120"/>
                    <a:pt x="1230" y="120"/>
                  </a:cubicBezTo>
                  <a:cubicBezTo>
                    <a:pt x="1228" y="121"/>
                    <a:pt x="1224" y="121"/>
                    <a:pt x="1224" y="119"/>
                  </a:cubicBezTo>
                  <a:cubicBezTo>
                    <a:pt x="1223" y="117"/>
                    <a:pt x="1223" y="114"/>
                    <a:pt x="1223" y="113"/>
                  </a:cubicBezTo>
                  <a:cubicBezTo>
                    <a:pt x="1223" y="111"/>
                    <a:pt x="1224" y="109"/>
                    <a:pt x="1226" y="107"/>
                  </a:cubicBezTo>
                  <a:cubicBezTo>
                    <a:pt x="1229" y="106"/>
                    <a:pt x="1229" y="106"/>
                    <a:pt x="1231" y="105"/>
                  </a:cubicBezTo>
                  <a:cubicBezTo>
                    <a:pt x="1233" y="104"/>
                    <a:pt x="1234" y="105"/>
                    <a:pt x="1234" y="102"/>
                  </a:cubicBezTo>
                  <a:cubicBezTo>
                    <a:pt x="1234" y="98"/>
                    <a:pt x="1232" y="98"/>
                    <a:pt x="1232" y="98"/>
                  </a:cubicBezTo>
                  <a:cubicBezTo>
                    <a:pt x="1232" y="98"/>
                    <a:pt x="1231" y="97"/>
                    <a:pt x="1230" y="95"/>
                  </a:cubicBezTo>
                  <a:cubicBezTo>
                    <a:pt x="1229" y="94"/>
                    <a:pt x="1229" y="94"/>
                    <a:pt x="1227" y="94"/>
                  </a:cubicBezTo>
                  <a:cubicBezTo>
                    <a:pt x="1226" y="94"/>
                    <a:pt x="1224" y="94"/>
                    <a:pt x="1224" y="94"/>
                  </a:cubicBezTo>
                  <a:cubicBezTo>
                    <a:pt x="1224" y="94"/>
                    <a:pt x="1224" y="93"/>
                    <a:pt x="1223" y="92"/>
                  </a:cubicBezTo>
                  <a:cubicBezTo>
                    <a:pt x="1223" y="92"/>
                    <a:pt x="1223" y="90"/>
                    <a:pt x="1221" y="91"/>
                  </a:cubicBezTo>
                  <a:cubicBezTo>
                    <a:pt x="1218" y="93"/>
                    <a:pt x="1218" y="93"/>
                    <a:pt x="1218" y="93"/>
                  </a:cubicBezTo>
                  <a:cubicBezTo>
                    <a:pt x="1219" y="94"/>
                    <a:pt x="1220" y="94"/>
                    <a:pt x="1221" y="95"/>
                  </a:cubicBezTo>
                  <a:cubicBezTo>
                    <a:pt x="1222" y="96"/>
                    <a:pt x="1222" y="96"/>
                    <a:pt x="1221" y="97"/>
                  </a:cubicBezTo>
                  <a:cubicBezTo>
                    <a:pt x="1220" y="97"/>
                    <a:pt x="1220" y="96"/>
                    <a:pt x="1217" y="99"/>
                  </a:cubicBezTo>
                  <a:cubicBezTo>
                    <a:pt x="1214" y="102"/>
                    <a:pt x="1213" y="103"/>
                    <a:pt x="1212" y="104"/>
                  </a:cubicBezTo>
                  <a:cubicBezTo>
                    <a:pt x="1211" y="105"/>
                    <a:pt x="1210" y="109"/>
                    <a:pt x="1209" y="109"/>
                  </a:cubicBezTo>
                  <a:cubicBezTo>
                    <a:pt x="1209" y="110"/>
                    <a:pt x="1208" y="113"/>
                    <a:pt x="1207" y="115"/>
                  </a:cubicBezTo>
                  <a:cubicBezTo>
                    <a:pt x="1206" y="117"/>
                    <a:pt x="1207" y="118"/>
                    <a:pt x="1205" y="120"/>
                  </a:cubicBezTo>
                  <a:cubicBezTo>
                    <a:pt x="1203" y="122"/>
                    <a:pt x="1199" y="124"/>
                    <a:pt x="1198" y="125"/>
                  </a:cubicBezTo>
                  <a:cubicBezTo>
                    <a:pt x="1197" y="125"/>
                    <a:pt x="1194" y="126"/>
                    <a:pt x="1191" y="126"/>
                  </a:cubicBezTo>
                  <a:cubicBezTo>
                    <a:pt x="1188" y="126"/>
                    <a:pt x="1184" y="128"/>
                    <a:pt x="1182" y="126"/>
                  </a:cubicBezTo>
                  <a:cubicBezTo>
                    <a:pt x="1181" y="123"/>
                    <a:pt x="1179" y="123"/>
                    <a:pt x="1178" y="121"/>
                  </a:cubicBezTo>
                  <a:cubicBezTo>
                    <a:pt x="1176" y="119"/>
                    <a:pt x="1175" y="117"/>
                    <a:pt x="1177" y="115"/>
                  </a:cubicBezTo>
                  <a:cubicBezTo>
                    <a:pt x="1179" y="114"/>
                    <a:pt x="1181" y="112"/>
                    <a:pt x="1183" y="109"/>
                  </a:cubicBezTo>
                  <a:cubicBezTo>
                    <a:pt x="1186" y="107"/>
                    <a:pt x="1186" y="106"/>
                    <a:pt x="1188" y="105"/>
                  </a:cubicBezTo>
                  <a:cubicBezTo>
                    <a:pt x="1190" y="103"/>
                    <a:pt x="1191" y="102"/>
                    <a:pt x="1191" y="99"/>
                  </a:cubicBezTo>
                  <a:cubicBezTo>
                    <a:pt x="1192" y="97"/>
                    <a:pt x="1192" y="94"/>
                    <a:pt x="1192" y="93"/>
                  </a:cubicBezTo>
                  <a:cubicBezTo>
                    <a:pt x="1192" y="92"/>
                    <a:pt x="1192" y="91"/>
                    <a:pt x="1191" y="88"/>
                  </a:cubicBezTo>
                  <a:cubicBezTo>
                    <a:pt x="1189" y="86"/>
                    <a:pt x="1188" y="84"/>
                    <a:pt x="1187" y="82"/>
                  </a:cubicBezTo>
                  <a:cubicBezTo>
                    <a:pt x="1187" y="81"/>
                    <a:pt x="1184" y="78"/>
                    <a:pt x="1184" y="74"/>
                  </a:cubicBezTo>
                  <a:cubicBezTo>
                    <a:pt x="1184" y="71"/>
                    <a:pt x="1184" y="68"/>
                    <a:pt x="1188" y="68"/>
                  </a:cubicBezTo>
                  <a:close/>
                  <a:moveTo>
                    <a:pt x="1171" y="130"/>
                  </a:moveTo>
                  <a:cubicBezTo>
                    <a:pt x="1172" y="130"/>
                    <a:pt x="1174" y="130"/>
                    <a:pt x="1175" y="134"/>
                  </a:cubicBezTo>
                  <a:cubicBezTo>
                    <a:pt x="1176" y="138"/>
                    <a:pt x="1177" y="137"/>
                    <a:pt x="1176" y="140"/>
                  </a:cubicBezTo>
                  <a:cubicBezTo>
                    <a:pt x="1176" y="143"/>
                    <a:pt x="1174" y="144"/>
                    <a:pt x="1173" y="147"/>
                  </a:cubicBezTo>
                  <a:cubicBezTo>
                    <a:pt x="1171" y="149"/>
                    <a:pt x="1170" y="149"/>
                    <a:pt x="1169" y="152"/>
                  </a:cubicBezTo>
                  <a:cubicBezTo>
                    <a:pt x="1168" y="155"/>
                    <a:pt x="1168" y="154"/>
                    <a:pt x="1168" y="157"/>
                  </a:cubicBezTo>
                  <a:cubicBezTo>
                    <a:pt x="1168" y="160"/>
                    <a:pt x="1169" y="161"/>
                    <a:pt x="1171" y="161"/>
                  </a:cubicBezTo>
                  <a:cubicBezTo>
                    <a:pt x="1173" y="160"/>
                    <a:pt x="1174" y="160"/>
                    <a:pt x="1175" y="160"/>
                  </a:cubicBezTo>
                  <a:cubicBezTo>
                    <a:pt x="1176" y="159"/>
                    <a:pt x="1178" y="158"/>
                    <a:pt x="1179" y="157"/>
                  </a:cubicBezTo>
                  <a:cubicBezTo>
                    <a:pt x="1181" y="156"/>
                    <a:pt x="1180" y="156"/>
                    <a:pt x="1182" y="156"/>
                  </a:cubicBezTo>
                  <a:cubicBezTo>
                    <a:pt x="1183" y="156"/>
                    <a:pt x="1184" y="155"/>
                    <a:pt x="1184" y="155"/>
                  </a:cubicBezTo>
                  <a:cubicBezTo>
                    <a:pt x="1184" y="155"/>
                    <a:pt x="1185" y="157"/>
                    <a:pt x="1185" y="159"/>
                  </a:cubicBezTo>
                  <a:cubicBezTo>
                    <a:pt x="1184" y="161"/>
                    <a:pt x="1185" y="161"/>
                    <a:pt x="1184" y="163"/>
                  </a:cubicBezTo>
                  <a:cubicBezTo>
                    <a:pt x="1183" y="164"/>
                    <a:pt x="1184" y="165"/>
                    <a:pt x="1182" y="166"/>
                  </a:cubicBezTo>
                  <a:cubicBezTo>
                    <a:pt x="1181" y="167"/>
                    <a:pt x="1179" y="168"/>
                    <a:pt x="1178" y="170"/>
                  </a:cubicBezTo>
                  <a:cubicBezTo>
                    <a:pt x="1177" y="172"/>
                    <a:pt x="1175" y="172"/>
                    <a:pt x="1174" y="175"/>
                  </a:cubicBezTo>
                  <a:cubicBezTo>
                    <a:pt x="1173" y="177"/>
                    <a:pt x="1173" y="176"/>
                    <a:pt x="1172" y="181"/>
                  </a:cubicBezTo>
                  <a:cubicBezTo>
                    <a:pt x="1172" y="187"/>
                    <a:pt x="1172" y="187"/>
                    <a:pt x="1168" y="190"/>
                  </a:cubicBezTo>
                  <a:cubicBezTo>
                    <a:pt x="1164" y="193"/>
                    <a:pt x="1166" y="195"/>
                    <a:pt x="1160" y="195"/>
                  </a:cubicBezTo>
                  <a:cubicBezTo>
                    <a:pt x="1154" y="196"/>
                    <a:pt x="1156" y="197"/>
                    <a:pt x="1151" y="193"/>
                  </a:cubicBezTo>
                  <a:cubicBezTo>
                    <a:pt x="1146" y="189"/>
                    <a:pt x="1146" y="190"/>
                    <a:pt x="1146" y="188"/>
                  </a:cubicBezTo>
                  <a:cubicBezTo>
                    <a:pt x="1145" y="185"/>
                    <a:pt x="1146" y="183"/>
                    <a:pt x="1143" y="180"/>
                  </a:cubicBezTo>
                  <a:cubicBezTo>
                    <a:pt x="1139" y="178"/>
                    <a:pt x="1139" y="176"/>
                    <a:pt x="1139" y="174"/>
                  </a:cubicBezTo>
                  <a:cubicBezTo>
                    <a:pt x="1138" y="172"/>
                    <a:pt x="1137" y="168"/>
                    <a:pt x="1140" y="165"/>
                  </a:cubicBezTo>
                  <a:cubicBezTo>
                    <a:pt x="1144" y="162"/>
                    <a:pt x="1146" y="160"/>
                    <a:pt x="1148" y="156"/>
                  </a:cubicBezTo>
                  <a:cubicBezTo>
                    <a:pt x="1150" y="153"/>
                    <a:pt x="1149" y="154"/>
                    <a:pt x="1153" y="150"/>
                  </a:cubicBezTo>
                  <a:cubicBezTo>
                    <a:pt x="1157" y="146"/>
                    <a:pt x="1159" y="144"/>
                    <a:pt x="1161" y="140"/>
                  </a:cubicBezTo>
                  <a:cubicBezTo>
                    <a:pt x="1163" y="136"/>
                    <a:pt x="1166" y="135"/>
                    <a:pt x="1167" y="133"/>
                  </a:cubicBezTo>
                  <a:cubicBezTo>
                    <a:pt x="1169" y="131"/>
                    <a:pt x="1170" y="130"/>
                    <a:pt x="1171" y="13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ŝļïdé">
              <a:extLst>
                <a:ext uri="{FF2B5EF4-FFF2-40B4-BE49-F238E27FC236}">
                  <a16:creationId xmlns:a16="http://schemas.microsoft.com/office/drawing/2014/main" xmlns="" id="{F7F67316-FA60-4217-B546-57D485F9B374}"/>
                </a:ext>
              </a:extLst>
            </p:cNvPr>
            <p:cNvSpPr/>
            <p:nvPr userDrawn="1"/>
          </p:nvSpPr>
          <p:spPr bwMode="auto">
            <a:xfrm>
              <a:off x="9789319" y="4003676"/>
              <a:ext cx="193675" cy="203200"/>
            </a:xfrm>
            <a:custGeom>
              <a:avLst/>
              <a:gdLst>
                <a:gd name="T0" fmla="*/ 38 w 46"/>
                <a:gd name="T1" fmla="*/ 1 h 48"/>
                <a:gd name="T2" fmla="*/ 30 w 46"/>
                <a:gd name="T3" fmla="*/ 14 h 48"/>
                <a:gd name="T4" fmla="*/ 26 w 46"/>
                <a:gd name="T5" fmla="*/ 22 h 48"/>
                <a:gd name="T6" fmla="*/ 11 w 46"/>
                <a:gd name="T7" fmla="*/ 0 h 48"/>
                <a:gd name="T8" fmla="*/ 5 w 46"/>
                <a:gd name="T9" fmla="*/ 1 h 48"/>
                <a:gd name="T10" fmla="*/ 0 w 46"/>
                <a:gd name="T11" fmla="*/ 2 h 48"/>
                <a:gd name="T12" fmla="*/ 0 w 46"/>
                <a:gd name="T13" fmla="*/ 4 h 48"/>
                <a:gd name="T14" fmla="*/ 3 w 46"/>
                <a:gd name="T15" fmla="*/ 5 h 48"/>
                <a:gd name="T16" fmla="*/ 5 w 46"/>
                <a:gd name="T17" fmla="*/ 7 h 48"/>
                <a:gd name="T18" fmla="*/ 11 w 46"/>
                <a:gd name="T19" fmla="*/ 15 h 48"/>
                <a:gd name="T20" fmla="*/ 19 w 46"/>
                <a:gd name="T21" fmla="*/ 29 h 48"/>
                <a:gd name="T22" fmla="*/ 19 w 46"/>
                <a:gd name="T23" fmla="*/ 34 h 48"/>
                <a:gd name="T24" fmla="*/ 19 w 46"/>
                <a:gd name="T25" fmla="*/ 45 h 48"/>
                <a:gd name="T26" fmla="*/ 16 w 46"/>
                <a:gd name="T27" fmla="*/ 46 h 48"/>
                <a:gd name="T28" fmla="*/ 13 w 46"/>
                <a:gd name="T29" fmla="*/ 46 h 48"/>
                <a:gd name="T30" fmla="*/ 13 w 46"/>
                <a:gd name="T31" fmla="*/ 48 h 48"/>
                <a:gd name="T32" fmla="*/ 36 w 46"/>
                <a:gd name="T33" fmla="*/ 48 h 48"/>
                <a:gd name="T34" fmla="*/ 36 w 46"/>
                <a:gd name="T35" fmla="*/ 46 h 48"/>
                <a:gd name="T36" fmla="*/ 33 w 46"/>
                <a:gd name="T37" fmla="*/ 46 h 48"/>
                <a:gd name="T38" fmla="*/ 30 w 46"/>
                <a:gd name="T39" fmla="*/ 45 h 48"/>
                <a:gd name="T40" fmla="*/ 29 w 46"/>
                <a:gd name="T41" fmla="*/ 43 h 48"/>
                <a:gd name="T42" fmla="*/ 29 w 46"/>
                <a:gd name="T43" fmla="*/ 33 h 48"/>
                <a:gd name="T44" fmla="*/ 29 w 46"/>
                <a:gd name="T45" fmla="*/ 28 h 48"/>
                <a:gd name="T46" fmla="*/ 36 w 46"/>
                <a:gd name="T47" fmla="*/ 16 h 48"/>
                <a:gd name="T48" fmla="*/ 46 w 46"/>
                <a:gd name="T49" fmla="*/ 2 h 48"/>
                <a:gd name="T50" fmla="*/ 46 w 46"/>
                <a:gd name="T51" fmla="*/ 1 h 48"/>
                <a:gd name="T52" fmla="*/ 38 w 46"/>
                <a:gd name="T53"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38" y="1"/>
                  </a:moveTo>
                  <a:cubicBezTo>
                    <a:pt x="30" y="14"/>
                    <a:pt x="30" y="14"/>
                    <a:pt x="30" y="14"/>
                  </a:cubicBezTo>
                  <a:cubicBezTo>
                    <a:pt x="28" y="17"/>
                    <a:pt x="27" y="20"/>
                    <a:pt x="26" y="22"/>
                  </a:cubicBezTo>
                  <a:cubicBezTo>
                    <a:pt x="22" y="15"/>
                    <a:pt x="16" y="6"/>
                    <a:pt x="11" y="0"/>
                  </a:cubicBezTo>
                  <a:cubicBezTo>
                    <a:pt x="8" y="1"/>
                    <a:pt x="8" y="1"/>
                    <a:pt x="5" y="1"/>
                  </a:cubicBezTo>
                  <a:cubicBezTo>
                    <a:pt x="2" y="2"/>
                    <a:pt x="1" y="2"/>
                    <a:pt x="0" y="2"/>
                  </a:cubicBezTo>
                  <a:cubicBezTo>
                    <a:pt x="0" y="4"/>
                    <a:pt x="0" y="4"/>
                    <a:pt x="0" y="4"/>
                  </a:cubicBezTo>
                  <a:cubicBezTo>
                    <a:pt x="1" y="4"/>
                    <a:pt x="2" y="5"/>
                    <a:pt x="3" y="5"/>
                  </a:cubicBezTo>
                  <a:cubicBezTo>
                    <a:pt x="4" y="5"/>
                    <a:pt x="4" y="6"/>
                    <a:pt x="5" y="7"/>
                  </a:cubicBezTo>
                  <a:cubicBezTo>
                    <a:pt x="7" y="9"/>
                    <a:pt x="9" y="11"/>
                    <a:pt x="11" y="15"/>
                  </a:cubicBezTo>
                  <a:cubicBezTo>
                    <a:pt x="14" y="19"/>
                    <a:pt x="16" y="23"/>
                    <a:pt x="19" y="29"/>
                  </a:cubicBezTo>
                  <a:cubicBezTo>
                    <a:pt x="19" y="31"/>
                    <a:pt x="19" y="33"/>
                    <a:pt x="19" y="34"/>
                  </a:cubicBezTo>
                  <a:cubicBezTo>
                    <a:pt x="19" y="41"/>
                    <a:pt x="19" y="44"/>
                    <a:pt x="19" y="45"/>
                  </a:cubicBezTo>
                  <a:cubicBezTo>
                    <a:pt x="18" y="46"/>
                    <a:pt x="17" y="46"/>
                    <a:pt x="16" y="46"/>
                  </a:cubicBezTo>
                  <a:cubicBezTo>
                    <a:pt x="13" y="46"/>
                    <a:pt x="13" y="46"/>
                    <a:pt x="13" y="46"/>
                  </a:cubicBezTo>
                  <a:cubicBezTo>
                    <a:pt x="13" y="48"/>
                    <a:pt x="13" y="48"/>
                    <a:pt x="13" y="48"/>
                  </a:cubicBezTo>
                  <a:cubicBezTo>
                    <a:pt x="20" y="48"/>
                    <a:pt x="28" y="48"/>
                    <a:pt x="36" y="48"/>
                  </a:cubicBezTo>
                  <a:cubicBezTo>
                    <a:pt x="36" y="46"/>
                    <a:pt x="36" y="46"/>
                    <a:pt x="36" y="46"/>
                  </a:cubicBezTo>
                  <a:cubicBezTo>
                    <a:pt x="33" y="46"/>
                    <a:pt x="33" y="46"/>
                    <a:pt x="33" y="46"/>
                  </a:cubicBezTo>
                  <a:cubicBezTo>
                    <a:pt x="32" y="46"/>
                    <a:pt x="30" y="45"/>
                    <a:pt x="30" y="45"/>
                  </a:cubicBezTo>
                  <a:cubicBezTo>
                    <a:pt x="30" y="45"/>
                    <a:pt x="30" y="44"/>
                    <a:pt x="29" y="43"/>
                  </a:cubicBezTo>
                  <a:cubicBezTo>
                    <a:pt x="29" y="41"/>
                    <a:pt x="29" y="37"/>
                    <a:pt x="29" y="33"/>
                  </a:cubicBezTo>
                  <a:cubicBezTo>
                    <a:pt x="29" y="30"/>
                    <a:pt x="29" y="29"/>
                    <a:pt x="29" y="28"/>
                  </a:cubicBezTo>
                  <a:cubicBezTo>
                    <a:pt x="30" y="26"/>
                    <a:pt x="33" y="22"/>
                    <a:pt x="36" y="16"/>
                  </a:cubicBezTo>
                  <a:cubicBezTo>
                    <a:pt x="40" y="10"/>
                    <a:pt x="44" y="5"/>
                    <a:pt x="46" y="2"/>
                  </a:cubicBezTo>
                  <a:cubicBezTo>
                    <a:pt x="46" y="1"/>
                    <a:pt x="46" y="1"/>
                    <a:pt x="46" y="1"/>
                  </a:cubicBezTo>
                  <a:lnTo>
                    <a:pt x="38" y="1"/>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iSḷïḍe">
              <a:extLst>
                <a:ext uri="{FF2B5EF4-FFF2-40B4-BE49-F238E27FC236}">
                  <a16:creationId xmlns:a16="http://schemas.microsoft.com/office/drawing/2014/main" xmlns="" id="{C6793BA5-2865-434D-8009-22B55CD16AE3}"/>
                </a:ext>
              </a:extLst>
            </p:cNvPr>
            <p:cNvSpPr/>
            <p:nvPr userDrawn="1"/>
          </p:nvSpPr>
          <p:spPr bwMode="auto">
            <a:xfrm>
              <a:off x="9603581" y="4008438"/>
              <a:ext cx="177800" cy="198438"/>
            </a:xfrm>
            <a:custGeom>
              <a:avLst/>
              <a:gdLst>
                <a:gd name="T0" fmla="*/ 0 w 42"/>
                <a:gd name="T1" fmla="*/ 0 h 47"/>
                <a:gd name="T2" fmla="*/ 0 w 42"/>
                <a:gd name="T3" fmla="*/ 7 h 47"/>
                <a:gd name="T4" fmla="*/ 0 w 42"/>
                <a:gd name="T5" fmla="*/ 11 h 47"/>
                <a:gd name="T6" fmla="*/ 2 w 42"/>
                <a:gd name="T7" fmla="*/ 11 h 47"/>
                <a:gd name="T8" fmla="*/ 3 w 42"/>
                <a:gd name="T9" fmla="*/ 7 h 47"/>
                <a:gd name="T10" fmla="*/ 16 w 42"/>
                <a:gd name="T11" fmla="*/ 3 h 47"/>
                <a:gd name="T12" fmla="*/ 16 w 42"/>
                <a:gd name="T13" fmla="*/ 13 h 47"/>
                <a:gd name="T14" fmla="*/ 16 w 42"/>
                <a:gd name="T15" fmla="*/ 32 h 47"/>
                <a:gd name="T16" fmla="*/ 16 w 42"/>
                <a:gd name="T17" fmla="*/ 42 h 47"/>
                <a:gd name="T18" fmla="*/ 15 w 42"/>
                <a:gd name="T19" fmla="*/ 44 h 47"/>
                <a:gd name="T20" fmla="*/ 12 w 42"/>
                <a:gd name="T21" fmla="*/ 45 h 47"/>
                <a:gd name="T22" fmla="*/ 9 w 42"/>
                <a:gd name="T23" fmla="*/ 45 h 47"/>
                <a:gd name="T24" fmla="*/ 9 w 42"/>
                <a:gd name="T25" fmla="*/ 47 h 47"/>
                <a:gd name="T26" fmla="*/ 13 w 42"/>
                <a:gd name="T27" fmla="*/ 47 h 47"/>
                <a:gd name="T28" fmla="*/ 13 w 42"/>
                <a:gd name="T29" fmla="*/ 47 h 47"/>
                <a:gd name="T30" fmla="*/ 21 w 42"/>
                <a:gd name="T31" fmla="*/ 47 h 47"/>
                <a:gd name="T32" fmla="*/ 21 w 42"/>
                <a:gd name="T33" fmla="*/ 47 h 47"/>
                <a:gd name="T34" fmla="*/ 29 w 42"/>
                <a:gd name="T35" fmla="*/ 47 h 47"/>
                <a:gd name="T36" fmla="*/ 29 w 42"/>
                <a:gd name="T37" fmla="*/ 47 h 47"/>
                <a:gd name="T38" fmla="*/ 33 w 42"/>
                <a:gd name="T39" fmla="*/ 47 h 47"/>
                <a:gd name="T40" fmla="*/ 33 w 42"/>
                <a:gd name="T41" fmla="*/ 45 h 47"/>
                <a:gd name="T42" fmla="*/ 30 w 42"/>
                <a:gd name="T43" fmla="*/ 45 h 47"/>
                <a:gd name="T44" fmla="*/ 27 w 42"/>
                <a:gd name="T45" fmla="*/ 44 h 47"/>
                <a:gd name="T46" fmla="*/ 26 w 42"/>
                <a:gd name="T47" fmla="*/ 32 h 47"/>
                <a:gd name="T48" fmla="*/ 26 w 42"/>
                <a:gd name="T49" fmla="*/ 14 h 47"/>
                <a:gd name="T50" fmla="*/ 26 w 42"/>
                <a:gd name="T51" fmla="*/ 3 h 47"/>
                <a:gd name="T52" fmla="*/ 39 w 42"/>
                <a:gd name="T53" fmla="*/ 7 h 47"/>
                <a:gd name="T54" fmla="*/ 40 w 42"/>
                <a:gd name="T55" fmla="*/ 11 h 47"/>
                <a:gd name="T56" fmla="*/ 42 w 42"/>
                <a:gd name="T57" fmla="*/ 11 h 47"/>
                <a:gd name="T58" fmla="*/ 42 w 42"/>
                <a:gd name="T59" fmla="*/ 0 h 47"/>
                <a:gd name="T60" fmla="*/ 22 w 42"/>
                <a:gd name="T61" fmla="*/ 0 h 47"/>
                <a:gd name="T62" fmla="*/ 0 w 42"/>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7">
                  <a:moveTo>
                    <a:pt x="0" y="0"/>
                  </a:moveTo>
                  <a:cubicBezTo>
                    <a:pt x="0" y="3"/>
                    <a:pt x="0" y="5"/>
                    <a:pt x="0" y="7"/>
                  </a:cubicBezTo>
                  <a:cubicBezTo>
                    <a:pt x="0" y="11"/>
                    <a:pt x="0" y="11"/>
                    <a:pt x="0" y="11"/>
                  </a:cubicBezTo>
                  <a:cubicBezTo>
                    <a:pt x="2" y="11"/>
                    <a:pt x="2" y="11"/>
                    <a:pt x="2" y="11"/>
                  </a:cubicBezTo>
                  <a:cubicBezTo>
                    <a:pt x="3" y="7"/>
                    <a:pt x="3" y="7"/>
                    <a:pt x="3" y="7"/>
                  </a:cubicBezTo>
                  <a:cubicBezTo>
                    <a:pt x="3" y="6"/>
                    <a:pt x="6" y="3"/>
                    <a:pt x="16" y="3"/>
                  </a:cubicBezTo>
                  <a:cubicBezTo>
                    <a:pt x="16" y="6"/>
                    <a:pt x="16" y="10"/>
                    <a:pt x="16" y="13"/>
                  </a:cubicBezTo>
                  <a:cubicBezTo>
                    <a:pt x="16" y="32"/>
                    <a:pt x="16" y="32"/>
                    <a:pt x="16" y="32"/>
                  </a:cubicBezTo>
                  <a:cubicBezTo>
                    <a:pt x="16" y="36"/>
                    <a:pt x="16" y="40"/>
                    <a:pt x="16" y="42"/>
                  </a:cubicBezTo>
                  <a:cubicBezTo>
                    <a:pt x="16" y="43"/>
                    <a:pt x="15" y="44"/>
                    <a:pt x="15" y="44"/>
                  </a:cubicBezTo>
                  <a:cubicBezTo>
                    <a:pt x="15" y="45"/>
                    <a:pt x="14" y="45"/>
                    <a:pt x="12" y="45"/>
                  </a:cubicBezTo>
                  <a:cubicBezTo>
                    <a:pt x="9" y="45"/>
                    <a:pt x="9" y="45"/>
                    <a:pt x="9" y="45"/>
                  </a:cubicBezTo>
                  <a:cubicBezTo>
                    <a:pt x="9" y="47"/>
                    <a:pt x="9" y="47"/>
                    <a:pt x="9" y="47"/>
                  </a:cubicBezTo>
                  <a:cubicBezTo>
                    <a:pt x="11" y="47"/>
                    <a:pt x="12" y="47"/>
                    <a:pt x="13" y="47"/>
                  </a:cubicBezTo>
                  <a:cubicBezTo>
                    <a:pt x="13" y="47"/>
                    <a:pt x="13" y="47"/>
                    <a:pt x="13" y="47"/>
                  </a:cubicBezTo>
                  <a:cubicBezTo>
                    <a:pt x="16" y="47"/>
                    <a:pt x="19" y="47"/>
                    <a:pt x="21" y="47"/>
                  </a:cubicBezTo>
                  <a:cubicBezTo>
                    <a:pt x="21" y="47"/>
                    <a:pt x="21" y="47"/>
                    <a:pt x="21" y="47"/>
                  </a:cubicBezTo>
                  <a:cubicBezTo>
                    <a:pt x="23" y="47"/>
                    <a:pt x="26" y="47"/>
                    <a:pt x="29" y="47"/>
                  </a:cubicBezTo>
                  <a:cubicBezTo>
                    <a:pt x="29" y="47"/>
                    <a:pt x="29" y="47"/>
                    <a:pt x="29" y="47"/>
                  </a:cubicBezTo>
                  <a:cubicBezTo>
                    <a:pt x="30" y="47"/>
                    <a:pt x="31" y="47"/>
                    <a:pt x="33" y="47"/>
                  </a:cubicBezTo>
                  <a:cubicBezTo>
                    <a:pt x="33" y="45"/>
                    <a:pt x="33" y="45"/>
                    <a:pt x="33" y="45"/>
                  </a:cubicBezTo>
                  <a:cubicBezTo>
                    <a:pt x="30" y="45"/>
                    <a:pt x="30" y="45"/>
                    <a:pt x="30" y="45"/>
                  </a:cubicBezTo>
                  <a:cubicBezTo>
                    <a:pt x="28" y="45"/>
                    <a:pt x="27" y="45"/>
                    <a:pt x="27" y="44"/>
                  </a:cubicBezTo>
                  <a:cubicBezTo>
                    <a:pt x="26" y="43"/>
                    <a:pt x="26" y="39"/>
                    <a:pt x="26" y="32"/>
                  </a:cubicBezTo>
                  <a:cubicBezTo>
                    <a:pt x="26" y="14"/>
                    <a:pt x="26" y="14"/>
                    <a:pt x="26" y="14"/>
                  </a:cubicBezTo>
                  <a:cubicBezTo>
                    <a:pt x="26" y="10"/>
                    <a:pt x="26" y="7"/>
                    <a:pt x="26" y="3"/>
                  </a:cubicBezTo>
                  <a:cubicBezTo>
                    <a:pt x="36" y="3"/>
                    <a:pt x="39" y="5"/>
                    <a:pt x="39" y="7"/>
                  </a:cubicBezTo>
                  <a:cubicBezTo>
                    <a:pt x="40" y="11"/>
                    <a:pt x="40" y="11"/>
                    <a:pt x="40" y="11"/>
                  </a:cubicBezTo>
                  <a:cubicBezTo>
                    <a:pt x="42" y="11"/>
                    <a:pt x="42" y="11"/>
                    <a:pt x="42" y="11"/>
                  </a:cubicBezTo>
                  <a:cubicBezTo>
                    <a:pt x="42" y="8"/>
                    <a:pt x="42" y="4"/>
                    <a:pt x="42" y="0"/>
                  </a:cubicBezTo>
                  <a:cubicBezTo>
                    <a:pt x="36" y="0"/>
                    <a:pt x="29" y="0"/>
                    <a:pt x="22" y="0"/>
                  </a:cubicBezTo>
                  <a:cubicBezTo>
                    <a:pt x="14" y="0"/>
                    <a:pt x="7" y="0"/>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iṧḻîďé">
              <a:extLst>
                <a:ext uri="{FF2B5EF4-FFF2-40B4-BE49-F238E27FC236}">
                  <a16:creationId xmlns:a16="http://schemas.microsoft.com/office/drawing/2014/main" xmlns="" id="{7270C99E-9476-494B-8E0F-E771EA4CAC8B}"/>
                </a:ext>
              </a:extLst>
            </p:cNvPr>
            <p:cNvSpPr/>
            <p:nvPr userDrawn="1"/>
          </p:nvSpPr>
          <p:spPr bwMode="auto">
            <a:xfrm>
              <a:off x="9494044" y="4008438"/>
              <a:ext cx="96838" cy="198438"/>
            </a:xfrm>
            <a:custGeom>
              <a:avLst/>
              <a:gdLst>
                <a:gd name="T0" fmla="*/ 0 w 23"/>
                <a:gd name="T1" fmla="*/ 0 h 47"/>
                <a:gd name="T2" fmla="*/ 0 w 23"/>
                <a:gd name="T3" fmla="*/ 2 h 47"/>
                <a:gd name="T4" fmla="*/ 3 w 23"/>
                <a:gd name="T5" fmla="*/ 2 h 47"/>
                <a:gd name="T6" fmla="*/ 6 w 23"/>
                <a:gd name="T7" fmla="*/ 4 h 47"/>
                <a:gd name="T8" fmla="*/ 7 w 23"/>
                <a:gd name="T9" fmla="*/ 18 h 47"/>
                <a:gd name="T10" fmla="*/ 7 w 23"/>
                <a:gd name="T11" fmla="*/ 29 h 47"/>
                <a:gd name="T12" fmla="*/ 6 w 23"/>
                <a:gd name="T13" fmla="*/ 44 h 47"/>
                <a:gd name="T14" fmla="*/ 3 w 23"/>
                <a:gd name="T15" fmla="*/ 45 h 47"/>
                <a:gd name="T16" fmla="*/ 0 w 23"/>
                <a:gd name="T17" fmla="*/ 45 h 47"/>
                <a:gd name="T18" fmla="*/ 0 w 23"/>
                <a:gd name="T19" fmla="*/ 47 h 47"/>
                <a:gd name="T20" fmla="*/ 23 w 23"/>
                <a:gd name="T21" fmla="*/ 47 h 47"/>
                <a:gd name="T22" fmla="*/ 23 w 23"/>
                <a:gd name="T23" fmla="*/ 45 h 47"/>
                <a:gd name="T24" fmla="*/ 21 w 23"/>
                <a:gd name="T25" fmla="*/ 45 h 47"/>
                <a:gd name="T26" fmla="*/ 17 w 23"/>
                <a:gd name="T27" fmla="*/ 44 h 47"/>
                <a:gd name="T28" fmla="*/ 17 w 23"/>
                <a:gd name="T29" fmla="*/ 30 h 47"/>
                <a:gd name="T30" fmla="*/ 17 w 23"/>
                <a:gd name="T31" fmla="*/ 18 h 47"/>
                <a:gd name="T32" fmla="*/ 17 w 23"/>
                <a:gd name="T33" fmla="*/ 6 h 47"/>
                <a:gd name="T34" fmla="*/ 18 w 23"/>
                <a:gd name="T35" fmla="*/ 3 h 47"/>
                <a:gd name="T36" fmla="*/ 20 w 23"/>
                <a:gd name="T37" fmla="*/ 2 h 47"/>
                <a:gd name="T38" fmla="*/ 23 w 23"/>
                <a:gd name="T39" fmla="*/ 2 h 47"/>
                <a:gd name="T40" fmla="*/ 23 w 23"/>
                <a:gd name="T41" fmla="*/ 0 h 47"/>
                <a:gd name="T42" fmla="*/ 0 w 23"/>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47">
                  <a:moveTo>
                    <a:pt x="0" y="0"/>
                  </a:moveTo>
                  <a:cubicBezTo>
                    <a:pt x="0" y="2"/>
                    <a:pt x="0" y="2"/>
                    <a:pt x="0" y="2"/>
                  </a:cubicBezTo>
                  <a:cubicBezTo>
                    <a:pt x="3" y="2"/>
                    <a:pt x="3" y="2"/>
                    <a:pt x="3" y="2"/>
                  </a:cubicBezTo>
                  <a:cubicBezTo>
                    <a:pt x="5" y="2"/>
                    <a:pt x="6" y="3"/>
                    <a:pt x="6" y="4"/>
                  </a:cubicBezTo>
                  <a:cubicBezTo>
                    <a:pt x="7" y="5"/>
                    <a:pt x="7" y="9"/>
                    <a:pt x="7" y="18"/>
                  </a:cubicBezTo>
                  <a:cubicBezTo>
                    <a:pt x="7" y="29"/>
                    <a:pt x="7" y="29"/>
                    <a:pt x="7" y="29"/>
                  </a:cubicBezTo>
                  <a:cubicBezTo>
                    <a:pt x="7" y="38"/>
                    <a:pt x="7" y="43"/>
                    <a:pt x="6" y="44"/>
                  </a:cubicBezTo>
                  <a:cubicBezTo>
                    <a:pt x="6" y="45"/>
                    <a:pt x="5" y="45"/>
                    <a:pt x="3" y="45"/>
                  </a:cubicBezTo>
                  <a:cubicBezTo>
                    <a:pt x="0" y="45"/>
                    <a:pt x="0" y="45"/>
                    <a:pt x="0" y="45"/>
                  </a:cubicBezTo>
                  <a:cubicBezTo>
                    <a:pt x="0" y="47"/>
                    <a:pt x="0" y="47"/>
                    <a:pt x="0" y="47"/>
                  </a:cubicBezTo>
                  <a:cubicBezTo>
                    <a:pt x="8" y="47"/>
                    <a:pt x="16" y="47"/>
                    <a:pt x="23" y="47"/>
                  </a:cubicBezTo>
                  <a:cubicBezTo>
                    <a:pt x="23" y="45"/>
                    <a:pt x="23" y="45"/>
                    <a:pt x="23" y="45"/>
                  </a:cubicBezTo>
                  <a:cubicBezTo>
                    <a:pt x="21" y="45"/>
                    <a:pt x="21" y="45"/>
                    <a:pt x="21" y="45"/>
                  </a:cubicBezTo>
                  <a:cubicBezTo>
                    <a:pt x="19" y="45"/>
                    <a:pt x="18" y="45"/>
                    <a:pt x="17" y="44"/>
                  </a:cubicBezTo>
                  <a:cubicBezTo>
                    <a:pt x="17" y="43"/>
                    <a:pt x="17" y="38"/>
                    <a:pt x="17" y="30"/>
                  </a:cubicBezTo>
                  <a:cubicBezTo>
                    <a:pt x="17" y="18"/>
                    <a:pt x="17" y="18"/>
                    <a:pt x="17" y="18"/>
                  </a:cubicBezTo>
                  <a:cubicBezTo>
                    <a:pt x="17" y="12"/>
                    <a:pt x="17" y="8"/>
                    <a:pt x="17" y="6"/>
                  </a:cubicBezTo>
                  <a:cubicBezTo>
                    <a:pt x="17" y="4"/>
                    <a:pt x="17" y="3"/>
                    <a:pt x="18" y="3"/>
                  </a:cubicBezTo>
                  <a:cubicBezTo>
                    <a:pt x="18" y="2"/>
                    <a:pt x="19" y="2"/>
                    <a:pt x="20" y="2"/>
                  </a:cubicBezTo>
                  <a:cubicBezTo>
                    <a:pt x="23" y="2"/>
                    <a:pt x="23" y="2"/>
                    <a:pt x="23" y="2"/>
                  </a:cubicBezTo>
                  <a:cubicBezTo>
                    <a:pt x="23" y="0"/>
                    <a:pt x="23" y="0"/>
                    <a:pt x="23" y="0"/>
                  </a:cubicBezTo>
                  <a:cubicBezTo>
                    <a:pt x="16" y="1"/>
                    <a:pt x="8"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íṧḷïḋê">
              <a:extLst>
                <a:ext uri="{FF2B5EF4-FFF2-40B4-BE49-F238E27FC236}">
                  <a16:creationId xmlns:a16="http://schemas.microsoft.com/office/drawing/2014/main" xmlns="" id="{3700B263-E74C-46D6-9EA7-BB6F03C32C50}"/>
                </a:ext>
              </a:extLst>
            </p:cNvPr>
            <p:cNvSpPr/>
            <p:nvPr userDrawn="1"/>
          </p:nvSpPr>
          <p:spPr bwMode="auto">
            <a:xfrm>
              <a:off x="9328944" y="4008438"/>
              <a:ext cx="157163" cy="203200"/>
            </a:xfrm>
            <a:custGeom>
              <a:avLst/>
              <a:gdLst>
                <a:gd name="T0" fmla="*/ 32 w 37"/>
                <a:gd name="T1" fmla="*/ 22 h 48"/>
                <a:gd name="T2" fmla="*/ 22 w 37"/>
                <a:gd name="T3" fmla="*/ 21 h 48"/>
                <a:gd name="T4" fmla="*/ 14 w 37"/>
                <a:gd name="T5" fmla="*/ 19 h 48"/>
                <a:gd name="T6" fmla="*/ 10 w 37"/>
                <a:gd name="T7" fmla="*/ 16 h 48"/>
                <a:gd name="T8" fmla="*/ 9 w 37"/>
                <a:gd name="T9" fmla="*/ 12 h 48"/>
                <a:gd name="T10" fmla="*/ 12 w 37"/>
                <a:gd name="T11" fmla="*/ 5 h 48"/>
                <a:gd name="T12" fmla="*/ 31 w 37"/>
                <a:gd name="T13" fmla="*/ 9 h 48"/>
                <a:gd name="T14" fmla="*/ 31 w 37"/>
                <a:gd name="T15" fmla="*/ 12 h 48"/>
                <a:gd name="T16" fmla="*/ 33 w 37"/>
                <a:gd name="T17" fmla="*/ 12 h 48"/>
                <a:gd name="T18" fmla="*/ 34 w 37"/>
                <a:gd name="T19" fmla="*/ 2 h 48"/>
                <a:gd name="T20" fmla="*/ 27 w 37"/>
                <a:gd name="T21" fmla="*/ 0 h 48"/>
                <a:gd name="T22" fmla="*/ 21 w 37"/>
                <a:gd name="T23" fmla="*/ 0 h 48"/>
                <a:gd name="T24" fmla="*/ 19 w 37"/>
                <a:gd name="T25" fmla="*/ 0 h 48"/>
                <a:gd name="T26" fmla="*/ 17 w 37"/>
                <a:gd name="T27" fmla="*/ 0 h 48"/>
                <a:gd name="T28" fmla="*/ 4 w 37"/>
                <a:gd name="T29" fmla="*/ 4 h 48"/>
                <a:gd name="T30" fmla="*/ 0 w 37"/>
                <a:gd name="T31" fmla="*/ 14 h 48"/>
                <a:gd name="T32" fmla="*/ 1 w 37"/>
                <a:gd name="T33" fmla="*/ 20 h 48"/>
                <a:gd name="T34" fmla="*/ 5 w 37"/>
                <a:gd name="T35" fmla="*/ 24 h 48"/>
                <a:gd name="T36" fmla="*/ 15 w 37"/>
                <a:gd name="T37" fmla="*/ 26 h 48"/>
                <a:gd name="T38" fmla="*/ 23 w 37"/>
                <a:gd name="T39" fmla="*/ 27 h 48"/>
                <a:gd name="T40" fmla="*/ 26 w 37"/>
                <a:gd name="T41" fmla="*/ 30 h 48"/>
                <a:gd name="T42" fmla="*/ 27 w 37"/>
                <a:gd name="T43" fmla="*/ 35 h 48"/>
                <a:gd name="T44" fmla="*/ 24 w 37"/>
                <a:gd name="T45" fmla="*/ 42 h 48"/>
                <a:gd name="T46" fmla="*/ 3 w 37"/>
                <a:gd name="T47" fmla="*/ 41 h 48"/>
                <a:gd name="T48" fmla="*/ 3 w 37"/>
                <a:gd name="T49" fmla="*/ 37 h 48"/>
                <a:gd name="T50" fmla="*/ 3 w 37"/>
                <a:gd name="T51" fmla="*/ 35 h 48"/>
                <a:gd name="T52" fmla="*/ 1 w 37"/>
                <a:gd name="T53" fmla="*/ 35 h 48"/>
                <a:gd name="T54" fmla="*/ 0 w 37"/>
                <a:gd name="T55" fmla="*/ 45 h 48"/>
                <a:gd name="T56" fmla="*/ 7 w 37"/>
                <a:gd name="T57" fmla="*/ 47 h 48"/>
                <a:gd name="T58" fmla="*/ 13 w 37"/>
                <a:gd name="T59" fmla="*/ 48 h 48"/>
                <a:gd name="T60" fmla="*/ 15 w 37"/>
                <a:gd name="T61" fmla="*/ 48 h 48"/>
                <a:gd name="T62" fmla="*/ 17 w 37"/>
                <a:gd name="T63" fmla="*/ 48 h 48"/>
                <a:gd name="T64" fmla="*/ 31 w 37"/>
                <a:gd name="T65" fmla="*/ 43 h 48"/>
                <a:gd name="T66" fmla="*/ 37 w 37"/>
                <a:gd name="T67" fmla="*/ 32 h 48"/>
                <a:gd name="T68" fmla="*/ 35 w 37"/>
                <a:gd name="T69" fmla="*/ 26 h 48"/>
                <a:gd name="T70" fmla="*/ 32 w 37"/>
                <a:gd name="T71"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48">
                  <a:moveTo>
                    <a:pt x="32" y="22"/>
                  </a:moveTo>
                  <a:cubicBezTo>
                    <a:pt x="30" y="22"/>
                    <a:pt x="27" y="21"/>
                    <a:pt x="22" y="21"/>
                  </a:cubicBezTo>
                  <a:cubicBezTo>
                    <a:pt x="18" y="20"/>
                    <a:pt x="15" y="20"/>
                    <a:pt x="14" y="19"/>
                  </a:cubicBezTo>
                  <a:cubicBezTo>
                    <a:pt x="12" y="19"/>
                    <a:pt x="11" y="18"/>
                    <a:pt x="10" y="16"/>
                  </a:cubicBezTo>
                  <a:cubicBezTo>
                    <a:pt x="9" y="15"/>
                    <a:pt x="9" y="14"/>
                    <a:pt x="9" y="12"/>
                  </a:cubicBezTo>
                  <a:cubicBezTo>
                    <a:pt x="9" y="9"/>
                    <a:pt x="10" y="7"/>
                    <a:pt x="12" y="5"/>
                  </a:cubicBezTo>
                  <a:cubicBezTo>
                    <a:pt x="15" y="2"/>
                    <a:pt x="31" y="1"/>
                    <a:pt x="31" y="9"/>
                  </a:cubicBezTo>
                  <a:cubicBezTo>
                    <a:pt x="31" y="12"/>
                    <a:pt x="31" y="12"/>
                    <a:pt x="31" y="12"/>
                  </a:cubicBezTo>
                  <a:cubicBezTo>
                    <a:pt x="33" y="12"/>
                    <a:pt x="33" y="12"/>
                    <a:pt x="33" y="12"/>
                  </a:cubicBezTo>
                  <a:cubicBezTo>
                    <a:pt x="33" y="8"/>
                    <a:pt x="33" y="5"/>
                    <a:pt x="34" y="2"/>
                  </a:cubicBezTo>
                  <a:cubicBezTo>
                    <a:pt x="32" y="1"/>
                    <a:pt x="30" y="1"/>
                    <a:pt x="27" y="0"/>
                  </a:cubicBezTo>
                  <a:cubicBezTo>
                    <a:pt x="25" y="0"/>
                    <a:pt x="23" y="0"/>
                    <a:pt x="21" y="0"/>
                  </a:cubicBezTo>
                  <a:cubicBezTo>
                    <a:pt x="20" y="0"/>
                    <a:pt x="19" y="0"/>
                    <a:pt x="19" y="0"/>
                  </a:cubicBezTo>
                  <a:cubicBezTo>
                    <a:pt x="18" y="0"/>
                    <a:pt x="18" y="0"/>
                    <a:pt x="17" y="0"/>
                  </a:cubicBezTo>
                  <a:cubicBezTo>
                    <a:pt x="12" y="0"/>
                    <a:pt x="7" y="1"/>
                    <a:pt x="4" y="4"/>
                  </a:cubicBezTo>
                  <a:cubicBezTo>
                    <a:pt x="1" y="6"/>
                    <a:pt x="0" y="10"/>
                    <a:pt x="0" y="14"/>
                  </a:cubicBezTo>
                  <a:cubicBezTo>
                    <a:pt x="0" y="17"/>
                    <a:pt x="0" y="19"/>
                    <a:pt x="1" y="20"/>
                  </a:cubicBezTo>
                  <a:cubicBezTo>
                    <a:pt x="2" y="22"/>
                    <a:pt x="4" y="23"/>
                    <a:pt x="5" y="24"/>
                  </a:cubicBezTo>
                  <a:cubicBezTo>
                    <a:pt x="7" y="25"/>
                    <a:pt x="10" y="26"/>
                    <a:pt x="15" y="26"/>
                  </a:cubicBezTo>
                  <a:cubicBezTo>
                    <a:pt x="19" y="26"/>
                    <a:pt x="22" y="27"/>
                    <a:pt x="23" y="27"/>
                  </a:cubicBezTo>
                  <a:cubicBezTo>
                    <a:pt x="24" y="28"/>
                    <a:pt x="26" y="29"/>
                    <a:pt x="26" y="30"/>
                  </a:cubicBezTo>
                  <a:cubicBezTo>
                    <a:pt x="27" y="31"/>
                    <a:pt x="27" y="33"/>
                    <a:pt x="27" y="35"/>
                  </a:cubicBezTo>
                  <a:cubicBezTo>
                    <a:pt x="27" y="38"/>
                    <a:pt x="26" y="40"/>
                    <a:pt x="24" y="42"/>
                  </a:cubicBezTo>
                  <a:cubicBezTo>
                    <a:pt x="17" y="48"/>
                    <a:pt x="3" y="41"/>
                    <a:pt x="3" y="41"/>
                  </a:cubicBezTo>
                  <a:cubicBezTo>
                    <a:pt x="3" y="40"/>
                    <a:pt x="3" y="39"/>
                    <a:pt x="3" y="37"/>
                  </a:cubicBezTo>
                  <a:cubicBezTo>
                    <a:pt x="3" y="35"/>
                    <a:pt x="3" y="35"/>
                    <a:pt x="3" y="35"/>
                  </a:cubicBezTo>
                  <a:cubicBezTo>
                    <a:pt x="1" y="35"/>
                    <a:pt x="1" y="35"/>
                    <a:pt x="1" y="35"/>
                  </a:cubicBezTo>
                  <a:cubicBezTo>
                    <a:pt x="1" y="39"/>
                    <a:pt x="0" y="43"/>
                    <a:pt x="0" y="45"/>
                  </a:cubicBezTo>
                  <a:cubicBezTo>
                    <a:pt x="2" y="46"/>
                    <a:pt x="4" y="47"/>
                    <a:pt x="7" y="47"/>
                  </a:cubicBezTo>
                  <a:cubicBezTo>
                    <a:pt x="9" y="48"/>
                    <a:pt x="11" y="48"/>
                    <a:pt x="13" y="48"/>
                  </a:cubicBezTo>
                  <a:cubicBezTo>
                    <a:pt x="14" y="48"/>
                    <a:pt x="14" y="48"/>
                    <a:pt x="15" y="48"/>
                  </a:cubicBezTo>
                  <a:cubicBezTo>
                    <a:pt x="15" y="48"/>
                    <a:pt x="16" y="48"/>
                    <a:pt x="17" y="48"/>
                  </a:cubicBezTo>
                  <a:cubicBezTo>
                    <a:pt x="23" y="48"/>
                    <a:pt x="28" y="46"/>
                    <a:pt x="31" y="43"/>
                  </a:cubicBezTo>
                  <a:cubicBezTo>
                    <a:pt x="35" y="40"/>
                    <a:pt x="37" y="36"/>
                    <a:pt x="37" y="32"/>
                  </a:cubicBezTo>
                  <a:cubicBezTo>
                    <a:pt x="37" y="29"/>
                    <a:pt x="36" y="27"/>
                    <a:pt x="35" y="26"/>
                  </a:cubicBezTo>
                  <a:cubicBezTo>
                    <a:pt x="34" y="24"/>
                    <a:pt x="33" y="23"/>
                    <a:pt x="32" y="22"/>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ş1íḑé">
              <a:extLst>
                <a:ext uri="{FF2B5EF4-FFF2-40B4-BE49-F238E27FC236}">
                  <a16:creationId xmlns:a16="http://schemas.microsoft.com/office/drawing/2014/main" xmlns="" id="{A8D44C8A-30EA-46C5-A100-E5893FFC6C62}"/>
                </a:ext>
              </a:extLst>
            </p:cNvPr>
            <p:cNvSpPr/>
            <p:nvPr userDrawn="1"/>
          </p:nvSpPr>
          <p:spPr bwMode="auto">
            <a:xfrm>
              <a:off x="9127331" y="4003676"/>
              <a:ext cx="198438" cy="203200"/>
            </a:xfrm>
            <a:custGeom>
              <a:avLst/>
              <a:gdLst>
                <a:gd name="T0" fmla="*/ 45 w 47"/>
                <a:gd name="T1" fmla="*/ 46 h 48"/>
                <a:gd name="T2" fmla="*/ 42 w 47"/>
                <a:gd name="T3" fmla="*/ 43 h 48"/>
                <a:gd name="T4" fmla="*/ 36 w 47"/>
                <a:gd name="T5" fmla="*/ 35 h 48"/>
                <a:gd name="T6" fmla="*/ 28 w 47"/>
                <a:gd name="T7" fmla="*/ 24 h 48"/>
                <a:gd name="T8" fmla="*/ 38 w 47"/>
                <a:gd name="T9" fmla="*/ 19 h 48"/>
                <a:gd name="T10" fmla="*/ 41 w 47"/>
                <a:gd name="T11" fmla="*/ 11 h 48"/>
                <a:gd name="T12" fmla="*/ 39 w 47"/>
                <a:gd name="T13" fmla="*/ 6 h 48"/>
                <a:gd name="T14" fmla="*/ 35 w 47"/>
                <a:gd name="T15" fmla="*/ 2 h 48"/>
                <a:gd name="T16" fmla="*/ 16 w 47"/>
                <a:gd name="T17" fmla="*/ 1 h 48"/>
                <a:gd name="T18" fmla="*/ 11 w 47"/>
                <a:gd name="T19" fmla="*/ 1 h 48"/>
                <a:gd name="T20" fmla="*/ 0 w 47"/>
                <a:gd name="T21" fmla="*/ 1 h 48"/>
                <a:gd name="T22" fmla="*/ 0 w 47"/>
                <a:gd name="T23" fmla="*/ 3 h 48"/>
                <a:gd name="T24" fmla="*/ 2 w 47"/>
                <a:gd name="T25" fmla="*/ 3 h 48"/>
                <a:gd name="T26" fmla="*/ 6 w 47"/>
                <a:gd name="T27" fmla="*/ 5 h 48"/>
                <a:gd name="T28" fmla="*/ 7 w 47"/>
                <a:gd name="T29" fmla="*/ 16 h 48"/>
                <a:gd name="T30" fmla="*/ 7 w 47"/>
                <a:gd name="T31" fmla="*/ 32 h 48"/>
                <a:gd name="T32" fmla="*/ 6 w 47"/>
                <a:gd name="T33" fmla="*/ 45 h 48"/>
                <a:gd name="T34" fmla="*/ 3 w 47"/>
                <a:gd name="T35" fmla="*/ 46 h 48"/>
                <a:gd name="T36" fmla="*/ 0 w 47"/>
                <a:gd name="T37" fmla="*/ 46 h 48"/>
                <a:gd name="T38" fmla="*/ 0 w 47"/>
                <a:gd name="T39" fmla="*/ 48 h 48"/>
                <a:gd name="T40" fmla="*/ 4 w 47"/>
                <a:gd name="T41" fmla="*/ 48 h 48"/>
                <a:gd name="T42" fmla="*/ 4 w 47"/>
                <a:gd name="T43" fmla="*/ 48 h 48"/>
                <a:gd name="T44" fmla="*/ 23 w 47"/>
                <a:gd name="T45" fmla="*/ 48 h 48"/>
                <a:gd name="T46" fmla="*/ 23 w 47"/>
                <a:gd name="T47" fmla="*/ 46 h 48"/>
                <a:gd name="T48" fmla="*/ 21 w 47"/>
                <a:gd name="T49" fmla="*/ 46 h 48"/>
                <a:gd name="T50" fmla="*/ 17 w 47"/>
                <a:gd name="T51" fmla="*/ 45 h 48"/>
                <a:gd name="T52" fmla="*/ 16 w 47"/>
                <a:gd name="T53" fmla="*/ 32 h 48"/>
                <a:gd name="T54" fmla="*/ 16 w 47"/>
                <a:gd name="T55" fmla="*/ 25 h 48"/>
                <a:gd name="T56" fmla="*/ 22 w 47"/>
                <a:gd name="T57" fmla="*/ 32 h 48"/>
                <a:gd name="T58" fmla="*/ 34 w 47"/>
                <a:gd name="T59" fmla="*/ 48 h 48"/>
                <a:gd name="T60" fmla="*/ 47 w 47"/>
                <a:gd name="T61" fmla="*/ 48 h 48"/>
                <a:gd name="T62" fmla="*/ 47 w 47"/>
                <a:gd name="T63" fmla="*/ 46 h 48"/>
                <a:gd name="T64" fmla="*/ 46 w 47"/>
                <a:gd name="T65" fmla="*/ 46 h 48"/>
                <a:gd name="T66" fmla="*/ 45 w 47"/>
                <a:gd name="T67" fmla="*/ 46 h 48"/>
                <a:gd name="T68" fmla="*/ 16 w 47"/>
                <a:gd name="T69" fmla="*/ 23 h 48"/>
                <a:gd name="T70" fmla="*/ 16 w 47"/>
                <a:gd name="T71" fmla="*/ 16 h 48"/>
                <a:gd name="T72" fmla="*/ 17 w 47"/>
                <a:gd name="T73" fmla="*/ 5 h 48"/>
                <a:gd name="T74" fmla="*/ 22 w 47"/>
                <a:gd name="T75" fmla="*/ 4 h 48"/>
                <a:gd name="T76" fmla="*/ 28 w 47"/>
                <a:gd name="T77" fmla="*/ 6 h 48"/>
                <a:gd name="T78" fmla="*/ 30 w 47"/>
                <a:gd name="T79" fmla="*/ 12 h 48"/>
                <a:gd name="T80" fmla="*/ 27 w 47"/>
                <a:gd name="T81" fmla="*/ 20 h 48"/>
                <a:gd name="T82" fmla="*/ 16 w 47"/>
                <a:gd name="T83" fmla="*/ 2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 h="48">
                  <a:moveTo>
                    <a:pt x="45" y="46"/>
                  </a:moveTo>
                  <a:cubicBezTo>
                    <a:pt x="44" y="46"/>
                    <a:pt x="43" y="45"/>
                    <a:pt x="42" y="43"/>
                  </a:cubicBezTo>
                  <a:cubicBezTo>
                    <a:pt x="36" y="35"/>
                    <a:pt x="36" y="35"/>
                    <a:pt x="36" y="35"/>
                  </a:cubicBezTo>
                  <a:cubicBezTo>
                    <a:pt x="33" y="31"/>
                    <a:pt x="30" y="27"/>
                    <a:pt x="28" y="24"/>
                  </a:cubicBezTo>
                  <a:cubicBezTo>
                    <a:pt x="32" y="23"/>
                    <a:pt x="35" y="22"/>
                    <a:pt x="38" y="19"/>
                  </a:cubicBezTo>
                  <a:cubicBezTo>
                    <a:pt x="40" y="17"/>
                    <a:pt x="41" y="14"/>
                    <a:pt x="41" y="11"/>
                  </a:cubicBezTo>
                  <a:cubicBezTo>
                    <a:pt x="41" y="9"/>
                    <a:pt x="40" y="7"/>
                    <a:pt x="39" y="6"/>
                  </a:cubicBezTo>
                  <a:cubicBezTo>
                    <a:pt x="38" y="4"/>
                    <a:pt x="37" y="3"/>
                    <a:pt x="35" y="2"/>
                  </a:cubicBezTo>
                  <a:cubicBezTo>
                    <a:pt x="30" y="0"/>
                    <a:pt x="21" y="1"/>
                    <a:pt x="16" y="1"/>
                  </a:cubicBezTo>
                  <a:cubicBezTo>
                    <a:pt x="14" y="1"/>
                    <a:pt x="13" y="1"/>
                    <a:pt x="11" y="1"/>
                  </a:cubicBezTo>
                  <a:cubicBezTo>
                    <a:pt x="8" y="1"/>
                    <a:pt x="4" y="1"/>
                    <a:pt x="0" y="1"/>
                  </a:cubicBezTo>
                  <a:cubicBezTo>
                    <a:pt x="0" y="3"/>
                    <a:pt x="0" y="3"/>
                    <a:pt x="0" y="3"/>
                  </a:cubicBezTo>
                  <a:cubicBezTo>
                    <a:pt x="2" y="3"/>
                    <a:pt x="2" y="3"/>
                    <a:pt x="2" y="3"/>
                  </a:cubicBezTo>
                  <a:cubicBezTo>
                    <a:pt x="4" y="3"/>
                    <a:pt x="6" y="4"/>
                    <a:pt x="6" y="5"/>
                  </a:cubicBezTo>
                  <a:cubicBezTo>
                    <a:pt x="6" y="5"/>
                    <a:pt x="7" y="9"/>
                    <a:pt x="7" y="16"/>
                  </a:cubicBezTo>
                  <a:cubicBezTo>
                    <a:pt x="7" y="32"/>
                    <a:pt x="7" y="32"/>
                    <a:pt x="7" y="32"/>
                  </a:cubicBezTo>
                  <a:cubicBezTo>
                    <a:pt x="7" y="40"/>
                    <a:pt x="6" y="44"/>
                    <a:pt x="6" y="45"/>
                  </a:cubicBezTo>
                  <a:cubicBezTo>
                    <a:pt x="6" y="46"/>
                    <a:pt x="5" y="46"/>
                    <a:pt x="3" y="46"/>
                  </a:cubicBezTo>
                  <a:cubicBezTo>
                    <a:pt x="0" y="46"/>
                    <a:pt x="0" y="46"/>
                    <a:pt x="0" y="46"/>
                  </a:cubicBezTo>
                  <a:cubicBezTo>
                    <a:pt x="0" y="48"/>
                    <a:pt x="0" y="48"/>
                    <a:pt x="0" y="48"/>
                  </a:cubicBezTo>
                  <a:cubicBezTo>
                    <a:pt x="2" y="48"/>
                    <a:pt x="3" y="48"/>
                    <a:pt x="4" y="48"/>
                  </a:cubicBezTo>
                  <a:cubicBezTo>
                    <a:pt x="4" y="48"/>
                    <a:pt x="4" y="48"/>
                    <a:pt x="4" y="48"/>
                  </a:cubicBezTo>
                  <a:cubicBezTo>
                    <a:pt x="10" y="48"/>
                    <a:pt x="17" y="48"/>
                    <a:pt x="23" y="48"/>
                  </a:cubicBezTo>
                  <a:cubicBezTo>
                    <a:pt x="23" y="46"/>
                    <a:pt x="23" y="46"/>
                    <a:pt x="23" y="46"/>
                  </a:cubicBezTo>
                  <a:cubicBezTo>
                    <a:pt x="21" y="46"/>
                    <a:pt x="21" y="46"/>
                    <a:pt x="21" y="46"/>
                  </a:cubicBezTo>
                  <a:cubicBezTo>
                    <a:pt x="19" y="46"/>
                    <a:pt x="17" y="46"/>
                    <a:pt x="17" y="45"/>
                  </a:cubicBezTo>
                  <a:cubicBezTo>
                    <a:pt x="17" y="44"/>
                    <a:pt x="16" y="40"/>
                    <a:pt x="16" y="32"/>
                  </a:cubicBezTo>
                  <a:cubicBezTo>
                    <a:pt x="16" y="25"/>
                    <a:pt x="16" y="25"/>
                    <a:pt x="16" y="25"/>
                  </a:cubicBezTo>
                  <a:cubicBezTo>
                    <a:pt x="19" y="27"/>
                    <a:pt x="21" y="30"/>
                    <a:pt x="22" y="32"/>
                  </a:cubicBezTo>
                  <a:cubicBezTo>
                    <a:pt x="34" y="48"/>
                    <a:pt x="34" y="48"/>
                    <a:pt x="34" y="48"/>
                  </a:cubicBezTo>
                  <a:cubicBezTo>
                    <a:pt x="38" y="48"/>
                    <a:pt x="43" y="48"/>
                    <a:pt x="47" y="48"/>
                  </a:cubicBezTo>
                  <a:cubicBezTo>
                    <a:pt x="47" y="46"/>
                    <a:pt x="47" y="46"/>
                    <a:pt x="47" y="46"/>
                  </a:cubicBezTo>
                  <a:cubicBezTo>
                    <a:pt x="46" y="46"/>
                    <a:pt x="46" y="46"/>
                    <a:pt x="46" y="46"/>
                  </a:cubicBezTo>
                  <a:cubicBezTo>
                    <a:pt x="45" y="46"/>
                    <a:pt x="45" y="46"/>
                    <a:pt x="45" y="46"/>
                  </a:cubicBezTo>
                  <a:close/>
                  <a:moveTo>
                    <a:pt x="16" y="23"/>
                  </a:moveTo>
                  <a:cubicBezTo>
                    <a:pt x="16" y="16"/>
                    <a:pt x="16" y="16"/>
                    <a:pt x="16" y="16"/>
                  </a:cubicBezTo>
                  <a:cubicBezTo>
                    <a:pt x="16" y="12"/>
                    <a:pt x="17" y="8"/>
                    <a:pt x="17" y="5"/>
                  </a:cubicBezTo>
                  <a:cubicBezTo>
                    <a:pt x="19" y="4"/>
                    <a:pt x="20" y="4"/>
                    <a:pt x="22" y="4"/>
                  </a:cubicBezTo>
                  <a:cubicBezTo>
                    <a:pt x="24" y="4"/>
                    <a:pt x="26" y="5"/>
                    <a:pt x="28" y="6"/>
                  </a:cubicBezTo>
                  <a:cubicBezTo>
                    <a:pt x="29" y="7"/>
                    <a:pt x="30" y="10"/>
                    <a:pt x="30" y="12"/>
                  </a:cubicBezTo>
                  <a:cubicBezTo>
                    <a:pt x="30" y="16"/>
                    <a:pt x="29" y="18"/>
                    <a:pt x="27" y="20"/>
                  </a:cubicBezTo>
                  <a:cubicBezTo>
                    <a:pt x="24" y="23"/>
                    <a:pt x="20" y="23"/>
                    <a:pt x="16" y="23"/>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iSḷîḋê">
              <a:extLst>
                <a:ext uri="{FF2B5EF4-FFF2-40B4-BE49-F238E27FC236}">
                  <a16:creationId xmlns:a16="http://schemas.microsoft.com/office/drawing/2014/main" xmlns="" id="{8F89F22F-2A42-45E0-ADD9-A881F6DFF2E6}"/>
                </a:ext>
              </a:extLst>
            </p:cNvPr>
            <p:cNvSpPr/>
            <p:nvPr userDrawn="1"/>
          </p:nvSpPr>
          <p:spPr bwMode="auto">
            <a:xfrm>
              <a:off x="8941594" y="4008438"/>
              <a:ext cx="168275" cy="198438"/>
            </a:xfrm>
            <a:custGeom>
              <a:avLst/>
              <a:gdLst>
                <a:gd name="T0" fmla="*/ 38 w 40"/>
                <a:gd name="T1" fmla="*/ 36 h 47"/>
                <a:gd name="T2" fmla="*/ 29 w 40"/>
                <a:gd name="T3" fmla="*/ 44 h 47"/>
                <a:gd name="T4" fmla="*/ 25 w 40"/>
                <a:gd name="T5" fmla="*/ 44 h 47"/>
                <a:gd name="T6" fmla="*/ 17 w 40"/>
                <a:gd name="T7" fmla="*/ 44 h 47"/>
                <a:gd name="T8" fmla="*/ 16 w 40"/>
                <a:gd name="T9" fmla="*/ 37 h 47"/>
                <a:gd name="T10" fmla="*/ 16 w 40"/>
                <a:gd name="T11" fmla="*/ 33 h 47"/>
                <a:gd name="T12" fmla="*/ 16 w 40"/>
                <a:gd name="T13" fmla="*/ 25 h 47"/>
                <a:gd name="T14" fmla="*/ 21 w 40"/>
                <a:gd name="T15" fmla="*/ 24 h 47"/>
                <a:gd name="T16" fmla="*/ 31 w 40"/>
                <a:gd name="T17" fmla="*/ 25 h 47"/>
                <a:gd name="T18" fmla="*/ 32 w 40"/>
                <a:gd name="T19" fmla="*/ 29 h 47"/>
                <a:gd name="T20" fmla="*/ 32 w 40"/>
                <a:gd name="T21" fmla="*/ 31 h 47"/>
                <a:gd name="T22" fmla="*/ 34 w 40"/>
                <a:gd name="T23" fmla="*/ 31 h 47"/>
                <a:gd name="T24" fmla="*/ 34 w 40"/>
                <a:gd name="T25" fmla="*/ 24 h 47"/>
                <a:gd name="T26" fmla="*/ 34 w 40"/>
                <a:gd name="T27" fmla="*/ 16 h 47"/>
                <a:gd name="T28" fmla="*/ 32 w 40"/>
                <a:gd name="T29" fmla="*/ 16 h 47"/>
                <a:gd name="T30" fmla="*/ 32 w 40"/>
                <a:gd name="T31" fmla="*/ 18 h 47"/>
                <a:gd name="T32" fmla="*/ 31 w 40"/>
                <a:gd name="T33" fmla="*/ 21 h 47"/>
                <a:gd name="T34" fmla="*/ 21 w 40"/>
                <a:gd name="T35" fmla="*/ 22 h 47"/>
                <a:gd name="T36" fmla="*/ 16 w 40"/>
                <a:gd name="T37" fmla="*/ 21 h 47"/>
                <a:gd name="T38" fmla="*/ 16 w 40"/>
                <a:gd name="T39" fmla="*/ 15 h 47"/>
                <a:gd name="T40" fmla="*/ 16 w 40"/>
                <a:gd name="T41" fmla="*/ 10 h 47"/>
                <a:gd name="T42" fmla="*/ 17 w 40"/>
                <a:gd name="T43" fmla="*/ 4 h 47"/>
                <a:gd name="T44" fmla="*/ 36 w 40"/>
                <a:gd name="T45" fmla="*/ 5 h 47"/>
                <a:gd name="T46" fmla="*/ 36 w 40"/>
                <a:gd name="T47" fmla="*/ 11 h 47"/>
                <a:gd name="T48" fmla="*/ 38 w 40"/>
                <a:gd name="T49" fmla="*/ 11 h 47"/>
                <a:gd name="T50" fmla="*/ 39 w 40"/>
                <a:gd name="T51" fmla="*/ 1 h 47"/>
                <a:gd name="T52" fmla="*/ 24 w 40"/>
                <a:gd name="T53" fmla="*/ 0 h 47"/>
                <a:gd name="T54" fmla="*/ 13 w 40"/>
                <a:gd name="T55" fmla="*/ 0 h 47"/>
                <a:gd name="T56" fmla="*/ 10 w 40"/>
                <a:gd name="T57" fmla="*/ 0 h 47"/>
                <a:gd name="T58" fmla="*/ 0 w 40"/>
                <a:gd name="T59" fmla="*/ 0 h 47"/>
                <a:gd name="T60" fmla="*/ 0 w 40"/>
                <a:gd name="T61" fmla="*/ 2 h 47"/>
                <a:gd name="T62" fmla="*/ 2 w 40"/>
                <a:gd name="T63" fmla="*/ 3 h 47"/>
                <a:gd name="T64" fmla="*/ 5 w 40"/>
                <a:gd name="T65" fmla="*/ 3 h 47"/>
                <a:gd name="T66" fmla="*/ 6 w 40"/>
                <a:gd name="T67" fmla="*/ 4 h 47"/>
                <a:gd name="T68" fmla="*/ 6 w 40"/>
                <a:gd name="T69" fmla="*/ 7 h 47"/>
                <a:gd name="T70" fmla="*/ 6 w 40"/>
                <a:gd name="T71" fmla="*/ 15 h 47"/>
                <a:gd name="T72" fmla="*/ 6 w 40"/>
                <a:gd name="T73" fmla="*/ 33 h 47"/>
                <a:gd name="T74" fmla="*/ 6 w 40"/>
                <a:gd name="T75" fmla="*/ 42 h 47"/>
                <a:gd name="T76" fmla="*/ 5 w 40"/>
                <a:gd name="T77" fmla="*/ 44 h 47"/>
                <a:gd name="T78" fmla="*/ 1 w 40"/>
                <a:gd name="T79" fmla="*/ 45 h 47"/>
                <a:gd name="T80" fmla="*/ 0 w 40"/>
                <a:gd name="T81" fmla="*/ 45 h 47"/>
                <a:gd name="T82" fmla="*/ 0 w 40"/>
                <a:gd name="T83" fmla="*/ 47 h 47"/>
                <a:gd name="T84" fmla="*/ 4 w 40"/>
                <a:gd name="T85" fmla="*/ 47 h 47"/>
                <a:gd name="T86" fmla="*/ 4 w 40"/>
                <a:gd name="T87" fmla="*/ 47 h 47"/>
                <a:gd name="T88" fmla="*/ 13 w 40"/>
                <a:gd name="T89" fmla="*/ 47 h 47"/>
                <a:gd name="T90" fmla="*/ 23 w 40"/>
                <a:gd name="T91" fmla="*/ 47 h 47"/>
                <a:gd name="T92" fmla="*/ 28 w 40"/>
                <a:gd name="T93" fmla="*/ 47 h 47"/>
                <a:gd name="T94" fmla="*/ 30 w 40"/>
                <a:gd name="T95" fmla="*/ 47 h 47"/>
                <a:gd name="T96" fmla="*/ 32 w 40"/>
                <a:gd name="T97" fmla="*/ 47 h 47"/>
                <a:gd name="T98" fmla="*/ 39 w 40"/>
                <a:gd name="T99" fmla="*/ 47 h 47"/>
                <a:gd name="T100" fmla="*/ 39 w 40"/>
                <a:gd name="T101" fmla="*/ 45 h 47"/>
                <a:gd name="T102" fmla="*/ 40 w 40"/>
                <a:gd name="T103" fmla="*/ 36 h 47"/>
                <a:gd name="T104" fmla="*/ 38 w 40"/>
                <a:gd name="T105"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 h="47">
                  <a:moveTo>
                    <a:pt x="38" y="36"/>
                  </a:moveTo>
                  <a:cubicBezTo>
                    <a:pt x="37" y="40"/>
                    <a:pt x="37" y="43"/>
                    <a:pt x="29" y="44"/>
                  </a:cubicBezTo>
                  <a:cubicBezTo>
                    <a:pt x="28" y="44"/>
                    <a:pt x="26" y="44"/>
                    <a:pt x="25" y="44"/>
                  </a:cubicBezTo>
                  <a:cubicBezTo>
                    <a:pt x="22" y="44"/>
                    <a:pt x="19" y="44"/>
                    <a:pt x="17" y="44"/>
                  </a:cubicBezTo>
                  <a:cubicBezTo>
                    <a:pt x="16" y="42"/>
                    <a:pt x="16" y="40"/>
                    <a:pt x="16" y="37"/>
                  </a:cubicBezTo>
                  <a:cubicBezTo>
                    <a:pt x="16" y="33"/>
                    <a:pt x="16" y="33"/>
                    <a:pt x="16" y="33"/>
                  </a:cubicBezTo>
                  <a:cubicBezTo>
                    <a:pt x="16" y="25"/>
                    <a:pt x="16" y="25"/>
                    <a:pt x="16" y="25"/>
                  </a:cubicBezTo>
                  <a:cubicBezTo>
                    <a:pt x="18" y="25"/>
                    <a:pt x="19" y="25"/>
                    <a:pt x="21" y="24"/>
                  </a:cubicBezTo>
                  <a:cubicBezTo>
                    <a:pt x="24" y="25"/>
                    <a:pt x="31" y="25"/>
                    <a:pt x="31" y="25"/>
                  </a:cubicBezTo>
                  <a:cubicBezTo>
                    <a:pt x="32" y="26"/>
                    <a:pt x="32" y="27"/>
                    <a:pt x="32" y="29"/>
                  </a:cubicBezTo>
                  <a:cubicBezTo>
                    <a:pt x="32" y="31"/>
                    <a:pt x="32" y="31"/>
                    <a:pt x="32" y="31"/>
                  </a:cubicBezTo>
                  <a:cubicBezTo>
                    <a:pt x="34" y="31"/>
                    <a:pt x="34" y="31"/>
                    <a:pt x="34" y="31"/>
                  </a:cubicBezTo>
                  <a:cubicBezTo>
                    <a:pt x="34" y="28"/>
                    <a:pt x="34" y="26"/>
                    <a:pt x="34" y="24"/>
                  </a:cubicBezTo>
                  <a:cubicBezTo>
                    <a:pt x="34" y="22"/>
                    <a:pt x="34" y="19"/>
                    <a:pt x="34" y="16"/>
                  </a:cubicBezTo>
                  <a:cubicBezTo>
                    <a:pt x="32" y="16"/>
                    <a:pt x="32" y="16"/>
                    <a:pt x="32" y="16"/>
                  </a:cubicBezTo>
                  <a:cubicBezTo>
                    <a:pt x="32" y="18"/>
                    <a:pt x="32" y="18"/>
                    <a:pt x="32" y="18"/>
                  </a:cubicBezTo>
                  <a:cubicBezTo>
                    <a:pt x="32" y="20"/>
                    <a:pt x="32" y="21"/>
                    <a:pt x="31" y="21"/>
                  </a:cubicBezTo>
                  <a:cubicBezTo>
                    <a:pt x="31" y="21"/>
                    <a:pt x="28" y="22"/>
                    <a:pt x="21" y="22"/>
                  </a:cubicBezTo>
                  <a:cubicBezTo>
                    <a:pt x="19" y="22"/>
                    <a:pt x="18" y="22"/>
                    <a:pt x="16" y="21"/>
                  </a:cubicBezTo>
                  <a:cubicBezTo>
                    <a:pt x="16" y="15"/>
                    <a:pt x="16" y="15"/>
                    <a:pt x="16" y="15"/>
                  </a:cubicBezTo>
                  <a:cubicBezTo>
                    <a:pt x="16" y="10"/>
                    <a:pt x="16" y="10"/>
                    <a:pt x="16" y="10"/>
                  </a:cubicBezTo>
                  <a:cubicBezTo>
                    <a:pt x="17" y="8"/>
                    <a:pt x="17" y="6"/>
                    <a:pt x="17" y="4"/>
                  </a:cubicBezTo>
                  <a:cubicBezTo>
                    <a:pt x="22" y="3"/>
                    <a:pt x="31" y="3"/>
                    <a:pt x="36" y="5"/>
                  </a:cubicBezTo>
                  <a:cubicBezTo>
                    <a:pt x="36" y="6"/>
                    <a:pt x="36" y="8"/>
                    <a:pt x="36" y="11"/>
                  </a:cubicBezTo>
                  <a:cubicBezTo>
                    <a:pt x="38" y="11"/>
                    <a:pt x="38" y="11"/>
                    <a:pt x="38" y="11"/>
                  </a:cubicBezTo>
                  <a:cubicBezTo>
                    <a:pt x="38" y="6"/>
                    <a:pt x="39" y="3"/>
                    <a:pt x="39" y="1"/>
                  </a:cubicBezTo>
                  <a:cubicBezTo>
                    <a:pt x="34" y="0"/>
                    <a:pt x="29" y="0"/>
                    <a:pt x="24" y="0"/>
                  </a:cubicBezTo>
                  <a:cubicBezTo>
                    <a:pt x="13" y="0"/>
                    <a:pt x="13" y="0"/>
                    <a:pt x="13" y="0"/>
                  </a:cubicBezTo>
                  <a:cubicBezTo>
                    <a:pt x="12" y="0"/>
                    <a:pt x="11" y="0"/>
                    <a:pt x="10" y="0"/>
                  </a:cubicBezTo>
                  <a:cubicBezTo>
                    <a:pt x="7" y="0"/>
                    <a:pt x="3" y="0"/>
                    <a:pt x="0" y="0"/>
                  </a:cubicBezTo>
                  <a:cubicBezTo>
                    <a:pt x="0" y="2"/>
                    <a:pt x="0" y="2"/>
                    <a:pt x="0" y="2"/>
                  </a:cubicBezTo>
                  <a:cubicBezTo>
                    <a:pt x="2" y="3"/>
                    <a:pt x="2" y="3"/>
                    <a:pt x="2" y="3"/>
                  </a:cubicBezTo>
                  <a:cubicBezTo>
                    <a:pt x="4" y="3"/>
                    <a:pt x="5" y="3"/>
                    <a:pt x="5" y="3"/>
                  </a:cubicBezTo>
                  <a:cubicBezTo>
                    <a:pt x="5" y="3"/>
                    <a:pt x="5" y="4"/>
                    <a:pt x="6" y="4"/>
                  </a:cubicBezTo>
                  <a:cubicBezTo>
                    <a:pt x="6" y="4"/>
                    <a:pt x="6" y="5"/>
                    <a:pt x="6" y="7"/>
                  </a:cubicBezTo>
                  <a:cubicBezTo>
                    <a:pt x="6" y="9"/>
                    <a:pt x="6" y="12"/>
                    <a:pt x="6" y="15"/>
                  </a:cubicBezTo>
                  <a:cubicBezTo>
                    <a:pt x="6" y="33"/>
                    <a:pt x="6" y="33"/>
                    <a:pt x="6" y="33"/>
                  </a:cubicBezTo>
                  <a:cubicBezTo>
                    <a:pt x="6" y="37"/>
                    <a:pt x="6" y="40"/>
                    <a:pt x="6" y="42"/>
                  </a:cubicBezTo>
                  <a:cubicBezTo>
                    <a:pt x="6" y="43"/>
                    <a:pt x="6" y="44"/>
                    <a:pt x="5" y="44"/>
                  </a:cubicBezTo>
                  <a:cubicBezTo>
                    <a:pt x="5" y="45"/>
                    <a:pt x="3" y="45"/>
                    <a:pt x="1" y="45"/>
                  </a:cubicBezTo>
                  <a:cubicBezTo>
                    <a:pt x="0" y="45"/>
                    <a:pt x="0" y="45"/>
                    <a:pt x="0" y="45"/>
                  </a:cubicBezTo>
                  <a:cubicBezTo>
                    <a:pt x="0" y="47"/>
                    <a:pt x="0" y="47"/>
                    <a:pt x="0" y="47"/>
                  </a:cubicBezTo>
                  <a:cubicBezTo>
                    <a:pt x="2" y="47"/>
                    <a:pt x="3" y="47"/>
                    <a:pt x="4" y="47"/>
                  </a:cubicBezTo>
                  <a:cubicBezTo>
                    <a:pt x="4" y="47"/>
                    <a:pt x="4" y="47"/>
                    <a:pt x="4" y="47"/>
                  </a:cubicBezTo>
                  <a:cubicBezTo>
                    <a:pt x="7" y="47"/>
                    <a:pt x="10" y="47"/>
                    <a:pt x="13" y="47"/>
                  </a:cubicBezTo>
                  <a:cubicBezTo>
                    <a:pt x="15" y="47"/>
                    <a:pt x="19" y="47"/>
                    <a:pt x="23" y="47"/>
                  </a:cubicBezTo>
                  <a:cubicBezTo>
                    <a:pt x="28" y="47"/>
                    <a:pt x="28" y="47"/>
                    <a:pt x="28" y="47"/>
                  </a:cubicBezTo>
                  <a:cubicBezTo>
                    <a:pt x="29" y="47"/>
                    <a:pt x="30" y="47"/>
                    <a:pt x="30" y="47"/>
                  </a:cubicBezTo>
                  <a:cubicBezTo>
                    <a:pt x="32" y="47"/>
                    <a:pt x="32" y="47"/>
                    <a:pt x="32" y="47"/>
                  </a:cubicBezTo>
                  <a:cubicBezTo>
                    <a:pt x="34" y="47"/>
                    <a:pt x="37" y="47"/>
                    <a:pt x="39" y="47"/>
                  </a:cubicBezTo>
                  <a:cubicBezTo>
                    <a:pt x="39" y="45"/>
                    <a:pt x="39" y="45"/>
                    <a:pt x="39" y="45"/>
                  </a:cubicBezTo>
                  <a:cubicBezTo>
                    <a:pt x="39" y="44"/>
                    <a:pt x="40" y="41"/>
                    <a:pt x="40" y="36"/>
                  </a:cubicBezTo>
                  <a:lnTo>
                    <a:pt x="38" y="36"/>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iṡḷidê">
              <a:extLst>
                <a:ext uri="{FF2B5EF4-FFF2-40B4-BE49-F238E27FC236}">
                  <a16:creationId xmlns:a16="http://schemas.microsoft.com/office/drawing/2014/main" xmlns="" id="{5C01EF90-A315-435C-8A81-22436BBFD516}"/>
                </a:ext>
              </a:extLst>
            </p:cNvPr>
            <p:cNvSpPr/>
            <p:nvPr userDrawn="1"/>
          </p:nvSpPr>
          <p:spPr bwMode="auto">
            <a:xfrm>
              <a:off x="8717756" y="4008438"/>
              <a:ext cx="211138" cy="203200"/>
            </a:xfrm>
            <a:custGeom>
              <a:avLst/>
              <a:gdLst>
                <a:gd name="T0" fmla="*/ 32 w 50"/>
                <a:gd name="T1" fmla="*/ 0 h 48"/>
                <a:gd name="T2" fmla="*/ 32 w 50"/>
                <a:gd name="T3" fmla="*/ 2 h 48"/>
                <a:gd name="T4" fmla="*/ 35 w 50"/>
                <a:gd name="T5" fmla="*/ 3 h 48"/>
                <a:gd name="T6" fmla="*/ 36 w 50"/>
                <a:gd name="T7" fmla="*/ 3 h 48"/>
                <a:gd name="T8" fmla="*/ 38 w 50"/>
                <a:gd name="T9" fmla="*/ 4 h 48"/>
                <a:gd name="T10" fmla="*/ 34 w 50"/>
                <a:gd name="T11" fmla="*/ 17 h 48"/>
                <a:gd name="T12" fmla="*/ 27 w 50"/>
                <a:gd name="T13" fmla="*/ 34 h 48"/>
                <a:gd name="T14" fmla="*/ 20 w 50"/>
                <a:gd name="T15" fmla="*/ 16 h 48"/>
                <a:gd name="T16" fmla="*/ 15 w 50"/>
                <a:gd name="T17" fmla="*/ 5 h 48"/>
                <a:gd name="T18" fmla="*/ 15 w 50"/>
                <a:gd name="T19" fmla="*/ 4 h 48"/>
                <a:gd name="T20" fmla="*/ 16 w 50"/>
                <a:gd name="T21" fmla="*/ 3 h 48"/>
                <a:gd name="T22" fmla="*/ 18 w 50"/>
                <a:gd name="T23" fmla="*/ 3 h 48"/>
                <a:gd name="T24" fmla="*/ 21 w 50"/>
                <a:gd name="T25" fmla="*/ 3 h 48"/>
                <a:gd name="T26" fmla="*/ 21 w 50"/>
                <a:gd name="T27" fmla="*/ 0 h 48"/>
                <a:gd name="T28" fmla="*/ 0 w 50"/>
                <a:gd name="T29" fmla="*/ 0 h 48"/>
                <a:gd name="T30" fmla="*/ 0 w 50"/>
                <a:gd name="T31" fmla="*/ 2 h 48"/>
                <a:gd name="T32" fmla="*/ 1 w 50"/>
                <a:gd name="T33" fmla="*/ 2 h 48"/>
                <a:gd name="T34" fmla="*/ 4 w 50"/>
                <a:gd name="T35" fmla="*/ 3 h 48"/>
                <a:gd name="T36" fmla="*/ 7 w 50"/>
                <a:gd name="T37" fmla="*/ 10 h 48"/>
                <a:gd name="T38" fmla="*/ 18 w 50"/>
                <a:gd name="T39" fmla="*/ 39 h 48"/>
                <a:gd name="T40" fmla="*/ 21 w 50"/>
                <a:gd name="T41" fmla="*/ 48 h 48"/>
                <a:gd name="T42" fmla="*/ 29 w 50"/>
                <a:gd name="T43" fmla="*/ 48 h 48"/>
                <a:gd name="T44" fmla="*/ 33 w 50"/>
                <a:gd name="T45" fmla="*/ 35 h 48"/>
                <a:gd name="T46" fmla="*/ 44 w 50"/>
                <a:gd name="T47" fmla="*/ 8 h 48"/>
                <a:gd name="T48" fmla="*/ 47 w 50"/>
                <a:gd name="T49" fmla="*/ 3 h 48"/>
                <a:gd name="T50" fmla="*/ 49 w 50"/>
                <a:gd name="T51" fmla="*/ 2 h 48"/>
                <a:gd name="T52" fmla="*/ 50 w 50"/>
                <a:gd name="T53" fmla="*/ 2 h 48"/>
                <a:gd name="T54" fmla="*/ 50 w 50"/>
                <a:gd name="T55" fmla="*/ 0 h 48"/>
                <a:gd name="T56" fmla="*/ 32 w 50"/>
                <a:gd name="T5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8">
                  <a:moveTo>
                    <a:pt x="32" y="0"/>
                  </a:moveTo>
                  <a:cubicBezTo>
                    <a:pt x="32" y="2"/>
                    <a:pt x="32" y="2"/>
                    <a:pt x="32" y="2"/>
                  </a:cubicBezTo>
                  <a:cubicBezTo>
                    <a:pt x="35" y="3"/>
                    <a:pt x="35" y="3"/>
                    <a:pt x="35" y="3"/>
                  </a:cubicBezTo>
                  <a:cubicBezTo>
                    <a:pt x="36" y="3"/>
                    <a:pt x="36" y="3"/>
                    <a:pt x="36" y="3"/>
                  </a:cubicBezTo>
                  <a:cubicBezTo>
                    <a:pt x="37" y="3"/>
                    <a:pt x="38" y="3"/>
                    <a:pt x="38" y="4"/>
                  </a:cubicBezTo>
                  <a:cubicBezTo>
                    <a:pt x="38" y="6"/>
                    <a:pt x="36" y="10"/>
                    <a:pt x="34" y="17"/>
                  </a:cubicBezTo>
                  <a:cubicBezTo>
                    <a:pt x="27" y="34"/>
                    <a:pt x="27" y="34"/>
                    <a:pt x="27" y="34"/>
                  </a:cubicBezTo>
                  <a:cubicBezTo>
                    <a:pt x="20" y="16"/>
                    <a:pt x="20" y="16"/>
                    <a:pt x="20" y="16"/>
                  </a:cubicBezTo>
                  <a:cubicBezTo>
                    <a:pt x="15" y="5"/>
                    <a:pt x="15" y="5"/>
                    <a:pt x="15" y="5"/>
                  </a:cubicBezTo>
                  <a:cubicBezTo>
                    <a:pt x="15" y="4"/>
                    <a:pt x="15" y="4"/>
                    <a:pt x="15" y="4"/>
                  </a:cubicBezTo>
                  <a:cubicBezTo>
                    <a:pt x="15" y="3"/>
                    <a:pt x="15" y="3"/>
                    <a:pt x="16" y="3"/>
                  </a:cubicBezTo>
                  <a:cubicBezTo>
                    <a:pt x="16" y="3"/>
                    <a:pt x="17" y="3"/>
                    <a:pt x="18" y="3"/>
                  </a:cubicBezTo>
                  <a:cubicBezTo>
                    <a:pt x="21" y="3"/>
                    <a:pt x="21" y="3"/>
                    <a:pt x="21" y="3"/>
                  </a:cubicBezTo>
                  <a:cubicBezTo>
                    <a:pt x="21" y="0"/>
                    <a:pt x="21" y="0"/>
                    <a:pt x="21" y="0"/>
                  </a:cubicBezTo>
                  <a:cubicBezTo>
                    <a:pt x="14" y="1"/>
                    <a:pt x="7" y="1"/>
                    <a:pt x="0" y="0"/>
                  </a:cubicBezTo>
                  <a:cubicBezTo>
                    <a:pt x="0" y="2"/>
                    <a:pt x="0" y="2"/>
                    <a:pt x="0" y="2"/>
                  </a:cubicBezTo>
                  <a:cubicBezTo>
                    <a:pt x="1" y="2"/>
                    <a:pt x="1" y="2"/>
                    <a:pt x="1" y="2"/>
                  </a:cubicBezTo>
                  <a:cubicBezTo>
                    <a:pt x="2" y="2"/>
                    <a:pt x="3" y="2"/>
                    <a:pt x="4" y="3"/>
                  </a:cubicBezTo>
                  <a:cubicBezTo>
                    <a:pt x="4" y="3"/>
                    <a:pt x="5" y="6"/>
                    <a:pt x="7" y="10"/>
                  </a:cubicBezTo>
                  <a:cubicBezTo>
                    <a:pt x="18" y="39"/>
                    <a:pt x="18" y="39"/>
                    <a:pt x="18" y="39"/>
                  </a:cubicBezTo>
                  <a:cubicBezTo>
                    <a:pt x="19" y="42"/>
                    <a:pt x="21" y="45"/>
                    <a:pt x="21" y="48"/>
                  </a:cubicBezTo>
                  <a:cubicBezTo>
                    <a:pt x="25" y="48"/>
                    <a:pt x="25" y="48"/>
                    <a:pt x="29" y="48"/>
                  </a:cubicBezTo>
                  <a:cubicBezTo>
                    <a:pt x="29" y="45"/>
                    <a:pt x="31" y="40"/>
                    <a:pt x="33" y="35"/>
                  </a:cubicBezTo>
                  <a:cubicBezTo>
                    <a:pt x="44" y="8"/>
                    <a:pt x="44" y="8"/>
                    <a:pt x="44" y="8"/>
                  </a:cubicBezTo>
                  <a:cubicBezTo>
                    <a:pt x="45" y="5"/>
                    <a:pt x="46" y="4"/>
                    <a:pt x="47" y="3"/>
                  </a:cubicBezTo>
                  <a:cubicBezTo>
                    <a:pt x="47" y="3"/>
                    <a:pt x="48" y="2"/>
                    <a:pt x="49" y="2"/>
                  </a:cubicBezTo>
                  <a:cubicBezTo>
                    <a:pt x="50" y="2"/>
                    <a:pt x="50" y="2"/>
                    <a:pt x="50" y="2"/>
                  </a:cubicBezTo>
                  <a:cubicBezTo>
                    <a:pt x="50" y="0"/>
                    <a:pt x="50" y="0"/>
                    <a:pt x="50" y="0"/>
                  </a:cubicBezTo>
                  <a:cubicBezTo>
                    <a:pt x="44" y="1"/>
                    <a:pt x="38" y="1"/>
                    <a:pt x="32"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i$ľîďé">
              <a:extLst>
                <a:ext uri="{FF2B5EF4-FFF2-40B4-BE49-F238E27FC236}">
                  <a16:creationId xmlns:a16="http://schemas.microsoft.com/office/drawing/2014/main" xmlns="" id="{0264F99C-619B-4AAB-82F5-7C902FF01D62}"/>
                </a:ext>
              </a:extLst>
            </p:cNvPr>
            <p:cNvSpPr/>
            <p:nvPr userDrawn="1"/>
          </p:nvSpPr>
          <p:spPr bwMode="auto">
            <a:xfrm>
              <a:off x="8612981" y="4008438"/>
              <a:ext cx="92075" cy="198438"/>
            </a:xfrm>
            <a:custGeom>
              <a:avLst/>
              <a:gdLst>
                <a:gd name="T0" fmla="*/ 12 w 22"/>
                <a:gd name="T1" fmla="*/ 0 h 47"/>
                <a:gd name="T2" fmla="*/ 0 w 22"/>
                <a:gd name="T3" fmla="*/ 0 h 47"/>
                <a:gd name="T4" fmla="*/ 0 w 22"/>
                <a:gd name="T5" fmla="*/ 2 h 47"/>
                <a:gd name="T6" fmla="*/ 2 w 22"/>
                <a:gd name="T7" fmla="*/ 2 h 47"/>
                <a:gd name="T8" fmla="*/ 5 w 22"/>
                <a:gd name="T9" fmla="*/ 4 h 47"/>
                <a:gd name="T10" fmla="*/ 6 w 22"/>
                <a:gd name="T11" fmla="*/ 18 h 47"/>
                <a:gd name="T12" fmla="*/ 6 w 22"/>
                <a:gd name="T13" fmla="*/ 29 h 47"/>
                <a:gd name="T14" fmla="*/ 5 w 22"/>
                <a:gd name="T15" fmla="*/ 44 h 47"/>
                <a:gd name="T16" fmla="*/ 2 w 22"/>
                <a:gd name="T17" fmla="*/ 45 h 47"/>
                <a:gd name="T18" fmla="*/ 0 w 22"/>
                <a:gd name="T19" fmla="*/ 45 h 47"/>
                <a:gd name="T20" fmla="*/ 0 w 22"/>
                <a:gd name="T21" fmla="*/ 47 h 47"/>
                <a:gd name="T22" fmla="*/ 11 w 22"/>
                <a:gd name="T23" fmla="*/ 47 h 47"/>
                <a:gd name="T24" fmla="*/ 22 w 22"/>
                <a:gd name="T25" fmla="*/ 47 h 47"/>
                <a:gd name="T26" fmla="*/ 22 w 22"/>
                <a:gd name="T27" fmla="*/ 45 h 47"/>
                <a:gd name="T28" fmla="*/ 20 w 22"/>
                <a:gd name="T29" fmla="*/ 45 h 47"/>
                <a:gd name="T30" fmla="*/ 16 w 22"/>
                <a:gd name="T31" fmla="*/ 44 h 47"/>
                <a:gd name="T32" fmla="*/ 16 w 22"/>
                <a:gd name="T33" fmla="*/ 30 h 47"/>
                <a:gd name="T34" fmla="*/ 16 w 22"/>
                <a:gd name="T35" fmla="*/ 18 h 47"/>
                <a:gd name="T36" fmla="*/ 16 w 22"/>
                <a:gd name="T37" fmla="*/ 6 h 47"/>
                <a:gd name="T38" fmla="*/ 17 w 22"/>
                <a:gd name="T39" fmla="*/ 3 h 47"/>
                <a:gd name="T40" fmla="*/ 20 w 22"/>
                <a:gd name="T41" fmla="*/ 2 h 47"/>
                <a:gd name="T42" fmla="*/ 22 w 22"/>
                <a:gd name="T43" fmla="*/ 2 h 47"/>
                <a:gd name="T44" fmla="*/ 22 w 22"/>
                <a:gd name="T45" fmla="*/ 0 h 47"/>
                <a:gd name="T46" fmla="*/ 12 w 22"/>
                <a:gd name="T47" fmla="*/ 0 h 47"/>
                <a:gd name="T48" fmla="*/ 12 w 22"/>
                <a:gd name="T4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47">
                  <a:moveTo>
                    <a:pt x="12" y="0"/>
                  </a:moveTo>
                  <a:cubicBezTo>
                    <a:pt x="8" y="0"/>
                    <a:pt x="4" y="0"/>
                    <a:pt x="0" y="0"/>
                  </a:cubicBez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4" y="47"/>
                    <a:pt x="7" y="47"/>
                    <a:pt x="11" y="47"/>
                  </a:cubicBezTo>
                  <a:cubicBezTo>
                    <a:pt x="15" y="47"/>
                    <a:pt x="19"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9" y="0"/>
                    <a:pt x="16" y="0"/>
                    <a:pt x="12" y="0"/>
                  </a:cubicBezTo>
                  <a:cubicBezTo>
                    <a:pt x="12" y="0"/>
                    <a:pt x="12" y="0"/>
                    <a:pt x="12"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1iḑé">
              <a:extLst>
                <a:ext uri="{FF2B5EF4-FFF2-40B4-BE49-F238E27FC236}">
                  <a16:creationId xmlns:a16="http://schemas.microsoft.com/office/drawing/2014/main" xmlns="" id="{4AB33F35-4EB5-4B8B-A672-934A485FF08F}"/>
                </a:ext>
              </a:extLst>
            </p:cNvPr>
            <p:cNvSpPr/>
            <p:nvPr userDrawn="1"/>
          </p:nvSpPr>
          <p:spPr bwMode="auto">
            <a:xfrm>
              <a:off x="8358981" y="4008438"/>
              <a:ext cx="241300" cy="203200"/>
            </a:xfrm>
            <a:custGeom>
              <a:avLst/>
              <a:gdLst>
                <a:gd name="T0" fmla="*/ 37 w 57"/>
                <a:gd name="T1" fmla="*/ 0 h 48"/>
                <a:gd name="T2" fmla="*/ 37 w 57"/>
                <a:gd name="T3" fmla="*/ 2 h 48"/>
                <a:gd name="T4" fmla="*/ 39 w 57"/>
                <a:gd name="T5" fmla="*/ 3 h 48"/>
                <a:gd name="T6" fmla="*/ 43 w 57"/>
                <a:gd name="T7" fmla="*/ 4 h 48"/>
                <a:gd name="T8" fmla="*/ 43 w 57"/>
                <a:gd name="T9" fmla="*/ 19 h 48"/>
                <a:gd name="T10" fmla="*/ 43 w 57"/>
                <a:gd name="T11" fmla="*/ 36 h 48"/>
                <a:gd name="T12" fmla="*/ 38 w 57"/>
                <a:gd name="T13" fmla="*/ 29 h 48"/>
                <a:gd name="T14" fmla="*/ 27 w 57"/>
                <a:gd name="T15" fmla="*/ 16 h 48"/>
                <a:gd name="T16" fmla="*/ 21 w 57"/>
                <a:gd name="T17" fmla="*/ 8 h 48"/>
                <a:gd name="T18" fmla="*/ 15 w 57"/>
                <a:gd name="T19" fmla="*/ 0 h 48"/>
                <a:gd name="T20" fmla="*/ 8 w 57"/>
                <a:gd name="T21" fmla="*/ 0 h 48"/>
                <a:gd name="T22" fmla="*/ 0 w 57"/>
                <a:gd name="T23" fmla="*/ 0 h 48"/>
                <a:gd name="T24" fmla="*/ 0 w 57"/>
                <a:gd name="T25" fmla="*/ 2 h 48"/>
                <a:gd name="T26" fmla="*/ 2 w 57"/>
                <a:gd name="T27" fmla="*/ 2 h 48"/>
                <a:gd name="T28" fmla="*/ 4 w 57"/>
                <a:gd name="T29" fmla="*/ 3 h 48"/>
                <a:gd name="T30" fmla="*/ 5 w 57"/>
                <a:gd name="T31" fmla="*/ 4 h 48"/>
                <a:gd name="T32" fmla="*/ 6 w 57"/>
                <a:gd name="T33" fmla="*/ 7 h 48"/>
                <a:gd name="T34" fmla="*/ 6 w 57"/>
                <a:gd name="T35" fmla="*/ 16 h 48"/>
                <a:gd name="T36" fmla="*/ 6 w 57"/>
                <a:gd name="T37" fmla="*/ 32 h 48"/>
                <a:gd name="T38" fmla="*/ 6 w 57"/>
                <a:gd name="T39" fmla="*/ 42 h 48"/>
                <a:gd name="T40" fmla="*/ 5 w 57"/>
                <a:gd name="T41" fmla="*/ 44 h 48"/>
                <a:gd name="T42" fmla="*/ 2 w 57"/>
                <a:gd name="T43" fmla="*/ 45 h 48"/>
                <a:gd name="T44" fmla="*/ 0 w 57"/>
                <a:gd name="T45" fmla="*/ 45 h 48"/>
                <a:gd name="T46" fmla="*/ 0 w 57"/>
                <a:gd name="T47" fmla="*/ 47 h 48"/>
                <a:gd name="T48" fmla="*/ 19 w 57"/>
                <a:gd name="T49" fmla="*/ 47 h 48"/>
                <a:gd name="T50" fmla="*/ 19 w 57"/>
                <a:gd name="T51" fmla="*/ 45 h 48"/>
                <a:gd name="T52" fmla="*/ 17 w 57"/>
                <a:gd name="T53" fmla="*/ 45 h 48"/>
                <a:gd name="T54" fmla="*/ 14 w 57"/>
                <a:gd name="T55" fmla="*/ 44 h 48"/>
                <a:gd name="T56" fmla="*/ 13 w 57"/>
                <a:gd name="T57" fmla="*/ 41 h 48"/>
                <a:gd name="T58" fmla="*/ 13 w 57"/>
                <a:gd name="T59" fmla="*/ 30 h 48"/>
                <a:gd name="T60" fmla="*/ 13 w 57"/>
                <a:gd name="T61" fmla="*/ 12 h 48"/>
                <a:gd name="T62" fmla="*/ 33 w 57"/>
                <a:gd name="T63" fmla="*/ 37 h 48"/>
                <a:gd name="T64" fmla="*/ 40 w 57"/>
                <a:gd name="T65" fmla="*/ 46 h 48"/>
                <a:gd name="T66" fmla="*/ 51 w 57"/>
                <a:gd name="T67" fmla="*/ 48 h 48"/>
                <a:gd name="T68" fmla="*/ 50 w 57"/>
                <a:gd name="T69" fmla="*/ 34 h 48"/>
                <a:gd name="T70" fmla="*/ 50 w 57"/>
                <a:gd name="T71" fmla="*/ 19 h 48"/>
                <a:gd name="T72" fmla="*/ 50 w 57"/>
                <a:gd name="T73" fmla="*/ 4 h 48"/>
                <a:gd name="T74" fmla="*/ 54 w 57"/>
                <a:gd name="T75" fmla="*/ 2 h 48"/>
                <a:gd name="T76" fmla="*/ 57 w 57"/>
                <a:gd name="T77" fmla="*/ 2 h 48"/>
                <a:gd name="T78" fmla="*/ 57 w 57"/>
                <a:gd name="T79" fmla="*/ 0 h 48"/>
                <a:gd name="T80" fmla="*/ 37 w 57"/>
                <a:gd name="T8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48">
                  <a:moveTo>
                    <a:pt x="37" y="0"/>
                  </a:moveTo>
                  <a:cubicBezTo>
                    <a:pt x="37" y="2"/>
                    <a:pt x="37" y="2"/>
                    <a:pt x="37" y="2"/>
                  </a:cubicBezTo>
                  <a:cubicBezTo>
                    <a:pt x="39" y="3"/>
                    <a:pt x="39" y="3"/>
                    <a:pt x="39" y="3"/>
                  </a:cubicBezTo>
                  <a:cubicBezTo>
                    <a:pt x="41" y="3"/>
                    <a:pt x="43" y="3"/>
                    <a:pt x="43" y="4"/>
                  </a:cubicBezTo>
                  <a:cubicBezTo>
                    <a:pt x="43" y="5"/>
                    <a:pt x="43" y="10"/>
                    <a:pt x="43" y="19"/>
                  </a:cubicBezTo>
                  <a:cubicBezTo>
                    <a:pt x="43" y="36"/>
                    <a:pt x="43" y="36"/>
                    <a:pt x="43" y="36"/>
                  </a:cubicBezTo>
                  <a:cubicBezTo>
                    <a:pt x="42" y="34"/>
                    <a:pt x="40" y="32"/>
                    <a:pt x="38" y="29"/>
                  </a:cubicBezTo>
                  <a:cubicBezTo>
                    <a:pt x="27" y="16"/>
                    <a:pt x="27" y="16"/>
                    <a:pt x="27" y="16"/>
                  </a:cubicBezTo>
                  <a:cubicBezTo>
                    <a:pt x="25" y="13"/>
                    <a:pt x="23" y="10"/>
                    <a:pt x="21" y="8"/>
                  </a:cubicBezTo>
                  <a:cubicBezTo>
                    <a:pt x="19" y="5"/>
                    <a:pt x="17" y="3"/>
                    <a:pt x="15" y="0"/>
                  </a:cubicBezTo>
                  <a:cubicBezTo>
                    <a:pt x="13" y="0"/>
                    <a:pt x="10" y="0"/>
                    <a:pt x="8" y="0"/>
                  </a:cubicBezTo>
                  <a:cubicBezTo>
                    <a:pt x="5" y="0"/>
                    <a:pt x="3" y="0"/>
                    <a:pt x="0" y="0"/>
                  </a:cubicBezTo>
                  <a:cubicBezTo>
                    <a:pt x="0" y="2"/>
                    <a:pt x="0" y="2"/>
                    <a:pt x="0" y="2"/>
                  </a:cubicBezTo>
                  <a:cubicBezTo>
                    <a:pt x="2" y="2"/>
                    <a:pt x="2" y="2"/>
                    <a:pt x="2" y="2"/>
                  </a:cubicBezTo>
                  <a:cubicBezTo>
                    <a:pt x="3" y="2"/>
                    <a:pt x="4" y="2"/>
                    <a:pt x="4" y="3"/>
                  </a:cubicBezTo>
                  <a:cubicBezTo>
                    <a:pt x="5" y="3"/>
                    <a:pt x="5" y="4"/>
                    <a:pt x="5" y="4"/>
                  </a:cubicBezTo>
                  <a:cubicBezTo>
                    <a:pt x="6" y="5"/>
                    <a:pt x="6" y="5"/>
                    <a:pt x="6" y="7"/>
                  </a:cubicBezTo>
                  <a:cubicBezTo>
                    <a:pt x="6" y="10"/>
                    <a:pt x="6" y="13"/>
                    <a:pt x="6" y="16"/>
                  </a:cubicBezTo>
                  <a:cubicBezTo>
                    <a:pt x="6" y="32"/>
                    <a:pt x="6" y="32"/>
                    <a:pt x="6" y="32"/>
                  </a:cubicBezTo>
                  <a:cubicBezTo>
                    <a:pt x="6" y="36"/>
                    <a:pt x="6" y="40"/>
                    <a:pt x="6" y="42"/>
                  </a:cubicBezTo>
                  <a:cubicBezTo>
                    <a:pt x="6" y="43"/>
                    <a:pt x="5" y="44"/>
                    <a:pt x="5" y="44"/>
                  </a:cubicBezTo>
                  <a:cubicBezTo>
                    <a:pt x="4" y="45"/>
                    <a:pt x="4" y="45"/>
                    <a:pt x="2" y="45"/>
                  </a:cubicBezTo>
                  <a:cubicBezTo>
                    <a:pt x="0" y="45"/>
                    <a:pt x="0" y="45"/>
                    <a:pt x="0" y="45"/>
                  </a:cubicBezTo>
                  <a:cubicBezTo>
                    <a:pt x="0" y="47"/>
                    <a:pt x="0" y="47"/>
                    <a:pt x="0" y="47"/>
                  </a:cubicBezTo>
                  <a:cubicBezTo>
                    <a:pt x="6" y="47"/>
                    <a:pt x="13" y="47"/>
                    <a:pt x="19" y="47"/>
                  </a:cubicBezTo>
                  <a:cubicBezTo>
                    <a:pt x="19" y="45"/>
                    <a:pt x="19" y="45"/>
                    <a:pt x="19" y="45"/>
                  </a:cubicBezTo>
                  <a:cubicBezTo>
                    <a:pt x="17" y="45"/>
                    <a:pt x="17" y="45"/>
                    <a:pt x="17" y="45"/>
                  </a:cubicBezTo>
                  <a:cubicBezTo>
                    <a:pt x="15" y="45"/>
                    <a:pt x="14" y="44"/>
                    <a:pt x="14" y="44"/>
                  </a:cubicBezTo>
                  <a:cubicBezTo>
                    <a:pt x="14" y="44"/>
                    <a:pt x="13" y="43"/>
                    <a:pt x="13" y="41"/>
                  </a:cubicBezTo>
                  <a:cubicBezTo>
                    <a:pt x="13" y="39"/>
                    <a:pt x="13" y="36"/>
                    <a:pt x="13" y="30"/>
                  </a:cubicBezTo>
                  <a:cubicBezTo>
                    <a:pt x="13" y="12"/>
                    <a:pt x="13" y="12"/>
                    <a:pt x="13" y="12"/>
                  </a:cubicBezTo>
                  <a:cubicBezTo>
                    <a:pt x="33" y="37"/>
                    <a:pt x="33" y="37"/>
                    <a:pt x="33" y="37"/>
                  </a:cubicBezTo>
                  <a:cubicBezTo>
                    <a:pt x="35" y="40"/>
                    <a:pt x="38" y="43"/>
                    <a:pt x="40" y="46"/>
                  </a:cubicBezTo>
                  <a:cubicBezTo>
                    <a:pt x="43" y="48"/>
                    <a:pt x="48" y="47"/>
                    <a:pt x="51" y="48"/>
                  </a:cubicBezTo>
                  <a:cubicBezTo>
                    <a:pt x="50" y="42"/>
                    <a:pt x="50" y="38"/>
                    <a:pt x="50" y="34"/>
                  </a:cubicBezTo>
                  <a:cubicBezTo>
                    <a:pt x="50" y="19"/>
                    <a:pt x="50" y="19"/>
                    <a:pt x="50" y="19"/>
                  </a:cubicBezTo>
                  <a:cubicBezTo>
                    <a:pt x="50" y="10"/>
                    <a:pt x="50" y="5"/>
                    <a:pt x="50" y="4"/>
                  </a:cubicBezTo>
                  <a:cubicBezTo>
                    <a:pt x="51" y="3"/>
                    <a:pt x="52" y="2"/>
                    <a:pt x="54" y="2"/>
                  </a:cubicBezTo>
                  <a:cubicBezTo>
                    <a:pt x="57" y="2"/>
                    <a:pt x="57" y="2"/>
                    <a:pt x="57" y="2"/>
                  </a:cubicBezTo>
                  <a:cubicBezTo>
                    <a:pt x="57" y="0"/>
                    <a:pt x="57" y="0"/>
                    <a:pt x="57" y="0"/>
                  </a:cubicBezTo>
                  <a:cubicBezTo>
                    <a:pt x="50" y="1"/>
                    <a:pt x="43"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ṣļïďe">
              <a:extLst>
                <a:ext uri="{FF2B5EF4-FFF2-40B4-BE49-F238E27FC236}">
                  <a16:creationId xmlns:a16="http://schemas.microsoft.com/office/drawing/2014/main" xmlns="" id="{1A782467-EE1F-43E4-AF91-2C7475485D1B}"/>
                </a:ext>
              </a:extLst>
            </p:cNvPr>
            <p:cNvSpPr/>
            <p:nvPr userDrawn="1"/>
          </p:nvSpPr>
          <p:spPr bwMode="auto">
            <a:xfrm>
              <a:off x="8122444" y="4008438"/>
              <a:ext cx="223838" cy="203200"/>
            </a:xfrm>
            <a:custGeom>
              <a:avLst/>
              <a:gdLst>
                <a:gd name="T0" fmla="*/ 44 w 53"/>
                <a:gd name="T1" fmla="*/ 0 h 48"/>
                <a:gd name="T2" fmla="*/ 33 w 53"/>
                <a:gd name="T3" fmla="*/ 0 h 48"/>
                <a:gd name="T4" fmla="*/ 33 w 53"/>
                <a:gd name="T5" fmla="*/ 2 h 48"/>
                <a:gd name="T6" fmla="*/ 35 w 53"/>
                <a:gd name="T7" fmla="*/ 2 h 48"/>
                <a:gd name="T8" fmla="*/ 39 w 53"/>
                <a:gd name="T9" fmla="*/ 4 h 48"/>
                <a:gd name="T10" fmla="*/ 40 w 53"/>
                <a:gd name="T11" fmla="*/ 13 h 48"/>
                <a:gd name="T12" fmla="*/ 40 w 53"/>
                <a:gd name="T13" fmla="*/ 26 h 48"/>
                <a:gd name="T14" fmla="*/ 39 w 53"/>
                <a:gd name="T15" fmla="*/ 37 h 48"/>
                <a:gd name="T16" fmla="*/ 35 w 53"/>
                <a:gd name="T17" fmla="*/ 41 h 48"/>
                <a:gd name="T18" fmla="*/ 28 w 53"/>
                <a:gd name="T19" fmla="*/ 43 h 48"/>
                <a:gd name="T20" fmla="*/ 21 w 53"/>
                <a:gd name="T21" fmla="*/ 42 h 48"/>
                <a:gd name="T22" fmla="*/ 17 w 53"/>
                <a:gd name="T23" fmla="*/ 37 h 48"/>
                <a:gd name="T24" fmla="*/ 16 w 53"/>
                <a:gd name="T25" fmla="*/ 27 h 48"/>
                <a:gd name="T26" fmla="*/ 16 w 53"/>
                <a:gd name="T27" fmla="*/ 14 h 48"/>
                <a:gd name="T28" fmla="*/ 17 w 53"/>
                <a:gd name="T29" fmla="*/ 4 h 48"/>
                <a:gd name="T30" fmla="*/ 20 w 53"/>
                <a:gd name="T31" fmla="*/ 2 h 48"/>
                <a:gd name="T32" fmla="*/ 23 w 53"/>
                <a:gd name="T33" fmla="*/ 2 h 48"/>
                <a:gd name="T34" fmla="*/ 23 w 53"/>
                <a:gd name="T35" fmla="*/ 0 h 48"/>
                <a:gd name="T36" fmla="*/ 11 w 53"/>
                <a:gd name="T37" fmla="*/ 0 h 48"/>
                <a:gd name="T38" fmla="*/ 0 w 53"/>
                <a:gd name="T39" fmla="*/ 0 h 48"/>
                <a:gd name="T40" fmla="*/ 0 w 53"/>
                <a:gd name="T41" fmla="*/ 2 h 48"/>
                <a:gd name="T42" fmla="*/ 2 w 53"/>
                <a:gd name="T43" fmla="*/ 2 h 48"/>
                <a:gd name="T44" fmla="*/ 6 w 53"/>
                <a:gd name="T45" fmla="*/ 3 h 48"/>
                <a:gd name="T46" fmla="*/ 6 w 53"/>
                <a:gd name="T47" fmla="*/ 14 h 48"/>
                <a:gd name="T48" fmla="*/ 6 w 53"/>
                <a:gd name="T49" fmla="*/ 24 h 48"/>
                <a:gd name="T50" fmla="*/ 6 w 53"/>
                <a:gd name="T51" fmla="*/ 30 h 48"/>
                <a:gd name="T52" fmla="*/ 7 w 53"/>
                <a:gd name="T53" fmla="*/ 39 h 48"/>
                <a:gd name="T54" fmla="*/ 10 w 53"/>
                <a:gd name="T55" fmla="*/ 43 h 48"/>
                <a:gd name="T56" fmla="*/ 16 w 53"/>
                <a:gd name="T57" fmla="*/ 46 h 48"/>
                <a:gd name="T58" fmla="*/ 37 w 53"/>
                <a:gd name="T59" fmla="*/ 46 h 48"/>
                <a:gd name="T60" fmla="*/ 43 w 53"/>
                <a:gd name="T61" fmla="*/ 43 h 48"/>
                <a:gd name="T62" fmla="*/ 46 w 53"/>
                <a:gd name="T63" fmla="*/ 37 h 48"/>
                <a:gd name="T64" fmla="*/ 47 w 53"/>
                <a:gd name="T65" fmla="*/ 26 h 48"/>
                <a:gd name="T66" fmla="*/ 47 w 53"/>
                <a:gd name="T67" fmla="*/ 14 h 48"/>
                <a:gd name="T68" fmla="*/ 48 w 53"/>
                <a:gd name="T69" fmla="*/ 4 h 48"/>
                <a:gd name="T70" fmla="*/ 51 w 53"/>
                <a:gd name="T71" fmla="*/ 2 h 48"/>
                <a:gd name="T72" fmla="*/ 53 w 53"/>
                <a:gd name="T73" fmla="*/ 2 h 48"/>
                <a:gd name="T74" fmla="*/ 53 w 53"/>
                <a:gd name="T75" fmla="*/ 0 h 48"/>
                <a:gd name="T76" fmla="*/ 44 w 53"/>
                <a:gd name="T77" fmla="*/ 0 h 48"/>
                <a:gd name="T78" fmla="*/ 44 w 53"/>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48">
                  <a:moveTo>
                    <a:pt x="44" y="0"/>
                  </a:moveTo>
                  <a:cubicBezTo>
                    <a:pt x="40" y="0"/>
                    <a:pt x="37" y="0"/>
                    <a:pt x="33" y="0"/>
                  </a:cubicBezTo>
                  <a:cubicBezTo>
                    <a:pt x="33" y="2"/>
                    <a:pt x="33" y="2"/>
                    <a:pt x="33" y="2"/>
                  </a:cubicBezTo>
                  <a:cubicBezTo>
                    <a:pt x="35" y="2"/>
                    <a:pt x="35" y="2"/>
                    <a:pt x="35" y="2"/>
                  </a:cubicBezTo>
                  <a:cubicBezTo>
                    <a:pt x="37" y="2"/>
                    <a:pt x="39" y="3"/>
                    <a:pt x="39" y="4"/>
                  </a:cubicBezTo>
                  <a:cubicBezTo>
                    <a:pt x="40" y="4"/>
                    <a:pt x="40" y="8"/>
                    <a:pt x="40" y="13"/>
                  </a:cubicBezTo>
                  <a:cubicBezTo>
                    <a:pt x="40" y="26"/>
                    <a:pt x="40" y="26"/>
                    <a:pt x="40" y="26"/>
                  </a:cubicBezTo>
                  <a:cubicBezTo>
                    <a:pt x="40" y="31"/>
                    <a:pt x="40" y="35"/>
                    <a:pt x="39" y="37"/>
                  </a:cubicBezTo>
                  <a:cubicBezTo>
                    <a:pt x="38" y="39"/>
                    <a:pt x="37" y="41"/>
                    <a:pt x="35" y="41"/>
                  </a:cubicBezTo>
                  <a:cubicBezTo>
                    <a:pt x="33" y="43"/>
                    <a:pt x="30" y="43"/>
                    <a:pt x="28" y="43"/>
                  </a:cubicBezTo>
                  <a:cubicBezTo>
                    <a:pt x="25" y="43"/>
                    <a:pt x="23" y="43"/>
                    <a:pt x="21" y="42"/>
                  </a:cubicBezTo>
                  <a:cubicBezTo>
                    <a:pt x="19" y="40"/>
                    <a:pt x="17" y="39"/>
                    <a:pt x="17" y="37"/>
                  </a:cubicBezTo>
                  <a:cubicBezTo>
                    <a:pt x="16" y="35"/>
                    <a:pt x="16" y="32"/>
                    <a:pt x="16" y="27"/>
                  </a:cubicBezTo>
                  <a:cubicBezTo>
                    <a:pt x="16" y="14"/>
                    <a:pt x="16" y="14"/>
                    <a:pt x="16" y="14"/>
                  </a:cubicBezTo>
                  <a:cubicBezTo>
                    <a:pt x="16" y="8"/>
                    <a:pt x="16" y="4"/>
                    <a:pt x="17" y="4"/>
                  </a:cubicBezTo>
                  <a:cubicBezTo>
                    <a:pt x="17" y="3"/>
                    <a:pt x="18" y="2"/>
                    <a:pt x="20" y="2"/>
                  </a:cubicBezTo>
                  <a:cubicBezTo>
                    <a:pt x="23" y="2"/>
                    <a:pt x="23" y="2"/>
                    <a:pt x="23" y="2"/>
                  </a:cubicBezTo>
                  <a:cubicBezTo>
                    <a:pt x="23" y="0"/>
                    <a:pt x="23" y="0"/>
                    <a:pt x="23" y="0"/>
                  </a:cubicBezTo>
                  <a:cubicBezTo>
                    <a:pt x="19" y="0"/>
                    <a:pt x="15" y="0"/>
                    <a:pt x="11" y="0"/>
                  </a:cubicBezTo>
                  <a:cubicBezTo>
                    <a:pt x="7" y="0"/>
                    <a:pt x="4" y="0"/>
                    <a:pt x="0" y="0"/>
                  </a:cubicBezTo>
                  <a:cubicBezTo>
                    <a:pt x="0" y="2"/>
                    <a:pt x="0" y="2"/>
                    <a:pt x="0" y="2"/>
                  </a:cubicBezTo>
                  <a:cubicBezTo>
                    <a:pt x="2" y="2"/>
                    <a:pt x="2" y="2"/>
                    <a:pt x="2" y="2"/>
                  </a:cubicBezTo>
                  <a:cubicBezTo>
                    <a:pt x="4" y="2"/>
                    <a:pt x="5" y="3"/>
                    <a:pt x="6" y="3"/>
                  </a:cubicBezTo>
                  <a:cubicBezTo>
                    <a:pt x="6" y="4"/>
                    <a:pt x="6" y="8"/>
                    <a:pt x="6" y="14"/>
                  </a:cubicBezTo>
                  <a:cubicBezTo>
                    <a:pt x="6" y="24"/>
                    <a:pt x="6" y="24"/>
                    <a:pt x="6" y="24"/>
                  </a:cubicBezTo>
                  <a:cubicBezTo>
                    <a:pt x="6" y="30"/>
                    <a:pt x="6" y="30"/>
                    <a:pt x="6" y="30"/>
                  </a:cubicBezTo>
                  <a:cubicBezTo>
                    <a:pt x="6" y="34"/>
                    <a:pt x="6" y="37"/>
                    <a:pt x="7" y="39"/>
                  </a:cubicBezTo>
                  <a:cubicBezTo>
                    <a:pt x="7" y="41"/>
                    <a:pt x="8" y="42"/>
                    <a:pt x="10" y="43"/>
                  </a:cubicBezTo>
                  <a:cubicBezTo>
                    <a:pt x="11" y="45"/>
                    <a:pt x="13" y="46"/>
                    <a:pt x="16" y="46"/>
                  </a:cubicBezTo>
                  <a:cubicBezTo>
                    <a:pt x="21" y="48"/>
                    <a:pt x="32" y="48"/>
                    <a:pt x="37" y="46"/>
                  </a:cubicBezTo>
                  <a:cubicBezTo>
                    <a:pt x="40" y="45"/>
                    <a:pt x="41" y="44"/>
                    <a:pt x="43" y="43"/>
                  </a:cubicBezTo>
                  <a:cubicBezTo>
                    <a:pt x="44" y="41"/>
                    <a:pt x="45" y="39"/>
                    <a:pt x="46" y="37"/>
                  </a:cubicBezTo>
                  <a:cubicBezTo>
                    <a:pt x="47" y="35"/>
                    <a:pt x="47" y="32"/>
                    <a:pt x="47" y="26"/>
                  </a:cubicBezTo>
                  <a:cubicBezTo>
                    <a:pt x="47" y="14"/>
                    <a:pt x="47" y="14"/>
                    <a:pt x="47" y="14"/>
                  </a:cubicBezTo>
                  <a:cubicBezTo>
                    <a:pt x="47" y="8"/>
                    <a:pt x="47" y="5"/>
                    <a:pt x="48" y="4"/>
                  </a:cubicBezTo>
                  <a:cubicBezTo>
                    <a:pt x="48" y="3"/>
                    <a:pt x="49" y="2"/>
                    <a:pt x="51" y="2"/>
                  </a:cubicBezTo>
                  <a:cubicBezTo>
                    <a:pt x="53" y="2"/>
                    <a:pt x="53" y="2"/>
                    <a:pt x="53" y="2"/>
                  </a:cubicBezTo>
                  <a:cubicBezTo>
                    <a:pt x="53" y="0"/>
                    <a:pt x="53" y="0"/>
                    <a:pt x="53" y="0"/>
                  </a:cubicBezTo>
                  <a:cubicBezTo>
                    <a:pt x="50" y="0"/>
                    <a:pt x="47" y="0"/>
                    <a:pt x="44" y="0"/>
                  </a:cubicBezTo>
                  <a:cubicBezTo>
                    <a:pt x="44" y="0"/>
                    <a:pt x="44" y="0"/>
                    <a:pt x="44"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ŝľíďè">
              <a:extLst>
                <a:ext uri="{FF2B5EF4-FFF2-40B4-BE49-F238E27FC236}">
                  <a16:creationId xmlns:a16="http://schemas.microsoft.com/office/drawing/2014/main" xmlns="" id="{833EEFD0-A409-44A0-89FE-9B9899F6EB7D}"/>
                </a:ext>
              </a:extLst>
            </p:cNvPr>
            <p:cNvSpPr/>
            <p:nvPr userDrawn="1"/>
          </p:nvSpPr>
          <p:spPr bwMode="auto">
            <a:xfrm>
              <a:off x="7785894" y="4003676"/>
              <a:ext cx="198438" cy="212725"/>
            </a:xfrm>
            <a:custGeom>
              <a:avLst/>
              <a:gdLst>
                <a:gd name="T0" fmla="*/ 21 w 47"/>
                <a:gd name="T1" fmla="*/ 42 h 50"/>
                <a:gd name="T2" fmla="*/ 13 w 47"/>
                <a:gd name="T3" fmla="*/ 35 h 50"/>
                <a:gd name="T4" fmla="*/ 10 w 47"/>
                <a:gd name="T5" fmla="*/ 23 h 50"/>
                <a:gd name="T6" fmla="*/ 16 w 47"/>
                <a:gd name="T7" fmla="*/ 9 h 50"/>
                <a:gd name="T8" fmla="*/ 43 w 47"/>
                <a:gd name="T9" fmla="*/ 7 h 50"/>
                <a:gd name="T10" fmla="*/ 43 w 47"/>
                <a:gd name="T11" fmla="*/ 13 h 50"/>
                <a:gd name="T12" fmla="*/ 45 w 47"/>
                <a:gd name="T13" fmla="*/ 13 h 50"/>
                <a:gd name="T14" fmla="*/ 47 w 47"/>
                <a:gd name="T15" fmla="*/ 3 h 50"/>
                <a:gd name="T16" fmla="*/ 42 w 47"/>
                <a:gd name="T17" fmla="*/ 2 h 50"/>
                <a:gd name="T18" fmla="*/ 12 w 47"/>
                <a:gd name="T19" fmla="*/ 4 h 50"/>
                <a:gd name="T20" fmla="*/ 3 w 47"/>
                <a:gd name="T21" fmla="*/ 12 h 50"/>
                <a:gd name="T22" fmla="*/ 0 w 47"/>
                <a:gd name="T23" fmla="*/ 25 h 50"/>
                <a:gd name="T24" fmla="*/ 3 w 47"/>
                <a:gd name="T25" fmla="*/ 37 h 50"/>
                <a:gd name="T26" fmla="*/ 12 w 47"/>
                <a:gd name="T27" fmla="*/ 46 h 50"/>
                <a:gd name="T28" fmla="*/ 38 w 47"/>
                <a:gd name="T29" fmla="*/ 48 h 50"/>
                <a:gd name="T30" fmla="*/ 46 w 47"/>
                <a:gd name="T31" fmla="*/ 45 h 50"/>
                <a:gd name="T32" fmla="*/ 47 w 47"/>
                <a:gd name="T33" fmla="*/ 42 h 50"/>
                <a:gd name="T34" fmla="*/ 47 w 47"/>
                <a:gd name="T35" fmla="*/ 41 h 50"/>
                <a:gd name="T36" fmla="*/ 21 w 47"/>
                <a:gd name="T37"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 h="50">
                  <a:moveTo>
                    <a:pt x="21" y="42"/>
                  </a:moveTo>
                  <a:cubicBezTo>
                    <a:pt x="17" y="41"/>
                    <a:pt x="15" y="38"/>
                    <a:pt x="13" y="35"/>
                  </a:cubicBezTo>
                  <a:cubicBezTo>
                    <a:pt x="11" y="31"/>
                    <a:pt x="10" y="27"/>
                    <a:pt x="10" y="23"/>
                  </a:cubicBezTo>
                  <a:cubicBezTo>
                    <a:pt x="10" y="17"/>
                    <a:pt x="12" y="12"/>
                    <a:pt x="16" y="9"/>
                  </a:cubicBezTo>
                  <a:cubicBezTo>
                    <a:pt x="22" y="2"/>
                    <a:pt x="35" y="2"/>
                    <a:pt x="43" y="7"/>
                  </a:cubicBezTo>
                  <a:cubicBezTo>
                    <a:pt x="43" y="13"/>
                    <a:pt x="43" y="13"/>
                    <a:pt x="43" y="13"/>
                  </a:cubicBezTo>
                  <a:cubicBezTo>
                    <a:pt x="45" y="13"/>
                    <a:pt x="45" y="13"/>
                    <a:pt x="45" y="13"/>
                  </a:cubicBezTo>
                  <a:cubicBezTo>
                    <a:pt x="45" y="9"/>
                    <a:pt x="46" y="6"/>
                    <a:pt x="47" y="3"/>
                  </a:cubicBezTo>
                  <a:cubicBezTo>
                    <a:pt x="46" y="3"/>
                    <a:pt x="44" y="3"/>
                    <a:pt x="42" y="2"/>
                  </a:cubicBezTo>
                  <a:cubicBezTo>
                    <a:pt x="33" y="0"/>
                    <a:pt x="20" y="0"/>
                    <a:pt x="12" y="4"/>
                  </a:cubicBezTo>
                  <a:cubicBezTo>
                    <a:pt x="8" y="6"/>
                    <a:pt x="5" y="8"/>
                    <a:pt x="3" y="12"/>
                  </a:cubicBezTo>
                  <a:cubicBezTo>
                    <a:pt x="1" y="16"/>
                    <a:pt x="0" y="20"/>
                    <a:pt x="0" y="25"/>
                  </a:cubicBezTo>
                  <a:cubicBezTo>
                    <a:pt x="0" y="29"/>
                    <a:pt x="1" y="33"/>
                    <a:pt x="3" y="37"/>
                  </a:cubicBezTo>
                  <a:cubicBezTo>
                    <a:pt x="5" y="41"/>
                    <a:pt x="8" y="43"/>
                    <a:pt x="12" y="46"/>
                  </a:cubicBezTo>
                  <a:cubicBezTo>
                    <a:pt x="19" y="49"/>
                    <a:pt x="31" y="50"/>
                    <a:pt x="38" y="48"/>
                  </a:cubicBezTo>
                  <a:cubicBezTo>
                    <a:pt x="41" y="47"/>
                    <a:pt x="43" y="46"/>
                    <a:pt x="46" y="45"/>
                  </a:cubicBezTo>
                  <a:cubicBezTo>
                    <a:pt x="46" y="44"/>
                    <a:pt x="47" y="43"/>
                    <a:pt x="47" y="42"/>
                  </a:cubicBezTo>
                  <a:cubicBezTo>
                    <a:pt x="47" y="41"/>
                    <a:pt x="47" y="41"/>
                    <a:pt x="47" y="41"/>
                  </a:cubicBezTo>
                  <a:cubicBezTo>
                    <a:pt x="39" y="47"/>
                    <a:pt x="27" y="46"/>
                    <a:pt x="21" y="42"/>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íṥļiḍé">
              <a:extLst>
                <a:ext uri="{FF2B5EF4-FFF2-40B4-BE49-F238E27FC236}">
                  <a16:creationId xmlns:a16="http://schemas.microsoft.com/office/drawing/2014/main" xmlns="" id="{C7F83DC0-6317-4FBD-9B6F-D722B212D3F9}"/>
                </a:ext>
              </a:extLst>
            </p:cNvPr>
            <p:cNvSpPr/>
            <p:nvPr userDrawn="1"/>
          </p:nvSpPr>
          <p:spPr bwMode="auto">
            <a:xfrm>
              <a:off x="7671594" y="4008438"/>
              <a:ext cx="93663" cy="198438"/>
            </a:xfrm>
            <a:custGeom>
              <a:avLst/>
              <a:gdLst>
                <a:gd name="T0" fmla="*/ 0 w 22"/>
                <a:gd name="T1" fmla="*/ 0 h 47"/>
                <a:gd name="T2" fmla="*/ 0 w 22"/>
                <a:gd name="T3" fmla="*/ 2 h 47"/>
                <a:gd name="T4" fmla="*/ 3 w 22"/>
                <a:gd name="T5" fmla="*/ 2 h 47"/>
                <a:gd name="T6" fmla="*/ 6 w 22"/>
                <a:gd name="T7" fmla="*/ 4 h 47"/>
                <a:gd name="T8" fmla="*/ 6 w 22"/>
                <a:gd name="T9" fmla="*/ 18 h 47"/>
                <a:gd name="T10" fmla="*/ 6 w 22"/>
                <a:gd name="T11" fmla="*/ 29 h 47"/>
                <a:gd name="T12" fmla="*/ 6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7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3" y="2"/>
                    <a:pt x="3" y="2"/>
                    <a:pt x="3" y="2"/>
                  </a:cubicBezTo>
                  <a:cubicBezTo>
                    <a:pt x="4" y="2"/>
                    <a:pt x="5" y="3"/>
                    <a:pt x="6" y="4"/>
                  </a:cubicBezTo>
                  <a:cubicBezTo>
                    <a:pt x="6" y="5"/>
                    <a:pt x="6" y="9"/>
                    <a:pt x="6" y="18"/>
                  </a:cubicBezTo>
                  <a:cubicBezTo>
                    <a:pt x="6" y="29"/>
                    <a:pt x="6" y="29"/>
                    <a:pt x="6" y="29"/>
                  </a:cubicBezTo>
                  <a:cubicBezTo>
                    <a:pt x="6" y="38"/>
                    <a:pt x="6" y="43"/>
                    <a:pt x="6"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7" y="44"/>
                  </a:cubicBezTo>
                  <a:cubicBezTo>
                    <a:pt x="16" y="43"/>
                    <a:pt x="16" y="38"/>
                    <a:pt x="16" y="30"/>
                  </a:cubicBezTo>
                  <a:cubicBezTo>
                    <a:pt x="16" y="18"/>
                    <a:pt x="16" y="18"/>
                    <a:pt x="16" y="18"/>
                  </a:cubicBezTo>
                  <a:cubicBezTo>
                    <a:pt x="16" y="12"/>
                    <a:pt x="16" y="8"/>
                    <a:pt x="16" y="6"/>
                  </a:cubicBezTo>
                  <a:cubicBezTo>
                    <a:pt x="16" y="4"/>
                    <a:pt x="17"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i$ḷïḓê">
              <a:extLst>
                <a:ext uri="{FF2B5EF4-FFF2-40B4-BE49-F238E27FC236}">
                  <a16:creationId xmlns:a16="http://schemas.microsoft.com/office/drawing/2014/main" xmlns="" id="{B2C52349-EDF1-4B97-8749-D3156CE315D5}"/>
                </a:ext>
              </a:extLst>
            </p:cNvPr>
            <p:cNvSpPr/>
            <p:nvPr userDrawn="1"/>
          </p:nvSpPr>
          <p:spPr bwMode="auto">
            <a:xfrm>
              <a:off x="7419181" y="4008438"/>
              <a:ext cx="239713" cy="203200"/>
            </a:xfrm>
            <a:custGeom>
              <a:avLst/>
              <a:gdLst>
                <a:gd name="T0" fmla="*/ 37 w 57"/>
                <a:gd name="T1" fmla="*/ 0 h 48"/>
                <a:gd name="T2" fmla="*/ 37 w 57"/>
                <a:gd name="T3" fmla="*/ 2 h 48"/>
                <a:gd name="T4" fmla="*/ 39 w 57"/>
                <a:gd name="T5" fmla="*/ 3 h 48"/>
                <a:gd name="T6" fmla="*/ 43 w 57"/>
                <a:gd name="T7" fmla="*/ 4 h 48"/>
                <a:gd name="T8" fmla="*/ 44 w 57"/>
                <a:gd name="T9" fmla="*/ 19 h 48"/>
                <a:gd name="T10" fmla="*/ 44 w 57"/>
                <a:gd name="T11" fmla="*/ 36 h 48"/>
                <a:gd name="T12" fmla="*/ 39 w 57"/>
                <a:gd name="T13" fmla="*/ 29 h 48"/>
                <a:gd name="T14" fmla="*/ 27 w 57"/>
                <a:gd name="T15" fmla="*/ 16 h 48"/>
                <a:gd name="T16" fmla="*/ 21 w 57"/>
                <a:gd name="T17" fmla="*/ 8 h 48"/>
                <a:gd name="T18" fmla="*/ 15 w 57"/>
                <a:gd name="T19" fmla="*/ 0 h 48"/>
                <a:gd name="T20" fmla="*/ 8 w 57"/>
                <a:gd name="T21" fmla="*/ 0 h 48"/>
                <a:gd name="T22" fmla="*/ 0 w 57"/>
                <a:gd name="T23" fmla="*/ 0 h 48"/>
                <a:gd name="T24" fmla="*/ 0 w 57"/>
                <a:gd name="T25" fmla="*/ 2 h 48"/>
                <a:gd name="T26" fmla="*/ 2 w 57"/>
                <a:gd name="T27" fmla="*/ 2 h 48"/>
                <a:gd name="T28" fmla="*/ 4 w 57"/>
                <a:gd name="T29" fmla="*/ 3 h 48"/>
                <a:gd name="T30" fmla="*/ 6 w 57"/>
                <a:gd name="T31" fmla="*/ 4 h 48"/>
                <a:gd name="T32" fmla="*/ 6 w 57"/>
                <a:gd name="T33" fmla="*/ 7 h 48"/>
                <a:gd name="T34" fmla="*/ 6 w 57"/>
                <a:gd name="T35" fmla="*/ 16 h 48"/>
                <a:gd name="T36" fmla="*/ 6 w 57"/>
                <a:gd name="T37" fmla="*/ 32 h 48"/>
                <a:gd name="T38" fmla="*/ 6 w 57"/>
                <a:gd name="T39" fmla="*/ 42 h 48"/>
                <a:gd name="T40" fmla="*/ 5 w 57"/>
                <a:gd name="T41" fmla="*/ 44 h 48"/>
                <a:gd name="T42" fmla="*/ 2 w 57"/>
                <a:gd name="T43" fmla="*/ 45 h 48"/>
                <a:gd name="T44" fmla="*/ 0 w 57"/>
                <a:gd name="T45" fmla="*/ 45 h 48"/>
                <a:gd name="T46" fmla="*/ 0 w 57"/>
                <a:gd name="T47" fmla="*/ 47 h 48"/>
                <a:gd name="T48" fmla="*/ 11 w 57"/>
                <a:gd name="T49" fmla="*/ 47 h 48"/>
                <a:gd name="T50" fmla="*/ 19 w 57"/>
                <a:gd name="T51" fmla="*/ 47 h 48"/>
                <a:gd name="T52" fmla="*/ 19 w 57"/>
                <a:gd name="T53" fmla="*/ 45 h 48"/>
                <a:gd name="T54" fmla="*/ 17 w 57"/>
                <a:gd name="T55" fmla="*/ 45 h 48"/>
                <a:gd name="T56" fmla="*/ 14 w 57"/>
                <a:gd name="T57" fmla="*/ 44 h 48"/>
                <a:gd name="T58" fmla="*/ 13 w 57"/>
                <a:gd name="T59" fmla="*/ 41 h 48"/>
                <a:gd name="T60" fmla="*/ 13 w 57"/>
                <a:gd name="T61" fmla="*/ 30 h 48"/>
                <a:gd name="T62" fmla="*/ 13 w 57"/>
                <a:gd name="T63" fmla="*/ 12 h 48"/>
                <a:gd name="T64" fmla="*/ 33 w 57"/>
                <a:gd name="T65" fmla="*/ 37 h 48"/>
                <a:gd name="T66" fmla="*/ 41 w 57"/>
                <a:gd name="T67" fmla="*/ 46 h 48"/>
                <a:gd name="T68" fmla="*/ 51 w 57"/>
                <a:gd name="T69" fmla="*/ 48 h 48"/>
                <a:gd name="T70" fmla="*/ 50 w 57"/>
                <a:gd name="T71" fmla="*/ 34 h 48"/>
                <a:gd name="T72" fmla="*/ 50 w 57"/>
                <a:gd name="T73" fmla="*/ 19 h 48"/>
                <a:gd name="T74" fmla="*/ 51 w 57"/>
                <a:gd name="T75" fmla="*/ 4 h 48"/>
                <a:gd name="T76" fmla="*/ 54 w 57"/>
                <a:gd name="T77" fmla="*/ 2 h 48"/>
                <a:gd name="T78" fmla="*/ 57 w 57"/>
                <a:gd name="T79" fmla="*/ 2 h 48"/>
                <a:gd name="T80" fmla="*/ 57 w 57"/>
                <a:gd name="T81" fmla="*/ 0 h 48"/>
                <a:gd name="T82" fmla="*/ 37 w 57"/>
                <a:gd name="T8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 h="48">
                  <a:moveTo>
                    <a:pt x="37" y="0"/>
                  </a:moveTo>
                  <a:cubicBezTo>
                    <a:pt x="37" y="2"/>
                    <a:pt x="37" y="2"/>
                    <a:pt x="37" y="2"/>
                  </a:cubicBezTo>
                  <a:cubicBezTo>
                    <a:pt x="39" y="3"/>
                    <a:pt x="39" y="3"/>
                    <a:pt x="39" y="3"/>
                  </a:cubicBezTo>
                  <a:cubicBezTo>
                    <a:pt x="42" y="3"/>
                    <a:pt x="43" y="3"/>
                    <a:pt x="43" y="4"/>
                  </a:cubicBezTo>
                  <a:cubicBezTo>
                    <a:pt x="44" y="5"/>
                    <a:pt x="44" y="10"/>
                    <a:pt x="44" y="19"/>
                  </a:cubicBezTo>
                  <a:cubicBezTo>
                    <a:pt x="44" y="36"/>
                    <a:pt x="44" y="36"/>
                    <a:pt x="44" y="36"/>
                  </a:cubicBezTo>
                  <a:cubicBezTo>
                    <a:pt x="42" y="34"/>
                    <a:pt x="41" y="32"/>
                    <a:pt x="39" y="29"/>
                  </a:cubicBezTo>
                  <a:cubicBezTo>
                    <a:pt x="27" y="16"/>
                    <a:pt x="27" y="16"/>
                    <a:pt x="27" y="16"/>
                  </a:cubicBezTo>
                  <a:cubicBezTo>
                    <a:pt x="25" y="13"/>
                    <a:pt x="23" y="10"/>
                    <a:pt x="21" y="8"/>
                  </a:cubicBezTo>
                  <a:cubicBezTo>
                    <a:pt x="20" y="5"/>
                    <a:pt x="17" y="3"/>
                    <a:pt x="15" y="0"/>
                  </a:cubicBezTo>
                  <a:cubicBezTo>
                    <a:pt x="13" y="0"/>
                    <a:pt x="11" y="0"/>
                    <a:pt x="8" y="0"/>
                  </a:cubicBezTo>
                  <a:cubicBezTo>
                    <a:pt x="5" y="0"/>
                    <a:pt x="3" y="0"/>
                    <a:pt x="0" y="0"/>
                  </a:cubicBezTo>
                  <a:cubicBezTo>
                    <a:pt x="0" y="2"/>
                    <a:pt x="0" y="2"/>
                    <a:pt x="0" y="2"/>
                  </a:cubicBezTo>
                  <a:cubicBezTo>
                    <a:pt x="2" y="2"/>
                    <a:pt x="2" y="2"/>
                    <a:pt x="2" y="2"/>
                  </a:cubicBezTo>
                  <a:cubicBezTo>
                    <a:pt x="3" y="2"/>
                    <a:pt x="4" y="2"/>
                    <a:pt x="4" y="3"/>
                  </a:cubicBezTo>
                  <a:cubicBezTo>
                    <a:pt x="5" y="3"/>
                    <a:pt x="5" y="4"/>
                    <a:pt x="6" y="4"/>
                  </a:cubicBezTo>
                  <a:cubicBezTo>
                    <a:pt x="6" y="5"/>
                    <a:pt x="6" y="5"/>
                    <a:pt x="6" y="7"/>
                  </a:cubicBezTo>
                  <a:cubicBezTo>
                    <a:pt x="6" y="10"/>
                    <a:pt x="6" y="13"/>
                    <a:pt x="6" y="16"/>
                  </a:cubicBezTo>
                  <a:cubicBezTo>
                    <a:pt x="6" y="32"/>
                    <a:pt x="6" y="32"/>
                    <a:pt x="6" y="32"/>
                  </a:cubicBezTo>
                  <a:cubicBezTo>
                    <a:pt x="6" y="36"/>
                    <a:pt x="6" y="40"/>
                    <a:pt x="6" y="42"/>
                  </a:cubicBezTo>
                  <a:cubicBezTo>
                    <a:pt x="6" y="43"/>
                    <a:pt x="6" y="44"/>
                    <a:pt x="5" y="44"/>
                  </a:cubicBezTo>
                  <a:cubicBezTo>
                    <a:pt x="5" y="45"/>
                    <a:pt x="4" y="45"/>
                    <a:pt x="2" y="45"/>
                  </a:cubicBezTo>
                  <a:cubicBezTo>
                    <a:pt x="0" y="45"/>
                    <a:pt x="0" y="45"/>
                    <a:pt x="0" y="45"/>
                  </a:cubicBezTo>
                  <a:cubicBezTo>
                    <a:pt x="0" y="47"/>
                    <a:pt x="0" y="47"/>
                    <a:pt x="0" y="47"/>
                  </a:cubicBezTo>
                  <a:cubicBezTo>
                    <a:pt x="4" y="47"/>
                    <a:pt x="7" y="47"/>
                    <a:pt x="11" y="47"/>
                  </a:cubicBezTo>
                  <a:cubicBezTo>
                    <a:pt x="14" y="47"/>
                    <a:pt x="17" y="47"/>
                    <a:pt x="19" y="47"/>
                  </a:cubicBezTo>
                  <a:cubicBezTo>
                    <a:pt x="19" y="45"/>
                    <a:pt x="19" y="45"/>
                    <a:pt x="19" y="45"/>
                  </a:cubicBezTo>
                  <a:cubicBezTo>
                    <a:pt x="17" y="45"/>
                    <a:pt x="17" y="45"/>
                    <a:pt x="17" y="45"/>
                  </a:cubicBezTo>
                  <a:cubicBezTo>
                    <a:pt x="16" y="45"/>
                    <a:pt x="15" y="44"/>
                    <a:pt x="14" y="44"/>
                  </a:cubicBezTo>
                  <a:cubicBezTo>
                    <a:pt x="14" y="44"/>
                    <a:pt x="14" y="43"/>
                    <a:pt x="13" y="41"/>
                  </a:cubicBezTo>
                  <a:cubicBezTo>
                    <a:pt x="13" y="39"/>
                    <a:pt x="13" y="36"/>
                    <a:pt x="13" y="30"/>
                  </a:cubicBezTo>
                  <a:cubicBezTo>
                    <a:pt x="13" y="12"/>
                    <a:pt x="13" y="12"/>
                    <a:pt x="13" y="12"/>
                  </a:cubicBezTo>
                  <a:cubicBezTo>
                    <a:pt x="33" y="37"/>
                    <a:pt x="33" y="37"/>
                    <a:pt x="33" y="37"/>
                  </a:cubicBezTo>
                  <a:cubicBezTo>
                    <a:pt x="36" y="40"/>
                    <a:pt x="38" y="43"/>
                    <a:pt x="41" y="46"/>
                  </a:cubicBezTo>
                  <a:cubicBezTo>
                    <a:pt x="43" y="48"/>
                    <a:pt x="48" y="47"/>
                    <a:pt x="51" y="48"/>
                  </a:cubicBezTo>
                  <a:cubicBezTo>
                    <a:pt x="51" y="42"/>
                    <a:pt x="50" y="38"/>
                    <a:pt x="50" y="34"/>
                  </a:cubicBezTo>
                  <a:cubicBezTo>
                    <a:pt x="50" y="19"/>
                    <a:pt x="50" y="19"/>
                    <a:pt x="50" y="19"/>
                  </a:cubicBezTo>
                  <a:cubicBezTo>
                    <a:pt x="50" y="10"/>
                    <a:pt x="51" y="5"/>
                    <a:pt x="51" y="4"/>
                  </a:cubicBezTo>
                  <a:cubicBezTo>
                    <a:pt x="51" y="3"/>
                    <a:pt x="52" y="2"/>
                    <a:pt x="54" y="2"/>
                  </a:cubicBezTo>
                  <a:cubicBezTo>
                    <a:pt x="57" y="2"/>
                    <a:pt x="57" y="2"/>
                    <a:pt x="57" y="2"/>
                  </a:cubicBezTo>
                  <a:cubicBezTo>
                    <a:pt x="57" y="0"/>
                    <a:pt x="57" y="0"/>
                    <a:pt x="57" y="0"/>
                  </a:cubicBezTo>
                  <a:cubicBezTo>
                    <a:pt x="50" y="1"/>
                    <a:pt x="44"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íś1íḓè">
              <a:extLst>
                <a:ext uri="{FF2B5EF4-FFF2-40B4-BE49-F238E27FC236}">
                  <a16:creationId xmlns:a16="http://schemas.microsoft.com/office/drawing/2014/main" xmlns="" id="{3B7A4DA4-005C-419B-8F57-228FA4D0672A}"/>
                </a:ext>
              </a:extLst>
            </p:cNvPr>
            <p:cNvSpPr/>
            <p:nvPr userDrawn="1"/>
          </p:nvSpPr>
          <p:spPr bwMode="auto">
            <a:xfrm>
              <a:off x="7169944" y="4008438"/>
              <a:ext cx="236538" cy="198438"/>
            </a:xfrm>
            <a:custGeom>
              <a:avLst/>
              <a:gdLst>
                <a:gd name="T0" fmla="*/ 33 w 56"/>
                <a:gd name="T1" fmla="*/ 0 h 47"/>
                <a:gd name="T2" fmla="*/ 33 w 56"/>
                <a:gd name="T3" fmla="*/ 2 h 47"/>
                <a:gd name="T4" fmla="*/ 36 w 56"/>
                <a:gd name="T5" fmla="*/ 2 h 47"/>
                <a:gd name="T6" fmla="*/ 39 w 56"/>
                <a:gd name="T7" fmla="*/ 3 h 47"/>
                <a:gd name="T8" fmla="*/ 40 w 56"/>
                <a:gd name="T9" fmla="*/ 5 h 47"/>
                <a:gd name="T10" fmla="*/ 40 w 56"/>
                <a:gd name="T11" fmla="*/ 14 h 47"/>
                <a:gd name="T12" fmla="*/ 40 w 56"/>
                <a:gd name="T13" fmla="*/ 21 h 47"/>
                <a:gd name="T14" fmla="*/ 16 w 56"/>
                <a:gd name="T15" fmla="*/ 21 h 47"/>
                <a:gd name="T16" fmla="*/ 16 w 56"/>
                <a:gd name="T17" fmla="*/ 13 h 47"/>
                <a:gd name="T18" fmla="*/ 16 w 56"/>
                <a:gd name="T19" fmla="*/ 4 h 47"/>
                <a:gd name="T20" fmla="*/ 17 w 56"/>
                <a:gd name="T21" fmla="*/ 3 h 47"/>
                <a:gd name="T22" fmla="*/ 21 w 56"/>
                <a:gd name="T23" fmla="*/ 2 h 47"/>
                <a:gd name="T24" fmla="*/ 23 w 56"/>
                <a:gd name="T25" fmla="*/ 2 h 47"/>
                <a:gd name="T26" fmla="*/ 23 w 56"/>
                <a:gd name="T27" fmla="*/ 0 h 47"/>
                <a:gd name="T28" fmla="*/ 12 w 56"/>
                <a:gd name="T29" fmla="*/ 0 h 47"/>
                <a:gd name="T30" fmla="*/ 0 w 56"/>
                <a:gd name="T31" fmla="*/ 0 h 47"/>
                <a:gd name="T32" fmla="*/ 0 w 56"/>
                <a:gd name="T33" fmla="*/ 2 h 47"/>
                <a:gd name="T34" fmla="*/ 2 w 56"/>
                <a:gd name="T35" fmla="*/ 2 h 47"/>
                <a:gd name="T36" fmla="*/ 6 w 56"/>
                <a:gd name="T37" fmla="*/ 3 h 47"/>
                <a:gd name="T38" fmla="*/ 6 w 56"/>
                <a:gd name="T39" fmla="*/ 13 h 47"/>
                <a:gd name="T40" fmla="*/ 6 w 56"/>
                <a:gd name="T41" fmla="*/ 33 h 47"/>
                <a:gd name="T42" fmla="*/ 6 w 56"/>
                <a:gd name="T43" fmla="*/ 44 h 47"/>
                <a:gd name="T44" fmla="*/ 2 w 56"/>
                <a:gd name="T45" fmla="*/ 45 h 47"/>
                <a:gd name="T46" fmla="*/ 0 w 56"/>
                <a:gd name="T47" fmla="*/ 45 h 47"/>
                <a:gd name="T48" fmla="*/ 0 w 56"/>
                <a:gd name="T49" fmla="*/ 47 h 47"/>
                <a:gd name="T50" fmla="*/ 12 w 56"/>
                <a:gd name="T51" fmla="*/ 47 h 47"/>
                <a:gd name="T52" fmla="*/ 23 w 56"/>
                <a:gd name="T53" fmla="*/ 47 h 47"/>
                <a:gd name="T54" fmla="*/ 23 w 56"/>
                <a:gd name="T55" fmla="*/ 45 h 47"/>
                <a:gd name="T56" fmla="*/ 20 w 56"/>
                <a:gd name="T57" fmla="*/ 45 h 47"/>
                <a:gd name="T58" fmla="*/ 18 w 56"/>
                <a:gd name="T59" fmla="*/ 45 h 47"/>
                <a:gd name="T60" fmla="*/ 17 w 56"/>
                <a:gd name="T61" fmla="*/ 44 h 47"/>
                <a:gd name="T62" fmla="*/ 16 w 56"/>
                <a:gd name="T63" fmla="*/ 39 h 47"/>
                <a:gd name="T64" fmla="*/ 16 w 56"/>
                <a:gd name="T65" fmla="*/ 33 h 47"/>
                <a:gd name="T66" fmla="*/ 16 w 56"/>
                <a:gd name="T67" fmla="*/ 24 h 47"/>
                <a:gd name="T68" fmla="*/ 40 w 56"/>
                <a:gd name="T69" fmla="*/ 24 h 47"/>
                <a:gd name="T70" fmla="*/ 40 w 56"/>
                <a:gd name="T71" fmla="*/ 32 h 47"/>
                <a:gd name="T72" fmla="*/ 40 w 56"/>
                <a:gd name="T73" fmla="*/ 42 h 47"/>
                <a:gd name="T74" fmla="*/ 39 w 56"/>
                <a:gd name="T75" fmla="*/ 44 h 47"/>
                <a:gd name="T76" fmla="*/ 35 w 56"/>
                <a:gd name="T77" fmla="*/ 45 h 47"/>
                <a:gd name="T78" fmla="*/ 33 w 56"/>
                <a:gd name="T79" fmla="*/ 45 h 47"/>
                <a:gd name="T80" fmla="*/ 33 w 56"/>
                <a:gd name="T81" fmla="*/ 47 h 47"/>
                <a:gd name="T82" fmla="*/ 45 w 56"/>
                <a:gd name="T83" fmla="*/ 47 h 47"/>
                <a:gd name="T84" fmla="*/ 56 w 56"/>
                <a:gd name="T85" fmla="*/ 47 h 47"/>
                <a:gd name="T86" fmla="*/ 56 w 56"/>
                <a:gd name="T87" fmla="*/ 45 h 47"/>
                <a:gd name="T88" fmla="*/ 54 w 56"/>
                <a:gd name="T89" fmla="*/ 45 h 47"/>
                <a:gd name="T90" fmla="*/ 50 w 56"/>
                <a:gd name="T91" fmla="*/ 44 h 47"/>
                <a:gd name="T92" fmla="*/ 50 w 56"/>
                <a:gd name="T93" fmla="*/ 33 h 47"/>
                <a:gd name="T94" fmla="*/ 50 w 56"/>
                <a:gd name="T95" fmla="*/ 14 h 47"/>
                <a:gd name="T96" fmla="*/ 50 w 56"/>
                <a:gd name="T97" fmla="*/ 5 h 47"/>
                <a:gd name="T98" fmla="*/ 51 w 56"/>
                <a:gd name="T99" fmla="*/ 3 h 47"/>
                <a:gd name="T100" fmla="*/ 54 w 56"/>
                <a:gd name="T101" fmla="*/ 2 h 47"/>
                <a:gd name="T102" fmla="*/ 56 w 56"/>
                <a:gd name="T103" fmla="*/ 2 h 47"/>
                <a:gd name="T104" fmla="*/ 56 w 56"/>
                <a:gd name="T105" fmla="*/ 0 h 47"/>
                <a:gd name="T106" fmla="*/ 45 w 56"/>
                <a:gd name="T107" fmla="*/ 0 h 47"/>
                <a:gd name="T108" fmla="*/ 33 w 56"/>
                <a:gd name="T10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 h="47">
                  <a:moveTo>
                    <a:pt x="33" y="0"/>
                  </a:moveTo>
                  <a:cubicBezTo>
                    <a:pt x="33" y="2"/>
                    <a:pt x="33" y="2"/>
                    <a:pt x="33" y="2"/>
                  </a:cubicBezTo>
                  <a:cubicBezTo>
                    <a:pt x="36" y="2"/>
                    <a:pt x="36" y="2"/>
                    <a:pt x="36" y="2"/>
                  </a:cubicBezTo>
                  <a:cubicBezTo>
                    <a:pt x="37" y="2"/>
                    <a:pt x="38" y="2"/>
                    <a:pt x="39" y="3"/>
                  </a:cubicBezTo>
                  <a:cubicBezTo>
                    <a:pt x="39" y="3"/>
                    <a:pt x="39" y="4"/>
                    <a:pt x="40" y="5"/>
                  </a:cubicBezTo>
                  <a:cubicBezTo>
                    <a:pt x="40" y="7"/>
                    <a:pt x="40" y="11"/>
                    <a:pt x="40" y="14"/>
                  </a:cubicBezTo>
                  <a:cubicBezTo>
                    <a:pt x="40" y="21"/>
                    <a:pt x="40" y="21"/>
                    <a:pt x="40" y="21"/>
                  </a:cubicBezTo>
                  <a:cubicBezTo>
                    <a:pt x="32" y="21"/>
                    <a:pt x="24" y="21"/>
                    <a:pt x="16" y="21"/>
                  </a:cubicBezTo>
                  <a:cubicBezTo>
                    <a:pt x="16" y="13"/>
                    <a:pt x="16" y="13"/>
                    <a:pt x="16" y="13"/>
                  </a:cubicBezTo>
                  <a:cubicBezTo>
                    <a:pt x="16" y="9"/>
                    <a:pt x="16" y="6"/>
                    <a:pt x="16" y="4"/>
                  </a:cubicBezTo>
                  <a:cubicBezTo>
                    <a:pt x="17" y="4"/>
                    <a:pt x="17" y="3"/>
                    <a:pt x="17" y="3"/>
                  </a:cubicBezTo>
                  <a:cubicBezTo>
                    <a:pt x="18" y="2"/>
                    <a:pt x="19" y="2"/>
                    <a:pt x="21" y="2"/>
                  </a:cubicBezTo>
                  <a:cubicBezTo>
                    <a:pt x="23" y="2"/>
                    <a:pt x="23" y="2"/>
                    <a:pt x="23" y="2"/>
                  </a:cubicBezTo>
                  <a:cubicBezTo>
                    <a:pt x="23" y="0"/>
                    <a:pt x="23" y="0"/>
                    <a:pt x="23" y="0"/>
                  </a:cubicBezTo>
                  <a:cubicBezTo>
                    <a:pt x="19" y="0"/>
                    <a:pt x="15" y="0"/>
                    <a:pt x="12" y="0"/>
                  </a:cubicBezTo>
                  <a:cubicBezTo>
                    <a:pt x="7" y="0"/>
                    <a:pt x="4" y="0"/>
                    <a:pt x="0" y="0"/>
                  </a:cubicBezTo>
                  <a:cubicBezTo>
                    <a:pt x="0" y="2"/>
                    <a:pt x="0" y="2"/>
                    <a:pt x="0" y="2"/>
                  </a:cubicBezTo>
                  <a:cubicBezTo>
                    <a:pt x="2" y="2"/>
                    <a:pt x="2" y="2"/>
                    <a:pt x="2" y="2"/>
                  </a:cubicBezTo>
                  <a:cubicBezTo>
                    <a:pt x="4" y="2"/>
                    <a:pt x="5" y="3"/>
                    <a:pt x="6" y="3"/>
                  </a:cubicBezTo>
                  <a:cubicBezTo>
                    <a:pt x="6" y="4"/>
                    <a:pt x="6" y="8"/>
                    <a:pt x="6" y="13"/>
                  </a:cubicBezTo>
                  <a:cubicBezTo>
                    <a:pt x="6" y="33"/>
                    <a:pt x="6" y="33"/>
                    <a:pt x="6" y="33"/>
                  </a:cubicBezTo>
                  <a:cubicBezTo>
                    <a:pt x="6" y="39"/>
                    <a:pt x="6" y="43"/>
                    <a:pt x="6" y="44"/>
                  </a:cubicBezTo>
                  <a:cubicBezTo>
                    <a:pt x="5" y="45"/>
                    <a:pt x="4" y="45"/>
                    <a:pt x="2" y="45"/>
                  </a:cubicBezTo>
                  <a:cubicBezTo>
                    <a:pt x="0" y="45"/>
                    <a:pt x="0" y="45"/>
                    <a:pt x="0" y="45"/>
                  </a:cubicBezTo>
                  <a:cubicBezTo>
                    <a:pt x="0" y="47"/>
                    <a:pt x="0" y="47"/>
                    <a:pt x="0" y="47"/>
                  </a:cubicBezTo>
                  <a:cubicBezTo>
                    <a:pt x="4" y="47"/>
                    <a:pt x="8" y="47"/>
                    <a:pt x="12" y="47"/>
                  </a:cubicBezTo>
                  <a:cubicBezTo>
                    <a:pt x="16" y="47"/>
                    <a:pt x="19" y="47"/>
                    <a:pt x="23" y="47"/>
                  </a:cubicBezTo>
                  <a:cubicBezTo>
                    <a:pt x="23" y="45"/>
                    <a:pt x="23" y="45"/>
                    <a:pt x="23" y="45"/>
                  </a:cubicBezTo>
                  <a:cubicBezTo>
                    <a:pt x="20" y="45"/>
                    <a:pt x="20" y="45"/>
                    <a:pt x="20" y="45"/>
                  </a:cubicBezTo>
                  <a:cubicBezTo>
                    <a:pt x="19" y="45"/>
                    <a:pt x="18" y="45"/>
                    <a:pt x="18" y="45"/>
                  </a:cubicBezTo>
                  <a:cubicBezTo>
                    <a:pt x="17" y="44"/>
                    <a:pt x="17" y="44"/>
                    <a:pt x="17" y="44"/>
                  </a:cubicBezTo>
                  <a:cubicBezTo>
                    <a:pt x="17" y="43"/>
                    <a:pt x="17" y="42"/>
                    <a:pt x="16" y="39"/>
                  </a:cubicBezTo>
                  <a:cubicBezTo>
                    <a:pt x="16" y="36"/>
                    <a:pt x="16" y="35"/>
                    <a:pt x="16" y="33"/>
                  </a:cubicBezTo>
                  <a:cubicBezTo>
                    <a:pt x="16" y="24"/>
                    <a:pt x="16" y="24"/>
                    <a:pt x="16" y="24"/>
                  </a:cubicBezTo>
                  <a:cubicBezTo>
                    <a:pt x="24" y="23"/>
                    <a:pt x="32" y="23"/>
                    <a:pt x="40" y="24"/>
                  </a:cubicBezTo>
                  <a:cubicBezTo>
                    <a:pt x="40" y="32"/>
                    <a:pt x="40" y="32"/>
                    <a:pt x="40" y="32"/>
                  </a:cubicBezTo>
                  <a:cubicBezTo>
                    <a:pt x="40" y="37"/>
                    <a:pt x="40" y="40"/>
                    <a:pt x="40" y="42"/>
                  </a:cubicBezTo>
                  <a:cubicBezTo>
                    <a:pt x="39" y="43"/>
                    <a:pt x="39" y="44"/>
                    <a:pt x="39" y="44"/>
                  </a:cubicBezTo>
                  <a:cubicBezTo>
                    <a:pt x="38" y="45"/>
                    <a:pt x="37" y="45"/>
                    <a:pt x="35" y="45"/>
                  </a:cubicBezTo>
                  <a:cubicBezTo>
                    <a:pt x="33" y="45"/>
                    <a:pt x="33" y="45"/>
                    <a:pt x="33" y="45"/>
                  </a:cubicBezTo>
                  <a:cubicBezTo>
                    <a:pt x="33" y="47"/>
                    <a:pt x="33" y="47"/>
                    <a:pt x="33" y="47"/>
                  </a:cubicBezTo>
                  <a:cubicBezTo>
                    <a:pt x="37" y="47"/>
                    <a:pt x="41" y="47"/>
                    <a:pt x="45" y="47"/>
                  </a:cubicBezTo>
                  <a:cubicBezTo>
                    <a:pt x="49" y="47"/>
                    <a:pt x="53" y="47"/>
                    <a:pt x="56" y="47"/>
                  </a:cubicBezTo>
                  <a:cubicBezTo>
                    <a:pt x="56" y="45"/>
                    <a:pt x="56" y="45"/>
                    <a:pt x="56" y="45"/>
                  </a:cubicBezTo>
                  <a:cubicBezTo>
                    <a:pt x="54" y="45"/>
                    <a:pt x="54" y="45"/>
                    <a:pt x="54" y="45"/>
                  </a:cubicBezTo>
                  <a:cubicBezTo>
                    <a:pt x="52" y="45"/>
                    <a:pt x="51" y="45"/>
                    <a:pt x="50" y="44"/>
                  </a:cubicBezTo>
                  <a:cubicBezTo>
                    <a:pt x="50" y="43"/>
                    <a:pt x="50" y="39"/>
                    <a:pt x="50" y="33"/>
                  </a:cubicBezTo>
                  <a:cubicBezTo>
                    <a:pt x="50" y="14"/>
                    <a:pt x="50" y="14"/>
                    <a:pt x="50" y="14"/>
                  </a:cubicBezTo>
                  <a:cubicBezTo>
                    <a:pt x="50" y="9"/>
                    <a:pt x="50" y="6"/>
                    <a:pt x="50" y="5"/>
                  </a:cubicBezTo>
                  <a:cubicBezTo>
                    <a:pt x="50" y="4"/>
                    <a:pt x="50" y="3"/>
                    <a:pt x="51" y="3"/>
                  </a:cubicBezTo>
                  <a:cubicBezTo>
                    <a:pt x="51" y="2"/>
                    <a:pt x="52" y="2"/>
                    <a:pt x="54" y="2"/>
                  </a:cubicBezTo>
                  <a:cubicBezTo>
                    <a:pt x="56" y="2"/>
                    <a:pt x="56" y="2"/>
                    <a:pt x="56" y="2"/>
                  </a:cubicBezTo>
                  <a:cubicBezTo>
                    <a:pt x="56" y="0"/>
                    <a:pt x="56" y="0"/>
                    <a:pt x="56" y="0"/>
                  </a:cubicBezTo>
                  <a:cubicBezTo>
                    <a:pt x="53" y="0"/>
                    <a:pt x="49" y="0"/>
                    <a:pt x="45" y="0"/>
                  </a:cubicBezTo>
                  <a:cubicBezTo>
                    <a:pt x="41" y="0"/>
                    <a:pt x="37" y="0"/>
                    <a:pt x="33"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ṧľiďé">
              <a:extLst>
                <a:ext uri="{FF2B5EF4-FFF2-40B4-BE49-F238E27FC236}">
                  <a16:creationId xmlns:a16="http://schemas.microsoft.com/office/drawing/2014/main" xmlns="" id="{79ECF44D-F0D5-4B67-8641-B7518E79EC1A}"/>
                </a:ext>
              </a:extLst>
            </p:cNvPr>
            <p:cNvSpPr/>
            <p:nvPr userDrawn="1"/>
          </p:nvSpPr>
          <p:spPr bwMode="auto">
            <a:xfrm>
              <a:off x="6958806" y="4003676"/>
              <a:ext cx="198438" cy="215900"/>
            </a:xfrm>
            <a:custGeom>
              <a:avLst/>
              <a:gdLst>
                <a:gd name="T0" fmla="*/ 21 w 47"/>
                <a:gd name="T1" fmla="*/ 42 h 51"/>
                <a:gd name="T2" fmla="*/ 13 w 47"/>
                <a:gd name="T3" fmla="*/ 35 h 51"/>
                <a:gd name="T4" fmla="*/ 10 w 47"/>
                <a:gd name="T5" fmla="*/ 23 h 51"/>
                <a:gd name="T6" fmla="*/ 16 w 47"/>
                <a:gd name="T7" fmla="*/ 9 h 51"/>
                <a:gd name="T8" fmla="*/ 43 w 47"/>
                <a:gd name="T9" fmla="*/ 7 h 51"/>
                <a:gd name="T10" fmla="*/ 43 w 47"/>
                <a:gd name="T11" fmla="*/ 13 h 51"/>
                <a:gd name="T12" fmla="*/ 45 w 47"/>
                <a:gd name="T13" fmla="*/ 13 h 51"/>
                <a:gd name="T14" fmla="*/ 47 w 47"/>
                <a:gd name="T15" fmla="*/ 3 h 51"/>
                <a:gd name="T16" fmla="*/ 42 w 47"/>
                <a:gd name="T17" fmla="*/ 2 h 51"/>
                <a:gd name="T18" fmla="*/ 12 w 47"/>
                <a:gd name="T19" fmla="*/ 4 h 51"/>
                <a:gd name="T20" fmla="*/ 3 w 47"/>
                <a:gd name="T21" fmla="*/ 12 h 51"/>
                <a:gd name="T22" fmla="*/ 0 w 47"/>
                <a:gd name="T23" fmla="*/ 25 h 51"/>
                <a:gd name="T24" fmla="*/ 3 w 47"/>
                <a:gd name="T25" fmla="*/ 37 h 51"/>
                <a:gd name="T26" fmla="*/ 12 w 47"/>
                <a:gd name="T27" fmla="*/ 46 h 51"/>
                <a:gd name="T28" fmla="*/ 46 w 47"/>
                <a:gd name="T29" fmla="*/ 45 h 51"/>
                <a:gd name="T30" fmla="*/ 47 w 47"/>
                <a:gd name="T31" fmla="*/ 42 h 51"/>
                <a:gd name="T32" fmla="*/ 46 w 47"/>
                <a:gd name="T33" fmla="*/ 41 h 51"/>
                <a:gd name="T34" fmla="*/ 21 w 47"/>
                <a:gd name="T35"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51">
                  <a:moveTo>
                    <a:pt x="21" y="42"/>
                  </a:moveTo>
                  <a:cubicBezTo>
                    <a:pt x="17" y="41"/>
                    <a:pt x="15" y="38"/>
                    <a:pt x="13" y="35"/>
                  </a:cubicBezTo>
                  <a:cubicBezTo>
                    <a:pt x="11" y="31"/>
                    <a:pt x="10" y="27"/>
                    <a:pt x="10" y="23"/>
                  </a:cubicBezTo>
                  <a:cubicBezTo>
                    <a:pt x="10" y="17"/>
                    <a:pt x="12" y="12"/>
                    <a:pt x="16" y="9"/>
                  </a:cubicBezTo>
                  <a:cubicBezTo>
                    <a:pt x="22" y="2"/>
                    <a:pt x="35" y="2"/>
                    <a:pt x="43" y="7"/>
                  </a:cubicBezTo>
                  <a:cubicBezTo>
                    <a:pt x="43" y="13"/>
                    <a:pt x="43" y="13"/>
                    <a:pt x="43" y="13"/>
                  </a:cubicBezTo>
                  <a:cubicBezTo>
                    <a:pt x="45" y="13"/>
                    <a:pt x="45" y="13"/>
                    <a:pt x="45" y="13"/>
                  </a:cubicBezTo>
                  <a:cubicBezTo>
                    <a:pt x="45" y="9"/>
                    <a:pt x="46" y="6"/>
                    <a:pt x="47" y="3"/>
                  </a:cubicBezTo>
                  <a:cubicBezTo>
                    <a:pt x="46" y="3"/>
                    <a:pt x="44" y="3"/>
                    <a:pt x="42" y="2"/>
                  </a:cubicBezTo>
                  <a:cubicBezTo>
                    <a:pt x="33" y="0"/>
                    <a:pt x="20" y="0"/>
                    <a:pt x="12" y="4"/>
                  </a:cubicBezTo>
                  <a:cubicBezTo>
                    <a:pt x="8" y="6"/>
                    <a:pt x="5" y="8"/>
                    <a:pt x="3" y="12"/>
                  </a:cubicBezTo>
                  <a:cubicBezTo>
                    <a:pt x="1" y="16"/>
                    <a:pt x="0" y="20"/>
                    <a:pt x="0" y="25"/>
                  </a:cubicBezTo>
                  <a:cubicBezTo>
                    <a:pt x="0" y="29"/>
                    <a:pt x="1" y="33"/>
                    <a:pt x="3" y="37"/>
                  </a:cubicBezTo>
                  <a:cubicBezTo>
                    <a:pt x="5" y="41"/>
                    <a:pt x="8" y="43"/>
                    <a:pt x="12" y="46"/>
                  </a:cubicBezTo>
                  <a:cubicBezTo>
                    <a:pt x="22" y="51"/>
                    <a:pt x="36" y="50"/>
                    <a:pt x="46" y="45"/>
                  </a:cubicBezTo>
                  <a:cubicBezTo>
                    <a:pt x="46" y="44"/>
                    <a:pt x="47" y="43"/>
                    <a:pt x="47" y="42"/>
                  </a:cubicBezTo>
                  <a:cubicBezTo>
                    <a:pt x="46" y="41"/>
                    <a:pt x="46" y="41"/>
                    <a:pt x="46" y="41"/>
                  </a:cubicBezTo>
                  <a:cubicBezTo>
                    <a:pt x="40" y="46"/>
                    <a:pt x="28" y="47"/>
                    <a:pt x="21" y="42"/>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íṡľîḑè">
              <a:extLst>
                <a:ext uri="{FF2B5EF4-FFF2-40B4-BE49-F238E27FC236}">
                  <a16:creationId xmlns:a16="http://schemas.microsoft.com/office/drawing/2014/main" xmlns="" id="{9ED140B4-2EAC-4796-ABFB-F8A173D509DD}"/>
                </a:ext>
              </a:extLst>
            </p:cNvPr>
            <p:cNvSpPr/>
            <p:nvPr userDrawn="1"/>
          </p:nvSpPr>
          <p:spPr bwMode="auto">
            <a:xfrm>
              <a:off x="6765131" y="4008438"/>
              <a:ext cx="173038" cy="198438"/>
            </a:xfrm>
            <a:custGeom>
              <a:avLst/>
              <a:gdLst>
                <a:gd name="T0" fmla="*/ 39 w 41"/>
                <a:gd name="T1" fmla="*/ 36 h 47"/>
                <a:gd name="T2" fmla="*/ 30 w 41"/>
                <a:gd name="T3" fmla="*/ 44 h 47"/>
                <a:gd name="T4" fmla="*/ 25 w 41"/>
                <a:gd name="T5" fmla="*/ 44 h 47"/>
                <a:gd name="T6" fmla="*/ 17 w 41"/>
                <a:gd name="T7" fmla="*/ 44 h 47"/>
                <a:gd name="T8" fmla="*/ 17 w 41"/>
                <a:gd name="T9" fmla="*/ 37 h 47"/>
                <a:gd name="T10" fmla="*/ 17 w 41"/>
                <a:gd name="T11" fmla="*/ 33 h 47"/>
                <a:gd name="T12" fmla="*/ 17 w 41"/>
                <a:gd name="T13" fmla="*/ 25 h 47"/>
                <a:gd name="T14" fmla="*/ 21 w 41"/>
                <a:gd name="T15" fmla="*/ 24 h 47"/>
                <a:gd name="T16" fmla="*/ 33 w 41"/>
                <a:gd name="T17" fmla="*/ 29 h 47"/>
                <a:gd name="T18" fmla="*/ 33 w 41"/>
                <a:gd name="T19" fmla="*/ 31 h 47"/>
                <a:gd name="T20" fmla="*/ 35 w 41"/>
                <a:gd name="T21" fmla="*/ 31 h 47"/>
                <a:gd name="T22" fmla="*/ 35 w 41"/>
                <a:gd name="T23" fmla="*/ 24 h 47"/>
                <a:gd name="T24" fmla="*/ 35 w 41"/>
                <a:gd name="T25" fmla="*/ 16 h 47"/>
                <a:gd name="T26" fmla="*/ 33 w 41"/>
                <a:gd name="T27" fmla="*/ 16 h 47"/>
                <a:gd name="T28" fmla="*/ 33 w 41"/>
                <a:gd name="T29" fmla="*/ 18 h 47"/>
                <a:gd name="T30" fmla="*/ 32 w 41"/>
                <a:gd name="T31" fmla="*/ 21 h 47"/>
                <a:gd name="T32" fmla="*/ 21 w 41"/>
                <a:gd name="T33" fmla="*/ 22 h 47"/>
                <a:gd name="T34" fmla="*/ 17 w 41"/>
                <a:gd name="T35" fmla="*/ 21 h 47"/>
                <a:gd name="T36" fmla="*/ 17 w 41"/>
                <a:gd name="T37" fmla="*/ 15 h 47"/>
                <a:gd name="T38" fmla="*/ 17 w 41"/>
                <a:gd name="T39" fmla="*/ 10 h 47"/>
                <a:gd name="T40" fmla="*/ 17 w 41"/>
                <a:gd name="T41" fmla="*/ 4 h 47"/>
                <a:gd name="T42" fmla="*/ 24 w 41"/>
                <a:gd name="T43" fmla="*/ 3 h 47"/>
                <a:gd name="T44" fmla="*/ 36 w 41"/>
                <a:gd name="T45" fmla="*/ 11 h 47"/>
                <a:gd name="T46" fmla="*/ 39 w 41"/>
                <a:gd name="T47" fmla="*/ 11 h 47"/>
                <a:gd name="T48" fmla="*/ 40 w 41"/>
                <a:gd name="T49" fmla="*/ 1 h 47"/>
                <a:gd name="T50" fmla="*/ 24 w 41"/>
                <a:gd name="T51" fmla="*/ 0 h 47"/>
                <a:gd name="T52" fmla="*/ 0 w 41"/>
                <a:gd name="T53" fmla="*/ 0 h 47"/>
                <a:gd name="T54" fmla="*/ 0 w 41"/>
                <a:gd name="T55" fmla="*/ 2 h 47"/>
                <a:gd name="T56" fmla="*/ 3 w 41"/>
                <a:gd name="T57" fmla="*/ 3 h 47"/>
                <a:gd name="T58" fmla="*/ 6 w 41"/>
                <a:gd name="T59" fmla="*/ 3 h 47"/>
                <a:gd name="T60" fmla="*/ 6 w 41"/>
                <a:gd name="T61" fmla="*/ 4 h 47"/>
                <a:gd name="T62" fmla="*/ 7 w 41"/>
                <a:gd name="T63" fmla="*/ 7 h 47"/>
                <a:gd name="T64" fmla="*/ 7 w 41"/>
                <a:gd name="T65" fmla="*/ 15 h 47"/>
                <a:gd name="T66" fmla="*/ 7 w 41"/>
                <a:gd name="T67" fmla="*/ 33 h 47"/>
                <a:gd name="T68" fmla="*/ 7 w 41"/>
                <a:gd name="T69" fmla="*/ 42 h 47"/>
                <a:gd name="T70" fmla="*/ 6 w 41"/>
                <a:gd name="T71" fmla="*/ 44 h 47"/>
                <a:gd name="T72" fmla="*/ 2 w 41"/>
                <a:gd name="T73" fmla="*/ 45 h 47"/>
                <a:gd name="T74" fmla="*/ 1 w 41"/>
                <a:gd name="T75" fmla="*/ 45 h 47"/>
                <a:gd name="T76" fmla="*/ 1 w 41"/>
                <a:gd name="T77" fmla="*/ 47 h 47"/>
                <a:gd name="T78" fmla="*/ 24 w 41"/>
                <a:gd name="T79" fmla="*/ 47 h 47"/>
                <a:gd name="T80" fmla="*/ 40 w 41"/>
                <a:gd name="T81" fmla="*/ 47 h 47"/>
                <a:gd name="T82" fmla="*/ 40 w 41"/>
                <a:gd name="T83" fmla="*/ 45 h 47"/>
                <a:gd name="T84" fmla="*/ 41 w 41"/>
                <a:gd name="T85" fmla="*/ 36 h 47"/>
                <a:gd name="T86" fmla="*/ 39 w 41"/>
                <a:gd name="T8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 h="47">
                  <a:moveTo>
                    <a:pt x="39" y="36"/>
                  </a:moveTo>
                  <a:cubicBezTo>
                    <a:pt x="38" y="40"/>
                    <a:pt x="38" y="43"/>
                    <a:pt x="30" y="44"/>
                  </a:cubicBezTo>
                  <a:cubicBezTo>
                    <a:pt x="29" y="44"/>
                    <a:pt x="27" y="44"/>
                    <a:pt x="25" y="44"/>
                  </a:cubicBezTo>
                  <a:cubicBezTo>
                    <a:pt x="22" y="44"/>
                    <a:pt x="20" y="44"/>
                    <a:pt x="17" y="44"/>
                  </a:cubicBezTo>
                  <a:cubicBezTo>
                    <a:pt x="17" y="42"/>
                    <a:pt x="17" y="40"/>
                    <a:pt x="17" y="37"/>
                  </a:cubicBezTo>
                  <a:cubicBezTo>
                    <a:pt x="17" y="33"/>
                    <a:pt x="17" y="33"/>
                    <a:pt x="17" y="33"/>
                  </a:cubicBezTo>
                  <a:cubicBezTo>
                    <a:pt x="17" y="25"/>
                    <a:pt x="17" y="25"/>
                    <a:pt x="17" y="25"/>
                  </a:cubicBezTo>
                  <a:cubicBezTo>
                    <a:pt x="18" y="25"/>
                    <a:pt x="20" y="25"/>
                    <a:pt x="21" y="24"/>
                  </a:cubicBezTo>
                  <a:cubicBezTo>
                    <a:pt x="29" y="25"/>
                    <a:pt x="33" y="27"/>
                    <a:pt x="33" y="29"/>
                  </a:cubicBezTo>
                  <a:cubicBezTo>
                    <a:pt x="33" y="31"/>
                    <a:pt x="33" y="31"/>
                    <a:pt x="33" y="31"/>
                  </a:cubicBezTo>
                  <a:cubicBezTo>
                    <a:pt x="35" y="31"/>
                    <a:pt x="35" y="31"/>
                    <a:pt x="35" y="31"/>
                  </a:cubicBezTo>
                  <a:cubicBezTo>
                    <a:pt x="35" y="28"/>
                    <a:pt x="35" y="26"/>
                    <a:pt x="35" y="24"/>
                  </a:cubicBezTo>
                  <a:cubicBezTo>
                    <a:pt x="35" y="22"/>
                    <a:pt x="35" y="19"/>
                    <a:pt x="35" y="16"/>
                  </a:cubicBezTo>
                  <a:cubicBezTo>
                    <a:pt x="33" y="16"/>
                    <a:pt x="33" y="16"/>
                    <a:pt x="33" y="16"/>
                  </a:cubicBezTo>
                  <a:cubicBezTo>
                    <a:pt x="33" y="18"/>
                    <a:pt x="33" y="18"/>
                    <a:pt x="33" y="18"/>
                  </a:cubicBezTo>
                  <a:cubicBezTo>
                    <a:pt x="33" y="20"/>
                    <a:pt x="32" y="21"/>
                    <a:pt x="32" y="21"/>
                  </a:cubicBezTo>
                  <a:cubicBezTo>
                    <a:pt x="32" y="21"/>
                    <a:pt x="28" y="22"/>
                    <a:pt x="21" y="22"/>
                  </a:cubicBezTo>
                  <a:cubicBezTo>
                    <a:pt x="20" y="22"/>
                    <a:pt x="19" y="22"/>
                    <a:pt x="17" y="21"/>
                  </a:cubicBezTo>
                  <a:cubicBezTo>
                    <a:pt x="17" y="15"/>
                    <a:pt x="17" y="15"/>
                    <a:pt x="17" y="15"/>
                  </a:cubicBezTo>
                  <a:cubicBezTo>
                    <a:pt x="17" y="10"/>
                    <a:pt x="17" y="10"/>
                    <a:pt x="17" y="10"/>
                  </a:cubicBezTo>
                  <a:cubicBezTo>
                    <a:pt x="17" y="8"/>
                    <a:pt x="17" y="6"/>
                    <a:pt x="17" y="4"/>
                  </a:cubicBezTo>
                  <a:cubicBezTo>
                    <a:pt x="20" y="3"/>
                    <a:pt x="22" y="3"/>
                    <a:pt x="24" y="3"/>
                  </a:cubicBezTo>
                  <a:cubicBezTo>
                    <a:pt x="33" y="3"/>
                    <a:pt x="36" y="2"/>
                    <a:pt x="36" y="11"/>
                  </a:cubicBezTo>
                  <a:cubicBezTo>
                    <a:pt x="39" y="11"/>
                    <a:pt x="39" y="11"/>
                    <a:pt x="39" y="11"/>
                  </a:cubicBezTo>
                  <a:cubicBezTo>
                    <a:pt x="39" y="6"/>
                    <a:pt x="39" y="3"/>
                    <a:pt x="40" y="1"/>
                  </a:cubicBezTo>
                  <a:cubicBezTo>
                    <a:pt x="35" y="0"/>
                    <a:pt x="29" y="0"/>
                    <a:pt x="24" y="0"/>
                  </a:cubicBezTo>
                  <a:cubicBezTo>
                    <a:pt x="16" y="0"/>
                    <a:pt x="8" y="0"/>
                    <a:pt x="0" y="0"/>
                  </a:cubicBezTo>
                  <a:cubicBezTo>
                    <a:pt x="0" y="2"/>
                    <a:pt x="0" y="2"/>
                    <a:pt x="0" y="2"/>
                  </a:cubicBezTo>
                  <a:cubicBezTo>
                    <a:pt x="3" y="3"/>
                    <a:pt x="3" y="3"/>
                    <a:pt x="3" y="3"/>
                  </a:cubicBezTo>
                  <a:cubicBezTo>
                    <a:pt x="4" y="3"/>
                    <a:pt x="5" y="3"/>
                    <a:pt x="6" y="3"/>
                  </a:cubicBezTo>
                  <a:cubicBezTo>
                    <a:pt x="6" y="3"/>
                    <a:pt x="6" y="4"/>
                    <a:pt x="6" y="4"/>
                  </a:cubicBezTo>
                  <a:cubicBezTo>
                    <a:pt x="6" y="4"/>
                    <a:pt x="7" y="5"/>
                    <a:pt x="7" y="7"/>
                  </a:cubicBezTo>
                  <a:cubicBezTo>
                    <a:pt x="7" y="9"/>
                    <a:pt x="7" y="12"/>
                    <a:pt x="7" y="15"/>
                  </a:cubicBezTo>
                  <a:cubicBezTo>
                    <a:pt x="7" y="33"/>
                    <a:pt x="7" y="33"/>
                    <a:pt x="7" y="33"/>
                  </a:cubicBezTo>
                  <a:cubicBezTo>
                    <a:pt x="7" y="37"/>
                    <a:pt x="7" y="40"/>
                    <a:pt x="7" y="42"/>
                  </a:cubicBezTo>
                  <a:cubicBezTo>
                    <a:pt x="6" y="43"/>
                    <a:pt x="6" y="44"/>
                    <a:pt x="6" y="44"/>
                  </a:cubicBezTo>
                  <a:cubicBezTo>
                    <a:pt x="5" y="45"/>
                    <a:pt x="4" y="45"/>
                    <a:pt x="2" y="45"/>
                  </a:cubicBezTo>
                  <a:cubicBezTo>
                    <a:pt x="1" y="45"/>
                    <a:pt x="1" y="45"/>
                    <a:pt x="1" y="45"/>
                  </a:cubicBezTo>
                  <a:cubicBezTo>
                    <a:pt x="1" y="47"/>
                    <a:pt x="1" y="47"/>
                    <a:pt x="1" y="47"/>
                  </a:cubicBezTo>
                  <a:cubicBezTo>
                    <a:pt x="9" y="47"/>
                    <a:pt x="16" y="47"/>
                    <a:pt x="24" y="47"/>
                  </a:cubicBezTo>
                  <a:cubicBezTo>
                    <a:pt x="29" y="47"/>
                    <a:pt x="35" y="47"/>
                    <a:pt x="40" y="47"/>
                  </a:cubicBezTo>
                  <a:cubicBezTo>
                    <a:pt x="40" y="45"/>
                    <a:pt x="40" y="45"/>
                    <a:pt x="40" y="45"/>
                  </a:cubicBezTo>
                  <a:cubicBezTo>
                    <a:pt x="40" y="44"/>
                    <a:pt x="40" y="41"/>
                    <a:pt x="41" y="36"/>
                  </a:cubicBezTo>
                  <a:lnTo>
                    <a:pt x="39" y="36"/>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şliḋè">
              <a:extLst>
                <a:ext uri="{FF2B5EF4-FFF2-40B4-BE49-F238E27FC236}">
                  <a16:creationId xmlns:a16="http://schemas.microsoft.com/office/drawing/2014/main" xmlns="" id="{E56AC28E-543F-479F-B88B-7ABC567E8FCF}"/>
                </a:ext>
              </a:extLst>
            </p:cNvPr>
            <p:cNvSpPr/>
            <p:nvPr userDrawn="1"/>
          </p:nvSpPr>
          <p:spPr bwMode="auto">
            <a:xfrm>
              <a:off x="6574631" y="4008438"/>
              <a:ext cx="182563" cy="198438"/>
            </a:xfrm>
            <a:custGeom>
              <a:avLst/>
              <a:gdLst>
                <a:gd name="T0" fmla="*/ 0 w 43"/>
                <a:gd name="T1" fmla="*/ 0 h 47"/>
                <a:gd name="T2" fmla="*/ 0 w 43"/>
                <a:gd name="T3" fmla="*/ 7 h 47"/>
                <a:gd name="T4" fmla="*/ 0 w 43"/>
                <a:gd name="T5" fmla="*/ 11 h 47"/>
                <a:gd name="T6" fmla="*/ 2 w 43"/>
                <a:gd name="T7" fmla="*/ 11 h 47"/>
                <a:gd name="T8" fmla="*/ 3 w 43"/>
                <a:gd name="T9" fmla="*/ 7 h 47"/>
                <a:gd name="T10" fmla="*/ 16 w 43"/>
                <a:gd name="T11" fmla="*/ 3 h 47"/>
                <a:gd name="T12" fmla="*/ 16 w 43"/>
                <a:gd name="T13" fmla="*/ 3 h 47"/>
                <a:gd name="T14" fmla="*/ 16 w 43"/>
                <a:gd name="T15" fmla="*/ 3 h 47"/>
                <a:gd name="T16" fmla="*/ 16 w 43"/>
                <a:gd name="T17" fmla="*/ 13 h 47"/>
                <a:gd name="T18" fmla="*/ 16 w 43"/>
                <a:gd name="T19" fmla="*/ 32 h 47"/>
                <a:gd name="T20" fmla="*/ 16 w 43"/>
                <a:gd name="T21" fmla="*/ 42 h 47"/>
                <a:gd name="T22" fmla="*/ 15 w 43"/>
                <a:gd name="T23" fmla="*/ 44 h 47"/>
                <a:gd name="T24" fmla="*/ 12 w 43"/>
                <a:gd name="T25" fmla="*/ 45 h 47"/>
                <a:gd name="T26" fmla="*/ 10 w 43"/>
                <a:gd name="T27" fmla="*/ 45 h 47"/>
                <a:gd name="T28" fmla="*/ 10 w 43"/>
                <a:gd name="T29" fmla="*/ 47 h 47"/>
                <a:gd name="T30" fmla="*/ 33 w 43"/>
                <a:gd name="T31" fmla="*/ 47 h 47"/>
                <a:gd name="T32" fmla="*/ 33 w 43"/>
                <a:gd name="T33" fmla="*/ 45 h 47"/>
                <a:gd name="T34" fmla="*/ 30 w 43"/>
                <a:gd name="T35" fmla="*/ 45 h 47"/>
                <a:gd name="T36" fmla="*/ 27 w 43"/>
                <a:gd name="T37" fmla="*/ 44 h 47"/>
                <a:gd name="T38" fmla="*/ 26 w 43"/>
                <a:gd name="T39" fmla="*/ 32 h 47"/>
                <a:gd name="T40" fmla="*/ 26 w 43"/>
                <a:gd name="T41" fmla="*/ 14 h 47"/>
                <a:gd name="T42" fmla="*/ 27 w 43"/>
                <a:gd name="T43" fmla="*/ 3 h 47"/>
                <a:gd name="T44" fmla="*/ 40 w 43"/>
                <a:gd name="T45" fmla="*/ 7 h 47"/>
                <a:gd name="T46" fmla="*/ 40 w 43"/>
                <a:gd name="T47" fmla="*/ 11 h 47"/>
                <a:gd name="T48" fmla="*/ 42 w 43"/>
                <a:gd name="T49" fmla="*/ 11 h 47"/>
                <a:gd name="T50" fmla="*/ 43 w 43"/>
                <a:gd name="T51" fmla="*/ 0 h 47"/>
                <a:gd name="T52" fmla="*/ 22 w 43"/>
                <a:gd name="T53" fmla="*/ 0 h 47"/>
                <a:gd name="T54" fmla="*/ 0 w 43"/>
                <a:gd name="T5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 h="47">
                  <a:moveTo>
                    <a:pt x="0" y="0"/>
                  </a:moveTo>
                  <a:cubicBezTo>
                    <a:pt x="0" y="3"/>
                    <a:pt x="0" y="5"/>
                    <a:pt x="0" y="7"/>
                  </a:cubicBezTo>
                  <a:cubicBezTo>
                    <a:pt x="0" y="11"/>
                    <a:pt x="0" y="11"/>
                    <a:pt x="0" y="11"/>
                  </a:cubicBezTo>
                  <a:cubicBezTo>
                    <a:pt x="2" y="11"/>
                    <a:pt x="2" y="11"/>
                    <a:pt x="2" y="11"/>
                  </a:cubicBezTo>
                  <a:cubicBezTo>
                    <a:pt x="3" y="7"/>
                    <a:pt x="3" y="7"/>
                    <a:pt x="3" y="7"/>
                  </a:cubicBezTo>
                  <a:cubicBezTo>
                    <a:pt x="3" y="6"/>
                    <a:pt x="6" y="3"/>
                    <a:pt x="16" y="3"/>
                  </a:cubicBezTo>
                  <a:cubicBezTo>
                    <a:pt x="16" y="3"/>
                    <a:pt x="16" y="3"/>
                    <a:pt x="16" y="3"/>
                  </a:cubicBezTo>
                  <a:cubicBezTo>
                    <a:pt x="16" y="3"/>
                    <a:pt x="16" y="3"/>
                    <a:pt x="16" y="3"/>
                  </a:cubicBezTo>
                  <a:cubicBezTo>
                    <a:pt x="16" y="6"/>
                    <a:pt x="16" y="10"/>
                    <a:pt x="16" y="13"/>
                  </a:cubicBezTo>
                  <a:cubicBezTo>
                    <a:pt x="16" y="32"/>
                    <a:pt x="16" y="32"/>
                    <a:pt x="16" y="32"/>
                  </a:cubicBezTo>
                  <a:cubicBezTo>
                    <a:pt x="16" y="36"/>
                    <a:pt x="16" y="40"/>
                    <a:pt x="16" y="42"/>
                  </a:cubicBezTo>
                  <a:cubicBezTo>
                    <a:pt x="16" y="43"/>
                    <a:pt x="16" y="44"/>
                    <a:pt x="15" y="44"/>
                  </a:cubicBezTo>
                  <a:cubicBezTo>
                    <a:pt x="15" y="45"/>
                    <a:pt x="14" y="45"/>
                    <a:pt x="12" y="45"/>
                  </a:cubicBezTo>
                  <a:cubicBezTo>
                    <a:pt x="10" y="45"/>
                    <a:pt x="10" y="45"/>
                    <a:pt x="10" y="45"/>
                  </a:cubicBezTo>
                  <a:cubicBezTo>
                    <a:pt x="10" y="47"/>
                    <a:pt x="10" y="47"/>
                    <a:pt x="10" y="47"/>
                  </a:cubicBezTo>
                  <a:cubicBezTo>
                    <a:pt x="17" y="47"/>
                    <a:pt x="25" y="47"/>
                    <a:pt x="33" y="47"/>
                  </a:cubicBezTo>
                  <a:cubicBezTo>
                    <a:pt x="33" y="45"/>
                    <a:pt x="33" y="45"/>
                    <a:pt x="33" y="45"/>
                  </a:cubicBezTo>
                  <a:cubicBezTo>
                    <a:pt x="30" y="45"/>
                    <a:pt x="30" y="45"/>
                    <a:pt x="30" y="45"/>
                  </a:cubicBezTo>
                  <a:cubicBezTo>
                    <a:pt x="28" y="45"/>
                    <a:pt x="27" y="45"/>
                    <a:pt x="27" y="44"/>
                  </a:cubicBezTo>
                  <a:cubicBezTo>
                    <a:pt x="26" y="43"/>
                    <a:pt x="26" y="39"/>
                    <a:pt x="26" y="32"/>
                  </a:cubicBezTo>
                  <a:cubicBezTo>
                    <a:pt x="26" y="14"/>
                    <a:pt x="26" y="14"/>
                    <a:pt x="26" y="14"/>
                  </a:cubicBezTo>
                  <a:cubicBezTo>
                    <a:pt x="26" y="10"/>
                    <a:pt x="26" y="7"/>
                    <a:pt x="27" y="3"/>
                  </a:cubicBezTo>
                  <a:cubicBezTo>
                    <a:pt x="31" y="3"/>
                    <a:pt x="39" y="1"/>
                    <a:pt x="40" y="7"/>
                  </a:cubicBezTo>
                  <a:cubicBezTo>
                    <a:pt x="40" y="11"/>
                    <a:pt x="40" y="11"/>
                    <a:pt x="40" y="11"/>
                  </a:cubicBezTo>
                  <a:cubicBezTo>
                    <a:pt x="42" y="11"/>
                    <a:pt x="42" y="11"/>
                    <a:pt x="42" y="11"/>
                  </a:cubicBezTo>
                  <a:cubicBezTo>
                    <a:pt x="42" y="8"/>
                    <a:pt x="42" y="4"/>
                    <a:pt x="43" y="0"/>
                  </a:cubicBezTo>
                  <a:cubicBezTo>
                    <a:pt x="36" y="0"/>
                    <a:pt x="29" y="0"/>
                    <a:pt x="22" y="0"/>
                  </a:cubicBezTo>
                  <a:cubicBezTo>
                    <a:pt x="15" y="0"/>
                    <a:pt x="7" y="0"/>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iṥḷídè">
              <a:extLst>
                <a:ext uri="{FF2B5EF4-FFF2-40B4-BE49-F238E27FC236}">
                  <a16:creationId xmlns:a16="http://schemas.microsoft.com/office/drawing/2014/main" xmlns="" id="{758DECC5-9B74-4D61-AA64-52329E4FDD72}"/>
                </a:ext>
              </a:extLst>
            </p:cNvPr>
            <p:cNvSpPr/>
            <p:nvPr userDrawn="1"/>
          </p:nvSpPr>
          <p:spPr bwMode="auto">
            <a:xfrm>
              <a:off x="6368256" y="4003676"/>
              <a:ext cx="198438" cy="203200"/>
            </a:xfrm>
            <a:custGeom>
              <a:avLst/>
              <a:gdLst>
                <a:gd name="T0" fmla="*/ 30 w 47"/>
                <a:gd name="T1" fmla="*/ 14 h 48"/>
                <a:gd name="T2" fmla="*/ 26 w 47"/>
                <a:gd name="T3" fmla="*/ 22 h 48"/>
                <a:gd name="T4" fmla="*/ 11 w 47"/>
                <a:gd name="T5" fmla="*/ 0 h 48"/>
                <a:gd name="T6" fmla="*/ 0 w 47"/>
                <a:gd name="T7" fmla="*/ 2 h 48"/>
                <a:gd name="T8" fmla="*/ 0 w 47"/>
                <a:gd name="T9" fmla="*/ 4 h 48"/>
                <a:gd name="T10" fmla="*/ 3 w 47"/>
                <a:gd name="T11" fmla="*/ 5 h 48"/>
                <a:gd name="T12" fmla="*/ 6 w 47"/>
                <a:gd name="T13" fmla="*/ 7 h 48"/>
                <a:gd name="T14" fmla="*/ 12 w 47"/>
                <a:gd name="T15" fmla="*/ 15 h 48"/>
                <a:gd name="T16" fmla="*/ 19 w 47"/>
                <a:gd name="T17" fmla="*/ 29 h 48"/>
                <a:gd name="T18" fmla="*/ 20 w 47"/>
                <a:gd name="T19" fmla="*/ 34 h 48"/>
                <a:gd name="T20" fmla="*/ 19 w 47"/>
                <a:gd name="T21" fmla="*/ 45 h 48"/>
                <a:gd name="T22" fmla="*/ 16 w 47"/>
                <a:gd name="T23" fmla="*/ 46 h 48"/>
                <a:gd name="T24" fmla="*/ 13 w 47"/>
                <a:gd name="T25" fmla="*/ 46 h 48"/>
                <a:gd name="T26" fmla="*/ 13 w 47"/>
                <a:gd name="T27" fmla="*/ 48 h 48"/>
                <a:gd name="T28" fmla="*/ 36 w 47"/>
                <a:gd name="T29" fmla="*/ 48 h 48"/>
                <a:gd name="T30" fmla="*/ 36 w 47"/>
                <a:gd name="T31" fmla="*/ 46 h 48"/>
                <a:gd name="T32" fmla="*/ 34 w 47"/>
                <a:gd name="T33" fmla="*/ 46 h 48"/>
                <a:gd name="T34" fmla="*/ 30 w 47"/>
                <a:gd name="T35" fmla="*/ 45 h 48"/>
                <a:gd name="T36" fmla="*/ 30 w 47"/>
                <a:gd name="T37" fmla="*/ 43 h 48"/>
                <a:gd name="T38" fmla="*/ 29 w 47"/>
                <a:gd name="T39" fmla="*/ 33 h 48"/>
                <a:gd name="T40" fmla="*/ 30 w 47"/>
                <a:gd name="T41" fmla="*/ 28 h 48"/>
                <a:gd name="T42" fmla="*/ 37 w 47"/>
                <a:gd name="T43" fmla="*/ 16 h 48"/>
                <a:gd name="T44" fmla="*/ 47 w 47"/>
                <a:gd name="T45" fmla="*/ 2 h 48"/>
                <a:gd name="T46" fmla="*/ 47 w 47"/>
                <a:gd name="T47" fmla="*/ 1 h 48"/>
                <a:gd name="T48" fmla="*/ 38 w 47"/>
                <a:gd name="T49" fmla="*/ 1 h 48"/>
                <a:gd name="T50" fmla="*/ 30 w 47"/>
                <a:gd name="T51"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8">
                  <a:moveTo>
                    <a:pt x="30" y="14"/>
                  </a:moveTo>
                  <a:cubicBezTo>
                    <a:pt x="28" y="17"/>
                    <a:pt x="27" y="20"/>
                    <a:pt x="26" y="22"/>
                  </a:cubicBezTo>
                  <a:cubicBezTo>
                    <a:pt x="24" y="18"/>
                    <a:pt x="14" y="2"/>
                    <a:pt x="11" y="0"/>
                  </a:cubicBezTo>
                  <a:cubicBezTo>
                    <a:pt x="7" y="1"/>
                    <a:pt x="4" y="2"/>
                    <a:pt x="0" y="2"/>
                  </a:cubicBezTo>
                  <a:cubicBezTo>
                    <a:pt x="0" y="4"/>
                    <a:pt x="0" y="4"/>
                    <a:pt x="0" y="4"/>
                  </a:cubicBezTo>
                  <a:cubicBezTo>
                    <a:pt x="1" y="4"/>
                    <a:pt x="3" y="5"/>
                    <a:pt x="3" y="5"/>
                  </a:cubicBezTo>
                  <a:cubicBezTo>
                    <a:pt x="4" y="5"/>
                    <a:pt x="5" y="6"/>
                    <a:pt x="6" y="7"/>
                  </a:cubicBezTo>
                  <a:cubicBezTo>
                    <a:pt x="7" y="9"/>
                    <a:pt x="9" y="11"/>
                    <a:pt x="12" y="15"/>
                  </a:cubicBezTo>
                  <a:cubicBezTo>
                    <a:pt x="14" y="19"/>
                    <a:pt x="17" y="23"/>
                    <a:pt x="19" y="29"/>
                  </a:cubicBezTo>
                  <a:cubicBezTo>
                    <a:pt x="20" y="31"/>
                    <a:pt x="20" y="33"/>
                    <a:pt x="20" y="34"/>
                  </a:cubicBezTo>
                  <a:cubicBezTo>
                    <a:pt x="20" y="41"/>
                    <a:pt x="19" y="44"/>
                    <a:pt x="19" y="45"/>
                  </a:cubicBezTo>
                  <a:cubicBezTo>
                    <a:pt x="19" y="46"/>
                    <a:pt x="18" y="46"/>
                    <a:pt x="16" y="46"/>
                  </a:cubicBezTo>
                  <a:cubicBezTo>
                    <a:pt x="13" y="46"/>
                    <a:pt x="13" y="46"/>
                    <a:pt x="13" y="46"/>
                  </a:cubicBezTo>
                  <a:cubicBezTo>
                    <a:pt x="13" y="48"/>
                    <a:pt x="13" y="48"/>
                    <a:pt x="13" y="48"/>
                  </a:cubicBezTo>
                  <a:cubicBezTo>
                    <a:pt x="21" y="48"/>
                    <a:pt x="29" y="48"/>
                    <a:pt x="36" y="48"/>
                  </a:cubicBezTo>
                  <a:cubicBezTo>
                    <a:pt x="36" y="46"/>
                    <a:pt x="36" y="46"/>
                    <a:pt x="36" y="46"/>
                  </a:cubicBezTo>
                  <a:cubicBezTo>
                    <a:pt x="34" y="46"/>
                    <a:pt x="34" y="46"/>
                    <a:pt x="34" y="46"/>
                  </a:cubicBezTo>
                  <a:cubicBezTo>
                    <a:pt x="32" y="46"/>
                    <a:pt x="31" y="45"/>
                    <a:pt x="30" y="45"/>
                  </a:cubicBezTo>
                  <a:cubicBezTo>
                    <a:pt x="30" y="45"/>
                    <a:pt x="30" y="44"/>
                    <a:pt x="30" y="43"/>
                  </a:cubicBezTo>
                  <a:cubicBezTo>
                    <a:pt x="29" y="41"/>
                    <a:pt x="29" y="37"/>
                    <a:pt x="29" y="33"/>
                  </a:cubicBezTo>
                  <a:cubicBezTo>
                    <a:pt x="29" y="30"/>
                    <a:pt x="29" y="29"/>
                    <a:pt x="30" y="28"/>
                  </a:cubicBezTo>
                  <a:cubicBezTo>
                    <a:pt x="30" y="26"/>
                    <a:pt x="33" y="22"/>
                    <a:pt x="37" y="16"/>
                  </a:cubicBezTo>
                  <a:cubicBezTo>
                    <a:pt x="41" y="10"/>
                    <a:pt x="44" y="5"/>
                    <a:pt x="47" y="2"/>
                  </a:cubicBezTo>
                  <a:cubicBezTo>
                    <a:pt x="47" y="1"/>
                    <a:pt x="47" y="1"/>
                    <a:pt x="47" y="1"/>
                  </a:cubicBezTo>
                  <a:cubicBezTo>
                    <a:pt x="44" y="1"/>
                    <a:pt x="41" y="1"/>
                    <a:pt x="38" y="1"/>
                  </a:cubicBezTo>
                  <a:lnTo>
                    <a:pt x="30" y="14"/>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ïšḻîḑé">
              <a:extLst>
                <a:ext uri="{FF2B5EF4-FFF2-40B4-BE49-F238E27FC236}">
                  <a16:creationId xmlns:a16="http://schemas.microsoft.com/office/drawing/2014/main" xmlns="" id="{40C75319-7714-45C2-A495-A67B4EFE70ED}"/>
                </a:ext>
              </a:extLst>
            </p:cNvPr>
            <p:cNvSpPr/>
            <p:nvPr userDrawn="1"/>
          </p:nvSpPr>
          <p:spPr bwMode="auto">
            <a:xfrm>
              <a:off x="6187281" y="4008438"/>
              <a:ext cx="173038" cy="198438"/>
            </a:xfrm>
            <a:custGeom>
              <a:avLst/>
              <a:gdLst>
                <a:gd name="T0" fmla="*/ 37 w 41"/>
                <a:gd name="T1" fmla="*/ 43 h 47"/>
                <a:gd name="T2" fmla="*/ 28 w 41"/>
                <a:gd name="T3" fmla="*/ 44 h 47"/>
                <a:gd name="T4" fmla="*/ 21 w 41"/>
                <a:gd name="T5" fmla="*/ 44 h 47"/>
                <a:gd name="T6" fmla="*/ 16 w 41"/>
                <a:gd name="T7" fmla="*/ 44 h 47"/>
                <a:gd name="T8" fmla="*/ 16 w 41"/>
                <a:gd name="T9" fmla="*/ 42 h 47"/>
                <a:gd name="T10" fmla="*/ 16 w 41"/>
                <a:gd name="T11" fmla="*/ 33 h 47"/>
                <a:gd name="T12" fmla="*/ 16 w 41"/>
                <a:gd name="T13" fmla="*/ 12 h 47"/>
                <a:gd name="T14" fmla="*/ 17 w 41"/>
                <a:gd name="T15" fmla="*/ 3 h 47"/>
                <a:gd name="T16" fmla="*/ 19 w 41"/>
                <a:gd name="T17" fmla="*/ 2 h 47"/>
                <a:gd name="T18" fmla="*/ 19 w 41"/>
                <a:gd name="T19" fmla="*/ 2 h 47"/>
                <a:gd name="T20" fmla="*/ 23 w 41"/>
                <a:gd name="T21" fmla="*/ 2 h 47"/>
                <a:gd name="T22" fmla="*/ 23 w 41"/>
                <a:gd name="T23" fmla="*/ 0 h 47"/>
                <a:gd name="T24" fmla="*/ 0 w 41"/>
                <a:gd name="T25" fmla="*/ 0 h 47"/>
                <a:gd name="T26" fmla="*/ 0 w 41"/>
                <a:gd name="T27" fmla="*/ 2 h 47"/>
                <a:gd name="T28" fmla="*/ 3 w 41"/>
                <a:gd name="T29" fmla="*/ 2 h 47"/>
                <a:gd name="T30" fmla="*/ 6 w 41"/>
                <a:gd name="T31" fmla="*/ 3 h 47"/>
                <a:gd name="T32" fmla="*/ 6 w 41"/>
                <a:gd name="T33" fmla="*/ 14 h 47"/>
                <a:gd name="T34" fmla="*/ 6 w 41"/>
                <a:gd name="T35" fmla="*/ 33 h 47"/>
                <a:gd name="T36" fmla="*/ 6 w 41"/>
                <a:gd name="T37" fmla="*/ 43 h 47"/>
                <a:gd name="T38" fmla="*/ 3 w 41"/>
                <a:gd name="T39" fmla="*/ 45 h 47"/>
                <a:gd name="T40" fmla="*/ 3 w 41"/>
                <a:gd name="T41" fmla="*/ 47 h 47"/>
                <a:gd name="T42" fmla="*/ 32 w 41"/>
                <a:gd name="T43" fmla="*/ 47 h 47"/>
                <a:gd name="T44" fmla="*/ 40 w 41"/>
                <a:gd name="T45" fmla="*/ 47 h 47"/>
                <a:gd name="T46" fmla="*/ 41 w 41"/>
                <a:gd name="T47" fmla="*/ 35 h 47"/>
                <a:gd name="T48" fmla="*/ 39 w 41"/>
                <a:gd name="T49" fmla="*/ 35 h 47"/>
                <a:gd name="T50" fmla="*/ 37 w 41"/>
                <a:gd name="T51"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 h="47">
                  <a:moveTo>
                    <a:pt x="37" y="43"/>
                  </a:moveTo>
                  <a:cubicBezTo>
                    <a:pt x="37" y="43"/>
                    <a:pt x="37" y="43"/>
                    <a:pt x="28" y="44"/>
                  </a:cubicBezTo>
                  <a:cubicBezTo>
                    <a:pt x="27" y="44"/>
                    <a:pt x="24" y="44"/>
                    <a:pt x="21" y="44"/>
                  </a:cubicBezTo>
                  <a:cubicBezTo>
                    <a:pt x="19" y="44"/>
                    <a:pt x="18" y="44"/>
                    <a:pt x="16" y="44"/>
                  </a:cubicBezTo>
                  <a:cubicBezTo>
                    <a:pt x="16" y="42"/>
                    <a:pt x="16" y="42"/>
                    <a:pt x="16" y="42"/>
                  </a:cubicBezTo>
                  <a:cubicBezTo>
                    <a:pt x="16" y="33"/>
                    <a:pt x="16" y="33"/>
                    <a:pt x="16" y="33"/>
                  </a:cubicBezTo>
                  <a:cubicBezTo>
                    <a:pt x="16" y="12"/>
                    <a:pt x="16" y="12"/>
                    <a:pt x="16" y="12"/>
                  </a:cubicBezTo>
                  <a:cubicBezTo>
                    <a:pt x="16" y="7"/>
                    <a:pt x="16" y="4"/>
                    <a:pt x="17" y="3"/>
                  </a:cubicBezTo>
                  <a:cubicBezTo>
                    <a:pt x="17" y="3"/>
                    <a:pt x="18" y="2"/>
                    <a:pt x="19" y="2"/>
                  </a:cubicBezTo>
                  <a:cubicBezTo>
                    <a:pt x="19" y="2"/>
                    <a:pt x="19" y="2"/>
                    <a:pt x="19" y="2"/>
                  </a:cubicBezTo>
                  <a:cubicBezTo>
                    <a:pt x="23" y="2"/>
                    <a:pt x="23" y="2"/>
                    <a:pt x="23" y="2"/>
                  </a:cubicBezTo>
                  <a:cubicBezTo>
                    <a:pt x="23" y="0"/>
                    <a:pt x="23" y="0"/>
                    <a:pt x="23" y="0"/>
                  </a:cubicBezTo>
                  <a:cubicBezTo>
                    <a:pt x="15" y="1"/>
                    <a:pt x="7" y="0"/>
                    <a:pt x="0" y="0"/>
                  </a:cubicBezTo>
                  <a:cubicBezTo>
                    <a:pt x="0" y="2"/>
                    <a:pt x="0" y="2"/>
                    <a:pt x="0" y="2"/>
                  </a:cubicBezTo>
                  <a:cubicBezTo>
                    <a:pt x="3" y="2"/>
                    <a:pt x="3" y="2"/>
                    <a:pt x="3" y="2"/>
                  </a:cubicBezTo>
                  <a:cubicBezTo>
                    <a:pt x="5" y="2"/>
                    <a:pt x="5" y="3"/>
                    <a:pt x="6" y="3"/>
                  </a:cubicBezTo>
                  <a:cubicBezTo>
                    <a:pt x="6" y="4"/>
                    <a:pt x="6" y="8"/>
                    <a:pt x="6" y="14"/>
                  </a:cubicBezTo>
                  <a:cubicBezTo>
                    <a:pt x="6" y="33"/>
                    <a:pt x="6" y="33"/>
                    <a:pt x="6" y="33"/>
                  </a:cubicBezTo>
                  <a:cubicBezTo>
                    <a:pt x="6" y="39"/>
                    <a:pt x="6" y="42"/>
                    <a:pt x="6" y="43"/>
                  </a:cubicBezTo>
                  <a:cubicBezTo>
                    <a:pt x="5" y="44"/>
                    <a:pt x="4" y="45"/>
                    <a:pt x="3" y="45"/>
                  </a:cubicBezTo>
                  <a:cubicBezTo>
                    <a:pt x="3" y="47"/>
                    <a:pt x="3" y="47"/>
                    <a:pt x="3" y="47"/>
                  </a:cubicBezTo>
                  <a:cubicBezTo>
                    <a:pt x="12" y="47"/>
                    <a:pt x="22" y="47"/>
                    <a:pt x="32" y="47"/>
                  </a:cubicBezTo>
                  <a:cubicBezTo>
                    <a:pt x="35" y="47"/>
                    <a:pt x="38" y="47"/>
                    <a:pt x="40" y="47"/>
                  </a:cubicBezTo>
                  <a:cubicBezTo>
                    <a:pt x="40" y="43"/>
                    <a:pt x="41" y="39"/>
                    <a:pt x="41" y="35"/>
                  </a:cubicBezTo>
                  <a:cubicBezTo>
                    <a:pt x="39" y="35"/>
                    <a:pt x="39" y="35"/>
                    <a:pt x="39" y="35"/>
                  </a:cubicBezTo>
                  <a:lnTo>
                    <a:pt x="37" y="43"/>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isḻïḓe">
              <a:extLst>
                <a:ext uri="{FF2B5EF4-FFF2-40B4-BE49-F238E27FC236}">
                  <a16:creationId xmlns:a16="http://schemas.microsoft.com/office/drawing/2014/main" xmlns="" id="{2279630B-CD1E-4FAF-A11A-099629374984}"/>
                </a:ext>
              </a:extLst>
            </p:cNvPr>
            <p:cNvSpPr/>
            <p:nvPr userDrawn="1"/>
          </p:nvSpPr>
          <p:spPr bwMode="auto">
            <a:xfrm>
              <a:off x="5945981" y="3995738"/>
              <a:ext cx="228600" cy="223838"/>
            </a:xfrm>
            <a:custGeom>
              <a:avLst/>
              <a:gdLst>
                <a:gd name="T0" fmla="*/ 7 w 54"/>
                <a:gd name="T1" fmla="*/ 9 h 53"/>
                <a:gd name="T2" fmla="*/ 0 w 54"/>
                <a:gd name="T3" fmla="*/ 27 h 53"/>
                <a:gd name="T4" fmla="*/ 3 w 54"/>
                <a:gd name="T5" fmla="*/ 39 h 53"/>
                <a:gd name="T6" fmla="*/ 11 w 54"/>
                <a:gd name="T7" fmla="*/ 48 h 53"/>
                <a:gd name="T8" fmla="*/ 46 w 54"/>
                <a:gd name="T9" fmla="*/ 43 h 53"/>
                <a:gd name="T10" fmla="*/ 54 w 54"/>
                <a:gd name="T11" fmla="*/ 25 h 53"/>
                <a:gd name="T12" fmla="*/ 47 w 54"/>
                <a:gd name="T13" fmla="*/ 9 h 53"/>
                <a:gd name="T14" fmla="*/ 7 w 54"/>
                <a:gd name="T15" fmla="*/ 9 h 53"/>
                <a:gd name="T16" fmla="*/ 40 w 54"/>
                <a:gd name="T17" fmla="*/ 41 h 53"/>
                <a:gd name="T18" fmla="*/ 35 w 54"/>
                <a:gd name="T19" fmla="*/ 46 h 53"/>
                <a:gd name="T20" fmla="*/ 34 w 54"/>
                <a:gd name="T21" fmla="*/ 46 h 53"/>
                <a:gd name="T22" fmla="*/ 26 w 54"/>
                <a:gd name="T23" fmla="*/ 48 h 53"/>
                <a:gd name="T24" fmla="*/ 9 w 54"/>
                <a:gd name="T25" fmla="*/ 27 h 53"/>
                <a:gd name="T26" fmla="*/ 14 w 54"/>
                <a:gd name="T27" fmla="*/ 11 h 53"/>
                <a:gd name="T28" fmla="*/ 17 w 54"/>
                <a:gd name="T29" fmla="*/ 9 h 53"/>
                <a:gd name="T30" fmla="*/ 26 w 54"/>
                <a:gd name="T31" fmla="*/ 5 h 53"/>
                <a:gd name="T32" fmla="*/ 44 w 54"/>
                <a:gd name="T33" fmla="*/ 27 h 53"/>
                <a:gd name="T34" fmla="*/ 40 w 54"/>
                <a:gd name="T35" fmla="*/ 4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53">
                  <a:moveTo>
                    <a:pt x="7" y="9"/>
                  </a:moveTo>
                  <a:cubicBezTo>
                    <a:pt x="2" y="14"/>
                    <a:pt x="0" y="19"/>
                    <a:pt x="0" y="27"/>
                  </a:cubicBezTo>
                  <a:cubicBezTo>
                    <a:pt x="0" y="31"/>
                    <a:pt x="1" y="36"/>
                    <a:pt x="3" y="39"/>
                  </a:cubicBezTo>
                  <a:cubicBezTo>
                    <a:pt x="5" y="43"/>
                    <a:pt x="8" y="46"/>
                    <a:pt x="11" y="48"/>
                  </a:cubicBezTo>
                  <a:cubicBezTo>
                    <a:pt x="21" y="53"/>
                    <a:pt x="37" y="53"/>
                    <a:pt x="46" y="43"/>
                  </a:cubicBezTo>
                  <a:cubicBezTo>
                    <a:pt x="51" y="38"/>
                    <a:pt x="54" y="32"/>
                    <a:pt x="54" y="25"/>
                  </a:cubicBezTo>
                  <a:cubicBezTo>
                    <a:pt x="54" y="18"/>
                    <a:pt x="51" y="13"/>
                    <a:pt x="47" y="9"/>
                  </a:cubicBezTo>
                  <a:cubicBezTo>
                    <a:pt x="38" y="0"/>
                    <a:pt x="16" y="1"/>
                    <a:pt x="7" y="9"/>
                  </a:cubicBezTo>
                  <a:close/>
                  <a:moveTo>
                    <a:pt x="40" y="41"/>
                  </a:moveTo>
                  <a:cubicBezTo>
                    <a:pt x="38" y="43"/>
                    <a:pt x="36" y="45"/>
                    <a:pt x="35" y="46"/>
                  </a:cubicBezTo>
                  <a:cubicBezTo>
                    <a:pt x="35" y="46"/>
                    <a:pt x="34" y="46"/>
                    <a:pt x="34" y="46"/>
                  </a:cubicBezTo>
                  <a:cubicBezTo>
                    <a:pt x="32" y="48"/>
                    <a:pt x="29" y="48"/>
                    <a:pt x="26" y="48"/>
                  </a:cubicBezTo>
                  <a:cubicBezTo>
                    <a:pt x="17" y="48"/>
                    <a:pt x="9" y="39"/>
                    <a:pt x="9" y="27"/>
                  </a:cubicBezTo>
                  <a:cubicBezTo>
                    <a:pt x="9" y="21"/>
                    <a:pt x="11" y="15"/>
                    <a:pt x="14" y="11"/>
                  </a:cubicBezTo>
                  <a:cubicBezTo>
                    <a:pt x="15" y="11"/>
                    <a:pt x="16" y="10"/>
                    <a:pt x="17" y="9"/>
                  </a:cubicBezTo>
                  <a:cubicBezTo>
                    <a:pt x="19" y="7"/>
                    <a:pt x="23" y="5"/>
                    <a:pt x="26" y="5"/>
                  </a:cubicBezTo>
                  <a:cubicBezTo>
                    <a:pt x="36" y="5"/>
                    <a:pt x="44" y="15"/>
                    <a:pt x="44" y="27"/>
                  </a:cubicBezTo>
                  <a:cubicBezTo>
                    <a:pt x="44" y="32"/>
                    <a:pt x="42" y="37"/>
                    <a:pt x="40" y="41"/>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ï$ḷïḓe">
              <a:extLst>
                <a:ext uri="{FF2B5EF4-FFF2-40B4-BE49-F238E27FC236}">
                  <a16:creationId xmlns:a16="http://schemas.microsoft.com/office/drawing/2014/main" xmlns="" id="{080F871F-7EF9-471F-8C88-8367159A5986}"/>
                </a:ext>
              </a:extLst>
            </p:cNvPr>
            <p:cNvSpPr/>
            <p:nvPr userDrawn="1"/>
          </p:nvSpPr>
          <p:spPr bwMode="auto">
            <a:xfrm>
              <a:off x="5760244" y="4008438"/>
              <a:ext cx="177800" cy="198438"/>
            </a:xfrm>
            <a:custGeom>
              <a:avLst/>
              <a:gdLst>
                <a:gd name="T0" fmla="*/ 27 w 42"/>
                <a:gd name="T1" fmla="*/ 0 h 47"/>
                <a:gd name="T2" fmla="*/ 25 w 42"/>
                <a:gd name="T3" fmla="*/ 0 h 47"/>
                <a:gd name="T4" fmla="*/ 23 w 42"/>
                <a:gd name="T5" fmla="*/ 0 h 47"/>
                <a:gd name="T6" fmla="*/ 19 w 42"/>
                <a:gd name="T7" fmla="*/ 0 h 47"/>
                <a:gd name="T8" fmla="*/ 0 w 42"/>
                <a:gd name="T9" fmla="*/ 0 h 47"/>
                <a:gd name="T10" fmla="*/ 0 w 42"/>
                <a:gd name="T11" fmla="*/ 2 h 47"/>
                <a:gd name="T12" fmla="*/ 2 w 42"/>
                <a:gd name="T13" fmla="*/ 2 h 47"/>
                <a:gd name="T14" fmla="*/ 6 w 42"/>
                <a:gd name="T15" fmla="*/ 3 h 47"/>
                <a:gd name="T16" fmla="*/ 7 w 42"/>
                <a:gd name="T17" fmla="*/ 8 h 47"/>
                <a:gd name="T18" fmla="*/ 7 w 42"/>
                <a:gd name="T19" fmla="*/ 15 h 47"/>
                <a:gd name="T20" fmla="*/ 7 w 42"/>
                <a:gd name="T21" fmla="*/ 33 h 47"/>
                <a:gd name="T22" fmla="*/ 6 w 42"/>
                <a:gd name="T23" fmla="*/ 42 h 47"/>
                <a:gd name="T24" fmla="*/ 6 w 42"/>
                <a:gd name="T25" fmla="*/ 44 h 47"/>
                <a:gd name="T26" fmla="*/ 3 w 42"/>
                <a:gd name="T27" fmla="*/ 45 h 47"/>
                <a:gd name="T28" fmla="*/ 0 w 42"/>
                <a:gd name="T29" fmla="*/ 45 h 47"/>
                <a:gd name="T30" fmla="*/ 0 w 42"/>
                <a:gd name="T31" fmla="*/ 47 h 47"/>
                <a:gd name="T32" fmla="*/ 23 w 42"/>
                <a:gd name="T33" fmla="*/ 47 h 47"/>
                <a:gd name="T34" fmla="*/ 23 w 42"/>
                <a:gd name="T35" fmla="*/ 45 h 47"/>
                <a:gd name="T36" fmla="*/ 21 w 42"/>
                <a:gd name="T37" fmla="*/ 45 h 47"/>
                <a:gd name="T38" fmla="*/ 17 w 42"/>
                <a:gd name="T39" fmla="*/ 44 h 47"/>
                <a:gd name="T40" fmla="*/ 17 w 42"/>
                <a:gd name="T41" fmla="*/ 33 h 47"/>
                <a:gd name="T42" fmla="*/ 17 w 42"/>
                <a:gd name="T43" fmla="*/ 14 h 47"/>
                <a:gd name="T44" fmla="*/ 17 w 42"/>
                <a:gd name="T45" fmla="*/ 4 h 47"/>
                <a:gd name="T46" fmla="*/ 22 w 42"/>
                <a:gd name="T47" fmla="*/ 3 h 47"/>
                <a:gd name="T48" fmla="*/ 29 w 42"/>
                <a:gd name="T49" fmla="*/ 5 h 47"/>
                <a:gd name="T50" fmla="*/ 31 w 42"/>
                <a:gd name="T51" fmla="*/ 12 h 47"/>
                <a:gd name="T52" fmla="*/ 29 w 42"/>
                <a:gd name="T53" fmla="*/ 20 h 47"/>
                <a:gd name="T54" fmla="*/ 17 w 42"/>
                <a:gd name="T55" fmla="*/ 22 h 47"/>
                <a:gd name="T56" fmla="*/ 17 w 42"/>
                <a:gd name="T57" fmla="*/ 24 h 47"/>
                <a:gd name="T58" fmla="*/ 34 w 42"/>
                <a:gd name="T59" fmla="*/ 23 h 47"/>
                <a:gd name="T60" fmla="*/ 40 w 42"/>
                <a:gd name="T61" fmla="*/ 18 h 47"/>
                <a:gd name="T62" fmla="*/ 42 w 42"/>
                <a:gd name="T63" fmla="*/ 11 h 47"/>
                <a:gd name="T64" fmla="*/ 38 w 42"/>
                <a:gd name="T65" fmla="*/ 3 h 47"/>
                <a:gd name="T66" fmla="*/ 27 w 42"/>
                <a:gd name="T6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 h="47">
                  <a:moveTo>
                    <a:pt x="27" y="0"/>
                  </a:moveTo>
                  <a:cubicBezTo>
                    <a:pt x="26" y="0"/>
                    <a:pt x="26" y="0"/>
                    <a:pt x="25" y="0"/>
                  </a:cubicBezTo>
                  <a:cubicBezTo>
                    <a:pt x="24" y="0"/>
                    <a:pt x="24" y="0"/>
                    <a:pt x="23" y="0"/>
                  </a:cubicBezTo>
                  <a:cubicBezTo>
                    <a:pt x="22" y="0"/>
                    <a:pt x="21" y="0"/>
                    <a:pt x="19" y="0"/>
                  </a:cubicBezTo>
                  <a:cubicBezTo>
                    <a:pt x="12" y="0"/>
                    <a:pt x="6" y="0"/>
                    <a:pt x="0" y="0"/>
                  </a:cubicBezTo>
                  <a:cubicBezTo>
                    <a:pt x="0" y="2"/>
                    <a:pt x="0" y="2"/>
                    <a:pt x="0" y="2"/>
                  </a:cubicBezTo>
                  <a:cubicBezTo>
                    <a:pt x="2" y="2"/>
                    <a:pt x="2" y="2"/>
                    <a:pt x="2" y="2"/>
                  </a:cubicBezTo>
                  <a:cubicBezTo>
                    <a:pt x="4" y="2"/>
                    <a:pt x="5" y="3"/>
                    <a:pt x="6" y="3"/>
                  </a:cubicBezTo>
                  <a:cubicBezTo>
                    <a:pt x="6" y="4"/>
                    <a:pt x="7" y="6"/>
                    <a:pt x="7" y="8"/>
                  </a:cubicBezTo>
                  <a:cubicBezTo>
                    <a:pt x="7" y="15"/>
                    <a:pt x="7" y="15"/>
                    <a:pt x="7" y="15"/>
                  </a:cubicBezTo>
                  <a:cubicBezTo>
                    <a:pt x="7" y="33"/>
                    <a:pt x="7" y="33"/>
                    <a:pt x="7" y="33"/>
                  </a:cubicBezTo>
                  <a:cubicBezTo>
                    <a:pt x="7" y="38"/>
                    <a:pt x="6" y="41"/>
                    <a:pt x="6" y="42"/>
                  </a:cubicBezTo>
                  <a:cubicBezTo>
                    <a:pt x="6" y="43"/>
                    <a:pt x="6" y="44"/>
                    <a:pt x="6" y="44"/>
                  </a:cubicBezTo>
                  <a:cubicBezTo>
                    <a:pt x="5" y="45"/>
                    <a:pt x="4" y="45"/>
                    <a:pt x="3" y="45"/>
                  </a:cubicBezTo>
                  <a:cubicBezTo>
                    <a:pt x="0" y="45"/>
                    <a:pt x="0" y="45"/>
                    <a:pt x="0" y="45"/>
                  </a:cubicBezTo>
                  <a:cubicBezTo>
                    <a:pt x="0" y="47"/>
                    <a:pt x="0" y="47"/>
                    <a:pt x="0" y="47"/>
                  </a:cubicBezTo>
                  <a:cubicBezTo>
                    <a:pt x="8" y="47"/>
                    <a:pt x="16" y="47"/>
                    <a:pt x="23" y="47"/>
                  </a:cubicBezTo>
                  <a:cubicBezTo>
                    <a:pt x="23" y="45"/>
                    <a:pt x="23" y="45"/>
                    <a:pt x="23" y="45"/>
                  </a:cubicBezTo>
                  <a:cubicBezTo>
                    <a:pt x="21" y="45"/>
                    <a:pt x="21" y="45"/>
                    <a:pt x="21" y="45"/>
                  </a:cubicBezTo>
                  <a:cubicBezTo>
                    <a:pt x="19" y="45"/>
                    <a:pt x="18" y="45"/>
                    <a:pt x="17" y="44"/>
                  </a:cubicBezTo>
                  <a:cubicBezTo>
                    <a:pt x="17" y="43"/>
                    <a:pt x="17" y="39"/>
                    <a:pt x="17" y="33"/>
                  </a:cubicBezTo>
                  <a:cubicBezTo>
                    <a:pt x="17" y="14"/>
                    <a:pt x="17" y="14"/>
                    <a:pt x="17" y="14"/>
                  </a:cubicBezTo>
                  <a:cubicBezTo>
                    <a:pt x="17" y="10"/>
                    <a:pt x="17" y="7"/>
                    <a:pt x="17" y="4"/>
                  </a:cubicBezTo>
                  <a:cubicBezTo>
                    <a:pt x="19" y="3"/>
                    <a:pt x="20" y="3"/>
                    <a:pt x="22" y="3"/>
                  </a:cubicBezTo>
                  <a:cubicBezTo>
                    <a:pt x="25" y="3"/>
                    <a:pt x="27" y="4"/>
                    <a:pt x="29" y="5"/>
                  </a:cubicBezTo>
                  <a:cubicBezTo>
                    <a:pt x="30" y="7"/>
                    <a:pt x="31" y="9"/>
                    <a:pt x="31" y="12"/>
                  </a:cubicBezTo>
                  <a:cubicBezTo>
                    <a:pt x="31" y="16"/>
                    <a:pt x="30" y="18"/>
                    <a:pt x="29" y="20"/>
                  </a:cubicBezTo>
                  <a:cubicBezTo>
                    <a:pt x="26" y="23"/>
                    <a:pt x="20" y="23"/>
                    <a:pt x="17" y="22"/>
                  </a:cubicBezTo>
                  <a:cubicBezTo>
                    <a:pt x="17" y="24"/>
                    <a:pt x="17" y="24"/>
                    <a:pt x="17" y="24"/>
                  </a:cubicBezTo>
                  <a:cubicBezTo>
                    <a:pt x="22" y="25"/>
                    <a:pt x="30" y="25"/>
                    <a:pt x="34" y="23"/>
                  </a:cubicBezTo>
                  <a:cubicBezTo>
                    <a:pt x="37" y="22"/>
                    <a:pt x="39" y="20"/>
                    <a:pt x="40" y="18"/>
                  </a:cubicBezTo>
                  <a:cubicBezTo>
                    <a:pt x="41" y="15"/>
                    <a:pt x="42" y="13"/>
                    <a:pt x="42" y="11"/>
                  </a:cubicBezTo>
                  <a:cubicBezTo>
                    <a:pt x="42" y="8"/>
                    <a:pt x="41" y="5"/>
                    <a:pt x="38" y="3"/>
                  </a:cubicBezTo>
                  <a:cubicBezTo>
                    <a:pt x="36" y="1"/>
                    <a:pt x="32" y="0"/>
                    <a:pt x="2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iṩḷíḍê">
              <a:extLst>
                <a:ext uri="{FF2B5EF4-FFF2-40B4-BE49-F238E27FC236}">
                  <a16:creationId xmlns:a16="http://schemas.microsoft.com/office/drawing/2014/main" xmlns="" id="{5821F410-7BE2-41F5-BD84-675642280455}"/>
                </a:ext>
              </a:extLst>
            </p:cNvPr>
            <p:cNvSpPr/>
            <p:nvPr userDrawn="1"/>
          </p:nvSpPr>
          <p:spPr bwMode="auto">
            <a:xfrm>
              <a:off x="5380831" y="4008438"/>
              <a:ext cx="241300" cy="203200"/>
            </a:xfrm>
            <a:custGeom>
              <a:avLst/>
              <a:gdLst>
                <a:gd name="T0" fmla="*/ 37 w 57"/>
                <a:gd name="T1" fmla="*/ 0 h 48"/>
                <a:gd name="T2" fmla="*/ 37 w 57"/>
                <a:gd name="T3" fmla="*/ 2 h 48"/>
                <a:gd name="T4" fmla="*/ 40 w 57"/>
                <a:gd name="T5" fmla="*/ 3 h 48"/>
                <a:gd name="T6" fmla="*/ 43 w 57"/>
                <a:gd name="T7" fmla="*/ 4 h 48"/>
                <a:gd name="T8" fmla="*/ 44 w 57"/>
                <a:gd name="T9" fmla="*/ 19 h 48"/>
                <a:gd name="T10" fmla="*/ 44 w 57"/>
                <a:gd name="T11" fmla="*/ 36 h 48"/>
                <a:gd name="T12" fmla="*/ 39 w 57"/>
                <a:gd name="T13" fmla="*/ 29 h 48"/>
                <a:gd name="T14" fmla="*/ 28 w 57"/>
                <a:gd name="T15" fmla="*/ 16 h 48"/>
                <a:gd name="T16" fmla="*/ 22 w 57"/>
                <a:gd name="T17" fmla="*/ 8 h 48"/>
                <a:gd name="T18" fmla="*/ 15 w 57"/>
                <a:gd name="T19" fmla="*/ 0 h 48"/>
                <a:gd name="T20" fmla="*/ 0 w 57"/>
                <a:gd name="T21" fmla="*/ 0 h 48"/>
                <a:gd name="T22" fmla="*/ 0 w 57"/>
                <a:gd name="T23" fmla="*/ 2 h 48"/>
                <a:gd name="T24" fmla="*/ 2 w 57"/>
                <a:gd name="T25" fmla="*/ 2 h 48"/>
                <a:gd name="T26" fmla="*/ 5 w 57"/>
                <a:gd name="T27" fmla="*/ 3 h 48"/>
                <a:gd name="T28" fmla="*/ 6 w 57"/>
                <a:gd name="T29" fmla="*/ 4 h 48"/>
                <a:gd name="T30" fmla="*/ 6 w 57"/>
                <a:gd name="T31" fmla="*/ 7 h 48"/>
                <a:gd name="T32" fmla="*/ 7 w 57"/>
                <a:gd name="T33" fmla="*/ 16 h 48"/>
                <a:gd name="T34" fmla="*/ 7 w 57"/>
                <a:gd name="T35" fmla="*/ 32 h 48"/>
                <a:gd name="T36" fmla="*/ 6 w 57"/>
                <a:gd name="T37" fmla="*/ 42 h 48"/>
                <a:gd name="T38" fmla="*/ 5 w 57"/>
                <a:gd name="T39" fmla="*/ 44 h 48"/>
                <a:gd name="T40" fmla="*/ 3 w 57"/>
                <a:gd name="T41" fmla="*/ 45 h 48"/>
                <a:gd name="T42" fmla="*/ 0 w 57"/>
                <a:gd name="T43" fmla="*/ 45 h 48"/>
                <a:gd name="T44" fmla="*/ 0 w 57"/>
                <a:gd name="T45" fmla="*/ 47 h 48"/>
                <a:gd name="T46" fmla="*/ 20 w 57"/>
                <a:gd name="T47" fmla="*/ 47 h 48"/>
                <a:gd name="T48" fmla="*/ 20 w 57"/>
                <a:gd name="T49" fmla="*/ 45 h 48"/>
                <a:gd name="T50" fmla="*/ 17 w 57"/>
                <a:gd name="T51" fmla="*/ 45 h 48"/>
                <a:gd name="T52" fmla="*/ 14 w 57"/>
                <a:gd name="T53" fmla="*/ 44 h 48"/>
                <a:gd name="T54" fmla="*/ 14 w 57"/>
                <a:gd name="T55" fmla="*/ 41 h 48"/>
                <a:gd name="T56" fmla="*/ 13 w 57"/>
                <a:gd name="T57" fmla="*/ 30 h 48"/>
                <a:gd name="T58" fmla="*/ 13 w 57"/>
                <a:gd name="T59" fmla="*/ 12 h 48"/>
                <a:gd name="T60" fmla="*/ 33 w 57"/>
                <a:gd name="T61" fmla="*/ 37 h 48"/>
                <a:gd name="T62" fmla="*/ 41 w 57"/>
                <a:gd name="T63" fmla="*/ 46 h 48"/>
                <a:gd name="T64" fmla="*/ 51 w 57"/>
                <a:gd name="T65" fmla="*/ 48 h 48"/>
                <a:gd name="T66" fmla="*/ 51 w 57"/>
                <a:gd name="T67" fmla="*/ 34 h 48"/>
                <a:gd name="T68" fmla="*/ 51 w 57"/>
                <a:gd name="T69" fmla="*/ 19 h 48"/>
                <a:gd name="T70" fmla="*/ 51 w 57"/>
                <a:gd name="T71" fmla="*/ 4 h 48"/>
                <a:gd name="T72" fmla="*/ 54 w 57"/>
                <a:gd name="T73" fmla="*/ 2 h 48"/>
                <a:gd name="T74" fmla="*/ 57 w 57"/>
                <a:gd name="T75" fmla="*/ 2 h 48"/>
                <a:gd name="T76" fmla="*/ 57 w 57"/>
                <a:gd name="T77" fmla="*/ 0 h 48"/>
                <a:gd name="T78" fmla="*/ 37 w 57"/>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7" h="48">
                  <a:moveTo>
                    <a:pt x="37" y="0"/>
                  </a:moveTo>
                  <a:cubicBezTo>
                    <a:pt x="37" y="2"/>
                    <a:pt x="37" y="2"/>
                    <a:pt x="37" y="2"/>
                  </a:cubicBezTo>
                  <a:cubicBezTo>
                    <a:pt x="40" y="3"/>
                    <a:pt x="40" y="3"/>
                    <a:pt x="40" y="3"/>
                  </a:cubicBezTo>
                  <a:cubicBezTo>
                    <a:pt x="42" y="3"/>
                    <a:pt x="43" y="3"/>
                    <a:pt x="43" y="4"/>
                  </a:cubicBezTo>
                  <a:cubicBezTo>
                    <a:pt x="44" y="5"/>
                    <a:pt x="44" y="10"/>
                    <a:pt x="44" y="19"/>
                  </a:cubicBezTo>
                  <a:cubicBezTo>
                    <a:pt x="44" y="36"/>
                    <a:pt x="44" y="36"/>
                    <a:pt x="44" y="36"/>
                  </a:cubicBezTo>
                  <a:cubicBezTo>
                    <a:pt x="42" y="34"/>
                    <a:pt x="41" y="32"/>
                    <a:pt x="39" y="29"/>
                  </a:cubicBezTo>
                  <a:cubicBezTo>
                    <a:pt x="28" y="16"/>
                    <a:pt x="28" y="16"/>
                    <a:pt x="28" y="16"/>
                  </a:cubicBezTo>
                  <a:cubicBezTo>
                    <a:pt x="26" y="13"/>
                    <a:pt x="24" y="10"/>
                    <a:pt x="22" y="8"/>
                  </a:cubicBezTo>
                  <a:cubicBezTo>
                    <a:pt x="20" y="5"/>
                    <a:pt x="18" y="3"/>
                    <a:pt x="15" y="0"/>
                  </a:cubicBezTo>
                  <a:cubicBezTo>
                    <a:pt x="10" y="1"/>
                    <a:pt x="5" y="0"/>
                    <a:pt x="0" y="0"/>
                  </a:cubicBezTo>
                  <a:cubicBezTo>
                    <a:pt x="0" y="2"/>
                    <a:pt x="0" y="2"/>
                    <a:pt x="0" y="2"/>
                  </a:cubicBezTo>
                  <a:cubicBezTo>
                    <a:pt x="2" y="2"/>
                    <a:pt x="2" y="2"/>
                    <a:pt x="2" y="2"/>
                  </a:cubicBezTo>
                  <a:cubicBezTo>
                    <a:pt x="3" y="2"/>
                    <a:pt x="4" y="2"/>
                    <a:pt x="5" y="3"/>
                  </a:cubicBezTo>
                  <a:cubicBezTo>
                    <a:pt x="5" y="3"/>
                    <a:pt x="6" y="4"/>
                    <a:pt x="6" y="4"/>
                  </a:cubicBezTo>
                  <a:cubicBezTo>
                    <a:pt x="6" y="5"/>
                    <a:pt x="6" y="5"/>
                    <a:pt x="6" y="7"/>
                  </a:cubicBezTo>
                  <a:cubicBezTo>
                    <a:pt x="7" y="10"/>
                    <a:pt x="7" y="13"/>
                    <a:pt x="7" y="16"/>
                  </a:cubicBezTo>
                  <a:cubicBezTo>
                    <a:pt x="7" y="32"/>
                    <a:pt x="7" y="32"/>
                    <a:pt x="7" y="32"/>
                  </a:cubicBezTo>
                  <a:cubicBezTo>
                    <a:pt x="7" y="36"/>
                    <a:pt x="6" y="40"/>
                    <a:pt x="6" y="42"/>
                  </a:cubicBezTo>
                  <a:cubicBezTo>
                    <a:pt x="6" y="43"/>
                    <a:pt x="6" y="44"/>
                    <a:pt x="5" y="44"/>
                  </a:cubicBezTo>
                  <a:cubicBezTo>
                    <a:pt x="5" y="45"/>
                    <a:pt x="4" y="45"/>
                    <a:pt x="3" y="45"/>
                  </a:cubicBezTo>
                  <a:cubicBezTo>
                    <a:pt x="0" y="45"/>
                    <a:pt x="0" y="45"/>
                    <a:pt x="0" y="45"/>
                  </a:cubicBezTo>
                  <a:cubicBezTo>
                    <a:pt x="0" y="47"/>
                    <a:pt x="0" y="47"/>
                    <a:pt x="0" y="47"/>
                  </a:cubicBezTo>
                  <a:cubicBezTo>
                    <a:pt x="7" y="47"/>
                    <a:pt x="13" y="47"/>
                    <a:pt x="20" y="47"/>
                  </a:cubicBezTo>
                  <a:cubicBezTo>
                    <a:pt x="20" y="45"/>
                    <a:pt x="20" y="45"/>
                    <a:pt x="20" y="45"/>
                  </a:cubicBezTo>
                  <a:cubicBezTo>
                    <a:pt x="17" y="45"/>
                    <a:pt x="17" y="45"/>
                    <a:pt x="17" y="45"/>
                  </a:cubicBezTo>
                  <a:cubicBezTo>
                    <a:pt x="16" y="45"/>
                    <a:pt x="15" y="44"/>
                    <a:pt x="14" y="44"/>
                  </a:cubicBezTo>
                  <a:cubicBezTo>
                    <a:pt x="14" y="44"/>
                    <a:pt x="14" y="43"/>
                    <a:pt x="14" y="41"/>
                  </a:cubicBezTo>
                  <a:cubicBezTo>
                    <a:pt x="13" y="39"/>
                    <a:pt x="13" y="36"/>
                    <a:pt x="13" y="30"/>
                  </a:cubicBezTo>
                  <a:cubicBezTo>
                    <a:pt x="13" y="12"/>
                    <a:pt x="13" y="12"/>
                    <a:pt x="13" y="12"/>
                  </a:cubicBezTo>
                  <a:cubicBezTo>
                    <a:pt x="33" y="37"/>
                    <a:pt x="33" y="37"/>
                    <a:pt x="33" y="37"/>
                  </a:cubicBezTo>
                  <a:cubicBezTo>
                    <a:pt x="36" y="40"/>
                    <a:pt x="38" y="43"/>
                    <a:pt x="41" y="46"/>
                  </a:cubicBezTo>
                  <a:cubicBezTo>
                    <a:pt x="43" y="48"/>
                    <a:pt x="48" y="47"/>
                    <a:pt x="51" y="48"/>
                  </a:cubicBezTo>
                  <a:cubicBezTo>
                    <a:pt x="51" y="42"/>
                    <a:pt x="51" y="38"/>
                    <a:pt x="51" y="34"/>
                  </a:cubicBezTo>
                  <a:cubicBezTo>
                    <a:pt x="51" y="19"/>
                    <a:pt x="51" y="19"/>
                    <a:pt x="51" y="19"/>
                  </a:cubicBezTo>
                  <a:cubicBezTo>
                    <a:pt x="51" y="10"/>
                    <a:pt x="51" y="5"/>
                    <a:pt x="51" y="4"/>
                  </a:cubicBezTo>
                  <a:cubicBezTo>
                    <a:pt x="51" y="3"/>
                    <a:pt x="52" y="2"/>
                    <a:pt x="54" y="2"/>
                  </a:cubicBezTo>
                  <a:cubicBezTo>
                    <a:pt x="57" y="2"/>
                    <a:pt x="57" y="2"/>
                    <a:pt x="57" y="2"/>
                  </a:cubicBezTo>
                  <a:cubicBezTo>
                    <a:pt x="57" y="0"/>
                    <a:pt x="57" y="0"/>
                    <a:pt x="57" y="0"/>
                  </a:cubicBezTo>
                  <a:cubicBezTo>
                    <a:pt x="50" y="1"/>
                    <a:pt x="44"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îS1îḋe">
              <a:extLst>
                <a:ext uri="{FF2B5EF4-FFF2-40B4-BE49-F238E27FC236}">
                  <a16:creationId xmlns:a16="http://schemas.microsoft.com/office/drawing/2014/main" xmlns="" id="{44327964-67A2-4392-A241-C90BA4EBA087}"/>
                </a:ext>
              </a:extLst>
            </p:cNvPr>
            <p:cNvSpPr/>
            <p:nvPr userDrawn="1"/>
          </p:nvSpPr>
          <p:spPr bwMode="auto">
            <a:xfrm>
              <a:off x="5276056" y="4008438"/>
              <a:ext cx="92075" cy="198438"/>
            </a:xfrm>
            <a:custGeom>
              <a:avLst/>
              <a:gdLst>
                <a:gd name="T0" fmla="*/ 0 w 22"/>
                <a:gd name="T1" fmla="*/ 0 h 47"/>
                <a:gd name="T2" fmla="*/ 0 w 22"/>
                <a:gd name="T3" fmla="*/ 2 h 47"/>
                <a:gd name="T4" fmla="*/ 2 w 22"/>
                <a:gd name="T5" fmla="*/ 2 h 47"/>
                <a:gd name="T6" fmla="*/ 5 w 22"/>
                <a:gd name="T7" fmla="*/ 4 h 47"/>
                <a:gd name="T8" fmla="*/ 6 w 22"/>
                <a:gd name="T9" fmla="*/ 18 h 47"/>
                <a:gd name="T10" fmla="*/ 6 w 22"/>
                <a:gd name="T11" fmla="*/ 29 h 47"/>
                <a:gd name="T12" fmla="*/ 5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6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îSļïḋê">
              <a:extLst>
                <a:ext uri="{FF2B5EF4-FFF2-40B4-BE49-F238E27FC236}">
                  <a16:creationId xmlns:a16="http://schemas.microsoft.com/office/drawing/2014/main" xmlns="" id="{9FD906E2-A01E-4A80-B648-FDA143BD52D5}"/>
                </a:ext>
              </a:extLst>
            </p:cNvPr>
            <p:cNvSpPr/>
            <p:nvPr userDrawn="1"/>
          </p:nvSpPr>
          <p:spPr bwMode="auto">
            <a:xfrm>
              <a:off x="5153819" y="4008438"/>
              <a:ext cx="104775" cy="258763"/>
            </a:xfrm>
            <a:custGeom>
              <a:avLst/>
              <a:gdLst>
                <a:gd name="T0" fmla="*/ 2 w 25"/>
                <a:gd name="T1" fmla="*/ 0 h 61"/>
                <a:gd name="T2" fmla="*/ 2 w 25"/>
                <a:gd name="T3" fmla="*/ 2 h 61"/>
                <a:gd name="T4" fmla="*/ 5 w 25"/>
                <a:gd name="T5" fmla="*/ 2 h 61"/>
                <a:gd name="T6" fmla="*/ 9 w 25"/>
                <a:gd name="T7" fmla="*/ 4 h 61"/>
                <a:gd name="T8" fmla="*/ 9 w 25"/>
                <a:gd name="T9" fmla="*/ 16 h 61"/>
                <a:gd name="T10" fmla="*/ 9 w 25"/>
                <a:gd name="T11" fmla="*/ 44 h 61"/>
                <a:gd name="T12" fmla="*/ 8 w 25"/>
                <a:gd name="T13" fmla="*/ 54 h 61"/>
                <a:gd name="T14" fmla="*/ 1 w 25"/>
                <a:gd name="T15" fmla="*/ 54 h 61"/>
                <a:gd name="T16" fmla="*/ 0 w 25"/>
                <a:gd name="T17" fmla="*/ 55 h 61"/>
                <a:gd name="T18" fmla="*/ 0 w 25"/>
                <a:gd name="T19" fmla="*/ 57 h 61"/>
                <a:gd name="T20" fmla="*/ 0 w 25"/>
                <a:gd name="T21" fmla="*/ 60 h 61"/>
                <a:gd name="T22" fmla="*/ 13 w 25"/>
                <a:gd name="T23" fmla="*/ 57 h 61"/>
                <a:gd name="T24" fmla="*/ 18 w 25"/>
                <a:gd name="T25" fmla="*/ 48 h 61"/>
                <a:gd name="T26" fmla="*/ 19 w 25"/>
                <a:gd name="T27" fmla="*/ 38 h 61"/>
                <a:gd name="T28" fmla="*/ 19 w 25"/>
                <a:gd name="T29" fmla="*/ 10 h 61"/>
                <a:gd name="T30" fmla="*/ 19 w 25"/>
                <a:gd name="T31" fmla="*/ 4 h 61"/>
                <a:gd name="T32" fmla="*/ 20 w 25"/>
                <a:gd name="T33" fmla="*/ 3 h 61"/>
                <a:gd name="T34" fmla="*/ 23 w 25"/>
                <a:gd name="T35" fmla="*/ 2 h 61"/>
                <a:gd name="T36" fmla="*/ 25 w 25"/>
                <a:gd name="T37" fmla="*/ 2 h 61"/>
                <a:gd name="T38" fmla="*/ 25 w 25"/>
                <a:gd name="T39" fmla="*/ 0 h 61"/>
                <a:gd name="T40" fmla="*/ 2 w 25"/>
                <a:gd name="T4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61">
                  <a:moveTo>
                    <a:pt x="2" y="0"/>
                  </a:moveTo>
                  <a:cubicBezTo>
                    <a:pt x="2" y="2"/>
                    <a:pt x="2" y="2"/>
                    <a:pt x="2" y="2"/>
                  </a:cubicBezTo>
                  <a:cubicBezTo>
                    <a:pt x="5" y="2"/>
                    <a:pt x="5" y="2"/>
                    <a:pt x="5" y="2"/>
                  </a:cubicBezTo>
                  <a:cubicBezTo>
                    <a:pt x="7" y="2"/>
                    <a:pt x="8" y="3"/>
                    <a:pt x="9" y="4"/>
                  </a:cubicBezTo>
                  <a:cubicBezTo>
                    <a:pt x="9" y="4"/>
                    <a:pt x="9" y="8"/>
                    <a:pt x="9" y="16"/>
                  </a:cubicBezTo>
                  <a:cubicBezTo>
                    <a:pt x="9" y="44"/>
                    <a:pt x="9" y="44"/>
                    <a:pt x="9" y="44"/>
                  </a:cubicBezTo>
                  <a:cubicBezTo>
                    <a:pt x="9" y="49"/>
                    <a:pt x="9" y="52"/>
                    <a:pt x="8" y="54"/>
                  </a:cubicBezTo>
                  <a:cubicBezTo>
                    <a:pt x="7" y="55"/>
                    <a:pt x="2" y="55"/>
                    <a:pt x="1" y="54"/>
                  </a:cubicBezTo>
                  <a:cubicBezTo>
                    <a:pt x="0" y="55"/>
                    <a:pt x="0" y="55"/>
                    <a:pt x="0" y="55"/>
                  </a:cubicBezTo>
                  <a:cubicBezTo>
                    <a:pt x="0" y="57"/>
                    <a:pt x="0" y="57"/>
                    <a:pt x="0" y="57"/>
                  </a:cubicBezTo>
                  <a:cubicBezTo>
                    <a:pt x="0" y="58"/>
                    <a:pt x="0" y="59"/>
                    <a:pt x="0" y="60"/>
                  </a:cubicBezTo>
                  <a:cubicBezTo>
                    <a:pt x="5" y="61"/>
                    <a:pt x="9" y="60"/>
                    <a:pt x="13" y="57"/>
                  </a:cubicBezTo>
                  <a:cubicBezTo>
                    <a:pt x="15" y="54"/>
                    <a:pt x="17" y="52"/>
                    <a:pt x="18" y="48"/>
                  </a:cubicBezTo>
                  <a:cubicBezTo>
                    <a:pt x="19" y="46"/>
                    <a:pt x="19" y="43"/>
                    <a:pt x="19" y="38"/>
                  </a:cubicBezTo>
                  <a:cubicBezTo>
                    <a:pt x="19" y="10"/>
                    <a:pt x="19" y="10"/>
                    <a:pt x="19" y="10"/>
                  </a:cubicBezTo>
                  <a:cubicBezTo>
                    <a:pt x="19" y="7"/>
                    <a:pt x="19" y="5"/>
                    <a:pt x="19" y="4"/>
                  </a:cubicBezTo>
                  <a:cubicBezTo>
                    <a:pt x="19" y="4"/>
                    <a:pt x="20" y="3"/>
                    <a:pt x="20" y="3"/>
                  </a:cubicBezTo>
                  <a:cubicBezTo>
                    <a:pt x="20" y="3"/>
                    <a:pt x="21" y="3"/>
                    <a:pt x="23" y="2"/>
                  </a:cubicBezTo>
                  <a:cubicBezTo>
                    <a:pt x="25" y="2"/>
                    <a:pt x="25" y="2"/>
                    <a:pt x="25" y="2"/>
                  </a:cubicBezTo>
                  <a:cubicBezTo>
                    <a:pt x="25" y="0"/>
                    <a:pt x="25" y="0"/>
                    <a:pt x="25" y="0"/>
                  </a:cubicBezTo>
                  <a:cubicBezTo>
                    <a:pt x="18" y="1"/>
                    <a:pt x="10" y="1"/>
                    <a:pt x="2"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îŝḷïḑè">
              <a:extLst>
                <a:ext uri="{FF2B5EF4-FFF2-40B4-BE49-F238E27FC236}">
                  <a16:creationId xmlns:a16="http://schemas.microsoft.com/office/drawing/2014/main" xmlns="" id="{73F25387-EC52-4C61-81B3-5DC4BE4172EF}"/>
                </a:ext>
              </a:extLst>
            </p:cNvPr>
            <p:cNvSpPr/>
            <p:nvPr userDrawn="1"/>
          </p:nvSpPr>
          <p:spPr bwMode="auto">
            <a:xfrm>
              <a:off x="4912519" y="4008438"/>
              <a:ext cx="241300" cy="203200"/>
            </a:xfrm>
            <a:custGeom>
              <a:avLst/>
              <a:gdLst>
                <a:gd name="T0" fmla="*/ 37 w 57"/>
                <a:gd name="T1" fmla="*/ 0 h 48"/>
                <a:gd name="T2" fmla="*/ 37 w 57"/>
                <a:gd name="T3" fmla="*/ 2 h 48"/>
                <a:gd name="T4" fmla="*/ 39 w 57"/>
                <a:gd name="T5" fmla="*/ 3 h 48"/>
                <a:gd name="T6" fmla="*/ 43 w 57"/>
                <a:gd name="T7" fmla="*/ 4 h 48"/>
                <a:gd name="T8" fmla="*/ 44 w 57"/>
                <a:gd name="T9" fmla="*/ 19 h 48"/>
                <a:gd name="T10" fmla="*/ 44 w 57"/>
                <a:gd name="T11" fmla="*/ 36 h 48"/>
                <a:gd name="T12" fmla="*/ 39 w 57"/>
                <a:gd name="T13" fmla="*/ 29 h 48"/>
                <a:gd name="T14" fmla="*/ 27 w 57"/>
                <a:gd name="T15" fmla="*/ 16 h 48"/>
                <a:gd name="T16" fmla="*/ 21 w 57"/>
                <a:gd name="T17" fmla="*/ 8 h 48"/>
                <a:gd name="T18" fmla="*/ 15 w 57"/>
                <a:gd name="T19" fmla="*/ 0 h 48"/>
                <a:gd name="T20" fmla="*/ 0 w 57"/>
                <a:gd name="T21" fmla="*/ 0 h 48"/>
                <a:gd name="T22" fmla="*/ 0 w 57"/>
                <a:gd name="T23" fmla="*/ 2 h 48"/>
                <a:gd name="T24" fmla="*/ 2 w 57"/>
                <a:gd name="T25" fmla="*/ 2 h 48"/>
                <a:gd name="T26" fmla="*/ 4 w 57"/>
                <a:gd name="T27" fmla="*/ 3 h 48"/>
                <a:gd name="T28" fmla="*/ 6 w 57"/>
                <a:gd name="T29" fmla="*/ 4 h 48"/>
                <a:gd name="T30" fmla="*/ 6 w 57"/>
                <a:gd name="T31" fmla="*/ 7 h 48"/>
                <a:gd name="T32" fmla="*/ 6 w 57"/>
                <a:gd name="T33" fmla="*/ 16 h 48"/>
                <a:gd name="T34" fmla="*/ 6 w 57"/>
                <a:gd name="T35" fmla="*/ 32 h 48"/>
                <a:gd name="T36" fmla="*/ 6 w 57"/>
                <a:gd name="T37" fmla="*/ 42 h 48"/>
                <a:gd name="T38" fmla="*/ 5 w 57"/>
                <a:gd name="T39" fmla="*/ 44 h 48"/>
                <a:gd name="T40" fmla="*/ 2 w 57"/>
                <a:gd name="T41" fmla="*/ 45 h 48"/>
                <a:gd name="T42" fmla="*/ 0 w 57"/>
                <a:gd name="T43" fmla="*/ 45 h 48"/>
                <a:gd name="T44" fmla="*/ 0 w 57"/>
                <a:gd name="T45" fmla="*/ 47 h 48"/>
                <a:gd name="T46" fmla="*/ 19 w 57"/>
                <a:gd name="T47" fmla="*/ 47 h 48"/>
                <a:gd name="T48" fmla="*/ 19 w 57"/>
                <a:gd name="T49" fmla="*/ 45 h 48"/>
                <a:gd name="T50" fmla="*/ 17 w 57"/>
                <a:gd name="T51" fmla="*/ 45 h 48"/>
                <a:gd name="T52" fmla="*/ 14 w 57"/>
                <a:gd name="T53" fmla="*/ 44 h 48"/>
                <a:gd name="T54" fmla="*/ 13 w 57"/>
                <a:gd name="T55" fmla="*/ 41 h 48"/>
                <a:gd name="T56" fmla="*/ 13 w 57"/>
                <a:gd name="T57" fmla="*/ 30 h 48"/>
                <a:gd name="T58" fmla="*/ 13 w 57"/>
                <a:gd name="T59" fmla="*/ 12 h 48"/>
                <a:gd name="T60" fmla="*/ 33 w 57"/>
                <a:gd name="T61" fmla="*/ 37 h 48"/>
                <a:gd name="T62" fmla="*/ 41 w 57"/>
                <a:gd name="T63" fmla="*/ 46 h 48"/>
                <a:gd name="T64" fmla="*/ 42 w 57"/>
                <a:gd name="T65" fmla="*/ 47 h 48"/>
                <a:gd name="T66" fmla="*/ 51 w 57"/>
                <a:gd name="T67" fmla="*/ 48 h 48"/>
                <a:gd name="T68" fmla="*/ 50 w 57"/>
                <a:gd name="T69" fmla="*/ 34 h 48"/>
                <a:gd name="T70" fmla="*/ 50 w 57"/>
                <a:gd name="T71" fmla="*/ 19 h 48"/>
                <a:gd name="T72" fmla="*/ 51 w 57"/>
                <a:gd name="T73" fmla="*/ 4 h 48"/>
                <a:gd name="T74" fmla="*/ 54 w 57"/>
                <a:gd name="T75" fmla="*/ 2 h 48"/>
                <a:gd name="T76" fmla="*/ 57 w 57"/>
                <a:gd name="T77" fmla="*/ 2 h 48"/>
                <a:gd name="T78" fmla="*/ 57 w 57"/>
                <a:gd name="T79" fmla="*/ 0 h 48"/>
                <a:gd name="T80" fmla="*/ 37 w 57"/>
                <a:gd name="T8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48">
                  <a:moveTo>
                    <a:pt x="37" y="0"/>
                  </a:moveTo>
                  <a:cubicBezTo>
                    <a:pt x="37" y="2"/>
                    <a:pt x="37" y="2"/>
                    <a:pt x="37" y="2"/>
                  </a:cubicBezTo>
                  <a:cubicBezTo>
                    <a:pt x="39" y="3"/>
                    <a:pt x="39" y="3"/>
                    <a:pt x="39" y="3"/>
                  </a:cubicBezTo>
                  <a:cubicBezTo>
                    <a:pt x="42" y="3"/>
                    <a:pt x="43" y="3"/>
                    <a:pt x="43" y="4"/>
                  </a:cubicBezTo>
                  <a:cubicBezTo>
                    <a:pt x="44" y="5"/>
                    <a:pt x="44" y="10"/>
                    <a:pt x="44" y="19"/>
                  </a:cubicBezTo>
                  <a:cubicBezTo>
                    <a:pt x="44" y="36"/>
                    <a:pt x="44" y="36"/>
                    <a:pt x="44" y="36"/>
                  </a:cubicBezTo>
                  <a:cubicBezTo>
                    <a:pt x="42" y="34"/>
                    <a:pt x="41" y="32"/>
                    <a:pt x="39" y="29"/>
                  </a:cubicBezTo>
                  <a:cubicBezTo>
                    <a:pt x="27" y="16"/>
                    <a:pt x="27" y="16"/>
                    <a:pt x="27" y="16"/>
                  </a:cubicBezTo>
                  <a:cubicBezTo>
                    <a:pt x="25" y="13"/>
                    <a:pt x="23" y="10"/>
                    <a:pt x="21" y="8"/>
                  </a:cubicBezTo>
                  <a:cubicBezTo>
                    <a:pt x="19" y="5"/>
                    <a:pt x="17" y="3"/>
                    <a:pt x="15" y="0"/>
                  </a:cubicBezTo>
                  <a:cubicBezTo>
                    <a:pt x="10" y="1"/>
                    <a:pt x="5" y="0"/>
                    <a:pt x="0" y="0"/>
                  </a:cubicBezTo>
                  <a:cubicBezTo>
                    <a:pt x="0" y="2"/>
                    <a:pt x="0" y="2"/>
                    <a:pt x="0" y="2"/>
                  </a:cubicBezTo>
                  <a:cubicBezTo>
                    <a:pt x="2" y="2"/>
                    <a:pt x="2" y="2"/>
                    <a:pt x="2" y="2"/>
                  </a:cubicBezTo>
                  <a:cubicBezTo>
                    <a:pt x="3" y="2"/>
                    <a:pt x="4" y="2"/>
                    <a:pt x="4" y="3"/>
                  </a:cubicBezTo>
                  <a:cubicBezTo>
                    <a:pt x="5" y="3"/>
                    <a:pt x="5" y="4"/>
                    <a:pt x="6" y="4"/>
                  </a:cubicBezTo>
                  <a:cubicBezTo>
                    <a:pt x="6" y="5"/>
                    <a:pt x="6" y="5"/>
                    <a:pt x="6" y="7"/>
                  </a:cubicBezTo>
                  <a:cubicBezTo>
                    <a:pt x="6" y="10"/>
                    <a:pt x="6" y="13"/>
                    <a:pt x="6" y="16"/>
                  </a:cubicBezTo>
                  <a:cubicBezTo>
                    <a:pt x="6" y="32"/>
                    <a:pt x="6" y="32"/>
                    <a:pt x="6" y="32"/>
                  </a:cubicBezTo>
                  <a:cubicBezTo>
                    <a:pt x="6" y="36"/>
                    <a:pt x="6" y="40"/>
                    <a:pt x="6" y="42"/>
                  </a:cubicBezTo>
                  <a:cubicBezTo>
                    <a:pt x="6" y="43"/>
                    <a:pt x="6" y="44"/>
                    <a:pt x="5" y="44"/>
                  </a:cubicBezTo>
                  <a:cubicBezTo>
                    <a:pt x="5" y="45"/>
                    <a:pt x="4" y="45"/>
                    <a:pt x="2" y="45"/>
                  </a:cubicBezTo>
                  <a:cubicBezTo>
                    <a:pt x="0" y="45"/>
                    <a:pt x="0" y="45"/>
                    <a:pt x="0" y="45"/>
                  </a:cubicBezTo>
                  <a:cubicBezTo>
                    <a:pt x="0" y="47"/>
                    <a:pt x="0" y="47"/>
                    <a:pt x="0" y="47"/>
                  </a:cubicBezTo>
                  <a:cubicBezTo>
                    <a:pt x="6" y="47"/>
                    <a:pt x="13" y="47"/>
                    <a:pt x="19" y="47"/>
                  </a:cubicBezTo>
                  <a:cubicBezTo>
                    <a:pt x="19" y="45"/>
                    <a:pt x="19" y="45"/>
                    <a:pt x="19" y="45"/>
                  </a:cubicBezTo>
                  <a:cubicBezTo>
                    <a:pt x="17" y="45"/>
                    <a:pt x="17" y="45"/>
                    <a:pt x="17" y="45"/>
                  </a:cubicBezTo>
                  <a:cubicBezTo>
                    <a:pt x="15" y="45"/>
                    <a:pt x="14" y="44"/>
                    <a:pt x="14" y="44"/>
                  </a:cubicBezTo>
                  <a:cubicBezTo>
                    <a:pt x="14" y="44"/>
                    <a:pt x="13" y="43"/>
                    <a:pt x="13" y="41"/>
                  </a:cubicBezTo>
                  <a:cubicBezTo>
                    <a:pt x="13" y="39"/>
                    <a:pt x="13" y="36"/>
                    <a:pt x="13" y="30"/>
                  </a:cubicBezTo>
                  <a:cubicBezTo>
                    <a:pt x="13" y="12"/>
                    <a:pt x="13" y="12"/>
                    <a:pt x="13" y="12"/>
                  </a:cubicBezTo>
                  <a:cubicBezTo>
                    <a:pt x="33" y="37"/>
                    <a:pt x="33" y="37"/>
                    <a:pt x="33" y="37"/>
                  </a:cubicBezTo>
                  <a:cubicBezTo>
                    <a:pt x="36" y="40"/>
                    <a:pt x="38" y="43"/>
                    <a:pt x="41" y="46"/>
                  </a:cubicBezTo>
                  <a:cubicBezTo>
                    <a:pt x="41" y="46"/>
                    <a:pt x="42" y="47"/>
                    <a:pt x="42" y="47"/>
                  </a:cubicBezTo>
                  <a:cubicBezTo>
                    <a:pt x="45" y="48"/>
                    <a:pt x="48" y="47"/>
                    <a:pt x="51" y="48"/>
                  </a:cubicBezTo>
                  <a:cubicBezTo>
                    <a:pt x="51" y="42"/>
                    <a:pt x="50" y="38"/>
                    <a:pt x="50" y="34"/>
                  </a:cubicBezTo>
                  <a:cubicBezTo>
                    <a:pt x="50" y="19"/>
                    <a:pt x="50" y="19"/>
                    <a:pt x="50" y="19"/>
                  </a:cubicBezTo>
                  <a:cubicBezTo>
                    <a:pt x="50" y="10"/>
                    <a:pt x="50" y="5"/>
                    <a:pt x="51" y="4"/>
                  </a:cubicBezTo>
                  <a:cubicBezTo>
                    <a:pt x="51" y="3"/>
                    <a:pt x="52" y="2"/>
                    <a:pt x="54" y="2"/>
                  </a:cubicBezTo>
                  <a:cubicBezTo>
                    <a:pt x="57" y="2"/>
                    <a:pt x="57" y="2"/>
                    <a:pt x="57" y="2"/>
                  </a:cubicBezTo>
                  <a:cubicBezTo>
                    <a:pt x="57" y="0"/>
                    <a:pt x="57" y="0"/>
                    <a:pt x="57" y="0"/>
                  </a:cubicBezTo>
                  <a:cubicBezTo>
                    <a:pt x="50" y="1"/>
                    <a:pt x="43"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íṩ1iḍe">
              <a:extLst>
                <a:ext uri="{FF2B5EF4-FFF2-40B4-BE49-F238E27FC236}">
                  <a16:creationId xmlns:a16="http://schemas.microsoft.com/office/drawing/2014/main" xmlns="" id="{CCBF7A11-E495-4579-9106-A3B115EC6DFC}"/>
                </a:ext>
              </a:extLst>
            </p:cNvPr>
            <p:cNvSpPr/>
            <p:nvPr userDrawn="1"/>
          </p:nvSpPr>
          <p:spPr bwMode="auto">
            <a:xfrm>
              <a:off x="4677569" y="4008438"/>
              <a:ext cx="222250" cy="198438"/>
            </a:xfrm>
            <a:custGeom>
              <a:avLst/>
              <a:gdLst>
                <a:gd name="T0" fmla="*/ 49 w 53"/>
                <a:gd name="T1" fmla="*/ 43 h 47"/>
                <a:gd name="T2" fmla="*/ 47 w 53"/>
                <a:gd name="T3" fmla="*/ 39 h 47"/>
                <a:gd name="T4" fmla="*/ 30 w 53"/>
                <a:gd name="T5" fmla="*/ 0 h 47"/>
                <a:gd name="T6" fmla="*/ 24 w 53"/>
                <a:gd name="T7" fmla="*/ 0 h 47"/>
                <a:gd name="T8" fmla="*/ 19 w 53"/>
                <a:gd name="T9" fmla="*/ 12 h 47"/>
                <a:gd name="T10" fmla="*/ 10 w 53"/>
                <a:gd name="T11" fmla="*/ 32 h 47"/>
                <a:gd name="T12" fmla="*/ 5 w 53"/>
                <a:gd name="T13" fmla="*/ 42 h 47"/>
                <a:gd name="T14" fmla="*/ 4 w 53"/>
                <a:gd name="T15" fmla="*/ 44 h 47"/>
                <a:gd name="T16" fmla="*/ 1 w 53"/>
                <a:gd name="T17" fmla="*/ 45 h 47"/>
                <a:gd name="T18" fmla="*/ 0 w 53"/>
                <a:gd name="T19" fmla="*/ 45 h 47"/>
                <a:gd name="T20" fmla="*/ 0 w 53"/>
                <a:gd name="T21" fmla="*/ 47 h 47"/>
                <a:gd name="T22" fmla="*/ 19 w 53"/>
                <a:gd name="T23" fmla="*/ 47 h 47"/>
                <a:gd name="T24" fmla="*/ 19 w 53"/>
                <a:gd name="T25" fmla="*/ 45 h 47"/>
                <a:gd name="T26" fmla="*/ 16 w 53"/>
                <a:gd name="T27" fmla="*/ 45 h 47"/>
                <a:gd name="T28" fmla="*/ 14 w 53"/>
                <a:gd name="T29" fmla="*/ 44 h 47"/>
                <a:gd name="T30" fmla="*/ 13 w 53"/>
                <a:gd name="T31" fmla="*/ 43 h 47"/>
                <a:gd name="T32" fmla="*/ 16 w 53"/>
                <a:gd name="T33" fmla="*/ 37 h 47"/>
                <a:gd name="T34" fmla="*/ 18 w 53"/>
                <a:gd name="T35" fmla="*/ 31 h 47"/>
                <a:gd name="T36" fmla="*/ 33 w 53"/>
                <a:gd name="T37" fmla="*/ 31 h 47"/>
                <a:gd name="T38" fmla="*/ 37 w 53"/>
                <a:gd name="T39" fmla="*/ 40 h 47"/>
                <a:gd name="T40" fmla="*/ 38 w 53"/>
                <a:gd name="T41" fmla="*/ 44 h 47"/>
                <a:gd name="T42" fmla="*/ 37 w 53"/>
                <a:gd name="T43" fmla="*/ 44 h 47"/>
                <a:gd name="T44" fmla="*/ 35 w 53"/>
                <a:gd name="T45" fmla="*/ 45 h 47"/>
                <a:gd name="T46" fmla="*/ 32 w 53"/>
                <a:gd name="T47" fmla="*/ 45 h 47"/>
                <a:gd name="T48" fmla="*/ 32 w 53"/>
                <a:gd name="T49" fmla="*/ 47 h 47"/>
                <a:gd name="T50" fmla="*/ 53 w 53"/>
                <a:gd name="T51" fmla="*/ 47 h 47"/>
                <a:gd name="T52" fmla="*/ 53 w 53"/>
                <a:gd name="T53" fmla="*/ 45 h 47"/>
                <a:gd name="T54" fmla="*/ 50 w 53"/>
                <a:gd name="T55" fmla="*/ 45 h 47"/>
                <a:gd name="T56" fmla="*/ 49 w 53"/>
                <a:gd name="T57" fmla="*/ 43 h 47"/>
                <a:gd name="T58" fmla="*/ 19 w 53"/>
                <a:gd name="T59" fmla="*/ 29 h 47"/>
                <a:gd name="T60" fmla="*/ 26 w 53"/>
                <a:gd name="T61" fmla="*/ 13 h 47"/>
                <a:gd name="T62" fmla="*/ 32 w 53"/>
                <a:gd name="T63" fmla="*/ 29 h 47"/>
                <a:gd name="T64" fmla="*/ 19 w 53"/>
                <a:gd name="T65"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 h="47">
                  <a:moveTo>
                    <a:pt x="49" y="43"/>
                  </a:moveTo>
                  <a:cubicBezTo>
                    <a:pt x="49" y="43"/>
                    <a:pt x="48" y="41"/>
                    <a:pt x="47" y="39"/>
                  </a:cubicBezTo>
                  <a:cubicBezTo>
                    <a:pt x="30" y="0"/>
                    <a:pt x="30" y="0"/>
                    <a:pt x="30" y="0"/>
                  </a:cubicBezTo>
                  <a:cubicBezTo>
                    <a:pt x="26" y="0"/>
                    <a:pt x="28" y="0"/>
                    <a:pt x="24" y="0"/>
                  </a:cubicBezTo>
                  <a:cubicBezTo>
                    <a:pt x="23" y="2"/>
                    <a:pt x="22" y="6"/>
                    <a:pt x="19" y="12"/>
                  </a:cubicBezTo>
                  <a:cubicBezTo>
                    <a:pt x="10" y="32"/>
                    <a:pt x="10" y="32"/>
                    <a:pt x="10" y="32"/>
                  </a:cubicBezTo>
                  <a:cubicBezTo>
                    <a:pt x="8" y="36"/>
                    <a:pt x="7" y="39"/>
                    <a:pt x="5" y="42"/>
                  </a:cubicBezTo>
                  <a:cubicBezTo>
                    <a:pt x="5" y="44"/>
                    <a:pt x="4" y="44"/>
                    <a:pt x="4" y="44"/>
                  </a:cubicBezTo>
                  <a:cubicBezTo>
                    <a:pt x="3" y="45"/>
                    <a:pt x="2" y="45"/>
                    <a:pt x="1" y="45"/>
                  </a:cubicBezTo>
                  <a:cubicBezTo>
                    <a:pt x="0" y="45"/>
                    <a:pt x="0" y="45"/>
                    <a:pt x="0" y="45"/>
                  </a:cubicBezTo>
                  <a:cubicBezTo>
                    <a:pt x="0" y="47"/>
                    <a:pt x="0" y="47"/>
                    <a:pt x="0" y="47"/>
                  </a:cubicBezTo>
                  <a:cubicBezTo>
                    <a:pt x="6" y="47"/>
                    <a:pt x="13" y="47"/>
                    <a:pt x="19" y="47"/>
                  </a:cubicBezTo>
                  <a:cubicBezTo>
                    <a:pt x="19" y="45"/>
                    <a:pt x="19" y="45"/>
                    <a:pt x="19" y="45"/>
                  </a:cubicBezTo>
                  <a:cubicBezTo>
                    <a:pt x="16" y="45"/>
                    <a:pt x="16" y="45"/>
                    <a:pt x="16" y="45"/>
                  </a:cubicBezTo>
                  <a:cubicBezTo>
                    <a:pt x="15" y="45"/>
                    <a:pt x="14" y="44"/>
                    <a:pt x="14" y="44"/>
                  </a:cubicBezTo>
                  <a:cubicBezTo>
                    <a:pt x="14" y="44"/>
                    <a:pt x="13" y="44"/>
                    <a:pt x="13" y="43"/>
                  </a:cubicBezTo>
                  <a:cubicBezTo>
                    <a:pt x="13" y="42"/>
                    <a:pt x="14" y="40"/>
                    <a:pt x="16" y="37"/>
                  </a:cubicBezTo>
                  <a:cubicBezTo>
                    <a:pt x="18" y="31"/>
                    <a:pt x="18" y="31"/>
                    <a:pt x="18" y="31"/>
                  </a:cubicBezTo>
                  <a:cubicBezTo>
                    <a:pt x="33" y="31"/>
                    <a:pt x="33" y="31"/>
                    <a:pt x="33" y="31"/>
                  </a:cubicBezTo>
                  <a:cubicBezTo>
                    <a:pt x="37" y="40"/>
                    <a:pt x="37" y="40"/>
                    <a:pt x="37" y="40"/>
                  </a:cubicBezTo>
                  <a:cubicBezTo>
                    <a:pt x="37" y="42"/>
                    <a:pt x="38" y="43"/>
                    <a:pt x="38" y="44"/>
                  </a:cubicBezTo>
                  <a:cubicBezTo>
                    <a:pt x="38" y="44"/>
                    <a:pt x="38" y="44"/>
                    <a:pt x="37" y="44"/>
                  </a:cubicBezTo>
                  <a:cubicBezTo>
                    <a:pt x="37" y="45"/>
                    <a:pt x="36" y="45"/>
                    <a:pt x="35" y="45"/>
                  </a:cubicBezTo>
                  <a:cubicBezTo>
                    <a:pt x="32" y="45"/>
                    <a:pt x="32" y="45"/>
                    <a:pt x="32" y="45"/>
                  </a:cubicBezTo>
                  <a:cubicBezTo>
                    <a:pt x="32" y="47"/>
                    <a:pt x="32" y="47"/>
                    <a:pt x="32" y="47"/>
                  </a:cubicBezTo>
                  <a:cubicBezTo>
                    <a:pt x="39" y="47"/>
                    <a:pt x="46" y="47"/>
                    <a:pt x="53" y="47"/>
                  </a:cubicBezTo>
                  <a:cubicBezTo>
                    <a:pt x="53" y="45"/>
                    <a:pt x="53" y="45"/>
                    <a:pt x="53" y="45"/>
                  </a:cubicBezTo>
                  <a:cubicBezTo>
                    <a:pt x="52" y="45"/>
                    <a:pt x="51" y="45"/>
                    <a:pt x="50" y="45"/>
                  </a:cubicBezTo>
                  <a:cubicBezTo>
                    <a:pt x="50" y="44"/>
                    <a:pt x="49" y="44"/>
                    <a:pt x="49" y="43"/>
                  </a:cubicBezTo>
                  <a:close/>
                  <a:moveTo>
                    <a:pt x="19" y="29"/>
                  </a:moveTo>
                  <a:cubicBezTo>
                    <a:pt x="26" y="13"/>
                    <a:pt x="26" y="13"/>
                    <a:pt x="26" y="13"/>
                  </a:cubicBezTo>
                  <a:cubicBezTo>
                    <a:pt x="32" y="29"/>
                    <a:pt x="32" y="29"/>
                    <a:pt x="32" y="29"/>
                  </a:cubicBezTo>
                  <a:lnTo>
                    <a:pt x="19" y="29"/>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ḷîḋé">
              <a:extLst>
                <a:ext uri="{FF2B5EF4-FFF2-40B4-BE49-F238E27FC236}">
                  <a16:creationId xmlns:a16="http://schemas.microsoft.com/office/drawing/2014/main" xmlns="" id="{283DFB77-4572-48B3-B659-BC4BB6A2778F}"/>
                </a:ext>
              </a:extLst>
            </p:cNvPr>
            <p:cNvSpPr/>
            <p:nvPr userDrawn="1"/>
          </p:nvSpPr>
          <p:spPr bwMode="auto">
            <a:xfrm>
              <a:off x="4571206" y="4008438"/>
              <a:ext cx="93663" cy="198438"/>
            </a:xfrm>
            <a:custGeom>
              <a:avLst/>
              <a:gdLst>
                <a:gd name="T0" fmla="*/ 0 w 22"/>
                <a:gd name="T1" fmla="*/ 0 h 47"/>
                <a:gd name="T2" fmla="*/ 0 w 22"/>
                <a:gd name="T3" fmla="*/ 2 h 47"/>
                <a:gd name="T4" fmla="*/ 2 w 22"/>
                <a:gd name="T5" fmla="*/ 2 h 47"/>
                <a:gd name="T6" fmla="*/ 5 w 22"/>
                <a:gd name="T7" fmla="*/ 4 h 47"/>
                <a:gd name="T8" fmla="*/ 6 w 22"/>
                <a:gd name="T9" fmla="*/ 18 h 47"/>
                <a:gd name="T10" fmla="*/ 6 w 22"/>
                <a:gd name="T11" fmla="*/ 29 h 47"/>
                <a:gd name="T12" fmla="*/ 5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6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îṩľiďè">
              <a:extLst>
                <a:ext uri="{FF2B5EF4-FFF2-40B4-BE49-F238E27FC236}">
                  <a16:creationId xmlns:a16="http://schemas.microsoft.com/office/drawing/2014/main" xmlns="" id="{49C8883F-A610-46A0-A2CC-23B85AA94093}"/>
                </a:ext>
              </a:extLst>
            </p:cNvPr>
            <p:cNvSpPr/>
            <p:nvPr userDrawn="1"/>
          </p:nvSpPr>
          <p:spPr bwMode="auto">
            <a:xfrm>
              <a:off x="4377531" y="4008438"/>
              <a:ext cx="180975" cy="198438"/>
            </a:xfrm>
            <a:custGeom>
              <a:avLst/>
              <a:gdLst>
                <a:gd name="T0" fmla="*/ 0 w 43"/>
                <a:gd name="T1" fmla="*/ 0 h 47"/>
                <a:gd name="T2" fmla="*/ 0 w 43"/>
                <a:gd name="T3" fmla="*/ 7 h 47"/>
                <a:gd name="T4" fmla="*/ 0 w 43"/>
                <a:gd name="T5" fmla="*/ 11 h 47"/>
                <a:gd name="T6" fmla="*/ 2 w 43"/>
                <a:gd name="T7" fmla="*/ 11 h 47"/>
                <a:gd name="T8" fmla="*/ 3 w 43"/>
                <a:gd name="T9" fmla="*/ 7 h 47"/>
                <a:gd name="T10" fmla="*/ 4 w 43"/>
                <a:gd name="T11" fmla="*/ 4 h 47"/>
                <a:gd name="T12" fmla="*/ 16 w 43"/>
                <a:gd name="T13" fmla="*/ 3 h 47"/>
                <a:gd name="T14" fmla="*/ 16 w 43"/>
                <a:gd name="T15" fmla="*/ 3 h 47"/>
                <a:gd name="T16" fmla="*/ 16 w 43"/>
                <a:gd name="T17" fmla="*/ 3 h 47"/>
                <a:gd name="T18" fmla="*/ 17 w 43"/>
                <a:gd name="T19" fmla="*/ 13 h 47"/>
                <a:gd name="T20" fmla="*/ 17 w 43"/>
                <a:gd name="T21" fmla="*/ 32 h 47"/>
                <a:gd name="T22" fmla="*/ 16 w 43"/>
                <a:gd name="T23" fmla="*/ 42 h 47"/>
                <a:gd name="T24" fmla="*/ 15 w 43"/>
                <a:gd name="T25" fmla="*/ 44 h 47"/>
                <a:gd name="T26" fmla="*/ 13 w 43"/>
                <a:gd name="T27" fmla="*/ 45 h 47"/>
                <a:gd name="T28" fmla="*/ 10 w 43"/>
                <a:gd name="T29" fmla="*/ 45 h 47"/>
                <a:gd name="T30" fmla="*/ 10 w 43"/>
                <a:gd name="T31" fmla="*/ 47 h 47"/>
                <a:gd name="T32" fmla="*/ 33 w 43"/>
                <a:gd name="T33" fmla="*/ 47 h 47"/>
                <a:gd name="T34" fmla="*/ 33 w 43"/>
                <a:gd name="T35" fmla="*/ 45 h 47"/>
                <a:gd name="T36" fmla="*/ 31 w 43"/>
                <a:gd name="T37" fmla="*/ 45 h 47"/>
                <a:gd name="T38" fmla="*/ 27 w 43"/>
                <a:gd name="T39" fmla="*/ 44 h 47"/>
                <a:gd name="T40" fmla="*/ 26 w 43"/>
                <a:gd name="T41" fmla="*/ 32 h 47"/>
                <a:gd name="T42" fmla="*/ 26 w 43"/>
                <a:gd name="T43" fmla="*/ 14 h 47"/>
                <a:gd name="T44" fmla="*/ 27 w 43"/>
                <a:gd name="T45" fmla="*/ 3 h 47"/>
                <a:gd name="T46" fmla="*/ 34 w 43"/>
                <a:gd name="T47" fmla="*/ 4 h 47"/>
                <a:gd name="T48" fmla="*/ 39 w 43"/>
                <a:gd name="T49" fmla="*/ 4 h 47"/>
                <a:gd name="T50" fmla="*/ 39 w 43"/>
                <a:gd name="T51" fmla="*/ 4 h 47"/>
                <a:gd name="T52" fmla="*/ 40 w 43"/>
                <a:gd name="T53" fmla="*/ 7 h 47"/>
                <a:gd name="T54" fmla="*/ 40 w 43"/>
                <a:gd name="T55" fmla="*/ 11 h 47"/>
                <a:gd name="T56" fmla="*/ 42 w 43"/>
                <a:gd name="T57" fmla="*/ 11 h 47"/>
                <a:gd name="T58" fmla="*/ 43 w 43"/>
                <a:gd name="T59" fmla="*/ 0 h 47"/>
                <a:gd name="T60" fmla="*/ 22 w 43"/>
                <a:gd name="T61" fmla="*/ 0 h 47"/>
                <a:gd name="T62" fmla="*/ 0 w 43"/>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47">
                  <a:moveTo>
                    <a:pt x="0" y="0"/>
                  </a:moveTo>
                  <a:cubicBezTo>
                    <a:pt x="0" y="3"/>
                    <a:pt x="0" y="5"/>
                    <a:pt x="0" y="7"/>
                  </a:cubicBezTo>
                  <a:cubicBezTo>
                    <a:pt x="0" y="11"/>
                    <a:pt x="0" y="11"/>
                    <a:pt x="0" y="11"/>
                  </a:cubicBezTo>
                  <a:cubicBezTo>
                    <a:pt x="2" y="11"/>
                    <a:pt x="2" y="11"/>
                    <a:pt x="2" y="11"/>
                  </a:cubicBezTo>
                  <a:cubicBezTo>
                    <a:pt x="3" y="7"/>
                    <a:pt x="3" y="7"/>
                    <a:pt x="3" y="7"/>
                  </a:cubicBezTo>
                  <a:cubicBezTo>
                    <a:pt x="3" y="5"/>
                    <a:pt x="3" y="4"/>
                    <a:pt x="4" y="4"/>
                  </a:cubicBezTo>
                  <a:cubicBezTo>
                    <a:pt x="16" y="3"/>
                    <a:pt x="16" y="3"/>
                    <a:pt x="16" y="3"/>
                  </a:cubicBezTo>
                  <a:cubicBezTo>
                    <a:pt x="16" y="3"/>
                    <a:pt x="16" y="3"/>
                    <a:pt x="16" y="3"/>
                  </a:cubicBezTo>
                  <a:cubicBezTo>
                    <a:pt x="16" y="3"/>
                    <a:pt x="16" y="3"/>
                    <a:pt x="16" y="3"/>
                  </a:cubicBezTo>
                  <a:cubicBezTo>
                    <a:pt x="16" y="6"/>
                    <a:pt x="17" y="10"/>
                    <a:pt x="17" y="13"/>
                  </a:cubicBezTo>
                  <a:cubicBezTo>
                    <a:pt x="17" y="32"/>
                    <a:pt x="17" y="32"/>
                    <a:pt x="17" y="32"/>
                  </a:cubicBezTo>
                  <a:cubicBezTo>
                    <a:pt x="17" y="36"/>
                    <a:pt x="16" y="40"/>
                    <a:pt x="16" y="42"/>
                  </a:cubicBezTo>
                  <a:cubicBezTo>
                    <a:pt x="16" y="43"/>
                    <a:pt x="16" y="44"/>
                    <a:pt x="15" y="44"/>
                  </a:cubicBezTo>
                  <a:cubicBezTo>
                    <a:pt x="15" y="45"/>
                    <a:pt x="14" y="45"/>
                    <a:pt x="13" y="45"/>
                  </a:cubicBezTo>
                  <a:cubicBezTo>
                    <a:pt x="10" y="45"/>
                    <a:pt x="10" y="45"/>
                    <a:pt x="10" y="45"/>
                  </a:cubicBezTo>
                  <a:cubicBezTo>
                    <a:pt x="10" y="47"/>
                    <a:pt x="10" y="47"/>
                    <a:pt x="10" y="47"/>
                  </a:cubicBezTo>
                  <a:cubicBezTo>
                    <a:pt x="17" y="47"/>
                    <a:pt x="25" y="47"/>
                    <a:pt x="33" y="47"/>
                  </a:cubicBezTo>
                  <a:cubicBezTo>
                    <a:pt x="33" y="45"/>
                    <a:pt x="33" y="45"/>
                    <a:pt x="33" y="45"/>
                  </a:cubicBezTo>
                  <a:cubicBezTo>
                    <a:pt x="31" y="45"/>
                    <a:pt x="31" y="45"/>
                    <a:pt x="31" y="45"/>
                  </a:cubicBezTo>
                  <a:cubicBezTo>
                    <a:pt x="29" y="45"/>
                    <a:pt x="27" y="45"/>
                    <a:pt x="27" y="44"/>
                  </a:cubicBezTo>
                  <a:cubicBezTo>
                    <a:pt x="27" y="43"/>
                    <a:pt x="26" y="39"/>
                    <a:pt x="26" y="32"/>
                  </a:cubicBezTo>
                  <a:cubicBezTo>
                    <a:pt x="26" y="14"/>
                    <a:pt x="26" y="14"/>
                    <a:pt x="26" y="14"/>
                  </a:cubicBezTo>
                  <a:cubicBezTo>
                    <a:pt x="26" y="10"/>
                    <a:pt x="27" y="7"/>
                    <a:pt x="27" y="3"/>
                  </a:cubicBezTo>
                  <a:cubicBezTo>
                    <a:pt x="29" y="3"/>
                    <a:pt x="32" y="3"/>
                    <a:pt x="34" y="4"/>
                  </a:cubicBezTo>
                  <a:cubicBezTo>
                    <a:pt x="39" y="4"/>
                    <a:pt x="39" y="4"/>
                    <a:pt x="39" y="4"/>
                  </a:cubicBezTo>
                  <a:cubicBezTo>
                    <a:pt x="39" y="4"/>
                    <a:pt x="39" y="4"/>
                    <a:pt x="39" y="4"/>
                  </a:cubicBezTo>
                  <a:cubicBezTo>
                    <a:pt x="39" y="4"/>
                    <a:pt x="40" y="5"/>
                    <a:pt x="40" y="7"/>
                  </a:cubicBezTo>
                  <a:cubicBezTo>
                    <a:pt x="40" y="11"/>
                    <a:pt x="40" y="11"/>
                    <a:pt x="40" y="11"/>
                  </a:cubicBezTo>
                  <a:cubicBezTo>
                    <a:pt x="42" y="11"/>
                    <a:pt x="42" y="11"/>
                    <a:pt x="42" y="11"/>
                  </a:cubicBezTo>
                  <a:cubicBezTo>
                    <a:pt x="42" y="8"/>
                    <a:pt x="42" y="4"/>
                    <a:pt x="43" y="0"/>
                  </a:cubicBezTo>
                  <a:cubicBezTo>
                    <a:pt x="36" y="0"/>
                    <a:pt x="29" y="0"/>
                    <a:pt x="22" y="0"/>
                  </a:cubicBezTo>
                  <a:cubicBezTo>
                    <a:pt x="15" y="0"/>
                    <a:pt x="7" y="0"/>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îṩḻîḍê">
              <a:extLst>
                <a:ext uri="{FF2B5EF4-FFF2-40B4-BE49-F238E27FC236}">
                  <a16:creationId xmlns:a16="http://schemas.microsoft.com/office/drawing/2014/main" xmlns="" id="{AF8E265B-BFA8-4EA8-8634-1B532A1C2970}"/>
                </a:ext>
              </a:extLst>
            </p:cNvPr>
            <p:cNvSpPr/>
            <p:nvPr userDrawn="1"/>
          </p:nvSpPr>
          <p:spPr bwMode="auto">
            <a:xfrm>
              <a:off x="2107406" y="2490788"/>
              <a:ext cx="1868488" cy="1873250"/>
            </a:xfrm>
            <a:custGeom>
              <a:avLst/>
              <a:gdLst>
                <a:gd name="T0" fmla="*/ 221 w 443"/>
                <a:gd name="T1" fmla="*/ 8 h 442"/>
                <a:gd name="T2" fmla="*/ 434 w 443"/>
                <a:gd name="T3" fmla="*/ 221 h 442"/>
                <a:gd name="T4" fmla="*/ 221 w 443"/>
                <a:gd name="T5" fmla="*/ 434 h 442"/>
                <a:gd name="T6" fmla="*/ 9 w 443"/>
                <a:gd name="T7" fmla="*/ 221 h 442"/>
                <a:gd name="T8" fmla="*/ 221 w 443"/>
                <a:gd name="T9" fmla="*/ 8 h 442"/>
                <a:gd name="T10" fmla="*/ 221 w 443"/>
                <a:gd name="T11" fmla="*/ 0 h 442"/>
                <a:gd name="T12" fmla="*/ 443 w 443"/>
                <a:gd name="T13" fmla="*/ 221 h 442"/>
                <a:gd name="T14" fmla="*/ 221 w 443"/>
                <a:gd name="T15" fmla="*/ 442 h 442"/>
                <a:gd name="T16" fmla="*/ 0 w 443"/>
                <a:gd name="T17" fmla="*/ 221 h 442"/>
                <a:gd name="T18" fmla="*/ 221 w 443"/>
                <a:gd name="T19"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3" h="442">
                  <a:moveTo>
                    <a:pt x="221" y="8"/>
                  </a:moveTo>
                  <a:cubicBezTo>
                    <a:pt x="339" y="8"/>
                    <a:pt x="434" y="104"/>
                    <a:pt x="434" y="221"/>
                  </a:cubicBezTo>
                  <a:cubicBezTo>
                    <a:pt x="434" y="338"/>
                    <a:pt x="339" y="434"/>
                    <a:pt x="221" y="434"/>
                  </a:cubicBezTo>
                  <a:cubicBezTo>
                    <a:pt x="104" y="434"/>
                    <a:pt x="9" y="338"/>
                    <a:pt x="9" y="221"/>
                  </a:cubicBezTo>
                  <a:cubicBezTo>
                    <a:pt x="9" y="104"/>
                    <a:pt x="104" y="8"/>
                    <a:pt x="221" y="8"/>
                  </a:cubicBezTo>
                  <a:moveTo>
                    <a:pt x="221" y="0"/>
                  </a:moveTo>
                  <a:cubicBezTo>
                    <a:pt x="343" y="0"/>
                    <a:pt x="443" y="99"/>
                    <a:pt x="443" y="221"/>
                  </a:cubicBezTo>
                  <a:cubicBezTo>
                    <a:pt x="443" y="343"/>
                    <a:pt x="343" y="442"/>
                    <a:pt x="221" y="442"/>
                  </a:cubicBezTo>
                  <a:cubicBezTo>
                    <a:pt x="100" y="442"/>
                    <a:pt x="0" y="343"/>
                    <a:pt x="0" y="221"/>
                  </a:cubicBezTo>
                  <a:cubicBezTo>
                    <a:pt x="0" y="99"/>
                    <a:pt x="100" y="0"/>
                    <a:pt x="221"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íšḻîḋe">
              <a:extLst>
                <a:ext uri="{FF2B5EF4-FFF2-40B4-BE49-F238E27FC236}">
                  <a16:creationId xmlns:a16="http://schemas.microsoft.com/office/drawing/2014/main" xmlns="" id="{25FCBC41-F08C-4817-B7D3-567AAC843291}"/>
                </a:ext>
              </a:extLst>
            </p:cNvPr>
            <p:cNvSpPr/>
            <p:nvPr userDrawn="1"/>
          </p:nvSpPr>
          <p:spPr bwMode="auto">
            <a:xfrm>
              <a:off x="2209006" y="2592388"/>
              <a:ext cx="1666875" cy="1177925"/>
            </a:xfrm>
            <a:custGeom>
              <a:avLst/>
              <a:gdLst>
                <a:gd name="T0" fmla="*/ 359 w 395"/>
                <a:gd name="T1" fmla="*/ 255 h 278"/>
                <a:gd name="T2" fmla="*/ 377 w 395"/>
                <a:gd name="T3" fmla="*/ 278 h 278"/>
                <a:gd name="T4" fmla="*/ 362 w 395"/>
                <a:gd name="T5" fmla="*/ 239 h 278"/>
                <a:gd name="T6" fmla="*/ 386 w 395"/>
                <a:gd name="T7" fmla="*/ 226 h 278"/>
                <a:gd name="T8" fmla="*/ 385 w 395"/>
                <a:gd name="T9" fmla="*/ 212 h 278"/>
                <a:gd name="T10" fmla="*/ 367 w 395"/>
                <a:gd name="T11" fmla="*/ 220 h 278"/>
                <a:gd name="T12" fmla="*/ 374 w 395"/>
                <a:gd name="T13" fmla="*/ 201 h 278"/>
                <a:gd name="T14" fmla="*/ 384 w 395"/>
                <a:gd name="T15" fmla="*/ 192 h 278"/>
                <a:gd name="T16" fmla="*/ 382 w 395"/>
                <a:gd name="T17" fmla="*/ 134 h 278"/>
                <a:gd name="T18" fmla="*/ 383 w 395"/>
                <a:gd name="T19" fmla="*/ 140 h 278"/>
                <a:gd name="T20" fmla="*/ 372 w 395"/>
                <a:gd name="T21" fmla="*/ 143 h 278"/>
                <a:gd name="T22" fmla="*/ 352 w 395"/>
                <a:gd name="T23" fmla="*/ 127 h 278"/>
                <a:gd name="T24" fmla="*/ 369 w 395"/>
                <a:gd name="T25" fmla="*/ 123 h 278"/>
                <a:gd name="T26" fmla="*/ 339 w 395"/>
                <a:gd name="T27" fmla="*/ 100 h 278"/>
                <a:gd name="T28" fmla="*/ 358 w 395"/>
                <a:gd name="T29" fmla="*/ 98 h 278"/>
                <a:gd name="T30" fmla="*/ 324 w 395"/>
                <a:gd name="T31" fmla="*/ 80 h 278"/>
                <a:gd name="T32" fmla="*/ 337 w 395"/>
                <a:gd name="T33" fmla="*/ 60 h 278"/>
                <a:gd name="T34" fmla="*/ 334 w 395"/>
                <a:gd name="T35" fmla="*/ 57 h 278"/>
                <a:gd name="T36" fmla="*/ 322 w 395"/>
                <a:gd name="T37" fmla="*/ 45 h 278"/>
                <a:gd name="T38" fmla="*/ 327 w 395"/>
                <a:gd name="T39" fmla="*/ 51 h 278"/>
                <a:gd name="T40" fmla="*/ 296 w 395"/>
                <a:gd name="T41" fmla="*/ 36 h 278"/>
                <a:gd name="T42" fmla="*/ 257 w 395"/>
                <a:gd name="T43" fmla="*/ 35 h 278"/>
                <a:gd name="T44" fmla="*/ 262 w 395"/>
                <a:gd name="T45" fmla="*/ 38 h 278"/>
                <a:gd name="T46" fmla="*/ 232 w 395"/>
                <a:gd name="T47" fmla="*/ 29 h 278"/>
                <a:gd name="T48" fmla="*/ 230 w 395"/>
                <a:gd name="T49" fmla="*/ 3 h 278"/>
                <a:gd name="T50" fmla="*/ 210 w 395"/>
                <a:gd name="T51" fmla="*/ 28 h 278"/>
                <a:gd name="T52" fmla="*/ 192 w 395"/>
                <a:gd name="T53" fmla="*/ 27 h 278"/>
                <a:gd name="T54" fmla="*/ 206 w 395"/>
                <a:gd name="T55" fmla="*/ 2 h 278"/>
                <a:gd name="T56" fmla="*/ 224 w 395"/>
                <a:gd name="T57" fmla="*/ 4 h 278"/>
                <a:gd name="T58" fmla="*/ 188 w 395"/>
                <a:gd name="T59" fmla="*/ 2 h 278"/>
                <a:gd name="T60" fmla="*/ 145 w 395"/>
                <a:gd name="T61" fmla="*/ 35 h 278"/>
                <a:gd name="T62" fmla="*/ 157 w 395"/>
                <a:gd name="T63" fmla="*/ 10 h 278"/>
                <a:gd name="T64" fmla="*/ 159 w 395"/>
                <a:gd name="T65" fmla="*/ 22 h 278"/>
                <a:gd name="T66" fmla="*/ 135 w 395"/>
                <a:gd name="T67" fmla="*/ 14 h 278"/>
                <a:gd name="T68" fmla="*/ 127 w 395"/>
                <a:gd name="T69" fmla="*/ 43 h 278"/>
                <a:gd name="T70" fmla="*/ 111 w 395"/>
                <a:gd name="T71" fmla="*/ 20 h 278"/>
                <a:gd name="T72" fmla="*/ 106 w 395"/>
                <a:gd name="T73" fmla="*/ 54 h 278"/>
                <a:gd name="T74" fmla="*/ 106 w 395"/>
                <a:gd name="T75" fmla="*/ 30 h 278"/>
                <a:gd name="T76" fmla="*/ 73 w 395"/>
                <a:gd name="T77" fmla="*/ 48 h 278"/>
                <a:gd name="T78" fmla="*/ 99 w 395"/>
                <a:gd name="T79" fmla="*/ 55 h 278"/>
                <a:gd name="T80" fmla="*/ 65 w 395"/>
                <a:gd name="T81" fmla="*/ 86 h 278"/>
                <a:gd name="T82" fmla="*/ 50 w 395"/>
                <a:gd name="T83" fmla="*/ 98 h 278"/>
                <a:gd name="T84" fmla="*/ 31 w 395"/>
                <a:gd name="T85" fmla="*/ 95 h 278"/>
                <a:gd name="T86" fmla="*/ 19 w 395"/>
                <a:gd name="T87" fmla="*/ 130 h 278"/>
                <a:gd name="T88" fmla="*/ 13 w 395"/>
                <a:gd name="T89" fmla="*/ 132 h 278"/>
                <a:gd name="T90" fmla="*/ 25 w 395"/>
                <a:gd name="T91" fmla="*/ 107 h 278"/>
                <a:gd name="T92" fmla="*/ 8 w 395"/>
                <a:gd name="T93" fmla="*/ 145 h 278"/>
                <a:gd name="T94" fmla="*/ 13 w 395"/>
                <a:gd name="T95" fmla="*/ 159 h 278"/>
                <a:gd name="T96" fmla="*/ 5 w 395"/>
                <a:gd name="T97" fmla="*/ 160 h 278"/>
                <a:gd name="T98" fmla="*/ 26 w 395"/>
                <a:gd name="T99" fmla="*/ 193 h 278"/>
                <a:gd name="T100" fmla="*/ 0 w 395"/>
                <a:gd name="T101" fmla="*/ 196 h 278"/>
                <a:gd name="T102" fmla="*/ 19 w 395"/>
                <a:gd name="T103" fmla="*/ 216 h 278"/>
                <a:gd name="T104" fmla="*/ 29 w 395"/>
                <a:gd name="T105" fmla="*/ 223 h 278"/>
                <a:gd name="T106" fmla="*/ 31 w 395"/>
                <a:gd name="T107" fmla="*/ 232 h 278"/>
                <a:gd name="T108" fmla="*/ 5 w 395"/>
                <a:gd name="T109" fmla="*/ 238 h 278"/>
                <a:gd name="T110" fmla="*/ 16 w 395"/>
                <a:gd name="T111" fmla="*/ 254 h 278"/>
                <a:gd name="T112" fmla="*/ 38 w 395"/>
                <a:gd name="T113" fmla="*/ 260 h 278"/>
                <a:gd name="T114" fmla="*/ 9 w 395"/>
                <a:gd name="T115" fmla="*/ 254 h 278"/>
                <a:gd name="T116" fmla="*/ 383 w 395"/>
                <a:gd name="T117" fmla="*/ 165 h 278"/>
                <a:gd name="T118" fmla="*/ 389 w 395"/>
                <a:gd name="T119" fmla="*/ 15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5" h="278">
                  <a:moveTo>
                    <a:pt x="376" y="277"/>
                  </a:moveTo>
                  <a:cubicBezTo>
                    <a:pt x="374" y="275"/>
                    <a:pt x="372" y="271"/>
                    <a:pt x="369" y="268"/>
                  </a:cubicBezTo>
                  <a:cubicBezTo>
                    <a:pt x="368" y="266"/>
                    <a:pt x="367" y="264"/>
                    <a:pt x="366" y="264"/>
                  </a:cubicBezTo>
                  <a:cubicBezTo>
                    <a:pt x="366" y="264"/>
                    <a:pt x="365" y="264"/>
                    <a:pt x="365" y="263"/>
                  </a:cubicBezTo>
                  <a:cubicBezTo>
                    <a:pt x="363" y="263"/>
                    <a:pt x="363" y="263"/>
                    <a:pt x="363" y="263"/>
                  </a:cubicBezTo>
                  <a:cubicBezTo>
                    <a:pt x="360" y="261"/>
                    <a:pt x="358" y="261"/>
                    <a:pt x="357" y="261"/>
                  </a:cubicBezTo>
                  <a:cubicBezTo>
                    <a:pt x="357" y="261"/>
                    <a:pt x="357" y="261"/>
                    <a:pt x="357" y="261"/>
                  </a:cubicBezTo>
                  <a:cubicBezTo>
                    <a:pt x="356" y="261"/>
                    <a:pt x="356" y="262"/>
                    <a:pt x="355" y="263"/>
                  </a:cubicBezTo>
                  <a:cubicBezTo>
                    <a:pt x="355" y="263"/>
                    <a:pt x="355" y="263"/>
                    <a:pt x="355" y="263"/>
                  </a:cubicBezTo>
                  <a:cubicBezTo>
                    <a:pt x="354" y="263"/>
                    <a:pt x="354" y="263"/>
                    <a:pt x="354" y="263"/>
                  </a:cubicBezTo>
                  <a:cubicBezTo>
                    <a:pt x="354" y="263"/>
                    <a:pt x="354" y="263"/>
                    <a:pt x="354" y="263"/>
                  </a:cubicBezTo>
                  <a:cubicBezTo>
                    <a:pt x="354" y="261"/>
                    <a:pt x="355" y="260"/>
                    <a:pt x="356" y="257"/>
                  </a:cubicBezTo>
                  <a:cubicBezTo>
                    <a:pt x="357" y="255"/>
                    <a:pt x="358" y="253"/>
                    <a:pt x="358" y="252"/>
                  </a:cubicBezTo>
                  <a:cubicBezTo>
                    <a:pt x="358" y="251"/>
                    <a:pt x="358" y="251"/>
                    <a:pt x="358" y="251"/>
                  </a:cubicBezTo>
                  <a:cubicBezTo>
                    <a:pt x="360" y="252"/>
                    <a:pt x="360" y="252"/>
                    <a:pt x="360" y="252"/>
                  </a:cubicBezTo>
                  <a:cubicBezTo>
                    <a:pt x="360" y="252"/>
                    <a:pt x="360" y="252"/>
                    <a:pt x="360" y="252"/>
                  </a:cubicBezTo>
                  <a:cubicBezTo>
                    <a:pt x="359" y="253"/>
                    <a:pt x="359" y="254"/>
                    <a:pt x="359" y="254"/>
                  </a:cubicBezTo>
                  <a:cubicBezTo>
                    <a:pt x="359" y="255"/>
                    <a:pt x="359" y="255"/>
                    <a:pt x="359" y="255"/>
                  </a:cubicBezTo>
                  <a:cubicBezTo>
                    <a:pt x="360" y="255"/>
                    <a:pt x="361" y="256"/>
                    <a:pt x="365" y="258"/>
                  </a:cubicBezTo>
                  <a:cubicBezTo>
                    <a:pt x="367" y="258"/>
                    <a:pt x="367" y="258"/>
                    <a:pt x="367" y="258"/>
                  </a:cubicBezTo>
                  <a:cubicBezTo>
                    <a:pt x="368" y="258"/>
                    <a:pt x="370" y="258"/>
                    <a:pt x="374" y="258"/>
                  </a:cubicBezTo>
                  <a:cubicBezTo>
                    <a:pt x="378" y="257"/>
                    <a:pt x="380" y="256"/>
                    <a:pt x="382" y="256"/>
                  </a:cubicBezTo>
                  <a:cubicBezTo>
                    <a:pt x="383" y="255"/>
                    <a:pt x="383" y="255"/>
                    <a:pt x="383" y="255"/>
                  </a:cubicBezTo>
                  <a:cubicBezTo>
                    <a:pt x="383" y="255"/>
                    <a:pt x="384" y="254"/>
                    <a:pt x="384" y="254"/>
                  </a:cubicBezTo>
                  <a:cubicBezTo>
                    <a:pt x="384" y="253"/>
                    <a:pt x="384" y="253"/>
                    <a:pt x="384" y="253"/>
                  </a:cubicBezTo>
                  <a:cubicBezTo>
                    <a:pt x="385" y="254"/>
                    <a:pt x="385" y="254"/>
                    <a:pt x="385" y="254"/>
                  </a:cubicBezTo>
                  <a:cubicBezTo>
                    <a:pt x="385" y="254"/>
                    <a:pt x="385" y="254"/>
                    <a:pt x="385" y="254"/>
                  </a:cubicBezTo>
                  <a:cubicBezTo>
                    <a:pt x="385" y="257"/>
                    <a:pt x="384" y="259"/>
                    <a:pt x="384" y="260"/>
                  </a:cubicBezTo>
                  <a:cubicBezTo>
                    <a:pt x="384" y="261"/>
                    <a:pt x="383" y="261"/>
                    <a:pt x="383" y="261"/>
                  </a:cubicBezTo>
                  <a:cubicBezTo>
                    <a:pt x="381" y="262"/>
                    <a:pt x="378" y="262"/>
                    <a:pt x="374" y="263"/>
                  </a:cubicBezTo>
                  <a:cubicBezTo>
                    <a:pt x="369" y="263"/>
                    <a:pt x="369" y="263"/>
                    <a:pt x="369" y="263"/>
                  </a:cubicBezTo>
                  <a:cubicBezTo>
                    <a:pt x="370" y="265"/>
                    <a:pt x="371" y="267"/>
                    <a:pt x="374" y="270"/>
                  </a:cubicBezTo>
                  <a:cubicBezTo>
                    <a:pt x="377" y="273"/>
                    <a:pt x="377" y="273"/>
                    <a:pt x="377" y="273"/>
                  </a:cubicBezTo>
                  <a:cubicBezTo>
                    <a:pt x="377" y="274"/>
                    <a:pt x="378" y="274"/>
                    <a:pt x="378" y="275"/>
                  </a:cubicBezTo>
                  <a:cubicBezTo>
                    <a:pt x="377" y="278"/>
                    <a:pt x="377" y="278"/>
                    <a:pt x="377" y="278"/>
                  </a:cubicBezTo>
                  <a:cubicBezTo>
                    <a:pt x="377" y="278"/>
                    <a:pt x="377" y="278"/>
                    <a:pt x="377" y="278"/>
                  </a:cubicBezTo>
                  <a:lnTo>
                    <a:pt x="376" y="277"/>
                  </a:lnTo>
                  <a:close/>
                  <a:moveTo>
                    <a:pt x="387" y="251"/>
                  </a:moveTo>
                  <a:cubicBezTo>
                    <a:pt x="386" y="250"/>
                    <a:pt x="385" y="250"/>
                    <a:pt x="384" y="250"/>
                  </a:cubicBezTo>
                  <a:cubicBezTo>
                    <a:pt x="381" y="249"/>
                    <a:pt x="381" y="249"/>
                    <a:pt x="381" y="249"/>
                  </a:cubicBezTo>
                  <a:cubicBezTo>
                    <a:pt x="381" y="249"/>
                    <a:pt x="381" y="249"/>
                    <a:pt x="381" y="249"/>
                  </a:cubicBezTo>
                  <a:cubicBezTo>
                    <a:pt x="381" y="248"/>
                    <a:pt x="381" y="248"/>
                    <a:pt x="381" y="248"/>
                  </a:cubicBezTo>
                  <a:cubicBezTo>
                    <a:pt x="381" y="248"/>
                    <a:pt x="381" y="248"/>
                    <a:pt x="381" y="248"/>
                  </a:cubicBezTo>
                  <a:cubicBezTo>
                    <a:pt x="383" y="248"/>
                    <a:pt x="384" y="248"/>
                    <a:pt x="384" y="248"/>
                  </a:cubicBezTo>
                  <a:cubicBezTo>
                    <a:pt x="384" y="248"/>
                    <a:pt x="385" y="248"/>
                    <a:pt x="385" y="247"/>
                  </a:cubicBezTo>
                  <a:cubicBezTo>
                    <a:pt x="385" y="247"/>
                    <a:pt x="385" y="246"/>
                    <a:pt x="386" y="243"/>
                  </a:cubicBezTo>
                  <a:cubicBezTo>
                    <a:pt x="387" y="241"/>
                    <a:pt x="387" y="241"/>
                    <a:pt x="387" y="241"/>
                  </a:cubicBezTo>
                  <a:cubicBezTo>
                    <a:pt x="386" y="241"/>
                    <a:pt x="384" y="240"/>
                    <a:pt x="381" y="240"/>
                  </a:cubicBezTo>
                  <a:cubicBezTo>
                    <a:pt x="371" y="237"/>
                    <a:pt x="371" y="237"/>
                    <a:pt x="371" y="237"/>
                  </a:cubicBezTo>
                  <a:cubicBezTo>
                    <a:pt x="368" y="237"/>
                    <a:pt x="366" y="236"/>
                    <a:pt x="365" y="236"/>
                  </a:cubicBezTo>
                  <a:cubicBezTo>
                    <a:pt x="365" y="236"/>
                    <a:pt x="364" y="236"/>
                    <a:pt x="364" y="237"/>
                  </a:cubicBezTo>
                  <a:cubicBezTo>
                    <a:pt x="364" y="237"/>
                    <a:pt x="364" y="238"/>
                    <a:pt x="363" y="239"/>
                  </a:cubicBezTo>
                  <a:cubicBezTo>
                    <a:pt x="363" y="239"/>
                    <a:pt x="363" y="239"/>
                    <a:pt x="363" y="239"/>
                  </a:cubicBezTo>
                  <a:cubicBezTo>
                    <a:pt x="362" y="239"/>
                    <a:pt x="362" y="239"/>
                    <a:pt x="362" y="239"/>
                  </a:cubicBezTo>
                  <a:cubicBezTo>
                    <a:pt x="362" y="238"/>
                    <a:pt x="362" y="238"/>
                    <a:pt x="362" y="238"/>
                  </a:cubicBezTo>
                  <a:cubicBezTo>
                    <a:pt x="362" y="237"/>
                    <a:pt x="363" y="235"/>
                    <a:pt x="363" y="233"/>
                  </a:cubicBezTo>
                  <a:cubicBezTo>
                    <a:pt x="364" y="230"/>
                    <a:pt x="364" y="228"/>
                    <a:pt x="364" y="227"/>
                  </a:cubicBezTo>
                  <a:cubicBezTo>
                    <a:pt x="365" y="227"/>
                    <a:pt x="365" y="227"/>
                    <a:pt x="365" y="227"/>
                  </a:cubicBezTo>
                  <a:cubicBezTo>
                    <a:pt x="366" y="227"/>
                    <a:pt x="366" y="227"/>
                    <a:pt x="366" y="227"/>
                  </a:cubicBezTo>
                  <a:cubicBezTo>
                    <a:pt x="366" y="227"/>
                    <a:pt x="366" y="227"/>
                    <a:pt x="366" y="227"/>
                  </a:cubicBezTo>
                  <a:cubicBezTo>
                    <a:pt x="366" y="229"/>
                    <a:pt x="366" y="229"/>
                    <a:pt x="366" y="230"/>
                  </a:cubicBezTo>
                  <a:cubicBezTo>
                    <a:pt x="366" y="230"/>
                    <a:pt x="366" y="230"/>
                    <a:pt x="366" y="230"/>
                  </a:cubicBezTo>
                  <a:cubicBezTo>
                    <a:pt x="367" y="231"/>
                    <a:pt x="369" y="231"/>
                    <a:pt x="372" y="232"/>
                  </a:cubicBezTo>
                  <a:cubicBezTo>
                    <a:pt x="383" y="234"/>
                    <a:pt x="383" y="234"/>
                    <a:pt x="383" y="234"/>
                  </a:cubicBezTo>
                  <a:cubicBezTo>
                    <a:pt x="386" y="235"/>
                    <a:pt x="387" y="235"/>
                    <a:pt x="388" y="236"/>
                  </a:cubicBezTo>
                  <a:cubicBezTo>
                    <a:pt x="388" y="233"/>
                    <a:pt x="388" y="233"/>
                    <a:pt x="388" y="233"/>
                  </a:cubicBezTo>
                  <a:cubicBezTo>
                    <a:pt x="389" y="231"/>
                    <a:pt x="389" y="229"/>
                    <a:pt x="389" y="229"/>
                  </a:cubicBezTo>
                  <a:cubicBezTo>
                    <a:pt x="389" y="229"/>
                    <a:pt x="389" y="229"/>
                    <a:pt x="389" y="228"/>
                  </a:cubicBezTo>
                  <a:cubicBezTo>
                    <a:pt x="389" y="228"/>
                    <a:pt x="388" y="228"/>
                    <a:pt x="388" y="228"/>
                  </a:cubicBezTo>
                  <a:cubicBezTo>
                    <a:pt x="387" y="228"/>
                    <a:pt x="386" y="227"/>
                    <a:pt x="386" y="227"/>
                  </a:cubicBezTo>
                  <a:cubicBezTo>
                    <a:pt x="386" y="227"/>
                    <a:pt x="386" y="227"/>
                    <a:pt x="386" y="227"/>
                  </a:cubicBezTo>
                  <a:cubicBezTo>
                    <a:pt x="386" y="226"/>
                    <a:pt x="386" y="226"/>
                    <a:pt x="386" y="226"/>
                  </a:cubicBezTo>
                  <a:cubicBezTo>
                    <a:pt x="386" y="226"/>
                    <a:pt x="386" y="226"/>
                    <a:pt x="386" y="226"/>
                  </a:cubicBezTo>
                  <a:cubicBezTo>
                    <a:pt x="389" y="226"/>
                    <a:pt x="389" y="226"/>
                    <a:pt x="389" y="226"/>
                  </a:cubicBezTo>
                  <a:cubicBezTo>
                    <a:pt x="390" y="227"/>
                    <a:pt x="391" y="227"/>
                    <a:pt x="392" y="227"/>
                  </a:cubicBezTo>
                  <a:cubicBezTo>
                    <a:pt x="392" y="227"/>
                    <a:pt x="392" y="227"/>
                    <a:pt x="392" y="227"/>
                  </a:cubicBezTo>
                  <a:cubicBezTo>
                    <a:pt x="392" y="228"/>
                    <a:pt x="391" y="230"/>
                    <a:pt x="390" y="235"/>
                  </a:cubicBezTo>
                  <a:cubicBezTo>
                    <a:pt x="389" y="243"/>
                    <a:pt x="389" y="243"/>
                    <a:pt x="389" y="243"/>
                  </a:cubicBezTo>
                  <a:cubicBezTo>
                    <a:pt x="388" y="247"/>
                    <a:pt x="387" y="250"/>
                    <a:pt x="387" y="251"/>
                  </a:cubicBezTo>
                  <a:close/>
                  <a:moveTo>
                    <a:pt x="366" y="220"/>
                  </a:moveTo>
                  <a:cubicBezTo>
                    <a:pt x="366" y="220"/>
                    <a:pt x="366" y="220"/>
                    <a:pt x="366" y="220"/>
                  </a:cubicBezTo>
                  <a:cubicBezTo>
                    <a:pt x="366" y="218"/>
                    <a:pt x="366" y="217"/>
                    <a:pt x="366" y="214"/>
                  </a:cubicBezTo>
                  <a:cubicBezTo>
                    <a:pt x="366" y="211"/>
                    <a:pt x="366" y="209"/>
                    <a:pt x="366" y="208"/>
                  </a:cubicBezTo>
                  <a:cubicBezTo>
                    <a:pt x="367" y="208"/>
                    <a:pt x="367" y="208"/>
                    <a:pt x="367" y="208"/>
                  </a:cubicBezTo>
                  <a:cubicBezTo>
                    <a:pt x="368" y="208"/>
                    <a:pt x="368" y="208"/>
                    <a:pt x="368" y="208"/>
                  </a:cubicBezTo>
                  <a:cubicBezTo>
                    <a:pt x="368" y="208"/>
                    <a:pt x="368" y="208"/>
                    <a:pt x="368" y="208"/>
                  </a:cubicBezTo>
                  <a:cubicBezTo>
                    <a:pt x="368" y="209"/>
                    <a:pt x="368" y="210"/>
                    <a:pt x="368" y="210"/>
                  </a:cubicBezTo>
                  <a:cubicBezTo>
                    <a:pt x="368" y="211"/>
                    <a:pt x="368" y="211"/>
                    <a:pt x="369" y="211"/>
                  </a:cubicBezTo>
                  <a:cubicBezTo>
                    <a:pt x="370" y="211"/>
                    <a:pt x="372" y="212"/>
                    <a:pt x="375" y="212"/>
                  </a:cubicBezTo>
                  <a:cubicBezTo>
                    <a:pt x="385" y="212"/>
                    <a:pt x="385" y="212"/>
                    <a:pt x="385" y="212"/>
                  </a:cubicBezTo>
                  <a:cubicBezTo>
                    <a:pt x="388" y="213"/>
                    <a:pt x="390" y="213"/>
                    <a:pt x="391" y="213"/>
                  </a:cubicBezTo>
                  <a:cubicBezTo>
                    <a:pt x="391" y="213"/>
                    <a:pt x="391" y="212"/>
                    <a:pt x="392" y="212"/>
                  </a:cubicBezTo>
                  <a:cubicBezTo>
                    <a:pt x="392" y="212"/>
                    <a:pt x="392" y="211"/>
                    <a:pt x="392" y="210"/>
                  </a:cubicBezTo>
                  <a:cubicBezTo>
                    <a:pt x="392" y="210"/>
                    <a:pt x="392" y="210"/>
                    <a:pt x="392" y="210"/>
                  </a:cubicBezTo>
                  <a:cubicBezTo>
                    <a:pt x="393" y="210"/>
                    <a:pt x="393" y="210"/>
                    <a:pt x="393" y="210"/>
                  </a:cubicBezTo>
                  <a:cubicBezTo>
                    <a:pt x="394" y="210"/>
                    <a:pt x="394" y="210"/>
                    <a:pt x="394" y="210"/>
                  </a:cubicBezTo>
                  <a:cubicBezTo>
                    <a:pt x="393" y="211"/>
                    <a:pt x="393" y="213"/>
                    <a:pt x="393" y="216"/>
                  </a:cubicBezTo>
                  <a:cubicBezTo>
                    <a:pt x="393" y="218"/>
                    <a:pt x="393" y="220"/>
                    <a:pt x="393" y="222"/>
                  </a:cubicBezTo>
                  <a:cubicBezTo>
                    <a:pt x="393" y="222"/>
                    <a:pt x="393" y="222"/>
                    <a:pt x="393" y="222"/>
                  </a:cubicBezTo>
                  <a:cubicBezTo>
                    <a:pt x="391" y="222"/>
                    <a:pt x="391" y="222"/>
                    <a:pt x="391" y="222"/>
                  </a:cubicBezTo>
                  <a:cubicBezTo>
                    <a:pt x="391" y="222"/>
                    <a:pt x="391" y="222"/>
                    <a:pt x="391" y="222"/>
                  </a:cubicBezTo>
                  <a:cubicBezTo>
                    <a:pt x="391" y="220"/>
                    <a:pt x="391" y="219"/>
                    <a:pt x="391" y="219"/>
                  </a:cubicBezTo>
                  <a:cubicBezTo>
                    <a:pt x="391" y="219"/>
                    <a:pt x="391" y="219"/>
                    <a:pt x="390" y="219"/>
                  </a:cubicBezTo>
                  <a:cubicBezTo>
                    <a:pt x="389" y="218"/>
                    <a:pt x="388" y="218"/>
                    <a:pt x="384" y="218"/>
                  </a:cubicBezTo>
                  <a:cubicBezTo>
                    <a:pt x="374" y="217"/>
                    <a:pt x="374" y="217"/>
                    <a:pt x="374" y="217"/>
                  </a:cubicBezTo>
                  <a:cubicBezTo>
                    <a:pt x="371" y="217"/>
                    <a:pt x="369" y="217"/>
                    <a:pt x="368" y="217"/>
                  </a:cubicBezTo>
                  <a:cubicBezTo>
                    <a:pt x="368" y="217"/>
                    <a:pt x="368" y="217"/>
                    <a:pt x="368" y="218"/>
                  </a:cubicBezTo>
                  <a:cubicBezTo>
                    <a:pt x="368" y="218"/>
                    <a:pt x="367" y="219"/>
                    <a:pt x="367" y="220"/>
                  </a:cubicBezTo>
                  <a:cubicBezTo>
                    <a:pt x="367" y="220"/>
                    <a:pt x="367" y="220"/>
                    <a:pt x="367" y="220"/>
                  </a:cubicBezTo>
                  <a:lnTo>
                    <a:pt x="366" y="220"/>
                  </a:lnTo>
                  <a:close/>
                  <a:moveTo>
                    <a:pt x="376" y="206"/>
                  </a:moveTo>
                  <a:cubicBezTo>
                    <a:pt x="374" y="206"/>
                    <a:pt x="372" y="205"/>
                    <a:pt x="371" y="204"/>
                  </a:cubicBezTo>
                  <a:cubicBezTo>
                    <a:pt x="369" y="203"/>
                    <a:pt x="368" y="202"/>
                    <a:pt x="367" y="200"/>
                  </a:cubicBezTo>
                  <a:cubicBezTo>
                    <a:pt x="367" y="198"/>
                    <a:pt x="366" y="197"/>
                    <a:pt x="366" y="194"/>
                  </a:cubicBezTo>
                  <a:cubicBezTo>
                    <a:pt x="366" y="192"/>
                    <a:pt x="367" y="189"/>
                    <a:pt x="368" y="186"/>
                  </a:cubicBezTo>
                  <a:cubicBezTo>
                    <a:pt x="368" y="186"/>
                    <a:pt x="368" y="186"/>
                    <a:pt x="368" y="186"/>
                  </a:cubicBezTo>
                  <a:cubicBezTo>
                    <a:pt x="370" y="186"/>
                    <a:pt x="372" y="187"/>
                    <a:pt x="375" y="186"/>
                  </a:cubicBezTo>
                  <a:cubicBezTo>
                    <a:pt x="375" y="187"/>
                    <a:pt x="375" y="187"/>
                    <a:pt x="375" y="187"/>
                  </a:cubicBezTo>
                  <a:cubicBezTo>
                    <a:pt x="375" y="188"/>
                    <a:pt x="375" y="188"/>
                    <a:pt x="375" y="188"/>
                  </a:cubicBezTo>
                  <a:cubicBezTo>
                    <a:pt x="375" y="188"/>
                    <a:pt x="375" y="188"/>
                    <a:pt x="375" y="188"/>
                  </a:cubicBezTo>
                  <a:cubicBezTo>
                    <a:pt x="374" y="188"/>
                    <a:pt x="374" y="188"/>
                    <a:pt x="374" y="188"/>
                  </a:cubicBezTo>
                  <a:cubicBezTo>
                    <a:pt x="374" y="188"/>
                    <a:pt x="373" y="188"/>
                    <a:pt x="371" y="188"/>
                  </a:cubicBezTo>
                  <a:cubicBezTo>
                    <a:pt x="371" y="189"/>
                    <a:pt x="370" y="190"/>
                    <a:pt x="369" y="191"/>
                  </a:cubicBezTo>
                  <a:cubicBezTo>
                    <a:pt x="369" y="192"/>
                    <a:pt x="369" y="194"/>
                    <a:pt x="369" y="195"/>
                  </a:cubicBezTo>
                  <a:cubicBezTo>
                    <a:pt x="369" y="197"/>
                    <a:pt x="370" y="199"/>
                    <a:pt x="371" y="200"/>
                  </a:cubicBezTo>
                  <a:cubicBezTo>
                    <a:pt x="372" y="200"/>
                    <a:pt x="373" y="201"/>
                    <a:pt x="374" y="201"/>
                  </a:cubicBezTo>
                  <a:cubicBezTo>
                    <a:pt x="376" y="201"/>
                    <a:pt x="377" y="200"/>
                    <a:pt x="378" y="198"/>
                  </a:cubicBezTo>
                  <a:cubicBezTo>
                    <a:pt x="378" y="198"/>
                    <a:pt x="378" y="197"/>
                    <a:pt x="378" y="195"/>
                  </a:cubicBezTo>
                  <a:cubicBezTo>
                    <a:pt x="379" y="192"/>
                    <a:pt x="379" y="189"/>
                    <a:pt x="380" y="188"/>
                  </a:cubicBezTo>
                  <a:cubicBezTo>
                    <a:pt x="381" y="187"/>
                    <a:pt x="383" y="186"/>
                    <a:pt x="386" y="186"/>
                  </a:cubicBezTo>
                  <a:cubicBezTo>
                    <a:pt x="388" y="186"/>
                    <a:pt x="390" y="186"/>
                    <a:pt x="392" y="188"/>
                  </a:cubicBezTo>
                  <a:cubicBezTo>
                    <a:pt x="394" y="190"/>
                    <a:pt x="395" y="193"/>
                    <a:pt x="395" y="196"/>
                  </a:cubicBezTo>
                  <a:cubicBezTo>
                    <a:pt x="395" y="199"/>
                    <a:pt x="394" y="201"/>
                    <a:pt x="394" y="203"/>
                  </a:cubicBezTo>
                  <a:cubicBezTo>
                    <a:pt x="393" y="203"/>
                    <a:pt x="393" y="203"/>
                    <a:pt x="393" y="203"/>
                  </a:cubicBezTo>
                  <a:cubicBezTo>
                    <a:pt x="392" y="203"/>
                    <a:pt x="390" y="203"/>
                    <a:pt x="388" y="203"/>
                  </a:cubicBezTo>
                  <a:cubicBezTo>
                    <a:pt x="387" y="203"/>
                    <a:pt x="387" y="203"/>
                    <a:pt x="387" y="203"/>
                  </a:cubicBezTo>
                  <a:cubicBezTo>
                    <a:pt x="387" y="202"/>
                    <a:pt x="387" y="202"/>
                    <a:pt x="387" y="202"/>
                  </a:cubicBezTo>
                  <a:cubicBezTo>
                    <a:pt x="388" y="201"/>
                    <a:pt x="388" y="201"/>
                    <a:pt x="388" y="201"/>
                  </a:cubicBezTo>
                  <a:cubicBezTo>
                    <a:pt x="389" y="201"/>
                    <a:pt x="390" y="201"/>
                    <a:pt x="391" y="201"/>
                  </a:cubicBezTo>
                  <a:cubicBezTo>
                    <a:pt x="391" y="201"/>
                    <a:pt x="392" y="200"/>
                    <a:pt x="392" y="199"/>
                  </a:cubicBezTo>
                  <a:cubicBezTo>
                    <a:pt x="392" y="198"/>
                    <a:pt x="393" y="197"/>
                    <a:pt x="392" y="196"/>
                  </a:cubicBezTo>
                  <a:cubicBezTo>
                    <a:pt x="392" y="194"/>
                    <a:pt x="392" y="193"/>
                    <a:pt x="391" y="192"/>
                  </a:cubicBezTo>
                  <a:cubicBezTo>
                    <a:pt x="390" y="191"/>
                    <a:pt x="389" y="190"/>
                    <a:pt x="388" y="190"/>
                  </a:cubicBezTo>
                  <a:cubicBezTo>
                    <a:pt x="386" y="190"/>
                    <a:pt x="385" y="191"/>
                    <a:pt x="384" y="192"/>
                  </a:cubicBezTo>
                  <a:cubicBezTo>
                    <a:pt x="384" y="193"/>
                    <a:pt x="384" y="194"/>
                    <a:pt x="383" y="197"/>
                  </a:cubicBezTo>
                  <a:cubicBezTo>
                    <a:pt x="383" y="197"/>
                    <a:pt x="383" y="198"/>
                    <a:pt x="383" y="199"/>
                  </a:cubicBezTo>
                  <a:cubicBezTo>
                    <a:pt x="383" y="200"/>
                    <a:pt x="383" y="201"/>
                    <a:pt x="383" y="201"/>
                  </a:cubicBezTo>
                  <a:cubicBezTo>
                    <a:pt x="382" y="203"/>
                    <a:pt x="381" y="204"/>
                    <a:pt x="380" y="204"/>
                  </a:cubicBezTo>
                  <a:cubicBezTo>
                    <a:pt x="379" y="205"/>
                    <a:pt x="378" y="205"/>
                    <a:pt x="376" y="206"/>
                  </a:cubicBezTo>
                  <a:close/>
                  <a:moveTo>
                    <a:pt x="369" y="157"/>
                  </a:moveTo>
                  <a:cubicBezTo>
                    <a:pt x="367" y="157"/>
                    <a:pt x="365" y="157"/>
                    <a:pt x="363" y="158"/>
                  </a:cubicBezTo>
                  <a:cubicBezTo>
                    <a:pt x="363" y="158"/>
                    <a:pt x="363" y="158"/>
                    <a:pt x="363" y="158"/>
                  </a:cubicBezTo>
                  <a:cubicBezTo>
                    <a:pt x="359" y="144"/>
                    <a:pt x="359" y="144"/>
                    <a:pt x="359" y="144"/>
                  </a:cubicBezTo>
                  <a:cubicBezTo>
                    <a:pt x="358" y="142"/>
                    <a:pt x="358" y="141"/>
                    <a:pt x="358" y="140"/>
                  </a:cubicBezTo>
                  <a:cubicBezTo>
                    <a:pt x="358" y="139"/>
                    <a:pt x="358" y="139"/>
                    <a:pt x="358" y="139"/>
                  </a:cubicBezTo>
                  <a:cubicBezTo>
                    <a:pt x="358" y="139"/>
                    <a:pt x="358" y="139"/>
                    <a:pt x="358" y="139"/>
                  </a:cubicBezTo>
                  <a:cubicBezTo>
                    <a:pt x="358" y="139"/>
                    <a:pt x="358" y="139"/>
                    <a:pt x="358" y="139"/>
                  </a:cubicBezTo>
                  <a:cubicBezTo>
                    <a:pt x="359" y="140"/>
                    <a:pt x="360" y="140"/>
                    <a:pt x="360" y="140"/>
                  </a:cubicBezTo>
                  <a:cubicBezTo>
                    <a:pt x="360" y="140"/>
                    <a:pt x="361" y="140"/>
                    <a:pt x="362" y="140"/>
                  </a:cubicBezTo>
                  <a:cubicBezTo>
                    <a:pt x="367" y="139"/>
                    <a:pt x="367" y="139"/>
                    <a:pt x="367" y="139"/>
                  </a:cubicBezTo>
                  <a:cubicBezTo>
                    <a:pt x="376" y="136"/>
                    <a:pt x="376" y="136"/>
                    <a:pt x="376" y="136"/>
                  </a:cubicBezTo>
                  <a:cubicBezTo>
                    <a:pt x="379" y="135"/>
                    <a:pt x="381" y="135"/>
                    <a:pt x="382" y="134"/>
                  </a:cubicBezTo>
                  <a:cubicBezTo>
                    <a:pt x="382" y="134"/>
                    <a:pt x="382" y="134"/>
                    <a:pt x="382" y="133"/>
                  </a:cubicBezTo>
                  <a:cubicBezTo>
                    <a:pt x="382" y="133"/>
                    <a:pt x="382" y="133"/>
                    <a:pt x="382" y="131"/>
                  </a:cubicBezTo>
                  <a:cubicBezTo>
                    <a:pt x="382" y="131"/>
                    <a:pt x="382" y="131"/>
                    <a:pt x="382" y="131"/>
                  </a:cubicBezTo>
                  <a:cubicBezTo>
                    <a:pt x="383" y="131"/>
                    <a:pt x="383" y="131"/>
                    <a:pt x="383" y="131"/>
                  </a:cubicBezTo>
                  <a:cubicBezTo>
                    <a:pt x="383" y="131"/>
                    <a:pt x="383" y="131"/>
                    <a:pt x="383" y="131"/>
                  </a:cubicBezTo>
                  <a:cubicBezTo>
                    <a:pt x="384" y="132"/>
                    <a:pt x="384" y="134"/>
                    <a:pt x="385" y="137"/>
                  </a:cubicBezTo>
                  <a:cubicBezTo>
                    <a:pt x="385" y="139"/>
                    <a:pt x="387" y="143"/>
                    <a:pt x="389" y="150"/>
                  </a:cubicBezTo>
                  <a:cubicBezTo>
                    <a:pt x="389" y="150"/>
                    <a:pt x="389" y="150"/>
                    <a:pt x="389" y="150"/>
                  </a:cubicBezTo>
                  <a:cubicBezTo>
                    <a:pt x="386" y="150"/>
                    <a:pt x="386" y="150"/>
                    <a:pt x="386" y="150"/>
                  </a:cubicBezTo>
                  <a:cubicBezTo>
                    <a:pt x="386" y="150"/>
                    <a:pt x="385" y="150"/>
                    <a:pt x="385" y="151"/>
                  </a:cubicBezTo>
                  <a:cubicBezTo>
                    <a:pt x="383" y="151"/>
                    <a:pt x="383" y="151"/>
                    <a:pt x="383" y="151"/>
                  </a:cubicBezTo>
                  <a:cubicBezTo>
                    <a:pt x="383" y="151"/>
                    <a:pt x="383" y="151"/>
                    <a:pt x="383" y="151"/>
                  </a:cubicBezTo>
                  <a:cubicBezTo>
                    <a:pt x="382" y="150"/>
                    <a:pt x="382" y="150"/>
                    <a:pt x="382" y="150"/>
                  </a:cubicBezTo>
                  <a:cubicBezTo>
                    <a:pt x="383" y="150"/>
                    <a:pt x="383" y="150"/>
                    <a:pt x="383" y="150"/>
                  </a:cubicBezTo>
                  <a:cubicBezTo>
                    <a:pt x="384" y="149"/>
                    <a:pt x="385" y="149"/>
                    <a:pt x="385" y="148"/>
                  </a:cubicBezTo>
                  <a:cubicBezTo>
                    <a:pt x="386" y="148"/>
                    <a:pt x="385" y="148"/>
                    <a:pt x="385" y="146"/>
                  </a:cubicBezTo>
                  <a:cubicBezTo>
                    <a:pt x="385" y="145"/>
                    <a:pt x="385" y="144"/>
                    <a:pt x="384" y="143"/>
                  </a:cubicBezTo>
                  <a:cubicBezTo>
                    <a:pt x="384" y="142"/>
                    <a:pt x="384" y="141"/>
                    <a:pt x="383" y="140"/>
                  </a:cubicBezTo>
                  <a:cubicBezTo>
                    <a:pt x="382" y="140"/>
                    <a:pt x="380" y="141"/>
                    <a:pt x="378" y="141"/>
                  </a:cubicBezTo>
                  <a:cubicBezTo>
                    <a:pt x="374" y="142"/>
                    <a:pt x="374" y="142"/>
                    <a:pt x="374" y="142"/>
                  </a:cubicBezTo>
                  <a:cubicBezTo>
                    <a:pt x="374" y="143"/>
                    <a:pt x="375" y="144"/>
                    <a:pt x="375" y="145"/>
                  </a:cubicBezTo>
                  <a:cubicBezTo>
                    <a:pt x="375" y="147"/>
                    <a:pt x="375" y="147"/>
                    <a:pt x="375" y="147"/>
                  </a:cubicBezTo>
                  <a:cubicBezTo>
                    <a:pt x="376" y="148"/>
                    <a:pt x="376" y="149"/>
                    <a:pt x="376" y="149"/>
                  </a:cubicBezTo>
                  <a:cubicBezTo>
                    <a:pt x="377" y="149"/>
                    <a:pt x="377" y="149"/>
                    <a:pt x="379" y="149"/>
                  </a:cubicBezTo>
                  <a:cubicBezTo>
                    <a:pt x="379" y="149"/>
                    <a:pt x="379" y="149"/>
                    <a:pt x="379" y="149"/>
                  </a:cubicBezTo>
                  <a:cubicBezTo>
                    <a:pt x="379" y="150"/>
                    <a:pt x="379" y="150"/>
                    <a:pt x="379" y="150"/>
                  </a:cubicBezTo>
                  <a:cubicBezTo>
                    <a:pt x="379" y="150"/>
                    <a:pt x="379" y="150"/>
                    <a:pt x="379" y="150"/>
                  </a:cubicBezTo>
                  <a:cubicBezTo>
                    <a:pt x="378" y="151"/>
                    <a:pt x="377" y="151"/>
                    <a:pt x="376" y="151"/>
                  </a:cubicBezTo>
                  <a:cubicBezTo>
                    <a:pt x="374" y="152"/>
                    <a:pt x="373" y="152"/>
                    <a:pt x="371" y="152"/>
                  </a:cubicBezTo>
                  <a:cubicBezTo>
                    <a:pt x="371" y="152"/>
                    <a:pt x="371" y="152"/>
                    <a:pt x="371" y="152"/>
                  </a:cubicBezTo>
                  <a:cubicBezTo>
                    <a:pt x="371" y="151"/>
                    <a:pt x="371" y="151"/>
                    <a:pt x="371" y="151"/>
                  </a:cubicBezTo>
                  <a:cubicBezTo>
                    <a:pt x="371" y="151"/>
                    <a:pt x="371" y="151"/>
                    <a:pt x="371" y="151"/>
                  </a:cubicBezTo>
                  <a:cubicBezTo>
                    <a:pt x="372" y="150"/>
                    <a:pt x="373" y="150"/>
                    <a:pt x="373" y="150"/>
                  </a:cubicBezTo>
                  <a:cubicBezTo>
                    <a:pt x="374" y="150"/>
                    <a:pt x="374" y="149"/>
                    <a:pt x="373" y="148"/>
                  </a:cubicBezTo>
                  <a:cubicBezTo>
                    <a:pt x="373" y="147"/>
                    <a:pt x="373" y="146"/>
                    <a:pt x="373" y="145"/>
                  </a:cubicBezTo>
                  <a:cubicBezTo>
                    <a:pt x="373" y="145"/>
                    <a:pt x="372" y="144"/>
                    <a:pt x="372" y="143"/>
                  </a:cubicBezTo>
                  <a:cubicBezTo>
                    <a:pt x="366" y="145"/>
                    <a:pt x="366" y="145"/>
                    <a:pt x="366" y="145"/>
                  </a:cubicBezTo>
                  <a:cubicBezTo>
                    <a:pt x="365" y="145"/>
                    <a:pt x="363" y="146"/>
                    <a:pt x="362" y="146"/>
                  </a:cubicBezTo>
                  <a:cubicBezTo>
                    <a:pt x="363" y="149"/>
                    <a:pt x="363" y="149"/>
                    <a:pt x="363" y="149"/>
                  </a:cubicBezTo>
                  <a:cubicBezTo>
                    <a:pt x="364" y="152"/>
                    <a:pt x="364" y="154"/>
                    <a:pt x="365" y="155"/>
                  </a:cubicBezTo>
                  <a:cubicBezTo>
                    <a:pt x="365" y="155"/>
                    <a:pt x="365" y="155"/>
                    <a:pt x="365" y="155"/>
                  </a:cubicBezTo>
                  <a:cubicBezTo>
                    <a:pt x="365" y="155"/>
                    <a:pt x="366" y="155"/>
                    <a:pt x="366" y="155"/>
                  </a:cubicBezTo>
                  <a:cubicBezTo>
                    <a:pt x="369" y="155"/>
                    <a:pt x="369" y="155"/>
                    <a:pt x="369" y="155"/>
                  </a:cubicBezTo>
                  <a:cubicBezTo>
                    <a:pt x="369" y="155"/>
                    <a:pt x="369" y="155"/>
                    <a:pt x="369" y="155"/>
                  </a:cubicBezTo>
                  <a:cubicBezTo>
                    <a:pt x="369" y="156"/>
                    <a:pt x="369" y="156"/>
                    <a:pt x="369" y="156"/>
                  </a:cubicBezTo>
                  <a:lnTo>
                    <a:pt x="369" y="157"/>
                  </a:lnTo>
                  <a:close/>
                  <a:moveTo>
                    <a:pt x="380" y="127"/>
                  </a:moveTo>
                  <a:cubicBezTo>
                    <a:pt x="380" y="127"/>
                    <a:pt x="380" y="127"/>
                    <a:pt x="380" y="127"/>
                  </a:cubicBezTo>
                  <a:cubicBezTo>
                    <a:pt x="380" y="126"/>
                    <a:pt x="379" y="126"/>
                    <a:pt x="379" y="126"/>
                  </a:cubicBezTo>
                  <a:cubicBezTo>
                    <a:pt x="379" y="126"/>
                    <a:pt x="378" y="125"/>
                    <a:pt x="378" y="125"/>
                  </a:cubicBezTo>
                  <a:cubicBezTo>
                    <a:pt x="377" y="125"/>
                    <a:pt x="376" y="125"/>
                    <a:pt x="374" y="125"/>
                  </a:cubicBezTo>
                  <a:cubicBezTo>
                    <a:pt x="370" y="126"/>
                    <a:pt x="370" y="126"/>
                    <a:pt x="370" y="126"/>
                  </a:cubicBezTo>
                  <a:cubicBezTo>
                    <a:pt x="364" y="126"/>
                    <a:pt x="364" y="126"/>
                    <a:pt x="364" y="126"/>
                  </a:cubicBezTo>
                  <a:cubicBezTo>
                    <a:pt x="358" y="126"/>
                    <a:pt x="354" y="126"/>
                    <a:pt x="352" y="127"/>
                  </a:cubicBezTo>
                  <a:cubicBezTo>
                    <a:pt x="350" y="124"/>
                    <a:pt x="350" y="124"/>
                    <a:pt x="350" y="124"/>
                  </a:cubicBezTo>
                  <a:cubicBezTo>
                    <a:pt x="366" y="107"/>
                    <a:pt x="366" y="107"/>
                    <a:pt x="366" y="107"/>
                  </a:cubicBezTo>
                  <a:cubicBezTo>
                    <a:pt x="368" y="105"/>
                    <a:pt x="368" y="104"/>
                    <a:pt x="369" y="104"/>
                  </a:cubicBezTo>
                  <a:cubicBezTo>
                    <a:pt x="369" y="103"/>
                    <a:pt x="369" y="103"/>
                    <a:pt x="368" y="101"/>
                  </a:cubicBezTo>
                  <a:cubicBezTo>
                    <a:pt x="368" y="101"/>
                    <a:pt x="368" y="101"/>
                    <a:pt x="368" y="101"/>
                  </a:cubicBezTo>
                  <a:cubicBezTo>
                    <a:pt x="369" y="101"/>
                    <a:pt x="369" y="101"/>
                    <a:pt x="369" y="101"/>
                  </a:cubicBezTo>
                  <a:cubicBezTo>
                    <a:pt x="370" y="101"/>
                    <a:pt x="370" y="101"/>
                    <a:pt x="370" y="101"/>
                  </a:cubicBezTo>
                  <a:cubicBezTo>
                    <a:pt x="370" y="102"/>
                    <a:pt x="371" y="103"/>
                    <a:pt x="372" y="105"/>
                  </a:cubicBezTo>
                  <a:cubicBezTo>
                    <a:pt x="373" y="108"/>
                    <a:pt x="374" y="110"/>
                    <a:pt x="375" y="112"/>
                  </a:cubicBezTo>
                  <a:cubicBezTo>
                    <a:pt x="375" y="112"/>
                    <a:pt x="375" y="112"/>
                    <a:pt x="375" y="112"/>
                  </a:cubicBezTo>
                  <a:cubicBezTo>
                    <a:pt x="373" y="112"/>
                    <a:pt x="373" y="112"/>
                    <a:pt x="373" y="112"/>
                  </a:cubicBezTo>
                  <a:cubicBezTo>
                    <a:pt x="373" y="112"/>
                    <a:pt x="373" y="112"/>
                    <a:pt x="373" y="112"/>
                  </a:cubicBezTo>
                  <a:cubicBezTo>
                    <a:pt x="373" y="111"/>
                    <a:pt x="372" y="110"/>
                    <a:pt x="372" y="110"/>
                  </a:cubicBezTo>
                  <a:cubicBezTo>
                    <a:pt x="372" y="110"/>
                    <a:pt x="371" y="110"/>
                    <a:pt x="371" y="110"/>
                  </a:cubicBezTo>
                  <a:cubicBezTo>
                    <a:pt x="371" y="110"/>
                    <a:pt x="370" y="111"/>
                    <a:pt x="368" y="113"/>
                  </a:cubicBezTo>
                  <a:cubicBezTo>
                    <a:pt x="367" y="115"/>
                    <a:pt x="367" y="115"/>
                    <a:pt x="367" y="115"/>
                  </a:cubicBezTo>
                  <a:cubicBezTo>
                    <a:pt x="358" y="124"/>
                    <a:pt x="358" y="124"/>
                    <a:pt x="358" y="124"/>
                  </a:cubicBezTo>
                  <a:cubicBezTo>
                    <a:pt x="369" y="123"/>
                    <a:pt x="369" y="123"/>
                    <a:pt x="369" y="123"/>
                  </a:cubicBezTo>
                  <a:cubicBezTo>
                    <a:pt x="370" y="123"/>
                    <a:pt x="371" y="123"/>
                    <a:pt x="373" y="123"/>
                  </a:cubicBezTo>
                  <a:cubicBezTo>
                    <a:pt x="375" y="123"/>
                    <a:pt x="376" y="123"/>
                    <a:pt x="377" y="123"/>
                  </a:cubicBezTo>
                  <a:cubicBezTo>
                    <a:pt x="377" y="122"/>
                    <a:pt x="377" y="122"/>
                    <a:pt x="377" y="122"/>
                  </a:cubicBezTo>
                  <a:cubicBezTo>
                    <a:pt x="377" y="122"/>
                    <a:pt x="377" y="121"/>
                    <a:pt x="376" y="119"/>
                  </a:cubicBezTo>
                  <a:cubicBezTo>
                    <a:pt x="377" y="119"/>
                    <a:pt x="377" y="119"/>
                    <a:pt x="377" y="119"/>
                  </a:cubicBezTo>
                  <a:cubicBezTo>
                    <a:pt x="378" y="119"/>
                    <a:pt x="378" y="119"/>
                    <a:pt x="378" y="119"/>
                  </a:cubicBezTo>
                  <a:cubicBezTo>
                    <a:pt x="378" y="119"/>
                    <a:pt x="378" y="119"/>
                    <a:pt x="378" y="119"/>
                  </a:cubicBezTo>
                  <a:cubicBezTo>
                    <a:pt x="379" y="120"/>
                    <a:pt x="379" y="121"/>
                    <a:pt x="380" y="123"/>
                  </a:cubicBezTo>
                  <a:cubicBezTo>
                    <a:pt x="380" y="124"/>
                    <a:pt x="381" y="125"/>
                    <a:pt x="382" y="126"/>
                  </a:cubicBezTo>
                  <a:cubicBezTo>
                    <a:pt x="382" y="127"/>
                    <a:pt x="382" y="127"/>
                    <a:pt x="382" y="127"/>
                  </a:cubicBezTo>
                  <a:lnTo>
                    <a:pt x="380" y="127"/>
                  </a:lnTo>
                  <a:close/>
                  <a:moveTo>
                    <a:pt x="344" y="111"/>
                  </a:moveTo>
                  <a:cubicBezTo>
                    <a:pt x="344" y="111"/>
                    <a:pt x="344" y="111"/>
                    <a:pt x="344" y="111"/>
                  </a:cubicBezTo>
                  <a:cubicBezTo>
                    <a:pt x="343" y="110"/>
                    <a:pt x="342" y="108"/>
                    <a:pt x="341" y="106"/>
                  </a:cubicBezTo>
                  <a:cubicBezTo>
                    <a:pt x="339" y="104"/>
                    <a:pt x="338" y="102"/>
                    <a:pt x="337" y="101"/>
                  </a:cubicBezTo>
                  <a:cubicBezTo>
                    <a:pt x="337" y="101"/>
                    <a:pt x="337" y="101"/>
                    <a:pt x="337" y="101"/>
                  </a:cubicBezTo>
                  <a:cubicBezTo>
                    <a:pt x="339" y="100"/>
                    <a:pt x="339" y="100"/>
                    <a:pt x="339" y="100"/>
                  </a:cubicBezTo>
                  <a:cubicBezTo>
                    <a:pt x="339" y="100"/>
                    <a:pt x="339" y="100"/>
                    <a:pt x="339" y="100"/>
                  </a:cubicBezTo>
                  <a:cubicBezTo>
                    <a:pt x="340" y="101"/>
                    <a:pt x="340" y="102"/>
                    <a:pt x="340" y="102"/>
                  </a:cubicBezTo>
                  <a:cubicBezTo>
                    <a:pt x="340" y="102"/>
                    <a:pt x="341" y="102"/>
                    <a:pt x="341" y="102"/>
                  </a:cubicBezTo>
                  <a:cubicBezTo>
                    <a:pt x="342" y="102"/>
                    <a:pt x="344" y="101"/>
                    <a:pt x="346" y="99"/>
                  </a:cubicBezTo>
                  <a:cubicBezTo>
                    <a:pt x="355" y="94"/>
                    <a:pt x="355" y="94"/>
                    <a:pt x="355" y="94"/>
                  </a:cubicBezTo>
                  <a:cubicBezTo>
                    <a:pt x="357" y="92"/>
                    <a:pt x="359" y="91"/>
                    <a:pt x="360" y="90"/>
                  </a:cubicBezTo>
                  <a:cubicBezTo>
                    <a:pt x="360" y="90"/>
                    <a:pt x="360" y="90"/>
                    <a:pt x="360" y="89"/>
                  </a:cubicBezTo>
                  <a:cubicBezTo>
                    <a:pt x="360" y="89"/>
                    <a:pt x="359" y="88"/>
                    <a:pt x="359" y="87"/>
                  </a:cubicBezTo>
                  <a:cubicBezTo>
                    <a:pt x="359" y="87"/>
                    <a:pt x="359" y="87"/>
                    <a:pt x="359" y="87"/>
                  </a:cubicBezTo>
                  <a:cubicBezTo>
                    <a:pt x="360" y="86"/>
                    <a:pt x="360" y="86"/>
                    <a:pt x="360" y="86"/>
                  </a:cubicBezTo>
                  <a:cubicBezTo>
                    <a:pt x="360" y="86"/>
                    <a:pt x="360" y="86"/>
                    <a:pt x="360" y="86"/>
                  </a:cubicBezTo>
                  <a:cubicBezTo>
                    <a:pt x="361" y="87"/>
                    <a:pt x="362" y="89"/>
                    <a:pt x="363" y="91"/>
                  </a:cubicBezTo>
                  <a:cubicBezTo>
                    <a:pt x="365" y="94"/>
                    <a:pt x="366" y="95"/>
                    <a:pt x="367" y="96"/>
                  </a:cubicBezTo>
                  <a:cubicBezTo>
                    <a:pt x="366" y="97"/>
                    <a:pt x="366" y="97"/>
                    <a:pt x="366" y="97"/>
                  </a:cubicBezTo>
                  <a:cubicBezTo>
                    <a:pt x="365" y="97"/>
                    <a:pt x="365" y="97"/>
                    <a:pt x="365" y="97"/>
                  </a:cubicBezTo>
                  <a:cubicBezTo>
                    <a:pt x="365" y="97"/>
                    <a:pt x="365" y="97"/>
                    <a:pt x="365" y="97"/>
                  </a:cubicBezTo>
                  <a:cubicBezTo>
                    <a:pt x="364" y="96"/>
                    <a:pt x="364" y="96"/>
                    <a:pt x="364" y="95"/>
                  </a:cubicBezTo>
                  <a:cubicBezTo>
                    <a:pt x="363" y="95"/>
                    <a:pt x="363" y="95"/>
                    <a:pt x="363" y="95"/>
                  </a:cubicBezTo>
                  <a:cubicBezTo>
                    <a:pt x="362" y="96"/>
                    <a:pt x="360" y="97"/>
                    <a:pt x="358" y="98"/>
                  </a:cubicBezTo>
                  <a:cubicBezTo>
                    <a:pt x="349" y="104"/>
                    <a:pt x="349" y="104"/>
                    <a:pt x="349" y="104"/>
                  </a:cubicBezTo>
                  <a:cubicBezTo>
                    <a:pt x="347" y="105"/>
                    <a:pt x="345" y="107"/>
                    <a:pt x="344" y="107"/>
                  </a:cubicBezTo>
                  <a:cubicBezTo>
                    <a:pt x="344" y="107"/>
                    <a:pt x="344" y="108"/>
                    <a:pt x="344" y="108"/>
                  </a:cubicBezTo>
                  <a:cubicBezTo>
                    <a:pt x="344" y="108"/>
                    <a:pt x="345" y="109"/>
                    <a:pt x="345" y="110"/>
                  </a:cubicBezTo>
                  <a:cubicBezTo>
                    <a:pt x="345" y="110"/>
                    <a:pt x="345" y="110"/>
                    <a:pt x="345" y="110"/>
                  </a:cubicBezTo>
                  <a:lnTo>
                    <a:pt x="344" y="111"/>
                  </a:lnTo>
                  <a:close/>
                  <a:moveTo>
                    <a:pt x="357" y="83"/>
                  </a:moveTo>
                  <a:cubicBezTo>
                    <a:pt x="357" y="83"/>
                    <a:pt x="357" y="83"/>
                    <a:pt x="357" y="83"/>
                  </a:cubicBezTo>
                  <a:cubicBezTo>
                    <a:pt x="356" y="82"/>
                    <a:pt x="355" y="81"/>
                    <a:pt x="355" y="81"/>
                  </a:cubicBezTo>
                  <a:cubicBezTo>
                    <a:pt x="355" y="81"/>
                    <a:pt x="354" y="81"/>
                    <a:pt x="354" y="81"/>
                  </a:cubicBezTo>
                  <a:cubicBezTo>
                    <a:pt x="353" y="82"/>
                    <a:pt x="352" y="83"/>
                    <a:pt x="349" y="85"/>
                  </a:cubicBezTo>
                  <a:cubicBezTo>
                    <a:pt x="343" y="90"/>
                    <a:pt x="343" y="90"/>
                    <a:pt x="343" y="90"/>
                  </a:cubicBezTo>
                  <a:cubicBezTo>
                    <a:pt x="339" y="94"/>
                    <a:pt x="336" y="96"/>
                    <a:pt x="335" y="97"/>
                  </a:cubicBezTo>
                  <a:cubicBezTo>
                    <a:pt x="335" y="97"/>
                    <a:pt x="335" y="97"/>
                    <a:pt x="335" y="97"/>
                  </a:cubicBezTo>
                  <a:cubicBezTo>
                    <a:pt x="334" y="96"/>
                    <a:pt x="334" y="95"/>
                    <a:pt x="333" y="94"/>
                  </a:cubicBezTo>
                  <a:cubicBezTo>
                    <a:pt x="334" y="89"/>
                    <a:pt x="335" y="80"/>
                    <a:pt x="337" y="67"/>
                  </a:cubicBezTo>
                  <a:cubicBezTo>
                    <a:pt x="328" y="76"/>
                    <a:pt x="328" y="76"/>
                    <a:pt x="328" y="76"/>
                  </a:cubicBezTo>
                  <a:cubicBezTo>
                    <a:pt x="326" y="78"/>
                    <a:pt x="324" y="79"/>
                    <a:pt x="324" y="80"/>
                  </a:cubicBezTo>
                  <a:cubicBezTo>
                    <a:pt x="323" y="80"/>
                    <a:pt x="323" y="80"/>
                    <a:pt x="324" y="81"/>
                  </a:cubicBezTo>
                  <a:cubicBezTo>
                    <a:pt x="324" y="81"/>
                    <a:pt x="324" y="82"/>
                    <a:pt x="325" y="83"/>
                  </a:cubicBezTo>
                  <a:cubicBezTo>
                    <a:pt x="325" y="83"/>
                    <a:pt x="325" y="83"/>
                    <a:pt x="325" y="83"/>
                  </a:cubicBezTo>
                  <a:cubicBezTo>
                    <a:pt x="324" y="84"/>
                    <a:pt x="324" y="84"/>
                    <a:pt x="324" y="84"/>
                  </a:cubicBezTo>
                  <a:cubicBezTo>
                    <a:pt x="324" y="84"/>
                    <a:pt x="324" y="84"/>
                    <a:pt x="324" y="84"/>
                  </a:cubicBezTo>
                  <a:cubicBezTo>
                    <a:pt x="323" y="82"/>
                    <a:pt x="322" y="81"/>
                    <a:pt x="321" y="80"/>
                  </a:cubicBezTo>
                  <a:cubicBezTo>
                    <a:pt x="320" y="79"/>
                    <a:pt x="319" y="78"/>
                    <a:pt x="318" y="77"/>
                  </a:cubicBezTo>
                  <a:cubicBezTo>
                    <a:pt x="318" y="77"/>
                    <a:pt x="318" y="77"/>
                    <a:pt x="318" y="77"/>
                  </a:cubicBezTo>
                  <a:cubicBezTo>
                    <a:pt x="319" y="76"/>
                    <a:pt x="319" y="76"/>
                    <a:pt x="319" y="76"/>
                  </a:cubicBezTo>
                  <a:cubicBezTo>
                    <a:pt x="319" y="76"/>
                    <a:pt x="319" y="76"/>
                    <a:pt x="319" y="76"/>
                  </a:cubicBezTo>
                  <a:cubicBezTo>
                    <a:pt x="320" y="77"/>
                    <a:pt x="321" y="78"/>
                    <a:pt x="321" y="78"/>
                  </a:cubicBezTo>
                  <a:cubicBezTo>
                    <a:pt x="321" y="78"/>
                    <a:pt x="322" y="78"/>
                    <a:pt x="322" y="78"/>
                  </a:cubicBezTo>
                  <a:cubicBezTo>
                    <a:pt x="323" y="77"/>
                    <a:pt x="324" y="76"/>
                    <a:pt x="327" y="74"/>
                  </a:cubicBezTo>
                  <a:cubicBezTo>
                    <a:pt x="334" y="67"/>
                    <a:pt x="334" y="67"/>
                    <a:pt x="334" y="67"/>
                  </a:cubicBezTo>
                  <a:cubicBezTo>
                    <a:pt x="337" y="65"/>
                    <a:pt x="338" y="64"/>
                    <a:pt x="339" y="63"/>
                  </a:cubicBezTo>
                  <a:cubicBezTo>
                    <a:pt x="339" y="63"/>
                    <a:pt x="339" y="63"/>
                    <a:pt x="339" y="62"/>
                  </a:cubicBezTo>
                  <a:cubicBezTo>
                    <a:pt x="339" y="62"/>
                    <a:pt x="338" y="62"/>
                    <a:pt x="337" y="61"/>
                  </a:cubicBezTo>
                  <a:cubicBezTo>
                    <a:pt x="337" y="60"/>
                    <a:pt x="337" y="60"/>
                    <a:pt x="337" y="60"/>
                  </a:cubicBezTo>
                  <a:cubicBezTo>
                    <a:pt x="338" y="59"/>
                    <a:pt x="338" y="59"/>
                    <a:pt x="338" y="59"/>
                  </a:cubicBezTo>
                  <a:cubicBezTo>
                    <a:pt x="339" y="59"/>
                    <a:pt x="339" y="59"/>
                    <a:pt x="339" y="59"/>
                  </a:cubicBezTo>
                  <a:cubicBezTo>
                    <a:pt x="339" y="60"/>
                    <a:pt x="340" y="61"/>
                    <a:pt x="341" y="62"/>
                  </a:cubicBezTo>
                  <a:cubicBezTo>
                    <a:pt x="342" y="63"/>
                    <a:pt x="343" y="64"/>
                    <a:pt x="344" y="65"/>
                  </a:cubicBezTo>
                  <a:cubicBezTo>
                    <a:pt x="342" y="73"/>
                    <a:pt x="341" y="81"/>
                    <a:pt x="339" y="90"/>
                  </a:cubicBezTo>
                  <a:cubicBezTo>
                    <a:pt x="348" y="83"/>
                    <a:pt x="348" y="83"/>
                    <a:pt x="348" y="83"/>
                  </a:cubicBezTo>
                  <a:cubicBezTo>
                    <a:pt x="350" y="81"/>
                    <a:pt x="352" y="80"/>
                    <a:pt x="352" y="79"/>
                  </a:cubicBezTo>
                  <a:cubicBezTo>
                    <a:pt x="352" y="79"/>
                    <a:pt x="352" y="78"/>
                    <a:pt x="352" y="78"/>
                  </a:cubicBezTo>
                  <a:cubicBezTo>
                    <a:pt x="352" y="78"/>
                    <a:pt x="352" y="77"/>
                    <a:pt x="351" y="76"/>
                  </a:cubicBezTo>
                  <a:cubicBezTo>
                    <a:pt x="351" y="76"/>
                    <a:pt x="351" y="76"/>
                    <a:pt x="351" y="76"/>
                  </a:cubicBezTo>
                  <a:cubicBezTo>
                    <a:pt x="352" y="75"/>
                    <a:pt x="352" y="75"/>
                    <a:pt x="352" y="75"/>
                  </a:cubicBezTo>
                  <a:cubicBezTo>
                    <a:pt x="352" y="75"/>
                    <a:pt x="352" y="75"/>
                    <a:pt x="352" y="75"/>
                  </a:cubicBezTo>
                  <a:cubicBezTo>
                    <a:pt x="353" y="76"/>
                    <a:pt x="354" y="77"/>
                    <a:pt x="355" y="78"/>
                  </a:cubicBezTo>
                  <a:cubicBezTo>
                    <a:pt x="356" y="80"/>
                    <a:pt x="357" y="81"/>
                    <a:pt x="358" y="82"/>
                  </a:cubicBezTo>
                  <a:cubicBezTo>
                    <a:pt x="358" y="82"/>
                    <a:pt x="358" y="82"/>
                    <a:pt x="358" y="82"/>
                  </a:cubicBezTo>
                  <a:lnTo>
                    <a:pt x="357" y="83"/>
                  </a:lnTo>
                  <a:close/>
                  <a:moveTo>
                    <a:pt x="334" y="57"/>
                  </a:moveTo>
                  <a:cubicBezTo>
                    <a:pt x="334" y="57"/>
                    <a:pt x="334" y="57"/>
                    <a:pt x="334" y="57"/>
                  </a:cubicBezTo>
                  <a:cubicBezTo>
                    <a:pt x="332" y="56"/>
                    <a:pt x="331" y="55"/>
                    <a:pt x="331" y="56"/>
                  </a:cubicBezTo>
                  <a:cubicBezTo>
                    <a:pt x="330" y="56"/>
                    <a:pt x="330" y="57"/>
                    <a:pt x="329" y="58"/>
                  </a:cubicBezTo>
                  <a:cubicBezTo>
                    <a:pt x="328" y="59"/>
                    <a:pt x="327" y="60"/>
                    <a:pt x="326" y="62"/>
                  </a:cubicBezTo>
                  <a:cubicBezTo>
                    <a:pt x="322" y="66"/>
                    <a:pt x="322" y="66"/>
                    <a:pt x="322" y="66"/>
                  </a:cubicBezTo>
                  <a:cubicBezTo>
                    <a:pt x="319" y="69"/>
                    <a:pt x="317" y="71"/>
                    <a:pt x="315" y="71"/>
                  </a:cubicBezTo>
                  <a:cubicBezTo>
                    <a:pt x="312" y="71"/>
                    <a:pt x="309" y="70"/>
                    <a:pt x="306" y="68"/>
                  </a:cubicBezTo>
                  <a:cubicBezTo>
                    <a:pt x="304" y="66"/>
                    <a:pt x="302" y="64"/>
                    <a:pt x="301" y="62"/>
                  </a:cubicBezTo>
                  <a:cubicBezTo>
                    <a:pt x="301" y="60"/>
                    <a:pt x="301" y="58"/>
                    <a:pt x="302" y="57"/>
                  </a:cubicBezTo>
                  <a:cubicBezTo>
                    <a:pt x="302" y="56"/>
                    <a:pt x="304" y="53"/>
                    <a:pt x="307" y="50"/>
                  </a:cubicBezTo>
                  <a:cubicBezTo>
                    <a:pt x="310" y="46"/>
                    <a:pt x="310" y="46"/>
                    <a:pt x="310" y="46"/>
                  </a:cubicBezTo>
                  <a:cubicBezTo>
                    <a:pt x="312" y="44"/>
                    <a:pt x="313" y="42"/>
                    <a:pt x="314" y="41"/>
                  </a:cubicBezTo>
                  <a:cubicBezTo>
                    <a:pt x="314" y="41"/>
                    <a:pt x="314" y="41"/>
                    <a:pt x="314" y="40"/>
                  </a:cubicBezTo>
                  <a:cubicBezTo>
                    <a:pt x="314" y="40"/>
                    <a:pt x="313" y="40"/>
                    <a:pt x="312" y="39"/>
                  </a:cubicBezTo>
                  <a:cubicBezTo>
                    <a:pt x="312" y="38"/>
                    <a:pt x="312" y="38"/>
                    <a:pt x="312" y="38"/>
                  </a:cubicBezTo>
                  <a:cubicBezTo>
                    <a:pt x="313" y="37"/>
                    <a:pt x="313" y="37"/>
                    <a:pt x="313" y="37"/>
                  </a:cubicBezTo>
                  <a:cubicBezTo>
                    <a:pt x="313" y="37"/>
                    <a:pt x="313" y="37"/>
                    <a:pt x="313" y="37"/>
                  </a:cubicBezTo>
                  <a:cubicBezTo>
                    <a:pt x="314" y="38"/>
                    <a:pt x="315" y="40"/>
                    <a:pt x="318" y="41"/>
                  </a:cubicBezTo>
                  <a:cubicBezTo>
                    <a:pt x="320" y="43"/>
                    <a:pt x="321" y="44"/>
                    <a:pt x="322" y="45"/>
                  </a:cubicBezTo>
                  <a:cubicBezTo>
                    <a:pt x="322" y="45"/>
                    <a:pt x="322" y="45"/>
                    <a:pt x="322" y="45"/>
                  </a:cubicBezTo>
                  <a:cubicBezTo>
                    <a:pt x="321" y="46"/>
                    <a:pt x="321" y="46"/>
                    <a:pt x="321" y="46"/>
                  </a:cubicBezTo>
                  <a:cubicBezTo>
                    <a:pt x="321" y="46"/>
                    <a:pt x="321" y="46"/>
                    <a:pt x="321" y="46"/>
                  </a:cubicBezTo>
                  <a:cubicBezTo>
                    <a:pt x="320" y="45"/>
                    <a:pt x="319" y="45"/>
                    <a:pt x="319" y="45"/>
                  </a:cubicBezTo>
                  <a:cubicBezTo>
                    <a:pt x="319" y="45"/>
                    <a:pt x="319" y="45"/>
                    <a:pt x="318" y="45"/>
                  </a:cubicBezTo>
                  <a:cubicBezTo>
                    <a:pt x="318" y="46"/>
                    <a:pt x="316" y="47"/>
                    <a:pt x="314" y="49"/>
                  </a:cubicBezTo>
                  <a:cubicBezTo>
                    <a:pt x="312" y="52"/>
                    <a:pt x="312" y="52"/>
                    <a:pt x="312" y="52"/>
                  </a:cubicBezTo>
                  <a:cubicBezTo>
                    <a:pt x="309" y="56"/>
                    <a:pt x="307" y="59"/>
                    <a:pt x="307" y="60"/>
                  </a:cubicBezTo>
                  <a:cubicBezTo>
                    <a:pt x="306" y="62"/>
                    <a:pt x="307" y="64"/>
                    <a:pt x="309" y="66"/>
                  </a:cubicBezTo>
                  <a:cubicBezTo>
                    <a:pt x="311" y="68"/>
                    <a:pt x="313" y="68"/>
                    <a:pt x="314" y="68"/>
                  </a:cubicBezTo>
                  <a:cubicBezTo>
                    <a:pt x="315" y="68"/>
                    <a:pt x="316" y="68"/>
                    <a:pt x="316" y="68"/>
                  </a:cubicBezTo>
                  <a:cubicBezTo>
                    <a:pt x="317" y="68"/>
                    <a:pt x="318" y="67"/>
                    <a:pt x="318" y="66"/>
                  </a:cubicBezTo>
                  <a:cubicBezTo>
                    <a:pt x="319" y="66"/>
                    <a:pt x="320" y="65"/>
                    <a:pt x="321" y="64"/>
                  </a:cubicBezTo>
                  <a:cubicBezTo>
                    <a:pt x="323" y="61"/>
                    <a:pt x="323" y="61"/>
                    <a:pt x="323" y="61"/>
                  </a:cubicBezTo>
                  <a:cubicBezTo>
                    <a:pt x="325" y="58"/>
                    <a:pt x="327" y="57"/>
                    <a:pt x="328" y="56"/>
                  </a:cubicBezTo>
                  <a:cubicBezTo>
                    <a:pt x="328" y="55"/>
                    <a:pt x="329" y="54"/>
                    <a:pt x="329" y="54"/>
                  </a:cubicBezTo>
                  <a:cubicBezTo>
                    <a:pt x="329" y="54"/>
                    <a:pt x="329" y="53"/>
                    <a:pt x="329" y="53"/>
                  </a:cubicBezTo>
                  <a:cubicBezTo>
                    <a:pt x="329" y="53"/>
                    <a:pt x="328" y="52"/>
                    <a:pt x="327" y="51"/>
                  </a:cubicBezTo>
                  <a:cubicBezTo>
                    <a:pt x="327" y="51"/>
                    <a:pt x="327" y="51"/>
                    <a:pt x="327" y="51"/>
                  </a:cubicBezTo>
                  <a:cubicBezTo>
                    <a:pt x="328" y="50"/>
                    <a:pt x="328" y="50"/>
                    <a:pt x="328" y="50"/>
                  </a:cubicBezTo>
                  <a:cubicBezTo>
                    <a:pt x="328" y="50"/>
                    <a:pt x="328" y="50"/>
                    <a:pt x="328" y="50"/>
                  </a:cubicBezTo>
                  <a:cubicBezTo>
                    <a:pt x="329" y="51"/>
                    <a:pt x="330" y="51"/>
                    <a:pt x="331" y="52"/>
                  </a:cubicBezTo>
                  <a:cubicBezTo>
                    <a:pt x="331" y="53"/>
                    <a:pt x="333" y="54"/>
                    <a:pt x="335" y="55"/>
                  </a:cubicBezTo>
                  <a:cubicBezTo>
                    <a:pt x="335" y="56"/>
                    <a:pt x="335" y="56"/>
                    <a:pt x="335" y="56"/>
                  </a:cubicBezTo>
                  <a:lnTo>
                    <a:pt x="334" y="57"/>
                  </a:lnTo>
                  <a:close/>
                  <a:moveTo>
                    <a:pt x="290" y="50"/>
                  </a:moveTo>
                  <a:cubicBezTo>
                    <a:pt x="288" y="51"/>
                    <a:pt x="288" y="51"/>
                    <a:pt x="288" y="51"/>
                  </a:cubicBezTo>
                  <a:cubicBezTo>
                    <a:pt x="285" y="52"/>
                    <a:pt x="282" y="51"/>
                    <a:pt x="279" y="49"/>
                  </a:cubicBezTo>
                  <a:cubicBezTo>
                    <a:pt x="273" y="46"/>
                    <a:pt x="270" y="42"/>
                    <a:pt x="270" y="37"/>
                  </a:cubicBezTo>
                  <a:cubicBezTo>
                    <a:pt x="270" y="34"/>
                    <a:pt x="271" y="32"/>
                    <a:pt x="272" y="30"/>
                  </a:cubicBezTo>
                  <a:cubicBezTo>
                    <a:pt x="274" y="26"/>
                    <a:pt x="277" y="23"/>
                    <a:pt x="280" y="23"/>
                  </a:cubicBezTo>
                  <a:cubicBezTo>
                    <a:pt x="284" y="22"/>
                    <a:pt x="288" y="22"/>
                    <a:pt x="292" y="24"/>
                  </a:cubicBezTo>
                  <a:cubicBezTo>
                    <a:pt x="295" y="26"/>
                    <a:pt x="298" y="28"/>
                    <a:pt x="300" y="30"/>
                  </a:cubicBezTo>
                  <a:cubicBezTo>
                    <a:pt x="300" y="30"/>
                    <a:pt x="300" y="30"/>
                    <a:pt x="300" y="30"/>
                  </a:cubicBezTo>
                  <a:cubicBezTo>
                    <a:pt x="299" y="32"/>
                    <a:pt x="298" y="33"/>
                    <a:pt x="296" y="36"/>
                  </a:cubicBezTo>
                  <a:cubicBezTo>
                    <a:pt x="296" y="36"/>
                    <a:pt x="296" y="36"/>
                    <a:pt x="296" y="36"/>
                  </a:cubicBezTo>
                  <a:cubicBezTo>
                    <a:pt x="295" y="35"/>
                    <a:pt x="295" y="35"/>
                    <a:pt x="295" y="35"/>
                  </a:cubicBezTo>
                  <a:cubicBezTo>
                    <a:pt x="295" y="35"/>
                    <a:pt x="295" y="35"/>
                    <a:pt x="295" y="35"/>
                  </a:cubicBezTo>
                  <a:cubicBezTo>
                    <a:pt x="296" y="33"/>
                    <a:pt x="296" y="32"/>
                    <a:pt x="296" y="32"/>
                  </a:cubicBezTo>
                  <a:cubicBezTo>
                    <a:pt x="296" y="30"/>
                    <a:pt x="294" y="28"/>
                    <a:pt x="291" y="26"/>
                  </a:cubicBezTo>
                  <a:cubicBezTo>
                    <a:pt x="289" y="25"/>
                    <a:pt x="286" y="25"/>
                    <a:pt x="284" y="26"/>
                  </a:cubicBezTo>
                  <a:cubicBezTo>
                    <a:pt x="281" y="27"/>
                    <a:pt x="279" y="29"/>
                    <a:pt x="278" y="32"/>
                  </a:cubicBezTo>
                  <a:cubicBezTo>
                    <a:pt x="276" y="36"/>
                    <a:pt x="275" y="39"/>
                    <a:pt x="277" y="43"/>
                  </a:cubicBezTo>
                  <a:cubicBezTo>
                    <a:pt x="278" y="45"/>
                    <a:pt x="280" y="47"/>
                    <a:pt x="282" y="48"/>
                  </a:cubicBezTo>
                  <a:cubicBezTo>
                    <a:pt x="284" y="49"/>
                    <a:pt x="287" y="50"/>
                    <a:pt x="290" y="50"/>
                  </a:cubicBezTo>
                  <a:close/>
                  <a:moveTo>
                    <a:pt x="264" y="41"/>
                  </a:moveTo>
                  <a:cubicBezTo>
                    <a:pt x="264" y="41"/>
                    <a:pt x="264" y="41"/>
                    <a:pt x="264" y="41"/>
                  </a:cubicBezTo>
                  <a:cubicBezTo>
                    <a:pt x="263" y="41"/>
                    <a:pt x="261" y="40"/>
                    <a:pt x="259" y="39"/>
                  </a:cubicBezTo>
                  <a:cubicBezTo>
                    <a:pt x="256" y="38"/>
                    <a:pt x="254" y="37"/>
                    <a:pt x="253" y="37"/>
                  </a:cubicBezTo>
                  <a:cubicBezTo>
                    <a:pt x="253" y="37"/>
                    <a:pt x="253" y="37"/>
                    <a:pt x="253" y="37"/>
                  </a:cubicBezTo>
                  <a:cubicBezTo>
                    <a:pt x="253" y="35"/>
                    <a:pt x="253" y="35"/>
                    <a:pt x="253" y="35"/>
                  </a:cubicBezTo>
                  <a:cubicBezTo>
                    <a:pt x="254" y="35"/>
                    <a:pt x="254" y="35"/>
                    <a:pt x="254" y="35"/>
                  </a:cubicBezTo>
                  <a:cubicBezTo>
                    <a:pt x="255" y="36"/>
                    <a:pt x="256" y="36"/>
                    <a:pt x="256" y="36"/>
                  </a:cubicBezTo>
                  <a:cubicBezTo>
                    <a:pt x="256" y="36"/>
                    <a:pt x="257" y="36"/>
                    <a:pt x="257" y="35"/>
                  </a:cubicBezTo>
                  <a:cubicBezTo>
                    <a:pt x="257" y="35"/>
                    <a:pt x="258" y="33"/>
                    <a:pt x="259" y="30"/>
                  </a:cubicBezTo>
                  <a:cubicBezTo>
                    <a:pt x="263" y="21"/>
                    <a:pt x="263" y="21"/>
                    <a:pt x="263" y="21"/>
                  </a:cubicBezTo>
                  <a:cubicBezTo>
                    <a:pt x="264" y="18"/>
                    <a:pt x="264" y="16"/>
                    <a:pt x="265" y="15"/>
                  </a:cubicBezTo>
                  <a:cubicBezTo>
                    <a:pt x="265" y="15"/>
                    <a:pt x="265" y="14"/>
                    <a:pt x="264" y="14"/>
                  </a:cubicBezTo>
                  <a:cubicBezTo>
                    <a:pt x="264" y="14"/>
                    <a:pt x="263" y="14"/>
                    <a:pt x="262" y="13"/>
                  </a:cubicBezTo>
                  <a:cubicBezTo>
                    <a:pt x="262" y="13"/>
                    <a:pt x="262" y="13"/>
                    <a:pt x="262" y="13"/>
                  </a:cubicBezTo>
                  <a:cubicBezTo>
                    <a:pt x="263" y="12"/>
                    <a:pt x="263" y="12"/>
                    <a:pt x="263" y="12"/>
                  </a:cubicBezTo>
                  <a:cubicBezTo>
                    <a:pt x="263" y="12"/>
                    <a:pt x="263" y="12"/>
                    <a:pt x="263" y="12"/>
                  </a:cubicBezTo>
                  <a:cubicBezTo>
                    <a:pt x="264" y="12"/>
                    <a:pt x="266" y="13"/>
                    <a:pt x="268" y="14"/>
                  </a:cubicBezTo>
                  <a:cubicBezTo>
                    <a:pt x="271" y="15"/>
                    <a:pt x="273" y="15"/>
                    <a:pt x="274" y="16"/>
                  </a:cubicBezTo>
                  <a:cubicBezTo>
                    <a:pt x="274" y="16"/>
                    <a:pt x="274" y="16"/>
                    <a:pt x="274" y="16"/>
                  </a:cubicBezTo>
                  <a:cubicBezTo>
                    <a:pt x="273" y="17"/>
                    <a:pt x="273" y="17"/>
                    <a:pt x="273" y="17"/>
                  </a:cubicBezTo>
                  <a:cubicBezTo>
                    <a:pt x="273" y="17"/>
                    <a:pt x="273" y="17"/>
                    <a:pt x="273" y="17"/>
                  </a:cubicBezTo>
                  <a:cubicBezTo>
                    <a:pt x="272" y="17"/>
                    <a:pt x="271" y="17"/>
                    <a:pt x="271" y="17"/>
                  </a:cubicBezTo>
                  <a:cubicBezTo>
                    <a:pt x="271" y="17"/>
                    <a:pt x="270" y="17"/>
                    <a:pt x="270" y="17"/>
                  </a:cubicBezTo>
                  <a:cubicBezTo>
                    <a:pt x="270" y="18"/>
                    <a:pt x="269" y="20"/>
                    <a:pt x="268" y="23"/>
                  </a:cubicBezTo>
                  <a:cubicBezTo>
                    <a:pt x="264" y="32"/>
                    <a:pt x="264" y="32"/>
                    <a:pt x="264" y="32"/>
                  </a:cubicBezTo>
                  <a:cubicBezTo>
                    <a:pt x="263" y="35"/>
                    <a:pt x="262" y="37"/>
                    <a:pt x="262" y="38"/>
                  </a:cubicBezTo>
                  <a:cubicBezTo>
                    <a:pt x="262" y="38"/>
                    <a:pt x="262" y="38"/>
                    <a:pt x="263" y="39"/>
                  </a:cubicBezTo>
                  <a:cubicBezTo>
                    <a:pt x="263" y="39"/>
                    <a:pt x="264" y="39"/>
                    <a:pt x="265" y="40"/>
                  </a:cubicBezTo>
                  <a:cubicBezTo>
                    <a:pt x="265" y="40"/>
                    <a:pt x="265" y="40"/>
                    <a:pt x="265" y="40"/>
                  </a:cubicBezTo>
                  <a:lnTo>
                    <a:pt x="264" y="41"/>
                  </a:lnTo>
                  <a:close/>
                  <a:moveTo>
                    <a:pt x="258" y="11"/>
                  </a:moveTo>
                  <a:cubicBezTo>
                    <a:pt x="258" y="11"/>
                    <a:pt x="258" y="11"/>
                    <a:pt x="258" y="11"/>
                  </a:cubicBezTo>
                  <a:cubicBezTo>
                    <a:pt x="257" y="11"/>
                    <a:pt x="256" y="11"/>
                    <a:pt x="256" y="11"/>
                  </a:cubicBezTo>
                  <a:cubicBezTo>
                    <a:pt x="255" y="11"/>
                    <a:pt x="255" y="11"/>
                    <a:pt x="255" y="11"/>
                  </a:cubicBezTo>
                  <a:cubicBezTo>
                    <a:pt x="254" y="12"/>
                    <a:pt x="254" y="14"/>
                    <a:pt x="253" y="17"/>
                  </a:cubicBezTo>
                  <a:cubicBezTo>
                    <a:pt x="251" y="25"/>
                    <a:pt x="251" y="25"/>
                    <a:pt x="251" y="25"/>
                  </a:cubicBezTo>
                  <a:cubicBezTo>
                    <a:pt x="250" y="30"/>
                    <a:pt x="249" y="34"/>
                    <a:pt x="249" y="35"/>
                  </a:cubicBezTo>
                  <a:cubicBezTo>
                    <a:pt x="249" y="36"/>
                    <a:pt x="249" y="36"/>
                    <a:pt x="249" y="36"/>
                  </a:cubicBezTo>
                  <a:cubicBezTo>
                    <a:pt x="248" y="35"/>
                    <a:pt x="247" y="35"/>
                    <a:pt x="246" y="34"/>
                  </a:cubicBezTo>
                  <a:cubicBezTo>
                    <a:pt x="243" y="30"/>
                    <a:pt x="239" y="22"/>
                    <a:pt x="234" y="10"/>
                  </a:cubicBezTo>
                  <a:cubicBezTo>
                    <a:pt x="231" y="22"/>
                    <a:pt x="231" y="22"/>
                    <a:pt x="231" y="22"/>
                  </a:cubicBezTo>
                  <a:cubicBezTo>
                    <a:pt x="230" y="25"/>
                    <a:pt x="230" y="27"/>
                    <a:pt x="230" y="28"/>
                  </a:cubicBezTo>
                  <a:cubicBezTo>
                    <a:pt x="230" y="28"/>
                    <a:pt x="230" y="29"/>
                    <a:pt x="230" y="29"/>
                  </a:cubicBezTo>
                  <a:cubicBezTo>
                    <a:pt x="230" y="29"/>
                    <a:pt x="231" y="29"/>
                    <a:pt x="232" y="29"/>
                  </a:cubicBezTo>
                  <a:cubicBezTo>
                    <a:pt x="232" y="30"/>
                    <a:pt x="232" y="30"/>
                    <a:pt x="232" y="30"/>
                  </a:cubicBezTo>
                  <a:cubicBezTo>
                    <a:pt x="232" y="31"/>
                    <a:pt x="232" y="31"/>
                    <a:pt x="232" y="31"/>
                  </a:cubicBezTo>
                  <a:cubicBezTo>
                    <a:pt x="232" y="31"/>
                    <a:pt x="232" y="31"/>
                    <a:pt x="232" y="31"/>
                  </a:cubicBezTo>
                  <a:cubicBezTo>
                    <a:pt x="230" y="31"/>
                    <a:pt x="229" y="30"/>
                    <a:pt x="228" y="30"/>
                  </a:cubicBezTo>
                  <a:cubicBezTo>
                    <a:pt x="226" y="30"/>
                    <a:pt x="225" y="29"/>
                    <a:pt x="224" y="29"/>
                  </a:cubicBezTo>
                  <a:cubicBezTo>
                    <a:pt x="223" y="29"/>
                    <a:pt x="223" y="29"/>
                    <a:pt x="223" y="29"/>
                  </a:cubicBezTo>
                  <a:cubicBezTo>
                    <a:pt x="224" y="28"/>
                    <a:pt x="224" y="28"/>
                    <a:pt x="224" y="28"/>
                  </a:cubicBezTo>
                  <a:cubicBezTo>
                    <a:pt x="224" y="28"/>
                    <a:pt x="224" y="28"/>
                    <a:pt x="224" y="28"/>
                  </a:cubicBezTo>
                  <a:cubicBezTo>
                    <a:pt x="225" y="28"/>
                    <a:pt x="226" y="28"/>
                    <a:pt x="226" y="28"/>
                  </a:cubicBezTo>
                  <a:cubicBezTo>
                    <a:pt x="227" y="28"/>
                    <a:pt x="227" y="28"/>
                    <a:pt x="227" y="27"/>
                  </a:cubicBezTo>
                  <a:cubicBezTo>
                    <a:pt x="227" y="26"/>
                    <a:pt x="228" y="25"/>
                    <a:pt x="229" y="22"/>
                  </a:cubicBezTo>
                  <a:cubicBezTo>
                    <a:pt x="231" y="12"/>
                    <a:pt x="231" y="12"/>
                    <a:pt x="231" y="12"/>
                  </a:cubicBezTo>
                  <a:cubicBezTo>
                    <a:pt x="231" y="9"/>
                    <a:pt x="232" y="7"/>
                    <a:pt x="232" y="6"/>
                  </a:cubicBezTo>
                  <a:cubicBezTo>
                    <a:pt x="232" y="6"/>
                    <a:pt x="232" y="5"/>
                    <a:pt x="231" y="5"/>
                  </a:cubicBezTo>
                  <a:cubicBezTo>
                    <a:pt x="231" y="5"/>
                    <a:pt x="231" y="5"/>
                    <a:pt x="229" y="4"/>
                  </a:cubicBezTo>
                  <a:cubicBezTo>
                    <a:pt x="229" y="4"/>
                    <a:pt x="229" y="4"/>
                    <a:pt x="229" y="4"/>
                  </a:cubicBezTo>
                  <a:cubicBezTo>
                    <a:pt x="229" y="3"/>
                    <a:pt x="229" y="3"/>
                    <a:pt x="229" y="3"/>
                  </a:cubicBezTo>
                  <a:cubicBezTo>
                    <a:pt x="230" y="3"/>
                    <a:pt x="230" y="3"/>
                    <a:pt x="230" y="3"/>
                  </a:cubicBezTo>
                  <a:cubicBezTo>
                    <a:pt x="231" y="3"/>
                    <a:pt x="232" y="3"/>
                    <a:pt x="233" y="4"/>
                  </a:cubicBezTo>
                  <a:cubicBezTo>
                    <a:pt x="235" y="4"/>
                    <a:pt x="236" y="4"/>
                    <a:pt x="237" y="5"/>
                  </a:cubicBezTo>
                  <a:cubicBezTo>
                    <a:pt x="240" y="12"/>
                    <a:pt x="244" y="19"/>
                    <a:pt x="249" y="27"/>
                  </a:cubicBezTo>
                  <a:cubicBezTo>
                    <a:pt x="251" y="16"/>
                    <a:pt x="251" y="16"/>
                    <a:pt x="251" y="16"/>
                  </a:cubicBezTo>
                  <a:cubicBezTo>
                    <a:pt x="252" y="13"/>
                    <a:pt x="252" y="12"/>
                    <a:pt x="252" y="11"/>
                  </a:cubicBezTo>
                  <a:cubicBezTo>
                    <a:pt x="252" y="10"/>
                    <a:pt x="252" y="10"/>
                    <a:pt x="252" y="10"/>
                  </a:cubicBezTo>
                  <a:cubicBezTo>
                    <a:pt x="252" y="10"/>
                    <a:pt x="251" y="9"/>
                    <a:pt x="250" y="9"/>
                  </a:cubicBezTo>
                  <a:cubicBezTo>
                    <a:pt x="249" y="9"/>
                    <a:pt x="249" y="9"/>
                    <a:pt x="249" y="9"/>
                  </a:cubicBezTo>
                  <a:cubicBezTo>
                    <a:pt x="250" y="8"/>
                    <a:pt x="250" y="8"/>
                    <a:pt x="250" y="8"/>
                  </a:cubicBezTo>
                  <a:cubicBezTo>
                    <a:pt x="250" y="7"/>
                    <a:pt x="250" y="7"/>
                    <a:pt x="250" y="7"/>
                  </a:cubicBezTo>
                  <a:cubicBezTo>
                    <a:pt x="251" y="8"/>
                    <a:pt x="253" y="8"/>
                    <a:pt x="254" y="8"/>
                  </a:cubicBezTo>
                  <a:cubicBezTo>
                    <a:pt x="255" y="9"/>
                    <a:pt x="257" y="9"/>
                    <a:pt x="258" y="9"/>
                  </a:cubicBezTo>
                  <a:cubicBezTo>
                    <a:pt x="258" y="10"/>
                    <a:pt x="258" y="10"/>
                    <a:pt x="258" y="10"/>
                  </a:cubicBezTo>
                  <a:lnTo>
                    <a:pt x="258" y="11"/>
                  </a:lnTo>
                  <a:close/>
                  <a:moveTo>
                    <a:pt x="222" y="29"/>
                  </a:moveTo>
                  <a:cubicBezTo>
                    <a:pt x="222" y="29"/>
                    <a:pt x="222" y="29"/>
                    <a:pt x="222" y="29"/>
                  </a:cubicBezTo>
                  <a:cubicBezTo>
                    <a:pt x="221" y="29"/>
                    <a:pt x="219" y="29"/>
                    <a:pt x="216" y="28"/>
                  </a:cubicBezTo>
                  <a:cubicBezTo>
                    <a:pt x="213" y="28"/>
                    <a:pt x="211" y="28"/>
                    <a:pt x="210" y="28"/>
                  </a:cubicBezTo>
                  <a:cubicBezTo>
                    <a:pt x="210" y="28"/>
                    <a:pt x="210" y="28"/>
                    <a:pt x="210" y="28"/>
                  </a:cubicBezTo>
                  <a:cubicBezTo>
                    <a:pt x="210" y="27"/>
                    <a:pt x="210" y="27"/>
                    <a:pt x="210" y="27"/>
                  </a:cubicBezTo>
                  <a:cubicBezTo>
                    <a:pt x="210" y="27"/>
                    <a:pt x="210" y="27"/>
                    <a:pt x="210" y="27"/>
                  </a:cubicBezTo>
                  <a:cubicBezTo>
                    <a:pt x="212" y="27"/>
                    <a:pt x="212" y="27"/>
                    <a:pt x="213" y="26"/>
                  </a:cubicBezTo>
                  <a:cubicBezTo>
                    <a:pt x="213" y="26"/>
                    <a:pt x="213" y="26"/>
                    <a:pt x="213" y="26"/>
                  </a:cubicBezTo>
                  <a:cubicBezTo>
                    <a:pt x="213" y="25"/>
                    <a:pt x="214" y="23"/>
                    <a:pt x="214" y="20"/>
                  </a:cubicBezTo>
                  <a:cubicBezTo>
                    <a:pt x="214" y="15"/>
                    <a:pt x="214" y="15"/>
                    <a:pt x="214" y="15"/>
                  </a:cubicBezTo>
                  <a:cubicBezTo>
                    <a:pt x="214" y="15"/>
                    <a:pt x="212" y="15"/>
                    <a:pt x="208" y="15"/>
                  </a:cubicBezTo>
                  <a:cubicBezTo>
                    <a:pt x="205" y="15"/>
                    <a:pt x="203" y="14"/>
                    <a:pt x="202" y="14"/>
                  </a:cubicBezTo>
                  <a:cubicBezTo>
                    <a:pt x="201" y="19"/>
                    <a:pt x="201" y="19"/>
                    <a:pt x="201" y="19"/>
                  </a:cubicBezTo>
                  <a:cubicBezTo>
                    <a:pt x="201" y="22"/>
                    <a:pt x="201" y="24"/>
                    <a:pt x="201" y="25"/>
                  </a:cubicBezTo>
                  <a:cubicBezTo>
                    <a:pt x="201" y="25"/>
                    <a:pt x="201" y="26"/>
                    <a:pt x="202" y="26"/>
                  </a:cubicBezTo>
                  <a:cubicBezTo>
                    <a:pt x="202" y="26"/>
                    <a:pt x="203" y="26"/>
                    <a:pt x="204" y="26"/>
                  </a:cubicBezTo>
                  <a:cubicBezTo>
                    <a:pt x="204" y="26"/>
                    <a:pt x="204" y="26"/>
                    <a:pt x="204" y="26"/>
                  </a:cubicBezTo>
                  <a:cubicBezTo>
                    <a:pt x="204" y="28"/>
                    <a:pt x="204" y="28"/>
                    <a:pt x="204" y="28"/>
                  </a:cubicBezTo>
                  <a:cubicBezTo>
                    <a:pt x="204" y="28"/>
                    <a:pt x="204" y="28"/>
                    <a:pt x="204" y="28"/>
                  </a:cubicBezTo>
                  <a:cubicBezTo>
                    <a:pt x="203" y="28"/>
                    <a:pt x="201" y="27"/>
                    <a:pt x="198" y="27"/>
                  </a:cubicBezTo>
                  <a:cubicBezTo>
                    <a:pt x="195" y="27"/>
                    <a:pt x="193" y="27"/>
                    <a:pt x="192" y="27"/>
                  </a:cubicBezTo>
                  <a:cubicBezTo>
                    <a:pt x="192" y="27"/>
                    <a:pt x="192" y="27"/>
                    <a:pt x="192" y="27"/>
                  </a:cubicBezTo>
                  <a:cubicBezTo>
                    <a:pt x="192" y="25"/>
                    <a:pt x="192" y="25"/>
                    <a:pt x="192" y="25"/>
                  </a:cubicBezTo>
                  <a:cubicBezTo>
                    <a:pt x="192" y="25"/>
                    <a:pt x="192" y="25"/>
                    <a:pt x="192" y="25"/>
                  </a:cubicBezTo>
                  <a:cubicBezTo>
                    <a:pt x="194" y="25"/>
                    <a:pt x="194" y="25"/>
                    <a:pt x="195" y="25"/>
                  </a:cubicBezTo>
                  <a:cubicBezTo>
                    <a:pt x="195" y="25"/>
                    <a:pt x="195" y="25"/>
                    <a:pt x="195" y="25"/>
                  </a:cubicBezTo>
                  <a:cubicBezTo>
                    <a:pt x="195" y="24"/>
                    <a:pt x="196" y="22"/>
                    <a:pt x="196" y="19"/>
                  </a:cubicBezTo>
                  <a:cubicBezTo>
                    <a:pt x="197" y="9"/>
                    <a:pt x="197" y="9"/>
                    <a:pt x="197" y="9"/>
                  </a:cubicBezTo>
                  <a:cubicBezTo>
                    <a:pt x="197" y="6"/>
                    <a:pt x="197" y="4"/>
                    <a:pt x="197" y="3"/>
                  </a:cubicBezTo>
                  <a:cubicBezTo>
                    <a:pt x="197" y="2"/>
                    <a:pt x="197" y="2"/>
                    <a:pt x="196" y="2"/>
                  </a:cubicBezTo>
                  <a:cubicBezTo>
                    <a:pt x="196" y="2"/>
                    <a:pt x="195" y="2"/>
                    <a:pt x="194" y="2"/>
                  </a:cubicBezTo>
                  <a:cubicBezTo>
                    <a:pt x="194" y="1"/>
                    <a:pt x="194" y="1"/>
                    <a:pt x="194" y="1"/>
                  </a:cubicBezTo>
                  <a:cubicBezTo>
                    <a:pt x="194" y="0"/>
                    <a:pt x="194" y="0"/>
                    <a:pt x="194" y="0"/>
                  </a:cubicBezTo>
                  <a:cubicBezTo>
                    <a:pt x="194" y="0"/>
                    <a:pt x="194" y="0"/>
                    <a:pt x="194" y="0"/>
                  </a:cubicBezTo>
                  <a:cubicBezTo>
                    <a:pt x="195" y="0"/>
                    <a:pt x="197" y="0"/>
                    <a:pt x="200" y="0"/>
                  </a:cubicBezTo>
                  <a:cubicBezTo>
                    <a:pt x="203" y="1"/>
                    <a:pt x="205" y="1"/>
                    <a:pt x="206" y="1"/>
                  </a:cubicBezTo>
                  <a:cubicBezTo>
                    <a:pt x="206" y="1"/>
                    <a:pt x="206" y="1"/>
                    <a:pt x="206" y="1"/>
                  </a:cubicBezTo>
                  <a:cubicBezTo>
                    <a:pt x="206" y="2"/>
                    <a:pt x="206" y="2"/>
                    <a:pt x="206" y="2"/>
                  </a:cubicBezTo>
                  <a:cubicBezTo>
                    <a:pt x="206" y="2"/>
                    <a:pt x="206" y="2"/>
                    <a:pt x="206" y="2"/>
                  </a:cubicBezTo>
                  <a:cubicBezTo>
                    <a:pt x="204" y="2"/>
                    <a:pt x="204" y="2"/>
                    <a:pt x="203" y="2"/>
                  </a:cubicBezTo>
                  <a:cubicBezTo>
                    <a:pt x="203" y="2"/>
                    <a:pt x="203" y="3"/>
                    <a:pt x="203" y="3"/>
                  </a:cubicBezTo>
                  <a:cubicBezTo>
                    <a:pt x="203" y="4"/>
                    <a:pt x="202" y="6"/>
                    <a:pt x="202" y="9"/>
                  </a:cubicBezTo>
                  <a:cubicBezTo>
                    <a:pt x="202" y="12"/>
                    <a:pt x="202" y="12"/>
                    <a:pt x="202" y="12"/>
                  </a:cubicBezTo>
                  <a:cubicBezTo>
                    <a:pt x="203" y="12"/>
                    <a:pt x="205" y="12"/>
                    <a:pt x="207" y="13"/>
                  </a:cubicBezTo>
                  <a:cubicBezTo>
                    <a:pt x="211" y="13"/>
                    <a:pt x="213" y="13"/>
                    <a:pt x="214" y="13"/>
                  </a:cubicBezTo>
                  <a:cubicBezTo>
                    <a:pt x="215" y="10"/>
                    <a:pt x="215" y="10"/>
                    <a:pt x="215" y="10"/>
                  </a:cubicBezTo>
                  <a:cubicBezTo>
                    <a:pt x="215" y="7"/>
                    <a:pt x="215" y="5"/>
                    <a:pt x="215" y="4"/>
                  </a:cubicBezTo>
                  <a:cubicBezTo>
                    <a:pt x="215" y="4"/>
                    <a:pt x="215" y="3"/>
                    <a:pt x="214" y="3"/>
                  </a:cubicBezTo>
                  <a:cubicBezTo>
                    <a:pt x="214" y="3"/>
                    <a:pt x="213" y="3"/>
                    <a:pt x="212" y="3"/>
                  </a:cubicBezTo>
                  <a:cubicBezTo>
                    <a:pt x="212" y="3"/>
                    <a:pt x="212" y="3"/>
                    <a:pt x="212" y="3"/>
                  </a:cubicBezTo>
                  <a:cubicBezTo>
                    <a:pt x="212" y="1"/>
                    <a:pt x="212" y="1"/>
                    <a:pt x="212" y="1"/>
                  </a:cubicBezTo>
                  <a:cubicBezTo>
                    <a:pt x="212" y="1"/>
                    <a:pt x="212" y="1"/>
                    <a:pt x="212" y="1"/>
                  </a:cubicBezTo>
                  <a:cubicBezTo>
                    <a:pt x="213" y="1"/>
                    <a:pt x="215" y="1"/>
                    <a:pt x="218" y="2"/>
                  </a:cubicBezTo>
                  <a:cubicBezTo>
                    <a:pt x="221" y="2"/>
                    <a:pt x="223" y="2"/>
                    <a:pt x="224" y="2"/>
                  </a:cubicBezTo>
                  <a:cubicBezTo>
                    <a:pt x="224" y="2"/>
                    <a:pt x="224" y="2"/>
                    <a:pt x="224" y="2"/>
                  </a:cubicBezTo>
                  <a:cubicBezTo>
                    <a:pt x="224" y="3"/>
                    <a:pt x="224" y="3"/>
                    <a:pt x="224" y="3"/>
                  </a:cubicBezTo>
                  <a:cubicBezTo>
                    <a:pt x="224" y="4"/>
                    <a:pt x="224" y="4"/>
                    <a:pt x="224" y="4"/>
                  </a:cubicBezTo>
                  <a:cubicBezTo>
                    <a:pt x="222" y="4"/>
                    <a:pt x="222" y="4"/>
                    <a:pt x="221" y="4"/>
                  </a:cubicBezTo>
                  <a:cubicBezTo>
                    <a:pt x="221" y="4"/>
                    <a:pt x="221" y="4"/>
                    <a:pt x="221" y="4"/>
                  </a:cubicBezTo>
                  <a:cubicBezTo>
                    <a:pt x="221" y="5"/>
                    <a:pt x="220" y="7"/>
                    <a:pt x="220" y="10"/>
                  </a:cubicBezTo>
                  <a:cubicBezTo>
                    <a:pt x="219" y="20"/>
                    <a:pt x="219" y="20"/>
                    <a:pt x="219" y="20"/>
                  </a:cubicBezTo>
                  <a:cubicBezTo>
                    <a:pt x="219" y="23"/>
                    <a:pt x="219" y="25"/>
                    <a:pt x="219" y="26"/>
                  </a:cubicBezTo>
                  <a:cubicBezTo>
                    <a:pt x="219" y="27"/>
                    <a:pt x="219" y="27"/>
                    <a:pt x="220" y="27"/>
                  </a:cubicBezTo>
                  <a:cubicBezTo>
                    <a:pt x="220" y="27"/>
                    <a:pt x="221" y="27"/>
                    <a:pt x="222" y="27"/>
                  </a:cubicBezTo>
                  <a:cubicBezTo>
                    <a:pt x="222" y="28"/>
                    <a:pt x="222" y="28"/>
                    <a:pt x="222" y="28"/>
                  </a:cubicBezTo>
                  <a:lnTo>
                    <a:pt x="222" y="29"/>
                  </a:lnTo>
                  <a:close/>
                  <a:moveTo>
                    <a:pt x="191" y="24"/>
                  </a:moveTo>
                  <a:cubicBezTo>
                    <a:pt x="190" y="26"/>
                    <a:pt x="190" y="26"/>
                    <a:pt x="190" y="26"/>
                  </a:cubicBezTo>
                  <a:cubicBezTo>
                    <a:pt x="188" y="27"/>
                    <a:pt x="185" y="29"/>
                    <a:pt x="181" y="29"/>
                  </a:cubicBezTo>
                  <a:cubicBezTo>
                    <a:pt x="175" y="30"/>
                    <a:pt x="170" y="28"/>
                    <a:pt x="167" y="23"/>
                  </a:cubicBezTo>
                  <a:cubicBezTo>
                    <a:pt x="165" y="21"/>
                    <a:pt x="165" y="19"/>
                    <a:pt x="164" y="17"/>
                  </a:cubicBezTo>
                  <a:cubicBezTo>
                    <a:pt x="164" y="12"/>
                    <a:pt x="165" y="9"/>
                    <a:pt x="167" y="6"/>
                  </a:cubicBezTo>
                  <a:cubicBezTo>
                    <a:pt x="170" y="3"/>
                    <a:pt x="173" y="1"/>
                    <a:pt x="178" y="1"/>
                  </a:cubicBezTo>
                  <a:cubicBezTo>
                    <a:pt x="181" y="0"/>
                    <a:pt x="185" y="1"/>
                    <a:pt x="188" y="1"/>
                  </a:cubicBezTo>
                  <a:cubicBezTo>
                    <a:pt x="188" y="2"/>
                    <a:pt x="188" y="2"/>
                    <a:pt x="188" y="2"/>
                  </a:cubicBezTo>
                  <a:cubicBezTo>
                    <a:pt x="188" y="3"/>
                    <a:pt x="188" y="6"/>
                    <a:pt x="188" y="8"/>
                  </a:cubicBezTo>
                  <a:cubicBezTo>
                    <a:pt x="188" y="8"/>
                    <a:pt x="188" y="8"/>
                    <a:pt x="188" y="8"/>
                  </a:cubicBezTo>
                  <a:cubicBezTo>
                    <a:pt x="187" y="8"/>
                    <a:pt x="187" y="8"/>
                    <a:pt x="187" y="8"/>
                  </a:cubicBezTo>
                  <a:cubicBezTo>
                    <a:pt x="186" y="8"/>
                    <a:pt x="186" y="8"/>
                    <a:pt x="186" y="8"/>
                  </a:cubicBezTo>
                  <a:cubicBezTo>
                    <a:pt x="186" y="7"/>
                    <a:pt x="186" y="5"/>
                    <a:pt x="186" y="5"/>
                  </a:cubicBezTo>
                  <a:cubicBezTo>
                    <a:pt x="184" y="3"/>
                    <a:pt x="182" y="3"/>
                    <a:pt x="179" y="3"/>
                  </a:cubicBezTo>
                  <a:cubicBezTo>
                    <a:pt x="176" y="3"/>
                    <a:pt x="173" y="5"/>
                    <a:pt x="172" y="7"/>
                  </a:cubicBezTo>
                  <a:cubicBezTo>
                    <a:pt x="170" y="9"/>
                    <a:pt x="170" y="12"/>
                    <a:pt x="170" y="15"/>
                  </a:cubicBezTo>
                  <a:cubicBezTo>
                    <a:pt x="171" y="20"/>
                    <a:pt x="173" y="23"/>
                    <a:pt x="176" y="25"/>
                  </a:cubicBezTo>
                  <a:cubicBezTo>
                    <a:pt x="178" y="26"/>
                    <a:pt x="180" y="26"/>
                    <a:pt x="183" y="26"/>
                  </a:cubicBezTo>
                  <a:cubicBezTo>
                    <a:pt x="185" y="26"/>
                    <a:pt x="188" y="25"/>
                    <a:pt x="190" y="23"/>
                  </a:cubicBezTo>
                  <a:lnTo>
                    <a:pt x="191" y="24"/>
                  </a:lnTo>
                  <a:close/>
                  <a:moveTo>
                    <a:pt x="163" y="24"/>
                  </a:moveTo>
                  <a:cubicBezTo>
                    <a:pt x="163" y="26"/>
                    <a:pt x="163" y="28"/>
                    <a:pt x="164" y="30"/>
                  </a:cubicBezTo>
                  <a:cubicBezTo>
                    <a:pt x="164" y="31"/>
                    <a:pt x="164" y="31"/>
                    <a:pt x="164" y="31"/>
                  </a:cubicBezTo>
                  <a:cubicBezTo>
                    <a:pt x="150" y="34"/>
                    <a:pt x="150" y="34"/>
                    <a:pt x="150" y="34"/>
                  </a:cubicBezTo>
                  <a:cubicBezTo>
                    <a:pt x="148" y="35"/>
                    <a:pt x="147" y="35"/>
                    <a:pt x="146" y="35"/>
                  </a:cubicBezTo>
                  <a:cubicBezTo>
                    <a:pt x="145" y="35"/>
                    <a:pt x="145" y="35"/>
                    <a:pt x="145" y="35"/>
                  </a:cubicBezTo>
                  <a:cubicBezTo>
                    <a:pt x="145" y="35"/>
                    <a:pt x="145" y="35"/>
                    <a:pt x="145" y="35"/>
                  </a:cubicBezTo>
                  <a:cubicBezTo>
                    <a:pt x="145" y="35"/>
                    <a:pt x="145" y="35"/>
                    <a:pt x="145" y="35"/>
                  </a:cubicBezTo>
                  <a:cubicBezTo>
                    <a:pt x="146" y="34"/>
                    <a:pt x="146" y="33"/>
                    <a:pt x="147" y="33"/>
                  </a:cubicBezTo>
                  <a:cubicBezTo>
                    <a:pt x="147" y="33"/>
                    <a:pt x="146" y="32"/>
                    <a:pt x="146" y="31"/>
                  </a:cubicBezTo>
                  <a:cubicBezTo>
                    <a:pt x="145" y="26"/>
                    <a:pt x="145" y="26"/>
                    <a:pt x="145" y="26"/>
                  </a:cubicBezTo>
                  <a:cubicBezTo>
                    <a:pt x="143" y="17"/>
                    <a:pt x="143" y="17"/>
                    <a:pt x="143" y="17"/>
                  </a:cubicBezTo>
                  <a:cubicBezTo>
                    <a:pt x="142" y="14"/>
                    <a:pt x="141" y="12"/>
                    <a:pt x="141" y="11"/>
                  </a:cubicBezTo>
                  <a:cubicBezTo>
                    <a:pt x="141" y="11"/>
                    <a:pt x="140" y="11"/>
                    <a:pt x="140" y="11"/>
                  </a:cubicBezTo>
                  <a:cubicBezTo>
                    <a:pt x="140" y="11"/>
                    <a:pt x="139" y="11"/>
                    <a:pt x="138" y="11"/>
                  </a:cubicBezTo>
                  <a:cubicBezTo>
                    <a:pt x="137" y="11"/>
                    <a:pt x="137" y="11"/>
                    <a:pt x="137" y="11"/>
                  </a:cubicBezTo>
                  <a:cubicBezTo>
                    <a:pt x="137" y="10"/>
                    <a:pt x="137" y="10"/>
                    <a:pt x="137" y="10"/>
                  </a:cubicBezTo>
                  <a:cubicBezTo>
                    <a:pt x="137" y="10"/>
                    <a:pt x="137" y="10"/>
                    <a:pt x="137" y="10"/>
                  </a:cubicBezTo>
                  <a:cubicBezTo>
                    <a:pt x="139" y="9"/>
                    <a:pt x="140" y="9"/>
                    <a:pt x="143" y="8"/>
                  </a:cubicBezTo>
                  <a:cubicBezTo>
                    <a:pt x="145" y="8"/>
                    <a:pt x="150" y="6"/>
                    <a:pt x="156" y="5"/>
                  </a:cubicBezTo>
                  <a:cubicBezTo>
                    <a:pt x="157" y="5"/>
                    <a:pt x="157" y="5"/>
                    <a:pt x="157" y="5"/>
                  </a:cubicBezTo>
                  <a:cubicBezTo>
                    <a:pt x="157" y="7"/>
                    <a:pt x="157" y="7"/>
                    <a:pt x="157" y="7"/>
                  </a:cubicBezTo>
                  <a:cubicBezTo>
                    <a:pt x="157" y="7"/>
                    <a:pt x="157" y="8"/>
                    <a:pt x="157" y="8"/>
                  </a:cubicBezTo>
                  <a:cubicBezTo>
                    <a:pt x="157" y="10"/>
                    <a:pt x="157" y="10"/>
                    <a:pt x="157" y="10"/>
                  </a:cubicBezTo>
                  <a:cubicBezTo>
                    <a:pt x="157" y="10"/>
                    <a:pt x="157" y="10"/>
                    <a:pt x="157" y="10"/>
                  </a:cubicBezTo>
                  <a:cubicBezTo>
                    <a:pt x="156" y="11"/>
                    <a:pt x="156" y="11"/>
                    <a:pt x="156" y="11"/>
                  </a:cubicBezTo>
                  <a:cubicBezTo>
                    <a:pt x="156" y="11"/>
                    <a:pt x="156" y="11"/>
                    <a:pt x="156" y="11"/>
                  </a:cubicBezTo>
                  <a:cubicBezTo>
                    <a:pt x="156" y="9"/>
                    <a:pt x="155" y="8"/>
                    <a:pt x="155" y="8"/>
                  </a:cubicBezTo>
                  <a:cubicBezTo>
                    <a:pt x="155" y="8"/>
                    <a:pt x="154" y="8"/>
                    <a:pt x="153" y="8"/>
                  </a:cubicBezTo>
                  <a:cubicBezTo>
                    <a:pt x="152" y="8"/>
                    <a:pt x="151" y="8"/>
                    <a:pt x="150" y="9"/>
                  </a:cubicBezTo>
                  <a:cubicBezTo>
                    <a:pt x="149" y="9"/>
                    <a:pt x="148" y="9"/>
                    <a:pt x="146" y="10"/>
                  </a:cubicBezTo>
                  <a:cubicBezTo>
                    <a:pt x="147" y="11"/>
                    <a:pt x="147" y="13"/>
                    <a:pt x="148" y="15"/>
                  </a:cubicBezTo>
                  <a:cubicBezTo>
                    <a:pt x="149" y="19"/>
                    <a:pt x="149" y="19"/>
                    <a:pt x="149" y="19"/>
                  </a:cubicBezTo>
                  <a:cubicBezTo>
                    <a:pt x="150" y="19"/>
                    <a:pt x="150" y="19"/>
                    <a:pt x="151" y="18"/>
                  </a:cubicBezTo>
                  <a:cubicBezTo>
                    <a:pt x="154" y="18"/>
                    <a:pt x="154" y="18"/>
                    <a:pt x="154" y="18"/>
                  </a:cubicBezTo>
                  <a:cubicBezTo>
                    <a:pt x="155" y="17"/>
                    <a:pt x="155" y="17"/>
                    <a:pt x="155" y="17"/>
                  </a:cubicBezTo>
                  <a:cubicBezTo>
                    <a:pt x="156" y="17"/>
                    <a:pt x="155" y="16"/>
                    <a:pt x="155" y="14"/>
                  </a:cubicBezTo>
                  <a:cubicBezTo>
                    <a:pt x="155" y="14"/>
                    <a:pt x="155" y="14"/>
                    <a:pt x="155" y="14"/>
                  </a:cubicBezTo>
                  <a:cubicBezTo>
                    <a:pt x="156" y="14"/>
                    <a:pt x="156" y="14"/>
                    <a:pt x="156" y="14"/>
                  </a:cubicBezTo>
                  <a:cubicBezTo>
                    <a:pt x="157" y="14"/>
                    <a:pt x="157" y="14"/>
                    <a:pt x="157" y="14"/>
                  </a:cubicBezTo>
                  <a:cubicBezTo>
                    <a:pt x="157" y="15"/>
                    <a:pt x="157" y="17"/>
                    <a:pt x="158" y="18"/>
                  </a:cubicBezTo>
                  <a:cubicBezTo>
                    <a:pt x="158" y="19"/>
                    <a:pt x="158" y="20"/>
                    <a:pt x="159" y="22"/>
                  </a:cubicBezTo>
                  <a:cubicBezTo>
                    <a:pt x="159" y="22"/>
                    <a:pt x="159" y="22"/>
                    <a:pt x="159" y="22"/>
                  </a:cubicBezTo>
                  <a:cubicBezTo>
                    <a:pt x="157" y="22"/>
                    <a:pt x="157" y="22"/>
                    <a:pt x="157" y="22"/>
                  </a:cubicBezTo>
                  <a:cubicBezTo>
                    <a:pt x="157" y="22"/>
                    <a:pt x="157" y="22"/>
                    <a:pt x="157" y="22"/>
                  </a:cubicBezTo>
                  <a:cubicBezTo>
                    <a:pt x="157" y="21"/>
                    <a:pt x="156" y="20"/>
                    <a:pt x="156" y="20"/>
                  </a:cubicBezTo>
                  <a:cubicBezTo>
                    <a:pt x="156" y="20"/>
                    <a:pt x="155" y="20"/>
                    <a:pt x="154" y="20"/>
                  </a:cubicBezTo>
                  <a:cubicBezTo>
                    <a:pt x="153" y="20"/>
                    <a:pt x="153" y="20"/>
                    <a:pt x="152" y="20"/>
                  </a:cubicBezTo>
                  <a:cubicBezTo>
                    <a:pt x="151" y="21"/>
                    <a:pt x="150" y="21"/>
                    <a:pt x="149" y="21"/>
                  </a:cubicBezTo>
                  <a:cubicBezTo>
                    <a:pt x="151" y="27"/>
                    <a:pt x="151" y="27"/>
                    <a:pt x="151" y="27"/>
                  </a:cubicBezTo>
                  <a:cubicBezTo>
                    <a:pt x="151" y="28"/>
                    <a:pt x="152" y="30"/>
                    <a:pt x="152" y="31"/>
                  </a:cubicBezTo>
                  <a:cubicBezTo>
                    <a:pt x="155" y="31"/>
                    <a:pt x="155" y="31"/>
                    <a:pt x="155" y="31"/>
                  </a:cubicBezTo>
                  <a:cubicBezTo>
                    <a:pt x="158" y="30"/>
                    <a:pt x="160" y="29"/>
                    <a:pt x="161" y="28"/>
                  </a:cubicBezTo>
                  <a:cubicBezTo>
                    <a:pt x="161" y="28"/>
                    <a:pt x="161" y="28"/>
                    <a:pt x="161" y="28"/>
                  </a:cubicBezTo>
                  <a:cubicBezTo>
                    <a:pt x="161" y="28"/>
                    <a:pt x="161" y="28"/>
                    <a:pt x="161" y="27"/>
                  </a:cubicBezTo>
                  <a:cubicBezTo>
                    <a:pt x="161" y="25"/>
                    <a:pt x="161" y="25"/>
                    <a:pt x="161" y="25"/>
                  </a:cubicBezTo>
                  <a:cubicBezTo>
                    <a:pt x="161" y="24"/>
                    <a:pt x="161" y="24"/>
                    <a:pt x="161" y="24"/>
                  </a:cubicBezTo>
                  <a:cubicBezTo>
                    <a:pt x="163" y="24"/>
                    <a:pt x="163" y="24"/>
                    <a:pt x="163" y="24"/>
                  </a:cubicBezTo>
                  <a:close/>
                  <a:moveTo>
                    <a:pt x="134" y="11"/>
                  </a:moveTo>
                  <a:cubicBezTo>
                    <a:pt x="134" y="12"/>
                    <a:pt x="135" y="13"/>
                    <a:pt x="135" y="14"/>
                  </a:cubicBezTo>
                  <a:cubicBezTo>
                    <a:pt x="136" y="17"/>
                    <a:pt x="136" y="17"/>
                    <a:pt x="136" y="17"/>
                  </a:cubicBezTo>
                  <a:cubicBezTo>
                    <a:pt x="136" y="17"/>
                    <a:pt x="136" y="17"/>
                    <a:pt x="136" y="17"/>
                  </a:cubicBezTo>
                  <a:cubicBezTo>
                    <a:pt x="135" y="17"/>
                    <a:pt x="135" y="17"/>
                    <a:pt x="135" y="17"/>
                  </a:cubicBezTo>
                  <a:cubicBezTo>
                    <a:pt x="135" y="17"/>
                    <a:pt x="135" y="17"/>
                    <a:pt x="135" y="17"/>
                  </a:cubicBezTo>
                  <a:cubicBezTo>
                    <a:pt x="134" y="16"/>
                    <a:pt x="133" y="15"/>
                    <a:pt x="133" y="15"/>
                  </a:cubicBezTo>
                  <a:cubicBezTo>
                    <a:pt x="133" y="14"/>
                    <a:pt x="132" y="14"/>
                    <a:pt x="132" y="14"/>
                  </a:cubicBezTo>
                  <a:cubicBezTo>
                    <a:pt x="132" y="14"/>
                    <a:pt x="130" y="15"/>
                    <a:pt x="128" y="16"/>
                  </a:cubicBezTo>
                  <a:cubicBezTo>
                    <a:pt x="126" y="17"/>
                    <a:pt x="126" y="17"/>
                    <a:pt x="126" y="17"/>
                  </a:cubicBezTo>
                  <a:cubicBezTo>
                    <a:pt x="126" y="17"/>
                    <a:pt x="127" y="19"/>
                    <a:pt x="128" y="21"/>
                  </a:cubicBezTo>
                  <a:cubicBezTo>
                    <a:pt x="132" y="32"/>
                    <a:pt x="132" y="32"/>
                    <a:pt x="132" y="32"/>
                  </a:cubicBezTo>
                  <a:cubicBezTo>
                    <a:pt x="133" y="34"/>
                    <a:pt x="134" y="36"/>
                    <a:pt x="134" y="37"/>
                  </a:cubicBezTo>
                  <a:cubicBezTo>
                    <a:pt x="134" y="37"/>
                    <a:pt x="135" y="38"/>
                    <a:pt x="135" y="38"/>
                  </a:cubicBezTo>
                  <a:cubicBezTo>
                    <a:pt x="135" y="37"/>
                    <a:pt x="136" y="37"/>
                    <a:pt x="137" y="37"/>
                  </a:cubicBezTo>
                  <a:cubicBezTo>
                    <a:pt x="137" y="37"/>
                    <a:pt x="137" y="37"/>
                    <a:pt x="137" y="37"/>
                  </a:cubicBezTo>
                  <a:cubicBezTo>
                    <a:pt x="138" y="38"/>
                    <a:pt x="138" y="38"/>
                    <a:pt x="138" y="38"/>
                  </a:cubicBezTo>
                  <a:cubicBezTo>
                    <a:pt x="138" y="38"/>
                    <a:pt x="138" y="38"/>
                    <a:pt x="138" y="38"/>
                  </a:cubicBezTo>
                  <a:cubicBezTo>
                    <a:pt x="137" y="39"/>
                    <a:pt x="135" y="39"/>
                    <a:pt x="132" y="40"/>
                  </a:cubicBezTo>
                  <a:cubicBezTo>
                    <a:pt x="130" y="41"/>
                    <a:pt x="128" y="42"/>
                    <a:pt x="127" y="43"/>
                  </a:cubicBezTo>
                  <a:cubicBezTo>
                    <a:pt x="127" y="43"/>
                    <a:pt x="127" y="43"/>
                    <a:pt x="127" y="43"/>
                  </a:cubicBezTo>
                  <a:cubicBezTo>
                    <a:pt x="126" y="41"/>
                    <a:pt x="126" y="41"/>
                    <a:pt x="126" y="41"/>
                  </a:cubicBezTo>
                  <a:cubicBezTo>
                    <a:pt x="126" y="41"/>
                    <a:pt x="126" y="41"/>
                    <a:pt x="126" y="41"/>
                  </a:cubicBezTo>
                  <a:cubicBezTo>
                    <a:pt x="127" y="41"/>
                    <a:pt x="128" y="40"/>
                    <a:pt x="128" y="40"/>
                  </a:cubicBezTo>
                  <a:cubicBezTo>
                    <a:pt x="129" y="40"/>
                    <a:pt x="129" y="40"/>
                    <a:pt x="129" y="39"/>
                  </a:cubicBezTo>
                  <a:cubicBezTo>
                    <a:pt x="128" y="38"/>
                    <a:pt x="128" y="36"/>
                    <a:pt x="127" y="34"/>
                  </a:cubicBezTo>
                  <a:cubicBezTo>
                    <a:pt x="123" y="23"/>
                    <a:pt x="123" y="23"/>
                    <a:pt x="123" y="23"/>
                  </a:cubicBezTo>
                  <a:cubicBezTo>
                    <a:pt x="122" y="21"/>
                    <a:pt x="121" y="19"/>
                    <a:pt x="121" y="19"/>
                  </a:cubicBezTo>
                  <a:cubicBezTo>
                    <a:pt x="118" y="19"/>
                    <a:pt x="118" y="19"/>
                    <a:pt x="118" y="19"/>
                  </a:cubicBezTo>
                  <a:cubicBezTo>
                    <a:pt x="116" y="20"/>
                    <a:pt x="115" y="21"/>
                    <a:pt x="115" y="21"/>
                  </a:cubicBezTo>
                  <a:cubicBezTo>
                    <a:pt x="114" y="21"/>
                    <a:pt x="114" y="21"/>
                    <a:pt x="114" y="22"/>
                  </a:cubicBezTo>
                  <a:cubicBezTo>
                    <a:pt x="114" y="22"/>
                    <a:pt x="114" y="22"/>
                    <a:pt x="114" y="23"/>
                  </a:cubicBezTo>
                  <a:cubicBezTo>
                    <a:pt x="115" y="23"/>
                    <a:pt x="115" y="24"/>
                    <a:pt x="115" y="25"/>
                  </a:cubicBezTo>
                  <a:cubicBezTo>
                    <a:pt x="115" y="25"/>
                    <a:pt x="115" y="25"/>
                    <a:pt x="115" y="25"/>
                  </a:cubicBezTo>
                  <a:cubicBezTo>
                    <a:pt x="114" y="25"/>
                    <a:pt x="114" y="25"/>
                    <a:pt x="114" y="25"/>
                  </a:cubicBezTo>
                  <a:cubicBezTo>
                    <a:pt x="114" y="25"/>
                    <a:pt x="114" y="25"/>
                    <a:pt x="114" y="25"/>
                  </a:cubicBezTo>
                  <a:cubicBezTo>
                    <a:pt x="112" y="22"/>
                    <a:pt x="112" y="22"/>
                    <a:pt x="112" y="22"/>
                  </a:cubicBezTo>
                  <a:cubicBezTo>
                    <a:pt x="112" y="21"/>
                    <a:pt x="112" y="21"/>
                    <a:pt x="111" y="20"/>
                  </a:cubicBezTo>
                  <a:cubicBezTo>
                    <a:pt x="111" y="19"/>
                    <a:pt x="111" y="19"/>
                    <a:pt x="111" y="19"/>
                  </a:cubicBezTo>
                  <a:cubicBezTo>
                    <a:pt x="112" y="19"/>
                    <a:pt x="115" y="18"/>
                    <a:pt x="119" y="17"/>
                  </a:cubicBezTo>
                  <a:cubicBezTo>
                    <a:pt x="126" y="14"/>
                    <a:pt x="126" y="14"/>
                    <a:pt x="126" y="14"/>
                  </a:cubicBezTo>
                  <a:cubicBezTo>
                    <a:pt x="130" y="12"/>
                    <a:pt x="133" y="11"/>
                    <a:pt x="134" y="11"/>
                  </a:cubicBezTo>
                  <a:close/>
                  <a:moveTo>
                    <a:pt x="109" y="23"/>
                  </a:moveTo>
                  <a:cubicBezTo>
                    <a:pt x="109" y="26"/>
                    <a:pt x="108" y="30"/>
                    <a:pt x="108" y="35"/>
                  </a:cubicBezTo>
                  <a:cubicBezTo>
                    <a:pt x="108" y="37"/>
                    <a:pt x="108" y="39"/>
                    <a:pt x="108" y="40"/>
                  </a:cubicBezTo>
                  <a:cubicBezTo>
                    <a:pt x="108" y="40"/>
                    <a:pt x="109" y="40"/>
                    <a:pt x="109" y="41"/>
                  </a:cubicBezTo>
                  <a:cubicBezTo>
                    <a:pt x="110" y="43"/>
                    <a:pt x="110" y="43"/>
                    <a:pt x="110" y="43"/>
                  </a:cubicBezTo>
                  <a:cubicBezTo>
                    <a:pt x="112" y="46"/>
                    <a:pt x="113" y="48"/>
                    <a:pt x="113" y="48"/>
                  </a:cubicBezTo>
                  <a:cubicBezTo>
                    <a:pt x="113" y="48"/>
                    <a:pt x="113" y="48"/>
                    <a:pt x="114" y="48"/>
                  </a:cubicBezTo>
                  <a:cubicBezTo>
                    <a:pt x="114" y="48"/>
                    <a:pt x="115" y="48"/>
                    <a:pt x="116" y="47"/>
                  </a:cubicBezTo>
                  <a:cubicBezTo>
                    <a:pt x="116" y="47"/>
                    <a:pt x="116" y="47"/>
                    <a:pt x="116" y="47"/>
                  </a:cubicBezTo>
                  <a:cubicBezTo>
                    <a:pt x="117" y="48"/>
                    <a:pt x="117" y="48"/>
                    <a:pt x="117" y="48"/>
                  </a:cubicBezTo>
                  <a:cubicBezTo>
                    <a:pt x="117" y="49"/>
                    <a:pt x="117" y="49"/>
                    <a:pt x="117" y="49"/>
                  </a:cubicBezTo>
                  <a:cubicBezTo>
                    <a:pt x="116" y="49"/>
                    <a:pt x="114" y="50"/>
                    <a:pt x="111" y="51"/>
                  </a:cubicBezTo>
                  <a:cubicBezTo>
                    <a:pt x="109" y="53"/>
                    <a:pt x="107" y="54"/>
                    <a:pt x="106" y="54"/>
                  </a:cubicBezTo>
                  <a:cubicBezTo>
                    <a:pt x="106" y="54"/>
                    <a:pt x="106" y="54"/>
                    <a:pt x="106" y="54"/>
                  </a:cubicBezTo>
                  <a:cubicBezTo>
                    <a:pt x="105" y="53"/>
                    <a:pt x="105" y="53"/>
                    <a:pt x="105" y="53"/>
                  </a:cubicBezTo>
                  <a:cubicBezTo>
                    <a:pt x="106" y="53"/>
                    <a:pt x="106" y="53"/>
                    <a:pt x="106" y="53"/>
                  </a:cubicBezTo>
                  <a:cubicBezTo>
                    <a:pt x="107" y="52"/>
                    <a:pt x="107" y="52"/>
                    <a:pt x="107" y="51"/>
                  </a:cubicBezTo>
                  <a:cubicBezTo>
                    <a:pt x="108" y="51"/>
                    <a:pt x="108" y="51"/>
                    <a:pt x="108" y="51"/>
                  </a:cubicBezTo>
                  <a:cubicBezTo>
                    <a:pt x="108" y="50"/>
                    <a:pt x="107" y="49"/>
                    <a:pt x="105" y="45"/>
                  </a:cubicBezTo>
                  <a:cubicBezTo>
                    <a:pt x="104" y="43"/>
                    <a:pt x="104" y="43"/>
                    <a:pt x="104" y="43"/>
                  </a:cubicBezTo>
                  <a:cubicBezTo>
                    <a:pt x="104" y="43"/>
                    <a:pt x="102" y="42"/>
                    <a:pt x="98" y="40"/>
                  </a:cubicBezTo>
                  <a:cubicBezTo>
                    <a:pt x="95" y="38"/>
                    <a:pt x="92" y="36"/>
                    <a:pt x="91" y="36"/>
                  </a:cubicBezTo>
                  <a:cubicBezTo>
                    <a:pt x="90" y="36"/>
                    <a:pt x="89" y="35"/>
                    <a:pt x="89" y="36"/>
                  </a:cubicBezTo>
                  <a:cubicBezTo>
                    <a:pt x="89" y="36"/>
                    <a:pt x="89" y="36"/>
                    <a:pt x="88" y="36"/>
                  </a:cubicBezTo>
                  <a:cubicBezTo>
                    <a:pt x="88" y="36"/>
                    <a:pt x="88" y="36"/>
                    <a:pt x="88" y="36"/>
                  </a:cubicBezTo>
                  <a:cubicBezTo>
                    <a:pt x="87" y="35"/>
                    <a:pt x="87" y="35"/>
                    <a:pt x="87" y="35"/>
                  </a:cubicBezTo>
                  <a:cubicBezTo>
                    <a:pt x="87" y="35"/>
                    <a:pt x="87" y="35"/>
                    <a:pt x="87" y="35"/>
                  </a:cubicBezTo>
                  <a:cubicBezTo>
                    <a:pt x="90" y="33"/>
                    <a:pt x="91" y="31"/>
                    <a:pt x="92" y="31"/>
                  </a:cubicBezTo>
                  <a:cubicBezTo>
                    <a:pt x="93" y="31"/>
                    <a:pt x="93" y="31"/>
                    <a:pt x="94" y="31"/>
                  </a:cubicBezTo>
                  <a:cubicBezTo>
                    <a:pt x="95" y="31"/>
                    <a:pt x="98" y="33"/>
                    <a:pt x="101" y="35"/>
                  </a:cubicBezTo>
                  <a:cubicBezTo>
                    <a:pt x="106" y="38"/>
                    <a:pt x="106" y="38"/>
                    <a:pt x="106" y="38"/>
                  </a:cubicBezTo>
                  <a:cubicBezTo>
                    <a:pt x="106" y="37"/>
                    <a:pt x="106" y="34"/>
                    <a:pt x="106" y="30"/>
                  </a:cubicBezTo>
                  <a:cubicBezTo>
                    <a:pt x="106" y="25"/>
                    <a:pt x="106" y="25"/>
                    <a:pt x="106" y="25"/>
                  </a:cubicBezTo>
                  <a:cubicBezTo>
                    <a:pt x="106" y="25"/>
                    <a:pt x="106" y="24"/>
                    <a:pt x="106" y="23"/>
                  </a:cubicBezTo>
                  <a:cubicBezTo>
                    <a:pt x="108" y="22"/>
                    <a:pt x="108" y="22"/>
                    <a:pt x="108" y="22"/>
                  </a:cubicBezTo>
                  <a:cubicBezTo>
                    <a:pt x="109" y="22"/>
                    <a:pt x="109" y="22"/>
                    <a:pt x="109" y="22"/>
                  </a:cubicBezTo>
                  <a:lnTo>
                    <a:pt x="109" y="23"/>
                  </a:lnTo>
                  <a:close/>
                  <a:moveTo>
                    <a:pt x="99" y="51"/>
                  </a:moveTo>
                  <a:cubicBezTo>
                    <a:pt x="100" y="53"/>
                    <a:pt x="101" y="54"/>
                    <a:pt x="102" y="56"/>
                  </a:cubicBezTo>
                  <a:cubicBezTo>
                    <a:pt x="102" y="57"/>
                    <a:pt x="102" y="57"/>
                    <a:pt x="102" y="57"/>
                  </a:cubicBezTo>
                  <a:cubicBezTo>
                    <a:pt x="91" y="65"/>
                    <a:pt x="91" y="65"/>
                    <a:pt x="91" y="65"/>
                  </a:cubicBezTo>
                  <a:cubicBezTo>
                    <a:pt x="89" y="66"/>
                    <a:pt x="88" y="68"/>
                    <a:pt x="87" y="68"/>
                  </a:cubicBezTo>
                  <a:cubicBezTo>
                    <a:pt x="87" y="68"/>
                    <a:pt x="87" y="68"/>
                    <a:pt x="87" y="68"/>
                  </a:cubicBezTo>
                  <a:cubicBezTo>
                    <a:pt x="87" y="68"/>
                    <a:pt x="87" y="68"/>
                    <a:pt x="87" y="68"/>
                  </a:cubicBezTo>
                  <a:cubicBezTo>
                    <a:pt x="87" y="67"/>
                    <a:pt x="87" y="67"/>
                    <a:pt x="87" y="67"/>
                  </a:cubicBezTo>
                  <a:cubicBezTo>
                    <a:pt x="87" y="66"/>
                    <a:pt x="87" y="66"/>
                    <a:pt x="87" y="66"/>
                  </a:cubicBezTo>
                  <a:cubicBezTo>
                    <a:pt x="87" y="65"/>
                    <a:pt x="87" y="65"/>
                    <a:pt x="86" y="64"/>
                  </a:cubicBezTo>
                  <a:cubicBezTo>
                    <a:pt x="83" y="60"/>
                    <a:pt x="83" y="60"/>
                    <a:pt x="83" y="60"/>
                  </a:cubicBezTo>
                  <a:cubicBezTo>
                    <a:pt x="77" y="52"/>
                    <a:pt x="77" y="52"/>
                    <a:pt x="77" y="52"/>
                  </a:cubicBezTo>
                  <a:cubicBezTo>
                    <a:pt x="75" y="50"/>
                    <a:pt x="74" y="49"/>
                    <a:pt x="73" y="48"/>
                  </a:cubicBezTo>
                  <a:cubicBezTo>
                    <a:pt x="73" y="48"/>
                    <a:pt x="73" y="48"/>
                    <a:pt x="72" y="48"/>
                  </a:cubicBezTo>
                  <a:cubicBezTo>
                    <a:pt x="72" y="48"/>
                    <a:pt x="72" y="48"/>
                    <a:pt x="70" y="49"/>
                  </a:cubicBezTo>
                  <a:cubicBezTo>
                    <a:pt x="70" y="49"/>
                    <a:pt x="70" y="49"/>
                    <a:pt x="70" y="49"/>
                  </a:cubicBezTo>
                  <a:cubicBezTo>
                    <a:pt x="69" y="48"/>
                    <a:pt x="69" y="48"/>
                    <a:pt x="69" y="48"/>
                  </a:cubicBezTo>
                  <a:cubicBezTo>
                    <a:pt x="69" y="48"/>
                    <a:pt x="69" y="48"/>
                    <a:pt x="69" y="48"/>
                  </a:cubicBezTo>
                  <a:cubicBezTo>
                    <a:pt x="71" y="47"/>
                    <a:pt x="72" y="46"/>
                    <a:pt x="74" y="44"/>
                  </a:cubicBezTo>
                  <a:cubicBezTo>
                    <a:pt x="76" y="43"/>
                    <a:pt x="78" y="41"/>
                    <a:pt x="79" y="40"/>
                  </a:cubicBezTo>
                  <a:cubicBezTo>
                    <a:pt x="79" y="40"/>
                    <a:pt x="79" y="40"/>
                    <a:pt x="79" y="40"/>
                  </a:cubicBezTo>
                  <a:cubicBezTo>
                    <a:pt x="80" y="41"/>
                    <a:pt x="80" y="41"/>
                    <a:pt x="80" y="41"/>
                  </a:cubicBezTo>
                  <a:cubicBezTo>
                    <a:pt x="80" y="42"/>
                    <a:pt x="80" y="42"/>
                    <a:pt x="80" y="42"/>
                  </a:cubicBezTo>
                  <a:cubicBezTo>
                    <a:pt x="79" y="43"/>
                    <a:pt x="78" y="43"/>
                    <a:pt x="78" y="43"/>
                  </a:cubicBezTo>
                  <a:cubicBezTo>
                    <a:pt x="78" y="44"/>
                    <a:pt x="78" y="44"/>
                    <a:pt x="78" y="44"/>
                  </a:cubicBezTo>
                  <a:cubicBezTo>
                    <a:pt x="78" y="45"/>
                    <a:pt x="80" y="47"/>
                    <a:pt x="81" y="49"/>
                  </a:cubicBezTo>
                  <a:cubicBezTo>
                    <a:pt x="89" y="58"/>
                    <a:pt x="89" y="58"/>
                    <a:pt x="89" y="58"/>
                  </a:cubicBezTo>
                  <a:cubicBezTo>
                    <a:pt x="90" y="59"/>
                    <a:pt x="91" y="61"/>
                    <a:pt x="92" y="62"/>
                  </a:cubicBezTo>
                  <a:cubicBezTo>
                    <a:pt x="94" y="60"/>
                    <a:pt x="94" y="60"/>
                    <a:pt x="94" y="60"/>
                  </a:cubicBezTo>
                  <a:cubicBezTo>
                    <a:pt x="97" y="58"/>
                    <a:pt x="98" y="56"/>
                    <a:pt x="99" y="56"/>
                  </a:cubicBezTo>
                  <a:cubicBezTo>
                    <a:pt x="99" y="56"/>
                    <a:pt x="99" y="55"/>
                    <a:pt x="99" y="55"/>
                  </a:cubicBezTo>
                  <a:cubicBezTo>
                    <a:pt x="99" y="55"/>
                    <a:pt x="99" y="55"/>
                    <a:pt x="98" y="54"/>
                  </a:cubicBezTo>
                  <a:cubicBezTo>
                    <a:pt x="97" y="52"/>
                    <a:pt x="97" y="52"/>
                    <a:pt x="97" y="52"/>
                  </a:cubicBezTo>
                  <a:cubicBezTo>
                    <a:pt x="97" y="52"/>
                    <a:pt x="97" y="52"/>
                    <a:pt x="97" y="52"/>
                  </a:cubicBezTo>
                  <a:cubicBezTo>
                    <a:pt x="98" y="51"/>
                    <a:pt x="98" y="51"/>
                    <a:pt x="98" y="51"/>
                  </a:cubicBezTo>
                  <a:lnTo>
                    <a:pt x="99" y="51"/>
                  </a:lnTo>
                  <a:close/>
                  <a:moveTo>
                    <a:pt x="71" y="65"/>
                  </a:moveTo>
                  <a:cubicBezTo>
                    <a:pt x="69" y="63"/>
                    <a:pt x="66" y="61"/>
                    <a:pt x="63" y="61"/>
                  </a:cubicBezTo>
                  <a:cubicBezTo>
                    <a:pt x="61" y="60"/>
                    <a:pt x="59" y="61"/>
                    <a:pt x="57" y="63"/>
                  </a:cubicBezTo>
                  <a:cubicBezTo>
                    <a:pt x="54" y="66"/>
                    <a:pt x="53" y="69"/>
                    <a:pt x="55" y="72"/>
                  </a:cubicBezTo>
                  <a:cubicBezTo>
                    <a:pt x="56" y="74"/>
                    <a:pt x="57" y="75"/>
                    <a:pt x="59" y="77"/>
                  </a:cubicBezTo>
                  <a:cubicBezTo>
                    <a:pt x="61" y="79"/>
                    <a:pt x="64" y="81"/>
                    <a:pt x="67" y="82"/>
                  </a:cubicBezTo>
                  <a:cubicBezTo>
                    <a:pt x="70" y="82"/>
                    <a:pt x="72" y="81"/>
                    <a:pt x="74" y="79"/>
                  </a:cubicBezTo>
                  <a:cubicBezTo>
                    <a:pt x="77" y="77"/>
                    <a:pt x="77" y="74"/>
                    <a:pt x="75" y="70"/>
                  </a:cubicBezTo>
                  <a:cubicBezTo>
                    <a:pt x="74" y="68"/>
                    <a:pt x="73" y="67"/>
                    <a:pt x="71" y="65"/>
                  </a:cubicBezTo>
                  <a:close/>
                  <a:moveTo>
                    <a:pt x="75" y="60"/>
                  </a:moveTo>
                  <a:cubicBezTo>
                    <a:pt x="78" y="63"/>
                    <a:pt x="80" y="67"/>
                    <a:pt x="80" y="71"/>
                  </a:cubicBezTo>
                  <a:cubicBezTo>
                    <a:pt x="80" y="75"/>
                    <a:pt x="78" y="78"/>
                    <a:pt x="75" y="81"/>
                  </a:cubicBezTo>
                  <a:cubicBezTo>
                    <a:pt x="72" y="85"/>
                    <a:pt x="69" y="86"/>
                    <a:pt x="65" y="86"/>
                  </a:cubicBezTo>
                  <a:cubicBezTo>
                    <a:pt x="62" y="86"/>
                    <a:pt x="58" y="85"/>
                    <a:pt x="55" y="82"/>
                  </a:cubicBezTo>
                  <a:cubicBezTo>
                    <a:pt x="51" y="78"/>
                    <a:pt x="49" y="73"/>
                    <a:pt x="51" y="68"/>
                  </a:cubicBezTo>
                  <a:cubicBezTo>
                    <a:pt x="52" y="66"/>
                    <a:pt x="53" y="63"/>
                    <a:pt x="55" y="61"/>
                  </a:cubicBezTo>
                  <a:cubicBezTo>
                    <a:pt x="58" y="58"/>
                    <a:pt x="62" y="56"/>
                    <a:pt x="65" y="56"/>
                  </a:cubicBezTo>
                  <a:cubicBezTo>
                    <a:pt x="68" y="56"/>
                    <a:pt x="72" y="57"/>
                    <a:pt x="75" y="60"/>
                  </a:cubicBezTo>
                  <a:close/>
                  <a:moveTo>
                    <a:pt x="47" y="80"/>
                  </a:moveTo>
                  <a:cubicBezTo>
                    <a:pt x="50" y="81"/>
                    <a:pt x="51" y="83"/>
                    <a:pt x="51" y="85"/>
                  </a:cubicBezTo>
                  <a:cubicBezTo>
                    <a:pt x="51" y="88"/>
                    <a:pt x="50" y="90"/>
                    <a:pt x="49" y="92"/>
                  </a:cubicBezTo>
                  <a:cubicBezTo>
                    <a:pt x="49" y="92"/>
                    <a:pt x="48" y="93"/>
                    <a:pt x="48" y="93"/>
                  </a:cubicBezTo>
                  <a:cubicBezTo>
                    <a:pt x="47" y="93"/>
                    <a:pt x="47" y="93"/>
                    <a:pt x="46" y="93"/>
                  </a:cubicBezTo>
                  <a:cubicBezTo>
                    <a:pt x="46" y="93"/>
                    <a:pt x="46" y="93"/>
                    <a:pt x="46" y="93"/>
                  </a:cubicBezTo>
                  <a:cubicBezTo>
                    <a:pt x="46" y="92"/>
                    <a:pt x="47" y="92"/>
                    <a:pt x="47" y="92"/>
                  </a:cubicBezTo>
                  <a:cubicBezTo>
                    <a:pt x="48" y="91"/>
                    <a:pt x="48" y="89"/>
                    <a:pt x="48" y="88"/>
                  </a:cubicBezTo>
                  <a:cubicBezTo>
                    <a:pt x="47" y="87"/>
                    <a:pt x="47" y="86"/>
                    <a:pt x="45" y="85"/>
                  </a:cubicBezTo>
                  <a:cubicBezTo>
                    <a:pt x="42" y="83"/>
                    <a:pt x="40" y="83"/>
                    <a:pt x="38" y="86"/>
                  </a:cubicBezTo>
                  <a:cubicBezTo>
                    <a:pt x="38" y="86"/>
                    <a:pt x="38" y="87"/>
                    <a:pt x="37" y="88"/>
                  </a:cubicBezTo>
                  <a:cubicBezTo>
                    <a:pt x="37" y="88"/>
                    <a:pt x="39" y="89"/>
                    <a:pt x="42" y="92"/>
                  </a:cubicBezTo>
                  <a:cubicBezTo>
                    <a:pt x="50" y="98"/>
                    <a:pt x="50" y="98"/>
                    <a:pt x="50" y="98"/>
                  </a:cubicBezTo>
                  <a:cubicBezTo>
                    <a:pt x="53" y="99"/>
                    <a:pt x="54" y="100"/>
                    <a:pt x="55" y="101"/>
                  </a:cubicBezTo>
                  <a:cubicBezTo>
                    <a:pt x="55" y="101"/>
                    <a:pt x="56" y="101"/>
                    <a:pt x="56" y="101"/>
                  </a:cubicBezTo>
                  <a:cubicBezTo>
                    <a:pt x="56" y="101"/>
                    <a:pt x="57" y="100"/>
                    <a:pt x="58" y="99"/>
                  </a:cubicBezTo>
                  <a:cubicBezTo>
                    <a:pt x="58" y="99"/>
                    <a:pt x="58" y="99"/>
                    <a:pt x="58" y="99"/>
                  </a:cubicBezTo>
                  <a:cubicBezTo>
                    <a:pt x="59" y="99"/>
                    <a:pt x="59" y="99"/>
                    <a:pt x="59" y="99"/>
                  </a:cubicBezTo>
                  <a:cubicBezTo>
                    <a:pt x="59" y="100"/>
                    <a:pt x="59" y="100"/>
                    <a:pt x="59" y="100"/>
                  </a:cubicBezTo>
                  <a:cubicBezTo>
                    <a:pt x="58" y="101"/>
                    <a:pt x="57" y="103"/>
                    <a:pt x="55" y="105"/>
                  </a:cubicBezTo>
                  <a:cubicBezTo>
                    <a:pt x="54" y="107"/>
                    <a:pt x="53" y="109"/>
                    <a:pt x="52" y="110"/>
                  </a:cubicBezTo>
                  <a:cubicBezTo>
                    <a:pt x="52" y="110"/>
                    <a:pt x="52" y="110"/>
                    <a:pt x="52" y="110"/>
                  </a:cubicBezTo>
                  <a:cubicBezTo>
                    <a:pt x="51" y="109"/>
                    <a:pt x="51" y="109"/>
                    <a:pt x="51" y="109"/>
                  </a:cubicBezTo>
                  <a:cubicBezTo>
                    <a:pt x="51" y="109"/>
                    <a:pt x="51" y="109"/>
                    <a:pt x="51" y="109"/>
                  </a:cubicBezTo>
                  <a:cubicBezTo>
                    <a:pt x="51" y="107"/>
                    <a:pt x="52" y="107"/>
                    <a:pt x="52" y="107"/>
                  </a:cubicBezTo>
                  <a:cubicBezTo>
                    <a:pt x="52" y="106"/>
                    <a:pt x="52" y="106"/>
                    <a:pt x="52" y="106"/>
                  </a:cubicBezTo>
                  <a:cubicBezTo>
                    <a:pt x="51" y="105"/>
                    <a:pt x="49" y="104"/>
                    <a:pt x="47" y="102"/>
                  </a:cubicBezTo>
                  <a:cubicBezTo>
                    <a:pt x="39" y="96"/>
                    <a:pt x="39" y="96"/>
                    <a:pt x="39" y="96"/>
                  </a:cubicBezTo>
                  <a:cubicBezTo>
                    <a:pt x="36" y="94"/>
                    <a:pt x="35" y="93"/>
                    <a:pt x="34" y="93"/>
                  </a:cubicBezTo>
                  <a:cubicBezTo>
                    <a:pt x="33" y="93"/>
                    <a:pt x="33" y="93"/>
                    <a:pt x="33" y="93"/>
                  </a:cubicBezTo>
                  <a:cubicBezTo>
                    <a:pt x="33" y="93"/>
                    <a:pt x="32" y="94"/>
                    <a:pt x="31" y="95"/>
                  </a:cubicBezTo>
                  <a:cubicBezTo>
                    <a:pt x="31" y="95"/>
                    <a:pt x="31" y="95"/>
                    <a:pt x="31" y="95"/>
                  </a:cubicBezTo>
                  <a:cubicBezTo>
                    <a:pt x="30" y="94"/>
                    <a:pt x="30" y="94"/>
                    <a:pt x="30" y="94"/>
                  </a:cubicBezTo>
                  <a:cubicBezTo>
                    <a:pt x="30" y="94"/>
                    <a:pt x="30" y="94"/>
                    <a:pt x="30" y="94"/>
                  </a:cubicBezTo>
                  <a:cubicBezTo>
                    <a:pt x="31" y="93"/>
                    <a:pt x="32" y="91"/>
                    <a:pt x="33" y="89"/>
                  </a:cubicBezTo>
                  <a:cubicBezTo>
                    <a:pt x="34" y="88"/>
                    <a:pt x="35" y="87"/>
                    <a:pt x="36" y="85"/>
                  </a:cubicBezTo>
                  <a:cubicBezTo>
                    <a:pt x="37" y="84"/>
                    <a:pt x="38" y="83"/>
                    <a:pt x="38" y="82"/>
                  </a:cubicBezTo>
                  <a:cubicBezTo>
                    <a:pt x="40" y="80"/>
                    <a:pt x="42" y="78"/>
                    <a:pt x="44" y="78"/>
                  </a:cubicBezTo>
                  <a:cubicBezTo>
                    <a:pt x="45" y="78"/>
                    <a:pt x="46" y="79"/>
                    <a:pt x="47" y="80"/>
                  </a:cubicBezTo>
                  <a:close/>
                  <a:moveTo>
                    <a:pt x="25" y="107"/>
                  </a:moveTo>
                  <a:cubicBezTo>
                    <a:pt x="25" y="107"/>
                    <a:pt x="25" y="107"/>
                    <a:pt x="25" y="107"/>
                  </a:cubicBezTo>
                  <a:cubicBezTo>
                    <a:pt x="24" y="108"/>
                    <a:pt x="24" y="109"/>
                    <a:pt x="24" y="109"/>
                  </a:cubicBezTo>
                  <a:cubicBezTo>
                    <a:pt x="24" y="109"/>
                    <a:pt x="24" y="110"/>
                    <a:pt x="24" y="110"/>
                  </a:cubicBezTo>
                  <a:cubicBezTo>
                    <a:pt x="25" y="110"/>
                    <a:pt x="27" y="111"/>
                    <a:pt x="30" y="113"/>
                  </a:cubicBezTo>
                  <a:cubicBezTo>
                    <a:pt x="37" y="116"/>
                    <a:pt x="37" y="116"/>
                    <a:pt x="37" y="116"/>
                  </a:cubicBezTo>
                  <a:cubicBezTo>
                    <a:pt x="42" y="118"/>
                    <a:pt x="45" y="120"/>
                    <a:pt x="47" y="120"/>
                  </a:cubicBezTo>
                  <a:cubicBezTo>
                    <a:pt x="47" y="121"/>
                    <a:pt x="47" y="121"/>
                    <a:pt x="47" y="121"/>
                  </a:cubicBezTo>
                  <a:cubicBezTo>
                    <a:pt x="46" y="122"/>
                    <a:pt x="46" y="123"/>
                    <a:pt x="45" y="124"/>
                  </a:cubicBezTo>
                  <a:cubicBezTo>
                    <a:pt x="40" y="125"/>
                    <a:pt x="31" y="127"/>
                    <a:pt x="19" y="130"/>
                  </a:cubicBezTo>
                  <a:cubicBezTo>
                    <a:pt x="30" y="136"/>
                    <a:pt x="30" y="136"/>
                    <a:pt x="30" y="136"/>
                  </a:cubicBezTo>
                  <a:cubicBezTo>
                    <a:pt x="33" y="137"/>
                    <a:pt x="35" y="138"/>
                    <a:pt x="35" y="138"/>
                  </a:cubicBezTo>
                  <a:cubicBezTo>
                    <a:pt x="36" y="138"/>
                    <a:pt x="36" y="138"/>
                    <a:pt x="36" y="138"/>
                  </a:cubicBezTo>
                  <a:cubicBezTo>
                    <a:pt x="37" y="138"/>
                    <a:pt x="37" y="137"/>
                    <a:pt x="38" y="136"/>
                  </a:cubicBezTo>
                  <a:cubicBezTo>
                    <a:pt x="38" y="136"/>
                    <a:pt x="38" y="136"/>
                    <a:pt x="38" y="136"/>
                  </a:cubicBezTo>
                  <a:cubicBezTo>
                    <a:pt x="39" y="136"/>
                    <a:pt x="39" y="136"/>
                    <a:pt x="39" y="136"/>
                  </a:cubicBezTo>
                  <a:cubicBezTo>
                    <a:pt x="39" y="137"/>
                    <a:pt x="39" y="137"/>
                    <a:pt x="39" y="137"/>
                  </a:cubicBezTo>
                  <a:cubicBezTo>
                    <a:pt x="38" y="138"/>
                    <a:pt x="38" y="139"/>
                    <a:pt x="37" y="140"/>
                  </a:cubicBezTo>
                  <a:cubicBezTo>
                    <a:pt x="37" y="142"/>
                    <a:pt x="36" y="143"/>
                    <a:pt x="35" y="144"/>
                  </a:cubicBezTo>
                  <a:cubicBezTo>
                    <a:pt x="35" y="144"/>
                    <a:pt x="35" y="144"/>
                    <a:pt x="35" y="144"/>
                  </a:cubicBezTo>
                  <a:cubicBezTo>
                    <a:pt x="34" y="144"/>
                    <a:pt x="34" y="144"/>
                    <a:pt x="34" y="144"/>
                  </a:cubicBezTo>
                  <a:cubicBezTo>
                    <a:pt x="34" y="144"/>
                    <a:pt x="34" y="144"/>
                    <a:pt x="34" y="144"/>
                  </a:cubicBezTo>
                  <a:cubicBezTo>
                    <a:pt x="34" y="142"/>
                    <a:pt x="35" y="142"/>
                    <a:pt x="35" y="141"/>
                  </a:cubicBezTo>
                  <a:cubicBezTo>
                    <a:pt x="35" y="141"/>
                    <a:pt x="35" y="141"/>
                    <a:pt x="34" y="141"/>
                  </a:cubicBezTo>
                  <a:cubicBezTo>
                    <a:pt x="34" y="140"/>
                    <a:pt x="32" y="139"/>
                    <a:pt x="29" y="138"/>
                  </a:cubicBezTo>
                  <a:cubicBezTo>
                    <a:pt x="20" y="134"/>
                    <a:pt x="20" y="134"/>
                    <a:pt x="20" y="134"/>
                  </a:cubicBezTo>
                  <a:cubicBezTo>
                    <a:pt x="17" y="132"/>
                    <a:pt x="15" y="131"/>
                    <a:pt x="14" y="131"/>
                  </a:cubicBezTo>
                  <a:cubicBezTo>
                    <a:pt x="14" y="131"/>
                    <a:pt x="14" y="131"/>
                    <a:pt x="13" y="132"/>
                  </a:cubicBezTo>
                  <a:cubicBezTo>
                    <a:pt x="13" y="132"/>
                    <a:pt x="13" y="132"/>
                    <a:pt x="12" y="133"/>
                  </a:cubicBezTo>
                  <a:cubicBezTo>
                    <a:pt x="12" y="134"/>
                    <a:pt x="12" y="134"/>
                    <a:pt x="12" y="134"/>
                  </a:cubicBezTo>
                  <a:cubicBezTo>
                    <a:pt x="11" y="133"/>
                    <a:pt x="11" y="133"/>
                    <a:pt x="11" y="133"/>
                  </a:cubicBezTo>
                  <a:cubicBezTo>
                    <a:pt x="11" y="133"/>
                    <a:pt x="11" y="133"/>
                    <a:pt x="11" y="133"/>
                  </a:cubicBezTo>
                  <a:cubicBezTo>
                    <a:pt x="11" y="132"/>
                    <a:pt x="12" y="131"/>
                    <a:pt x="12" y="130"/>
                  </a:cubicBezTo>
                  <a:cubicBezTo>
                    <a:pt x="13" y="128"/>
                    <a:pt x="14" y="127"/>
                    <a:pt x="14" y="126"/>
                  </a:cubicBezTo>
                  <a:cubicBezTo>
                    <a:pt x="22" y="124"/>
                    <a:pt x="30" y="122"/>
                    <a:pt x="39" y="119"/>
                  </a:cubicBezTo>
                  <a:cubicBezTo>
                    <a:pt x="29" y="115"/>
                    <a:pt x="29" y="115"/>
                    <a:pt x="29" y="115"/>
                  </a:cubicBezTo>
                  <a:cubicBezTo>
                    <a:pt x="26" y="113"/>
                    <a:pt x="24" y="113"/>
                    <a:pt x="23" y="112"/>
                  </a:cubicBezTo>
                  <a:cubicBezTo>
                    <a:pt x="23" y="112"/>
                    <a:pt x="23" y="112"/>
                    <a:pt x="22" y="113"/>
                  </a:cubicBezTo>
                  <a:cubicBezTo>
                    <a:pt x="22" y="113"/>
                    <a:pt x="22" y="113"/>
                    <a:pt x="21" y="115"/>
                  </a:cubicBezTo>
                  <a:cubicBezTo>
                    <a:pt x="21" y="115"/>
                    <a:pt x="21" y="115"/>
                    <a:pt x="21" y="115"/>
                  </a:cubicBezTo>
                  <a:cubicBezTo>
                    <a:pt x="20" y="114"/>
                    <a:pt x="20" y="114"/>
                    <a:pt x="20" y="114"/>
                  </a:cubicBezTo>
                  <a:cubicBezTo>
                    <a:pt x="20" y="114"/>
                    <a:pt x="20" y="114"/>
                    <a:pt x="20" y="114"/>
                  </a:cubicBezTo>
                  <a:cubicBezTo>
                    <a:pt x="20" y="113"/>
                    <a:pt x="21" y="111"/>
                    <a:pt x="21" y="110"/>
                  </a:cubicBezTo>
                  <a:cubicBezTo>
                    <a:pt x="22" y="109"/>
                    <a:pt x="23" y="107"/>
                    <a:pt x="23" y="106"/>
                  </a:cubicBezTo>
                  <a:cubicBezTo>
                    <a:pt x="24" y="106"/>
                    <a:pt x="24" y="106"/>
                    <a:pt x="24" y="106"/>
                  </a:cubicBezTo>
                  <a:lnTo>
                    <a:pt x="25" y="107"/>
                  </a:lnTo>
                  <a:close/>
                  <a:moveTo>
                    <a:pt x="36" y="146"/>
                  </a:moveTo>
                  <a:cubicBezTo>
                    <a:pt x="36" y="147"/>
                    <a:pt x="36" y="147"/>
                    <a:pt x="36" y="147"/>
                  </a:cubicBezTo>
                  <a:cubicBezTo>
                    <a:pt x="35" y="148"/>
                    <a:pt x="35" y="150"/>
                    <a:pt x="34" y="152"/>
                  </a:cubicBezTo>
                  <a:cubicBezTo>
                    <a:pt x="33" y="155"/>
                    <a:pt x="33" y="157"/>
                    <a:pt x="33" y="158"/>
                  </a:cubicBezTo>
                  <a:cubicBezTo>
                    <a:pt x="32" y="158"/>
                    <a:pt x="32" y="158"/>
                    <a:pt x="32" y="158"/>
                  </a:cubicBezTo>
                  <a:cubicBezTo>
                    <a:pt x="31" y="158"/>
                    <a:pt x="31" y="158"/>
                    <a:pt x="31" y="158"/>
                  </a:cubicBezTo>
                  <a:cubicBezTo>
                    <a:pt x="31" y="158"/>
                    <a:pt x="31" y="158"/>
                    <a:pt x="31" y="158"/>
                  </a:cubicBezTo>
                  <a:cubicBezTo>
                    <a:pt x="31" y="156"/>
                    <a:pt x="31" y="156"/>
                    <a:pt x="31" y="155"/>
                  </a:cubicBezTo>
                  <a:cubicBezTo>
                    <a:pt x="31" y="155"/>
                    <a:pt x="31" y="155"/>
                    <a:pt x="31" y="154"/>
                  </a:cubicBezTo>
                  <a:cubicBezTo>
                    <a:pt x="30" y="154"/>
                    <a:pt x="28" y="153"/>
                    <a:pt x="25" y="153"/>
                  </a:cubicBezTo>
                  <a:cubicBezTo>
                    <a:pt x="16" y="150"/>
                    <a:pt x="16" y="150"/>
                    <a:pt x="16" y="150"/>
                  </a:cubicBezTo>
                  <a:cubicBezTo>
                    <a:pt x="13" y="149"/>
                    <a:pt x="11" y="149"/>
                    <a:pt x="10" y="148"/>
                  </a:cubicBezTo>
                  <a:cubicBezTo>
                    <a:pt x="9" y="148"/>
                    <a:pt x="9" y="149"/>
                    <a:pt x="9" y="149"/>
                  </a:cubicBezTo>
                  <a:cubicBezTo>
                    <a:pt x="9" y="149"/>
                    <a:pt x="9" y="150"/>
                    <a:pt x="8" y="151"/>
                  </a:cubicBezTo>
                  <a:cubicBezTo>
                    <a:pt x="8" y="151"/>
                    <a:pt x="8" y="151"/>
                    <a:pt x="8" y="151"/>
                  </a:cubicBezTo>
                  <a:cubicBezTo>
                    <a:pt x="7" y="151"/>
                    <a:pt x="7" y="151"/>
                    <a:pt x="7" y="151"/>
                  </a:cubicBezTo>
                  <a:cubicBezTo>
                    <a:pt x="6" y="150"/>
                    <a:pt x="6" y="150"/>
                    <a:pt x="6" y="150"/>
                  </a:cubicBezTo>
                  <a:cubicBezTo>
                    <a:pt x="7" y="149"/>
                    <a:pt x="7" y="147"/>
                    <a:pt x="8" y="145"/>
                  </a:cubicBezTo>
                  <a:cubicBezTo>
                    <a:pt x="9" y="142"/>
                    <a:pt x="9" y="140"/>
                    <a:pt x="10" y="139"/>
                  </a:cubicBezTo>
                  <a:cubicBezTo>
                    <a:pt x="10" y="139"/>
                    <a:pt x="10" y="139"/>
                    <a:pt x="10" y="139"/>
                  </a:cubicBezTo>
                  <a:cubicBezTo>
                    <a:pt x="11" y="139"/>
                    <a:pt x="11" y="139"/>
                    <a:pt x="11" y="139"/>
                  </a:cubicBezTo>
                  <a:cubicBezTo>
                    <a:pt x="11" y="140"/>
                    <a:pt x="11" y="140"/>
                    <a:pt x="11" y="140"/>
                  </a:cubicBezTo>
                  <a:cubicBezTo>
                    <a:pt x="11" y="141"/>
                    <a:pt x="11" y="142"/>
                    <a:pt x="11" y="142"/>
                  </a:cubicBezTo>
                  <a:cubicBezTo>
                    <a:pt x="11" y="142"/>
                    <a:pt x="11" y="142"/>
                    <a:pt x="11" y="143"/>
                  </a:cubicBezTo>
                  <a:cubicBezTo>
                    <a:pt x="12" y="143"/>
                    <a:pt x="14" y="144"/>
                    <a:pt x="17" y="145"/>
                  </a:cubicBezTo>
                  <a:cubicBezTo>
                    <a:pt x="27" y="147"/>
                    <a:pt x="27" y="147"/>
                    <a:pt x="27" y="147"/>
                  </a:cubicBezTo>
                  <a:cubicBezTo>
                    <a:pt x="30" y="148"/>
                    <a:pt x="32" y="149"/>
                    <a:pt x="33" y="149"/>
                  </a:cubicBezTo>
                  <a:cubicBezTo>
                    <a:pt x="33" y="149"/>
                    <a:pt x="33" y="149"/>
                    <a:pt x="33" y="148"/>
                  </a:cubicBezTo>
                  <a:cubicBezTo>
                    <a:pt x="34" y="148"/>
                    <a:pt x="34" y="147"/>
                    <a:pt x="34" y="146"/>
                  </a:cubicBezTo>
                  <a:cubicBezTo>
                    <a:pt x="34" y="146"/>
                    <a:pt x="34" y="146"/>
                    <a:pt x="34" y="146"/>
                  </a:cubicBezTo>
                  <a:lnTo>
                    <a:pt x="36" y="146"/>
                  </a:lnTo>
                  <a:close/>
                  <a:moveTo>
                    <a:pt x="7" y="154"/>
                  </a:moveTo>
                  <a:cubicBezTo>
                    <a:pt x="7" y="154"/>
                    <a:pt x="7" y="154"/>
                    <a:pt x="7" y="154"/>
                  </a:cubicBezTo>
                  <a:cubicBezTo>
                    <a:pt x="7" y="156"/>
                    <a:pt x="7" y="156"/>
                    <a:pt x="7" y="157"/>
                  </a:cubicBezTo>
                  <a:cubicBezTo>
                    <a:pt x="7" y="157"/>
                    <a:pt x="7" y="157"/>
                    <a:pt x="8" y="157"/>
                  </a:cubicBezTo>
                  <a:cubicBezTo>
                    <a:pt x="8" y="158"/>
                    <a:pt x="10" y="158"/>
                    <a:pt x="13" y="159"/>
                  </a:cubicBezTo>
                  <a:cubicBezTo>
                    <a:pt x="27" y="161"/>
                    <a:pt x="27" y="161"/>
                    <a:pt x="27" y="161"/>
                  </a:cubicBezTo>
                  <a:cubicBezTo>
                    <a:pt x="30" y="162"/>
                    <a:pt x="32" y="163"/>
                    <a:pt x="33" y="163"/>
                  </a:cubicBezTo>
                  <a:cubicBezTo>
                    <a:pt x="34" y="164"/>
                    <a:pt x="36" y="166"/>
                    <a:pt x="37" y="168"/>
                  </a:cubicBezTo>
                  <a:cubicBezTo>
                    <a:pt x="38" y="170"/>
                    <a:pt x="38" y="171"/>
                    <a:pt x="38" y="173"/>
                  </a:cubicBezTo>
                  <a:cubicBezTo>
                    <a:pt x="38" y="174"/>
                    <a:pt x="38" y="174"/>
                    <a:pt x="38" y="175"/>
                  </a:cubicBezTo>
                  <a:cubicBezTo>
                    <a:pt x="37" y="174"/>
                    <a:pt x="36" y="174"/>
                    <a:pt x="34" y="174"/>
                  </a:cubicBezTo>
                  <a:cubicBezTo>
                    <a:pt x="34" y="173"/>
                    <a:pt x="34" y="173"/>
                    <a:pt x="34" y="173"/>
                  </a:cubicBezTo>
                  <a:cubicBezTo>
                    <a:pt x="35" y="172"/>
                    <a:pt x="36" y="172"/>
                    <a:pt x="36" y="171"/>
                  </a:cubicBezTo>
                  <a:cubicBezTo>
                    <a:pt x="36" y="170"/>
                    <a:pt x="36" y="169"/>
                    <a:pt x="34" y="169"/>
                  </a:cubicBezTo>
                  <a:cubicBezTo>
                    <a:pt x="33" y="168"/>
                    <a:pt x="31" y="168"/>
                    <a:pt x="28" y="167"/>
                  </a:cubicBezTo>
                  <a:cubicBezTo>
                    <a:pt x="12" y="164"/>
                    <a:pt x="12" y="164"/>
                    <a:pt x="12" y="164"/>
                  </a:cubicBezTo>
                  <a:cubicBezTo>
                    <a:pt x="9" y="164"/>
                    <a:pt x="7" y="163"/>
                    <a:pt x="6" y="163"/>
                  </a:cubicBezTo>
                  <a:cubicBezTo>
                    <a:pt x="6" y="163"/>
                    <a:pt x="6" y="163"/>
                    <a:pt x="6" y="164"/>
                  </a:cubicBezTo>
                  <a:cubicBezTo>
                    <a:pt x="6" y="164"/>
                    <a:pt x="5" y="165"/>
                    <a:pt x="5" y="166"/>
                  </a:cubicBezTo>
                  <a:cubicBezTo>
                    <a:pt x="5" y="167"/>
                    <a:pt x="5" y="167"/>
                    <a:pt x="5" y="167"/>
                  </a:cubicBezTo>
                  <a:cubicBezTo>
                    <a:pt x="3" y="166"/>
                    <a:pt x="3" y="166"/>
                    <a:pt x="3" y="166"/>
                  </a:cubicBezTo>
                  <a:cubicBezTo>
                    <a:pt x="3" y="166"/>
                    <a:pt x="3" y="166"/>
                    <a:pt x="3" y="166"/>
                  </a:cubicBezTo>
                  <a:cubicBezTo>
                    <a:pt x="4" y="164"/>
                    <a:pt x="4" y="162"/>
                    <a:pt x="5" y="160"/>
                  </a:cubicBezTo>
                  <a:cubicBezTo>
                    <a:pt x="5" y="157"/>
                    <a:pt x="5" y="155"/>
                    <a:pt x="6" y="154"/>
                  </a:cubicBezTo>
                  <a:cubicBezTo>
                    <a:pt x="6" y="154"/>
                    <a:pt x="6" y="154"/>
                    <a:pt x="6" y="154"/>
                  </a:cubicBezTo>
                  <a:lnTo>
                    <a:pt x="7" y="154"/>
                  </a:lnTo>
                  <a:close/>
                  <a:moveTo>
                    <a:pt x="4" y="170"/>
                  </a:moveTo>
                  <a:cubicBezTo>
                    <a:pt x="4" y="170"/>
                    <a:pt x="4" y="170"/>
                    <a:pt x="4" y="170"/>
                  </a:cubicBezTo>
                  <a:cubicBezTo>
                    <a:pt x="4" y="172"/>
                    <a:pt x="4" y="172"/>
                    <a:pt x="4" y="172"/>
                  </a:cubicBezTo>
                  <a:cubicBezTo>
                    <a:pt x="4" y="173"/>
                    <a:pt x="4" y="173"/>
                    <a:pt x="5" y="173"/>
                  </a:cubicBezTo>
                  <a:cubicBezTo>
                    <a:pt x="6" y="173"/>
                    <a:pt x="8" y="174"/>
                    <a:pt x="11" y="174"/>
                  </a:cubicBezTo>
                  <a:cubicBezTo>
                    <a:pt x="18" y="175"/>
                    <a:pt x="18" y="175"/>
                    <a:pt x="18" y="175"/>
                  </a:cubicBezTo>
                  <a:cubicBezTo>
                    <a:pt x="24" y="175"/>
                    <a:pt x="28" y="175"/>
                    <a:pt x="30" y="175"/>
                  </a:cubicBezTo>
                  <a:cubicBezTo>
                    <a:pt x="30" y="176"/>
                    <a:pt x="30" y="176"/>
                    <a:pt x="30" y="176"/>
                  </a:cubicBezTo>
                  <a:cubicBezTo>
                    <a:pt x="29" y="177"/>
                    <a:pt x="29" y="178"/>
                    <a:pt x="29" y="179"/>
                  </a:cubicBezTo>
                  <a:cubicBezTo>
                    <a:pt x="25" y="182"/>
                    <a:pt x="17" y="187"/>
                    <a:pt x="6" y="194"/>
                  </a:cubicBezTo>
                  <a:cubicBezTo>
                    <a:pt x="19" y="196"/>
                    <a:pt x="19" y="196"/>
                    <a:pt x="19" y="196"/>
                  </a:cubicBezTo>
                  <a:cubicBezTo>
                    <a:pt x="22" y="196"/>
                    <a:pt x="24" y="196"/>
                    <a:pt x="25" y="196"/>
                  </a:cubicBezTo>
                  <a:cubicBezTo>
                    <a:pt x="25" y="196"/>
                    <a:pt x="26" y="196"/>
                    <a:pt x="26" y="195"/>
                  </a:cubicBezTo>
                  <a:cubicBezTo>
                    <a:pt x="26" y="195"/>
                    <a:pt x="26" y="194"/>
                    <a:pt x="26" y="193"/>
                  </a:cubicBezTo>
                  <a:cubicBezTo>
                    <a:pt x="26" y="193"/>
                    <a:pt x="26" y="193"/>
                    <a:pt x="26" y="193"/>
                  </a:cubicBezTo>
                  <a:cubicBezTo>
                    <a:pt x="28" y="193"/>
                    <a:pt x="28" y="193"/>
                    <a:pt x="28" y="193"/>
                  </a:cubicBezTo>
                  <a:cubicBezTo>
                    <a:pt x="28" y="193"/>
                    <a:pt x="28" y="193"/>
                    <a:pt x="28" y="193"/>
                  </a:cubicBezTo>
                  <a:cubicBezTo>
                    <a:pt x="27" y="195"/>
                    <a:pt x="27" y="196"/>
                    <a:pt x="27" y="197"/>
                  </a:cubicBezTo>
                  <a:cubicBezTo>
                    <a:pt x="27" y="199"/>
                    <a:pt x="27" y="200"/>
                    <a:pt x="27" y="202"/>
                  </a:cubicBezTo>
                  <a:cubicBezTo>
                    <a:pt x="27" y="202"/>
                    <a:pt x="27" y="202"/>
                    <a:pt x="27" y="202"/>
                  </a:cubicBezTo>
                  <a:cubicBezTo>
                    <a:pt x="25" y="202"/>
                    <a:pt x="25" y="202"/>
                    <a:pt x="25" y="202"/>
                  </a:cubicBezTo>
                  <a:cubicBezTo>
                    <a:pt x="25" y="202"/>
                    <a:pt x="25" y="202"/>
                    <a:pt x="25" y="202"/>
                  </a:cubicBezTo>
                  <a:cubicBezTo>
                    <a:pt x="25" y="200"/>
                    <a:pt x="25" y="199"/>
                    <a:pt x="25" y="199"/>
                  </a:cubicBezTo>
                  <a:cubicBezTo>
                    <a:pt x="25" y="199"/>
                    <a:pt x="25" y="199"/>
                    <a:pt x="25" y="199"/>
                  </a:cubicBezTo>
                  <a:cubicBezTo>
                    <a:pt x="24" y="198"/>
                    <a:pt x="22" y="198"/>
                    <a:pt x="19" y="198"/>
                  </a:cubicBezTo>
                  <a:cubicBezTo>
                    <a:pt x="9" y="197"/>
                    <a:pt x="9" y="197"/>
                    <a:pt x="9" y="197"/>
                  </a:cubicBezTo>
                  <a:cubicBezTo>
                    <a:pt x="6" y="197"/>
                    <a:pt x="4" y="197"/>
                    <a:pt x="3" y="197"/>
                  </a:cubicBezTo>
                  <a:cubicBezTo>
                    <a:pt x="2" y="197"/>
                    <a:pt x="2" y="197"/>
                    <a:pt x="2" y="197"/>
                  </a:cubicBezTo>
                  <a:cubicBezTo>
                    <a:pt x="2" y="197"/>
                    <a:pt x="2" y="198"/>
                    <a:pt x="2" y="199"/>
                  </a:cubicBezTo>
                  <a:cubicBezTo>
                    <a:pt x="1" y="200"/>
                    <a:pt x="1" y="200"/>
                    <a:pt x="1" y="200"/>
                  </a:cubicBezTo>
                  <a:cubicBezTo>
                    <a:pt x="0" y="200"/>
                    <a:pt x="0" y="200"/>
                    <a:pt x="0" y="200"/>
                  </a:cubicBezTo>
                  <a:cubicBezTo>
                    <a:pt x="0" y="199"/>
                    <a:pt x="0" y="199"/>
                    <a:pt x="0" y="199"/>
                  </a:cubicBezTo>
                  <a:cubicBezTo>
                    <a:pt x="0" y="198"/>
                    <a:pt x="0" y="197"/>
                    <a:pt x="0" y="196"/>
                  </a:cubicBezTo>
                  <a:cubicBezTo>
                    <a:pt x="1" y="194"/>
                    <a:pt x="1" y="193"/>
                    <a:pt x="1" y="192"/>
                  </a:cubicBezTo>
                  <a:cubicBezTo>
                    <a:pt x="7" y="188"/>
                    <a:pt x="14" y="183"/>
                    <a:pt x="22" y="177"/>
                  </a:cubicBezTo>
                  <a:cubicBezTo>
                    <a:pt x="10" y="176"/>
                    <a:pt x="10" y="176"/>
                    <a:pt x="10" y="176"/>
                  </a:cubicBezTo>
                  <a:cubicBezTo>
                    <a:pt x="7" y="176"/>
                    <a:pt x="5" y="176"/>
                    <a:pt x="5" y="176"/>
                  </a:cubicBezTo>
                  <a:cubicBezTo>
                    <a:pt x="4" y="176"/>
                    <a:pt x="4" y="176"/>
                    <a:pt x="4" y="177"/>
                  </a:cubicBezTo>
                  <a:cubicBezTo>
                    <a:pt x="4" y="177"/>
                    <a:pt x="4" y="177"/>
                    <a:pt x="3" y="179"/>
                  </a:cubicBezTo>
                  <a:cubicBezTo>
                    <a:pt x="3" y="179"/>
                    <a:pt x="3" y="179"/>
                    <a:pt x="3" y="179"/>
                  </a:cubicBezTo>
                  <a:cubicBezTo>
                    <a:pt x="2" y="179"/>
                    <a:pt x="2" y="179"/>
                    <a:pt x="2" y="179"/>
                  </a:cubicBezTo>
                  <a:cubicBezTo>
                    <a:pt x="2" y="179"/>
                    <a:pt x="2" y="179"/>
                    <a:pt x="2" y="179"/>
                  </a:cubicBezTo>
                  <a:cubicBezTo>
                    <a:pt x="2" y="177"/>
                    <a:pt x="2" y="176"/>
                    <a:pt x="2" y="175"/>
                  </a:cubicBezTo>
                  <a:cubicBezTo>
                    <a:pt x="2" y="173"/>
                    <a:pt x="2" y="171"/>
                    <a:pt x="2" y="170"/>
                  </a:cubicBezTo>
                  <a:cubicBezTo>
                    <a:pt x="3" y="170"/>
                    <a:pt x="3" y="170"/>
                    <a:pt x="3" y="170"/>
                  </a:cubicBezTo>
                  <a:lnTo>
                    <a:pt x="4" y="170"/>
                  </a:lnTo>
                  <a:close/>
                  <a:moveTo>
                    <a:pt x="19" y="216"/>
                  </a:moveTo>
                  <a:cubicBezTo>
                    <a:pt x="9" y="221"/>
                    <a:pt x="9" y="221"/>
                    <a:pt x="9" y="221"/>
                  </a:cubicBezTo>
                  <a:cubicBezTo>
                    <a:pt x="20" y="224"/>
                    <a:pt x="20" y="224"/>
                    <a:pt x="20" y="224"/>
                  </a:cubicBezTo>
                  <a:cubicBezTo>
                    <a:pt x="20" y="223"/>
                    <a:pt x="20" y="222"/>
                    <a:pt x="19" y="220"/>
                  </a:cubicBezTo>
                  <a:cubicBezTo>
                    <a:pt x="19" y="218"/>
                    <a:pt x="19" y="217"/>
                    <a:pt x="19" y="216"/>
                  </a:cubicBezTo>
                  <a:close/>
                  <a:moveTo>
                    <a:pt x="28" y="203"/>
                  </a:moveTo>
                  <a:cubicBezTo>
                    <a:pt x="28" y="203"/>
                    <a:pt x="28" y="203"/>
                    <a:pt x="28" y="203"/>
                  </a:cubicBezTo>
                  <a:cubicBezTo>
                    <a:pt x="28" y="206"/>
                    <a:pt x="28" y="207"/>
                    <a:pt x="28" y="208"/>
                  </a:cubicBezTo>
                  <a:cubicBezTo>
                    <a:pt x="29" y="210"/>
                    <a:pt x="29" y="213"/>
                    <a:pt x="29" y="215"/>
                  </a:cubicBezTo>
                  <a:cubicBezTo>
                    <a:pt x="29" y="215"/>
                    <a:pt x="29" y="215"/>
                    <a:pt x="29" y="215"/>
                  </a:cubicBezTo>
                  <a:cubicBezTo>
                    <a:pt x="28" y="215"/>
                    <a:pt x="28" y="215"/>
                    <a:pt x="28" y="215"/>
                  </a:cubicBezTo>
                  <a:cubicBezTo>
                    <a:pt x="28" y="215"/>
                    <a:pt x="28" y="215"/>
                    <a:pt x="28" y="215"/>
                  </a:cubicBezTo>
                  <a:cubicBezTo>
                    <a:pt x="27" y="213"/>
                    <a:pt x="27" y="213"/>
                    <a:pt x="27" y="213"/>
                  </a:cubicBezTo>
                  <a:cubicBezTo>
                    <a:pt x="27" y="212"/>
                    <a:pt x="27" y="212"/>
                    <a:pt x="26" y="212"/>
                  </a:cubicBezTo>
                  <a:cubicBezTo>
                    <a:pt x="26" y="212"/>
                    <a:pt x="26" y="212"/>
                    <a:pt x="25" y="213"/>
                  </a:cubicBezTo>
                  <a:cubicBezTo>
                    <a:pt x="21" y="215"/>
                    <a:pt x="21" y="215"/>
                    <a:pt x="21" y="215"/>
                  </a:cubicBezTo>
                  <a:cubicBezTo>
                    <a:pt x="21" y="217"/>
                    <a:pt x="21" y="218"/>
                    <a:pt x="21" y="220"/>
                  </a:cubicBezTo>
                  <a:cubicBezTo>
                    <a:pt x="22" y="221"/>
                    <a:pt x="22" y="223"/>
                    <a:pt x="22" y="225"/>
                  </a:cubicBezTo>
                  <a:cubicBezTo>
                    <a:pt x="24" y="225"/>
                    <a:pt x="24" y="225"/>
                    <a:pt x="24" y="225"/>
                  </a:cubicBezTo>
                  <a:cubicBezTo>
                    <a:pt x="26" y="226"/>
                    <a:pt x="27" y="226"/>
                    <a:pt x="28" y="226"/>
                  </a:cubicBezTo>
                  <a:cubicBezTo>
                    <a:pt x="28" y="226"/>
                    <a:pt x="29" y="225"/>
                    <a:pt x="29" y="225"/>
                  </a:cubicBezTo>
                  <a:cubicBezTo>
                    <a:pt x="29" y="224"/>
                    <a:pt x="29" y="224"/>
                    <a:pt x="29" y="223"/>
                  </a:cubicBezTo>
                  <a:cubicBezTo>
                    <a:pt x="29" y="223"/>
                    <a:pt x="29" y="223"/>
                    <a:pt x="29" y="223"/>
                  </a:cubicBezTo>
                  <a:cubicBezTo>
                    <a:pt x="30" y="222"/>
                    <a:pt x="30" y="222"/>
                    <a:pt x="30" y="222"/>
                  </a:cubicBezTo>
                  <a:cubicBezTo>
                    <a:pt x="30" y="223"/>
                    <a:pt x="30" y="223"/>
                    <a:pt x="30" y="223"/>
                  </a:cubicBezTo>
                  <a:cubicBezTo>
                    <a:pt x="30" y="225"/>
                    <a:pt x="31" y="226"/>
                    <a:pt x="31" y="227"/>
                  </a:cubicBezTo>
                  <a:cubicBezTo>
                    <a:pt x="31" y="228"/>
                    <a:pt x="31" y="229"/>
                    <a:pt x="31" y="231"/>
                  </a:cubicBezTo>
                  <a:cubicBezTo>
                    <a:pt x="31" y="231"/>
                    <a:pt x="31" y="231"/>
                    <a:pt x="31" y="231"/>
                  </a:cubicBezTo>
                  <a:cubicBezTo>
                    <a:pt x="30" y="231"/>
                    <a:pt x="30" y="231"/>
                    <a:pt x="30" y="231"/>
                  </a:cubicBezTo>
                  <a:cubicBezTo>
                    <a:pt x="30" y="231"/>
                    <a:pt x="30" y="231"/>
                    <a:pt x="30" y="231"/>
                  </a:cubicBezTo>
                  <a:cubicBezTo>
                    <a:pt x="29" y="230"/>
                    <a:pt x="29" y="229"/>
                    <a:pt x="29" y="229"/>
                  </a:cubicBezTo>
                  <a:cubicBezTo>
                    <a:pt x="28" y="229"/>
                    <a:pt x="25" y="228"/>
                    <a:pt x="20" y="226"/>
                  </a:cubicBezTo>
                  <a:cubicBezTo>
                    <a:pt x="7" y="223"/>
                    <a:pt x="7" y="223"/>
                    <a:pt x="7" y="223"/>
                  </a:cubicBezTo>
                  <a:cubicBezTo>
                    <a:pt x="6" y="223"/>
                    <a:pt x="5" y="222"/>
                    <a:pt x="3" y="222"/>
                  </a:cubicBezTo>
                  <a:cubicBezTo>
                    <a:pt x="2" y="219"/>
                    <a:pt x="2" y="219"/>
                    <a:pt x="2" y="219"/>
                  </a:cubicBezTo>
                  <a:cubicBezTo>
                    <a:pt x="25" y="206"/>
                    <a:pt x="25" y="206"/>
                    <a:pt x="25" y="206"/>
                  </a:cubicBezTo>
                  <a:cubicBezTo>
                    <a:pt x="26" y="206"/>
                    <a:pt x="26" y="205"/>
                    <a:pt x="26" y="205"/>
                  </a:cubicBezTo>
                  <a:cubicBezTo>
                    <a:pt x="26" y="205"/>
                    <a:pt x="26" y="204"/>
                    <a:pt x="26" y="203"/>
                  </a:cubicBezTo>
                  <a:cubicBezTo>
                    <a:pt x="26" y="203"/>
                    <a:pt x="26" y="203"/>
                    <a:pt x="26" y="203"/>
                  </a:cubicBezTo>
                  <a:lnTo>
                    <a:pt x="28" y="203"/>
                  </a:lnTo>
                  <a:close/>
                  <a:moveTo>
                    <a:pt x="31" y="232"/>
                  </a:moveTo>
                  <a:cubicBezTo>
                    <a:pt x="32" y="232"/>
                    <a:pt x="32" y="232"/>
                    <a:pt x="32" y="232"/>
                  </a:cubicBezTo>
                  <a:cubicBezTo>
                    <a:pt x="32" y="234"/>
                    <a:pt x="32" y="235"/>
                    <a:pt x="33" y="238"/>
                  </a:cubicBezTo>
                  <a:cubicBezTo>
                    <a:pt x="33" y="241"/>
                    <a:pt x="34" y="243"/>
                    <a:pt x="34" y="244"/>
                  </a:cubicBezTo>
                  <a:cubicBezTo>
                    <a:pt x="34" y="244"/>
                    <a:pt x="34" y="244"/>
                    <a:pt x="34" y="244"/>
                  </a:cubicBezTo>
                  <a:cubicBezTo>
                    <a:pt x="33" y="244"/>
                    <a:pt x="33" y="244"/>
                    <a:pt x="33" y="244"/>
                  </a:cubicBezTo>
                  <a:cubicBezTo>
                    <a:pt x="33" y="244"/>
                    <a:pt x="33" y="244"/>
                    <a:pt x="33" y="244"/>
                  </a:cubicBezTo>
                  <a:cubicBezTo>
                    <a:pt x="32" y="243"/>
                    <a:pt x="32" y="242"/>
                    <a:pt x="32" y="242"/>
                  </a:cubicBezTo>
                  <a:cubicBezTo>
                    <a:pt x="32" y="242"/>
                    <a:pt x="31" y="241"/>
                    <a:pt x="31" y="242"/>
                  </a:cubicBezTo>
                  <a:cubicBezTo>
                    <a:pt x="30" y="242"/>
                    <a:pt x="28" y="242"/>
                    <a:pt x="25" y="243"/>
                  </a:cubicBezTo>
                  <a:cubicBezTo>
                    <a:pt x="15" y="245"/>
                    <a:pt x="15" y="245"/>
                    <a:pt x="15" y="245"/>
                  </a:cubicBezTo>
                  <a:cubicBezTo>
                    <a:pt x="12" y="246"/>
                    <a:pt x="11" y="246"/>
                    <a:pt x="10" y="246"/>
                  </a:cubicBezTo>
                  <a:cubicBezTo>
                    <a:pt x="9" y="247"/>
                    <a:pt x="9" y="247"/>
                    <a:pt x="9" y="247"/>
                  </a:cubicBezTo>
                  <a:cubicBezTo>
                    <a:pt x="9" y="247"/>
                    <a:pt x="9" y="248"/>
                    <a:pt x="9" y="249"/>
                  </a:cubicBezTo>
                  <a:cubicBezTo>
                    <a:pt x="9" y="250"/>
                    <a:pt x="9" y="250"/>
                    <a:pt x="9" y="250"/>
                  </a:cubicBezTo>
                  <a:cubicBezTo>
                    <a:pt x="8" y="250"/>
                    <a:pt x="8" y="250"/>
                    <a:pt x="8" y="250"/>
                  </a:cubicBezTo>
                  <a:cubicBezTo>
                    <a:pt x="8" y="250"/>
                    <a:pt x="8" y="250"/>
                    <a:pt x="8" y="250"/>
                  </a:cubicBezTo>
                  <a:cubicBezTo>
                    <a:pt x="8" y="249"/>
                    <a:pt x="7" y="247"/>
                    <a:pt x="7" y="244"/>
                  </a:cubicBezTo>
                  <a:cubicBezTo>
                    <a:pt x="6" y="241"/>
                    <a:pt x="6" y="240"/>
                    <a:pt x="5" y="238"/>
                  </a:cubicBezTo>
                  <a:cubicBezTo>
                    <a:pt x="5" y="238"/>
                    <a:pt x="5" y="238"/>
                    <a:pt x="5" y="238"/>
                  </a:cubicBezTo>
                  <a:cubicBezTo>
                    <a:pt x="7" y="238"/>
                    <a:pt x="7" y="238"/>
                    <a:pt x="7" y="238"/>
                  </a:cubicBezTo>
                  <a:cubicBezTo>
                    <a:pt x="7" y="238"/>
                    <a:pt x="7" y="238"/>
                    <a:pt x="7" y="238"/>
                  </a:cubicBezTo>
                  <a:cubicBezTo>
                    <a:pt x="7" y="239"/>
                    <a:pt x="7" y="240"/>
                    <a:pt x="7" y="240"/>
                  </a:cubicBezTo>
                  <a:cubicBezTo>
                    <a:pt x="8" y="240"/>
                    <a:pt x="8" y="241"/>
                    <a:pt x="8" y="241"/>
                  </a:cubicBezTo>
                  <a:cubicBezTo>
                    <a:pt x="9" y="241"/>
                    <a:pt x="11" y="240"/>
                    <a:pt x="14" y="240"/>
                  </a:cubicBezTo>
                  <a:cubicBezTo>
                    <a:pt x="24" y="237"/>
                    <a:pt x="24" y="237"/>
                    <a:pt x="24" y="237"/>
                  </a:cubicBezTo>
                  <a:cubicBezTo>
                    <a:pt x="27" y="237"/>
                    <a:pt x="29" y="236"/>
                    <a:pt x="30" y="236"/>
                  </a:cubicBezTo>
                  <a:cubicBezTo>
                    <a:pt x="30" y="236"/>
                    <a:pt x="30" y="235"/>
                    <a:pt x="30" y="235"/>
                  </a:cubicBezTo>
                  <a:cubicBezTo>
                    <a:pt x="30" y="235"/>
                    <a:pt x="30" y="234"/>
                    <a:pt x="30" y="233"/>
                  </a:cubicBezTo>
                  <a:cubicBezTo>
                    <a:pt x="30" y="232"/>
                    <a:pt x="30" y="232"/>
                    <a:pt x="30" y="232"/>
                  </a:cubicBezTo>
                  <a:lnTo>
                    <a:pt x="31" y="232"/>
                  </a:lnTo>
                  <a:close/>
                  <a:moveTo>
                    <a:pt x="9" y="254"/>
                  </a:moveTo>
                  <a:cubicBezTo>
                    <a:pt x="10" y="254"/>
                    <a:pt x="11" y="254"/>
                    <a:pt x="12" y="253"/>
                  </a:cubicBezTo>
                  <a:cubicBezTo>
                    <a:pt x="15" y="252"/>
                    <a:pt x="15" y="252"/>
                    <a:pt x="15" y="252"/>
                  </a:cubicBezTo>
                  <a:cubicBezTo>
                    <a:pt x="15" y="252"/>
                    <a:pt x="15" y="252"/>
                    <a:pt x="15" y="252"/>
                  </a:cubicBezTo>
                  <a:cubicBezTo>
                    <a:pt x="16" y="253"/>
                    <a:pt x="16" y="253"/>
                    <a:pt x="16" y="253"/>
                  </a:cubicBezTo>
                  <a:cubicBezTo>
                    <a:pt x="16" y="254"/>
                    <a:pt x="16" y="254"/>
                    <a:pt x="16" y="254"/>
                  </a:cubicBezTo>
                  <a:cubicBezTo>
                    <a:pt x="14" y="254"/>
                    <a:pt x="13" y="255"/>
                    <a:pt x="13" y="255"/>
                  </a:cubicBezTo>
                  <a:cubicBezTo>
                    <a:pt x="13" y="255"/>
                    <a:pt x="12" y="256"/>
                    <a:pt x="13" y="256"/>
                  </a:cubicBezTo>
                  <a:cubicBezTo>
                    <a:pt x="13" y="257"/>
                    <a:pt x="13" y="258"/>
                    <a:pt x="14" y="260"/>
                  </a:cubicBezTo>
                  <a:cubicBezTo>
                    <a:pt x="15" y="262"/>
                    <a:pt x="15" y="262"/>
                    <a:pt x="15" y="262"/>
                  </a:cubicBezTo>
                  <a:cubicBezTo>
                    <a:pt x="15" y="262"/>
                    <a:pt x="17" y="261"/>
                    <a:pt x="20" y="260"/>
                  </a:cubicBezTo>
                  <a:cubicBezTo>
                    <a:pt x="30" y="256"/>
                    <a:pt x="30" y="256"/>
                    <a:pt x="30" y="256"/>
                  </a:cubicBezTo>
                  <a:cubicBezTo>
                    <a:pt x="33" y="255"/>
                    <a:pt x="35" y="255"/>
                    <a:pt x="35" y="254"/>
                  </a:cubicBezTo>
                  <a:cubicBezTo>
                    <a:pt x="36" y="254"/>
                    <a:pt x="36" y="254"/>
                    <a:pt x="36" y="253"/>
                  </a:cubicBezTo>
                  <a:cubicBezTo>
                    <a:pt x="36" y="253"/>
                    <a:pt x="36" y="252"/>
                    <a:pt x="35" y="251"/>
                  </a:cubicBezTo>
                  <a:cubicBezTo>
                    <a:pt x="35" y="251"/>
                    <a:pt x="35" y="251"/>
                    <a:pt x="35" y="251"/>
                  </a:cubicBezTo>
                  <a:cubicBezTo>
                    <a:pt x="36" y="250"/>
                    <a:pt x="36" y="250"/>
                    <a:pt x="36" y="250"/>
                  </a:cubicBezTo>
                  <a:cubicBezTo>
                    <a:pt x="37" y="250"/>
                    <a:pt x="37" y="250"/>
                    <a:pt x="37" y="250"/>
                  </a:cubicBezTo>
                  <a:cubicBezTo>
                    <a:pt x="37" y="252"/>
                    <a:pt x="38" y="254"/>
                    <a:pt x="39" y="256"/>
                  </a:cubicBezTo>
                  <a:cubicBezTo>
                    <a:pt x="40" y="259"/>
                    <a:pt x="40" y="260"/>
                    <a:pt x="41" y="261"/>
                  </a:cubicBezTo>
                  <a:cubicBezTo>
                    <a:pt x="41" y="262"/>
                    <a:pt x="41" y="262"/>
                    <a:pt x="41" y="262"/>
                  </a:cubicBezTo>
                  <a:cubicBezTo>
                    <a:pt x="40" y="262"/>
                    <a:pt x="40" y="262"/>
                    <a:pt x="40" y="262"/>
                  </a:cubicBezTo>
                  <a:cubicBezTo>
                    <a:pt x="39" y="262"/>
                    <a:pt x="39" y="262"/>
                    <a:pt x="39" y="262"/>
                  </a:cubicBezTo>
                  <a:cubicBezTo>
                    <a:pt x="39" y="261"/>
                    <a:pt x="39" y="260"/>
                    <a:pt x="38" y="260"/>
                  </a:cubicBezTo>
                  <a:cubicBezTo>
                    <a:pt x="38" y="260"/>
                    <a:pt x="38" y="260"/>
                    <a:pt x="37" y="260"/>
                  </a:cubicBezTo>
                  <a:cubicBezTo>
                    <a:pt x="37" y="260"/>
                    <a:pt x="35" y="260"/>
                    <a:pt x="32" y="262"/>
                  </a:cubicBezTo>
                  <a:cubicBezTo>
                    <a:pt x="22" y="265"/>
                    <a:pt x="22" y="265"/>
                    <a:pt x="22" y="265"/>
                  </a:cubicBezTo>
                  <a:cubicBezTo>
                    <a:pt x="19" y="267"/>
                    <a:pt x="17" y="267"/>
                    <a:pt x="17" y="267"/>
                  </a:cubicBezTo>
                  <a:cubicBezTo>
                    <a:pt x="18" y="270"/>
                    <a:pt x="18" y="270"/>
                    <a:pt x="18" y="270"/>
                  </a:cubicBezTo>
                  <a:cubicBezTo>
                    <a:pt x="19" y="272"/>
                    <a:pt x="19" y="273"/>
                    <a:pt x="19" y="274"/>
                  </a:cubicBezTo>
                  <a:cubicBezTo>
                    <a:pt x="20" y="274"/>
                    <a:pt x="20" y="274"/>
                    <a:pt x="20" y="274"/>
                  </a:cubicBezTo>
                  <a:cubicBezTo>
                    <a:pt x="20" y="274"/>
                    <a:pt x="20" y="274"/>
                    <a:pt x="21" y="274"/>
                  </a:cubicBezTo>
                  <a:cubicBezTo>
                    <a:pt x="22" y="274"/>
                    <a:pt x="22" y="273"/>
                    <a:pt x="23" y="273"/>
                  </a:cubicBezTo>
                  <a:cubicBezTo>
                    <a:pt x="23" y="273"/>
                    <a:pt x="23" y="273"/>
                    <a:pt x="23" y="273"/>
                  </a:cubicBezTo>
                  <a:cubicBezTo>
                    <a:pt x="24" y="274"/>
                    <a:pt x="24" y="274"/>
                    <a:pt x="24" y="274"/>
                  </a:cubicBezTo>
                  <a:cubicBezTo>
                    <a:pt x="24" y="275"/>
                    <a:pt x="24" y="275"/>
                    <a:pt x="24" y="275"/>
                  </a:cubicBezTo>
                  <a:cubicBezTo>
                    <a:pt x="21" y="276"/>
                    <a:pt x="21" y="276"/>
                    <a:pt x="21" y="276"/>
                  </a:cubicBezTo>
                  <a:cubicBezTo>
                    <a:pt x="20" y="276"/>
                    <a:pt x="19" y="277"/>
                    <a:pt x="18" y="277"/>
                  </a:cubicBezTo>
                  <a:cubicBezTo>
                    <a:pt x="18" y="277"/>
                    <a:pt x="18" y="277"/>
                    <a:pt x="18" y="277"/>
                  </a:cubicBezTo>
                  <a:cubicBezTo>
                    <a:pt x="18" y="276"/>
                    <a:pt x="17" y="274"/>
                    <a:pt x="15" y="269"/>
                  </a:cubicBezTo>
                  <a:cubicBezTo>
                    <a:pt x="12" y="262"/>
                    <a:pt x="12" y="262"/>
                    <a:pt x="12" y="262"/>
                  </a:cubicBezTo>
                  <a:cubicBezTo>
                    <a:pt x="11" y="258"/>
                    <a:pt x="10" y="255"/>
                    <a:pt x="9" y="254"/>
                  </a:cubicBezTo>
                  <a:close/>
                  <a:moveTo>
                    <a:pt x="367" y="185"/>
                  </a:moveTo>
                  <a:cubicBezTo>
                    <a:pt x="367" y="185"/>
                    <a:pt x="367" y="185"/>
                    <a:pt x="367" y="185"/>
                  </a:cubicBezTo>
                  <a:cubicBezTo>
                    <a:pt x="367" y="185"/>
                    <a:pt x="367" y="185"/>
                    <a:pt x="367" y="184"/>
                  </a:cubicBezTo>
                  <a:cubicBezTo>
                    <a:pt x="367" y="183"/>
                    <a:pt x="367" y="181"/>
                    <a:pt x="367" y="181"/>
                  </a:cubicBezTo>
                  <a:cubicBezTo>
                    <a:pt x="366" y="180"/>
                    <a:pt x="366" y="179"/>
                    <a:pt x="366" y="178"/>
                  </a:cubicBezTo>
                  <a:cubicBezTo>
                    <a:pt x="366" y="178"/>
                    <a:pt x="367" y="178"/>
                    <a:pt x="367" y="177"/>
                  </a:cubicBezTo>
                  <a:cubicBezTo>
                    <a:pt x="375" y="171"/>
                    <a:pt x="375" y="171"/>
                    <a:pt x="375" y="171"/>
                  </a:cubicBezTo>
                  <a:cubicBezTo>
                    <a:pt x="377" y="169"/>
                    <a:pt x="377" y="169"/>
                    <a:pt x="377" y="169"/>
                  </a:cubicBezTo>
                  <a:cubicBezTo>
                    <a:pt x="378" y="168"/>
                    <a:pt x="378" y="168"/>
                    <a:pt x="378" y="167"/>
                  </a:cubicBezTo>
                  <a:cubicBezTo>
                    <a:pt x="379" y="168"/>
                    <a:pt x="379" y="168"/>
                    <a:pt x="379" y="168"/>
                  </a:cubicBezTo>
                  <a:cubicBezTo>
                    <a:pt x="379" y="168"/>
                    <a:pt x="379" y="168"/>
                    <a:pt x="379" y="168"/>
                  </a:cubicBezTo>
                  <a:cubicBezTo>
                    <a:pt x="379" y="169"/>
                    <a:pt x="380" y="170"/>
                    <a:pt x="380" y="171"/>
                  </a:cubicBezTo>
                  <a:cubicBezTo>
                    <a:pt x="381" y="172"/>
                    <a:pt x="381" y="172"/>
                    <a:pt x="382" y="173"/>
                  </a:cubicBezTo>
                  <a:cubicBezTo>
                    <a:pt x="383" y="173"/>
                    <a:pt x="384" y="173"/>
                    <a:pt x="386" y="173"/>
                  </a:cubicBezTo>
                  <a:cubicBezTo>
                    <a:pt x="388" y="173"/>
                    <a:pt x="389" y="172"/>
                    <a:pt x="390" y="170"/>
                  </a:cubicBezTo>
                  <a:cubicBezTo>
                    <a:pt x="390" y="169"/>
                    <a:pt x="390" y="168"/>
                    <a:pt x="390" y="167"/>
                  </a:cubicBezTo>
                  <a:cubicBezTo>
                    <a:pt x="390" y="166"/>
                    <a:pt x="389" y="165"/>
                    <a:pt x="389" y="165"/>
                  </a:cubicBezTo>
                  <a:cubicBezTo>
                    <a:pt x="388" y="165"/>
                    <a:pt x="386" y="165"/>
                    <a:pt x="383" y="165"/>
                  </a:cubicBezTo>
                  <a:cubicBezTo>
                    <a:pt x="373" y="167"/>
                    <a:pt x="373" y="167"/>
                    <a:pt x="373" y="167"/>
                  </a:cubicBezTo>
                  <a:cubicBezTo>
                    <a:pt x="370" y="167"/>
                    <a:pt x="368" y="168"/>
                    <a:pt x="367" y="168"/>
                  </a:cubicBezTo>
                  <a:cubicBezTo>
                    <a:pt x="367" y="168"/>
                    <a:pt x="367" y="168"/>
                    <a:pt x="367" y="169"/>
                  </a:cubicBezTo>
                  <a:cubicBezTo>
                    <a:pt x="367" y="169"/>
                    <a:pt x="367" y="170"/>
                    <a:pt x="367" y="171"/>
                  </a:cubicBezTo>
                  <a:cubicBezTo>
                    <a:pt x="366" y="171"/>
                    <a:pt x="366" y="171"/>
                    <a:pt x="366" y="171"/>
                  </a:cubicBezTo>
                  <a:cubicBezTo>
                    <a:pt x="365" y="171"/>
                    <a:pt x="365" y="171"/>
                    <a:pt x="365" y="171"/>
                  </a:cubicBezTo>
                  <a:cubicBezTo>
                    <a:pt x="365" y="171"/>
                    <a:pt x="365" y="171"/>
                    <a:pt x="365" y="171"/>
                  </a:cubicBezTo>
                  <a:cubicBezTo>
                    <a:pt x="365" y="170"/>
                    <a:pt x="365" y="168"/>
                    <a:pt x="364" y="165"/>
                  </a:cubicBezTo>
                  <a:cubicBezTo>
                    <a:pt x="364" y="163"/>
                    <a:pt x="364" y="161"/>
                    <a:pt x="363" y="159"/>
                  </a:cubicBezTo>
                  <a:cubicBezTo>
                    <a:pt x="364" y="159"/>
                    <a:pt x="364" y="159"/>
                    <a:pt x="364" y="159"/>
                  </a:cubicBezTo>
                  <a:cubicBezTo>
                    <a:pt x="365" y="159"/>
                    <a:pt x="365" y="159"/>
                    <a:pt x="365" y="159"/>
                  </a:cubicBezTo>
                  <a:cubicBezTo>
                    <a:pt x="365" y="159"/>
                    <a:pt x="365" y="159"/>
                    <a:pt x="365" y="159"/>
                  </a:cubicBezTo>
                  <a:cubicBezTo>
                    <a:pt x="365" y="161"/>
                    <a:pt x="365" y="161"/>
                    <a:pt x="366" y="161"/>
                  </a:cubicBezTo>
                  <a:cubicBezTo>
                    <a:pt x="366" y="162"/>
                    <a:pt x="366" y="162"/>
                    <a:pt x="366" y="162"/>
                  </a:cubicBezTo>
                  <a:cubicBezTo>
                    <a:pt x="367" y="162"/>
                    <a:pt x="369" y="162"/>
                    <a:pt x="372" y="161"/>
                  </a:cubicBezTo>
                  <a:cubicBezTo>
                    <a:pt x="382" y="160"/>
                    <a:pt x="382" y="160"/>
                    <a:pt x="382" y="160"/>
                  </a:cubicBezTo>
                  <a:cubicBezTo>
                    <a:pt x="385" y="160"/>
                    <a:pt x="387" y="159"/>
                    <a:pt x="388" y="159"/>
                  </a:cubicBezTo>
                  <a:cubicBezTo>
                    <a:pt x="388" y="159"/>
                    <a:pt x="389" y="159"/>
                    <a:pt x="389" y="158"/>
                  </a:cubicBezTo>
                  <a:cubicBezTo>
                    <a:pt x="389" y="158"/>
                    <a:pt x="389" y="157"/>
                    <a:pt x="389" y="156"/>
                  </a:cubicBezTo>
                  <a:cubicBezTo>
                    <a:pt x="389" y="156"/>
                    <a:pt x="389" y="156"/>
                    <a:pt x="389" y="156"/>
                  </a:cubicBezTo>
                  <a:cubicBezTo>
                    <a:pt x="390" y="156"/>
                    <a:pt x="390" y="156"/>
                    <a:pt x="390" y="156"/>
                  </a:cubicBezTo>
                  <a:cubicBezTo>
                    <a:pt x="390" y="156"/>
                    <a:pt x="390" y="156"/>
                    <a:pt x="390" y="156"/>
                  </a:cubicBezTo>
                  <a:cubicBezTo>
                    <a:pt x="390" y="157"/>
                    <a:pt x="391" y="159"/>
                    <a:pt x="391" y="162"/>
                  </a:cubicBezTo>
                  <a:cubicBezTo>
                    <a:pt x="391" y="163"/>
                    <a:pt x="391" y="164"/>
                    <a:pt x="392" y="165"/>
                  </a:cubicBezTo>
                  <a:cubicBezTo>
                    <a:pt x="392" y="167"/>
                    <a:pt x="392" y="169"/>
                    <a:pt x="392" y="170"/>
                  </a:cubicBezTo>
                  <a:cubicBezTo>
                    <a:pt x="393" y="172"/>
                    <a:pt x="393" y="173"/>
                    <a:pt x="392" y="174"/>
                  </a:cubicBezTo>
                  <a:cubicBezTo>
                    <a:pt x="392" y="176"/>
                    <a:pt x="391" y="177"/>
                    <a:pt x="390" y="178"/>
                  </a:cubicBezTo>
                  <a:cubicBezTo>
                    <a:pt x="389" y="178"/>
                    <a:pt x="389" y="178"/>
                    <a:pt x="388" y="178"/>
                  </a:cubicBezTo>
                  <a:cubicBezTo>
                    <a:pt x="384" y="179"/>
                    <a:pt x="382" y="177"/>
                    <a:pt x="380" y="173"/>
                  </a:cubicBezTo>
                  <a:cubicBezTo>
                    <a:pt x="379" y="174"/>
                    <a:pt x="378" y="175"/>
                    <a:pt x="377" y="176"/>
                  </a:cubicBezTo>
                  <a:cubicBezTo>
                    <a:pt x="373" y="179"/>
                    <a:pt x="373" y="179"/>
                    <a:pt x="373" y="179"/>
                  </a:cubicBezTo>
                  <a:cubicBezTo>
                    <a:pt x="370" y="182"/>
                    <a:pt x="369" y="183"/>
                    <a:pt x="369" y="184"/>
                  </a:cubicBezTo>
                  <a:cubicBezTo>
                    <a:pt x="369" y="184"/>
                    <a:pt x="368" y="184"/>
                    <a:pt x="369" y="185"/>
                  </a:cubicBezTo>
                  <a:cubicBezTo>
                    <a:pt x="368" y="185"/>
                    <a:pt x="368" y="185"/>
                    <a:pt x="368" y="185"/>
                  </a:cubicBezTo>
                  <a:lnTo>
                    <a:pt x="367" y="185"/>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íśḻíďe">
              <a:extLst>
                <a:ext uri="{FF2B5EF4-FFF2-40B4-BE49-F238E27FC236}">
                  <a16:creationId xmlns:a16="http://schemas.microsoft.com/office/drawing/2014/main" xmlns="" id="{9E6CF651-DEAD-49D2-BEA8-F1776E0C16D9}"/>
                </a:ext>
              </a:extLst>
            </p:cNvPr>
            <p:cNvSpPr/>
            <p:nvPr userDrawn="1"/>
          </p:nvSpPr>
          <p:spPr bwMode="auto">
            <a:xfrm>
              <a:off x="2537619" y="2790826"/>
              <a:ext cx="1004888" cy="1233488"/>
            </a:xfrm>
            <a:custGeom>
              <a:avLst/>
              <a:gdLst>
                <a:gd name="T0" fmla="*/ 43 w 238"/>
                <a:gd name="T1" fmla="*/ 113 h 291"/>
                <a:gd name="T2" fmla="*/ 119 w 238"/>
                <a:gd name="T3" fmla="*/ 16 h 291"/>
                <a:gd name="T4" fmla="*/ 196 w 238"/>
                <a:gd name="T5" fmla="*/ 113 h 291"/>
                <a:gd name="T6" fmla="*/ 36 w 238"/>
                <a:gd name="T7" fmla="*/ 26 h 291"/>
                <a:gd name="T8" fmla="*/ 11 w 238"/>
                <a:gd name="T9" fmla="*/ 131 h 291"/>
                <a:gd name="T10" fmla="*/ 238 w 238"/>
                <a:gd name="T11" fmla="*/ 131 h 291"/>
                <a:gd name="T12" fmla="*/ 207 w 238"/>
                <a:gd name="T13" fmla="*/ 114 h 291"/>
                <a:gd name="T14" fmla="*/ 119 w 238"/>
                <a:gd name="T15" fmla="*/ 0 h 291"/>
                <a:gd name="T16" fmla="*/ 175 w 238"/>
                <a:gd name="T17" fmla="*/ 61 h 291"/>
                <a:gd name="T18" fmla="*/ 143 w 238"/>
                <a:gd name="T19" fmla="*/ 94 h 291"/>
                <a:gd name="T20" fmla="*/ 175 w 238"/>
                <a:gd name="T21" fmla="*/ 155 h 291"/>
                <a:gd name="T22" fmla="*/ 143 w 238"/>
                <a:gd name="T23" fmla="*/ 174 h 291"/>
                <a:gd name="T24" fmla="*/ 127 w 238"/>
                <a:gd name="T25" fmla="*/ 110 h 291"/>
                <a:gd name="T26" fmla="*/ 64 w 238"/>
                <a:gd name="T27" fmla="*/ 174 h 291"/>
                <a:gd name="T28" fmla="*/ 80 w 238"/>
                <a:gd name="T29" fmla="*/ 155 h 291"/>
                <a:gd name="T30" fmla="*/ 80 w 238"/>
                <a:gd name="T31" fmla="*/ 94 h 291"/>
                <a:gd name="T32" fmla="*/ 64 w 238"/>
                <a:gd name="T33" fmla="*/ 78 h 291"/>
                <a:gd name="T34" fmla="*/ 171 w 238"/>
                <a:gd name="T35" fmla="*/ 219 h 291"/>
                <a:gd name="T36" fmla="*/ 163 w 238"/>
                <a:gd name="T37" fmla="*/ 220 h 291"/>
                <a:gd name="T38" fmla="*/ 157 w 238"/>
                <a:gd name="T39" fmla="*/ 221 h 291"/>
                <a:gd name="T40" fmla="*/ 160 w 238"/>
                <a:gd name="T41" fmla="*/ 217 h 291"/>
                <a:gd name="T42" fmla="*/ 167 w 238"/>
                <a:gd name="T43" fmla="*/ 218 h 291"/>
                <a:gd name="T44" fmla="*/ 173 w 238"/>
                <a:gd name="T45" fmla="*/ 216 h 291"/>
                <a:gd name="T46" fmla="*/ 137 w 238"/>
                <a:gd name="T47" fmla="*/ 224 h 291"/>
                <a:gd name="T48" fmla="*/ 145 w 238"/>
                <a:gd name="T49" fmla="*/ 220 h 291"/>
                <a:gd name="T50" fmla="*/ 148 w 238"/>
                <a:gd name="T51" fmla="*/ 212 h 291"/>
                <a:gd name="T52" fmla="*/ 142 w 238"/>
                <a:gd name="T53" fmla="*/ 214 h 291"/>
                <a:gd name="T54" fmla="*/ 138 w 238"/>
                <a:gd name="T55" fmla="*/ 216 h 291"/>
                <a:gd name="T56" fmla="*/ 143 w 238"/>
                <a:gd name="T57" fmla="*/ 211 h 291"/>
                <a:gd name="T58" fmla="*/ 150 w 238"/>
                <a:gd name="T59" fmla="*/ 217 h 291"/>
                <a:gd name="T60" fmla="*/ 140 w 238"/>
                <a:gd name="T61" fmla="*/ 223 h 291"/>
                <a:gd name="T62" fmla="*/ 131 w 238"/>
                <a:gd name="T63" fmla="*/ 227 h 291"/>
                <a:gd name="T64" fmla="*/ 123 w 238"/>
                <a:gd name="T65" fmla="*/ 226 h 291"/>
                <a:gd name="T66" fmla="*/ 124 w 238"/>
                <a:gd name="T67" fmla="*/ 213 h 291"/>
                <a:gd name="T68" fmla="*/ 130 w 238"/>
                <a:gd name="T69" fmla="*/ 210 h 291"/>
                <a:gd name="T70" fmla="*/ 128 w 238"/>
                <a:gd name="T71" fmla="*/ 224 h 291"/>
                <a:gd name="T72" fmla="*/ 131 w 238"/>
                <a:gd name="T73" fmla="*/ 226 h 291"/>
                <a:gd name="T74" fmla="*/ 111 w 238"/>
                <a:gd name="T75" fmla="*/ 211 h 291"/>
                <a:gd name="T76" fmla="*/ 109 w 238"/>
                <a:gd name="T77" fmla="*/ 223 h 291"/>
                <a:gd name="T78" fmla="*/ 113 w 238"/>
                <a:gd name="T79" fmla="*/ 220 h 291"/>
                <a:gd name="T80" fmla="*/ 115 w 238"/>
                <a:gd name="T81" fmla="*/ 224 h 291"/>
                <a:gd name="T82" fmla="*/ 102 w 238"/>
                <a:gd name="T83" fmla="*/ 231 h 291"/>
                <a:gd name="T84" fmla="*/ 110 w 238"/>
                <a:gd name="T85" fmla="*/ 224 h 291"/>
                <a:gd name="T86" fmla="*/ 106 w 238"/>
                <a:gd name="T87" fmla="*/ 212 h 291"/>
                <a:gd name="T88" fmla="*/ 96 w 238"/>
                <a:gd name="T89" fmla="*/ 227 h 291"/>
                <a:gd name="T90" fmla="*/ 89 w 238"/>
                <a:gd name="T91" fmla="*/ 226 h 291"/>
                <a:gd name="T92" fmla="*/ 89 w 238"/>
                <a:gd name="T93" fmla="*/ 213 h 291"/>
                <a:gd name="T94" fmla="*/ 96 w 238"/>
                <a:gd name="T95" fmla="*/ 210 h 291"/>
                <a:gd name="T96" fmla="*/ 93 w 238"/>
                <a:gd name="T97" fmla="*/ 224 h 291"/>
                <a:gd name="T98" fmla="*/ 97 w 238"/>
                <a:gd name="T99" fmla="*/ 226 h 291"/>
                <a:gd name="T100" fmla="*/ 81 w 238"/>
                <a:gd name="T101" fmla="*/ 219 h 291"/>
                <a:gd name="T102" fmla="*/ 73 w 238"/>
                <a:gd name="T103" fmla="*/ 220 h 291"/>
                <a:gd name="T104" fmla="*/ 67 w 238"/>
                <a:gd name="T105" fmla="*/ 221 h 291"/>
                <a:gd name="T106" fmla="*/ 70 w 238"/>
                <a:gd name="T107" fmla="*/ 217 h 291"/>
                <a:gd name="T108" fmla="*/ 77 w 238"/>
                <a:gd name="T109" fmla="*/ 218 h 291"/>
                <a:gd name="T110" fmla="*/ 83 w 238"/>
                <a:gd name="T111" fmla="*/ 216 h 291"/>
                <a:gd name="T112" fmla="*/ 22 w 238"/>
                <a:gd name="T113" fmla="*/ 151 h 291"/>
                <a:gd name="T114" fmla="*/ 185 w 238"/>
                <a:gd name="T115" fmla="*/ 114 h 291"/>
                <a:gd name="T116" fmla="*/ 119 w 238"/>
                <a:gd name="T117" fmla="*/ 28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 h="291">
                  <a:moveTo>
                    <a:pt x="119" y="279"/>
                  </a:moveTo>
                  <a:cubicBezTo>
                    <a:pt x="59" y="256"/>
                    <a:pt x="16" y="206"/>
                    <a:pt x="11" y="142"/>
                  </a:cubicBezTo>
                  <a:cubicBezTo>
                    <a:pt x="12" y="142"/>
                    <a:pt x="13" y="142"/>
                    <a:pt x="14" y="142"/>
                  </a:cubicBezTo>
                  <a:cubicBezTo>
                    <a:pt x="30" y="142"/>
                    <a:pt x="43" y="129"/>
                    <a:pt x="43" y="113"/>
                  </a:cubicBezTo>
                  <a:cubicBezTo>
                    <a:pt x="43" y="99"/>
                    <a:pt x="31" y="87"/>
                    <a:pt x="17" y="85"/>
                  </a:cubicBezTo>
                  <a:cubicBezTo>
                    <a:pt x="23" y="65"/>
                    <a:pt x="33" y="47"/>
                    <a:pt x="45" y="29"/>
                  </a:cubicBezTo>
                  <a:cubicBezTo>
                    <a:pt x="58" y="36"/>
                    <a:pt x="79" y="38"/>
                    <a:pt x="97" y="30"/>
                  </a:cubicBezTo>
                  <a:cubicBezTo>
                    <a:pt x="106" y="27"/>
                    <a:pt x="113" y="22"/>
                    <a:pt x="119" y="16"/>
                  </a:cubicBezTo>
                  <a:cubicBezTo>
                    <a:pt x="125" y="22"/>
                    <a:pt x="133" y="27"/>
                    <a:pt x="141" y="30"/>
                  </a:cubicBezTo>
                  <a:cubicBezTo>
                    <a:pt x="160" y="38"/>
                    <a:pt x="181" y="36"/>
                    <a:pt x="194" y="29"/>
                  </a:cubicBezTo>
                  <a:cubicBezTo>
                    <a:pt x="205" y="47"/>
                    <a:pt x="215" y="65"/>
                    <a:pt x="221" y="85"/>
                  </a:cubicBezTo>
                  <a:cubicBezTo>
                    <a:pt x="208" y="87"/>
                    <a:pt x="196" y="99"/>
                    <a:pt x="196" y="113"/>
                  </a:cubicBezTo>
                  <a:cubicBezTo>
                    <a:pt x="196" y="129"/>
                    <a:pt x="209" y="142"/>
                    <a:pt x="225" y="142"/>
                  </a:cubicBezTo>
                  <a:cubicBezTo>
                    <a:pt x="226" y="142"/>
                    <a:pt x="227" y="142"/>
                    <a:pt x="228" y="142"/>
                  </a:cubicBezTo>
                  <a:cubicBezTo>
                    <a:pt x="223" y="206"/>
                    <a:pt x="180" y="256"/>
                    <a:pt x="119" y="279"/>
                  </a:cubicBezTo>
                  <a:moveTo>
                    <a:pt x="36" y="26"/>
                  </a:moveTo>
                  <a:cubicBezTo>
                    <a:pt x="22" y="46"/>
                    <a:pt x="11" y="73"/>
                    <a:pt x="5" y="98"/>
                  </a:cubicBezTo>
                  <a:cubicBezTo>
                    <a:pt x="17" y="93"/>
                    <a:pt x="32" y="101"/>
                    <a:pt x="32" y="114"/>
                  </a:cubicBezTo>
                  <a:cubicBezTo>
                    <a:pt x="32" y="124"/>
                    <a:pt x="24" y="132"/>
                    <a:pt x="13" y="132"/>
                  </a:cubicBezTo>
                  <a:cubicBezTo>
                    <a:pt x="12" y="132"/>
                    <a:pt x="11" y="131"/>
                    <a:pt x="11" y="131"/>
                  </a:cubicBezTo>
                  <a:cubicBezTo>
                    <a:pt x="7" y="131"/>
                    <a:pt x="3" y="129"/>
                    <a:pt x="1" y="127"/>
                  </a:cubicBezTo>
                  <a:cubicBezTo>
                    <a:pt x="1" y="128"/>
                    <a:pt x="0" y="129"/>
                    <a:pt x="0" y="131"/>
                  </a:cubicBezTo>
                  <a:cubicBezTo>
                    <a:pt x="1" y="204"/>
                    <a:pt x="52" y="266"/>
                    <a:pt x="119" y="291"/>
                  </a:cubicBezTo>
                  <a:cubicBezTo>
                    <a:pt x="187" y="267"/>
                    <a:pt x="238" y="203"/>
                    <a:pt x="238" y="131"/>
                  </a:cubicBezTo>
                  <a:cubicBezTo>
                    <a:pt x="238" y="129"/>
                    <a:pt x="238" y="128"/>
                    <a:pt x="238" y="127"/>
                  </a:cubicBezTo>
                  <a:cubicBezTo>
                    <a:pt x="235" y="129"/>
                    <a:pt x="232" y="131"/>
                    <a:pt x="228" y="131"/>
                  </a:cubicBezTo>
                  <a:cubicBezTo>
                    <a:pt x="227" y="131"/>
                    <a:pt x="227" y="132"/>
                    <a:pt x="226" y="132"/>
                  </a:cubicBezTo>
                  <a:cubicBezTo>
                    <a:pt x="215" y="132"/>
                    <a:pt x="207" y="124"/>
                    <a:pt x="207" y="114"/>
                  </a:cubicBezTo>
                  <a:cubicBezTo>
                    <a:pt x="207" y="101"/>
                    <a:pt x="222" y="93"/>
                    <a:pt x="234" y="98"/>
                  </a:cubicBezTo>
                  <a:cubicBezTo>
                    <a:pt x="228" y="73"/>
                    <a:pt x="217" y="46"/>
                    <a:pt x="203" y="26"/>
                  </a:cubicBezTo>
                  <a:cubicBezTo>
                    <a:pt x="200" y="23"/>
                    <a:pt x="198" y="19"/>
                    <a:pt x="196" y="16"/>
                  </a:cubicBezTo>
                  <a:cubicBezTo>
                    <a:pt x="175" y="40"/>
                    <a:pt x="134" y="22"/>
                    <a:pt x="119" y="0"/>
                  </a:cubicBezTo>
                  <a:cubicBezTo>
                    <a:pt x="104" y="21"/>
                    <a:pt x="65" y="41"/>
                    <a:pt x="43" y="16"/>
                  </a:cubicBezTo>
                  <a:cubicBezTo>
                    <a:pt x="41" y="19"/>
                    <a:pt x="38" y="23"/>
                    <a:pt x="36" y="26"/>
                  </a:cubicBezTo>
                  <a:close/>
                  <a:moveTo>
                    <a:pt x="64" y="61"/>
                  </a:moveTo>
                  <a:cubicBezTo>
                    <a:pt x="175" y="61"/>
                    <a:pt x="175" y="61"/>
                    <a:pt x="175" y="61"/>
                  </a:cubicBezTo>
                  <a:cubicBezTo>
                    <a:pt x="175" y="78"/>
                    <a:pt x="175" y="78"/>
                    <a:pt x="175" y="78"/>
                  </a:cubicBezTo>
                  <a:cubicBezTo>
                    <a:pt x="127" y="78"/>
                    <a:pt x="127" y="78"/>
                    <a:pt x="127" y="78"/>
                  </a:cubicBezTo>
                  <a:cubicBezTo>
                    <a:pt x="127" y="94"/>
                    <a:pt x="127" y="94"/>
                    <a:pt x="127" y="94"/>
                  </a:cubicBezTo>
                  <a:cubicBezTo>
                    <a:pt x="143" y="94"/>
                    <a:pt x="143" y="94"/>
                    <a:pt x="143" y="94"/>
                  </a:cubicBezTo>
                  <a:cubicBezTo>
                    <a:pt x="159" y="94"/>
                    <a:pt x="159" y="94"/>
                    <a:pt x="159" y="94"/>
                  </a:cubicBezTo>
                  <a:cubicBezTo>
                    <a:pt x="175" y="94"/>
                    <a:pt x="175" y="94"/>
                    <a:pt x="175" y="94"/>
                  </a:cubicBezTo>
                  <a:cubicBezTo>
                    <a:pt x="175" y="110"/>
                    <a:pt x="175" y="110"/>
                    <a:pt x="175" y="110"/>
                  </a:cubicBezTo>
                  <a:cubicBezTo>
                    <a:pt x="175" y="155"/>
                    <a:pt x="175" y="155"/>
                    <a:pt x="175" y="155"/>
                  </a:cubicBezTo>
                  <a:cubicBezTo>
                    <a:pt x="159" y="155"/>
                    <a:pt x="159" y="155"/>
                    <a:pt x="159" y="155"/>
                  </a:cubicBezTo>
                  <a:cubicBezTo>
                    <a:pt x="159" y="110"/>
                    <a:pt x="159" y="110"/>
                    <a:pt x="159" y="110"/>
                  </a:cubicBezTo>
                  <a:cubicBezTo>
                    <a:pt x="143" y="110"/>
                    <a:pt x="143" y="110"/>
                    <a:pt x="143" y="110"/>
                  </a:cubicBezTo>
                  <a:cubicBezTo>
                    <a:pt x="143" y="174"/>
                    <a:pt x="143" y="174"/>
                    <a:pt x="143" y="174"/>
                  </a:cubicBezTo>
                  <a:cubicBezTo>
                    <a:pt x="175" y="174"/>
                    <a:pt x="175" y="174"/>
                    <a:pt x="175" y="174"/>
                  </a:cubicBezTo>
                  <a:cubicBezTo>
                    <a:pt x="175" y="190"/>
                    <a:pt x="175" y="190"/>
                    <a:pt x="175" y="190"/>
                  </a:cubicBezTo>
                  <a:cubicBezTo>
                    <a:pt x="127" y="190"/>
                    <a:pt x="127" y="190"/>
                    <a:pt x="127" y="190"/>
                  </a:cubicBezTo>
                  <a:cubicBezTo>
                    <a:pt x="127" y="110"/>
                    <a:pt x="127" y="110"/>
                    <a:pt x="127" y="110"/>
                  </a:cubicBezTo>
                  <a:cubicBezTo>
                    <a:pt x="111" y="110"/>
                    <a:pt x="111" y="110"/>
                    <a:pt x="111" y="110"/>
                  </a:cubicBezTo>
                  <a:cubicBezTo>
                    <a:pt x="111" y="190"/>
                    <a:pt x="111" y="190"/>
                    <a:pt x="111" y="190"/>
                  </a:cubicBezTo>
                  <a:cubicBezTo>
                    <a:pt x="64" y="190"/>
                    <a:pt x="64" y="190"/>
                    <a:pt x="64" y="190"/>
                  </a:cubicBezTo>
                  <a:cubicBezTo>
                    <a:pt x="64" y="174"/>
                    <a:pt x="64" y="174"/>
                    <a:pt x="64" y="174"/>
                  </a:cubicBezTo>
                  <a:cubicBezTo>
                    <a:pt x="96" y="174"/>
                    <a:pt x="96" y="174"/>
                    <a:pt x="96" y="174"/>
                  </a:cubicBezTo>
                  <a:cubicBezTo>
                    <a:pt x="96" y="110"/>
                    <a:pt x="96" y="110"/>
                    <a:pt x="96" y="110"/>
                  </a:cubicBezTo>
                  <a:cubicBezTo>
                    <a:pt x="80" y="110"/>
                    <a:pt x="80" y="110"/>
                    <a:pt x="80" y="110"/>
                  </a:cubicBezTo>
                  <a:cubicBezTo>
                    <a:pt x="80" y="155"/>
                    <a:pt x="80" y="155"/>
                    <a:pt x="80" y="155"/>
                  </a:cubicBezTo>
                  <a:cubicBezTo>
                    <a:pt x="64" y="155"/>
                    <a:pt x="64" y="155"/>
                    <a:pt x="64" y="155"/>
                  </a:cubicBezTo>
                  <a:cubicBezTo>
                    <a:pt x="64" y="110"/>
                    <a:pt x="64" y="110"/>
                    <a:pt x="64" y="110"/>
                  </a:cubicBezTo>
                  <a:cubicBezTo>
                    <a:pt x="64" y="94"/>
                    <a:pt x="64" y="94"/>
                    <a:pt x="64" y="94"/>
                  </a:cubicBezTo>
                  <a:cubicBezTo>
                    <a:pt x="80" y="94"/>
                    <a:pt x="80" y="94"/>
                    <a:pt x="80" y="94"/>
                  </a:cubicBezTo>
                  <a:cubicBezTo>
                    <a:pt x="96" y="94"/>
                    <a:pt x="96" y="94"/>
                    <a:pt x="96" y="94"/>
                  </a:cubicBezTo>
                  <a:cubicBezTo>
                    <a:pt x="111" y="94"/>
                    <a:pt x="111" y="94"/>
                    <a:pt x="111" y="94"/>
                  </a:cubicBezTo>
                  <a:cubicBezTo>
                    <a:pt x="111" y="78"/>
                    <a:pt x="111" y="78"/>
                    <a:pt x="111" y="78"/>
                  </a:cubicBezTo>
                  <a:cubicBezTo>
                    <a:pt x="64" y="78"/>
                    <a:pt x="64" y="78"/>
                    <a:pt x="64" y="78"/>
                  </a:cubicBezTo>
                  <a:lnTo>
                    <a:pt x="64" y="61"/>
                  </a:lnTo>
                  <a:close/>
                  <a:moveTo>
                    <a:pt x="173" y="216"/>
                  </a:moveTo>
                  <a:cubicBezTo>
                    <a:pt x="173" y="217"/>
                    <a:pt x="172" y="217"/>
                    <a:pt x="172" y="218"/>
                  </a:cubicBezTo>
                  <a:cubicBezTo>
                    <a:pt x="172" y="218"/>
                    <a:pt x="171" y="219"/>
                    <a:pt x="171" y="219"/>
                  </a:cubicBezTo>
                  <a:cubicBezTo>
                    <a:pt x="170" y="220"/>
                    <a:pt x="169" y="220"/>
                    <a:pt x="169" y="220"/>
                  </a:cubicBezTo>
                  <a:cubicBezTo>
                    <a:pt x="168" y="221"/>
                    <a:pt x="167" y="221"/>
                    <a:pt x="167" y="221"/>
                  </a:cubicBezTo>
                  <a:cubicBezTo>
                    <a:pt x="166" y="221"/>
                    <a:pt x="165" y="221"/>
                    <a:pt x="165" y="220"/>
                  </a:cubicBezTo>
                  <a:cubicBezTo>
                    <a:pt x="164" y="220"/>
                    <a:pt x="164" y="220"/>
                    <a:pt x="163" y="220"/>
                  </a:cubicBezTo>
                  <a:cubicBezTo>
                    <a:pt x="163" y="219"/>
                    <a:pt x="162" y="219"/>
                    <a:pt x="162" y="219"/>
                  </a:cubicBezTo>
                  <a:cubicBezTo>
                    <a:pt x="161" y="219"/>
                    <a:pt x="161" y="219"/>
                    <a:pt x="160" y="219"/>
                  </a:cubicBezTo>
                  <a:cubicBezTo>
                    <a:pt x="160" y="219"/>
                    <a:pt x="159" y="219"/>
                    <a:pt x="159" y="219"/>
                  </a:cubicBezTo>
                  <a:cubicBezTo>
                    <a:pt x="158" y="220"/>
                    <a:pt x="157" y="221"/>
                    <a:pt x="157" y="221"/>
                  </a:cubicBezTo>
                  <a:cubicBezTo>
                    <a:pt x="156" y="221"/>
                    <a:pt x="156" y="221"/>
                    <a:pt x="156" y="221"/>
                  </a:cubicBezTo>
                  <a:cubicBezTo>
                    <a:pt x="156" y="220"/>
                    <a:pt x="156" y="220"/>
                    <a:pt x="157" y="219"/>
                  </a:cubicBezTo>
                  <a:cubicBezTo>
                    <a:pt x="157" y="219"/>
                    <a:pt x="158" y="218"/>
                    <a:pt x="158" y="218"/>
                  </a:cubicBezTo>
                  <a:cubicBezTo>
                    <a:pt x="159" y="218"/>
                    <a:pt x="159" y="217"/>
                    <a:pt x="160" y="217"/>
                  </a:cubicBezTo>
                  <a:cubicBezTo>
                    <a:pt x="161" y="217"/>
                    <a:pt x="161" y="216"/>
                    <a:pt x="162" y="216"/>
                  </a:cubicBezTo>
                  <a:cubicBezTo>
                    <a:pt x="163" y="216"/>
                    <a:pt x="163" y="216"/>
                    <a:pt x="164" y="217"/>
                  </a:cubicBezTo>
                  <a:cubicBezTo>
                    <a:pt x="165" y="217"/>
                    <a:pt x="165" y="217"/>
                    <a:pt x="166" y="217"/>
                  </a:cubicBezTo>
                  <a:cubicBezTo>
                    <a:pt x="166" y="218"/>
                    <a:pt x="166" y="218"/>
                    <a:pt x="167" y="218"/>
                  </a:cubicBezTo>
                  <a:cubicBezTo>
                    <a:pt x="167" y="218"/>
                    <a:pt x="168" y="218"/>
                    <a:pt x="168" y="218"/>
                  </a:cubicBezTo>
                  <a:cubicBezTo>
                    <a:pt x="169" y="218"/>
                    <a:pt x="170" y="218"/>
                    <a:pt x="170" y="218"/>
                  </a:cubicBezTo>
                  <a:cubicBezTo>
                    <a:pt x="171" y="217"/>
                    <a:pt x="171" y="217"/>
                    <a:pt x="172" y="216"/>
                  </a:cubicBezTo>
                  <a:lnTo>
                    <a:pt x="173" y="216"/>
                  </a:lnTo>
                  <a:close/>
                  <a:moveTo>
                    <a:pt x="149" y="227"/>
                  </a:moveTo>
                  <a:cubicBezTo>
                    <a:pt x="135" y="227"/>
                    <a:pt x="135" y="227"/>
                    <a:pt x="135" y="227"/>
                  </a:cubicBezTo>
                  <a:cubicBezTo>
                    <a:pt x="135" y="225"/>
                    <a:pt x="135" y="225"/>
                    <a:pt x="135" y="225"/>
                  </a:cubicBezTo>
                  <a:cubicBezTo>
                    <a:pt x="136" y="225"/>
                    <a:pt x="136" y="224"/>
                    <a:pt x="137" y="224"/>
                  </a:cubicBezTo>
                  <a:cubicBezTo>
                    <a:pt x="137" y="224"/>
                    <a:pt x="138" y="223"/>
                    <a:pt x="139" y="223"/>
                  </a:cubicBezTo>
                  <a:cubicBezTo>
                    <a:pt x="139" y="222"/>
                    <a:pt x="140" y="222"/>
                    <a:pt x="140" y="222"/>
                  </a:cubicBezTo>
                  <a:cubicBezTo>
                    <a:pt x="141" y="222"/>
                    <a:pt x="142" y="221"/>
                    <a:pt x="143" y="221"/>
                  </a:cubicBezTo>
                  <a:cubicBezTo>
                    <a:pt x="144" y="220"/>
                    <a:pt x="144" y="220"/>
                    <a:pt x="145" y="220"/>
                  </a:cubicBezTo>
                  <a:cubicBezTo>
                    <a:pt x="145" y="219"/>
                    <a:pt x="146" y="219"/>
                    <a:pt x="146" y="218"/>
                  </a:cubicBezTo>
                  <a:cubicBezTo>
                    <a:pt x="147" y="218"/>
                    <a:pt x="147" y="218"/>
                    <a:pt x="147" y="217"/>
                  </a:cubicBezTo>
                  <a:cubicBezTo>
                    <a:pt x="147" y="217"/>
                    <a:pt x="148" y="216"/>
                    <a:pt x="148" y="215"/>
                  </a:cubicBezTo>
                  <a:cubicBezTo>
                    <a:pt x="148" y="214"/>
                    <a:pt x="148" y="213"/>
                    <a:pt x="148" y="212"/>
                  </a:cubicBezTo>
                  <a:cubicBezTo>
                    <a:pt x="147" y="212"/>
                    <a:pt x="146" y="211"/>
                    <a:pt x="145" y="211"/>
                  </a:cubicBezTo>
                  <a:cubicBezTo>
                    <a:pt x="145" y="211"/>
                    <a:pt x="144" y="212"/>
                    <a:pt x="143" y="212"/>
                  </a:cubicBezTo>
                  <a:cubicBezTo>
                    <a:pt x="143" y="212"/>
                    <a:pt x="142" y="213"/>
                    <a:pt x="142" y="213"/>
                  </a:cubicBezTo>
                  <a:cubicBezTo>
                    <a:pt x="142" y="213"/>
                    <a:pt x="142" y="214"/>
                    <a:pt x="142" y="214"/>
                  </a:cubicBezTo>
                  <a:cubicBezTo>
                    <a:pt x="142" y="215"/>
                    <a:pt x="141" y="215"/>
                    <a:pt x="141" y="215"/>
                  </a:cubicBezTo>
                  <a:cubicBezTo>
                    <a:pt x="141" y="216"/>
                    <a:pt x="141" y="216"/>
                    <a:pt x="141" y="216"/>
                  </a:cubicBezTo>
                  <a:cubicBezTo>
                    <a:pt x="140" y="217"/>
                    <a:pt x="140" y="217"/>
                    <a:pt x="139" y="217"/>
                  </a:cubicBezTo>
                  <a:cubicBezTo>
                    <a:pt x="139" y="217"/>
                    <a:pt x="138" y="217"/>
                    <a:pt x="138" y="216"/>
                  </a:cubicBezTo>
                  <a:cubicBezTo>
                    <a:pt x="138" y="216"/>
                    <a:pt x="138" y="216"/>
                    <a:pt x="138" y="215"/>
                  </a:cubicBezTo>
                  <a:cubicBezTo>
                    <a:pt x="138" y="214"/>
                    <a:pt x="138" y="214"/>
                    <a:pt x="139" y="213"/>
                  </a:cubicBezTo>
                  <a:cubicBezTo>
                    <a:pt x="139" y="213"/>
                    <a:pt x="140" y="212"/>
                    <a:pt x="141" y="212"/>
                  </a:cubicBezTo>
                  <a:cubicBezTo>
                    <a:pt x="141" y="211"/>
                    <a:pt x="142" y="211"/>
                    <a:pt x="143" y="211"/>
                  </a:cubicBezTo>
                  <a:cubicBezTo>
                    <a:pt x="144" y="210"/>
                    <a:pt x="145" y="210"/>
                    <a:pt x="146" y="210"/>
                  </a:cubicBezTo>
                  <a:cubicBezTo>
                    <a:pt x="148" y="210"/>
                    <a:pt x="149" y="211"/>
                    <a:pt x="150" y="212"/>
                  </a:cubicBezTo>
                  <a:cubicBezTo>
                    <a:pt x="151" y="213"/>
                    <a:pt x="152" y="214"/>
                    <a:pt x="151" y="215"/>
                  </a:cubicBezTo>
                  <a:cubicBezTo>
                    <a:pt x="151" y="216"/>
                    <a:pt x="151" y="217"/>
                    <a:pt x="150" y="217"/>
                  </a:cubicBezTo>
                  <a:cubicBezTo>
                    <a:pt x="150" y="218"/>
                    <a:pt x="150" y="219"/>
                    <a:pt x="149" y="219"/>
                  </a:cubicBezTo>
                  <a:cubicBezTo>
                    <a:pt x="148" y="220"/>
                    <a:pt x="148" y="220"/>
                    <a:pt x="147" y="220"/>
                  </a:cubicBezTo>
                  <a:cubicBezTo>
                    <a:pt x="146" y="221"/>
                    <a:pt x="145" y="221"/>
                    <a:pt x="143" y="222"/>
                  </a:cubicBezTo>
                  <a:cubicBezTo>
                    <a:pt x="142" y="222"/>
                    <a:pt x="141" y="223"/>
                    <a:pt x="140" y="223"/>
                  </a:cubicBezTo>
                  <a:cubicBezTo>
                    <a:pt x="139" y="224"/>
                    <a:pt x="139" y="224"/>
                    <a:pt x="138" y="224"/>
                  </a:cubicBezTo>
                  <a:cubicBezTo>
                    <a:pt x="150" y="224"/>
                    <a:pt x="150" y="224"/>
                    <a:pt x="150" y="224"/>
                  </a:cubicBezTo>
                  <a:lnTo>
                    <a:pt x="149" y="227"/>
                  </a:lnTo>
                  <a:close/>
                  <a:moveTo>
                    <a:pt x="131" y="227"/>
                  </a:moveTo>
                  <a:cubicBezTo>
                    <a:pt x="120" y="227"/>
                    <a:pt x="120" y="227"/>
                    <a:pt x="120" y="227"/>
                  </a:cubicBezTo>
                  <a:cubicBezTo>
                    <a:pt x="120" y="226"/>
                    <a:pt x="120" y="226"/>
                    <a:pt x="120" y="226"/>
                  </a:cubicBezTo>
                  <a:cubicBezTo>
                    <a:pt x="121" y="226"/>
                    <a:pt x="121" y="226"/>
                    <a:pt x="122" y="226"/>
                  </a:cubicBezTo>
                  <a:cubicBezTo>
                    <a:pt x="123" y="226"/>
                    <a:pt x="123" y="226"/>
                    <a:pt x="123" y="226"/>
                  </a:cubicBezTo>
                  <a:cubicBezTo>
                    <a:pt x="124" y="226"/>
                    <a:pt x="124" y="225"/>
                    <a:pt x="124" y="225"/>
                  </a:cubicBezTo>
                  <a:cubicBezTo>
                    <a:pt x="124" y="225"/>
                    <a:pt x="125" y="225"/>
                    <a:pt x="125" y="224"/>
                  </a:cubicBezTo>
                  <a:cubicBezTo>
                    <a:pt x="127" y="213"/>
                    <a:pt x="127" y="213"/>
                    <a:pt x="127" y="213"/>
                  </a:cubicBezTo>
                  <a:cubicBezTo>
                    <a:pt x="124" y="213"/>
                    <a:pt x="124" y="213"/>
                    <a:pt x="124" y="213"/>
                  </a:cubicBezTo>
                  <a:cubicBezTo>
                    <a:pt x="124" y="212"/>
                    <a:pt x="124" y="212"/>
                    <a:pt x="124" y="212"/>
                  </a:cubicBezTo>
                  <a:cubicBezTo>
                    <a:pt x="125" y="212"/>
                    <a:pt x="125" y="212"/>
                    <a:pt x="125" y="212"/>
                  </a:cubicBezTo>
                  <a:cubicBezTo>
                    <a:pt x="126" y="212"/>
                    <a:pt x="127" y="212"/>
                    <a:pt x="128" y="212"/>
                  </a:cubicBezTo>
                  <a:cubicBezTo>
                    <a:pt x="129" y="211"/>
                    <a:pt x="130" y="211"/>
                    <a:pt x="130" y="210"/>
                  </a:cubicBezTo>
                  <a:cubicBezTo>
                    <a:pt x="131" y="210"/>
                    <a:pt x="131" y="210"/>
                    <a:pt x="131" y="210"/>
                  </a:cubicBezTo>
                  <a:cubicBezTo>
                    <a:pt x="131" y="211"/>
                    <a:pt x="131" y="212"/>
                    <a:pt x="131" y="213"/>
                  </a:cubicBezTo>
                  <a:cubicBezTo>
                    <a:pt x="130" y="213"/>
                    <a:pt x="130" y="214"/>
                    <a:pt x="130" y="215"/>
                  </a:cubicBezTo>
                  <a:cubicBezTo>
                    <a:pt x="128" y="224"/>
                    <a:pt x="128" y="224"/>
                    <a:pt x="128" y="224"/>
                  </a:cubicBezTo>
                  <a:cubicBezTo>
                    <a:pt x="128" y="224"/>
                    <a:pt x="128" y="225"/>
                    <a:pt x="128" y="225"/>
                  </a:cubicBezTo>
                  <a:cubicBezTo>
                    <a:pt x="128" y="225"/>
                    <a:pt x="128" y="225"/>
                    <a:pt x="128" y="226"/>
                  </a:cubicBezTo>
                  <a:cubicBezTo>
                    <a:pt x="128" y="226"/>
                    <a:pt x="129" y="226"/>
                    <a:pt x="129" y="226"/>
                  </a:cubicBezTo>
                  <a:cubicBezTo>
                    <a:pt x="130" y="226"/>
                    <a:pt x="130" y="226"/>
                    <a:pt x="131" y="226"/>
                  </a:cubicBezTo>
                  <a:lnTo>
                    <a:pt x="131" y="227"/>
                  </a:lnTo>
                  <a:close/>
                  <a:moveTo>
                    <a:pt x="114" y="219"/>
                  </a:moveTo>
                  <a:cubicBezTo>
                    <a:pt x="114" y="217"/>
                    <a:pt x="114" y="215"/>
                    <a:pt x="114" y="213"/>
                  </a:cubicBezTo>
                  <a:cubicBezTo>
                    <a:pt x="114" y="212"/>
                    <a:pt x="113" y="211"/>
                    <a:pt x="111" y="211"/>
                  </a:cubicBezTo>
                  <a:cubicBezTo>
                    <a:pt x="110" y="211"/>
                    <a:pt x="109" y="212"/>
                    <a:pt x="108" y="213"/>
                  </a:cubicBezTo>
                  <a:cubicBezTo>
                    <a:pt x="107" y="214"/>
                    <a:pt x="106" y="215"/>
                    <a:pt x="106" y="217"/>
                  </a:cubicBezTo>
                  <a:cubicBezTo>
                    <a:pt x="105" y="219"/>
                    <a:pt x="106" y="220"/>
                    <a:pt x="106" y="221"/>
                  </a:cubicBezTo>
                  <a:cubicBezTo>
                    <a:pt x="107" y="222"/>
                    <a:pt x="107" y="223"/>
                    <a:pt x="109" y="223"/>
                  </a:cubicBezTo>
                  <a:cubicBezTo>
                    <a:pt x="110" y="223"/>
                    <a:pt x="110" y="223"/>
                    <a:pt x="111" y="222"/>
                  </a:cubicBezTo>
                  <a:cubicBezTo>
                    <a:pt x="112" y="222"/>
                    <a:pt x="112" y="222"/>
                    <a:pt x="113" y="221"/>
                  </a:cubicBezTo>
                  <a:cubicBezTo>
                    <a:pt x="113" y="221"/>
                    <a:pt x="113" y="221"/>
                    <a:pt x="113" y="221"/>
                  </a:cubicBezTo>
                  <a:cubicBezTo>
                    <a:pt x="113" y="221"/>
                    <a:pt x="113" y="220"/>
                    <a:pt x="113" y="220"/>
                  </a:cubicBezTo>
                  <a:cubicBezTo>
                    <a:pt x="114" y="220"/>
                    <a:pt x="114" y="220"/>
                    <a:pt x="114" y="220"/>
                  </a:cubicBezTo>
                  <a:cubicBezTo>
                    <a:pt x="114" y="219"/>
                    <a:pt x="114" y="219"/>
                    <a:pt x="114" y="219"/>
                  </a:cubicBezTo>
                  <a:close/>
                  <a:moveTo>
                    <a:pt x="117" y="219"/>
                  </a:moveTo>
                  <a:cubicBezTo>
                    <a:pt x="117" y="221"/>
                    <a:pt x="116" y="223"/>
                    <a:pt x="115" y="224"/>
                  </a:cubicBezTo>
                  <a:cubicBezTo>
                    <a:pt x="114" y="226"/>
                    <a:pt x="113" y="227"/>
                    <a:pt x="111" y="228"/>
                  </a:cubicBezTo>
                  <a:cubicBezTo>
                    <a:pt x="110" y="230"/>
                    <a:pt x="109" y="231"/>
                    <a:pt x="107" y="231"/>
                  </a:cubicBezTo>
                  <a:cubicBezTo>
                    <a:pt x="105" y="232"/>
                    <a:pt x="103" y="233"/>
                    <a:pt x="102" y="233"/>
                  </a:cubicBezTo>
                  <a:cubicBezTo>
                    <a:pt x="102" y="231"/>
                    <a:pt x="102" y="231"/>
                    <a:pt x="102" y="231"/>
                  </a:cubicBezTo>
                  <a:cubicBezTo>
                    <a:pt x="103" y="231"/>
                    <a:pt x="103" y="231"/>
                    <a:pt x="103" y="231"/>
                  </a:cubicBezTo>
                  <a:cubicBezTo>
                    <a:pt x="105" y="231"/>
                    <a:pt x="107" y="229"/>
                    <a:pt x="109" y="228"/>
                  </a:cubicBezTo>
                  <a:cubicBezTo>
                    <a:pt x="111" y="227"/>
                    <a:pt x="112" y="225"/>
                    <a:pt x="113" y="223"/>
                  </a:cubicBezTo>
                  <a:cubicBezTo>
                    <a:pt x="112" y="223"/>
                    <a:pt x="111" y="224"/>
                    <a:pt x="110" y="224"/>
                  </a:cubicBezTo>
                  <a:cubicBezTo>
                    <a:pt x="109" y="224"/>
                    <a:pt x="108" y="225"/>
                    <a:pt x="107" y="225"/>
                  </a:cubicBezTo>
                  <a:cubicBezTo>
                    <a:pt x="105" y="225"/>
                    <a:pt x="104" y="224"/>
                    <a:pt x="103" y="223"/>
                  </a:cubicBezTo>
                  <a:cubicBezTo>
                    <a:pt x="102" y="221"/>
                    <a:pt x="102" y="220"/>
                    <a:pt x="102" y="218"/>
                  </a:cubicBezTo>
                  <a:cubicBezTo>
                    <a:pt x="103" y="216"/>
                    <a:pt x="104" y="214"/>
                    <a:pt x="106" y="212"/>
                  </a:cubicBezTo>
                  <a:cubicBezTo>
                    <a:pt x="108" y="211"/>
                    <a:pt x="110" y="210"/>
                    <a:pt x="112" y="210"/>
                  </a:cubicBezTo>
                  <a:cubicBezTo>
                    <a:pt x="114" y="210"/>
                    <a:pt x="116" y="211"/>
                    <a:pt x="117" y="213"/>
                  </a:cubicBezTo>
                  <a:cubicBezTo>
                    <a:pt x="118" y="214"/>
                    <a:pt x="118" y="216"/>
                    <a:pt x="117" y="219"/>
                  </a:cubicBezTo>
                  <a:close/>
                  <a:moveTo>
                    <a:pt x="96" y="227"/>
                  </a:moveTo>
                  <a:cubicBezTo>
                    <a:pt x="86" y="227"/>
                    <a:pt x="86" y="227"/>
                    <a:pt x="86" y="227"/>
                  </a:cubicBezTo>
                  <a:cubicBezTo>
                    <a:pt x="86" y="226"/>
                    <a:pt x="86" y="226"/>
                    <a:pt x="86" y="226"/>
                  </a:cubicBezTo>
                  <a:cubicBezTo>
                    <a:pt x="87" y="226"/>
                    <a:pt x="87" y="226"/>
                    <a:pt x="88" y="226"/>
                  </a:cubicBezTo>
                  <a:cubicBezTo>
                    <a:pt x="88" y="226"/>
                    <a:pt x="89" y="226"/>
                    <a:pt x="89" y="226"/>
                  </a:cubicBezTo>
                  <a:cubicBezTo>
                    <a:pt x="89" y="226"/>
                    <a:pt x="90" y="225"/>
                    <a:pt x="90" y="225"/>
                  </a:cubicBezTo>
                  <a:cubicBezTo>
                    <a:pt x="90" y="225"/>
                    <a:pt x="90" y="225"/>
                    <a:pt x="90" y="224"/>
                  </a:cubicBezTo>
                  <a:cubicBezTo>
                    <a:pt x="93" y="213"/>
                    <a:pt x="93" y="213"/>
                    <a:pt x="93" y="213"/>
                  </a:cubicBezTo>
                  <a:cubicBezTo>
                    <a:pt x="89" y="213"/>
                    <a:pt x="89" y="213"/>
                    <a:pt x="89" y="213"/>
                  </a:cubicBezTo>
                  <a:cubicBezTo>
                    <a:pt x="90" y="212"/>
                    <a:pt x="90" y="212"/>
                    <a:pt x="90" y="212"/>
                  </a:cubicBezTo>
                  <a:cubicBezTo>
                    <a:pt x="90" y="212"/>
                    <a:pt x="90" y="212"/>
                    <a:pt x="90" y="212"/>
                  </a:cubicBezTo>
                  <a:cubicBezTo>
                    <a:pt x="92" y="212"/>
                    <a:pt x="93" y="212"/>
                    <a:pt x="94" y="212"/>
                  </a:cubicBezTo>
                  <a:cubicBezTo>
                    <a:pt x="95" y="211"/>
                    <a:pt x="95" y="211"/>
                    <a:pt x="96" y="210"/>
                  </a:cubicBezTo>
                  <a:cubicBezTo>
                    <a:pt x="97" y="210"/>
                    <a:pt x="97" y="210"/>
                    <a:pt x="97" y="210"/>
                  </a:cubicBezTo>
                  <a:cubicBezTo>
                    <a:pt x="97" y="211"/>
                    <a:pt x="97" y="212"/>
                    <a:pt x="96" y="213"/>
                  </a:cubicBezTo>
                  <a:cubicBezTo>
                    <a:pt x="96" y="213"/>
                    <a:pt x="96" y="214"/>
                    <a:pt x="96" y="215"/>
                  </a:cubicBezTo>
                  <a:cubicBezTo>
                    <a:pt x="93" y="224"/>
                    <a:pt x="93" y="224"/>
                    <a:pt x="93" y="224"/>
                  </a:cubicBezTo>
                  <a:cubicBezTo>
                    <a:pt x="93" y="224"/>
                    <a:pt x="93" y="225"/>
                    <a:pt x="93" y="225"/>
                  </a:cubicBezTo>
                  <a:cubicBezTo>
                    <a:pt x="94" y="225"/>
                    <a:pt x="94" y="225"/>
                    <a:pt x="94" y="226"/>
                  </a:cubicBezTo>
                  <a:cubicBezTo>
                    <a:pt x="94" y="226"/>
                    <a:pt x="95" y="226"/>
                    <a:pt x="95" y="226"/>
                  </a:cubicBezTo>
                  <a:cubicBezTo>
                    <a:pt x="96" y="226"/>
                    <a:pt x="96" y="226"/>
                    <a:pt x="97" y="226"/>
                  </a:cubicBezTo>
                  <a:lnTo>
                    <a:pt x="96" y="227"/>
                  </a:lnTo>
                  <a:close/>
                  <a:moveTo>
                    <a:pt x="83" y="216"/>
                  </a:moveTo>
                  <a:cubicBezTo>
                    <a:pt x="83" y="217"/>
                    <a:pt x="82" y="217"/>
                    <a:pt x="82" y="218"/>
                  </a:cubicBezTo>
                  <a:cubicBezTo>
                    <a:pt x="82" y="218"/>
                    <a:pt x="81" y="219"/>
                    <a:pt x="81" y="219"/>
                  </a:cubicBezTo>
                  <a:cubicBezTo>
                    <a:pt x="80" y="220"/>
                    <a:pt x="79" y="220"/>
                    <a:pt x="79" y="220"/>
                  </a:cubicBezTo>
                  <a:cubicBezTo>
                    <a:pt x="78" y="221"/>
                    <a:pt x="77" y="221"/>
                    <a:pt x="77" y="221"/>
                  </a:cubicBezTo>
                  <a:cubicBezTo>
                    <a:pt x="76" y="221"/>
                    <a:pt x="75" y="221"/>
                    <a:pt x="75" y="220"/>
                  </a:cubicBezTo>
                  <a:cubicBezTo>
                    <a:pt x="74" y="220"/>
                    <a:pt x="74" y="220"/>
                    <a:pt x="73" y="220"/>
                  </a:cubicBezTo>
                  <a:cubicBezTo>
                    <a:pt x="73" y="219"/>
                    <a:pt x="72" y="219"/>
                    <a:pt x="72" y="219"/>
                  </a:cubicBezTo>
                  <a:cubicBezTo>
                    <a:pt x="71" y="219"/>
                    <a:pt x="71" y="219"/>
                    <a:pt x="70" y="219"/>
                  </a:cubicBezTo>
                  <a:cubicBezTo>
                    <a:pt x="70" y="219"/>
                    <a:pt x="69" y="219"/>
                    <a:pt x="69" y="219"/>
                  </a:cubicBezTo>
                  <a:cubicBezTo>
                    <a:pt x="68" y="220"/>
                    <a:pt x="67" y="221"/>
                    <a:pt x="67" y="221"/>
                  </a:cubicBezTo>
                  <a:cubicBezTo>
                    <a:pt x="66" y="221"/>
                    <a:pt x="66" y="221"/>
                    <a:pt x="66" y="221"/>
                  </a:cubicBezTo>
                  <a:cubicBezTo>
                    <a:pt x="66" y="220"/>
                    <a:pt x="66" y="220"/>
                    <a:pt x="67" y="219"/>
                  </a:cubicBezTo>
                  <a:cubicBezTo>
                    <a:pt x="67" y="219"/>
                    <a:pt x="68" y="218"/>
                    <a:pt x="68" y="218"/>
                  </a:cubicBezTo>
                  <a:cubicBezTo>
                    <a:pt x="69" y="218"/>
                    <a:pt x="69" y="217"/>
                    <a:pt x="70" y="217"/>
                  </a:cubicBezTo>
                  <a:cubicBezTo>
                    <a:pt x="71" y="217"/>
                    <a:pt x="71" y="216"/>
                    <a:pt x="72" y="216"/>
                  </a:cubicBezTo>
                  <a:cubicBezTo>
                    <a:pt x="73" y="216"/>
                    <a:pt x="73" y="216"/>
                    <a:pt x="74" y="217"/>
                  </a:cubicBezTo>
                  <a:cubicBezTo>
                    <a:pt x="75" y="217"/>
                    <a:pt x="75" y="217"/>
                    <a:pt x="76" y="217"/>
                  </a:cubicBezTo>
                  <a:cubicBezTo>
                    <a:pt x="76" y="218"/>
                    <a:pt x="76" y="218"/>
                    <a:pt x="77" y="218"/>
                  </a:cubicBezTo>
                  <a:cubicBezTo>
                    <a:pt x="77" y="218"/>
                    <a:pt x="78" y="218"/>
                    <a:pt x="78" y="218"/>
                  </a:cubicBezTo>
                  <a:cubicBezTo>
                    <a:pt x="79" y="218"/>
                    <a:pt x="80" y="218"/>
                    <a:pt x="80" y="218"/>
                  </a:cubicBezTo>
                  <a:cubicBezTo>
                    <a:pt x="81" y="217"/>
                    <a:pt x="81" y="217"/>
                    <a:pt x="82" y="216"/>
                  </a:cubicBezTo>
                  <a:lnTo>
                    <a:pt x="83" y="216"/>
                  </a:lnTo>
                  <a:close/>
                  <a:moveTo>
                    <a:pt x="49" y="40"/>
                  </a:moveTo>
                  <a:cubicBezTo>
                    <a:pt x="42" y="51"/>
                    <a:pt x="36" y="64"/>
                    <a:pt x="31" y="77"/>
                  </a:cubicBezTo>
                  <a:cubicBezTo>
                    <a:pt x="44" y="84"/>
                    <a:pt x="54" y="98"/>
                    <a:pt x="54" y="114"/>
                  </a:cubicBezTo>
                  <a:cubicBezTo>
                    <a:pt x="54" y="133"/>
                    <a:pt x="40" y="147"/>
                    <a:pt x="22" y="151"/>
                  </a:cubicBezTo>
                  <a:cubicBezTo>
                    <a:pt x="31" y="203"/>
                    <a:pt x="71" y="250"/>
                    <a:pt x="118" y="269"/>
                  </a:cubicBezTo>
                  <a:cubicBezTo>
                    <a:pt x="118" y="269"/>
                    <a:pt x="119" y="269"/>
                    <a:pt x="119" y="269"/>
                  </a:cubicBezTo>
                  <a:cubicBezTo>
                    <a:pt x="167" y="253"/>
                    <a:pt x="208" y="201"/>
                    <a:pt x="217" y="151"/>
                  </a:cubicBezTo>
                  <a:cubicBezTo>
                    <a:pt x="199" y="147"/>
                    <a:pt x="185" y="133"/>
                    <a:pt x="185" y="114"/>
                  </a:cubicBezTo>
                  <a:cubicBezTo>
                    <a:pt x="185" y="98"/>
                    <a:pt x="195" y="84"/>
                    <a:pt x="208" y="77"/>
                  </a:cubicBezTo>
                  <a:cubicBezTo>
                    <a:pt x="203" y="64"/>
                    <a:pt x="197" y="51"/>
                    <a:pt x="189" y="40"/>
                  </a:cubicBezTo>
                  <a:cubicBezTo>
                    <a:pt x="178" y="47"/>
                    <a:pt x="157" y="47"/>
                    <a:pt x="137" y="38"/>
                  </a:cubicBezTo>
                  <a:cubicBezTo>
                    <a:pt x="131" y="35"/>
                    <a:pt x="125" y="32"/>
                    <a:pt x="119" y="28"/>
                  </a:cubicBezTo>
                  <a:cubicBezTo>
                    <a:pt x="113" y="32"/>
                    <a:pt x="108" y="35"/>
                    <a:pt x="102" y="38"/>
                  </a:cubicBezTo>
                  <a:cubicBezTo>
                    <a:pt x="81" y="47"/>
                    <a:pt x="61" y="47"/>
                    <a:pt x="49" y="4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îṩḷïďê">
              <a:extLst>
                <a:ext uri="{FF2B5EF4-FFF2-40B4-BE49-F238E27FC236}">
                  <a16:creationId xmlns:a16="http://schemas.microsoft.com/office/drawing/2014/main" xmlns="" id="{85068CD3-0F13-4DA4-8C6F-FD6C32B6ED59}"/>
                </a:ext>
              </a:extLst>
            </p:cNvPr>
            <p:cNvSpPr/>
            <p:nvPr userDrawn="1"/>
          </p:nvSpPr>
          <p:spPr bwMode="auto">
            <a:xfrm>
              <a:off x="2399506" y="3821113"/>
              <a:ext cx="1235075" cy="449263"/>
            </a:xfrm>
            <a:custGeom>
              <a:avLst/>
              <a:gdLst>
                <a:gd name="T0" fmla="*/ 44 w 293"/>
                <a:gd name="T1" fmla="*/ 26 h 106"/>
                <a:gd name="T2" fmla="*/ 91 w 293"/>
                <a:gd name="T3" fmla="*/ 53 h 106"/>
                <a:gd name="T4" fmla="*/ 75 w 293"/>
                <a:gd name="T5" fmla="*/ 47 h 106"/>
                <a:gd name="T6" fmla="*/ 97 w 293"/>
                <a:gd name="T7" fmla="*/ 44 h 106"/>
                <a:gd name="T8" fmla="*/ 90 w 293"/>
                <a:gd name="T9" fmla="*/ 58 h 106"/>
                <a:gd name="T10" fmla="*/ 83 w 293"/>
                <a:gd name="T11" fmla="*/ 64 h 106"/>
                <a:gd name="T12" fmla="*/ 79 w 293"/>
                <a:gd name="T13" fmla="*/ 74 h 106"/>
                <a:gd name="T14" fmla="*/ 77 w 293"/>
                <a:gd name="T15" fmla="*/ 76 h 106"/>
                <a:gd name="T16" fmla="*/ 63 w 293"/>
                <a:gd name="T17" fmla="*/ 74 h 106"/>
                <a:gd name="T18" fmla="*/ 70 w 293"/>
                <a:gd name="T19" fmla="*/ 59 h 106"/>
                <a:gd name="T20" fmla="*/ 66 w 293"/>
                <a:gd name="T21" fmla="*/ 58 h 106"/>
                <a:gd name="T22" fmla="*/ 134 w 293"/>
                <a:gd name="T23" fmla="*/ 71 h 106"/>
                <a:gd name="T24" fmla="*/ 129 w 293"/>
                <a:gd name="T25" fmla="*/ 87 h 106"/>
                <a:gd name="T26" fmla="*/ 115 w 293"/>
                <a:gd name="T27" fmla="*/ 95 h 106"/>
                <a:gd name="T28" fmla="*/ 120 w 293"/>
                <a:gd name="T29" fmla="*/ 84 h 106"/>
                <a:gd name="T30" fmla="*/ 186 w 293"/>
                <a:gd name="T31" fmla="*/ 62 h 106"/>
                <a:gd name="T32" fmla="*/ 181 w 293"/>
                <a:gd name="T33" fmla="*/ 70 h 106"/>
                <a:gd name="T34" fmla="*/ 191 w 293"/>
                <a:gd name="T35" fmla="*/ 93 h 106"/>
                <a:gd name="T36" fmla="*/ 181 w 293"/>
                <a:gd name="T37" fmla="*/ 58 h 106"/>
                <a:gd name="T38" fmla="*/ 190 w 293"/>
                <a:gd name="T39" fmla="*/ 66 h 106"/>
                <a:gd name="T40" fmla="*/ 183 w 293"/>
                <a:gd name="T41" fmla="*/ 72 h 106"/>
                <a:gd name="T42" fmla="*/ 186 w 293"/>
                <a:gd name="T43" fmla="*/ 71 h 106"/>
                <a:gd name="T44" fmla="*/ 189 w 293"/>
                <a:gd name="T45" fmla="*/ 83 h 106"/>
                <a:gd name="T46" fmla="*/ 187 w 293"/>
                <a:gd name="T47" fmla="*/ 104 h 106"/>
                <a:gd name="T48" fmla="*/ 172 w 293"/>
                <a:gd name="T49" fmla="*/ 102 h 106"/>
                <a:gd name="T50" fmla="*/ 180 w 293"/>
                <a:gd name="T51" fmla="*/ 89 h 106"/>
                <a:gd name="T52" fmla="*/ 177 w 293"/>
                <a:gd name="T53" fmla="*/ 80 h 106"/>
                <a:gd name="T54" fmla="*/ 175 w 293"/>
                <a:gd name="T55" fmla="*/ 75 h 106"/>
                <a:gd name="T56" fmla="*/ 184 w 293"/>
                <a:gd name="T57" fmla="*/ 94 h 106"/>
                <a:gd name="T58" fmla="*/ 226 w 293"/>
                <a:gd name="T59" fmla="*/ 62 h 106"/>
                <a:gd name="T60" fmla="*/ 222 w 293"/>
                <a:gd name="T61" fmla="*/ 42 h 106"/>
                <a:gd name="T62" fmla="*/ 231 w 293"/>
                <a:gd name="T63" fmla="*/ 59 h 106"/>
                <a:gd name="T64" fmla="*/ 242 w 293"/>
                <a:gd name="T65" fmla="*/ 52 h 106"/>
                <a:gd name="T66" fmla="*/ 241 w 293"/>
                <a:gd name="T67" fmla="*/ 67 h 106"/>
                <a:gd name="T68" fmla="*/ 248 w 293"/>
                <a:gd name="T69" fmla="*/ 74 h 106"/>
                <a:gd name="T70" fmla="*/ 232 w 293"/>
                <a:gd name="T71" fmla="*/ 83 h 106"/>
                <a:gd name="T72" fmla="*/ 230 w 293"/>
                <a:gd name="T73" fmla="*/ 73 h 106"/>
                <a:gd name="T74" fmla="*/ 270 w 293"/>
                <a:gd name="T75" fmla="*/ 10 h 106"/>
                <a:gd name="T76" fmla="*/ 273 w 293"/>
                <a:gd name="T77" fmla="*/ 21 h 106"/>
                <a:gd name="T78" fmla="*/ 263 w 293"/>
                <a:gd name="T79" fmla="*/ 23 h 106"/>
                <a:gd name="T80" fmla="*/ 261 w 293"/>
                <a:gd name="T81" fmla="*/ 29 h 106"/>
                <a:gd name="T82" fmla="*/ 256 w 293"/>
                <a:gd name="T83" fmla="*/ 16 h 106"/>
                <a:gd name="T84" fmla="*/ 262 w 293"/>
                <a:gd name="T85" fmla="*/ 11 h 106"/>
                <a:gd name="T86" fmla="*/ 265 w 293"/>
                <a:gd name="T87" fmla="*/ 10 h 106"/>
                <a:gd name="T88" fmla="*/ 274 w 293"/>
                <a:gd name="T89" fmla="*/ 2 h 106"/>
                <a:gd name="T90" fmla="*/ 282 w 293"/>
                <a:gd name="T91" fmla="*/ 12 h 106"/>
                <a:gd name="T92" fmla="*/ 283 w 293"/>
                <a:gd name="T93" fmla="*/ 33 h 106"/>
                <a:gd name="T94" fmla="*/ 292 w 293"/>
                <a:gd name="T95" fmla="*/ 42 h 106"/>
                <a:gd name="T96" fmla="*/ 279 w 293"/>
                <a:gd name="T97" fmla="*/ 45 h 106"/>
                <a:gd name="T98" fmla="*/ 278 w 293"/>
                <a:gd name="T99" fmla="*/ 32 h 106"/>
                <a:gd name="T100" fmla="*/ 275 w 293"/>
                <a:gd name="T101" fmla="*/ 24 h 106"/>
                <a:gd name="T102" fmla="*/ 267 w 293"/>
                <a:gd name="T103" fmla="*/ 28 h 106"/>
                <a:gd name="T104" fmla="*/ 260 w 293"/>
                <a:gd name="T105" fmla="*/ 36 h 106"/>
                <a:gd name="T106" fmla="*/ 266 w 293"/>
                <a:gd name="T107" fmla="*/ 41 h 106"/>
                <a:gd name="T108" fmla="*/ 52 w 293"/>
                <a:gd name="T109" fmla="*/ 14 h 106"/>
                <a:gd name="T110" fmla="*/ 57 w 293"/>
                <a:gd name="T111" fmla="*/ 23 h 106"/>
                <a:gd name="T112" fmla="*/ 54 w 293"/>
                <a:gd name="T113" fmla="*/ 32 h 106"/>
                <a:gd name="T114" fmla="*/ 35 w 293"/>
                <a:gd name="T115" fmla="*/ 39 h 106"/>
                <a:gd name="T116" fmla="*/ 42 w 293"/>
                <a:gd name="T117" fmla="*/ 65 h 106"/>
                <a:gd name="T118" fmla="*/ 33 w 293"/>
                <a:gd name="T119" fmla="*/ 33 h 106"/>
                <a:gd name="T120" fmla="*/ 0 w 293"/>
                <a:gd name="T121" fmla="*/ 32 h 106"/>
                <a:gd name="T122" fmla="*/ 26 w 293"/>
                <a:gd name="T123" fmla="*/ 30 h 106"/>
                <a:gd name="T124" fmla="*/ 39 w 293"/>
                <a:gd name="T125"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3" h="106">
                  <a:moveTo>
                    <a:pt x="45" y="25"/>
                  </a:moveTo>
                  <a:cubicBezTo>
                    <a:pt x="45" y="25"/>
                    <a:pt x="46" y="25"/>
                    <a:pt x="46" y="25"/>
                  </a:cubicBezTo>
                  <a:cubicBezTo>
                    <a:pt x="46" y="26"/>
                    <a:pt x="46" y="26"/>
                    <a:pt x="46" y="26"/>
                  </a:cubicBezTo>
                  <a:cubicBezTo>
                    <a:pt x="46" y="26"/>
                    <a:pt x="46" y="26"/>
                    <a:pt x="46" y="27"/>
                  </a:cubicBezTo>
                  <a:cubicBezTo>
                    <a:pt x="46" y="27"/>
                    <a:pt x="46" y="27"/>
                    <a:pt x="46" y="27"/>
                  </a:cubicBezTo>
                  <a:cubicBezTo>
                    <a:pt x="46" y="27"/>
                    <a:pt x="46" y="27"/>
                    <a:pt x="46" y="28"/>
                  </a:cubicBezTo>
                  <a:cubicBezTo>
                    <a:pt x="46" y="28"/>
                    <a:pt x="46" y="28"/>
                    <a:pt x="46" y="28"/>
                  </a:cubicBezTo>
                  <a:cubicBezTo>
                    <a:pt x="46" y="28"/>
                    <a:pt x="46" y="29"/>
                    <a:pt x="46" y="29"/>
                  </a:cubicBezTo>
                  <a:cubicBezTo>
                    <a:pt x="46" y="29"/>
                    <a:pt x="45" y="29"/>
                    <a:pt x="45" y="29"/>
                  </a:cubicBezTo>
                  <a:cubicBezTo>
                    <a:pt x="45" y="29"/>
                    <a:pt x="45" y="29"/>
                    <a:pt x="45" y="29"/>
                  </a:cubicBezTo>
                  <a:cubicBezTo>
                    <a:pt x="45" y="29"/>
                    <a:pt x="45" y="29"/>
                    <a:pt x="45" y="29"/>
                  </a:cubicBezTo>
                  <a:cubicBezTo>
                    <a:pt x="44" y="29"/>
                    <a:pt x="45" y="29"/>
                    <a:pt x="44" y="29"/>
                  </a:cubicBezTo>
                  <a:cubicBezTo>
                    <a:pt x="44" y="28"/>
                    <a:pt x="44" y="28"/>
                    <a:pt x="44" y="28"/>
                  </a:cubicBezTo>
                  <a:cubicBezTo>
                    <a:pt x="44" y="28"/>
                    <a:pt x="44" y="28"/>
                    <a:pt x="44" y="28"/>
                  </a:cubicBezTo>
                  <a:cubicBezTo>
                    <a:pt x="44" y="28"/>
                    <a:pt x="44" y="28"/>
                    <a:pt x="43" y="28"/>
                  </a:cubicBezTo>
                  <a:cubicBezTo>
                    <a:pt x="43" y="28"/>
                    <a:pt x="43" y="28"/>
                    <a:pt x="43" y="28"/>
                  </a:cubicBezTo>
                  <a:cubicBezTo>
                    <a:pt x="43" y="28"/>
                    <a:pt x="43" y="28"/>
                    <a:pt x="43" y="28"/>
                  </a:cubicBezTo>
                  <a:cubicBezTo>
                    <a:pt x="43" y="27"/>
                    <a:pt x="43" y="27"/>
                    <a:pt x="43" y="27"/>
                  </a:cubicBezTo>
                  <a:cubicBezTo>
                    <a:pt x="43" y="27"/>
                    <a:pt x="43" y="27"/>
                    <a:pt x="43" y="27"/>
                  </a:cubicBezTo>
                  <a:cubicBezTo>
                    <a:pt x="43" y="27"/>
                    <a:pt x="43" y="27"/>
                    <a:pt x="43" y="27"/>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5"/>
                  </a:cubicBezTo>
                  <a:cubicBezTo>
                    <a:pt x="44" y="25"/>
                    <a:pt x="44" y="25"/>
                    <a:pt x="44" y="25"/>
                  </a:cubicBezTo>
                  <a:cubicBezTo>
                    <a:pt x="45" y="25"/>
                    <a:pt x="45" y="25"/>
                    <a:pt x="45" y="25"/>
                  </a:cubicBezTo>
                  <a:cubicBezTo>
                    <a:pt x="45" y="25"/>
                    <a:pt x="45" y="25"/>
                    <a:pt x="45" y="25"/>
                  </a:cubicBezTo>
                  <a:cubicBezTo>
                    <a:pt x="45" y="25"/>
                    <a:pt x="45" y="25"/>
                    <a:pt x="45" y="25"/>
                  </a:cubicBezTo>
                  <a:cubicBezTo>
                    <a:pt x="45" y="25"/>
                    <a:pt x="45" y="25"/>
                    <a:pt x="45" y="25"/>
                  </a:cubicBezTo>
                  <a:moveTo>
                    <a:pt x="93" y="51"/>
                  </a:moveTo>
                  <a:cubicBezTo>
                    <a:pt x="93" y="51"/>
                    <a:pt x="93" y="51"/>
                    <a:pt x="93" y="51"/>
                  </a:cubicBezTo>
                  <a:cubicBezTo>
                    <a:pt x="93" y="51"/>
                    <a:pt x="93" y="51"/>
                    <a:pt x="94" y="51"/>
                  </a:cubicBezTo>
                  <a:cubicBezTo>
                    <a:pt x="94" y="51"/>
                    <a:pt x="94" y="51"/>
                    <a:pt x="94" y="51"/>
                  </a:cubicBezTo>
                  <a:cubicBezTo>
                    <a:pt x="94" y="51"/>
                    <a:pt x="95" y="51"/>
                    <a:pt x="95" y="51"/>
                  </a:cubicBezTo>
                  <a:cubicBezTo>
                    <a:pt x="95" y="51"/>
                    <a:pt x="95" y="51"/>
                    <a:pt x="95" y="52"/>
                  </a:cubicBezTo>
                  <a:cubicBezTo>
                    <a:pt x="95" y="52"/>
                    <a:pt x="95" y="52"/>
                    <a:pt x="95" y="52"/>
                  </a:cubicBezTo>
                  <a:cubicBezTo>
                    <a:pt x="95" y="53"/>
                    <a:pt x="95" y="53"/>
                    <a:pt x="95" y="53"/>
                  </a:cubicBezTo>
                  <a:cubicBezTo>
                    <a:pt x="95" y="53"/>
                    <a:pt x="95" y="53"/>
                    <a:pt x="95" y="53"/>
                  </a:cubicBezTo>
                  <a:cubicBezTo>
                    <a:pt x="94" y="54"/>
                    <a:pt x="94" y="53"/>
                    <a:pt x="94" y="53"/>
                  </a:cubicBezTo>
                  <a:cubicBezTo>
                    <a:pt x="93" y="53"/>
                    <a:pt x="93" y="54"/>
                    <a:pt x="93" y="54"/>
                  </a:cubicBezTo>
                  <a:cubicBezTo>
                    <a:pt x="93" y="54"/>
                    <a:pt x="93" y="54"/>
                    <a:pt x="92" y="54"/>
                  </a:cubicBezTo>
                  <a:cubicBezTo>
                    <a:pt x="92" y="54"/>
                    <a:pt x="91" y="54"/>
                    <a:pt x="91" y="53"/>
                  </a:cubicBezTo>
                  <a:cubicBezTo>
                    <a:pt x="91" y="53"/>
                    <a:pt x="91" y="53"/>
                    <a:pt x="91" y="53"/>
                  </a:cubicBezTo>
                  <a:cubicBezTo>
                    <a:pt x="91" y="52"/>
                    <a:pt x="92" y="52"/>
                    <a:pt x="92" y="52"/>
                  </a:cubicBezTo>
                  <a:cubicBezTo>
                    <a:pt x="92" y="52"/>
                    <a:pt x="92" y="52"/>
                    <a:pt x="92" y="52"/>
                  </a:cubicBezTo>
                  <a:cubicBezTo>
                    <a:pt x="92" y="51"/>
                    <a:pt x="92" y="51"/>
                    <a:pt x="92" y="51"/>
                  </a:cubicBezTo>
                  <a:cubicBezTo>
                    <a:pt x="92" y="51"/>
                    <a:pt x="93" y="51"/>
                    <a:pt x="93" y="51"/>
                  </a:cubicBezTo>
                  <a:close/>
                  <a:moveTo>
                    <a:pt x="81" y="36"/>
                  </a:moveTo>
                  <a:cubicBezTo>
                    <a:pt x="81" y="37"/>
                    <a:pt x="82" y="38"/>
                    <a:pt x="83" y="39"/>
                  </a:cubicBezTo>
                  <a:cubicBezTo>
                    <a:pt x="83" y="40"/>
                    <a:pt x="84" y="40"/>
                    <a:pt x="84" y="41"/>
                  </a:cubicBezTo>
                  <a:cubicBezTo>
                    <a:pt x="84" y="41"/>
                    <a:pt x="84" y="42"/>
                    <a:pt x="85" y="42"/>
                  </a:cubicBezTo>
                  <a:cubicBezTo>
                    <a:pt x="85" y="43"/>
                    <a:pt x="85" y="43"/>
                    <a:pt x="85" y="44"/>
                  </a:cubicBezTo>
                  <a:cubicBezTo>
                    <a:pt x="85" y="45"/>
                    <a:pt x="84" y="45"/>
                    <a:pt x="84" y="45"/>
                  </a:cubicBezTo>
                  <a:cubicBezTo>
                    <a:pt x="84" y="46"/>
                    <a:pt x="83" y="47"/>
                    <a:pt x="83" y="47"/>
                  </a:cubicBezTo>
                  <a:cubicBezTo>
                    <a:pt x="83" y="47"/>
                    <a:pt x="80" y="47"/>
                    <a:pt x="80" y="47"/>
                  </a:cubicBezTo>
                  <a:cubicBezTo>
                    <a:pt x="79" y="46"/>
                    <a:pt x="78" y="46"/>
                    <a:pt x="78" y="46"/>
                  </a:cubicBezTo>
                  <a:cubicBezTo>
                    <a:pt x="78" y="46"/>
                    <a:pt x="77" y="46"/>
                    <a:pt x="77" y="46"/>
                  </a:cubicBezTo>
                  <a:cubicBezTo>
                    <a:pt x="77" y="46"/>
                    <a:pt x="76" y="46"/>
                    <a:pt x="76" y="46"/>
                  </a:cubicBezTo>
                  <a:cubicBezTo>
                    <a:pt x="76" y="46"/>
                    <a:pt x="77" y="45"/>
                    <a:pt x="77" y="45"/>
                  </a:cubicBezTo>
                  <a:cubicBezTo>
                    <a:pt x="77" y="45"/>
                    <a:pt x="78" y="43"/>
                    <a:pt x="79" y="43"/>
                  </a:cubicBezTo>
                  <a:cubicBezTo>
                    <a:pt x="79" y="42"/>
                    <a:pt x="79" y="41"/>
                    <a:pt x="80" y="40"/>
                  </a:cubicBezTo>
                  <a:cubicBezTo>
                    <a:pt x="80" y="39"/>
                    <a:pt x="80" y="38"/>
                    <a:pt x="80" y="37"/>
                  </a:cubicBezTo>
                  <a:cubicBezTo>
                    <a:pt x="80" y="36"/>
                    <a:pt x="81" y="36"/>
                    <a:pt x="81" y="36"/>
                  </a:cubicBezTo>
                  <a:close/>
                  <a:moveTo>
                    <a:pt x="75" y="47"/>
                  </a:moveTo>
                  <a:cubicBezTo>
                    <a:pt x="76" y="47"/>
                    <a:pt x="75" y="48"/>
                    <a:pt x="75" y="48"/>
                  </a:cubicBezTo>
                  <a:cubicBezTo>
                    <a:pt x="75" y="49"/>
                    <a:pt x="75" y="50"/>
                    <a:pt x="76" y="51"/>
                  </a:cubicBezTo>
                  <a:cubicBezTo>
                    <a:pt x="77" y="52"/>
                    <a:pt x="77" y="52"/>
                    <a:pt x="78" y="52"/>
                  </a:cubicBezTo>
                  <a:cubicBezTo>
                    <a:pt x="78" y="53"/>
                    <a:pt x="78" y="53"/>
                    <a:pt x="78" y="54"/>
                  </a:cubicBezTo>
                  <a:cubicBezTo>
                    <a:pt x="77" y="55"/>
                    <a:pt x="77" y="55"/>
                    <a:pt x="78" y="55"/>
                  </a:cubicBezTo>
                  <a:cubicBezTo>
                    <a:pt x="78" y="56"/>
                    <a:pt x="79" y="56"/>
                    <a:pt x="79" y="56"/>
                  </a:cubicBezTo>
                  <a:cubicBezTo>
                    <a:pt x="80" y="56"/>
                    <a:pt x="81" y="54"/>
                    <a:pt x="82" y="53"/>
                  </a:cubicBezTo>
                  <a:cubicBezTo>
                    <a:pt x="82" y="53"/>
                    <a:pt x="82" y="52"/>
                    <a:pt x="82" y="52"/>
                  </a:cubicBezTo>
                  <a:cubicBezTo>
                    <a:pt x="82" y="51"/>
                    <a:pt x="83" y="51"/>
                    <a:pt x="83" y="51"/>
                  </a:cubicBezTo>
                  <a:cubicBezTo>
                    <a:pt x="82" y="50"/>
                    <a:pt x="82" y="50"/>
                    <a:pt x="82" y="50"/>
                  </a:cubicBezTo>
                  <a:cubicBezTo>
                    <a:pt x="81" y="49"/>
                    <a:pt x="81" y="49"/>
                    <a:pt x="81" y="49"/>
                  </a:cubicBezTo>
                  <a:cubicBezTo>
                    <a:pt x="81" y="49"/>
                    <a:pt x="82" y="49"/>
                    <a:pt x="82" y="49"/>
                  </a:cubicBezTo>
                  <a:cubicBezTo>
                    <a:pt x="82" y="49"/>
                    <a:pt x="83" y="49"/>
                    <a:pt x="84" y="49"/>
                  </a:cubicBezTo>
                  <a:cubicBezTo>
                    <a:pt x="84" y="49"/>
                    <a:pt x="85" y="49"/>
                    <a:pt x="85" y="49"/>
                  </a:cubicBezTo>
                  <a:cubicBezTo>
                    <a:pt x="86" y="49"/>
                    <a:pt x="85" y="49"/>
                    <a:pt x="86" y="49"/>
                  </a:cubicBezTo>
                  <a:cubicBezTo>
                    <a:pt x="87" y="48"/>
                    <a:pt x="88" y="46"/>
                    <a:pt x="89" y="45"/>
                  </a:cubicBezTo>
                  <a:cubicBezTo>
                    <a:pt x="89" y="45"/>
                    <a:pt x="90" y="44"/>
                    <a:pt x="90" y="43"/>
                  </a:cubicBezTo>
                  <a:cubicBezTo>
                    <a:pt x="91" y="43"/>
                    <a:pt x="91" y="42"/>
                    <a:pt x="92" y="42"/>
                  </a:cubicBezTo>
                  <a:cubicBezTo>
                    <a:pt x="92" y="41"/>
                    <a:pt x="92" y="41"/>
                    <a:pt x="93" y="40"/>
                  </a:cubicBezTo>
                  <a:cubicBezTo>
                    <a:pt x="93" y="40"/>
                    <a:pt x="93" y="40"/>
                    <a:pt x="94" y="40"/>
                  </a:cubicBezTo>
                  <a:cubicBezTo>
                    <a:pt x="95" y="41"/>
                    <a:pt x="96" y="42"/>
                    <a:pt x="96" y="42"/>
                  </a:cubicBezTo>
                  <a:cubicBezTo>
                    <a:pt x="96" y="43"/>
                    <a:pt x="97" y="44"/>
                    <a:pt x="97" y="44"/>
                  </a:cubicBezTo>
                  <a:cubicBezTo>
                    <a:pt x="97" y="45"/>
                    <a:pt x="97" y="46"/>
                    <a:pt x="96" y="46"/>
                  </a:cubicBezTo>
                  <a:cubicBezTo>
                    <a:pt x="96" y="47"/>
                    <a:pt x="96" y="48"/>
                    <a:pt x="96" y="48"/>
                  </a:cubicBezTo>
                  <a:cubicBezTo>
                    <a:pt x="96" y="49"/>
                    <a:pt x="96" y="49"/>
                    <a:pt x="96" y="49"/>
                  </a:cubicBezTo>
                  <a:cubicBezTo>
                    <a:pt x="96" y="49"/>
                    <a:pt x="96" y="50"/>
                    <a:pt x="97" y="50"/>
                  </a:cubicBezTo>
                  <a:cubicBezTo>
                    <a:pt x="97" y="50"/>
                    <a:pt x="98" y="50"/>
                    <a:pt x="98" y="50"/>
                  </a:cubicBezTo>
                  <a:cubicBezTo>
                    <a:pt x="99" y="51"/>
                    <a:pt x="98" y="50"/>
                    <a:pt x="99" y="51"/>
                  </a:cubicBezTo>
                  <a:cubicBezTo>
                    <a:pt x="101" y="51"/>
                    <a:pt x="100" y="51"/>
                    <a:pt x="101" y="51"/>
                  </a:cubicBezTo>
                  <a:cubicBezTo>
                    <a:pt x="101" y="51"/>
                    <a:pt x="101" y="52"/>
                    <a:pt x="102" y="52"/>
                  </a:cubicBezTo>
                  <a:cubicBezTo>
                    <a:pt x="102" y="52"/>
                    <a:pt x="103" y="52"/>
                    <a:pt x="102" y="53"/>
                  </a:cubicBezTo>
                  <a:cubicBezTo>
                    <a:pt x="102" y="53"/>
                    <a:pt x="101" y="54"/>
                    <a:pt x="101" y="54"/>
                  </a:cubicBezTo>
                  <a:cubicBezTo>
                    <a:pt x="100" y="54"/>
                    <a:pt x="100" y="54"/>
                    <a:pt x="100" y="54"/>
                  </a:cubicBezTo>
                  <a:cubicBezTo>
                    <a:pt x="99" y="55"/>
                    <a:pt x="98" y="55"/>
                    <a:pt x="98" y="55"/>
                  </a:cubicBezTo>
                  <a:cubicBezTo>
                    <a:pt x="98" y="55"/>
                    <a:pt x="98" y="55"/>
                    <a:pt x="98" y="55"/>
                  </a:cubicBezTo>
                  <a:cubicBezTo>
                    <a:pt x="98" y="55"/>
                    <a:pt x="98" y="56"/>
                    <a:pt x="97" y="56"/>
                  </a:cubicBezTo>
                  <a:cubicBezTo>
                    <a:pt x="96" y="55"/>
                    <a:pt x="96" y="56"/>
                    <a:pt x="95" y="56"/>
                  </a:cubicBezTo>
                  <a:cubicBezTo>
                    <a:pt x="95" y="56"/>
                    <a:pt x="95" y="56"/>
                    <a:pt x="94" y="56"/>
                  </a:cubicBezTo>
                  <a:cubicBezTo>
                    <a:pt x="94" y="56"/>
                    <a:pt x="93" y="56"/>
                    <a:pt x="93" y="56"/>
                  </a:cubicBezTo>
                  <a:cubicBezTo>
                    <a:pt x="92" y="56"/>
                    <a:pt x="92" y="57"/>
                    <a:pt x="92" y="57"/>
                  </a:cubicBezTo>
                  <a:cubicBezTo>
                    <a:pt x="91" y="57"/>
                    <a:pt x="91" y="57"/>
                    <a:pt x="91" y="57"/>
                  </a:cubicBezTo>
                  <a:cubicBezTo>
                    <a:pt x="90" y="57"/>
                    <a:pt x="90" y="57"/>
                    <a:pt x="90" y="57"/>
                  </a:cubicBezTo>
                  <a:cubicBezTo>
                    <a:pt x="89" y="58"/>
                    <a:pt x="89" y="58"/>
                    <a:pt x="89" y="58"/>
                  </a:cubicBezTo>
                  <a:cubicBezTo>
                    <a:pt x="89" y="58"/>
                    <a:pt x="90" y="58"/>
                    <a:pt x="90" y="58"/>
                  </a:cubicBezTo>
                  <a:cubicBezTo>
                    <a:pt x="90" y="59"/>
                    <a:pt x="90" y="58"/>
                    <a:pt x="91" y="59"/>
                  </a:cubicBezTo>
                  <a:cubicBezTo>
                    <a:pt x="92" y="59"/>
                    <a:pt x="92" y="59"/>
                    <a:pt x="92" y="59"/>
                  </a:cubicBezTo>
                  <a:cubicBezTo>
                    <a:pt x="92" y="59"/>
                    <a:pt x="93" y="60"/>
                    <a:pt x="94" y="60"/>
                  </a:cubicBezTo>
                  <a:cubicBezTo>
                    <a:pt x="94" y="60"/>
                    <a:pt x="95" y="60"/>
                    <a:pt x="95" y="60"/>
                  </a:cubicBezTo>
                  <a:cubicBezTo>
                    <a:pt x="96" y="60"/>
                    <a:pt x="96" y="60"/>
                    <a:pt x="96" y="60"/>
                  </a:cubicBezTo>
                  <a:cubicBezTo>
                    <a:pt x="96" y="60"/>
                    <a:pt x="97" y="61"/>
                    <a:pt x="98" y="61"/>
                  </a:cubicBezTo>
                  <a:cubicBezTo>
                    <a:pt x="98" y="61"/>
                    <a:pt x="98" y="62"/>
                    <a:pt x="98" y="62"/>
                  </a:cubicBezTo>
                  <a:cubicBezTo>
                    <a:pt x="98" y="62"/>
                    <a:pt x="97" y="62"/>
                    <a:pt x="97" y="63"/>
                  </a:cubicBezTo>
                  <a:cubicBezTo>
                    <a:pt x="97" y="63"/>
                    <a:pt x="96" y="62"/>
                    <a:pt x="96" y="62"/>
                  </a:cubicBezTo>
                  <a:cubicBezTo>
                    <a:pt x="95" y="62"/>
                    <a:pt x="95" y="62"/>
                    <a:pt x="94" y="62"/>
                  </a:cubicBezTo>
                  <a:cubicBezTo>
                    <a:pt x="94" y="62"/>
                    <a:pt x="94" y="62"/>
                    <a:pt x="93" y="62"/>
                  </a:cubicBezTo>
                  <a:cubicBezTo>
                    <a:pt x="93" y="61"/>
                    <a:pt x="92" y="61"/>
                    <a:pt x="92" y="61"/>
                  </a:cubicBezTo>
                  <a:cubicBezTo>
                    <a:pt x="92" y="61"/>
                    <a:pt x="92" y="61"/>
                    <a:pt x="91" y="61"/>
                  </a:cubicBezTo>
                  <a:cubicBezTo>
                    <a:pt x="91" y="61"/>
                    <a:pt x="90" y="61"/>
                    <a:pt x="90" y="61"/>
                  </a:cubicBezTo>
                  <a:cubicBezTo>
                    <a:pt x="90" y="61"/>
                    <a:pt x="90" y="60"/>
                    <a:pt x="89" y="60"/>
                  </a:cubicBezTo>
                  <a:cubicBezTo>
                    <a:pt x="89" y="60"/>
                    <a:pt x="89" y="60"/>
                    <a:pt x="88" y="60"/>
                  </a:cubicBezTo>
                  <a:cubicBezTo>
                    <a:pt x="88" y="61"/>
                    <a:pt x="88" y="60"/>
                    <a:pt x="87" y="61"/>
                  </a:cubicBezTo>
                  <a:cubicBezTo>
                    <a:pt x="87" y="61"/>
                    <a:pt x="87" y="61"/>
                    <a:pt x="86" y="61"/>
                  </a:cubicBezTo>
                  <a:cubicBezTo>
                    <a:pt x="85" y="61"/>
                    <a:pt x="85" y="61"/>
                    <a:pt x="85" y="62"/>
                  </a:cubicBezTo>
                  <a:cubicBezTo>
                    <a:pt x="84" y="62"/>
                    <a:pt x="84" y="62"/>
                    <a:pt x="83" y="63"/>
                  </a:cubicBezTo>
                  <a:cubicBezTo>
                    <a:pt x="83" y="63"/>
                    <a:pt x="83" y="63"/>
                    <a:pt x="83" y="63"/>
                  </a:cubicBezTo>
                  <a:cubicBezTo>
                    <a:pt x="83" y="63"/>
                    <a:pt x="83" y="63"/>
                    <a:pt x="83" y="64"/>
                  </a:cubicBezTo>
                  <a:cubicBezTo>
                    <a:pt x="83" y="64"/>
                    <a:pt x="83" y="64"/>
                    <a:pt x="83" y="64"/>
                  </a:cubicBezTo>
                  <a:cubicBezTo>
                    <a:pt x="84" y="64"/>
                    <a:pt x="84" y="64"/>
                    <a:pt x="85" y="64"/>
                  </a:cubicBezTo>
                  <a:cubicBezTo>
                    <a:pt x="85" y="65"/>
                    <a:pt x="85" y="65"/>
                    <a:pt x="85" y="65"/>
                  </a:cubicBezTo>
                  <a:cubicBezTo>
                    <a:pt x="86" y="65"/>
                    <a:pt x="86" y="65"/>
                    <a:pt x="86" y="65"/>
                  </a:cubicBezTo>
                  <a:cubicBezTo>
                    <a:pt x="86" y="65"/>
                    <a:pt x="86" y="65"/>
                    <a:pt x="85" y="65"/>
                  </a:cubicBezTo>
                  <a:cubicBezTo>
                    <a:pt x="85" y="66"/>
                    <a:pt x="85" y="66"/>
                    <a:pt x="84" y="66"/>
                  </a:cubicBezTo>
                  <a:cubicBezTo>
                    <a:pt x="83" y="66"/>
                    <a:pt x="83" y="66"/>
                    <a:pt x="83" y="66"/>
                  </a:cubicBezTo>
                  <a:cubicBezTo>
                    <a:pt x="83" y="66"/>
                    <a:pt x="83" y="66"/>
                    <a:pt x="82" y="67"/>
                  </a:cubicBezTo>
                  <a:cubicBezTo>
                    <a:pt x="81" y="67"/>
                    <a:pt x="81" y="66"/>
                    <a:pt x="81" y="67"/>
                  </a:cubicBezTo>
                  <a:cubicBezTo>
                    <a:pt x="80" y="68"/>
                    <a:pt x="80" y="68"/>
                    <a:pt x="80" y="69"/>
                  </a:cubicBezTo>
                  <a:cubicBezTo>
                    <a:pt x="80" y="69"/>
                    <a:pt x="79" y="69"/>
                    <a:pt x="79" y="69"/>
                  </a:cubicBezTo>
                  <a:cubicBezTo>
                    <a:pt x="79" y="70"/>
                    <a:pt x="79" y="69"/>
                    <a:pt x="78" y="70"/>
                  </a:cubicBezTo>
                  <a:cubicBezTo>
                    <a:pt x="77" y="71"/>
                    <a:pt x="77" y="71"/>
                    <a:pt x="76" y="71"/>
                  </a:cubicBezTo>
                  <a:cubicBezTo>
                    <a:pt x="76" y="71"/>
                    <a:pt x="75" y="72"/>
                    <a:pt x="75" y="72"/>
                  </a:cubicBezTo>
                  <a:cubicBezTo>
                    <a:pt x="75" y="72"/>
                    <a:pt x="75" y="73"/>
                    <a:pt x="76" y="72"/>
                  </a:cubicBezTo>
                  <a:cubicBezTo>
                    <a:pt x="76" y="72"/>
                    <a:pt x="77" y="71"/>
                    <a:pt x="77" y="71"/>
                  </a:cubicBezTo>
                  <a:cubicBezTo>
                    <a:pt x="78" y="71"/>
                    <a:pt x="78" y="71"/>
                    <a:pt x="78" y="71"/>
                  </a:cubicBezTo>
                  <a:cubicBezTo>
                    <a:pt x="78" y="71"/>
                    <a:pt x="79" y="71"/>
                    <a:pt x="78" y="72"/>
                  </a:cubicBezTo>
                  <a:cubicBezTo>
                    <a:pt x="78" y="72"/>
                    <a:pt x="78" y="72"/>
                    <a:pt x="78" y="73"/>
                  </a:cubicBezTo>
                  <a:cubicBezTo>
                    <a:pt x="78" y="73"/>
                    <a:pt x="78" y="74"/>
                    <a:pt x="78" y="74"/>
                  </a:cubicBezTo>
                  <a:cubicBezTo>
                    <a:pt x="78" y="74"/>
                    <a:pt x="77" y="74"/>
                    <a:pt x="78" y="74"/>
                  </a:cubicBezTo>
                  <a:cubicBezTo>
                    <a:pt x="78" y="75"/>
                    <a:pt x="79" y="74"/>
                    <a:pt x="79" y="74"/>
                  </a:cubicBezTo>
                  <a:cubicBezTo>
                    <a:pt x="80" y="75"/>
                    <a:pt x="81" y="75"/>
                    <a:pt x="81" y="75"/>
                  </a:cubicBezTo>
                  <a:cubicBezTo>
                    <a:pt x="82" y="75"/>
                    <a:pt x="83" y="75"/>
                    <a:pt x="84" y="75"/>
                  </a:cubicBezTo>
                  <a:cubicBezTo>
                    <a:pt x="85" y="74"/>
                    <a:pt x="85" y="74"/>
                    <a:pt x="85" y="74"/>
                  </a:cubicBezTo>
                  <a:cubicBezTo>
                    <a:pt x="85" y="73"/>
                    <a:pt x="85" y="73"/>
                    <a:pt x="85" y="73"/>
                  </a:cubicBezTo>
                  <a:cubicBezTo>
                    <a:pt x="85" y="72"/>
                    <a:pt x="85" y="71"/>
                    <a:pt x="85" y="71"/>
                  </a:cubicBezTo>
                  <a:cubicBezTo>
                    <a:pt x="85" y="71"/>
                    <a:pt x="85" y="70"/>
                    <a:pt x="85" y="69"/>
                  </a:cubicBezTo>
                  <a:cubicBezTo>
                    <a:pt x="85" y="69"/>
                    <a:pt x="85" y="68"/>
                    <a:pt x="85" y="69"/>
                  </a:cubicBezTo>
                  <a:cubicBezTo>
                    <a:pt x="86" y="69"/>
                    <a:pt x="86" y="69"/>
                    <a:pt x="86" y="69"/>
                  </a:cubicBezTo>
                  <a:cubicBezTo>
                    <a:pt x="86" y="70"/>
                    <a:pt x="87" y="70"/>
                    <a:pt x="87" y="70"/>
                  </a:cubicBezTo>
                  <a:cubicBezTo>
                    <a:pt x="87" y="71"/>
                    <a:pt x="87" y="71"/>
                    <a:pt x="87" y="72"/>
                  </a:cubicBezTo>
                  <a:cubicBezTo>
                    <a:pt x="87" y="72"/>
                    <a:pt x="87" y="73"/>
                    <a:pt x="88" y="73"/>
                  </a:cubicBezTo>
                  <a:cubicBezTo>
                    <a:pt x="88" y="73"/>
                    <a:pt x="88" y="73"/>
                    <a:pt x="88" y="74"/>
                  </a:cubicBezTo>
                  <a:cubicBezTo>
                    <a:pt x="89" y="74"/>
                    <a:pt x="89" y="75"/>
                    <a:pt x="89" y="75"/>
                  </a:cubicBezTo>
                  <a:cubicBezTo>
                    <a:pt x="89" y="75"/>
                    <a:pt x="89" y="75"/>
                    <a:pt x="90" y="76"/>
                  </a:cubicBezTo>
                  <a:cubicBezTo>
                    <a:pt x="91" y="77"/>
                    <a:pt x="91" y="77"/>
                    <a:pt x="91" y="77"/>
                  </a:cubicBezTo>
                  <a:cubicBezTo>
                    <a:pt x="90" y="78"/>
                    <a:pt x="90" y="78"/>
                    <a:pt x="90" y="78"/>
                  </a:cubicBezTo>
                  <a:cubicBezTo>
                    <a:pt x="89" y="78"/>
                    <a:pt x="88" y="78"/>
                    <a:pt x="88" y="78"/>
                  </a:cubicBezTo>
                  <a:cubicBezTo>
                    <a:pt x="87" y="78"/>
                    <a:pt x="86" y="78"/>
                    <a:pt x="85" y="78"/>
                  </a:cubicBezTo>
                  <a:cubicBezTo>
                    <a:pt x="85" y="78"/>
                    <a:pt x="84" y="78"/>
                    <a:pt x="83" y="78"/>
                  </a:cubicBezTo>
                  <a:cubicBezTo>
                    <a:pt x="82" y="77"/>
                    <a:pt x="82" y="77"/>
                    <a:pt x="81" y="77"/>
                  </a:cubicBezTo>
                  <a:cubicBezTo>
                    <a:pt x="80" y="76"/>
                    <a:pt x="80" y="77"/>
                    <a:pt x="79" y="76"/>
                  </a:cubicBezTo>
                  <a:cubicBezTo>
                    <a:pt x="78" y="76"/>
                    <a:pt x="78" y="76"/>
                    <a:pt x="77" y="76"/>
                  </a:cubicBezTo>
                  <a:cubicBezTo>
                    <a:pt x="76" y="77"/>
                    <a:pt x="75" y="76"/>
                    <a:pt x="75" y="77"/>
                  </a:cubicBezTo>
                  <a:cubicBezTo>
                    <a:pt x="74" y="77"/>
                    <a:pt x="74" y="77"/>
                    <a:pt x="73" y="78"/>
                  </a:cubicBezTo>
                  <a:cubicBezTo>
                    <a:pt x="73" y="78"/>
                    <a:pt x="72" y="79"/>
                    <a:pt x="72" y="79"/>
                  </a:cubicBezTo>
                  <a:cubicBezTo>
                    <a:pt x="72" y="80"/>
                    <a:pt x="72" y="79"/>
                    <a:pt x="72" y="80"/>
                  </a:cubicBezTo>
                  <a:cubicBezTo>
                    <a:pt x="71" y="81"/>
                    <a:pt x="71" y="80"/>
                    <a:pt x="71" y="81"/>
                  </a:cubicBezTo>
                  <a:cubicBezTo>
                    <a:pt x="70" y="82"/>
                    <a:pt x="70" y="82"/>
                    <a:pt x="70" y="82"/>
                  </a:cubicBezTo>
                  <a:cubicBezTo>
                    <a:pt x="70" y="83"/>
                    <a:pt x="70" y="83"/>
                    <a:pt x="69" y="84"/>
                  </a:cubicBezTo>
                  <a:cubicBezTo>
                    <a:pt x="69" y="84"/>
                    <a:pt x="68" y="85"/>
                    <a:pt x="68" y="86"/>
                  </a:cubicBezTo>
                  <a:cubicBezTo>
                    <a:pt x="68" y="86"/>
                    <a:pt x="67" y="87"/>
                    <a:pt x="67" y="87"/>
                  </a:cubicBezTo>
                  <a:cubicBezTo>
                    <a:pt x="66" y="87"/>
                    <a:pt x="65" y="88"/>
                    <a:pt x="65" y="88"/>
                  </a:cubicBezTo>
                  <a:cubicBezTo>
                    <a:pt x="64" y="87"/>
                    <a:pt x="63" y="87"/>
                    <a:pt x="63" y="86"/>
                  </a:cubicBezTo>
                  <a:cubicBezTo>
                    <a:pt x="62" y="86"/>
                    <a:pt x="62" y="85"/>
                    <a:pt x="62" y="84"/>
                  </a:cubicBezTo>
                  <a:cubicBezTo>
                    <a:pt x="62" y="84"/>
                    <a:pt x="62" y="83"/>
                    <a:pt x="62" y="82"/>
                  </a:cubicBezTo>
                  <a:cubicBezTo>
                    <a:pt x="62" y="82"/>
                    <a:pt x="62" y="82"/>
                    <a:pt x="63" y="82"/>
                  </a:cubicBezTo>
                  <a:cubicBezTo>
                    <a:pt x="63" y="81"/>
                    <a:pt x="64" y="81"/>
                    <a:pt x="65" y="80"/>
                  </a:cubicBezTo>
                  <a:cubicBezTo>
                    <a:pt x="65" y="80"/>
                    <a:pt x="65" y="79"/>
                    <a:pt x="66" y="79"/>
                  </a:cubicBezTo>
                  <a:cubicBezTo>
                    <a:pt x="66" y="79"/>
                    <a:pt x="67" y="79"/>
                    <a:pt x="67" y="78"/>
                  </a:cubicBezTo>
                  <a:cubicBezTo>
                    <a:pt x="67" y="78"/>
                    <a:pt x="68" y="77"/>
                    <a:pt x="67" y="76"/>
                  </a:cubicBezTo>
                  <a:cubicBezTo>
                    <a:pt x="67" y="76"/>
                    <a:pt x="67" y="76"/>
                    <a:pt x="67" y="76"/>
                  </a:cubicBezTo>
                  <a:cubicBezTo>
                    <a:pt x="66" y="76"/>
                    <a:pt x="66" y="75"/>
                    <a:pt x="65" y="75"/>
                  </a:cubicBezTo>
                  <a:cubicBezTo>
                    <a:pt x="65" y="75"/>
                    <a:pt x="64" y="75"/>
                    <a:pt x="64" y="75"/>
                  </a:cubicBezTo>
                  <a:cubicBezTo>
                    <a:pt x="64" y="75"/>
                    <a:pt x="63" y="74"/>
                    <a:pt x="63" y="74"/>
                  </a:cubicBezTo>
                  <a:cubicBezTo>
                    <a:pt x="63" y="73"/>
                    <a:pt x="63" y="72"/>
                    <a:pt x="62" y="72"/>
                  </a:cubicBezTo>
                  <a:cubicBezTo>
                    <a:pt x="62" y="71"/>
                    <a:pt x="62" y="71"/>
                    <a:pt x="62" y="71"/>
                  </a:cubicBezTo>
                  <a:cubicBezTo>
                    <a:pt x="62" y="71"/>
                    <a:pt x="62" y="70"/>
                    <a:pt x="63" y="71"/>
                  </a:cubicBezTo>
                  <a:cubicBezTo>
                    <a:pt x="64" y="71"/>
                    <a:pt x="65" y="71"/>
                    <a:pt x="65" y="71"/>
                  </a:cubicBezTo>
                  <a:cubicBezTo>
                    <a:pt x="66" y="72"/>
                    <a:pt x="66" y="71"/>
                    <a:pt x="67" y="72"/>
                  </a:cubicBezTo>
                  <a:cubicBezTo>
                    <a:pt x="68" y="72"/>
                    <a:pt x="68" y="72"/>
                    <a:pt x="68" y="72"/>
                  </a:cubicBezTo>
                  <a:cubicBezTo>
                    <a:pt x="69" y="72"/>
                    <a:pt x="69" y="72"/>
                    <a:pt x="69" y="72"/>
                  </a:cubicBezTo>
                  <a:cubicBezTo>
                    <a:pt x="70" y="71"/>
                    <a:pt x="70" y="71"/>
                    <a:pt x="70" y="71"/>
                  </a:cubicBezTo>
                  <a:cubicBezTo>
                    <a:pt x="70" y="70"/>
                    <a:pt x="71" y="69"/>
                    <a:pt x="71" y="68"/>
                  </a:cubicBezTo>
                  <a:cubicBezTo>
                    <a:pt x="72" y="68"/>
                    <a:pt x="72" y="67"/>
                    <a:pt x="73" y="67"/>
                  </a:cubicBezTo>
                  <a:cubicBezTo>
                    <a:pt x="73" y="66"/>
                    <a:pt x="74" y="65"/>
                    <a:pt x="74" y="65"/>
                  </a:cubicBezTo>
                  <a:cubicBezTo>
                    <a:pt x="74" y="64"/>
                    <a:pt x="74" y="64"/>
                    <a:pt x="74" y="63"/>
                  </a:cubicBezTo>
                  <a:cubicBezTo>
                    <a:pt x="74" y="63"/>
                    <a:pt x="74" y="62"/>
                    <a:pt x="74" y="62"/>
                  </a:cubicBezTo>
                  <a:cubicBezTo>
                    <a:pt x="74" y="62"/>
                    <a:pt x="75" y="62"/>
                    <a:pt x="76" y="61"/>
                  </a:cubicBezTo>
                  <a:cubicBezTo>
                    <a:pt x="76" y="61"/>
                    <a:pt x="76" y="62"/>
                    <a:pt x="76" y="61"/>
                  </a:cubicBezTo>
                  <a:cubicBezTo>
                    <a:pt x="77" y="61"/>
                    <a:pt x="77" y="61"/>
                    <a:pt x="77" y="60"/>
                  </a:cubicBezTo>
                  <a:cubicBezTo>
                    <a:pt x="77" y="60"/>
                    <a:pt x="78" y="60"/>
                    <a:pt x="78" y="59"/>
                  </a:cubicBezTo>
                  <a:cubicBezTo>
                    <a:pt x="77" y="58"/>
                    <a:pt x="78" y="58"/>
                    <a:pt x="77" y="57"/>
                  </a:cubicBezTo>
                  <a:cubicBezTo>
                    <a:pt x="77" y="57"/>
                    <a:pt x="77" y="57"/>
                    <a:pt x="76" y="56"/>
                  </a:cubicBezTo>
                  <a:cubicBezTo>
                    <a:pt x="74" y="56"/>
                    <a:pt x="74" y="55"/>
                    <a:pt x="73" y="56"/>
                  </a:cubicBezTo>
                  <a:cubicBezTo>
                    <a:pt x="73" y="56"/>
                    <a:pt x="72" y="57"/>
                    <a:pt x="71" y="57"/>
                  </a:cubicBezTo>
                  <a:cubicBezTo>
                    <a:pt x="71" y="58"/>
                    <a:pt x="70" y="58"/>
                    <a:pt x="70" y="59"/>
                  </a:cubicBezTo>
                  <a:cubicBezTo>
                    <a:pt x="69" y="60"/>
                    <a:pt x="69" y="60"/>
                    <a:pt x="68" y="61"/>
                  </a:cubicBezTo>
                  <a:cubicBezTo>
                    <a:pt x="68" y="62"/>
                    <a:pt x="67" y="62"/>
                    <a:pt x="67" y="62"/>
                  </a:cubicBezTo>
                  <a:cubicBezTo>
                    <a:pt x="67" y="63"/>
                    <a:pt x="67" y="63"/>
                    <a:pt x="66" y="64"/>
                  </a:cubicBezTo>
                  <a:cubicBezTo>
                    <a:pt x="65" y="64"/>
                    <a:pt x="65" y="65"/>
                    <a:pt x="65" y="65"/>
                  </a:cubicBezTo>
                  <a:cubicBezTo>
                    <a:pt x="64" y="65"/>
                    <a:pt x="64" y="66"/>
                    <a:pt x="64" y="66"/>
                  </a:cubicBezTo>
                  <a:cubicBezTo>
                    <a:pt x="63" y="67"/>
                    <a:pt x="62" y="68"/>
                    <a:pt x="62" y="68"/>
                  </a:cubicBezTo>
                  <a:cubicBezTo>
                    <a:pt x="62" y="68"/>
                    <a:pt x="62" y="68"/>
                    <a:pt x="61" y="69"/>
                  </a:cubicBezTo>
                  <a:cubicBezTo>
                    <a:pt x="61" y="69"/>
                    <a:pt x="59" y="70"/>
                    <a:pt x="59" y="70"/>
                  </a:cubicBezTo>
                  <a:cubicBezTo>
                    <a:pt x="59" y="70"/>
                    <a:pt x="58" y="70"/>
                    <a:pt x="57" y="71"/>
                  </a:cubicBezTo>
                  <a:cubicBezTo>
                    <a:pt x="57" y="71"/>
                    <a:pt x="55" y="72"/>
                    <a:pt x="54" y="72"/>
                  </a:cubicBezTo>
                  <a:cubicBezTo>
                    <a:pt x="54" y="72"/>
                    <a:pt x="53" y="71"/>
                    <a:pt x="53" y="71"/>
                  </a:cubicBezTo>
                  <a:cubicBezTo>
                    <a:pt x="53" y="70"/>
                    <a:pt x="52" y="69"/>
                    <a:pt x="52" y="69"/>
                  </a:cubicBezTo>
                  <a:cubicBezTo>
                    <a:pt x="52" y="69"/>
                    <a:pt x="52" y="69"/>
                    <a:pt x="52" y="69"/>
                  </a:cubicBezTo>
                  <a:cubicBezTo>
                    <a:pt x="53" y="68"/>
                    <a:pt x="53" y="68"/>
                    <a:pt x="53" y="68"/>
                  </a:cubicBezTo>
                  <a:cubicBezTo>
                    <a:pt x="53" y="68"/>
                    <a:pt x="53" y="67"/>
                    <a:pt x="54" y="67"/>
                  </a:cubicBezTo>
                  <a:cubicBezTo>
                    <a:pt x="54" y="66"/>
                    <a:pt x="54" y="66"/>
                    <a:pt x="54" y="66"/>
                  </a:cubicBezTo>
                  <a:cubicBezTo>
                    <a:pt x="54" y="65"/>
                    <a:pt x="55" y="65"/>
                    <a:pt x="55" y="65"/>
                  </a:cubicBezTo>
                  <a:cubicBezTo>
                    <a:pt x="55" y="65"/>
                    <a:pt x="57" y="65"/>
                    <a:pt x="58" y="65"/>
                  </a:cubicBezTo>
                  <a:cubicBezTo>
                    <a:pt x="58" y="64"/>
                    <a:pt x="59" y="64"/>
                    <a:pt x="59" y="64"/>
                  </a:cubicBezTo>
                  <a:cubicBezTo>
                    <a:pt x="60" y="63"/>
                    <a:pt x="61" y="63"/>
                    <a:pt x="61" y="63"/>
                  </a:cubicBezTo>
                  <a:cubicBezTo>
                    <a:pt x="62" y="62"/>
                    <a:pt x="63" y="61"/>
                    <a:pt x="64" y="61"/>
                  </a:cubicBezTo>
                  <a:cubicBezTo>
                    <a:pt x="65" y="60"/>
                    <a:pt x="66" y="58"/>
                    <a:pt x="66" y="58"/>
                  </a:cubicBezTo>
                  <a:cubicBezTo>
                    <a:pt x="67" y="57"/>
                    <a:pt x="68" y="55"/>
                    <a:pt x="69" y="54"/>
                  </a:cubicBezTo>
                  <a:cubicBezTo>
                    <a:pt x="70" y="52"/>
                    <a:pt x="70" y="51"/>
                    <a:pt x="71" y="51"/>
                  </a:cubicBezTo>
                  <a:cubicBezTo>
                    <a:pt x="71" y="51"/>
                    <a:pt x="71" y="50"/>
                    <a:pt x="71" y="50"/>
                  </a:cubicBezTo>
                  <a:cubicBezTo>
                    <a:pt x="72" y="49"/>
                    <a:pt x="71" y="49"/>
                    <a:pt x="72" y="48"/>
                  </a:cubicBezTo>
                  <a:cubicBezTo>
                    <a:pt x="72" y="48"/>
                    <a:pt x="72" y="48"/>
                    <a:pt x="72" y="47"/>
                  </a:cubicBezTo>
                  <a:cubicBezTo>
                    <a:pt x="73" y="47"/>
                    <a:pt x="73" y="47"/>
                    <a:pt x="73" y="47"/>
                  </a:cubicBezTo>
                  <a:cubicBezTo>
                    <a:pt x="73" y="47"/>
                    <a:pt x="73" y="47"/>
                    <a:pt x="74" y="47"/>
                  </a:cubicBezTo>
                  <a:cubicBezTo>
                    <a:pt x="74" y="47"/>
                    <a:pt x="74" y="47"/>
                    <a:pt x="74" y="47"/>
                  </a:cubicBezTo>
                  <a:cubicBezTo>
                    <a:pt x="75" y="47"/>
                    <a:pt x="75" y="46"/>
                    <a:pt x="75" y="47"/>
                  </a:cubicBezTo>
                  <a:close/>
                  <a:moveTo>
                    <a:pt x="117" y="72"/>
                  </a:moveTo>
                  <a:cubicBezTo>
                    <a:pt x="118" y="71"/>
                    <a:pt x="119" y="70"/>
                    <a:pt x="119" y="70"/>
                  </a:cubicBezTo>
                  <a:cubicBezTo>
                    <a:pt x="120" y="70"/>
                    <a:pt x="120" y="70"/>
                    <a:pt x="121" y="71"/>
                  </a:cubicBezTo>
                  <a:cubicBezTo>
                    <a:pt x="122" y="71"/>
                    <a:pt x="122" y="71"/>
                    <a:pt x="123" y="71"/>
                  </a:cubicBezTo>
                  <a:cubicBezTo>
                    <a:pt x="124" y="72"/>
                    <a:pt x="124" y="72"/>
                    <a:pt x="124" y="72"/>
                  </a:cubicBezTo>
                  <a:cubicBezTo>
                    <a:pt x="125" y="73"/>
                    <a:pt x="125" y="73"/>
                    <a:pt x="125" y="73"/>
                  </a:cubicBezTo>
                  <a:cubicBezTo>
                    <a:pt x="126" y="72"/>
                    <a:pt x="127" y="72"/>
                    <a:pt x="127" y="72"/>
                  </a:cubicBezTo>
                  <a:cubicBezTo>
                    <a:pt x="128" y="72"/>
                    <a:pt x="128" y="72"/>
                    <a:pt x="128" y="72"/>
                  </a:cubicBezTo>
                  <a:cubicBezTo>
                    <a:pt x="129" y="72"/>
                    <a:pt x="129" y="72"/>
                    <a:pt x="130" y="72"/>
                  </a:cubicBezTo>
                  <a:cubicBezTo>
                    <a:pt x="130" y="72"/>
                    <a:pt x="129" y="72"/>
                    <a:pt x="130" y="72"/>
                  </a:cubicBezTo>
                  <a:cubicBezTo>
                    <a:pt x="131" y="72"/>
                    <a:pt x="131" y="72"/>
                    <a:pt x="132" y="72"/>
                  </a:cubicBezTo>
                  <a:cubicBezTo>
                    <a:pt x="132" y="71"/>
                    <a:pt x="133" y="71"/>
                    <a:pt x="133" y="72"/>
                  </a:cubicBezTo>
                  <a:cubicBezTo>
                    <a:pt x="134" y="72"/>
                    <a:pt x="134" y="72"/>
                    <a:pt x="134" y="71"/>
                  </a:cubicBezTo>
                  <a:cubicBezTo>
                    <a:pt x="134" y="71"/>
                    <a:pt x="135" y="71"/>
                    <a:pt x="135" y="71"/>
                  </a:cubicBezTo>
                  <a:cubicBezTo>
                    <a:pt x="135" y="71"/>
                    <a:pt x="135" y="71"/>
                    <a:pt x="136" y="71"/>
                  </a:cubicBezTo>
                  <a:cubicBezTo>
                    <a:pt x="136" y="71"/>
                    <a:pt x="136" y="71"/>
                    <a:pt x="137" y="71"/>
                  </a:cubicBezTo>
                  <a:cubicBezTo>
                    <a:pt x="137" y="71"/>
                    <a:pt x="138" y="71"/>
                    <a:pt x="138" y="71"/>
                  </a:cubicBezTo>
                  <a:cubicBezTo>
                    <a:pt x="139" y="71"/>
                    <a:pt x="139" y="72"/>
                    <a:pt x="139" y="72"/>
                  </a:cubicBezTo>
                  <a:cubicBezTo>
                    <a:pt x="139" y="72"/>
                    <a:pt x="140" y="72"/>
                    <a:pt x="140" y="73"/>
                  </a:cubicBezTo>
                  <a:cubicBezTo>
                    <a:pt x="140" y="73"/>
                    <a:pt x="140" y="73"/>
                    <a:pt x="140" y="74"/>
                  </a:cubicBezTo>
                  <a:cubicBezTo>
                    <a:pt x="140" y="74"/>
                    <a:pt x="140" y="74"/>
                    <a:pt x="140" y="75"/>
                  </a:cubicBezTo>
                  <a:cubicBezTo>
                    <a:pt x="140" y="76"/>
                    <a:pt x="141" y="76"/>
                    <a:pt x="140" y="77"/>
                  </a:cubicBezTo>
                  <a:cubicBezTo>
                    <a:pt x="140" y="77"/>
                    <a:pt x="140" y="78"/>
                    <a:pt x="140" y="79"/>
                  </a:cubicBezTo>
                  <a:cubicBezTo>
                    <a:pt x="139" y="79"/>
                    <a:pt x="138" y="79"/>
                    <a:pt x="138" y="79"/>
                  </a:cubicBezTo>
                  <a:cubicBezTo>
                    <a:pt x="137" y="79"/>
                    <a:pt x="137" y="80"/>
                    <a:pt x="136" y="80"/>
                  </a:cubicBezTo>
                  <a:cubicBezTo>
                    <a:pt x="135" y="80"/>
                    <a:pt x="135" y="81"/>
                    <a:pt x="134" y="81"/>
                  </a:cubicBezTo>
                  <a:cubicBezTo>
                    <a:pt x="134" y="81"/>
                    <a:pt x="133" y="82"/>
                    <a:pt x="132" y="82"/>
                  </a:cubicBezTo>
                  <a:cubicBezTo>
                    <a:pt x="132" y="82"/>
                    <a:pt x="132" y="82"/>
                    <a:pt x="131" y="83"/>
                  </a:cubicBezTo>
                  <a:cubicBezTo>
                    <a:pt x="130" y="83"/>
                    <a:pt x="130" y="84"/>
                    <a:pt x="129" y="84"/>
                  </a:cubicBezTo>
                  <a:cubicBezTo>
                    <a:pt x="129" y="84"/>
                    <a:pt x="129" y="83"/>
                    <a:pt x="128" y="84"/>
                  </a:cubicBezTo>
                  <a:cubicBezTo>
                    <a:pt x="128" y="85"/>
                    <a:pt x="128" y="85"/>
                    <a:pt x="127" y="85"/>
                  </a:cubicBezTo>
                  <a:cubicBezTo>
                    <a:pt x="127" y="85"/>
                    <a:pt x="127" y="85"/>
                    <a:pt x="127" y="85"/>
                  </a:cubicBezTo>
                  <a:cubicBezTo>
                    <a:pt x="127" y="86"/>
                    <a:pt x="126" y="86"/>
                    <a:pt x="127" y="86"/>
                  </a:cubicBezTo>
                  <a:cubicBezTo>
                    <a:pt x="127" y="86"/>
                    <a:pt x="127" y="86"/>
                    <a:pt x="128" y="86"/>
                  </a:cubicBezTo>
                  <a:cubicBezTo>
                    <a:pt x="128" y="87"/>
                    <a:pt x="129" y="87"/>
                    <a:pt x="129" y="87"/>
                  </a:cubicBezTo>
                  <a:cubicBezTo>
                    <a:pt x="130" y="87"/>
                    <a:pt x="130" y="86"/>
                    <a:pt x="131" y="86"/>
                  </a:cubicBezTo>
                  <a:cubicBezTo>
                    <a:pt x="131" y="86"/>
                    <a:pt x="132" y="86"/>
                    <a:pt x="132" y="86"/>
                  </a:cubicBezTo>
                  <a:cubicBezTo>
                    <a:pt x="132" y="85"/>
                    <a:pt x="133" y="85"/>
                    <a:pt x="133" y="85"/>
                  </a:cubicBezTo>
                  <a:cubicBezTo>
                    <a:pt x="133" y="85"/>
                    <a:pt x="133" y="85"/>
                    <a:pt x="134" y="85"/>
                  </a:cubicBezTo>
                  <a:cubicBezTo>
                    <a:pt x="134" y="85"/>
                    <a:pt x="134" y="86"/>
                    <a:pt x="135" y="86"/>
                  </a:cubicBezTo>
                  <a:cubicBezTo>
                    <a:pt x="136" y="86"/>
                    <a:pt x="135" y="86"/>
                    <a:pt x="136" y="87"/>
                  </a:cubicBezTo>
                  <a:cubicBezTo>
                    <a:pt x="136" y="87"/>
                    <a:pt x="136" y="87"/>
                    <a:pt x="136" y="87"/>
                  </a:cubicBezTo>
                  <a:cubicBezTo>
                    <a:pt x="136" y="88"/>
                    <a:pt x="137" y="88"/>
                    <a:pt x="136" y="88"/>
                  </a:cubicBezTo>
                  <a:cubicBezTo>
                    <a:pt x="136" y="88"/>
                    <a:pt x="136" y="89"/>
                    <a:pt x="136" y="89"/>
                  </a:cubicBezTo>
                  <a:cubicBezTo>
                    <a:pt x="136" y="90"/>
                    <a:pt x="135" y="90"/>
                    <a:pt x="135" y="90"/>
                  </a:cubicBezTo>
                  <a:cubicBezTo>
                    <a:pt x="135" y="91"/>
                    <a:pt x="135" y="91"/>
                    <a:pt x="134" y="91"/>
                  </a:cubicBezTo>
                  <a:cubicBezTo>
                    <a:pt x="134" y="91"/>
                    <a:pt x="133" y="91"/>
                    <a:pt x="132" y="91"/>
                  </a:cubicBezTo>
                  <a:cubicBezTo>
                    <a:pt x="132" y="91"/>
                    <a:pt x="131" y="90"/>
                    <a:pt x="130" y="90"/>
                  </a:cubicBezTo>
                  <a:cubicBezTo>
                    <a:pt x="129" y="90"/>
                    <a:pt x="129" y="90"/>
                    <a:pt x="128" y="90"/>
                  </a:cubicBezTo>
                  <a:cubicBezTo>
                    <a:pt x="128" y="90"/>
                    <a:pt x="127" y="90"/>
                    <a:pt x="126" y="91"/>
                  </a:cubicBezTo>
                  <a:cubicBezTo>
                    <a:pt x="126" y="91"/>
                    <a:pt x="125" y="91"/>
                    <a:pt x="124" y="91"/>
                  </a:cubicBezTo>
                  <a:cubicBezTo>
                    <a:pt x="124" y="91"/>
                    <a:pt x="124" y="91"/>
                    <a:pt x="123" y="91"/>
                  </a:cubicBezTo>
                  <a:cubicBezTo>
                    <a:pt x="122" y="91"/>
                    <a:pt x="122" y="91"/>
                    <a:pt x="121" y="92"/>
                  </a:cubicBezTo>
                  <a:cubicBezTo>
                    <a:pt x="121" y="92"/>
                    <a:pt x="119" y="92"/>
                    <a:pt x="119" y="92"/>
                  </a:cubicBezTo>
                  <a:cubicBezTo>
                    <a:pt x="118" y="93"/>
                    <a:pt x="118" y="93"/>
                    <a:pt x="117" y="93"/>
                  </a:cubicBezTo>
                  <a:cubicBezTo>
                    <a:pt x="116" y="93"/>
                    <a:pt x="116" y="94"/>
                    <a:pt x="116" y="94"/>
                  </a:cubicBezTo>
                  <a:cubicBezTo>
                    <a:pt x="116" y="94"/>
                    <a:pt x="115" y="94"/>
                    <a:pt x="115" y="95"/>
                  </a:cubicBezTo>
                  <a:cubicBezTo>
                    <a:pt x="114" y="95"/>
                    <a:pt x="114" y="96"/>
                    <a:pt x="113" y="96"/>
                  </a:cubicBezTo>
                  <a:cubicBezTo>
                    <a:pt x="113" y="96"/>
                    <a:pt x="113" y="96"/>
                    <a:pt x="113" y="96"/>
                  </a:cubicBezTo>
                  <a:cubicBezTo>
                    <a:pt x="112" y="96"/>
                    <a:pt x="111" y="96"/>
                    <a:pt x="111" y="96"/>
                  </a:cubicBezTo>
                  <a:cubicBezTo>
                    <a:pt x="111" y="96"/>
                    <a:pt x="110" y="96"/>
                    <a:pt x="110" y="96"/>
                  </a:cubicBezTo>
                  <a:cubicBezTo>
                    <a:pt x="109" y="96"/>
                    <a:pt x="109" y="95"/>
                    <a:pt x="109" y="95"/>
                  </a:cubicBezTo>
                  <a:cubicBezTo>
                    <a:pt x="108" y="95"/>
                    <a:pt x="107" y="95"/>
                    <a:pt x="107" y="95"/>
                  </a:cubicBezTo>
                  <a:cubicBezTo>
                    <a:pt x="106" y="94"/>
                    <a:pt x="106" y="94"/>
                    <a:pt x="105" y="93"/>
                  </a:cubicBezTo>
                  <a:cubicBezTo>
                    <a:pt x="105" y="93"/>
                    <a:pt x="104" y="93"/>
                    <a:pt x="104" y="93"/>
                  </a:cubicBezTo>
                  <a:cubicBezTo>
                    <a:pt x="104" y="92"/>
                    <a:pt x="103" y="92"/>
                    <a:pt x="103" y="92"/>
                  </a:cubicBezTo>
                  <a:cubicBezTo>
                    <a:pt x="103" y="91"/>
                    <a:pt x="103" y="91"/>
                    <a:pt x="103" y="90"/>
                  </a:cubicBezTo>
                  <a:cubicBezTo>
                    <a:pt x="103" y="90"/>
                    <a:pt x="103" y="90"/>
                    <a:pt x="103" y="89"/>
                  </a:cubicBezTo>
                  <a:cubicBezTo>
                    <a:pt x="103" y="89"/>
                    <a:pt x="103" y="89"/>
                    <a:pt x="103" y="88"/>
                  </a:cubicBezTo>
                  <a:cubicBezTo>
                    <a:pt x="103" y="88"/>
                    <a:pt x="103" y="88"/>
                    <a:pt x="103" y="88"/>
                  </a:cubicBezTo>
                  <a:cubicBezTo>
                    <a:pt x="103" y="87"/>
                    <a:pt x="103" y="86"/>
                    <a:pt x="104" y="86"/>
                  </a:cubicBezTo>
                  <a:cubicBezTo>
                    <a:pt x="105" y="86"/>
                    <a:pt x="106" y="86"/>
                    <a:pt x="106" y="86"/>
                  </a:cubicBezTo>
                  <a:cubicBezTo>
                    <a:pt x="107" y="87"/>
                    <a:pt x="107" y="86"/>
                    <a:pt x="108" y="87"/>
                  </a:cubicBezTo>
                  <a:cubicBezTo>
                    <a:pt x="108" y="87"/>
                    <a:pt x="108" y="87"/>
                    <a:pt x="109" y="87"/>
                  </a:cubicBezTo>
                  <a:cubicBezTo>
                    <a:pt x="110" y="87"/>
                    <a:pt x="111" y="87"/>
                    <a:pt x="112" y="87"/>
                  </a:cubicBezTo>
                  <a:cubicBezTo>
                    <a:pt x="113" y="87"/>
                    <a:pt x="113" y="87"/>
                    <a:pt x="114" y="87"/>
                  </a:cubicBezTo>
                  <a:cubicBezTo>
                    <a:pt x="115" y="87"/>
                    <a:pt x="116" y="87"/>
                    <a:pt x="116" y="87"/>
                  </a:cubicBezTo>
                  <a:cubicBezTo>
                    <a:pt x="117" y="86"/>
                    <a:pt x="118" y="85"/>
                    <a:pt x="119" y="85"/>
                  </a:cubicBezTo>
                  <a:cubicBezTo>
                    <a:pt x="119" y="85"/>
                    <a:pt x="120" y="85"/>
                    <a:pt x="120" y="84"/>
                  </a:cubicBezTo>
                  <a:cubicBezTo>
                    <a:pt x="121" y="84"/>
                    <a:pt x="122" y="83"/>
                    <a:pt x="123" y="83"/>
                  </a:cubicBezTo>
                  <a:cubicBezTo>
                    <a:pt x="123" y="83"/>
                    <a:pt x="124" y="82"/>
                    <a:pt x="124" y="82"/>
                  </a:cubicBezTo>
                  <a:cubicBezTo>
                    <a:pt x="124" y="81"/>
                    <a:pt x="125" y="81"/>
                    <a:pt x="125" y="81"/>
                  </a:cubicBezTo>
                  <a:cubicBezTo>
                    <a:pt x="126" y="80"/>
                    <a:pt x="127" y="80"/>
                    <a:pt x="127" y="79"/>
                  </a:cubicBezTo>
                  <a:cubicBezTo>
                    <a:pt x="128" y="79"/>
                    <a:pt x="128" y="79"/>
                    <a:pt x="129" y="79"/>
                  </a:cubicBezTo>
                  <a:cubicBezTo>
                    <a:pt x="129" y="78"/>
                    <a:pt x="129" y="78"/>
                    <a:pt x="130" y="78"/>
                  </a:cubicBezTo>
                  <a:cubicBezTo>
                    <a:pt x="130" y="78"/>
                    <a:pt x="130" y="77"/>
                    <a:pt x="130" y="77"/>
                  </a:cubicBezTo>
                  <a:cubicBezTo>
                    <a:pt x="131" y="77"/>
                    <a:pt x="131" y="76"/>
                    <a:pt x="131" y="76"/>
                  </a:cubicBezTo>
                  <a:cubicBezTo>
                    <a:pt x="130" y="76"/>
                    <a:pt x="130" y="77"/>
                    <a:pt x="129" y="77"/>
                  </a:cubicBezTo>
                  <a:cubicBezTo>
                    <a:pt x="129" y="77"/>
                    <a:pt x="129" y="76"/>
                    <a:pt x="128" y="77"/>
                  </a:cubicBezTo>
                  <a:cubicBezTo>
                    <a:pt x="127" y="78"/>
                    <a:pt x="127" y="78"/>
                    <a:pt x="126" y="78"/>
                  </a:cubicBezTo>
                  <a:cubicBezTo>
                    <a:pt x="125" y="78"/>
                    <a:pt x="125" y="79"/>
                    <a:pt x="124" y="79"/>
                  </a:cubicBezTo>
                  <a:cubicBezTo>
                    <a:pt x="123" y="79"/>
                    <a:pt x="122" y="79"/>
                    <a:pt x="121" y="78"/>
                  </a:cubicBezTo>
                  <a:cubicBezTo>
                    <a:pt x="120" y="78"/>
                    <a:pt x="120" y="78"/>
                    <a:pt x="120" y="77"/>
                  </a:cubicBezTo>
                  <a:cubicBezTo>
                    <a:pt x="119" y="77"/>
                    <a:pt x="119" y="77"/>
                    <a:pt x="119" y="76"/>
                  </a:cubicBezTo>
                  <a:cubicBezTo>
                    <a:pt x="118" y="76"/>
                    <a:pt x="118" y="75"/>
                    <a:pt x="118" y="75"/>
                  </a:cubicBezTo>
                  <a:cubicBezTo>
                    <a:pt x="117" y="74"/>
                    <a:pt x="117" y="74"/>
                    <a:pt x="117" y="73"/>
                  </a:cubicBezTo>
                  <a:cubicBezTo>
                    <a:pt x="117" y="72"/>
                    <a:pt x="117" y="72"/>
                    <a:pt x="117" y="72"/>
                  </a:cubicBezTo>
                  <a:close/>
                  <a:moveTo>
                    <a:pt x="184" y="64"/>
                  </a:moveTo>
                  <a:cubicBezTo>
                    <a:pt x="185" y="64"/>
                    <a:pt x="185" y="64"/>
                    <a:pt x="185" y="63"/>
                  </a:cubicBezTo>
                  <a:cubicBezTo>
                    <a:pt x="185" y="63"/>
                    <a:pt x="185" y="63"/>
                    <a:pt x="185" y="63"/>
                  </a:cubicBezTo>
                  <a:cubicBezTo>
                    <a:pt x="185" y="62"/>
                    <a:pt x="185" y="62"/>
                    <a:pt x="186" y="62"/>
                  </a:cubicBezTo>
                  <a:cubicBezTo>
                    <a:pt x="186" y="61"/>
                    <a:pt x="186" y="61"/>
                    <a:pt x="186" y="61"/>
                  </a:cubicBezTo>
                  <a:cubicBezTo>
                    <a:pt x="186" y="61"/>
                    <a:pt x="186" y="61"/>
                    <a:pt x="187" y="60"/>
                  </a:cubicBezTo>
                  <a:cubicBezTo>
                    <a:pt x="187" y="60"/>
                    <a:pt x="187" y="60"/>
                    <a:pt x="187" y="60"/>
                  </a:cubicBezTo>
                  <a:cubicBezTo>
                    <a:pt x="187" y="61"/>
                    <a:pt x="187" y="61"/>
                    <a:pt x="187" y="61"/>
                  </a:cubicBezTo>
                  <a:cubicBezTo>
                    <a:pt x="187" y="61"/>
                    <a:pt x="187" y="61"/>
                    <a:pt x="187" y="62"/>
                  </a:cubicBezTo>
                  <a:cubicBezTo>
                    <a:pt x="187" y="62"/>
                    <a:pt x="187" y="62"/>
                    <a:pt x="187" y="62"/>
                  </a:cubicBezTo>
                  <a:cubicBezTo>
                    <a:pt x="187" y="63"/>
                    <a:pt x="187" y="63"/>
                    <a:pt x="187" y="63"/>
                  </a:cubicBezTo>
                  <a:cubicBezTo>
                    <a:pt x="187" y="64"/>
                    <a:pt x="186" y="64"/>
                    <a:pt x="186" y="64"/>
                  </a:cubicBezTo>
                  <a:cubicBezTo>
                    <a:pt x="186" y="64"/>
                    <a:pt x="186" y="64"/>
                    <a:pt x="186" y="65"/>
                  </a:cubicBezTo>
                  <a:cubicBezTo>
                    <a:pt x="186" y="65"/>
                    <a:pt x="186" y="65"/>
                    <a:pt x="185" y="65"/>
                  </a:cubicBezTo>
                  <a:cubicBezTo>
                    <a:pt x="185" y="65"/>
                    <a:pt x="185" y="65"/>
                    <a:pt x="185" y="65"/>
                  </a:cubicBezTo>
                  <a:cubicBezTo>
                    <a:pt x="185" y="65"/>
                    <a:pt x="184" y="64"/>
                    <a:pt x="184" y="64"/>
                  </a:cubicBezTo>
                  <a:close/>
                  <a:moveTo>
                    <a:pt x="180" y="66"/>
                  </a:moveTo>
                  <a:cubicBezTo>
                    <a:pt x="181" y="66"/>
                    <a:pt x="180" y="66"/>
                    <a:pt x="181" y="66"/>
                  </a:cubicBezTo>
                  <a:cubicBezTo>
                    <a:pt x="181" y="66"/>
                    <a:pt x="181" y="67"/>
                    <a:pt x="182" y="67"/>
                  </a:cubicBezTo>
                  <a:cubicBezTo>
                    <a:pt x="182" y="67"/>
                    <a:pt x="182" y="67"/>
                    <a:pt x="182" y="67"/>
                  </a:cubicBezTo>
                  <a:cubicBezTo>
                    <a:pt x="183" y="67"/>
                    <a:pt x="183" y="67"/>
                    <a:pt x="183" y="67"/>
                  </a:cubicBezTo>
                  <a:cubicBezTo>
                    <a:pt x="183" y="67"/>
                    <a:pt x="184" y="67"/>
                    <a:pt x="184" y="67"/>
                  </a:cubicBezTo>
                  <a:cubicBezTo>
                    <a:pt x="184" y="68"/>
                    <a:pt x="184" y="68"/>
                    <a:pt x="183" y="68"/>
                  </a:cubicBezTo>
                  <a:cubicBezTo>
                    <a:pt x="183" y="69"/>
                    <a:pt x="183" y="69"/>
                    <a:pt x="183" y="69"/>
                  </a:cubicBezTo>
                  <a:cubicBezTo>
                    <a:pt x="182" y="69"/>
                    <a:pt x="182" y="69"/>
                    <a:pt x="182" y="70"/>
                  </a:cubicBezTo>
                  <a:cubicBezTo>
                    <a:pt x="181" y="70"/>
                    <a:pt x="181" y="70"/>
                    <a:pt x="181" y="70"/>
                  </a:cubicBezTo>
                  <a:cubicBezTo>
                    <a:pt x="181" y="71"/>
                    <a:pt x="181" y="71"/>
                    <a:pt x="181" y="71"/>
                  </a:cubicBezTo>
                  <a:cubicBezTo>
                    <a:pt x="180" y="71"/>
                    <a:pt x="180" y="71"/>
                    <a:pt x="180" y="70"/>
                  </a:cubicBezTo>
                  <a:cubicBezTo>
                    <a:pt x="180" y="70"/>
                    <a:pt x="180" y="70"/>
                    <a:pt x="180" y="69"/>
                  </a:cubicBezTo>
                  <a:cubicBezTo>
                    <a:pt x="180" y="69"/>
                    <a:pt x="180" y="69"/>
                    <a:pt x="180" y="68"/>
                  </a:cubicBezTo>
                  <a:cubicBezTo>
                    <a:pt x="180" y="68"/>
                    <a:pt x="180" y="68"/>
                    <a:pt x="180" y="67"/>
                  </a:cubicBezTo>
                  <a:cubicBezTo>
                    <a:pt x="180" y="67"/>
                    <a:pt x="180" y="67"/>
                    <a:pt x="180" y="66"/>
                  </a:cubicBezTo>
                  <a:cubicBezTo>
                    <a:pt x="180" y="66"/>
                    <a:pt x="180" y="66"/>
                    <a:pt x="180" y="66"/>
                  </a:cubicBezTo>
                  <a:close/>
                  <a:moveTo>
                    <a:pt x="190" y="91"/>
                  </a:moveTo>
                  <a:cubicBezTo>
                    <a:pt x="191" y="91"/>
                    <a:pt x="192" y="91"/>
                    <a:pt x="193" y="90"/>
                  </a:cubicBezTo>
                  <a:cubicBezTo>
                    <a:pt x="194" y="90"/>
                    <a:pt x="194" y="90"/>
                    <a:pt x="195" y="90"/>
                  </a:cubicBezTo>
                  <a:cubicBezTo>
                    <a:pt x="196" y="90"/>
                    <a:pt x="197" y="90"/>
                    <a:pt x="197" y="91"/>
                  </a:cubicBezTo>
                  <a:cubicBezTo>
                    <a:pt x="198" y="91"/>
                    <a:pt x="198" y="92"/>
                    <a:pt x="199" y="93"/>
                  </a:cubicBezTo>
                  <a:cubicBezTo>
                    <a:pt x="199" y="95"/>
                    <a:pt x="199" y="95"/>
                    <a:pt x="199" y="96"/>
                  </a:cubicBezTo>
                  <a:cubicBezTo>
                    <a:pt x="199" y="96"/>
                    <a:pt x="199" y="97"/>
                    <a:pt x="199" y="97"/>
                  </a:cubicBezTo>
                  <a:cubicBezTo>
                    <a:pt x="198" y="98"/>
                    <a:pt x="199" y="98"/>
                    <a:pt x="198" y="98"/>
                  </a:cubicBezTo>
                  <a:cubicBezTo>
                    <a:pt x="197" y="98"/>
                    <a:pt x="198" y="98"/>
                    <a:pt x="197" y="98"/>
                  </a:cubicBezTo>
                  <a:cubicBezTo>
                    <a:pt x="195" y="99"/>
                    <a:pt x="195" y="99"/>
                    <a:pt x="195" y="99"/>
                  </a:cubicBezTo>
                  <a:cubicBezTo>
                    <a:pt x="195" y="99"/>
                    <a:pt x="195" y="100"/>
                    <a:pt x="194" y="99"/>
                  </a:cubicBezTo>
                  <a:cubicBezTo>
                    <a:pt x="193" y="99"/>
                    <a:pt x="193" y="98"/>
                    <a:pt x="193" y="98"/>
                  </a:cubicBezTo>
                  <a:cubicBezTo>
                    <a:pt x="193" y="98"/>
                    <a:pt x="194" y="98"/>
                    <a:pt x="194" y="97"/>
                  </a:cubicBezTo>
                  <a:cubicBezTo>
                    <a:pt x="193" y="96"/>
                    <a:pt x="193" y="95"/>
                    <a:pt x="193" y="94"/>
                  </a:cubicBezTo>
                  <a:cubicBezTo>
                    <a:pt x="193" y="94"/>
                    <a:pt x="192" y="93"/>
                    <a:pt x="191" y="93"/>
                  </a:cubicBezTo>
                  <a:cubicBezTo>
                    <a:pt x="191" y="92"/>
                    <a:pt x="190" y="92"/>
                    <a:pt x="190" y="92"/>
                  </a:cubicBezTo>
                  <a:cubicBezTo>
                    <a:pt x="190" y="91"/>
                    <a:pt x="190" y="91"/>
                    <a:pt x="190" y="91"/>
                  </a:cubicBezTo>
                  <a:close/>
                  <a:moveTo>
                    <a:pt x="170" y="68"/>
                  </a:moveTo>
                  <a:cubicBezTo>
                    <a:pt x="170" y="68"/>
                    <a:pt x="171" y="68"/>
                    <a:pt x="171" y="68"/>
                  </a:cubicBezTo>
                  <a:cubicBezTo>
                    <a:pt x="171" y="68"/>
                    <a:pt x="171" y="69"/>
                    <a:pt x="172" y="69"/>
                  </a:cubicBezTo>
                  <a:cubicBezTo>
                    <a:pt x="172" y="69"/>
                    <a:pt x="172" y="69"/>
                    <a:pt x="173" y="69"/>
                  </a:cubicBezTo>
                  <a:cubicBezTo>
                    <a:pt x="173" y="69"/>
                    <a:pt x="173" y="69"/>
                    <a:pt x="173" y="69"/>
                  </a:cubicBezTo>
                  <a:cubicBezTo>
                    <a:pt x="173" y="69"/>
                    <a:pt x="173" y="69"/>
                    <a:pt x="174" y="68"/>
                  </a:cubicBezTo>
                  <a:cubicBezTo>
                    <a:pt x="174" y="68"/>
                    <a:pt x="174" y="68"/>
                    <a:pt x="174" y="68"/>
                  </a:cubicBezTo>
                  <a:cubicBezTo>
                    <a:pt x="174" y="68"/>
                    <a:pt x="175" y="67"/>
                    <a:pt x="175" y="67"/>
                  </a:cubicBezTo>
                  <a:cubicBezTo>
                    <a:pt x="175" y="67"/>
                    <a:pt x="176" y="67"/>
                    <a:pt x="176" y="67"/>
                  </a:cubicBezTo>
                  <a:cubicBezTo>
                    <a:pt x="176" y="66"/>
                    <a:pt x="176" y="65"/>
                    <a:pt x="176" y="65"/>
                  </a:cubicBezTo>
                  <a:cubicBezTo>
                    <a:pt x="176" y="65"/>
                    <a:pt x="176" y="64"/>
                    <a:pt x="176" y="63"/>
                  </a:cubicBezTo>
                  <a:cubicBezTo>
                    <a:pt x="176" y="62"/>
                    <a:pt x="175" y="61"/>
                    <a:pt x="175" y="61"/>
                  </a:cubicBezTo>
                  <a:cubicBezTo>
                    <a:pt x="175" y="61"/>
                    <a:pt x="175" y="60"/>
                    <a:pt x="175" y="59"/>
                  </a:cubicBezTo>
                  <a:cubicBezTo>
                    <a:pt x="174" y="58"/>
                    <a:pt x="174" y="58"/>
                    <a:pt x="174" y="57"/>
                  </a:cubicBezTo>
                  <a:cubicBezTo>
                    <a:pt x="174" y="57"/>
                    <a:pt x="174" y="56"/>
                    <a:pt x="174" y="56"/>
                  </a:cubicBezTo>
                  <a:cubicBezTo>
                    <a:pt x="174" y="56"/>
                    <a:pt x="175" y="55"/>
                    <a:pt x="176" y="55"/>
                  </a:cubicBezTo>
                  <a:cubicBezTo>
                    <a:pt x="176" y="55"/>
                    <a:pt x="176" y="55"/>
                    <a:pt x="177" y="55"/>
                  </a:cubicBezTo>
                  <a:cubicBezTo>
                    <a:pt x="178" y="55"/>
                    <a:pt x="178" y="55"/>
                    <a:pt x="178" y="56"/>
                  </a:cubicBezTo>
                  <a:cubicBezTo>
                    <a:pt x="179" y="56"/>
                    <a:pt x="179" y="56"/>
                    <a:pt x="180" y="56"/>
                  </a:cubicBezTo>
                  <a:cubicBezTo>
                    <a:pt x="181" y="57"/>
                    <a:pt x="181" y="58"/>
                    <a:pt x="181" y="58"/>
                  </a:cubicBezTo>
                  <a:cubicBezTo>
                    <a:pt x="181" y="59"/>
                    <a:pt x="181" y="60"/>
                    <a:pt x="181" y="60"/>
                  </a:cubicBezTo>
                  <a:cubicBezTo>
                    <a:pt x="181" y="61"/>
                    <a:pt x="181" y="61"/>
                    <a:pt x="181" y="62"/>
                  </a:cubicBezTo>
                  <a:cubicBezTo>
                    <a:pt x="180" y="62"/>
                    <a:pt x="181" y="62"/>
                    <a:pt x="181" y="63"/>
                  </a:cubicBezTo>
                  <a:cubicBezTo>
                    <a:pt x="181" y="63"/>
                    <a:pt x="181" y="63"/>
                    <a:pt x="181" y="63"/>
                  </a:cubicBezTo>
                  <a:cubicBezTo>
                    <a:pt x="181" y="63"/>
                    <a:pt x="181" y="64"/>
                    <a:pt x="182" y="63"/>
                  </a:cubicBezTo>
                  <a:cubicBezTo>
                    <a:pt x="183" y="63"/>
                    <a:pt x="183" y="63"/>
                    <a:pt x="183" y="63"/>
                  </a:cubicBezTo>
                  <a:cubicBezTo>
                    <a:pt x="183" y="62"/>
                    <a:pt x="184" y="62"/>
                    <a:pt x="184" y="62"/>
                  </a:cubicBezTo>
                  <a:cubicBezTo>
                    <a:pt x="184" y="62"/>
                    <a:pt x="184" y="61"/>
                    <a:pt x="185" y="60"/>
                  </a:cubicBezTo>
                  <a:cubicBezTo>
                    <a:pt x="186" y="60"/>
                    <a:pt x="186" y="59"/>
                    <a:pt x="186" y="59"/>
                  </a:cubicBezTo>
                  <a:cubicBezTo>
                    <a:pt x="186" y="59"/>
                    <a:pt x="186" y="58"/>
                    <a:pt x="186" y="58"/>
                  </a:cubicBezTo>
                  <a:cubicBezTo>
                    <a:pt x="187" y="58"/>
                    <a:pt x="187" y="56"/>
                    <a:pt x="188" y="56"/>
                  </a:cubicBezTo>
                  <a:cubicBezTo>
                    <a:pt x="189" y="56"/>
                    <a:pt x="189" y="56"/>
                    <a:pt x="190" y="55"/>
                  </a:cubicBezTo>
                  <a:cubicBezTo>
                    <a:pt x="191" y="55"/>
                    <a:pt x="191" y="56"/>
                    <a:pt x="192" y="56"/>
                  </a:cubicBezTo>
                  <a:cubicBezTo>
                    <a:pt x="192" y="56"/>
                    <a:pt x="193" y="56"/>
                    <a:pt x="193" y="57"/>
                  </a:cubicBezTo>
                  <a:cubicBezTo>
                    <a:pt x="193" y="58"/>
                    <a:pt x="193" y="59"/>
                    <a:pt x="193" y="59"/>
                  </a:cubicBezTo>
                  <a:cubicBezTo>
                    <a:pt x="193" y="60"/>
                    <a:pt x="194" y="60"/>
                    <a:pt x="193" y="61"/>
                  </a:cubicBezTo>
                  <a:cubicBezTo>
                    <a:pt x="193" y="61"/>
                    <a:pt x="192" y="62"/>
                    <a:pt x="192" y="62"/>
                  </a:cubicBezTo>
                  <a:cubicBezTo>
                    <a:pt x="191" y="63"/>
                    <a:pt x="191" y="62"/>
                    <a:pt x="191" y="63"/>
                  </a:cubicBezTo>
                  <a:cubicBezTo>
                    <a:pt x="190" y="63"/>
                    <a:pt x="190" y="64"/>
                    <a:pt x="190" y="64"/>
                  </a:cubicBezTo>
                  <a:cubicBezTo>
                    <a:pt x="189" y="64"/>
                    <a:pt x="189" y="65"/>
                    <a:pt x="189" y="65"/>
                  </a:cubicBezTo>
                  <a:cubicBezTo>
                    <a:pt x="189" y="66"/>
                    <a:pt x="189" y="66"/>
                    <a:pt x="189" y="66"/>
                  </a:cubicBezTo>
                  <a:cubicBezTo>
                    <a:pt x="190" y="66"/>
                    <a:pt x="190" y="66"/>
                    <a:pt x="190" y="66"/>
                  </a:cubicBezTo>
                  <a:cubicBezTo>
                    <a:pt x="191" y="65"/>
                    <a:pt x="191" y="65"/>
                    <a:pt x="191" y="65"/>
                  </a:cubicBezTo>
                  <a:cubicBezTo>
                    <a:pt x="192" y="64"/>
                    <a:pt x="192" y="64"/>
                    <a:pt x="193" y="64"/>
                  </a:cubicBezTo>
                  <a:cubicBezTo>
                    <a:pt x="193" y="64"/>
                    <a:pt x="193" y="64"/>
                    <a:pt x="194" y="63"/>
                  </a:cubicBezTo>
                  <a:cubicBezTo>
                    <a:pt x="194" y="63"/>
                    <a:pt x="194" y="62"/>
                    <a:pt x="195" y="62"/>
                  </a:cubicBezTo>
                  <a:cubicBezTo>
                    <a:pt x="196" y="62"/>
                    <a:pt x="195" y="62"/>
                    <a:pt x="196" y="61"/>
                  </a:cubicBezTo>
                  <a:cubicBezTo>
                    <a:pt x="197" y="61"/>
                    <a:pt x="197" y="61"/>
                    <a:pt x="198" y="61"/>
                  </a:cubicBezTo>
                  <a:cubicBezTo>
                    <a:pt x="198" y="61"/>
                    <a:pt x="199" y="61"/>
                    <a:pt x="199" y="61"/>
                  </a:cubicBezTo>
                  <a:cubicBezTo>
                    <a:pt x="199" y="62"/>
                    <a:pt x="199" y="62"/>
                    <a:pt x="200" y="62"/>
                  </a:cubicBezTo>
                  <a:cubicBezTo>
                    <a:pt x="200" y="62"/>
                    <a:pt x="200" y="62"/>
                    <a:pt x="200" y="63"/>
                  </a:cubicBezTo>
                  <a:cubicBezTo>
                    <a:pt x="200" y="63"/>
                    <a:pt x="200" y="64"/>
                    <a:pt x="200" y="64"/>
                  </a:cubicBezTo>
                  <a:cubicBezTo>
                    <a:pt x="200" y="64"/>
                    <a:pt x="200" y="65"/>
                    <a:pt x="200" y="65"/>
                  </a:cubicBezTo>
                  <a:cubicBezTo>
                    <a:pt x="200" y="66"/>
                    <a:pt x="199" y="66"/>
                    <a:pt x="199" y="66"/>
                  </a:cubicBezTo>
                  <a:cubicBezTo>
                    <a:pt x="198" y="66"/>
                    <a:pt x="197" y="67"/>
                    <a:pt x="197" y="67"/>
                  </a:cubicBezTo>
                  <a:cubicBezTo>
                    <a:pt x="196" y="67"/>
                    <a:pt x="196" y="67"/>
                    <a:pt x="195" y="67"/>
                  </a:cubicBezTo>
                  <a:cubicBezTo>
                    <a:pt x="194" y="68"/>
                    <a:pt x="194" y="68"/>
                    <a:pt x="193" y="68"/>
                  </a:cubicBezTo>
                  <a:cubicBezTo>
                    <a:pt x="193" y="68"/>
                    <a:pt x="193" y="68"/>
                    <a:pt x="192" y="68"/>
                  </a:cubicBezTo>
                  <a:cubicBezTo>
                    <a:pt x="191" y="68"/>
                    <a:pt x="191" y="68"/>
                    <a:pt x="191" y="68"/>
                  </a:cubicBezTo>
                  <a:cubicBezTo>
                    <a:pt x="190" y="68"/>
                    <a:pt x="190" y="68"/>
                    <a:pt x="189" y="69"/>
                  </a:cubicBezTo>
                  <a:cubicBezTo>
                    <a:pt x="189" y="69"/>
                    <a:pt x="188" y="69"/>
                    <a:pt x="187" y="69"/>
                  </a:cubicBezTo>
                  <a:cubicBezTo>
                    <a:pt x="187" y="69"/>
                    <a:pt x="186" y="70"/>
                    <a:pt x="186" y="70"/>
                  </a:cubicBezTo>
                  <a:cubicBezTo>
                    <a:pt x="185" y="70"/>
                    <a:pt x="185" y="71"/>
                    <a:pt x="185" y="71"/>
                  </a:cubicBezTo>
                  <a:cubicBezTo>
                    <a:pt x="184" y="71"/>
                    <a:pt x="183" y="72"/>
                    <a:pt x="183" y="72"/>
                  </a:cubicBezTo>
                  <a:cubicBezTo>
                    <a:pt x="183" y="72"/>
                    <a:pt x="182" y="73"/>
                    <a:pt x="182" y="73"/>
                  </a:cubicBezTo>
                  <a:cubicBezTo>
                    <a:pt x="181" y="73"/>
                    <a:pt x="181" y="74"/>
                    <a:pt x="180" y="74"/>
                  </a:cubicBezTo>
                  <a:cubicBezTo>
                    <a:pt x="180" y="74"/>
                    <a:pt x="180" y="74"/>
                    <a:pt x="180" y="75"/>
                  </a:cubicBezTo>
                  <a:cubicBezTo>
                    <a:pt x="180" y="75"/>
                    <a:pt x="180" y="75"/>
                    <a:pt x="180" y="76"/>
                  </a:cubicBezTo>
                  <a:cubicBezTo>
                    <a:pt x="180" y="76"/>
                    <a:pt x="180" y="76"/>
                    <a:pt x="181" y="76"/>
                  </a:cubicBezTo>
                  <a:cubicBezTo>
                    <a:pt x="181" y="76"/>
                    <a:pt x="182" y="76"/>
                    <a:pt x="182" y="75"/>
                  </a:cubicBezTo>
                  <a:cubicBezTo>
                    <a:pt x="182" y="75"/>
                    <a:pt x="182" y="75"/>
                    <a:pt x="182" y="75"/>
                  </a:cubicBezTo>
                  <a:cubicBezTo>
                    <a:pt x="183" y="74"/>
                    <a:pt x="183" y="74"/>
                    <a:pt x="183" y="74"/>
                  </a:cubicBezTo>
                  <a:cubicBezTo>
                    <a:pt x="184" y="74"/>
                    <a:pt x="184" y="73"/>
                    <a:pt x="184" y="74"/>
                  </a:cubicBezTo>
                  <a:cubicBezTo>
                    <a:pt x="184" y="74"/>
                    <a:pt x="184" y="75"/>
                    <a:pt x="184" y="75"/>
                  </a:cubicBezTo>
                  <a:cubicBezTo>
                    <a:pt x="184" y="75"/>
                    <a:pt x="183" y="75"/>
                    <a:pt x="183" y="76"/>
                  </a:cubicBezTo>
                  <a:cubicBezTo>
                    <a:pt x="183" y="76"/>
                    <a:pt x="183" y="76"/>
                    <a:pt x="183" y="76"/>
                  </a:cubicBezTo>
                  <a:cubicBezTo>
                    <a:pt x="183" y="77"/>
                    <a:pt x="183" y="77"/>
                    <a:pt x="182" y="78"/>
                  </a:cubicBezTo>
                  <a:cubicBezTo>
                    <a:pt x="182" y="78"/>
                    <a:pt x="182" y="78"/>
                    <a:pt x="182" y="78"/>
                  </a:cubicBezTo>
                  <a:cubicBezTo>
                    <a:pt x="182" y="79"/>
                    <a:pt x="182" y="79"/>
                    <a:pt x="182" y="79"/>
                  </a:cubicBezTo>
                  <a:cubicBezTo>
                    <a:pt x="182" y="80"/>
                    <a:pt x="182" y="80"/>
                    <a:pt x="183" y="79"/>
                  </a:cubicBezTo>
                  <a:cubicBezTo>
                    <a:pt x="183" y="78"/>
                    <a:pt x="184" y="78"/>
                    <a:pt x="184" y="78"/>
                  </a:cubicBezTo>
                  <a:cubicBezTo>
                    <a:pt x="184" y="77"/>
                    <a:pt x="185" y="77"/>
                    <a:pt x="185" y="76"/>
                  </a:cubicBezTo>
                  <a:cubicBezTo>
                    <a:pt x="185" y="76"/>
                    <a:pt x="185" y="75"/>
                    <a:pt x="185" y="75"/>
                  </a:cubicBezTo>
                  <a:cubicBezTo>
                    <a:pt x="185" y="75"/>
                    <a:pt x="185" y="74"/>
                    <a:pt x="185" y="74"/>
                  </a:cubicBezTo>
                  <a:cubicBezTo>
                    <a:pt x="185" y="73"/>
                    <a:pt x="185" y="73"/>
                    <a:pt x="186" y="72"/>
                  </a:cubicBezTo>
                  <a:cubicBezTo>
                    <a:pt x="186" y="72"/>
                    <a:pt x="185" y="72"/>
                    <a:pt x="186" y="71"/>
                  </a:cubicBezTo>
                  <a:cubicBezTo>
                    <a:pt x="187" y="71"/>
                    <a:pt x="187" y="71"/>
                    <a:pt x="188" y="71"/>
                  </a:cubicBezTo>
                  <a:cubicBezTo>
                    <a:pt x="189" y="70"/>
                    <a:pt x="190" y="70"/>
                    <a:pt x="190" y="70"/>
                  </a:cubicBezTo>
                  <a:cubicBezTo>
                    <a:pt x="191" y="70"/>
                    <a:pt x="191" y="70"/>
                    <a:pt x="191" y="71"/>
                  </a:cubicBezTo>
                  <a:cubicBezTo>
                    <a:pt x="191" y="71"/>
                    <a:pt x="191" y="71"/>
                    <a:pt x="191" y="72"/>
                  </a:cubicBezTo>
                  <a:cubicBezTo>
                    <a:pt x="192" y="72"/>
                    <a:pt x="192" y="73"/>
                    <a:pt x="192" y="73"/>
                  </a:cubicBezTo>
                  <a:cubicBezTo>
                    <a:pt x="192" y="74"/>
                    <a:pt x="191" y="73"/>
                    <a:pt x="191" y="74"/>
                  </a:cubicBezTo>
                  <a:cubicBezTo>
                    <a:pt x="190" y="75"/>
                    <a:pt x="190" y="75"/>
                    <a:pt x="190" y="75"/>
                  </a:cubicBezTo>
                  <a:cubicBezTo>
                    <a:pt x="189" y="75"/>
                    <a:pt x="188" y="75"/>
                    <a:pt x="188" y="76"/>
                  </a:cubicBezTo>
                  <a:cubicBezTo>
                    <a:pt x="187" y="76"/>
                    <a:pt x="187" y="77"/>
                    <a:pt x="187" y="77"/>
                  </a:cubicBezTo>
                  <a:cubicBezTo>
                    <a:pt x="186" y="77"/>
                    <a:pt x="186" y="78"/>
                    <a:pt x="186" y="78"/>
                  </a:cubicBezTo>
                  <a:cubicBezTo>
                    <a:pt x="186" y="78"/>
                    <a:pt x="186" y="79"/>
                    <a:pt x="186" y="79"/>
                  </a:cubicBezTo>
                  <a:cubicBezTo>
                    <a:pt x="186" y="79"/>
                    <a:pt x="186" y="79"/>
                    <a:pt x="186" y="79"/>
                  </a:cubicBezTo>
                  <a:cubicBezTo>
                    <a:pt x="187" y="79"/>
                    <a:pt x="187" y="80"/>
                    <a:pt x="187" y="79"/>
                  </a:cubicBezTo>
                  <a:cubicBezTo>
                    <a:pt x="187" y="78"/>
                    <a:pt x="187" y="78"/>
                    <a:pt x="188" y="78"/>
                  </a:cubicBezTo>
                  <a:cubicBezTo>
                    <a:pt x="188" y="78"/>
                    <a:pt x="188" y="77"/>
                    <a:pt x="188" y="78"/>
                  </a:cubicBezTo>
                  <a:cubicBezTo>
                    <a:pt x="189" y="78"/>
                    <a:pt x="189" y="78"/>
                    <a:pt x="189" y="79"/>
                  </a:cubicBezTo>
                  <a:cubicBezTo>
                    <a:pt x="189" y="79"/>
                    <a:pt x="189" y="79"/>
                    <a:pt x="189" y="79"/>
                  </a:cubicBezTo>
                  <a:cubicBezTo>
                    <a:pt x="189" y="80"/>
                    <a:pt x="189" y="80"/>
                    <a:pt x="189" y="80"/>
                  </a:cubicBezTo>
                  <a:cubicBezTo>
                    <a:pt x="188" y="81"/>
                    <a:pt x="188" y="81"/>
                    <a:pt x="188" y="81"/>
                  </a:cubicBezTo>
                  <a:cubicBezTo>
                    <a:pt x="188" y="81"/>
                    <a:pt x="188" y="82"/>
                    <a:pt x="188" y="82"/>
                  </a:cubicBezTo>
                  <a:cubicBezTo>
                    <a:pt x="188" y="82"/>
                    <a:pt x="188" y="83"/>
                    <a:pt x="189" y="83"/>
                  </a:cubicBezTo>
                  <a:cubicBezTo>
                    <a:pt x="189" y="83"/>
                    <a:pt x="189" y="83"/>
                    <a:pt x="189" y="83"/>
                  </a:cubicBezTo>
                  <a:cubicBezTo>
                    <a:pt x="189" y="84"/>
                    <a:pt x="189" y="84"/>
                    <a:pt x="189" y="84"/>
                  </a:cubicBezTo>
                  <a:cubicBezTo>
                    <a:pt x="189" y="84"/>
                    <a:pt x="189" y="84"/>
                    <a:pt x="188" y="85"/>
                  </a:cubicBezTo>
                  <a:cubicBezTo>
                    <a:pt x="188" y="85"/>
                    <a:pt x="188" y="85"/>
                    <a:pt x="188" y="86"/>
                  </a:cubicBezTo>
                  <a:cubicBezTo>
                    <a:pt x="187" y="86"/>
                    <a:pt x="187" y="86"/>
                    <a:pt x="187" y="86"/>
                  </a:cubicBezTo>
                  <a:cubicBezTo>
                    <a:pt x="187" y="87"/>
                    <a:pt x="187" y="87"/>
                    <a:pt x="188" y="87"/>
                  </a:cubicBezTo>
                  <a:cubicBezTo>
                    <a:pt x="188" y="87"/>
                    <a:pt x="188" y="87"/>
                    <a:pt x="188" y="87"/>
                  </a:cubicBezTo>
                  <a:cubicBezTo>
                    <a:pt x="189" y="87"/>
                    <a:pt x="189" y="87"/>
                    <a:pt x="189" y="87"/>
                  </a:cubicBezTo>
                  <a:cubicBezTo>
                    <a:pt x="190" y="87"/>
                    <a:pt x="190" y="87"/>
                    <a:pt x="190" y="87"/>
                  </a:cubicBezTo>
                  <a:cubicBezTo>
                    <a:pt x="190" y="87"/>
                    <a:pt x="190" y="87"/>
                    <a:pt x="190" y="87"/>
                  </a:cubicBezTo>
                  <a:cubicBezTo>
                    <a:pt x="190" y="87"/>
                    <a:pt x="190" y="87"/>
                    <a:pt x="190" y="88"/>
                  </a:cubicBezTo>
                  <a:cubicBezTo>
                    <a:pt x="190" y="89"/>
                    <a:pt x="190" y="89"/>
                    <a:pt x="190" y="90"/>
                  </a:cubicBezTo>
                  <a:cubicBezTo>
                    <a:pt x="189" y="90"/>
                    <a:pt x="189" y="90"/>
                    <a:pt x="189" y="90"/>
                  </a:cubicBezTo>
                  <a:cubicBezTo>
                    <a:pt x="189" y="91"/>
                    <a:pt x="189" y="91"/>
                    <a:pt x="189" y="91"/>
                  </a:cubicBezTo>
                  <a:cubicBezTo>
                    <a:pt x="189" y="91"/>
                    <a:pt x="188" y="92"/>
                    <a:pt x="188" y="92"/>
                  </a:cubicBezTo>
                  <a:cubicBezTo>
                    <a:pt x="188" y="93"/>
                    <a:pt x="188" y="93"/>
                    <a:pt x="189" y="94"/>
                  </a:cubicBezTo>
                  <a:cubicBezTo>
                    <a:pt x="189" y="95"/>
                    <a:pt x="189" y="95"/>
                    <a:pt x="189" y="96"/>
                  </a:cubicBezTo>
                  <a:cubicBezTo>
                    <a:pt x="189" y="96"/>
                    <a:pt x="189" y="97"/>
                    <a:pt x="189" y="97"/>
                  </a:cubicBezTo>
                  <a:cubicBezTo>
                    <a:pt x="189" y="98"/>
                    <a:pt x="190" y="99"/>
                    <a:pt x="190" y="99"/>
                  </a:cubicBezTo>
                  <a:cubicBezTo>
                    <a:pt x="190" y="100"/>
                    <a:pt x="190" y="101"/>
                    <a:pt x="190" y="101"/>
                  </a:cubicBezTo>
                  <a:cubicBezTo>
                    <a:pt x="190" y="101"/>
                    <a:pt x="189" y="102"/>
                    <a:pt x="189" y="103"/>
                  </a:cubicBezTo>
                  <a:cubicBezTo>
                    <a:pt x="189" y="103"/>
                    <a:pt x="188" y="103"/>
                    <a:pt x="188" y="103"/>
                  </a:cubicBezTo>
                  <a:cubicBezTo>
                    <a:pt x="188" y="104"/>
                    <a:pt x="188" y="104"/>
                    <a:pt x="187" y="104"/>
                  </a:cubicBezTo>
                  <a:cubicBezTo>
                    <a:pt x="187" y="104"/>
                    <a:pt x="187" y="105"/>
                    <a:pt x="187" y="105"/>
                  </a:cubicBezTo>
                  <a:cubicBezTo>
                    <a:pt x="186" y="105"/>
                    <a:pt x="186" y="105"/>
                    <a:pt x="186" y="105"/>
                  </a:cubicBezTo>
                  <a:cubicBezTo>
                    <a:pt x="185" y="105"/>
                    <a:pt x="185" y="104"/>
                    <a:pt x="185" y="104"/>
                  </a:cubicBezTo>
                  <a:cubicBezTo>
                    <a:pt x="185" y="104"/>
                    <a:pt x="184" y="104"/>
                    <a:pt x="184" y="103"/>
                  </a:cubicBezTo>
                  <a:cubicBezTo>
                    <a:pt x="184" y="102"/>
                    <a:pt x="184" y="102"/>
                    <a:pt x="183" y="102"/>
                  </a:cubicBezTo>
                  <a:cubicBezTo>
                    <a:pt x="183" y="102"/>
                    <a:pt x="183" y="101"/>
                    <a:pt x="183" y="101"/>
                  </a:cubicBezTo>
                  <a:cubicBezTo>
                    <a:pt x="183" y="101"/>
                    <a:pt x="182" y="101"/>
                    <a:pt x="182" y="101"/>
                  </a:cubicBezTo>
                  <a:cubicBezTo>
                    <a:pt x="182" y="100"/>
                    <a:pt x="182" y="100"/>
                    <a:pt x="181" y="100"/>
                  </a:cubicBezTo>
                  <a:cubicBezTo>
                    <a:pt x="181" y="100"/>
                    <a:pt x="182" y="100"/>
                    <a:pt x="181" y="100"/>
                  </a:cubicBezTo>
                  <a:cubicBezTo>
                    <a:pt x="181" y="100"/>
                    <a:pt x="180" y="101"/>
                    <a:pt x="180" y="101"/>
                  </a:cubicBezTo>
                  <a:cubicBezTo>
                    <a:pt x="180" y="102"/>
                    <a:pt x="180" y="102"/>
                    <a:pt x="180" y="102"/>
                  </a:cubicBezTo>
                  <a:cubicBezTo>
                    <a:pt x="180" y="103"/>
                    <a:pt x="180" y="103"/>
                    <a:pt x="180" y="104"/>
                  </a:cubicBezTo>
                  <a:cubicBezTo>
                    <a:pt x="179" y="104"/>
                    <a:pt x="179" y="104"/>
                    <a:pt x="179" y="104"/>
                  </a:cubicBezTo>
                  <a:cubicBezTo>
                    <a:pt x="179" y="105"/>
                    <a:pt x="178" y="105"/>
                    <a:pt x="178" y="105"/>
                  </a:cubicBezTo>
                  <a:cubicBezTo>
                    <a:pt x="178" y="105"/>
                    <a:pt x="177" y="106"/>
                    <a:pt x="177" y="106"/>
                  </a:cubicBezTo>
                  <a:cubicBezTo>
                    <a:pt x="177" y="106"/>
                    <a:pt x="176" y="106"/>
                    <a:pt x="176" y="106"/>
                  </a:cubicBezTo>
                  <a:cubicBezTo>
                    <a:pt x="176" y="106"/>
                    <a:pt x="175" y="106"/>
                    <a:pt x="175" y="106"/>
                  </a:cubicBezTo>
                  <a:cubicBezTo>
                    <a:pt x="175" y="105"/>
                    <a:pt x="174" y="105"/>
                    <a:pt x="174" y="105"/>
                  </a:cubicBezTo>
                  <a:cubicBezTo>
                    <a:pt x="173" y="105"/>
                    <a:pt x="173" y="105"/>
                    <a:pt x="173" y="105"/>
                  </a:cubicBezTo>
                  <a:cubicBezTo>
                    <a:pt x="173" y="105"/>
                    <a:pt x="173" y="104"/>
                    <a:pt x="173" y="104"/>
                  </a:cubicBezTo>
                  <a:cubicBezTo>
                    <a:pt x="172" y="103"/>
                    <a:pt x="172" y="103"/>
                    <a:pt x="172" y="103"/>
                  </a:cubicBezTo>
                  <a:cubicBezTo>
                    <a:pt x="172" y="102"/>
                    <a:pt x="172" y="102"/>
                    <a:pt x="172" y="102"/>
                  </a:cubicBezTo>
                  <a:cubicBezTo>
                    <a:pt x="172" y="101"/>
                    <a:pt x="172" y="101"/>
                    <a:pt x="172" y="101"/>
                  </a:cubicBezTo>
                  <a:cubicBezTo>
                    <a:pt x="172" y="101"/>
                    <a:pt x="172" y="100"/>
                    <a:pt x="173" y="100"/>
                  </a:cubicBezTo>
                  <a:cubicBezTo>
                    <a:pt x="173" y="100"/>
                    <a:pt x="173" y="100"/>
                    <a:pt x="174" y="100"/>
                  </a:cubicBezTo>
                  <a:cubicBezTo>
                    <a:pt x="175" y="100"/>
                    <a:pt x="175" y="101"/>
                    <a:pt x="175" y="101"/>
                  </a:cubicBezTo>
                  <a:cubicBezTo>
                    <a:pt x="175" y="101"/>
                    <a:pt x="175" y="101"/>
                    <a:pt x="176" y="101"/>
                  </a:cubicBezTo>
                  <a:cubicBezTo>
                    <a:pt x="176" y="101"/>
                    <a:pt x="177" y="100"/>
                    <a:pt x="177" y="100"/>
                  </a:cubicBezTo>
                  <a:cubicBezTo>
                    <a:pt x="177" y="100"/>
                    <a:pt x="178" y="99"/>
                    <a:pt x="179" y="99"/>
                  </a:cubicBezTo>
                  <a:cubicBezTo>
                    <a:pt x="179" y="99"/>
                    <a:pt x="180" y="98"/>
                    <a:pt x="180" y="97"/>
                  </a:cubicBezTo>
                  <a:cubicBezTo>
                    <a:pt x="180" y="97"/>
                    <a:pt x="181" y="96"/>
                    <a:pt x="180" y="96"/>
                  </a:cubicBezTo>
                  <a:cubicBezTo>
                    <a:pt x="180" y="96"/>
                    <a:pt x="180" y="96"/>
                    <a:pt x="180" y="96"/>
                  </a:cubicBezTo>
                  <a:cubicBezTo>
                    <a:pt x="179" y="95"/>
                    <a:pt x="179" y="95"/>
                    <a:pt x="179" y="95"/>
                  </a:cubicBezTo>
                  <a:cubicBezTo>
                    <a:pt x="178" y="95"/>
                    <a:pt x="178" y="94"/>
                    <a:pt x="178" y="93"/>
                  </a:cubicBezTo>
                  <a:cubicBezTo>
                    <a:pt x="178" y="93"/>
                    <a:pt x="179" y="92"/>
                    <a:pt x="179" y="92"/>
                  </a:cubicBezTo>
                  <a:cubicBezTo>
                    <a:pt x="179" y="92"/>
                    <a:pt x="179" y="92"/>
                    <a:pt x="179" y="92"/>
                  </a:cubicBezTo>
                  <a:cubicBezTo>
                    <a:pt x="179" y="92"/>
                    <a:pt x="180" y="92"/>
                    <a:pt x="180" y="92"/>
                  </a:cubicBezTo>
                  <a:cubicBezTo>
                    <a:pt x="181" y="92"/>
                    <a:pt x="182" y="91"/>
                    <a:pt x="182" y="91"/>
                  </a:cubicBezTo>
                  <a:cubicBezTo>
                    <a:pt x="182" y="91"/>
                    <a:pt x="182" y="91"/>
                    <a:pt x="182" y="91"/>
                  </a:cubicBezTo>
                  <a:cubicBezTo>
                    <a:pt x="182" y="90"/>
                    <a:pt x="182" y="90"/>
                    <a:pt x="183" y="90"/>
                  </a:cubicBezTo>
                  <a:cubicBezTo>
                    <a:pt x="183" y="90"/>
                    <a:pt x="183" y="90"/>
                    <a:pt x="183" y="89"/>
                  </a:cubicBezTo>
                  <a:cubicBezTo>
                    <a:pt x="183" y="89"/>
                    <a:pt x="182" y="89"/>
                    <a:pt x="182" y="89"/>
                  </a:cubicBezTo>
                  <a:cubicBezTo>
                    <a:pt x="181" y="89"/>
                    <a:pt x="181" y="89"/>
                    <a:pt x="181" y="89"/>
                  </a:cubicBezTo>
                  <a:cubicBezTo>
                    <a:pt x="180" y="89"/>
                    <a:pt x="180" y="89"/>
                    <a:pt x="180" y="89"/>
                  </a:cubicBezTo>
                  <a:cubicBezTo>
                    <a:pt x="180" y="88"/>
                    <a:pt x="180" y="88"/>
                    <a:pt x="181" y="88"/>
                  </a:cubicBezTo>
                  <a:cubicBezTo>
                    <a:pt x="181" y="88"/>
                    <a:pt x="181" y="87"/>
                    <a:pt x="181" y="87"/>
                  </a:cubicBezTo>
                  <a:cubicBezTo>
                    <a:pt x="181" y="87"/>
                    <a:pt x="182" y="87"/>
                    <a:pt x="182" y="86"/>
                  </a:cubicBezTo>
                  <a:cubicBezTo>
                    <a:pt x="182" y="86"/>
                    <a:pt x="182" y="86"/>
                    <a:pt x="181" y="86"/>
                  </a:cubicBezTo>
                  <a:cubicBezTo>
                    <a:pt x="181" y="86"/>
                    <a:pt x="181" y="86"/>
                    <a:pt x="180" y="86"/>
                  </a:cubicBezTo>
                  <a:cubicBezTo>
                    <a:pt x="180" y="87"/>
                    <a:pt x="179" y="87"/>
                    <a:pt x="179" y="87"/>
                  </a:cubicBezTo>
                  <a:cubicBezTo>
                    <a:pt x="179" y="87"/>
                    <a:pt x="178" y="87"/>
                    <a:pt x="178" y="87"/>
                  </a:cubicBezTo>
                  <a:cubicBezTo>
                    <a:pt x="177" y="86"/>
                    <a:pt x="177" y="86"/>
                    <a:pt x="177" y="86"/>
                  </a:cubicBezTo>
                  <a:cubicBezTo>
                    <a:pt x="177" y="86"/>
                    <a:pt x="177" y="85"/>
                    <a:pt x="177" y="85"/>
                  </a:cubicBezTo>
                  <a:cubicBezTo>
                    <a:pt x="177" y="85"/>
                    <a:pt x="177" y="85"/>
                    <a:pt x="177" y="84"/>
                  </a:cubicBezTo>
                  <a:cubicBezTo>
                    <a:pt x="178" y="84"/>
                    <a:pt x="178" y="83"/>
                    <a:pt x="178" y="83"/>
                  </a:cubicBezTo>
                  <a:cubicBezTo>
                    <a:pt x="179" y="83"/>
                    <a:pt x="179" y="83"/>
                    <a:pt x="179" y="83"/>
                  </a:cubicBezTo>
                  <a:cubicBezTo>
                    <a:pt x="179" y="82"/>
                    <a:pt x="180" y="82"/>
                    <a:pt x="180" y="82"/>
                  </a:cubicBezTo>
                  <a:cubicBezTo>
                    <a:pt x="180" y="82"/>
                    <a:pt x="180" y="82"/>
                    <a:pt x="181" y="82"/>
                  </a:cubicBezTo>
                  <a:cubicBezTo>
                    <a:pt x="181" y="81"/>
                    <a:pt x="181" y="82"/>
                    <a:pt x="181" y="81"/>
                  </a:cubicBezTo>
                  <a:cubicBezTo>
                    <a:pt x="181" y="81"/>
                    <a:pt x="181" y="80"/>
                    <a:pt x="181" y="80"/>
                  </a:cubicBezTo>
                  <a:cubicBezTo>
                    <a:pt x="181" y="80"/>
                    <a:pt x="181" y="80"/>
                    <a:pt x="181" y="80"/>
                  </a:cubicBezTo>
                  <a:cubicBezTo>
                    <a:pt x="180" y="80"/>
                    <a:pt x="181" y="80"/>
                    <a:pt x="180" y="80"/>
                  </a:cubicBezTo>
                  <a:cubicBezTo>
                    <a:pt x="180" y="80"/>
                    <a:pt x="180" y="80"/>
                    <a:pt x="179" y="81"/>
                  </a:cubicBezTo>
                  <a:cubicBezTo>
                    <a:pt x="179" y="81"/>
                    <a:pt x="179" y="81"/>
                    <a:pt x="178" y="81"/>
                  </a:cubicBezTo>
                  <a:cubicBezTo>
                    <a:pt x="178" y="81"/>
                    <a:pt x="178" y="81"/>
                    <a:pt x="178" y="81"/>
                  </a:cubicBezTo>
                  <a:cubicBezTo>
                    <a:pt x="177" y="81"/>
                    <a:pt x="177" y="80"/>
                    <a:pt x="177" y="80"/>
                  </a:cubicBezTo>
                  <a:cubicBezTo>
                    <a:pt x="177" y="80"/>
                    <a:pt x="176" y="80"/>
                    <a:pt x="176" y="80"/>
                  </a:cubicBezTo>
                  <a:cubicBezTo>
                    <a:pt x="176" y="80"/>
                    <a:pt x="176" y="79"/>
                    <a:pt x="175" y="80"/>
                  </a:cubicBezTo>
                  <a:cubicBezTo>
                    <a:pt x="175" y="80"/>
                    <a:pt x="175" y="80"/>
                    <a:pt x="174" y="81"/>
                  </a:cubicBezTo>
                  <a:cubicBezTo>
                    <a:pt x="174" y="81"/>
                    <a:pt x="174" y="82"/>
                    <a:pt x="173" y="82"/>
                  </a:cubicBezTo>
                  <a:cubicBezTo>
                    <a:pt x="173" y="82"/>
                    <a:pt x="172" y="83"/>
                    <a:pt x="172" y="84"/>
                  </a:cubicBezTo>
                  <a:cubicBezTo>
                    <a:pt x="171" y="85"/>
                    <a:pt x="171" y="86"/>
                    <a:pt x="170" y="87"/>
                  </a:cubicBezTo>
                  <a:cubicBezTo>
                    <a:pt x="169" y="87"/>
                    <a:pt x="168" y="88"/>
                    <a:pt x="167" y="88"/>
                  </a:cubicBezTo>
                  <a:cubicBezTo>
                    <a:pt x="166" y="88"/>
                    <a:pt x="166" y="88"/>
                    <a:pt x="165" y="88"/>
                  </a:cubicBezTo>
                  <a:cubicBezTo>
                    <a:pt x="165" y="88"/>
                    <a:pt x="164" y="88"/>
                    <a:pt x="164" y="87"/>
                  </a:cubicBezTo>
                  <a:cubicBezTo>
                    <a:pt x="163" y="86"/>
                    <a:pt x="163" y="86"/>
                    <a:pt x="162" y="86"/>
                  </a:cubicBezTo>
                  <a:cubicBezTo>
                    <a:pt x="162" y="86"/>
                    <a:pt x="162" y="86"/>
                    <a:pt x="162" y="85"/>
                  </a:cubicBezTo>
                  <a:cubicBezTo>
                    <a:pt x="162" y="85"/>
                    <a:pt x="162" y="85"/>
                    <a:pt x="162" y="84"/>
                  </a:cubicBezTo>
                  <a:cubicBezTo>
                    <a:pt x="162" y="84"/>
                    <a:pt x="162" y="83"/>
                    <a:pt x="162" y="83"/>
                  </a:cubicBezTo>
                  <a:cubicBezTo>
                    <a:pt x="162" y="83"/>
                    <a:pt x="161" y="83"/>
                    <a:pt x="162" y="82"/>
                  </a:cubicBezTo>
                  <a:cubicBezTo>
                    <a:pt x="163" y="82"/>
                    <a:pt x="164" y="82"/>
                    <a:pt x="164" y="82"/>
                  </a:cubicBezTo>
                  <a:cubicBezTo>
                    <a:pt x="165" y="82"/>
                    <a:pt x="165" y="82"/>
                    <a:pt x="166" y="81"/>
                  </a:cubicBezTo>
                  <a:cubicBezTo>
                    <a:pt x="167" y="81"/>
                    <a:pt x="168" y="81"/>
                    <a:pt x="168" y="81"/>
                  </a:cubicBezTo>
                  <a:cubicBezTo>
                    <a:pt x="168" y="80"/>
                    <a:pt x="169" y="80"/>
                    <a:pt x="169" y="80"/>
                  </a:cubicBezTo>
                  <a:cubicBezTo>
                    <a:pt x="169" y="80"/>
                    <a:pt x="170" y="79"/>
                    <a:pt x="170" y="79"/>
                  </a:cubicBezTo>
                  <a:cubicBezTo>
                    <a:pt x="170" y="79"/>
                    <a:pt x="172" y="78"/>
                    <a:pt x="173" y="77"/>
                  </a:cubicBezTo>
                  <a:cubicBezTo>
                    <a:pt x="173" y="77"/>
                    <a:pt x="174" y="77"/>
                    <a:pt x="174" y="76"/>
                  </a:cubicBezTo>
                  <a:cubicBezTo>
                    <a:pt x="174" y="76"/>
                    <a:pt x="175" y="75"/>
                    <a:pt x="175" y="75"/>
                  </a:cubicBezTo>
                  <a:cubicBezTo>
                    <a:pt x="176" y="75"/>
                    <a:pt x="176" y="75"/>
                    <a:pt x="177" y="74"/>
                  </a:cubicBezTo>
                  <a:cubicBezTo>
                    <a:pt x="177" y="73"/>
                    <a:pt x="177" y="73"/>
                    <a:pt x="177" y="73"/>
                  </a:cubicBezTo>
                  <a:cubicBezTo>
                    <a:pt x="177" y="73"/>
                    <a:pt x="177" y="72"/>
                    <a:pt x="177" y="71"/>
                  </a:cubicBezTo>
                  <a:cubicBezTo>
                    <a:pt x="177" y="71"/>
                    <a:pt x="177" y="71"/>
                    <a:pt x="177" y="70"/>
                  </a:cubicBezTo>
                  <a:cubicBezTo>
                    <a:pt x="177" y="70"/>
                    <a:pt x="176" y="70"/>
                    <a:pt x="176" y="69"/>
                  </a:cubicBezTo>
                  <a:cubicBezTo>
                    <a:pt x="176" y="69"/>
                    <a:pt x="176" y="69"/>
                    <a:pt x="176" y="69"/>
                  </a:cubicBezTo>
                  <a:cubicBezTo>
                    <a:pt x="176" y="69"/>
                    <a:pt x="175" y="69"/>
                    <a:pt x="175" y="70"/>
                  </a:cubicBezTo>
                  <a:cubicBezTo>
                    <a:pt x="175" y="70"/>
                    <a:pt x="175" y="70"/>
                    <a:pt x="174" y="71"/>
                  </a:cubicBezTo>
                  <a:cubicBezTo>
                    <a:pt x="174" y="72"/>
                    <a:pt x="174" y="72"/>
                    <a:pt x="174" y="72"/>
                  </a:cubicBezTo>
                  <a:cubicBezTo>
                    <a:pt x="174" y="73"/>
                    <a:pt x="173" y="74"/>
                    <a:pt x="173" y="74"/>
                  </a:cubicBezTo>
                  <a:cubicBezTo>
                    <a:pt x="173" y="75"/>
                    <a:pt x="172" y="75"/>
                    <a:pt x="172" y="75"/>
                  </a:cubicBezTo>
                  <a:cubicBezTo>
                    <a:pt x="171" y="75"/>
                    <a:pt x="171" y="75"/>
                    <a:pt x="171" y="74"/>
                  </a:cubicBezTo>
                  <a:cubicBezTo>
                    <a:pt x="170" y="74"/>
                    <a:pt x="170" y="74"/>
                    <a:pt x="170" y="73"/>
                  </a:cubicBezTo>
                  <a:cubicBezTo>
                    <a:pt x="169" y="72"/>
                    <a:pt x="169" y="72"/>
                    <a:pt x="169" y="71"/>
                  </a:cubicBezTo>
                  <a:cubicBezTo>
                    <a:pt x="169" y="71"/>
                    <a:pt x="170" y="71"/>
                    <a:pt x="170" y="70"/>
                  </a:cubicBezTo>
                  <a:cubicBezTo>
                    <a:pt x="170" y="70"/>
                    <a:pt x="170" y="69"/>
                    <a:pt x="170" y="69"/>
                  </a:cubicBezTo>
                  <a:cubicBezTo>
                    <a:pt x="170" y="69"/>
                    <a:pt x="170" y="68"/>
                    <a:pt x="170" y="68"/>
                  </a:cubicBezTo>
                  <a:close/>
                  <a:moveTo>
                    <a:pt x="181" y="99"/>
                  </a:moveTo>
                  <a:cubicBezTo>
                    <a:pt x="181" y="98"/>
                    <a:pt x="182" y="98"/>
                    <a:pt x="182" y="97"/>
                  </a:cubicBezTo>
                  <a:cubicBezTo>
                    <a:pt x="182" y="97"/>
                    <a:pt x="182" y="96"/>
                    <a:pt x="182" y="95"/>
                  </a:cubicBezTo>
                  <a:cubicBezTo>
                    <a:pt x="182" y="95"/>
                    <a:pt x="182" y="95"/>
                    <a:pt x="182" y="95"/>
                  </a:cubicBezTo>
                  <a:cubicBezTo>
                    <a:pt x="183" y="94"/>
                    <a:pt x="183" y="94"/>
                    <a:pt x="184" y="94"/>
                  </a:cubicBezTo>
                  <a:cubicBezTo>
                    <a:pt x="184" y="95"/>
                    <a:pt x="184" y="95"/>
                    <a:pt x="184" y="96"/>
                  </a:cubicBezTo>
                  <a:cubicBezTo>
                    <a:pt x="184" y="96"/>
                    <a:pt x="184" y="97"/>
                    <a:pt x="184" y="98"/>
                  </a:cubicBezTo>
                  <a:cubicBezTo>
                    <a:pt x="185" y="98"/>
                    <a:pt x="185" y="99"/>
                    <a:pt x="184" y="99"/>
                  </a:cubicBezTo>
                  <a:cubicBezTo>
                    <a:pt x="183" y="99"/>
                    <a:pt x="183" y="100"/>
                    <a:pt x="182" y="99"/>
                  </a:cubicBezTo>
                  <a:cubicBezTo>
                    <a:pt x="182" y="99"/>
                    <a:pt x="182" y="100"/>
                    <a:pt x="181" y="99"/>
                  </a:cubicBezTo>
                  <a:close/>
                  <a:moveTo>
                    <a:pt x="218" y="78"/>
                  </a:moveTo>
                  <a:cubicBezTo>
                    <a:pt x="218" y="77"/>
                    <a:pt x="218" y="76"/>
                    <a:pt x="217" y="76"/>
                  </a:cubicBezTo>
                  <a:cubicBezTo>
                    <a:pt x="217" y="75"/>
                    <a:pt x="217" y="75"/>
                    <a:pt x="217" y="75"/>
                  </a:cubicBezTo>
                  <a:cubicBezTo>
                    <a:pt x="217" y="75"/>
                    <a:pt x="218" y="74"/>
                    <a:pt x="218" y="74"/>
                  </a:cubicBezTo>
                  <a:cubicBezTo>
                    <a:pt x="218" y="74"/>
                    <a:pt x="218" y="74"/>
                    <a:pt x="218" y="74"/>
                  </a:cubicBezTo>
                  <a:cubicBezTo>
                    <a:pt x="219" y="73"/>
                    <a:pt x="219" y="73"/>
                    <a:pt x="219" y="73"/>
                  </a:cubicBezTo>
                  <a:cubicBezTo>
                    <a:pt x="220" y="73"/>
                    <a:pt x="220" y="72"/>
                    <a:pt x="220" y="72"/>
                  </a:cubicBezTo>
                  <a:cubicBezTo>
                    <a:pt x="221" y="72"/>
                    <a:pt x="221" y="72"/>
                    <a:pt x="221" y="71"/>
                  </a:cubicBezTo>
                  <a:cubicBezTo>
                    <a:pt x="222" y="71"/>
                    <a:pt x="221" y="71"/>
                    <a:pt x="222" y="71"/>
                  </a:cubicBezTo>
                  <a:cubicBezTo>
                    <a:pt x="222" y="70"/>
                    <a:pt x="222" y="70"/>
                    <a:pt x="223" y="69"/>
                  </a:cubicBezTo>
                  <a:cubicBezTo>
                    <a:pt x="223" y="69"/>
                    <a:pt x="223" y="69"/>
                    <a:pt x="224" y="68"/>
                  </a:cubicBezTo>
                  <a:cubicBezTo>
                    <a:pt x="224" y="67"/>
                    <a:pt x="224" y="67"/>
                    <a:pt x="224" y="67"/>
                  </a:cubicBezTo>
                  <a:cubicBezTo>
                    <a:pt x="225" y="66"/>
                    <a:pt x="225" y="66"/>
                    <a:pt x="225" y="66"/>
                  </a:cubicBezTo>
                  <a:cubicBezTo>
                    <a:pt x="226" y="65"/>
                    <a:pt x="226" y="65"/>
                    <a:pt x="226" y="65"/>
                  </a:cubicBezTo>
                  <a:cubicBezTo>
                    <a:pt x="227" y="64"/>
                    <a:pt x="227" y="64"/>
                    <a:pt x="227" y="64"/>
                  </a:cubicBezTo>
                  <a:cubicBezTo>
                    <a:pt x="227" y="64"/>
                    <a:pt x="227" y="64"/>
                    <a:pt x="227" y="63"/>
                  </a:cubicBezTo>
                  <a:cubicBezTo>
                    <a:pt x="226" y="63"/>
                    <a:pt x="226" y="63"/>
                    <a:pt x="226" y="62"/>
                  </a:cubicBezTo>
                  <a:cubicBezTo>
                    <a:pt x="226" y="61"/>
                    <a:pt x="225" y="61"/>
                    <a:pt x="225" y="61"/>
                  </a:cubicBezTo>
                  <a:cubicBezTo>
                    <a:pt x="225" y="60"/>
                    <a:pt x="225" y="60"/>
                    <a:pt x="225" y="59"/>
                  </a:cubicBezTo>
                  <a:cubicBezTo>
                    <a:pt x="224" y="59"/>
                    <a:pt x="224" y="58"/>
                    <a:pt x="224" y="58"/>
                  </a:cubicBezTo>
                  <a:cubicBezTo>
                    <a:pt x="224" y="58"/>
                    <a:pt x="224" y="57"/>
                    <a:pt x="223" y="57"/>
                  </a:cubicBezTo>
                  <a:cubicBezTo>
                    <a:pt x="223" y="56"/>
                    <a:pt x="223" y="56"/>
                    <a:pt x="223" y="56"/>
                  </a:cubicBezTo>
                  <a:cubicBezTo>
                    <a:pt x="223" y="55"/>
                    <a:pt x="222" y="54"/>
                    <a:pt x="222" y="54"/>
                  </a:cubicBezTo>
                  <a:cubicBezTo>
                    <a:pt x="221" y="53"/>
                    <a:pt x="221" y="52"/>
                    <a:pt x="221" y="52"/>
                  </a:cubicBezTo>
                  <a:cubicBezTo>
                    <a:pt x="221" y="52"/>
                    <a:pt x="220" y="51"/>
                    <a:pt x="220" y="50"/>
                  </a:cubicBezTo>
                  <a:cubicBezTo>
                    <a:pt x="220" y="50"/>
                    <a:pt x="219" y="49"/>
                    <a:pt x="219" y="49"/>
                  </a:cubicBezTo>
                  <a:cubicBezTo>
                    <a:pt x="219" y="49"/>
                    <a:pt x="219" y="49"/>
                    <a:pt x="218" y="48"/>
                  </a:cubicBezTo>
                  <a:cubicBezTo>
                    <a:pt x="218" y="48"/>
                    <a:pt x="218" y="48"/>
                    <a:pt x="218" y="48"/>
                  </a:cubicBezTo>
                  <a:cubicBezTo>
                    <a:pt x="218" y="47"/>
                    <a:pt x="218" y="47"/>
                    <a:pt x="217" y="46"/>
                  </a:cubicBezTo>
                  <a:cubicBezTo>
                    <a:pt x="217" y="46"/>
                    <a:pt x="217" y="46"/>
                    <a:pt x="217" y="46"/>
                  </a:cubicBezTo>
                  <a:cubicBezTo>
                    <a:pt x="216" y="45"/>
                    <a:pt x="216" y="45"/>
                    <a:pt x="216" y="45"/>
                  </a:cubicBezTo>
                  <a:cubicBezTo>
                    <a:pt x="216" y="44"/>
                    <a:pt x="215" y="44"/>
                    <a:pt x="216" y="43"/>
                  </a:cubicBezTo>
                  <a:cubicBezTo>
                    <a:pt x="216" y="42"/>
                    <a:pt x="216" y="42"/>
                    <a:pt x="216" y="42"/>
                  </a:cubicBezTo>
                  <a:cubicBezTo>
                    <a:pt x="216" y="42"/>
                    <a:pt x="216" y="41"/>
                    <a:pt x="217" y="41"/>
                  </a:cubicBezTo>
                  <a:cubicBezTo>
                    <a:pt x="218" y="41"/>
                    <a:pt x="218" y="41"/>
                    <a:pt x="218" y="41"/>
                  </a:cubicBezTo>
                  <a:cubicBezTo>
                    <a:pt x="219" y="41"/>
                    <a:pt x="219" y="41"/>
                    <a:pt x="219" y="41"/>
                  </a:cubicBezTo>
                  <a:cubicBezTo>
                    <a:pt x="220" y="42"/>
                    <a:pt x="220" y="42"/>
                    <a:pt x="220" y="42"/>
                  </a:cubicBezTo>
                  <a:cubicBezTo>
                    <a:pt x="221" y="42"/>
                    <a:pt x="221" y="42"/>
                    <a:pt x="221" y="42"/>
                  </a:cubicBezTo>
                  <a:cubicBezTo>
                    <a:pt x="222" y="42"/>
                    <a:pt x="222" y="42"/>
                    <a:pt x="222" y="42"/>
                  </a:cubicBezTo>
                  <a:cubicBezTo>
                    <a:pt x="223" y="43"/>
                    <a:pt x="223" y="42"/>
                    <a:pt x="223" y="43"/>
                  </a:cubicBezTo>
                  <a:cubicBezTo>
                    <a:pt x="224" y="43"/>
                    <a:pt x="224" y="43"/>
                    <a:pt x="224" y="44"/>
                  </a:cubicBezTo>
                  <a:cubicBezTo>
                    <a:pt x="224" y="44"/>
                    <a:pt x="224" y="44"/>
                    <a:pt x="224" y="44"/>
                  </a:cubicBezTo>
                  <a:cubicBezTo>
                    <a:pt x="224" y="45"/>
                    <a:pt x="225" y="45"/>
                    <a:pt x="225" y="45"/>
                  </a:cubicBezTo>
                  <a:cubicBezTo>
                    <a:pt x="225" y="45"/>
                    <a:pt x="225" y="46"/>
                    <a:pt x="225" y="46"/>
                  </a:cubicBezTo>
                  <a:cubicBezTo>
                    <a:pt x="225" y="46"/>
                    <a:pt x="225" y="47"/>
                    <a:pt x="226" y="47"/>
                  </a:cubicBezTo>
                  <a:cubicBezTo>
                    <a:pt x="226" y="47"/>
                    <a:pt x="226" y="48"/>
                    <a:pt x="226" y="48"/>
                  </a:cubicBezTo>
                  <a:cubicBezTo>
                    <a:pt x="226" y="48"/>
                    <a:pt x="226" y="48"/>
                    <a:pt x="226" y="48"/>
                  </a:cubicBezTo>
                  <a:cubicBezTo>
                    <a:pt x="227" y="49"/>
                    <a:pt x="227" y="49"/>
                    <a:pt x="227" y="49"/>
                  </a:cubicBezTo>
                  <a:cubicBezTo>
                    <a:pt x="227" y="49"/>
                    <a:pt x="227" y="49"/>
                    <a:pt x="227" y="50"/>
                  </a:cubicBezTo>
                  <a:cubicBezTo>
                    <a:pt x="226" y="50"/>
                    <a:pt x="227" y="50"/>
                    <a:pt x="227" y="51"/>
                  </a:cubicBezTo>
                  <a:cubicBezTo>
                    <a:pt x="227" y="51"/>
                    <a:pt x="227" y="51"/>
                    <a:pt x="227" y="52"/>
                  </a:cubicBezTo>
                  <a:cubicBezTo>
                    <a:pt x="227" y="52"/>
                    <a:pt x="227" y="52"/>
                    <a:pt x="227" y="53"/>
                  </a:cubicBezTo>
                  <a:cubicBezTo>
                    <a:pt x="227" y="53"/>
                    <a:pt x="227" y="53"/>
                    <a:pt x="228" y="54"/>
                  </a:cubicBezTo>
                  <a:cubicBezTo>
                    <a:pt x="228" y="54"/>
                    <a:pt x="228" y="55"/>
                    <a:pt x="228" y="55"/>
                  </a:cubicBezTo>
                  <a:cubicBezTo>
                    <a:pt x="228" y="55"/>
                    <a:pt x="229" y="55"/>
                    <a:pt x="229" y="56"/>
                  </a:cubicBezTo>
                  <a:cubicBezTo>
                    <a:pt x="229" y="56"/>
                    <a:pt x="229" y="56"/>
                    <a:pt x="229" y="57"/>
                  </a:cubicBezTo>
                  <a:cubicBezTo>
                    <a:pt x="229" y="57"/>
                    <a:pt x="229" y="57"/>
                    <a:pt x="229" y="57"/>
                  </a:cubicBezTo>
                  <a:cubicBezTo>
                    <a:pt x="229" y="58"/>
                    <a:pt x="229" y="58"/>
                    <a:pt x="229" y="58"/>
                  </a:cubicBezTo>
                  <a:cubicBezTo>
                    <a:pt x="229" y="58"/>
                    <a:pt x="229" y="58"/>
                    <a:pt x="230" y="58"/>
                  </a:cubicBezTo>
                  <a:cubicBezTo>
                    <a:pt x="230" y="59"/>
                    <a:pt x="230" y="59"/>
                    <a:pt x="230" y="59"/>
                  </a:cubicBezTo>
                  <a:cubicBezTo>
                    <a:pt x="231" y="59"/>
                    <a:pt x="230" y="59"/>
                    <a:pt x="231" y="59"/>
                  </a:cubicBezTo>
                  <a:cubicBezTo>
                    <a:pt x="231" y="58"/>
                    <a:pt x="232" y="58"/>
                    <a:pt x="232" y="58"/>
                  </a:cubicBezTo>
                  <a:cubicBezTo>
                    <a:pt x="232" y="57"/>
                    <a:pt x="232" y="57"/>
                    <a:pt x="233" y="57"/>
                  </a:cubicBezTo>
                  <a:cubicBezTo>
                    <a:pt x="233" y="56"/>
                    <a:pt x="233" y="57"/>
                    <a:pt x="233" y="56"/>
                  </a:cubicBezTo>
                  <a:cubicBezTo>
                    <a:pt x="234" y="55"/>
                    <a:pt x="234" y="55"/>
                    <a:pt x="234" y="54"/>
                  </a:cubicBezTo>
                  <a:cubicBezTo>
                    <a:pt x="235" y="54"/>
                    <a:pt x="235" y="54"/>
                    <a:pt x="235" y="53"/>
                  </a:cubicBezTo>
                  <a:cubicBezTo>
                    <a:pt x="235" y="53"/>
                    <a:pt x="235" y="53"/>
                    <a:pt x="236" y="53"/>
                  </a:cubicBezTo>
                  <a:cubicBezTo>
                    <a:pt x="236" y="52"/>
                    <a:pt x="236" y="52"/>
                    <a:pt x="236" y="52"/>
                  </a:cubicBezTo>
                  <a:cubicBezTo>
                    <a:pt x="236" y="51"/>
                    <a:pt x="236" y="51"/>
                    <a:pt x="235" y="50"/>
                  </a:cubicBezTo>
                  <a:cubicBezTo>
                    <a:pt x="235" y="50"/>
                    <a:pt x="235" y="50"/>
                    <a:pt x="235" y="50"/>
                  </a:cubicBezTo>
                  <a:cubicBezTo>
                    <a:pt x="235" y="49"/>
                    <a:pt x="235" y="49"/>
                    <a:pt x="235" y="49"/>
                  </a:cubicBezTo>
                  <a:cubicBezTo>
                    <a:pt x="234" y="49"/>
                    <a:pt x="234" y="48"/>
                    <a:pt x="234" y="48"/>
                  </a:cubicBezTo>
                  <a:cubicBezTo>
                    <a:pt x="235" y="48"/>
                    <a:pt x="235" y="48"/>
                    <a:pt x="235" y="48"/>
                  </a:cubicBezTo>
                  <a:cubicBezTo>
                    <a:pt x="236" y="49"/>
                    <a:pt x="236" y="48"/>
                    <a:pt x="237" y="48"/>
                  </a:cubicBezTo>
                  <a:cubicBezTo>
                    <a:pt x="237" y="49"/>
                    <a:pt x="237" y="49"/>
                    <a:pt x="238" y="48"/>
                  </a:cubicBezTo>
                  <a:cubicBezTo>
                    <a:pt x="238" y="48"/>
                    <a:pt x="238" y="48"/>
                    <a:pt x="239" y="48"/>
                  </a:cubicBezTo>
                  <a:cubicBezTo>
                    <a:pt x="239" y="48"/>
                    <a:pt x="239" y="48"/>
                    <a:pt x="240" y="48"/>
                  </a:cubicBezTo>
                  <a:cubicBezTo>
                    <a:pt x="240" y="48"/>
                    <a:pt x="240" y="49"/>
                    <a:pt x="241" y="49"/>
                  </a:cubicBezTo>
                  <a:cubicBezTo>
                    <a:pt x="241" y="49"/>
                    <a:pt x="241" y="49"/>
                    <a:pt x="241" y="50"/>
                  </a:cubicBezTo>
                  <a:cubicBezTo>
                    <a:pt x="242" y="50"/>
                    <a:pt x="242" y="50"/>
                    <a:pt x="242" y="50"/>
                  </a:cubicBezTo>
                  <a:cubicBezTo>
                    <a:pt x="242" y="51"/>
                    <a:pt x="242" y="51"/>
                    <a:pt x="242" y="51"/>
                  </a:cubicBezTo>
                  <a:cubicBezTo>
                    <a:pt x="242" y="51"/>
                    <a:pt x="242" y="51"/>
                    <a:pt x="242" y="52"/>
                  </a:cubicBezTo>
                  <a:cubicBezTo>
                    <a:pt x="242" y="52"/>
                    <a:pt x="242" y="52"/>
                    <a:pt x="242" y="52"/>
                  </a:cubicBezTo>
                  <a:cubicBezTo>
                    <a:pt x="242" y="53"/>
                    <a:pt x="241" y="53"/>
                    <a:pt x="241" y="53"/>
                  </a:cubicBezTo>
                  <a:cubicBezTo>
                    <a:pt x="241" y="53"/>
                    <a:pt x="241" y="53"/>
                    <a:pt x="241" y="54"/>
                  </a:cubicBezTo>
                  <a:cubicBezTo>
                    <a:pt x="240" y="54"/>
                    <a:pt x="240" y="55"/>
                    <a:pt x="239" y="55"/>
                  </a:cubicBezTo>
                  <a:cubicBezTo>
                    <a:pt x="239" y="56"/>
                    <a:pt x="239" y="56"/>
                    <a:pt x="239" y="56"/>
                  </a:cubicBezTo>
                  <a:cubicBezTo>
                    <a:pt x="238" y="56"/>
                    <a:pt x="238" y="56"/>
                    <a:pt x="238" y="57"/>
                  </a:cubicBezTo>
                  <a:cubicBezTo>
                    <a:pt x="238" y="57"/>
                    <a:pt x="237" y="57"/>
                    <a:pt x="237" y="58"/>
                  </a:cubicBezTo>
                  <a:cubicBezTo>
                    <a:pt x="237" y="58"/>
                    <a:pt x="237" y="58"/>
                    <a:pt x="236" y="59"/>
                  </a:cubicBezTo>
                  <a:cubicBezTo>
                    <a:pt x="236" y="59"/>
                    <a:pt x="236" y="59"/>
                    <a:pt x="236" y="60"/>
                  </a:cubicBezTo>
                  <a:cubicBezTo>
                    <a:pt x="236" y="60"/>
                    <a:pt x="235" y="60"/>
                    <a:pt x="235" y="61"/>
                  </a:cubicBezTo>
                  <a:cubicBezTo>
                    <a:pt x="235" y="61"/>
                    <a:pt x="234" y="62"/>
                    <a:pt x="234" y="62"/>
                  </a:cubicBezTo>
                  <a:cubicBezTo>
                    <a:pt x="234" y="62"/>
                    <a:pt x="234" y="62"/>
                    <a:pt x="233" y="63"/>
                  </a:cubicBezTo>
                  <a:cubicBezTo>
                    <a:pt x="233" y="63"/>
                    <a:pt x="233" y="63"/>
                    <a:pt x="232" y="63"/>
                  </a:cubicBezTo>
                  <a:cubicBezTo>
                    <a:pt x="232" y="64"/>
                    <a:pt x="232" y="64"/>
                    <a:pt x="232" y="65"/>
                  </a:cubicBezTo>
                  <a:cubicBezTo>
                    <a:pt x="232" y="65"/>
                    <a:pt x="232" y="66"/>
                    <a:pt x="232" y="66"/>
                  </a:cubicBezTo>
                  <a:cubicBezTo>
                    <a:pt x="233" y="66"/>
                    <a:pt x="232" y="66"/>
                    <a:pt x="233" y="66"/>
                  </a:cubicBezTo>
                  <a:cubicBezTo>
                    <a:pt x="233" y="66"/>
                    <a:pt x="233" y="66"/>
                    <a:pt x="234" y="66"/>
                  </a:cubicBezTo>
                  <a:cubicBezTo>
                    <a:pt x="234" y="66"/>
                    <a:pt x="235" y="66"/>
                    <a:pt x="236" y="66"/>
                  </a:cubicBezTo>
                  <a:cubicBezTo>
                    <a:pt x="236" y="66"/>
                    <a:pt x="236" y="66"/>
                    <a:pt x="237" y="66"/>
                  </a:cubicBezTo>
                  <a:cubicBezTo>
                    <a:pt x="237" y="66"/>
                    <a:pt x="237" y="65"/>
                    <a:pt x="238" y="66"/>
                  </a:cubicBezTo>
                  <a:cubicBezTo>
                    <a:pt x="239" y="66"/>
                    <a:pt x="239" y="66"/>
                    <a:pt x="239" y="66"/>
                  </a:cubicBezTo>
                  <a:cubicBezTo>
                    <a:pt x="239" y="66"/>
                    <a:pt x="239" y="66"/>
                    <a:pt x="239" y="66"/>
                  </a:cubicBezTo>
                  <a:cubicBezTo>
                    <a:pt x="240" y="66"/>
                    <a:pt x="240" y="66"/>
                    <a:pt x="241" y="67"/>
                  </a:cubicBezTo>
                  <a:cubicBezTo>
                    <a:pt x="242" y="67"/>
                    <a:pt x="241" y="67"/>
                    <a:pt x="242" y="67"/>
                  </a:cubicBezTo>
                  <a:cubicBezTo>
                    <a:pt x="243" y="67"/>
                    <a:pt x="243" y="67"/>
                    <a:pt x="243" y="67"/>
                  </a:cubicBezTo>
                  <a:cubicBezTo>
                    <a:pt x="244" y="67"/>
                    <a:pt x="243" y="67"/>
                    <a:pt x="244" y="67"/>
                  </a:cubicBezTo>
                  <a:cubicBezTo>
                    <a:pt x="245" y="67"/>
                    <a:pt x="245" y="67"/>
                    <a:pt x="245" y="67"/>
                  </a:cubicBezTo>
                  <a:cubicBezTo>
                    <a:pt x="246" y="67"/>
                    <a:pt x="246" y="67"/>
                    <a:pt x="246" y="67"/>
                  </a:cubicBezTo>
                  <a:cubicBezTo>
                    <a:pt x="246" y="67"/>
                    <a:pt x="247" y="67"/>
                    <a:pt x="248" y="67"/>
                  </a:cubicBezTo>
                  <a:cubicBezTo>
                    <a:pt x="248" y="67"/>
                    <a:pt x="248" y="67"/>
                    <a:pt x="249" y="67"/>
                  </a:cubicBezTo>
                  <a:cubicBezTo>
                    <a:pt x="250" y="66"/>
                    <a:pt x="250" y="66"/>
                    <a:pt x="250" y="66"/>
                  </a:cubicBezTo>
                  <a:cubicBezTo>
                    <a:pt x="250" y="66"/>
                    <a:pt x="251" y="65"/>
                    <a:pt x="251" y="65"/>
                  </a:cubicBezTo>
                  <a:cubicBezTo>
                    <a:pt x="251" y="65"/>
                    <a:pt x="251" y="65"/>
                    <a:pt x="252" y="65"/>
                  </a:cubicBezTo>
                  <a:cubicBezTo>
                    <a:pt x="252" y="64"/>
                    <a:pt x="253" y="64"/>
                    <a:pt x="253" y="64"/>
                  </a:cubicBezTo>
                  <a:cubicBezTo>
                    <a:pt x="253" y="64"/>
                    <a:pt x="254" y="63"/>
                    <a:pt x="254" y="64"/>
                  </a:cubicBezTo>
                  <a:cubicBezTo>
                    <a:pt x="254" y="64"/>
                    <a:pt x="254" y="64"/>
                    <a:pt x="254" y="65"/>
                  </a:cubicBezTo>
                  <a:cubicBezTo>
                    <a:pt x="255" y="65"/>
                    <a:pt x="254" y="66"/>
                    <a:pt x="254" y="66"/>
                  </a:cubicBezTo>
                  <a:cubicBezTo>
                    <a:pt x="254" y="67"/>
                    <a:pt x="254" y="67"/>
                    <a:pt x="254" y="68"/>
                  </a:cubicBezTo>
                  <a:cubicBezTo>
                    <a:pt x="253" y="68"/>
                    <a:pt x="253" y="69"/>
                    <a:pt x="253" y="69"/>
                  </a:cubicBezTo>
                  <a:cubicBezTo>
                    <a:pt x="253" y="70"/>
                    <a:pt x="253" y="70"/>
                    <a:pt x="253" y="70"/>
                  </a:cubicBezTo>
                  <a:cubicBezTo>
                    <a:pt x="253" y="70"/>
                    <a:pt x="253" y="71"/>
                    <a:pt x="253" y="71"/>
                  </a:cubicBezTo>
                  <a:cubicBezTo>
                    <a:pt x="253" y="71"/>
                    <a:pt x="252" y="72"/>
                    <a:pt x="252" y="72"/>
                  </a:cubicBezTo>
                  <a:cubicBezTo>
                    <a:pt x="252" y="73"/>
                    <a:pt x="252" y="73"/>
                    <a:pt x="252" y="73"/>
                  </a:cubicBezTo>
                  <a:cubicBezTo>
                    <a:pt x="252" y="73"/>
                    <a:pt x="251" y="74"/>
                    <a:pt x="250" y="74"/>
                  </a:cubicBezTo>
                  <a:cubicBezTo>
                    <a:pt x="249" y="74"/>
                    <a:pt x="248" y="74"/>
                    <a:pt x="248" y="74"/>
                  </a:cubicBezTo>
                  <a:cubicBezTo>
                    <a:pt x="247" y="74"/>
                    <a:pt x="246" y="74"/>
                    <a:pt x="246" y="74"/>
                  </a:cubicBezTo>
                  <a:cubicBezTo>
                    <a:pt x="246" y="74"/>
                    <a:pt x="245" y="74"/>
                    <a:pt x="245" y="73"/>
                  </a:cubicBezTo>
                  <a:cubicBezTo>
                    <a:pt x="244" y="73"/>
                    <a:pt x="244" y="73"/>
                    <a:pt x="243" y="73"/>
                  </a:cubicBezTo>
                  <a:cubicBezTo>
                    <a:pt x="243" y="73"/>
                    <a:pt x="242" y="72"/>
                    <a:pt x="242" y="72"/>
                  </a:cubicBezTo>
                  <a:cubicBezTo>
                    <a:pt x="242" y="72"/>
                    <a:pt x="241" y="72"/>
                    <a:pt x="241" y="71"/>
                  </a:cubicBezTo>
                  <a:cubicBezTo>
                    <a:pt x="240" y="71"/>
                    <a:pt x="240" y="70"/>
                    <a:pt x="239" y="70"/>
                  </a:cubicBezTo>
                  <a:cubicBezTo>
                    <a:pt x="239" y="70"/>
                    <a:pt x="238" y="70"/>
                    <a:pt x="238" y="70"/>
                  </a:cubicBezTo>
                  <a:cubicBezTo>
                    <a:pt x="238" y="70"/>
                    <a:pt x="236" y="69"/>
                    <a:pt x="236" y="69"/>
                  </a:cubicBezTo>
                  <a:cubicBezTo>
                    <a:pt x="236" y="68"/>
                    <a:pt x="235" y="68"/>
                    <a:pt x="235" y="68"/>
                  </a:cubicBezTo>
                  <a:cubicBezTo>
                    <a:pt x="235" y="68"/>
                    <a:pt x="235" y="67"/>
                    <a:pt x="234" y="67"/>
                  </a:cubicBezTo>
                  <a:cubicBezTo>
                    <a:pt x="234" y="67"/>
                    <a:pt x="234" y="67"/>
                    <a:pt x="234" y="67"/>
                  </a:cubicBezTo>
                  <a:cubicBezTo>
                    <a:pt x="233" y="68"/>
                    <a:pt x="234" y="68"/>
                    <a:pt x="234" y="69"/>
                  </a:cubicBezTo>
                  <a:cubicBezTo>
                    <a:pt x="234" y="69"/>
                    <a:pt x="234" y="69"/>
                    <a:pt x="234" y="70"/>
                  </a:cubicBezTo>
                  <a:cubicBezTo>
                    <a:pt x="234" y="70"/>
                    <a:pt x="234" y="70"/>
                    <a:pt x="234" y="71"/>
                  </a:cubicBezTo>
                  <a:cubicBezTo>
                    <a:pt x="234" y="71"/>
                    <a:pt x="234" y="71"/>
                    <a:pt x="234" y="72"/>
                  </a:cubicBezTo>
                  <a:cubicBezTo>
                    <a:pt x="234" y="72"/>
                    <a:pt x="234" y="73"/>
                    <a:pt x="234" y="73"/>
                  </a:cubicBezTo>
                  <a:cubicBezTo>
                    <a:pt x="234" y="74"/>
                    <a:pt x="234" y="74"/>
                    <a:pt x="234" y="75"/>
                  </a:cubicBezTo>
                  <a:cubicBezTo>
                    <a:pt x="234" y="75"/>
                    <a:pt x="234" y="75"/>
                    <a:pt x="234" y="76"/>
                  </a:cubicBezTo>
                  <a:cubicBezTo>
                    <a:pt x="234" y="76"/>
                    <a:pt x="234" y="77"/>
                    <a:pt x="234" y="77"/>
                  </a:cubicBezTo>
                  <a:cubicBezTo>
                    <a:pt x="234" y="78"/>
                    <a:pt x="234" y="79"/>
                    <a:pt x="234" y="79"/>
                  </a:cubicBezTo>
                  <a:cubicBezTo>
                    <a:pt x="233" y="79"/>
                    <a:pt x="233" y="81"/>
                    <a:pt x="233" y="81"/>
                  </a:cubicBezTo>
                  <a:cubicBezTo>
                    <a:pt x="232" y="82"/>
                    <a:pt x="232" y="82"/>
                    <a:pt x="232" y="83"/>
                  </a:cubicBezTo>
                  <a:cubicBezTo>
                    <a:pt x="232" y="83"/>
                    <a:pt x="232" y="83"/>
                    <a:pt x="232" y="84"/>
                  </a:cubicBezTo>
                  <a:cubicBezTo>
                    <a:pt x="231" y="84"/>
                    <a:pt x="231" y="84"/>
                    <a:pt x="231" y="85"/>
                  </a:cubicBezTo>
                  <a:cubicBezTo>
                    <a:pt x="230" y="85"/>
                    <a:pt x="231" y="85"/>
                    <a:pt x="230" y="86"/>
                  </a:cubicBezTo>
                  <a:cubicBezTo>
                    <a:pt x="230" y="86"/>
                    <a:pt x="230" y="86"/>
                    <a:pt x="229" y="86"/>
                  </a:cubicBezTo>
                  <a:cubicBezTo>
                    <a:pt x="229" y="86"/>
                    <a:pt x="229" y="86"/>
                    <a:pt x="229" y="87"/>
                  </a:cubicBezTo>
                  <a:cubicBezTo>
                    <a:pt x="228" y="87"/>
                    <a:pt x="228" y="87"/>
                    <a:pt x="227" y="88"/>
                  </a:cubicBezTo>
                  <a:cubicBezTo>
                    <a:pt x="226" y="88"/>
                    <a:pt x="227" y="88"/>
                    <a:pt x="226" y="88"/>
                  </a:cubicBezTo>
                  <a:cubicBezTo>
                    <a:pt x="225" y="88"/>
                    <a:pt x="225" y="88"/>
                    <a:pt x="225" y="88"/>
                  </a:cubicBezTo>
                  <a:cubicBezTo>
                    <a:pt x="224" y="88"/>
                    <a:pt x="224" y="88"/>
                    <a:pt x="223" y="88"/>
                  </a:cubicBezTo>
                  <a:cubicBezTo>
                    <a:pt x="223" y="87"/>
                    <a:pt x="223" y="87"/>
                    <a:pt x="223" y="87"/>
                  </a:cubicBezTo>
                  <a:cubicBezTo>
                    <a:pt x="222" y="87"/>
                    <a:pt x="222" y="87"/>
                    <a:pt x="222" y="86"/>
                  </a:cubicBezTo>
                  <a:cubicBezTo>
                    <a:pt x="222" y="86"/>
                    <a:pt x="222" y="86"/>
                    <a:pt x="223" y="86"/>
                  </a:cubicBezTo>
                  <a:cubicBezTo>
                    <a:pt x="223" y="86"/>
                    <a:pt x="223" y="86"/>
                    <a:pt x="224" y="85"/>
                  </a:cubicBezTo>
                  <a:cubicBezTo>
                    <a:pt x="224" y="85"/>
                    <a:pt x="225" y="84"/>
                    <a:pt x="225" y="84"/>
                  </a:cubicBezTo>
                  <a:cubicBezTo>
                    <a:pt x="226" y="84"/>
                    <a:pt x="226" y="83"/>
                    <a:pt x="227" y="83"/>
                  </a:cubicBezTo>
                  <a:cubicBezTo>
                    <a:pt x="227" y="83"/>
                    <a:pt x="227" y="83"/>
                    <a:pt x="228" y="82"/>
                  </a:cubicBezTo>
                  <a:cubicBezTo>
                    <a:pt x="228" y="82"/>
                    <a:pt x="228" y="81"/>
                    <a:pt x="228" y="81"/>
                  </a:cubicBezTo>
                  <a:cubicBezTo>
                    <a:pt x="229" y="80"/>
                    <a:pt x="229" y="79"/>
                    <a:pt x="229" y="79"/>
                  </a:cubicBezTo>
                  <a:cubicBezTo>
                    <a:pt x="229" y="79"/>
                    <a:pt x="230" y="77"/>
                    <a:pt x="230" y="77"/>
                  </a:cubicBezTo>
                  <a:cubicBezTo>
                    <a:pt x="230" y="77"/>
                    <a:pt x="230" y="76"/>
                    <a:pt x="230" y="76"/>
                  </a:cubicBezTo>
                  <a:cubicBezTo>
                    <a:pt x="230" y="75"/>
                    <a:pt x="230" y="75"/>
                    <a:pt x="230" y="74"/>
                  </a:cubicBezTo>
                  <a:cubicBezTo>
                    <a:pt x="230" y="74"/>
                    <a:pt x="230" y="73"/>
                    <a:pt x="230" y="73"/>
                  </a:cubicBezTo>
                  <a:cubicBezTo>
                    <a:pt x="230" y="72"/>
                    <a:pt x="230" y="72"/>
                    <a:pt x="230" y="72"/>
                  </a:cubicBezTo>
                  <a:cubicBezTo>
                    <a:pt x="230" y="72"/>
                    <a:pt x="230" y="71"/>
                    <a:pt x="229" y="70"/>
                  </a:cubicBezTo>
                  <a:cubicBezTo>
                    <a:pt x="229" y="70"/>
                    <a:pt x="229" y="69"/>
                    <a:pt x="229" y="69"/>
                  </a:cubicBezTo>
                  <a:cubicBezTo>
                    <a:pt x="228" y="69"/>
                    <a:pt x="228" y="69"/>
                    <a:pt x="228" y="69"/>
                  </a:cubicBezTo>
                  <a:cubicBezTo>
                    <a:pt x="227" y="69"/>
                    <a:pt x="227" y="70"/>
                    <a:pt x="227" y="70"/>
                  </a:cubicBezTo>
                  <a:cubicBezTo>
                    <a:pt x="227" y="70"/>
                    <a:pt x="227" y="70"/>
                    <a:pt x="227" y="71"/>
                  </a:cubicBezTo>
                  <a:cubicBezTo>
                    <a:pt x="227" y="72"/>
                    <a:pt x="227" y="72"/>
                    <a:pt x="226" y="73"/>
                  </a:cubicBezTo>
                  <a:cubicBezTo>
                    <a:pt x="226" y="73"/>
                    <a:pt x="226" y="73"/>
                    <a:pt x="225" y="74"/>
                  </a:cubicBezTo>
                  <a:cubicBezTo>
                    <a:pt x="225" y="74"/>
                    <a:pt x="225" y="74"/>
                    <a:pt x="225" y="75"/>
                  </a:cubicBezTo>
                  <a:cubicBezTo>
                    <a:pt x="225" y="75"/>
                    <a:pt x="225" y="75"/>
                    <a:pt x="225" y="76"/>
                  </a:cubicBezTo>
                  <a:cubicBezTo>
                    <a:pt x="224" y="76"/>
                    <a:pt x="224" y="77"/>
                    <a:pt x="224" y="77"/>
                  </a:cubicBezTo>
                  <a:cubicBezTo>
                    <a:pt x="224" y="77"/>
                    <a:pt x="224" y="78"/>
                    <a:pt x="223" y="79"/>
                  </a:cubicBezTo>
                  <a:cubicBezTo>
                    <a:pt x="223" y="79"/>
                    <a:pt x="223" y="80"/>
                    <a:pt x="222" y="80"/>
                  </a:cubicBezTo>
                  <a:cubicBezTo>
                    <a:pt x="222" y="80"/>
                    <a:pt x="222" y="80"/>
                    <a:pt x="221" y="80"/>
                  </a:cubicBezTo>
                  <a:cubicBezTo>
                    <a:pt x="220" y="80"/>
                    <a:pt x="220" y="80"/>
                    <a:pt x="219" y="80"/>
                  </a:cubicBezTo>
                  <a:cubicBezTo>
                    <a:pt x="219" y="80"/>
                    <a:pt x="219" y="80"/>
                    <a:pt x="218" y="80"/>
                  </a:cubicBezTo>
                  <a:cubicBezTo>
                    <a:pt x="218" y="79"/>
                    <a:pt x="218" y="78"/>
                    <a:pt x="218" y="78"/>
                  </a:cubicBezTo>
                  <a:close/>
                  <a:moveTo>
                    <a:pt x="269" y="13"/>
                  </a:moveTo>
                  <a:cubicBezTo>
                    <a:pt x="269" y="13"/>
                    <a:pt x="268" y="13"/>
                    <a:pt x="268" y="12"/>
                  </a:cubicBezTo>
                  <a:cubicBezTo>
                    <a:pt x="268" y="12"/>
                    <a:pt x="268" y="12"/>
                    <a:pt x="269" y="12"/>
                  </a:cubicBezTo>
                  <a:cubicBezTo>
                    <a:pt x="269" y="11"/>
                    <a:pt x="269" y="12"/>
                    <a:pt x="269" y="11"/>
                  </a:cubicBezTo>
                  <a:cubicBezTo>
                    <a:pt x="269" y="10"/>
                    <a:pt x="269" y="10"/>
                    <a:pt x="270" y="10"/>
                  </a:cubicBezTo>
                  <a:cubicBezTo>
                    <a:pt x="270" y="9"/>
                    <a:pt x="270" y="9"/>
                    <a:pt x="270" y="9"/>
                  </a:cubicBezTo>
                  <a:cubicBezTo>
                    <a:pt x="270" y="10"/>
                    <a:pt x="270" y="9"/>
                    <a:pt x="271" y="10"/>
                  </a:cubicBezTo>
                  <a:cubicBezTo>
                    <a:pt x="271" y="10"/>
                    <a:pt x="271" y="10"/>
                    <a:pt x="271" y="10"/>
                  </a:cubicBezTo>
                  <a:cubicBezTo>
                    <a:pt x="272" y="11"/>
                    <a:pt x="272" y="11"/>
                    <a:pt x="272" y="11"/>
                  </a:cubicBezTo>
                  <a:cubicBezTo>
                    <a:pt x="272" y="12"/>
                    <a:pt x="272" y="13"/>
                    <a:pt x="272" y="13"/>
                  </a:cubicBezTo>
                  <a:cubicBezTo>
                    <a:pt x="273" y="13"/>
                    <a:pt x="273" y="14"/>
                    <a:pt x="273" y="14"/>
                  </a:cubicBezTo>
                  <a:cubicBezTo>
                    <a:pt x="273" y="15"/>
                    <a:pt x="273" y="15"/>
                    <a:pt x="273" y="16"/>
                  </a:cubicBezTo>
                  <a:cubicBezTo>
                    <a:pt x="273" y="16"/>
                    <a:pt x="273" y="16"/>
                    <a:pt x="273" y="16"/>
                  </a:cubicBezTo>
                  <a:cubicBezTo>
                    <a:pt x="272" y="16"/>
                    <a:pt x="272" y="17"/>
                    <a:pt x="272" y="16"/>
                  </a:cubicBezTo>
                  <a:cubicBezTo>
                    <a:pt x="272" y="16"/>
                    <a:pt x="272" y="16"/>
                    <a:pt x="271" y="15"/>
                  </a:cubicBezTo>
                  <a:cubicBezTo>
                    <a:pt x="271" y="15"/>
                    <a:pt x="271" y="15"/>
                    <a:pt x="271" y="14"/>
                  </a:cubicBezTo>
                  <a:cubicBezTo>
                    <a:pt x="271" y="14"/>
                    <a:pt x="270" y="14"/>
                    <a:pt x="270" y="13"/>
                  </a:cubicBezTo>
                  <a:cubicBezTo>
                    <a:pt x="270" y="13"/>
                    <a:pt x="269" y="13"/>
                    <a:pt x="269" y="13"/>
                  </a:cubicBezTo>
                  <a:close/>
                  <a:moveTo>
                    <a:pt x="272" y="22"/>
                  </a:moveTo>
                  <a:cubicBezTo>
                    <a:pt x="272" y="22"/>
                    <a:pt x="272" y="21"/>
                    <a:pt x="272" y="21"/>
                  </a:cubicBezTo>
                  <a:cubicBezTo>
                    <a:pt x="272" y="21"/>
                    <a:pt x="272" y="21"/>
                    <a:pt x="272" y="21"/>
                  </a:cubicBezTo>
                  <a:cubicBezTo>
                    <a:pt x="272" y="20"/>
                    <a:pt x="272" y="20"/>
                    <a:pt x="272" y="20"/>
                  </a:cubicBezTo>
                  <a:cubicBezTo>
                    <a:pt x="272" y="20"/>
                    <a:pt x="272" y="20"/>
                    <a:pt x="272" y="19"/>
                  </a:cubicBezTo>
                  <a:cubicBezTo>
                    <a:pt x="273" y="19"/>
                    <a:pt x="272" y="19"/>
                    <a:pt x="273" y="19"/>
                  </a:cubicBezTo>
                  <a:cubicBezTo>
                    <a:pt x="273" y="19"/>
                    <a:pt x="273" y="19"/>
                    <a:pt x="273" y="19"/>
                  </a:cubicBezTo>
                  <a:cubicBezTo>
                    <a:pt x="273" y="19"/>
                    <a:pt x="273" y="20"/>
                    <a:pt x="273" y="20"/>
                  </a:cubicBezTo>
                  <a:cubicBezTo>
                    <a:pt x="273" y="20"/>
                    <a:pt x="273" y="20"/>
                    <a:pt x="273" y="21"/>
                  </a:cubicBezTo>
                  <a:cubicBezTo>
                    <a:pt x="273" y="21"/>
                    <a:pt x="273" y="22"/>
                    <a:pt x="273" y="22"/>
                  </a:cubicBezTo>
                  <a:cubicBezTo>
                    <a:pt x="273" y="22"/>
                    <a:pt x="273" y="23"/>
                    <a:pt x="273" y="23"/>
                  </a:cubicBezTo>
                  <a:cubicBezTo>
                    <a:pt x="272" y="23"/>
                    <a:pt x="272" y="23"/>
                    <a:pt x="272" y="23"/>
                  </a:cubicBezTo>
                  <a:cubicBezTo>
                    <a:pt x="272" y="22"/>
                    <a:pt x="272" y="22"/>
                    <a:pt x="272" y="22"/>
                  </a:cubicBezTo>
                  <a:close/>
                  <a:moveTo>
                    <a:pt x="267" y="15"/>
                  </a:moveTo>
                  <a:cubicBezTo>
                    <a:pt x="267" y="15"/>
                    <a:pt x="268" y="15"/>
                    <a:pt x="268" y="15"/>
                  </a:cubicBezTo>
                  <a:cubicBezTo>
                    <a:pt x="268" y="15"/>
                    <a:pt x="268" y="15"/>
                    <a:pt x="269" y="15"/>
                  </a:cubicBezTo>
                  <a:cubicBezTo>
                    <a:pt x="269" y="16"/>
                    <a:pt x="269" y="16"/>
                    <a:pt x="269" y="16"/>
                  </a:cubicBezTo>
                  <a:cubicBezTo>
                    <a:pt x="270" y="16"/>
                    <a:pt x="270" y="17"/>
                    <a:pt x="270" y="17"/>
                  </a:cubicBezTo>
                  <a:cubicBezTo>
                    <a:pt x="270" y="17"/>
                    <a:pt x="270" y="18"/>
                    <a:pt x="270" y="18"/>
                  </a:cubicBezTo>
                  <a:cubicBezTo>
                    <a:pt x="270" y="19"/>
                    <a:pt x="270" y="19"/>
                    <a:pt x="270" y="19"/>
                  </a:cubicBezTo>
                  <a:cubicBezTo>
                    <a:pt x="270" y="19"/>
                    <a:pt x="271" y="20"/>
                    <a:pt x="270" y="20"/>
                  </a:cubicBezTo>
                  <a:cubicBezTo>
                    <a:pt x="270" y="20"/>
                    <a:pt x="270" y="21"/>
                    <a:pt x="270" y="21"/>
                  </a:cubicBezTo>
                  <a:cubicBezTo>
                    <a:pt x="269" y="20"/>
                    <a:pt x="269" y="21"/>
                    <a:pt x="269" y="20"/>
                  </a:cubicBezTo>
                  <a:cubicBezTo>
                    <a:pt x="269" y="20"/>
                    <a:pt x="269" y="20"/>
                    <a:pt x="268" y="20"/>
                  </a:cubicBezTo>
                  <a:cubicBezTo>
                    <a:pt x="268" y="19"/>
                    <a:pt x="267" y="19"/>
                    <a:pt x="267" y="19"/>
                  </a:cubicBezTo>
                  <a:cubicBezTo>
                    <a:pt x="267" y="19"/>
                    <a:pt x="268" y="19"/>
                    <a:pt x="268" y="18"/>
                  </a:cubicBezTo>
                  <a:cubicBezTo>
                    <a:pt x="268" y="18"/>
                    <a:pt x="269" y="18"/>
                    <a:pt x="269" y="17"/>
                  </a:cubicBezTo>
                  <a:cubicBezTo>
                    <a:pt x="268" y="17"/>
                    <a:pt x="268" y="16"/>
                    <a:pt x="268" y="16"/>
                  </a:cubicBezTo>
                  <a:cubicBezTo>
                    <a:pt x="268" y="16"/>
                    <a:pt x="267" y="16"/>
                    <a:pt x="267" y="15"/>
                  </a:cubicBezTo>
                  <a:cubicBezTo>
                    <a:pt x="267" y="15"/>
                    <a:pt x="267" y="15"/>
                    <a:pt x="267" y="15"/>
                  </a:cubicBezTo>
                  <a:close/>
                  <a:moveTo>
                    <a:pt x="263" y="23"/>
                  </a:moveTo>
                  <a:cubicBezTo>
                    <a:pt x="262" y="23"/>
                    <a:pt x="263" y="22"/>
                    <a:pt x="263" y="22"/>
                  </a:cubicBezTo>
                  <a:cubicBezTo>
                    <a:pt x="263" y="21"/>
                    <a:pt x="262" y="21"/>
                    <a:pt x="263" y="21"/>
                  </a:cubicBezTo>
                  <a:cubicBezTo>
                    <a:pt x="263" y="20"/>
                    <a:pt x="263" y="20"/>
                    <a:pt x="264" y="19"/>
                  </a:cubicBezTo>
                  <a:cubicBezTo>
                    <a:pt x="264" y="19"/>
                    <a:pt x="264" y="19"/>
                    <a:pt x="264" y="19"/>
                  </a:cubicBezTo>
                  <a:cubicBezTo>
                    <a:pt x="265" y="19"/>
                    <a:pt x="265" y="19"/>
                    <a:pt x="265" y="20"/>
                  </a:cubicBezTo>
                  <a:cubicBezTo>
                    <a:pt x="265" y="20"/>
                    <a:pt x="266" y="20"/>
                    <a:pt x="266" y="20"/>
                  </a:cubicBezTo>
                  <a:cubicBezTo>
                    <a:pt x="266" y="21"/>
                    <a:pt x="266" y="21"/>
                    <a:pt x="266" y="21"/>
                  </a:cubicBezTo>
                  <a:cubicBezTo>
                    <a:pt x="265" y="22"/>
                    <a:pt x="266" y="22"/>
                    <a:pt x="265" y="22"/>
                  </a:cubicBezTo>
                  <a:cubicBezTo>
                    <a:pt x="264" y="23"/>
                    <a:pt x="264" y="23"/>
                    <a:pt x="264" y="23"/>
                  </a:cubicBezTo>
                  <a:cubicBezTo>
                    <a:pt x="263" y="24"/>
                    <a:pt x="263" y="23"/>
                    <a:pt x="263" y="23"/>
                  </a:cubicBezTo>
                  <a:cubicBezTo>
                    <a:pt x="263" y="23"/>
                    <a:pt x="263" y="23"/>
                    <a:pt x="263" y="23"/>
                  </a:cubicBezTo>
                  <a:close/>
                  <a:moveTo>
                    <a:pt x="253" y="26"/>
                  </a:moveTo>
                  <a:cubicBezTo>
                    <a:pt x="254" y="25"/>
                    <a:pt x="254" y="25"/>
                    <a:pt x="255" y="25"/>
                  </a:cubicBezTo>
                  <a:cubicBezTo>
                    <a:pt x="255" y="25"/>
                    <a:pt x="256" y="25"/>
                    <a:pt x="256" y="25"/>
                  </a:cubicBezTo>
                  <a:cubicBezTo>
                    <a:pt x="257" y="26"/>
                    <a:pt x="257" y="26"/>
                    <a:pt x="257" y="26"/>
                  </a:cubicBezTo>
                  <a:cubicBezTo>
                    <a:pt x="257" y="26"/>
                    <a:pt x="258" y="27"/>
                    <a:pt x="258" y="27"/>
                  </a:cubicBezTo>
                  <a:cubicBezTo>
                    <a:pt x="258" y="27"/>
                    <a:pt x="258" y="28"/>
                    <a:pt x="259" y="28"/>
                  </a:cubicBezTo>
                  <a:cubicBezTo>
                    <a:pt x="259" y="29"/>
                    <a:pt x="259" y="29"/>
                    <a:pt x="259" y="29"/>
                  </a:cubicBezTo>
                  <a:cubicBezTo>
                    <a:pt x="259" y="29"/>
                    <a:pt x="260" y="30"/>
                    <a:pt x="260" y="30"/>
                  </a:cubicBezTo>
                  <a:cubicBezTo>
                    <a:pt x="260" y="30"/>
                    <a:pt x="260" y="30"/>
                    <a:pt x="261" y="30"/>
                  </a:cubicBezTo>
                  <a:cubicBezTo>
                    <a:pt x="261" y="30"/>
                    <a:pt x="261" y="30"/>
                    <a:pt x="261" y="30"/>
                  </a:cubicBezTo>
                  <a:cubicBezTo>
                    <a:pt x="261" y="29"/>
                    <a:pt x="261" y="29"/>
                    <a:pt x="261" y="29"/>
                  </a:cubicBezTo>
                  <a:cubicBezTo>
                    <a:pt x="261" y="28"/>
                    <a:pt x="261" y="28"/>
                    <a:pt x="260" y="28"/>
                  </a:cubicBezTo>
                  <a:cubicBezTo>
                    <a:pt x="260" y="27"/>
                    <a:pt x="260" y="27"/>
                    <a:pt x="259" y="27"/>
                  </a:cubicBezTo>
                  <a:cubicBezTo>
                    <a:pt x="259" y="26"/>
                    <a:pt x="259" y="26"/>
                    <a:pt x="258" y="25"/>
                  </a:cubicBezTo>
                  <a:cubicBezTo>
                    <a:pt x="258" y="25"/>
                    <a:pt x="258" y="25"/>
                    <a:pt x="257" y="24"/>
                  </a:cubicBezTo>
                  <a:cubicBezTo>
                    <a:pt x="257" y="24"/>
                    <a:pt x="256" y="24"/>
                    <a:pt x="256" y="23"/>
                  </a:cubicBezTo>
                  <a:cubicBezTo>
                    <a:pt x="256" y="23"/>
                    <a:pt x="256" y="23"/>
                    <a:pt x="256" y="23"/>
                  </a:cubicBezTo>
                  <a:cubicBezTo>
                    <a:pt x="255" y="22"/>
                    <a:pt x="255" y="22"/>
                    <a:pt x="255" y="22"/>
                  </a:cubicBezTo>
                  <a:cubicBezTo>
                    <a:pt x="254" y="21"/>
                    <a:pt x="254" y="22"/>
                    <a:pt x="254" y="21"/>
                  </a:cubicBezTo>
                  <a:cubicBezTo>
                    <a:pt x="253" y="21"/>
                    <a:pt x="253" y="21"/>
                    <a:pt x="253" y="21"/>
                  </a:cubicBezTo>
                  <a:cubicBezTo>
                    <a:pt x="253" y="21"/>
                    <a:pt x="252" y="21"/>
                    <a:pt x="252" y="20"/>
                  </a:cubicBezTo>
                  <a:cubicBezTo>
                    <a:pt x="252" y="20"/>
                    <a:pt x="251" y="20"/>
                    <a:pt x="251" y="20"/>
                  </a:cubicBezTo>
                  <a:cubicBezTo>
                    <a:pt x="251" y="20"/>
                    <a:pt x="251" y="20"/>
                    <a:pt x="251" y="19"/>
                  </a:cubicBezTo>
                  <a:cubicBezTo>
                    <a:pt x="250" y="19"/>
                    <a:pt x="250" y="19"/>
                    <a:pt x="250" y="19"/>
                  </a:cubicBezTo>
                  <a:cubicBezTo>
                    <a:pt x="250" y="19"/>
                    <a:pt x="249" y="19"/>
                    <a:pt x="249" y="19"/>
                  </a:cubicBezTo>
                  <a:cubicBezTo>
                    <a:pt x="249" y="19"/>
                    <a:pt x="249" y="19"/>
                    <a:pt x="249" y="19"/>
                  </a:cubicBezTo>
                  <a:cubicBezTo>
                    <a:pt x="249" y="18"/>
                    <a:pt x="249" y="18"/>
                    <a:pt x="250" y="17"/>
                  </a:cubicBezTo>
                  <a:cubicBezTo>
                    <a:pt x="250" y="17"/>
                    <a:pt x="250" y="17"/>
                    <a:pt x="251" y="16"/>
                  </a:cubicBezTo>
                  <a:cubicBezTo>
                    <a:pt x="251" y="16"/>
                    <a:pt x="252" y="16"/>
                    <a:pt x="252" y="16"/>
                  </a:cubicBezTo>
                  <a:cubicBezTo>
                    <a:pt x="253" y="16"/>
                    <a:pt x="253" y="16"/>
                    <a:pt x="253" y="16"/>
                  </a:cubicBezTo>
                  <a:cubicBezTo>
                    <a:pt x="253" y="16"/>
                    <a:pt x="254" y="16"/>
                    <a:pt x="254" y="16"/>
                  </a:cubicBezTo>
                  <a:cubicBezTo>
                    <a:pt x="254" y="16"/>
                    <a:pt x="254" y="16"/>
                    <a:pt x="255" y="16"/>
                  </a:cubicBezTo>
                  <a:cubicBezTo>
                    <a:pt x="255" y="16"/>
                    <a:pt x="255" y="16"/>
                    <a:pt x="256" y="16"/>
                  </a:cubicBezTo>
                  <a:cubicBezTo>
                    <a:pt x="256" y="16"/>
                    <a:pt x="256" y="16"/>
                    <a:pt x="257" y="16"/>
                  </a:cubicBezTo>
                  <a:cubicBezTo>
                    <a:pt x="257" y="17"/>
                    <a:pt x="257" y="16"/>
                    <a:pt x="257" y="17"/>
                  </a:cubicBezTo>
                  <a:cubicBezTo>
                    <a:pt x="257" y="18"/>
                    <a:pt x="257" y="18"/>
                    <a:pt x="258" y="18"/>
                  </a:cubicBezTo>
                  <a:cubicBezTo>
                    <a:pt x="258" y="18"/>
                    <a:pt x="258" y="18"/>
                    <a:pt x="258" y="19"/>
                  </a:cubicBezTo>
                  <a:cubicBezTo>
                    <a:pt x="258" y="19"/>
                    <a:pt x="258" y="19"/>
                    <a:pt x="259" y="20"/>
                  </a:cubicBezTo>
                  <a:cubicBezTo>
                    <a:pt x="259" y="20"/>
                    <a:pt x="259" y="20"/>
                    <a:pt x="259" y="21"/>
                  </a:cubicBezTo>
                  <a:cubicBezTo>
                    <a:pt x="259" y="21"/>
                    <a:pt x="260" y="21"/>
                    <a:pt x="260" y="22"/>
                  </a:cubicBezTo>
                  <a:cubicBezTo>
                    <a:pt x="260" y="22"/>
                    <a:pt x="260" y="23"/>
                    <a:pt x="260" y="23"/>
                  </a:cubicBezTo>
                  <a:cubicBezTo>
                    <a:pt x="261" y="23"/>
                    <a:pt x="262" y="23"/>
                    <a:pt x="262" y="22"/>
                  </a:cubicBezTo>
                  <a:cubicBezTo>
                    <a:pt x="262" y="22"/>
                    <a:pt x="262" y="22"/>
                    <a:pt x="262" y="21"/>
                  </a:cubicBezTo>
                  <a:cubicBezTo>
                    <a:pt x="262" y="21"/>
                    <a:pt x="262" y="20"/>
                    <a:pt x="262" y="20"/>
                  </a:cubicBezTo>
                  <a:cubicBezTo>
                    <a:pt x="262" y="20"/>
                    <a:pt x="262" y="19"/>
                    <a:pt x="262" y="19"/>
                  </a:cubicBezTo>
                  <a:cubicBezTo>
                    <a:pt x="262" y="19"/>
                    <a:pt x="262" y="18"/>
                    <a:pt x="261" y="19"/>
                  </a:cubicBezTo>
                  <a:cubicBezTo>
                    <a:pt x="261" y="19"/>
                    <a:pt x="260" y="19"/>
                    <a:pt x="260" y="19"/>
                  </a:cubicBezTo>
                  <a:cubicBezTo>
                    <a:pt x="260" y="18"/>
                    <a:pt x="259" y="18"/>
                    <a:pt x="259" y="18"/>
                  </a:cubicBezTo>
                  <a:cubicBezTo>
                    <a:pt x="259" y="18"/>
                    <a:pt x="258" y="18"/>
                    <a:pt x="259" y="17"/>
                  </a:cubicBezTo>
                  <a:cubicBezTo>
                    <a:pt x="259" y="17"/>
                    <a:pt x="259" y="17"/>
                    <a:pt x="259" y="17"/>
                  </a:cubicBezTo>
                  <a:cubicBezTo>
                    <a:pt x="260" y="16"/>
                    <a:pt x="260" y="16"/>
                    <a:pt x="261" y="16"/>
                  </a:cubicBezTo>
                  <a:cubicBezTo>
                    <a:pt x="261" y="15"/>
                    <a:pt x="261" y="15"/>
                    <a:pt x="262" y="15"/>
                  </a:cubicBezTo>
                  <a:cubicBezTo>
                    <a:pt x="262" y="15"/>
                    <a:pt x="262" y="15"/>
                    <a:pt x="262" y="14"/>
                  </a:cubicBezTo>
                  <a:cubicBezTo>
                    <a:pt x="262" y="14"/>
                    <a:pt x="262" y="14"/>
                    <a:pt x="262" y="13"/>
                  </a:cubicBezTo>
                  <a:cubicBezTo>
                    <a:pt x="262" y="12"/>
                    <a:pt x="262" y="11"/>
                    <a:pt x="262" y="11"/>
                  </a:cubicBezTo>
                  <a:cubicBezTo>
                    <a:pt x="261" y="11"/>
                    <a:pt x="261" y="10"/>
                    <a:pt x="261" y="10"/>
                  </a:cubicBezTo>
                  <a:cubicBezTo>
                    <a:pt x="261" y="9"/>
                    <a:pt x="261" y="8"/>
                    <a:pt x="261" y="8"/>
                  </a:cubicBezTo>
                  <a:cubicBezTo>
                    <a:pt x="261" y="8"/>
                    <a:pt x="261" y="7"/>
                    <a:pt x="261" y="7"/>
                  </a:cubicBezTo>
                  <a:cubicBezTo>
                    <a:pt x="261" y="6"/>
                    <a:pt x="260" y="6"/>
                    <a:pt x="260" y="6"/>
                  </a:cubicBezTo>
                  <a:cubicBezTo>
                    <a:pt x="260" y="5"/>
                    <a:pt x="259" y="4"/>
                    <a:pt x="259" y="4"/>
                  </a:cubicBezTo>
                  <a:cubicBezTo>
                    <a:pt x="259" y="4"/>
                    <a:pt x="259" y="3"/>
                    <a:pt x="259" y="3"/>
                  </a:cubicBezTo>
                  <a:cubicBezTo>
                    <a:pt x="259" y="3"/>
                    <a:pt x="259" y="3"/>
                    <a:pt x="259" y="3"/>
                  </a:cubicBezTo>
                  <a:cubicBezTo>
                    <a:pt x="259" y="2"/>
                    <a:pt x="259" y="2"/>
                    <a:pt x="259" y="2"/>
                  </a:cubicBezTo>
                  <a:cubicBezTo>
                    <a:pt x="259" y="2"/>
                    <a:pt x="259" y="2"/>
                    <a:pt x="259" y="1"/>
                  </a:cubicBezTo>
                  <a:cubicBezTo>
                    <a:pt x="260" y="1"/>
                    <a:pt x="260" y="1"/>
                    <a:pt x="260" y="1"/>
                  </a:cubicBezTo>
                  <a:cubicBezTo>
                    <a:pt x="260" y="1"/>
                    <a:pt x="260" y="1"/>
                    <a:pt x="261" y="1"/>
                  </a:cubicBezTo>
                  <a:cubicBezTo>
                    <a:pt x="261" y="1"/>
                    <a:pt x="262" y="2"/>
                    <a:pt x="262" y="2"/>
                  </a:cubicBezTo>
                  <a:cubicBezTo>
                    <a:pt x="262" y="2"/>
                    <a:pt x="262" y="2"/>
                    <a:pt x="263" y="2"/>
                  </a:cubicBezTo>
                  <a:cubicBezTo>
                    <a:pt x="263" y="2"/>
                    <a:pt x="263" y="2"/>
                    <a:pt x="263" y="2"/>
                  </a:cubicBezTo>
                  <a:cubicBezTo>
                    <a:pt x="264" y="2"/>
                    <a:pt x="264" y="2"/>
                    <a:pt x="264" y="3"/>
                  </a:cubicBezTo>
                  <a:cubicBezTo>
                    <a:pt x="264" y="3"/>
                    <a:pt x="265" y="3"/>
                    <a:pt x="265" y="4"/>
                  </a:cubicBezTo>
                  <a:cubicBezTo>
                    <a:pt x="266" y="4"/>
                    <a:pt x="266" y="4"/>
                    <a:pt x="266" y="5"/>
                  </a:cubicBezTo>
                  <a:cubicBezTo>
                    <a:pt x="266" y="5"/>
                    <a:pt x="266" y="5"/>
                    <a:pt x="266" y="6"/>
                  </a:cubicBezTo>
                  <a:cubicBezTo>
                    <a:pt x="266" y="6"/>
                    <a:pt x="265" y="7"/>
                    <a:pt x="265" y="7"/>
                  </a:cubicBezTo>
                  <a:cubicBezTo>
                    <a:pt x="266" y="7"/>
                    <a:pt x="265" y="8"/>
                    <a:pt x="265" y="8"/>
                  </a:cubicBezTo>
                  <a:cubicBezTo>
                    <a:pt x="266" y="8"/>
                    <a:pt x="266" y="8"/>
                    <a:pt x="265" y="9"/>
                  </a:cubicBezTo>
                  <a:cubicBezTo>
                    <a:pt x="265" y="9"/>
                    <a:pt x="265" y="10"/>
                    <a:pt x="265" y="10"/>
                  </a:cubicBezTo>
                  <a:cubicBezTo>
                    <a:pt x="265" y="10"/>
                    <a:pt x="265" y="10"/>
                    <a:pt x="265" y="10"/>
                  </a:cubicBezTo>
                  <a:cubicBezTo>
                    <a:pt x="265" y="11"/>
                    <a:pt x="265" y="11"/>
                    <a:pt x="265" y="11"/>
                  </a:cubicBezTo>
                  <a:cubicBezTo>
                    <a:pt x="265" y="12"/>
                    <a:pt x="265" y="12"/>
                    <a:pt x="265" y="12"/>
                  </a:cubicBezTo>
                  <a:cubicBezTo>
                    <a:pt x="265" y="13"/>
                    <a:pt x="265" y="13"/>
                    <a:pt x="265" y="13"/>
                  </a:cubicBezTo>
                  <a:cubicBezTo>
                    <a:pt x="266" y="13"/>
                    <a:pt x="266" y="14"/>
                    <a:pt x="266" y="13"/>
                  </a:cubicBezTo>
                  <a:cubicBezTo>
                    <a:pt x="267" y="13"/>
                    <a:pt x="267" y="13"/>
                    <a:pt x="267" y="13"/>
                  </a:cubicBezTo>
                  <a:cubicBezTo>
                    <a:pt x="268" y="12"/>
                    <a:pt x="267" y="12"/>
                    <a:pt x="267" y="12"/>
                  </a:cubicBezTo>
                  <a:cubicBezTo>
                    <a:pt x="267" y="12"/>
                    <a:pt x="267" y="12"/>
                    <a:pt x="266" y="11"/>
                  </a:cubicBezTo>
                  <a:cubicBezTo>
                    <a:pt x="266" y="11"/>
                    <a:pt x="266" y="11"/>
                    <a:pt x="266" y="11"/>
                  </a:cubicBezTo>
                  <a:cubicBezTo>
                    <a:pt x="266" y="11"/>
                    <a:pt x="266" y="11"/>
                    <a:pt x="266" y="10"/>
                  </a:cubicBezTo>
                  <a:cubicBezTo>
                    <a:pt x="267" y="9"/>
                    <a:pt x="267" y="9"/>
                    <a:pt x="267" y="9"/>
                  </a:cubicBezTo>
                  <a:cubicBezTo>
                    <a:pt x="267" y="8"/>
                    <a:pt x="268" y="8"/>
                    <a:pt x="268" y="8"/>
                  </a:cubicBezTo>
                  <a:cubicBezTo>
                    <a:pt x="268" y="7"/>
                    <a:pt x="268" y="7"/>
                    <a:pt x="268" y="6"/>
                  </a:cubicBezTo>
                  <a:cubicBezTo>
                    <a:pt x="268" y="6"/>
                    <a:pt x="268" y="6"/>
                    <a:pt x="268" y="5"/>
                  </a:cubicBezTo>
                  <a:cubicBezTo>
                    <a:pt x="268" y="5"/>
                    <a:pt x="268" y="4"/>
                    <a:pt x="269" y="3"/>
                  </a:cubicBezTo>
                  <a:cubicBezTo>
                    <a:pt x="269" y="3"/>
                    <a:pt x="269" y="3"/>
                    <a:pt x="270" y="2"/>
                  </a:cubicBezTo>
                  <a:cubicBezTo>
                    <a:pt x="270" y="1"/>
                    <a:pt x="270" y="2"/>
                    <a:pt x="270" y="1"/>
                  </a:cubicBezTo>
                  <a:cubicBezTo>
                    <a:pt x="271" y="1"/>
                    <a:pt x="270" y="1"/>
                    <a:pt x="271" y="0"/>
                  </a:cubicBezTo>
                  <a:cubicBezTo>
                    <a:pt x="272" y="0"/>
                    <a:pt x="272" y="0"/>
                    <a:pt x="272" y="0"/>
                  </a:cubicBezTo>
                  <a:cubicBezTo>
                    <a:pt x="273" y="0"/>
                    <a:pt x="273" y="0"/>
                    <a:pt x="273" y="1"/>
                  </a:cubicBezTo>
                  <a:cubicBezTo>
                    <a:pt x="274" y="1"/>
                    <a:pt x="274" y="1"/>
                    <a:pt x="274" y="1"/>
                  </a:cubicBezTo>
                  <a:cubicBezTo>
                    <a:pt x="274" y="2"/>
                    <a:pt x="274" y="2"/>
                    <a:pt x="274" y="2"/>
                  </a:cubicBezTo>
                  <a:cubicBezTo>
                    <a:pt x="274" y="3"/>
                    <a:pt x="274" y="3"/>
                    <a:pt x="274" y="4"/>
                  </a:cubicBezTo>
                  <a:cubicBezTo>
                    <a:pt x="274" y="4"/>
                    <a:pt x="274" y="4"/>
                    <a:pt x="274" y="5"/>
                  </a:cubicBezTo>
                  <a:cubicBezTo>
                    <a:pt x="274" y="6"/>
                    <a:pt x="274" y="6"/>
                    <a:pt x="274" y="7"/>
                  </a:cubicBezTo>
                  <a:cubicBezTo>
                    <a:pt x="274" y="7"/>
                    <a:pt x="274" y="7"/>
                    <a:pt x="274" y="8"/>
                  </a:cubicBezTo>
                  <a:cubicBezTo>
                    <a:pt x="274" y="8"/>
                    <a:pt x="274" y="8"/>
                    <a:pt x="274" y="9"/>
                  </a:cubicBezTo>
                  <a:cubicBezTo>
                    <a:pt x="274" y="10"/>
                    <a:pt x="274" y="10"/>
                    <a:pt x="274" y="10"/>
                  </a:cubicBezTo>
                  <a:cubicBezTo>
                    <a:pt x="274" y="11"/>
                    <a:pt x="274" y="11"/>
                    <a:pt x="274" y="12"/>
                  </a:cubicBezTo>
                  <a:cubicBezTo>
                    <a:pt x="274" y="12"/>
                    <a:pt x="274" y="12"/>
                    <a:pt x="275" y="13"/>
                  </a:cubicBezTo>
                  <a:cubicBezTo>
                    <a:pt x="275" y="13"/>
                    <a:pt x="275" y="14"/>
                    <a:pt x="275" y="14"/>
                  </a:cubicBezTo>
                  <a:cubicBezTo>
                    <a:pt x="275" y="14"/>
                    <a:pt x="274" y="15"/>
                    <a:pt x="275" y="15"/>
                  </a:cubicBezTo>
                  <a:cubicBezTo>
                    <a:pt x="275" y="16"/>
                    <a:pt x="275" y="16"/>
                    <a:pt x="275" y="16"/>
                  </a:cubicBezTo>
                  <a:cubicBezTo>
                    <a:pt x="275" y="16"/>
                    <a:pt x="275" y="16"/>
                    <a:pt x="275" y="17"/>
                  </a:cubicBezTo>
                  <a:cubicBezTo>
                    <a:pt x="275" y="17"/>
                    <a:pt x="275" y="17"/>
                    <a:pt x="275" y="17"/>
                  </a:cubicBezTo>
                  <a:cubicBezTo>
                    <a:pt x="276" y="17"/>
                    <a:pt x="276" y="17"/>
                    <a:pt x="276" y="17"/>
                  </a:cubicBezTo>
                  <a:cubicBezTo>
                    <a:pt x="276" y="17"/>
                    <a:pt x="276" y="17"/>
                    <a:pt x="277" y="16"/>
                  </a:cubicBezTo>
                  <a:cubicBezTo>
                    <a:pt x="277" y="16"/>
                    <a:pt x="277" y="16"/>
                    <a:pt x="277" y="15"/>
                  </a:cubicBezTo>
                  <a:cubicBezTo>
                    <a:pt x="277" y="15"/>
                    <a:pt x="277" y="14"/>
                    <a:pt x="278" y="14"/>
                  </a:cubicBezTo>
                  <a:cubicBezTo>
                    <a:pt x="278" y="14"/>
                    <a:pt x="277" y="13"/>
                    <a:pt x="278" y="13"/>
                  </a:cubicBezTo>
                  <a:cubicBezTo>
                    <a:pt x="279" y="12"/>
                    <a:pt x="279" y="12"/>
                    <a:pt x="279" y="11"/>
                  </a:cubicBezTo>
                  <a:cubicBezTo>
                    <a:pt x="280" y="11"/>
                    <a:pt x="280" y="11"/>
                    <a:pt x="281" y="11"/>
                  </a:cubicBezTo>
                  <a:cubicBezTo>
                    <a:pt x="281" y="11"/>
                    <a:pt x="281" y="11"/>
                    <a:pt x="282" y="11"/>
                  </a:cubicBezTo>
                  <a:cubicBezTo>
                    <a:pt x="282" y="12"/>
                    <a:pt x="282" y="12"/>
                    <a:pt x="282" y="12"/>
                  </a:cubicBezTo>
                  <a:cubicBezTo>
                    <a:pt x="282" y="12"/>
                    <a:pt x="283" y="12"/>
                    <a:pt x="283" y="12"/>
                  </a:cubicBezTo>
                  <a:cubicBezTo>
                    <a:pt x="282" y="13"/>
                    <a:pt x="282" y="13"/>
                    <a:pt x="283" y="13"/>
                  </a:cubicBezTo>
                  <a:cubicBezTo>
                    <a:pt x="283" y="14"/>
                    <a:pt x="283" y="14"/>
                    <a:pt x="282" y="14"/>
                  </a:cubicBezTo>
                  <a:cubicBezTo>
                    <a:pt x="282" y="15"/>
                    <a:pt x="282" y="15"/>
                    <a:pt x="282" y="15"/>
                  </a:cubicBezTo>
                  <a:cubicBezTo>
                    <a:pt x="282" y="16"/>
                    <a:pt x="282" y="16"/>
                    <a:pt x="282" y="16"/>
                  </a:cubicBezTo>
                  <a:cubicBezTo>
                    <a:pt x="282" y="17"/>
                    <a:pt x="282" y="17"/>
                    <a:pt x="282" y="17"/>
                  </a:cubicBezTo>
                  <a:cubicBezTo>
                    <a:pt x="282" y="18"/>
                    <a:pt x="281" y="18"/>
                    <a:pt x="281" y="18"/>
                  </a:cubicBezTo>
                  <a:cubicBezTo>
                    <a:pt x="281" y="19"/>
                    <a:pt x="281" y="19"/>
                    <a:pt x="281" y="19"/>
                  </a:cubicBezTo>
                  <a:cubicBezTo>
                    <a:pt x="281" y="20"/>
                    <a:pt x="281" y="20"/>
                    <a:pt x="281" y="20"/>
                  </a:cubicBezTo>
                  <a:cubicBezTo>
                    <a:pt x="281" y="21"/>
                    <a:pt x="281" y="21"/>
                    <a:pt x="281" y="21"/>
                  </a:cubicBezTo>
                  <a:cubicBezTo>
                    <a:pt x="281" y="21"/>
                    <a:pt x="281" y="22"/>
                    <a:pt x="281" y="22"/>
                  </a:cubicBezTo>
                  <a:cubicBezTo>
                    <a:pt x="280" y="22"/>
                    <a:pt x="281" y="23"/>
                    <a:pt x="280" y="23"/>
                  </a:cubicBezTo>
                  <a:cubicBezTo>
                    <a:pt x="280" y="23"/>
                    <a:pt x="280" y="24"/>
                    <a:pt x="280" y="24"/>
                  </a:cubicBezTo>
                  <a:cubicBezTo>
                    <a:pt x="280" y="24"/>
                    <a:pt x="279" y="24"/>
                    <a:pt x="280" y="24"/>
                  </a:cubicBezTo>
                  <a:cubicBezTo>
                    <a:pt x="280" y="25"/>
                    <a:pt x="280" y="25"/>
                    <a:pt x="280" y="25"/>
                  </a:cubicBezTo>
                  <a:cubicBezTo>
                    <a:pt x="280" y="26"/>
                    <a:pt x="281" y="25"/>
                    <a:pt x="281" y="26"/>
                  </a:cubicBezTo>
                  <a:cubicBezTo>
                    <a:pt x="281" y="26"/>
                    <a:pt x="282" y="26"/>
                    <a:pt x="282" y="26"/>
                  </a:cubicBezTo>
                  <a:cubicBezTo>
                    <a:pt x="282" y="27"/>
                    <a:pt x="282" y="27"/>
                    <a:pt x="282" y="28"/>
                  </a:cubicBezTo>
                  <a:cubicBezTo>
                    <a:pt x="282" y="28"/>
                    <a:pt x="282" y="29"/>
                    <a:pt x="282" y="29"/>
                  </a:cubicBezTo>
                  <a:cubicBezTo>
                    <a:pt x="282" y="29"/>
                    <a:pt x="282" y="29"/>
                    <a:pt x="282" y="30"/>
                  </a:cubicBezTo>
                  <a:cubicBezTo>
                    <a:pt x="282" y="31"/>
                    <a:pt x="282" y="31"/>
                    <a:pt x="282" y="31"/>
                  </a:cubicBezTo>
                  <a:cubicBezTo>
                    <a:pt x="282" y="32"/>
                    <a:pt x="282" y="33"/>
                    <a:pt x="283" y="33"/>
                  </a:cubicBezTo>
                  <a:cubicBezTo>
                    <a:pt x="283" y="33"/>
                    <a:pt x="283" y="33"/>
                    <a:pt x="284" y="32"/>
                  </a:cubicBezTo>
                  <a:cubicBezTo>
                    <a:pt x="284" y="31"/>
                    <a:pt x="284" y="31"/>
                    <a:pt x="285" y="30"/>
                  </a:cubicBezTo>
                  <a:cubicBezTo>
                    <a:pt x="285" y="30"/>
                    <a:pt x="285" y="30"/>
                    <a:pt x="285" y="29"/>
                  </a:cubicBezTo>
                  <a:cubicBezTo>
                    <a:pt x="286" y="29"/>
                    <a:pt x="286" y="28"/>
                    <a:pt x="286" y="28"/>
                  </a:cubicBezTo>
                  <a:cubicBezTo>
                    <a:pt x="286" y="27"/>
                    <a:pt x="286" y="27"/>
                    <a:pt x="287" y="27"/>
                  </a:cubicBezTo>
                  <a:cubicBezTo>
                    <a:pt x="287" y="26"/>
                    <a:pt x="287" y="26"/>
                    <a:pt x="288" y="26"/>
                  </a:cubicBezTo>
                  <a:cubicBezTo>
                    <a:pt x="288" y="26"/>
                    <a:pt x="289" y="26"/>
                    <a:pt x="289" y="26"/>
                  </a:cubicBezTo>
                  <a:cubicBezTo>
                    <a:pt x="290" y="27"/>
                    <a:pt x="290" y="27"/>
                    <a:pt x="290" y="27"/>
                  </a:cubicBezTo>
                  <a:cubicBezTo>
                    <a:pt x="290" y="27"/>
                    <a:pt x="291" y="27"/>
                    <a:pt x="290" y="28"/>
                  </a:cubicBezTo>
                  <a:cubicBezTo>
                    <a:pt x="290" y="29"/>
                    <a:pt x="290" y="29"/>
                    <a:pt x="290" y="29"/>
                  </a:cubicBezTo>
                  <a:cubicBezTo>
                    <a:pt x="289" y="30"/>
                    <a:pt x="289" y="30"/>
                    <a:pt x="289" y="30"/>
                  </a:cubicBezTo>
                  <a:cubicBezTo>
                    <a:pt x="289" y="30"/>
                    <a:pt x="289" y="31"/>
                    <a:pt x="289" y="31"/>
                  </a:cubicBezTo>
                  <a:cubicBezTo>
                    <a:pt x="289" y="31"/>
                    <a:pt x="289" y="31"/>
                    <a:pt x="289" y="32"/>
                  </a:cubicBezTo>
                  <a:cubicBezTo>
                    <a:pt x="288" y="33"/>
                    <a:pt x="288" y="32"/>
                    <a:pt x="287" y="32"/>
                  </a:cubicBezTo>
                  <a:cubicBezTo>
                    <a:pt x="287" y="32"/>
                    <a:pt x="287" y="33"/>
                    <a:pt x="286" y="33"/>
                  </a:cubicBezTo>
                  <a:cubicBezTo>
                    <a:pt x="286" y="33"/>
                    <a:pt x="286" y="34"/>
                    <a:pt x="286" y="34"/>
                  </a:cubicBezTo>
                  <a:cubicBezTo>
                    <a:pt x="286" y="35"/>
                    <a:pt x="286" y="35"/>
                    <a:pt x="286" y="35"/>
                  </a:cubicBezTo>
                  <a:cubicBezTo>
                    <a:pt x="286" y="36"/>
                    <a:pt x="286" y="36"/>
                    <a:pt x="287" y="36"/>
                  </a:cubicBezTo>
                  <a:cubicBezTo>
                    <a:pt x="287" y="37"/>
                    <a:pt x="287" y="37"/>
                    <a:pt x="288" y="37"/>
                  </a:cubicBezTo>
                  <a:cubicBezTo>
                    <a:pt x="288" y="38"/>
                    <a:pt x="289" y="39"/>
                    <a:pt x="290" y="39"/>
                  </a:cubicBezTo>
                  <a:cubicBezTo>
                    <a:pt x="291" y="40"/>
                    <a:pt x="291" y="40"/>
                    <a:pt x="292" y="41"/>
                  </a:cubicBezTo>
                  <a:cubicBezTo>
                    <a:pt x="292" y="41"/>
                    <a:pt x="292" y="41"/>
                    <a:pt x="292" y="42"/>
                  </a:cubicBezTo>
                  <a:cubicBezTo>
                    <a:pt x="293" y="42"/>
                    <a:pt x="292" y="43"/>
                    <a:pt x="293" y="44"/>
                  </a:cubicBezTo>
                  <a:cubicBezTo>
                    <a:pt x="293" y="44"/>
                    <a:pt x="293" y="46"/>
                    <a:pt x="293" y="46"/>
                  </a:cubicBezTo>
                  <a:cubicBezTo>
                    <a:pt x="292" y="47"/>
                    <a:pt x="293" y="48"/>
                    <a:pt x="292" y="48"/>
                  </a:cubicBezTo>
                  <a:cubicBezTo>
                    <a:pt x="290" y="49"/>
                    <a:pt x="290" y="48"/>
                    <a:pt x="289" y="48"/>
                  </a:cubicBezTo>
                  <a:cubicBezTo>
                    <a:pt x="288" y="48"/>
                    <a:pt x="287" y="48"/>
                    <a:pt x="286" y="48"/>
                  </a:cubicBezTo>
                  <a:cubicBezTo>
                    <a:pt x="286" y="48"/>
                    <a:pt x="285" y="48"/>
                    <a:pt x="284" y="48"/>
                  </a:cubicBezTo>
                  <a:cubicBezTo>
                    <a:pt x="284" y="48"/>
                    <a:pt x="283" y="48"/>
                    <a:pt x="283" y="48"/>
                  </a:cubicBezTo>
                  <a:cubicBezTo>
                    <a:pt x="282" y="48"/>
                    <a:pt x="282" y="48"/>
                    <a:pt x="282" y="48"/>
                  </a:cubicBezTo>
                  <a:cubicBezTo>
                    <a:pt x="282" y="48"/>
                    <a:pt x="282" y="48"/>
                    <a:pt x="283" y="48"/>
                  </a:cubicBezTo>
                  <a:cubicBezTo>
                    <a:pt x="283" y="47"/>
                    <a:pt x="283" y="47"/>
                    <a:pt x="284" y="47"/>
                  </a:cubicBezTo>
                  <a:cubicBezTo>
                    <a:pt x="285" y="47"/>
                    <a:pt x="285" y="46"/>
                    <a:pt x="286" y="46"/>
                  </a:cubicBezTo>
                  <a:cubicBezTo>
                    <a:pt x="286" y="46"/>
                    <a:pt x="286" y="46"/>
                    <a:pt x="286" y="45"/>
                  </a:cubicBezTo>
                  <a:cubicBezTo>
                    <a:pt x="287" y="44"/>
                    <a:pt x="287" y="44"/>
                    <a:pt x="287" y="44"/>
                  </a:cubicBezTo>
                  <a:cubicBezTo>
                    <a:pt x="287" y="43"/>
                    <a:pt x="287" y="43"/>
                    <a:pt x="287" y="43"/>
                  </a:cubicBezTo>
                  <a:cubicBezTo>
                    <a:pt x="286" y="42"/>
                    <a:pt x="286" y="42"/>
                    <a:pt x="286" y="42"/>
                  </a:cubicBezTo>
                  <a:cubicBezTo>
                    <a:pt x="286" y="42"/>
                    <a:pt x="286" y="42"/>
                    <a:pt x="285" y="41"/>
                  </a:cubicBezTo>
                  <a:cubicBezTo>
                    <a:pt x="284" y="41"/>
                    <a:pt x="284" y="41"/>
                    <a:pt x="283" y="40"/>
                  </a:cubicBezTo>
                  <a:cubicBezTo>
                    <a:pt x="283" y="40"/>
                    <a:pt x="283" y="40"/>
                    <a:pt x="283" y="40"/>
                  </a:cubicBezTo>
                  <a:cubicBezTo>
                    <a:pt x="282" y="40"/>
                    <a:pt x="282" y="39"/>
                    <a:pt x="282" y="40"/>
                  </a:cubicBezTo>
                  <a:cubicBezTo>
                    <a:pt x="281" y="41"/>
                    <a:pt x="281" y="41"/>
                    <a:pt x="280" y="42"/>
                  </a:cubicBezTo>
                  <a:cubicBezTo>
                    <a:pt x="280" y="43"/>
                    <a:pt x="280" y="43"/>
                    <a:pt x="280" y="44"/>
                  </a:cubicBezTo>
                  <a:cubicBezTo>
                    <a:pt x="280" y="44"/>
                    <a:pt x="279" y="45"/>
                    <a:pt x="279" y="45"/>
                  </a:cubicBezTo>
                  <a:cubicBezTo>
                    <a:pt x="279" y="46"/>
                    <a:pt x="279" y="46"/>
                    <a:pt x="278" y="47"/>
                  </a:cubicBezTo>
                  <a:cubicBezTo>
                    <a:pt x="278" y="47"/>
                    <a:pt x="277" y="47"/>
                    <a:pt x="277" y="47"/>
                  </a:cubicBezTo>
                  <a:cubicBezTo>
                    <a:pt x="277" y="47"/>
                    <a:pt x="276" y="47"/>
                    <a:pt x="275" y="47"/>
                  </a:cubicBezTo>
                  <a:cubicBezTo>
                    <a:pt x="275" y="48"/>
                    <a:pt x="274" y="48"/>
                    <a:pt x="274" y="47"/>
                  </a:cubicBezTo>
                  <a:cubicBezTo>
                    <a:pt x="274" y="47"/>
                    <a:pt x="273" y="46"/>
                    <a:pt x="273" y="46"/>
                  </a:cubicBezTo>
                  <a:cubicBezTo>
                    <a:pt x="273" y="46"/>
                    <a:pt x="273" y="46"/>
                    <a:pt x="273" y="45"/>
                  </a:cubicBezTo>
                  <a:cubicBezTo>
                    <a:pt x="274" y="45"/>
                    <a:pt x="274" y="45"/>
                    <a:pt x="274" y="44"/>
                  </a:cubicBezTo>
                  <a:cubicBezTo>
                    <a:pt x="274" y="44"/>
                    <a:pt x="274" y="44"/>
                    <a:pt x="275" y="43"/>
                  </a:cubicBezTo>
                  <a:cubicBezTo>
                    <a:pt x="275" y="43"/>
                    <a:pt x="275" y="43"/>
                    <a:pt x="276" y="43"/>
                  </a:cubicBezTo>
                  <a:cubicBezTo>
                    <a:pt x="276" y="42"/>
                    <a:pt x="276" y="42"/>
                    <a:pt x="276" y="42"/>
                  </a:cubicBezTo>
                  <a:cubicBezTo>
                    <a:pt x="277" y="41"/>
                    <a:pt x="276" y="41"/>
                    <a:pt x="277" y="41"/>
                  </a:cubicBezTo>
                  <a:cubicBezTo>
                    <a:pt x="278" y="40"/>
                    <a:pt x="277" y="40"/>
                    <a:pt x="278" y="39"/>
                  </a:cubicBezTo>
                  <a:cubicBezTo>
                    <a:pt x="278" y="39"/>
                    <a:pt x="279" y="38"/>
                    <a:pt x="279" y="38"/>
                  </a:cubicBezTo>
                  <a:cubicBezTo>
                    <a:pt x="279" y="38"/>
                    <a:pt x="279" y="38"/>
                    <a:pt x="280" y="37"/>
                  </a:cubicBezTo>
                  <a:cubicBezTo>
                    <a:pt x="280" y="37"/>
                    <a:pt x="280" y="37"/>
                    <a:pt x="280" y="37"/>
                  </a:cubicBezTo>
                  <a:cubicBezTo>
                    <a:pt x="280" y="37"/>
                    <a:pt x="280" y="37"/>
                    <a:pt x="280" y="36"/>
                  </a:cubicBezTo>
                  <a:cubicBezTo>
                    <a:pt x="279" y="36"/>
                    <a:pt x="279" y="36"/>
                    <a:pt x="279" y="36"/>
                  </a:cubicBezTo>
                  <a:cubicBezTo>
                    <a:pt x="279" y="36"/>
                    <a:pt x="279" y="36"/>
                    <a:pt x="278" y="35"/>
                  </a:cubicBezTo>
                  <a:cubicBezTo>
                    <a:pt x="278" y="35"/>
                    <a:pt x="279" y="35"/>
                    <a:pt x="279" y="35"/>
                  </a:cubicBezTo>
                  <a:cubicBezTo>
                    <a:pt x="279" y="35"/>
                    <a:pt x="279" y="33"/>
                    <a:pt x="279" y="33"/>
                  </a:cubicBezTo>
                  <a:cubicBezTo>
                    <a:pt x="279" y="33"/>
                    <a:pt x="279" y="33"/>
                    <a:pt x="279" y="33"/>
                  </a:cubicBezTo>
                  <a:cubicBezTo>
                    <a:pt x="278" y="32"/>
                    <a:pt x="278" y="32"/>
                    <a:pt x="278" y="32"/>
                  </a:cubicBezTo>
                  <a:cubicBezTo>
                    <a:pt x="277" y="32"/>
                    <a:pt x="277" y="32"/>
                    <a:pt x="277" y="32"/>
                  </a:cubicBezTo>
                  <a:cubicBezTo>
                    <a:pt x="276" y="33"/>
                    <a:pt x="276" y="33"/>
                    <a:pt x="275" y="33"/>
                  </a:cubicBezTo>
                  <a:cubicBezTo>
                    <a:pt x="275" y="33"/>
                    <a:pt x="274" y="33"/>
                    <a:pt x="274" y="33"/>
                  </a:cubicBezTo>
                  <a:cubicBezTo>
                    <a:pt x="275" y="33"/>
                    <a:pt x="275" y="32"/>
                    <a:pt x="275" y="32"/>
                  </a:cubicBezTo>
                  <a:cubicBezTo>
                    <a:pt x="275" y="31"/>
                    <a:pt x="275" y="32"/>
                    <a:pt x="275" y="31"/>
                  </a:cubicBezTo>
                  <a:cubicBezTo>
                    <a:pt x="276" y="30"/>
                    <a:pt x="276" y="30"/>
                    <a:pt x="276" y="30"/>
                  </a:cubicBezTo>
                  <a:cubicBezTo>
                    <a:pt x="277" y="30"/>
                    <a:pt x="277" y="30"/>
                    <a:pt x="277" y="29"/>
                  </a:cubicBezTo>
                  <a:cubicBezTo>
                    <a:pt x="277" y="28"/>
                    <a:pt x="277" y="28"/>
                    <a:pt x="277" y="28"/>
                  </a:cubicBezTo>
                  <a:cubicBezTo>
                    <a:pt x="277" y="27"/>
                    <a:pt x="276" y="28"/>
                    <a:pt x="277" y="27"/>
                  </a:cubicBezTo>
                  <a:cubicBezTo>
                    <a:pt x="277" y="27"/>
                    <a:pt x="277" y="27"/>
                    <a:pt x="277" y="26"/>
                  </a:cubicBezTo>
                  <a:cubicBezTo>
                    <a:pt x="278" y="25"/>
                    <a:pt x="278" y="25"/>
                    <a:pt x="278" y="24"/>
                  </a:cubicBezTo>
                  <a:cubicBezTo>
                    <a:pt x="279" y="23"/>
                    <a:pt x="279" y="23"/>
                    <a:pt x="279" y="23"/>
                  </a:cubicBezTo>
                  <a:cubicBezTo>
                    <a:pt x="279" y="22"/>
                    <a:pt x="280" y="21"/>
                    <a:pt x="279" y="21"/>
                  </a:cubicBezTo>
                  <a:cubicBezTo>
                    <a:pt x="279" y="20"/>
                    <a:pt x="279" y="20"/>
                    <a:pt x="279" y="20"/>
                  </a:cubicBezTo>
                  <a:cubicBezTo>
                    <a:pt x="279" y="19"/>
                    <a:pt x="279" y="19"/>
                    <a:pt x="279" y="19"/>
                  </a:cubicBezTo>
                  <a:cubicBezTo>
                    <a:pt x="279" y="19"/>
                    <a:pt x="279" y="18"/>
                    <a:pt x="278" y="18"/>
                  </a:cubicBezTo>
                  <a:cubicBezTo>
                    <a:pt x="278" y="19"/>
                    <a:pt x="278" y="18"/>
                    <a:pt x="278" y="19"/>
                  </a:cubicBezTo>
                  <a:cubicBezTo>
                    <a:pt x="277" y="19"/>
                    <a:pt x="277" y="19"/>
                    <a:pt x="277" y="20"/>
                  </a:cubicBezTo>
                  <a:cubicBezTo>
                    <a:pt x="277" y="20"/>
                    <a:pt x="277" y="20"/>
                    <a:pt x="277" y="21"/>
                  </a:cubicBezTo>
                  <a:cubicBezTo>
                    <a:pt x="277" y="22"/>
                    <a:pt x="277" y="22"/>
                    <a:pt x="277" y="23"/>
                  </a:cubicBezTo>
                  <a:cubicBezTo>
                    <a:pt x="277" y="23"/>
                    <a:pt x="276" y="24"/>
                    <a:pt x="276" y="24"/>
                  </a:cubicBezTo>
                  <a:cubicBezTo>
                    <a:pt x="275" y="24"/>
                    <a:pt x="275" y="24"/>
                    <a:pt x="275" y="24"/>
                  </a:cubicBezTo>
                  <a:cubicBezTo>
                    <a:pt x="275" y="24"/>
                    <a:pt x="275" y="24"/>
                    <a:pt x="274" y="25"/>
                  </a:cubicBezTo>
                  <a:cubicBezTo>
                    <a:pt x="273" y="26"/>
                    <a:pt x="274" y="26"/>
                    <a:pt x="274" y="26"/>
                  </a:cubicBezTo>
                  <a:cubicBezTo>
                    <a:pt x="273" y="27"/>
                    <a:pt x="273" y="28"/>
                    <a:pt x="273" y="28"/>
                  </a:cubicBezTo>
                  <a:cubicBezTo>
                    <a:pt x="273" y="28"/>
                    <a:pt x="273" y="29"/>
                    <a:pt x="273" y="29"/>
                  </a:cubicBezTo>
                  <a:cubicBezTo>
                    <a:pt x="272" y="30"/>
                    <a:pt x="272" y="30"/>
                    <a:pt x="272" y="31"/>
                  </a:cubicBezTo>
                  <a:cubicBezTo>
                    <a:pt x="271" y="32"/>
                    <a:pt x="271" y="33"/>
                    <a:pt x="270" y="33"/>
                  </a:cubicBezTo>
                  <a:cubicBezTo>
                    <a:pt x="270" y="34"/>
                    <a:pt x="269" y="35"/>
                    <a:pt x="269" y="35"/>
                  </a:cubicBezTo>
                  <a:cubicBezTo>
                    <a:pt x="268" y="35"/>
                    <a:pt x="267" y="35"/>
                    <a:pt x="267" y="35"/>
                  </a:cubicBezTo>
                  <a:cubicBezTo>
                    <a:pt x="266" y="34"/>
                    <a:pt x="266" y="34"/>
                    <a:pt x="266" y="34"/>
                  </a:cubicBezTo>
                  <a:cubicBezTo>
                    <a:pt x="266" y="33"/>
                    <a:pt x="266" y="33"/>
                    <a:pt x="266" y="33"/>
                  </a:cubicBezTo>
                  <a:cubicBezTo>
                    <a:pt x="267" y="32"/>
                    <a:pt x="266" y="32"/>
                    <a:pt x="267" y="32"/>
                  </a:cubicBezTo>
                  <a:cubicBezTo>
                    <a:pt x="267" y="31"/>
                    <a:pt x="267" y="31"/>
                    <a:pt x="268" y="30"/>
                  </a:cubicBezTo>
                  <a:cubicBezTo>
                    <a:pt x="268" y="30"/>
                    <a:pt x="269" y="30"/>
                    <a:pt x="269" y="29"/>
                  </a:cubicBezTo>
                  <a:cubicBezTo>
                    <a:pt x="270" y="28"/>
                    <a:pt x="270" y="28"/>
                    <a:pt x="271" y="28"/>
                  </a:cubicBezTo>
                  <a:cubicBezTo>
                    <a:pt x="271" y="27"/>
                    <a:pt x="271" y="27"/>
                    <a:pt x="271" y="26"/>
                  </a:cubicBezTo>
                  <a:cubicBezTo>
                    <a:pt x="271" y="26"/>
                    <a:pt x="271" y="26"/>
                    <a:pt x="271" y="26"/>
                  </a:cubicBezTo>
                  <a:cubicBezTo>
                    <a:pt x="272" y="25"/>
                    <a:pt x="272" y="25"/>
                    <a:pt x="271" y="25"/>
                  </a:cubicBezTo>
                  <a:cubicBezTo>
                    <a:pt x="271" y="25"/>
                    <a:pt x="270" y="25"/>
                    <a:pt x="270" y="25"/>
                  </a:cubicBezTo>
                  <a:cubicBezTo>
                    <a:pt x="269" y="25"/>
                    <a:pt x="269" y="24"/>
                    <a:pt x="269" y="25"/>
                  </a:cubicBezTo>
                  <a:cubicBezTo>
                    <a:pt x="268" y="25"/>
                    <a:pt x="268" y="25"/>
                    <a:pt x="268" y="25"/>
                  </a:cubicBezTo>
                  <a:cubicBezTo>
                    <a:pt x="268" y="26"/>
                    <a:pt x="268" y="27"/>
                    <a:pt x="268" y="27"/>
                  </a:cubicBezTo>
                  <a:cubicBezTo>
                    <a:pt x="267" y="27"/>
                    <a:pt x="267" y="28"/>
                    <a:pt x="267" y="28"/>
                  </a:cubicBezTo>
                  <a:cubicBezTo>
                    <a:pt x="267" y="29"/>
                    <a:pt x="266" y="29"/>
                    <a:pt x="266" y="29"/>
                  </a:cubicBezTo>
                  <a:cubicBezTo>
                    <a:pt x="265" y="29"/>
                    <a:pt x="265" y="28"/>
                    <a:pt x="265" y="28"/>
                  </a:cubicBezTo>
                  <a:cubicBezTo>
                    <a:pt x="265" y="28"/>
                    <a:pt x="264" y="27"/>
                    <a:pt x="264" y="27"/>
                  </a:cubicBezTo>
                  <a:cubicBezTo>
                    <a:pt x="265" y="26"/>
                    <a:pt x="265" y="26"/>
                    <a:pt x="265" y="26"/>
                  </a:cubicBezTo>
                  <a:cubicBezTo>
                    <a:pt x="265" y="25"/>
                    <a:pt x="265" y="25"/>
                    <a:pt x="265" y="25"/>
                  </a:cubicBezTo>
                  <a:cubicBezTo>
                    <a:pt x="264" y="24"/>
                    <a:pt x="264" y="25"/>
                    <a:pt x="264" y="25"/>
                  </a:cubicBezTo>
                  <a:cubicBezTo>
                    <a:pt x="264" y="25"/>
                    <a:pt x="264" y="25"/>
                    <a:pt x="263" y="25"/>
                  </a:cubicBezTo>
                  <a:cubicBezTo>
                    <a:pt x="263" y="24"/>
                    <a:pt x="263" y="24"/>
                    <a:pt x="263" y="25"/>
                  </a:cubicBezTo>
                  <a:cubicBezTo>
                    <a:pt x="263" y="25"/>
                    <a:pt x="262" y="25"/>
                    <a:pt x="262" y="25"/>
                  </a:cubicBezTo>
                  <a:cubicBezTo>
                    <a:pt x="262" y="25"/>
                    <a:pt x="262" y="25"/>
                    <a:pt x="262" y="25"/>
                  </a:cubicBezTo>
                  <a:cubicBezTo>
                    <a:pt x="262" y="25"/>
                    <a:pt x="262" y="25"/>
                    <a:pt x="261" y="25"/>
                  </a:cubicBezTo>
                  <a:cubicBezTo>
                    <a:pt x="261" y="26"/>
                    <a:pt x="261" y="26"/>
                    <a:pt x="261" y="26"/>
                  </a:cubicBezTo>
                  <a:cubicBezTo>
                    <a:pt x="261" y="26"/>
                    <a:pt x="262" y="26"/>
                    <a:pt x="262" y="26"/>
                  </a:cubicBezTo>
                  <a:cubicBezTo>
                    <a:pt x="262" y="26"/>
                    <a:pt x="262" y="26"/>
                    <a:pt x="262" y="26"/>
                  </a:cubicBezTo>
                  <a:cubicBezTo>
                    <a:pt x="262" y="26"/>
                    <a:pt x="262" y="26"/>
                    <a:pt x="262" y="27"/>
                  </a:cubicBezTo>
                  <a:cubicBezTo>
                    <a:pt x="262" y="28"/>
                    <a:pt x="262" y="28"/>
                    <a:pt x="262" y="28"/>
                  </a:cubicBezTo>
                  <a:cubicBezTo>
                    <a:pt x="262" y="29"/>
                    <a:pt x="262" y="29"/>
                    <a:pt x="262" y="29"/>
                  </a:cubicBezTo>
                  <a:cubicBezTo>
                    <a:pt x="262" y="30"/>
                    <a:pt x="263" y="30"/>
                    <a:pt x="263" y="31"/>
                  </a:cubicBezTo>
                  <a:cubicBezTo>
                    <a:pt x="263" y="31"/>
                    <a:pt x="263" y="31"/>
                    <a:pt x="263" y="32"/>
                  </a:cubicBezTo>
                  <a:cubicBezTo>
                    <a:pt x="263" y="32"/>
                    <a:pt x="263" y="33"/>
                    <a:pt x="263" y="34"/>
                  </a:cubicBezTo>
                  <a:cubicBezTo>
                    <a:pt x="263" y="34"/>
                    <a:pt x="262" y="34"/>
                    <a:pt x="262" y="35"/>
                  </a:cubicBezTo>
                  <a:cubicBezTo>
                    <a:pt x="261" y="35"/>
                    <a:pt x="261" y="36"/>
                    <a:pt x="260" y="36"/>
                  </a:cubicBezTo>
                  <a:cubicBezTo>
                    <a:pt x="260" y="36"/>
                    <a:pt x="260" y="36"/>
                    <a:pt x="259" y="36"/>
                  </a:cubicBezTo>
                  <a:cubicBezTo>
                    <a:pt x="259" y="36"/>
                    <a:pt x="258" y="36"/>
                    <a:pt x="258" y="35"/>
                  </a:cubicBezTo>
                  <a:cubicBezTo>
                    <a:pt x="258" y="34"/>
                    <a:pt x="258" y="34"/>
                    <a:pt x="258" y="33"/>
                  </a:cubicBezTo>
                  <a:cubicBezTo>
                    <a:pt x="258" y="32"/>
                    <a:pt x="258" y="32"/>
                    <a:pt x="258" y="32"/>
                  </a:cubicBezTo>
                  <a:cubicBezTo>
                    <a:pt x="258" y="31"/>
                    <a:pt x="258" y="31"/>
                    <a:pt x="258" y="30"/>
                  </a:cubicBezTo>
                  <a:cubicBezTo>
                    <a:pt x="258" y="30"/>
                    <a:pt x="257" y="30"/>
                    <a:pt x="257" y="29"/>
                  </a:cubicBezTo>
                  <a:cubicBezTo>
                    <a:pt x="257" y="29"/>
                    <a:pt x="257" y="29"/>
                    <a:pt x="256" y="29"/>
                  </a:cubicBezTo>
                  <a:cubicBezTo>
                    <a:pt x="256" y="29"/>
                    <a:pt x="255" y="28"/>
                    <a:pt x="255" y="28"/>
                  </a:cubicBezTo>
                  <a:cubicBezTo>
                    <a:pt x="255" y="28"/>
                    <a:pt x="254" y="28"/>
                    <a:pt x="253" y="28"/>
                  </a:cubicBezTo>
                  <a:cubicBezTo>
                    <a:pt x="253" y="27"/>
                    <a:pt x="253" y="27"/>
                    <a:pt x="253" y="26"/>
                  </a:cubicBezTo>
                  <a:close/>
                  <a:moveTo>
                    <a:pt x="259" y="38"/>
                  </a:moveTo>
                  <a:cubicBezTo>
                    <a:pt x="260" y="38"/>
                    <a:pt x="260" y="38"/>
                    <a:pt x="261" y="38"/>
                  </a:cubicBezTo>
                  <a:cubicBezTo>
                    <a:pt x="261" y="39"/>
                    <a:pt x="261" y="38"/>
                    <a:pt x="262" y="39"/>
                  </a:cubicBezTo>
                  <a:cubicBezTo>
                    <a:pt x="262" y="39"/>
                    <a:pt x="262" y="40"/>
                    <a:pt x="262" y="40"/>
                  </a:cubicBezTo>
                  <a:cubicBezTo>
                    <a:pt x="262" y="41"/>
                    <a:pt x="262" y="41"/>
                    <a:pt x="262" y="42"/>
                  </a:cubicBezTo>
                  <a:cubicBezTo>
                    <a:pt x="263" y="42"/>
                    <a:pt x="262" y="42"/>
                    <a:pt x="263" y="43"/>
                  </a:cubicBezTo>
                  <a:cubicBezTo>
                    <a:pt x="263" y="43"/>
                    <a:pt x="264" y="43"/>
                    <a:pt x="264" y="43"/>
                  </a:cubicBezTo>
                  <a:cubicBezTo>
                    <a:pt x="264" y="42"/>
                    <a:pt x="264" y="42"/>
                    <a:pt x="264" y="42"/>
                  </a:cubicBezTo>
                  <a:cubicBezTo>
                    <a:pt x="264" y="42"/>
                    <a:pt x="264" y="41"/>
                    <a:pt x="265" y="41"/>
                  </a:cubicBezTo>
                  <a:cubicBezTo>
                    <a:pt x="265" y="41"/>
                    <a:pt x="264" y="41"/>
                    <a:pt x="265" y="41"/>
                  </a:cubicBezTo>
                  <a:cubicBezTo>
                    <a:pt x="265" y="40"/>
                    <a:pt x="265" y="40"/>
                    <a:pt x="265" y="40"/>
                  </a:cubicBezTo>
                  <a:cubicBezTo>
                    <a:pt x="265" y="40"/>
                    <a:pt x="265" y="40"/>
                    <a:pt x="266" y="41"/>
                  </a:cubicBezTo>
                  <a:cubicBezTo>
                    <a:pt x="266" y="41"/>
                    <a:pt x="266" y="41"/>
                    <a:pt x="266" y="41"/>
                  </a:cubicBezTo>
                  <a:cubicBezTo>
                    <a:pt x="266" y="42"/>
                    <a:pt x="266" y="42"/>
                    <a:pt x="266" y="42"/>
                  </a:cubicBezTo>
                  <a:cubicBezTo>
                    <a:pt x="266" y="42"/>
                    <a:pt x="266" y="43"/>
                    <a:pt x="266" y="43"/>
                  </a:cubicBezTo>
                  <a:cubicBezTo>
                    <a:pt x="266" y="44"/>
                    <a:pt x="266" y="44"/>
                    <a:pt x="266" y="44"/>
                  </a:cubicBezTo>
                  <a:cubicBezTo>
                    <a:pt x="266" y="45"/>
                    <a:pt x="266" y="45"/>
                    <a:pt x="267" y="46"/>
                  </a:cubicBezTo>
                  <a:cubicBezTo>
                    <a:pt x="268" y="47"/>
                    <a:pt x="268" y="47"/>
                    <a:pt x="268" y="48"/>
                  </a:cubicBezTo>
                  <a:cubicBezTo>
                    <a:pt x="267" y="49"/>
                    <a:pt x="268" y="49"/>
                    <a:pt x="267" y="50"/>
                  </a:cubicBezTo>
                  <a:cubicBezTo>
                    <a:pt x="266" y="51"/>
                    <a:pt x="267" y="50"/>
                    <a:pt x="265" y="50"/>
                  </a:cubicBezTo>
                  <a:cubicBezTo>
                    <a:pt x="264" y="51"/>
                    <a:pt x="264" y="51"/>
                    <a:pt x="264" y="50"/>
                  </a:cubicBezTo>
                  <a:cubicBezTo>
                    <a:pt x="264" y="50"/>
                    <a:pt x="263" y="50"/>
                    <a:pt x="262" y="50"/>
                  </a:cubicBezTo>
                  <a:cubicBezTo>
                    <a:pt x="262" y="50"/>
                    <a:pt x="261" y="50"/>
                    <a:pt x="261" y="49"/>
                  </a:cubicBezTo>
                  <a:cubicBezTo>
                    <a:pt x="260" y="49"/>
                    <a:pt x="260" y="49"/>
                    <a:pt x="260" y="48"/>
                  </a:cubicBezTo>
                  <a:cubicBezTo>
                    <a:pt x="260" y="47"/>
                    <a:pt x="260" y="46"/>
                    <a:pt x="260" y="45"/>
                  </a:cubicBezTo>
                  <a:cubicBezTo>
                    <a:pt x="260" y="44"/>
                    <a:pt x="260" y="45"/>
                    <a:pt x="260" y="44"/>
                  </a:cubicBezTo>
                  <a:cubicBezTo>
                    <a:pt x="260" y="42"/>
                    <a:pt x="260" y="42"/>
                    <a:pt x="259" y="41"/>
                  </a:cubicBezTo>
                  <a:cubicBezTo>
                    <a:pt x="259" y="40"/>
                    <a:pt x="259" y="40"/>
                    <a:pt x="259" y="39"/>
                  </a:cubicBezTo>
                  <a:cubicBezTo>
                    <a:pt x="259" y="39"/>
                    <a:pt x="259" y="38"/>
                    <a:pt x="259" y="38"/>
                  </a:cubicBezTo>
                  <a:close/>
                  <a:moveTo>
                    <a:pt x="46" y="10"/>
                  </a:moveTo>
                  <a:cubicBezTo>
                    <a:pt x="47" y="10"/>
                    <a:pt x="47" y="10"/>
                    <a:pt x="48" y="11"/>
                  </a:cubicBezTo>
                  <a:cubicBezTo>
                    <a:pt x="48" y="11"/>
                    <a:pt x="49" y="12"/>
                    <a:pt x="49" y="12"/>
                  </a:cubicBezTo>
                  <a:cubicBezTo>
                    <a:pt x="50" y="13"/>
                    <a:pt x="50" y="12"/>
                    <a:pt x="51" y="13"/>
                  </a:cubicBezTo>
                  <a:cubicBezTo>
                    <a:pt x="51" y="14"/>
                    <a:pt x="51" y="14"/>
                    <a:pt x="52" y="14"/>
                  </a:cubicBezTo>
                  <a:cubicBezTo>
                    <a:pt x="52" y="14"/>
                    <a:pt x="53" y="14"/>
                    <a:pt x="53" y="15"/>
                  </a:cubicBezTo>
                  <a:cubicBezTo>
                    <a:pt x="54" y="15"/>
                    <a:pt x="54" y="15"/>
                    <a:pt x="55" y="16"/>
                  </a:cubicBezTo>
                  <a:cubicBezTo>
                    <a:pt x="56" y="16"/>
                    <a:pt x="56" y="16"/>
                    <a:pt x="56" y="16"/>
                  </a:cubicBezTo>
                  <a:cubicBezTo>
                    <a:pt x="57" y="16"/>
                    <a:pt x="58" y="17"/>
                    <a:pt x="58" y="17"/>
                  </a:cubicBezTo>
                  <a:cubicBezTo>
                    <a:pt x="58" y="17"/>
                    <a:pt x="59" y="17"/>
                    <a:pt x="59" y="17"/>
                  </a:cubicBezTo>
                  <a:cubicBezTo>
                    <a:pt x="60" y="18"/>
                    <a:pt x="60" y="18"/>
                    <a:pt x="60" y="18"/>
                  </a:cubicBezTo>
                  <a:cubicBezTo>
                    <a:pt x="61" y="18"/>
                    <a:pt x="61" y="18"/>
                    <a:pt x="62" y="18"/>
                  </a:cubicBezTo>
                  <a:cubicBezTo>
                    <a:pt x="62" y="19"/>
                    <a:pt x="62" y="19"/>
                    <a:pt x="62" y="19"/>
                  </a:cubicBezTo>
                  <a:cubicBezTo>
                    <a:pt x="63" y="19"/>
                    <a:pt x="63" y="19"/>
                    <a:pt x="63" y="20"/>
                  </a:cubicBezTo>
                  <a:cubicBezTo>
                    <a:pt x="63" y="20"/>
                    <a:pt x="64" y="20"/>
                    <a:pt x="64" y="20"/>
                  </a:cubicBezTo>
                  <a:cubicBezTo>
                    <a:pt x="64" y="21"/>
                    <a:pt x="64" y="21"/>
                    <a:pt x="65" y="21"/>
                  </a:cubicBezTo>
                  <a:cubicBezTo>
                    <a:pt x="65" y="21"/>
                    <a:pt x="65" y="21"/>
                    <a:pt x="66" y="22"/>
                  </a:cubicBezTo>
                  <a:cubicBezTo>
                    <a:pt x="66" y="22"/>
                    <a:pt x="66" y="22"/>
                    <a:pt x="66" y="22"/>
                  </a:cubicBezTo>
                  <a:cubicBezTo>
                    <a:pt x="66" y="22"/>
                    <a:pt x="67" y="23"/>
                    <a:pt x="67" y="23"/>
                  </a:cubicBezTo>
                  <a:cubicBezTo>
                    <a:pt x="67" y="23"/>
                    <a:pt x="67" y="23"/>
                    <a:pt x="67" y="24"/>
                  </a:cubicBezTo>
                  <a:cubicBezTo>
                    <a:pt x="67" y="24"/>
                    <a:pt x="67" y="24"/>
                    <a:pt x="67" y="24"/>
                  </a:cubicBezTo>
                  <a:cubicBezTo>
                    <a:pt x="67" y="24"/>
                    <a:pt x="66" y="24"/>
                    <a:pt x="66" y="24"/>
                  </a:cubicBezTo>
                  <a:cubicBezTo>
                    <a:pt x="66" y="24"/>
                    <a:pt x="64" y="24"/>
                    <a:pt x="64" y="24"/>
                  </a:cubicBezTo>
                  <a:cubicBezTo>
                    <a:pt x="64" y="24"/>
                    <a:pt x="61" y="24"/>
                    <a:pt x="61" y="24"/>
                  </a:cubicBezTo>
                  <a:cubicBezTo>
                    <a:pt x="61" y="24"/>
                    <a:pt x="59" y="24"/>
                    <a:pt x="59" y="24"/>
                  </a:cubicBezTo>
                  <a:cubicBezTo>
                    <a:pt x="58" y="24"/>
                    <a:pt x="57" y="24"/>
                    <a:pt x="57" y="24"/>
                  </a:cubicBezTo>
                  <a:cubicBezTo>
                    <a:pt x="57" y="24"/>
                    <a:pt x="57" y="24"/>
                    <a:pt x="57" y="23"/>
                  </a:cubicBezTo>
                  <a:cubicBezTo>
                    <a:pt x="56" y="23"/>
                    <a:pt x="55" y="23"/>
                    <a:pt x="55" y="23"/>
                  </a:cubicBezTo>
                  <a:cubicBezTo>
                    <a:pt x="54" y="23"/>
                    <a:pt x="54" y="23"/>
                    <a:pt x="53" y="22"/>
                  </a:cubicBezTo>
                  <a:cubicBezTo>
                    <a:pt x="53" y="22"/>
                    <a:pt x="52" y="22"/>
                    <a:pt x="52" y="22"/>
                  </a:cubicBezTo>
                  <a:cubicBezTo>
                    <a:pt x="52" y="22"/>
                    <a:pt x="51" y="22"/>
                    <a:pt x="51" y="22"/>
                  </a:cubicBezTo>
                  <a:cubicBezTo>
                    <a:pt x="50" y="22"/>
                    <a:pt x="50" y="22"/>
                    <a:pt x="50" y="22"/>
                  </a:cubicBezTo>
                  <a:cubicBezTo>
                    <a:pt x="49" y="22"/>
                    <a:pt x="49" y="22"/>
                    <a:pt x="49" y="22"/>
                  </a:cubicBezTo>
                  <a:cubicBezTo>
                    <a:pt x="49" y="22"/>
                    <a:pt x="49" y="22"/>
                    <a:pt x="49" y="22"/>
                  </a:cubicBezTo>
                  <a:cubicBezTo>
                    <a:pt x="48" y="22"/>
                    <a:pt x="48" y="22"/>
                    <a:pt x="48" y="22"/>
                  </a:cubicBezTo>
                  <a:cubicBezTo>
                    <a:pt x="48" y="22"/>
                    <a:pt x="48" y="22"/>
                    <a:pt x="48" y="22"/>
                  </a:cubicBezTo>
                  <a:cubicBezTo>
                    <a:pt x="48" y="22"/>
                    <a:pt x="47" y="23"/>
                    <a:pt x="47" y="23"/>
                  </a:cubicBezTo>
                  <a:cubicBezTo>
                    <a:pt x="47" y="24"/>
                    <a:pt x="47" y="24"/>
                    <a:pt x="47" y="24"/>
                  </a:cubicBezTo>
                  <a:cubicBezTo>
                    <a:pt x="47" y="25"/>
                    <a:pt x="47" y="25"/>
                    <a:pt x="47" y="25"/>
                  </a:cubicBezTo>
                  <a:cubicBezTo>
                    <a:pt x="47" y="25"/>
                    <a:pt x="47" y="25"/>
                    <a:pt x="47" y="26"/>
                  </a:cubicBezTo>
                  <a:cubicBezTo>
                    <a:pt x="47" y="26"/>
                    <a:pt x="48" y="26"/>
                    <a:pt x="48" y="26"/>
                  </a:cubicBezTo>
                  <a:cubicBezTo>
                    <a:pt x="48" y="26"/>
                    <a:pt x="49" y="27"/>
                    <a:pt x="49" y="27"/>
                  </a:cubicBezTo>
                  <a:cubicBezTo>
                    <a:pt x="49" y="28"/>
                    <a:pt x="50" y="28"/>
                    <a:pt x="50" y="28"/>
                  </a:cubicBezTo>
                  <a:cubicBezTo>
                    <a:pt x="50" y="29"/>
                    <a:pt x="50" y="29"/>
                    <a:pt x="51" y="29"/>
                  </a:cubicBezTo>
                  <a:cubicBezTo>
                    <a:pt x="51" y="30"/>
                    <a:pt x="52" y="30"/>
                    <a:pt x="52" y="30"/>
                  </a:cubicBezTo>
                  <a:cubicBezTo>
                    <a:pt x="52" y="31"/>
                    <a:pt x="52" y="31"/>
                    <a:pt x="53" y="31"/>
                  </a:cubicBezTo>
                  <a:cubicBezTo>
                    <a:pt x="53" y="31"/>
                    <a:pt x="53" y="31"/>
                    <a:pt x="53" y="31"/>
                  </a:cubicBezTo>
                  <a:cubicBezTo>
                    <a:pt x="54" y="31"/>
                    <a:pt x="54" y="31"/>
                    <a:pt x="54" y="32"/>
                  </a:cubicBezTo>
                  <a:cubicBezTo>
                    <a:pt x="54" y="32"/>
                    <a:pt x="54" y="32"/>
                    <a:pt x="54" y="32"/>
                  </a:cubicBezTo>
                  <a:cubicBezTo>
                    <a:pt x="54" y="33"/>
                    <a:pt x="54" y="33"/>
                    <a:pt x="54" y="33"/>
                  </a:cubicBezTo>
                  <a:cubicBezTo>
                    <a:pt x="53" y="33"/>
                    <a:pt x="53" y="33"/>
                    <a:pt x="53" y="34"/>
                  </a:cubicBezTo>
                  <a:cubicBezTo>
                    <a:pt x="53" y="34"/>
                    <a:pt x="53" y="34"/>
                    <a:pt x="53" y="34"/>
                  </a:cubicBezTo>
                  <a:cubicBezTo>
                    <a:pt x="52" y="34"/>
                    <a:pt x="52" y="34"/>
                    <a:pt x="52" y="34"/>
                  </a:cubicBezTo>
                  <a:cubicBezTo>
                    <a:pt x="52" y="33"/>
                    <a:pt x="51" y="33"/>
                    <a:pt x="51" y="33"/>
                  </a:cubicBezTo>
                  <a:cubicBezTo>
                    <a:pt x="51" y="33"/>
                    <a:pt x="51" y="33"/>
                    <a:pt x="50" y="33"/>
                  </a:cubicBezTo>
                  <a:cubicBezTo>
                    <a:pt x="50" y="33"/>
                    <a:pt x="50" y="33"/>
                    <a:pt x="49" y="33"/>
                  </a:cubicBezTo>
                  <a:cubicBezTo>
                    <a:pt x="49" y="32"/>
                    <a:pt x="49" y="32"/>
                    <a:pt x="48" y="32"/>
                  </a:cubicBezTo>
                  <a:cubicBezTo>
                    <a:pt x="47" y="32"/>
                    <a:pt x="47" y="32"/>
                    <a:pt x="46" y="31"/>
                  </a:cubicBezTo>
                  <a:cubicBezTo>
                    <a:pt x="46" y="31"/>
                    <a:pt x="46" y="31"/>
                    <a:pt x="45" y="31"/>
                  </a:cubicBezTo>
                  <a:cubicBezTo>
                    <a:pt x="45" y="31"/>
                    <a:pt x="44" y="31"/>
                    <a:pt x="44" y="31"/>
                  </a:cubicBezTo>
                  <a:cubicBezTo>
                    <a:pt x="43" y="30"/>
                    <a:pt x="41" y="30"/>
                    <a:pt x="41" y="30"/>
                  </a:cubicBezTo>
                  <a:cubicBezTo>
                    <a:pt x="40" y="30"/>
                    <a:pt x="40" y="30"/>
                    <a:pt x="40" y="30"/>
                  </a:cubicBezTo>
                  <a:cubicBezTo>
                    <a:pt x="39" y="30"/>
                    <a:pt x="39" y="31"/>
                    <a:pt x="39" y="31"/>
                  </a:cubicBezTo>
                  <a:cubicBezTo>
                    <a:pt x="39" y="32"/>
                    <a:pt x="38" y="32"/>
                    <a:pt x="38" y="32"/>
                  </a:cubicBezTo>
                  <a:cubicBezTo>
                    <a:pt x="38" y="33"/>
                    <a:pt x="38" y="33"/>
                    <a:pt x="38" y="33"/>
                  </a:cubicBezTo>
                  <a:cubicBezTo>
                    <a:pt x="38" y="34"/>
                    <a:pt x="37" y="34"/>
                    <a:pt x="37" y="34"/>
                  </a:cubicBezTo>
                  <a:cubicBezTo>
                    <a:pt x="37" y="34"/>
                    <a:pt x="37" y="35"/>
                    <a:pt x="37" y="35"/>
                  </a:cubicBezTo>
                  <a:cubicBezTo>
                    <a:pt x="37" y="35"/>
                    <a:pt x="36" y="35"/>
                    <a:pt x="36" y="36"/>
                  </a:cubicBezTo>
                  <a:cubicBezTo>
                    <a:pt x="36" y="36"/>
                    <a:pt x="36" y="36"/>
                    <a:pt x="36" y="36"/>
                  </a:cubicBezTo>
                  <a:cubicBezTo>
                    <a:pt x="36" y="37"/>
                    <a:pt x="35" y="38"/>
                    <a:pt x="35" y="38"/>
                  </a:cubicBezTo>
                  <a:cubicBezTo>
                    <a:pt x="35" y="38"/>
                    <a:pt x="35" y="39"/>
                    <a:pt x="35" y="39"/>
                  </a:cubicBezTo>
                  <a:cubicBezTo>
                    <a:pt x="35" y="39"/>
                    <a:pt x="35" y="39"/>
                    <a:pt x="35" y="40"/>
                  </a:cubicBezTo>
                  <a:cubicBezTo>
                    <a:pt x="35" y="40"/>
                    <a:pt x="35" y="41"/>
                    <a:pt x="35" y="41"/>
                  </a:cubicBezTo>
                  <a:cubicBezTo>
                    <a:pt x="35" y="41"/>
                    <a:pt x="35" y="42"/>
                    <a:pt x="35" y="42"/>
                  </a:cubicBezTo>
                  <a:cubicBezTo>
                    <a:pt x="34" y="42"/>
                    <a:pt x="34" y="43"/>
                    <a:pt x="35" y="43"/>
                  </a:cubicBezTo>
                  <a:cubicBezTo>
                    <a:pt x="35" y="43"/>
                    <a:pt x="35" y="44"/>
                    <a:pt x="35" y="44"/>
                  </a:cubicBezTo>
                  <a:cubicBezTo>
                    <a:pt x="35" y="44"/>
                    <a:pt x="34" y="45"/>
                    <a:pt x="34" y="45"/>
                  </a:cubicBezTo>
                  <a:cubicBezTo>
                    <a:pt x="34" y="46"/>
                    <a:pt x="35" y="46"/>
                    <a:pt x="34" y="46"/>
                  </a:cubicBezTo>
                  <a:cubicBezTo>
                    <a:pt x="34" y="47"/>
                    <a:pt x="34" y="47"/>
                    <a:pt x="34" y="47"/>
                  </a:cubicBezTo>
                  <a:cubicBezTo>
                    <a:pt x="34" y="48"/>
                    <a:pt x="34" y="49"/>
                    <a:pt x="34" y="49"/>
                  </a:cubicBezTo>
                  <a:cubicBezTo>
                    <a:pt x="34" y="49"/>
                    <a:pt x="34" y="49"/>
                    <a:pt x="35" y="50"/>
                  </a:cubicBezTo>
                  <a:cubicBezTo>
                    <a:pt x="35" y="51"/>
                    <a:pt x="35" y="50"/>
                    <a:pt x="35" y="51"/>
                  </a:cubicBezTo>
                  <a:cubicBezTo>
                    <a:pt x="34" y="52"/>
                    <a:pt x="34" y="53"/>
                    <a:pt x="34" y="53"/>
                  </a:cubicBezTo>
                  <a:cubicBezTo>
                    <a:pt x="34" y="54"/>
                    <a:pt x="35" y="55"/>
                    <a:pt x="35" y="55"/>
                  </a:cubicBezTo>
                  <a:cubicBezTo>
                    <a:pt x="35" y="56"/>
                    <a:pt x="35" y="56"/>
                    <a:pt x="35" y="57"/>
                  </a:cubicBezTo>
                  <a:cubicBezTo>
                    <a:pt x="35" y="57"/>
                    <a:pt x="36" y="58"/>
                    <a:pt x="36" y="58"/>
                  </a:cubicBezTo>
                  <a:cubicBezTo>
                    <a:pt x="36" y="58"/>
                    <a:pt x="36" y="59"/>
                    <a:pt x="36" y="59"/>
                  </a:cubicBezTo>
                  <a:cubicBezTo>
                    <a:pt x="37" y="59"/>
                    <a:pt x="37" y="59"/>
                    <a:pt x="37" y="60"/>
                  </a:cubicBezTo>
                  <a:cubicBezTo>
                    <a:pt x="37" y="60"/>
                    <a:pt x="37" y="61"/>
                    <a:pt x="38" y="61"/>
                  </a:cubicBezTo>
                  <a:cubicBezTo>
                    <a:pt x="38" y="61"/>
                    <a:pt x="39" y="62"/>
                    <a:pt x="39" y="62"/>
                  </a:cubicBezTo>
                  <a:cubicBezTo>
                    <a:pt x="39" y="62"/>
                    <a:pt x="40" y="63"/>
                    <a:pt x="40" y="64"/>
                  </a:cubicBezTo>
                  <a:cubicBezTo>
                    <a:pt x="41" y="64"/>
                    <a:pt x="41" y="64"/>
                    <a:pt x="41" y="65"/>
                  </a:cubicBezTo>
                  <a:cubicBezTo>
                    <a:pt x="41" y="65"/>
                    <a:pt x="42" y="65"/>
                    <a:pt x="42" y="65"/>
                  </a:cubicBezTo>
                  <a:cubicBezTo>
                    <a:pt x="42" y="65"/>
                    <a:pt x="41" y="65"/>
                    <a:pt x="41" y="65"/>
                  </a:cubicBezTo>
                  <a:cubicBezTo>
                    <a:pt x="41" y="65"/>
                    <a:pt x="41" y="65"/>
                    <a:pt x="41" y="65"/>
                  </a:cubicBezTo>
                  <a:cubicBezTo>
                    <a:pt x="40" y="65"/>
                    <a:pt x="39" y="64"/>
                    <a:pt x="39" y="64"/>
                  </a:cubicBezTo>
                  <a:cubicBezTo>
                    <a:pt x="38" y="64"/>
                    <a:pt x="37" y="63"/>
                    <a:pt x="37" y="63"/>
                  </a:cubicBezTo>
                  <a:cubicBezTo>
                    <a:pt x="36" y="62"/>
                    <a:pt x="36" y="62"/>
                    <a:pt x="35" y="62"/>
                  </a:cubicBezTo>
                  <a:cubicBezTo>
                    <a:pt x="34" y="62"/>
                    <a:pt x="34" y="62"/>
                    <a:pt x="34" y="61"/>
                  </a:cubicBezTo>
                  <a:cubicBezTo>
                    <a:pt x="33" y="61"/>
                    <a:pt x="32" y="61"/>
                    <a:pt x="31" y="60"/>
                  </a:cubicBezTo>
                  <a:cubicBezTo>
                    <a:pt x="30" y="59"/>
                    <a:pt x="29" y="59"/>
                    <a:pt x="28" y="59"/>
                  </a:cubicBezTo>
                  <a:cubicBezTo>
                    <a:pt x="27" y="59"/>
                    <a:pt x="27" y="58"/>
                    <a:pt x="26" y="58"/>
                  </a:cubicBezTo>
                  <a:cubicBezTo>
                    <a:pt x="26" y="57"/>
                    <a:pt x="25" y="56"/>
                    <a:pt x="25" y="55"/>
                  </a:cubicBezTo>
                  <a:cubicBezTo>
                    <a:pt x="25" y="55"/>
                    <a:pt x="25" y="53"/>
                    <a:pt x="25" y="53"/>
                  </a:cubicBezTo>
                  <a:cubicBezTo>
                    <a:pt x="25" y="53"/>
                    <a:pt x="25" y="52"/>
                    <a:pt x="25" y="51"/>
                  </a:cubicBezTo>
                  <a:cubicBezTo>
                    <a:pt x="25" y="51"/>
                    <a:pt x="25" y="50"/>
                    <a:pt x="25" y="50"/>
                  </a:cubicBezTo>
                  <a:cubicBezTo>
                    <a:pt x="25" y="49"/>
                    <a:pt x="26" y="48"/>
                    <a:pt x="26" y="47"/>
                  </a:cubicBezTo>
                  <a:cubicBezTo>
                    <a:pt x="26" y="47"/>
                    <a:pt x="27" y="46"/>
                    <a:pt x="27" y="46"/>
                  </a:cubicBezTo>
                  <a:cubicBezTo>
                    <a:pt x="27" y="45"/>
                    <a:pt x="28" y="44"/>
                    <a:pt x="28" y="44"/>
                  </a:cubicBezTo>
                  <a:cubicBezTo>
                    <a:pt x="28" y="44"/>
                    <a:pt x="29" y="42"/>
                    <a:pt x="29" y="42"/>
                  </a:cubicBezTo>
                  <a:cubicBezTo>
                    <a:pt x="29" y="41"/>
                    <a:pt x="30" y="40"/>
                    <a:pt x="30" y="39"/>
                  </a:cubicBezTo>
                  <a:cubicBezTo>
                    <a:pt x="30" y="39"/>
                    <a:pt x="31" y="38"/>
                    <a:pt x="31" y="38"/>
                  </a:cubicBezTo>
                  <a:cubicBezTo>
                    <a:pt x="31" y="37"/>
                    <a:pt x="32" y="36"/>
                    <a:pt x="33" y="36"/>
                  </a:cubicBezTo>
                  <a:cubicBezTo>
                    <a:pt x="33" y="35"/>
                    <a:pt x="33" y="34"/>
                    <a:pt x="33" y="34"/>
                  </a:cubicBezTo>
                  <a:cubicBezTo>
                    <a:pt x="33" y="34"/>
                    <a:pt x="33" y="34"/>
                    <a:pt x="33" y="33"/>
                  </a:cubicBezTo>
                  <a:cubicBezTo>
                    <a:pt x="33" y="33"/>
                    <a:pt x="32" y="33"/>
                    <a:pt x="32" y="34"/>
                  </a:cubicBezTo>
                  <a:cubicBezTo>
                    <a:pt x="32" y="34"/>
                    <a:pt x="30" y="34"/>
                    <a:pt x="30" y="34"/>
                  </a:cubicBezTo>
                  <a:cubicBezTo>
                    <a:pt x="30" y="34"/>
                    <a:pt x="29" y="35"/>
                    <a:pt x="29" y="35"/>
                  </a:cubicBezTo>
                  <a:cubicBezTo>
                    <a:pt x="28" y="35"/>
                    <a:pt x="27" y="36"/>
                    <a:pt x="27" y="36"/>
                  </a:cubicBezTo>
                  <a:cubicBezTo>
                    <a:pt x="27" y="36"/>
                    <a:pt x="27" y="36"/>
                    <a:pt x="26" y="36"/>
                  </a:cubicBezTo>
                  <a:cubicBezTo>
                    <a:pt x="26" y="36"/>
                    <a:pt x="26" y="37"/>
                    <a:pt x="25" y="37"/>
                  </a:cubicBezTo>
                  <a:cubicBezTo>
                    <a:pt x="25" y="37"/>
                    <a:pt x="25" y="37"/>
                    <a:pt x="24" y="37"/>
                  </a:cubicBezTo>
                  <a:cubicBezTo>
                    <a:pt x="24" y="38"/>
                    <a:pt x="23" y="38"/>
                    <a:pt x="23" y="38"/>
                  </a:cubicBezTo>
                  <a:cubicBezTo>
                    <a:pt x="22" y="39"/>
                    <a:pt x="22" y="39"/>
                    <a:pt x="21" y="39"/>
                  </a:cubicBezTo>
                  <a:cubicBezTo>
                    <a:pt x="21" y="39"/>
                    <a:pt x="21" y="39"/>
                    <a:pt x="20" y="40"/>
                  </a:cubicBezTo>
                  <a:cubicBezTo>
                    <a:pt x="20" y="40"/>
                    <a:pt x="19" y="40"/>
                    <a:pt x="19" y="40"/>
                  </a:cubicBezTo>
                  <a:cubicBezTo>
                    <a:pt x="19" y="40"/>
                    <a:pt x="19" y="40"/>
                    <a:pt x="18" y="40"/>
                  </a:cubicBezTo>
                  <a:cubicBezTo>
                    <a:pt x="18" y="41"/>
                    <a:pt x="17" y="41"/>
                    <a:pt x="16" y="41"/>
                  </a:cubicBezTo>
                  <a:cubicBezTo>
                    <a:pt x="16" y="40"/>
                    <a:pt x="15" y="40"/>
                    <a:pt x="15" y="40"/>
                  </a:cubicBezTo>
                  <a:cubicBezTo>
                    <a:pt x="14" y="40"/>
                    <a:pt x="12" y="40"/>
                    <a:pt x="12" y="40"/>
                  </a:cubicBezTo>
                  <a:cubicBezTo>
                    <a:pt x="12" y="40"/>
                    <a:pt x="10" y="40"/>
                    <a:pt x="10" y="40"/>
                  </a:cubicBezTo>
                  <a:cubicBezTo>
                    <a:pt x="10" y="40"/>
                    <a:pt x="9" y="40"/>
                    <a:pt x="8" y="39"/>
                  </a:cubicBezTo>
                  <a:cubicBezTo>
                    <a:pt x="8" y="39"/>
                    <a:pt x="6" y="38"/>
                    <a:pt x="6" y="38"/>
                  </a:cubicBezTo>
                  <a:cubicBezTo>
                    <a:pt x="5" y="38"/>
                    <a:pt x="4" y="37"/>
                    <a:pt x="3" y="37"/>
                  </a:cubicBezTo>
                  <a:cubicBezTo>
                    <a:pt x="3" y="36"/>
                    <a:pt x="2" y="35"/>
                    <a:pt x="2" y="35"/>
                  </a:cubicBezTo>
                  <a:cubicBezTo>
                    <a:pt x="2" y="35"/>
                    <a:pt x="2" y="34"/>
                    <a:pt x="1" y="34"/>
                  </a:cubicBezTo>
                  <a:cubicBezTo>
                    <a:pt x="1" y="33"/>
                    <a:pt x="1" y="33"/>
                    <a:pt x="0" y="32"/>
                  </a:cubicBezTo>
                  <a:cubicBezTo>
                    <a:pt x="0" y="32"/>
                    <a:pt x="0" y="31"/>
                    <a:pt x="0" y="31"/>
                  </a:cubicBezTo>
                  <a:cubicBezTo>
                    <a:pt x="0" y="31"/>
                    <a:pt x="0" y="31"/>
                    <a:pt x="0" y="31"/>
                  </a:cubicBezTo>
                  <a:cubicBezTo>
                    <a:pt x="0" y="31"/>
                    <a:pt x="1" y="31"/>
                    <a:pt x="1" y="31"/>
                  </a:cubicBezTo>
                  <a:cubicBezTo>
                    <a:pt x="1" y="31"/>
                    <a:pt x="0" y="31"/>
                    <a:pt x="1" y="31"/>
                  </a:cubicBezTo>
                  <a:cubicBezTo>
                    <a:pt x="1" y="32"/>
                    <a:pt x="1" y="32"/>
                    <a:pt x="2" y="32"/>
                  </a:cubicBezTo>
                  <a:cubicBezTo>
                    <a:pt x="2" y="33"/>
                    <a:pt x="2" y="33"/>
                    <a:pt x="2" y="33"/>
                  </a:cubicBezTo>
                  <a:cubicBezTo>
                    <a:pt x="2" y="33"/>
                    <a:pt x="2" y="33"/>
                    <a:pt x="3" y="34"/>
                  </a:cubicBezTo>
                  <a:cubicBezTo>
                    <a:pt x="4" y="34"/>
                    <a:pt x="5" y="35"/>
                    <a:pt x="5" y="35"/>
                  </a:cubicBezTo>
                  <a:cubicBezTo>
                    <a:pt x="5" y="35"/>
                    <a:pt x="7" y="35"/>
                    <a:pt x="7" y="35"/>
                  </a:cubicBezTo>
                  <a:cubicBezTo>
                    <a:pt x="8" y="36"/>
                    <a:pt x="10" y="36"/>
                    <a:pt x="10" y="36"/>
                  </a:cubicBezTo>
                  <a:cubicBezTo>
                    <a:pt x="10" y="36"/>
                    <a:pt x="12" y="36"/>
                    <a:pt x="12" y="36"/>
                  </a:cubicBezTo>
                  <a:cubicBezTo>
                    <a:pt x="13" y="36"/>
                    <a:pt x="14" y="36"/>
                    <a:pt x="14" y="36"/>
                  </a:cubicBezTo>
                  <a:cubicBezTo>
                    <a:pt x="14" y="36"/>
                    <a:pt x="15" y="36"/>
                    <a:pt x="15" y="36"/>
                  </a:cubicBezTo>
                  <a:cubicBezTo>
                    <a:pt x="15" y="36"/>
                    <a:pt x="15" y="36"/>
                    <a:pt x="15" y="36"/>
                  </a:cubicBezTo>
                  <a:cubicBezTo>
                    <a:pt x="15" y="36"/>
                    <a:pt x="15" y="36"/>
                    <a:pt x="15" y="36"/>
                  </a:cubicBezTo>
                  <a:cubicBezTo>
                    <a:pt x="16" y="36"/>
                    <a:pt x="16" y="36"/>
                    <a:pt x="16" y="35"/>
                  </a:cubicBezTo>
                  <a:cubicBezTo>
                    <a:pt x="16" y="35"/>
                    <a:pt x="17" y="35"/>
                    <a:pt x="17" y="35"/>
                  </a:cubicBezTo>
                  <a:cubicBezTo>
                    <a:pt x="17" y="35"/>
                    <a:pt x="18" y="35"/>
                    <a:pt x="18" y="35"/>
                  </a:cubicBezTo>
                  <a:cubicBezTo>
                    <a:pt x="18" y="35"/>
                    <a:pt x="20" y="34"/>
                    <a:pt x="21" y="34"/>
                  </a:cubicBezTo>
                  <a:cubicBezTo>
                    <a:pt x="21" y="33"/>
                    <a:pt x="22" y="33"/>
                    <a:pt x="22" y="33"/>
                  </a:cubicBezTo>
                  <a:cubicBezTo>
                    <a:pt x="22" y="33"/>
                    <a:pt x="24" y="32"/>
                    <a:pt x="24" y="31"/>
                  </a:cubicBezTo>
                  <a:cubicBezTo>
                    <a:pt x="25" y="31"/>
                    <a:pt x="26" y="30"/>
                    <a:pt x="26" y="30"/>
                  </a:cubicBezTo>
                  <a:cubicBezTo>
                    <a:pt x="26" y="30"/>
                    <a:pt x="26" y="29"/>
                    <a:pt x="25" y="29"/>
                  </a:cubicBezTo>
                  <a:cubicBezTo>
                    <a:pt x="24" y="29"/>
                    <a:pt x="22" y="29"/>
                    <a:pt x="22" y="29"/>
                  </a:cubicBezTo>
                  <a:cubicBezTo>
                    <a:pt x="22" y="29"/>
                    <a:pt x="20" y="29"/>
                    <a:pt x="20" y="29"/>
                  </a:cubicBezTo>
                  <a:cubicBezTo>
                    <a:pt x="19" y="28"/>
                    <a:pt x="18" y="28"/>
                    <a:pt x="17" y="28"/>
                  </a:cubicBezTo>
                  <a:cubicBezTo>
                    <a:pt x="17" y="28"/>
                    <a:pt x="16" y="29"/>
                    <a:pt x="15" y="28"/>
                  </a:cubicBezTo>
                  <a:cubicBezTo>
                    <a:pt x="15" y="27"/>
                    <a:pt x="14" y="27"/>
                    <a:pt x="14" y="27"/>
                  </a:cubicBezTo>
                  <a:cubicBezTo>
                    <a:pt x="14" y="27"/>
                    <a:pt x="13" y="25"/>
                    <a:pt x="13" y="25"/>
                  </a:cubicBezTo>
                  <a:cubicBezTo>
                    <a:pt x="13" y="24"/>
                    <a:pt x="13" y="23"/>
                    <a:pt x="13" y="23"/>
                  </a:cubicBezTo>
                  <a:cubicBezTo>
                    <a:pt x="13" y="22"/>
                    <a:pt x="13" y="21"/>
                    <a:pt x="13" y="20"/>
                  </a:cubicBezTo>
                  <a:cubicBezTo>
                    <a:pt x="13" y="20"/>
                    <a:pt x="13" y="18"/>
                    <a:pt x="14" y="18"/>
                  </a:cubicBezTo>
                  <a:cubicBezTo>
                    <a:pt x="14" y="17"/>
                    <a:pt x="15" y="17"/>
                    <a:pt x="15" y="18"/>
                  </a:cubicBezTo>
                  <a:cubicBezTo>
                    <a:pt x="16" y="18"/>
                    <a:pt x="17" y="18"/>
                    <a:pt x="18" y="19"/>
                  </a:cubicBezTo>
                  <a:cubicBezTo>
                    <a:pt x="18" y="19"/>
                    <a:pt x="20" y="20"/>
                    <a:pt x="20" y="20"/>
                  </a:cubicBezTo>
                  <a:cubicBezTo>
                    <a:pt x="21" y="21"/>
                    <a:pt x="22" y="21"/>
                    <a:pt x="23" y="22"/>
                  </a:cubicBezTo>
                  <a:cubicBezTo>
                    <a:pt x="23" y="22"/>
                    <a:pt x="26" y="23"/>
                    <a:pt x="26" y="23"/>
                  </a:cubicBezTo>
                  <a:cubicBezTo>
                    <a:pt x="27" y="23"/>
                    <a:pt x="27" y="23"/>
                    <a:pt x="28" y="23"/>
                  </a:cubicBezTo>
                  <a:cubicBezTo>
                    <a:pt x="28" y="23"/>
                    <a:pt x="31" y="24"/>
                    <a:pt x="31" y="24"/>
                  </a:cubicBezTo>
                  <a:cubicBezTo>
                    <a:pt x="31" y="24"/>
                    <a:pt x="32" y="25"/>
                    <a:pt x="32" y="24"/>
                  </a:cubicBezTo>
                  <a:cubicBezTo>
                    <a:pt x="33" y="24"/>
                    <a:pt x="33" y="24"/>
                    <a:pt x="33" y="24"/>
                  </a:cubicBezTo>
                  <a:cubicBezTo>
                    <a:pt x="33" y="24"/>
                    <a:pt x="35" y="23"/>
                    <a:pt x="36" y="22"/>
                  </a:cubicBezTo>
                  <a:cubicBezTo>
                    <a:pt x="36" y="22"/>
                    <a:pt x="37" y="21"/>
                    <a:pt x="38" y="21"/>
                  </a:cubicBezTo>
                  <a:cubicBezTo>
                    <a:pt x="38" y="21"/>
                    <a:pt x="39" y="20"/>
                    <a:pt x="39" y="19"/>
                  </a:cubicBezTo>
                  <a:cubicBezTo>
                    <a:pt x="39" y="19"/>
                    <a:pt x="40" y="19"/>
                    <a:pt x="41" y="18"/>
                  </a:cubicBezTo>
                  <a:cubicBezTo>
                    <a:pt x="41" y="18"/>
                    <a:pt x="41" y="18"/>
                    <a:pt x="41" y="18"/>
                  </a:cubicBezTo>
                  <a:cubicBezTo>
                    <a:pt x="41" y="18"/>
                    <a:pt x="42" y="17"/>
                    <a:pt x="42" y="17"/>
                  </a:cubicBezTo>
                  <a:cubicBezTo>
                    <a:pt x="42" y="17"/>
                    <a:pt x="42" y="17"/>
                    <a:pt x="42" y="16"/>
                  </a:cubicBezTo>
                  <a:cubicBezTo>
                    <a:pt x="43" y="16"/>
                    <a:pt x="43" y="15"/>
                    <a:pt x="43" y="15"/>
                  </a:cubicBezTo>
                  <a:cubicBezTo>
                    <a:pt x="44" y="15"/>
                    <a:pt x="44" y="15"/>
                    <a:pt x="44" y="15"/>
                  </a:cubicBezTo>
                  <a:cubicBezTo>
                    <a:pt x="45" y="15"/>
                    <a:pt x="45" y="15"/>
                    <a:pt x="45" y="14"/>
                  </a:cubicBezTo>
                  <a:cubicBezTo>
                    <a:pt x="45" y="13"/>
                    <a:pt x="46" y="13"/>
                    <a:pt x="45" y="12"/>
                  </a:cubicBezTo>
                  <a:cubicBezTo>
                    <a:pt x="45" y="12"/>
                    <a:pt x="45" y="12"/>
                    <a:pt x="46" y="11"/>
                  </a:cubicBezTo>
                  <a:cubicBezTo>
                    <a:pt x="46" y="11"/>
                    <a:pt x="46" y="10"/>
                    <a:pt x="46" y="1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43" name="矩形 42">
            <a:extLst>
              <a:ext uri="{FF2B5EF4-FFF2-40B4-BE49-F238E27FC236}">
                <a16:creationId xmlns:a16="http://schemas.microsoft.com/office/drawing/2014/main" xmlns="" id="{4A9020C3-D0E5-4AB9-92A2-3177EC03E208}"/>
              </a:ext>
            </a:extLst>
          </p:cNvPr>
          <p:cNvSpPr/>
          <p:nvPr userDrawn="1"/>
        </p:nvSpPr>
        <p:spPr>
          <a:xfrm>
            <a:off x="0" y="6519108"/>
            <a:ext cx="12192000" cy="338891"/>
          </a:xfrm>
          <a:prstGeom prst="rect">
            <a:avLst/>
          </a:prstGeom>
          <a:gradFill flip="none" rotWithShape="1">
            <a:gsLst>
              <a:gs pos="0">
                <a:schemeClr val="accent1"/>
              </a:gs>
              <a:gs pos="100000">
                <a:schemeClr val="accent1">
                  <a:lumMod val="76000"/>
                  <a:lumOff val="24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矩形 43">
            <a:extLst>
              <a:ext uri="{FF2B5EF4-FFF2-40B4-BE49-F238E27FC236}">
                <a16:creationId xmlns:a16="http://schemas.microsoft.com/office/drawing/2014/main" xmlns="" id="{B29D2C00-59D0-464D-BF93-459DA2F66A1D}"/>
              </a:ext>
            </a:extLst>
          </p:cNvPr>
          <p:cNvSpPr/>
          <p:nvPr userDrawn="1"/>
        </p:nvSpPr>
        <p:spPr>
          <a:xfrm>
            <a:off x="602725" y="6517588"/>
            <a:ext cx="2790340" cy="307777"/>
          </a:xfrm>
          <a:prstGeom prst="rect">
            <a:avLst/>
          </a:prstGeom>
          <a:noFill/>
        </p:spPr>
        <p:txBody>
          <a:bodyPr wrap="square">
            <a:spAutoFit/>
          </a:bodyPr>
          <a:lstStyle/>
          <a:p>
            <a:pPr algn="dist"/>
            <a:r>
              <a:rPr lang="zh-CN" altLang="en-US" sz="1400" dirty="0">
                <a:solidFill>
                  <a:schemeClr val="bg1"/>
                </a:solidFill>
              </a:rPr>
              <a:t>严谨 严格 求实 求是</a:t>
            </a:r>
          </a:p>
        </p:txBody>
      </p:sp>
      <p:sp>
        <p:nvSpPr>
          <p:cNvPr id="117" name="矩形 116">
            <a:extLst>
              <a:ext uri="{FF2B5EF4-FFF2-40B4-BE49-F238E27FC236}">
                <a16:creationId xmlns:a16="http://schemas.microsoft.com/office/drawing/2014/main" xmlns="" id="{96206144-972D-4378-AC4F-92C0481D2DD3}"/>
              </a:ext>
            </a:extLst>
          </p:cNvPr>
          <p:cNvSpPr/>
          <p:nvPr userDrawn="1"/>
        </p:nvSpPr>
        <p:spPr>
          <a:xfrm>
            <a:off x="10973979" y="6530697"/>
            <a:ext cx="633507" cy="307777"/>
          </a:xfrm>
          <a:prstGeom prst="rect">
            <a:avLst/>
          </a:prstGeom>
        </p:spPr>
        <p:txBody>
          <a:bodyPr wrap="none">
            <a:spAutoFit/>
          </a:bodyPr>
          <a:lstStyle/>
          <a:p>
            <a:r>
              <a:rPr lang="en-US" altLang="zh-CN" sz="1400" dirty="0">
                <a:solidFill>
                  <a:schemeClr val="bg1"/>
                </a:solidFill>
              </a:rPr>
              <a:t>TJPU</a:t>
            </a:r>
            <a:endParaRPr lang="zh-CN" altLang="en-US" sz="1400" dirty="0">
              <a:solidFill>
                <a:schemeClr val="bg1"/>
              </a:solidFill>
            </a:endParaRPr>
          </a:p>
        </p:txBody>
      </p:sp>
      <p:pic>
        <p:nvPicPr>
          <p:cNvPr id="5" name="图片 4">
            <a:extLst>
              <a:ext uri="{FF2B5EF4-FFF2-40B4-BE49-F238E27FC236}">
                <a16:creationId xmlns:a16="http://schemas.microsoft.com/office/drawing/2014/main" xmlns="" id="{93FC804F-3830-4EC0-87E8-BADB45BDB737}"/>
              </a:ext>
            </a:extLst>
          </p:cNvPr>
          <p:cNvPicPr>
            <a:picLocks noChangeAspect="1"/>
          </p:cNvPicPr>
          <p:nvPr userDrawn="1"/>
        </p:nvPicPr>
        <p:blipFill rotWithShape="1">
          <a:blip r:embed="rId3"/>
          <a:srcRect t="28149" b="42181"/>
          <a:stretch/>
        </p:blipFill>
        <p:spPr>
          <a:xfrm>
            <a:off x="2789016" y="6419622"/>
            <a:ext cx="1511939" cy="448581"/>
          </a:xfrm>
          <a:prstGeom prst="rect">
            <a:avLst/>
          </a:prstGeom>
        </p:spPr>
      </p:pic>
      <p:sp>
        <p:nvSpPr>
          <p:cNvPr id="118" name="graduation-cap_8161">
            <a:extLst>
              <a:ext uri="{FF2B5EF4-FFF2-40B4-BE49-F238E27FC236}">
                <a16:creationId xmlns:a16="http://schemas.microsoft.com/office/drawing/2014/main" xmlns="" id="{FE39FAAA-06E1-47B1-8578-B2D6583DD03C}"/>
              </a:ext>
            </a:extLst>
          </p:cNvPr>
          <p:cNvSpPr>
            <a:spLocks noChangeAspect="1"/>
          </p:cNvSpPr>
          <p:nvPr userDrawn="1"/>
        </p:nvSpPr>
        <p:spPr bwMode="auto">
          <a:xfrm>
            <a:off x="724045" y="368648"/>
            <a:ext cx="410608" cy="252549"/>
          </a:xfrm>
          <a:custGeom>
            <a:avLst/>
            <a:gdLst>
              <a:gd name="T0" fmla="*/ 2978 w 3278"/>
              <a:gd name="T1" fmla="*/ 1349 h 2019"/>
              <a:gd name="T2" fmla="*/ 2976 w 3278"/>
              <a:gd name="T3" fmla="*/ 1036 h 2019"/>
              <a:gd name="T4" fmla="*/ 3278 w 3278"/>
              <a:gd name="T5" fmla="*/ 867 h 2019"/>
              <a:gd name="T6" fmla="*/ 1634 w 3278"/>
              <a:gd name="T7" fmla="*/ 0 h 2019"/>
              <a:gd name="T8" fmla="*/ 0 w 3278"/>
              <a:gd name="T9" fmla="*/ 884 h 2019"/>
              <a:gd name="T10" fmla="*/ 655 w 3278"/>
              <a:gd name="T11" fmla="*/ 1260 h 2019"/>
              <a:gd name="T12" fmla="*/ 657 w 3278"/>
              <a:gd name="T13" fmla="*/ 1484 h 2019"/>
              <a:gd name="T14" fmla="*/ 657 w 3278"/>
              <a:gd name="T15" fmla="*/ 1502 h 2019"/>
              <a:gd name="T16" fmla="*/ 663 w 3278"/>
              <a:gd name="T17" fmla="*/ 1499 h 2019"/>
              <a:gd name="T18" fmla="*/ 651 w 3278"/>
              <a:gd name="T19" fmla="*/ 1528 h 2019"/>
              <a:gd name="T20" fmla="*/ 1644 w 3278"/>
              <a:gd name="T21" fmla="*/ 1722 h 2019"/>
              <a:gd name="T22" fmla="*/ 2634 w 3278"/>
              <a:gd name="T23" fmla="*/ 1517 h 2019"/>
              <a:gd name="T24" fmla="*/ 2622 w 3278"/>
              <a:gd name="T25" fmla="*/ 1488 h 2019"/>
              <a:gd name="T26" fmla="*/ 2628 w 3278"/>
              <a:gd name="T27" fmla="*/ 1491 h 2019"/>
              <a:gd name="T28" fmla="*/ 2628 w 3278"/>
              <a:gd name="T29" fmla="*/ 1473 h 2019"/>
              <a:gd name="T30" fmla="*/ 2627 w 3278"/>
              <a:gd name="T31" fmla="*/ 1249 h 2019"/>
              <a:gd name="T32" fmla="*/ 2911 w 3278"/>
              <a:gd name="T33" fmla="*/ 1072 h 2019"/>
              <a:gd name="T34" fmla="*/ 2913 w 3278"/>
              <a:gd name="T35" fmla="*/ 1350 h 2019"/>
              <a:gd name="T36" fmla="*/ 2860 w 3278"/>
              <a:gd name="T37" fmla="*/ 1430 h 2019"/>
              <a:gd name="T38" fmla="*/ 2946 w 3278"/>
              <a:gd name="T39" fmla="*/ 1515 h 2019"/>
              <a:gd name="T40" fmla="*/ 3031 w 3278"/>
              <a:gd name="T41" fmla="*/ 1429 h 2019"/>
              <a:gd name="T42" fmla="*/ 2978 w 3278"/>
              <a:gd name="T43" fmla="*/ 1349 h 2019"/>
              <a:gd name="T44" fmla="*/ 1643 w 3278"/>
              <a:gd name="T45" fmla="*/ 1646 h 2019"/>
              <a:gd name="T46" fmla="*/ 763 w 3278"/>
              <a:gd name="T47" fmla="*/ 1527 h 2019"/>
              <a:gd name="T48" fmla="*/ 1642 w 3278"/>
              <a:gd name="T49" fmla="*/ 1399 h 2019"/>
              <a:gd name="T50" fmla="*/ 2522 w 3278"/>
              <a:gd name="T51" fmla="*/ 1518 h 2019"/>
              <a:gd name="T52" fmla="*/ 1643 w 3278"/>
              <a:gd name="T53" fmla="*/ 1646 h 2019"/>
              <a:gd name="T54" fmla="*/ 2604 w 3278"/>
              <a:gd name="T55" fmla="*/ 1067 h 2019"/>
              <a:gd name="T56" fmla="*/ 1639 w 3278"/>
              <a:gd name="T57" fmla="*/ 819 h 2019"/>
              <a:gd name="T58" fmla="*/ 676 w 3278"/>
              <a:gd name="T59" fmla="*/ 1077 h 2019"/>
              <a:gd name="T60" fmla="*/ 676 w 3278"/>
              <a:gd name="T61" fmla="*/ 1011 h 2019"/>
              <a:gd name="T62" fmla="*/ 1638 w 3278"/>
              <a:gd name="T63" fmla="*/ 720 h 2019"/>
              <a:gd name="T64" fmla="*/ 2604 w 3278"/>
              <a:gd name="T65" fmla="*/ 1001 h 2019"/>
              <a:gd name="T66" fmla="*/ 2604 w 3278"/>
              <a:gd name="T67" fmla="*/ 1067 h 2019"/>
              <a:gd name="T68" fmla="*/ 2877 w 3278"/>
              <a:gd name="T69" fmla="*/ 1534 h 2019"/>
              <a:gd name="T70" fmla="*/ 2843 w 3278"/>
              <a:gd name="T71" fmla="*/ 2019 h 2019"/>
              <a:gd name="T72" fmla="*/ 3033 w 3278"/>
              <a:gd name="T73" fmla="*/ 1917 h 2019"/>
              <a:gd name="T74" fmla="*/ 3031 w 3278"/>
              <a:gd name="T75" fmla="*/ 1533 h 2019"/>
              <a:gd name="T76" fmla="*/ 2877 w 3278"/>
              <a:gd name="T77" fmla="*/ 1534 h 2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78" h="2019">
                <a:moveTo>
                  <a:pt x="2978" y="1349"/>
                </a:moveTo>
                <a:lnTo>
                  <a:pt x="2976" y="1036"/>
                </a:lnTo>
                <a:lnTo>
                  <a:pt x="3278" y="867"/>
                </a:lnTo>
                <a:lnTo>
                  <a:pt x="1634" y="0"/>
                </a:lnTo>
                <a:lnTo>
                  <a:pt x="0" y="884"/>
                </a:lnTo>
                <a:lnTo>
                  <a:pt x="655" y="1260"/>
                </a:lnTo>
                <a:lnTo>
                  <a:pt x="657" y="1484"/>
                </a:lnTo>
                <a:lnTo>
                  <a:pt x="657" y="1502"/>
                </a:lnTo>
                <a:lnTo>
                  <a:pt x="663" y="1499"/>
                </a:lnTo>
                <a:cubicBezTo>
                  <a:pt x="656" y="1508"/>
                  <a:pt x="651" y="1518"/>
                  <a:pt x="651" y="1528"/>
                </a:cubicBezTo>
                <a:cubicBezTo>
                  <a:pt x="652" y="1638"/>
                  <a:pt x="1096" y="1725"/>
                  <a:pt x="1644" y="1722"/>
                </a:cubicBezTo>
                <a:cubicBezTo>
                  <a:pt x="2191" y="1719"/>
                  <a:pt x="2634" y="1627"/>
                  <a:pt x="2634" y="1517"/>
                </a:cubicBezTo>
                <a:cubicBezTo>
                  <a:pt x="2634" y="1507"/>
                  <a:pt x="2629" y="1498"/>
                  <a:pt x="2622" y="1488"/>
                </a:cubicBezTo>
                <a:lnTo>
                  <a:pt x="2628" y="1491"/>
                </a:lnTo>
                <a:lnTo>
                  <a:pt x="2628" y="1473"/>
                </a:lnTo>
                <a:lnTo>
                  <a:pt x="2627" y="1249"/>
                </a:lnTo>
                <a:lnTo>
                  <a:pt x="2911" y="1072"/>
                </a:lnTo>
                <a:lnTo>
                  <a:pt x="2913" y="1350"/>
                </a:lnTo>
                <a:cubicBezTo>
                  <a:pt x="2881" y="1363"/>
                  <a:pt x="2860" y="1394"/>
                  <a:pt x="2860" y="1430"/>
                </a:cubicBezTo>
                <a:cubicBezTo>
                  <a:pt x="2860" y="1477"/>
                  <a:pt x="2898" y="1515"/>
                  <a:pt x="2946" y="1515"/>
                </a:cubicBezTo>
                <a:cubicBezTo>
                  <a:pt x="2994" y="1515"/>
                  <a:pt x="3032" y="1476"/>
                  <a:pt x="3031" y="1429"/>
                </a:cubicBezTo>
                <a:cubicBezTo>
                  <a:pt x="3031" y="1393"/>
                  <a:pt x="3009" y="1363"/>
                  <a:pt x="2978" y="1349"/>
                </a:cubicBezTo>
                <a:close/>
                <a:moveTo>
                  <a:pt x="1643" y="1646"/>
                </a:moveTo>
                <a:cubicBezTo>
                  <a:pt x="1157" y="1649"/>
                  <a:pt x="763" y="1595"/>
                  <a:pt x="763" y="1527"/>
                </a:cubicBezTo>
                <a:cubicBezTo>
                  <a:pt x="762" y="1459"/>
                  <a:pt x="1156" y="1402"/>
                  <a:pt x="1642" y="1399"/>
                </a:cubicBezTo>
                <a:cubicBezTo>
                  <a:pt x="2128" y="1397"/>
                  <a:pt x="2522" y="1450"/>
                  <a:pt x="2522" y="1518"/>
                </a:cubicBezTo>
                <a:cubicBezTo>
                  <a:pt x="2523" y="1586"/>
                  <a:pt x="2129" y="1643"/>
                  <a:pt x="1643" y="1646"/>
                </a:cubicBezTo>
                <a:close/>
                <a:moveTo>
                  <a:pt x="2604" y="1067"/>
                </a:moveTo>
                <a:cubicBezTo>
                  <a:pt x="2539" y="998"/>
                  <a:pt x="2303" y="815"/>
                  <a:pt x="1639" y="819"/>
                </a:cubicBezTo>
                <a:cubicBezTo>
                  <a:pt x="974" y="822"/>
                  <a:pt x="741" y="1007"/>
                  <a:pt x="676" y="1077"/>
                </a:cubicBezTo>
                <a:lnTo>
                  <a:pt x="676" y="1011"/>
                </a:lnTo>
                <a:cubicBezTo>
                  <a:pt x="676" y="1011"/>
                  <a:pt x="864" y="724"/>
                  <a:pt x="1638" y="720"/>
                </a:cubicBezTo>
                <a:cubicBezTo>
                  <a:pt x="2412" y="716"/>
                  <a:pt x="2604" y="1001"/>
                  <a:pt x="2604" y="1001"/>
                </a:cubicBezTo>
                <a:lnTo>
                  <a:pt x="2604" y="1067"/>
                </a:lnTo>
                <a:close/>
                <a:moveTo>
                  <a:pt x="2877" y="1534"/>
                </a:moveTo>
                <a:lnTo>
                  <a:pt x="2843" y="2019"/>
                </a:lnTo>
                <a:cubicBezTo>
                  <a:pt x="2947" y="1857"/>
                  <a:pt x="3033" y="1917"/>
                  <a:pt x="3033" y="1917"/>
                </a:cubicBezTo>
                <a:lnTo>
                  <a:pt x="3031" y="1533"/>
                </a:lnTo>
                <a:cubicBezTo>
                  <a:pt x="2920" y="1577"/>
                  <a:pt x="2877" y="1534"/>
                  <a:pt x="2877" y="1534"/>
                </a:cubicBezTo>
                <a:close/>
              </a:path>
            </a:pathLst>
          </a:custGeom>
          <a:solidFill>
            <a:schemeClr val="bg1"/>
          </a:solidFill>
          <a:ln>
            <a:solidFill>
              <a:schemeClr val="bg1"/>
            </a:solidFill>
          </a:ln>
        </p:spPr>
      </p:sp>
      <p:cxnSp>
        <p:nvCxnSpPr>
          <p:cNvPr id="12" name="直接连接符 11">
            <a:extLst>
              <a:ext uri="{FF2B5EF4-FFF2-40B4-BE49-F238E27FC236}">
                <a16:creationId xmlns:a16="http://schemas.microsoft.com/office/drawing/2014/main" xmlns="" id="{D289A089-82EB-4E50-B135-F9FBA550E6A4}"/>
              </a:ext>
            </a:extLst>
          </p:cNvPr>
          <p:cNvCxnSpPr>
            <a:cxnSpLocks/>
          </p:cNvCxnSpPr>
          <p:nvPr userDrawn="1"/>
        </p:nvCxnSpPr>
        <p:spPr>
          <a:xfrm>
            <a:off x="695325" y="725228"/>
            <a:ext cx="10801350" cy="5926"/>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2245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8070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48" name="文本占位符 47">
            <a:extLst>
              <a:ext uri="{FF2B5EF4-FFF2-40B4-BE49-F238E27FC236}">
                <a16:creationId xmlns:a16="http://schemas.microsoft.com/office/drawing/2014/main" xmlns="" id="{FD2F1019-5C25-4CD6-8E2A-43FDC4E68280}"/>
              </a:ext>
            </a:extLst>
          </p:cNvPr>
          <p:cNvSpPr>
            <a:spLocks noGrp="1"/>
          </p:cNvSpPr>
          <p:nvPr>
            <p:ph type="body" sz="quarter" idx="10" hasCustomPrompt="1"/>
          </p:nvPr>
        </p:nvSpPr>
        <p:spPr>
          <a:xfrm>
            <a:off x="1174348" y="224047"/>
            <a:ext cx="6678793" cy="914400"/>
          </a:xfrm>
          <a:prstGeom prst="rect">
            <a:avLst/>
          </a:prstGeom>
        </p:spPr>
        <p:txBody>
          <a:bodyPr/>
          <a:lstStyle>
            <a:lvl1pPr marL="0" indent="0">
              <a:lnSpc>
                <a:spcPct val="100000"/>
              </a:lnSpc>
              <a:buNone/>
              <a:defRPr sz="2800" spc="300">
                <a:solidFill>
                  <a:schemeClr val="tx1">
                    <a:lumMod val="75000"/>
                    <a:lumOff val="25000"/>
                  </a:schemeClr>
                </a:solidFill>
              </a:defRPr>
            </a:lvl1pPr>
          </a:lstStyle>
          <a:p>
            <a:pPr lvl="0"/>
            <a:r>
              <a:rPr lang="zh-CN" altLang="en-US" dirty="0"/>
              <a:t>输入你的标题</a:t>
            </a:r>
          </a:p>
        </p:txBody>
      </p:sp>
      <p:sp>
        <p:nvSpPr>
          <p:cNvPr id="3" name="图片占位符 2">
            <a:extLst>
              <a:ext uri="{FF2B5EF4-FFF2-40B4-BE49-F238E27FC236}">
                <a16:creationId xmlns:a16="http://schemas.microsoft.com/office/drawing/2014/main" xmlns="" id="{267FE817-A588-4372-8F76-87B3D2A23102}"/>
              </a:ext>
            </a:extLst>
          </p:cNvPr>
          <p:cNvSpPr>
            <a:spLocks noGrp="1"/>
          </p:cNvSpPr>
          <p:nvPr>
            <p:ph type="pic" sz="quarter" idx="11"/>
          </p:nvPr>
        </p:nvSpPr>
        <p:spPr>
          <a:xfrm>
            <a:off x="695325" y="1445042"/>
            <a:ext cx="10796079" cy="4257676"/>
          </a:xfrm>
          <a:prstGeom prst="rect">
            <a:avLst/>
          </a:prstGeom>
        </p:spPr>
        <p:txBody>
          <a:bodyPr/>
          <a:lstStyle/>
          <a:p>
            <a:endParaRPr lang="zh-CN" altLang="en-US"/>
          </a:p>
        </p:txBody>
      </p:sp>
      <p:sp>
        <p:nvSpPr>
          <p:cNvPr id="124" name="矩形: 圆顶角 123">
            <a:extLst>
              <a:ext uri="{FF2B5EF4-FFF2-40B4-BE49-F238E27FC236}">
                <a16:creationId xmlns:a16="http://schemas.microsoft.com/office/drawing/2014/main" xmlns="" id="{0D403F0F-74B3-46E8-A295-7B06F22A2408}"/>
              </a:ext>
            </a:extLst>
          </p:cNvPr>
          <p:cNvSpPr/>
          <p:nvPr userDrawn="1"/>
        </p:nvSpPr>
        <p:spPr>
          <a:xfrm>
            <a:off x="695325" y="251120"/>
            <a:ext cx="468049" cy="473348"/>
          </a:xfrm>
          <a:prstGeom prst="round2SameRect">
            <a:avLst>
              <a:gd name="adj1" fmla="val 13004"/>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25" name="7bb74465-32be-4fae-83c7-3580873fbbd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109F4704-75C7-4BF7-92A9-5CB46B7BB969}"/>
              </a:ext>
            </a:extLst>
          </p:cNvPr>
          <p:cNvGrpSpPr>
            <a:grpSpLocks noChangeAspect="1"/>
          </p:cNvGrpSpPr>
          <p:nvPr userDrawn="1">
            <p:custDataLst>
              <p:tags r:id="rId1"/>
            </p:custDataLst>
          </p:nvPr>
        </p:nvGrpSpPr>
        <p:grpSpPr>
          <a:xfrm>
            <a:off x="9713663" y="265785"/>
            <a:ext cx="1777741" cy="417460"/>
            <a:chOff x="2107406" y="2490788"/>
            <a:chExt cx="7977188" cy="1873250"/>
          </a:xfrm>
        </p:grpSpPr>
        <p:sp>
          <p:nvSpPr>
            <p:cNvPr id="126" name="ïSḻïḍé">
              <a:extLst>
                <a:ext uri="{FF2B5EF4-FFF2-40B4-BE49-F238E27FC236}">
                  <a16:creationId xmlns:a16="http://schemas.microsoft.com/office/drawing/2014/main" xmlns="" id="{1599D208-2B86-4BFC-9F98-0BC3E2CF5AB2}"/>
                </a:ext>
              </a:extLst>
            </p:cNvPr>
            <p:cNvSpPr/>
            <p:nvPr userDrawn="1"/>
          </p:nvSpPr>
          <p:spPr bwMode="auto">
            <a:xfrm>
              <a:off x="4410869" y="2689226"/>
              <a:ext cx="5673725" cy="1157288"/>
            </a:xfrm>
            <a:custGeom>
              <a:avLst/>
              <a:gdLst>
                <a:gd name="T0" fmla="*/ 1275 w 1345"/>
                <a:gd name="T1" fmla="*/ 108 h 273"/>
                <a:gd name="T2" fmla="*/ 1267 w 1345"/>
                <a:gd name="T3" fmla="*/ 89 h 273"/>
                <a:gd name="T4" fmla="*/ 940 w 1345"/>
                <a:gd name="T5" fmla="*/ 161 h 273"/>
                <a:gd name="T6" fmla="*/ 994 w 1345"/>
                <a:gd name="T7" fmla="*/ 58 h 273"/>
                <a:gd name="T8" fmla="*/ 1022 w 1345"/>
                <a:gd name="T9" fmla="*/ 91 h 273"/>
                <a:gd name="T10" fmla="*/ 1058 w 1345"/>
                <a:gd name="T11" fmla="*/ 99 h 273"/>
                <a:gd name="T12" fmla="*/ 1020 w 1345"/>
                <a:gd name="T13" fmla="*/ 151 h 273"/>
                <a:gd name="T14" fmla="*/ 1096 w 1345"/>
                <a:gd name="T15" fmla="*/ 201 h 273"/>
                <a:gd name="T16" fmla="*/ 1010 w 1345"/>
                <a:gd name="T17" fmla="*/ 172 h 273"/>
                <a:gd name="T18" fmla="*/ 920 w 1345"/>
                <a:gd name="T19" fmla="*/ 219 h 273"/>
                <a:gd name="T20" fmla="*/ 949 w 1345"/>
                <a:gd name="T21" fmla="*/ 186 h 273"/>
                <a:gd name="T22" fmla="*/ 810 w 1345"/>
                <a:gd name="T23" fmla="*/ 64 h 273"/>
                <a:gd name="T24" fmla="*/ 858 w 1345"/>
                <a:gd name="T25" fmla="*/ 202 h 273"/>
                <a:gd name="T26" fmla="*/ 770 w 1345"/>
                <a:gd name="T27" fmla="*/ 63 h 273"/>
                <a:gd name="T28" fmla="*/ 840 w 1345"/>
                <a:gd name="T29" fmla="*/ 29 h 273"/>
                <a:gd name="T30" fmla="*/ 874 w 1345"/>
                <a:gd name="T31" fmla="*/ 81 h 273"/>
                <a:gd name="T32" fmla="*/ 795 w 1345"/>
                <a:gd name="T33" fmla="*/ 118 h 273"/>
                <a:gd name="T34" fmla="*/ 810 w 1345"/>
                <a:gd name="T35" fmla="*/ 133 h 273"/>
                <a:gd name="T36" fmla="*/ 815 w 1345"/>
                <a:gd name="T37" fmla="*/ 184 h 273"/>
                <a:gd name="T38" fmla="*/ 763 w 1345"/>
                <a:gd name="T39" fmla="*/ 237 h 273"/>
                <a:gd name="T40" fmla="*/ 764 w 1345"/>
                <a:gd name="T41" fmla="*/ 191 h 273"/>
                <a:gd name="T42" fmla="*/ 775 w 1345"/>
                <a:gd name="T43" fmla="*/ 143 h 273"/>
                <a:gd name="T44" fmla="*/ 694 w 1345"/>
                <a:gd name="T45" fmla="*/ 139 h 273"/>
                <a:gd name="T46" fmla="*/ 741 w 1345"/>
                <a:gd name="T47" fmla="*/ 102 h 273"/>
                <a:gd name="T48" fmla="*/ 626 w 1345"/>
                <a:gd name="T49" fmla="*/ 92 h 273"/>
                <a:gd name="T50" fmla="*/ 622 w 1345"/>
                <a:gd name="T51" fmla="*/ 154 h 273"/>
                <a:gd name="T52" fmla="*/ 532 w 1345"/>
                <a:gd name="T53" fmla="*/ 222 h 273"/>
                <a:gd name="T54" fmla="*/ 589 w 1345"/>
                <a:gd name="T55" fmla="*/ 137 h 273"/>
                <a:gd name="T56" fmla="*/ 403 w 1345"/>
                <a:gd name="T57" fmla="*/ 57 h 273"/>
                <a:gd name="T58" fmla="*/ 313 w 1345"/>
                <a:gd name="T59" fmla="*/ 72 h 273"/>
                <a:gd name="T60" fmla="*/ 360 w 1345"/>
                <a:gd name="T61" fmla="*/ 33 h 273"/>
                <a:gd name="T62" fmla="*/ 403 w 1345"/>
                <a:gd name="T63" fmla="*/ 75 h 273"/>
                <a:gd name="T64" fmla="*/ 392 w 1345"/>
                <a:gd name="T65" fmla="*/ 104 h 273"/>
                <a:gd name="T66" fmla="*/ 383 w 1345"/>
                <a:gd name="T67" fmla="*/ 166 h 273"/>
                <a:gd name="T68" fmla="*/ 437 w 1345"/>
                <a:gd name="T69" fmla="*/ 170 h 273"/>
                <a:gd name="T70" fmla="*/ 358 w 1345"/>
                <a:gd name="T71" fmla="*/ 221 h 273"/>
                <a:gd name="T72" fmla="*/ 350 w 1345"/>
                <a:gd name="T73" fmla="*/ 122 h 273"/>
                <a:gd name="T74" fmla="*/ 278 w 1345"/>
                <a:gd name="T75" fmla="*/ 202 h 273"/>
                <a:gd name="T76" fmla="*/ 143 w 1345"/>
                <a:gd name="T77" fmla="*/ 87 h 273"/>
                <a:gd name="T78" fmla="*/ 128 w 1345"/>
                <a:gd name="T79" fmla="*/ 78 h 273"/>
                <a:gd name="T80" fmla="*/ 196 w 1345"/>
                <a:gd name="T81" fmla="*/ 4 h 273"/>
                <a:gd name="T82" fmla="*/ 155 w 1345"/>
                <a:gd name="T83" fmla="*/ 73 h 273"/>
                <a:gd name="T84" fmla="*/ 132 w 1345"/>
                <a:gd name="T85" fmla="*/ 128 h 273"/>
                <a:gd name="T86" fmla="*/ 211 w 1345"/>
                <a:gd name="T87" fmla="*/ 212 h 273"/>
                <a:gd name="T88" fmla="*/ 134 w 1345"/>
                <a:gd name="T89" fmla="*/ 191 h 273"/>
                <a:gd name="T90" fmla="*/ 63 w 1345"/>
                <a:gd name="T91" fmla="*/ 237 h 273"/>
                <a:gd name="T92" fmla="*/ 69 w 1345"/>
                <a:gd name="T93" fmla="*/ 203 h 273"/>
                <a:gd name="T94" fmla="*/ 66 w 1345"/>
                <a:gd name="T95" fmla="*/ 128 h 273"/>
                <a:gd name="T96" fmla="*/ 788 w 1345"/>
                <a:gd name="T97" fmla="*/ 205 h 273"/>
                <a:gd name="T98" fmla="*/ 1208 w 1345"/>
                <a:gd name="T99" fmla="*/ 57 h 273"/>
                <a:gd name="T100" fmla="*/ 1226 w 1345"/>
                <a:gd name="T101" fmla="*/ 74 h 273"/>
                <a:gd name="T102" fmla="*/ 1287 w 1345"/>
                <a:gd name="T103" fmla="*/ 4 h 273"/>
                <a:gd name="T104" fmla="*/ 1285 w 1345"/>
                <a:gd name="T105" fmla="*/ 63 h 273"/>
                <a:gd name="T106" fmla="*/ 1312 w 1345"/>
                <a:gd name="T107" fmla="*/ 86 h 273"/>
                <a:gd name="T108" fmla="*/ 1315 w 1345"/>
                <a:gd name="T109" fmla="*/ 132 h 273"/>
                <a:gd name="T110" fmla="*/ 1316 w 1345"/>
                <a:gd name="T111" fmla="*/ 185 h 273"/>
                <a:gd name="T112" fmla="*/ 1220 w 1345"/>
                <a:gd name="T113" fmla="*/ 241 h 273"/>
                <a:gd name="T114" fmla="*/ 1203 w 1345"/>
                <a:gd name="T115" fmla="*/ 199 h 273"/>
                <a:gd name="T116" fmla="*/ 1263 w 1345"/>
                <a:gd name="T117" fmla="*/ 154 h 273"/>
                <a:gd name="T118" fmla="*/ 1216 w 1345"/>
                <a:gd name="T119" fmla="*/ 148 h 273"/>
                <a:gd name="T120" fmla="*/ 1230 w 1345"/>
                <a:gd name="T121" fmla="*/ 95 h 273"/>
                <a:gd name="T122" fmla="*/ 1191 w 1345"/>
                <a:gd name="T123" fmla="*/ 88 h 273"/>
                <a:gd name="T124" fmla="*/ 1160 w 1345"/>
                <a:gd name="T125" fmla="*/ 19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5" h="273">
                  <a:moveTo>
                    <a:pt x="1289" y="73"/>
                  </a:moveTo>
                  <a:cubicBezTo>
                    <a:pt x="1288" y="73"/>
                    <a:pt x="1288" y="70"/>
                    <a:pt x="1289" y="69"/>
                  </a:cubicBezTo>
                  <a:cubicBezTo>
                    <a:pt x="1290" y="68"/>
                    <a:pt x="1289" y="68"/>
                    <a:pt x="1291" y="68"/>
                  </a:cubicBezTo>
                  <a:cubicBezTo>
                    <a:pt x="1294" y="68"/>
                    <a:pt x="1293" y="69"/>
                    <a:pt x="1295" y="67"/>
                  </a:cubicBezTo>
                  <a:cubicBezTo>
                    <a:pt x="1298" y="66"/>
                    <a:pt x="1300" y="65"/>
                    <a:pt x="1301" y="64"/>
                  </a:cubicBezTo>
                  <a:cubicBezTo>
                    <a:pt x="1303" y="64"/>
                    <a:pt x="1303" y="62"/>
                    <a:pt x="1304" y="64"/>
                  </a:cubicBezTo>
                  <a:cubicBezTo>
                    <a:pt x="1305" y="66"/>
                    <a:pt x="1305" y="65"/>
                    <a:pt x="1306" y="68"/>
                  </a:cubicBezTo>
                  <a:cubicBezTo>
                    <a:pt x="1306" y="70"/>
                    <a:pt x="1306" y="70"/>
                    <a:pt x="1306" y="72"/>
                  </a:cubicBezTo>
                  <a:cubicBezTo>
                    <a:pt x="1306" y="73"/>
                    <a:pt x="1306" y="74"/>
                    <a:pt x="1305" y="77"/>
                  </a:cubicBezTo>
                  <a:cubicBezTo>
                    <a:pt x="1303" y="79"/>
                    <a:pt x="1301" y="83"/>
                    <a:pt x="1300" y="85"/>
                  </a:cubicBezTo>
                  <a:cubicBezTo>
                    <a:pt x="1300" y="86"/>
                    <a:pt x="1298" y="89"/>
                    <a:pt x="1296" y="91"/>
                  </a:cubicBezTo>
                  <a:cubicBezTo>
                    <a:pt x="1295" y="92"/>
                    <a:pt x="1293" y="94"/>
                    <a:pt x="1292" y="95"/>
                  </a:cubicBezTo>
                  <a:cubicBezTo>
                    <a:pt x="1290" y="97"/>
                    <a:pt x="1291" y="97"/>
                    <a:pt x="1290" y="97"/>
                  </a:cubicBezTo>
                  <a:cubicBezTo>
                    <a:pt x="1289" y="97"/>
                    <a:pt x="1287" y="96"/>
                    <a:pt x="1288" y="95"/>
                  </a:cubicBezTo>
                  <a:cubicBezTo>
                    <a:pt x="1289" y="93"/>
                    <a:pt x="1289" y="92"/>
                    <a:pt x="1290" y="89"/>
                  </a:cubicBezTo>
                  <a:cubicBezTo>
                    <a:pt x="1290" y="87"/>
                    <a:pt x="1291" y="87"/>
                    <a:pt x="1291" y="85"/>
                  </a:cubicBezTo>
                  <a:cubicBezTo>
                    <a:pt x="1291" y="82"/>
                    <a:pt x="1291" y="80"/>
                    <a:pt x="1291" y="78"/>
                  </a:cubicBezTo>
                  <a:cubicBezTo>
                    <a:pt x="1291" y="76"/>
                    <a:pt x="1289" y="74"/>
                    <a:pt x="1289" y="73"/>
                  </a:cubicBezTo>
                  <a:moveTo>
                    <a:pt x="1268" y="114"/>
                  </a:moveTo>
                  <a:cubicBezTo>
                    <a:pt x="1269" y="113"/>
                    <a:pt x="1270" y="112"/>
                    <a:pt x="1271" y="111"/>
                  </a:cubicBezTo>
                  <a:cubicBezTo>
                    <a:pt x="1272" y="111"/>
                    <a:pt x="1273" y="110"/>
                    <a:pt x="1273" y="109"/>
                  </a:cubicBezTo>
                  <a:cubicBezTo>
                    <a:pt x="1274" y="109"/>
                    <a:pt x="1273" y="109"/>
                    <a:pt x="1275" y="108"/>
                  </a:cubicBezTo>
                  <a:cubicBezTo>
                    <a:pt x="1276" y="107"/>
                    <a:pt x="1277" y="107"/>
                    <a:pt x="1279" y="107"/>
                  </a:cubicBezTo>
                  <a:cubicBezTo>
                    <a:pt x="1280" y="107"/>
                    <a:pt x="1280" y="106"/>
                    <a:pt x="1281" y="106"/>
                  </a:cubicBezTo>
                  <a:cubicBezTo>
                    <a:pt x="1282" y="106"/>
                    <a:pt x="1282" y="108"/>
                    <a:pt x="1282" y="108"/>
                  </a:cubicBezTo>
                  <a:cubicBezTo>
                    <a:pt x="1282" y="109"/>
                    <a:pt x="1282" y="110"/>
                    <a:pt x="1280" y="111"/>
                  </a:cubicBezTo>
                  <a:cubicBezTo>
                    <a:pt x="1279" y="113"/>
                    <a:pt x="1278" y="112"/>
                    <a:pt x="1276" y="114"/>
                  </a:cubicBezTo>
                  <a:cubicBezTo>
                    <a:pt x="1275" y="117"/>
                    <a:pt x="1273" y="118"/>
                    <a:pt x="1273" y="118"/>
                  </a:cubicBezTo>
                  <a:cubicBezTo>
                    <a:pt x="1272" y="118"/>
                    <a:pt x="1270" y="120"/>
                    <a:pt x="1269" y="120"/>
                  </a:cubicBezTo>
                  <a:cubicBezTo>
                    <a:pt x="1267" y="119"/>
                    <a:pt x="1267" y="118"/>
                    <a:pt x="1267" y="117"/>
                  </a:cubicBezTo>
                  <a:cubicBezTo>
                    <a:pt x="1267" y="115"/>
                    <a:pt x="1266" y="115"/>
                    <a:pt x="1268" y="114"/>
                  </a:cubicBezTo>
                  <a:close/>
                  <a:moveTo>
                    <a:pt x="1275" y="74"/>
                  </a:moveTo>
                  <a:cubicBezTo>
                    <a:pt x="1277" y="74"/>
                    <a:pt x="1278" y="75"/>
                    <a:pt x="1278" y="77"/>
                  </a:cubicBezTo>
                  <a:cubicBezTo>
                    <a:pt x="1278" y="78"/>
                    <a:pt x="1279" y="78"/>
                    <a:pt x="1279" y="80"/>
                  </a:cubicBezTo>
                  <a:cubicBezTo>
                    <a:pt x="1279" y="82"/>
                    <a:pt x="1279" y="83"/>
                    <a:pt x="1279" y="85"/>
                  </a:cubicBezTo>
                  <a:cubicBezTo>
                    <a:pt x="1279" y="88"/>
                    <a:pt x="1279" y="89"/>
                    <a:pt x="1279" y="91"/>
                  </a:cubicBezTo>
                  <a:cubicBezTo>
                    <a:pt x="1279" y="93"/>
                    <a:pt x="1277" y="94"/>
                    <a:pt x="1276" y="96"/>
                  </a:cubicBezTo>
                  <a:cubicBezTo>
                    <a:pt x="1275" y="97"/>
                    <a:pt x="1274" y="97"/>
                    <a:pt x="1273" y="99"/>
                  </a:cubicBezTo>
                  <a:cubicBezTo>
                    <a:pt x="1272" y="101"/>
                    <a:pt x="1272" y="102"/>
                    <a:pt x="1271" y="102"/>
                  </a:cubicBezTo>
                  <a:cubicBezTo>
                    <a:pt x="1270" y="102"/>
                    <a:pt x="1267" y="104"/>
                    <a:pt x="1266" y="102"/>
                  </a:cubicBezTo>
                  <a:cubicBezTo>
                    <a:pt x="1265" y="100"/>
                    <a:pt x="1264" y="101"/>
                    <a:pt x="1264" y="99"/>
                  </a:cubicBezTo>
                  <a:cubicBezTo>
                    <a:pt x="1264" y="98"/>
                    <a:pt x="1264" y="97"/>
                    <a:pt x="1263" y="94"/>
                  </a:cubicBezTo>
                  <a:cubicBezTo>
                    <a:pt x="1263" y="92"/>
                    <a:pt x="1261" y="91"/>
                    <a:pt x="1263" y="90"/>
                  </a:cubicBezTo>
                  <a:cubicBezTo>
                    <a:pt x="1264" y="89"/>
                    <a:pt x="1265" y="89"/>
                    <a:pt x="1267" y="89"/>
                  </a:cubicBezTo>
                  <a:cubicBezTo>
                    <a:pt x="1270" y="89"/>
                    <a:pt x="1272" y="90"/>
                    <a:pt x="1272" y="88"/>
                  </a:cubicBezTo>
                  <a:cubicBezTo>
                    <a:pt x="1273" y="86"/>
                    <a:pt x="1273" y="83"/>
                    <a:pt x="1273" y="81"/>
                  </a:cubicBezTo>
                  <a:cubicBezTo>
                    <a:pt x="1273" y="80"/>
                    <a:pt x="1273" y="78"/>
                    <a:pt x="1274" y="77"/>
                  </a:cubicBezTo>
                  <a:cubicBezTo>
                    <a:pt x="1274" y="76"/>
                    <a:pt x="1274" y="74"/>
                    <a:pt x="1275" y="74"/>
                  </a:cubicBezTo>
                  <a:close/>
                  <a:moveTo>
                    <a:pt x="1232" y="88"/>
                  </a:moveTo>
                  <a:cubicBezTo>
                    <a:pt x="1233" y="86"/>
                    <a:pt x="1235" y="85"/>
                    <a:pt x="1236" y="83"/>
                  </a:cubicBezTo>
                  <a:cubicBezTo>
                    <a:pt x="1238" y="82"/>
                    <a:pt x="1236" y="82"/>
                    <a:pt x="1240" y="80"/>
                  </a:cubicBezTo>
                  <a:cubicBezTo>
                    <a:pt x="1244" y="79"/>
                    <a:pt x="1246" y="79"/>
                    <a:pt x="1247" y="79"/>
                  </a:cubicBezTo>
                  <a:cubicBezTo>
                    <a:pt x="1249" y="78"/>
                    <a:pt x="1250" y="78"/>
                    <a:pt x="1251" y="80"/>
                  </a:cubicBezTo>
                  <a:cubicBezTo>
                    <a:pt x="1252" y="82"/>
                    <a:pt x="1252" y="83"/>
                    <a:pt x="1253" y="84"/>
                  </a:cubicBezTo>
                  <a:cubicBezTo>
                    <a:pt x="1253" y="86"/>
                    <a:pt x="1254" y="87"/>
                    <a:pt x="1253" y="90"/>
                  </a:cubicBezTo>
                  <a:cubicBezTo>
                    <a:pt x="1253" y="92"/>
                    <a:pt x="1254" y="92"/>
                    <a:pt x="1249" y="92"/>
                  </a:cubicBezTo>
                  <a:cubicBezTo>
                    <a:pt x="1245" y="93"/>
                    <a:pt x="1248" y="93"/>
                    <a:pt x="1243" y="93"/>
                  </a:cubicBezTo>
                  <a:cubicBezTo>
                    <a:pt x="1238" y="93"/>
                    <a:pt x="1237" y="93"/>
                    <a:pt x="1235" y="93"/>
                  </a:cubicBezTo>
                  <a:cubicBezTo>
                    <a:pt x="1233" y="92"/>
                    <a:pt x="1232" y="91"/>
                    <a:pt x="1232" y="90"/>
                  </a:cubicBezTo>
                  <a:cubicBezTo>
                    <a:pt x="1232" y="90"/>
                    <a:pt x="1231" y="89"/>
                    <a:pt x="1232" y="88"/>
                  </a:cubicBezTo>
                  <a:close/>
                  <a:moveTo>
                    <a:pt x="923" y="175"/>
                  </a:moveTo>
                  <a:cubicBezTo>
                    <a:pt x="925" y="173"/>
                    <a:pt x="925" y="170"/>
                    <a:pt x="926" y="168"/>
                  </a:cubicBezTo>
                  <a:cubicBezTo>
                    <a:pt x="927" y="166"/>
                    <a:pt x="928" y="164"/>
                    <a:pt x="928" y="163"/>
                  </a:cubicBezTo>
                  <a:cubicBezTo>
                    <a:pt x="929" y="163"/>
                    <a:pt x="931" y="163"/>
                    <a:pt x="932" y="162"/>
                  </a:cubicBezTo>
                  <a:cubicBezTo>
                    <a:pt x="933" y="161"/>
                    <a:pt x="932" y="161"/>
                    <a:pt x="935" y="161"/>
                  </a:cubicBezTo>
                  <a:cubicBezTo>
                    <a:pt x="938" y="161"/>
                    <a:pt x="939" y="161"/>
                    <a:pt x="940" y="161"/>
                  </a:cubicBezTo>
                  <a:cubicBezTo>
                    <a:pt x="941" y="161"/>
                    <a:pt x="946" y="161"/>
                    <a:pt x="947" y="160"/>
                  </a:cubicBezTo>
                  <a:cubicBezTo>
                    <a:pt x="948" y="159"/>
                    <a:pt x="949" y="159"/>
                    <a:pt x="952" y="158"/>
                  </a:cubicBezTo>
                  <a:cubicBezTo>
                    <a:pt x="955" y="157"/>
                    <a:pt x="953" y="158"/>
                    <a:pt x="956" y="157"/>
                  </a:cubicBezTo>
                  <a:cubicBezTo>
                    <a:pt x="958" y="155"/>
                    <a:pt x="957" y="156"/>
                    <a:pt x="961" y="154"/>
                  </a:cubicBezTo>
                  <a:cubicBezTo>
                    <a:pt x="966" y="152"/>
                    <a:pt x="966" y="153"/>
                    <a:pt x="969" y="151"/>
                  </a:cubicBezTo>
                  <a:cubicBezTo>
                    <a:pt x="973" y="148"/>
                    <a:pt x="972" y="150"/>
                    <a:pt x="975" y="148"/>
                  </a:cubicBezTo>
                  <a:cubicBezTo>
                    <a:pt x="977" y="147"/>
                    <a:pt x="979" y="147"/>
                    <a:pt x="981" y="146"/>
                  </a:cubicBezTo>
                  <a:cubicBezTo>
                    <a:pt x="983" y="145"/>
                    <a:pt x="983" y="144"/>
                    <a:pt x="987" y="143"/>
                  </a:cubicBezTo>
                  <a:cubicBezTo>
                    <a:pt x="990" y="142"/>
                    <a:pt x="990" y="144"/>
                    <a:pt x="991" y="142"/>
                  </a:cubicBezTo>
                  <a:cubicBezTo>
                    <a:pt x="991" y="140"/>
                    <a:pt x="991" y="141"/>
                    <a:pt x="992" y="139"/>
                  </a:cubicBezTo>
                  <a:cubicBezTo>
                    <a:pt x="992" y="137"/>
                    <a:pt x="992" y="136"/>
                    <a:pt x="992" y="133"/>
                  </a:cubicBezTo>
                  <a:cubicBezTo>
                    <a:pt x="992" y="129"/>
                    <a:pt x="992" y="129"/>
                    <a:pt x="993" y="127"/>
                  </a:cubicBezTo>
                  <a:cubicBezTo>
                    <a:pt x="993" y="125"/>
                    <a:pt x="994" y="124"/>
                    <a:pt x="994" y="120"/>
                  </a:cubicBezTo>
                  <a:cubicBezTo>
                    <a:pt x="994" y="117"/>
                    <a:pt x="994" y="115"/>
                    <a:pt x="994" y="113"/>
                  </a:cubicBezTo>
                  <a:cubicBezTo>
                    <a:pt x="994" y="111"/>
                    <a:pt x="995" y="108"/>
                    <a:pt x="994" y="106"/>
                  </a:cubicBezTo>
                  <a:cubicBezTo>
                    <a:pt x="994" y="104"/>
                    <a:pt x="994" y="104"/>
                    <a:pt x="994" y="102"/>
                  </a:cubicBezTo>
                  <a:cubicBezTo>
                    <a:pt x="994" y="100"/>
                    <a:pt x="994" y="94"/>
                    <a:pt x="994" y="91"/>
                  </a:cubicBezTo>
                  <a:cubicBezTo>
                    <a:pt x="995" y="88"/>
                    <a:pt x="995" y="85"/>
                    <a:pt x="995" y="82"/>
                  </a:cubicBezTo>
                  <a:cubicBezTo>
                    <a:pt x="995" y="80"/>
                    <a:pt x="995" y="76"/>
                    <a:pt x="995" y="74"/>
                  </a:cubicBezTo>
                  <a:cubicBezTo>
                    <a:pt x="995" y="72"/>
                    <a:pt x="995" y="68"/>
                    <a:pt x="994" y="68"/>
                  </a:cubicBezTo>
                  <a:cubicBezTo>
                    <a:pt x="994" y="67"/>
                    <a:pt x="994" y="65"/>
                    <a:pt x="993" y="62"/>
                  </a:cubicBezTo>
                  <a:cubicBezTo>
                    <a:pt x="993" y="60"/>
                    <a:pt x="994" y="60"/>
                    <a:pt x="994" y="58"/>
                  </a:cubicBezTo>
                  <a:cubicBezTo>
                    <a:pt x="994" y="57"/>
                    <a:pt x="995" y="55"/>
                    <a:pt x="994" y="52"/>
                  </a:cubicBezTo>
                  <a:cubicBezTo>
                    <a:pt x="994" y="50"/>
                    <a:pt x="993" y="50"/>
                    <a:pt x="993" y="48"/>
                  </a:cubicBezTo>
                  <a:cubicBezTo>
                    <a:pt x="993" y="46"/>
                    <a:pt x="993" y="44"/>
                    <a:pt x="993" y="43"/>
                  </a:cubicBezTo>
                  <a:cubicBezTo>
                    <a:pt x="993" y="42"/>
                    <a:pt x="993" y="38"/>
                    <a:pt x="996" y="36"/>
                  </a:cubicBezTo>
                  <a:cubicBezTo>
                    <a:pt x="999" y="34"/>
                    <a:pt x="999" y="34"/>
                    <a:pt x="1000" y="33"/>
                  </a:cubicBezTo>
                  <a:cubicBezTo>
                    <a:pt x="1001" y="33"/>
                    <a:pt x="1002" y="31"/>
                    <a:pt x="1006" y="33"/>
                  </a:cubicBezTo>
                  <a:cubicBezTo>
                    <a:pt x="1009" y="35"/>
                    <a:pt x="1009" y="34"/>
                    <a:pt x="1010" y="35"/>
                  </a:cubicBezTo>
                  <a:cubicBezTo>
                    <a:pt x="1011" y="36"/>
                    <a:pt x="1013" y="37"/>
                    <a:pt x="1014" y="39"/>
                  </a:cubicBezTo>
                  <a:cubicBezTo>
                    <a:pt x="1016" y="40"/>
                    <a:pt x="1016" y="41"/>
                    <a:pt x="1017" y="42"/>
                  </a:cubicBezTo>
                  <a:cubicBezTo>
                    <a:pt x="1018" y="43"/>
                    <a:pt x="1018" y="43"/>
                    <a:pt x="1020" y="44"/>
                  </a:cubicBezTo>
                  <a:cubicBezTo>
                    <a:pt x="1022" y="45"/>
                    <a:pt x="1023" y="47"/>
                    <a:pt x="1024" y="49"/>
                  </a:cubicBezTo>
                  <a:cubicBezTo>
                    <a:pt x="1025" y="52"/>
                    <a:pt x="1025" y="50"/>
                    <a:pt x="1026" y="53"/>
                  </a:cubicBezTo>
                  <a:cubicBezTo>
                    <a:pt x="1028" y="56"/>
                    <a:pt x="1027" y="54"/>
                    <a:pt x="1027" y="57"/>
                  </a:cubicBezTo>
                  <a:cubicBezTo>
                    <a:pt x="1027" y="59"/>
                    <a:pt x="1027" y="59"/>
                    <a:pt x="1027" y="61"/>
                  </a:cubicBezTo>
                  <a:cubicBezTo>
                    <a:pt x="1027" y="62"/>
                    <a:pt x="1028" y="63"/>
                    <a:pt x="1027" y="64"/>
                  </a:cubicBezTo>
                  <a:cubicBezTo>
                    <a:pt x="1026" y="65"/>
                    <a:pt x="1026" y="66"/>
                    <a:pt x="1026" y="68"/>
                  </a:cubicBezTo>
                  <a:cubicBezTo>
                    <a:pt x="1026" y="70"/>
                    <a:pt x="1026" y="72"/>
                    <a:pt x="1026" y="74"/>
                  </a:cubicBezTo>
                  <a:cubicBezTo>
                    <a:pt x="1026" y="76"/>
                    <a:pt x="1025" y="76"/>
                    <a:pt x="1025" y="78"/>
                  </a:cubicBezTo>
                  <a:cubicBezTo>
                    <a:pt x="1025" y="80"/>
                    <a:pt x="1026" y="81"/>
                    <a:pt x="1026" y="81"/>
                  </a:cubicBezTo>
                  <a:cubicBezTo>
                    <a:pt x="1026" y="82"/>
                    <a:pt x="1026" y="82"/>
                    <a:pt x="1026" y="83"/>
                  </a:cubicBezTo>
                  <a:cubicBezTo>
                    <a:pt x="1026" y="84"/>
                    <a:pt x="1025" y="86"/>
                    <a:pt x="1023" y="87"/>
                  </a:cubicBezTo>
                  <a:cubicBezTo>
                    <a:pt x="1021" y="88"/>
                    <a:pt x="1022" y="90"/>
                    <a:pt x="1022" y="91"/>
                  </a:cubicBezTo>
                  <a:cubicBezTo>
                    <a:pt x="1021" y="93"/>
                    <a:pt x="1021" y="93"/>
                    <a:pt x="1020" y="94"/>
                  </a:cubicBezTo>
                  <a:cubicBezTo>
                    <a:pt x="1020" y="96"/>
                    <a:pt x="1020" y="98"/>
                    <a:pt x="1019" y="99"/>
                  </a:cubicBezTo>
                  <a:cubicBezTo>
                    <a:pt x="1019" y="100"/>
                    <a:pt x="1019" y="101"/>
                    <a:pt x="1019" y="104"/>
                  </a:cubicBezTo>
                  <a:cubicBezTo>
                    <a:pt x="1019" y="107"/>
                    <a:pt x="1019" y="110"/>
                    <a:pt x="1019" y="110"/>
                  </a:cubicBezTo>
                  <a:cubicBezTo>
                    <a:pt x="1019" y="111"/>
                    <a:pt x="1019" y="112"/>
                    <a:pt x="1018" y="114"/>
                  </a:cubicBezTo>
                  <a:cubicBezTo>
                    <a:pt x="1018" y="116"/>
                    <a:pt x="1018" y="118"/>
                    <a:pt x="1018" y="119"/>
                  </a:cubicBezTo>
                  <a:cubicBezTo>
                    <a:pt x="1018" y="121"/>
                    <a:pt x="1017" y="122"/>
                    <a:pt x="1017" y="123"/>
                  </a:cubicBezTo>
                  <a:cubicBezTo>
                    <a:pt x="1016" y="124"/>
                    <a:pt x="1016" y="123"/>
                    <a:pt x="1016" y="124"/>
                  </a:cubicBezTo>
                  <a:cubicBezTo>
                    <a:pt x="1015" y="125"/>
                    <a:pt x="1015" y="125"/>
                    <a:pt x="1015" y="127"/>
                  </a:cubicBezTo>
                  <a:cubicBezTo>
                    <a:pt x="1015" y="129"/>
                    <a:pt x="1014" y="130"/>
                    <a:pt x="1016" y="130"/>
                  </a:cubicBezTo>
                  <a:cubicBezTo>
                    <a:pt x="1018" y="130"/>
                    <a:pt x="1016" y="130"/>
                    <a:pt x="1020" y="130"/>
                  </a:cubicBezTo>
                  <a:cubicBezTo>
                    <a:pt x="1023" y="130"/>
                    <a:pt x="1024" y="131"/>
                    <a:pt x="1026" y="130"/>
                  </a:cubicBezTo>
                  <a:cubicBezTo>
                    <a:pt x="1028" y="129"/>
                    <a:pt x="1027" y="128"/>
                    <a:pt x="1030" y="128"/>
                  </a:cubicBezTo>
                  <a:cubicBezTo>
                    <a:pt x="1034" y="127"/>
                    <a:pt x="1033" y="128"/>
                    <a:pt x="1036" y="126"/>
                  </a:cubicBezTo>
                  <a:cubicBezTo>
                    <a:pt x="1039" y="123"/>
                    <a:pt x="1040" y="123"/>
                    <a:pt x="1043" y="123"/>
                  </a:cubicBezTo>
                  <a:cubicBezTo>
                    <a:pt x="1046" y="122"/>
                    <a:pt x="1047" y="122"/>
                    <a:pt x="1049" y="120"/>
                  </a:cubicBezTo>
                  <a:cubicBezTo>
                    <a:pt x="1052" y="119"/>
                    <a:pt x="1050" y="119"/>
                    <a:pt x="1053" y="118"/>
                  </a:cubicBezTo>
                  <a:cubicBezTo>
                    <a:pt x="1056" y="117"/>
                    <a:pt x="1057" y="118"/>
                    <a:pt x="1057" y="115"/>
                  </a:cubicBezTo>
                  <a:cubicBezTo>
                    <a:pt x="1057" y="113"/>
                    <a:pt x="1058" y="111"/>
                    <a:pt x="1058" y="109"/>
                  </a:cubicBezTo>
                  <a:cubicBezTo>
                    <a:pt x="1058" y="106"/>
                    <a:pt x="1057" y="106"/>
                    <a:pt x="1057" y="105"/>
                  </a:cubicBezTo>
                  <a:cubicBezTo>
                    <a:pt x="1057" y="104"/>
                    <a:pt x="1057" y="103"/>
                    <a:pt x="1057" y="101"/>
                  </a:cubicBezTo>
                  <a:cubicBezTo>
                    <a:pt x="1057" y="100"/>
                    <a:pt x="1057" y="99"/>
                    <a:pt x="1058" y="99"/>
                  </a:cubicBezTo>
                  <a:cubicBezTo>
                    <a:pt x="1059" y="99"/>
                    <a:pt x="1059" y="100"/>
                    <a:pt x="1062" y="102"/>
                  </a:cubicBezTo>
                  <a:cubicBezTo>
                    <a:pt x="1064" y="104"/>
                    <a:pt x="1063" y="102"/>
                    <a:pt x="1066" y="104"/>
                  </a:cubicBezTo>
                  <a:cubicBezTo>
                    <a:pt x="1069" y="107"/>
                    <a:pt x="1068" y="107"/>
                    <a:pt x="1071" y="107"/>
                  </a:cubicBezTo>
                  <a:cubicBezTo>
                    <a:pt x="1074" y="107"/>
                    <a:pt x="1074" y="108"/>
                    <a:pt x="1075" y="109"/>
                  </a:cubicBezTo>
                  <a:cubicBezTo>
                    <a:pt x="1077" y="110"/>
                    <a:pt x="1077" y="110"/>
                    <a:pt x="1078" y="110"/>
                  </a:cubicBezTo>
                  <a:cubicBezTo>
                    <a:pt x="1080" y="111"/>
                    <a:pt x="1080" y="113"/>
                    <a:pt x="1081" y="115"/>
                  </a:cubicBezTo>
                  <a:cubicBezTo>
                    <a:pt x="1082" y="118"/>
                    <a:pt x="1082" y="119"/>
                    <a:pt x="1082" y="120"/>
                  </a:cubicBezTo>
                  <a:cubicBezTo>
                    <a:pt x="1083" y="121"/>
                    <a:pt x="1083" y="123"/>
                    <a:pt x="1083" y="124"/>
                  </a:cubicBezTo>
                  <a:cubicBezTo>
                    <a:pt x="1083" y="125"/>
                    <a:pt x="1082" y="125"/>
                    <a:pt x="1082" y="127"/>
                  </a:cubicBezTo>
                  <a:cubicBezTo>
                    <a:pt x="1082" y="129"/>
                    <a:pt x="1083" y="128"/>
                    <a:pt x="1082" y="130"/>
                  </a:cubicBezTo>
                  <a:cubicBezTo>
                    <a:pt x="1081" y="131"/>
                    <a:pt x="1080" y="131"/>
                    <a:pt x="1078" y="132"/>
                  </a:cubicBezTo>
                  <a:cubicBezTo>
                    <a:pt x="1076" y="132"/>
                    <a:pt x="1076" y="133"/>
                    <a:pt x="1074" y="133"/>
                  </a:cubicBezTo>
                  <a:cubicBezTo>
                    <a:pt x="1072" y="134"/>
                    <a:pt x="1073" y="134"/>
                    <a:pt x="1071" y="135"/>
                  </a:cubicBezTo>
                  <a:cubicBezTo>
                    <a:pt x="1068" y="136"/>
                    <a:pt x="1063" y="136"/>
                    <a:pt x="1062" y="137"/>
                  </a:cubicBezTo>
                  <a:cubicBezTo>
                    <a:pt x="1060" y="138"/>
                    <a:pt x="1059" y="138"/>
                    <a:pt x="1056" y="139"/>
                  </a:cubicBezTo>
                  <a:cubicBezTo>
                    <a:pt x="1054" y="139"/>
                    <a:pt x="1054" y="139"/>
                    <a:pt x="1052" y="140"/>
                  </a:cubicBezTo>
                  <a:cubicBezTo>
                    <a:pt x="1049" y="141"/>
                    <a:pt x="1048" y="141"/>
                    <a:pt x="1046" y="141"/>
                  </a:cubicBezTo>
                  <a:cubicBezTo>
                    <a:pt x="1044" y="142"/>
                    <a:pt x="1043" y="143"/>
                    <a:pt x="1041" y="144"/>
                  </a:cubicBezTo>
                  <a:cubicBezTo>
                    <a:pt x="1039" y="145"/>
                    <a:pt x="1040" y="144"/>
                    <a:pt x="1038" y="146"/>
                  </a:cubicBezTo>
                  <a:cubicBezTo>
                    <a:pt x="1035" y="148"/>
                    <a:pt x="1034" y="147"/>
                    <a:pt x="1031" y="149"/>
                  </a:cubicBezTo>
                  <a:cubicBezTo>
                    <a:pt x="1028" y="150"/>
                    <a:pt x="1027" y="151"/>
                    <a:pt x="1026" y="151"/>
                  </a:cubicBezTo>
                  <a:cubicBezTo>
                    <a:pt x="1024" y="152"/>
                    <a:pt x="1023" y="151"/>
                    <a:pt x="1020" y="151"/>
                  </a:cubicBezTo>
                  <a:cubicBezTo>
                    <a:pt x="1018" y="152"/>
                    <a:pt x="1017" y="151"/>
                    <a:pt x="1015" y="153"/>
                  </a:cubicBezTo>
                  <a:cubicBezTo>
                    <a:pt x="1013" y="154"/>
                    <a:pt x="1011" y="154"/>
                    <a:pt x="1010" y="157"/>
                  </a:cubicBezTo>
                  <a:cubicBezTo>
                    <a:pt x="1009" y="159"/>
                    <a:pt x="1009" y="161"/>
                    <a:pt x="1009" y="162"/>
                  </a:cubicBezTo>
                  <a:cubicBezTo>
                    <a:pt x="1009" y="164"/>
                    <a:pt x="1008" y="164"/>
                    <a:pt x="1010" y="165"/>
                  </a:cubicBezTo>
                  <a:cubicBezTo>
                    <a:pt x="1012" y="166"/>
                    <a:pt x="1012" y="166"/>
                    <a:pt x="1015" y="167"/>
                  </a:cubicBezTo>
                  <a:cubicBezTo>
                    <a:pt x="1017" y="167"/>
                    <a:pt x="1020" y="168"/>
                    <a:pt x="1022" y="169"/>
                  </a:cubicBezTo>
                  <a:cubicBezTo>
                    <a:pt x="1024" y="170"/>
                    <a:pt x="1025" y="170"/>
                    <a:pt x="1026" y="172"/>
                  </a:cubicBezTo>
                  <a:cubicBezTo>
                    <a:pt x="1028" y="173"/>
                    <a:pt x="1029" y="171"/>
                    <a:pt x="1031" y="174"/>
                  </a:cubicBezTo>
                  <a:cubicBezTo>
                    <a:pt x="1033" y="177"/>
                    <a:pt x="1033" y="177"/>
                    <a:pt x="1034" y="178"/>
                  </a:cubicBezTo>
                  <a:cubicBezTo>
                    <a:pt x="1034" y="179"/>
                    <a:pt x="1035" y="179"/>
                    <a:pt x="1036" y="180"/>
                  </a:cubicBezTo>
                  <a:cubicBezTo>
                    <a:pt x="1037" y="181"/>
                    <a:pt x="1039" y="182"/>
                    <a:pt x="1041" y="184"/>
                  </a:cubicBezTo>
                  <a:cubicBezTo>
                    <a:pt x="1043" y="187"/>
                    <a:pt x="1043" y="187"/>
                    <a:pt x="1046" y="189"/>
                  </a:cubicBezTo>
                  <a:cubicBezTo>
                    <a:pt x="1048" y="191"/>
                    <a:pt x="1048" y="193"/>
                    <a:pt x="1049" y="193"/>
                  </a:cubicBezTo>
                  <a:cubicBezTo>
                    <a:pt x="1050" y="193"/>
                    <a:pt x="1049" y="194"/>
                    <a:pt x="1052" y="195"/>
                  </a:cubicBezTo>
                  <a:cubicBezTo>
                    <a:pt x="1055" y="196"/>
                    <a:pt x="1056" y="196"/>
                    <a:pt x="1058" y="197"/>
                  </a:cubicBezTo>
                  <a:cubicBezTo>
                    <a:pt x="1060" y="197"/>
                    <a:pt x="1060" y="198"/>
                    <a:pt x="1061" y="198"/>
                  </a:cubicBezTo>
                  <a:cubicBezTo>
                    <a:pt x="1063" y="198"/>
                    <a:pt x="1065" y="201"/>
                    <a:pt x="1068" y="202"/>
                  </a:cubicBezTo>
                  <a:cubicBezTo>
                    <a:pt x="1070" y="203"/>
                    <a:pt x="1070" y="203"/>
                    <a:pt x="1073" y="203"/>
                  </a:cubicBezTo>
                  <a:cubicBezTo>
                    <a:pt x="1076" y="203"/>
                    <a:pt x="1078" y="203"/>
                    <a:pt x="1079" y="203"/>
                  </a:cubicBezTo>
                  <a:cubicBezTo>
                    <a:pt x="1081" y="203"/>
                    <a:pt x="1085" y="203"/>
                    <a:pt x="1086" y="202"/>
                  </a:cubicBezTo>
                  <a:cubicBezTo>
                    <a:pt x="1086" y="202"/>
                    <a:pt x="1085" y="202"/>
                    <a:pt x="1089" y="201"/>
                  </a:cubicBezTo>
                  <a:cubicBezTo>
                    <a:pt x="1093" y="201"/>
                    <a:pt x="1094" y="201"/>
                    <a:pt x="1096" y="201"/>
                  </a:cubicBezTo>
                  <a:cubicBezTo>
                    <a:pt x="1098" y="202"/>
                    <a:pt x="1100" y="201"/>
                    <a:pt x="1100" y="203"/>
                  </a:cubicBezTo>
                  <a:cubicBezTo>
                    <a:pt x="1101" y="205"/>
                    <a:pt x="1101" y="205"/>
                    <a:pt x="1100" y="207"/>
                  </a:cubicBezTo>
                  <a:cubicBezTo>
                    <a:pt x="1099" y="210"/>
                    <a:pt x="1096" y="210"/>
                    <a:pt x="1095" y="212"/>
                  </a:cubicBezTo>
                  <a:cubicBezTo>
                    <a:pt x="1093" y="215"/>
                    <a:pt x="1091" y="216"/>
                    <a:pt x="1089" y="218"/>
                  </a:cubicBezTo>
                  <a:cubicBezTo>
                    <a:pt x="1088" y="219"/>
                    <a:pt x="1087" y="220"/>
                    <a:pt x="1086" y="222"/>
                  </a:cubicBezTo>
                  <a:cubicBezTo>
                    <a:pt x="1084" y="224"/>
                    <a:pt x="1083" y="224"/>
                    <a:pt x="1081" y="225"/>
                  </a:cubicBezTo>
                  <a:cubicBezTo>
                    <a:pt x="1080" y="227"/>
                    <a:pt x="1080" y="228"/>
                    <a:pt x="1078" y="229"/>
                  </a:cubicBezTo>
                  <a:cubicBezTo>
                    <a:pt x="1077" y="229"/>
                    <a:pt x="1075" y="230"/>
                    <a:pt x="1073" y="232"/>
                  </a:cubicBezTo>
                  <a:cubicBezTo>
                    <a:pt x="1071" y="233"/>
                    <a:pt x="1072" y="233"/>
                    <a:pt x="1070" y="234"/>
                  </a:cubicBezTo>
                  <a:cubicBezTo>
                    <a:pt x="1069" y="235"/>
                    <a:pt x="1063" y="238"/>
                    <a:pt x="1059" y="235"/>
                  </a:cubicBezTo>
                  <a:cubicBezTo>
                    <a:pt x="1056" y="232"/>
                    <a:pt x="1052" y="231"/>
                    <a:pt x="1051" y="230"/>
                  </a:cubicBezTo>
                  <a:cubicBezTo>
                    <a:pt x="1050" y="228"/>
                    <a:pt x="1046" y="226"/>
                    <a:pt x="1045" y="225"/>
                  </a:cubicBezTo>
                  <a:cubicBezTo>
                    <a:pt x="1043" y="223"/>
                    <a:pt x="1041" y="222"/>
                    <a:pt x="1040" y="219"/>
                  </a:cubicBezTo>
                  <a:cubicBezTo>
                    <a:pt x="1039" y="217"/>
                    <a:pt x="1038" y="216"/>
                    <a:pt x="1037" y="215"/>
                  </a:cubicBezTo>
                  <a:cubicBezTo>
                    <a:pt x="1036" y="213"/>
                    <a:pt x="1033" y="210"/>
                    <a:pt x="1033" y="209"/>
                  </a:cubicBezTo>
                  <a:cubicBezTo>
                    <a:pt x="1032" y="209"/>
                    <a:pt x="1030" y="204"/>
                    <a:pt x="1029" y="202"/>
                  </a:cubicBezTo>
                  <a:cubicBezTo>
                    <a:pt x="1029" y="200"/>
                    <a:pt x="1027" y="196"/>
                    <a:pt x="1026" y="195"/>
                  </a:cubicBezTo>
                  <a:cubicBezTo>
                    <a:pt x="1025" y="194"/>
                    <a:pt x="1024" y="191"/>
                    <a:pt x="1023" y="190"/>
                  </a:cubicBezTo>
                  <a:cubicBezTo>
                    <a:pt x="1022" y="189"/>
                    <a:pt x="1018" y="184"/>
                    <a:pt x="1018" y="182"/>
                  </a:cubicBezTo>
                  <a:cubicBezTo>
                    <a:pt x="1018" y="180"/>
                    <a:pt x="1016" y="177"/>
                    <a:pt x="1015" y="176"/>
                  </a:cubicBezTo>
                  <a:cubicBezTo>
                    <a:pt x="1015" y="175"/>
                    <a:pt x="1014" y="173"/>
                    <a:pt x="1013" y="172"/>
                  </a:cubicBezTo>
                  <a:cubicBezTo>
                    <a:pt x="1012" y="172"/>
                    <a:pt x="1012" y="171"/>
                    <a:pt x="1010" y="172"/>
                  </a:cubicBezTo>
                  <a:cubicBezTo>
                    <a:pt x="1008" y="172"/>
                    <a:pt x="1008" y="175"/>
                    <a:pt x="1007" y="176"/>
                  </a:cubicBezTo>
                  <a:cubicBezTo>
                    <a:pt x="1007" y="178"/>
                    <a:pt x="1007" y="178"/>
                    <a:pt x="1006" y="181"/>
                  </a:cubicBezTo>
                  <a:cubicBezTo>
                    <a:pt x="1004" y="184"/>
                    <a:pt x="1005" y="184"/>
                    <a:pt x="1004" y="185"/>
                  </a:cubicBezTo>
                  <a:cubicBezTo>
                    <a:pt x="1003" y="187"/>
                    <a:pt x="1003" y="187"/>
                    <a:pt x="1002" y="188"/>
                  </a:cubicBezTo>
                  <a:cubicBezTo>
                    <a:pt x="1002" y="190"/>
                    <a:pt x="1000" y="193"/>
                    <a:pt x="999" y="195"/>
                  </a:cubicBezTo>
                  <a:cubicBezTo>
                    <a:pt x="998" y="197"/>
                    <a:pt x="997" y="200"/>
                    <a:pt x="996" y="201"/>
                  </a:cubicBezTo>
                  <a:cubicBezTo>
                    <a:pt x="995" y="202"/>
                    <a:pt x="995" y="202"/>
                    <a:pt x="993" y="204"/>
                  </a:cubicBezTo>
                  <a:cubicBezTo>
                    <a:pt x="992" y="206"/>
                    <a:pt x="990" y="209"/>
                    <a:pt x="987" y="211"/>
                  </a:cubicBezTo>
                  <a:cubicBezTo>
                    <a:pt x="985" y="213"/>
                    <a:pt x="985" y="216"/>
                    <a:pt x="983" y="217"/>
                  </a:cubicBezTo>
                  <a:cubicBezTo>
                    <a:pt x="981" y="217"/>
                    <a:pt x="978" y="221"/>
                    <a:pt x="975" y="223"/>
                  </a:cubicBezTo>
                  <a:cubicBezTo>
                    <a:pt x="972" y="225"/>
                    <a:pt x="971" y="226"/>
                    <a:pt x="969" y="227"/>
                  </a:cubicBezTo>
                  <a:cubicBezTo>
                    <a:pt x="967" y="228"/>
                    <a:pt x="968" y="229"/>
                    <a:pt x="965" y="230"/>
                  </a:cubicBezTo>
                  <a:cubicBezTo>
                    <a:pt x="961" y="230"/>
                    <a:pt x="960" y="232"/>
                    <a:pt x="958" y="232"/>
                  </a:cubicBezTo>
                  <a:cubicBezTo>
                    <a:pt x="956" y="233"/>
                    <a:pt x="957" y="234"/>
                    <a:pt x="955" y="235"/>
                  </a:cubicBezTo>
                  <a:cubicBezTo>
                    <a:pt x="953" y="235"/>
                    <a:pt x="951" y="235"/>
                    <a:pt x="950" y="234"/>
                  </a:cubicBezTo>
                  <a:cubicBezTo>
                    <a:pt x="949" y="234"/>
                    <a:pt x="949" y="235"/>
                    <a:pt x="945" y="235"/>
                  </a:cubicBezTo>
                  <a:cubicBezTo>
                    <a:pt x="942" y="236"/>
                    <a:pt x="942" y="235"/>
                    <a:pt x="938" y="235"/>
                  </a:cubicBezTo>
                  <a:cubicBezTo>
                    <a:pt x="934" y="235"/>
                    <a:pt x="935" y="235"/>
                    <a:pt x="932" y="233"/>
                  </a:cubicBezTo>
                  <a:cubicBezTo>
                    <a:pt x="929" y="231"/>
                    <a:pt x="929" y="232"/>
                    <a:pt x="927" y="231"/>
                  </a:cubicBezTo>
                  <a:cubicBezTo>
                    <a:pt x="925" y="229"/>
                    <a:pt x="924" y="228"/>
                    <a:pt x="923" y="227"/>
                  </a:cubicBezTo>
                  <a:cubicBezTo>
                    <a:pt x="922" y="225"/>
                    <a:pt x="921" y="224"/>
                    <a:pt x="920" y="223"/>
                  </a:cubicBezTo>
                  <a:cubicBezTo>
                    <a:pt x="920" y="222"/>
                    <a:pt x="920" y="220"/>
                    <a:pt x="920" y="219"/>
                  </a:cubicBezTo>
                  <a:cubicBezTo>
                    <a:pt x="921" y="218"/>
                    <a:pt x="920" y="219"/>
                    <a:pt x="923" y="219"/>
                  </a:cubicBezTo>
                  <a:cubicBezTo>
                    <a:pt x="926" y="218"/>
                    <a:pt x="927" y="218"/>
                    <a:pt x="929" y="218"/>
                  </a:cubicBezTo>
                  <a:cubicBezTo>
                    <a:pt x="932" y="217"/>
                    <a:pt x="936" y="218"/>
                    <a:pt x="939" y="217"/>
                  </a:cubicBezTo>
                  <a:cubicBezTo>
                    <a:pt x="942" y="217"/>
                    <a:pt x="945" y="217"/>
                    <a:pt x="947" y="216"/>
                  </a:cubicBezTo>
                  <a:cubicBezTo>
                    <a:pt x="949" y="216"/>
                    <a:pt x="949" y="216"/>
                    <a:pt x="951" y="216"/>
                  </a:cubicBezTo>
                  <a:cubicBezTo>
                    <a:pt x="953" y="215"/>
                    <a:pt x="957" y="212"/>
                    <a:pt x="959" y="211"/>
                  </a:cubicBezTo>
                  <a:cubicBezTo>
                    <a:pt x="961" y="209"/>
                    <a:pt x="965" y="206"/>
                    <a:pt x="966" y="205"/>
                  </a:cubicBezTo>
                  <a:cubicBezTo>
                    <a:pt x="968" y="205"/>
                    <a:pt x="972" y="202"/>
                    <a:pt x="973" y="201"/>
                  </a:cubicBezTo>
                  <a:cubicBezTo>
                    <a:pt x="973" y="200"/>
                    <a:pt x="976" y="197"/>
                    <a:pt x="977" y="195"/>
                  </a:cubicBezTo>
                  <a:cubicBezTo>
                    <a:pt x="977" y="193"/>
                    <a:pt x="980" y="193"/>
                    <a:pt x="981" y="191"/>
                  </a:cubicBezTo>
                  <a:cubicBezTo>
                    <a:pt x="981" y="189"/>
                    <a:pt x="983" y="184"/>
                    <a:pt x="983" y="182"/>
                  </a:cubicBezTo>
                  <a:cubicBezTo>
                    <a:pt x="983" y="181"/>
                    <a:pt x="985" y="180"/>
                    <a:pt x="985" y="179"/>
                  </a:cubicBezTo>
                  <a:cubicBezTo>
                    <a:pt x="985" y="178"/>
                    <a:pt x="986" y="176"/>
                    <a:pt x="986" y="174"/>
                  </a:cubicBezTo>
                  <a:cubicBezTo>
                    <a:pt x="986" y="172"/>
                    <a:pt x="986" y="168"/>
                    <a:pt x="986" y="167"/>
                  </a:cubicBezTo>
                  <a:cubicBezTo>
                    <a:pt x="985" y="167"/>
                    <a:pt x="985" y="164"/>
                    <a:pt x="983" y="165"/>
                  </a:cubicBezTo>
                  <a:cubicBezTo>
                    <a:pt x="981" y="165"/>
                    <a:pt x="980" y="165"/>
                    <a:pt x="979" y="167"/>
                  </a:cubicBezTo>
                  <a:cubicBezTo>
                    <a:pt x="977" y="168"/>
                    <a:pt x="978" y="169"/>
                    <a:pt x="975" y="170"/>
                  </a:cubicBezTo>
                  <a:cubicBezTo>
                    <a:pt x="972" y="172"/>
                    <a:pt x="971" y="173"/>
                    <a:pt x="969" y="174"/>
                  </a:cubicBezTo>
                  <a:cubicBezTo>
                    <a:pt x="966" y="175"/>
                    <a:pt x="966" y="175"/>
                    <a:pt x="963" y="177"/>
                  </a:cubicBezTo>
                  <a:cubicBezTo>
                    <a:pt x="959" y="178"/>
                    <a:pt x="959" y="177"/>
                    <a:pt x="958" y="180"/>
                  </a:cubicBezTo>
                  <a:cubicBezTo>
                    <a:pt x="956" y="182"/>
                    <a:pt x="957" y="182"/>
                    <a:pt x="954" y="183"/>
                  </a:cubicBezTo>
                  <a:cubicBezTo>
                    <a:pt x="952" y="184"/>
                    <a:pt x="950" y="185"/>
                    <a:pt x="949" y="186"/>
                  </a:cubicBezTo>
                  <a:cubicBezTo>
                    <a:pt x="948" y="188"/>
                    <a:pt x="946" y="190"/>
                    <a:pt x="943" y="192"/>
                  </a:cubicBezTo>
                  <a:cubicBezTo>
                    <a:pt x="939" y="193"/>
                    <a:pt x="938" y="194"/>
                    <a:pt x="935" y="194"/>
                  </a:cubicBezTo>
                  <a:cubicBezTo>
                    <a:pt x="933" y="194"/>
                    <a:pt x="933" y="193"/>
                    <a:pt x="930" y="191"/>
                  </a:cubicBezTo>
                  <a:cubicBezTo>
                    <a:pt x="927" y="190"/>
                    <a:pt x="927" y="190"/>
                    <a:pt x="924" y="188"/>
                  </a:cubicBezTo>
                  <a:cubicBezTo>
                    <a:pt x="921" y="186"/>
                    <a:pt x="920" y="187"/>
                    <a:pt x="921" y="184"/>
                  </a:cubicBezTo>
                  <a:cubicBezTo>
                    <a:pt x="921" y="181"/>
                    <a:pt x="921" y="178"/>
                    <a:pt x="923" y="175"/>
                  </a:cubicBezTo>
                  <a:close/>
                  <a:moveTo>
                    <a:pt x="810" y="64"/>
                  </a:moveTo>
                  <a:cubicBezTo>
                    <a:pt x="811" y="63"/>
                    <a:pt x="812" y="62"/>
                    <a:pt x="813" y="61"/>
                  </a:cubicBezTo>
                  <a:cubicBezTo>
                    <a:pt x="813" y="60"/>
                    <a:pt x="813" y="60"/>
                    <a:pt x="814" y="58"/>
                  </a:cubicBezTo>
                  <a:cubicBezTo>
                    <a:pt x="815" y="56"/>
                    <a:pt x="816" y="57"/>
                    <a:pt x="817" y="55"/>
                  </a:cubicBezTo>
                  <a:cubicBezTo>
                    <a:pt x="818" y="53"/>
                    <a:pt x="819" y="53"/>
                    <a:pt x="820" y="52"/>
                  </a:cubicBezTo>
                  <a:cubicBezTo>
                    <a:pt x="821" y="51"/>
                    <a:pt x="821" y="50"/>
                    <a:pt x="822" y="49"/>
                  </a:cubicBezTo>
                  <a:cubicBezTo>
                    <a:pt x="824" y="49"/>
                    <a:pt x="824" y="48"/>
                    <a:pt x="824" y="49"/>
                  </a:cubicBezTo>
                  <a:cubicBezTo>
                    <a:pt x="825" y="50"/>
                    <a:pt x="825" y="50"/>
                    <a:pt x="825" y="52"/>
                  </a:cubicBezTo>
                  <a:cubicBezTo>
                    <a:pt x="825" y="53"/>
                    <a:pt x="826" y="53"/>
                    <a:pt x="825" y="55"/>
                  </a:cubicBezTo>
                  <a:cubicBezTo>
                    <a:pt x="824" y="57"/>
                    <a:pt x="824" y="56"/>
                    <a:pt x="823" y="58"/>
                  </a:cubicBezTo>
                  <a:cubicBezTo>
                    <a:pt x="823" y="60"/>
                    <a:pt x="822" y="60"/>
                    <a:pt x="821" y="62"/>
                  </a:cubicBezTo>
                  <a:cubicBezTo>
                    <a:pt x="820" y="63"/>
                    <a:pt x="818" y="64"/>
                    <a:pt x="818" y="65"/>
                  </a:cubicBezTo>
                  <a:cubicBezTo>
                    <a:pt x="817" y="66"/>
                    <a:pt x="817" y="67"/>
                    <a:pt x="816" y="67"/>
                  </a:cubicBezTo>
                  <a:cubicBezTo>
                    <a:pt x="815" y="68"/>
                    <a:pt x="815" y="69"/>
                    <a:pt x="814" y="69"/>
                  </a:cubicBezTo>
                  <a:cubicBezTo>
                    <a:pt x="812" y="69"/>
                    <a:pt x="811" y="69"/>
                    <a:pt x="811" y="68"/>
                  </a:cubicBezTo>
                  <a:cubicBezTo>
                    <a:pt x="811" y="67"/>
                    <a:pt x="810" y="66"/>
                    <a:pt x="810" y="64"/>
                  </a:cubicBezTo>
                  <a:close/>
                  <a:moveTo>
                    <a:pt x="790" y="70"/>
                  </a:moveTo>
                  <a:cubicBezTo>
                    <a:pt x="791" y="70"/>
                    <a:pt x="791" y="71"/>
                    <a:pt x="792" y="72"/>
                  </a:cubicBezTo>
                  <a:cubicBezTo>
                    <a:pt x="794" y="73"/>
                    <a:pt x="794" y="74"/>
                    <a:pt x="796" y="74"/>
                  </a:cubicBezTo>
                  <a:cubicBezTo>
                    <a:pt x="798" y="75"/>
                    <a:pt x="798" y="74"/>
                    <a:pt x="800" y="75"/>
                  </a:cubicBezTo>
                  <a:cubicBezTo>
                    <a:pt x="802" y="76"/>
                    <a:pt x="802" y="77"/>
                    <a:pt x="802" y="78"/>
                  </a:cubicBezTo>
                  <a:cubicBezTo>
                    <a:pt x="803" y="79"/>
                    <a:pt x="804" y="77"/>
                    <a:pt x="804" y="79"/>
                  </a:cubicBezTo>
                  <a:cubicBezTo>
                    <a:pt x="805" y="81"/>
                    <a:pt x="803" y="82"/>
                    <a:pt x="803" y="83"/>
                  </a:cubicBezTo>
                  <a:cubicBezTo>
                    <a:pt x="803" y="84"/>
                    <a:pt x="802" y="85"/>
                    <a:pt x="800" y="86"/>
                  </a:cubicBezTo>
                  <a:cubicBezTo>
                    <a:pt x="798" y="87"/>
                    <a:pt x="797" y="86"/>
                    <a:pt x="795" y="88"/>
                  </a:cubicBezTo>
                  <a:cubicBezTo>
                    <a:pt x="793" y="89"/>
                    <a:pt x="792" y="89"/>
                    <a:pt x="791" y="90"/>
                  </a:cubicBezTo>
                  <a:cubicBezTo>
                    <a:pt x="791" y="91"/>
                    <a:pt x="789" y="91"/>
                    <a:pt x="788" y="91"/>
                  </a:cubicBezTo>
                  <a:cubicBezTo>
                    <a:pt x="787" y="91"/>
                    <a:pt x="786" y="91"/>
                    <a:pt x="786" y="90"/>
                  </a:cubicBezTo>
                  <a:cubicBezTo>
                    <a:pt x="786" y="89"/>
                    <a:pt x="786" y="88"/>
                    <a:pt x="786" y="85"/>
                  </a:cubicBezTo>
                  <a:cubicBezTo>
                    <a:pt x="786" y="83"/>
                    <a:pt x="785" y="82"/>
                    <a:pt x="786" y="80"/>
                  </a:cubicBezTo>
                  <a:cubicBezTo>
                    <a:pt x="787" y="78"/>
                    <a:pt x="787" y="79"/>
                    <a:pt x="788" y="76"/>
                  </a:cubicBezTo>
                  <a:cubicBezTo>
                    <a:pt x="789" y="73"/>
                    <a:pt x="790" y="72"/>
                    <a:pt x="790" y="71"/>
                  </a:cubicBezTo>
                  <a:cubicBezTo>
                    <a:pt x="790" y="70"/>
                    <a:pt x="789" y="71"/>
                    <a:pt x="790" y="70"/>
                  </a:cubicBezTo>
                  <a:close/>
                  <a:moveTo>
                    <a:pt x="819" y="187"/>
                  </a:moveTo>
                  <a:cubicBezTo>
                    <a:pt x="822" y="187"/>
                    <a:pt x="827" y="187"/>
                    <a:pt x="833" y="186"/>
                  </a:cubicBezTo>
                  <a:cubicBezTo>
                    <a:pt x="839" y="186"/>
                    <a:pt x="838" y="184"/>
                    <a:pt x="843" y="185"/>
                  </a:cubicBezTo>
                  <a:cubicBezTo>
                    <a:pt x="848" y="186"/>
                    <a:pt x="851" y="187"/>
                    <a:pt x="853" y="190"/>
                  </a:cubicBezTo>
                  <a:cubicBezTo>
                    <a:pt x="855" y="194"/>
                    <a:pt x="857" y="195"/>
                    <a:pt x="858" y="202"/>
                  </a:cubicBezTo>
                  <a:cubicBezTo>
                    <a:pt x="858" y="209"/>
                    <a:pt x="859" y="211"/>
                    <a:pt x="858" y="214"/>
                  </a:cubicBezTo>
                  <a:cubicBezTo>
                    <a:pt x="858" y="217"/>
                    <a:pt x="857" y="220"/>
                    <a:pt x="855" y="221"/>
                  </a:cubicBezTo>
                  <a:cubicBezTo>
                    <a:pt x="853" y="222"/>
                    <a:pt x="854" y="222"/>
                    <a:pt x="851" y="223"/>
                  </a:cubicBezTo>
                  <a:cubicBezTo>
                    <a:pt x="848" y="224"/>
                    <a:pt x="851" y="224"/>
                    <a:pt x="844" y="224"/>
                  </a:cubicBezTo>
                  <a:cubicBezTo>
                    <a:pt x="837" y="225"/>
                    <a:pt x="838" y="225"/>
                    <a:pt x="836" y="226"/>
                  </a:cubicBezTo>
                  <a:cubicBezTo>
                    <a:pt x="835" y="227"/>
                    <a:pt x="836" y="229"/>
                    <a:pt x="833" y="226"/>
                  </a:cubicBezTo>
                  <a:cubicBezTo>
                    <a:pt x="830" y="223"/>
                    <a:pt x="829" y="222"/>
                    <a:pt x="830" y="221"/>
                  </a:cubicBezTo>
                  <a:cubicBezTo>
                    <a:pt x="830" y="220"/>
                    <a:pt x="831" y="219"/>
                    <a:pt x="831" y="216"/>
                  </a:cubicBezTo>
                  <a:cubicBezTo>
                    <a:pt x="831" y="213"/>
                    <a:pt x="830" y="208"/>
                    <a:pt x="829" y="204"/>
                  </a:cubicBezTo>
                  <a:cubicBezTo>
                    <a:pt x="829" y="201"/>
                    <a:pt x="825" y="197"/>
                    <a:pt x="824" y="195"/>
                  </a:cubicBezTo>
                  <a:cubicBezTo>
                    <a:pt x="822" y="193"/>
                    <a:pt x="819" y="192"/>
                    <a:pt x="818" y="190"/>
                  </a:cubicBezTo>
                  <a:cubicBezTo>
                    <a:pt x="818" y="189"/>
                    <a:pt x="816" y="188"/>
                    <a:pt x="819" y="187"/>
                  </a:cubicBezTo>
                  <a:close/>
                  <a:moveTo>
                    <a:pt x="741" y="74"/>
                  </a:moveTo>
                  <a:cubicBezTo>
                    <a:pt x="743" y="73"/>
                    <a:pt x="744" y="73"/>
                    <a:pt x="746" y="74"/>
                  </a:cubicBezTo>
                  <a:cubicBezTo>
                    <a:pt x="747" y="75"/>
                    <a:pt x="748" y="76"/>
                    <a:pt x="749" y="77"/>
                  </a:cubicBezTo>
                  <a:cubicBezTo>
                    <a:pt x="750" y="77"/>
                    <a:pt x="750" y="77"/>
                    <a:pt x="753" y="78"/>
                  </a:cubicBezTo>
                  <a:cubicBezTo>
                    <a:pt x="756" y="78"/>
                    <a:pt x="756" y="79"/>
                    <a:pt x="756" y="79"/>
                  </a:cubicBezTo>
                  <a:cubicBezTo>
                    <a:pt x="756" y="79"/>
                    <a:pt x="756" y="78"/>
                    <a:pt x="758" y="77"/>
                  </a:cubicBezTo>
                  <a:cubicBezTo>
                    <a:pt x="759" y="77"/>
                    <a:pt x="761" y="76"/>
                    <a:pt x="761" y="76"/>
                  </a:cubicBezTo>
                  <a:cubicBezTo>
                    <a:pt x="761" y="76"/>
                    <a:pt x="765" y="73"/>
                    <a:pt x="765" y="73"/>
                  </a:cubicBezTo>
                  <a:cubicBezTo>
                    <a:pt x="766" y="72"/>
                    <a:pt x="768" y="73"/>
                    <a:pt x="768" y="71"/>
                  </a:cubicBezTo>
                  <a:cubicBezTo>
                    <a:pt x="769" y="69"/>
                    <a:pt x="770" y="64"/>
                    <a:pt x="770" y="63"/>
                  </a:cubicBezTo>
                  <a:cubicBezTo>
                    <a:pt x="770" y="61"/>
                    <a:pt x="770" y="58"/>
                    <a:pt x="771" y="55"/>
                  </a:cubicBezTo>
                  <a:cubicBezTo>
                    <a:pt x="771" y="51"/>
                    <a:pt x="771" y="46"/>
                    <a:pt x="770" y="45"/>
                  </a:cubicBezTo>
                  <a:cubicBezTo>
                    <a:pt x="770" y="44"/>
                    <a:pt x="769" y="40"/>
                    <a:pt x="769" y="36"/>
                  </a:cubicBezTo>
                  <a:cubicBezTo>
                    <a:pt x="768" y="32"/>
                    <a:pt x="768" y="30"/>
                    <a:pt x="768" y="28"/>
                  </a:cubicBezTo>
                  <a:cubicBezTo>
                    <a:pt x="768" y="25"/>
                    <a:pt x="768" y="22"/>
                    <a:pt x="768" y="22"/>
                  </a:cubicBezTo>
                  <a:cubicBezTo>
                    <a:pt x="769" y="21"/>
                    <a:pt x="775" y="20"/>
                    <a:pt x="776" y="19"/>
                  </a:cubicBezTo>
                  <a:cubicBezTo>
                    <a:pt x="778" y="19"/>
                    <a:pt x="776" y="17"/>
                    <a:pt x="780" y="18"/>
                  </a:cubicBezTo>
                  <a:cubicBezTo>
                    <a:pt x="785" y="19"/>
                    <a:pt x="786" y="21"/>
                    <a:pt x="788" y="23"/>
                  </a:cubicBezTo>
                  <a:cubicBezTo>
                    <a:pt x="790" y="24"/>
                    <a:pt x="790" y="25"/>
                    <a:pt x="794" y="27"/>
                  </a:cubicBezTo>
                  <a:cubicBezTo>
                    <a:pt x="799" y="29"/>
                    <a:pt x="800" y="33"/>
                    <a:pt x="800" y="36"/>
                  </a:cubicBezTo>
                  <a:cubicBezTo>
                    <a:pt x="800" y="39"/>
                    <a:pt x="799" y="42"/>
                    <a:pt x="798" y="44"/>
                  </a:cubicBezTo>
                  <a:cubicBezTo>
                    <a:pt x="797" y="47"/>
                    <a:pt x="795" y="49"/>
                    <a:pt x="794" y="51"/>
                  </a:cubicBezTo>
                  <a:cubicBezTo>
                    <a:pt x="793" y="53"/>
                    <a:pt x="793" y="54"/>
                    <a:pt x="793" y="55"/>
                  </a:cubicBezTo>
                  <a:cubicBezTo>
                    <a:pt x="794" y="56"/>
                    <a:pt x="795" y="59"/>
                    <a:pt x="796" y="59"/>
                  </a:cubicBezTo>
                  <a:cubicBezTo>
                    <a:pt x="797" y="60"/>
                    <a:pt x="797" y="60"/>
                    <a:pt x="799" y="60"/>
                  </a:cubicBezTo>
                  <a:cubicBezTo>
                    <a:pt x="802" y="59"/>
                    <a:pt x="804" y="59"/>
                    <a:pt x="805" y="58"/>
                  </a:cubicBezTo>
                  <a:cubicBezTo>
                    <a:pt x="807" y="56"/>
                    <a:pt x="809" y="55"/>
                    <a:pt x="810" y="54"/>
                  </a:cubicBezTo>
                  <a:cubicBezTo>
                    <a:pt x="810" y="53"/>
                    <a:pt x="812" y="49"/>
                    <a:pt x="815" y="47"/>
                  </a:cubicBezTo>
                  <a:cubicBezTo>
                    <a:pt x="819" y="45"/>
                    <a:pt x="819" y="44"/>
                    <a:pt x="820" y="43"/>
                  </a:cubicBezTo>
                  <a:cubicBezTo>
                    <a:pt x="821" y="41"/>
                    <a:pt x="822" y="40"/>
                    <a:pt x="823" y="38"/>
                  </a:cubicBezTo>
                  <a:cubicBezTo>
                    <a:pt x="824" y="37"/>
                    <a:pt x="828" y="30"/>
                    <a:pt x="832" y="30"/>
                  </a:cubicBezTo>
                  <a:cubicBezTo>
                    <a:pt x="837" y="30"/>
                    <a:pt x="835" y="29"/>
                    <a:pt x="840" y="29"/>
                  </a:cubicBezTo>
                  <a:cubicBezTo>
                    <a:pt x="846" y="30"/>
                    <a:pt x="845" y="31"/>
                    <a:pt x="848" y="33"/>
                  </a:cubicBezTo>
                  <a:cubicBezTo>
                    <a:pt x="851" y="35"/>
                    <a:pt x="853" y="34"/>
                    <a:pt x="854" y="39"/>
                  </a:cubicBezTo>
                  <a:cubicBezTo>
                    <a:pt x="855" y="44"/>
                    <a:pt x="855" y="45"/>
                    <a:pt x="854" y="48"/>
                  </a:cubicBezTo>
                  <a:cubicBezTo>
                    <a:pt x="854" y="52"/>
                    <a:pt x="854" y="53"/>
                    <a:pt x="852" y="54"/>
                  </a:cubicBezTo>
                  <a:cubicBezTo>
                    <a:pt x="850" y="56"/>
                    <a:pt x="847" y="60"/>
                    <a:pt x="844" y="61"/>
                  </a:cubicBezTo>
                  <a:cubicBezTo>
                    <a:pt x="841" y="62"/>
                    <a:pt x="841" y="61"/>
                    <a:pt x="839" y="63"/>
                  </a:cubicBezTo>
                  <a:cubicBezTo>
                    <a:pt x="837" y="65"/>
                    <a:pt x="835" y="66"/>
                    <a:pt x="834" y="67"/>
                  </a:cubicBezTo>
                  <a:cubicBezTo>
                    <a:pt x="833" y="69"/>
                    <a:pt x="831" y="70"/>
                    <a:pt x="831" y="72"/>
                  </a:cubicBezTo>
                  <a:cubicBezTo>
                    <a:pt x="831" y="74"/>
                    <a:pt x="830" y="75"/>
                    <a:pt x="832" y="75"/>
                  </a:cubicBezTo>
                  <a:cubicBezTo>
                    <a:pt x="834" y="76"/>
                    <a:pt x="834" y="75"/>
                    <a:pt x="836" y="74"/>
                  </a:cubicBezTo>
                  <a:cubicBezTo>
                    <a:pt x="839" y="74"/>
                    <a:pt x="840" y="74"/>
                    <a:pt x="842" y="72"/>
                  </a:cubicBezTo>
                  <a:cubicBezTo>
                    <a:pt x="844" y="70"/>
                    <a:pt x="846" y="70"/>
                    <a:pt x="847" y="69"/>
                  </a:cubicBezTo>
                  <a:cubicBezTo>
                    <a:pt x="849" y="69"/>
                    <a:pt x="851" y="67"/>
                    <a:pt x="852" y="67"/>
                  </a:cubicBezTo>
                  <a:cubicBezTo>
                    <a:pt x="854" y="66"/>
                    <a:pt x="857" y="63"/>
                    <a:pt x="859" y="63"/>
                  </a:cubicBezTo>
                  <a:cubicBezTo>
                    <a:pt x="862" y="62"/>
                    <a:pt x="862" y="61"/>
                    <a:pt x="866" y="60"/>
                  </a:cubicBezTo>
                  <a:cubicBezTo>
                    <a:pt x="870" y="59"/>
                    <a:pt x="871" y="59"/>
                    <a:pt x="873" y="59"/>
                  </a:cubicBezTo>
                  <a:cubicBezTo>
                    <a:pt x="875" y="59"/>
                    <a:pt x="877" y="59"/>
                    <a:pt x="879" y="61"/>
                  </a:cubicBezTo>
                  <a:cubicBezTo>
                    <a:pt x="880" y="63"/>
                    <a:pt x="880" y="63"/>
                    <a:pt x="881" y="65"/>
                  </a:cubicBezTo>
                  <a:cubicBezTo>
                    <a:pt x="882" y="66"/>
                    <a:pt x="883" y="66"/>
                    <a:pt x="883" y="68"/>
                  </a:cubicBezTo>
                  <a:cubicBezTo>
                    <a:pt x="883" y="71"/>
                    <a:pt x="882" y="72"/>
                    <a:pt x="881" y="74"/>
                  </a:cubicBezTo>
                  <a:cubicBezTo>
                    <a:pt x="881" y="75"/>
                    <a:pt x="880" y="76"/>
                    <a:pt x="879" y="78"/>
                  </a:cubicBezTo>
                  <a:cubicBezTo>
                    <a:pt x="878" y="81"/>
                    <a:pt x="877" y="81"/>
                    <a:pt x="874" y="81"/>
                  </a:cubicBezTo>
                  <a:cubicBezTo>
                    <a:pt x="871" y="82"/>
                    <a:pt x="867" y="84"/>
                    <a:pt x="864" y="84"/>
                  </a:cubicBezTo>
                  <a:cubicBezTo>
                    <a:pt x="862" y="84"/>
                    <a:pt x="862" y="85"/>
                    <a:pt x="857" y="85"/>
                  </a:cubicBezTo>
                  <a:cubicBezTo>
                    <a:pt x="852" y="86"/>
                    <a:pt x="850" y="86"/>
                    <a:pt x="848" y="86"/>
                  </a:cubicBezTo>
                  <a:cubicBezTo>
                    <a:pt x="846" y="86"/>
                    <a:pt x="847" y="86"/>
                    <a:pt x="843" y="86"/>
                  </a:cubicBezTo>
                  <a:cubicBezTo>
                    <a:pt x="839" y="87"/>
                    <a:pt x="839" y="87"/>
                    <a:pt x="837" y="87"/>
                  </a:cubicBezTo>
                  <a:cubicBezTo>
                    <a:pt x="835" y="87"/>
                    <a:pt x="831" y="87"/>
                    <a:pt x="830" y="87"/>
                  </a:cubicBezTo>
                  <a:cubicBezTo>
                    <a:pt x="828" y="88"/>
                    <a:pt x="824" y="89"/>
                    <a:pt x="821" y="89"/>
                  </a:cubicBezTo>
                  <a:cubicBezTo>
                    <a:pt x="817" y="89"/>
                    <a:pt x="815" y="92"/>
                    <a:pt x="812" y="92"/>
                  </a:cubicBezTo>
                  <a:cubicBezTo>
                    <a:pt x="809" y="93"/>
                    <a:pt x="810" y="94"/>
                    <a:pt x="807" y="95"/>
                  </a:cubicBezTo>
                  <a:cubicBezTo>
                    <a:pt x="804" y="96"/>
                    <a:pt x="801" y="97"/>
                    <a:pt x="799" y="98"/>
                  </a:cubicBezTo>
                  <a:cubicBezTo>
                    <a:pt x="796" y="99"/>
                    <a:pt x="795" y="101"/>
                    <a:pt x="792" y="102"/>
                  </a:cubicBezTo>
                  <a:cubicBezTo>
                    <a:pt x="789" y="103"/>
                    <a:pt x="787" y="105"/>
                    <a:pt x="786" y="105"/>
                  </a:cubicBezTo>
                  <a:cubicBezTo>
                    <a:pt x="785" y="106"/>
                    <a:pt x="783" y="107"/>
                    <a:pt x="782" y="109"/>
                  </a:cubicBezTo>
                  <a:cubicBezTo>
                    <a:pt x="782" y="110"/>
                    <a:pt x="782" y="112"/>
                    <a:pt x="783" y="114"/>
                  </a:cubicBezTo>
                  <a:cubicBezTo>
                    <a:pt x="784" y="115"/>
                    <a:pt x="784" y="116"/>
                    <a:pt x="786" y="115"/>
                  </a:cubicBezTo>
                  <a:cubicBezTo>
                    <a:pt x="789" y="114"/>
                    <a:pt x="791" y="115"/>
                    <a:pt x="792" y="113"/>
                  </a:cubicBezTo>
                  <a:cubicBezTo>
                    <a:pt x="793" y="112"/>
                    <a:pt x="793" y="111"/>
                    <a:pt x="795" y="110"/>
                  </a:cubicBezTo>
                  <a:cubicBezTo>
                    <a:pt x="796" y="109"/>
                    <a:pt x="795" y="107"/>
                    <a:pt x="799" y="107"/>
                  </a:cubicBezTo>
                  <a:cubicBezTo>
                    <a:pt x="802" y="107"/>
                    <a:pt x="801" y="105"/>
                    <a:pt x="801" y="107"/>
                  </a:cubicBezTo>
                  <a:cubicBezTo>
                    <a:pt x="801" y="109"/>
                    <a:pt x="800" y="110"/>
                    <a:pt x="800" y="111"/>
                  </a:cubicBezTo>
                  <a:cubicBezTo>
                    <a:pt x="799" y="112"/>
                    <a:pt x="798" y="114"/>
                    <a:pt x="797" y="115"/>
                  </a:cubicBezTo>
                  <a:cubicBezTo>
                    <a:pt x="796" y="116"/>
                    <a:pt x="796" y="116"/>
                    <a:pt x="795" y="118"/>
                  </a:cubicBezTo>
                  <a:cubicBezTo>
                    <a:pt x="793" y="120"/>
                    <a:pt x="793" y="122"/>
                    <a:pt x="792" y="123"/>
                  </a:cubicBezTo>
                  <a:cubicBezTo>
                    <a:pt x="791" y="124"/>
                    <a:pt x="790" y="124"/>
                    <a:pt x="790" y="126"/>
                  </a:cubicBezTo>
                  <a:cubicBezTo>
                    <a:pt x="790" y="127"/>
                    <a:pt x="790" y="130"/>
                    <a:pt x="790" y="131"/>
                  </a:cubicBezTo>
                  <a:cubicBezTo>
                    <a:pt x="790" y="132"/>
                    <a:pt x="791" y="132"/>
                    <a:pt x="794" y="130"/>
                  </a:cubicBezTo>
                  <a:cubicBezTo>
                    <a:pt x="797" y="127"/>
                    <a:pt x="799" y="127"/>
                    <a:pt x="800" y="125"/>
                  </a:cubicBezTo>
                  <a:cubicBezTo>
                    <a:pt x="801" y="123"/>
                    <a:pt x="803" y="120"/>
                    <a:pt x="804" y="119"/>
                  </a:cubicBezTo>
                  <a:cubicBezTo>
                    <a:pt x="804" y="119"/>
                    <a:pt x="806" y="115"/>
                    <a:pt x="806" y="113"/>
                  </a:cubicBezTo>
                  <a:cubicBezTo>
                    <a:pt x="806" y="112"/>
                    <a:pt x="807" y="110"/>
                    <a:pt x="808" y="108"/>
                  </a:cubicBezTo>
                  <a:cubicBezTo>
                    <a:pt x="808" y="106"/>
                    <a:pt x="809" y="104"/>
                    <a:pt x="810" y="102"/>
                  </a:cubicBezTo>
                  <a:cubicBezTo>
                    <a:pt x="810" y="100"/>
                    <a:pt x="809" y="99"/>
                    <a:pt x="814" y="98"/>
                  </a:cubicBezTo>
                  <a:cubicBezTo>
                    <a:pt x="819" y="97"/>
                    <a:pt x="819" y="97"/>
                    <a:pt x="822" y="96"/>
                  </a:cubicBezTo>
                  <a:cubicBezTo>
                    <a:pt x="826" y="95"/>
                    <a:pt x="830" y="93"/>
                    <a:pt x="832" y="94"/>
                  </a:cubicBezTo>
                  <a:cubicBezTo>
                    <a:pt x="834" y="95"/>
                    <a:pt x="835" y="97"/>
                    <a:pt x="836" y="98"/>
                  </a:cubicBezTo>
                  <a:cubicBezTo>
                    <a:pt x="837" y="99"/>
                    <a:pt x="837" y="100"/>
                    <a:pt x="837" y="102"/>
                  </a:cubicBezTo>
                  <a:cubicBezTo>
                    <a:pt x="838" y="104"/>
                    <a:pt x="839" y="107"/>
                    <a:pt x="838" y="109"/>
                  </a:cubicBezTo>
                  <a:cubicBezTo>
                    <a:pt x="837" y="111"/>
                    <a:pt x="835" y="109"/>
                    <a:pt x="833" y="113"/>
                  </a:cubicBezTo>
                  <a:cubicBezTo>
                    <a:pt x="831" y="117"/>
                    <a:pt x="830" y="116"/>
                    <a:pt x="827" y="117"/>
                  </a:cubicBezTo>
                  <a:cubicBezTo>
                    <a:pt x="824" y="117"/>
                    <a:pt x="821" y="117"/>
                    <a:pt x="819" y="119"/>
                  </a:cubicBezTo>
                  <a:cubicBezTo>
                    <a:pt x="816" y="120"/>
                    <a:pt x="812" y="122"/>
                    <a:pt x="812" y="123"/>
                  </a:cubicBezTo>
                  <a:cubicBezTo>
                    <a:pt x="811" y="124"/>
                    <a:pt x="809" y="128"/>
                    <a:pt x="808" y="128"/>
                  </a:cubicBezTo>
                  <a:cubicBezTo>
                    <a:pt x="808" y="129"/>
                    <a:pt x="807" y="131"/>
                    <a:pt x="808" y="132"/>
                  </a:cubicBezTo>
                  <a:cubicBezTo>
                    <a:pt x="809" y="133"/>
                    <a:pt x="808" y="134"/>
                    <a:pt x="810" y="133"/>
                  </a:cubicBezTo>
                  <a:cubicBezTo>
                    <a:pt x="811" y="133"/>
                    <a:pt x="812" y="135"/>
                    <a:pt x="813" y="132"/>
                  </a:cubicBezTo>
                  <a:cubicBezTo>
                    <a:pt x="814" y="129"/>
                    <a:pt x="814" y="128"/>
                    <a:pt x="816" y="127"/>
                  </a:cubicBezTo>
                  <a:cubicBezTo>
                    <a:pt x="817" y="127"/>
                    <a:pt x="819" y="126"/>
                    <a:pt x="820" y="128"/>
                  </a:cubicBezTo>
                  <a:cubicBezTo>
                    <a:pt x="821" y="130"/>
                    <a:pt x="822" y="131"/>
                    <a:pt x="822" y="132"/>
                  </a:cubicBezTo>
                  <a:cubicBezTo>
                    <a:pt x="822" y="133"/>
                    <a:pt x="822" y="134"/>
                    <a:pt x="821" y="136"/>
                  </a:cubicBezTo>
                  <a:cubicBezTo>
                    <a:pt x="821" y="137"/>
                    <a:pt x="820" y="138"/>
                    <a:pt x="819" y="139"/>
                  </a:cubicBezTo>
                  <a:cubicBezTo>
                    <a:pt x="817" y="140"/>
                    <a:pt x="816" y="141"/>
                    <a:pt x="816" y="142"/>
                  </a:cubicBezTo>
                  <a:cubicBezTo>
                    <a:pt x="815" y="143"/>
                    <a:pt x="815" y="145"/>
                    <a:pt x="815" y="146"/>
                  </a:cubicBezTo>
                  <a:cubicBezTo>
                    <a:pt x="816" y="148"/>
                    <a:pt x="815" y="149"/>
                    <a:pt x="818" y="150"/>
                  </a:cubicBezTo>
                  <a:cubicBezTo>
                    <a:pt x="820" y="152"/>
                    <a:pt x="819" y="151"/>
                    <a:pt x="819" y="153"/>
                  </a:cubicBezTo>
                  <a:cubicBezTo>
                    <a:pt x="819" y="156"/>
                    <a:pt x="818" y="156"/>
                    <a:pt x="818" y="157"/>
                  </a:cubicBezTo>
                  <a:cubicBezTo>
                    <a:pt x="817" y="157"/>
                    <a:pt x="817" y="158"/>
                    <a:pt x="815" y="159"/>
                  </a:cubicBezTo>
                  <a:cubicBezTo>
                    <a:pt x="813" y="161"/>
                    <a:pt x="814" y="160"/>
                    <a:pt x="812" y="162"/>
                  </a:cubicBezTo>
                  <a:cubicBezTo>
                    <a:pt x="810" y="164"/>
                    <a:pt x="808" y="162"/>
                    <a:pt x="809" y="166"/>
                  </a:cubicBezTo>
                  <a:cubicBezTo>
                    <a:pt x="809" y="169"/>
                    <a:pt x="809" y="169"/>
                    <a:pt x="811" y="169"/>
                  </a:cubicBezTo>
                  <a:cubicBezTo>
                    <a:pt x="813" y="170"/>
                    <a:pt x="811" y="170"/>
                    <a:pt x="814" y="170"/>
                  </a:cubicBezTo>
                  <a:cubicBezTo>
                    <a:pt x="817" y="169"/>
                    <a:pt x="817" y="169"/>
                    <a:pt x="818" y="169"/>
                  </a:cubicBezTo>
                  <a:cubicBezTo>
                    <a:pt x="819" y="168"/>
                    <a:pt x="819" y="167"/>
                    <a:pt x="821" y="168"/>
                  </a:cubicBezTo>
                  <a:cubicBezTo>
                    <a:pt x="822" y="168"/>
                    <a:pt x="822" y="168"/>
                    <a:pt x="822" y="170"/>
                  </a:cubicBezTo>
                  <a:cubicBezTo>
                    <a:pt x="821" y="172"/>
                    <a:pt x="822" y="172"/>
                    <a:pt x="821" y="174"/>
                  </a:cubicBezTo>
                  <a:cubicBezTo>
                    <a:pt x="820" y="176"/>
                    <a:pt x="820" y="177"/>
                    <a:pt x="818" y="181"/>
                  </a:cubicBezTo>
                  <a:cubicBezTo>
                    <a:pt x="816" y="184"/>
                    <a:pt x="816" y="182"/>
                    <a:pt x="815" y="184"/>
                  </a:cubicBezTo>
                  <a:cubicBezTo>
                    <a:pt x="813" y="186"/>
                    <a:pt x="813" y="186"/>
                    <a:pt x="812" y="187"/>
                  </a:cubicBezTo>
                  <a:cubicBezTo>
                    <a:pt x="811" y="189"/>
                    <a:pt x="810" y="189"/>
                    <a:pt x="810" y="192"/>
                  </a:cubicBezTo>
                  <a:cubicBezTo>
                    <a:pt x="810" y="195"/>
                    <a:pt x="810" y="197"/>
                    <a:pt x="810" y="200"/>
                  </a:cubicBezTo>
                  <a:cubicBezTo>
                    <a:pt x="810" y="203"/>
                    <a:pt x="811" y="205"/>
                    <a:pt x="811" y="208"/>
                  </a:cubicBezTo>
                  <a:cubicBezTo>
                    <a:pt x="811" y="211"/>
                    <a:pt x="812" y="212"/>
                    <a:pt x="812" y="214"/>
                  </a:cubicBezTo>
                  <a:cubicBezTo>
                    <a:pt x="812" y="217"/>
                    <a:pt x="812" y="224"/>
                    <a:pt x="812" y="225"/>
                  </a:cubicBezTo>
                  <a:cubicBezTo>
                    <a:pt x="812" y="226"/>
                    <a:pt x="812" y="231"/>
                    <a:pt x="811" y="232"/>
                  </a:cubicBezTo>
                  <a:cubicBezTo>
                    <a:pt x="811" y="233"/>
                    <a:pt x="807" y="237"/>
                    <a:pt x="806" y="239"/>
                  </a:cubicBezTo>
                  <a:cubicBezTo>
                    <a:pt x="804" y="240"/>
                    <a:pt x="803" y="241"/>
                    <a:pt x="801" y="241"/>
                  </a:cubicBezTo>
                  <a:cubicBezTo>
                    <a:pt x="800" y="242"/>
                    <a:pt x="799" y="243"/>
                    <a:pt x="798" y="244"/>
                  </a:cubicBezTo>
                  <a:cubicBezTo>
                    <a:pt x="797" y="245"/>
                    <a:pt x="797" y="247"/>
                    <a:pt x="795" y="247"/>
                  </a:cubicBezTo>
                  <a:cubicBezTo>
                    <a:pt x="793" y="247"/>
                    <a:pt x="791" y="247"/>
                    <a:pt x="789" y="246"/>
                  </a:cubicBezTo>
                  <a:cubicBezTo>
                    <a:pt x="788" y="246"/>
                    <a:pt x="786" y="244"/>
                    <a:pt x="786" y="242"/>
                  </a:cubicBezTo>
                  <a:cubicBezTo>
                    <a:pt x="786" y="240"/>
                    <a:pt x="784" y="240"/>
                    <a:pt x="784" y="237"/>
                  </a:cubicBezTo>
                  <a:cubicBezTo>
                    <a:pt x="783" y="234"/>
                    <a:pt x="782" y="233"/>
                    <a:pt x="781" y="232"/>
                  </a:cubicBezTo>
                  <a:cubicBezTo>
                    <a:pt x="781" y="231"/>
                    <a:pt x="778" y="228"/>
                    <a:pt x="778" y="228"/>
                  </a:cubicBezTo>
                  <a:cubicBezTo>
                    <a:pt x="778" y="228"/>
                    <a:pt x="777" y="226"/>
                    <a:pt x="777" y="225"/>
                  </a:cubicBezTo>
                  <a:cubicBezTo>
                    <a:pt x="776" y="225"/>
                    <a:pt x="774" y="224"/>
                    <a:pt x="774" y="224"/>
                  </a:cubicBezTo>
                  <a:cubicBezTo>
                    <a:pt x="773" y="223"/>
                    <a:pt x="774" y="222"/>
                    <a:pt x="772" y="223"/>
                  </a:cubicBezTo>
                  <a:cubicBezTo>
                    <a:pt x="770" y="223"/>
                    <a:pt x="769" y="226"/>
                    <a:pt x="768" y="228"/>
                  </a:cubicBezTo>
                  <a:cubicBezTo>
                    <a:pt x="768" y="229"/>
                    <a:pt x="768" y="230"/>
                    <a:pt x="766" y="232"/>
                  </a:cubicBezTo>
                  <a:cubicBezTo>
                    <a:pt x="765" y="234"/>
                    <a:pt x="765" y="236"/>
                    <a:pt x="763" y="237"/>
                  </a:cubicBezTo>
                  <a:cubicBezTo>
                    <a:pt x="762" y="238"/>
                    <a:pt x="760" y="240"/>
                    <a:pt x="759" y="241"/>
                  </a:cubicBezTo>
                  <a:cubicBezTo>
                    <a:pt x="758" y="241"/>
                    <a:pt x="755" y="243"/>
                    <a:pt x="754" y="244"/>
                  </a:cubicBezTo>
                  <a:cubicBezTo>
                    <a:pt x="754" y="244"/>
                    <a:pt x="752" y="245"/>
                    <a:pt x="751" y="246"/>
                  </a:cubicBezTo>
                  <a:cubicBezTo>
                    <a:pt x="750" y="247"/>
                    <a:pt x="746" y="247"/>
                    <a:pt x="745" y="247"/>
                  </a:cubicBezTo>
                  <a:cubicBezTo>
                    <a:pt x="744" y="247"/>
                    <a:pt x="742" y="247"/>
                    <a:pt x="740" y="243"/>
                  </a:cubicBezTo>
                  <a:cubicBezTo>
                    <a:pt x="739" y="240"/>
                    <a:pt x="736" y="239"/>
                    <a:pt x="736" y="239"/>
                  </a:cubicBezTo>
                  <a:cubicBezTo>
                    <a:pt x="734" y="238"/>
                    <a:pt x="734" y="238"/>
                    <a:pt x="734" y="238"/>
                  </a:cubicBezTo>
                  <a:cubicBezTo>
                    <a:pt x="734" y="238"/>
                    <a:pt x="733" y="236"/>
                    <a:pt x="732" y="234"/>
                  </a:cubicBezTo>
                  <a:cubicBezTo>
                    <a:pt x="731" y="232"/>
                    <a:pt x="730" y="231"/>
                    <a:pt x="729" y="229"/>
                  </a:cubicBezTo>
                  <a:cubicBezTo>
                    <a:pt x="729" y="226"/>
                    <a:pt x="730" y="224"/>
                    <a:pt x="730" y="224"/>
                  </a:cubicBezTo>
                  <a:cubicBezTo>
                    <a:pt x="730" y="223"/>
                    <a:pt x="730" y="222"/>
                    <a:pt x="731" y="221"/>
                  </a:cubicBezTo>
                  <a:cubicBezTo>
                    <a:pt x="731" y="219"/>
                    <a:pt x="731" y="218"/>
                    <a:pt x="733" y="218"/>
                  </a:cubicBezTo>
                  <a:cubicBezTo>
                    <a:pt x="735" y="218"/>
                    <a:pt x="735" y="217"/>
                    <a:pt x="738" y="218"/>
                  </a:cubicBezTo>
                  <a:cubicBezTo>
                    <a:pt x="742" y="220"/>
                    <a:pt x="742" y="220"/>
                    <a:pt x="744" y="221"/>
                  </a:cubicBezTo>
                  <a:cubicBezTo>
                    <a:pt x="745" y="222"/>
                    <a:pt x="745" y="222"/>
                    <a:pt x="747" y="222"/>
                  </a:cubicBezTo>
                  <a:cubicBezTo>
                    <a:pt x="748" y="221"/>
                    <a:pt x="752" y="221"/>
                    <a:pt x="754" y="220"/>
                  </a:cubicBezTo>
                  <a:cubicBezTo>
                    <a:pt x="755" y="219"/>
                    <a:pt x="760" y="218"/>
                    <a:pt x="762" y="217"/>
                  </a:cubicBezTo>
                  <a:cubicBezTo>
                    <a:pt x="764" y="215"/>
                    <a:pt x="769" y="212"/>
                    <a:pt x="770" y="210"/>
                  </a:cubicBezTo>
                  <a:cubicBezTo>
                    <a:pt x="771" y="209"/>
                    <a:pt x="772" y="206"/>
                    <a:pt x="772" y="204"/>
                  </a:cubicBezTo>
                  <a:cubicBezTo>
                    <a:pt x="772" y="202"/>
                    <a:pt x="772" y="202"/>
                    <a:pt x="769" y="202"/>
                  </a:cubicBezTo>
                  <a:cubicBezTo>
                    <a:pt x="767" y="201"/>
                    <a:pt x="765" y="200"/>
                    <a:pt x="764" y="199"/>
                  </a:cubicBezTo>
                  <a:cubicBezTo>
                    <a:pt x="763" y="197"/>
                    <a:pt x="764" y="193"/>
                    <a:pt x="764" y="191"/>
                  </a:cubicBezTo>
                  <a:cubicBezTo>
                    <a:pt x="764" y="189"/>
                    <a:pt x="766" y="187"/>
                    <a:pt x="766" y="187"/>
                  </a:cubicBezTo>
                  <a:cubicBezTo>
                    <a:pt x="766" y="187"/>
                    <a:pt x="767" y="185"/>
                    <a:pt x="768" y="185"/>
                  </a:cubicBezTo>
                  <a:cubicBezTo>
                    <a:pt x="769" y="185"/>
                    <a:pt x="772" y="185"/>
                    <a:pt x="774" y="185"/>
                  </a:cubicBezTo>
                  <a:cubicBezTo>
                    <a:pt x="776" y="184"/>
                    <a:pt x="780" y="184"/>
                    <a:pt x="781" y="183"/>
                  </a:cubicBezTo>
                  <a:cubicBezTo>
                    <a:pt x="782" y="182"/>
                    <a:pt x="782" y="182"/>
                    <a:pt x="783" y="181"/>
                  </a:cubicBezTo>
                  <a:cubicBezTo>
                    <a:pt x="784" y="180"/>
                    <a:pt x="784" y="180"/>
                    <a:pt x="785" y="179"/>
                  </a:cubicBezTo>
                  <a:cubicBezTo>
                    <a:pt x="786" y="178"/>
                    <a:pt x="787" y="179"/>
                    <a:pt x="786" y="176"/>
                  </a:cubicBezTo>
                  <a:cubicBezTo>
                    <a:pt x="786" y="174"/>
                    <a:pt x="784" y="173"/>
                    <a:pt x="783" y="173"/>
                  </a:cubicBezTo>
                  <a:cubicBezTo>
                    <a:pt x="781" y="172"/>
                    <a:pt x="780" y="173"/>
                    <a:pt x="778" y="173"/>
                  </a:cubicBezTo>
                  <a:cubicBezTo>
                    <a:pt x="776" y="173"/>
                    <a:pt x="775" y="173"/>
                    <a:pt x="775" y="171"/>
                  </a:cubicBezTo>
                  <a:cubicBezTo>
                    <a:pt x="775" y="169"/>
                    <a:pt x="776" y="168"/>
                    <a:pt x="778" y="167"/>
                  </a:cubicBezTo>
                  <a:cubicBezTo>
                    <a:pt x="780" y="167"/>
                    <a:pt x="782" y="166"/>
                    <a:pt x="782" y="165"/>
                  </a:cubicBezTo>
                  <a:cubicBezTo>
                    <a:pt x="782" y="164"/>
                    <a:pt x="783" y="162"/>
                    <a:pt x="783" y="162"/>
                  </a:cubicBezTo>
                  <a:cubicBezTo>
                    <a:pt x="784" y="161"/>
                    <a:pt x="783" y="158"/>
                    <a:pt x="781" y="159"/>
                  </a:cubicBezTo>
                  <a:cubicBezTo>
                    <a:pt x="779" y="160"/>
                    <a:pt x="779" y="160"/>
                    <a:pt x="776" y="161"/>
                  </a:cubicBezTo>
                  <a:cubicBezTo>
                    <a:pt x="774" y="161"/>
                    <a:pt x="772" y="161"/>
                    <a:pt x="771" y="162"/>
                  </a:cubicBezTo>
                  <a:cubicBezTo>
                    <a:pt x="769" y="162"/>
                    <a:pt x="768" y="162"/>
                    <a:pt x="766" y="161"/>
                  </a:cubicBezTo>
                  <a:cubicBezTo>
                    <a:pt x="764" y="160"/>
                    <a:pt x="763" y="158"/>
                    <a:pt x="763" y="157"/>
                  </a:cubicBezTo>
                  <a:cubicBezTo>
                    <a:pt x="762" y="156"/>
                    <a:pt x="761" y="154"/>
                    <a:pt x="762" y="152"/>
                  </a:cubicBezTo>
                  <a:cubicBezTo>
                    <a:pt x="763" y="151"/>
                    <a:pt x="763" y="151"/>
                    <a:pt x="765" y="149"/>
                  </a:cubicBezTo>
                  <a:cubicBezTo>
                    <a:pt x="768" y="148"/>
                    <a:pt x="770" y="147"/>
                    <a:pt x="771" y="146"/>
                  </a:cubicBezTo>
                  <a:cubicBezTo>
                    <a:pt x="772" y="144"/>
                    <a:pt x="774" y="144"/>
                    <a:pt x="775" y="143"/>
                  </a:cubicBezTo>
                  <a:cubicBezTo>
                    <a:pt x="776" y="143"/>
                    <a:pt x="778" y="142"/>
                    <a:pt x="779" y="141"/>
                  </a:cubicBezTo>
                  <a:cubicBezTo>
                    <a:pt x="781" y="141"/>
                    <a:pt x="781" y="141"/>
                    <a:pt x="782" y="140"/>
                  </a:cubicBezTo>
                  <a:cubicBezTo>
                    <a:pt x="783" y="139"/>
                    <a:pt x="783" y="140"/>
                    <a:pt x="783" y="138"/>
                  </a:cubicBezTo>
                  <a:cubicBezTo>
                    <a:pt x="784" y="137"/>
                    <a:pt x="785" y="135"/>
                    <a:pt x="785" y="135"/>
                  </a:cubicBezTo>
                  <a:cubicBezTo>
                    <a:pt x="785" y="135"/>
                    <a:pt x="787" y="133"/>
                    <a:pt x="784" y="133"/>
                  </a:cubicBezTo>
                  <a:cubicBezTo>
                    <a:pt x="782" y="132"/>
                    <a:pt x="783" y="131"/>
                    <a:pt x="781" y="132"/>
                  </a:cubicBezTo>
                  <a:cubicBezTo>
                    <a:pt x="779" y="134"/>
                    <a:pt x="780" y="134"/>
                    <a:pt x="777" y="135"/>
                  </a:cubicBezTo>
                  <a:cubicBezTo>
                    <a:pt x="774" y="136"/>
                    <a:pt x="774" y="137"/>
                    <a:pt x="772" y="137"/>
                  </a:cubicBezTo>
                  <a:cubicBezTo>
                    <a:pt x="771" y="136"/>
                    <a:pt x="769" y="135"/>
                    <a:pt x="768" y="135"/>
                  </a:cubicBezTo>
                  <a:cubicBezTo>
                    <a:pt x="767" y="134"/>
                    <a:pt x="767" y="132"/>
                    <a:pt x="765" y="132"/>
                  </a:cubicBezTo>
                  <a:cubicBezTo>
                    <a:pt x="764" y="131"/>
                    <a:pt x="764" y="129"/>
                    <a:pt x="762" y="129"/>
                  </a:cubicBezTo>
                  <a:cubicBezTo>
                    <a:pt x="760" y="128"/>
                    <a:pt x="761" y="127"/>
                    <a:pt x="758" y="129"/>
                  </a:cubicBezTo>
                  <a:cubicBezTo>
                    <a:pt x="756" y="130"/>
                    <a:pt x="755" y="131"/>
                    <a:pt x="753" y="133"/>
                  </a:cubicBezTo>
                  <a:cubicBezTo>
                    <a:pt x="751" y="134"/>
                    <a:pt x="751" y="136"/>
                    <a:pt x="748" y="137"/>
                  </a:cubicBezTo>
                  <a:cubicBezTo>
                    <a:pt x="745" y="139"/>
                    <a:pt x="742" y="143"/>
                    <a:pt x="738" y="146"/>
                  </a:cubicBezTo>
                  <a:cubicBezTo>
                    <a:pt x="735" y="150"/>
                    <a:pt x="734" y="155"/>
                    <a:pt x="729" y="156"/>
                  </a:cubicBezTo>
                  <a:cubicBezTo>
                    <a:pt x="724" y="157"/>
                    <a:pt x="722" y="162"/>
                    <a:pt x="718" y="160"/>
                  </a:cubicBezTo>
                  <a:cubicBezTo>
                    <a:pt x="713" y="159"/>
                    <a:pt x="711" y="159"/>
                    <a:pt x="709" y="158"/>
                  </a:cubicBezTo>
                  <a:cubicBezTo>
                    <a:pt x="706" y="157"/>
                    <a:pt x="704" y="157"/>
                    <a:pt x="701" y="154"/>
                  </a:cubicBezTo>
                  <a:cubicBezTo>
                    <a:pt x="699" y="150"/>
                    <a:pt x="698" y="149"/>
                    <a:pt x="696" y="148"/>
                  </a:cubicBezTo>
                  <a:cubicBezTo>
                    <a:pt x="693" y="147"/>
                    <a:pt x="692" y="147"/>
                    <a:pt x="692" y="144"/>
                  </a:cubicBezTo>
                  <a:cubicBezTo>
                    <a:pt x="692" y="142"/>
                    <a:pt x="693" y="141"/>
                    <a:pt x="694" y="139"/>
                  </a:cubicBezTo>
                  <a:cubicBezTo>
                    <a:pt x="694" y="137"/>
                    <a:pt x="694" y="136"/>
                    <a:pt x="695" y="135"/>
                  </a:cubicBezTo>
                  <a:cubicBezTo>
                    <a:pt x="696" y="133"/>
                    <a:pt x="693" y="132"/>
                    <a:pt x="697" y="132"/>
                  </a:cubicBezTo>
                  <a:cubicBezTo>
                    <a:pt x="702" y="131"/>
                    <a:pt x="704" y="131"/>
                    <a:pt x="707" y="131"/>
                  </a:cubicBezTo>
                  <a:cubicBezTo>
                    <a:pt x="710" y="130"/>
                    <a:pt x="712" y="131"/>
                    <a:pt x="715" y="130"/>
                  </a:cubicBezTo>
                  <a:cubicBezTo>
                    <a:pt x="718" y="129"/>
                    <a:pt x="723" y="129"/>
                    <a:pt x="724" y="128"/>
                  </a:cubicBezTo>
                  <a:cubicBezTo>
                    <a:pt x="726" y="127"/>
                    <a:pt x="730" y="126"/>
                    <a:pt x="730" y="126"/>
                  </a:cubicBezTo>
                  <a:cubicBezTo>
                    <a:pt x="731" y="125"/>
                    <a:pt x="735" y="124"/>
                    <a:pt x="736" y="123"/>
                  </a:cubicBezTo>
                  <a:cubicBezTo>
                    <a:pt x="737" y="122"/>
                    <a:pt x="745" y="117"/>
                    <a:pt x="748" y="116"/>
                  </a:cubicBezTo>
                  <a:cubicBezTo>
                    <a:pt x="751" y="115"/>
                    <a:pt x="754" y="114"/>
                    <a:pt x="755" y="113"/>
                  </a:cubicBezTo>
                  <a:cubicBezTo>
                    <a:pt x="756" y="112"/>
                    <a:pt x="761" y="109"/>
                    <a:pt x="762" y="108"/>
                  </a:cubicBezTo>
                  <a:cubicBezTo>
                    <a:pt x="763" y="108"/>
                    <a:pt x="767" y="106"/>
                    <a:pt x="769" y="104"/>
                  </a:cubicBezTo>
                  <a:cubicBezTo>
                    <a:pt x="772" y="101"/>
                    <a:pt x="772" y="101"/>
                    <a:pt x="772" y="100"/>
                  </a:cubicBezTo>
                  <a:cubicBezTo>
                    <a:pt x="772" y="98"/>
                    <a:pt x="771" y="94"/>
                    <a:pt x="771" y="91"/>
                  </a:cubicBezTo>
                  <a:cubicBezTo>
                    <a:pt x="771" y="89"/>
                    <a:pt x="771" y="89"/>
                    <a:pt x="771" y="87"/>
                  </a:cubicBezTo>
                  <a:cubicBezTo>
                    <a:pt x="770" y="84"/>
                    <a:pt x="770" y="84"/>
                    <a:pt x="769" y="83"/>
                  </a:cubicBezTo>
                  <a:cubicBezTo>
                    <a:pt x="768" y="81"/>
                    <a:pt x="768" y="80"/>
                    <a:pt x="768" y="80"/>
                  </a:cubicBezTo>
                  <a:cubicBezTo>
                    <a:pt x="768" y="80"/>
                    <a:pt x="766" y="82"/>
                    <a:pt x="765" y="83"/>
                  </a:cubicBezTo>
                  <a:cubicBezTo>
                    <a:pt x="763" y="84"/>
                    <a:pt x="761" y="83"/>
                    <a:pt x="760" y="87"/>
                  </a:cubicBezTo>
                  <a:cubicBezTo>
                    <a:pt x="759" y="91"/>
                    <a:pt x="758" y="93"/>
                    <a:pt x="757" y="94"/>
                  </a:cubicBezTo>
                  <a:cubicBezTo>
                    <a:pt x="755" y="96"/>
                    <a:pt x="754" y="100"/>
                    <a:pt x="753" y="102"/>
                  </a:cubicBezTo>
                  <a:cubicBezTo>
                    <a:pt x="751" y="104"/>
                    <a:pt x="747" y="104"/>
                    <a:pt x="745" y="104"/>
                  </a:cubicBezTo>
                  <a:cubicBezTo>
                    <a:pt x="743" y="104"/>
                    <a:pt x="743" y="105"/>
                    <a:pt x="741" y="102"/>
                  </a:cubicBezTo>
                  <a:cubicBezTo>
                    <a:pt x="739" y="99"/>
                    <a:pt x="737" y="98"/>
                    <a:pt x="737" y="95"/>
                  </a:cubicBezTo>
                  <a:cubicBezTo>
                    <a:pt x="737" y="92"/>
                    <a:pt x="737" y="91"/>
                    <a:pt x="737" y="88"/>
                  </a:cubicBezTo>
                  <a:cubicBezTo>
                    <a:pt x="737" y="85"/>
                    <a:pt x="738" y="84"/>
                    <a:pt x="739" y="82"/>
                  </a:cubicBezTo>
                  <a:cubicBezTo>
                    <a:pt x="739" y="80"/>
                    <a:pt x="739" y="79"/>
                    <a:pt x="739" y="77"/>
                  </a:cubicBezTo>
                  <a:cubicBezTo>
                    <a:pt x="740" y="75"/>
                    <a:pt x="740" y="74"/>
                    <a:pt x="741" y="74"/>
                  </a:cubicBezTo>
                  <a:close/>
                  <a:moveTo>
                    <a:pt x="539" y="116"/>
                  </a:moveTo>
                  <a:cubicBezTo>
                    <a:pt x="541" y="114"/>
                    <a:pt x="544" y="110"/>
                    <a:pt x="545" y="110"/>
                  </a:cubicBezTo>
                  <a:cubicBezTo>
                    <a:pt x="547" y="109"/>
                    <a:pt x="547" y="109"/>
                    <a:pt x="551" y="109"/>
                  </a:cubicBezTo>
                  <a:cubicBezTo>
                    <a:pt x="555" y="110"/>
                    <a:pt x="555" y="109"/>
                    <a:pt x="561" y="110"/>
                  </a:cubicBezTo>
                  <a:cubicBezTo>
                    <a:pt x="566" y="112"/>
                    <a:pt x="567" y="112"/>
                    <a:pt x="568" y="112"/>
                  </a:cubicBezTo>
                  <a:cubicBezTo>
                    <a:pt x="570" y="113"/>
                    <a:pt x="572" y="114"/>
                    <a:pt x="573" y="112"/>
                  </a:cubicBezTo>
                  <a:cubicBezTo>
                    <a:pt x="575" y="111"/>
                    <a:pt x="578" y="110"/>
                    <a:pt x="580" y="109"/>
                  </a:cubicBezTo>
                  <a:cubicBezTo>
                    <a:pt x="583" y="109"/>
                    <a:pt x="584" y="107"/>
                    <a:pt x="585" y="107"/>
                  </a:cubicBezTo>
                  <a:cubicBezTo>
                    <a:pt x="587" y="107"/>
                    <a:pt x="590" y="106"/>
                    <a:pt x="591" y="106"/>
                  </a:cubicBezTo>
                  <a:cubicBezTo>
                    <a:pt x="591" y="106"/>
                    <a:pt x="588" y="106"/>
                    <a:pt x="593" y="104"/>
                  </a:cubicBezTo>
                  <a:cubicBezTo>
                    <a:pt x="598" y="103"/>
                    <a:pt x="598" y="102"/>
                    <a:pt x="599" y="101"/>
                  </a:cubicBezTo>
                  <a:cubicBezTo>
                    <a:pt x="600" y="100"/>
                    <a:pt x="603" y="100"/>
                    <a:pt x="605" y="100"/>
                  </a:cubicBezTo>
                  <a:cubicBezTo>
                    <a:pt x="606" y="100"/>
                    <a:pt x="608" y="99"/>
                    <a:pt x="609" y="98"/>
                  </a:cubicBezTo>
                  <a:cubicBezTo>
                    <a:pt x="610" y="97"/>
                    <a:pt x="611" y="96"/>
                    <a:pt x="612" y="96"/>
                  </a:cubicBezTo>
                  <a:cubicBezTo>
                    <a:pt x="612" y="95"/>
                    <a:pt x="613" y="95"/>
                    <a:pt x="615" y="94"/>
                  </a:cubicBezTo>
                  <a:cubicBezTo>
                    <a:pt x="616" y="93"/>
                    <a:pt x="616" y="93"/>
                    <a:pt x="618" y="93"/>
                  </a:cubicBezTo>
                  <a:cubicBezTo>
                    <a:pt x="619" y="92"/>
                    <a:pt x="623" y="92"/>
                    <a:pt x="626" y="92"/>
                  </a:cubicBezTo>
                  <a:cubicBezTo>
                    <a:pt x="628" y="92"/>
                    <a:pt x="631" y="93"/>
                    <a:pt x="631" y="93"/>
                  </a:cubicBezTo>
                  <a:cubicBezTo>
                    <a:pt x="631" y="93"/>
                    <a:pt x="633" y="97"/>
                    <a:pt x="634" y="98"/>
                  </a:cubicBezTo>
                  <a:cubicBezTo>
                    <a:pt x="634" y="100"/>
                    <a:pt x="635" y="100"/>
                    <a:pt x="636" y="102"/>
                  </a:cubicBezTo>
                  <a:cubicBezTo>
                    <a:pt x="636" y="104"/>
                    <a:pt x="637" y="102"/>
                    <a:pt x="638" y="106"/>
                  </a:cubicBezTo>
                  <a:cubicBezTo>
                    <a:pt x="639" y="110"/>
                    <a:pt x="640" y="111"/>
                    <a:pt x="641" y="114"/>
                  </a:cubicBezTo>
                  <a:cubicBezTo>
                    <a:pt x="641" y="116"/>
                    <a:pt x="642" y="118"/>
                    <a:pt x="639" y="121"/>
                  </a:cubicBezTo>
                  <a:cubicBezTo>
                    <a:pt x="636" y="124"/>
                    <a:pt x="634" y="125"/>
                    <a:pt x="632" y="126"/>
                  </a:cubicBezTo>
                  <a:cubicBezTo>
                    <a:pt x="630" y="127"/>
                    <a:pt x="628" y="130"/>
                    <a:pt x="625" y="132"/>
                  </a:cubicBezTo>
                  <a:cubicBezTo>
                    <a:pt x="622" y="134"/>
                    <a:pt x="622" y="136"/>
                    <a:pt x="619" y="136"/>
                  </a:cubicBezTo>
                  <a:cubicBezTo>
                    <a:pt x="616" y="137"/>
                    <a:pt x="613" y="142"/>
                    <a:pt x="611" y="143"/>
                  </a:cubicBezTo>
                  <a:cubicBezTo>
                    <a:pt x="610" y="144"/>
                    <a:pt x="609" y="144"/>
                    <a:pt x="607" y="147"/>
                  </a:cubicBezTo>
                  <a:cubicBezTo>
                    <a:pt x="605" y="149"/>
                    <a:pt x="604" y="152"/>
                    <a:pt x="602" y="152"/>
                  </a:cubicBezTo>
                  <a:cubicBezTo>
                    <a:pt x="600" y="153"/>
                    <a:pt x="599" y="152"/>
                    <a:pt x="598" y="156"/>
                  </a:cubicBezTo>
                  <a:cubicBezTo>
                    <a:pt x="597" y="159"/>
                    <a:pt x="596" y="160"/>
                    <a:pt x="595" y="160"/>
                  </a:cubicBezTo>
                  <a:cubicBezTo>
                    <a:pt x="595" y="161"/>
                    <a:pt x="593" y="161"/>
                    <a:pt x="593" y="163"/>
                  </a:cubicBezTo>
                  <a:cubicBezTo>
                    <a:pt x="592" y="164"/>
                    <a:pt x="591" y="164"/>
                    <a:pt x="593" y="165"/>
                  </a:cubicBezTo>
                  <a:cubicBezTo>
                    <a:pt x="595" y="166"/>
                    <a:pt x="594" y="166"/>
                    <a:pt x="597" y="166"/>
                  </a:cubicBezTo>
                  <a:cubicBezTo>
                    <a:pt x="600" y="166"/>
                    <a:pt x="603" y="165"/>
                    <a:pt x="604" y="165"/>
                  </a:cubicBezTo>
                  <a:cubicBezTo>
                    <a:pt x="606" y="164"/>
                    <a:pt x="609" y="163"/>
                    <a:pt x="610" y="163"/>
                  </a:cubicBezTo>
                  <a:cubicBezTo>
                    <a:pt x="612" y="162"/>
                    <a:pt x="613" y="159"/>
                    <a:pt x="614" y="158"/>
                  </a:cubicBezTo>
                  <a:cubicBezTo>
                    <a:pt x="615" y="157"/>
                    <a:pt x="617" y="157"/>
                    <a:pt x="618" y="156"/>
                  </a:cubicBezTo>
                  <a:cubicBezTo>
                    <a:pt x="618" y="155"/>
                    <a:pt x="619" y="154"/>
                    <a:pt x="622" y="154"/>
                  </a:cubicBezTo>
                  <a:cubicBezTo>
                    <a:pt x="624" y="155"/>
                    <a:pt x="625" y="156"/>
                    <a:pt x="628" y="156"/>
                  </a:cubicBezTo>
                  <a:cubicBezTo>
                    <a:pt x="631" y="157"/>
                    <a:pt x="629" y="157"/>
                    <a:pt x="631" y="158"/>
                  </a:cubicBezTo>
                  <a:cubicBezTo>
                    <a:pt x="633" y="159"/>
                    <a:pt x="634" y="160"/>
                    <a:pt x="635" y="161"/>
                  </a:cubicBezTo>
                  <a:cubicBezTo>
                    <a:pt x="635" y="161"/>
                    <a:pt x="636" y="162"/>
                    <a:pt x="636" y="163"/>
                  </a:cubicBezTo>
                  <a:cubicBezTo>
                    <a:pt x="636" y="165"/>
                    <a:pt x="636" y="168"/>
                    <a:pt x="636" y="169"/>
                  </a:cubicBezTo>
                  <a:cubicBezTo>
                    <a:pt x="636" y="171"/>
                    <a:pt x="634" y="172"/>
                    <a:pt x="633" y="174"/>
                  </a:cubicBezTo>
                  <a:cubicBezTo>
                    <a:pt x="632" y="175"/>
                    <a:pt x="634" y="177"/>
                    <a:pt x="630" y="177"/>
                  </a:cubicBezTo>
                  <a:cubicBezTo>
                    <a:pt x="627" y="177"/>
                    <a:pt x="624" y="178"/>
                    <a:pt x="622" y="179"/>
                  </a:cubicBezTo>
                  <a:cubicBezTo>
                    <a:pt x="619" y="179"/>
                    <a:pt x="616" y="179"/>
                    <a:pt x="613" y="179"/>
                  </a:cubicBezTo>
                  <a:cubicBezTo>
                    <a:pt x="609" y="180"/>
                    <a:pt x="606" y="180"/>
                    <a:pt x="603" y="181"/>
                  </a:cubicBezTo>
                  <a:cubicBezTo>
                    <a:pt x="601" y="181"/>
                    <a:pt x="599" y="183"/>
                    <a:pt x="596" y="184"/>
                  </a:cubicBezTo>
                  <a:cubicBezTo>
                    <a:pt x="594" y="185"/>
                    <a:pt x="590" y="186"/>
                    <a:pt x="588" y="187"/>
                  </a:cubicBezTo>
                  <a:cubicBezTo>
                    <a:pt x="586" y="188"/>
                    <a:pt x="585" y="188"/>
                    <a:pt x="582" y="190"/>
                  </a:cubicBezTo>
                  <a:cubicBezTo>
                    <a:pt x="579" y="191"/>
                    <a:pt x="578" y="192"/>
                    <a:pt x="576" y="193"/>
                  </a:cubicBezTo>
                  <a:cubicBezTo>
                    <a:pt x="574" y="195"/>
                    <a:pt x="569" y="198"/>
                    <a:pt x="567" y="199"/>
                  </a:cubicBezTo>
                  <a:cubicBezTo>
                    <a:pt x="565" y="200"/>
                    <a:pt x="564" y="203"/>
                    <a:pt x="561" y="204"/>
                  </a:cubicBezTo>
                  <a:cubicBezTo>
                    <a:pt x="558" y="205"/>
                    <a:pt x="559" y="208"/>
                    <a:pt x="558" y="209"/>
                  </a:cubicBezTo>
                  <a:cubicBezTo>
                    <a:pt x="556" y="209"/>
                    <a:pt x="555" y="210"/>
                    <a:pt x="553" y="213"/>
                  </a:cubicBezTo>
                  <a:cubicBezTo>
                    <a:pt x="551" y="215"/>
                    <a:pt x="549" y="217"/>
                    <a:pt x="548" y="218"/>
                  </a:cubicBezTo>
                  <a:cubicBezTo>
                    <a:pt x="547" y="219"/>
                    <a:pt x="547" y="220"/>
                    <a:pt x="545" y="220"/>
                  </a:cubicBezTo>
                  <a:cubicBezTo>
                    <a:pt x="543" y="221"/>
                    <a:pt x="540" y="222"/>
                    <a:pt x="538" y="222"/>
                  </a:cubicBezTo>
                  <a:cubicBezTo>
                    <a:pt x="537" y="222"/>
                    <a:pt x="534" y="222"/>
                    <a:pt x="532" y="222"/>
                  </a:cubicBezTo>
                  <a:cubicBezTo>
                    <a:pt x="531" y="222"/>
                    <a:pt x="529" y="221"/>
                    <a:pt x="528" y="221"/>
                  </a:cubicBezTo>
                  <a:cubicBezTo>
                    <a:pt x="527" y="221"/>
                    <a:pt x="522" y="220"/>
                    <a:pt x="520" y="220"/>
                  </a:cubicBezTo>
                  <a:cubicBezTo>
                    <a:pt x="517" y="220"/>
                    <a:pt x="515" y="218"/>
                    <a:pt x="512" y="218"/>
                  </a:cubicBezTo>
                  <a:cubicBezTo>
                    <a:pt x="509" y="217"/>
                    <a:pt x="508" y="216"/>
                    <a:pt x="505" y="216"/>
                  </a:cubicBezTo>
                  <a:cubicBezTo>
                    <a:pt x="503" y="215"/>
                    <a:pt x="500" y="215"/>
                    <a:pt x="500" y="213"/>
                  </a:cubicBezTo>
                  <a:cubicBezTo>
                    <a:pt x="500" y="212"/>
                    <a:pt x="499" y="208"/>
                    <a:pt x="499" y="207"/>
                  </a:cubicBezTo>
                  <a:cubicBezTo>
                    <a:pt x="499" y="206"/>
                    <a:pt x="499" y="205"/>
                    <a:pt x="499" y="203"/>
                  </a:cubicBezTo>
                  <a:cubicBezTo>
                    <a:pt x="498" y="202"/>
                    <a:pt x="497" y="200"/>
                    <a:pt x="497" y="199"/>
                  </a:cubicBezTo>
                  <a:cubicBezTo>
                    <a:pt x="496" y="198"/>
                    <a:pt x="495" y="199"/>
                    <a:pt x="495" y="197"/>
                  </a:cubicBezTo>
                  <a:cubicBezTo>
                    <a:pt x="495" y="194"/>
                    <a:pt x="496" y="191"/>
                    <a:pt x="500" y="190"/>
                  </a:cubicBezTo>
                  <a:cubicBezTo>
                    <a:pt x="504" y="189"/>
                    <a:pt x="507" y="189"/>
                    <a:pt x="508" y="188"/>
                  </a:cubicBezTo>
                  <a:cubicBezTo>
                    <a:pt x="510" y="188"/>
                    <a:pt x="512" y="187"/>
                    <a:pt x="515" y="187"/>
                  </a:cubicBezTo>
                  <a:cubicBezTo>
                    <a:pt x="517" y="187"/>
                    <a:pt x="518" y="187"/>
                    <a:pt x="522" y="186"/>
                  </a:cubicBezTo>
                  <a:cubicBezTo>
                    <a:pt x="526" y="185"/>
                    <a:pt x="530" y="185"/>
                    <a:pt x="534" y="185"/>
                  </a:cubicBezTo>
                  <a:cubicBezTo>
                    <a:pt x="537" y="185"/>
                    <a:pt x="539" y="185"/>
                    <a:pt x="542" y="184"/>
                  </a:cubicBezTo>
                  <a:cubicBezTo>
                    <a:pt x="544" y="183"/>
                    <a:pt x="550" y="180"/>
                    <a:pt x="551" y="178"/>
                  </a:cubicBezTo>
                  <a:cubicBezTo>
                    <a:pt x="551" y="176"/>
                    <a:pt x="557" y="172"/>
                    <a:pt x="559" y="169"/>
                  </a:cubicBezTo>
                  <a:cubicBezTo>
                    <a:pt x="561" y="167"/>
                    <a:pt x="564" y="167"/>
                    <a:pt x="565" y="164"/>
                  </a:cubicBezTo>
                  <a:cubicBezTo>
                    <a:pt x="567" y="162"/>
                    <a:pt x="572" y="159"/>
                    <a:pt x="573" y="157"/>
                  </a:cubicBezTo>
                  <a:cubicBezTo>
                    <a:pt x="574" y="156"/>
                    <a:pt x="577" y="153"/>
                    <a:pt x="577" y="151"/>
                  </a:cubicBezTo>
                  <a:cubicBezTo>
                    <a:pt x="578" y="149"/>
                    <a:pt x="579" y="148"/>
                    <a:pt x="582" y="146"/>
                  </a:cubicBezTo>
                  <a:cubicBezTo>
                    <a:pt x="584" y="143"/>
                    <a:pt x="586" y="140"/>
                    <a:pt x="589" y="137"/>
                  </a:cubicBezTo>
                  <a:cubicBezTo>
                    <a:pt x="591" y="135"/>
                    <a:pt x="593" y="134"/>
                    <a:pt x="594" y="133"/>
                  </a:cubicBezTo>
                  <a:cubicBezTo>
                    <a:pt x="595" y="132"/>
                    <a:pt x="596" y="131"/>
                    <a:pt x="596" y="130"/>
                  </a:cubicBezTo>
                  <a:cubicBezTo>
                    <a:pt x="597" y="129"/>
                    <a:pt x="598" y="127"/>
                    <a:pt x="599" y="125"/>
                  </a:cubicBezTo>
                  <a:cubicBezTo>
                    <a:pt x="599" y="124"/>
                    <a:pt x="601" y="120"/>
                    <a:pt x="599" y="121"/>
                  </a:cubicBezTo>
                  <a:cubicBezTo>
                    <a:pt x="596" y="121"/>
                    <a:pt x="595" y="124"/>
                    <a:pt x="593" y="125"/>
                  </a:cubicBezTo>
                  <a:cubicBezTo>
                    <a:pt x="592" y="125"/>
                    <a:pt x="592" y="124"/>
                    <a:pt x="588" y="128"/>
                  </a:cubicBezTo>
                  <a:cubicBezTo>
                    <a:pt x="584" y="131"/>
                    <a:pt x="584" y="132"/>
                    <a:pt x="581" y="134"/>
                  </a:cubicBezTo>
                  <a:cubicBezTo>
                    <a:pt x="579" y="136"/>
                    <a:pt x="578" y="137"/>
                    <a:pt x="573" y="138"/>
                  </a:cubicBezTo>
                  <a:cubicBezTo>
                    <a:pt x="568" y="139"/>
                    <a:pt x="565" y="140"/>
                    <a:pt x="562" y="140"/>
                  </a:cubicBezTo>
                  <a:cubicBezTo>
                    <a:pt x="558" y="141"/>
                    <a:pt x="556" y="140"/>
                    <a:pt x="555" y="138"/>
                  </a:cubicBezTo>
                  <a:cubicBezTo>
                    <a:pt x="553" y="136"/>
                    <a:pt x="552" y="135"/>
                    <a:pt x="550" y="134"/>
                  </a:cubicBezTo>
                  <a:cubicBezTo>
                    <a:pt x="548" y="132"/>
                    <a:pt x="546" y="130"/>
                    <a:pt x="544" y="129"/>
                  </a:cubicBezTo>
                  <a:cubicBezTo>
                    <a:pt x="542" y="128"/>
                    <a:pt x="538" y="125"/>
                    <a:pt x="538" y="123"/>
                  </a:cubicBezTo>
                  <a:cubicBezTo>
                    <a:pt x="538" y="120"/>
                    <a:pt x="537" y="118"/>
                    <a:pt x="539" y="116"/>
                  </a:cubicBezTo>
                  <a:close/>
                  <a:moveTo>
                    <a:pt x="388" y="55"/>
                  </a:moveTo>
                  <a:cubicBezTo>
                    <a:pt x="389" y="55"/>
                    <a:pt x="389" y="54"/>
                    <a:pt x="390" y="54"/>
                  </a:cubicBezTo>
                  <a:cubicBezTo>
                    <a:pt x="391" y="53"/>
                    <a:pt x="391" y="52"/>
                    <a:pt x="392" y="52"/>
                  </a:cubicBezTo>
                  <a:cubicBezTo>
                    <a:pt x="392" y="52"/>
                    <a:pt x="392" y="52"/>
                    <a:pt x="393" y="51"/>
                  </a:cubicBezTo>
                  <a:cubicBezTo>
                    <a:pt x="395" y="51"/>
                    <a:pt x="396" y="51"/>
                    <a:pt x="397" y="51"/>
                  </a:cubicBezTo>
                  <a:cubicBezTo>
                    <a:pt x="398" y="51"/>
                    <a:pt x="399" y="51"/>
                    <a:pt x="400" y="52"/>
                  </a:cubicBezTo>
                  <a:cubicBezTo>
                    <a:pt x="401" y="52"/>
                    <a:pt x="402" y="53"/>
                    <a:pt x="402" y="54"/>
                  </a:cubicBezTo>
                  <a:cubicBezTo>
                    <a:pt x="403" y="55"/>
                    <a:pt x="403" y="56"/>
                    <a:pt x="403" y="57"/>
                  </a:cubicBezTo>
                  <a:cubicBezTo>
                    <a:pt x="403" y="58"/>
                    <a:pt x="404" y="59"/>
                    <a:pt x="403" y="60"/>
                  </a:cubicBezTo>
                  <a:cubicBezTo>
                    <a:pt x="402" y="61"/>
                    <a:pt x="399" y="61"/>
                    <a:pt x="398" y="62"/>
                  </a:cubicBezTo>
                  <a:cubicBezTo>
                    <a:pt x="397" y="63"/>
                    <a:pt x="397" y="64"/>
                    <a:pt x="396" y="64"/>
                  </a:cubicBezTo>
                  <a:cubicBezTo>
                    <a:pt x="396" y="65"/>
                    <a:pt x="396" y="67"/>
                    <a:pt x="393" y="67"/>
                  </a:cubicBezTo>
                  <a:cubicBezTo>
                    <a:pt x="391" y="68"/>
                    <a:pt x="390" y="68"/>
                    <a:pt x="390" y="68"/>
                  </a:cubicBezTo>
                  <a:cubicBezTo>
                    <a:pt x="389" y="68"/>
                    <a:pt x="387" y="67"/>
                    <a:pt x="387" y="65"/>
                  </a:cubicBezTo>
                  <a:cubicBezTo>
                    <a:pt x="387" y="64"/>
                    <a:pt x="387" y="61"/>
                    <a:pt x="387" y="61"/>
                  </a:cubicBezTo>
                  <a:cubicBezTo>
                    <a:pt x="387" y="61"/>
                    <a:pt x="388" y="60"/>
                    <a:pt x="388" y="59"/>
                  </a:cubicBezTo>
                  <a:cubicBezTo>
                    <a:pt x="388" y="58"/>
                    <a:pt x="388" y="57"/>
                    <a:pt x="388" y="57"/>
                  </a:cubicBezTo>
                  <a:cubicBezTo>
                    <a:pt x="388" y="56"/>
                    <a:pt x="388" y="55"/>
                    <a:pt x="388" y="55"/>
                  </a:cubicBezTo>
                  <a:close/>
                  <a:moveTo>
                    <a:pt x="306" y="29"/>
                  </a:moveTo>
                  <a:cubicBezTo>
                    <a:pt x="307" y="29"/>
                    <a:pt x="317" y="31"/>
                    <a:pt x="321" y="34"/>
                  </a:cubicBezTo>
                  <a:cubicBezTo>
                    <a:pt x="324" y="36"/>
                    <a:pt x="327" y="37"/>
                    <a:pt x="330" y="38"/>
                  </a:cubicBezTo>
                  <a:cubicBezTo>
                    <a:pt x="333" y="40"/>
                    <a:pt x="333" y="40"/>
                    <a:pt x="336" y="43"/>
                  </a:cubicBezTo>
                  <a:cubicBezTo>
                    <a:pt x="339" y="45"/>
                    <a:pt x="341" y="44"/>
                    <a:pt x="341" y="48"/>
                  </a:cubicBezTo>
                  <a:cubicBezTo>
                    <a:pt x="342" y="51"/>
                    <a:pt x="342" y="52"/>
                    <a:pt x="342" y="55"/>
                  </a:cubicBezTo>
                  <a:cubicBezTo>
                    <a:pt x="343" y="58"/>
                    <a:pt x="342" y="62"/>
                    <a:pt x="341" y="64"/>
                  </a:cubicBezTo>
                  <a:cubicBezTo>
                    <a:pt x="340" y="65"/>
                    <a:pt x="331" y="69"/>
                    <a:pt x="328" y="70"/>
                  </a:cubicBezTo>
                  <a:cubicBezTo>
                    <a:pt x="325" y="71"/>
                    <a:pt x="322" y="72"/>
                    <a:pt x="321" y="73"/>
                  </a:cubicBezTo>
                  <a:cubicBezTo>
                    <a:pt x="320" y="74"/>
                    <a:pt x="318" y="76"/>
                    <a:pt x="317" y="77"/>
                  </a:cubicBezTo>
                  <a:cubicBezTo>
                    <a:pt x="315" y="78"/>
                    <a:pt x="314" y="78"/>
                    <a:pt x="314" y="78"/>
                  </a:cubicBezTo>
                  <a:cubicBezTo>
                    <a:pt x="314" y="78"/>
                    <a:pt x="313" y="74"/>
                    <a:pt x="313" y="72"/>
                  </a:cubicBezTo>
                  <a:cubicBezTo>
                    <a:pt x="313" y="70"/>
                    <a:pt x="314" y="62"/>
                    <a:pt x="314" y="58"/>
                  </a:cubicBezTo>
                  <a:cubicBezTo>
                    <a:pt x="314" y="54"/>
                    <a:pt x="313" y="50"/>
                    <a:pt x="312" y="45"/>
                  </a:cubicBezTo>
                  <a:cubicBezTo>
                    <a:pt x="310" y="41"/>
                    <a:pt x="308" y="37"/>
                    <a:pt x="305" y="33"/>
                  </a:cubicBezTo>
                  <a:cubicBezTo>
                    <a:pt x="303" y="30"/>
                    <a:pt x="305" y="29"/>
                    <a:pt x="306" y="29"/>
                  </a:cubicBezTo>
                  <a:close/>
                  <a:moveTo>
                    <a:pt x="311" y="81"/>
                  </a:moveTo>
                  <a:cubicBezTo>
                    <a:pt x="313" y="82"/>
                    <a:pt x="312" y="86"/>
                    <a:pt x="314" y="88"/>
                  </a:cubicBezTo>
                  <a:cubicBezTo>
                    <a:pt x="315" y="90"/>
                    <a:pt x="321" y="95"/>
                    <a:pt x="326" y="96"/>
                  </a:cubicBezTo>
                  <a:cubicBezTo>
                    <a:pt x="331" y="96"/>
                    <a:pt x="331" y="96"/>
                    <a:pt x="334" y="97"/>
                  </a:cubicBezTo>
                  <a:cubicBezTo>
                    <a:pt x="336" y="99"/>
                    <a:pt x="338" y="101"/>
                    <a:pt x="338" y="103"/>
                  </a:cubicBezTo>
                  <a:cubicBezTo>
                    <a:pt x="339" y="106"/>
                    <a:pt x="338" y="107"/>
                    <a:pt x="341" y="109"/>
                  </a:cubicBezTo>
                  <a:cubicBezTo>
                    <a:pt x="345" y="110"/>
                    <a:pt x="348" y="109"/>
                    <a:pt x="349" y="107"/>
                  </a:cubicBezTo>
                  <a:cubicBezTo>
                    <a:pt x="351" y="105"/>
                    <a:pt x="352" y="93"/>
                    <a:pt x="352" y="90"/>
                  </a:cubicBezTo>
                  <a:cubicBezTo>
                    <a:pt x="352" y="87"/>
                    <a:pt x="351" y="84"/>
                    <a:pt x="351" y="83"/>
                  </a:cubicBezTo>
                  <a:cubicBezTo>
                    <a:pt x="350" y="82"/>
                    <a:pt x="350" y="80"/>
                    <a:pt x="349" y="79"/>
                  </a:cubicBezTo>
                  <a:cubicBezTo>
                    <a:pt x="347" y="78"/>
                    <a:pt x="347" y="77"/>
                    <a:pt x="344" y="77"/>
                  </a:cubicBezTo>
                  <a:cubicBezTo>
                    <a:pt x="340" y="77"/>
                    <a:pt x="339" y="77"/>
                    <a:pt x="339" y="76"/>
                  </a:cubicBezTo>
                  <a:cubicBezTo>
                    <a:pt x="339" y="75"/>
                    <a:pt x="341" y="74"/>
                    <a:pt x="342" y="73"/>
                  </a:cubicBezTo>
                  <a:cubicBezTo>
                    <a:pt x="343" y="73"/>
                    <a:pt x="345" y="73"/>
                    <a:pt x="348" y="70"/>
                  </a:cubicBezTo>
                  <a:cubicBezTo>
                    <a:pt x="352" y="67"/>
                    <a:pt x="352" y="68"/>
                    <a:pt x="355" y="66"/>
                  </a:cubicBezTo>
                  <a:cubicBezTo>
                    <a:pt x="357" y="64"/>
                    <a:pt x="356" y="65"/>
                    <a:pt x="358" y="62"/>
                  </a:cubicBezTo>
                  <a:cubicBezTo>
                    <a:pt x="360" y="59"/>
                    <a:pt x="359" y="45"/>
                    <a:pt x="359" y="44"/>
                  </a:cubicBezTo>
                  <a:cubicBezTo>
                    <a:pt x="359" y="42"/>
                    <a:pt x="359" y="36"/>
                    <a:pt x="360" y="33"/>
                  </a:cubicBezTo>
                  <a:cubicBezTo>
                    <a:pt x="360" y="29"/>
                    <a:pt x="361" y="26"/>
                    <a:pt x="361" y="23"/>
                  </a:cubicBezTo>
                  <a:cubicBezTo>
                    <a:pt x="361" y="21"/>
                    <a:pt x="362" y="17"/>
                    <a:pt x="362" y="16"/>
                  </a:cubicBezTo>
                  <a:cubicBezTo>
                    <a:pt x="363" y="14"/>
                    <a:pt x="361" y="12"/>
                    <a:pt x="367" y="11"/>
                  </a:cubicBezTo>
                  <a:cubicBezTo>
                    <a:pt x="374" y="10"/>
                    <a:pt x="380" y="12"/>
                    <a:pt x="381" y="14"/>
                  </a:cubicBezTo>
                  <a:cubicBezTo>
                    <a:pt x="383" y="15"/>
                    <a:pt x="388" y="18"/>
                    <a:pt x="388" y="19"/>
                  </a:cubicBezTo>
                  <a:cubicBezTo>
                    <a:pt x="389" y="21"/>
                    <a:pt x="391" y="27"/>
                    <a:pt x="392" y="29"/>
                  </a:cubicBezTo>
                  <a:cubicBezTo>
                    <a:pt x="393" y="30"/>
                    <a:pt x="393" y="34"/>
                    <a:pt x="394" y="37"/>
                  </a:cubicBezTo>
                  <a:cubicBezTo>
                    <a:pt x="395" y="39"/>
                    <a:pt x="394" y="40"/>
                    <a:pt x="396" y="41"/>
                  </a:cubicBezTo>
                  <a:cubicBezTo>
                    <a:pt x="397" y="41"/>
                    <a:pt x="398" y="42"/>
                    <a:pt x="402" y="41"/>
                  </a:cubicBezTo>
                  <a:cubicBezTo>
                    <a:pt x="405" y="41"/>
                    <a:pt x="406" y="41"/>
                    <a:pt x="409" y="40"/>
                  </a:cubicBezTo>
                  <a:cubicBezTo>
                    <a:pt x="412" y="39"/>
                    <a:pt x="407" y="38"/>
                    <a:pt x="414" y="38"/>
                  </a:cubicBezTo>
                  <a:cubicBezTo>
                    <a:pt x="420" y="37"/>
                    <a:pt x="419" y="37"/>
                    <a:pt x="421" y="37"/>
                  </a:cubicBezTo>
                  <a:cubicBezTo>
                    <a:pt x="422" y="37"/>
                    <a:pt x="424" y="37"/>
                    <a:pt x="426" y="37"/>
                  </a:cubicBezTo>
                  <a:cubicBezTo>
                    <a:pt x="428" y="37"/>
                    <a:pt x="430" y="35"/>
                    <a:pt x="430" y="38"/>
                  </a:cubicBezTo>
                  <a:cubicBezTo>
                    <a:pt x="430" y="42"/>
                    <a:pt x="429" y="45"/>
                    <a:pt x="427" y="47"/>
                  </a:cubicBezTo>
                  <a:cubicBezTo>
                    <a:pt x="426" y="48"/>
                    <a:pt x="426" y="50"/>
                    <a:pt x="425" y="51"/>
                  </a:cubicBezTo>
                  <a:cubicBezTo>
                    <a:pt x="424" y="52"/>
                    <a:pt x="421" y="57"/>
                    <a:pt x="421" y="57"/>
                  </a:cubicBezTo>
                  <a:cubicBezTo>
                    <a:pt x="418" y="60"/>
                    <a:pt x="418" y="60"/>
                    <a:pt x="418" y="60"/>
                  </a:cubicBezTo>
                  <a:cubicBezTo>
                    <a:pt x="418" y="60"/>
                    <a:pt x="419" y="60"/>
                    <a:pt x="416" y="62"/>
                  </a:cubicBezTo>
                  <a:cubicBezTo>
                    <a:pt x="413" y="64"/>
                    <a:pt x="413" y="65"/>
                    <a:pt x="411" y="67"/>
                  </a:cubicBezTo>
                  <a:cubicBezTo>
                    <a:pt x="409" y="68"/>
                    <a:pt x="409" y="69"/>
                    <a:pt x="407" y="70"/>
                  </a:cubicBezTo>
                  <a:cubicBezTo>
                    <a:pt x="406" y="71"/>
                    <a:pt x="404" y="74"/>
                    <a:pt x="403" y="75"/>
                  </a:cubicBezTo>
                  <a:cubicBezTo>
                    <a:pt x="401" y="76"/>
                    <a:pt x="400" y="78"/>
                    <a:pt x="399" y="79"/>
                  </a:cubicBezTo>
                  <a:cubicBezTo>
                    <a:pt x="399" y="80"/>
                    <a:pt x="397" y="82"/>
                    <a:pt x="396" y="83"/>
                  </a:cubicBezTo>
                  <a:cubicBezTo>
                    <a:pt x="396" y="84"/>
                    <a:pt x="395" y="84"/>
                    <a:pt x="394" y="87"/>
                  </a:cubicBezTo>
                  <a:cubicBezTo>
                    <a:pt x="393" y="89"/>
                    <a:pt x="394" y="90"/>
                    <a:pt x="394" y="90"/>
                  </a:cubicBezTo>
                  <a:cubicBezTo>
                    <a:pt x="394" y="90"/>
                    <a:pt x="395" y="91"/>
                    <a:pt x="396" y="91"/>
                  </a:cubicBezTo>
                  <a:cubicBezTo>
                    <a:pt x="397" y="90"/>
                    <a:pt x="397" y="90"/>
                    <a:pt x="401" y="89"/>
                  </a:cubicBezTo>
                  <a:cubicBezTo>
                    <a:pt x="405" y="89"/>
                    <a:pt x="409" y="88"/>
                    <a:pt x="409" y="88"/>
                  </a:cubicBezTo>
                  <a:cubicBezTo>
                    <a:pt x="409" y="88"/>
                    <a:pt x="412" y="87"/>
                    <a:pt x="415" y="86"/>
                  </a:cubicBezTo>
                  <a:cubicBezTo>
                    <a:pt x="418" y="84"/>
                    <a:pt x="420" y="84"/>
                    <a:pt x="422" y="83"/>
                  </a:cubicBezTo>
                  <a:cubicBezTo>
                    <a:pt x="424" y="82"/>
                    <a:pt x="427" y="81"/>
                    <a:pt x="427" y="81"/>
                  </a:cubicBezTo>
                  <a:cubicBezTo>
                    <a:pt x="427" y="81"/>
                    <a:pt x="432" y="81"/>
                    <a:pt x="433" y="81"/>
                  </a:cubicBezTo>
                  <a:cubicBezTo>
                    <a:pt x="434" y="81"/>
                    <a:pt x="438" y="81"/>
                    <a:pt x="438" y="83"/>
                  </a:cubicBezTo>
                  <a:cubicBezTo>
                    <a:pt x="439" y="85"/>
                    <a:pt x="436" y="87"/>
                    <a:pt x="435" y="88"/>
                  </a:cubicBezTo>
                  <a:cubicBezTo>
                    <a:pt x="433" y="90"/>
                    <a:pt x="430" y="91"/>
                    <a:pt x="428" y="91"/>
                  </a:cubicBezTo>
                  <a:cubicBezTo>
                    <a:pt x="426" y="91"/>
                    <a:pt x="424" y="92"/>
                    <a:pt x="422" y="92"/>
                  </a:cubicBezTo>
                  <a:cubicBezTo>
                    <a:pt x="421" y="93"/>
                    <a:pt x="420" y="94"/>
                    <a:pt x="418" y="94"/>
                  </a:cubicBezTo>
                  <a:cubicBezTo>
                    <a:pt x="415" y="94"/>
                    <a:pt x="413" y="95"/>
                    <a:pt x="411" y="95"/>
                  </a:cubicBezTo>
                  <a:cubicBezTo>
                    <a:pt x="410" y="96"/>
                    <a:pt x="410" y="96"/>
                    <a:pt x="408" y="96"/>
                  </a:cubicBezTo>
                  <a:cubicBezTo>
                    <a:pt x="406" y="97"/>
                    <a:pt x="404" y="98"/>
                    <a:pt x="404" y="98"/>
                  </a:cubicBezTo>
                  <a:cubicBezTo>
                    <a:pt x="403" y="98"/>
                    <a:pt x="401" y="98"/>
                    <a:pt x="400" y="98"/>
                  </a:cubicBezTo>
                  <a:cubicBezTo>
                    <a:pt x="398" y="99"/>
                    <a:pt x="397" y="99"/>
                    <a:pt x="396" y="101"/>
                  </a:cubicBezTo>
                  <a:cubicBezTo>
                    <a:pt x="395" y="103"/>
                    <a:pt x="393" y="103"/>
                    <a:pt x="392" y="104"/>
                  </a:cubicBezTo>
                  <a:cubicBezTo>
                    <a:pt x="391" y="106"/>
                    <a:pt x="390" y="106"/>
                    <a:pt x="387" y="109"/>
                  </a:cubicBezTo>
                  <a:cubicBezTo>
                    <a:pt x="385" y="111"/>
                    <a:pt x="384" y="112"/>
                    <a:pt x="384" y="115"/>
                  </a:cubicBezTo>
                  <a:cubicBezTo>
                    <a:pt x="383" y="118"/>
                    <a:pt x="383" y="119"/>
                    <a:pt x="382" y="121"/>
                  </a:cubicBezTo>
                  <a:cubicBezTo>
                    <a:pt x="382" y="123"/>
                    <a:pt x="381" y="122"/>
                    <a:pt x="381" y="125"/>
                  </a:cubicBezTo>
                  <a:cubicBezTo>
                    <a:pt x="381" y="127"/>
                    <a:pt x="381" y="127"/>
                    <a:pt x="382" y="127"/>
                  </a:cubicBezTo>
                  <a:cubicBezTo>
                    <a:pt x="383" y="128"/>
                    <a:pt x="384" y="129"/>
                    <a:pt x="386" y="128"/>
                  </a:cubicBezTo>
                  <a:cubicBezTo>
                    <a:pt x="387" y="126"/>
                    <a:pt x="388" y="126"/>
                    <a:pt x="391" y="126"/>
                  </a:cubicBezTo>
                  <a:cubicBezTo>
                    <a:pt x="394" y="125"/>
                    <a:pt x="394" y="125"/>
                    <a:pt x="395" y="124"/>
                  </a:cubicBezTo>
                  <a:cubicBezTo>
                    <a:pt x="396" y="124"/>
                    <a:pt x="397" y="123"/>
                    <a:pt x="397" y="124"/>
                  </a:cubicBezTo>
                  <a:cubicBezTo>
                    <a:pt x="398" y="125"/>
                    <a:pt x="398" y="126"/>
                    <a:pt x="397" y="128"/>
                  </a:cubicBezTo>
                  <a:cubicBezTo>
                    <a:pt x="395" y="129"/>
                    <a:pt x="395" y="129"/>
                    <a:pt x="393" y="132"/>
                  </a:cubicBezTo>
                  <a:cubicBezTo>
                    <a:pt x="390" y="135"/>
                    <a:pt x="390" y="135"/>
                    <a:pt x="389" y="136"/>
                  </a:cubicBezTo>
                  <a:cubicBezTo>
                    <a:pt x="388" y="138"/>
                    <a:pt x="388" y="138"/>
                    <a:pt x="386" y="140"/>
                  </a:cubicBezTo>
                  <a:cubicBezTo>
                    <a:pt x="384" y="143"/>
                    <a:pt x="383" y="139"/>
                    <a:pt x="383" y="145"/>
                  </a:cubicBezTo>
                  <a:cubicBezTo>
                    <a:pt x="383" y="152"/>
                    <a:pt x="383" y="152"/>
                    <a:pt x="383" y="153"/>
                  </a:cubicBezTo>
                  <a:cubicBezTo>
                    <a:pt x="382" y="154"/>
                    <a:pt x="382" y="155"/>
                    <a:pt x="382" y="158"/>
                  </a:cubicBezTo>
                  <a:cubicBezTo>
                    <a:pt x="382" y="160"/>
                    <a:pt x="380" y="159"/>
                    <a:pt x="379" y="164"/>
                  </a:cubicBezTo>
                  <a:cubicBezTo>
                    <a:pt x="378" y="168"/>
                    <a:pt x="376" y="168"/>
                    <a:pt x="375" y="170"/>
                  </a:cubicBezTo>
                  <a:cubicBezTo>
                    <a:pt x="375" y="172"/>
                    <a:pt x="373" y="176"/>
                    <a:pt x="374" y="177"/>
                  </a:cubicBezTo>
                  <a:cubicBezTo>
                    <a:pt x="374" y="178"/>
                    <a:pt x="375" y="181"/>
                    <a:pt x="377" y="178"/>
                  </a:cubicBezTo>
                  <a:cubicBezTo>
                    <a:pt x="378" y="174"/>
                    <a:pt x="379" y="170"/>
                    <a:pt x="380" y="169"/>
                  </a:cubicBezTo>
                  <a:cubicBezTo>
                    <a:pt x="381" y="168"/>
                    <a:pt x="383" y="166"/>
                    <a:pt x="383" y="166"/>
                  </a:cubicBezTo>
                  <a:cubicBezTo>
                    <a:pt x="383" y="166"/>
                    <a:pt x="385" y="167"/>
                    <a:pt x="385" y="168"/>
                  </a:cubicBezTo>
                  <a:cubicBezTo>
                    <a:pt x="386" y="169"/>
                    <a:pt x="385" y="172"/>
                    <a:pt x="385" y="174"/>
                  </a:cubicBezTo>
                  <a:cubicBezTo>
                    <a:pt x="386" y="176"/>
                    <a:pt x="387" y="178"/>
                    <a:pt x="387" y="178"/>
                  </a:cubicBezTo>
                  <a:cubicBezTo>
                    <a:pt x="387" y="178"/>
                    <a:pt x="385" y="179"/>
                    <a:pt x="389" y="179"/>
                  </a:cubicBezTo>
                  <a:cubicBezTo>
                    <a:pt x="393" y="179"/>
                    <a:pt x="393" y="177"/>
                    <a:pt x="396" y="176"/>
                  </a:cubicBezTo>
                  <a:cubicBezTo>
                    <a:pt x="400" y="175"/>
                    <a:pt x="404" y="173"/>
                    <a:pt x="405" y="173"/>
                  </a:cubicBezTo>
                  <a:cubicBezTo>
                    <a:pt x="407" y="172"/>
                    <a:pt x="413" y="171"/>
                    <a:pt x="414" y="166"/>
                  </a:cubicBezTo>
                  <a:cubicBezTo>
                    <a:pt x="415" y="161"/>
                    <a:pt x="415" y="163"/>
                    <a:pt x="415" y="161"/>
                  </a:cubicBezTo>
                  <a:cubicBezTo>
                    <a:pt x="415" y="158"/>
                    <a:pt x="413" y="157"/>
                    <a:pt x="413" y="155"/>
                  </a:cubicBezTo>
                  <a:cubicBezTo>
                    <a:pt x="412" y="154"/>
                    <a:pt x="408" y="148"/>
                    <a:pt x="408" y="148"/>
                  </a:cubicBezTo>
                  <a:cubicBezTo>
                    <a:pt x="408" y="148"/>
                    <a:pt x="405" y="144"/>
                    <a:pt x="405" y="143"/>
                  </a:cubicBezTo>
                  <a:cubicBezTo>
                    <a:pt x="405" y="142"/>
                    <a:pt x="402" y="140"/>
                    <a:pt x="405" y="140"/>
                  </a:cubicBezTo>
                  <a:cubicBezTo>
                    <a:pt x="408" y="139"/>
                    <a:pt x="408" y="140"/>
                    <a:pt x="410" y="141"/>
                  </a:cubicBezTo>
                  <a:cubicBezTo>
                    <a:pt x="412" y="142"/>
                    <a:pt x="413" y="142"/>
                    <a:pt x="415" y="143"/>
                  </a:cubicBezTo>
                  <a:cubicBezTo>
                    <a:pt x="418" y="144"/>
                    <a:pt x="419" y="145"/>
                    <a:pt x="421" y="147"/>
                  </a:cubicBezTo>
                  <a:cubicBezTo>
                    <a:pt x="422" y="149"/>
                    <a:pt x="423" y="150"/>
                    <a:pt x="424" y="151"/>
                  </a:cubicBezTo>
                  <a:cubicBezTo>
                    <a:pt x="425" y="151"/>
                    <a:pt x="427" y="151"/>
                    <a:pt x="430" y="152"/>
                  </a:cubicBezTo>
                  <a:cubicBezTo>
                    <a:pt x="433" y="153"/>
                    <a:pt x="434" y="154"/>
                    <a:pt x="436" y="154"/>
                  </a:cubicBezTo>
                  <a:cubicBezTo>
                    <a:pt x="437" y="155"/>
                    <a:pt x="435" y="155"/>
                    <a:pt x="440" y="156"/>
                  </a:cubicBezTo>
                  <a:cubicBezTo>
                    <a:pt x="446" y="156"/>
                    <a:pt x="448" y="155"/>
                    <a:pt x="448" y="159"/>
                  </a:cubicBezTo>
                  <a:cubicBezTo>
                    <a:pt x="448" y="163"/>
                    <a:pt x="449" y="164"/>
                    <a:pt x="446" y="166"/>
                  </a:cubicBezTo>
                  <a:cubicBezTo>
                    <a:pt x="444" y="168"/>
                    <a:pt x="439" y="169"/>
                    <a:pt x="437" y="170"/>
                  </a:cubicBezTo>
                  <a:cubicBezTo>
                    <a:pt x="435" y="171"/>
                    <a:pt x="429" y="174"/>
                    <a:pt x="428" y="175"/>
                  </a:cubicBezTo>
                  <a:cubicBezTo>
                    <a:pt x="426" y="176"/>
                    <a:pt x="424" y="177"/>
                    <a:pt x="419" y="178"/>
                  </a:cubicBezTo>
                  <a:cubicBezTo>
                    <a:pt x="414" y="179"/>
                    <a:pt x="411" y="180"/>
                    <a:pt x="407" y="181"/>
                  </a:cubicBezTo>
                  <a:cubicBezTo>
                    <a:pt x="404" y="182"/>
                    <a:pt x="404" y="183"/>
                    <a:pt x="400" y="184"/>
                  </a:cubicBezTo>
                  <a:cubicBezTo>
                    <a:pt x="397" y="186"/>
                    <a:pt x="393" y="186"/>
                    <a:pt x="390" y="189"/>
                  </a:cubicBezTo>
                  <a:cubicBezTo>
                    <a:pt x="388" y="193"/>
                    <a:pt x="385" y="193"/>
                    <a:pt x="384" y="196"/>
                  </a:cubicBezTo>
                  <a:cubicBezTo>
                    <a:pt x="383" y="199"/>
                    <a:pt x="381" y="200"/>
                    <a:pt x="380" y="204"/>
                  </a:cubicBezTo>
                  <a:cubicBezTo>
                    <a:pt x="380" y="207"/>
                    <a:pt x="380" y="209"/>
                    <a:pt x="380" y="211"/>
                  </a:cubicBezTo>
                  <a:cubicBezTo>
                    <a:pt x="380" y="214"/>
                    <a:pt x="380" y="213"/>
                    <a:pt x="380" y="216"/>
                  </a:cubicBezTo>
                  <a:cubicBezTo>
                    <a:pt x="380" y="219"/>
                    <a:pt x="380" y="219"/>
                    <a:pt x="380" y="223"/>
                  </a:cubicBezTo>
                  <a:cubicBezTo>
                    <a:pt x="380" y="226"/>
                    <a:pt x="380" y="228"/>
                    <a:pt x="380" y="230"/>
                  </a:cubicBezTo>
                  <a:cubicBezTo>
                    <a:pt x="380" y="231"/>
                    <a:pt x="381" y="234"/>
                    <a:pt x="381" y="236"/>
                  </a:cubicBezTo>
                  <a:cubicBezTo>
                    <a:pt x="381" y="238"/>
                    <a:pt x="381" y="245"/>
                    <a:pt x="381" y="246"/>
                  </a:cubicBezTo>
                  <a:cubicBezTo>
                    <a:pt x="381" y="248"/>
                    <a:pt x="379" y="253"/>
                    <a:pt x="378" y="255"/>
                  </a:cubicBezTo>
                  <a:cubicBezTo>
                    <a:pt x="377" y="257"/>
                    <a:pt x="375" y="261"/>
                    <a:pt x="372" y="261"/>
                  </a:cubicBezTo>
                  <a:cubicBezTo>
                    <a:pt x="369" y="262"/>
                    <a:pt x="365" y="263"/>
                    <a:pt x="361" y="262"/>
                  </a:cubicBezTo>
                  <a:cubicBezTo>
                    <a:pt x="357" y="261"/>
                    <a:pt x="354" y="259"/>
                    <a:pt x="353" y="256"/>
                  </a:cubicBezTo>
                  <a:cubicBezTo>
                    <a:pt x="352" y="253"/>
                    <a:pt x="350" y="249"/>
                    <a:pt x="349" y="248"/>
                  </a:cubicBezTo>
                  <a:cubicBezTo>
                    <a:pt x="349" y="247"/>
                    <a:pt x="348" y="246"/>
                    <a:pt x="349" y="244"/>
                  </a:cubicBezTo>
                  <a:cubicBezTo>
                    <a:pt x="350" y="243"/>
                    <a:pt x="353" y="236"/>
                    <a:pt x="354" y="235"/>
                  </a:cubicBezTo>
                  <a:cubicBezTo>
                    <a:pt x="354" y="233"/>
                    <a:pt x="355" y="229"/>
                    <a:pt x="356" y="227"/>
                  </a:cubicBezTo>
                  <a:cubicBezTo>
                    <a:pt x="357" y="224"/>
                    <a:pt x="358" y="223"/>
                    <a:pt x="358" y="221"/>
                  </a:cubicBezTo>
                  <a:cubicBezTo>
                    <a:pt x="358" y="218"/>
                    <a:pt x="358" y="213"/>
                    <a:pt x="355" y="212"/>
                  </a:cubicBezTo>
                  <a:cubicBezTo>
                    <a:pt x="352" y="211"/>
                    <a:pt x="351" y="211"/>
                    <a:pt x="350" y="212"/>
                  </a:cubicBezTo>
                  <a:cubicBezTo>
                    <a:pt x="349" y="213"/>
                    <a:pt x="345" y="214"/>
                    <a:pt x="343" y="215"/>
                  </a:cubicBezTo>
                  <a:cubicBezTo>
                    <a:pt x="342" y="216"/>
                    <a:pt x="339" y="216"/>
                    <a:pt x="337" y="216"/>
                  </a:cubicBezTo>
                  <a:cubicBezTo>
                    <a:pt x="335" y="216"/>
                    <a:pt x="333" y="215"/>
                    <a:pt x="331" y="213"/>
                  </a:cubicBezTo>
                  <a:cubicBezTo>
                    <a:pt x="329" y="211"/>
                    <a:pt x="325" y="208"/>
                    <a:pt x="323" y="207"/>
                  </a:cubicBezTo>
                  <a:cubicBezTo>
                    <a:pt x="322" y="206"/>
                    <a:pt x="321" y="204"/>
                    <a:pt x="321" y="204"/>
                  </a:cubicBezTo>
                  <a:cubicBezTo>
                    <a:pt x="321" y="204"/>
                    <a:pt x="320" y="203"/>
                    <a:pt x="324" y="202"/>
                  </a:cubicBezTo>
                  <a:cubicBezTo>
                    <a:pt x="327" y="200"/>
                    <a:pt x="332" y="200"/>
                    <a:pt x="335" y="199"/>
                  </a:cubicBezTo>
                  <a:cubicBezTo>
                    <a:pt x="337" y="198"/>
                    <a:pt x="338" y="197"/>
                    <a:pt x="341" y="196"/>
                  </a:cubicBezTo>
                  <a:cubicBezTo>
                    <a:pt x="345" y="195"/>
                    <a:pt x="345" y="196"/>
                    <a:pt x="346" y="194"/>
                  </a:cubicBezTo>
                  <a:cubicBezTo>
                    <a:pt x="348" y="192"/>
                    <a:pt x="349" y="192"/>
                    <a:pt x="350" y="190"/>
                  </a:cubicBezTo>
                  <a:cubicBezTo>
                    <a:pt x="352" y="188"/>
                    <a:pt x="351" y="188"/>
                    <a:pt x="351" y="186"/>
                  </a:cubicBezTo>
                  <a:cubicBezTo>
                    <a:pt x="350" y="183"/>
                    <a:pt x="349" y="176"/>
                    <a:pt x="350" y="173"/>
                  </a:cubicBezTo>
                  <a:cubicBezTo>
                    <a:pt x="350" y="170"/>
                    <a:pt x="350" y="167"/>
                    <a:pt x="351" y="163"/>
                  </a:cubicBezTo>
                  <a:cubicBezTo>
                    <a:pt x="351" y="159"/>
                    <a:pt x="350" y="154"/>
                    <a:pt x="350" y="152"/>
                  </a:cubicBezTo>
                  <a:cubicBezTo>
                    <a:pt x="350" y="150"/>
                    <a:pt x="349" y="148"/>
                    <a:pt x="348" y="147"/>
                  </a:cubicBezTo>
                  <a:cubicBezTo>
                    <a:pt x="347" y="145"/>
                    <a:pt x="345" y="144"/>
                    <a:pt x="345" y="142"/>
                  </a:cubicBezTo>
                  <a:cubicBezTo>
                    <a:pt x="345" y="140"/>
                    <a:pt x="348" y="137"/>
                    <a:pt x="349" y="136"/>
                  </a:cubicBezTo>
                  <a:cubicBezTo>
                    <a:pt x="349" y="135"/>
                    <a:pt x="350" y="136"/>
                    <a:pt x="351" y="134"/>
                  </a:cubicBezTo>
                  <a:cubicBezTo>
                    <a:pt x="352" y="131"/>
                    <a:pt x="352" y="130"/>
                    <a:pt x="352" y="128"/>
                  </a:cubicBezTo>
                  <a:cubicBezTo>
                    <a:pt x="352" y="127"/>
                    <a:pt x="354" y="125"/>
                    <a:pt x="350" y="122"/>
                  </a:cubicBezTo>
                  <a:cubicBezTo>
                    <a:pt x="347" y="119"/>
                    <a:pt x="347" y="118"/>
                    <a:pt x="344" y="117"/>
                  </a:cubicBezTo>
                  <a:cubicBezTo>
                    <a:pt x="341" y="117"/>
                    <a:pt x="343" y="115"/>
                    <a:pt x="336" y="116"/>
                  </a:cubicBezTo>
                  <a:cubicBezTo>
                    <a:pt x="329" y="118"/>
                    <a:pt x="328" y="116"/>
                    <a:pt x="326" y="120"/>
                  </a:cubicBezTo>
                  <a:cubicBezTo>
                    <a:pt x="324" y="124"/>
                    <a:pt x="322" y="128"/>
                    <a:pt x="321" y="131"/>
                  </a:cubicBezTo>
                  <a:cubicBezTo>
                    <a:pt x="320" y="135"/>
                    <a:pt x="320" y="135"/>
                    <a:pt x="320" y="142"/>
                  </a:cubicBezTo>
                  <a:cubicBezTo>
                    <a:pt x="320" y="148"/>
                    <a:pt x="320" y="147"/>
                    <a:pt x="319" y="153"/>
                  </a:cubicBezTo>
                  <a:cubicBezTo>
                    <a:pt x="319" y="158"/>
                    <a:pt x="318" y="160"/>
                    <a:pt x="318" y="161"/>
                  </a:cubicBezTo>
                  <a:cubicBezTo>
                    <a:pt x="318" y="162"/>
                    <a:pt x="318" y="165"/>
                    <a:pt x="318" y="168"/>
                  </a:cubicBezTo>
                  <a:cubicBezTo>
                    <a:pt x="317" y="172"/>
                    <a:pt x="315" y="174"/>
                    <a:pt x="315" y="177"/>
                  </a:cubicBezTo>
                  <a:cubicBezTo>
                    <a:pt x="315" y="179"/>
                    <a:pt x="315" y="180"/>
                    <a:pt x="314" y="184"/>
                  </a:cubicBezTo>
                  <a:cubicBezTo>
                    <a:pt x="313" y="187"/>
                    <a:pt x="312" y="192"/>
                    <a:pt x="312" y="193"/>
                  </a:cubicBezTo>
                  <a:cubicBezTo>
                    <a:pt x="312" y="194"/>
                    <a:pt x="312" y="196"/>
                    <a:pt x="311" y="199"/>
                  </a:cubicBezTo>
                  <a:cubicBezTo>
                    <a:pt x="310" y="201"/>
                    <a:pt x="307" y="208"/>
                    <a:pt x="306" y="209"/>
                  </a:cubicBezTo>
                  <a:cubicBezTo>
                    <a:pt x="305" y="211"/>
                    <a:pt x="303" y="214"/>
                    <a:pt x="301" y="217"/>
                  </a:cubicBezTo>
                  <a:cubicBezTo>
                    <a:pt x="299" y="219"/>
                    <a:pt x="297" y="224"/>
                    <a:pt x="293" y="226"/>
                  </a:cubicBezTo>
                  <a:cubicBezTo>
                    <a:pt x="289" y="228"/>
                    <a:pt x="285" y="228"/>
                    <a:pt x="284" y="227"/>
                  </a:cubicBezTo>
                  <a:cubicBezTo>
                    <a:pt x="283" y="226"/>
                    <a:pt x="279" y="223"/>
                    <a:pt x="279" y="223"/>
                  </a:cubicBezTo>
                  <a:cubicBezTo>
                    <a:pt x="279" y="223"/>
                    <a:pt x="277" y="223"/>
                    <a:pt x="277" y="220"/>
                  </a:cubicBezTo>
                  <a:cubicBezTo>
                    <a:pt x="277" y="218"/>
                    <a:pt x="279" y="218"/>
                    <a:pt x="279" y="216"/>
                  </a:cubicBezTo>
                  <a:cubicBezTo>
                    <a:pt x="279" y="214"/>
                    <a:pt x="277" y="212"/>
                    <a:pt x="277" y="210"/>
                  </a:cubicBezTo>
                  <a:cubicBezTo>
                    <a:pt x="277" y="209"/>
                    <a:pt x="276" y="205"/>
                    <a:pt x="276" y="204"/>
                  </a:cubicBezTo>
                  <a:cubicBezTo>
                    <a:pt x="276" y="203"/>
                    <a:pt x="278" y="202"/>
                    <a:pt x="278" y="202"/>
                  </a:cubicBezTo>
                  <a:cubicBezTo>
                    <a:pt x="278" y="202"/>
                    <a:pt x="286" y="196"/>
                    <a:pt x="287" y="193"/>
                  </a:cubicBezTo>
                  <a:cubicBezTo>
                    <a:pt x="288" y="190"/>
                    <a:pt x="291" y="189"/>
                    <a:pt x="292" y="186"/>
                  </a:cubicBezTo>
                  <a:cubicBezTo>
                    <a:pt x="293" y="182"/>
                    <a:pt x="297" y="179"/>
                    <a:pt x="297" y="176"/>
                  </a:cubicBezTo>
                  <a:cubicBezTo>
                    <a:pt x="298" y="173"/>
                    <a:pt x="301" y="166"/>
                    <a:pt x="301" y="162"/>
                  </a:cubicBezTo>
                  <a:cubicBezTo>
                    <a:pt x="302" y="157"/>
                    <a:pt x="304" y="149"/>
                    <a:pt x="304" y="145"/>
                  </a:cubicBezTo>
                  <a:cubicBezTo>
                    <a:pt x="305" y="141"/>
                    <a:pt x="304" y="129"/>
                    <a:pt x="304" y="123"/>
                  </a:cubicBezTo>
                  <a:cubicBezTo>
                    <a:pt x="304" y="117"/>
                    <a:pt x="303" y="111"/>
                    <a:pt x="303" y="109"/>
                  </a:cubicBezTo>
                  <a:cubicBezTo>
                    <a:pt x="303" y="107"/>
                    <a:pt x="303" y="107"/>
                    <a:pt x="303" y="103"/>
                  </a:cubicBezTo>
                  <a:cubicBezTo>
                    <a:pt x="302" y="100"/>
                    <a:pt x="301" y="99"/>
                    <a:pt x="301" y="97"/>
                  </a:cubicBezTo>
                  <a:cubicBezTo>
                    <a:pt x="300" y="94"/>
                    <a:pt x="300" y="95"/>
                    <a:pt x="301" y="92"/>
                  </a:cubicBezTo>
                  <a:cubicBezTo>
                    <a:pt x="302" y="90"/>
                    <a:pt x="301" y="89"/>
                    <a:pt x="303" y="89"/>
                  </a:cubicBezTo>
                  <a:cubicBezTo>
                    <a:pt x="304" y="88"/>
                    <a:pt x="304" y="88"/>
                    <a:pt x="305" y="86"/>
                  </a:cubicBezTo>
                  <a:cubicBezTo>
                    <a:pt x="307" y="85"/>
                    <a:pt x="306" y="87"/>
                    <a:pt x="307" y="85"/>
                  </a:cubicBezTo>
                  <a:cubicBezTo>
                    <a:pt x="309" y="82"/>
                    <a:pt x="310" y="80"/>
                    <a:pt x="311" y="81"/>
                  </a:cubicBezTo>
                  <a:close/>
                  <a:moveTo>
                    <a:pt x="129" y="76"/>
                  </a:moveTo>
                  <a:cubicBezTo>
                    <a:pt x="129" y="76"/>
                    <a:pt x="132" y="76"/>
                    <a:pt x="133" y="76"/>
                  </a:cubicBezTo>
                  <a:cubicBezTo>
                    <a:pt x="134" y="76"/>
                    <a:pt x="134" y="76"/>
                    <a:pt x="135" y="77"/>
                  </a:cubicBezTo>
                  <a:cubicBezTo>
                    <a:pt x="136" y="78"/>
                    <a:pt x="136" y="78"/>
                    <a:pt x="137" y="79"/>
                  </a:cubicBezTo>
                  <a:cubicBezTo>
                    <a:pt x="139" y="79"/>
                    <a:pt x="139" y="79"/>
                    <a:pt x="139" y="80"/>
                  </a:cubicBezTo>
                  <a:cubicBezTo>
                    <a:pt x="140" y="81"/>
                    <a:pt x="140" y="81"/>
                    <a:pt x="141" y="83"/>
                  </a:cubicBezTo>
                  <a:cubicBezTo>
                    <a:pt x="142" y="84"/>
                    <a:pt x="142" y="84"/>
                    <a:pt x="143" y="85"/>
                  </a:cubicBezTo>
                  <a:cubicBezTo>
                    <a:pt x="143" y="85"/>
                    <a:pt x="143" y="86"/>
                    <a:pt x="143" y="87"/>
                  </a:cubicBezTo>
                  <a:cubicBezTo>
                    <a:pt x="143" y="88"/>
                    <a:pt x="142" y="89"/>
                    <a:pt x="142" y="90"/>
                  </a:cubicBezTo>
                  <a:cubicBezTo>
                    <a:pt x="141" y="90"/>
                    <a:pt x="141" y="90"/>
                    <a:pt x="140" y="91"/>
                  </a:cubicBezTo>
                  <a:cubicBezTo>
                    <a:pt x="139" y="91"/>
                    <a:pt x="139" y="91"/>
                    <a:pt x="139" y="91"/>
                  </a:cubicBezTo>
                  <a:cubicBezTo>
                    <a:pt x="138" y="91"/>
                    <a:pt x="139" y="91"/>
                    <a:pt x="138" y="91"/>
                  </a:cubicBezTo>
                  <a:cubicBezTo>
                    <a:pt x="136" y="91"/>
                    <a:pt x="136" y="91"/>
                    <a:pt x="136" y="91"/>
                  </a:cubicBezTo>
                  <a:cubicBezTo>
                    <a:pt x="135" y="92"/>
                    <a:pt x="135" y="92"/>
                    <a:pt x="135" y="92"/>
                  </a:cubicBezTo>
                  <a:cubicBezTo>
                    <a:pt x="134" y="92"/>
                    <a:pt x="133" y="92"/>
                    <a:pt x="133" y="92"/>
                  </a:cubicBezTo>
                  <a:cubicBezTo>
                    <a:pt x="133" y="92"/>
                    <a:pt x="133" y="92"/>
                    <a:pt x="132" y="92"/>
                  </a:cubicBezTo>
                  <a:cubicBezTo>
                    <a:pt x="131" y="92"/>
                    <a:pt x="131" y="92"/>
                    <a:pt x="130" y="91"/>
                  </a:cubicBezTo>
                  <a:cubicBezTo>
                    <a:pt x="130" y="91"/>
                    <a:pt x="129" y="91"/>
                    <a:pt x="129" y="90"/>
                  </a:cubicBezTo>
                  <a:cubicBezTo>
                    <a:pt x="129" y="90"/>
                    <a:pt x="129" y="89"/>
                    <a:pt x="128" y="89"/>
                  </a:cubicBezTo>
                  <a:cubicBezTo>
                    <a:pt x="128" y="89"/>
                    <a:pt x="128" y="90"/>
                    <a:pt x="128" y="88"/>
                  </a:cubicBezTo>
                  <a:cubicBezTo>
                    <a:pt x="128" y="87"/>
                    <a:pt x="128" y="87"/>
                    <a:pt x="128" y="86"/>
                  </a:cubicBezTo>
                  <a:cubicBezTo>
                    <a:pt x="128" y="86"/>
                    <a:pt x="128" y="87"/>
                    <a:pt x="128" y="85"/>
                  </a:cubicBezTo>
                  <a:cubicBezTo>
                    <a:pt x="127" y="84"/>
                    <a:pt x="127" y="85"/>
                    <a:pt x="127" y="84"/>
                  </a:cubicBezTo>
                  <a:cubicBezTo>
                    <a:pt x="127" y="83"/>
                    <a:pt x="127" y="83"/>
                    <a:pt x="127" y="82"/>
                  </a:cubicBezTo>
                  <a:cubicBezTo>
                    <a:pt x="127" y="82"/>
                    <a:pt x="128" y="82"/>
                    <a:pt x="127" y="82"/>
                  </a:cubicBezTo>
                  <a:cubicBezTo>
                    <a:pt x="127" y="81"/>
                    <a:pt x="127" y="82"/>
                    <a:pt x="127" y="81"/>
                  </a:cubicBezTo>
                  <a:cubicBezTo>
                    <a:pt x="127" y="81"/>
                    <a:pt x="127" y="81"/>
                    <a:pt x="127" y="81"/>
                  </a:cubicBezTo>
                  <a:cubicBezTo>
                    <a:pt x="127" y="80"/>
                    <a:pt x="127" y="80"/>
                    <a:pt x="127" y="80"/>
                  </a:cubicBezTo>
                  <a:cubicBezTo>
                    <a:pt x="127" y="79"/>
                    <a:pt x="127" y="80"/>
                    <a:pt x="127" y="79"/>
                  </a:cubicBezTo>
                  <a:cubicBezTo>
                    <a:pt x="127" y="78"/>
                    <a:pt x="127" y="79"/>
                    <a:pt x="128" y="78"/>
                  </a:cubicBezTo>
                  <a:cubicBezTo>
                    <a:pt x="128" y="77"/>
                    <a:pt x="129" y="76"/>
                    <a:pt x="129" y="76"/>
                  </a:cubicBezTo>
                  <a:close/>
                  <a:moveTo>
                    <a:pt x="82" y="26"/>
                  </a:moveTo>
                  <a:cubicBezTo>
                    <a:pt x="83" y="24"/>
                    <a:pt x="87" y="24"/>
                    <a:pt x="89" y="23"/>
                  </a:cubicBezTo>
                  <a:cubicBezTo>
                    <a:pt x="92" y="23"/>
                    <a:pt x="97" y="24"/>
                    <a:pt x="100" y="24"/>
                  </a:cubicBezTo>
                  <a:cubicBezTo>
                    <a:pt x="103" y="23"/>
                    <a:pt x="102" y="22"/>
                    <a:pt x="107" y="22"/>
                  </a:cubicBezTo>
                  <a:cubicBezTo>
                    <a:pt x="112" y="22"/>
                    <a:pt x="113" y="23"/>
                    <a:pt x="115" y="22"/>
                  </a:cubicBezTo>
                  <a:cubicBezTo>
                    <a:pt x="117" y="21"/>
                    <a:pt x="118" y="20"/>
                    <a:pt x="121" y="19"/>
                  </a:cubicBezTo>
                  <a:cubicBezTo>
                    <a:pt x="124" y="18"/>
                    <a:pt x="126" y="18"/>
                    <a:pt x="129" y="17"/>
                  </a:cubicBezTo>
                  <a:cubicBezTo>
                    <a:pt x="132" y="15"/>
                    <a:pt x="134" y="14"/>
                    <a:pt x="136" y="14"/>
                  </a:cubicBezTo>
                  <a:cubicBezTo>
                    <a:pt x="138" y="13"/>
                    <a:pt x="142" y="11"/>
                    <a:pt x="143" y="11"/>
                  </a:cubicBezTo>
                  <a:cubicBezTo>
                    <a:pt x="145" y="10"/>
                    <a:pt x="147" y="9"/>
                    <a:pt x="149" y="8"/>
                  </a:cubicBezTo>
                  <a:cubicBezTo>
                    <a:pt x="152" y="8"/>
                    <a:pt x="153" y="8"/>
                    <a:pt x="154" y="7"/>
                  </a:cubicBezTo>
                  <a:cubicBezTo>
                    <a:pt x="155" y="6"/>
                    <a:pt x="157" y="4"/>
                    <a:pt x="160" y="4"/>
                  </a:cubicBezTo>
                  <a:cubicBezTo>
                    <a:pt x="162" y="4"/>
                    <a:pt x="162" y="4"/>
                    <a:pt x="165" y="3"/>
                  </a:cubicBezTo>
                  <a:cubicBezTo>
                    <a:pt x="167" y="3"/>
                    <a:pt x="168" y="2"/>
                    <a:pt x="169" y="2"/>
                  </a:cubicBezTo>
                  <a:cubicBezTo>
                    <a:pt x="171" y="2"/>
                    <a:pt x="173" y="2"/>
                    <a:pt x="174" y="2"/>
                  </a:cubicBezTo>
                  <a:cubicBezTo>
                    <a:pt x="176" y="2"/>
                    <a:pt x="176" y="2"/>
                    <a:pt x="178" y="2"/>
                  </a:cubicBezTo>
                  <a:cubicBezTo>
                    <a:pt x="179" y="1"/>
                    <a:pt x="182" y="1"/>
                    <a:pt x="184" y="1"/>
                  </a:cubicBezTo>
                  <a:cubicBezTo>
                    <a:pt x="185" y="1"/>
                    <a:pt x="186" y="1"/>
                    <a:pt x="187" y="1"/>
                  </a:cubicBezTo>
                  <a:cubicBezTo>
                    <a:pt x="187" y="2"/>
                    <a:pt x="191" y="2"/>
                    <a:pt x="191" y="2"/>
                  </a:cubicBezTo>
                  <a:cubicBezTo>
                    <a:pt x="191" y="2"/>
                    <a:pt x="194" y="1"/>
                    <a:pt x="195" y="2"/>
                  </a:cubicBezTo>
                  <a:cubicBezTo>
                    <a:pt x="196" y="2"/>
                    <a:pt x="196" y="4"/>
                    <a:pt x="196" y="4"/>
                  </a:cubicBezTo>
                  <a:cubicBezTo>
                    <a:pt x="196" y="5"/>
                    <a:pt x="195" y="8"/>
                    <a:pt x="194" y="8"/>
                  </a:cubicBezTo>
                  <a:cubicBezTo>
                    <a:pt x="193" y="9"/>
                    <a:pt x="188" y="14"/>
                    <a:pt x="187" y="15"/>
                  </a:cubicBezTo>
                  <a:cubicBezTo>
                    <a:pt x="187" y="16"/>
                    <a:pt x="177" y="25"/>
                    <a:pt x="177" y="25"/>
                  </a:cubicBezTo>
                  <a:cubicBezTo>
                    <a:pt x="176" y="26"/>
                    <a:pt x="169" y="28"/>
                    <a:pt x="168" y="30"/>
                  </a:cubicBezTo>
                  <a:cubicBezTo>
                    <a:pt x="166" y="33"/>
                    <a:pt x="162" y="35"/>
                    <a:pt x="162" y="35"/>
                  </a:cubicBezTo>
                  <a:cubicBezTo>
                    <a:pt x="162" y="35"/>
                    <a:pt x="162" y="35"/>
                    <a:pt x="161" y="35"/>
                  </a:cubicBezTo>
                  <a:cubicBezTo>
                    <a:pt x="160" y="36"/>
                    <a:pt x="155" y="39"/>
                    <a:pt x="153" y="40"/>
                  </a:cubicBezTo>
                  <a:cubicBezTo>
                    <a:pt x="150" y="41"/>
                    <a:pt x="148" y="42"/>
                    <a:pt x="147" y="43"/>
                  </a:cubicBezTo>
                  <a:cubicBezTo>
                    <a:pt x="145" y="44"/>
                    <a:pt x="143" y="47"/>
                    <a:pt x="141" y="47"/>
                  </a:cubicBezTo>
                  <a:cubicBezTo>
                    <a:pt x="140" y="47"/>
                    <a:pt x="137" y="49"/>
                    <a:pt x="136" y="50"/>
                  </a:cubicBezTo>
                  <a:cubicBezTo>
                    <a:pt x="135" y="51"/>
                    <a:pt x="133" y="52"/>
                    <a:pt x="132" y="53"/>
                  </a:cubicBezTo>
                  <a:cubicBezTo>
                    <a:pt x="132" y="53"/>
                    <a:pt x="130" y="55"/>
                    <a:pt x="130" y="55"/>
                  </a:cubicBezTo>
                  <a:cubicBezTo>
                    <a:pt x="130" y="55"/>
                    <a:pt x="129" y="55"/>
                    <a:pt x="128" y="56"/>
                  </a:cubicBezTo>
                  <a:cubicBezTo>
                    <a:pt x="127" y="57"/>
                    <a:pt x="127" y="57"/>
                    <a:pt x="127" y="58"/>
                  </a:cubicBezTo>
                  <a:cubicBezTo>
                    <a:pt x="127" y="59"/>
                    <a:pt x="127" y="59"/>
                    <a:pt x="127" y="60"/>
                  </a:cubicBezTo>
                  <a:cubicBezTo>
                    <a:pt x="127" y="60"/>
                    <a:pt x="129" y="64"/>
                    <a:pt x="130" y="65"/>
                  </a:cubicBezTo>
                  <a:cubicBezTo>
                    <a:pt x="132" y="66"/>
                    <a:pt x="132" y="68"/>
                    <a:pt x="133" y="68"/>
                  </a:cubicBezTo>
                  <a:cubicBezTo>
                    <a:pt x="133" y="69"/>
                    <a:pt x="134" y="70"/>
                    <a:pt x="135" y="71"/>
                  </a:cubicBezTo>
                  <a:cubicBezTo>
                    <a:pt x="136" y="71"/>
                    <a:pt x="137" y="72"/>
                    <a:pt x="137" y="72"/>
                  </a:cubicBezTo>
                  <a:cubicBezTo>
                    <a:pt x="138" y="72"/>
                    <a:pt x="139" y="72"/>
                    <a:pt x="141" y="72"/>
                  </a:cubicBezTo>
                  <a:cubicBezTo>
                    <a:pt x="143" y="72"/>
                    <a:pt x="146" y="72"/>
                    <a:pt x="148" y="72"/>
                  </a:cubicBezTo>
                  <a:cubicBezTo>
                    <a:pt x="150" y="73"/>
                    <a:pt x="153" y="73"/>
                    <a:pt x="155" y="73"/>
                  </a:cubicBezTo>
                  <a:cubicBezTo>
                    <a:pt x="157" y="73"/>
                    <a:pt x="159" y="74"/>
                    <a:pt x="160" y="74"/>
                  </a:cubicBezTo>
                  <a:cubicBezTo>
                    <a:pt x="162" y="74"/>
                    <a:pt x="166" y="73"/>
                    <a:pt x="167" y="73"/>
                  </a:cubicBezTo>
                  <a:cubicBezTo>
                    <a:pt x="168" y="73"/>
                    <a:pt x="171" y="72"/>
                    <a:pt x="172" y="72"/>
                  </a:cubicBezTo>
                  <a:cubicBezTo>
                    <a:pt x="173" y="72"/>
                    <a:pt x="175" y="72"/>
                    <a:pt x="176" y="71"/>
                  </a:cubicBezTo>
                  <a:cubicBezTo>
                    <a:pt x="177" y="71"/>
                    <a:pt x="177" y="70"/>
                    <a:pt x="178" y="70"/>
                  </a:cubicBezTo>
                  <a:cubicBezTo>
                    <a:pt x="180" y="71"/>
                    <a:pt x="181" y="71"/>
                    <a:pt x="181" y="72"/>
                  </a:cubicBezTo>
                  <a:cubicBezTo>
                    <a:pt x="182" y="74"/>
                    <a:pt x="182" y="75"/>
                    <a:pt x="182" y="76"/>
                  </a:cubicBezTo>
                  <a:cubicBezTo>
                    <a:pt x="182" y="77"/>
                    <a:pt x="183" y="78"/>
                    <a:pt x="183" y="79"/>
                  </a:cubicBezTo>
                  <a:cubicBezTo>
                    <a:pt x="183" y="79"/>
                    <a:pt x="183" y="80"/>
                    <a:pt x="182" y="81"/>
                  </a:cubicBezTo>
                  <a:cubicBezTo>
                    <a:pt x="180" y="82"/>
                    <a:pt x="181" y="82"/>
                    <a:pt x="179" y="82"/>
                  </a:cubicBezTo>
                  <a:cubicBezTo>
                    <a:pt x="176" y="83"/>
                    <a:pt x="175" y="83"/>
                    <a:pt x="174" y="84"/>
                  </a:cubicBezTo>
                  <a:cubicBezTo>
                    <a:pt x="173" y="84"/>
                    <a:pt x="173" y="85"/>
                    <a:pt x="171" y="86"/>
                  </a:cubicBezTo>
                  <a:cubicBezTo>
                    <a:pt x="170" y="86"/>
                    <a:pt x="168" y="87"/>
                    <a:pt x="167" y="87"/>
                  </a:cubicBezTo>
                  <a:cubicBezTo>
                    <a:pt x="165" y="88"/>
                    <a:pt x="165" y="88"/>
                    <a:pt x="161" y="90"/>
                  </a:cubicBezTo>
                  <a:cubicBezTo>
                    <a:pt x="158" y="92"/>
                    <a:pt x="154" y="93"/>
                    <a:pt x="153" y="94"/>
                  </a:cubicBezTo>
                  <a:cubicBezTo>
                    <a:pt x="152" y="94"/>
                    <a:pt x="151" y="95"/>
                    <a:pt x="149" y="96"/>
                  </a:cubicBezTo>
                  <a:cubicBezTo>
                    <a:pt x="146" y="97"/>
                    <a:pt x="144" y="99"/>
                    <a:pt x="141" y="100"/>
                  </a:cubicBezTo>
                  <a:cubicBezTo>
                    <a:pt x="139" y="101"/>
                    <a:pt x="131" y="106"/>
                    <a:pt x="130" y="108"/>
                  </a:cubicBezTo>
                  <a:cubicBezTo>
                    <a:pt x="129" y="109"/>
                    <a:pt x="128" y="109"/>
                    <a:pt x="128" y="111"/>
                  </a:cubicBezTo>
                  <a:cubicBezTo>
                    <a:pt x="127" y="113"/>
                    <a:pt x="128" y="117"/>
                    <a:pt x="128" y="118"/>
                  </a:cubicBezTo>
                  <a:cubicBezTo>
                    <a:pt x="129" y="119"/>
                    <a:pt x="129" y="120"/>
                    <a:pt x="130" y="122"/>
                  </a:cubicBezTo>
                  <a:cubicBezTo>
                    <a:pt x="131" y="124"/>
                    <a:pt x="132" y="127"/>
                    <a:pt x="132" y="128"/>
                  </a:cubicBezTo>
                  <a:cubicBezTo>
                    <a:pt x="132" y="129"/>
                    <a:pt x="133" y="130"/>
                    <a:pt x="133" y="131"/>
                  </a:cubicBezTo>
                  <a:cubicBezTo>
                    <a:pt x="133" y="131"/>
                    <a:pt x="135" y="134"/>
                    <a:pt x="135" y="134"/>
                  </a:cubicBezTo>
                  <a:cubicBezTo>
                    <a:pt x="135" y="134"/>
                    <a:pt x="134" y="138"/>
                    <a:pt x="134" y="139"/>
                  </a:cubicBezTo>
                  <a:cubicBezTo>
                    <a:pt x="135" y="140"/>
                    <a:pt x="135" y="140"/>
                    <a:pt x="136" y="142"/>
                  </a:cubicBezTo>
                  <a:cubicBezTo>
                    <a:pt x="137" y="144"/>
                    <a:pt x="138" y="148"/>
                    <a:pt x="139" y="148"/>
                  </a:cubicBezTo>
                  <a:cubicBezTo>
                    <a:pt x="139" y="149"/>
                    <a:pt x="141" y="153"/>
                    <a:pt x="141" y="153"/>
                  </a:cubicBezTo>
                  <a:cubicBezTo>
                    <a:pt x="142" y="154"/>
                    <a:pt x="142" y="156"/>
                    <a:pt x="144" y="157"/>
                  </a:cubicBezTo>
                  <a:cubicBezTo>
                    <a:pt x="145" y="158"/>
                    <a:pt x="148" y="161"/>
                    <a:pt x="148" y="161"/>
                  </a:cubicBezTo>
                  <a:cubicBezTo>
                    <a:pt x="148" y="161"/>
                    <a:pt x="149" y="164"/>
                    <a:pt x="150" y="165"/>
                  </a:cubicBezTo>
                  <a:cubicBezTo>
                    <a:pt x="150" y="166"/>
                    <a:pt x="153" y="168"/>
                    <a:pt x="154" y="168"/>
                  </a:cubicBezTo>
                  <a:cubicBezTo>
                    <a:pt x="155" y="169"/>
                    <a:pt x="156" y="171"/>
                    <a:pt x="156" y="171"/>
                  </a:cubicBezTo>
                  <a:cubicBezTo>
                    <a:pt x="156" y="171"/>
                    <a:pt x="159" y="174"/>
                    <a:pt x="160" y="175"/>
                  </a:cubicBezTo>
                  <a:cubicBezTo>
                    <a:pt x="161" y="177"/>
                    <a:pt x="163" y="177"/>
                    <a:pt x="164" y="179"/>
                  </a:cubicBezTo>
                  <a:cubicBezTo>
                    <a:pt x="165" y="181"/>
                    <a:pt x="166" y="181"/>
                    <a:pt x="167" y="182"/>
                  </a:cubicBezTo>
                  <a:cubicBezTo>
                    <a:pt x="168" y="183"/>
                    <a:pt x="171" y="187"/>
                    <a:pt x="172" y="188"/>
                  </a:cubicBezTo>
                  <a:cubicBezTo>
                    <a:pt x="172" y="189"/>
                    <a:pt x="173" y="188"/>
                    <a:pt x="176" y="190"/>
                  </a:cubicBezTo>
                  <a:cubicBezTo>
                    <a:pt x="178" y="192"/>
                    <a:pt x="178" y="191"/>
                    <a:pt x="181" y="195"/>
                  </a:cubicBezTo>
                  <a:cubicBezTo>
                    <a:pt x="184" y="198"/>
                    <a:pt x="186" y="201"/>
                    <a:pt x="187" y="201"/>
                  </a:cubicBezTo>
                  <a:cubicBezTo>
                    <a:pt x="188" y="202"/>
                    <a:pt x="194" y="206"/>
                    <a:pt x="195" y="206"/>
                  </a:cubicBezTo>
                  <a:cubicBezTo>
                    <a:pt x="196" y="207"/>
                    <a:pt x="199" y="209"/>
                    <a:pt x="200" y="209"/>
                  </a:cubicBezTo>
                  <a:cubicBezTo>
                    <a:pt x="201" y="209"/>
                    <a:pt x="205" y="211"/>
                    <a:pt x="206" y="211"/>
                  </a:cubicBezTo>
                  <a:cubicBezTo>
                    <a:pt x="207" y="211"/>
                    <a:pt x="210" y="212"/>
                    <a:pt x="211" y="212"/>
                  </a:cubicBezTo>
                  <a:cubicBezTo>
                    <a:pt x="213" y="213"/>
                    <a:pt x="214" y="213"/>
                    <a:pt x="216" y="213"/>
                  </a:cubicBezTo>
                  <a:cubicBezTo>
                    <a:pt x="218" y="214"/>
                    <a:pt x="220" y="214"/>
                    <a:pt x="223" y="214"/>
                  </a:cubicBezTo>
                  <a:cubicBezTo>
                    <a:pt x="225" y="214"/>
                    <a:pt x="228" y="215"/>
                    <a:pt x="229" y="215"/>
                  </a:cubicBezTo>
                  <a:cubicBezTo>
                    <a:pt x="230" y="215"/>
                    <a:pt x="237" y="214"/>
                    <a:pt x="240" y="214"/>
                  </a:cubicBezTo>
                  <a:cubicBezTo>
                    <a:pt x="243" y="214"/>
                    <a:pt x="244" y="214"/>
                    <a:pt x="246" y="214"/>
                  </a:cubicBezTo>
                  <a:cubicBezTo>
                    <a:pt x="247" y="214"/>
                    <a:pt x="248" y="214"/>
                    <a:pt x="248" y="214"/>
                  </a:cubicBezTo>
                  <a:cubicBezTo>
                    <a:pt x="248" y="214"/>
                    <a:pt x="249" y="216"/>
                    <a:pt x="247" y="217"/>
                  </a:cubicBezTo>
                  <a:cubicBezTo>
                    <a:pt x="246" y="217"/>
                    <a:pt x="247" y="217"/>
                    <a:pt x="245" y="218"/>
                  </a:cubicBezTo>
                  <a:cubicBezTo>
                    <a:pt x="243" y="218"/>
                    <a:pt x="235" y="220"/>
                    <a:pt x="234" y="220"/>
                  </a:cubicBezTo>
                  <a:cubicBezTo>
                    <a:pt x="232" y="221"/>
                    <a:pt x="229" y="223"/>
                    <a:pt x="225" y="224"/>
                  </a:cubicBezTo>
                  <a:cubicBezTo>
                    <a:pt x="221" y="225"/>
                    <a:pt x="220" y="226"/>
                    <a:pt x="217" y="227"/>
                  </a:cubicBezTo>
                  <a:cubicBezTo>
                    <a:pt x="214" y="228"/>
                    <a:pt x="212" y="229"/>
                    <a:pt x="210" y="229"/>
                  </a:cubicBezTo>
                  <a:cubicBezTo>
                    <a:pt x="208" y="229"/>
                    <a:pt x="201" y="233"/>
                    <a:pt x="197" y="234"/>
                  </a:cubicBezTo>
                  <a:cubicBezTo>
                    <a:pt x="193" y="234"/>
                    <a:pt x="188" y="237"/>
                    <a:pt x="185" y="238"/>
                  </a:cubicBezTo>
                  <a:cubicBezTo>
                    <a:pt x="182" y="240"/>
                    <a:pt x="178" y="241"/>
                    <a:pt x="175" y="241"/>
                  </a:cubicBezTo>
                  <a:cubicBezTo>
                    <a:pt x="172" y="241"/>
                    <a:pt x="165" y="238"/>
                    <a:pt x="163" y="237"/>
                  </a:cubicBezTo>
                  <a:cubicBezTo>
                    <a:pt x="161" y="236"/>
                    <a:pt x="156" y="232"/>
                    <a:pt x="155" y="231"/>
                  </a:cubicBezTo>
                  <a:cubicBezTo>
                    <a:pt x="155" y="230"/>
                    <a:pt x="151" y="227"/>
                    <a:pt x="149" y="226"/>
                  </a:cubicBezTo>
                  <a:cubicBezTo>
                    <a:pt x="147" y="224"/>
                    <a:pt x="145" y="220"/>
                    <a:pt x="144" y="220"/>
                  </a:cubicBezTo>
                  <a:cubicBezTo>
                    <a:pt x="144" y="219"/>
                    <a:pt x="139" y="211"/>
                    <a:pt x="139" y="210"/>
                  </a:cubicBezTo>
                  <a:cubicBezTo>
                    <a:pt x="139" y="209"/>
                    <a:pt x="137" y="201"/>
                    <a:pt x="137" y="200"/>
                  </a:cubicBezTo>
                  <a:cubicBezTo>
                    <a:pt x="137" y="199"/>
                    <a:pt x="135" y="192"/>
                    <a:pt x="134" y="191"/>
                  </a:cubicBezTo>
                  <a:cubicBezTo>
                    <a:pt x="134" y="190"/>
                    <a:pt x="131" y="184"/>
                    <a:pt x="130" y="182"/>
                  </a:cubicBezTo>
                  <a:cubicBezTo>
                    <a:pt x="130" y="180"/>
                    <a:pt x="127" y="173"/>
                    <a:pt x="127" y="171"/>
                  </a:cubicBezTo>
                  <a:cubicBezTo>
                    <a:pt x="126" y="169"/>
                    <a:pt x="124" y="164"/>
                    <a:pt x="124" y="162"/>
                  </a:cubicBezTo>
                  <a:cubicBezTo>
                    <a:pt x="124" y="161"/>
                    <a:pt x="122" y="152"/>
                    <a:pt x="122" y="151"/>
                  </a:cubicBezTo>
                  <a:cubicBezTo>
                    <a:pt x="122" y="150"/>
                    <a:pt x="120" y="144"/>
                    <a:pt x="119" y="144"/>
                  </a:cubicBezTo>
                  <a:cubicBezTo>
                    <a:pt x="118" y="143"/>
                    <a:pt x="118" y="142"/>
                    <a:pt x="117" y="143"/>
                  </a:cubicBezTo>
                  <a:cubicBezTo>
                    <a:pt x="116" y="143"/>
                    <a:pt x="113" y="146"/>
                    <a:pt x="113" y="147"/>
                  </a:cubicBezTo>
                  <a:cubicBezTo>
                    <a:pt x="113" y="148"/>
                    <a:pt x="111" y="154"/>
                    <a:pt x="110" y="155"/>
                  </a:cubicBezTo>
                  <a:cubicBezTo>
                    <a:pt x="110" y="156"/>
                    <a:pt x="108" y="159"/>
                    <a:pt x="108" y="161"/>
                  </a:cubicBezTo>
                  <a:cubicBezTo>
                    <a:pt x="107" y="164"/>
                    <a:pt x="106" y="168"/>
                    <a:pt x="106" y="168"/>
                  </a:cubicBezTo>
                  <a:cubicBezTo>
                    <a:pt x="106" y="169"/>
                    <a:pt x="104" y="171"/>
                    <a:pt x="104" y="173"/>
                  </a:cubicBezTo>
                  <a:cubicBezTo>
                    <a:pt x="104" y="174"/>
                    <a:pt x="104" y="176"/>
                    <a:pt x="103" y="178"/>
                  </a:cubicBezTo>
                  <a:cubicBezTo>
                    <a:pt x="103" y="180"/>
                    <a:pt x="102" y="179"/>
                    <a:pt x="101" y="183"/>
                  </a:cubicBezTo>
                  <a:cubicBezTo>
                    <a:pt x="101" y="186"/>
                    <a:pt x="100" y="191"/>
                    <a:pt x="100" y="192"/>
                  </a:cubicBezTo>
                  <a:cubicBezTo>
                    <a:pt x="99" y="193"/>
                    <a:pt x="98" y="197"/>
                    <a:pt x="98" y="198"/>
                  </a:cubicBezTo>
                  <a:cubicBezTo>
                    <a:pt x="97" y="200"/>
                    <a:pt x="96" y="201"/>
                    <a:pt x="95" y="204"/>
                  </a:cubicBezTo>
                  <a:cubicBezTo>
                    <a:pt x="94" y="206"/>
                    <a:pt x="93" y="209"/>
                    <a:pt x="93" y="209"/>
                  </a:cubicBezTo>
                  <a:cubicBezTo>
                    <a:pt x="93" y="209"/>
                    <a:pt x="93" y="210"/>
                    <a:pt x="93" y="211"/>
                  </a:cubicBezTo>
                  <a:cubicBezTo>
                    <a:pt x="92" y="213"/>
                    <a:pt x="88" y="218"/>
                    <a:pt x="87" y="219"/>
                  </a:cubicBezTo>
                  <a:cubicBezTo>
                    <a:pt x="85" y="219"/>
                    <a:pt x="81" y="222"/>
                    <a:pt x="80" y="224"/>
                  </a:cubicBezTo>
                  <a:cubicBezTo>
                    <a:pt x="78" y="225"/>
                    <a:pt x="72" y="230"/>
                    <a:pt x="71" y="231"/>
                  </a:cubicBezTo>
                  <a:cubicBezTo>
                    <a:pt x="69" y="232"/>
                    <a:pt x="64" y="236"/>
                    <a:pt x="63" y="237"/>
                  </a:cubicBezTo>
                  <a:cubicBezTo>
                    <a:pt x="63" y="237"/>
                    <a:pt x="58" y="240"/>
                    <a:pt x="55" y="241"/>
                  </a:cubicBezTo>
                  <a:cubicBezTo>
                    <a:pt x="52" y="241"/>
                    <a:pt x="47" y="244"/>
                    <a:pt x="45" y="245"/>
                  </a:cubicBezTo>
                  <a:cubicBezTo>
                    <a:pt x="42" y="246"/>
                    <a:pt x="33" y="247"/>
                    <a:pt x="31" y="247"/>
                  </a:cubicBezTo>
                  <a:cubicBezTo>
                    <a:pt x="29" y="247"/>
                    <a:pt x="22" y="247"/>
                    <a:pt x="21" y="246"/>
                  </a:cubicBezTo>
                  <a:cubicBezTo>
                    <a:pt x="20" y="246"/>
                    <a:pt x="18" y="246"/>
                    <a:pt x="15" y="246"/>
                  </a:cubicBezTo>
                  <a:cubicBezTo>
                    <a:pt x="11" y="245"/>
                    <a:pt x="9" y="244"/>
                    <a:pt x="7" y="244"/>
                  </a:cubicBezTo>
                  <a:cubicBezTo>
                    <a:pt x="4" y="244"/>
                    <a:pt x="1" y="243"/>
                    <a:pt x="1" y="242"/>
                  </a:cubicBezTo>
                  <a:cubicBezTo>
                    <a:pt x="0" y="242"/>
                    <a:pt x="0" y="240"/>
                    <a:pt x="1" y="240"/>
                  </a:cubicBezTo>
                  <a:cubicBezTo>
                    <a:pt x="2" y="239"/>
                    <a:pt x="3" y="238"/>
                    <a:pt x="4" y="239"/>
                  </a:cubicBezTo>
                  <a:cubicBezTo>
                    <a:pt x="4" y="240"/>
                    <a:pt x="4" y="240"/>
                    <a:pt x="5" y="240"/>
                  </a:cubicBezTo>
                  <a:cubicBezTo>
                    <a:pt x="7" y="240"/>
                    <a:pt x="10" y="240"/>
                    <a:pt x="12" y="240"/>
                  </a:cubicBezTo>
                  <a:cubicBezTo>
                    <a:pt x="13" y="240"/>
                    <a:pt x="14" y="241"/>
                    <a:pt x="15" y="240"/>
                  </a:cubicBezTo>
                  <a:cubicBezTo>
                    <a:pt x="15" y="240"/>
                    <a:pt x="15" y="239"/>
                    <a:pt x="20" y="239"/>
                  </a:cubicBezTo>
                  <a:cubicBezTo>
                    <a:pt x="25" y="239"/>
                    <a:pt x="30" y="237"/>
                    <a:pt x="31" y="237"/>
                  </a:cubicBezTo>
                  <a:cubicBezTo>
                    <a:pt x="31" y="236"/>
                    <a:pt x="38" y="232"/>
                    <a:pt x="40" y="232"/>
                  </a:cubicBezTo>
                  <a:cubicBezTo>
                    <a:pt x="42" y="231"/>
                    <a:pt x="48" y="225"/>
                    <a:pt x="50" y="224"/>
                  </a:cubicBezTo>
                  <a:cubicBezTo>
                    <a:pt x="51" y="223"/>
                    <a:pt x="57" y="219"/>
                    <a:pt x="58" y="217"/>
                  </a:cubicBezTo>
                  <a:cubicBezTo>
                    <a:pt x="59" y="216"/>
                    <a:pt x="62" y="212"/>
                    <a:pt x="63" y="212"/>
                  </a:cubicBezTo>
                  <a:cubicBezTo>
                    <a:pt x="64" y="212"/>
                    <a:pt x="65" y="210"/>
                    <a:pt x="65" y="210"/>
                  </a:cubicBezTo>
                  <a:cubicBezTo>
                    <a:pt x="65" y="210"/>
                    <a:pt x="66" y="209"/>
                    <a:pt x="67" y="209"/>
                  </a:cubicBezTo>
                  <a:cubicBezTo>
                    <a:pt x="67" y="209"/>
                    <a:pt x="68" y="209"/>
                    <a:pt x="68" y="207"/>
                  </a:cubicBezTo>
                  <a:cubicBezTo>
                    <a:pt x="68" y="205"/>
                    <a:pt x="69" y="204"/>
                    <a:pt x="69" y="203"/>
                  </a:cubicBezTo>
                  <a:cubicBezTo>
                    <a:pt x="69" y="202"/>
                    <a:pt x="71" y="200"/>
                    <a:pt x="71" y="200"/>
                  </a:cubicBezTo>
                  <a:cubicBezTo>
                    <a:pt x="71" y="200"/>
                    <a:pt x="73" y="197"/>
                    <a:pt x="73" y="195"/>
                  </a:cubicBezTo>
                  <a:cubicBezTo>
                    <a:pt x="74" y="193"/>
                    <a:pt x="76" y="186"/>
                    <a:pt x="77" y="183"/>
                  </a:cubicBezTo>
                  <a:cubicBezTo>
                    <a:pt x="78" y="181"/>
                    <a:pt x="80" y="177"/>
                    <a:pt x="80" y="176"/>
                  </a:cubicBezTo>
                  <a:cubicBezTo>
                    <a:pt x="80" y="175"/>
                    <a:pt x="82" y="166"/>
                    <a:pt x="82" y="164"/>
                  </a:cubicBezTo>
                  <a:cubicBezTo>
                    <a:pt x="82" y="162"/>
                    <a:pt x="83" y="155"/>
                    <a:pt x="83" y="154"/>
                  </a:cubicBezTo>
                  <a:cubicBezTo>
                    <a:pt x="82" y="153"/>
                    <a:pt x="80" y="154"/>
                    <a:pt x="76" y="155"/>
                  </a:cubicBezTo>
                  <a:cubicBezTo>
                    <a:pt x="72" y="156"/>
                    <a:pt x="66" y="162"/>
                    <a:pt x="65" y="163"/>
                  </a:cubicBezTo>
                  <a:cubicBezTo>
                    <a:pt x="65" y="164"/>
                    <a:pt x="60" y="169"/>
                    <a:pt x="57" y="171"/>
                  </a:cubicBezTo>
                  <a:cubicBezTo>
                    <a:pt x="55" y="172"/>
                    <a:pt x="50" y="176"/>
                    <a:pt x="49" y="178"/>
                  </a:cubicBezTo>
                  <a:cubicBezTo>
                    <a:pt x="47" y="180"/>
                    <a:pt x="45" y="182"/>
                    <a:pt x="41" y="182"/>
                  </a:cubicBezTo>
                  <a:cubicBezTo>
                    <a:pt x="37" y="183"/>
                    <a:pt x="34" y="183"/>
                    <a:pt x="33" y="183"/>
                  </a:cubicBezTo>
                  <a:cubicBezTo>
                    <a:pt x="32" y="183"/>
                    <a:pt x="24" y="182"/>
                    <a:pt x="22" y="181"/>
                  </a:cubicBezTo>
                  <a:cubicBezTo>
                    <a:pt x="21" y="180"/>
                    <a:pt x="17" y="175"/>
                    <a:pt x="16" y="174"/>
                  </a:cubicBezTo>
                  <a:cubicBezTo>
                    <a:pt x="15" y="173"/>
                    <a:pt x="8" y="167"/>
                    <a:pt x="7" y="165"/>
                  </a:cubicBezTo>
                  <a:cubicBezTo>
                    <a:pt x="6" y="164"/>
                    <a:pt x="3" y="158"/>
                    <a:pt x="3" y="156"/>
                  </a:cubicBezTo>
                  <a:cubicBezTo>
                    <a:pt x="3" y="153"/>
                    <a:pt x="4" y="150"/>
                    <a:pt x="8" y="150"/>
                  </a:cubicBezTo>
                  <a:cubicBezTo>
                    <a:pt x="11" y="149"/>
                    <a:pt x="17" y="146"/>
                    <a:pt x="19" y="146"/>
                  </a:cubicBezTo>
                  <a:cubicBezTo>
                    <a:pt x="21" y="146"/>
                    <a:pt x="29" y="144"/>
                    <a:pt x="32" y="143"/>
                  </a:cubicBezTo>
                  <a:cubicBezTo>
                    <a:pt x="35" y="142"/>
                    <a:pt x="42" y="140"/>
                    <a:pt x="44" y="139"/>
                  </a:cubicBezTo>
                  <a:cubicBezTo>
                    <a:pt x="47" y="139"/>
                    <a:pt x="57" y="132"/>
                    <a:pt x="60" y="132"/>
                  </a:cubicBezTo>
                  <a:cubicBezTo>
                    <a:pt x="63" y="132"/>
                    <a:pt x="65" y="128"/>
                    <a:pt x="66" y="128"/>
                  </a:cubicBezTo>
                  <a:cubicBezTo>
                    <a:pt x="67" y="127"/>
                    <a:pt x="79" y="122"/>
                    <a:pt x="80" y="121"/>
                  </a:cubicBezTo>
                  <a:cubicBezTo>
                    <a:pt x="80" y="121"/>
                    <a:pt x="84" y="118"/>
                    <a:pt x="85" y="116"/>
                  </a:cubicBezTo>
                  <a:cubicBezTo>
                    <a:pt x="86" y="114"/>
                    <a:pt x="87" y="114"/>
                    <a:pt x="87" y="113"/>
                  </a:cubicBezTo>
                  <a:cubicBezTo>
                    <a:pt x="87" y="112"/>
                    <a:pt x="89" y="102"/>
                    <a:pt x="89" y="99"/>
                  </a:cubicBezTo>
                  <a:cubicBezTo>
                    <a:pt x="89" y="95"/>
                    <a:pt x="90" y="90"/>
                    <a:pt x="90" y="88"/>
                  </a:cubicBezTo>
                  <a:cubicBezTo>
                    <a:pt x="90" y="87"/>
                    <a:pt x="91" y="80"/>
                    <a:pt x="91" y="78"/>
                  </a:cubicBezTo>
                  <a:cubicBezTo>
                    <a:pt x="90" y="77"/>
                    <a:pt x="92" y="74"/>
                    <a:pt x="92" y="71"/>
                  </a:cubicBezTo>
                  <a:cubicBezTo>
                    <a:pt x="92" y="69"/>
                    <a:pt x="92" y="69"/>
                    <a:pt x="92" y="67"/>
                  </a:cubicBezTo>
                  <a:cubicBezTo>
                    <a:pt x="92" y="66"/>
                    <a:pt x="91" y="64"/>
                    <a:pt x="91" y="64"/>
                  </a:cubicBezTo>
                  <a:cubicBezTo>
                    <a:pt x="91" y="64"/>
                    <a:pt x="90" y="61"/>
                    <a:pt x="89" y="58"/>
                  </a:cubicBezTo>
                  <a:cubicBezTo>
                    <a:pt x="89" y="55"/>
                    <a:pt x="89" y="53"/>
                    <a:pt x="89" y="51"/>
                  </a:cubicBezTo>
                  <a:cubicBezTo>
                    <a:pt x="90" y="49"/>
                    <a:pt x="92" y="49"/>
                    <a:pt x="92" y="47"/>
                  </a:cubicBezTo>
                  <a:cubicBezTo>
                    <a:pt x="93" y="45"/>
                    <a:pt x="94" y="46"/>
                    <a:pt x="93" y="43"/>
                  </a:cubicBezTo>
                  <a:cubicBezTo>
                    <a:pt x="91" y="40"/>
                    <a:pt x="89" y="37"/>
                    <a:pt x="87" y="36"/>
                  </a:cubicBezTo>
                  <a:cubicBezTo>
                    <a:pt x="85" y="35"/>
                    <a:pt x="85" y="34"/>
                    <a:pt x="84" y="32"/>
                  </a:cubicBezTo>
                  <a:cubicBezTo>
                    <a:pt x="83" y="30"/>
                    <a:pt x="81" y="28"/>
                    <a:pt x="82" y="26"/>
                  </a:cubicBezTo>
                  <a:close/>
                  <a:moveTo>
                    <a:pt x="774" y="218"/>
                  </a:moveTo>
                  <a:cubicBezTo>
                    <a:pt x="774" y="213"/>
                    <a:pt x="776" y="214"/>
                    <a:pt x="776" y="211"/>
                  </a:cubicBezTo>
                  <a:cubicBezTo>
                    <a:pt x="777" y="208"/>
                    <a:pt x="777" y="205"/>
                    <a:pt x="778" y="203"/>
                  </a:cubicBezTo>
                  <a:cubicBezTo>
                    <a:pt x="780" y="200"/>
                    <a:pt x="777" y="199"/>
                    <a:pt x="782" y="199"/>
                  </a:cubicBezTo>
                  <a:cubicBezTo>
                    <a:pt x="786" y="198"/>
                    <a:pt x="786" y="196"/>
                    <a:pt x="787" y="198"/>
                  </a:cubicBezTo>
                  <a:cubicBezTo>
                    <a:pt x="789" y="200"/>
                    <a:pt x="788" y="202"/>
                    <a:pt x="788" y="205"/>
                  </a:cubicBezTo>
                  <a:cubicBezTo>
                    <a:pt x="788" y="208"/>
                    <a:pt x="789" y="212"/>
                    <a:pt x="789" y="214"/>
                  </a:cubicBezTo>
                  <a:cubicBezTo>
                    <a:pt x="789" y="216"/>
                    <a:pt x="791" y="220"/>
                    <a:pt x="786" y="220"/>
                  </a:cubicBezTo>
                  <a:cubicBezTo>
                    <a:pt x="781" y="221"/>
                    <a:pt x="781" y="222"/>
                    <a:pt x="778" y="221"/>
                  </a:cubicBezTo>
                  <a:cubicBezTo>
                    <a:pt x="775" y="219"/>
                    <a:pt x="774" y="223"/>
                    <a:pt x="774" y="218"/>
                  </a:cubicBezTo>
                  <a:close/>
                  <a:moveTo>
                    <a:pt x="1188" y="68"/>
                  </a:moveTo>
                  <a:cubicBezTo>
                    <a:pt x="1192" y="67"/>
                    <a:pt x="1195" y="69"/>
                    <a:pt x="1197" y="71"/>
                  </a:cubicBezTo>
                  <a:cubicBezTo>
                    <a:pt x="1198" y="73"/>
                    <a:pt x="1200" y="73"/>
                    <a:pt x="1201" y="75"/>
                  </a:cubicBezTo>
                  <a:cubicBezTo>
                    <a:pt x="1202" y="77"/>
                    <a:pt x="1203" y="80"/>
                    <a:pt x="1203" y="81"/>
                  </a:cubicBezTo>
                  <a:cubicBezTo>
                    <a:pt x="1203" y="82"/>
                    <a:pt x="1203" y="84"/>
                    <a:pt x="1202" y="87"/>
                  </a:cubicBezTo>
                  <a:cubicBezTo>
                    <a:pt x="1202" y="89"/>
                    <a:pt x="1202" y="91"/>
                    <a:pt x="1202" y="94"/>
                  </a:cubicBezTo>
                  <a:cubicBezTo>
                    <a:pt x="1201" y="97"/>
                    <a:pt x="1200" y="98"/>
                    <a:pt x="1200" y="99"/>
                  </a:cubicBezTo>
                  <a:cubicBezTo>
                    <a:pt x="1199" y="101"/>
                    <a:pt x="1199" y="102"/>
                    <a:pt x="1199" y="103"/>
                  </a:cubicBezTo>
                  <a:cubicBezTo>
                    <a:pt x="1200" y="105"/>
                    <a:pt x="1200" y="105"/>
                    <a:pt x="1202" y="106"/>
                  </a:cubicBezTo>
                  <a:cubicBezTo>
                    <a:pt x="1203" y="106"/>
                    <a:pt x="1202" y="107"/>
                    <a:pt x="1204" y="107"/>
                  </a:cubicBezTo>
                  <a:cubicBezTo>
                    <a:pt x="1207" y="106"/>
                    <a:pt x="1207" y="106"/>
                    <a:pt x="1208" y="103"/>
                  </a:cubicBezTo>
                  <a:cubicBezTo>
                    <a:pt x="1208" y="101"/>
                    <a:pt x="1208" y="100"/>
                    <a:pt x="1208" y="97"/>
                  </a:cubicBezTo>
                  <a:cubicBezTo>
                    <a:pt x="1208" y="93"/>
                    <a:pt x="1209" y="92"/>
                    <a:pt x="1209" y="90"/>
                  </a:cubicBezTo>
                  <a:cubicBezTo>
                    <a:pt x="1209" y="89"/>
                    <a:pt x="1210" y="86"/>
                    <a:pt x="1210" y="82"/>
                  </a:cubicBezTo>
                  <a:cubicBezTo>
                    <a:pt x="1210" y="79"/>
                    <a:pt x="1209" y="77"/>
                    <a:pt x="1209" y="75"/>
                  </a:cubicBezTo>
                  <a:cubicBezTo>
                    <a:pt x="1209" y="73"/>
                    <a:pt x="1208" y="70"/>
                    <a:pt x="1208" y="69"/>
                  </a:cubicBezTo>
                  <a:cubicBezTo>
                    <a:pt x="1208" y="67"/>
                    <a:pt x="1208" y="65"/>
                    <a:pt x="1208" y="64"/>
                  </a:cubicBezTo>
                  <a:cubicBezTo>
                    <a:pt x="1208" y="62"/>
                    <a:pt x="1208" y="59"/>
                    <a:pt x="1208" y="57"/>
                  </a:cubicBezTo>
                  <a:cubicBezTo>
                    <a:pt x="1207" y="55"/>
                    <a:pt x="1206" y="55"/>
                    <a:pt x="1205" y="53"/>
                  </a:cubicBezTo>
                  <a:cubicBezTo>
                    <a:pt x="1205" y="51"/>
                    <a:pt x="1204" y="49"/>
                    <a:pt x="1204" y="48"/>
                  </a:cubicBezTo>
                  <a:cubicBezTo>
                    <a:pt x="1204" y="47"/>
                    <a:pt x="1204" y="46"/>
                    <a:pt x="1203" y="44"/>
                  </a:cubicBezTo>
                  <a:cubicBezTo>
                    <a:pt x="1203" y="42"/>
                    <a:pt x="1203" y="41"/>
                    <a:pt x="1202" y="41"/>
                  </a:cubicBezTo>
                  <a:cubicBezTo>
                    <a:pt x="1202" y="40"/>
                    <a:pt x="1202" y="39"/>
                    <a:pt x="1201" y="36"/>
                  </a:cubicBezTo>
                  <a:cubicBezTo>
                    <a:pt x="1200" y="34"/>
                    <a:pt x="1201" y="34"/>
                    <a:pt x="1200" y="33"/>
                  </a:cubicBezTo>
                  <a:cubicBezTo>
                    <a:pt x="1198" y="33"/>
                    <a:pt x="1197" y="33"/>
                    <a:pt x="1197" y="32"/>
                  </a:cubicBezTo>
                  <a:cubicBezTo>
                    <a:pt x="1197" y="31"/>
                    <a:pt x="1198" y="30"/>
                    <a:pt x="1199" y="30"/>
                  </a:cubicBezTo>
                  <a:cubicBezTo>
                    <a:pt x="1200" y="29"/>
                    <a:pt x="1199" y="27"/>
                    <a:pt x="1204" y="27"/>
                  </a:cubicBezTo>
                  <a:cubicBezTo>
                    <a:pt x="1209" y="27"/>
                    <a:pt x="1210" y="26"/>
                    <a:pt x="1212" y="27"/>
                  </a:cubicBezTo>
                  <a:cubicBezTo>
                    <a:pt x="1214" y="28"/>
                    <a:pt x="1216" y="30"/>
                    <a:pt x="1217" y="31"/>
                  </a:cubicBezTo>
                  <a:cubicBezTo>
                    <a:pt x="1219" y="31"/>
                    <a:pt x="1221" y="33"/>
                    <a:pt x="1222" y="33"/>
                  </a:cubicBezTo>
                  <a:cubicBezTo>
                    <a:pt x="1223" y="34"/>
                    <a:pt x="1224" y="34"/>
                    <a:pt x="1225" y="35"/>
                  </a:cubicBezTo>
                  <a:cubicBezTo>
                    <a:pt x="1226" y="36"/>
                    <a:pt x="1226" y="36"/>
                    <a:pt x="1228" y="37"/>
                  </a:cubicBezTo>
                  <a:cubicBezTo>
                    <a:pt x="1229" y="39"/>
                    <a:pt x="1230" y="40"/>
                    <a:pt x="1232" y="41"/>
                  </a:cubicBezTo>
                  <a:cubicBezTo>
                    <a:pt x="1233" y="43"/>
                    <a:pt x="1233" y="43"/>
                    <a:pt x="1233" y="45"/>
                  </a:cubicBezTo>
                  <a:cubicBezTo>
                    <a:pt x="1233" y="48"/>
                    <a:pt x="1233" y="46"/>
                    <a:pt x="1232" y="49"/>
                  </a:cubicBezTo>
                  <a:cubicBezTo>
                    <a:pt x="1232" y="52"/>
                    <a:pt x="1231" y="52"/>
                    <a:pt x="1231" y="54"/>
                  </a:cubicBezTo>
                  <a:cubicBezTo>
                    <a:pt x="1231" y="56"/>
                    <a:pt x="1231" y="56"/>
                    <a:pt x="1230" y="58"/>
                  </a:cubicBezTo>
                  <a:cubicBezTo>
                    <a:pt x="1230" y="61"/>
                    <a:pt x="1229" y="62"/>
                    <a:pt x="1229" y="63"/>
                  </a:cubicBezTo>
                  <a:cubicBezTo>
                    <a:pt x="1228" y="64"/>
                    <a:pt x="1228" y="65"/>
                    <a:pt x="1228" y="68"/>
                  </a:cubicBezTo>
                  <a:cubicBezTo>
                    <a:pt x="1227" y="71"/>
                    <a:pt x="1227" y="72"/>
                    <a:pt x="1226" y="74"/>
                  </a:cubicBezTo>
                  <a:cubicBezTo>
                    <a:pt x="1225" y="76"/>
                    <a:pt x="1225" y="79"/>
                    <a:pt x="1225" y="81"/>
                  </a:cubicBezTo>
                  <a:cubicBezTo>
                    <a:pt x="1225" y="82"/>
                    <a:pt x="1227" y="86"/>
                    <a:pt x="1231" y="83"/>
                  </a:cubicBezTo>
                  <a:cubicBezTo>
                    <a:pt x="1234" y="81"/>
                    <a:pt x="1233" y="80"/>
                    <a:pt x="1235" y="78"/>
                  </a:cubicBezTo>
                  <a:cubicBezTo>
                    <a:pt x="1237" y="76"/>
                    <a:pt x="1238" y="74"/>
                    <a:pt x="1239" y="74"/>
                  </a:cubicBezTo>
                  <a:cubicBezTo>
                    <a:pt x="1241" y="73"/>
                    <a:pt x="1240" y="72"/>
                    <a:pt x="1242" y="71"/>
                  </a:cubicBezTo>
                  <a:cubicBezTo>
                    <a:pt x="1243" y="70"/>
                    <a:pt x="1244" y="69"/>
                    <a:pt x="1242" y="68"/>
                  </a:cubicBezTo>
                  <a:cubicBezTo>
                    <a:pt x="1240" y="66"/>
                    <a:pt x="1238" y="65"/>
                    <a:pt x="1237" y="64"/>
                  </a:cubicBezTo>
                  <a:cubicBezTo>
                    <a:pt x="1237" y="62"/>
                    <a:pt x="1236" y="61"/>
                    <a:pt x="1236" y="60"/>
                  </a:cubicBezTo>
                  <a:cubicBezTo>
                    <a:pt x="1235" y="59"/>
                    <a:pt x="1234" y="56"/>
                    <a:pt x="1236" y="56"/>
                  </a:cubicBezTo>
                  <a:cubicBezTo>
                    <a:pt x="1238" y="55"/>
                    <a:pt x="1239" y="55"/>
                    <a:pt x="1242" y="55"/>
                  </a:cubicBezTo>
                  <a:cubicBezTo>
                    <a:pt x="1245" y="55"/>
                    <a:pt x="1248" y="55"/>
                    <a:pt x="1250" y="56"/>
                  </a:cubicBezTo>
                  <a:cubicBezTo>
                    <a:pt x="1251" y="56"/>
                    <a:pt x="1253" y="57"/>
                    <a:pt x="1255" y="57"/>
                  </a:cubicBezTo>
                  <a:cubicBezTo>
                    <a:pt x="1257" y="57"/>
                    <a:pt x="1257" y="56"/>
                    <a:pt x="1260" y="56"/>
                  </a:cubicBezTo>
                  <a:cubicBezTo>
                    <a:pt x="1263" y="55"/>
                    <a:pt x="1262" y="55"/>
                    <a:pt x="1264" y="52"/>
                  </a:cubicBezTo>
                  <a:cubicBezTo>
                    <a:pt x="1266" y="50"/>
                    <a:pt x="1269" y="46"/>
                    <a:pt x="1269" y="44"/>
                  </a:cubicBezTo>
                  <a:cubicBezTo>
                    <a:pt x="1269" y="41"/>
                    <a:pt x="1270" y="40"/>
                    <a:pt x="1272" y="37"/>
                  </a:cubicBezTo>
                  <a:cubicBezTo>
                    <a:pt x="1273" y="35"/>
                    <a:pt x="1275" y="32"/>
                    <a:pt x="1276" y="30"/>
                  </a:cubicBezTo>
                  <a:cubicBezTo>
                    <a:pt x="1277" y="29"/>
                    <a:pt x="1280" y="27"/>
                    <a:pt x="1281" y="25"/>
                  </a:cubicBezTo>
                  <a:cubicBezTo>
                    <a:pt x="1282" y="23"/>
                    <a:pt x="1281" y="21"/>
                    <a:pt x="1281" y="19"/>
                  </a:cubicBezTo>
                  <a:cubicBezTo>
                    <a:pt x="1281" y="18"/>
                    <a:pt x="1284" y="12"/>
                    <a:pt x="1284" y="10"/>
                  </a:cubicBezTo>
                  <a:cubicBezTo>
                    <a:pt x="1284" y="8"/>
                    <a:pt x="1284" y="8"/>
                    <a:pt x="1285" y="6"/>
                  </a:cubicBezTo>
                  <a:cubicBezTo>
                    <a:pt x="1286" y="5"/>
                    <a:pt x="1286" y="6"/>
                    <a:pt x="1287" y="4"/>
                  </a:cubicBezTo>
                  <a:cubicBezTo>
                    <a:pt x="1287" y="3"/>
                    <a:pt x="1286" y="3"/>
                    <a:pt x="1287" y="2"/>
                  </a:cubicBezTo>
                  <a:cubicBezTo>
                    <a:pt x="1288" y="1"/>
                    <a:pt x="1289" y="0"/>
                    <a:pt x="1292" y="1"/>
                  </a:cubicBezTo>
                  <a:cubicBezTo>
                    <a:pt x="1294" y="1"/>
                    <a:pt x="1295" y="1"/>
                    <a:pt x="1296" y="3"/>
                  </a:cubicBezTo>
                  <a:cubicBezTo>
                    <a:pt x="1296" y="5"/>
                    <a:pt x="1297" y="5"/>
                    <a:pt x="1298" y="6"/>
                  </a:cubicBezTo>
                  <a:cubicBezTo>
                    <a:pt x="1299" y="7"/>
                    <a:pt x="1299" y="10"/>
                    <a:pt x="1299" y="11"/>
                  </a:cubicBezTo>
                  <a:cubicBezTo>
                    <a:pt x="1300" y="12"/>
                    <a:pt x="1300" y="13"/>
                    <a:pt x="1301" y="15"/>
                  </a:cubicBezTo>
                  <a:cubicBezTo>
                    <a:pt x="1302" y="17"/>
                    <a:pt x="1304" y="17"/>
                    <a:pt x="1304" y="18"/>
                  </a:cubicBezTo>
                  <a:cubicBezTo>
                    <a:pt x="1304" y="19"/>
                    <a:pt x="1305" y="19"/>
                    <a:pt x="1305" y="21"/>
                  </a:cubicBezTo>
                  <a:cubicBezTo>
                    <a:pt x="1306" y="23"/>
                    <a:pt x="1306" y="26"/>
                    <a:pt x="1306" y="29"/>
                  </a:cubicBezTo>
                  <a:cubicBezTo>
                    <a:pt x="1306" y="32"/>
                    <a:pt x="1306" y="33"/>
                    <a:pt x="1305" y="35"/>
                  </a:cubicBezTo>
                  <a:cubicBezTo>
                    <a:pt x="1305" y="37"/>
                    <a:pt x="1302" y="37"/>
                    <a:pt x="1301" y="38"/>
                  </a:cubicBezTo>
                  <a:cubicBezTo>
                    <a:pt x="1300" y="39"/>
                    <a:pt x="1296" y="40"/>
                    <a:pt x="1295" y="41"/>
                  </a:cubicBezTo>
                  <a:cubicBezTo>
                    <a:pt x="1295" y="42"/>
                    <a:pt x="1292" y="43"/>
                    <a:pt x="1292" y="45"/>
                  </a:cubicBezTo>
                  <a:cubicBezTo>
                    <a:pt x="1291" y="47"/>
                    <a:pt x="1291" y="46"/>
                    <a:pt x="1290" y="47"/>
                  </a:cubicBezTo>
                  <a:cubicBezTo>
                    <a:pt x="1288" y="49"/>
                    <a:pt x="1287" y="50"/>
                    <a:pt x="1286" y="51"/>
                  </a:cubicBezTo>
                  <a:cubicBezTo>
                    <a:pt x="1285" y="51"/>
                    <a:pt x="1285" y="52"/>
                    <a:pt x="1283" y="52"/>
                  </a:cubicBezTo>
                  <a:cubicBezTo>
                    <a:pt x="1281" y="53"/>
                    <a:pt x="1278" y="53"/>
                    <a:pt x="1278" y="54"/>
                  </a:cubicBezTo>
                  <a:cubicBezTo>
                    <a:pt x="1277" y="54"/>
                    <a:pt x="1275" y="57"/>
                    <a:pt x="1274" y="58"/>
                  </a:cubicBezTo>
                  <a:cubicBezTo>
                    <a:pt x="1274" y="59"/>
                    <a:pt x="1274" y="60"/>
                    <a:pt x="1274" y="62"/>
                  </a:cubicBezTo>
                  <a:cubicBezTo>
                    <a:pt x="1274" y="64"/>
                    <a:pt x="1276" y="66"/>
                    <a:pt x="1278" y="66"/>
                  </a:cubicBezTo>
                  <a:cubicBezTo>
                    <a:pt x="1280" y="67"/>
                    <a:pt x="1281" y="67"/>
                    <a:pt x="1283" y="67"/>
                  </a:cubicBezTo>
                  <a:cubicBezTo>
                    <a:pt x="1286" y="66"/>
                    <a:pt x="1285" y="66"/>
                    <a:pt x="1285" y="63"/>
                  </a:cubicBezTo>
                  <a:cubicBezTo>
                    <a:pt x="1284" y="61"/>
                    <a:pt x="1284" y="61"/>
                    <a:pt x="1284" y="59"/>
                  </a:cubicBezTo>
                  <a:cubicBezTo>
                    <a:pt x="1284" y="58"/>
                    <a:pt x="1285" y="57"/>
                    <a:pt x="1285" y="57"/>
                  </a:cubicBezTo>
                  <a:cubicBezTo>
                    <a:pt x="1285" y="57"/>
                    <a:pt x="1285" y="54"/>
                    <a:pt x="1289" y="54"/>
                  </a:cubicBezTo>
                  <a:cubicBezTo>
                    <a:pt x="1293" y="54"/>
                    <a:pt x="1295" y="55"/>
                    <a:pt x="1296" y="54"/>
                  </a:cubicBezTo>
                  <a:cubicBezTo>
                    <a:pt x="1298" y="53"/>
                    <a:pt x="1299" y="53"/>
                    <a:pt x="1301" y="51"/>
                  </a:cubicBezTo>
                  <a:cubicBezTo>
                    <a:pt x="1303" y="49"/>
                    <a:pt x="1305" y="48"/>
                    <a:pt x="1307" y="47"/>
                  </a:cubicBezTo>
                  <a:cubicBezTo>
                    <a:pt x="1308" y="46"/>
                    <a:pt x="1308" y="45"/>
                    <a:pt x="1311" y="43"/>
                  </a:cubicBezTo>
                  <a:cubicBezTo>
                    <a:pt x="1313" y="42"/>
                    <a:pt x="1316" y="39"/>
                    <a:pt x="1320" y="39"/>
                  </a:cubicBezTo>
                  <a:cubicBezTo>
                    <a:pt x="1324" y="39"/>
                    <a:pt x="1323" y="39"/>
                    <a:pt x="1327" y="38"/>
                  </a:cubicBezTo>
                  <a:cubicBezTo>
                    <a:pt x="1331" y="37"/>
                    <a:pt x="1328" y="37"/>
                    <a:pt x="1331" y="37"/>
                  </a:cubicBezTo>
                  <a:cubicBezTo>
                    <a:pt x="1335" y="37"/>
                    <a:pt x="1334" y="36"/>
                    <a:pt x="1337" y="37"/>
                  </a:cubicBezTo>
                  <a:cubicBezTo>
                    <a:pt x="1341" y="37"/>
                    <a:pt x="1340" y="37"/>
                    <a:pt x="1342" y="40"/>
                  </a:cubicBezTo>
                  <a:cubicBezTo>
                    <a:pt x="1344" y="42"/>
                    <a:pt x="1344" y="41"/>
                    <a:pt x="1344" y="44"/>
                  </a:cubicBezTo>
                  <a:cubicBezTo>
                    <a:pt x="1344" y="46"/>
                    <a:pt x="1345" y="46"/>
                    <a:pt x="1344" y="48"/>
                  </a:cubicBezTo>
                  <a:cubicBezTo>
                    <a:pt x="1342" y="49"/>
                    <a:pt x="1343" y="49"/>
                    <a:pt x="1341" y="51"/>
                  </a:cubicBezTo>
                  <a:cubicBezTo>
                    <a:pt x="1339" y="53"/>
                    <a:pt x="1340" y="53"/>
                    <a:pt x="1337" y="57"/>
                  </a:cubicBezTo>
                  <a:cubicBezTo>
                    <a:pt x="1335" y="60"/>
                    <a:pt x="1335" y="59"/>
                    <a:pt x="1333" y="62"/>
                  </a:cubicBezTo>
                  <a:cubicBezTo>
                    <a:pt x="1331" y="64"/>
                    <a:pt x="1329" y="65"/>
                    <a:pt x="1328" y="67"/>
                  </a:cubicBezTo>
                  <a:cubicBezTo>
                    <a:pt x="1326" y="69"/>
                    <a:pt x="1325" y="70"/>
                    <a:pt x="1324" y="72"/>
                  </a:cubicBezTo>
                  <a:cubicBezTo>
                    <a:pt x="1322" y="74"/>
                    <a:pt x="1323" y="75"/>
                    <a:pt x="1321" y="77"/>
                  </a:cubicBezTo>
                  <a:cubicBezTo>
                    <a:pt x="1318" y="80"/>
                    <a:pt x="1317" y="79"/>
                    <a:pt x="1315" y="81"/>
                  </a:cubicBezTo>
                  <a:cubicBezTo>
                    <a:pt x="1314" y="83"/>
                    <a:pt x="1312" y="85"/>
                    <a:pt x="1312" y="86"/>
                  </a:cubicBezTo>
                  <a:cubicBezTo>
                    <a:pt x="1312" y="86"/>
                    <a:pt x="1310" y="88"/>
                    <a:pt x="1309" y="91"/>
                  </a:cubicBezTo>
                  <a:cubicBezTo>
                    <a:pt x="1308" y="94"/>
                    <a:pt x="1307" y="95"/>
                    <a:pt x="1306" y="95"/>
                  </a:cubicBezTo>
                  <a:cubicBezTo>
                    <a:pt x="1305" y="96"/>
                    <a:pt x="1302" y="96"/>
                    <a:pt x="1302" y="99"/>
                  </a:cubicBezTo>
                  <a:cubicBezTo>
                    <a:pt x="1301" y="101"/>
                    <a:pt x="1300" y="102"/>
                    <a:pt x="1299" y="103"/>
                  </a:cubicBezTo>
                  <a:cubicBezTo>
                    <a:pt x="1299" y="104"/>
                    <a:pt x="1298" y="105"/>
                    <a:pt x="1298" y="106"/>
                  </a:cubicBezTo>
                  <a:cubicBezTo>
                    <a:pt x="1298" y="107"/>
                    <a:pt x="1298" y="108"/>
                    <a:pt x="1298" y="109"/>
                  </a:cubicBezTo>
                  <a:cubicBezTo>
                    <a:pt x="1298" y="109"/>
                    <a:pt x="1298" y="110"/>
                    <a:pt x="1300" y="110"/>
                  </a:cubicBezTo>
                  <a:cubicBezTo>
                    <a:pt x="1302" y="110"/>
                    <a:pt x="1303" y="110"/>
                    <a:pt x="1305" y="110"/>
                  </a:cubicBezTo>
                  <a:cubicBezTo>
                    <a:pt x="1307" y="109"/>
                    <a:pt x="1306" y="110"/>
                    <a:pt x="1309" y="108"/>
                  </a:cubicBezTo>
                  <a:cubicBezTo>
                    <a:pt x="1312" y="107"/>
                    <a:pt x="1314" y="105"/>
                    <a:pt x="1316" y="105"/>
                  </a:cubicBezTo>
                  <a:cubicBezTo>
                    <a:pt x="1317" y="104"/>
                    <a:pt x="1318" y="102"/>
                    <a:pt x="1323" y="102"/>
                  </a:cubicBezTo>
                  <a:cubicBezTo>
                    <a:pt x="1327" y="102"/>
                    <a:pt x="1327" y="99"/>
                    <a:pt x="1331" y="102"/>
                  </a:cubicBezTo>
                  <a:cubicBezTo>
                    <a:pt x="1335" y="104"/>
                    <a:pt x="1334" y="104"/>
                    <a:pt x="1336" y="106"/>
                  </a:cubicBezTo>
                  <a:cubicBezTo>
                    <a:pt x="1337" y="107"/>
                    <a:pt x="1338" y="107"/>
                    <a:pt x="1339" y="109"/>
                  </a:cubicBezTo>
                  <a:cubicBezTo>
                    <a:pt x="1339" y="110"/>
                    <a:pt x="1339" y="112"/>
                    <a:pt x="1339" y="113"/>
                  </a:cubicBezTo>
                  <a:cubicBezTo>
                    <a:pt x="1339" y="114"/>
                    <a:pt x="1340" y="115"/>
                    <a:pt x="1339" y="116"/>
                  </a:cubicBezTo>
                  <a:cubicBezTo>
                    <a:pt x="1337" y="117"/>
                    <a:pt x="1336" y="117"/>
                    <a:pt x="1335" y="119"/>
                  </a:cubicBezTo>
                  <a:cubicBezTo>
                    <a:pt x="1334" y="121"/>
                    <a:pt x="1334" y="121"/>
                    <a:pt x="1332" y="122"/>
                  </a:cubicBezTo>
                  <a:cubicBezTo>
                    <a:pt x="1329" y="122"/>
                    <a:pt x="1330" y="123"/>
                    <a:pt x="1328" y="124"/>
                  </a:cubicBezTo>
                  <a:cubicBezTo>
                    <a:pt x="1326" y="125"/>
                    <a:pt x="1326" y="125"/>
                    <a:pt x="1323" y="127"/>
                  </a:cubicBezTo>
                  <a:cubicBezTo>
                    <a:pt x="1321" y="129"/>
                    <a:pt x="1321" y="129"/>
                    <a:pt x="1319" y="130"/>
                  </a:cubicBezTo>
                  <a:cubicBezTo>
                    <a:pt x="1318" y="131"/>
                    <a:pt x="1317" y="130"/>
                    <a:pt x="1315" y="132"/>
                  </a:cubicBezTo>
                  <a:cubicBezTo>
                    <a:pt x="1314" y="134"/>
                    <a:pt x="1312" y="135"/>
                    <a:pt x="1311" y="136"/>
                  </a:cubicBezTo>
                  <a:cubicBezTo>
                    <a:pt x="1310" y="137"/>
                    <a:pt x="1308" y="138"/>
                    <a:pt x="1307" y="139"/>
                  </a:cubicBezTo>
                  <a:cubicBezTo>
                    <a:pt x="1306" y="140"/>
                    <a:pt x="1307" y="140"/>
                    <a:pt x="1305" y="141"/>
                  </a:cubicBezTo>
                  <a:cubicBezTo>
                    <a:pt x="1303" y="142"/>
                    <a:pt x="1301" y="142"/>
                    <a:pt x="1299" y="143"/>
                  </a:cubicBezTo>
                  <a:cubicBezTo>
                    <a:pt x="1298" y="143"/>
                    <a:pt x="1297" y="145"/>
                    <a:pt x="1295" y="145"/>
                  </a:cubicBezTo>
                  <a:cubicBezTo>
                    <a:pt x="1293" y="145"/>
                    <a:pt x="1292" y="145"/>
                    <a:pt x="1291" y="145"/>
                  </a:cubicBezTo>
                  <a:cubicBezTo>
                    <a:pt x="1290" y="146"/>
                    <a:pt x="1289" y="146"/>
                    <a:pt x="1288" y="148"/>
                  </a:cubicBezTo>
                  <a:cubicBezTo>
                    <a:pt x="1288" y="149"/>
                    <a:pt x="1287" y="149"/>
                    <a:pt x="1287" y="152"/>
                  </a:cubicBezTo>
                  <a:cubicBezTo>
                    <a:pt x="1287" y="154"/>
                    <a:pt x="1288" y="154"/>
                    <a:pt x="1289" y="156"/>
                  </a:cubicBezTo>
                  <a:cubicBezTo>
                    <a:pt x="1289" y="158"/>
                    <a:pt x="1291" y="160"/>
                    <a:pt x="1289" y="162"/>
                  </a:cubicBezTo>
                  <a:cubicBezTo>
                    <a:pt x="1288" y="164"/>
                    <a:pt x="1288" y="166"/>
                    <a:pt x="1286" y="168"/>
                  </a:cubicBezTo>
                  <a:cubicBezTo>
                    <a:pt x="1284" y="170"/>
                    <a:pt x="1284" y="170"/>
                    <a:pt x="1282" y="171"/>
                  </a:cubicBezTo>
                  <a:cubicBezTo>
                    <a:pt x="1281" y="172"/>
                    <a:pt x="1280" y="172"/>
                    <a:pt x="1278" y="175"/>
                  </a:cubicBezTo>
                  <a:cubicBezTo>
                    <a:pt x="1275" y="177"/>
                    <a:pt x="1274" y="177"/>
                    <a:pt x="1273" y="179"/>
                  </a:cubicBezTo>
                  <a:cubicBezTo>
                    <a:pt x="1272" y="182"/>
                    <a:pt x="1270" y="184"/>
                    <a:pt x="1272" y="186"/>
                  </a:cubicBezTo>
                  <a:cubicBezTo>
                    <a:pt x="1274" y="187"/>
                    <a:pt x="1272" y="187"/>
                    <a:pt x="1278" y="187"/>
                  </a:cubicBezTo>
                  <a:cubicBezTo>
                    <a:pt x="1283" y="186"/>
                    <a:pt x="1283" y="186"/>
                    <a:pt x="1287" y="185"/>
                  </a:cubicBezTo>
                  <a:cubicBezTo>
                    <a:pt x="1290" y="184"/>
                    <a:pt x="1290" y="183"/>
                    <a:pt x="1293" y="183"/>
                  </a:cubicBezTo>
                  <a:cubicBezTo>
                    <a:pt x="1295" y="182"/>
                    <a:pt x="1299" y="182"/>
                    <a:pt x="1301" y="180"/>
                  </a:cubicBezTo>
                  <a:cubicBezTo>
                    <a:pt x="1304" y="179"/>
                    <a:pt x="1303" y="178"/>
                    <a:pt x="1306" y="178"/>
                  </a:cubicBezTo>
                  <a:cubicBezTo>
                    <a:pt x="1310" y="178"/>
                    <a:pt x="1311" y="177"/>
                    <a:pt x="1313" y="180"/>
                  </a:cubicBezTo>
                  <a:cubicBezTo>
                    <a:pt x="1314" y="182"/>
                    <a:pt x="1316" y="182"/>
                    <a:pt x="1316" y="185"/>
                  </a:cubicBezTo>
                  <a:cubicBezTo>
                    <a:pt x="1317" y="188"/>
                    <a:pt x="1317" y="189"/>
                    <a:pt x="1316" y="190"/>
                  </a:cubicBezTo>
                  <a:cubicBezTo>
                    <a:pt x="1315" y="191"/>
                    <a:pt x="1318" y="194"/>
                    <a:pt x="1314" y="194"/>
                  </a:cubicBezTo>
                  <a:cubicBezTo>
                    <a:pt x="1310" y="195"/>
                    <a:pt x="1313" y="197"/>
                    <a:pt x="1309" y="197"/>
                  </a:cubicBezTo>
                  <a:cubicBezTo>
                    <a:pt x="1305" y="197"/>
                    <a:pt x="1304" y="197"/>
                    <a:pt x="1303" y="198"/>
                  </a:cubicBezTo>
                  <a:cubicBezTo>
                    <a:pt x="1302" y="199"/>
                    <a:pt x="1300" y="199"/>
                    <a:pt x="1299" y="201"/>
                  </a:cubicBezTo>
                  <a:cubicBezTo>
                    <a:pt x="1298" y="202"/>
                    <a:pt x="1300" y="203"/>
                    <a:pt x="1295" y="203"/>
                  </a:cubicBezTo>
                  <a:cubicBezTo>
                    <a:pt x="1290" y="202"/>
                    <a:pt x="1292" y="204"/>
                    <a:pt x="1290" y="201"/>
                  </a:cubicBezTo>
                  <a:cubicBezTo>
                    <a:pt x="1287" y="198"/>
                    <a:pt x="1287" y="200"/>
                    <a:pt x="1284" y="200"/>
                  </a:cubicBezTo>
                  <a:cubicBezTo>
                    <a:pt x="1282" y="200"/>
                    <a:pt x="1278" y="201"/>
                    <a:pt x="1277" y="202"/>
                  </a:cubicBezTo>
                  <a:cubicBezTo>
                    <a:pt x="1276" y="204"/>
                    <a:pt x="1275" y="205"/>
                    <a:pt x="1275" y="207"/>
                  </a:cubicBezTo>
                  <a:cubicBezTo>
                    <a:pt x="1275" y="209"/>
                    <a:pt x="1275" y="209"/>
                    <a:pt x="1275" y="213"/>
                  </a:cubicBezTo>
                  <a:cubicBezTo>
                    <a:pt x="1275" y="216"/>
                    <a:pt x="1275" y="215"/>
                    <a:pt x="1276" y="219"/>
                  </a:cubicBezTo>
                  <a:cubicBezTo>
                    <a:pt x="1276" y="222"/>
                    <a:pt x="1276" y="228"/>
                    <a:pt x="1277" y="233"/>
                  </a:cubicBezTo>
                  <a:cubicBezTo>
                    <a:pt x="1278" y="238"/>
                    <a:pt x="1278" y="240"/>
                    <a:pt x="1277" y="242"/>
                  </a:cubicBezTo>
                  <a:cubicBezTo>
                    <a:pt x="1277" y="245"/>
                    <a:pt x="1277" y="244"/>
                    <a:pt x="1277" y="248"/>
                  </a:cubicBezTo>
                  <a:cubicBezTo>
                    <a:pt x="1276" y="252"/>
                    <a:pt x="1274" y="252"/>
                    <a:pt x="1271" y="256"/>
                  </a:cubicBezTo>
                  <a:cubicBezTo>
                    <a:pt x="1269" y="260"/>
                    <a:pt x="1265" y="265"/>
                    <a:pt x="1262" y="266"/>
                  </a:cubicBezTo>
                  <a:cubicBezTo>
                    <a:pt x="1260" y="267"/>
                    <a:pt x="1259" y="273"/>
                    <a:pt x="1253" y="270"/>
                  </a:cubicBezTo>
                  <a:cubicBezTo>
                    <a:pt x="1246" y="266"/>
                    <a:pt x="1244" y="263"/>
                    <a:pt x="1241" y="260"/>
                  </a:cubicBezTo>
                  <a:cubicBezTo>
                    <a:pt x="1239" y="257"/>
                    <a:pt x="1235" y="255"/>
                    <a:pt x="1233" y="253"/>
                  </a:cubicBezTo>
                  <a:cubicBezTo>
                    <a:pt x="1231" y="251"/>
                    <a:pt x="1229" y="248"/>
                    <a:pt x="1227" y="246"/>
                  </a:cubicBezTo>
                  <a:cubicBezTo>
                    <a:pt x="1225" y="245"/>
                    <a:pt x="1222" y="243"/>
                    <a:pt x="1220" y="241"/>
                  </a:cubicBezTo>
                  <a:cubicBezTo>
                    <a:pt x="1218" y="240"/>
                    <a:pt x="1218" y="240"/>
                    <a:pt x="1218" y="239"/>
                  </a:cubicBezTo>
                  <a:cubicBezTo>
                    <a:pt x="1218" y="238"/>
                    <a:pt x="1220" y="238"/>
                    <a:pt x="1222" y="238"/>
                  </a:cubicBezTo>
                  <a:cubicBezTo>
                    <a:pt x="1225" y="239"/>
                    <a:pt x="1225" y="240"/>
                    <a:pt x="1229" y="240"/>
                  </a:cubicBezTo>
                  <a:cubicBezTo>
                    <a:pt x="1232" y="241"/>
                    <a:pt x="1237" y="242"/>
                    <a:pt x="1239" y="242"/>
                  </a:cubicBezTo>
                  <a:cubicBezTo>
                    <a:pt x="1240" y="242"/>
                    <a:pt x="1241" y="243"/>
                    <a:pt x="1245" y="241"/>
                  </a:cubicBezTo>
                  <a:cubicBezTo>
                    <a:pt x="1249" y="239"/>
                    <a:pt x="1250" y="240"/>
                    <a:pt x="1251" y="238"/>
                  </a:cubicBezTo>
                  <a:cubicBezTo>
                    <a:pt x="1252" y="236"/>
                    <a:pt x="1253" y="237"/>
                    <a:pt x="1253" y="235"/>
                  </a:cubicBezTo>
                  <a:cubicBezTo>
                    <a:pt x="1253" y="233"/>
                    <a:pt x="1253" y="230"/>
                    <a:pt x="1253" y="229"/>
                  </a:cubicBezTo>
                  <a:cubicBezTo>
                    <a:pt x="1253" y="228"/>
                    <a:pt x="1253" y="227"/>
                    <a:pt x="1252" y="223"/>
                  </a:cubicBezTo>
                  <a:cubicBezTo>
                    <a:pt x="1251" y="220"/>
                    <a:pt x="1250" y="217"/>
                    <a:pt x="1250" y="216"/>
                  </a:cubicBezTo>
                  <a:cubicBezTo>
                    <a:pt x="1250" y="214"/>
                    <a:pt x="1249" y="212"/>
                    <a:pt x="1248" y="211"/>
                  </a:cubicBezTo>
                  <a:cubicBezTo>
                    <a:pt x="1247" y="209"/>
                    <a:pt x="1248" y="208"/>
                    <a:pt x="1244" y="208"/>
                  </a:cubicBezTo>
                  <a:cubicBezTo>
                    <a:pt x="1239" y="209"/>
                    <a:pt x="1237" y="210"/>
                    <a:pt x="1233" y="212"/>
                  </a:cubicBezTo>
                  <a:cubicBezTo>
                    <a:pt x="1229" y="213"/>
                    <a:pt x="1227" y="215"/>
                    <a:pt x="1225" y="216"/>
                  </a:cubicBezTo>
                  <a:cubicBezTo>
                    <a:pt x="1223" y="217"/>
                    <a:pt x="1220" y="217"/>
                    <a:pt x="1218" y="220"/>
                  </a:cubicBezTo>
                  <a:cubicBezTo>
                    <a:pt x="1216" y="222"/>
                    <a:pt x="1213" y="221"/>
                    <a:pt x="1209" y="221"/>
                  </a:cubicBezTo>
                  <a:cubicBezTo>
                    <a:pt x="1206" y="220"/>
                    <a:pt x="1205" y="219"/>
                    <a:pt x="1203" y="218"/>
                  </a:cubicBezTo>
                  <a:cubicBezTo>
                    <a:pt x="1202" y="218"/>
                    <a:pt x="1200" y="217"/>
                    <a:pt x="1197" y="215"/>
                  </a:cubicBezTo>
                  <a:cubicBezTo>
                    <a:pt x="1194" y="212"/>
                    <a:pt x="1193" y="211"/>
                    <a:pt x="1193" y="209"/>
                  </a:cubicBezTo>
                  <a:cubicBezTo>
                    <a:pt x="1193" y="207"/>
                    <a:pt x="1191" y="203"/>
                    <a:pt x="1192" y="202"/>
                  </a:cubicBezTo>
                  <a:cubicBezTo>
                    <a:pt x="1194" y="201"/>
                    <a:pt x="1195" y="201"/>
                    <a:pt x="1197" y="200"/>
                  </a:cubicBezTo>
                  <a:cubicBezTo>
                    <a:pt x="1199" y="200"/>
                    <a:pt x="1201" y="200"/>
                    <a:pt x="1203" y="199"/>
                  </a:cubicBezTo>
                  <a:cubicBezTo>
                    <a:pt x="1205" y="199"/>
                    <a:pt x="1205" y="198"/>
                    <a:pt x="1209" y="198"/>
                  </a:cubicBezTo>
                  <a:cubicBezTo>
                    <a:pt x="1212" y="199"/>
                    <a:pt x="1212" y="198"/>
                    <a:pt x="1214" y="198"/>
                  </a:cubicBezTo>
                  <a:cubicBezTo>
                    <a:pt x="1216" y="198"/>
                    <a:pt x="1216" y="197"/>
                    <a:pt x="1220" y="197"/>
                  </a:cubicBezTo>
                  <a:cubicBezTo>
                    <a:pt x="1224" y="196"/>
                    <a:pt x="1222" y="196"/>
                    <a:pt x="1226" y="195"/>
                  </a:cubicBezTo>
                  <a:cubicBezTo>
                    <a:pt x="1229" y="195"/>
                    <a:pt x="1229" y="194"/>
                    <a:pt x="1232" y="194"/>
                  </a:cubicBezTo>
                  <a:cubicBezTo>
                    <a:pt x="1236" y="194"/>
                    <a:pt x="1241" y="194"/>
                    <a:pt x="1242" y="193"/>
                  </a:cubicBezTo>
                  <a:cubicBezTo>
                    <a:pt x="1243" y="193"/>
                    <a:pt x="1244" y="193"/>
                    <a:pt x="1246" y="193"/>
                  </a:cubicBezTo>
                  <a:cubicBezTo>
                    <a:pt x="1247" y="192"/>
                    <a:pt x="1247" y="192"/>
                    <a:pt x="1248" y="192"/>
                  </a:cubicBezTo>
                  <a:cubicBezTo>
                    <a:pt x="1249" y="191"/>
                    <a:pt x="1250" y="192"/>
                    <a:pt x="1250" y="189"/>
                  </a:cubicBezTo>
                  <a:cubicBezTo>
                    <a:pt x="1250" y="186"/>
                    <a:pt x="1249" y="188"/>
                    <a:pt x="1249" y="186"/>
                  </a:cubicBezTo>
                  <a:cubicBezTo>
                    <a:pt x="1248" y="184"/>
                    <a:pt x="1248" y="184"/>
                    <a:pt x="1248" y="182"/>
                  </a:cubicBezTo>
                  <a:cubicBezTo>
                    <a:pt x="1249" y="179"/>
                    <a:pt x="1252" y="180"/>
                    <a:pt x="1252" y="180"/>
                  </a:cubicBezTo>
                  <a:cubicBezTo>
                    <a:pt x="1252" y="180"/>
                    <a:pt x="1256" y="177"/>
                    <a:pt x="1257" y="175"/>
                  </a:cubicBezTo>
                  <a:cubicBezTo>
                    <a:pt x="1258" y="174"/>
                    <a:pt x="1258" y="176"/>
                    <a:pt x="1258" y="173"/>
                  </a:cubicBezTo>
                  <a:cubicBezTo>
                    <a:pt x="1259" y="170"/>
                    <a:pt x="1260" y="169"/>
                    <a:pt x="1258" y="167"/>
                  </a:cubicBezTo>
                  <a:cubicBezTo>
                    <a:pt x="1256" y="166"/>
                    <a:pt x="1255" y="166"/>
                    <a:pt x="1252" y="166"/>
                  </a:cubicBezTo>
                  <a:cubicBezTo>
                    <a:pt x="1248" y="166"/>
                    <a:pt x="1244" y="167"/>
                    <a:pt x="1244" y="165"/>
                  </a:cubicBezTo>
                  <a:cubicBezTo>
                    <a:pt x="1243" y="164"/>
                    <a:pt x="1241" y="161"/>
                    <a:pt x="1242" y="160"/>
                  </a:cubicBezTo>
                  <a:cubicBezTo>
                    <a:pt x="1243" y="160"/>
                    <a:pt x="1243" y="159"/>
                    <a:pt x="1247" y="159"/>
                  </a:cubicBezTo>
                  <a:cubicBezTo>
                    <a:pt x="1250" y="158"/>
                    <a:pt x="1247" y="157"/>
                    <a:pt x="1252" y="157"/>
                  </a:cubicBezTo>
                  <a:cubicBezTo>
                    <a:pt x="1256" y="157"/>
                    <a:pt x="1256" y="157"/>
                    <a:pt x="1258" y="156"/>
                  </a:cubicBezTo>
                  <a:cubicBezTo>
                    <a:pt x="1261" y="156"/>
                    <a:pt x="1260" y="156"/>
                    <a:pt x="1263" y="154"/>
                  </a:cubicBezTo>
                  <a:cubicBezTo>
                    <a:pt x="1265" y="152"/>
                    <a:pt x="1264" y="152"/>
                    <a:pt x="1266" y="151"/>
                  </a:cubicBezTo>
                  <a:cubicBezTo>
                    <a:pt x="1268" y="149"/>
                    <a:pt x="1266" y="148"/>
                    <a:pt x="1270" y="148"/>
                  </a:cubicBezTo>
                  <a:cubicBezTo>
                    <a:pt x="1273" y="148"/>
                    <a:pt x="1271" y="147"/>
                    <a:pt x="1275" y="146"/>
                  </a:cubicBezTo>
                  <a:cubicBezTo>
                    <a:pt x="1279" y="146"/>
                    <a:pt x="1281" y="143"/>
                    <a:pt x="1285" y="143"/>
                  </a:cubicBezTo>
                  <a:cubicBezTo>
                    <a:pt x="1289" y="142"/>
                    <a:pt x="1289" y="141"/>
                    <a:pt x="1291" y="140"/>
                  </a:cubicBezTo>
                  <a:cubicBezTo>
                    <a:pt x="1294" y="139"/>
                    <a:pt x="1299" y="137"/>
                    <a:pt x="1301" y="134"/>
                  </a:cubicBezTo>
                  <a:cubicBezTo>
                    <a:pt x="1302" y="131"/>
                    <a:pt x="1301" y="131"/>
                    <a:pt x="1303" y="129"/>
                  </a:cubicBezTo>
                  <a:cubicBezTo>
                    <a:pt x="1305" y="128"/>
                    <a:pt x="1305" y="128"/>
                    <a:pt x="1305" y="126"/>
                  </a:cubicBezTo>
                  <a:cubicBezTo>
                    <a:pt x="1305" y="125"/>
                    <a:pt x="1305" y="123"/>
                    <a:pt x="1303" y="122"/>
                  </a:cubicBezTo>
                  <a:cubicBezTo>
                    <a:pt x="1302" y="122"/>
                    <a:pt x="1302" y="121"/>
                    <a:pt x="1300" y="121"/>
                  </a:cubicBezTo>
                  <a:cubicBezTo>
                    <a:pt x="1297" y="121"/>
                    <a:pt x="1295" y="121"/>
                    <a:pt x="1295" y="122"/>
                  </a:cubicBezTo>
                  <a:cubicBezTo>
                    <a:pt x="1294" y="122"/>
                    <a:pt x="1291" y="123"/>
                    <a:pt x="1289" y="126"/>
                  </a:cubicBezTo>
                  <a:cubicBezTo>
                    <a:pt x="1288" y="129"/>
                    <a:pt x="1285" y="131"/>
                    <a:pt x="1284" y="132"/>
                  </a:cubicBezTo>
                  <a:cubicBezTo>
                    <a:pt x="1283" y="133"/>
                    <a:pt x="1279" y="134"/>
                    <a:pt x="1276" y="134"/>
                  </a:cubicBezTo>
                  <a:cubicBezTo>
                    <a:pt x="1274" y="133"/>
                    <a:pt x="1273" y="132"/>
                    <a:pt x="1271" y="132"/>
                  </a:cubicBezTo>
                  <a:cubicBezTo>
                    <a:pt x="1270" y="131"/>
                    <a:pt x="1272" y="132"/>
                    <a:pt x="1266" y="132"/>
                  </a:cubicBezTo>
                  <a:cubicBezTo>
                    <a:pt x="1261" y="133"/>
                    <a:pt x="1263" y="134"/>
                    <a:pt x="1260" y="136"/>
                  </a:cubicBezTo>
                  <a:cubicBezTo>
                    <a:pt x="1258" y="137"/>
                    <a:pt x="1255" y="138"/>
                    <a:pt x="1254" y="139"/>
                  </a:cubicBezTo>
                  <a:cubicBezTo>
                    <a:pt x="1253" y="140"/>
                    <a:pt x="1251" y="142"/>
                    <a:pt x="1248" y="142"/>
                  </a:cubicBezTo>
                  <a:cubicBezTo>
                    <a:pt x="1246" y="142"/>
                    <a:pt x="1243" y="144"/>
                    <a:pt x="1238" y="147"/>
                  </a:cubicBezTo>
                  <a:cubicBezTo>
                    <a:pt x="1233" y="149"/>
                    <a:pt x="1231" y="149"/>
                    <a:pt x="1225" y="149"/>
                  </a:cubicBezTo>
                  <a:cubicBezTo>
                    <a:pt x="1220" y="150"/>
                    <a:pt x="1218" y="150"/>
                    <a:pt x="1216" y="148"/>
                  </a:cubicBezTo>
                  <a:cubicBezTo>
                    <a:pt x="1214" y="147"/>
                    <a:pt x="1211" y="144"/>
                    <a:pt x="1209" y="142"/>
                  </a:cubicBezTo>
                  <a:cubicBezTo>
                    <a:pt x="1208" y="140"/>
                    <a:pt x="1208" y="139"/>
                    <a:pt x="1209" y="137"/>
                  </a:cubicBezTo>
                  <a:cubicBezTo>
                    <a:pt x="1210" y="135"/>
                    <a:pt x="1211" y="135"/>
                    <a:pt x="1214" y="133"/>
                  </a:cubicBezTo>
                  <a:cubicBezTo>
                    <a:pt x="1217" y="132"/>
                    <a:pt x="1214" y="131"/>
                    <a:pt x="1218" y="131"/>
                  </a:cubicBezTo>
                  <a:cubicBezTo>
                    <a:pt x="1222" y="131"/>
                    <a:pt x="1222" y="130"/>
                    <a:pt x="1226" y="130"/>
                  </a:cubicBezTo>
                  <a:cubicBezTo>
                    <a:pt x="1230" y="130"/>
                    <a:pt x="1232" y="130"/>
                    <a:pt x="1236" y="130"/>
                  </a:cubicBezTo>
                  <a:cubicBezTo>
                    <a:pt x="1240" y="130"/>
                    <a:pt x="1241" y="131"/>
                    <a:pt x="1245" y="130"/>
                  </a:cubicBezTo>
                  <a:cubicBezTo>
                    <a:pt x="1249" y="129"/>
                    <a:pt x="1250" y="129"/>
                    <a:pt x="1252" y="128"/>
                  </a:cubicBezTo>
                  <a:cubicBezTo>
                    <a:pt x="1253" y="127"/>
                    <a:pt x="1253" y="127"/>
                    <a:pt x="1255" y="126"/>
                  </a:cubicBezTo>
                  <a:cubicBezTo>
                    <a:pt x="1257" y="125"/>
                    <a:pt x="1258" y="123"/>
                    <a:pt x="1257" y="121"/>
                  </a:cubicBezTo>
                  <a:cubicBezTo>
                    <a:pt x="1255" y="120"/>
                    <a:pt x="1254" y="120"/>
                    <a:pt x="1252" y="117"/>
                  </a:cubicBezTo>
                  <a:cubicBezTo>
                    <a:pt x="1250" y="114"/>
                    <a:pt x="1251" y="114"/>
                    <a:pt x="1249" y="113"/>
                  </a:cubicBezTo>
                  <a:cubicBezTo>
                    <a:pt x="1246" y="113"/>
                    <a:pt x="1246" y="112"/>
                    <a:pt x="1243" y="113"/>
                  </a:cubicBezTo>
                  <a:cubicBezTo>
                    <a:pt x="1240" y="114"/>
                    <a:pt x="1238" y="117"/>
                    <a:pt x="1237" y="118"/>
                  </a:cubicBezTo>
                  <a:cubicBezTo>
                    <a:pt x="1236" y="118"/>
                    <a:pt x="1232" y="120"/>
                    <a:pt x="1230" y="120"/>
                  </a:cubicBezTo>
                  <a:cubicBezTo>
                    <a:pt x="1228" y="121"/>
                    <a:pt x="1224" y="121"/>
                    <a:pt x="1224" y="119"/>
                  </a:cubicBezTo>
                  <a:cubicBezTo>
                    <a:pt x="1223" y="117"/>
                    <a:pt x="1223" y="114"/>
                    <a:pt x="1223" y="113"/>
                  </a:cubicBezTo>
                  <a:cubicBezTo>
                    <a:pt x="1223" y="111"/>
                    <a:pt x="1224" y="109"/>
                    <a:pt x="1226" y="107"/>
                  </a:cubicBezTo>
                  <a:cubicBezTo>
                    <a:pt x="1229" y="106"/>
                    <a:pt x="1229" y="106"/>
                    <a:pt x="1231" y="105"/>
                  </a:cubicBezTo>
                  <a:cubicBezTo>
                    <a:pt x="1233" y="104"/>
                    <a:pt x="1234" y="105"/>
                    <a:pt x="1234" y="102"/>
                  </a:cubicBezTo>
                  <a:cubicBezTo>
                    <a:pt x="1234" y="98"/>
                    <a:pt x="1232" y="98"/>
                    <a:pt x="1232" y="98"/>
                  </a:cubicBezTo>
                  <a:cubicBezTo>
                    <a:pt x="1232" y="98"/>
                    <a:pt x="1231" y="97"/>
                    <a:pt x="1230" y="95"/>
                  </a:cubicBezTo>
                  <a:cubicBezTo>
                    <a:pt x="1229" y="94"/>
                    <a:pt x="1229" y="94"/>
                    <a:pt x="1227" y="94"/>
                  </a:cubicBezTo>
                  <a:cubicBezTo>
                    <a:pt x="1226" y="94"/>
                    <a:pt x="1224" y="94"/>
                    <a:pt x="1224" y="94"/>
                  </a:cubicBezTo>
                  <a:cubicBezTo>
                    <a:pt x="1224" y="94"/>
                    <a:pt x="1224" y="93"/>
                    <a:pt x="1223" y="92"/>
                  </a:cubicBezTo>
                  <a:cubicBezTo>
                    <a:pt x="1223" y="92"/>
                    <a:pt x="1223" y="90"/>
                    <a:pt x="1221" y="91"/>
                  </a:cubicBezTo>
                  <a:cubicBezTo>
                    <a:pt x="1218" y="93"/>
                    <a:pt x="1218" y="93"/>
                    <a:pt x="1218" y="93"/>
                  </a:cubicBezTo>
                  <a:cubicBezTo>
                    <a:pt x="1219" y="94"/>
                    <a:pt x="1220" y="94"/>
                    <a:pt x="1221" y="95"/>
                  </a:cubicBezTo>
                  <a:cubicBezTo>
                    <a:pt x="1222" y="96"/>
                    <a:pt x="1222" y="96"/>
                    <a:pt x="1221" y="97"/>
                  </a:cubicBezTo>
                  <a:cubicBezTo>
                    <a:pt x="1220" y="97"/>
                    <a:pt x="1220" y="96"/>
                    <a:pt x="1217" y="99"/>
                  </a:cubicBezTo>
                  <a:cubicBezTo>
                    <a:pt x="1214" y="102"/>
                    <a:pt x="1213" y="103"/>
                    <a:pt x="1212" y="104"/>
                  </a:cubicBezTo>
                  <a:cubicBezTo>
                    <a:pt x="1211" y="105"/>
                    <a:pt x="1210" y="109"/>
                    <a:pt x="1209" y="109"/>
                  </a:cubicBezTo>
                  <a:cubicBezTo>
                    <a:pt x="1209" y="110"/>
                    <a:pt x="1208" y="113"/>
                    <a:pt x="1207" y="115"/>
                  </a:cubicBezTo>
                  <a:cubicBezTo>
                    <a:pt x="1206" y="117"/>
                    <a:pt x="1207" y="118"/>
                    <a:pt x="1205" y="120"/>
                  </a:cubicBezTo>
                  <a:cubicBezTo>
                    <a:pt x="1203" y="122"/>
                    <a:pt x="1199" y="124"/>
                    <a:pt x="1198" y="125"/>
                  </a:cubicBezTo>
                  <a:cubicBezTo>
                    <a:pt x="1197" y="125"/>
                    <a:pt x="1194" y="126"/>
                    <a:pt x="1191" y="126"/>
                  </a:cubicBezTo>
                  <a:cubicBezTo>
                    <a:pt x="1188" y="126"/>
                    <a:pt x="1184" y="128"/>
                    <a:pt x="1182" y="126"/>
                  </a:cubicBezTo>
                  <a:cubicBezTo>
                    <a:pt x="1181" y="123"/>
                    <a:pt x="1179" y="123"/>
                    <a:pt x="1178" y="121"/>
                  </a:cubicBezTo>
                  <a:cubicBezTo>
                    <a:pt x="1176" y="119"/>
                    <a:pt x="1175" y="117"/>
                    <a:pt x="1177" y="115"/>
                  </a:cubicBezTo>
                  <a:cubicBezTo>
                    <a:pt x="1179" y="114"/>
                    <a:pt x="1181" y="112"/>
                    <a:pt x="1183" y="109"/>
                  </a:cubicBezTo>
                  <a:cubicBezTo>
                    <a:pt x="1186" y="107"/>
                    <a:pt x="1186" y="106"/>
                    <a:pt x="1188" y="105"/>
                  </a:cubicBezTo>
                  <a:cubicBezTo>
                    <a:pt x="1190" y="103"/>
                    <a:pt x="1191" y="102"/>
                    <a:pt x="1191" y="99"/>
                  </a:cubicBezTo>
                  <a:cubicBezTo>
                    <a:pt x="1192" y="97"/>
                    <a:pt x="1192" y="94"/>
                    <a:pt x="1192" y="93"/>
                  </a:cubicBezTo>
                  <a:cubicBezTo>
                    <a:pt x="1192" y="92"/>
                    <a:pt x="1192" y="91"/>
                    <a:pt x="1191" y="88"/>
                  </a:cubicBezTo>
                  <a:cubicBezTo>
                    <a:pt x="1189" y="86"/>
                    <a:pt x="1188" y="84"/>
                    <a:pt x="1187" y="82"/>
                  </a:cubicBezTo>
                  <a:cubicBezTo>
                    <a:pt x="1187" y="81"/>
                    <a:pt x="1184" y="78"/>
                    <a:pt x="1184" y="74"/>
                  </a:cubicBezTo>
                  <a:cubicBezTo>
                    <a:pt x="1184" y="71"/>
                    <a:pt x="1184" y="68"/>
                    <a:pt x="1188" y="68"/>
                  </a:cubicBezTo>
                  <a:close/>
                  <a:moveTo>
                    <a:pt x="1171" y="130"/>
                  </a:moveTo>
                  <a:cubicBezTo>
                    <a:pt x="1172" y="130"/>
                    <a:pt x="1174" y="130"/>
                    <a:pt x="1175" y="134"/>
                  </a:cubicBezTo>
                  <a:cubicBezTo>
                    <a:pt x="1176" y="138"/>
                    <a:pt x="1177" y="137"/>
                    <a:pt x="1176" y="140"/>
                  </a:cubicBezTo>
                  <a:cubicBezTo>
                    <a:pt x="1176" y="143"/>
                    <a:pt x="1174" y="144"/>
                    <a:pt x="1173" y="147"/>
                  </a:cubicBezTo>
                  <a:cubicBezTo>
                    <a:pt x="1171" y="149"/>
                    <a:pt x="1170" y="149"/>
                    <a:pt x="1169" y="152"/>
                  </a:cubicBezTo>
                  <a:cubicBezTo>
                    <a:pt x="1168" y="155"/>
                    <a:pt x="1168" y="154"/>
                    <a:pt x="1168" y="157"/>
                  </a:cubicBezTo>
                  <a:cubicBezTo>
                    <a:pt x="1168" y="160"/>
                    <a:pt x="1169" y="161"/>
                    <a:pt x="1171" y="161"/>
                  </a:cubicBezTo>
                  <a:cubicBezTo>
                    <a:pt x="1173" y="160"/>
                    <a:pt x="1174" y="160"/>
                    <a:pt x="1175" y="160"/>
                  </a:cubicBezTo>
                  <a:cubicBezTo>
                    <a:pt x="1176" y="159"/>
                    <a:pt x="1178" y="158"/>
                    <a:pt x="1179" y="157"/>
                  </a:cubicBezTo>
                  <a:cubicBezTo>
                    <a:pt x="1181" y="156"/>
                    <a:pt x="1180" y="156"/>
                    <a:pt x="1182" y="156"/>
                  </a:cubicBezTo>
                  <a:cubicBezTo>
                    <a:pt x="1183" y="156"/>
                    <a:pt x="1184" y="155"/>
                    <a:pt x="1184" y="155"/>
                  </a:cubicBezTo>
                  <a:cubicBezTo>
                    <a:pt x="1184" y="155"/>
                    <a:pt x="1185" y="157"/>
                    <a:pt x="1185" y="159"/>
                  </a:cubicBezTo>
                  <a:cubicBezTo>
                    <a:pt x="1184" y="161"/>
                    <a:pt x="1185" y="161"/>
                    <a:pt x="1184" y="163"/>
                  </a:cubicBezTo>
                  <a:cubicBezTo>
                    <a:pt x="1183" y="164"/>
                    <a:pt x="1184" y="165"/>
                    <a:pt x="1182" y="166"/>
                  </a:cubicBezTo>
                  <a:cubicBezTo>
                    <a:pt x="1181" y="167"/>
                    <a:pt x="1179" y="168"/>
                    <a:pt x="1178" y="170"/>
                  </a:cubicBezTo>
                  <a:cubicBezTo>
                    <a:pt x="1177" y="172"/>
                    <a:pt x="1175" y="172"/>
                    <a:pt x="1174" y="175"/>
                  </a:cubicBezTo>
                  <a:cubicBezTo>
                    <a:pt x="1173" y="177"/>
                    <a:pt x="1173" y="176"/>
                    <a:pt x="1172" y="181"/>
                  </a:cubicBezTo>
                  <a:cubicBezTo>
                    <a:pt x="1172" y="187"/>
                    <a:pt x="1172" y="187"/>
                    <a:pt x="1168" y="190"/>
                  </a:cubicBezTo>
                  <a:cubicBezTo>
                    <a:pt x="1164" y="193"/>
                    <a:pt x="1166" y="195"/>
                    <a:pt x="1160" y="195"/>
                  </a:cubicBezTo>
                  <a:cubicBezTo>
                    <a:pt x="1154" y="196"/>
                    <a:pt x="1156" y="197"/>
                    <a:pt x="1151" y="193"/>
                  </a:cubicBezTo>
                  <a:cubicBezTo>
                    <a:pt x="1146" y="189"/>
                    <a:pt x="1146" y="190"/>
                    <a:pt x="1146" y="188"/>
                  </a:cubicBezTo>
                  <a:cubicBezTo>
                    <a:pt x="1145" y="185"/>
                    <a:pt x="1146" y="183"/>
                    <a:pt x="1143" y="180"/>
                  </a:cubicBezTo>
                  <a:cubicBezTo>
                    <a:pt x="1139" y="178"/>
                    <a:pt x="1139" y="176"/>
                    <a:pt x="1139" y="174"/>
                  </a:cubicBezTo>
                  <a:cubicBezTo>
                    <a:pt x="1138" y="172"/>
                    <a:pt x="1137" y="168"/>
                    <a:pt x="1140" y="165"/>
                  </a:cubicBezTo>
                  <a:cubicBezTo>
                    <a:pt x="1144" y="162"/>
                    <a:pt x="1146" y="160"/>
                    <a:pt x="1148" y="156"/>
                  </a:cubicBezTo>
                  <a:cubicBezTo>
                    <a:pt x="1150" y="153"/>
                    <a:pt x="1149" y="154"/>
                    <a:pt x="1153" y="150"/>
                  </a:cubicBezTo>
                  <a:cubicBezTo>
                    <a:pt x="1157" y="146"/>
                    <a:pt x="1159" y="144"/>
                    <a:pt x="1161" y="140"/>
                  </a:cubicBezTo>
                  <a:cubicBezTo>
                    <a:pt x="1163" y="136"/>
                    <a:pt x="1166" y="135"/>
                    <a:pt x="1167" y="133"/>
                  </a:cubicBezTo>
                  <a:cubicBezTo>
                    <a:pt x="1169" y="131"/>
                    <a:pt x="1170" y="130"/>
                    <a:pt x="1171" y="13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îŝļïdé">
              <a:extLst>
                <a:ext uri="{FF2B5EF4-FFF2-40B4-BE49-F238E27FC236}">
                  <a16:creationId xmlns:a16="http://schemas.microsoft.com/office/drawing/2014/main" xmlns="" id="{01FBEF4A-A71A-4B25-85D0-4046C82A3270}"/>
                </a:ext>
              </a:extLst>
            </p:cNvPr>
            <p:cNvSpPr/>
            <p:nvPr userDrawn="1"/>
          </p:nvSpPr>
          <p:spPr bwMode="auto">
            <a:xfrm>
              <a:off x="9789319" y="4003676"/>
              <a:ext cx="193675" cy="203200"/>
            </a:xfrm>
            <a:custGeom>
              <a:avLst/>
              <a:gdLst>
                <a:gd name="T0" fmla="*/ 38 w 46"/>
                <a:gd name="T1" fmla="*/ 1 h 48"/>
                <a:gd name="T2" fmla="*/ 30 w 46"/>
                <a:gd name="T3" fmla="*/ 14 h 48"/>
                <a:gd name="T4" fmla="*/ 26 w 46"/>
                <a:gd name="T5" fmla="*/ 22 h 48"/>
                <a:gd name="T6" fmla="*/ 11 w 46"/>
                <a:gd name="T7" fmla="*/ 0 h 48"/>
                <a:gd name="T8" fmla="*/ 5 w 46"/>
                <a:gd name="T9" fmla="*/ 1 h 48"/>
                <a:gd name="T10" fmla="*/ 0 w 46"/>
                <a:gd name="T11" fmla="*/ 2 h 48"/>
                <a:gd name="T12" fmla="*/ 0 w 46"/>
                <a:gd name="T13" fmla="*/ 4 h 48"/>
                <a:gd name="T14" fmla="*/ 3 w 46"/>
                <a:gd name="T15" fmla="*/ 5 h 48"/>
                <a:gd name="T16" fmla="*/ 5 w 46"/>
                <a:gd name="T17" fmla="*/ 7 h 48"/>
                <a:gd name="T18" fmla="*/ 11 w 46"/>
                <a:gd name="T19" fmla="*/ 15 h 48"/>
                <a:gd name="T20" fmla="*/ 19 w 46"/>
                <a:gd name="T21" fmla="*/ 29 h 48"/>
                <a:gd name="T22" fmla="*/ 19 w 46"/>
                <a:gd name="T23" fmla="*/ 34 h 48"/>
                <a:gd name="T24" fmla="*/ 19 w 46"/>
                <a:gd name="T25" fmla="*/ 45 h 48"/>
                <a:gd name="T26" fmla="*/ 16 w 46"/>
                <a:gd name="T27" fmla="*/ 46 h 48"/>
                <a:gd name="T28" fmla="*/ 13 w 46"/>
                <a:gd name="T29" fmla="*/ 46 h 48"/>
                <a:gd name="T30" fmla="*/ 13 w 46"/>
                <a:gd name="T31" fmla="*/ 48 h 48"/>
                <a:gd name="T32" fmla="*/ 36 w 46"/>
                <a:gd name="T33" fmla="*/ 48 h 48"/>
                <a:gd name="T34" fmla="*/ 36 w 46"/>
                <a:gd name="T35" fmla="*/ 46 h 48"/>
                <a:gd name="T36" fmla="*/ 33 w 46"/>
                <a:gd name="T37" fmla="*/ 46 h 48"/>
                <a:gd name="T38" fmla="*/ 30 w 46"/>
                <a:gd name="T39" fmla="*/ 45 h 48"/>
                <a:gd name="T40" fmla="*/ 29 w 46"/>
                <a:gd name="T41" fmla="*/ 43 h 48"/>
                <a:gd name="T42" fmla="*/ 29 w 46"/>
                <a:gd name="T43" fmla="*/ 33 h 48"/>
                <a:gd name="T44" fmla="*/ 29 w 46"/>
                <a:gd name="T45" fmla="*/ 28 h 48"/>
                <a:gd name="T46" fmla="*/ 36 w 46"/>
                <a:gd name="T47" fmla="*/ 16 h 48"/>
                <a:gd name="T48" fmla="*/ 46 w 46"/>
                <a:gd name="T49" fmla="*/ 2 h 48"/>
                <a:gd name="T50" fmla="*/ 46 w 46"/>
                <a:gd name="T51" fmla="*/ 1 h 48"/>
                <a:gd name="T52" fmla="*/ 38 w 46"/>
                <a:gd name="T53"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38" y="1"/>
                  </a:moveTo>
                  <a:cubicBezTo>
                    <a:pt x="30" y="14"/>
                    <a:pt x="30" y="14"/>
                    <a:pt x="30" y="14"/>
                  </a:cubicBezTo>
                  <a:cubicBezTo>
                    <a:pt x="28" y="17"/>
                    <a:pt x="27" y="20"/>
                    <a:pt x="26" y="22"/>
                  </a:cubicBezTo>
                  <a:cubicBezTo>
                    <a:pt x="22" y="15"/>
                    <a:pt x="16" y="6"/>
                    <a:pt x="11" y="0"/>
                  </a:cubicBezTo>
                  <a:cubicBezTo>
                    <a:pt x="8" y="1"/>
                    <a:pt x="8" y="1"/>
                    <a:pt x="5" y="1"/>
                  </a:cubicBezTo>
                  <a:cubicBezTo>
                    <a:pt x="2" y="2"/>
                    <a:pt x="1" y="2"/>
                    <a:pt x="0" y="2"/>
                  </a:cubicBezTo>
                  <a:cubicBezTo>
                    <a:pt x="0" y="4"/>
                    <a:pt x="0" y="4"/>
                    <a:pt x="0" y="4"/>
                  </a:cubicBezTo>
                  <a:cubicBezTo>
                    <a:pt x="1" y="4"/>
                    <a:pt x="2" y="5"/>
                    <a:pt x="3" y="5"/>
                  </a:cubicBezTo>
                  <a:cubicBezTo>
                    <a:pt x="4" y="5"/>
                    <a:pt x="4" y="6"/>
                    <a:pt x="5" y="7"/>
                  </a:cubicBezTo>
                  <a:cubicBezTo>
                    <a:pt x="7" y="9"/>
                    <a:pt x="9" y="11"/>
                    <a:pt x="11" y="15"/>
                  </a:cubicBezTo>
                  <a:cubicBezTo>
                    <a:pt x="14" y="19"/>
                    <a:pt x="16" y="23"/>
                    <a:pt x="19" y="29"/>
                  </a:cubicBezTo>
                  <a:cubicBezTo>
                    <a:pt x="19" y="31"/>
                    <a:pt x="19" y="33"/>
                    <a:pt x="19" y="34"/>
                  </a:cubicBezTo>
                  <a:cubicBezTo>
                    <a:pt x="19" y="41"/>
                    <a:pt x="19" y="44"/>
                    <a:pt x="19" y="45"/>
                  </a:cubicBezTo>
                  <a:cubicBezTo>
                    <a:pt x="18" y="46"/>
                    <a:pt x="17" y="46"/>
                    <a:pt x="16" y="46"/>
                  </a:cubicBezTo>
                  <a:cubicBezTo>
                    <a:pt x="13" y="46"/>
                    <a:pt x="13" y="46"/>
                    <a:pt x="13" y="46"/>
                  </a:cubicBezTo>
                  <a:cubicBezTo>
                    <a:pt x="13" y="48"/>
                    <a:pt x="13" y="48"/>
                    <a:pt x="13" y="48"/>
                  </a:cubicBezTo>
                  <a:cubicBezTo>
                    <a:pt x="20" y="48"/>
                    <a:pt x="28" y="48"/>
                    <a:pt x="36" y="48"/>
                  </a:cubicBezTo>
                  <a:cubicBezTo>
                    <a:pt x="36" y="46"/>
                    <a:pt x="36" y="46"/>
                    <a:pt x="36" y="46"/>
                  </a:cubicBezTo>
                  <a:cubicBezTo>
                    <a:pt x="33" y="46"/>
                    <a:pt x="33" y="46"/>
                    <a:pt x="33" y="46"/>
                  </a:cubicBezTo>
                  <a:cubicBezTo>
                    <a:pt x="32" y="46"/>
                    <a:pt x="30" y="45"/>
                    <a:pt x="30" y="45"/>
                  </a:cubicBezTo>
                  <a:cubicBezTo>
                    <a:pt x="30" y="45"/>
                    <a:pt x="30" y="44"/>
                    <a:pt x="29" y="43"/>
                  </a:cubicBezTo>
                  <a:cubicBezTo>
                    <a:pt x="29" y="41"/>
                    <a:pt x="29" y="37"/>
                    <a:pt x="29" y="33"/>
                  </a:cubicBezTo>
                  <a:cubicBezTo>
                    <a:pt x="29" y="30"/>
                    <a:pt x="29" y="29"/>
                    <a:pt x="29" y="28"/>
                  </a:cubicBezTo>
                  <a:cubicBezTo>
                    <a:pt x="30" y="26"/>
                    <a:pt x="33" y="22"/>
                    <a:pt x="36" y="16"/>
                  </a:cubicBezTo>
                  <a:cubicBezTo>
                    <a:pt x="40" y="10"/>
                    <a:pt x="44" y="5"/>
                    <a:pt x="46" y="2"/>
                  </a:cubicBezTo>
                  <a:cubicBezTo>
                    <a:pt x="46" y="1"/>
                    <a:pt x="46" y="1"/>
                    <a:pt x="46" y="1"/>
                  </a:cubicBezTo>
                  <a:lnTo>
                    <a:pt x="38" y="1"/>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iSḷïḍe">
              <a:extLst>
                <a:ext uri="{FF2B5EF4-FFF2-40B4-BE49-F238E27FC236}">
                  <a16:creationId xmlns:a16="http://schemas.microsoft.com/office/drawing/2014/main" xmlns="" id="{5FF11C8A-BABA-4F5F-944B-8AC6EDCD40B9}"/>
                </a:ext>
              </a:extLst>
            </p:cNvPr>
            <p:cNvSpPr/>
            <p:nvPr userDrawn="1"/>
          </p:nvSpPr>
          <p:spPr bwMode="auto">
            <a:xfrm>
              <a:off x="9603581" y="4008438"/>
              <a:ext cx="177800" cy="198438"/>
            </a:xfrm>
            <a:custGeom>
              <a:avLst/>
              <a:gdLst>
                <a:gd name="T0" fmla="*/ 0 w 42"/>
                <a:gd name="T1" fmla="*/ 0 h 47"/>
                <a:gd name="T2" fmla="*/ 0 w 42"/>
                <a:gd name="T3" fmla="*/ 7 h 47"/>
                <a:gd name="T4" fmla="*/ 0 w 42"/>
                <a:gd name="T5" fmla="*/ 11 h 47"/>
                <a:gd name="T6" fmla="*/ 2 w 42"/>
                <a:gd name="T7" fmla="*/ 11 h 47"/>
                <a:gd name="T8" fmla="*/ 3 w 42"/>
                <a:gd name="T9" fmla="*/ 7 h 47"/>
                <a:gd name="T10" fmla="*/ 16 w 42"/>
                <a:gd name="T11" fmla="*/ 3 h 47"/>
                <a:gd name="T12" fmla="*/ 16 w 42"/>
                <a:gd name="T13" fmla="*/ 13 h 47"/>
                <a:gd name="T14" fmla="*/ 16 w 42"/>
                <a:gd name="T15" fmla="*/ 32 h 47"/>
                <a:gd name="T16" fmla="*/ 16 w 42"/>
                <a:gd name="T17" fmla="*/ 42 h 47"/>
                <a:gd name="T18" fmla="*/ 15 w 42"/>
                <a:gd name="T19" fmla="*/ 44 h 47"/>
                <a:gd name="T20" fmla="*/ 12 w 42"/>
                <a:gd name="T21" fmla="*/ 45 h 47"/>
                <a:gd name="T22" fmla="*/ 9 w 42"/>
                <a:gd name="T23" fmla="*/ 45 h 47"/>
                <a:gd name="T24" fmla="*/ 9 w 42"/>
                <a:gd name="T25" fmla="*/ 47 h 47"/>
                <a:gd name="T26" fmla="*/ 13 w 42"/>
                <a:gd name="T27" fmla="*/ 47 h 47"/>
                <a:gd name="T28" fmla="*/ 13 w 42"/>
                <a:gd name="T29" fmla="*/ 47 h 47"/>
                <a:gd name="T30" fmla="*/ 21 w 42"/>
                <a:gd name="T31" fmla="*/ 47 h 47"/>
                <a:gd name="T32" fmla="*/ 21 w 42"/>
                <a:gd name="T33" fmla="*/ 47 h 47"/>
                <a:gd name="T34" fmla="*/ 29 w 42"/>
                <a:gd name="T35" fmla="*/ 47 h 47"/>
                <a:gd name="T36" fmla="*/ 29 w 42"/>
                <a:gd name="T37" fmla="*/ 47 h 47"/>
                <a:gd name="T38" fmla="*/ 33 w 42"/>
                <a:gd name="T39" fmla="*/ 47 h 47"/>
                <a:gd name="T40" fmla="*/ 33 w 42"/>
                <a:gd name="T41" fmla="*/ 45 h 47"/>
                <a:gd name="T42" fmla="*/ 30 w 42"/>
                <a:gd name="T43" fmla="*/ 45 h 47"/>
                <a:gd name="T44" fmla="*/ 27 w 42"/>
                <a:gd name="T45" fmla="*/ 44 h 47"/>
                <a:gd name="T46" fmla="*/ 26 w 42"/>
                <a:gd name="T47" fmla="*/ 32 h 47"/>
                <a:gd name="T48" fmla="*/ 26 w 42"/>
                <a:gd name="T49" fmla="*/ 14 h 47"/>
                <a:gd name="T50" fmla="*/ 26 w 42"/>
                <a:gd name="T51" fmla="*/ 3 h 47"/>
                <a:gd name="T52" fmla="*/ 39 w 42"/>
                <a:gd name="T53" fmla="*/ 7 h 47"/>
                <a:gd name="T54" fmla="*/ 40 w 42"/>
                <a:gd name="T55" fmla="*/ 11 h 47"/>
                <a:gd name="T56" fmla="*/ 42 w 42"/>
                <a:gd name="T57" fmla="*/ 11 h 47"/>
                <a:gd name="T58" fmla="*/ 42 w 42"/>
                <a:gd name="T59" fmla="*/ 0 h 47"/>
                <a:gd name="T60" fmla="*/ 22 w 42"/>
                <a:gd name="T61" fmla="*/ 0 h 47"/>
                <a:gd name="T62" fmla="*/ 0 w 42"/>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7">
                  <a:moveTo>
                    <a:pt x="0" y="0"/>
                  </a:moveTo>
                  <a:cubicBezTo>
                    <a:pt x="0" y="3"/>
                    <a:pt x="0" y="5"/>
                    <a:pt x="0" y="7"/>
                  </a:cubicBezTo>
                  <a:cubicBezTo>
                    <a:pt x="0" y="11"/>
                    <a:pt x="0" y="11"/>
                    <a:pt x="0" y="11"/>
                  </a:cubicBezTo>
                  <a:cubicBezTo>
                    <a:pt x="2" y="11"/>
                    <a:pt x="2" y="11"/>
                    <a:pt x="2" y="11"/>
                  </a:cubicBezTo>
                  <a:cubicBezTo>
                    <a:pt x="3" y="7"/>
                    <a:pt x="3" y="7"/>
                    <a:pt x="3" y="7"/>
                  </a:cubicBezTo>
                  <a:cubicBezTo>
                    <a:pt x="3" y="6"/>
                    <a:pt x="6" y="3"/>
                    <a:pt x="16" y="3"/>
                  </a:cubicBezTo>
                  <a:cubicBezTo>
                    <a:pt x="16" y="6"/>
                    <a:pt x="16" y="10"/>
                    <a:pt x="16" y="13"/>
                  </a:cubicBezTo>
                  <a:cubicBezTo>
                    <a:pt x="16" y="32"/>
                    <a:pt x="16" y="32"/>
                    <a:pt x="16" y="32"/>
                  </a:cubicBezTo>
                  <a:cubicBezTo>
                    <a:pt x="16" y="36"/>
                    <a:pt x="16" y="40"/>
                    <a:pt x="16" y="42"/>
                  </a:cubicBezTo>
                  <a:cubicBezTo>
                    <a:pt x="16" y="43"/>
                    <a:pt x="15" y="44"/>
                    <a:pt x="15" y="44"/>
                  </a:cubicBezTo>
                  <a:cubicBezTo>
                    <a:pt x="15" y="45"/>
                    <a:pt x="14" y="45"/>
                    <a:pt x="12" y="45"/>
                  </a:cubicBezTo>
                  <a:cubicBezTo>
                    <a:pt x="9" y="45"/>
                    <a:pt x="9" y="45"/>
                    <a:pt x="9" y="45"/>
                  </a:cubicBezTo>
                  <a:cubicBezTo>
                    <a:pt x="9" y="47"/>
                    <a:pt x="9" y="47"/>
                    <a:pt x="9" y="47"/>
                  </a:cubicBezTo>
                  <a:cubicBezTo>
                    <a:pt x="11" y="47"/>
                    <a:pt x="12" y="47"/>
                    <a:pt x="13" y="47"/>
                  </a:cubicBezTo>
                  <a:cubicBezTo>
                    <a:pt x="13" y="47"/>
                    <a:pt x="13" y="47"/>
                    <a:pt x="13" y="47"/>
                  </a:cubicBezTo>
                  <a:cubicBezTo>
                    <a:pt x="16" y="47"/>
                    <a:pt x="19" y="47"/>
                    <a:pt x="21" y="47"/>
                  </a:cubicBezTo>
                  <a:cubicBezTo>
                    <a:pt x="21" y="47"/>
                    <a:pt x="21" y="47"/>
                    <a:pt x="21" y="47"/>
                  </a:cubicBezTo>
                  <a:cubicBezTo>
                    <a:pt x="23" y="47"/>
                    <a:pt x="26" y="47"/>
                    <a:pt x="29" y="47"/>
                  </a:cubicBezTo>
                  <a:cubicBezTo>
                    <a:pt x="29" y="47"/>
                    <a:pt x="29" y="47"/>
                    <a:pt x="29" y="47"/>
                  </a:cubicBezTo>
                  <a:cubicBezTo>
                    <a:pt x="30" y="47"/>
                    <a:pt x="31" y="47"/>
                    <a:pt x="33" y="47"/>
                  </a:cubicBezTo>
                  <a:cubicBezTo>
                    <a:pt x="33" y="45"/>
                    <a:pt x="33" y="45"/>
                    <a:pt x="33" y="45"/>
                  </a:cubicBezTo>
                  <a:cubicBezTo>
                    <a:pt x="30" y="45"/>
                    <a:pt x="30" y="45"/>
                    <a:pt x="30" y="45"/>
                  </a:cubicBezTo>
                  <a:cubicBezTo>
                    <a:pt x="28" y="45"/>
                    <a:pt x="27" y="45"/>
                    <a:pt x="27" y="44"/>
                  </a:cubicBezTo>
                  <a:cubicBezTo>
                    <a:pt x="26" y="43"/>
                    <a:pt x="26" y="39"/>
                    <a:pt x="26" y="32"/>
                  </a:cubicBezTo>
                  <a:cubicBezTo>
                    <a:pt x="26" y="14"/>
                    <a:pt x="26" y="14"/>
                    <a:pt x="26" y="14"/>
                  </a:cubicBezTo>
                  <a:cubicBezTo>
                    <a:pt x="26" y="10"/>
                    <a:pt x="26" y="7"/>
                    <a:pt x="26" y="3"/>
                  </a:cubicBezTo>
                  <a:cubicBezTo>
                    <a:pt x="36" y="3"/>
                    <a:pt x="39" y="5"/>
                    <a:pt x="39" y="7"/>
                  </a:cubicBezTo>
                  <a:cubicBezTo>
                    <a:pt x="40" y="11"/>
                    <a:pt x="40" y="11"/>
                    <a:pt x="40" y="11"/>
                  </a:cubicBezTo>
                  <a:cubicBezTo>
                    <a:pt x="42" y="11"/>
                    <a:pt x="42" y="11"/>
                    <a:pt x="42" y="11"/>
                  </a:cubicBezTo>
                  <a:cubicBezTo>
                    <a:pt x="42" y="8"/>
                    <a:pt x="42" y="4"/>
                    <a:pt x="42" y="0"/>
                  </a:cubicBezTo>
                  <a:cubicBezTo>
                    <a:pt x="36" y="0"/>
                    <a:pt x="29" y="0"/>
                    <a:pt x="22" y="0"/>
                  </a:cubicBezTo>
                  <a:cubicBezTo>
                    <a:pt x="14" y="0"/>
                    <a:pt x="7" y="0"/>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iṧḻîďé">
              <a:extLst>
                <a:ext uri="{FF2B5EF4-FFF2-40B4-BE49-F238E27FC236}">
                  <a16:creationId xmlns:a16="http://schemas.microsoft.com/office/drawing/2014/main" xmlns="" id="{60933BBF-1A8A-4B4C-9475-F660BA580C6A}"/>
                </a:ext>
              </a:extLst>
            </p:cNvPr>
            <p:cNvSpPr/>
            <p:nvPr userDrawn="1"/>
          </p:nvSpPr>
          <p:spPr bwMode="auto">
            <a:xfrm>
              <a:off x="9494044" y="4008438"/>
              <a:ext cx="96838" cy="198438"/>
            </a:xfrm>
            <a:custGeom>
              <a:avLst/>
              <a:gdLst>
                <a:gd name="T0" fmla="*/ 0 w 23"/>
                <a:gd name="T1" fmla="*/ 0 h 47"/>
                <a:gd name="T2" fmla="*/ 0 w 23"/>
                <a:gd name="T3" fmla="*/ 2 h 47"/>
                <a:gd name="T4" fmla="*/ 3 w 23"/>
                <a:gd name="T5" fmla="*/ 2 h 47"/>
                <a:gd name="T6" fmla="*/ 6 w 23"/>
                <a:gd name="T7" fmla="*/ 4 h 47"/>
                <a:gd name="T8" fmla="*/ 7 w 23"/>
                <a:gd name="T9" fmla="*/ 18 h 47"/>
                <a:gd name="T10" fmla="*/ 7 w 23"/>
                <a:gd name="T11" fmla="*/ 29 h 47"/>
                <a:gd name="T12" fmla="*/ 6 w 23"/>
                <a:gd name="T13" fmla="*/ 44 h 47"/>
                <a:gd name="T14" fmla="*/ 3 w 23"/>
                <a:gd name="T15" fmla="*/ 45 h 47"/>
                <a:gd name="T16" fmla="*/ 0 w 23"/>
                <a:gd name="T17" fmla="*/ 45 h 47"/>
                <a:gd name="T18" fmla="*/ 0 w 23"/>
                <a:gd name="T19" fmla="*/ 47 h 47"/>
                <a:gd name="T20" fmla="*/ 23 w 23"/>
                <a:gd name="T21" fmla="*/ 47 h 47"/>
                <a:gd name="T22" fmla="*/ 23 w 23"/>
                <a:gd name="T23" fmla="*/ 45 h 47"/>
                <a:gd name="T24" fmla="*/ 21 w 23"/>
                <a:gd name="T25" fmla="*/ 45 h 47"/>
                <a:gd name="T26" fmla="*/ 17 w 23"/>
                <a:gd name="T27" fmla="*/ 44 h 47"/>
                <a:gd name="T28" fmla="*/ 17 w 23"/>
                <a:gd name="T29" fmla="*/ 30 h 47"/>
                <a:gd name="T30" fmla="*/ 17 w 23"/>
                <a:gd name="T31" fmla="*/ 18 h 47"/>
                <a:gd name="T32" fmla="*/ 17 w 23"/>
                <a:gd name="T33" fmla="*/ 6 h 47"/>
                <a:gd name="T34" fmla="*/ 18 w 23"/>
                <a:gd name="T35" fmla="*/ 3 h 47"/>
                <a:gd name="T36" fmla="*/ 20 w 23"/>
                <a:gd name="T37" fmla="*/ 2 h 47"/>
                <a:gd name="T38" fmla="*/ 23 w 23"/>
                <a:gd name="T39" fmla="*/ 2 h 47"/>
                <a:gd name="T40" fmla="*/ 23 w 23"/>
                <a:gd name="T41" fmla="*/ 0 h 47"/>
                <a:gd name="T42" fmla="*/ 0 w 23"/>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47">
                  <a:moveTo>
                    <a:pt x="0" y="0"/>
                  </a:moveTo>
                  <a:cubicBezTo>
                    <a:pt x="0" y="2"/>
                    <a:pt x="0" y="2"/>
                    <a:pt x="0" y="2"/>
                  </a:cubicBezTo>
                  <a:cubicBezTo>
                    <a:pt x="3" y="2"/>
                    <a:pt x="3" y="2"/>
                    <a:pt x="3" y="2"/>
                  </a:cubicBezTo>
                  <a:cubicBezTo>
                    <a:pt x="5" y="2"/>
                    <a:pt x="6" y="3"/>
                    <a:pt x="6" y="4"/>
                  </a:cubicBezTo>
                  <a:cubicBezTo>
                    <a:pt x="7" y="5"/>
                    <a:pt x="7" y="9"/>
                    <a:pt x="7" y="18"/>
                  </a:cubicBezTo>
                  <a:cubicBezTo>
                    <a:pt x="7" y="29"/>
                    <a:pt x="7" y="29"/>
                    <a:pt x="7" y="29"/>
                  </a:cubicBezTo>
                  <a:cubicBezTo>
                    <a:pt x="7" y="38"/>
                    <a:pt x="7" y="43"/>
                    <a:pt x="6" y="44"/>
                  </a:cubicBezTo>
                  <a:cubicBezTo>
                    <a:pt x="6" y="45"/>
                    <a:pt x="5" y="45"/>
                    <a:pt x="3" y="45"/>
                  </a:cubicBezTo>
                  <a:cubicBezTo>
                    <a:pt x="0" y="45"/>
                    <a:pt x="0" y="45"/>
                    <a:pt x="0" y="45"/>
                  </a:cubicBezTo>
                  <a:cubicBezTo>
                    <a:pt x="0" y="47"/>
                    <a:pt x="0" y="47"/>
                    <a:pt x="0" y="47"/>
                  </a:cubicBezTo>
                  <a:cubicBezTo>
                    <a:pt x="8" y="47"/>
                    <a:pt x="16" y="47"/>
                    <a:pt x="23" y="47"/>
                  </a:cubicBezTo>
                  <a:cubicBezTo>
                    <a:pt x="23" y="45"/>
                    <a:pt x="23" y="45"/>
                    <a:pt x="23" y="45"/>
                  </a:cubicBezTo>
                  <a:cubicBezTo>
                    <a:pt x="21" y="45"/>
                    <a:pt x="21" y="45"/>
                    <a:pt x="21" y="45"/>
                  </a:cubicBezTo>
                  <a:cubicBezTo>
                    <a:pt x="19" y="45"/>
                    <a:pt x="18" y="45"/>
                    <a:pt x="17" y="44"/>
                  </a:cubicBezTo>
                  <a:cubicBezTo>
                    <a:pt x="17" y="43"/>
                    <a:pt x="17" y="38"/>
                    <a:pt x="17" y="30"/>
                  </a:cubicBezTo>
                  <a:cubicBezTo>
                    <a:pt x="17" y="18"/>
                    <a:pt x="17" y="18"/>
                    <a:pt x="17" y="18"/>
                  </a:cubicBezTo>
                  <a:cubicBezTo>
                    <a:pt x="17" y="12"/>
                    <a:pt x="17" y="8"/>
                    <a:pt x="17" y="6"/>
                  </a:cubicBezTo>
                  <a:cubicBezTo>
                    <a:pt x="17" y="4"/>
                    <a:pt x="17" y="3"/>
                    <a:pt x="18" y="3"/>
                  </a:cubicBezTo>
                  <a:cubicBezTo>
                    <a:pt x="18" y="2"/>
                    <a:pt x="19" y="2"/>
                    <a:pt x="20" y="2"/>
                  </a:cubicBezTo>
                  <a:cubicBezTo>
                    <a:pt x="23" y="2"/>
                    <a:pt x="23" y="2"/>
                    <a:pt x="23" y="2"/>
                  </a:cubicBezTo>
                  <a:cubicBezTo>
                    <a:pt x="23" y="0"/>
                    <a:pt x="23" y="0"/>
                    <a:pt x="23" y="0"/>
                  </a:cubicBezTo>
                  <a:cubicBezTo>
                    <a:pt x="16" y="1"/>
                    <a:pt x="8"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íṧḷïḋê">
              <a:extLst>
                <a:ext uri="{FF2B5EF4-FFF2-40B4-BE49-F238E27FC236}">
                  <a16:creationId xmlns:a16="http://schemas.microsoft.com/office/drawing/2014/main" xmlns="" id="{27972921-5B6B-47D9-ADBD-542299E2B332}"/>
                </a:ext>
              </a:extLst>
            </p:cNvPr>
            <p:cNvSpPr/>
            <p:nvPr userDrawn="1"/>
          </p:nvSpPr>
          <p:spPr bwMode="auto">
            <a:xfrm>
              <a:off x="9328944" y="4008438"/>
              <a:ext cx="157163" cy="203200"/>
            </a:xfrm>
            <a:custGeom>
              <a:avLst/>
              <a:gdLst>
                <a:gd name="T0" fmla="*/ 32 w 37"/>
                <a:gd name="T1" fmla="*/ 22 h 48"/>
                <a:gd name="T2" fmla="*/ 22 w 37"/>
                <a:gd name="T3" fmla="*/ 21 h 48"/>
                <a:gd name="T4" fmla="*/ 14 w 37"/>
                <a:gd name="T5" fmla="*/ 19 h 48"/>
                <a:gd name="T6" fmla="*/ 10 w 37"/>
                <a:gd name="T7" fmla="*/ 16 h 48"/>
                <a:gd name="T8" fmla="*/ 9 w 37"/>
                <a:gd name="T9" fmla="*/ 12 h 48"/>
                <a:gd name="T10" fmla="*/ 12 w 37"/>
                <a:gd name="T11" fmla="*/ 5 h 48"/>
                <a:gd name="T12" fmla="*/ 31 w 37"/>
                <a:gd name="T13" fmla="*/ 9 h 48"/>
                <a:gd name="T14" fmla="*/ 31 w 37"/>
                <a:gd name="T15" fmla="*/ 12 h 48"/>
                <a:gd name="T16" fmla="*/ 33 w 37"/>
                <a:gd name="T17" fmla="*/ 12 h 48"/>
                <a:gd name="T18" fmla="*/ 34 w 37"/>
                <a:gd name="T19" fmla="*/ 2 h 48"/>
                <a:gd name="T20" fmla="*/ 27 w 37"/>
                <a:gd name="T21" fmla="*/ 0 h 48"/>
                <a:gd name="T22" fmla="*/ 21 w 37"/>
                <a:gd name="T23" fmla="*/ 0 h 48"/>
                <a:gd name="T24" fmla="*/ 19 w 37"/>
                <a:gd name="T25" fmla="*/ 0 h 48"/>
                <a:gd name="T26" fmla="*/ 17 w 37"/>
                <a:gd name="T27" fmla="*/ 0 h 48"/>
                <a:gd name="T28" fmla="*/ 4 w 37"/>
                <a:gd name="T29" fmla="*/ 4 h 48"/>
                <a:gd name="T30" fmla="*/ 0 w 37"/>
                <a:gd name="T31" fmla="*/ 14 h 48"/>
                <a:gd name="T32" fmla="*/ 1 w 37"/>
                <a:gd name="T33" fmla="*/ 20 h 48"/>
                <a:gd name="T34" fmla="*/ 5 w 37"/>
                <a:gd name="T35" fmla="*/ 24 h 48"/>
                <a:gd name="T36" fmla="*/ 15 w 37"/>
                <a:gd name="T37" fmla="*/ 26 h 48"/>
                <a:gd name="T38" fmla="*/ 23 w 37"/>
                <a:gd name="T39" fmla="*/ 27 h 48"/>
                <a:gd name="T40" fmla="*/ 26 w 37"/>
                <a:gd name="T41" fmla="*/ 30 h 48"/>
                <a:gd name="T42" fmla="*/ 27 w 37"/>
                <a:gd name="T43" fmla="*/ 35 h 48"/>
                <a:gd name="T44" fmla="*/ 24 w 37"/>
                <a:gd name="T45" fmla="*/ 42 h 48"/>
                <a:gd name="T46" fmla="*/ 3 w 37"/>
                <a:gd name="T47" fmla="*/ 41 h 48"/>
                <a:gd name="T48" fmla="*/ 3 w 37"/>
                <a:gd name="T49" fmla="*/ 37 h 48"/>
                <a:gd name="T50" fmla="*/ 3 w 37"/>
                <a:gd name="T51" fmla="*/ 35 h 48"/>
                <a:gd name="T52" fmla="*/ 1 w 37"/>
                <a:gd name="T53" fmla="*/ 35 h 48"/>
                <a:gd name="T54" fmla="*/ 0 w 37"/>
                <a:gd name="T55" fmla="*/ 45 h 48"/>
                <a:gd name="T56" fmla="*/ 7 w 37"/>
                <a:gd name="T57" fmla="*/ 47 h 48"/>
                <a:gd name="T58" fmla="*/ 13 w 37"/>
                <a:gd name="T59" fmla="*/ 48 h 48"/>
                <a:gd name="T60" fmla="*/ 15 w 37"/>
                <a:gd name="T61" fmla="*/ 48 h 48"/>
                <a:gd name="T62" fmla="*/ 17 w 37"/>
                <a:gd name="T63" fmla="*/ 48 h 48"/>
                <a:gd name="T64" fmla="*/ 31 w 37"/>
                <a:gd name="T65" fmla="*/ 43 h 48"/>
                <a:gd name="T66" fmla="*/ 37 w 37"/>
                <a:gd name="T67" fmla="*/ 32 h 48"/>
                <a:gd name="T68" fmla="*/ 35 w 37"/>
                <a:gd name="T69" fmla="*/ 26 h 48"/>
                <a:gd name="T70" fmla="*/ 32 w 37"/>
                <a:gd name="T71"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48">
                  <a:moveTo>
                    <a:pt x="32" y="22"/>
                  </a:moveTo>
                  <a:cubicBezTo>
                    <a:pt x="30" y="22"/>
                    <a:pt x="27" y="21"/>
                    <a:pt x="22" y="21"/>
                  </a:cubicBezTo>
                  <a:cubicBezTo>
                    <a:pt x="18" y="20"/>
                    <a:pt x="15" y="20"/>
                    <a:pt x="14" y="19"/>
                  </a:cubicBezTo>
                  <a:cubicBezTo>
                    <a:pt x="12" y="19"/>
                    <a:pt x="11" y="18"/>
                    <a:pt x="10" y="16"/>
                  </a:cubicBezTo>
                  <a:cubicBezTo>
                    <a:pt x="9" y="15"/>
                    <a:pt x="9" y="14"/>
                    <a:pt x="9" y="12"/>
                  </a:cubicBezTo>
                  <a:cubicBezTo>
                    <a:pt x="9" y="9"/>
                    <a:pt x="10" y="7"/>
                    <a:pt x="12" y="5"/>
                  </a:cubicBezTo>
                  <a:cubicBezTo>
                    <a:pt x="15" y="2"/>
                    <a:pt x="31" y="1"/>
                    <a:pt x="31" y="9"/>
                  </a:cubicBezTo>
                  <a:cubicBezTo>
                    <a:pt x="31" y="12"/>
                    <a:pt x="31" y="12"/>
                    <a:pt x="31" y="12"/>
                  </a:cubicBezTo>
                  <a:cubicBezTo>
                    <a:pt x="33" y="12"/>
                    <a:pt x="33" y="12"/>
                    <a:pt x="33" y="12"/>
                  </a:cubicBezTo>
                  <a:cubicBezTo>
                    <a:pt x="33" y="8"/>
                    <a:pt x="33" y="5"/>
                    <a:pt x="34" y="2"/>
                  </a:cubicBezTo>
                  <a:cubicBezTo>
                    <a:pt x="32" y="1"/>
                    <a:pt x="30" y="1"/>
                    <a:pt x="27" y="0"/>
                  </a:cubicBezTo>
                  <a:cubicBezTo>
                    <a:pt x="25" y="0"/>
                    <a:pt x="23" y="0"/>
                    <a:pt x="21" y="0"/>
                  </a:cubicBezTo>
                  <a:cubicBezTo>
                    <a:pt x="20" y="0"/>
                    <a:pt x="19" y="0"/>
                    <a:pt x="19" y="0"/>
                  </a:cubicBezTo>
                  <a:cubicBezTo>
                    <a:pt x="18" y="0"/>
                    <a:pt x="18" y="0"/>
                    <a:pt x="17" y="0"/>
                  </a:cubicBezTo>
                  <a:cubicBezTo>
                    <a:pt x="12" y="0"/>
                    <a:pt x="7" y="1"/>
                    <a:pt x="4" y="4"/>
                  </a:cubicBezTo>
                  <a:cubicBezTo>
                    <a:pt x="1" y="6"/>
                    <a:pt x="0" y="10"/>
                    <a:pt x="0" y="14"/>
                  </a:cubicBezTo>
                  <a:cubicBezTo>
                    <a:pt x="0" y="17"/>
                    <a:pt x="0" y="19"/>
                    <a:pt x="1" y="20"/>
                  </a:cubicBezTo>
                  <a:cubicBezTo>
                    <a:pt x="2" y="22"/>
                    <a:pt x="4" y="23"/>
                    <a:pt x="5" y="24"/>
                  </a:cubicBezTo>
                  <a:cubicBezTo>
                    <a:pt x="7" y="25"/>
                    <a:pt x="10" y="26"/>
                    <a:pt x="15" y="26"/>
                  </a:cubicBezTo>
                  <a:cubicBezTo>
                    <a:pt x="19" y="26"/>
                    <a:pt x="22" y="27"/>
                    <a:pt x="23" y="27"/>
                  </a:cubicBezTo>
                  <a:cubicBezTo>
                    <a:pt x="24" y="28"/>
                    <a:pt x="26" y="29"/>
                    <a:pt x="26" y="30"/>
                  </a:cubicBezTo>
                  <a:cubicBezTo>
                    <a:pt x="27" y="31"/>
                    <a:pt x="27" y="33"/>
                    <a:pt x="27" y="35"/>
                  </a:cubicBezTo>
                  <a:cubicBezTo>
                    <a:pt x="27" y="38"/>
                    <a:pt x="26" y="40"/>
                    <a:pt x="24" y="42"/>
                  </a:cubicBezTo>
                  <a:cubicBezTo>
                    <a:pt x="17" y="48"/>
                    <a:pt x="3" y="41"/>
                    <a:pt x="3" y="41"/>
                  </a:cubicBezTo>
                  <a:cubicBezTo>
                    <a:pt x="3" y="40"/>
                    <a:pt x="3" y="39"/>
                    <a:pt x="3" y="37"/>
                  </a:cubicBezTo>
                  <a:cubicBezTo>
                    <a:pt x="3" y="35"/>
                    <a:pt x="3" y="35"/>
                    <a:pt x="3" y="35"/>
                  </a:cubicBezTo>
                  <a:cubicBezTo>
                    <a:pt x="1" y="35"/>
                    <a:pt x="1" y="35"/>
                    <a:pt x="1" y="35"/>
                  </a:cubicBezTo>
                  <a:cubicBezTo>
                    <a:pt x="1" y="39"/>
                    <a:pt x="0" y="43"/>
                    <a:pt x="0" y="45"/>
                  </a:cubicBezTo>
                  <a:cubicBezTo>
                    <a:pt x="2" y="46"/>
                    <a:pt x="4" y="47"/>
                    <a:pt x="7" y="47"/>
                  </a:cubicBezTo>
                  <a:cubicBezTo>
                    <a:pt x="9" y="48"/>
                    <a:pt x="11" y="48"/>
                    <a:pt x="13" y="48"/>
                  </a:cubicBezTo>
                  <a:cubicBezTo>
                    <a:pt x="14" y="48"/>
                    <a:pt x="14" y="48"/>
                    <a:pt x="15" y="48"/>
                  </a:cubicBezTo>
                  <a:cubicBezTo>
                    <a:pt x="15" y="48"/>
                    <a:pt x="16" y="48"/>
                    <a:pt x="17" y="48"/>
                  </a:cubicBezTo>
                  <a:cubicBezTo>
                    <a:pt x="23" y="48"/>
                    <a:pt x="28" y="46"/>
                    <a:pt x="31" y="43"/>
                  </a:cubicBezTo>
                  <a:cubicBezTo>
                    <a:pt x="35" y="40"/>
                    <a:pt x="37" y="36"/>
                    <a:pt x="37" y="32"/>
                  </a:cubicBezTo>
                  <a:cubicBezTo>
                    <a:pt x="37" y="29"/>
                    <a:pt x="36" y="27"/>
                    <a:pt x="35" y="26"/>
                  </a:cubicBezTo>
                  <a:cubicBezTo>
                    <a:pt x="34" y="24"/>
                    <a:pt x="33" y="23"/>
                    <a:pt x="32" y="22"/>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ïş1íḑé">
              <a:extLst>
                <a:ext uri="{FF2B5EF4-FFF2-40B4-BE49-F238E27FC236}">
                  <a16:creationId xmlns:a16="http://schemas.microsoft.com/office/drawing/2014/main" xmlns="" id="{ACAC214A-155E-4687-A263-A45CA638E3FD}"/>
                </a:ext>
              </a:extLst>
            </p:cNvPr>
            <p:cNvSpPr/>
            <p:nvPr userDrawn="1"/>
          </p:nvSpPr>
          <p:spPr bwMode="auto">
            <a:xfrm>
              <a:off x="9127331" y="4003676"/>
              <a:ext cx="198438" cy="203200"/>
            </a:xfrm>
            <a:custGeom>
              <a:avLst/>
              <a:gdLst>
                <a:gd name="T0" fmla="*/ 45 w 47"/>
                <a:gd name="T1" fmla="*/ 46 h 48"/>
                <a:gd name="T2" fmla="*/ 42 w 47"/>
                <a:gd name="T3" fmla="*/ 43 h 48"/>
                <a:gd name="T4" fmla="*/ 36 w 47"/>
                <a:gd name="T5" fmla="*/ 35 h 48"/>
                <a:gd name="T6" fmla="*/ 28 w 47"/>
                <a:gd name="T7" fmla="*/ 24 h 48"/>
                <a:gd name="T8" fmla="*/ 38 w 47"/>
                <a:gd name="T9" fmla="*/ 19 h 48"/>
                <a:gd name="T10" fmla="*/ 41 w 47"/>
                <a:gd name="T11" fmla="*/ 11 h 48"/>
                <a:gd name="T12" fmla="*/ 39 w 47"/>
                <a:gd name="T13" fmla="*/ 6 h 48"/>
                <a:gd name="T14" fmla="*/ 35 w 47"/>
                <a:gd name="T15" fmla="*/ 2 h 48"/>
                <a:gd name="T16" fmla="*/ 16 w 47"/>
                <a:gd name="T17" fmla="*/ 1 h 48"/>
                <a:gd name="T18" fmla="*/ 11 w 47"/>
                <a:gd name="T19" fmla="*/ 1 h 48"/>
                <a:gd name="T20" fmla="*/ 0 w 47"/>
                <a:gd name="T21" fmla="*/ 1 h 48"/>
                <a:gd name="T22" fmla="*/ 0 w 47"/>
                <a:gd name="T23" fmla="*/ 3 h 48"/>
                <a:gd name="T24" fmla="*/ 2 w 47"/>
                <a:gd name="T25" fmla="*/ 3 h 48"/>
                <a:gd name="T26" fmla="*/ 6 w 47"/>
                <a:gd name="T27" fmla="*/ 5 h 48"/>
                <a:gd name="T28" fmla="*/ 7 w 47"/>
                <a:gd name="T29" fmla="*/ 16 h 48"/>
                <a:gd name="T30" fmla="*/ 7 w 47"/>
                <a:gd name="T31" fmla="*/ 32 h 48"/>
                <a:gd name="T32" fmla="*/ 6 w 47"/>
                <a:gd name="T33" fmla="*/ 45 h 48"/>
                <a:gd name="T34" fmla="*/ 3 w 47"/>
                <a:gd name="T35" fmla="*/ 46 h 48"/>
                <a:gd name="T36" fmla="*/ 0 w 47"/>
                <a:gd name="T37" fmla="*/ 46 h 48"/>
                <a:gd name="T38" fmla="*/ 0 w 47"/>
                <a:gd name="T39" fmla="*/ 48 h 48"/>
                <a:gd name="T40" fmla="*/ 4 w 47"/>
                <a:gd name="T41" fmla="*/ 48 h 48"/>
                <a:gd name="T42" fmla="*/ 4 w 47"/>
                <a:gd name="T43" fmla="*/ 48 h 48"/>
                <a:gd name="T44" fmla="*/ 23 w 47"/>
                <a:gd name="T45" fmla="*/ 48 h 48"/>
                <a:gd name="T46" fmla="*/ 23 w 47"/>
                <a:gd name="T47" fmla="*/ 46 h 48"/>
                <a:gd name="T48" fmla="*/ 21 w 47"/>
                <a:gd name="T49" fmla="*/ 46 h 48"/>
                <a:gd name="T50" fmla="*/ 17 w 47"/>
                <a:gd name="T51" fmla="*/ 45 h 48"/>
                <a:gd name="T52" fmla="*/ 16 w 47"/>
                <a:gd name="T53" fmla="*/ 32 h 48"/>
                <a:gd name="T54" fmla="*/ 16 w 47"/>
                <a:gd name="T55" fmla="*/ 25 h 48"/>
                <a:gd name="T56" fmla="*/ 22 w 47"/>
                <a:gd name="T57" fmla="*/ 32 h 48"/>
                <a:gd name="T58" fmla="*/ 34 w 47"/>
                <a:gd name="T59" fmla="*/ 48 h 48"/>
                <a:gd name="T60" fmla="*/ 47 w 47"/>
                <a:gd name="T61" fmla="*/ 48 h 48"/>
                <a:gd name="T62" fmla="*/ 47 w 47"/>
                <a:gd name="T63" fmla="*/ 46 h 48"/>
                <a:gd name="T64" fmla="*/ 46 w 47"/>
                <a:gd name="T65" fmla="*/ 46 h 48"/>
                <a:gd name="T66" fmla="*/ 45 w 47"/>
                <a:gd name="T67" fmla="*/ 46 h 48"/>
                <a:gd name="T68" fmla="*/ 16 w 47"/>
                <a:gd name="T69" fmla="*/ 23 h 48"/>
                <a:gd name="T70" fmla="*/ 16 w 47"/>
                <a:gd name="T71" fmla="*/ 16 h 48"/>
                <a:gd name="T72" fmla="*/ 17 w 47"/>
                <a:gd name="T73" fmla="*/ 5 h 48"/>
                <a:gd name="T74" fmla="*/ 22 w 47"/>
                <a:gd name="T75" fmla="*/ 4 h 48"/>
                <a:gd name="T76" fmla="*/ 28 w 47"/>
                <a:gd name="T77" fmla="*/ 6 h 48"/>
                <a:gd name="T78" fmla="*/ 30 w 47"/>
                <a:gd name="T79" fmla="*/ 12 h 48"/>
                <a:gd name="T80" fmla="*/ 27 w 47"/>
                <a:gd name="T81" fmla="*/ 20 h 48"/>
                <a:gd name="T82" fmla="*/ 16 w 47"/>
                <a:gd name="T83" fmla="*/ 2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 h="48">
                  <a:moveTo>
                    <a:pt x="45" y="46"/>
                  </a:moveTo>
                  <a:cubicBezTo>
                    <a:pt x="44" y="46"/>
                    <a:pt x="43" y="45"/>
                    <a:pt x="42" y="43"/>
                  </a:cubicBezTo>
                  <a:cubicBezTo>
                    <a:pt x="36" y="35"/>
                    <a:pt x="36" y="35"/>
                    <a:pt x="36" y="35"/>
                  </a:cubicBezTo>
                  <a:cubicBezTo>
                    <a:pt x="33" y="31"/>
                    <a:pt x="30" y="27"/>
                    <a:pt x="28" y="24"/>
                  </a:cubicBezTo>
                  <a:cubicBezTo>
                    <a:pt x="32" y="23"/>
                    <a:pt x="35" y="22"/>
                    <a:pt x="38" y="19"/>
                  </a:cubicBezTo>
                  <a:cubicBezTo>
                    <a:pt x="40" y="17"/>
                    <a:pt x="41" y="14"/>
                    <a:pt x="41" y="11"/>
                  </a:cubicBezTo>
                  <a:cubicBezTo>
                    <a:pt x="41" y="9"/>
                    <a:pt x="40" y="7"/>
                    <a:pt x="39" y="6"/>
                  </a:cubicBezTo>
                  <a:cubicBezTo>
                    <a:pt x="38" y="4"/>
                    <a:pt x="37" y="3"/>
                    <a:pt x="35" y="2"/>
                  </a:cubicBezTo>
                  <a:cubicBezTo>
                    <a:pt x="30" y="0"/>
                    <a:pt x="21" y="1"/>
                    <a:pt x="16" y="1"/>
                  </a:cubicBezTo>
                  <a:cubicBezTo>
                    <a:pt x="14" y="1"/>
                    <a:pt x="13" y="1"/>
                    <a:pt x="11" y="1"/>
                  </a:cubicBezTo>
                  <a:cubicBezTo>
                    <a:pt x="8" y="1"/>
                    <a:pt x="4" y="1"/>
                    <a:pt x="0" y="1"/>
                  </a:cubicBezTo>
                  <a:cubicBezTo>
                    <a:pt x="0" y="3"/>
                    <a:pt x="0" y="3"/>
                    <a:pt x="0" y="3"/>
                  </a:cubicBezTo>
                  <a:cubicBezTo>
                    <a:pt x="2" y="3"/>
                    <a:pt x="2" y="3"/>
                    <a:pt x="2" y="3"/>
                  </a:cubicBezTo>
                  <a:cubicBezTo>
                    <a:pt x="4" y="3"/>
                    <a:pt x="6" y="4"/>
                    <a:pt x="6" y="5"/>
                  </a:cubicBezTo>
                  <a:cubicBezTo>
                    <a:pt x="6" y="5"/>
                    <a:pt x="7" y="9"/>
                    <a:pt x="7" y="16"/>
                  </a:cubicBezTo>
                  <a:cubicBezTo>
                    <a:pt x="7" y="32"/>
                    <a:pt x="7" y="32"/>
                    <a:pt x="7" y="32"/>
                  </a:cubicBezTo>
                  <a:cubicBezTo>
                    <a:pt x="7" y="40"/>
                    <a:pt x="6" y="44"/>
                    <a:pt x="6" y="45"/>
                  </a:cubicBezTo>
                  <a:cubicBezTo>
                    <a:pt x="6" y="46"/>
                    <a:pt x="5" y="46"/>
                    <a:pt x="3" y="46"/>
                  </a:cubicBezTo>
                  <a:cubicBezTo>
                    <a:pt x="0" y="46"/>
                    <a:pt x="0" y="46"/>
                    <a:pt x="0" y="46"/>
                  </a:cubicBezTo>
                  <a:cubicBezTo>
                    <a:pt x="0" y="48"/>
                    <a:pt x="0" y="48"/>
                    <a:pt x="0" y="48"/>
                  </a:cubicBezTo>
                  <a:cubicBezTo>
                    <a:pt x="2" y="48"/>
                    <a:pt x="3" y="48"/>
                    <a:pt x="4" y="48"/>
                  </a:cubicBezTo>
                  <a:cubicBezTo>
                    <a:pt x="4" y="48"/>
                    <a:pt x="4" y="48"/>
                    <a:pt x="4" y="48"/>
                  </a:cubicBezTo>
                  <a:cubicBezTo>
                    <a:pt x="10" y="48"/>
                    <a:pt x="17" y="48"/>
                    <a:pt x="23" y="48"/>
                  </a:cubicBezTo>
                  <a:cubicBezTo>
                    <a:pt x="23" y="46"/>
                    <a:pt x="23" y="46"/>
                    <a:pt x="23" y="46"/>
                  </a:cubicBezTo>
                  <a:cubicBezTo>
                    <a:pt x="21" y="46"/>
                    <a:pt x="21" y="46"/>
                    <a:pt x="21" y="46"/>
                  </a:cubicBezTo>
                  <a:cubicBezTo>
                    <a:pt x="19" y="46"/>
                    <a:pt x="17" y="46"/>
                    <a:pt x="17" y="45"/>
                  </a:cubicBezTo>
                  <a:cubicBezTo>
                    <a:pt x="17" y="44"/>
                    <a:pt x="16" y="40"/>
                    <a:pt x="16" y="32"/>
                  </a:cubicBezTo>
                  <a:cubicBezTo>
                    <a:pt x="16" y="25"/>
                    <a:pt x="16" y="25"/>
                    <a:pt x="16" y="25"/>
                  </a:cubicBezTo>
                  <a:cubicBezTo>
                    <a:pt x="19" y="27"/>
                    <a:pt x="21" y="30"/>
                    <a:pt x="22" y="32"/>
                  </a:cubicBezTo>
                  <a:cubicBezTo>
                    <a:pt x="34" y="48"/>
                    <a:pt x="34" y="48"/>
                    <a:pt x="34" y="48"/>
                  </a:cubicBezTo>
                  <a:cubicBezTo>
                    <a:pt x="38" y="48"/>
                    <a:pt x="43" y="48"/>
                    <a:pt x="47" y="48"/>
                  </a:cubicBezTo>
                  <a:cubicBezTo>
                    <a:pt x="47" y="46"/>
                    <a:pt x="47" y="46"/>
                    <a:pt x="47" y="46"/>
                  </a:cubicBezTo>
                  <a:cubicBezTo>
                    <a:pt x="46" y="46"/>
                    <a:pt x="46" y="46"/>
                    <a:pt x="46" y="46"/>
                  </a:cubicBezTo>
                  <a:cubicBezTo>
                    <a:pt x="45" y="46"/>
                    <a:pt x="45" y="46"/>
                    <a:pt x="45" y="46"/>
                  </a:cubicBezTo>
                  <a:close/>
                  <a:moveTo>
                    <a:pt x="16" y="23"/>
                  </a:moveTo>
                  <a:cubicBezTo>
                    <a:pt x="16" y="16"/>
                    <a:pt x="16" y="16"/>
                    <a:pt x="16" y="16"/>
                  </a:cubicBezTo>
                  <a:cubicBezTo>
                    <a:pt x="16" y="12"/>
                    <a:pt x="17" y="8"/>
                    <a:pt x="17" y="5"/>
                  </a:cubicBezTo>
                  <a:cubicBezTo>
                    <a:pt x="19" y="4"/>
                    <a:pt x="20" y="4"/>
                    <a:pt x="22" y="4"/>
                  </a:cubicBezTo>
                  <a:cubicBezTo>
                    <a:pt x="24" y="4"/>
                    <a:pt x="26" y="5"/>
                    <a:pt x="28" y="6"/>
                  </a:cubicBezTo>
                  <a:cubicBezTo>
                    <a:pt x="29" y="7"/>
                    <a:pt x="30" y="10"/>
                    <a:pt x="30" y="12"/>
                  </a:cubicBezTo>
                  <a:cubicBezTo>
                    <a:pt x="30" y="16"/>
                    <a:pt x="29" y="18"/>
                    <a:pt x="27" y="20"/>
                  </a:cubicBezTo>
                  <a:cubicBezTo>
                    <a:pt x="24" y="23"/>
                    <a:pt x="20" y="23"/>
                    <a:pt x="16" y="23"/>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iSḷîḋê">
              <a:extLst>
                <a:ext uri="{FF2B5EF4-FFF2-40B4-BE49-F238E27FC236}">
                  <a16:creationId xmlns:a16="http://schemas.microsoft.com/office/drawing/2014/main" xmlns="" id="{E0E5BAF2-8894-439E-81C5-34BA7B5B64CC}"/>
                </a:ext>
              </a:extLst>
            </p:cNvPr>
            <p:cNvSpPr/>
            <p:nvPr userDrawn="1"/>
          </p:nvSpPr>
          <p:spPr bwMode="auto">
            <a:xfrm>
              <a:off x="8941594" y="4008438"/>
              <a:ext cx="168275" cy="198438"/>
            </a:xfrm>
            <a:custGeom>
              <a:avLst/>
              <a:gdLst>
                <a:gd name="T0" fmla="*/ 38 w 40"/>
                <a:gd name="T1" fmla="*/ 36 h 47"/>
                <a:gd name="T2" fmla="*/ 29 w 40"/>
                <a:gd name="T3" fmla="*/ 44 h 47"/>
                <a:gd name="T4" fmla="*/ 25 w 40"/>
                <a:gd name="T5" fmla="*/ 44 h 47"/>
                <a:gd name="T6" fmla="*/ 17 w 40"/>
                <a:gd name="T7" fmla="*/ 44 h 47"/>
                <a:gd name="T8" fmla="*/ 16 w 40"/>
                <a:gd name="T9" fmla="*/ 37 h 47"/>
                <a:gd name="T10" fmla="*/ 16 w 40"/>
                <a:gd name="T11" fmla="*/ 33 h 47"/>
                <a:gd name="T12" fmla="*/ 16 w 40"/>
                <a:gd name="T13" fmla="*/ 25 h 47"/>
                <a:gd name="T14" fmla="*/ 21 w 40"/>
                <a:gd name="T15" fmla="*/ 24 h 47"/>
                <a:gd name="T16" fmla="*/ 31 w 40"/>
                <a:gd name="T17" fmla="*/ 25 h 47"/>
                <a:gd name="T18" fmla="*/ 32 w 40"/>
                <a:gd name="T19" fmla="*/ 29 h 47"/>
                <a:gd name="T20" fmla="*/ 32 w 40"/>
                <a:gd name="T21" fmla="*/ 31 h 47"/>
                <a:gd name="T22" fmla="*/ 34 w 40"/>
                <a:gd name="T23" fmla="*/ 31 h 47"/>
                <a:gd name="T24" fmla="*/ 34 w 40"/>
                <a:gd name="T25" fmla="*/ 24 h 47"/>
                <a:gd name="T26" fmla="*/ 34 w 40"/>
                <a:gd name="T27" fmla="*/ 16 h 47"/>
                <a:gd name="T28" fmla="*/ 32 w 40"/>
                <a:gd name="T29" fmla="*/ 16 h 47"/>
                <a:gd name="T30" fmla="*/ 32 w 40"/>
                <a:gd name="T31" fmla="*/ 18 h 47"/>
                <a:gd name="T32" fmla="*/ 31 w 40"/>
                <a:gd name="T33" fmla="*/ 21 h 47"/>
                <a:gd name="T34" fmla="*/ 21 w 40"/>
                <a:gd name="T35" fmla="*/ 22 h 47"/>
                <a:gd name="T36" fmla="*/ 16 w 40"/>
                <a:gd name="T37" fmla="*/ 21 h 47"/>
                <a:gd name="T38" fmla="*/ 16 w 40"/>
                <a:gd name="T39" fmla="*/ 15 h 47"/>
                <a:gd name="T40" fmla="*/ 16 w 40"/>
                <a:gd name="T41" fmla="*/ 10 h 47"/>
                <a:gd name="T42" fmla="*/ 17 w 40"/>
                <a:gd name="T43" fmla="*/ 4 h 47"/>
                <a:gd name="T44" fmla="*/ 36 w 40"/>
                <a:gd name="T45" fmla="*/ 5 h 47"/>
                <a:gd name="T46" fmla="*/ 36 w 40"/>
                <a:gd name="T47" fmla="*/ 11 h 47"/>
                <a:gd name="T48" fmla="*/ 38 w 40"/>
                <a:gd name="T49" fmla="*/ 11 h 47"/>
                <a:gd name="T50" fmla="*/ 39 w 40"/>
                <a:gd name="T51" fmla="*/ 1 h 47"/>
                <a:gd name="T52" fmla="*/ 24 w 40"/>
                <a:gd name="T53" fmla="*/ 0 h 47"/>
                <a:gd name="T54" fmla="*/ 13 w 40"/>
                <a:gd name="T55" fmla="*/ 0 h 47"/>
                <a:gd name="T56" fmla="*/ 10 w 40"/>
                <a:gd name="T57" fmla="*/ 0 h 47"/>
                <a:gd name="T58" fmla="*/ 0 w 40"/>
                <a:gd name="T59" fmla="*/ 0 h 47"/>
                <a:gd name="T60" fmla="*/ 0 w 40"/>
                <a:gd name="T61" fmla="*/ 2 h 47"/>
                <a:gd name="T62" fmla="*/ 2 w 40"/>
                <a:gd name="T63" fmla="*/ 3 h 47"/>
                <a:gd name="T64" fmla="*/ 5 w 40"/>
                <a:gd name="T65" fmla="*/ 3 h 47"/>
                <a:gd name="T66" fmla="*/ 6 w 40"/>
                <a:gd name="T67" fmla="*/ 4 h 47"/>
                <a:gd name="T68" fmla="*/ 6 w 40"/>
                <a:gd name="T69" fmla="*/ 7 h 47"/>
                <a:gd name="T70" fmla="*/ 6 w 40"/>
                <a:gd name="T71" fmla="*/ 15 h 47"/>
                <a:gd name="T72" fmla="*/ 6 w 40"/>
                <a:gd name="T73" fmla="*/ 33 h 47"/>
                <a:gd name="T74" fmla="*/ 6 w 40"/>
                <a:gd name="T75" fmla="*/ 42 h 47"/>
                <a:gd name="T76" fmla="*/ 5 w 40"/>
                <a:gd name="T77" fmla="*/ 44 h 47"/>
                <a:gd name="T78" fmla="*/ 1 w 40"/>
                <a:gd name="T79" fmla="*/ 45 h 47"/>
                <a:gd name="T80" fmla="*/ 0 w 40"/>
                <a:gd name="T81" fmla="*/ 45 h 47"/>
                <a:gd name="T82" fmla="*/ 0 w 40"/>
                <a:gd name="T83" fmla="*/ 47 h 47"/>
                <a:gd name="T84" fmla="*/ 4 w 40"/>
                <a:gd name="T85" fmla="*/ 47 h 47"/>
                <a:gd name="T86" fmla="*/ 4 w 40"/>
                <a:gd name="T87" fmla="*/ 47 h 47"/>
                <a:gd name="T88" fmla="*/ 13 w 40"/>
                <a:gd name="T89" fmla="*/ 47 h 47"/>
                <a:gd name="T90" fmla="*/ 23 w 40"/>
                <a:gd name="T91" fmla="*/ 47 h 47"/>
                <a:gd name="T92" fmla="*/ 28 w 40"/>
                <a:gd name="T93" fmla="*/ 47 h 47"/>
                <a:gd name="T94" fmla="*/ 30 w 40"/>
                <a:gd name="T95" fmla="*/ 47 h 47"/>
                <a:gd name="T96" fmla="*/ 32 w 40"/>
                <a:gd name="T97" fmla="*/ 47 h 47"/>
                <a:gd name="T98" fmla="*/ 39 w 40"/>
                <a:gd name="T99" fmla="*/ 47 h 47"/>
                <a:gd name="T100" fmla="*/ 39 w 40"/>
                <a:gd name="T101" fmla="*/ 45 h 47"/>
                <a:gd name="T102" fmla="*/ 40 w 40"/>
                <a:gd name="T103" fmla="*/ 36 h 47"/>
                <a:gd name="T104" fmla="*/ 38 w 40"/>
                <a:gd name="T105"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 h="47">
                  <a:moveTo>
                    <a:pt x="38" y="36"/>
                  </a:moveTo>
                  <a:cubicBezTo>
                    <a:pt x="37" y="40"/>
                    <a:pt x="37" y="43"/>
                    <a:pt x="29" y="44"/>
                  </a:cubicBezTo>
                  <a:cubicBezTo>
                    <a:pt x="28" y="44"/>
                    <a:pt x="26" y="44"/>
                    <a:pt x="25" y="44"/>
                  </a:cubicBezTo>
                  <a:cubicBezTo>
                    <a:pt x="22" y="44"/>
                    <a:pt x="19" y="44"/>
                    <a:pt x="17" y="44"/>
                  </a:cubicBezTo>
                  <a:cubicBezTo>
                    <a:pt x="16" y="42"/>
                    <a:pt x="16" y="40"/>
                    <a:pt x="16" y="37"/>
                  </a:cubicBezTo>
                  <a:cubicBezTo>
                    <a:pt x="16" y="33"/>
                    <a:pt x="16" y="33"/>
                    <a:pt x="16" y="33"/>
                  </a:cubicBezTo>
                  <a:cubicBezTo>
                    <a:pt x="16" y="25"/>
                    <a:pt x="16" y="25"/>
                    <a:pt x="16" y="25"/>
                  </a:cubicBezTo>
                  <a:cubicBezTo>
                    <a:pt x="18" y="25"/>
                    <a:pt x="19" y="25"/>
                    <a:pt x="21" y="24"/>
                  </a:cubicBezTo>
                  <a:cubicBezTo>
                    <a:pt x="24" y="25"/>
                    <a:pt x="31" y="25"/>
                    <a:pt x="31" y="25"/>
                  </a:cubicBezTo>
                  <a:cubicBezTo>
                    <a:pt x="32" y="26"/>
                    <a:pt x="32" y="27"/>
                    <a:pt x="32" y="29"/>
                  </a:cubicBezTo>
                  <a:cubicBezTo>
                    <a:pt x="32" y="31"/>
                    <a:pt x="32" y="31"/>
                    <a:pt x="32" y="31"/>
                  </a:cubicBezTo>
                  <a:cubicBezTo>
                    <a:pt x="34" y="31"/>
                    <a:pt x="34" y="31"/>
                    <a:pt x="34" y="31"/>
                  </a:cubicBezTo>
                  <a:cubicBezTo>
                    <a:pt x="34" y="28"/>
                    <a:pt x="34" y="26"/>
                    <a:pt x="34" y="24"/>
                  </a:cubicBezTo>
                  <a:cubicBezTo>
                    <a:pt x="34" y="22"/>
                    <a:pt x="34" y="19"/>
                    <a:pt x="34" y="16"/>
                  </a:cubicBezTo>
                  <a:cubicBezTo>
                    <a:pt x="32" y="16"/>
                    <a:pt x="32" y="16"/>
                    <a:pt x="32" y="16"/>
                  </a:cubicBezTo>
                  <a:cubicBezTo>
                    <a:pt x="32" y="18"/>
                    <a:pt x="32" y="18"/>
                    <a:pt x="32" y="18"/>
                  </a:cubicBezTo>
                  <a:cubicBezTo>
                    <a:pt x="32" y="20"/>
                    <a:pt x="32" y="21"/>
                    <a:pt x="31" y="21"/>
                  </a:cubicBezTo>
                  <a:cubicBezTo>
                    <a:pt x="31" y="21"/>
                    <a:pt x="28" y="22"/>
                    <a:pt x="21" y="22"/>
                  </a:cubicBezTo>
                  <a:cubicBezTo>
                    <a:pt x="19" y="22"/>
                    <a:pt x="18" y="22"/>
                    <a:pt x="16" y="21"/>
                  </a:cubicBezTo>
                  <a:cubicBezTo>
                    <a:pt x="16" y="15"/>
                    <a:pt x="16" y="15"/>
                    <a:pt x="16" y="15"/>
                  </a:cubicBezTo>
                  <a:cubicBezTo>
                    <a:pt x="16" y="10"/>
                    <a:pt x="16" y="10"/>
                    <a:pt x="16" y="10"/>
                  </a:cubicBezTo>
                  <a:cubicBezTo>
                    <a:pt x="17" y="8"/>
                    <a:pt x="17" y="6"/>
                    <a:pt x="17" y="4"/>
                  </a:cubicBezTo>
                  <a:cubicBezTo>
                    <a:pt x="22" y="3"/>
                    <a:pt x="31" y="3"/>
                    <a:pt x="36" y="5"/>
                  </a:cubicBezTo>
                  <a:cubicBezTo>
                    <a:pt x="36" y="6"/>
                    <a:pt x="36" y="8"/>
                    <a:pt x="36" y="11"/>
                  </a:cubicBezTo>
                  <a:cubicBezTo>
                    <a:pt x="38" y="11"/>
                    <a:pt x="38" y="11"/>
                    <a:pt x="38" y="11"/>
                  </a:cubicBezTo>
                  <a:cubicBezTo>
                    <a:pt x="38" y="6"/>
                    <a:pt x="39" y="3"/>
                    <a:pt x="39" y="1"/>
                  </a:cubicBezTo>
                  <a:cubicBezTo>
                    <a:pt x="34" y="0"/>
                    <a:pt x="29" y="0"/>
                    <a:pt x="24" y="0"/>
                  </a:cubicBezTo>
                  <a:cubicBezTo>
                    <a:pt x="13" y="0"/>
                    <a:pt x="13" y="0"/>
                    <a:pt x="13" y="0"/>
                  </a:cubicBezTo>
                  <a:cubicBezTo>
                    <a:pt x="12" y="0"/>
                    <a:pt x="11" y="0"/>
                    <a:pt x="10" y="0"/>
                  </a:cubicBezTo>
                  <a:cubicBezTo>
                    <a:pt x="7" y="0"/>
                    <a:pt x="3" y="0"/>
                    <a:pt x="0" y="0"/>
                  </a:cubicBezTo>
                  <a:cubicBezTo>
                    <a:pt x="0" y="2"/>
                    <a:pt x="0" y="2"/>
                    <a:pt x="0" y="2"/>
                  </a:cubicBezTo>
                  <a:cubicBezTo>
                    <a:pt x="2" y="3"/>
                    <a:pt x="2" y="3"/>
                    <a:pt x="2" y="3"/>
                  </a:cubicBezTo>
                  <a:cubicBezTo>
                    <a:pt x="4" y="3"/>
                    <a:pt x="5" y="3"/>
                    <a:pt x="5" y="3"/>
                  </a:cubicBezTo>
                  <a:cubicBezTo>
                    <a:pt x="5" y="3"/>
                    <a:pt x="5" y="4"/>
                    <a:pt x="6" y="4"/>
                  </a:cubicBezTo>
                  <a:cubicBezTo>
                    <a:pt x="6" y="4"/>
                    <a:pt x="6" y="5"/>
                    <a:pt x="6" y="7"/>
                  </a:cubicBezTo>
                  <a:cubicBezTo>
                    <a:pt x="6" y="9"/>
                    <a:pt x="6" y="12"/>
                    <a:pt x="6" y="15"/>
                  </a:cubicBezTo>
                  <a:cubicBezTo>
                    <a:pt x="6" y="33"/>
                    <a:pt x="6" y="33"/>
                    <a:pt x="6" y="33"/>
                  </a:cubicBezTo>
                  <a:cubicBezTo>
                    <a:pt x="6" y="37"/>
                    <a:pt x="6" y="40"/>
                    <a:pt x="6" y="42"/>
                  </a:cubicBezTo>
                  <a:cubicBezTo>
                    <a:pt x="6" y="43"/>
                    <a:pt x="6" y="44"/>
                    <a:pt x="5" y="44"/>
                  </a:cubicBezTo>
                  <a:cubicBezTo>
                    <a:pt x="5" y="45"/>
                    <a:pt x="3" y="45"/>
                    <a:pt x="1" y="45"/>
                  </a:cubicBezTo>
                  <a:cubicBezTo>
                    <a:pt x="0" y="45"/>
                    <a:pt x="0" y="45"/>
                    <a:pt x="0" y="45"/>
                  </a:cubicBezTo>
                  <a:cubicBezTo>
                    <a:pt x="0" y="47"/>
                    <a:pt x="0" y="47"/>
                    <a:pt x="0" y="47"/>
                  </a:cubicBezTo>
                  <a:cubicBezTo>
                    <a:pt x="2" y="47"/>
                    <a:pt x="3" y="47"/>
                    <a:pt x="4" y="47"/>
                  </a:cubicBezTo>
                  <a:cubicBezTo>
                    <a:pt x="4" y="47"/>
                    <a:pt x="4" y="47"/>
                    <a:pt x="4" y="47"/>
                  </a:cubicBezTo>
                  <a:cubicBezTo>
                    <a:pt x="7" y="47"/>
                    <a:pt x="10" y="47"/>
                    <a:pt x="13" y="47"/>
                  </a:cubicBezTo>
                  <a:cubicBezTo>
                    <a:pt x="15" y="47"/>
                    <a:pt x="19" y="47"/>
                    <a:pt x="23" y="47"/>
                  </a:cubicBezTo>
                  <a:cubicBezTo>
                    <a:pt x="28" y="47"/>
                    <a:pt x="28" y="47"/>
                    <a:pt x="28" y="47"/>
                  </a:cubicBezTo>
                  <a:cubicBezTo>
                    <a:pt x="29" y="47"/>
                    <a:pt x="30" y="47"/>
                    <a:pt x="30" y="47"/>
                  </a:cubicBezTo>
                  <a:cubicBezTo>
                    <a:pt x="32" y="47"/>
                    <a:pt x="32" y="47"/>
                    <a:pt x="32" y="47"/>
                  </a:cubicBezTo>
                  <a:cubicBezTo>
                    <a:pt x="34" y="47"/>
                    <a:pt x="37" y="47"/>
                    <a:pt x="39" y="47"/>
                  </a:cubicBezTo>
                  <a:cubicBezTo>
                    <a:pt x="39" y="45"/>
                    <a:pt x="39" y="45"/>
                    <a:pt x="39" y="45"/>
                  </a:cubicBezTo>
                  <a:cubicBezTo>
                    <a:pt x="39" y="44"/>
                    <a:pt x="40" y="41"/>
                    <a:pt x="40" y="36"/>
                  </a:cubicBezTo>
                  <a:lnTo>
                    <a:pt x="38" y="36"/>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iṡḷidê">
              <a:extLst>
                <a:ext uri="{FF2B5EF4-FFF2-40B4-BE49-F238E27FC236}">
                  <a16:creationId xmlns:a16="http://schemas.microsoft.com/office/drawing/2014/main" xmlns="" id="{8F877C47-8F1E-4DAB-A791-59C354DD9E66}"/>
                </a:ext>
              </a:extLst>
            </p:cNvPr>
            <p:cNvSpPr/>
            <p:nvPr userDrawn="1"/>
          </p:nvSpPr>
          <p:spPr bwMode="auto">
            <a:xfrm>
              <a:off x="8717756" y="4008438"/>
              <a:ext cx="211138" cy="203200"/>
            </a:xfrm>
            <a:custGeom>
              <a:avLst/>
              <a:gdLst>
                <a:gd name="T0" fmla="*/ 32 w 50"/>
                <a:gd name="T1" fmla="*/ 0 h 48"/>
                <a:gd name="T2" fmla="*/ 32 w 50"/>
                <a:gd name="T3" fmla="*/ 2 h 48"/>
                <a:gd name="T4" fmla="*/ 35 w 50"/>
                <a:gd name="T5" fmla="*/ 3 h 48"/>
                <a:gd name="T6" fmla="*/ 36 w 50"/>
                <a:gd name="T7" fmla="*/ 3 h 48"/>
                <a:gd name="T8" fmla="*/ 38 w 50"/>
                <a:gd name="T9" fmla="*/ 4 h 48"/>
                <a:gd name="T10" fmla="*/ 34 w 50"/>
                <a:gd name="T11" fmla="*/ 17 h 48"/>
                <a:gd name="T12" fmla="*/ 27 w 50"/>
                <a:gd name="T13" fmla="*/ 34 h 48"/>
                <a:gd name="T14" fmla="*/ 20 w 50"/>
                <a:gd name="T15" fmla="*/ 16 h 48"/>
                <a:gd name="T16" fmla="*/ 15 w 50"/>
                <a:gd name="T17" fmla="*/ 5 h 48"/>
                <a:gd name="T18" fmla="*/ 15 w 50"/>
                <a:gd name="T19" fmla="*/ 4 h 48"/>
                <a:gd name="T20" fmla="*/ 16 w 50"/>
                <a:gd name="T21" fmla="*/ 3 h 48"/>
                <a:gd name="T22" fmla="*/ 18 w 50"/>
                <a:gd name="T23" fmla="*/ 3 h 48"/>
                <a:gd name="T24" fmla="*/ 21 w 50"/>
                <a:gd name="T25" fmla="*/ 3 h 48"/>
                <a:gd name="T26" fmla="*/ 21 w 50"/>
                <a:gd name="T27" fmla="*/ 0 h 48"/>
                <a:gd name="T28" fmla="*/ 0 w 50"/>
                <a:gd name="T29" fmla="*/ 0 h 48"/>
                <a:gd name="T30" fmla="*/ 0 w 50"/>
                <a:gd name="T31" fmla="*/ 2 h 48"/>
                <a:gd name="T32" fmla="*/ 1 w 50"/>
                <a:gd name="T33" fmla="*/ 2 h 48"/>
                <a:gd name="T34" fmla="*/ 4 w 50"/>
                <a:gd name="T35" fmla="*/ 3 h 48"/>
                <a:gd name="T36" fmla="*/ 7 w 50"/>
                <a:gd name="T37" fmla="*/ 10 h 48"/>
                <a:gd name="T38" fmla="*/ 18 w 50"/>
                <a:gd name="T39" fmla="*/ 39 h 48"/>
                <a:gd name="T40" fmla="*/ 21 w 50"/>
                <a:gd name="T41" fmla="*/ 48 h 48"/>
                <a:gd name="T42" fmla="*/ 29 w 50"/>
                <a:gd name="T43" fmla="*/ 48 h 48"/>
                <a:gd name="T44" fmla="*/ 33 w 50"/>
                <a:gd name="T45" fmla="*/ 35 h 48"/>
                <a:gd name="T46" fmla="*/ 44 w 50"/>
                <a:gd name="T47" fmla="*/ 8 h 48"/>
                <a:gd name="T48" fmla="*/ 47 w 50"/>
                <a:gd name="T49" fmla="*/ 3 h 48"/>
                <a:gd name="T50" fmla="*/ 49 w 50"/>
                <a:gd name="T51" fmla="*/ 2 h 48"/>
                <a:gd name="T52" fmla="*/ 50 w 50"/>
                <a:gd name="T53" fmla="*/ 2 h 48"/>
                <a:gd name="T54" fmla="*/ 50 w 50"/>
                <a:gd name="T55" fmla="*/ 0 h 48"/>
                <a:gd name="T56" fmla="*/ 32 w 50"/>
                <a:gd name="T5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8">
                  <a:moveTo>
                    <a:pt x="32" y="0"/>
                  </a:moveTo>
                  <a:cubicBezTo>
                    <a:pt x="32" y="2"/>
                    <a:pt x="32" y="2"/>
                    <a:pt x="32" y="2"/>
                  </a:cubicBezTo>
                  <a:cubicBezTo>
                    <a:pt x="35" y="3"/>
                    <a:pt x="35" y="3"/>
                    <a:pt x="35" y="3"/>
                  </a:cubicBezTo>
                  <a:cubicBezTo>
                    <a:pt x="36" y="3"/>
                    <a:pt x="36" y="3"/>
                    <a:pt x="36" y="3"/>
                  </a:cubicBezTo>
                  <a:cubicBezTo>
                    <a:pt x="37" y="3"/>
                    <a:pt x="38" y="3"/>
                    <a:pt x="38" y="4"/>
                  </a:cubicBezTo>
                  <a:cubicBezTo>
                    <a:pt x="38" y="6"/>
                    <a:pt x="36" y="10"/>
                    <a:pt x="34" y="17"/>
                  </a:cubicBezTo>
                  <a:cubicBezTo>
                    <a:pt x="27" y="34"/>
                    <a:pt x="27" y="34"/>
                    <a:pt x="27" y="34"/>
                  </a:cubicBezTo>
                  <a:cubicBezTo>
                    <a:pt x="20" y="16"/>
                    <a:pt x="20" y="16"/>
                    <a:pt x="20" y="16"/>
                  </a:cubicBezTo>
                  <a:cubicBezTo>
                    <a:pt x="15" y="5"/>
                    <a:pt x="15" y="5"/>
                    <a:pt x="15" y="5"/>
                  </a:cubicBezTo>
                  <a:cubicBezTo>
                    <a:pt x="15" y="4"/>
                    <a:pt x="15" y="4"/>
                    <a:pt x="15" y="4"/>
                  </a:cubicBezTo>
                  <a:cubicBezTo>
                    <a:pt x="15" y="3"/>
                    <a:pt x="15" y="3"/>
                    <a:pt x="16" y="3"/>
                  </a:cubicBezTo>
                  <a:cubicBezTo>
                    <a:pt x="16" y="3"/>
                    <a:pt x="17" y="3"/>
                    <a:pt x="18" y="3"/>
                  </a:cubicBezTo>
                  <a:cubicBezTo>
                    <a:pt x="21" y="3"/>
                    <a:pt x="21" y="3"/>
                    <a:pt x="21" y="3"/>
                  </a:cubicBezTo>
                  <a:cubicBezTo>
                    <a:pt x="21" y="0"/>
                    <a:pt x="21" y="0"/>
                    <a:pt x="21" y="0"/>
                  </a:cubicBezTo>
                  <a:cubicBezTo>
                    <a:pt x="14" y="1"/>
                    <a:pt x="7" y="1"/>
                    <a:pt x="0" y="0"/>
                  </a:cubicBezTo>
                  <a:cubicBezTo>
                    <a:pt x="0" y="2"/>
                    <a:pt x="0" y="2"/>
                    <a:pt x="0" y="2"/>
                  </a:cubicBezTo>
                  <a:cubicBezTo>
                    <a:pt x="1" y="2"/>
                    <a:pt x="1" y="2"/>
                    <a:pt x="1" y="2"/>
                  </a:cubicBezTo>
                  <a:cubicBezTo>
                    <a:pt x="2" y="2"/>
                    <a:pt x="3" y="2"/>
                    <a:pt x="4" y="3"/>
                  </a:cubicBezTo>
                  <a:cubicBezTo>
                    <a:pt x="4" y="3"/>
                    <a:pt x="5" y="6"/>
                    <a:pt x="7" y="10"/>
                  </a:cubicBezTo>
                  <a:cubicBezTo>
                    <a:pt x="18" y="39"/>
                    <a:pt x="18" y="39"/>
                    <a:pt x="18" y="39"/>
                  </a:cubicBezTo>
                  <a:cubicBezTo>
                    <a:pt x="19" y="42"/>
                    <a:pt x="21" y="45"/>
                    <a:pt x="21" y="48"/>
                  </a:cubicBezTo>
                  <a:cubicBezTo>
                    <a:pt x="25" y="48"/>
                    <a:pt x="25" y="48"/>
                    <a:pt x="29" y="48"/>
                  </a:cubicBezTo>
                  <a:cubicBezTo>
                    <a:pt x="29" y="45"/>
                    <a:pt x="31" y="40"/>
                    <a:pt x="33" y="35"/>
                  </a:cubicBezTo>
                  <a:cubicBezTo>
                    <a:pt x="44" y="8"/>
                    <a:pt x="44" y="8"/>
                    <a:pt x="44" y="8"/>
                  </a:cubicBezTo>
                  <a:cubicBezTo>
                    <a:pt x="45" y="5"/>
                    <a:pt x="46" y="4"/>
                    <a:pt x="47" y="3"/>
                  </a:cubicBezTo>
                  <a:cubicBezTo>
                    <a:pt x="47" y="3"/>
                    <a:pt x="48" y="2"/>
                    <a:pt x="49" y="2"/>
                  </a:cubicBezTo>
                  <a:cubicBezTo>
                    <a:pt x="50" y="2"/>
                    <a:pt x="50" y="2"/>
                    <a:pt x="50" y="2"/>
                  </a:cubicBezTo>
                  <a:cubicBezTo>
                    <a:pt x="50" y="0"/>
                    <a:pt x="50" y="0"/>
                    <a:pt x="50" y="0"/>
                  </a:cubicBezTo>
                  <a:cubicBezTo>
                    <a:pt x="44" y="1"/>
                    <a:pt x="38" y="1"/>
                    <a:pt x="32"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i$ľîďé">
              <a:extLst>
                <a:ext uri="{FF2B5EF4-FFF2-40B4-BE49-F238E27FC236}">
                  <a16:creationId xmlns:a16="http://schemas.microsoft.com/office/drawing/2014/main" xmlns="" id="{32831C5C-41FC-4BEB-8414-E906C9143853}"/>
                </a:ext>
              </a:extLst>
            </p:cNvPr>
            <p:cNvSpPr/>
            <p:nvPr userDrawn="1"/>
          </p:nvSpPr>
          <p:spPr bwMode="auto">
            <a:xfrm>
              <a:off x="8612981" y="4008438"/>
              <a:ext cx="92075" cy="198438"/>
            </a:xfrm>
            <a:custGeom>
              <a:avLst/>
              <a:gdLst>
                <a:gd name="T0" fmla="*/ 12 w 22"/>
                <a:gd name="T1" fmla="*/ 0 h 47"/>
                <a:gd name="T2" fmla="*/ 0 w 22"/>
                <a:gd name="T3" fmla="*/ 0 h 47"/>
                <a:gd name="T4" fmla="*/ 0 w 22"/>
                <a:gd name="T5" fmla="*/ 2 h 47"/>
                <a:gd name="T6" fmla="*/ 2 w 22"/>
                <a:gd name="T7" fmla="*/ 2 h 47"/>
                <a:gd name="T8" fmla="*/ 5 w 22"/>
                <a:gd name="T9" fmla="*/ 4 h 47"/>
                <a:gd name="T10" fmla="*/ 6 w 22"/>
                <a:gd name="T11" fmla="*/ 18 h 47"/>
                <a:gd name="T12" fmla="*/ 6 w 22"/>
                <a:gd name="T13" fmla="*/ 29 h 47"/>
                <a:gd name="T14" fmla="*/ 5 w 22"/>
                <a:gd name="T15" fmla="*/ 44 h 47"/>
                <a:gd name="T16" fmla="*/ 2 w 22"/>
                <a:gd name="T17" fmla="*/ 45 h 47"/>
                <a:gd name="T18" fmla="*/ 0 w 22"/>
                <a:gd name="T19" fmla="*/ 45 h 47"/>
                <a:gd name="T20" fmla="*/ 0 w 22"/>
                <a:gd name="T21" fmla="*/ 47 h 47"/>
                <a:gd name="T22" fmla="*/ 11 w 22"/>
                <a:gd name="T23" fmla="*/ 47 h 47"/>
                <a:gd name="T24" fmla="*/ 22 w 22"/>
                <a:gd name="T25" fmla="*/ 47 h 47"/>
                <a:gd name="T26" fmla="*/ 22 w 22"/>
                <a:gd name="T27" fmla="*/ 45 h 47"/>
                <a:gd name="T28" fmla="*/ 20 w 22"/>
                <a:gd name="T29" fmla="*/ 45 h 47"/>
                <a:gd name="T30" fmla="*/ 16 w 22"/>
                <a:gd name="T31" fmla="*/ 44 h 47"/>
                <a:gd name="T32" fmla="*/ 16 w 22"/>
                <a:gd name="T33" fmla="*/ 30 h 47"/>
                <a:gd name="T34" fmla="*/ 16 w 22"/>
                <a:gd name="T35" fmla="*/ 18 h 47"/>
                <a:gd name="T36" fmla="*/ 16 w 22"/>
                <a:gd name="T37" fmla="*/ 6 h 47"/>
                <a:gd name="T38" fmla="*/ 17 w 22"/>
                <a:gd name="T39" fmla="*/ 3 h 47"/>
                <a:gd name="T40" fmla="*/ 20 w 22"/>
                <a:gd name="T41" fmla="*/ 2 h 47"/>
                <a:gd name="T42" fmla="*/ 22 w 22"/>
                <a:gd name="T43" fmla="*/ 2 h 47"/>
                <a:gd name="T44" fmla="*/ 22 w 22"/>
                <a:gd name="T45" fmla="*/ 0 h 47"/>
                <a:gd name="T46" fmla="*/ 12 w 22"/>
                <a:gd name="T47" fmla="*/ 0 h 47"/>
                <a:gd name="T48" fmla="*/ 12 w 22"/>
                <a:gd name="T4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47">
                  <a:moveTo>
                    <a:pt x="12" y="0"/>
                  </a:moveTo>
                  <a:cubicBezTo>
                    <a:pt x="8" y="0"/>
                    <a:pt x="4" y="0"/>
                    <a:pt x="0" y="0"/>
                  </a:cubicBez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4" y="47"/>
                    <a:pt x="7" y="47"/>
                    <a:pt x="11" y="47"/>
                  </a:cubicBezTo>
                  <a:cubicBezTo>
                    <a:pt x="15" y="47"/>
                    <a:pt x="19"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9" y="0"/>
                    <a:pt x="16" y="0"/>
                    <a:pt x="12" y="0"/>
                  </a:cubicBezTo>
                  <a:cubicBezTo>
                    <a:pt x="12" y="0"/>
                    <a:pt x="12" y="0"/>
                    <a:pt x="12"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î$1iḑé">
              <a:extLst>
                <a:ext uri="{FF2B5EF4-FFF2-40B4-BE49-F238E27FC236}">
                  <a16:creationId xmlns:a16="http://schemas.microsoft.com/office/drawing/2014/main" xmlns="" id="{531E501D-E7E9-462D-BB26-341EC50592B0}"/>
                </a:ext>
              </a:extLst>
            </p:cNvPr>
            <p:cNvSpPr/>
            <p:nvPr userDrawn="1"/>
          </p:nvSpPr>
          <p:spPr bwMode="auto">
            <a:xfrm>
              <a:off x="8358981" y="4008438"/>
              <a:ext cx="241300" cy="203200"/>
            </a:xfrm>
            <a:custGeom>
              <a:avLst/>
              <a:gdLst>
                <a:gd name="T0" fmla="*/ 37 w 57"/>
                <a:gd name="T1" fmla="*/ 0 h 48"/>
                <a:gd name="T2" fmla="*/ 37 w 57"/>
                <a:gd name="T3" fmla="*/ 2 h 48"/>
                <a:gd name="T4" fmla="*/ 39 w 57"/>
                <a:gd name="T5" fmla="*/ 3 h 48"/>
                <a:gd name="T6" fmla="*/ 43 w 57"/>
                <a:gd name="T7" fmla="*/ 4 h 48"/>
                <a:gd name="T8" fmla="*/ 43 w 57"/>
                <a:gd name="T9" fmla="*/ 19 h 48"/>
                <a:gd name="T10" fmla="*/ 43 w 57"/>
                <a:gd name="T11" fmla="*/ 36 h 48"/>
                <a:gd name="T12" fmla="*/ 38 w 57"/>
                <a:gd name="T13" fmla="*/ 29 h 48"/>
                <a:gd name="T14" fmla="*/ 27 w 57"/>
                <a:gd name="T15" fmla="*/ 16 h 48"/>
                <a:gd name="T16" fmla="*/ 21 w 57"/>
                <a:gd name="T17" fmla="*/ 8 h 48"/>
                <a:gd name="T18" fmla="*/ 15 w 57"/>
                <a:gd name="T19" fmla="*/ 0 h 48"/>
                <a:gd name="T20" fmla="*/ 8 w 57"/>
                <a:gd name="T21" fmla="*/ 0 h 48"/>
                <a:gd name="T22" fmla="*/ 0 w 57"/>
                <a:gd name="T23" fmla="*/ 0 h 48"/>
                <a:gd name="T24" fmla="*/ 0 w 57"/>
                <a:gd name="T25" fmla="*/ 2 h 48"/>
                <a:gd name="T26" fmla="*/ 2 w 57"/>
                <a:gd name="T27" fmla="*/ 2 h 48"/>
                <a:gd name="T28" fmla="*/ 4 w 57"/>
                <a:gd name="T29" fmla="*/ 3 h 48"/>
                <a:gd name="T30" fmla="*/ 5 w 57"/>
                <a:gd name="T31" fmla="*/ 4 h 48"/>
                <a:gd name="T32" fmla="*/ 6 w 57"/>
                <a:gd name="T33" fmla="*/ 7 h 48"/>
                <a:gd name="T34" fmla="*/ 6 w 57"/>
                <a:gd name="T35" fmla="*/ 16 h 48"/>
                <a:gd name="T36" fmla="*/ 6 w 57"/>
                <a:gd name="T37" fmla="*/ 32 h 48"/>
                <a:gd name="T38" fmla="*/ 6 w 57"/>
                <a:gd name="T39" fmla="*/ 42 h 48"/>
                <a:gd name="T40" fmla="*/ 5 w 57"/>
                <a:gd name="T41" fmla="*/ 44 h 48"/>
                <a:gd name="T42" fmla="*/ 2 w 57"/>
                <a:gd name="T43" fmla="*/ 45 h 48"/>
                <a:gd name="T44" fmla="*/ 0 w 57"/>
                <a:gd name="T45" fmla="*/ 45 h 48"/>
                <a:gd name="T46" fmla="*/ 0 w 57"/>
                <a:gd name="T47" fmla="*/ 47 h 48"/>
                <a:gd name="T48" fmla="*/ 19 w 57"/>
                <a:gd name="T49" fmla="*/ 47 h 48"/>
                <a:gd name="T50" fmla="*/ 19 w 57"/>
                <a:gd name="T51" fmla="*/ 45 h 48"/>
                <a:gd name="T52" fmla="*/ 17 w 57"/>
                <a:gd name="T53" fmla="*/ 45 h 48"/>
                <a:gd name="T54" fmla="*/ 14 w 57"/>
                <a:gd name="T55" fmla="*/ 44 h 48"/>
                <a:gd name="T56" fmla="*/ 13 w 57"/>
                <a:gd name="T57" fmla="*/ 41 h 48"/>
                <a:gd name="T58" fmla="*/ 13 w 57"/>
                <a:gd name="T59" fmla="*/ 30 h 48"/>
                <a:gd name="T60" fmla="*/ 13 w 57"/>
                <a:gd name="T61" fmla="*/ 12 h 48"/>
                <a:gd name="T62" fmla="*/ 33 w 57"/>
                <a:gd name="T63" fmla="*/ 37 h 48"/>
                <a:gd name="T64" fmla="*/ 40 w 57"/>
                <a:gd name="T65" fmla="*/ 46 h 48"/>
                <a:gd name="T66" fmla="*/ 51 w 57"/>
                <a:gd name="T67" fmla="*/ 48 h 48"/>
                <a:gd name="T68" fmla="*/ 50 w 57"/>
                <a:gd name="T69" fmla="*/ 34 h 48"/>
                <a:gd name="T70" fmla="*/ 50 w 57"/>
                <a:gd name="T71" fmla="*/ 19 h 48"/>
                <a:gd name="T72" fmla="*/ 50 w 57"/>
                <a:gd name="T73" fmla="*/ 4 h 48"/>
                <a:gd name="T74" fmla="*/ 54 w 57"/>
                <a:gd name="T75" fmla="*/ 2 h 48"/>
                <a:gd name="T76" fmla="*/ 57 w 57"/>
                <a:gd name="T77" fmla="*/ 2 h 48"/>
                <a:gd name="T78" fmla="*/ 57 w 57"/>
                <a:gd name="T79" fmla="*/ 0 h 48"/>
                <a:gd name="T80" fmla="*/ 37 w 57"/>
                <a:gd name="T8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48">
                  <a:moveTo>
                    <a:pt x="37" y="0"/>
                  </a:moveTo>
                  <a:cubicBezTo>
                    <a:pt x="37" y="2"/>
                    <a:pt x="37" y="2"/>
                    <a:pt x="37" y="2"/>
                  </a:cubicBezTo>
                  <a:cubicBezTo>
                    <a:pt x="39" y="3"/>
                    <a:pt x="39" y="3"/>
                    <a:pt x="39" y="3"/>
                  </a:cubicBezTo>
                  <a:cubicBezTo>
                    <a:pt x="41" y="3"/>
                    <a:pt x="43" y="3"/>
                    <a:pt x="43" y="4"/>
                  </a:cubicBezTo>
                  <a:cubicBezTo>
                    <a:pt x="43" y="5"/>
                    <a:pt x="43" y="10"/>
                    <a:pt x="43" y="19"/>
                  </a:cubicBezTo>
                  <a:cubicBezTo>
                    <a:pt x="43" y="36"/>
                    <a:pt x="43" y="36"/>
                    <a:pt x="43" y="36"/>
                  </a:cubicBezTo>
                  <a:cubicBezTo>
                    <a:pt x="42" y="34"/>
                    <a:pt x="40" y="32"/>
                    <a:pt x="38" y="29"/>
                  </a:cubicBezTo>
                  <a:cubicBezTo>
                    <a:pt x="27" y="16"/>
                    <a:pt x="27" y="16"/>
                    <a:pt x="27" y="16"/>
                  </a:cubicBezTo>
                  <a:cubicBezTo>
                    <a:pt x="25" y="13"/>
                    <a:pt x="23" y="10"/>
                    <a:pt x="21" y="8"/>
                  </a:cubicBezTo>
                  <a:cubicBezTo>
                    <a:pt x="19" y="5"/>
                    <a:pt x="17" y="3"/>
                    <a:pt x="15" y="0"/>
                  </a:cubicBezTo>
                  <a:cubicBezTo>
                    <a:pt x="13" y="0"/>
                    <a:pt x="10" y="0"/>
                    <a:pt x="8" y="0"/>
                  </a:cubicBezTo>
                  <a:cubicBezTo>
                    <a:pt x="5" y="0"/>
                    <a:pt x="3" y="0"/>
                    <a:pt x="0" y="0"/>
                  </a:cubicBezTo>
                  <a:cubicBezTo>
                    <a:pt x="0" y="2"/>
                    <a:pt x="0" y="2"/>
                    <a:pt x="0" y="2"/>
                  </a:cubicBezTo>
                  <a:cubicBezTo>
                    <a:pt x="2" y="2"/>
                    <a:pt x="2" y="2"/>
                    <a:pt x="2" y="2"/>
                  </a:cubicBezTo>
                  <a:cubicBezTo>
                    <a:pt x="3" y="2"/>
                    <a:pt x="4" y="2"/>
                    <a:pt x="4" y="3"/>
                  </a:cubicBezTo>
                  <a:cubicBezTo>
                    <a:pt x="5" y="3"/>
                    <a:pt x="5" y="4"/>
                    <a:pt x="5" y="4"/>
                  </a:cubicBezTo>
                  <a:cubicBezTo>
                    <a:pt x="6" y="5"/>
                    <a:pt x="6" y="5"/>
                    <a:pt x="6" y="7"/>
                  </a:cubicBezTo>
                  <a:cubicBezTo>
                    <a:pt x="6" y="10"/>
                    <a:pt x="6" y="13"/>
                    <a:pt x="6" y="16"/>
                  </a:cubicBezTo>
                  <a:cubicBezTo>
                    <a:pt x="6" y="32"/>
                    <a:pt x="6" y="32"/>
                    <a:pt x="6" y="32"/>
                  </a:cubicBezTo>
                  <a:cubicBezTo>
                    <a:pt x="6" y="36"/>
                    <a:pt x="6" y="40"/>
                    <a:pt x="6" y="42"/>
                  </a:cubicBezTo>
                  <a:cubicBezTo>
                    <a:pt x="6" y="43"/>
                    <a:pt x="5" y="44"/>
                    <a:pt x="5" y="44"/>
                  </a:cubicBezTo>
                  <a:cubicBezTo>
                    <a:pt x="4" y="45"/>
                    <a:pt x="4" y="45"/>
                    <a:pt x="2" y="45"/>
                  </a:cubicBezTo>
                  <a:cubicBezTo>
                    <a:pt x="0" y="45"/>
                    <a:pt x="0" y="45"/>
                    <a:pt x="0" y="45"/>
                  </a:cubicBezTo>
                  <a:cubicBezTo>
                    <a:pt x="0" y="47"/>
                    <a:pt x="0" y="47"/>
                    <a:pt x="0" y="47"/>
                  </a:cubicBezTo>
                  <a:cubicBezTo>
                    <a:pt x="6" y="47"/>
                    <a:pt x="13" y="47"/>
                    <a:pt x="19" y="47"/>
                  </a:cubicBezTo>
                  <a:cubicBezTo>
                    <a:pt x="19" y="45"/>
                    <a:pt x="19" y="45"/>
                    <a:pt x="19" y="45"/>
                  </a:cubicBezTo>
                  <a:cubicBezTo>
                    <a:pt x="17" y="45"/>
                    <a:pt x="17" y="45"/>
                    <a:pt x="17" y="45"/>
                  </a:cubicBezTo>
                  <a:cubicBezTo>
                    <a:pt x="15" y="45"/>
                    <a:pt x="14" y="44"/>
                    <a:pt x="14" y="44"/>
                  </a:cubicBezTo>
                  <a:cubicBezTo>
                    <a:pt x="14" y="44"/>
                    <a:pt x="13" y="43"/>
                    <a:pt x="13" y="41"/>
                  </a:cubicBezTo>
                  <a:cubicBezTo>
                    <a:pt x="13" y="39"/>
                    <a:pt x="13" y="36"/>
                    <a:pt x="13" y="30"/>
                  </a:cubicBezTo>
                  <a:cubicBezTo>
                    <a:pt x="13" y="12"/>
                    <a:pt x="13" y="12"/>
                    <a:pt x="13" y="12"/>
                  </a:cubicBezTo>
                  <a:cubicBezTo>
                    <a:pt x="33" y="37"/>
                    <a:pt x="33" y="37"/>
                    <a:pt x="33" y="37"/>
                  </a:cubicBezTo>
                  <a:cubicBezTo>
                    <a:pt x="35" y="40"/>
                    <a:pt x="38" y="43"/>
                    <a:pt x="40" y="46"/>
                  </a:cubicBezTo>
                  <a:cubicBezTo>
                    <a:pt x="43" y="48"/>
                    <a:pt x="48" y="47"/>
                    <a:pt x="51" y="48"/>
                  </a:cubicBezTo>
                  <a:cubicBezTo>
                    <a:pt x="50" y="42"/>
                    <a:pt x="50" y="38"/>
                    <a:pt x="50" y="34"/>
                  </a:cubicBezTo>
                  <a:cubicBezTo>
                    <a:pt x="50" y="19"/>
                    <a:pt x="50" y="19"/>
                    <a:pt x="50" y="19"/>
                  </a:cubicBezTo>
                  <a:cubicBezTo>
                    <a:pt x="50" y="10"/>
                    <a:pt x="50" y="5"/>
                    <a:pt x="50" y="4"/>
                  </a:cubicBezTo>
                  <a:cubicBezTo>
                    <a:pt x="51" y="3"/>
                    <a:pt x="52" y="2"/>
                    <a:pt x="54" y="2"/>
                  </a:cubicBezTo>
                  <a:cubicBezTo>
                    <a:pt x="57" y="2"/>
                    <a:pt x="57" y="2"/>
                    <a:pt x="57" y="2"/>
                  </a:cubicBezTo>
                  <a:cubicBezTo>
                    <a:pt x="57" y="0"/>
                    <a:pt x="57" y="0"/>
                    <a:pt x="57" y="0"/>
                  </a:cubicBezTo>
                  <a:cubicBezTo>
                    <a:pt x="50" y="1"/>
                    <a:pt x="43"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ïṣļïďe">
              <a:extLst>
                <a:ext uri="{FF2B5EF4-FFF2-40B4-BE49-F238E27FC236}">
                  <a16:creationId xmlns:a16="http://schemas.microsoft.com/office/drawing/2014/main" xmlns="" id="{B7B12250-4884-4AEF-AB20-DB70E4D3217F}"/>
                </a:ext>
              </a:extLst>
            </p:cNvPr>
            <p:cNvSpPr/>
            <p:nvPr userDrawn="1"/>
          </p:nvSpPr>
          <p:spPr bwMode="auto">
            <a:xfrm>
              <a:off x="8122444" y="4008438"/>
              <a:ext cx="223838" cy="203200"/>
            </a:xfrm>
            <a:custGeom>
              <a:avLst/>
              <a:gdLst>
                <a:gd name="T0" fmla="*/ 44 w 53"/>
                <a:gd name="T1" fmla="*/ 0 h 48"/>
                <a:gd name="T2" fmla="*/ 33 w 53"/>
                <a:gd name="T3" fmla="*/ 0 h 48"/>
                <a:gd name="T4" fmla="*/ 33 w 53"/>
                <a:gd name="T5" fmla="*/ 2 h 48"/>
                <a:gd name="T6" fmla="*/ 35 w 53"/>
                <a:gd name="T7" fmla="*/ 2 h 48"/>
                <a:gd name="T8" fmla="*/ 39 w 53"/>
                <a:gd name="T9" fmla="*/ 4 h 48"/>
                <a:gd name="T10" fmla="*/ 40 w 53"/>
                <a:gd name="T11" fmla="*/ 13 h 48"/>
                <a:gd name="T12" fmla="*/ 40 w 53"/>
                <a:gd name="T13" fmla="*/ 26 h 48"/>
                <a:gd name="T14" fmla="*/ 39 w 53"/>
                <a:gd name="T15" fmla="*/ 37 h 48"/>
                <a:gd name="T16" fmla="*/ 35 w 53"/>
                <a:gd name="T17" fmla="*/ 41 h 48"/>
                <a:gd name="T18" fmla="*/ 28 w 53"/>
                <a:gd name="T19" fmla="*/ 43 h 48"/>
                <a:gd name="T20" fmla="*/ 21 w 53"/>
                <a:gd name="T21" fmla="*/ 42 h 48"/>
                <a:gd name="T22" fmla="*/ 17 w 53"/>
                <a:gd name="T23" fmla="*/ 37 h 48"/>
                <a:gd name="T24" fmla="*/ 16 w 53"/>
                <a:gd name="T25" fmla="*/ 27 h 48"/>
                <a:gd name="T26" fmla="*/ 16 w 53"/>
                <a:gd name="T27" fmla="*/ 14 h 48"/>
                <a:gd name="T28" fmla="*/ 17 w 53"/>
                <a:gd name="T29" fmla="*/ 4 h 48"/>
                <a:gd name="T30" fmla="*/ 20 w 53"/>
                <a:gd name="T31" fmla="*/ 2 h 48"/>
                <a:gd name="T32" fmla="*/ 23 w 53"/>
                <a:gd name="T33" fmla="*/ 2 h 48"/>
                <a:gd name="T34" fmla="*/ 23 w 53"/>
                <a:gd name="T35" fmla="*/ 0 h 48"/>
                <a:gd name="T36" fmla="*/ 11 w 53"/>
                <a:gd name="T37" fmla="*/ 0 h 48"/>
                <a:gd name="T38" fmla="*/ 0 w 53"/>
                <a:gd name="T39" fmla="*/ 0 h 48"/>
                <a:gd name="T40" fmla="*/ 0 w 53"/>
                <a:gd name="T41" fmla="*/ 2 h 48"/>
                <a:gd name="T42" fmla="*/ 2 w 53"/>
                <a:gd name="T43" fmla="*/ 2 h 48"/>
                <a:gd name="T44" fmla="*/ 6 w 53"/>
                <a:gd name="T45" fmla="*/ 3 h 48"/>
                <a:gd name="T46" fmla="*/ 6 w 53"/>
                <a:gd name="T47" fmla="*/ 14 h 48"/>
                <a:gd name="T48" fmla="*/ 6 w 53"/>
                <a:gd name="T49" fmla="*/ 24 h 48"/>
                <a:gd name="T50" fmla="*/ 6 w 53"/>
                <a:gd name="T51" fmla="*/ 30 h 48"/>
                <a:gd name="T52" fmla="*/ 7 w 53"/>
                <a:gd name="T53" fmla="*/ 39 h 48"/>
                <a:gd name="T54" fmla="*/ 10 w 53"/>
                <a:gd name="T55" fmla="*/ 43 h 48"/>
                <a:gd name="T56" fmla="*/ 16 w 53"/>
                <a:gd name="T57" fmla="*/ 46 h 48"/>
                <a:gd name="T58" fmla="*/ 37 w 53"/>
                <a:gd name="T59" fmla="*/ 46 h 48"/>
                <a:gd name="T60" fmla="*/ 43 w 53"/>
                <a:gd name="T61" fmla="*/ 43 h 48"/>
                <a:gd name="T62" fmla="*/ 46 w 53"/>
                <a:gd name="T63" fmla="*/ 37 h 48"/>
                <a:gd name="T64" fmla="*/ 47 w 53"/>
                <a:gd name="T65" fmla="*/ 26 h 48"/>
                <a:gd name="T66" fmla="*/ 47 w 53"/>
                <a:gd name="T67" fmla="*/ 14 h 48"/>
                <a:gd name="T68" fmla="*/ 48 w 53"/>
                <a:gd name="T69" fmla="*/ 4 h 48"/>
                <a:gd name="T70" fmla="*/ 51 w 53"/>
                <a:gd name="T71" fmla="*/ 2 h 48"/>
                <a:gd name="T72" fmla="*/ 53 w 53"/>
                <a:gd name="T73" fmla="*/ 2 h 48"/>
                <a:gd name="T74" fmla="*/ 53 w 53"/>
                <a:gd name="T75" fmla="*/ 0 h 48"/>
                <a:gd name="T76" fmla="*/ 44 w 53"/>
                <a:gd name="T77" fmla="*/ 0 h 48"/>
                <a:gd name="T78" fmla="*/ 44 w 53"/>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48">
                  <a:moveTo>
                    <a:pt x="44" y="0"/>
                  </a:moveTo>
                  <a:cubicBezTo>
                    <a:pt x="40" y="0"/>
                    <a:pt x="37" y="0"/>
                    <a:pt x="33" y="0"/>
                  </a:cubicBezTo>
                  <a:cubicBezTo>
                    <a:pt x="33" y="2"/>
                    <a:pt x="33" y="2"/>
                    <a:pt x="33" y="2"/>
                  </a:cubicBezTo>
                  <a:cubicBezTo>
                    <a:pt x="35" y="2"/>
                    <a:pt x="35" y="2"/>
                    <a:pt x="35" y="2"/>
                  </a:cubicBezTo>
                  <a:cubicBezTo>
                    <a:pt x="37" y="2"/>
                    <a:pt x="39" y="3"/>
                    <a:pt x="39" y="4"/>
                  </a:cubicBezTo>
                  <a:cubicBezTo>
                    <a:pt x="40" y="4"/>
                    <a:pt x="40" y="8"/>
                    <a:pt x="40" y="13"/>
                  </a:cubicBezTo>
                  <a:cubicBezTo>
                    <a:pt x="40" y="26"/>
                    <a:pt x="40" y="26"/>
                    <a:pt x="40" y="26"/>
                  </a:cubicBezTo>
                  <a:cubicBezTo>
                    <a:pt x="40" y="31"/>
                    <a:pt x="40" y="35"/>
                    <a:pt x="39" y="37"/>
                  </a:cubicBezTo>
                  <a:cubicBezTo>
                    <a:pt x="38" y="39"/>
                    <a:pt x="37" y="41"/>
                    <a:pt x="35" y="41"/>
                  </a:cubicBezTo>
                  <a:cubicBezTo>
                    <a:pt x="33" y="43"/>
                    <a:pt x="30" y="43"/>
                    <a:pt x="28" y="43"/>
                  </a:cubicBezTo>
                  <a:cubicBezTo>
                    <a:pt x="25" y="43"/>
                    <a:pt x="23" y="43"/>
                    <a:pt x="21" y="42"/>
                  </a:cubicBezTo>
                  <a:cubicBezTo>
                    <a:pt x="19" y="40"/>
                    <a:pt x="17" y="39"/>
                    <a:pt x="17" y="37"/>
                  </a:cubicBezTo>
                  <a:cubicBezTo>
                    <a:pt x="16" y="35"/>
                    <a:pt x="16" y="32"/>
                    <a:pt x="16" y="27"/>
                  </a:cubicBezTo>
                  <a:cubicBezTo>
                    <a:pt x="16" y="14"/>
                    <a:pt x="16" y="14"/>
                    <a:pt x="16" y="14"/>
                  </a:cubicBezTo>
                  <a:cubicBezTo>
                    <a:pt x="16" y="8"/>
                    <a:pt x="16" y="4"/>
                    <a:pt x="17" y="4"/>
                  </a:cubicBezTo>
                  <a:cubicBezTo>
                    <a:pt x="17" y="3"/>
                    <a:pt x="18" y="2"/>
                    <a:pt x="20" y="2"/>
                  </a:cubicBezTo>
                  <a:cubicBezTo>
                    <a:pt x="23" y="2"/>
                    <a:pt x="23" y="2"/>
                    <a:pt x="23" y="2"/>
                  </a:cubicBezTo>
                  <a:cubicBezTo>
                    <a:pt x="23" y="0"/>
                    <a:pt x="23" y="0"/>
                    <a:pt x="23" y="0"/>
                  </a:cubicBezTo>
                  <a:cubicBezTo>
                    <a:pt x="19" y="0"/>
                    <a:pt x="15" y="0"/>
                    <a:pt x="11" y="0"/>
                  </a:cubicBezTo>
                  <a:cubicBezTo>
                    <a:pt x="7" y="0"/>
                    <a:pt x="4" y="0"/>
                    <a:pt x="0" y="0"/>
                  </a:cubicBezTo>
                  <a:cubicBezTo>
                    <a:pt x="0" y="2"/>
                    <a:pt x="0" y="2"/>
                    <a:pt x="0" y="2"/>
                  </a:cubicBezTo>
                  <a:cubicBezTo>
                    <a:pt x="2" y="2"/>
                    <a:pt x="2" y="2"/>
                    <a:pt x="2" y="2"/>
                  </a:cubicBezTo>
                  <a:cubicBezTo>
                    <a:pt x="4" y="2"/>
                    <a:pt x="5" y="3"/>
                    <a:pt x="6" y="3"/>
                  </a:cubicBezTo>
                  <a:cubicBezTo>
                    <a:pt x="6" y="4"/>
                    <a:pt x="6" y="8"/>
                    <a:pt x="6" y="14"/>
                  </a:cubicBezTo>
                  <a:cubicBezTo>
                    <a:pt x="6" y="24"/>
                    <a:pt x="6" y="24"/>
                    <a:pt x="6" y="24"/>
                  </a:cubicBezTo>
                  <a:cubicBezTo>
                    <a:pt x="6" y="30"/>
                    <a:pt x="6" y="30"/>
                    <a:pt x="6" y="30"/>
                  </a:cubicBezTo>
                  <a:cubicBezTo>
                    <a:pt x="6" y="34"/>
                    <a:pt x="6" y="37"/>
                    <a:pt x="7" y="39"/>
                  </a:cubicBezTo>
                  <a:cubicBezTo>
                    <a:pt x="7" y="41"/>
                    <a:pt x="8" y="42"/>
                    <a:pt x="10" y="43"/>
                  </a:cubicBezTo>
                  <a:cubicBezTo>
                    <a:pt x="11" y="45"/>
                    <a:pt x="13" y="46"/>
                    <a:pt x="16" y="46"/>
                  </a:cubicBezTo>
                  <a:cubicBezTo>
                    <a:pt x="21" y="48"/>
                    <a:pt x="32" y="48"/>
                    <a:pt x="37" y="46"/>
                  </a:cubicBezTo>
                  <a:cubicBezTo>
                    <a:pt x="40" y="45"/>
                    <a:pt x="41" y="44"/>
                    <a:pt x="43" y="43"/>
                  </a:cubicBezTo>
                  <a:cubicBezTo>
                    <a:pt x="44" y="41"/>
                    <a:pt x="45" y="39"/>
                    <a:pt x="46" y="37"/>
                  </a:cubicBezTo>
                  <a:cubicBezTo>
                    <a:pt x="47" y="35"/>
                    <a:pt x="47" y="32"/>
                    <a:pt x="47" y="26"/>
                  </a:cubicBezTo>
                  <a:cubicBezTo>
                    <a:pt x="47" y="14"/>
                    <a:pt x="47" y="14"/>
                    <a:pt x="47" y="14"/>
                  </a:cubicBezTo>
                  <a:cubicBezTo>
                    <a:pt x="47" y="8"/>
                    <a:pt x="47" y="5"/>
                    <a:pt x="48" y="4"/>
                  </a:cubicBezTo>
                  <a:cubicBezTo>
                    <a:pt x="48" y="3"/>
                    <a:pt x="49" y="2"/>
                    <a:pt x="51" y="2"/>
                  </a:cubicBezTo>
                  <a:cubicBezTo>
                    <a:pt x="53" y="2"/>
                    <a:pt x="53" y="2"/>
                    <a:pt x="53" y="2"/>
                  </a:cubicBezTo>
                  <a:cubicBezTo>
                    <a:pt x="53" y="0"/>
                    <a:pt x="53" y="0"/>
                    <a:pt x="53" y="0"/>
                  </a:cubicBezTo>
                  <a:cubicBezTo>
                    <a:pt x="50" y="0"/>
                    <a:pt x="47" y="0"/>
                    <a:pt x="44" y="0"/>
                  </a:cubicBezTo>
                  <a:cubicBezTo>
                    <a:pt x="44" y="0"/>
                    <a:pt x="44" y="0"/>
                    <a:pt x="44"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îŝľíďè">
              <a:extLst>
                <a:ext uri="{FF2B5EF4-FFF2-40B4-BE49-F238E27FC236}">
                  <a16:creationId xmlns:a16="http://schemas.microsoft.com/office/drawing/2014/main" xmlns="" id="{E3506EC1-E98D-4DB0-89AB-0670A9DE7AE8}"/>
                </a:ext>
              </a:extLst>
            </p:cNvPr>
            <p:cNvSpPr/>
            <p:nvPr userDrawn="1"/>
          </p:nvSpPr>
          <p:spPr bwMode="auto">
            <a:xfrm>
              <a:off x="7785894" y="4003676"/>
              <a:ext cx="198438" cy="212725"/>
            </a:xfrm>
            <a:custGeom>
              <a:avLst/>
              <a:gdLst>
                <a:gd name="T0" fmla="*/ 21 w 47"/>
                <a:gd name="T1" fmla="*/ 42 h 50"/>
                <a:gd name="T2" fmla="*/ 13 w 47"/>
                <a:gd name="T3" fmla="*/ 35 h 50"/>
                <a:gd name="T4" fmla="*/ 10 w 47"/>
                <a:gd name="T5" fmla="*/ 23 h 50"/>
                <a:gd name="T6" fmla="*/ 16 w 47"/>
                <a:gd name="T7" fmla="*/ 9 h 50"/>
                <a:gd name="T8" fmla="*/ 43 w 47"/>
                <a:gd name="T9" fmla="*/ 7 h 50"/>
                <a:gd name="T10" fmla="*/ 43 w 47"/>
                <a:gd name="T11" fmla="*/ 13 h 50"/>
                <a:gd name="T12" fmla="*/ 45 w 47"/>
                <a:gd name="T13" fmla="*/ 13 h 50"/>
                <a:gd name="T14" fmla="*/ 47 w 47"/>
                <a:gd name="T15" fmla="*/ 3 h 50"/>
                <a:gd name="T16" fmla="*/ 42 w 47"/>
                <a:gd name="T17" fmla="*/ 2 h 50"/>
                <a:gd name="T18" fmla="*/ 12 w 47"/>
                <a:gd name="T19" fmla="*/ 4 h 50"/>
                <a:gd name="T20" fmla="*/ 3 w 47"/>
                <a:gd name="T21" fmla="*/ 12 h 50"/>
                <a:gd name="T22" fmla="*/ 0 w 47"/>
                <a:gd name="T23" fmla="*/ 25 h 50"/>
                <a:gd name="T24" fmla="*/ 3 w 47"/>
                <a:gd name="T25" fmla="*/ 37 h 50"/>
                <a:gd name="T26" fmla="*/ 12 w 47"/>
                <a:gd name="T27" fmla="*/ 46 h 50"/>
                <a:gd name="T28" fmla="*/ 38 w 47"/>
                <a:gd name="T29" fmla="*/ 48 h 50"/>
                <a:gd name="T30" fmla="*/ 46 w 47"/>
                <a:gd name="T31" fmla="*/ 45 h 50"/>
                <a:gd name="T32" fmla="*/ 47 w 47"/>
                <a:gd name="T33" fmla="*/ 42 h 50"/>
                <a:gd name="T34" fmla="*/ 47 w 47"/>
                <a:gd name="T35" fmla="*/ 41 h 50"/>
                <a:gd name="T36" fmla="*/ 21 w 47"/>
                <a:gd name="T37"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 h="50">
                  <a:moveTo>
                    <a:pt x="21" y="42"/>
                  </a:moveTo>
                  <a:cubicBezTo>
                    <a:pt x="17" y="41"/>
                    <a:pt x="15" y="38"/>
                    <a:pt x="13" y="35"/>
                  </a:cubicBezTo>
                  <a:cubicBezTo>
                    <a:pt x="11" y="31"/>
                    <a:pt x="10" y="27"/>
                    <a:pt x="10" y="23"/>
                  </a:cubicBezTo>
                  <a:cubicBezTo>
                    <a:pt x="10" y="17"/>
                    <a:pt x="12" y="12"/>
                    <a:pt x="16" y="9"/>
                  </a:cubicBezTo>
                  <a:cubicBezTo>
                    <a:pt x="22" y="2"/>
                    <a:pt x="35" y="2"/>
                    <a:pt x="43" y="7"/>
                  </a:cubicBezTo>
                  <a:cubicBezTo>
                    <a:pt x="43" y="13"/>
                    <a:pt x="43" y="13"/>
                    <a:pt x="43" y="13"/>
                  </a:cubicBezTo>
                  <a:cubicBezTo>
                    <a:pt x="45" y="13"/>
                    <a:pt x="45" y="13"/>
                    <a:pt x="45" y="13"/>
                  </a:cubicBezTo>
                  <a:cubicBezTo>
                    <a:pt x="45" y="9"/>
                    <a:pt x="46" y="6"/>
                    <a:pt x="47" y="3"/>
                  </a:cubicBezTo>
                  <a:cubicBezTo>
                    <a:pt x="46" y="3"/>
                    <a:pt x="44" y="3"/>
                    <a:pt x="42" y="2"/>
                  </a:cubicBezTo>
                  <a:cubicBezTo>
                    <a:pt x="33" y="0"/>
                    <a:pt x="20" y="0"/>
                    <a:pt x="12" y="4"/>
                  </a:cubicBezTo>
                  <a:cubicBezTo>
                    <a:pt x="8" y="6"/>
                    <a:pt x="5" y="8"/>
                    <a:pt x="3" y="12"/>
                  </a:cubicBezTo>
                  <a:cubicBezTo>
                    <a:pt x="1" y="16"/>
                    <a:pt x="0" y="20"/>
                    <a:pt x="0" y="25"/>
                  </a:cubicBezTo>
                  <a:cubicBezTo>
                    <a:pt x="0" y="29"/>
                    <a:pt x="1" y="33"/>
                    <a:pt x="3" y="37"/>
                  </a:cubicBezTo>
                  <a:cubicBezTo>
                    <a:pt x="5" y="41"/>
                    <a:pt x="8" y="43"/>
                    <a:pt x="12" y="46"/>
                  </a:cubicBezTo>
                  <a:cubicBezTo>
                    <a:pt x="19" y="49"/>
                    <a:pt x="31" y="50"/>
                    <a:pt x="38" y="48"/>
                  </a:cubicBezTo>
                  <a:cubicBezTo>
                    <a:pt x="41" y="47"/>
                    <a:pt x="43" y="46"/>
                    <a:pt x="46" y="45"/>
                  </a:cubicBezTo>
                  <a:cubicBezTo>
                    <a:pt x="46" y="44"/>
                    <a:pt x="47" y="43"/>
                    <a:pt x="47" y="42"/>
                  </a:cubicBezTo>
                  <a:cubicBezTo>
                    <a:pt x="47" y="41"/>
                    <a:pt x="47" y="41"/>
                    <a:pt x="47" y="41"/>
                  </a:cubicBezTo>
                  <a:cubicBezTo>
                    <a:pt x="39" y="47"/>
                    <a:pt x="27" y="46"/>
                    <a:pt x="21" y="42"/>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íṥļiḍé">
              <a:extLst>
                <a:ext uri="{FF2B5EF4-FFF2-40B4-BE49-F238E27FC236}">
                  <a16:creationId xmlns:a16="http://schemas.microsoft.com/office/drawing/2014/main" xmlns="" id="{7C5FEF18-BA2C-45D0-871D-4D253406441A}"/>
                </a:ext>
              </a:extLst>
            </p:cNvPr>
            <p:cNvSpPr/>
            <p:nvPr userDrawn="1"/>
          </p:nvSpPr>
          <p:spPr bwMode="auto">
            <a:xfrm>
              <a:off x="7671594" y="4008438"/>
              <a:ext cx="93663" cy="198438"/>
            </a:xfrm>
            <a:custGeom>
              <a:avLst/>
              <a:gdLst>
                <a:gd name="T0" fmla="*/ 0 w 22"/>
                <a:gd name="T1" fmla="*/ 0 h 47"/>
                <a:gd name="T2" fmla="*/ 0 w 22"/>
                <a:gd name="T3" fmla="*/ 2 h 47"/>
                <a:gd name="T4" fmla="*/ 3 w 22"/>
                <a:gd name="T5" fmla="*/ 2 h 47"/>
                <a:gd name="T6" fmla="*/ 6 w 22"/>
                <a:gd name="T7" fmla="*/ 4 h 47"/>
                <a:gd name="T8" fmla="*/ 6 w 22"/>
                <a:gd name="T9" fmla="*/ 18 h 47"/>
                <a:gd name="T10" fmla="*/ 6 w 22"/>
                <a:gd name="T11" fmla="*/ 29 h 47"/>
                <a:gd name="T12" fmla="*/ 6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7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3" y="2"/>
                    <a:pt x="3" y="2"/>
                    <a:pt x="3" y="2"/>
                  </a:cubicBezTo>
                  <a:cubicBezTo>
                    <a:pt x="4" y="2"/>
                    <a:pt x="5" y="3"/>
                    <a:pt x="6" y="4"/>
                  </a:cubicBezTo>
                  <a:cubicBezTo>
                    <a:pt x="6" y="5"/>
                    <a:pt x="6" y="9"/>
                    <a:pt x="6" y="18"/>
                  </a:cubicBezTo>
                  <a:cubicBezTo>
                    <a:pt x="6" y="29"/>
                    <a:pt x="6" y="29"/>
                    <a:pt x="6" y="29"/>
                  </a:cubicBezTo>
                  <a:cubicBezTo>
                    <a:pt x="6" y="38"/>
                    <a:pt x="6" y="43"/>
                    <a:pt x="6"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7" y="44"/>
                  </a:cubicBezTo>
                  <a:cubicBezTo>
                    <a:pt x="16" y="43"/>
                    <a:pt x="16" y="38"/>
                    <a:pt x="16" y="30"/>
                  </a:cubicBezTo>
                  <a:cubicBezTo>
                    <a:pt x="16" y="18"/>
                    <a:pt x="16" y="18"/>
                    <a:pt x="16" y="18"/>
                  </a:cubicBezTo>
                  <a:cubicBezTo>
                    <a:pt x="16" y="12"/>
                    <a:pt x="16" y="8"/>
                    <a:pt x="16" y="6"/>
                  </a:cubicBezTo>
                  <a:cubicBezTo>
                    <a:pt x="16" y="4"/>
                    <a:pt x="17"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i$ḷïḓê">
              <a:extLst>
                <a:ext uri="{FF2B5EF4-FFF2-40B4-BE49-F238E27FC236}">
                  <a16:creationId xmlns:a16="http://schemas.microsoft.com/office/drawing/2014/main" xmlns="" id="{5D05C546-CDB3-4E95-A395-2080A202F2DA}"/>
                </a:ext>
              </a:extLst>
            </p:cNvPr>
            <p:cNvSpPr/>
            <p:nvPr userDrawn="1"/>
          </p:nvSpPr>
          <p:spPr bwMode="auto">
            <a:xfrm>
              <a:off x="7419181" y="4008438"/>
              <a:ext cx="239713" cy="203200"/>
            </a:xfrm>
            <a:custGeom>
              <a:avLst/>
              <a:gdLst>
                <a:gd name="T0" fmla="*/ 37 w 57"/>
                <a:gd name="T1" fmla="*/ 0 h 48"/>
                <a:gd name="T2" fmla="*/ 37 w 57"/>
                <a:gd name="T3" fmla="*/ 2 h 48"/>
                <a:gd name="T4" fmla="*/ 39 w 57"/>
                <a:gd name="T5" fmla="*/ 3 h 48"/>
                <a:gd name="T6" fmla="*/ 43 w 57"/>
                <a:gd name="T7" fmla="*/ 4 h 48"/>
                <a:gd name="T8" fmla="*/ 44 w 57"/>
                <a:gd name="T9" fmla="*/ 19 h 48"/>
                <a:gd name="T10" fmla="*/ 44 w 57"/>
                <a:gd name="T11" fmla="*/ 36 h 48"/>
                <a:gd name="T12" fmla="*/ 39 w 57"/>
                <a:gd name="T13" fmla="*/ 29 h 48"/>
                <a:gd name="T14" fmla="*/ 27 w 57"/>
                <a:gd name="T15" fmla="*/ 16 h 48"/>
                <a:gd name="T16" fmla="*/ 21 w 57"/>
                <a:gd name="T17" fmla="*/ 8 h 48"/>
                <a:gd name="T18" fmla="*/ 15 w 57"/>
                <a:gd name="T19" fmla="*/ 0 h 48"/>
                <a:gd name="T20" fmla="*/ 8 w 57"/>
                <a:gd name="T21" fmla="*/ 0 h 48"/>
                <a:gd name="T22" fmla="*/ 0 w 57"/>
                <a:gd name="T23" fmla="*/ 0 h 48"/>
                <a:gd name="T24" fmla="*/ 0 w 57"/>
                <a:gd name="T25" fmla="*/ 2 h 48"/>
                <a:gd name="T26" fmla="*/ 2 w 57"/>
                <a:gd name="T27" fmla="*/ 2 h 48"/>
                <a:gd name="T28" fmla="*/ 4 w 57"/>
                <a:gd name="T29" fmla="*/ 3 h 48"/>
                <a:gd name="T30" fmla="*/ 6 w 57"/>
                <a:gd name="T31" fmla="*/ 4 h 48"/>
                <a:gd name="T32" fmla="*/ 6 w 57"/>
                <a:gd name="T33" fmla="*/ 7 h 48"/>
                <a:gd name="T34" fmla="*/ 6 w 57"/>
                <a:gd name="T35" fmla="*/ 16 h 48"/>
                <a:gd name="T36" fmla="*/ 6 w 57"/>
                <a:gd name="T37" fmla="*/ 32 h 48"/>
                <a:gd name="T38" fmla="*/ 6 w 57"/>
                <a:gd name="T39" fmla="*/ 42 h 48"/>
                <a:gd name="T40" fmla="*/ 5 w 57"/>
                <a:gd name="T41" fmla="*/ 44 h 48"/>
                <a:gd name="T42" fmla="*/ 2 w 57"/>
                <a:gd name="T43" fmla="*/ 45 h 48"/>
                <a:gd name="T44" fmla="*/ 0 w 57"/>
                <a:gd name="T45" fmla="*/ 45 h 48"/>
                <a:gd name="T46" fmla="*/ 0 w 57"/>
                <a:gd name="T47" fmla="*/ 47 h 48"/>
                <a:gd name="T48" fmla="*/ 11 w 57"/>
                <a:gd name="T49" fmla="*/ 47 h 48"/>
                <a:gd name="T50" fmla="*/ 19 w 57"/>
                <a:gd name="T51" fmla="*/ 47 h 48"/>
                <a:gd name="T52" fmla="*/ 19 w 57"/>
                <a:gd name="T53" fmla="*/ 45 h 48"/>
                <a:gd name="T54" fmla="*/ 17 w 57"/>
                <a:gd name="T55" fmla="*/ 45 h 48"/>
                <a:gd name="T56" fmla="*/ 14 w 57"/>
                <a:gd name="T57" fmla="*/ 44 h 48"/>
                <a:gd name="T58" fmla="*/ 13 w 57"/>
                <a:gd name="T59" fmla="*/ 41 h 48"/>
                <a:gd name="T60" fmla="*/ 13 w 57"/>
                <a:gd name="T61" fmla="*/ 30 h 48"/>
                <a:gd name="T62" fmla="*/ 13 w 57"/>
                <a:gd name="T63" fmla="*/ 12 h 48"/>
                <a:gd name="T64" fmla="*/ 33 w 57"/>
                <a:gd name="T65" fmla="*/ 37 h 48"/>
                <a:gd name="T66" fmla="*/ 41 w 57"/>
                <a:gd name="T67" fmla="*/ 46 h 48"/>
                <a:gd name="T68" fmla="*/ 51 w 57"/>
                <a:gd name="T69" fmla="*/ 48 h 48"/>
                <a:gd name="T70" fmla="*/ 50 w 57"/>
                <a:gd name="T71" fmla="*/ 34 h 48"/>
                <a:gd name="T72" fmla="*/ 50 w 57"/>
                <a:gd name="T73" fmla="*/ 19 h 48"/>
                <a:gd name="T74" fmla="*/ 51 w 57"/>
                <a:gd name="T75" fmla="*/ 4 h 48"/>
                <a:gd name="T76" fmla="*/ 54 w 57"/>
                <a:gd name="T77" fmla="*/ 2 h 48"/>
                <a:gd name="T78" fmla="*/ 57 w 57"/>
                <a:gd name="T79" fmla="*/ 2 h 48"/>
                <a:gd name="T80" fmla="*/ 57 w 57"/>
                <a:gd name="T81" fmla="*/ 0 h 48"/>
                <a:gd name="T82" fmla="*/ 37 w 57"/>
                <a:gd name="T8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 h="48">
                  <a:moveTo>
                    <a:pt x="37" y="0"/>
                  </a:moveTo>
                  <a:cubicBezTo>
                    <a:pt x="37" y="2"/>
                    <a:pt x="37" y="2"/>
                    <a:pt x="37" y="2"/>
                  </a:cubicBezTo>
                  <a:cubicBezTo>
                    <a:pt x="39" y="3"/>
                    <a:pt x="39" y="3"/>
                    <a:pt x="39" y="3"/>
                  </a:cubicBezTo>
                  <a:cubicBezTo>
                    <a:pt x="42" y="3"/>
                    <a:pt x="43" y="3"/>
                    <a:pt x="43" y="4"/>
                  </a:cubicBezTo>
                  <a:cubicBezTo>
                    <a:pt x="44" y="5"/>
                    <a:pt x="44" y="10"/>
                    <a:pt x="44" y="19"/>
                  </a:cubicBezTo>
                  <a:cubicBezTo>
                    <a:pt x="44" y="36"/>
                    <a:pt x="44" y="36"/>
                    <a:pt x="44" y="36"/>
                  </a:cubicBezTo>
                  <a:cubicBezTo>
                    <a:pt x="42" y="34"/>
                    <a:pt x="41" y="32"/>
                    <a:pt x="39" y="29"/>
                  </a:cubicBezTo>
                  <a:cubicBezTo>
                    <a:pt x="27" y="16"/>
                    <a:pt x="27" y="16"/>
                    <a:pt x="27" y="16"/>
                  </a:cubicBezTo>
                  <a:cubicBezTo>
                    <a:pt x="25" y="13"/>
                    <a:pt x="23" y="10"/>
                    <a:pt x="21" y="8"/>
                  </a:cubicBezTo>
                  <a:cubicBezTo>
                    <a:pt x="20" y="5"/>
                    <a:pt x="17" y="3"/>
                    <a:pt x="15" y="0"/>
                  </a:cubicBezTo>
                  <a:cubicBezTo>
                    <a:pt x="13" y="0"/>
                    <a:pt x="11" y="0"/>
                    <a:pt x="8" y="0"/>
                  </a:cubicBezTo>
                  <a:cubicBezTo>
                    <a:pt x="5" y="0"/>
                    <a:pt x="3" y="0"/>
                    <a:pt x="0" y="0"/>
                  </a:cubicBezTo>
                  <a:cubicBezTo>
                    <a:pt x="0" y="2"/>
                    <a:pt x="0" y="2"/>
                    <a:pt x="0" y="2"/>
                  </a:cubicBezTo>
                  <a:cubicBezTo>
                    <a:pt x="2" y="2"/>
                    <a:pt x="2" y="2"/>
                    <a:pt x="2" y="2"/>
                  </a:cubicBezTo>
                  <a:cubicBezTo>
                    <a:pt x="3" y="2"/>
                    <a:pt x="4" y="2"/>
                    <a:pt x="4" y="3"/>
                  </a:cubicBezTo>
                  <a:cubicBezTo>
                    <a:pt x="5" y="3"/>
                    <a:pt x="5" y="4"/>
                    <a:pt x="6" y="4"/>
                  </a:cubicBezTo>
                  <a:cubicBezTo>
                    <a:pt x="6" y="5"/>
                    <a:pt x="6" y="5"/>
                    <a:pt x="6" y="7"/>
                  </a:cubicBezTo>
                  <a:cubicBezTo>
                    <a:pt x="6" y="10"/>
                    <a:pt x="6" y="13"/>
                    <a:pt x="6" y="16"/>
                  </a:cubicBezTo>
                  <a:cubicBezTo>
                    <a:pt x="6" y="32"/>
                    <a:pt x="6" y="32"/>
                    <a:pt x="6" y="32"/>
                  </a:cubicBezTo>
                  <a:cubicBezTo>
                    <a:pt x="6" y="36"/>
                    <a:pt x="6" y="40"/>
                    <a:pt x="6" y="42"/>
                  </a:cubicBezTo>
                  <a:cubicBezTo>
                    <a:pt x="6" y="43"/>
                    <a:pt x="6" y="44"/>
                    <a:pt x="5" y="44"/>
                  </a:cubicBezTo>
                  <a:cubicBezTo>
                    <a:pt x="5" y="45"/>
                    <a:pt x="4" y="45"/>
                    <a:pt x="2" y="45"/>
                  </a:cubicBezTo>
                  <a:cubicBezTo>
                    <a:pt x="0" y="45"/>
                    <a:pt x="0" y="45"/>
                    <a:pt x="0" y="45"/>
                  </a:cubicBezTo>
                  <a:cubicBezTo>
                    <a:pt x="0" y="47"/>
                    <a:pt x="0" y="47"/>
                    <a:pt x="0" y="47"/>
                  </a:cubicBezTo>
                  <a:cubicBezTo>
                    <a:pt x="4" y="47"/>
                    <a:pt x="7" y="47"/>
                    <a:pt x="11" y="47"/>
                  </a:cubicBezTo>
                  <a:cubicBezTo>
                    <a:pt x="14" y="47"/>
                    <a:pt x="17" y="47"/>
                    <a:pt x="19" y="47"/>
                  </a:cubicBezTo>
                  <a:cubicBezTo>
                    <a:pt x="19" y="45"/>
                    <a:pt x="19" y="45"/>
                    <a:pt x="19" y="45"/>
                  </a:cubicBezTo>
                  <a:cubicBezTo>
                    <a:pt x="17" y="45"/>
                    <a:pt x="17" y="45"/>
                    <a:pt x="17" y="45"/>
                  </a:cubicBezTo>
                  <a:cubicBezTo>
                    <a:pt x="16" y="45"/>
                    <a:pt x="15" y="44"/>
                    <a:pt x="14" y="44"/>
                  </a:cubicBezTo>
                  <a:cubicBezTo>
                    <a:pt x="14" y="44"/>
                    <a:pt x="14" y="43"/>
                    <a:pt x="13" y="41"/>
                  </a:cubicBezTo>
                  <a:cubicBezTo>
                    <a:pt x="13" y="39"/>
                    <a:pt x="13" y="36"/>
                    <a:pt x="13" y="30"/>
                  </a:cubicBezTo>
                  <a:cubicBezTo>
                    <a:pt x="13" y="12"/>
                    <a:pt x="13" y="12"/>
                    <a:pt x="13" y="12"/>
                  </a:cubicBezTo>
                  <a:cubicBezTo>
                    <a:pt x="33" y="37"/>
                    <a:pt x="33" y="37"/>
                    <a:pt x="33" y="37"/>
                  </a:cubicBezTo>
                  <a:cubicBezTo>
                    <a:pt x="36" y="40"/>
                    <a:pt x="38" y="43"/>
                    <a:pt x="41" y="46"/>
                  </a:cubicBezTo>
                  <a:cubicBezTo>
                    <a:pt x="43" y="48"/>
                    <a:pt x="48" y="47"/>
                    <a:pt x="51" y="48"/>
                  </a:cubicBezTo>
                  <a:cubicBezTo>
                    <a:pt x="51" y="42"/>
                    <a:pt x="50" y="38"/>
                    <a:pt x="50" y="34"/>
                  </a:cubicBezTo>
                  <a:cubicBezTo>
                    <a:pt x="50" y="19"/>
                    <a:pt x="50" y="19"/>
                    <a:pt x="50" y="19"/>
                  </a:cubicBezTo>
                  <a:cubicBezTo>
                    <a:pt x="50" y="10"/>
                    <a:pt x="51" y="5"/>
                    <a:pt x="51" y="4"/>
                  </a:cubicBezTo>
                  <a:cubicBezTo>
                    <a:pt x="51" y="3"/>
                    <a:pt x="52" y="2"/>
                    <a:pt x="54" y="2"/>
                  </a:cubicBezTo>
                  <a:cubicBezTo>
                    <a:pt x="57" y="2"/>
                    <a:pt x="57" y="2"/>
                    <a:pt x="57" y="2"/>
                  </a:cubicBezTo>
                  <a:cubicBezTo>
                    <a:pt x="57" y="0"/>
                    <a:pt x="57" y="0"/>
                    <a:pt x="57" y="0"/>
                  </a:cubicBezTo>
                  <a:cubicBezTo>
                    <a:pt x="50" y="1"/>
                    <a:pt x="44"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íś1íḓè">
              <a:extLst>
                <a:ext uri="{FF2B5EF4-FFF2-40B4-BE49-F238E27FC236}">
                  <a16:creationId xmlns:a16="http://schemas.microsoft.com/office/drawing/2014/main" xmlns="" id="{864A233E-9B9A-4260-AC12-021FE1E4B462}"/>
                </a:ext>
              </a:extLst>
            </p:cNvPr>
            <p:cNvSpPr/>
            <p:nvPr userDrawn="1"/>
          </p:nvSpPr>
          <p:spPr bwMode="auto">
            <a:xfrm>
              <a:off x="7169944" y="4008438"/>
              <a:ext cx="236538" cy="198438"/>
            </a:xfrm>
            <a:custGeom>
              <a:avLst/>
              <a:gdLst>
                <a:gd name="T0" fmla="*/ 33 w 56"/>
                <a:gd name="T1" fmla="*/ 0 h 47"/>
                <a:gd name="T2" fmla="*/ 33 w 56"/>
                <a:gd name="T3" fmla="*/ 2 h 47"/>
                <a:gd name="T4" fmla="*/ 36 w 56"/>
                <a:gd name="T5" fmla="*/ 2 h 47"/>
                <a:gd name="T6" fmla="*/ 39 w 56"/>
                <a:gd name="T7" fmla="*/ 3 h 47"/>
                <a:gd name="T8" fmla="*/ 40 w 56"/>
                <a:gd name="T9" fmla="*/ 5 h 47"/>
                <a:gd name="T10" fmla="*/ 40 w 56"/>
                <a:gd name="T11" fmla="*/ 14 h 47"/>
                <a:gd name="T12" fmla="*/ 40 w 56"/>
                <a:gd name="T13" fmla="*/ 21 h 47"/>
                <a:gd name="T14" fmla="*/ 16 w 56"/>
                <a:gd name="T15" fmla="*/ 21 h 47"/>
                <a:gd name="T16" fmla="*/ 16 w 56"/>
                <a:gd name="T17" fmla="*/ 13 h 47"/>
                <a:gd name="T18" fmla="*/ 16 w 56"/>
                <a:gd name="T19" fmla="*/ 4 h 47"/>
                <a:gd name="T20" fmla="*/ 17 w 56"/>
                <a:gd name="T21" fmla="*/ 3 h 47"/>
                <a:gd name="T22" fmla="*/ 21 w 56"/>
                <a:gd name="T23" fmla="*/ 2 h 47"/>
                <a:gd name="T24" fmla="*/ 23 w 56"/>
                <a:gd name="T25" fmla="*/ 2 h 47"/>
                <a:gd name="T26" fmla="*/ 23 w 56"/>
                <a:gd name="T27" fmla="*/ 0 h 47"/>
                <a:gd name="T28" fmla="*/ 12 w 56"/>
                <a:gd name="T29" fmla="*/ 0 h 47"/>
                <a:gd name="T30" fmla="*/ 0 w 56"/>
                <a:gd name="T31" fmla="*/ 0 h 47"/>
                <a:gd name="T32" fmla="*/ 0 w 56"/>
                <a:gd name="T33" fmla="*/ 2 h 47"/>
                <a:gd name="T34" fmla="*/ 2 w 56"/>
                <a:gd name="T35" fmla="*/ 2 h 47"/>
                <a:gd name="T36" fmla="*/ 6 w 56"/>
                <a:gd name="T37" fmla="*/ 3 h 47"/>
                <a:gd name="T38" fmla="*/ 6 w 56"/>
                <a:gd name="T39" fmla="*/ 13 h 47"/>
                <a:gd name="T40" fmla="*/ 6 w 56"/>
                <a:gd name="T41" fmla="*/ 33 h 47"/>
                <a:gd name="T42" fmla="*/ 6 w 56"/>
                <a:gd name="T43" fmla="*/ 44 h 47"/>
                <a:gd name="T44" fmla="*/ 2 w 56"/>
                <a:gd name="T45" fmla="*/ 45 h 47"/>
                <a:gd name="T46" fmla="*/ 0 w 56"/>
                <a:gd name="T47" fmla="*/ 45 h 47"/>
                <a:gd name="T48" fmla="*/ 0 w 56"/>
                <a:gd name="T49" fmla="*/ 47 h 47"/>
                <a:gd name="T50" fmla="*/ 12 w 56"/>
                <a:gd name="T51" fmla="*/ 47 h 47"/>
                <a:gd name="T52" fmla="*/ 23 w 56"/>
                <a:gd name="T53" fmla="*/ 47 h 47"/>
                <a:gd name="T54" fmla="*/ 23 w 56"/>
                <a:gd name="T55" fmla="*/ 45 h 47"/>
                <a:gd name="T56" fmla="*/ 20 w 56"/>
                <a:gd name="T57" fmla="*/ 45 h 47"/>
                <a:gd name="T58" fmla="*/ 18 w 56"/>
                <a:gd name="T59" fmla="*/ 45 h 47"/>
                <a:gd name="T60" fmla="*/ 17 w 56"/>
                <a:gd name="T61" fmla="*/ 44 h 47"/>
                <a:gd name="T62" fmla="*/ 16 w 56"/>
                <a:gd name="T63" fmla="*/ 39 h 47"/>
                <a:gd name="T64" fmla="*/ 16 w 56"/>
                <a:gd name="T65" fmla="*/ 33 h 47"/>
                <a:gd name="T66" fmla="*/ 16 w 56"/>
                <a:gd name="T67" fmla="*/ 24 h 47"/>
                <a:gd name="T68" fmla="*/ 40 w 56"/>
                <a:gd name="T69" fmla="*/ 24 h 47"/>
                <a:gd name="T70" fmla="*/ 40 w 56"/>
                <a:gd name="T71" fmla="*/ 32 h 47"/>
                <a:gd name="T72" fmla="*/ 40 w 56"/>
                <a:gd name="T73" fmla="*/ 42 h 47"/>
                <a:gd name="T74" fmla="*/ 39 w 56"/>
                <a:gd name="T75" fmla="*/ 44 h 47"/>
                <a:gd name="T76" fmla="*/ 35 w 56"/>
                <a:gd name="T77" fmla="*/ 45 h 47"/>
                <a:gd name="T78" fmla="*/ 33 w 56"/>
                <a:gd name="T79" fmla="*/ 45 h 47"/>
                <a:gd name="T80" fmla="*/ 33 w 56"/>
                <a:gd name="T81" fmla="*/ 47 h 47"/>
                <a:gd name="T82" fmla="*/ 45 w 56"/>
                <a:gd name="T83" fmla="*/ 47 h 47"/>
                <a:gd name="T84" fmla="*/ 56 w 56"/>
                <a:gd name="T85" fmla="*/ 47 h 47"/>
                <a:gd name="T86" fmla="*/ 56 w 56"/>
                <a:gd name="T87" fmla="*/ 45 h 47"/>
                <a:gd name="T88" fmla="*/ 54 w 56"/>
                <a:gd name="T89" fmla="*/ 45 h 47"/>
                <a:gd name="T90" fmla="*/ 50 w 56"/>
                <a:gd name="T91" fmla="*/ 44 h 47"/>
                <a:gd name="T92" fmla="*/ 50 w 56"/>
                <a:gd name="T93" fmla="*/ 33 h 47"/>
                <a:gd name="T94" fmla="*/ 50 w 56"/>
                <a:gd name="T95" fmla="*/ 14 h 47"/>
                <a:gd name="T96" fmla="*/ 50 w 56"/>
                <a:gd name="T97" fmla="*/ 5 h 47"/>
                <a:gd name="T98" fmla="*/ 51 w 56"/>
                <a:gd name="T99" fmla="*/ 3 h 47"/>
                <a:gd name="T100" fmla="*/ 54 w 56"/>
                <a:gd name="T101" fmla="*/ 2 h 47"/>
                <a:gd name="T102" fmla="*/ 56 w 56"/>
                <a:gd name="T103" fmla="*/ 2 h 47"/>
                <a:gd name="T104" fmla="*/ 56 w 56"/>
                <a:gd name="T105" fmla="*/ 0 h 47"/>
                <a:gd name="T106" fmla="*/ 45 w 56"/>
                <a:gd name="T107" fmla="*/ 0 h 47"/>
                <a:gd name="T108" fmla="*/ 33 w 56"/>
                <a:gd name="T10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 h="47">
                  <a:moveTo>
                    <a:pt x="33" y="0"/>
                  </a:moveTo>
                  <a:cubicBezTo>
                    <a:pt x="33" y="2"/>
                    <a:pt x="33" y="2"/>
                    <a:pt x="33" y="2"/>
                  </a:cubicBezTo>
                  <a:cubicBezTo>
                    <a:pt x="36" y="2"/>
                    <a:pt x="36" y="2"/>
                    <a:pt x="36" y="2"/>
                  </a:cubicBezTo>
                  <a:cubicBezTo>
                    <a:pt x="37" y="2"/>
                    <a:pt x="38" y="2"/>
                    <a:pt x="39" y="3"/>
                  </a:cubicBezTo>
                  <a:cubicBezTo>
                    <a:pt x="39" y="3"/>
                    <a:pt x="39" y="4"/>
                    <a:pt x="40" y="5"/>
                  </a:cubicBezTo>
                  <a:cubicBezTo>
                    <a:pt x="40" y="7"/>
                    <a:pt x="40" y="11"/>
                    <a:pt x="40" y="14"/>
                  </a:cubicBezTo>
                  <a:cubicBezTo>
                    <a:pt x="40" y="21"/>
                    <a:pt x="40" y="21"/>
                    <a:pt x="40" y="21"/>
                  </a:cubicBezTo>
                  <a:cubicBezTo>
                    <a:pt x="32" y="21"/>
                    <a:pt x="24" y="21"/>
                    <a:pt x="16" y="21"/>
                  </a:cubicBezTo>
                  <a:cubicBezTo>
                    <a:pt x="16" y="13"/>
                    <a:pt x="16" y="13"/>
                    <a:pt x="16" y="13"/>
                  </a:cubicBezTo>
                  <a:cubicBezTo>
                    <a:pt x="16" y="9"/>
                    <a:pt x="16" y="6"/>
                    <a:pt x="16" y="4"/>
                  </a:cubicBezTo>
                  <a:cubicBezTo>
                    <a:pt x="17" y="4"/>
                    <a:pt x="17" y="3"/>
                    <a:pt x="17" y="3"/>
                  </a:cubicBezTo>
                  <a:cubicBezTo>
                    <a:pt x="18" y="2"/>
                    <a:pt x="19" y="2"/>
                    <a:pt x="21" y="2"/>
                  </a:cubicBezTo>
                  <a:cubicBezTo>
                    <a:pt x="23" y="2"/>
                    <a:pt x="23" y="2"/>
                    <a:pt x="23" y="2"/>
                  </a:cubicBezTo>
                  <a:cubicBezTo>
                    <a:pt x="23" y="0"/>
                    <a:pt x="23" y="0"/>
                    <a:pt x="23" y="0"/>
                  </a:cubicBezTo>
                  <a:cubicBezTo>
                    <a:pt x="19" y="0"/>
                    <a:pt x="15" y="0"/>
                    <a:pt x="12" y="0"/>
                  </a:cubicBezTo>
                  <a:cubicBezTo>
                    <a:pt x="7" y="0"/>
                    <a:pt x="4" y="0"/>
                    <a:pt x="0" y="0"/>
                  </a:cubicBezTo>
                  <a:cubicBezTo>
                    <a:pt x="0" y="2"/>
                    <a:pt x="0" y="2"/>
                    <a:pt x="0" y="2"/>
                  </a:cubicBezTo>
                  <a:cubicBezTo>
                    <a:pt x="2" y="2"/>
                    <a:pt x="2" y="2"/>
                    <a:pt x="2" y="2"/>
                  </a:cubicBezTo>
                  <a:cubicBezTo>
                    <a:pt x="4" y="2"/>
                    <a:pt x="5" y="3"/>
                    <a:pt x="6" y="3"/>
                  </a:cubicBezTo>
                  <a:cubicBezTo>
                    <a:pt x="6" y="4"/>
                    <a:pt x="6" y="8"/>
                    <a:pt x="6" y="13"/>
                  </a:cubicBezTo>
                  <a:cubicBezTo>
                    <a:pt x="6" y="33"/>
                    <a:pt x="6" y="33"/>
                    <a:pt x="6" y="33"/>
                  </a:cubicBezTo>
                  <a:cubicBezTo>
                    <a:pt x="6" y="39"/>
                    <a:pt x="6" y="43"/>
                    <a:pt x="6" y="44"/>
                  </a:cubicBezTo>
                  <a:cubicBezTo>
                    <a:pt x="5" y="45"/>
                    <a:pt x="4" y="45"/>
                    <a:pt x="2" y="45"/>
                  </a:cubicBezTo>
                  <a:cubicBezTo>
                    <a:pt x="0" y="45"/>
                    <a:pt x="0" y="45"/>
                    <a:pt x="0" y="45"/>
                  </a:cubicBezTo>
                  <a:cubicBezTo>
                    <a:pt x="0" y="47"/>
                    <a:pt x="0" y="47"/>
                    <a:pt x="0" y="47"/>
                  </a:cubicBezTo>
                  <a:cubicBezTo>
                    <a:pt x="4" y="47"/>
                    <a:pt x="8" y="47"/>
                    <a:pt x="12" y="47"/>
                  </a:cubicBezTo>
                  <a:cubicBezTo>
                    <a:pt x="16" y="47"/>
                    <a:pt x="19" y="47"/>
                    <a:pt x="23" y="47"/>
                  </a:cubicBezTo>
                  <a:cubicBezTo>
                    <a:pt x="23" y="45"/>
                    <a:pt x="23" y="45"/>
                    <a:pt x="23" y="45"/>
                  </a:cubicBezTo>
                  <a:cubicBezTo>
                    <a:pt x="20" y="45"/>
                    <a:pt x="20" y="45"/>
                    <a:pt x="20" y="45"/>
                  </a:cubicBezTo>
                  <a:cubicBezTo>
                    <a:pt x="19" y="45"/>
                    <a:pt x="18" y="45"/>
                    <a:pt x="18" y="45"/>
                  </a:cubicBezTo>
                  <a:cubicBezTo>
                    <a:pt x="17" y="44"/>
                    <a:pt x="17" y="44"/>
                    <a:pt x="17" y="44"/>
                  </a:cubicBezTo>
                  <a:cubicBezTo>
                    <a:pt x="17" y="43"/>
                    <a:pt x="17" y="42"/>
                    <a:pt x="16" y="39"/>
                  </a:cubicBezTo>
                  <a:cubicBezTo>
                    <a:pt x="16" y="36"/>
                    <a:pt x="16" y="35"/>
                    <a:pt x="16" y="33"/>
                  </a:cubicBezTo>
                  <a:cubicBezTo>
                    <a:pt x="16" y="24"/>
                    <a:pt x="16" y="24"/>
                    <a:pt x="16" y="24"/>
                  </a:cubicBezTo>
                  <a:cubicBezTo>
                    <a:pt x="24" y="23"/>
                    <a:pt x="32" y="23"/>
                    <a:pt x="40" y="24"/>
                  </a:cubicBezTo>
                  <a:cubicBezTo>
                    <a:pt x="40" y="32"/>
                    <a:pt x="40" y="32"/>
                    <a:pt x="40" y="32"/>
                  </a:cubicBezTo>
                  <a:cubicBezTo>
                    <a:pt x="40" y="37"/>
                    <a:pt x="40" y="40"/>
                    <a:pt x="40" y="42"/>
                  </a:cubicBezTo>
                  <a:cubicBezTo>
                    <a:pt x="39" y="43"/>
                    <a:pt x="39" y="44"/>
                    <a:pt x="39" y="44"/>
                  </a:cubicBezTo>
                  <a:cubicBezTo>
                    <a:pt x="38" y="45"/>
                    <a:pt x="37" y="45"/>
                    <a:pt x="35" y="45"/>
                  </a:cubicBezTo>
                  <a:cubicBezTo>
                    <a:pt x="33" y="45"/>
                    <a:pt x="33" y="45"/>
                    <a:pt x="33" y="45"/>
                  </a:cubicBezTo>
                  <a:cubicBezTo>
                    <a:pt x="33" y="47"/>
                    <a:pt x="33" y="47"/>
                    <a:pt x="33" y="47"/>
                  </a:cubicBezTo>
                  <a:cubicBezTo>
                    <a:pt x="37" y="47"/>
                    <a:pt x="41" y="47"/>
                    <a:pt x="45" y="47"/>
                  </a:cubicBezTo>
                  <a:cubicBezTo>
                    <a:pt x="49" y="47"/>
                    <a:pt x="53" y="47"/>
                    <a:pt x="56" y="47"/>
                  </a:cubicBezTo>
                  <a:cubicBezTo>
                    <a:pt x="56" y="45"/>
                    <a:pt x="56" y="45"/>
                    <a:pt x="56" y="45"/>
                  </a:cubicBezTo>
                  <a:cubicBezTo>
                    <a:pt x="54" y="45"/>
                    <a:pt x="54" y="45"/>
                    <a:pt x="54" y="45"/>
                  </a:cubicBezTo>
                  <a:cubicBezTo>
                    <a:pt x="52" y="45"/>
                    <a:pt x="51" y="45"/>
                    <a:pt x="50" y="44"/>
                  </a:cubicBezTo>
                  <a:cubicBezTo>
                    <a:pt x="50" y="43"/>
                    <a:pt x="50" y="39"/>
                    <a:pt x="50" y="33"/>
                  </a:cubicBezTo>
                  <a:cubicBezTo>
                    <a:pt x="50" y="14"/>
                    <a:pt x="50" y="14"/>
                    <a:pt x="50" y="14"/>
                  </a:cubicBezTo>
                  <a:cubicBezTo>
                    <a:pt x="50" y="9"/>
                    <a:pt x="50" y="6"/>
                    <a:pt x="50" y="5"/>
                  </a:cubicBezTo>
                  <a:cubicBezTo>
                    <a:pt x="50" y="4"/>
                    <a:pt x="50" y="3"/>
                    <a:pt x="51" y="3"/>
                  </a:cubicBezTo>
                  <a:cubicBezTo>
                    <a:pt x="51" y="2"/>
                    <a:pt x="52" y="2"/>
                    <a:pt x="54" y="2"/>
                  </a:cubicBezTo>
                  <a:cubicBezTo>
                    <a:pt x="56" y="2"/>
                    <a:pt x="56" y="2"/>
                    <a:pt x="56" y="2"/>
                  </a:cubicBezTo>
                  <a:cubicBezTo>
                    <a:pt x="56" y="0"/>
                    <a:pt x="56" y="0"/>
                    <a:pt x="56" y="0"/>
                  </a:cubicBezTo>
                  <a:cubicBezTo>
                    <a:pt x="53" y="0"/>
                    <a:pt x="49" y="0"/>
                    <a:pt x="45" y="0"/>
                  </a:cubicBezTo>
                  <a:cubicBezTo>
                    <a:pt x="41" y="0"/>
                    <a:pt x="37" y="0"/>
                    <a:pt x="33"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íṧľiďé">
              <a:extLst>
                <a:ext uri="{FF2B5EF4-FFF2-40B4-BE49-F238E27FC236}">
                  <a16:creationId xmlns:a16="http://schemas.microsoft.com/office/drawing/2014/main" xmlns="" id="{99FD0F6D-5C63-41A4-872D-B190C33C09E0}"/>
                </a:ext>
              </a:extLst>
            </p:cNvPr>
            <p:cNvSpPr/>
            <p:nvPr userDrawn="1"/>
          </p:nvSpPr>
          <p:spPr bwMode="auto">
            <a:xfrm>
              <a:off x="6958806" y="4003676"/>
              <a:ext cx="198438" cy="215900"/>
            </a:xfrm>
            <a:custGeom>
              <a:avLst/>
              <a:gdLst>
                <a:gd name="T0" fmla="*/ 21 w 47"/>
                <a:gd name="T1" fmla="*/ 42 h 51"/>
                <a:gd name="T2" fmla="*/ 13 w 47"/>
                <a:gd name="T3" fmla="*/ 35 h 51"/>
                <a:gd name="T4" fmla="*/ 10 w 47"/>
                <a:gd name="T5" fmla="*/ 23 h 51"/>
                <a:gd name="T6" fmla="*/ 16 w 47"/>
                <a:gd name="T7" fmla="*/ 9 h 51"/>
                <a:gd name="T8" fmla="*/ 43 w 47"/>
                <a:gd name="T9" fmla="*/ 7 h 51"/>
                <a:gd name="T10" fmla="*/ 43 w 47"/>
                <a:gd name="T11" fmla="*/ 13 h 51"/>
                <a:gd name="T12" fmla="*/ 45 w 47"/>
                <a:gd name="T13" fmla="*/ 13 h 51"/>
                <a:gd name="T14" fmla="*/ 47 w 47"/>
                <a:gd name="T15" fmla="*/ 3 h 51"/>
                <a:gd name="T16" fmla="*/ 42 w 47"/>
                <a:gd name="T17" fmla="*/ 2 h 51"/>
                <a:gd name="T18" fmla="*/ 12 w 47"/>
                <a:gd name="T19" fmla="*/ 4 h 51"/>
                <a:gd name="T20" fmla="*/ 3 w 47"/>
                <a:gd name="T21" fmla="*/ 12 h 51"/>
                <a:gd name="T22" fmla="*/ 0 w 47"/>
                <a:gd name="T23" fmla="*/ 25 h 51"/>
                <a:gd name="T24" fmla="*/ 3 w 47"/>
                <a:gd name="T25" fmla="*/ 37 h 51"/>
                <a:gd name="T26" fmla="*/ 12 w 47"/>
                <a:gd name="T27" fmla="*/ 46 h 51"/>
                <a:gd name="T28" fmla="*/ 46 w 47"/>
                <a:gd name="T29" fmla="*/ 45 h 51"/>
                <a:gd name="T30" fmla="*/ 47 w 47"/>
                <a:gd name="T31" fmla="*/ 42 h 51"/>
                <a:gd name="T32" fmla="*/ 46 w 47"/>
                <a:gd name="T33" fmla="*/ 41 h 51"/>
                <a:gd name="T34" fmla="*/ 21 w 47"/>
                <a:gd name="T35"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51">
                  <a:moveTo>
                    <a:pt x="21" y="42"/>
                  </a:moveTo>
                  <a:cubicBezTo>
                    <a:pt x="17" y="41"/>
                    <a:pt x="15" y="38"/>
                    <a:pt x="13" y="35"/>
                  </a:cubicBezTo>
                  <a:cubicBezTo>
                    <a:pt x="11" y="31"/>
                    <a:pt x="10" y="27"/>
                    <a:pt x="10" y="23"/>
                  </a:cubicBezTo>
                  <a:cubicBezTo>
                    <a:pt x="10" y="17"/>
                    <a:pt x="12" y="12"/>
                    <a:pt x="16" y="9"/>
                  </a:cubicBezTo>
                  <a:cubicBezTo>
                    <a:pt x="22" y="2"/>
                    <a:pt x="35" y="2"/>
                    <a:pt x="43" y="7"/>
                  </a:cubicBezTo>
                  <a:cubicBezTo>
                    <a:pt x="43" y="13"/>
                    <a:pt x="43" y="13"/>
                    <a:pt x="43" y="13"/>
                  </a:cubicBezTo>
                  <a:cubicBezTo>
                    <a:pt x="45" y="13"/>
                    <a:pt x="45" y="13"/>
                    <a:pt x="45" y="13"/>
                  </a:cubicBezTo>
                  <a:cubicBezTo>
                    <a:pt x="45" y="9"/>
                    <a:pt x="46" y="6"/>
                    <a:pt x="47" y="3"/>
                  </a:cubicBezTo>
                  <a:cubicBezTo>
                    <a:pt x="46" y="3"/>
                    <a:pt x="44" y="3"/>
                    <a:pt x="42" y="2"/>
                  </a:cubicBezTo>
                  <a:cubicBezTo>
                    <a:pt x="33" y="0"/>
                    <a:pt x="20" y="0"/>
                    <a:pt x="12" y="4"/>
                  </a:cubicBezTo>
                  <a:cubicBezTo>
                    <a:pt x="8" y="6"/>
                    <a:pt x="5" y="8"/>
                    <a:pt x="3" y="12"/>
                  </a:cubicBezTo>
                  <a:cubicBezTo>
                    <a:pt x="1" y="16"/>
                    <a:pt x="0" y="20"/>
                    <a:pt x="0" y="25"/>
                  </a:cubicBezTo>
                  <a:cubicBezTo>
                    <a:pt x="0" y="29"/>
                    <a:pt x="1" y="33"/>
                    <a:pt x="3" y="37"/>
                  </a:cubicBezTo>
                  <a:cubicBezTo>
                    <a:pt x="5" y="41"/>
                    <a:pt x="8" y="43"/>
                    <a:pt x="12" y="46"/>
                  </a:cubicBezTo>
                  <a:cubicBezTo>
                    <a:pt x="22" y="51"/>
                    <a:pt x="36" y="50"/>
                    <a:pt x="46" y="45"/>
                  </a:cubicBezTo>
                  <a:cubicBezTo>
                    <a:pt x="46" y="44"/>
                    <a:pt x="47" y="43"/>
                    <a:pt x="47" y="42"/>
                  </a:cubicBezTo>
                  <a:cubicBezTo>
                    <a:pt x="46" y="41"/>
                    <a:pt x="46" y="41"/>
                    <a:pt x="46" y="41"/>
                  </a:cubicBezTo>
                  <a:cubicBezTo>
                    <a:pt x="40" y="46"/>
                    <a:pt x="28" y="47"/>
                    <a:pt x="21" y="42"/>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íṡľîḑè">
              <a:extLst>
                <a:ext uri="{FF2B5EF4-FFF2-40B4-BE49-F238E27FC236}">
                  <a16:creationId xmlns:a16="http://schemas.microsoft.com/office/drawing/2014/main" xmlns="" id="{E7935424-EA4F-4D09-9876-494FEC4B1476}"/>
                </a:ext>
              </a:extLst>
            </p:cNvPr>
            <p:cNvSpPr/>
            <p:nvPr userDrawn="1"/>
          </p:nvSpPr>
          <p:spPr bwMode="auto">
            <a:xfrm>
              <a:off x="6765131" y="4008438"/>
              <a:ext cx="173038" cy="198438"/>
            </a:xfrm>
            <a:custGeom>
              <a:avLst/>
              <a:gdLst>
                <a:gd name="T0" fmla="*/ 39 w 41"/>
                <a:gd name="T1" fmla="*/ 36 h 47"/>
                <a:gd name="T2" fmla="*/ 30 w 41"/>
                <a:gd name="T3" fmla="*/ 44 h 47"/>
                <a:gd name="T4" fmla="*/ 25 w 41"/>
                <a:gd name="T5" fmla="*/ 44 h 47"/>
                <a:gd name="T6" fmla="*/ 17 w 41"/>
                <a:gd name="T7" fmla="*/ 44 h 47"/>
                <a:gd name="T8" fmla="*/ 17 w 41"/>
                <a:gd name="T9" fmla="*/ 37 h 47"/>
                <a:gd name="T10" fmla="*/ 17 w 41"/>
                <a:gd name="T11" fmla="*/ 33 h 47"/>
                <a:gd name="T12" fmla="*/ 17 w 41"/>
                <a:gd name="T13" fmla="*/ 25 h 47"/>
                <a:gd name="T14" fmla="*/ 21 w 41"/>
                <a:gd name="T15" fmla="*/ 24 h 47"/>
                <a:gd name="T16" fmla="*/ 33 w 41"/>
                <a:gd name="T17" fmla="*/ 29 h 47"/>
                <a:gd name="T18" fmla="*/ 33 w 41"/>
                <a:gd name="T19" fmla="*/ 31 h 47"/>
                <a:gd name="T20" fmla="*/ 35 w 41"/>
                <a:gd name="T21" fmla="*/ 31 h 47"/>
                <a:gd name="T22" fmla="*/ 35 w 41"/>
                <a:gd name="T23" fmla="*/ 24 h 47"/>
                <a:gd name="T24" fmla="*/ 35 w 41"/>
                <a:gd name="T25" fmla="*/ 16 h 47"/>
                <a:gd name="T26" fmla="*/ 33 w 41"/>
                <a:gd name="T27" fmla="*/ 16 h 47"/>
                <a:gd name="T28" fmla="*/ 33 w 41"/>
                <a:gd name="T29" fmla="*/ 18 h 47"/>
                <a:gd name="T30" fmla="*/ 32 w 41"/>
                <a:gd name="T31" fmla="*/ 21 h 47"/>
                <a:gd name="T32" fmla="*/ 21 w 41"/>
                <a:gd name="T33" fmla="*/ 22 h 47"/>
                <a:gd name="T34" fmla="*/ 17 w 41"/>
                <a:gd name="T35" fmla="*/ 21 h 47"/>
                <a:gd name="T36" fmla="*/ 17 w 41"/>
                <a:gd name="T37" fmla="*/ 15 h 47"/>
                <a:gd name="T38" fmla="*/ 17 w 41"/>
                <a:gd name="T39" fmla="*/ 10 h 47"/>
                <a:gd name="T40" fmla="*/ 17 w 41"/>
                <a:gd name="T41" fmla="*/ 4 h 47"/>
                <a:gd name="T42" fmla="*/ 24 w 41"/>
                <a:gd name="T43" fmla="*/ 3 h 47"/>
                <a:gd name="T44" fmla="*/ 36 w 41"/>
                <a:gd name="T45" fmla="*/ 11 h 47"/>
                <a:gd name="T46" fmla="*/ 39 w 41"/>
                <a:gd name="T47" fmla="*/ 11 h 47"/>
                <a:gd name="T48" fmla="*/ 40 w 41"/>
                <a:gd name="T49" fmla="*/ 1 h 47"/>
                <a:gd name="T50" fmla="*/ 24 w 41"/>
                <a:gd name="T51" fmla="*/ 0 h 47"/>
                <a:gd name="T52" fmla="*/ 0 w 41"/>
                <a:gd name="T53" fmla="*/ 0 h 47"/>
                <a:gd name="T54" fmla="*/ 0 w 41"/>
                <a:gd name="T55" fmla="*/ 2 h 47"/>
                <a:gd name="T56" fmla="*/ 3 w 41"/>
                <a:gd name="T57" fmla="*/ 3 h 47"/>
                <a:gd name="T58" fmla="*/ 6 w 41"/>
                <a:gd name="T59" fmla="*/ 3 h 47"/>
                <a:gd name="T60" fmla="*/ 6 w 41"/>
                <a:gd name="T61" fmla="*/ 4 h 47"/>
                <a:gd name="T62" fmla="*/ 7 w 41"/>
                <a:gd name="T63" fmla="*/ 7 h 47"/>
                <a:gd name="T64" fmla="*/ 7 w 41"/>
                <a:gd name="T65" fmla="*/ 15 h 47"/>
                <a:gd name="T66" fmla="*/ 7 w 41"/>
                <a:gd name="T67" fmla="*/ 33 h 47"/>
                <a:gd name="T68" fmla="*/ 7 w 41"/>
                <a:gd name="T69" fmla="*/ 42 h 47"/>
                <a:gd name="T70" fmla="*/ 6 w 41"/>
                <a:gd name="T71" fmla="*/ 44 h 47"/>
                <a:gd name="T72" fmla="*/ 2 w 41"/>
                <a:gd name="T73" fmla="*/ 45 h 47"/>
                <a:gd name="T74" fmla="*/ 1 w 41"/>
                <a:gd name="T75" fmla="*/ 45 h 47"/>
                <a:gd name="T76" fmla="*/ 1 w 41"/>
                <a:gd name="T77" fmla="*/ 47 h 47"/>
                <a:gd name="T78" fmla="*/ 24 w 41"/>
                <a:gd name="T79" fmla="*/ 47 h 47"/>
                <a:gd name="T80" fmla="*/ 40 w 41"/>
                <a:gd name="T81" fmla="*/ 47 h 47"/>
                <a:gd name="T82" fmla="*/ 40 w 41"/>
                <a:gd name="T83" fmla="*/ 45 h 47"/>
                <a:gd name="T84" fmla="*/ 41 w 41"/>
                <a:gd name="T85" fmla="*/ 36 h 47"/>
                <a:gd name="T86" fmla="*/ 39 w 41"/>
                <a:gd name="T8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 h="47">
                  <a:moveTo>
                    <a:pt x="39" y="36"/>
                  </a:moveTo>
                  <a:cubicBezTo>
                    <a:pt x="38" y="40"/>
                    <a:pt x="38" y="43"/>
                    <a:pt x="30" y="44"/>
                  </a:cubicBezTo>
                  <a:cubicBezTo>
                    <a:pt x="29" y="44"/>
                    <a:pt x="27" y="44"/>
                    <a:pt x="25" y="44"/>
                  </a:cubicBezTo>
                  <a:cubicBezTo>
                    <a:pt x="22" y="44"/>
                    <a:pt x="20" y="44"/>
                    <a:pt x="17" y="44"/>
                  </a:cubicBezTo>
                  <a:cubicBezTo>
                    <a:pt x="17" y="42"/>
                    <a:pt x="17" y="40"/>
                    <a:pt x="17" y="37"/>
                  </a:cubicBezTo>
                  <a:cubicBezTo>
                    <a:pt x="17" y="33"/>
                    <a:pt x="17" y="33"/>
                    <a:pt x="17" y="33"/>
                  </a:cubicBezTo>
                  <a:cubicBezTo>
                    <a:pt x="17" y="25"/>
                    <a:pt x="17" y="25"/>
                    <a:pt x="17" y="25"/>
                  </a:cubicBezTo>
                  <a:cubicBezTo>
                    <a:pt x="18" y="25"/>
                    <a:pt x="20" y="25"/>
                    <a:pt x="21" y="24"/>
                  </a:cubicBezTo>
                  <a:cubicBezTo>
                    <a:pt x="29" y="25"/>
                    <a:pt x="33" y="27"/>
                    <a:pt x="33" y="29"/>
                  </a:cubicBezTo>
                  <a:cubicBezTo>
                    <a:pt x="33" y="31"/>
                    <a:pt x="33" y="31"/>
                    <a:pt x="33" y="31"/>
                  </a:cubicBezTo>
                  <a:cubicBezTo>
                    <a:pt x="35" y="31"/>
                    <a:pt x="35" y="31"/>
                    <a:pt x="35" y="31"/>
                  </a:cubicBezTo>
                  <a:cubicBezTo>
                    <a:pt x="35" y="28"/>
                    <a:pt x="35" y="26"/>
                    <a:pt x="35" y="24"/>
                  </a:cubicBezTo>
                  <a:cubicBezTo>
                    <a:pt x="35" y="22"/>
                    <a:pt x="35" y="19"/>
                    <a:pt x="35" y="16"/>
                  </a:cubicBezTo>
                  <a:cubicBezTo>
                    <a:pt x="33" y="16"/>
                    <a:pt x="33" y="16"/>
                    <a:pt x="33" y="16"/>
                  </a:cubicBezTo>
                  <a:cubicBezTo>
                    <a:pt x="33" y="18"/>
                    <a:pt x="33" y="18"/>
                    <a:pt x="33" y="18"/>
                  </a:cubicBezTo>
                  <a:cubicBezTo>
                    <a:pt x="33" y="20"/>
                    <a:pt x="32" y="21"/>
                    <a:pt x="32" y="21"/>
                  </a:cubicBezTo>
                  <a:cubicBezTo>
                    <a:pt x="32" y="21"/>
                    <a:pt x="28" y="22"/>
                    <a:pt x="21" y="22"/>
                  </a:cubicBezTo>
                  <a:cubicBezTo>
                    <a:pt x="20" y="22"/>
                    <a:pt x="19" y="22"/>
                    <a:pt x="17" y="21"/>
                  </a:cubicBezTo>
                  <a:cubicBezTo>
                    <a:pt x="17" y="15"/>
                    <a:pt x="17" y="15"/>
                    <a:pt x="17" y="15"/>
                  </a:cubicBezTo>
                  <a:cubicBezTo>
                    <a:pt x="17" y="10"/>
                    <a:pt x="17" y="10"/>
                    <a:pt x="17" y="10"/>
                  </a:cubicBezTo>
                  <a:cubicBezTo>
                    <a:pt x="17" y="8"/>
                    <a:pt x="17" y="6"/>
                    <a:pt x="17" y="4"/>
                  </a:cubicBezTo>
                  <a:cubicBezTo>
                    <a:pt x="20" y="3"/>
                    <a:pt x="22" y="3"/>
                    <a:pt x="24" y="3"/>
                  </a:cubicBezTo>
                  <a:cubicBezTo>
                    <a:pt x="33" y="3"/>
                    <a:pt x="36" y="2"/>
                    <a:pt x="36" y="11"/>
                  </a:cubicBezTo>
                  <a:cubicBezTo>
                    <a:pt x="39" y="11"/>
                    <a:pt x="39" y="11"/>
                    <a:pt x="39" y="11"/>
                  </a:cubicBezTo>
                  <a:cubicBezTo>
                    <a:pt x="39" y="6"/>
                    <a:pt x="39" y="3"/>
                    <a:pt x="40" y="1"/>
                  </a:cubicBezTo>
                  <a:cubicBezTo>
                    <a:pt x="35" y="0"/>
                    <a:pt x="29" y="0"/>
                    <a:pt x="24" y="0"/>
                  </a:cubicBezTo>
                  <a:cubicBezTo>
                    <a:pt x="16" y="0"/>
                    <a:pt x="8" y="0"/>
                    <a:pt x="0" y="0"/>
                  </a:cubicBezTo>
                  <a:cubicBezTo>
                    <a:pt x="0" y="2"/>
                    <a:pt x="0" y="2"/>
                    <a:pt x="0" y="2"/>
                  </a:cubicBezTo>
                  <a:cubicBezTo>
                    <a:pt x="3" y="3"/>
                    <a:pt x="3" y="3"/>
                    <a:pt x="3" y="3"/>
                  </a:cubicBezTo>
                  <a:cubicBezTo>
                    <a:pt x="4" y="3"/>
                    <a:pt x="5" y="3"/>
                    <a:pt x="6" y="3"/>
                  </a:cubicBezTo>
                  <a:cubicBezTo>
                    <a:pt x="6" y="3"/>
                    <a:pt x="6" y="4"/>
                    <a:pt x="6" y="4"/>
                  </a:cubicBezTo>
                  <a:cubicBezTo>
                    <a:pt x="6" y="4"/>
                    <a:pt x="7" y="5"/>
                    <a:pt x="7" y="7"/>
                  </a:cubicBezTo>
                  <a:cubicBezTo>
                    <a:pt x="7" y="9"/>
                    <a:pt x="7" y="12"/>
                    <a:pt x="7" y="15"/>
                  </a:cubicBezTo>
                  <a:cubicBezTo>
                    <a:pt x="7" y="33"/>
                    <a:pt x="7" y="33"/>
                    <a:pt x="7" y="33"/>
                  </a:cubicBezTo>
                  <a:cubicBezTo>
                    <a:pt x="7" y="37"/>
                    <a:pt x="7" y="40"/>
                    <a:pt x="7" y="42"/>
                  </a:cubicBezTo>
                  <a:cubicBezTo>
                    <a:pt x="6" y="43"/>
                    <a:pt x="6" y="44"/>
                    <a:pt x="6" y="44"/>
                  </a:cubicBezTo>
                  <a:cubicBezTo>
                    <a:pt x="5" y="45"/>
                    <a:pt x="4" y="45"/>
                    <a:pt x="2" y="45"/>
                  </a:cubicBezTo>
                  <a:cubicBezTo>
                    <a:pt x="1" y="45"/>
                    <a:pt x="1" y="45"/>
                    <a:pt x="1" y="45"/>
                  </a:cubicBezTo>
                  <a:cubicBezTo>
                    <a:pt x="1" y="47"/>
                    <a:pt x="1" y="47"/>
                    <a:pt x="1" y="47"/>
                  </a:cubicBezTo>
                  <a:cubicBezTo>
                    <a:pt x="9" y="47"/>
                    <a:pt x="16" y="47"/>
                    <a:pt x="24" y="47"/>
                  </a:cubicBezTo>
                  <a:cubicBezTo>
                    <a:pt x="29" y="47"/>
                    <a:pt x="35" y="47"/>
                    <a:pt x="40" y="47"/>
                  </a:cubicBezTo>
                  <a:cubicBezTo>
                    <a:pt x="40" y="45"/>
                    <a:pt x="40" y="45"/>
                    <a:pt x="40" y="45"/>
                  </a:cubicBezTo>
                  <a:cubicBezTo>
                    <a:pt x="40" y="44"/>
                    <a:pt x="40" y="41"/>
                    <a:pt x="41" y="36"/>
                  </a:cubicBezTo>
                  <a:lnTo>
                    <a:pt x="39" y="36"/>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íşliḋè">
              <a:extLst>
                <a:ext uri="{FF2B5EF4-FFF2-40B4-BE49-F238E27FC236}">
                  <a16:creationId xmlns:a16="http://schemas.microsoft.com/office/drawing/2014/main" xmlns="" id="{007B0B9B-D1F7-4F87-8D47-FA041E0D8ED5}"/>
                </a:ext>
              </a:extLst>
            </p:cNvPr>
            <p:cNvSpPr/>
            <p:nvPr userDrawn="1"/>
          </p:nvSpPr>
          <p:spPr bwMode="auto">
            <a:xfrm>
              <a:off x="6574631" y="4008438"/>
              <a:ext cx="182563" cy="198438"/>
            </a:xfrm>
            <a:custGeom>
              <a:avLst/>
              <a:gdLst>
                <a:gd name="T0" fmla="*/ 0 w 43"/>
                <a:gd name="T1" fmla="*/ 0 h 47"/>
                <a:gd name="T2" fmla="*/ 0 w 43"/>
                <a:gd name="T3" fmla="*/ 7 h 47"/>
                <a:gd name="T4" fmla="*/ 0 w 43"/>
                <a:gd name="T5" fmla="*/ 11 h 47"/>
                <a:gd name="T6" fmla="*/ 2 w 43"/>
                <a:gd name="T7" fmla="*/ 11 h 47"/>
                <a:gd name="T8" fmla="*/ 3 w 43"/>
                <a:gd name="T9" fmla="*/ 7 h 47"/>
                <a:gd name="T10" fmla="*/ 16 w 43"/>
                <a:gd name="T11" fmla="*/ 3 h 47"/>
                <a:gd name="T12" fmla="*/ 16 w 43"/>
                <a:gd name="T13" fmla="*/ 3 h 47"/>
                <a:gd name="T14" fmla="*/ 16 w 43"/>
                <a:gd name="T15" fmla="*/ 3 h 47"/>
                <a:gd name="T16" fmla="*/ 16 w 43"/>
                <a:gd name="T17" fmla="*/ 13 h 47"/>
                <a:gd name="T18" fmla="*/ 16 w 43"/>
                <a:gd name="T19" fmla="*/ 32 h 47"/>
                <a:gd name="T20" fmla="*/ 16 w 43"/>
                <a:gd name="T21" fmla="*/ 42 h 47"/>
                <a:gd name="T22" fmla="*/ 15 w 43"/>
                <a:gd name="T23" fmla="*/ 44 h 47"/>
                <a:gd name="T24" fmla="*/ 12 w 43"/>
                <a:gd name="T25" fmla="*/ 45 h 47"/>
                <a:gd name="T26" fmla="*/ 10 w 43"/>
                <a:gd name="T27" fmla="*/ 45 h 47"/>
                <a:gd name="T28" fmla="*/ 10 w 43"/>
                <a:gd name="T29" fmla="*/ 47 h 47"/>
                <a:gd name="T30" fmla="*/ 33 w 43"/>
                <a:gd name="T31" fmla="*/ 47 h 47"/>
                <a:gd name="T32" fmla="*/ 33 w 43"/>
                <a:gd name="T33" fmla="*/ 45 h 47"/>
                <a:gd name="T34" fmla="*/ 30 w 43"/>
                <a:gd name="T35" fmla="*/ 45 h 47"/>
                <a:gd name="T36" fmla="*/ 27 w 43"/>
                <a:gd name="T37" fmla="*/ 44 h 47"/>
                <a:gd name="T38" fmla="*/ 26 w 43"/>
                <a:gd name="T39" fmla="*/ 32 h 47"/>
                <a:gd name="T40" fmla="*/ 26 w 43"/>
                <a:gd name="T41" fmla="*/ 14 h 47"/>
                <a:gd name="T42" fmla="*/ 27 w 43"/>
                <a:gd name="T43" fmla="*/ 3 h 47"/>
                <a:gd name="T44" fmla="*/ 40 w 43"/>
                <a:gd name="T45" fmla="*/ 7 h 47"/>
                <a:gd name="T46" fmla="*/ 40 w 43"/>
                <a:gd name="T47" fmla="*/ 11 h 47"/>
                <a:gd name="T48" fmla="*/ 42 w 43"/>
                <a:gd name="T49" fmla="*/ 11 h 47"/>
                <a:gd name="T50" fmla="*/ 43 w 43"/>
                <a:gd name="T51" fmla="*/ 0 h 47"/>
                <a:gd name="T52" fmla="*/ 22 w 43"/>
                <a:gd name="T53" fmla="*/ 0 h 47"/>
                <a:gd name="T54" fmla="*/ 0 w 43"/>
                <a:gd name="T5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 h="47">
                  <a:moveTo>
                    <a:pt x="0" y="0"/>
                  </a:moveTo>
                  <a:cubicBezTo>
                    <a:pt x="0" y="3"/>
                    <a:pt x="0" y="5"/>
                    <a:pt x="0" y="7"/>
                  </a:cubicBezTo>
                  <a:cubicBezTo>
                    <a:pt x="0" y="11"/>
                    <a:pt x="0" y="11"/>
                    <a:pt x="0" y="11"/>
                  </a:cubicBezTo>
                  <a:cubicBezTo>
                    <a:pt x="2" y="11"/>
                    <a:pt x="2" y="11"/>
                    <a:pt x="2" y="11"/>
                  </a:cubicBezTo>
                  <a:cubicBezTo>
                    <a:pt x="3" y="7"/>
                    <a:pt x="3" y="7"/>
                    <a:pt x="3" y="7"/>
                  </a:cubicBezTo>
                  <a:cubicBezTo>
                    <a:pt x="3" y="6"/>
                    <a:pt x="6" y="3"/>
                    <a:pt x="16" y="3"/>
                  </a:cubicBezTo>
                  <a:cubicBezTo>
                    <a:pt x="16" y="3"/>
                    <a:pt x="16" y="3"/>
                    <a:pt x="16" y="3"/>
                  </a:cubicBezTo>
                  <a:cubicBezTo>
                    <a:pt x="16" y="3"/>
                    <a:pt x="16" y="3"/>
                    <a:pt x="16" y="3"/>
                  </a:cubicBezTo>
                  <a:cubicBezTo>
                    <a:pt x="16" y="6"/>
                    <a:pt x="16" y="10"/>
                    <a:pt x="16" y="13"/>
                  </a:cubicBezTo>
                  <a:cubicBezTo>
                    <a:pt x="16" y="32"/>
                    <a:pt x="16" y="32"/>
                    <a:pt x="16" y="32"/>
                  </a:cubicBezTo>
                  <a:cubicBezTo>
                    <a:pt x="16" y="36"/>
                    <a:pt x="16" y="40"/>
                    <a:pt x="16" y="42"/>
                  </a:cubicBezTo>
                  <a:cubicBezTo>
                    <a:pt x="16" y="43"/>
                    <a:pt x="16" y="44"/>
                    <a:pt x="15" y="44"/>
                  </a:cubicBezTo>
                  <a:cubicBezTo>
                    <a:pt x="15" y="45"/>
                    <a:pt x="14" y="45"/>
                    <a:pt x="12" y="45"/>
                  </a:cubicBezTo>
                  <a:cubicBezTo>
                    <a:pt x="10" y="45"/>
                    <a:pt x="10" y="45"/>
                    <a:pt x="10" y="45"/>
                  </a:cubicBezTo>
                  <a:cubicBezTo>
                    <a:pt x="10" y="47"/>
                    <a:pt x="10" y="47"/>
                    <a:pt x="10" y="47"/>
                  </a:cubicBezTo>
                  <a:cubicBezTo>
                    <a:pt x="17" y="47"/>
                    <a:pt x="25" y="47"/>
                    <a:pt x="33" y="47"/>
                  </a:cubicBezTo>
                  <a:cubicBezTo>
                    <a:pt x="33" y="45"/>
                    <a:pt x="33" y="45"/>
                    <a:pt x="33" y="45"/>
                  </a:cubicBezTo>
                  <a:cubicBezTo>
                    <a:pt x="30" y="45"/>
                    <a:pt x="30" y="45"/>
                    <a:pt x="30" y="45"/>
                  </a:cubicBezTo>
                  <a:cubicBezTo>
                    <a:pt x="28" y="45"/>
                    <a:pt x="27" y="45"/>
                    <a:pt x="27" y="44"/>
                  </a:cubicBezTo>
                  <a:cubicBezTo>
                    <a:pt x="26" y="43"/>
                    <a:pt x="26" y="39"/>
                    <a:pt x="26" y="32"/>
                  </a:cubicBezTo>
                  <a:cubicBezTo>
                    <a:pt x="26" y="14"/>
                    <a:pt x="26" y="14"/>
                    <a:pt x="26" y="14"/>
                  </a:cubicBezTo>
                  <a:cubicBezTo>
                    <a:pt x="26" y="10"/>
                    <a:pt x="26" y="7"/>
                    <a:pt x="27" y="3"/>
                  </a:cubicBezTo>
                  <a:cubicBezTo>
                    <a:pt x="31" y="3"/>
                    <a:pt x="39" y="1"/>
                    <a:pt x="40" y="7"/>
                  </a:cubicBezTo>
                  <a:cubicBezTo>
                    <a:pt x="40" y="11"/>
                    <a:pt x="40" y="11"/>
                    <a:pt x="40" y="11"/>
                  </a:cubicBezTo>
                  <a:cubicBezTo>
                    <a:pt x="42" y="11"/>
                    <a:pt x="42" y="11"/>
                    <a:pt x="42" y="11"/>
                  </a:cubicBezTo>
                  <a:cubicBezTo>
                    <a:pt x="42" y="8"/>
                    <a:pt x="42" y="4"/>
                    <a:pt x="43" y="0"/>
                  </a:cubicBezTo>
                  <a:cubicBezTo>
                    <a:pt x="36" y="0"/>
                    <a:pt x="29" y="0"/>
                    <a:pt x="22" y="0"/>
                  </a:cubicBezTo>
                  <a:cubicBezTo>
                    <a:pt x="15" y="0"/>
                    <a:pt x="7" y="0"/>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iṥḷídè">
              <a:extLst>
                <a:ext uri="{FF2B5EF4-FFF2-40B4-BE49-F238E27FC236}">
                  <a16:creationId xmlns:a16="http://schemas.microsoft.com/office/drawing/2014/main" xmlns="" id="{C442182A-D3E6-408D-B3B2-8A369B059283}"/>
                </a:ext>
              </a:extLst>
            </p:cNvPr>
            <p:cNvSpPr/>
            <p:nvPr userDrawn="1"/>
          </p:nvSpPr>
          <p:spPr bwMode="auto">
            <a:xfrm>
              <a:off x="6368256" y="4003676"/>
              <a:ext cx="198438" cy="203200"/>
            </a:xfrm>
            <a:custGeom>
              <a:avLst/>
              <a:gdLst>
                <a:gd name="T0" fmla="*/ 30 w 47"/>
                <a:gd name="T1" fmla="*/ 14 h 48"/>
                <a:gd name="T2" fmla="*/ 26 w 47"/>
                <a:gd name="T3" fmla="*/ 22 h 48"/>
                <a:gd name="T4" fmla="*/ 11 w 47"/>
                <a:gd name="T5" fmla="*/ 0 h 48"/>
                <a:gd name="T6" fmla="*/ 0 w 47"/>
                <a:gd name="T7" fmla="*/ 2 h 48"/>
                <a:gd name="T8" fmla="*/ 0 w 47"/>
                <a:gd name="T9" fmla="*/ 4 h 48"/>
                <a:gd name="T10" fmla="*/ 3 w 47"/>
                <a:gd name="T11" fmla="*/ 5 h 48"/>
                <a:gd name="T12" fmla="*/ 6 w 47"/>
                <a:gd name="T13" fmla="*/ 7 h 48"/>
                <a:gd name="T14" fmla="*/ 12 w 47"/>
                <a:gd name="T15" fmla="*/ 15 h 48"/>
                <a:gd name="T16" fmla="*/ 19 w 47"/>
                <a:gd name="T17" fmla="*/ 29 h 48"/>
                <a:gd name="T18" fmla="*/ 20 w 47"/>
                <a:gd name="T19" fmla="*/ 34 h 48"/>
                <a:gd name="T20" fmla="*/ 19 w 47"/>
                <a:gd name="T21" fmla="*/ 45 h 48"/>
                <a:gd name="T22" fmla="*/ 16 w 47"/>
                <a:gd name="T23" fmla="*/ 46 h 48"/>
                <a:gd name="T24" fmla="*/ 13 w 47"/>
                <a:gd name="T25" fmla="*/ 46 h 48"/>
                <a:gd name="T26" fmla="*/ 13 w 47"/>
                <a:gd name="T27" fmla="*/ 48 h 48"/>
                <a:gd name="T28" fmla="*/ 36 w 47"/>
                <a:gd name="T29" fmla="*/ 48 h 48"/>
                <a:gd name="T30" fmla="*/ 36 w 47"/>
                <a:gd name="T31" fmla="*/ 46 h 48"/>
                <a:gd name="T32" fmla="*/ 34 w 47"/>
                <a:gd name="T33" fmla="*/ 46 h 48"/>
                <a:gd name="T34" fmla="*/ 30 w 47"/>
                <a:gd name="T35" fmla="*/ 45 h 48"/>
                <a:gd name="T36" fmla="*/ 30 w 47"/>
                <a:gd name="T37" fmla="*/ 43 h 48"/>
                <a:gd name="T38" fmla="*/ 29 w 47"/>
                <a:gd name="T39" fmla="*/ 33 h 48"/>
                <a:gd name="T40" fmla="*/ 30 w 47"/>
                <a:gd name="T41" fmla="*/ 28 h 48"/>
                <a:gd name="T42" fmla="*/ 37 w 47"/>
                <a:gd name="T43" fmla="*/ 16 h 48"/>
                <a:gd name="T44" fmla="*/ 47 w 47"/>
                <a:gd name="T45" fmla="*/ 2 h 48"/>
                <a:gd name="T46" fmla="*/ 47 w 47"/>
                <a:gd name="T47" fmla="*/ 1 h 48"/>
                <a:gd name="T48" fmla="*/ 38 w 47"/>
                <a:gd name="T49" fmla="*/ 1 h 48"/>
                <a:gd name="T50" fmla="*/ 30 w 47"/>
                <a:gd name="T51"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8">
                  <a:moveTo>
                    <a:pt x="30" y="14"/>
                  </a:moveTo>
                  <a:cubicBezTo>
                    <a:pt x="28" y="17"/>
                    <a:pt x="27" y="20"/>
                    <a:pt x="26" y="22"/>
                  </a:cubicBezTo>
                  <a:cubicBezTo>
                    <a:pt x="24" y="18"/>
                    <a:pt x="14" y="2"/>
                    <a:pt x="11" y="0"/>
                  </a:cubicBezTo>
                  <a:cubicBezTo>
                    <a:pt x="7" y="1"/>
                    <a:pt x="4" y="2"/>
                    <a:pt x="0" y="2"/>
                  </a:cubicBezTo>
                  <a:cubicBezTo>
                    <a:pt x="0" y="4"/>
                    <a:pt x="0" y="4"/>
                    <a:pt x="0" y="4"/>
                  </a:cubicBezTo>
                  <a:cubicBezTo>
                    <a:pt x="1" y="4"/>
                    <a:pt x="3" y="5"/>
                    <a:pt x="3" y="5"/>
                  </a:cubicBezTo>
                  <a:cubicBezTo>
                    <a:pt x="4" y="5"/>
                    <a:pt x="5" y="6"/>
                    <a:pt x="6" y="7"/>
                  </a:cubicBezTo>
                  <a:cubicBezTo>
                    <a:pt x="7" y="9"/>
                    <a:pt x="9" y="11"/>
                    <a:pt x="12" y="15"/>
                  </a:cubicBezTo>
                  <a:cubicBezTo>
                    <a:pt x="14" y="19"/>
                    <a:pt x="17" y="23"/>
                    <a:pt x="19" y="29"/>
                  </a:cubicBezTo>
                  <a:cubicBezTo>
                    <a:pt x="20" y="31"/>
                    <a:pt x="20" y="33"/>
                    <a:pt x="20" y="34"/>
                  </a:cubicBezTo>
                  <a:cubicBezTo>
                    <a:pt x="20" y="41"/>
                    <a:pt x="19" y="44"/>
                    <a:pt x="19" y="45"/>
                  </a:cubicBezTo>
                  <a:cubicBezTo>
                    <a:pt x="19" y="46"/>
                    <a:pt x="18" y="46"/>
                    <a:pt x="16" y="46"/>
                  </a:cubicBezTo>
                  <a:cubicBezTo>
                    <a:pt x="13" y="46"/>
                    <a:pt x="13" y="46"/>
                    <a:pt x="13" y="46"/>
                  </a:cubicBezTo>
                  <a:cubicBezTo>
                    <a:pt x="13" y="48"/>
                    <a:pt x="13" y="48"/>
                    <a:pt x="13" y="48"/>
                  </a:cubicBezTo>
                  <a:cubicBezTo>
                    <a:pt x="21" y="48"/>
                    <a:pt x="29" y="48"/>
                    <a:pt x="36" y="48"/>
                  </a:cubicBezTo>
                  <a:cubicBezTo>
                    <a:pt x="36" y="46"/>
                    <a:pt x="36" y="46"/>
                    <a:pt x="36" y="46"/>
                  </a:cubicBezTo>
                  <a:cubicBezTo>
                    <a:pt x="34" y="46"/>
                    <a:pt x="34" y="46"/>
                    <a:pt x="34" y="46"/>
                  </a:cubicBezTo>
                  <a:cubicBezTo>
                    <a:pt x="32" y="46"/>
                    <a:pt x="31" y="45"/>
                    <a:pt x="30" y="45"/>
                  </a:cubicBezTo>
                  <a:cubicBezTo>
                    <a:pt x="30" y="45"/>
                    <a:pt x="30" y="44"/>
                    <a:pt x="30" y="43"/>
                  </a:cubicBezTo>
                  <a:cubicBezTo>
                    <a:pt x="29" y="41"/>
                    <a:pt x="29" y="37"/>
                    <a:pt x="29" y="33"/>
                  </a:cubicBezTo>
                  <a:cubicBezTo>
                    <a:pt x="29" y="30"/>
                    <a:pt x="29" y="29"/>
                    <a:pt x="30" y="28"/>
                  </a:cubicBezTo>
                  <a:cubicBezTo>
                    <a:pt x="30" y="26"/>
                    <a:pt x="33" y="22"/>
                    <a:pt x="37" y="16"/>
                  </a:cubicBezTo>
                  <a:cubicBezTo>
                    <a:pt x="41" y="10"/>
                    <a:pt x="44" y="5"/>
                    <a:pt x="47" y="2"/>
                  </a:cubicBezTo>
                  <a:cubicBezTo>
                    <a:pt x="47" y="1"/>
                    <a:pt x="47" y="1"/>
                    <a:pt x="47" y="1"/>
                  </a:cubicBezTo>
                  <a:cubicBezTo>
                    <a:pt x="44" y="1"/>
                    <a:pt x="41" y="1"/>
                    <a:pt x="38" y="1"/>
                  </a:cubicBezTo>
                  <a:lnTo>
                    <a:pt x="30" y="14"/>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ïšḻîḑé">
              <a:extLst>
                <a:ext uri="{FF2B5EF4-FFF2-40B4-BE49-F238E27FC236}">
                  <a16:creationId xmlns:a16="http://schemas.microsoft.com/office/drawing/2014/main" xmlns="" id="{5B415224-AA97-4572-A14D-BB38409DFCBD}"/>
                </a:ext>
              </a:extLst>
            </p:cNvPr>
            <p:cNvSpPr/>
            <p:nvPr userDrawn="1"/>
          </p:nvSpPr>
          <p:spPr bwMode="auto">
            <a:xfrm>
              <a:off x="6187281" y="4008438"/>
              <a:ext cx="173038" cy="198438"/>
            </a:xfrm>
            <a:custGeom>
              <a:avLst/>
              <a:gdLst>
                <a:gd name="T0" fmla="*/ 37 w 41"/>
                <a:gd name="T1" fmla="*/ 43 h 47"/>
                <a:gd name="T2" fmla="*/ 28 w 41"/>
                <a:gd name="T3" fmla="*/ 44 h 47"/>
                <a:gd name="T4" fmla="*/ 21 w 41"/>
                <a:gd name="T5" fmla="*/ 44 h 47"/>
                <a:gd name="T6" fmla="*/ 16 w 41"/>
                <a:gd name="T7" fmla="*/ 44 h 47"/>
                <a:gd name="T8" fmla="*/ 16 w 41"/>
                <a:gd name="T9" fmla="*/ 42 h 47"/>
                <a:gd name="T10" fmla="*/ 16 w 41"/>
                <a:gd name="T11" fmla="*/ 33 h 47"/>
                <a:gd name="T12" fmla="*/ 16 w 41"/>
                <a:gd name="T13" fmla="*/ 12 h 47"/>
                <a:gd name="T14" fmla="*/ 17 w 41"/>
                <a:gd name="T15" fmla="*/ 3 h 47"/>
                <a:gd name="T16" fmla="*/ 19 w 41"/>
                <a:gd name="T17" fmla="*/ 2 h 47"/>
                <a:gd name="T18" fmla="*/ 19 w 41"/>
                <a:gd name="T19" fmla="*/ 2 h 47"/>
                <a:gd name="T20" fmla="*/ 23 w 41"/>
                <a:gd name="T21" fmla="*/ 2 h 47"/>
                <a:gd name="T22" fmla="*/ 23 w 41"/>
                <a:gd name="T23" fmla="*/ 0 h 47"/>
                <a:gd name="T24" fmla="*/ 0 w 41"/>
                <a:gd name="T25" fmla="*/ 0 h 47"/>
                <a:gd name="T26" fmla="*/ 0 w 41"/>
                <a:gd name="T27" fmla="*/ 2 h 47"/>
                <a:gd name="T28" fmla="*/ 3 w 41"/>
                <a:gd name="T29" fmla="*/ 2 h 47"/>
                <a:gd name="T30" fmla="*/ 6 w 41"/>
                <a:gd name="T31" fmla="*/ 3 h 47"/>
                <a:gd name="T32" fmla="*/ 6 w 41"/>
                <a:gd name="T33" fmla="*/ 14 h 47"/>
                <a:gd name="T34" fmla="*/ 6 w 41"/>
                <a:gd name="T35" fmla="*/ 33 h 47"/>
                <a:gd name="T36" fmla="*/ 6 w 41"/>
                <a:gd name="T37" fmla="*/ 43 h 47"/>
                <a:gd name="T38" fmla="*/ 3 w 41"/>
                <a:gd name="T39" fmla="*/ 45 h 47"/>
                <a:gd name="T40" fmla="*/ 3 w 41"/>
                <a:gd name="T41" fmla="*/ 47 h 47"/>
                <a:gd name="T42" fmla="*/ 32 w 41"/>
                <a:gd name="T43" fmla="*/ 47 h 47"/>
                <a:gd name="T44" fmla="*/ 40 w 41"/>
                <a:gd name="T45" fmla="*/ 47 h 47"/>
                <a:gd name="T46" fmla="*/ 41 w 41"/>
                <a:gd name="T47" fmla="*/ 35 h 47"/>
                <a:gd name="T48" fmla="*/ 39 w 41"/>
                <a:gd name="T49" fmla="*/ 35 h 47"/>
                <a:gd name="T50" fmla="*/ 37 w 41"/>
                <a:gd name="T51"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 h="47">
                  <a:moveTo>
                    <a:pt x="37" y="43"/>
                  </a:moveTo>
                  <a:cubicBezTo>
                    <a:pt x="37" y="43"/>
                    <a:pt x="37" y="43"/>
                    <a:pt x="28" y="44"/>
                  </a:cubicBezTo>
                  <a:cubicBezTo>
                    <a:pt x="27" y="44"/>
                    <a:pt x="24" y="44"/>
                    <a:pt x="21" y="44"/>
                  </a:cubicBezTo>
                  <a:cubicBezTo>
                    <a:pt x="19" y="44"/>
                    <a:pt x="18" y="44"/>
                    <a:pt x="16" y="44"/>
                  </a:cubicBezTo>
                  <a:cubicBezTo>
                    <a:pt x="16" y="42"/>
                    <a:pt x="16" y="42"/>
                    <a:pt x="16" y="42"/>
                  </a:cubicBezTo>
                  <a:cubicBezTo>
                    <a:pt x="16" y="33"/>
                    <a:pt x="16" y="33"/>
                    <a:pt x="16" y="33"/>
                  </a:cubicBezTo>
                  <a:cubicBezTo>
                    <a:pt x="16" y="12"/>
                    <a:pt x="16" y="12"/>
                    <a:pt x="16" y="12"/>
                  </a:cubicBezTo>
                  <a:cubicBezTo>
                    <a:pt x="16" y="7"/>
                    <a:pt x="16" y="4"/>
                    <a:pt x="17" y="3"/>
                  </a:cubicBezTo>
                  <a:cubicBezTo>
                    <a:pt x="17" y="3"/>
                    <a:pt x="18" y="2"/>
                    <a:pt x="19" y="2"/>
                  </a:cubicBezTo>
                  <a:cubicBezTo>
                    <a:pt x="19" y="2"/>
                    <a:pt x="19" y="2"/>
                    <a:pt x="19" y="2"/>
                  </a:cubicBezTo>
                  <a:cubicBezTo>
                    <a:pt x="23" y="2"/>
                    <a:pt x="23" y="2"/>
                    <a:pt x="23" y="2"/>
                  </a:cubicBezTo>
                  <a:cubicBezTo>
                    <a:pt x="23" y="0"/>
                    <a:pt x="23" y="0"/>
                    <a:pt x="23" y="0"/>
                  </a:cubicBezTo>
                  <a:cubicBezTo>
                    <a:pt x="15" y="1"/>
                    <a:pt x="7" y="0"/>
                    <a:pt x="0" y="0"/>
                  </a:cubicBezTo>
                  <a:cubicBezTo>
                    <a:pt x="0" y="2"/>
                    <a:pt x="0" y="2"/>
                    <a:pt x="0" y="2"/>
                  </a:cubicBezTo>
                  <a:cubicBezTo>
                    <a:pt x="3" y="2"/>
                    <a:pt x="3" y="2"/>
                    <a:pt x="3" y="2"/>
                  </a:cubicBezTo>
                  <a:cubicBezTo>
                    <a:pt x="5" y="2"/>
                    <a:pt x="5" y="3"/>
                    <a:pt x="6" y="3"/>
                  </a:cubicBezTo>
                  <a:cubicBezTo>
                    <a:pt x="6" y="4"/>
                    <a:pt x="6" y="8"/>
                    <a:pt x="6" y="14"/>
                  </a:cubicBezTo>
                  <a:cubicBezTo>
                    <a:pt x="6" y="33"/>
                    <a:pt x="6" y="33"/>
                    <a:pt x="6" y="33"/>
                  </a:cubicBezTo>
                  <a:cubicBezTo>
                    <a:pt x="6" y="39"/>
                    <a:pt x="6" y="42"/>
                    <a:pt x="6" y="43"/>
                  </a:cubicBezTo>
                  <a:cubicBezTo>
                    <a:pt x="5" y="44"/>
                    <a:pt x="4" y="45"/>
                    <a:pt x="3" y="45"/>
                  </a:cubicBezTo>
                  <a:cubicBezTo>
                    <a:pt x="3" y="47"/>
                    <a:pt x="3" y="47"/>
                    <a:pt x="3" y="47"/>
                  </a:cubicBezTo>
                  <a:cubicBezTo>
                    <a:pt x="12" y="47"/>
                    <a:pt x="22" y="47"/>
                    <a:pt x="32" y="47"/>
                  </a:cubicBezTo>
                  <a:cubicBezTo>
                    <a:pt x="35" y="47"/>
                    <a:pt x="38" y="47"/>
                    <a:pt x="40" y="47"/>
                  </a:cubicBezTo>
                  <a:cubicBezTo>
                    <a:pt x="40" y="43"/>
                    <a:pt x="41" y="39"/>
                    <a:pt x="41" y="35"/>
                  </a:cubicBezTo>
                  <a:cubicBezTo>
                    <a:pt x="39" y="35"/>
                    <a:pt x="39" y="35"/>
                    <a:pt x="39" y="35"/>
                  </a:cubicBezTo>
                  <a:lnTo>
                    <a:pt x="37" y="43"/>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isḻïḓe">
              <a:extLst>
                <a:ext uri="{FF2B5EF4-FFF2-40B4-BE49-F238E27FC236}">
                  <a16:creationId xmlns:a16="http://schemas.microsoft.com/office/drawing/2014/main" xmlns="" id="{1E51A94F-866D-4163-B1DC-E6914E122C00}"/>
                </a:ext>
              </a:extLst>
            </p:cNvPr>
            <p:cNvSpPr/>
            <p:nvPr userDrawn="1"/>
          </p:nvSpPr>
          <p:spPr bwMode="auto">
            <a:xfrm>
              <a:off x="5945981" y="3995738"/>
              <a:ext cx="228600" cy="223838"/>
            </a:xfrm>
            <a:custGeom>
              <a:avLst/>
              <a:gdLst>
                <a:gd name="T0" fmla="*/ 7 w 54"/>
                <a:gd name="T1" fmla="*/ 9 h 53"/>
                <a:gd name="T2" fmla="*/ 0 w 54"/>
                <a:gd name="T3" fmla="*/ 27 h 53"/>
                <a:gd name="T4" fmla="*/ 3 w 54"/>
                <a:gd name="T5" fmla="*/ 39 h 53"/>
                <a:gd name="T6" fmla="*/ 11 w 54"/>
                <a:gd name="T7" fmla="*/ 48 h 53"/>
                <a:gd name="T8" fmla="*/ 46 w 54"/>
                <a:gd name="T9" fmla="*/ 43 h 53"/>
                <a:gd name="T10" fmla="*/ 54 w 54"/>
                <a:gd name="T11" fmla="*/ 25 h 53"/>
                <a:gd name="T12" fmla="*/ 47 w 54"/>
                <a:gd name="T13" fmla="*/ 9 h 53"/>
                <a:gd name="T14" fmla="*/ 7 w 54"/>
                <a:gd name="T15" fmla="*/ 9 h 53"/>
                <a:gd name="T16" fmla="*/ 40 w 54"/>
                <a:gd name="T17" fmla="*/ 41 h 53"/>
                <a:gd name="T18" fmla="*/ 35 w 54"/>
                <a:gd name="T19" fmla="*/ 46 h 53"/>
                <a:gd name="T20" fmla="*/ 34 w 54"/>
                <a:gd name="T21" fmla="*/ 46 h 53"/>
                <a:gd name="T22" fmla="*/ 26 w 54"/>
                <a:gd name="T23" fmla="*/ 48 h 53"/>
                <a:gd name="T24" fmla="*/ 9 w 54"/>
                <a:gd name="T25" fmla="*/ 27 h 53"/>
                <a:gd name="T26" fmla="*/ 14 w 54"/>
                <a:gd name="T27" fmla="*/ 11 h 53"/>
                <a:gd name="T28" fmla="*/ 17 w 54"/>
                <a:gd name="T29" fmla="*/ 9 h 53"/>
                <a:gd name="T30" fmla="*/ 26 w 54"/>
                <a:gd name="T31" fmla="*/ 5 h 53"/>
                <a:gd name="T32" fmla="*/ 44 w 54"/>
                <a:gd name="T33" fmla="*/ 27 h 53"/>
                <a:gd name="T34" fmla="*/ 40 w 54"/>
                <a:gd name="T35" fmla="*/ 4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53">
                  <a:moveTo>
                    <a:pt x="7" y="9"/>
                  </a:moveTo>
                  <a:cubicBezTo>
                    <a:pt x="2" y="14"/>
                    <a:pt x="0" y="19"/>
                    <a:pt x="0" y="27"/>
                  </a:cubicBezTo>
                  <a:cubicBezTo>
                    <a:pt x="0" y="31"/>
                    <a:pt x="1" y="36"/>
                    <a:pt x="3" y="39"/>
                  </a:cubicBezTo>
                  <a:cubicBezTo>
                    <a:pt x="5" y="43"/>
                    <a:pt x="8" y="46"/>
                    <a:pt x="11" y="48"/>
                  </a:cubicBezTo>
                  <a:cubicBezTo>
                    <a:pt x="21" y="53"/>
                    <a:pt x="37" y="53"/>
                    <a:pt x="46" y="43"/>
                  </a:cubicBezTo>
                  <a:cubicBezTo>
                    <a:pt x="51" y="38"/>
                    <a:pt x="54" y="32"/>
                    <a:pt x="54" y="25"/>
                  </a:cubicBezTo>
                  <a:cubicBezTo>
                    <a:pt x="54" y="18"/>
                    <a:pt x="51" y="13"/>
                    <a:pt x="47" y="9"/>
                  </a:cubicBezTo>
                  <a:cubicBezTo>
                    <a:pt x="38" y="0"/>
                    <a:pt x="16" y="1"/>
                    <a:pt x="7" y="9"/>
                  </a:cubicBezTo>
                  <a:close/>
                  <a:moveTo>
                    <a:pt x="40" y="41"/>
                  </a:moveTo>
                  <a:cubicBezTo>
                    <a:pt x="38" y="43"/>
                    <a:pt x="36" y="45"/>
                    <a:pt x="35" y="46"/>
                  </a:cubicBezTo>
                  <a:cubicBezTo>
                    <a:pt x="35" y="46"/>
                    <a:pt x="34" y="46"/>
                    <a:pt x="34" y="46"/>
                  </a:cubicBezTo>
                  <a:cubicBezTo>
                    <a:pt x="32" y="48"/>
                    <a:pt x="29" y="48"/>
                    <a:pt x="26" y="48"/>
                  </a:cubicBezTo>
                  <a:cubicBezTo>
                    <a:pt x="17" y="48"/>
                    <a:pt x="9" y="39"/>
                    <a:pt x="9" y="27"/>
                  </a:cubicBezTo>
                  <a:cubicBezTo>
                    <a:pt x="9" y="21"/>
                    <a:pt x="11" y="15"/>
                    <a:pt x="14" y="11"/>
                  </a:cubicBezTo>
                  <a:cubicBezTo>
                    <a:pt x="15" y="11"/>
                    <a:pt x="16" y="10"/>
                    <a:pt x="17" y="9"/>
                  </a:cubicBezTo>
                  <a:cubicBezTo>
                    <a:pt x="19" y="7"/>
                    <a:pt x="23" y="5"/>
                    <a:pt x="26" y="5"/>
                  </a:cubicBezTo>
                  <a:cubicBezTo>
                    <a:pt x="36" y="5"/>
                    <a:pt x="44" y="15"/>
                    <a:pt x="44" y="27"/>
                  </a:cubicBezTo>
                  <a:cubicBezTo>
                    <a:pt x="44" y="32"/>
                    <a:pt x="42" y="37"/>
                    <a:pt x="40" y="41"/>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ï$ḷïḓe">
              <a:extLst>
                <a:ext uri="{FF2B5EF4-FFF2-40B4-BE49-F238E27FC236}">
                  <a16:creationId xmlns:a16="http://schemas.microsoft.com/office/drawing/2014/main" xmlns="" id="{9A7EDCB4-6529-478E-9EEF-DD3AAAC99A94}"/>
                </a:ext>
              </a:extLst>
            </p:cNvPr>
            <p:cNvSpPr/>
            <p:nvPr userDrawn="1"/>
          </p:nvSpPr>
          <p:spPr bwMode="auto">
            <a:xfrm>
              <a:off x="5760244" y="4008438"/>
              <a:ext cx="177800" cy="198438"/>
            </a:xfrm>
            <a:custGeom>
              <a:avLst/>
              <a:gdLst>
                <a:gd name="T0" fmla="*/ 27 w 42"/>
                <a:gd name="T1" fmla="*/ 0 h 47"/>
                <a:gd name="T2" fmla="*/ 25 w 42"/>
                <a:gd name="T3" fmla="*/ 0 h 47"/>
                <a:gd name="T4" fmla="*/ 23 w 42"/>
                <a:gd name="T5" fmla="*/ 0 h 47"/>
                <a:gd name="T6" fmla="*/ 19 w 42"/>
                <a:gd name="T7" fmla="*/ 0 h 47"/>
                <a:gd name="T8" fmla="*/ 0 w 42"/>
                <a:gd name="T9" fmla="*/ 0 h 47"/>
                <a:gd name="T10" fmla="*/ 0 w 42"/>
                <a:gd name="T11" fmla="*/ 2 h 47"/>
                <a:gd name="T12" fmla="*/ 2 w 42"/>
                <a:gd name="T13" fmla="*/ 2 h 47"/>
                <a:gd name="T14" fmla="*/ 6 w 42"/>
                <a:gd name="T15" fmla="*/ 3 h 47"/>
                <a:gd name="T16" fmla="*/ 7 w 42"/>
                <a:gd name="T17" fmla="*/ 8 h 47"/>
                <a:gd name="T18" fmla="*/ 7 w 42"/>
                <a:gd name="T19" fmla="*/ 15 h 47"/>
                <a:gd name="T20" fmla="*/ 7 w 42"/>
                <a:gd name="T21" fmla="*/ 33 h 47"/>
                <a:gd name="T22" fmla="*/ 6 w 42"/>
                <a:gd name="T23" fmla="*/ 42 h 47"/>
                <a:gd name="T24" fmla="*/ 6 w 42"/>
                <a:gd name="T25" fmla="*/ 44 h 47"/>
                <a:gd name="T26" fmla="*/ 3 w 42"/>
                <a:gd name="T27" fmla="*/ 45 h 47"/>
                <a:gd name="T28" fmla="*/ 0 w 42"/>
                <a:gd name="T29" fmla="*/ 45 h 47"/>
                <a:gd name="T30" fmla="*/ 0 w 42"/>
                <a:gd name="T31" fmla="*/ 47 h 47"/>
                <a:gd name="T32" fmla="*/ 23 w 42"/>
                <a:gd name="T33" fmla="*/ 47 h 47"/>
                <a:gd name="T34" fmla="*/ 23 w 42"/>
                <a:gd name="T35" fmla="*/ 45 h 47"/>
                <a:gd name="T36" fmla="*/ 21 w 42"/>
                <a:gd name="T37" fmla="*/ 45 h 47"/>
                <a:gd name="T38" fmla="*/ 17 w 42"/>
                <a:gd name="T39" fmla="*/ 44 h 47"/>
                <a:gd name="T40" fmla="*/ 17 w 42"/>
                <a:gd name="T41" fmla="*/ 33 h 47"/>
                <a:gd name="T42" fmla="*/ 17 w 42"/>
                <a:gd name="T43" fmla="*/ 14 h 47"/>
                <a:gd name="T44" fmla="*/ 17 w 42"/>
                <a:gd name="T45" fmla="*/ 4 h 47"/>
                <a:gd name="T46" fmla="*/ 22 w 42"/>
                <a:gd name="T47" fmla="*/ 3 h 47"/>
                <a:gd name="T48" fmla="*/ 29 w 42"/>
                <a:gd name="T49" fmla="*/ 5 h 47"/>
                <a:gd name="T50" fmla="*/ 31 w 42"/>
                <a:gd name="T51" fmla="*/ 12 h 47"/>
                <a:gd name="T52" fmla="*/ 29 w 42"/>
                <a:gd name="T53" fmla="*/ 20 h 47"/>
                <a:gd name="T54" fmla="*/ 17 w 42"/>
                <a:gd name="T55" fmla="*/ 22 h 47"/>
                <a:gd name="T56" fmla="*/ 17 w 42"/>
                <a:gd name="T57" fmla="*/ 24 h 47"/>
                <a:gd name="T58" fmla="*/ 34 w 42"/>
                <a:gd name="T59" fmla="*/ 23 h 47"/>
                <a:gd name="T60" fmla="*/ 40 w 42"/>
                <a:gd name="T61" fmla="*/ 18 h 47"/>
                <a:gd name="T62" fmla="*/ 42 w 42"/>
                <a:gd name="T63" fmla="*/ 11 h 47"/>
                <a:gd name="T64" fmla="*/ 38 w 42"/>
                <a:gd name="T65" fmla="*/ 3 h 47"/>
                <a:gd name="T66" fmla="*/ 27 w 42"/>
                <a:gd name="T6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 h="47">
                  <a:moveTo>
                    <a:pt x="27" y="0"/>
                  </a:moveTo>
                  <a:cubicBezTo>
                    <a:pt x="26" y="0"/>
                    <a:pt x="26" y="0"/>
                    <a:pt x="25" y="0"/>
                  </a:cubicBezTo>
                  <a:cubicBezTo>
                    <a:pt x="24" y="0"/>
                    <a:pt x="24" y="0"/>
                    <a:pt x="23" y="0"/>
                  </a:cubicBezTo>
                  <a:cubicBezTo>
                    <a:pt x="22" y="0"/>
                    <a:pt x="21" y="0"/>
                    <a:pt x="19" y="0"/>
                  </a:cubicBezTo>
                  <a:cubicBezTo>
                    <a:pt x="12" y="0"/>
                    <a:pt x="6" y="0"/>
                    <a:pt x="0" y="0"/>
                  </a:cubicBezTo>
                  <a:cubicBezTo>
                    <a:pt x="0" y="2"/>
                    <a:pt x="0" y="2"/>
                    <a:pt x="0" y="2"/>
                  </a:cubicBezTo>
                  <a:cubicBezTo>
                    <a:pt x="2" y="2"/>
                    <a:pt x="2" y="2"/>
                    <a:pt x="2" y="2"/>
                  </a:cubicBezTo>
                  <a:cubicBezTo>
                    <a:pt x="4" y="2"/>
                    <a:pt x="5" y="3"/>
                    <a:pt x="6" y="3"/>
                  </a:cubicBezTo>
                  <a:cubicBezTo>
                    <a:pt x="6" y="4"/>
                    <a:pt x="7" y="6"/>
                    <a:pt x="7" y="8"/>
                  </a:cubicBezTo>
                  <a:cubicBezTo>
                    <a:pt x="7" y="15"/>
                    <a:pt x="7" y="15"/>
                    <a:pt x="7" y="15"/>
                  </a:cubicBezTo>
                  <a:cubicBezTo>
                    <a:pt x="7" y="33"/>
                    <a:pt x="7" y="33"/>
                    <a:pt x="7" y="33"/>
                  </a:cubicBezTo>
                  <a:cubicBezTo>
                    <a:pt x="7" y="38"/>
                    <a:pt x="6" y="41"/>
                    <a:pt x="6" y="42"/>
                  </a:cubicBezTo>
                  <a:cubicBezTo>
                    <a:pt x="6" y="43"/>
                    <a:pt x="6" y="44"/>
                    <a:pt x="6" y="44"/>
                  </a:cubicBezTo>
                  <a:cubicBezTo>
                    <a:pt x="5" y="45"/>
                    <a:pt x="4" y="45"/>
                    <a:pt x="3" y="45"/>
                  </a:cubicBezTo>
                  <a:cubicBezTo>
                    <a:pt x="0" y="45"/>
                    <a:pt x="0" y="45"/>
                    <a:pt x="0" y="45"/>
                  </a:cubicBezTo>
                  <a:cubicBezTo>
                    <a:pt x="0" y="47"/>
                    <a:pt x="0" y="47"/>
                    <a:pt x="0" y="47"/>
                  </a:cubicBezTo>
                  <a:cubicBezTo>
                    <a:pt x="8" y="47"/>
                    <a:pt x="16" y="47"/>
                    <a:pt x="23" y="47"/>
                  </a:cubicBezTo>
                  <a:cubicBezTo>
                    <a:pt x="23" y="45"/>
                    <a:pt x="23" y="45"/>
                    <a:pt x="23" y="45"/>
                  </a:cubicBezTo>
                  <a:cubicBezTo>
                    <a:pt x="21" y="45"/>
                    <a:pt x="21" y="45"/>
                    <a:pt x="21" y="45"/>
                  </a:cubicBezTo>
                  <a:cubicBezTo>
                    <a:pt x="19" y="45"/>
                    <a:pt x="18" y="45"/>
                    <a:pt x="17" y="44"/>
                  </a:cubicBezTo>
                  <a:cubicBezTo>
                    <a:pt x="17" y="43"/>
                    <a:pt x="17" y="39"/>
                    <a:pt x="17" y="33"/>
                  </a:cubicBezTo>
                  <a:cubicBezTo>
                    <a:pt x="17" y="14"/>
                    <a:pt x="17" y="14"/>
                    <a:pt x="17" y="14"/>
                  </a:cubicBezTo>
                  <a:cubicBezTo>
                    <a:pt x="17" y="10"/>
                    <a:pt x="17" y="7"/>
                    <a:pt x="17" y="4"/>
                  </a:cubicBezTo>
                  <a:cubicBezTo>
                    <a:pt x="19" y="3"/>
                    <a:pt x="20" y="3"/>
                    <a:pt x="22" y="3"/>
                  </a:cubicBezTo>
                  <a:cubicBezTo>
                    <a:pt x="25" y="3"/>
                    <a:pt x="27" y="4"/>
                    <a:pt x="29" y="5"/>
                  </a:cubicBezTo>
                  <a:cubicBezTo>
                    <a:pt x="30" y="7"/>
                    <a:pt x="31" y="9"/>
                    <a:pt x="31" y="12"/>
                  </a:cubicBezTo>
                  <a:cubicBezTo>
                    <a:pt x="31" y="16"/>
                    <a:pt x="30" y="18"/>
                    <a:pt x="29" y="20"/>
                  </a:cubicBezTo>
                  <a:cubicBezTo>
                    <a:pt x="26" y="23"/>
                    <a:pt x="20" y="23"/>
                    <a:pt x="17" y="22"/>
                  </a:cubicBezTo>
                  <a:cubicBezTo>
                    <a:pt x="17" y="24"/>
                    <a:pt x="17" y="24"/>
                    <a:pt x="17" y="24"/>
                  </a:cubicBezTo>
                  <a:cubicBezTo>
                    <a:pt x="22" y="25"/>
                    <a:pt x="30" y="25"/>
                    <a:pt x="34" y="23"/>
                  </a:cubicBezTo>
                  <a:cubicBezTo>
                    <a:pt x="37" y="22"/>
                    <a:pt x="39" y="20"/>
                    <a:pt x="40" y="18"/>
                  </a:cubicBezTo>
                  <a:cubicBezTo>
                    <a:pt x="41" y="15"/>
                    <a:pt x="42" y="13"/>
                    <a:pt x="42" y="11"/>
                  </a:cubicBezTo>
                  <a:cubicBezTo>
                    <a:pt x="42" y="8"/>
                    <a:pt x="41" y="5"/>
                    <a:pt x="38" y="3"/>
                  </a:cubicBezTo>
                  <a:cubicBezTo>
                    <a:pt x="36" y="1"/>
                    <a:pt x="32" y="0"/>
                    <a:pt x="2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iṩḷíḍê">
              <a:extLst>
                <a:ext uri="{FF2B5EF4-FFF2-40B4-BE49-F238E27FC236}">
                  <a16:creationId xmlns:a16="http://schemas.microsoft.com/office/drawing/2014/main" xmlns="" id="{72A7FB74-0D1F-43B0-8540-B3AC9B49FF3B}"/>
                </a:ext>
              </a:extLst>
            </p:cNvPr>
            <p:cNvSpPr/>
            <p:nvPr userDrawn="1"/>
          </p:nvSpPr>
          <p:spPr bwMode="auto">
            <a:xfrm>
              <a:off x="5380831" y="4008438"/>
              <a:ext cx="241300" cy="203200"/>
            </a:xfrm>
            <a:custGeom>
              <a:avLst/>
              <a:gdLst>
                <a:gd name="T0" fmla="*/ 37 w 57"/>
                <a:gd name="T1" fmla="*/ 0 h 48"/>
                <a:gd name="T2" fmla="*/ 37 w 57"/>
                <a:gd name="T3" fmla="*/ 2 h 48"/>
                <a:gd name="T4" fmla="*/ 40 w 57"/>
                <a:gd name="T5" fmla="*/ 3 h 48"/>
                <a:gd name="T6" fmla="*/ 43 w 57"/>
                <a:gd name="T7" fmla="*/ 4 h 48"/>
                <a:gd name="T8" fmla="*/ 44 w 57"/>
                <a:gd name="T9" fmla="*/ 19 h 48"/>
                <a:gd name="T10" fmla="*/ 44 w 57"/>
                <a:gd name="T11" fmla="*/ 36 h 48"/>
                <a:gd name="T12" fmla="*/ 39 w 57"/>
                <a:gd name="T13" fmla="*/ 29 h 48"/>
                <a:gd name="T14" fmla="*/ 28 w 57"/>
                <a:gd name="T15" fmla="*/ 16 h 48"/>
                <a:gd name="T16" fmla="*/ 22 w 57"/>
                <a:gd name="T17" fmla="*/ 8 h 48"/>
                <a:gd name="T18" fmla="*/ 15 w 57"/>
                <a:gd name="T19" fmla="*/ 0 h 48"/>
                <a:gd name="T20" fmla="*/ 0 w 57"/>
                <a:gd name="T21" fmla="*/ 0 h 48"/>
                <a:gd name="T22" fmla="*/ 0 w 57"/>
                <a:gd name="T23" fmla="*/ 2 h 48"/>
                <a:gd name="T24" fmla="*/ 2 w 57"/>
                <a:gd name="T25" fmla="*/ 2 h 48"/>
                <a:gd name="T26" fmla="*/ 5 w 57"/>
                <a:gd name="T27" fmla="*/ 3 h 48"/>
                <a:gd name="T28" fmla="*/ 6 w 57"/>
                <a:gd name="T29" fmla="*/ 4 h 48"/>
                <a:gd name="T30" fmla="*/ 6 w 57"/>
                <a:gd name="T31" fmla="*/ 7 h 48"/>
                <a:gd name="T32" fmla="*/ 7 w 57"/>
                <a:gd name="T33" fmla="*/ 16 h 48"/>
                <a:gd name="T34" fmla="*/ 7 w 57"/>
                <a:gd name="T35" fmla="*/ 32 h 48"/>
                <a:gd name="T36" fmla="*/ 6 w 57"/>
                <a:gd name="T37" fmla="*/ 42 h 48"/>
                <a:gd name="T38" fmla="*/ 5 w 57"/>
                <a:gd name="T39" fmla="*/ 44 h 48"/>
                <a:gd name="T40" fmla="*/ 3 w 57"/>
                <a:gd name="T41" fmla="*/ 45 h 48"/>
                <a:gd name="T42" fmla="*/ 0 w 57"/>
                <a:gd name="T43" fmla="*/ 45 h 48"/>
                <a:gd name="T44" fmla="*/ 0 w 57"/>
                <a:gd name="T45" fmla="*/ 47 h 48"/>
                <a:gd name="T46" fmla="*/ 20 w 57"/>
                <a:gd name="T47" fmla="*/ 47 h 48"/>
                <a:gd name="T48" fmla="*/ 20 w 57"/>
                <a:gd name="T49" fmla="*/ 45 h 48"/>
                <a:gd name="T50" fmla="*/ 17 w 57"/>
                <a:gd name="T51" fmla="*/ 45 h 48"/>
                <a:gd name="T52" fmla="*/ 14 w 57"/>
                <a:gd name="T53" fmla="*/ 44 h 48"/>
                <a:gd name="T54" fmla="*/ 14 w 57"/>
                <a:gd name="T55" fmla="*/ 41 h 48"/>
                <a:gd name="T56" fmla="*/ 13 w 57"/>
                <a:gd name="T57" fmla="*/ 30 h 48"/>
                <a:gd name="T58" fmla="*/ 13 w 57"/>
                <a:gd name="T59" fmla="*/ 12 h 48"/>
                <a:gd name="T60" fmla="*/ 33 w 57"/>
                <a:gd name="T61" fmla="*/ 37 h 48"/>
                <a:gd name="T62" fmla="*/ 41 w 57"/>
                <a:gd name="T63" fmla="*/ 46 h 48"/>
                <a:gd name="T64" fmla="*/ 51 w 57"/>
                <a:gd name="T65" fmla="*/ 48 h 48"/>
                <a:gd name="T66" fmla="*/ 51 w 57"/>
                <a:gd name="T67" fmla="*/ 34 h 48"/>
                <a:gd name="T68" fmla="*/ 51 w 57"/>
                <a:gd name="T69" fmla="*/ 19 h 48"/>
                <a:gd name="T70" fmla="*/ 51 w 57"/>
                <a:gd name="T71" fmla="*/ 4 h 48"/>
                <a:gd name="T72" fmla="*/ 54 w 57"/>
                <a:gd name="T73" fmla="*/ 2 h 48"/>
                <a:gd name="T74" fmla="*/ 57 w 57"/>
                <a:gd name="T75" fmla="*/ 2 h 48"/>
                <a:gd name="T76" fmla="*/ 57 w 57"/>
                <a:gd name="T77" fmla="*/ 0 h 48"/>
                <a:gd name="T78" fmla="*/ 37 w 57"/>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7" h="48">
                  <a:moveTo>
                    <a:pt x="37" y="0"/>
                  </a:moveTo>
                  <a:cubicBezTo>
                    <a:pt x="37" y="2"/>
                    <a:pt x="37" y="2"/>
                    <a:pt x="37" y="2"/>
                  </a:cubicBezTo>
                  <a:cubicBezTo>
                    <a:pt x="40" y="3"/>
                    <a:pt x="40" y="3"/>
                    <a:pt x="40" y="3"/>
                  </a:cubicBezTo>
                  <a:cubicBezTo>
                    <a:pt x="42" y="3"/>
                    <a:pt x="43" y="3"/>
                    <a:pt x="43" y="4"/>
                  </a:cubicBezTo>
                  <a:cubicBezTo>
                    <a:pt x="44" y="5"/>
                    <a:pt x="44" y="10"/>
                    <a:pt x="44" y="19"/>
                  </a:cubicBezTo>
                  <a:cubicBezTo>
                    <a:pt x="44" y="36"/>
                    <a:pt x="44" y="36"/>
                    <a:pt x="44" y="36"/>
                  </a:cubicBezTo>
                  <a:cubicBezTo>
                    <a:pt x="42" y="34"/>
                    <a:pt x="41" y="32"/>
                    <a:pt x="39" y="29"/>
                  </a:cubicBezTo>
                  <a:cubicBezTo>
                    <a:pt x="28" y="16"/>
                    <a:pt x="28" y="16"/>
                    <a:pt x="28" y="16"/>
                  </a:cubicBezTo>
                  <a:cubicBezTo>
                    <a:pt x="26" y="13"/>
                    <a:pt x="24" y="10"/>
                    <a:pt x="22" y="8"/>
                  </a:cubicBezTo>
                  <a:cubicBezTo>
                    <a:pt x="20" y="5"/>
                    <a:pt x="18" y="3"/>
                    <a:pt x="15" y="0"/>
                  </a:cubicBezTo>
                  <a:cubicBezTo>
                    <a:pt x="10" y="1"/>
                    <a:pt x="5" y="0"/>
                    <a:pt x="0" y="0"/>
                  </a:cubicBezTo>
                  <a:cubicBezTo>
                    <a:pt x="0" y="2"/>
                    <a:pt x="0" y="2"/>
                    <a:pt x="0" y="2"/>
                  </a:cubicBezTo>
                  <a:cubicBezTo>
                    <a:pt x="2" y="2"/>
                    <a:pt x="2" y="2"/>
                    <a:pt x="2" y="2"/>
                  </a:cubicBezTo>
                  <a:cubicBezTo>
                    <a:pt x="3" y="2"/>
                    <a:pt x="4" y="2"/>
                    <a:pt x="5" y="3"/>
                  </a:cubicBezTo>
                  <a:cubicBezTo>
                    <a:pt x="5" y="3"/>
                    <a:pt x="6" y="4"/>
                    <a:pt x="6" y="4"/>
                  </a:cubicBezTo>
                  <a:cubicBezTo>
                    <a:pt x="6" y="5"/>
                    <a:pt x="6" y="5"/>
                    <a:pt x="6" y="7"/>
                  </a:cubicBezTo>
                  <a:cubicBezTo>
                    <a:pt x="7" y="10"/>
                    <a:pt x="7" y="13"/>
                    <a:pt x="7" y="16"/>
                  </a:cubicBezTo>
                  <a:cubicBezTo>
                    <a:pt x="7" y="32"/>
                    <a:pt x="7" y="32"/>
                    <a:pt x="7" y="32"/>
                  </a:cubicBezTo>
                  <a:cubicBezTo>
                    <a:pt x="7" y="36"/>
                    <a:pt x="6" y="40"/>
                    <a:pt x="6" y="42"/>
                  </a:cubicBezTo>
                  <a:cubicBezTo>
                    <a:pt x="6" y="43"/>
                    <a:pt x="6" y="44"/>
                    <a:pt x="5" y="44"/>
                  </a:cubicBezTo>
                  <a:cubicBezTo>
                    <a:pt x="5" y="45"/>
                    <a:pt x="4" y="45"/>
                    <a:pt x="3" y="45"/>
                  </a:cubicBezTo>
                  <a:cubicBezTo>
                    <a:pt x="0" y="45"/>
                    <a:pt x="0" y="45"/>
                    <a:pt x="0" y="45"/>
                  </a:cubicBezTo>
                  <a:cubicBezTo>
                    <a:pt x="0" y="47"/>
                    <a:pt x="0" y="47"/>
                    <a:pt x="0" y="47"/>
                  </a:cubicBezTo>
                  <a:cubicBezTo>
                    <a:pt x="7" y="47"/>
                    <a:pt x="13" y="47"/>
                    <a:pt x="20" y="47"/>
                  </a:cubicBezTo>
                  <a:cubicBezTo>
                    <a:pt x="20" y="45"/>
                    <a:pt x="20" y="45"/>
                    <a:pt x="20" y="45"/>
                  </a:cubicBezTo>
                  <a:cubicBezTo>
                    <a:pt x="17" y="45"/>
                    <a:pt x="17" y="45"/>
                    <a:pt x="17" y="45"/>
                  </a:cubicBezTo>
                  <a:cubicBezTo>
                    <a:pt x="16" y="45"/>
                    <a:pt x="15" y="44"/>
                    <a:pt x="14" y="44"/>
                  </a:cubicBezTo>
                  <a:cubicBezTo>
                    <a:pt x="14" y="44"/>
                    <a:pt x="14" y="43"/>
                    <a:pt x="14" y="41"/>
                  </a:cubicBezTo>
                  <a:cubicBezTo>
                    <a:pt x="13" y="39"/>
                    <a:pt x="13" y="36"/>
                    <a:pt x="13" y="30"/>
                  </a:cubicBezTo>
                  <a:cubicBezTo>
                    <a:pt x="13" y="12"/>
                    <a:pt x="13" y="12"/>
                    <a:pt x="13" y="12"/>
                  </a:cubicBezTo>
                  <a:cubicBezTo>
                    <a:pt x="33" y="37"/>
                    <a:pt x="33" y="37"/>
                    <a:pt x="33" y="37"/>
                  </a:cubicBezTo>
                  <a:cubicBezTo>
                    <a:pt x="36" y="40"/>
                    <a:pt x="38" y="43"/>
                    <a:pt x="41" y="46"/>
                  </a:cubicBezTo>
                  <a:cubicBezTo>
                    <a:pt x="43" y="48"/>
                    <a:pt x="48" y="47"/>
                    <a:pt x="51" y="48"/>
                  </a:cubicBezTo>
                  <a:cubicBezTo>
                    <a:pt x="51" y="42"/>
                    <a:pt x="51" y="38"/>
                    <a:pt x="51" y="34"/>
                  </a:cubicBezTo>
                  <a:cubicBezTo>
                    <a:pt x="51" y="19"/>
                    <a:pt x="51" y="19"/>
                    <a:pt x="51" y="19"/>
                  </a:cubicBezTo>
                  <a:cubicBezTo>
                    <a:pt x="51" y="10"/>
                    <a:pt x="51" y="5"/>
                    <a:pt x="51" y="4"/>
                  </a:cubicBezTo>
                  <a:cubicBezTo>
                    <a:pt x="51" y="3"/>
                    <a:pt x="52" y="2"/>
                    <a:pt x="54" y="2"/>
                  </a:cubicBezTo>
                  <a:cubicBezTo>
                    <a:pt x="57" y="2"/>
                    <a:pt x="57" y="2"/>
                    <a:pt x="57" y="2"/>
                  </a:cubicBezTo>
                  <a:cubicBezTo>
                    <a:pt x="57" y="0"/>
                    <a:pt x="57" y="0"/>
                    <a:pt x="57" y="0"/>
                  </a:cubicBezTo>
                  <a:cubicBezTo>
                    <a:pt x="50" y="1"/>
                    <a:pt x="44"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îS1îḋe">
              <a:extLst>
                <a:ext uri="{FF2B5EF4-FFF2-40B4-BE49-F238E27FC236}">
                  <a16:creationId xmlns:a16="http://schemas.microsoft.com/office/drawing/2014/main" xmlns="" id="{48F38E58-AD52-485C-884A-7C5C0C8BC9C9}"/>
                </a:ext>
              </a:extLst>
            </p:cNvPr>
            <p:cNvSpPr/>
            <p:nvPr userDrawn="1"/>
          </p:nvSpPr>
          <p:spPr bwMode="auto">
            <a:xfrm>
              <a:off x="5276056" y="4008438"/>
              <a:ext cx="92075" cy="198438"/>
            </a:xfrm>
            <a:custGeom>
              <a:avLst/>
              <a:gdLst>
                <a:gd name="T0" fmla="*/ 0 w 22"/>
                <a:gd name="T1" fmla="*/ 0 h 47"/>
                <a:gd name="T2" fmla="*/ 0 w 22"/>
                <a:gd name="T3" fmla="*/ 2 h 47"/>
                <a:gd name="T4" fmla="*/ 2 w 22"/>
                <a:gd name="T5" fmla="*/ 2 h 47"/>
                <a:gd name="T6" fmla="*/ 5 w 22"/>
                <a:gd name="T7" fmla="*/ 4 h 47"/>
                <a:gd name="T8" fmla="*/ 6 w 22"/>
                <a:gd name="T9" fmla="*/ 18 h 47"/>
                <a:gd name="T10" fmla="*/ 6 w 22"/>
                <a:gd name="T11" fmla="*/ 29 h 47"/>
                <a:gd name="T12" fmla="*/ 5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6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îSļïḋê">
              <a:extLst>
                <a:ext uri="{FF2B5EF4-FFF2-40B4-BE49-F238E27FC236}">
                  <a16:creationId xmlns:a16="http://schemas.microsoft.com/office/drawing/2014/main" xmlns="" id="{74C92E0E-E3B9-40CE-80A2-AE318D61B0F5}"/>
                </a:ext>
              </a:extLst>
            </p:cNvPr>
            <p:cNvSpPr/>
            <p:nvPr userDrawn="1"/>
          </p:nvSpPr>
          <p:spPr bwMode="auto">
            <a:xfrm>
              <a:off x="5153819" y="4008438"/>
              <a:ext cx="104775" cy="258763"/>
            </a:xfrm>
            <a:custGeom>
              <a:avLst/>
              <a:gdLst>
                <a:gd name="T0" fmla="*/ 2 w 25"/>
                <a:gd name="T1" fmla="*/ 0 h 61"/>
                <a:gd name="T2" fmla="*/ 2 w 25"/>
                <a:gd name="T3" fmla="*/ 2 h 61"/>
                <a:gd name="T4" fmla="*/ 5 w 25"/>
                <a:gd name="T5" fmla="*/ 2 h 61"/>
                <a:gd name="T6" fmla="*/ 9 w 25"/>
                <a:gd name="T7" fmla="*/ 4 h 61"/>
                <a:gd name="T8" fmla="*/ 9 w 25"/>
                <a:gd name="T9" fmla="*/ 16 h 61"/>
                <a:gd name="T10" fmla="*/ 9 w 25"/>
                <a:gd name="T11" fmla="*/ 44 h 61"/>
                <a:gd name="T12" fmla="*/ 8 w 25"/>
                <a:gd name="T13" fmla="*/ 54 h 61"/>
                <a:gd name="T14" fmla="*/ 1 w 25"/>
                <a:gd name="T15" fmla="*/ 54 h 61"/>
                <a:gd name="T16" fmla="*/ 0 w 25"/>
                <a:gd name="T17" fmla="*/ 55 h 61"/>
                <a:gd name="T18" fmla="*/ 0 w 25"/>
                <a:gd name="T19" fmla="*/ 57 h 61"/>
                <a:gd name="T20" fmla="*/ 0 w 25"/>
                <a:gd name="T21" fmla="*/ 60 h 61"/>
                <a:gd name="T22" fmla="*/ 13 w 25"/>
                <a:gd name="T23" fmla="*/ 57 h 61"/>
                <a:gd name="T24" fmla="*/ 18 w 25"/>
                <a:gd name="T25" fmla="*/ 48 h 61"/>
                <a:gd name="T26" fmla="*/ 19 w 25"/>
                <a:gd name="T27" fmla="*/ 38 h 61"/>
                <a:gd name="T28" fmla="*/ 19 w 25"/>
                <a:gd name="T29" fmla="*/ 10 h 61"/>
                <a:gd name="T30" fmla="*/ 19 w 25"/>
                <a:gd name="T31" fmla="*/ 4 h 61"/>
                <a:gd name="T32" fmla="*/ 20 w 25"/>
                <a:gd name="T33" fmla="*/ 3 h 61"/>
                <a:gd name="T34" fmla="*/ 23 w 25"/>
                <a:gd name="T35" fmla="*/ 2 h 61"/>
                <a:gd name="T36" fmla="*/ 25 w 25"/>
                <a:gd name="T37" fmla="*/ 2 h 61"/>
                <a:gd name="T38" fmla="*/ 25 w 25"/>
                <a:gd name="T39" fmla="*/ 0 h 61"/>
                <a:gd name="T40" fmla="*/ 2 w 25"/>
                <a:gd name="T4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61">
                  <a:moveTo>
                    <a:pt x="2" y="0"/>
                  </a:moveTo>
                  <a:cubicBezTo>
                    <a:pt x="2" y="2"/>
                    <a:pt x="2" y="2"/>
                    <a:pt x="2" y="2"/>
                  </a:cubicBezTo>
                  <a:cubicBezTo>
                    <a:pt x="5" y="2"/>
                    <a:pt x="5" y="2"/>
                    <a:pt x="5" y="2"/>
                  </a:cubicBezTo>
                  <a:cubicBezTo>
                    <a:pt x="7" y="2"/>
                    <a:pt x="8" y="3"/>
                    <a:pt x="9" y="4"/>
                  </a:cubicBezTo>
                  <a:cubicBezTo>
                    <a:pt x="9" y="4"/>
                    <a:pt x="9" y="8"/>
                    <a:pt x="9" y="16"/>
                  </a:cubicBezTo>
                  <a:cubicBezTo>
                    <a:pt x="9" y="44"/>
                    <a:pt x="9" y="44"/>
                    <a:pt x="9" y="44"/>
                  </a:cubicBezTo>
                  <a:cubicBezTo>
                    <a:pt x="9" y="49"/>
                    <a:pt x="9" y="52"/>
                    <a:pt x="8" y="54"/>
                  </a:cubicBezTo>
                  <a:cubicBezTo>
                    <a:pt x="7" y="55"/>
                    <a:pt x="2" y="55"/>
                    <a:pt x="1" y="54"/>
                  </a:cubicBezTo>
                  <a:cubicBezTo>
                    <a:pt x="0" y="55"/>
                    <a:pt x="0" y="55"/>
                    <a:pt x="0" y="55"/>
                  </a:cubicBezTo>
                  <a:cubicBezTo>
                    <a:pt x="0" y="57"/>
                    <a:pt x="0" y="57"/>
                    <a:pt x="0" y="57"/>
                  </a:cubicBezTo>
                  <a:cubicBezTo>
                    <a:pt x="0" y="58"/>
                    <a:pt x="0" y="59"/>
                    <a:pt x="0" y="60"/>
                  </a:cubicBezTo>
                  <a:cubicBezTo>
                    <a:pt x="5" y="61"/>
                    <a:pt x="9" y="60"/>
                    <a:pt x="13" y="57"/>
                  </a:cubicBezTo>
                  <a:cubicBezTo>
                    <a:pt x="15" y="54"/>
                    <a:pt x="17" y="52"/>
                    <a:pt x="18" y="48"/>
                  </a:cubicBezTo>
                  <a:cubicBezTo>
                    <a:pt x="19" y="46"/>
                    <a:pt x="19" y="43"/>
                    <a:pt x="19" y="38"/>
                  </a:cubicBezTo>
                  <a:cubicBezTo>
                    <a:pt x="19" y="10"/>
                    <a:pt x="19" y="10"/>
                    <a:pt x="19" y="10"/>
                  </a:cubicBezTo>
                  <a:cubicBezTo>
                    <a:pt x="19" y="7"/>
                    <a:pt x="19" y="5"/>
                    <a:pt x="19" y="4"/>
                  </a:cubicBezTo>
                  <a:cubicBezTo>
                    <a:pt x="19" y="4"/>
                    <a:pt x="20" y="3"/>
                    <a:pt x="20" y="3"/>
                  </a:cubicBezTo>
                  <a:cubicBezTo>
                    <a:pt x="20" y="3"/>
                    <a:pt x="21" y="3"/>
                    <a:pt x="23" y="2"/>
                  </a:cubicBezTo>
                  <a:cubicBezTo>
                    <a:pt x="25" y="2"/>
                    <a:pt x="25" y="2"/>
                    <a:pt x="25" y="2"/>
                  </a:cubicBezTo>
                  <a:cubicBezTo>
                    <a:pt x="25" y="0"/>
                    <a:pt x="25" y="0"/>
                    <a:pt x="25" y="0"/>
                  </a:cubicBezTo>
                  <a:cubicBezTo>
                    <a:pt x="18" y="1"/>
                    <a:pt x="10" y="1"/>
                    <a:pt x="2"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îŝḷïḑè">
              <a:extLst>
                <a:ext uri="{FF2B5EF4-FFF2-40B4-BE49-F238E27FC236}">
                  <a16:creationId xmlns:a16="http://schemas.microsoft.com/office/drawing/2014/main" xmlns="" id="{E9FD9C03-B946-4659-9F63-5340E80DEE65}"/>
                </a:ext>
              </a:extLst>
            </p:cNvPr>
            <p:cNvSpPr/>
            <p:nvPr userDrawn="1"/>
          </p:nvSpPr>
          <p:spPr bwMode="auto">
            <a:xfrm>
              <a:off x="4912519" y="4008438"/>
              <a:ext cx="241300" cy="203200"/>
            </a:xfrm>
            <a:custGeom>
              <a:avLst/>
              <a:gdLst>
                <a:gd name="T0" fmla="*/ 37 w 57"/>
                <a:gd name="T1" fmla="*/ 0 h 48"/>
                <a:gd name="T2" fmla="*/ 37 w 57"/>
                <a:gd name="T3" fmla="*/ 2 h 48"/>
                <a:gd name="T4" fmla="*/ 39 w 57"/>
                <a:gd name="T5" fmla="*/ 3 h 48"/>
                <a:gd name="T6" fmla="*/ 43 w 57"/>
                <a:gd name="T7" fmla="*/ 4 h 48"/>
                <a:gd name="T8" fmla="*/ 44 w 57"/>
                <a:gd name="T9" fmla="*/ 19 h 48"/>
                <a:gd name="T10" fmla="*/ 44 w 57"/>
                <a:gd name="T11" fmla="*/ 36 h 48"/>
                <a:gd name="T12" fmla="*/ 39 w 57"/>
                <a:gd name="T13" fmla="*/ 29 h 48"/>
                <a:gd name="T14" fmla="*/ 27 w 57"/>
                <a:gd name="T15" fmla="*/ 16 h 48"/>
                <a:gd name="T16" fmla="*/ 21 w 57"/>
                <a:gd name="T17" fmla="*/ 8 h 48"/>
                <a:gd name="T18" fmla="*/ 15 w 57"/>
                <a:gd name="T19" fmla="*/ 0 h 48"/>
                <a:gd name="T20" fmla="*/ 0 w 57"/>
                <a:gd name="T21" fmla="*/ 0 h 48"/>
                <a:gd name="T22" fmla="*/ 0 w 57"/>
                <a:gd name="T23" fmla="*/ 2 h 48"/>
                <a:gd name="T24" fmla="*/ 2 w 57"/>
                <a:gd name="T25" fmla="*/ 2 h 48"/>
                <a:gd name="T26" fmla="*/ 4 w 57"/>
                <a:gd name="T27" fmla="*/ 3 h 48"/>
                <a:gd name="T28" fmla="*/ 6 w 57"/>
                <a:gd name="T29" fmla="*/ 4 h 48"/>
                <a:gd name="T30" fmla="*/ 6 w 57"/>
                <a:gd name="T31" fmla="*/ 7 h 48"/>
                <a:gd name="T32" fmla="*/ 6 w 57"/>
                <a:gd name="T33" fmla="*/ 16 h 48"/>
                <a:gd name="T34" fmla="*/ 6 w 57"/>
                <a:gd name="T35" fmla="*/ 32 h 48"/>
                <a:gd name="T36" fmla="*/ 6 w 57"/>
                <a:gd name="T37" fmla="*/ 42 h 48"/>
                <a:gd name="T38" fmla="*/ 5 w 57"/>
                <a:gd name="T39" fmla="*/ 44 h 48"/>
                <a:gd name="T40" fmla="*/ 2 w 57"/>
                <a:gd name="T41" fmla="*/ 45 h 48"/>
                <a:gd name="T42" fmla="*/ 0 w 57"/>
                <a:gd name="T43" fmla="*/ 45 h 48"/>
                <a:gd name="T44" fmla="*/ 0 w 57"/>
                <a:gd name="T45" fmla="*/ 47 h 48"/>
                <a:gd name="T46" fmla="*/ 19 w 57"/>
                <a:gd name="T47" fmla="*/ 47 h 48"/>
                <a:gd name="T48" fmla="*/ 19 w 57"/>
                <a:gd name="T49" fmla="*/ 45 h 48"/>
                <a:gd name="T50" fmla="*/ 17 w 57"/>
                <a:gd name="T51" fmla="*/ 45 h 48"/>
                <a:gd name="T52" fmla="*/ 14 w 57"/>
                <a:gd name="T53" fmla="*/ 44 h 48"/>
                <a:gd name="T54" fmla="*/ 13 w 57"/>
                <a:gd name="T55" fmla="*/ 41 h 48"/>
                <a:gd name="T56" fmla="*/ 13 w 57"/>
                <a:gd name="T57" fmla="*/ 30 h 48"/>
                <a:gd name="T58" fmla="*/ 13 w 57"/>
                <a:gd name="T59" fmla="*/ 12 h 48"/>
                <a:gd name="T60" fmla="*/ 33 w 57"/>
                <a:gd name="T61" fmla="*/ 37 h 48"/>
                <a:gd name="T62" fmla="*/ 41 w 57"/>
                <a:gd name="T63" fmla="*/ 46 h 48"/>
                <a:gd name="T64" fmla="*/ 42 w 57"/>
                <a:gd name="T65" fmla="*/ 47 h 48"/>
                <a:gd name="T66" fmla="*/ 51 w 57"/>
                <a:gd name="T67" fmla="*/ 48 h 48"/>
                <a:gd name="T68" fmla="*/ 50 w 57"/>
                <a:gd name="T69" fmla="*/ 34 h 48"/>
                <a:gd name="T70" fmla="*/ 50 w 57"/>
                <a:gd name="T71" fmla="*/ 19 h 48"/>
                <a:gd name="T72" fmla="*/ 51 w 57"/>
                <a:gd name="T73" fmla="*/ 4 h 48"/>
                <a:gd name="T74" fmla="*/ 54 w 57"/>
                <a:gd name="T75" fmla="*/ 2 h 48"/>
                <a:gd name="T76" fmla="*/ 57 w 57"/>
                <a:gd name="T77" fmla="*/ 2 h 48"/>
                <a:gd name="T78" fmla="*/ 57 w 57"/>
                <a:gd name="T79" fmla="*/ 0 h 48"/>
                <a:gd name="T80" fmla="*/ 37 w 57"/>
                <a:gd name="T8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48">
                  <a:moveTo>
                    <a:pt x="37" y="0"/>
                  </a:moveTo>
                  <a:cubicBezTo>
                    <a:pt x="37" y="2"/>
                    <a:pt x="37" y="2"/>
                    <a:pt x="37" y="2"/>
                  </a:cubicBezTo>
                  <a:cubicBezTo>
                    <a:pt x="39" y="3"/>
                    <a:pt x="39" y="3"/>
                    <a:pt x="39" y="3"/>
                  </a:cubicBezTo>
                  <a:cubicBezTo>
                    <a:pt x="42" y="3"/>
                    <a:pt x="43" y="3"/>
                    <a:pt x="43" y="4"/>
                  </a:cubicBezTo>
                  <a:cubicBezTo>
                    <a:pt x="44" y="5"/>
                    <a:pt x="44" y="10"/>
                    <a:pt x="44" y="19"/>
                  </a:cubicBezTo>
                  <a:cubicBezTo>
                    <a:pt x="44" y="36"/>
                    <a:pt x="44" y="36"/>
                    <a:pt x="44" y="36"/>
                  </a:cubicBezTo>
                  <a:cubicBezTo>
                    <a:pt x="42" y="34"/>
                    <a:pt x="41" y="32"/>
                    <a:pt x="39" y="29"/>
                  </a:cubicBezTo>
                  <a:cubicBezTo>
                    <a:pt x="27" y="16"/>
                    <a:pt x="27" y="16"/>
                    <a:pt x="27" y="16"/>
                  </a:cubicBezTo>
                  <a:cubicBezTo>
                    <a:pt x="25" y="13"/>
                    <a:pt x="23" y="10"/>
                    <a:pt x="21" y="8"/>
                  </a:cubicBezTo>
                  <a:cubicBezTo>
                    <a:pt x="19" y="5"/>
                    <a:pt x="17" y="3"/>
                    <a:pt x="15" y="0"/>
                  </a:cubicBezTo>
                  <a:cubicBezTo>
                    <a:pt x="10" y="1"/>
                    <a:pt x="5" y="0"/>
                    <a:pt x="0" y="0"/>
                  </a:cubicBezTo>
                  <a:cubicBezTo>
                    <a:pt x="0" y="2"/>
                    <a:pt x="0" y="2"/>
                    <a:pt x="0" y="2"/>
                  </a:cubicBezTo>
                  <a:cubicBezTo>
                    <a:pt x="2" y="2"/>
                    <a:pt x="2" y="2"/>
                    <a:pt x="2" y="2"/>
                  </a:cubicBezTo>
                  <a:cubicBezTo>
                    <a:pt x="3" y="2"/>
                    <a:pt x="4" y="2"/>
                    <a:pt x="4" y="3"/>
                  </a:cubicBezTo>
                  <a:cubicBezTo>
                    <a:pt x="5" y="3"/>
                    <a:pt x="5" y="4"/>
                    <a:pt x="6" y="4"/>
                  </a:cubicBezTo>
                  <a:cubicBezTo>
                    <a:pt x="6" y="5"/>
                    <a:pt x="6" y="5"/>
                    <a:pt x="6" y="7"/>
                  </a:cubicBezTo>
                  <a:cubicBezTo>
                    <a:pt x="6" y="10"/>
                    <a:pt x="6" y="13"/>
                    <a:pt x="6" y="16"/>
                  </a:cubicBezTo>
                  <a:cubicBezTo>
                    <a:pt x="6" y="32"/>
                    <a:pt x="6" y="32"/>
                    <a:pt x="6" y="32"/>
                  </a:cubicBezTo>
                  <a:cubicBezTo>
                    <a:pt x="6" y="36"/>
                    <a:pt x="6" y="40"/>
                    <a:pt x="6" y="42"/>
                  </a:cubicBezTo>
                  <a:cubicBezTo>
                    <a:pt x="6" y="43"/>
                    <a:pt x="6" y="44"/>
                    <a:pt x="5" y="44"/>
                  </a:cubicBezTo>
                  <a:cubicBezTo>
                    <a:pt x="5" y="45"/>
                    <a:pt x="4" y="45"/>
                    <a:pt x="2" y="45"/>
                  </a:cubicBezTo>
                  <a:cubicBezTo>
                    <a:pt x="0" y="45"/>
                    <a:pt x="0" y="45"/>
                    <a:pt x="0" y="45"/>
                  </a:cubicBezTo>
                  <a:cubicBezTo>
                    <a:pt x="0" y="47"/>
                    <a:pt x="0" y="47"/>
                    <a:pt x="0" y="47"/>
                  </a:cubicBezTo>
                  <a:cubicBezTo>
                    <a:pt x="6" y="47"/>
                    <a:pt x="13" y="47"/>
                    <a:pt x="19" y="47"/>
                  </a:cubicBezTo>
                  <a:cubicBezTo>
                    <a:pt x="19" y="45"/>
                    <a:pt x="19" y="45"/>
                    <a:pt x="19" y="45"/>
                  </a:cubicBezTo>
                  <a:cubicBezTo>
                    <a:pt x="17" y="45"/>
                    <a:pt x="17" y="45"/>
                    <a:pt x="17" y="45"/>
                  </a:cubicBezTo>
                  <a:cubicBezTo>
                    <a:pt x="15" y="45"/>
                    <a:pt x="14" y="44"/>
                    <a:pt x="14" y="44"/>
                  </a:cubicBezTo>
                  <a:cubicBezTo>
                    <a:pt x="14" y="44"/>
                    <a:pt x="13" y="43"/>
                    <a:pt x="13" y="41"/>
                  </a:cubicBezTo>
                  <a:cubicBezTo>
                    <a:pt x="13" y="39"/>
                    <a:pt x="13" y="36"/>
                    <a:pt x="13" y="30"/>
                  </a:cubicBezTo>
                  <a:cubicBezTo>
                    <a:pt x="13" y="12"/>
                    <a:pt x="13" y="12"/>
                    <a:pt x="13" y="12"/>
                  </a:cubicBezTo>
                  <a:cubicBezTo>
                    <a:pt x="33" y="37"/>
                    <a:pt x="33" y="37"/>
                    <a:pt x="33" y="37"/>
                  </a:cubicBezTo>
                  <a:cubicBezTo>
                    <a:pt x="36" y="40"/>
                    <a:pt x="38" y="43"/>
                    <a:pt x="41" y="46"/>
                  </a:cubicBezTo>
                  <a:cubicBezTo>
                    <a:pt x="41" y="46"/>
                    <a:pt x="42" y="47"/>
                    <a:pt x="42" y="47"/>
                  </a:cubicBezTo>
                  <a:cubicBezTo>
                    <a:pt x="45" y="48"/>
                    <a:pt x="48" y="47"/>
                    <a:pt x="51" y="48"/>
                  </a:cubicBezTo>
                  <a:cubicBezTo>
                    <a:pt x="51" y="42"/>
                    <a:pt x="50" y="38"/>
                    <a:pt x="50" y="34"/>
                  </a:cubicBezTo>
                  <a:cubicBezTo>
                    <a:pt x="50" y="19"/>
                    <a:pt x="50" y="19"/>
                    <a:pt x="50" y="19"/>
                  </a:cubicBezTo>
                  <a:cubicBezTo>
                    <a:pt x="50" y="10"/>
                    <a:pt x="50" y="5"/>
                    <a:pt x="51" y="4"/>
                  </a:cubicBezTo>
                  <a:cubicBezTo>
                    <a:pt x="51" y="3"/>
                    <a:pt x="52" y="2"/>
                    <a:pt x="54" y="2"/>
                  </a:cubicBezTo>
                  <a:cubicBezTo>
                    <a:pt x="57" y="2"/>
                    <a:pt x="57" y="2"/>
                    <a:pt x="57" y="2"/>
                  </a:cubicBezTo>
                  <a:cubicBezTo>
                    <a:pt x="57" y="0"/>
                    <a:pt x="57" y="0"/>
                    <a:pt x="57" y="0"/>
                  </a:cubicBezTo>
                  <a:cubicBezTo>
                    <a:pt x="50" y="1"/>
                    <a:pt x="43"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íṩ1iḍe">
              <a:extLst>
                <a:ext uri="{FF2B5EF4-FFF2-40B4-BE49-F238E27FC236}">
                  <a16:creationId xmlns:a16="http://schemas.microsoft.com/office/drawing/2014/main" xmlns="" id="{FD176FA2-AC4B-4921-B266-73BD520B0849}"/>
                </a:ext>
              </a:extLst>
            </p:cNvPr>
            <p:cNvSpPr/>
            <p:nvPr userDrawn="1"/>
          </p:nvSpPr>
          <p:spPr bwMode="auto">
            <a:xfrm>
              <a:off x="4677569" y="4008438"/>
              <a:ext cx="222250" cy="198438"/>
            </a:xfrm>
            <a:custGeom>
              <a:avLst/>
              <a:gdLst>
                <a:gd name="T0" fmla="*/ 49 w 53"/>
                <a:gd name="T1" fmla="*/ 43 h 47"/>
                <a:gd name="T2" fmla="*/ 47 w 53"/>
                <a:gd name="T3" fmla="*/ 39 h 47"/>
                <a:gd name="T4" fmla="*/ 30 w 53"/>
                <a:gd name="T5" fmla="*/ 0 h 47"/>
                <a:gd name="T6" fmla="*/ 24 w 53"/>
                <a:gd name="T7" fmla="*/ 0 h 47"/>
                <a:gd name="T8" fmla="*/ 19 w 53"/>
                <a:gd name="T9" fmla="*/ 12 h 47"/>
                <a:gd name="T10" fmla="*/ 10 w 53"/>
                <a:gd name="T11" fmla="*/ 32 h 47"/>
                <a:gd name="T12" fmla="*/ 5 w 53"/>
                <a:gd name="T13" fmla="*/ 42 h 47"/>
                <a:gd name="T14" fmla="*/ 4 w 53"/>
                <a:gd name="T15" fmla="*/ 44 h 47"/>
                <a:gd name="T16" fmla="*/ 1 w 53"/>
                <a:gd name="T17" fmla="*/ 45 h 47"/>
                <a:gd name="T18" fmla="*/ 0 w 53"/>
                <a:gd name="T19" fmla="*/ 45 h 47"/>
                <a:gd name="T20" fmla="*/ 0 w 53"/>
                <a:gd name="T21" fmla="*/ 47 h 47"/>
                <a:gd name="T22" fmla="*/ 19 w 53"/>
                <a:gd name="T23" fmla="*/ 47 h 47"/>
                <a:gd name="T24" fmla="*/ 19 w 53"/>
                <a:gd name="T25" fmla="*/ 45 h 47"/>
                <a:gd name="T26" fmla="*/ 16 w 53"/>
                <a:gd name="T27" fmla="*/ 45 h 47"/>
                <a:gd name="T28" fmla="*/ 14 w 53"/>
                <a:gd name="T29" fmla="*/ 44 h 47"/>
                <a:gd name="T30" fmla="*/ 13 w 53"/>
                <a:gd name="T31" fmla="*/ 43 h 47"/>
                <a:gd name="T32" fmla="*/ 16 w 53"/>
                <a:gd name="T33" fmla="*/ 37 h 47"/>
                <a:gd name="T34" fmla="*/ 18 w 53"/>
                <a:gd name="T35" fmla="*/ 31 h 47"/>
                <a:gd name="T36" fmla="*/ 33 w 53"/>
                <a:gd name="T37" fmla="*/ 31 h 47"/>
                <a:gd name="T38" fmla="*/ 37 w 53"/>
                <a:gd name="T39" fmla="*/ 40 h 47"/>
                <a:gd name="T40" fmla="*/ 38 w 53"/>
                <a:gd name="T41" fmla="*/ 44 h 47"/>
                <a:gd name="T42" fmla="*/ 37 w 53"/>
                <a:gd name="T43" fmla="*/ 44 h 47"/>
                <a:gd name="T44" fmla="*/ 35 w 53"/>
                <a:gd name="T45" fmla="*/ 45 h 47"/>
                <a:gd name="T46" fmla="*/ 32 w 53"/>
                <a:gd name="T47" fmla="*/ 45 h 47"/>
                <a:gd name="T48" fmla="*/ 32 w 53"/>
                <a:gd name="T49" fmla="*/ 47 h 47"/>
                <a:gd name="T50" fmla="*/ 53 w 53"/>
                <a:gd name="T51" fmla="*/ 47 h 47"/>
                <a:gd name="T52" fmla="*/ 53 w 53"/>
                <a:gd name="T53" fmla="*/ 45 h 47"/>
                <a:gd name="T54" fmla="*/ 50 w 53"/>
                <a:gd name="T55" fmla="*/ 45 h 47"/>
                <a:gd name="T56" fmla="*/ 49 w 53"/>
                <a:gd name="T57" fmla="*/ 43 h 47"/>
                <a:gd name="T58" fmla="*/ 19 w 53"/>
                <a:gd name="T59" fmla="*/ 29 h 47"/>
                <a:gd name="T60" fmla="*/ 26 w 53"/>
                <a:gd name="T61" fmla="*/ 13 h 47"/>
                <a:gd name="T62" fmla="*/ 32 w 53"/>
                <a:gd name="T63" fmla="*/ 29 h 47"/>
                <a:gd name="T64" fmla="*/ 19 w 53"/>
                <a:gd name="T65"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 h="47">
                  <a:moveTo>
                    <a:pt x="49" y="43"/>
                  </a:moveTo>
                  <a:cubicBezTo>
                    <a:pt x="49" y="43"/>
                    <a:pt x="48" y="41"/>
                    <a:pt x="47" y="39"/>
                  </a:cubicBezTo>
                  <a:cubicBezTo>
                    <a:pt x="30" y="0"/>
                    <a:pt x="30" y="0"/>
                    <a:pt x="30" y="0"/>
                  </a:cubicBezTo>
                  <a:cubicBezTo>
                    <a:pt x="26" y="0"/>
                    <a:pt x="28" y="0"/>
                    <a:pt x="24" y="0"/>
                  </a:cubicBezTo>
                  <a:cubicBezTo>
                    <a:pt x="23" y="2"/>
                    <a:pt x="22" y="6"/>
                    <a:pt x="19" y="12"/>
                  </a:cubicBezTo>
                  <a:cubicBezTo>
                    <a:pt x="10" y="32"/>
                    <a:pt x="10" y="32"/>
                    <a:pt x="10" y="32"/>
                  </a:cubicBezTo>
                  <a:cubicBezTo>
                    <a:pt x="8" y="36"/>
                    <a:pt x="7" y="39"/>
                    <a:pt x="5" y="42"/>
                  </a:cubicBezTo>
                  <a:cubicBezTo>
                    <a:pt x="5" y="44"/>
                    <a:pt x="4" y="44"/>
                    <a:pt x="4" y="44"/>
                  </a:cubicBezTo>
                  <a:cubicBezTo>
                    <a:pt x="3" y="45"/>
                    <a:pt x="2" y="45"/>
                    <a:pt x="1" y="45"/>
                  </a:cubicBezTo>
                  <a:cubicBezTo>
                    <a:pt x="0" y="45"/>
                    <a:pt x="0" y="45"/>
                    <a:pt x="0" y="45"/>
                  </a:cubicBezTo>
                  <a:cubicBezTo>
                    <a:pt x="0" y="47"/>
                    <a:pt x="0" y="47"/>
                    <a:pt x="0" y="47"/>
                  </a:cubicBezTo>
                  <a:cubicBezTo>
                    <a:pt x="6" y="47"/>
                    <a:pt x="13" y="47"/>
                    <a:pt x="19" y="47"/>
                  </a:cubicBezTo>
                  <a:cubicBezTo>
                    <a:pt x="19" y="45"/>
                    <a:pt x="19" y="45"/>
                    <a:pt x="19" y="45"/>
                  </a:cubicBezTo>
                  <a:cubicBezTo>
                    <a:pt x="16" y="45"/>
                    <a:pt x="16" y="45"/>
                    <a:pt x="16" y="45"/>
                  </a:cubicBezTo>
                  <a:cubicBezTo>
                    <a:pt x="15" y="45"/>
                    <a:pt x="14" y="44"/>
                    <a:pt x="14" y="44"/>
                  </a:cubicBezTo>
                  <a:cubicBezTo>
                    <a:pt x="14" y="44"/>
                    <a:pt x="13" y="44"/>
                    <a:pt x="13" y="43"/>
                  </a:cubicBezTo>
                  <a:cubicBezTo>
                    <a:pt x="13" y="42"/>
                    <a:pt x="14" y="40"/>
                    <a:pt x="16" y="37"/>
                  </a:cubicBezTo>
                  <a:cubicBezTo>
                    <a:pt x="18" y="31"/>
                    <a:pt x="18" y="31"/>
                    <a:pt x="18" y="31"/>
                  </a:cubicBezTo>
                  <a:cubicBezTo>
                    <a:pt x="33" y="31"/>
                    <a:pt x="33" y="31"/>
                    <a:pt x="33" y="31"/>
                  </a:cubicBezTo>
                  <a:cubicBezTo>
                    <a:pt x="37" y="40"/>
                    <a:pt x="37" y="40"/>
                    <a:pt x="37" y="40"/>
                  </a:cubicBezTo>
                  <a:cubicBezTo>
                    <a:pt x="37" y="42"/>
                    <a:pt x="38" y="43"/>
                    <a:pt x="38" y="44"/>
                  </a:cubicBezTo>
                  <a:cubicBezTo>
                    <a:pt x="38" y="44"/>
                    <a:pt x="38" y="44"/>
                    <a:pt x="37" y="44"/>
                  </a:cubicBezTo>
                  <a:cubicBezTo>
                    <a:pt x="37" y="45"/>
                    <a:pt x="36" y="45"/>
                    <a:pt x="35" y="45"/>
                  </a:cubicBezTo>
                  <a:cubicBezTo>
                    <a:pt x="32" y="45"/>
                    <a:pt x="32" y="45"/>
                    <a:pt x="32" y="45"/>
                  </a:cubicBezTo>
                  <a:cubicBezTo>
                    <a:pt x="32" y="47"/>
                    <a:pt x="32" y="47"/>
                    <a:pt x="32" y="47"/>
                  </a:cubicBezTo>
                  <a:cubicBezTo>
                    <a:pt x="39" y="47"/>
                    <a:pt x="46" y="47"/>
                    <a:pt x="53" y="47"/>
                  </a:cubicBezTo>
                  <a:cubicBezTo>
                    <a:pt x="53" y="45"/>
                    <a:pt x="53" y="45"/>
                    <a:pt x="53" y="45"/>
                  </a:cubicBezTo>
                  <a:cubicBezTo>
                    <a:pt x="52" y="45"/>
                    <a:pt x="51" y="45"/>
                    <a:pt x="50" y="45"/>
                  </a:cubicBezTo>
                  <a:cubicBezTo>
                    <a:pt x="50" y="44"/>
                    <a:pt x="49" y="44"/>
                    <a:pt x="49" y="43"/>
                  </a:cubicBezTo>
                  <a:close/>
                  <a:moveTo>
                    <a:pt x="19" y="29"/>
                  </a:moveTo>
                  <a:cubicBezTo>
                    <a:pt x="26" y="13"/>
                    <a:pt x="26" y="13"/>
                    <a:pt x="26" y="13"/>
                  </a:cubicBezTo>
                  <a:cubicBezTo>
                    <a:pt x="32" y="29"/>
                    <a:pt x="32" y="29"/>
                    <a:pt x="32" y="29"/>
                  </a:cubicBezTo>
                  <a:lnTo>
                    <a:pt x="19" y="29"/>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î$ḷîḋé">
              <a:extLst>
                <a:ext uri="{FF2B5EF4-FFF2-40B4-BE49-F238E27FC236}">
                  <a16:creationId xmlns:a16="http://schemas.microsoft.com/office/drawing/2014/main" xmlns="" id="{0543B9B8-C884-4D2C-B5DD-10471DC8EA4C}"/>
                </a:ext>
              </a:extLst>
            </p:cNvPr>
            <p:cNvSpPr/>
            <p:nvPr userDrawn="1"/>
          </p:nvSpPr>
          <p:spPr bwMode="auto">
            <a:xfrm>
              <a:off x="4571206" y="4008438"/>
              <a:ext cx="93663" cy="198438"/>
            </a:xfrm>
            <a:custGeom>
              <a:avLst/>
              <a:gdLst>
                <a:gd name="T0" fmla="*/ 0 w 22"/>
                <a:gd name="T1" fmla="*/ 0 h 47"/>
                <a:gd name="T2" fmla="*/ 0 w 22"/>
                <a:gd name="T3" fmla="*/ 2 h 47"/>
                <a:gd name="T4" fmla="*/ 2 w 22"/>
                <a:gd name="T5" fmla="*/ 2 h 47"/>
                <a:gd name="T6" fmla="*/ 5 w 22"/>
                <a:gd name="T7" fmla="*/ 4 h 47"/>
                <a:gd name="T8" fmla="*/ 6 w 22"/>
                <a:gd name="T9" fmla="*/ 18 h 47"/>
                <a:gd name="T10" fmla="*/ 6 w 22"/>
                <a:gd name="T11" fmla="*/ 29 h 47"/>
                <a:gd name="T12" fmla="*/ 5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6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îṩľiďè">
              <a:extLst>
                <a:ext uri="{FF2B5EF4-FFF2-40B4-BE49-F238E27FC236}">
                  <a16:creationId xmlns:a16="http://schemas.microsoft.com/office/drawing/2014/main" xmlns="" id="{75B349F1-B994-46FA-8BA7-DE5FFDB684A4}"/>
                </a:ext>
              </a:extLst>
            </p:cNvPr>
            <p:cNvSpPr/>
            <p:nvPr userDrawn="1"/>
          </p:nvSpPr>
          <p:spPr bwMode="auto">
            <a:xfrm>
              <a:off x="4377531" y="4008438"/>
              <a:ext cx="180975" cy="198438"/>
            </a:xfrm>
            <a:custGeom>
              <a:avLst/>
              <a:gdLst>
                <a:gd name="T0" fmla="*/ 0 w 43"/>
                <a:gd name="T1" fmla="*/ 0 h 47"/>
                <a:gd name="T2" fmla="*/ 0 w 43"/>
                <a:gd name="T3" fmla="*/ 7 h 47"/>
                <a:gd name="T4" fmla="*/ 0 w 43"/>
                <a:gd name="T5" fmla="*/ 11 h 47"/>
                <a:gd name="T6" fmla="*/ 2 w 43"/>
                <a:gd name="T7" fmla="*/ 11 h 47"/>
                <a:gd name="T8" fmla="*/ 3 w 43"/>
                <a:gd name="T9" fmla="*/ 7 h 47"/>
                <a:gd name="T10" fmla="*/ 4 w 43"/>
                <a:gd name="T11" fmla="*/ 4 h 47"/>
                <a:gd name="T12" fmla="*/ 16 w 43"/>
                <a:gd name="T13" fmla="*/ 3 h 47"/>
                <a:gd name="T14" fmla="*/ 16 w 43"/>
                <a:gd name="T15" fmla="*/ 3 h 47"/>
                <a:gd name="T16" fmla="*/ 16 w 43"/>
                <a:gd name="T17" fmla="*/ 3 h 47"/>
                <a:gd name="T18" fmla="*/ 17 w 43"/>
                <a:gd name="T19" fmla="*/ 13 h 47"/>
                <a:gd name="T20" fmla="*/ 17 w 43"/>
                <a:gd name="T21" fmla="*/ 32 h 47"/>
                <a:gd name="T22" fmla="*/ 16 w 43"/>
                <a:gd name="T23" fmla="*/ 42 h 47"/>
                <a:gd name="T24" fmla="*/ 15 w 43"/>
                <a:gd name="T25" fmla="*/ 44 h 47"/>
                <a:gd name="T26" fmla="*/ 13 w 43"/>
                <a:gd name="T27" fmla="*/ 45 h 47"/>
                <a:gd name="T28" fmla="*/ 10 w 43"/>
                <a:gd name="T29" fmla="*/ 45 h 47"/>
                <a:gd name="T30" fmla="*/ 10 w 43"/>
                <a:gd name="T31" fmla="*/ 47 h 47"/>
                <a:gd name="T32" fmla="*/ 33 w 43"/>
                <a:gd name="T33" fmla="*/ 47 h 47"/>
                <a:gd name="T34" fmla="*/ 33 w 43"/>
                <a:gd name="T35" fmla="*/ 45 h 47"/>
                <a:gd name="T36" fmla="*/ 31 w 43"/>
                <a:gd name="T37" fmla="*/ 45 h 47"/>
                <a:gd name="T38" fmla="*/ 27 w 43"/>
                <a:gd name="T39" fmla="*/ 44 h 47"/>
                <a:gd name="T40" fmla="*/ 26 w 43"/>
                <a:gd name="T41" fmla="*/ 32 h 47"/>
                <a:gd name="T42" fmla="*/ 26 w 43"/>
                <a:gd name="T43" fmla="*/ 14 h 47"/>
                <a:gd name="T44" fmla="*/ 27 w 43"/>
                <a:gd name="T45" fmla="*/ 3 h 47"/>
                <a:gd name="T46" fmla="*/ 34 w 43"/>
                <a:gd name="T47" fmla="*/ 4 h 47"/>
                <a:gd name="T48" fmla="*/ 39 w 43"/>
                <a:gd name="T49" fmla="*/ 4 h 47"/>
                <a:gd name="T50" fmla="*/ 39 w 43"/>
                <a:gd name="T51" fmla="*/ 4 h 47"/>
                <a:gd name="T52" fmla="*/ 40 w 43"/>
                <a:gd name="T53" fmla="*/ 7 h 47"/>
                <a:gd name="T54" fmla="*/ 40 w 43"/>
                <a:gd name="T55" fmla="*/ 11 h 47"/>
                <a:gd name="T56" fmla="*/ 42 w 43"/>
                <a:gd name="T57" fmla="*/ 11 h 47"/>
                <a:gd name="T58" fmla="*/ 43 w 43"/>
                <a:gd name="T59" fmla="*/ 0 h 47"/>
                <a:gd name="T60" fmla="*/ 22 w 43"/>
                <a:gd name="T61" fmla="*/ 0 h 47"/>
                <a:gd name="T62" fmla="*/ 0 w 43"/>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47">
                  <a:moveTo>
                    <a:pt x="0" y="0"/>
                  </a:moveTo>
                  <a:cubicBezTo>
                    <a:pt x="0" y="3"/>
                    <a:pt x="0" y="5"/>
                    <a:pt x="0" y="7"/>
                  </a:cubicBezTo>
                  <a:cubicBezTo>
                    <a:pt x="0" y="11"/>
                    <a:pt x="0" y="11"/>
                    <a:pt x="0" y="11"/>
                  </a:cubicBezTo>
                  <a:cubicBezTo>
                    <a:pt x="2" y="11"/>
                    <a:pt x="2" y="11"/>
                    <a:pt x="2" y="11"/>
                  </a:cubicBezTo>
                  <a:cubicBezTo>
                    <a:pt x="3" y="7"/>
                    <a:pt x="3" y="7"/>
                    <a:pt x="3" y="7"/>
                  </a:cubicBezTo>
                  <a:cubicBezTo>
                    <a:pt x="3" y="5"/>
                    <a:pt x="3" y="4"/>
                    <a:pt x="4" y="4"/>
                  </a:cubicBezTo>
                  <a:cubicBezTo>
                    <a:pt x="16" y="3"/>
                    <a:pt x="16" y="3"/>
                    <a:pt x="16" y="3"/>
                  </a:cubicBezTo>
                  <a:cubicBezTo>
                    <a:pt x="16" y="3"/>
                    <a:pt x="16" y="3"/>
                    <a:pt x="16" y="3"/>
                  </a:cubicBezTo>
                  <a:cubicBezTo>
                    <a:pt x="16" y="3"/>
                    <a:pt x="16" y="3"/>
                    <a:pt x="16" y="3"/>
                  </a:cubicBezTo>
                  <a:cubicBezTo>
                    <a:pt x="16" y="6"/>
                    <a:pt x="17" y="10"/>
                    <a:pt x="17" y="13"/>
                  </a:cubicBezTo>
                  <a:cubicBezTo>
                    <a:pt x="17" y="32"/>
                    <a:pt x="17" y="32"/>
                    <a:pt x="17" y="32"/>
                  </a:cubicBezTo>
                  <a:cubicBezTo>
                    <a:pt x="17" y="36"/>
                    <a:pt x="16" y="40"/>
                    <a:pt x="16" y="42"/>
                  </a:cubicBezTo>
                  <a:cubicBezTo>
                    <a:pt x="16" y="43"/>
                    <a:pt x="16" y="44"/>
                    <a:pt x="15" y="44"/>
                  </a:cubicBezTo>
                  <a:cubicBezTo>
                    <a:pt x="15" y="45"/>
                    <a:pt x="14" y="45"/>
                    <a:pt x="13" y="45"/>
                  </a:cubicBezTo>
                  <a:cubicBezTo>
                    <a:pt x="10" y="45"/>
                    <a:pt x="10" y="45"/>
                    <a:pt x="10" y="45"/>
                  </a:cubicBezTo>
                  <a:cubicBezTo>
                    <a:pt x="10" y="47"/>
                    <a:pt x="10" y="47"/>
                    <a:pt x="10" y="47"/>
                  </a:cubicBezTo>
                  <a:cubicBezTo>
                    <a:pt x="17" y="47"/>
                    <a:pt x="25" y="47"/>
                    <a:pt x="33" y="47"/>
                  </a:cubicBezTo>
                  <a:cubicBezTo>
                    <a:pt x="33" y="45"/>
                    <a:pt x="33" y="45"/>
                    <a:pt x="33" y="45"/>
                  </a:cubicBezTo>
                  <a:cubicBezTo>
                    <a:pt x="31" y="45"/>
                    <a:pt x="31" y="45"/>
                    <a:pt x="31" y="45"/>
                  </a:cubicBezTo>
                  <a:cubicBezTo>
                    <a:pt x="29" y="45"/>
                    <a:pt x="27" y="45"/>
                    <a:pt x="27" y="44"/>
                  </a:cubicBezTo>
                  <a:cubicBezTo>
                    <a:pt x="27" y="43"/>
                    <a:pt x="26" y="39"/>
                    <a:pt x="26" y="32"/>
                  </a:cubicBezTo>
                  <a:cubicBezTo>
                    <a:pt x="26" y="14"/>
                    <a:pt x="26" y="14"/>
                    <a:pt x="26" y="14"/>
                  </a:cubicBezTo>
                  <a:cubicBezTo>
                    <a:pt x="26" y="10"/>
                    <a:pt x="27" y="7"/>
                    <a:pt x="27" y="3"/>
                  </a:cubicBezTo>
                  <a:cubicBezTo>
                    <a:pt x="29" y="3"/>
                    <a:pt x="32" y="3"/>
                    <a:pt x="34" y="4"/>
                  </a:cubicBezTo>
                  <a:cubicBezTo>
                    <a:pt x="39" y="4"/>
                    <a:pt x="39" y="4"/>
                    <a:pt x="39" y="4"/>
                  </a:cubicBezTo>
                  <a:cubicBezTo>
                    <a:pt x="39" y="4"/>
                    <a:pt x="39" y="4"/>
                    <a:pt x="39" y="4"/>
                  </a:cubicBezTo>
                  <a:cubicBezTo>
                    <a:pt x="39" y="4"/>
                    <a:pt x="40" y="5"/>
                    <a:pt x="40" y="7"/>
                  </a:cubicBezTo>
                  <a:cubicBezTo>
                    <a:pt x="40" y="11"/>
                    <a:pt x="40" y="11"/>
                    <a:pt x="40" y="11"/>
                  </a:cubicBezTo>
                  <a:cubicBezTo>
                    <a:pt x="42" y="11"/>
                    <a:pt x="42" y="11"/>
                    <a:pt x="42" y="11"/>
                  </a:cubicBezTo>
                  <a:cubicBezTo>
                    <a:pt x="42" y="8"/>
                    <a:pt x="42" y="4"/>
                    <a:pt x="43" y="0"/>
                  </a:cubicBezTo>
                  <a:cubicBezTo>
                    <a:pt x="36" y="0"/>
                    <a:pt x="29" y="0"/>
                    <a:pt x="22" y="0"/>
                  </a:cubicBezTo>
                  <a:cubicBezTo>
                    <a:pt x="15" y="0"/>
                    <a:pt x="7" y="0"/>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îṩḻîḍê">
              <a:extLst>
                <a:ext uri="{FF2B5EF4-FFF2-40B4-BE49-F238E27FC236}">
                  <a16:creationId xmlns:a16="http://schemas.microsoft.com/office/drawing/2014/main" xmlns="" id="{5F9800E5-0D8C-431A-8157-BF46DEA645CC}"/>
                </a:ext>
              </a:extLst>
            </p:cNvPr>
            <p:cNvSpPr/>
            <p:nvPr userDrawn="1"/>
          </p:nvSpPr>
          <p:spPr bwMode="auto">
            <a:xfrm>
              <a:off x="2107406" y="2490788"/>
              <a:ext cx="1868488" cy="1873250"/>
            </a:xfrm>
            <a:custGeom>
              <a:avLst/>
              <a:gdLst>
                <a:gd name="T0" fmla="*/ 221 w 443"/>
                <a:gd name="T1" fmla="*/ 8 h 442"/>
                <a:gd name="T2" fmla="*/ 434 w 443"/>
                <a:gd name="T3" fmla="*/ 221 h 442"/>
                <a:gd name="T4" fmla="*/ 221 w 443"/>
                <a:gd name="T5" fmla="*/ 434 h 442"/>
                <a:gd name="T6" fmla="*/ 9 w 443"/>
                <a:gd name="T7" fmla="*/ 221 h 442"/>
                <a:gd name="T8" fmla="*/ 221 w 443"/>
                <a:gd name="T9" fmla="*/ 8 h 442"/>
                <a:gd name="T10" fmla="*/ 221 w 443"/>
                <a:gd name="T11" fmla="*/ 0 h 442"/>
                <a:gd name="T12" fmla="*/ 443 w 443"/>
                <a:gd name="T13" fmla="*/ 221 h 442"/>
                <a:gd name="T14" fmla="*/ 221 w 443"/>
                <a:gd name="T15" fmla="*/ 442 h 442"/>
                <a:gd name="T16" fmla="*/ 0 w 443"/>
                <a:gd name="T17" fmla="*/ 221 h 442"/>
                <a:gd name="T18" fmla="*/ 221 w 443"/>
                <a:gd name="T19"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3" h="442">
                  <a:moveTo>
                    <a:pt x="221" y="8"/>
                  </a:moveTo>
                  <a:cubicBezTo>
                    <a:pt x="339" y="8"/>
                    <a:pt x="434" y="104"/>
                    <a:pt x="434" y="221"/>
                  </a:cubicBezTo>
                  <a:cubicBezTo>
                    <a:pt x="434" y="338"/>
                    <a:pt x="339" y="434"/>
                    <a:pt x="221" y="434"/>
                  </a:cubicBezTo>
                  <a:cubicBezTo>
                    <a:pt x="104" y="434"/>
                    <a:pt x="9" y="338"/>
                    <a:pt x="9" y="221"/>
                  </a:cubicBezTo>
                  <a:cubicBezTo>
                    <a:pt x="9" y="104"/>
                    <a:pt x="104" y="8"/>
                    <a:pt x="221" y="8"/>
                  </a:cubicBezTo>
                  <a:moveTo>
                    <a:pt x="221" y="0"/>
                  </a:moveTo>
                  <a:cubicBezTo>
                    <a:pt x="343" y="0"/>
                    <a:pt x="443" y="99"/>
                    <a:pt x="443" y="221"/>
                  </a:cubicBezTo>
                  <a:cubicBezTo>
                    <a:pt x="443" y="343"/>
                    <a:pt x="343" y="442"/>
                    <a:pt x="221" y="442"/>
                  </a:cubicBezTo>
                  <a:cubicBezTo>
                    <a:pt x="100" y="442"/>
                    <a:pt x="0" y="343"/>
                    <a:pt x="0" y="221"/>
                  </a:cubicBezTo>
                  <a:cubicBezTo>
                    <a:pt x="0" y="99"/>
                    <a:pt x="100" y="0"/>
                    <a:pt x="221"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íšḻîḋe">
              <a:extLst>
                <a:ext uri="{FF2B5EF4-FFF2-40B4-BE49-F238E27FC236}">
                  <a16:creationId xmlns:a16="http://schemas.microsoft.com/office/drawing/2014/main" xmlns="" id="{816F4A19-93B7-4D7C-BEA5-BA28B9B16EB0}"/>
                </a:ext>
              </a:extLst>
            </p:cNvPr>
            <p:cNvSpPr/>
            <p:nvPr userDrawn="1"/>
          </p:nvSpPr>
          <p:spPr bwMode="auto">
            <a:xfrm>
              <a:off x="2209006" y="2592388"/>
              <a:ext cx="1666875" cy="1177925"/>
            </a:xfrm>
            <a:custGeom>
              <a:avLst/>
              <a:gdLst>
                <a:gd name="T0" fmla="*/ 359 w 395"/>
                <a:gd name="T1" fmla="*/ 255 h 278"/>
                <a:gd name="T2" fmla="*/ 377 w 395"/>
                <a:gd name="T3" fmla="*/ 278 h 278"/>
                <a:gd name="T4" fmla="*/ 362 w 395"/>
                <a:gd name="T5" fmla="*/ 239 h 278"/>
                <a:gd name="T6" fmla="*/ 386 w 395"/>
                <a:gd name="T7" fmla="*/ 226 h 278"/>
                <a:gd name="T8" fmla="*/ 385 w 395"/>
                <a:gd name="T9" fmla="*/ 212 h 278"/>
                <a:gd name="T10" fmla="*/ 367 w 395"/>
                <a:gd name="T11" fmla="*/ 220 h 278"/>
                <a:gd name="T12" fmla="*/ 374 w 395"/>
                <a:gd name="T13" fmla="*/ 201 h 278"/>
                <a:gd name="T14" fmla="*/ 384 w 395"/>
                <a:gd name="T15" fmla="*/ 192 h 278"/>
                <a:gd name="T16" fmla="*/ 382 w 395"/>
                <a:gd name="T17" fmla="*/ 134 h 278"/>
                <a:gd name="T18" fmla="*/ 383 w 395"/>
                <a:gd name="T19" fmla="*/ 140 h 278"/>
                <a:gd name="T20" fmla="*/ 372 w 395"/>
                <a:gd name="T21" fmla="*/ 143 h 278"/>
                <a:gd name="T22" fmla="*/ 352 w 395"/>
                <a:gd name="T23" fmla="*/ 127 h 278"/>
                <a:gd name="T24" fmla="*/ 369 w 395"/>
                <a:gd name="T25" fmla="*/ 123 h 278"/>
                <a:gd name="T26" fmla="*/ 339 w 395"/>
                <a:gd name="T27" fmla="*/ 100 h 278"/>
                <a:gd name="T28" fmla="*/ 358 w 395"/>
                <a:gd name="T29" fmla="*/ 98 h 278"/>
                <a:gd name="T30" fmla="*/ 324 w 395"/>
                <a:gd name="T31" fmla="*/ 80 h 278"/>
                <a:gd name="T32" fmla="*/ 337 w 395"/>
                <a:gd name="T33" fmla="*/ 60 h 278"/>
                <a:gd name="T34" fmla="*/ 334 w 395"/>
                <a:gd name="T35" fmla="*/ 57 h 278"/>
                <a:gd name="T36" fmla="*/ 322 w 395"/>
                <a:gd name="T37" fmla="*/ 45 h 278"/>
                <a:gd name="T38" fmla="*/ 327 w 395"/>
                <a:gd name="T39" fmla="*/ 51 h 278"/>
                <a:gd name="T40" fmla="*/ 296 w 395"/>
                <a:gd name="T41" fmla="*/ 36 h 278"/>
                <a:gd name="T42" fmla="*/ 257 w 395"/>
                <a:gd name="T43" fmla="*/ 35 h 278"/>
                <a:gd name="T44" fmla="*/ 262 w 395"/>
                <a:gd name="T45" fmla="*/ 38 h 278"/>
                <a:gd name="T46" fmla="*/ 232 w 395"/>
                <a:gd name="T47" fmla="*/ 29 h 278"/>
                <a:gd name="T48" fmla="*/ 230 w 395"/>
                <a:gd name="T49" fmla="*/ 3 h 278"/>
                <a:gd name="T50" fmla="*/ 210 w 395"/>
                <a:gd name="T51" fmla="*/ 28 h 278"/>
                <a:gd name="T52" fmla="*/ 192 w 395"/>
                <a:gd name="T53" fmla="*/ 27 h 278"/>
                <a:gd name="T54" fmla="*/ 206 w 395"/>
                <a:gd name="T55" fmla="*/ 2 h 278"/>
                <a:gd name="T56" fmla="*/ 224 w 395"/>
                <a:gd name="T57" fmla="*/ 4 h 278"/>
                <a:gd name="T58" fmla="*/ 188 w 395"/>
                <a:gd name="T59" fmla="*/ 2 h 278"/>
                <a:gd name="T60" fmla="*/ 145 w 395"/>
                <a:gd name="T61" fmla="*/ 35 h 278"/>
                <a:gd name="T62" fmla="*/ 157 w 395"/>
                <a:gd name="T63" fmla="*/ 10 h 278"/>
                <a:gd name="T64" fmla="*/ 159 w 395"/>
                <a:gd name="T65" fmla="*/ 22 h 278"/>
                <a:gd name="T66" fmla="*/ 135 w 395"/>
                <a:gd name="T67" fmla="*/ 14 h 278"/>
                <a:gd name="T68" fmla="*/ 127 w 395"/>
                <a:gd name="T69" fmla="*/ 43 h 278"/>
                <a:gd name="T70" fmla="*/ 111 w 395"/>
                <a:gd name="T71" fmla="*/ 20 h 278"/>
                <a:gd name="T72" fmla="*/ 106 w 395"/>
                <a:gd name="T73" fmla="*/ 54 h 278"/>
                <a:gd name="T74" fmla="*/ 106 w 395"/>
                <a:gd name="T75" fmla="*/ 30 h 278"/>
                <a:gd name="T76" fmla="*/ 73 w 395"/>
                <a:gd name="T77" fmla="*/ 48 h 278"/>
                <a:gd name="T78" fmla="*/ 99 w 395"/>
                <a:gd name="T79" fmla="*/ 55 h 278"/>
                <a:gd name="T80" fmla="*/ 65 w 395"/>
                <a:gd name="T81" fmla="*/ 86 h 278"/>
                <a:gd name="T82" fmla="*/ 50 w 395"/>
                <a:gd name="T83" fmla="*/ 98 h 278"/>
                <a:gd name="T84" fmla="*/ 31 w 395"/>
                <a:gd name="T85" fmla="*/ 95 h 278"/>
                <a:gd name="T86" fmla="*/ 19 w 395"/>
                <a:gd name="T87" fmla="*/ 130 h 278"/>
                <a:gd name="T88" fmla="*/ 13 w 395"/>
                <a:gd name="T89" fmla="*/ 132 h 278"/>
                <a:gd name="T90" fmla="*/ 25 w 395"/>
                <a:gd name="T91" fmla="*/ 107 h 278"/>
                <a:gd name="T92" fmla="*/ 8 w 395"/>
                <a:gd name="T93" fmla="*/ 145 h 278"/>
                <a:gd name="T94" fmla="*/ 13 w 395"/>
                <a:gd name="T95" fmla="*/ 159 h 278"/>
                <a:gd name="T96" fmla="*/ 5 w 395"/>
                <a:gd name="T97" fmla="*/ 160 h 278"/>
                <a:gd name="T98" fmla="*/ 26 w 395"/>
                <a:gd name="T99" fmla="*/ 193 h 278"/>
                <a:gd name="T100" fmla="*/ 0 w 395"/>
                <a:gd name="T101" fmla="*/ 196 h 278"/>
                <a:gd name="T102" fmla="*/ 19 w 395"/>
                <a:gd name="T103" fmla="*/ 216 h 278"/>
                <a:gd name="T104" fmla="*/ 29 w 395"/>
                <a:gd name="T105" fmla="*/ 223 h 278"/>
                <a:gd name="T106" fmla="*/ 31 w 395"/>
                <a:gd name="T107" fmla="*/ 232 h 278"/>
                <a:gd name="T108" fmla="*/ 5 w 395"/>
                <a:gd name="T109" fmla="*/ 238 h 278"/>
                <a:gd name="T110" fmla="*/ 16 w 395"/>
                <a:gd name="T111" fmla="*/ 254 h 278"/>
                <a:gd name="T112" fmla="*/ 38 w 395"/>
                <a:gd name="T113" fmla="*/ 260 h 278"/>
                <a:gd name="T114" fmla="*/ 9 w 395"/>
                <a:gd name="T115" fmla="*/ 254 h 278"/>
                <a:gd name="T116" fmla="*/ 383 w 395"/>
                <a:gd name="T117" fmla="*/ 165 h 278"/>
                <a:gd name="T118" fmla="*/ 389 w 395"/>
                <a:gd name="T119" fmla="*/ 15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5" h="278">
                  <a:moveTo>
                    <a:pt x="376" y="277"/>
                  </a:moveTo>
                  <a:cubicBezTo>
                    <a:pt x="374" y="275"/>
                    <a:pt x="372" y="271"/>
                    <a:pt x="369" y="268"/>
                  </a:cubicBezTo>
                  <a:cubicBezTo>
                    <a:pt x="368" y="266"/>
                    <a:pt x="367" y="264"/>
                    <a:pt x="366" y="264"/>
                  </a:cubicBezTo>
                  <a:cubicBezTo>
                    <a:pt x="366" y="264"/>
                    <a:pt x="365" y="264"/>
                    <a:pt x="365" y="263"/>
                  </a:cubicBezTo>
                  <a:cubicBezTo>
                    <a:pt x="363" y="263"/>
                    <a:pt x="363" y="263"/>
                    <a:pt x="363" y="263"/>
                  </a:cubicBezTo>
                  <a:cubicBezTo>
                    <a:pt x="360" y="261"/>
                    <a:pt x="358" y="261"/>
                    <a:pt x="357" y="261"/>
                  </a:cubicBezTo>
                  <a:cubicBezTo>
                    <a:pt x="357" y="261"/>
                    <a:pt x="357" y="261"/>
                    <a:pt x="357" y="261"/>
                  </a:cubicBezTo>
                  <a:cubicBezTo>
                    <a:pt x="356" y="261"/>
                    <a:pt x="356" y="262"/>
                    <a:pt x="355" y="263"/>
                  </a:cubicBezTo>
                  <a:cubicBezTo>
                    <a:pt x="355" y="263"/>
                    <a:pt x="355" y="263"/>
                    <a:pt x="355" y="263"/>
                  </a:cubicBezTo>
                  <a:cubicBezTo>
                    <a:pt x="354" y="263"/>
                    <a:pt x="354" y="263"/>
                    <a:pt x="354" y="263"/>
                  </a:cubicBezTo>
                  <a:cubicBezTo>
                    <a:pt x="354" y="263"/>
                    <a:pt x="354" y="263"/>
                    <a:pt x="354" y="263"/>
                  </a:cubicBezTo>
                  <a:cubicBezTo>
                    <a:pt x="354" y="261"/>
                    <a:pt x="355" y="260"/>
                    <a:pt x="356" y="257"/>
                  </a:cubicBezTo>
                  <a:cubicBezTo>
                    <a:pt x="357" y="255"/>
                    <a:pt x="358" y="253"/>
                    <a:pt x="358" y="252"/>
                  </a:cubicBezTo>
                  <a:cubicBezTo>
                    <a:pt x="358" y="251"/>
                    <a:pt x="358" y="251"/>
                    <a:pt x="358" y="251"/>
                  </a:cubicBezTo>
                  <a:cubicBezTo>
                    <a:pt x="360" y="252"/>
                    <a:pt x="360" y="252"/>
                    <a:pt x="360" y="252"/>
                  </a:cubicBezTo>
                  <a:cubicBezTo>
                    <a:pt x="360" y="252"/>
                    <a:pt x="360" y="252"/>
                    <a:pt x="360" y="252"/>
                  </a:cubicBezTo>
                  <a:cubicBezTo>
                    <a:pt x="359" y="253"/>
                    <a:pt x="359" y="254"/>
                    <a:pt x="359" y="254"/>
                  </a:cubicBezTo>
                  <a:cubicBezTo>
                    <a:pt x="359" y="255"/>
                    <a:pt x="359" y="255"/>
                    <a:pt x="359" y="255"/>
                  </a:cubicBezTo>
                  <a:cubicBezTo>
                    <a:pt x="360" y="255"/>
                    <a:pt x="361" y="256"/>
                    <a:pt x="365" y="258"/>
                  </a:cubicBezTo>
                  <a:cubicBezTo>
                    <a:pt x="367" y="258"/>
                    <a:pt x="367" y="258"/>
                    <a:pt x="367" y="258"/>
                  </a:cubicBezTo>
                  <a:cubicBezTo>
                    <a:pt x="368" y="258"/>
                    <a:pt x="370" y="258"/>
                    <a:pt x="374" y="258"/>
                  </a:cubicBezTo>
                  <a:cubicBezTo>
                    <a:pt x="378" y="257"/>
                    <a:pt x="380" y="256"/>
                    <a:pt x="382" y="256"/>
                  </a:cubicBezTo>
                  <a:cubicBezTo>
                    <a:pt x="383" y="255"/>
                    <a:pt x="383" y="255"/>
                    <a:pt x="383" y="255"/>
                  </a:cubicBezTo>
                  <a:cubicBezTo>
                    <a:pt x="383" y="255"/>
                    <a:pt x="384" y="254"/>
                    <a:pt x="384" y="254"/>
                  </a:cubicBezTo>
                  <a:cubicBezTo>
                    <a:pt x="384" y="253"/>
                    <a:pt x="384" y="253"/>
                    <a:pt x="384" y="253"/>
                  </a:cubicBezTo>
                  <a:cubicBezTo>
                    <a:pt x="385" y="254"/>
                    <a:pt x="385" y="254"/>
                    <a:pt x="385" y="254"/>
                  </a:cubicBezTo>
                  <a:cubicBezTo>
                    <a:pt x="385" y="254"/>
                    <a:pt x="385" y="254"/>
                    <a:pt x="385" y="254"/>
                  </a:cubicBezTo>
                  <a:cubicBezTo>
                    <a:pt x="385" y="257"/>
                    <a:pt x="384" y="259"/>
                    <a:pt x="384" y="260"/>
                  </a:cubicBezTo>
                  <a:cubicBezTo>
                    <a:pt x="384" y="261"/>
                    <a:pt x="383" y="261"/>
                    <a:pt x="383" y="261"/>
                  </a:cubicBezTo>
                  <a:cubicBezTo>
                    <a:pt x="381" y="262"/>
                    <a:pt x="378" y="262"/>
                    <a:pt x="374" y="263"/>
                  </a:cubicBezTo>
                  <a:cubicBezTo>
                    <a:pt x="369" y="263"/>
                    <a:pt x="369" y="263"/>
                    <a:pt x="369" y="263"/>
                  </a:cubicBezTo>
                  <a:cubicBezTo>
                    <a:pt x="370" y="265"/>
                    <a:pt x="371" y="267"/>
                    <a:pt x="374" y="270"/>
                  </a:cubicBezTo>
                  <a:cubicBezTo>
                    <a:pt x="377" y="273"/>
                    <a:pt x="377" y="273"/>
                    <a:pt x="377" y="273"/>
                  </a:cubicBezTo>
                  <a:cubicBezTo>
                    <a:pt x="377" y="274"/>
                    <a:pt x="378" y="274"/>
                    <a:pt x="378" y="275"/>
                  </a:cubicBezTo>
                  <a:cubicBezTo>
                    <a:pt x="377" y="278"/>
                    <a:pt x="377" y="278"/>
                    <a:pt x="377" y="278"/>
                  </a:cubicBezTo>
                  <a:cubicBezTo>
                    <a:pt x="377" y="278"/>
                    <a:pt x="377" y="278"/>
                    <a:pt x="377" y="278"/>
                  </a:cubicBezTo>
                  <a:lnTo>
                    <a:pt x="376" y="277"/>
                  </a:lnTo>
                  <a:close/>
                  <a:moveTo>
                    <a:pt x="387" y="251"/>
                  </a:moveTo>
                  <a:cubicBezTo>
                    <a:pt x="386" y="250"/>
                    <a:pt x="385" y="250"/>
                    <a:pt x="384" y="250"/>
                  </a:cubicBezTo>
                  <a:cubicBezTo>
                    <a:pt x="381" y="249"/>
                    <a:pt x="381" y="249"/>
                    <a:pt x="381" y="249"/>
                  </a:cubicBezTo>
                  <a:cubicBezTo>
                    <a:pt x="381" y="249"/>
                    <a:pt x="381" y="249"/>
                    <a:pt x="381" y="249"/>
                  </a:cubicBezTo>
                  <a:cubicBezTo>
                    <a:pt x="381" y="248"/>
                    <a:pt x="381" y="248"/>
                    <a:pt x="381" y="248"/>
                  </a:cubicBezTo>
                  <a:cubicBezTo>
                    <a:pt x="381" y="248"/>
                    <a:pt x="381" y="248"/>
                    <a:pt x="381" y="248"/>
                  </a:cubicBezTo>
                  <a:cubicBezTo>
                    <a:pt x="383" y="248"/>
                    <a:pt x="384" y="248"/>
                    <a:pt x="384" y="248"/>
                  </a:cubicBezTo>
                  <a:cubicBezTo>
                    <a:pt x="384" y="248"/>
                    <a:pt x="385" y="248"/>
                    <a:pt x="385" y="247"/>
                  </a:cubicBezTo>
                  <a:cubicBezTo>
                    <a:pt x="385" y="247"/>
                    <a:pt x="385" y="246"/>
                    <a:pt x="386" y="243"/>
                  </a:cubicBezTo>
                  <a:cubicBezTo>
                    <a:pt x="387" y="241"/>
                    <a:pt x="387" y="241"/>
                    <a:pt x="387" y="241"/>
                  </a:cubicBezTo>
                  <a:cubicBezTo>
                    <a:pt x="386" y="241"/>
                    <a:pt x="384" y="240"/>
                    <a:pt x="381" y="240"/>
                  </a:cubicBezTo>
                  <a:cubicBezTo>
                    <a:pt x="371" y="237"/>
                    <a:pt x="371" y="237"/>
                    <a:pt x="371" y="237"/>
                  </a:cubicBezTo>
                  <a:cubicBezTo>
                    <a:pt x="368" y="237"/>
                    <a:pt x="366" y="236"/>
                    <a:pt x="365" y="236"/>
                  </a:cubicBezTo>
                  <a:cubicBezTo>
                    <a:pt x="365" y="236"/>
                    <a:pt x="364" y="236"/>
                    <a:pt x="364" y="237"/>
                  </a:cubicBezTo>
                  <a:cubicBezTo>
                    <a:pt x="364" y="237"/>
                    <a:pt x="364" y="238"/>
                    <a:pt x="363" y="239"/>
                  </a:cubicBezTo>
                  <a:cubicBezTo>
                    <a:pt x="363" y="239"/>
                    <a:pt x="363" y="239"/>
                    <a:pt x="363" y="239"/>
                  </a:cubicBezTo>
                  <a:cubicBezTo>
                    <a:pt x="362" y="239"/>
                    <a:pt x="362" y="239"/>
                    <a:pt x="362" y="239"/>
                  </a:cubicBezTo>
                  <a:cubicBezTo>
                    <a:pt x="362" y="238"/>
                    <a:pt x="362" y="238"/>
                    <a:pt x="362" y="238"/>
                  </a:cubicBezTo>
                  <a:cubicBezTo>
                    <a:pt x="362" y="237"/>
                    <a:pt x="363" y="235"/>
                    <a:pt x="363" y="233"/>
                  </a:cubicBezTo>
                  <a:cubicBezTo>
                    <a:pt x="364" y="230"/>
                    <a:pt x="364" y="228"/>
                    <a:pt x="364" y="227"/>
                  </a:cubicBezTo>
                  <a:cubicBezTo>
                    <a:pt x="365" y="227"/>
                    <a:pt x="365" y="227"/>
                    <a:pt x="365" y="227"/>
                  </a:cubicBezTo>
                  <a:cubicBezTo>
                    <a:pt x="366" y="227"/>
                    <a:pt x="366" y="227"/>
                    <a:pt x="366" y="227"/>
                  </a:cubicBezTo>
                  <a:cubicBezTo>
                    <a:pt x="366" y="227"/>
                    <a:pt x="366" y="227"/>
                    <a:pt x="366" y="227"/>
                  </a:cubicBezTo>
                  <a:cubicBezTo>
                    <a:pt x="366" y="229"/>
                    <a:pt x="366" y="229"/>
                    <a:pt x="366" y="230"/>
                  </a:cubicBezTo>
                  <a:cubicBezTo>
                    <a:pt x="366" y="230"/>
                    <a:pt x="366" y="230"/>
                    <a:pt x="366" y="230"/>
                  </a:cubicBezTo>
                  <a:cubicBezTo>
                    <a:pt x="367" y="231"/>
                    <a:pt x="369" y="231"/>
                    <a:pt x="372" y="232"/>
                  </a:cubicBezTo>
                  <a:cubicBezTo>
                    <a:pt x="383" y="234"/>
                    <a:pt x="383" y="234"/>
                    <a:pt x="383" y="234"/>
                  </a:cubicBezTo>
                  <a:cubicBezTo>
                    <a:pt x="386" y="235"/>
                    <a:pt x="387" y="235"/>
                    <a:pt x="388" y="236"/>
                  </a:cubicBezTo>
                  <a:cubicBezTo>
                    <a:pt x="388" y="233"/>
                    <a:pt x="388" y="233"/>
                    <a:pt x="388" y="233"/>
                  </a:cubicBezTo>
                  <a:cubicBezTo>
                    <a:pt x="389" y="231"/>
                    <a:pt x="389" y="229"/>
                    <a:pt x="389" y="229"/>
                  </a:cubicBezTo>
                  <a:cubicBezTo>
                    <a:pt x="389" y="229"/>
                    <a:pt x="389" y="229"/>
                    <a:pt x="389" y="228"/>
                  </a:cubicBezTo>
                  <a:cubicBezTo>
                    <a:pt x="389" y="228"/>
                    <a:pt x="388" y="228"/>
                    <a:pt x="388" y="228"/>
                  </a:cubicBezTo>
                  <a:cubicBezTo>
                    <a:pt x="387" y="228"/>
                    <a:pt x="386" y="227"/>
                    <a:pt x="386" y="227"/>
                  </a:cubicBezTo>
                  <a:cubicBezTo>
                    <a:pt x="386" y="227"/>
                    <a:pt x="386" y="227"/>
                    <a:pt x="386" y="227"/>
                  </a:cubicBezTo>
                  <a:cubicBezTo>
                    <a:pt x="386" y="226"/>
                    <a:pt x="386" y="226"/>
                    <a:pt x="386" y="226"/>
                  </a:cubicBezTo>
                  <a:cubicBezTo>
                    <a:pt x="386" y="226"/>
                    <a:pt x="386" y="226"/>
                    <a:pt x="386" y="226"/>
                  </a:cubicBezTo>
                  <a:cubicBezTo>
                    <a:pt x="389" y="226"/>
                    <a:pt x="389" y="226"/>
                    <a:pt x="389" y="226"/>
                  </a:cubicBezTo>
                  <a:cubicBezTo>
                    <a:pt x="390" y="227"/>
                    <a:pt x="391" y="227"/>
                    <a:pt x="392" y="227"/>
                  </a:cubicBezTo>
                  <a:cubicBezTo>
                    <a:pt x="392" y="227"/>
                    <a:pt x="392" y="227"/>
                    <a:pt x="392" y="227"/>
                  </a:cubicBezTo>
                  <a:cubicBezTo>
                    <a:pt x="392" y="228"/>
                    <a:pt x="391" y="230"/>
                    <a:pt x="390" y="235"/>
                  </a:cubicBezTo>
                  <a:cubicBezTo>
                    <a:pt x="389" y="243"/>
                    <a:pt x="389" y="243"/>
                    <a:pt x="389" y="243"/>
                  </a:cubicBezTo>
                  <a:cubicBezTo>
                    <a:pt x="388" y="247"/>
                    <a:pt x="387" y="250"/>
                    <a:pt x="387" y="251"/>
                  </a:cubicBezTo>
                  <a:close/>
                  <a:moveTo>
                    <a:pt x="366" y="220"/>
                  </a:moveTo>
                  <a:cubicBezTo>
                    <a:pt x="366" y="220"/>
                    <a:pt x="366" y="220"/>
                    <a:pt x="366" y="220"/>
                  </a:cubicBezTo>
                  <a:cubicBezTo>
                    <a:pt x="366" y="218"/>
                    <a:pt x="366" y="217"/>
                    <a:pt x="366" y="214"/>
                  </a:cubicBezTo>
                  <a:cubicBezTo>
                    <a:pt x="366" y="211"/>
                    <a:pt x="366" y="209"/>
                    <a:pt x="366" y="208"/>
                  </a:cubicBezTo>
                  <a:cubicBezTo>
                    <a:pt x="367" y="208"/>
                    <a:pt x="367" y="208"/>
                    <a:pt x="367" y="208"/>
                  </a:cubicBezTo>
                  <a:cubicBezTo>
                    <a:pt x="368" y="208"/>
                    <a:pt x="368" y="208"/>
                    <a:pt x="368" y="208"/>
                  </a:cubicBezTo>
                  <a:cubicBezTo>
                    <a:pt x="368" y="208"/>
                    <a:pt x="368" y="208"/>
                    <a:pt x="368" y="208"/>
                  </a:cubicBezTo>
                  <a:cubicBezTo>
                    <a:pt x="368" y="209"/>
                    <a:pt x="368" y="210"/>
                    <a:pt x="368" y="210"/>
                  </a:cubicBezTo>
                  <a:cubicBezTo>
                    <a:pt x="368" y="211"/>
                    <a:pt x="368" y="211"/>
                    <a:pt x="369" y="211"/>
                  </a:cubicBezTo>
                  <a:cubicBezTo>
                    <a:pt x="370" y="211"/>
                    <a:pt x="372" y="212"/>
                    <a:pt x="375" y="212"/>
                  </a:cubicBezTo>
                  <a:cubicBezTo>
                    <a:pt x="385" y="212"/>
                    <a:pt x="385" y="212"/>
                    <a:pt x="385" y="212"/>
                  </a:cubicBezTo>
                  <a:cubicBezTo>
                    <a:pt x="388" y="213"/>
                    <a:pt x="390" y="213"/>
                    <a:pt x="391" y="213"/>
                  </a:cubicBezTo>
                  <a:cubicBezTo>
                    <a:pt x="391" y="213"/>
                    <a:pt x="391" y="212"/>
                    <a:pt x="392" y="212"/>
                  </a:cubicBezTo>
                  <a:cubicBezTo>
                    <a:pt x="392" y="212"/>
                    <a:pt x="392" y="211"/>
                    <a:pt x="392" y="210"/>
                  </a:cubicBezTo>
                  <a:cubicBezTo>
                    <a:pt x="392" y="210"/>
                    <a:pt x="392" y="210"/>
                    <a:pt x="392" y="210"/>
                  </a:cubicBezTo>
                  <a:cubicBezTo>
                    <a:pt x="393" y="210"/>
                    <a:pt x="393" y="210"/>
                    <a:pt x="393" y="210"/>
                  </a:cubicBezTo>
                  <a:cubicBezTo>
                    <a:pt x="394" y="210"/>
                    <a:pt x="394" y="210"/>
                    <a:pt x="394" y="210"/>
                  </a:cubicBezTo>
                  <a:cubicBezTo>
                    <a:pt x="393" y="211"/>
                    <a:pt x="393" y="213"/>
                    <a:pt x="393" y="216"/>
                  </a:cubicBezTo>
                  <a:cubicBezTo>
                    <a:pt x="393" y="218"/>
                    <a:pt x="393" y="220"/>
                    <a:pt x="393" y="222"/>
                  </a:cubicBezTo>
                  <a:cubicBezTo>
                    <a:pt x="393" y="222"/>
                    <a:pt x="393" y="222"/>
                    <a:pt x="393" y="222"/>
                  </a:cubicBezTo>
                  <a:cubicBezTo>
                    <a:pt x="391" y="222"/>
                    <a:pt x="391" y="222"/>
                    <a:pt x="391" y="222"/>
                  </a:cubicBezTo>
                  <a:cubicBezTo>
                    <a:pt x="391" y="222"/>
                    <a:pt x="391" y="222"/>
                    <a:pt x="391" y="222"/>
                  </a:cubicBezTo>
                  <a:cubicBezTo>
                    <a:pt x="391" y="220"/>
                    <a:pt x="391" y="219"/>
                    <a:pt x="391" y="219"/>
                  </a:cubicBezTo>
                  <a:cubicBezTo>
                    <a:pt x="391" y="219"/>
                    <a:pt x="391" y="219"/>
                    <a:pt x="390" y="219"/>
                  </a:cubicBezTo>
                  <a:cubicBezTo>
                    <a:pt x="389" y="218"/>
                    <a:pt x="388" y="218"/>
                    <a:pt x="384" y="218"/>
                  </a:cubicBezTo>
                  <a:cubicBezTo>
                    <a:pt x="374" y="217"/>
                    <a:pt x="374" y="217"/>
                    <a:pt x="374" y="217"/>
                  </a:cubicBezTo>
                  <a:cubicBezTo>
                    <a:pt x="371" y="217"/>
                    <a:pt x="369" y="217"/>
                    <a:pt x="368" y="217"/>
                  </a:cubicBezTo>
                  <a:cubicBezTo>
                    <a:pt x="368" y="217"/>
                    <a:pt x="368" y="217"/>
                    <a:pt x="368" y="218"/>
                  </a:cubicBezTo>
                  <a:cubicBezTo>
                    <a:pt x="368" y="218"/>
                    <a:pt x="367" y="219"/>
                    <a:pt x="367" y="220"/>
                  </a:cubicBezTo>
                  <a:cubicBezTo>
                    <a:pt x="367" y="220"/>
                    <a:pt x="367" y="220"/>
                    <a:pt x="367" y="220"/>
                  </a:cubicBezTo>
                  <a:lnTo>
                    <a:pt x="366" y="220"/>
                  </a:lnTo>
                  <a:close/>
                  <a:moveTo>
                    <a:pt x="376" y="206"/>
                  </a:moveTo>
                  <a:cubicBezTo>
                    <a:pt x="374" y="206"/>
                    <a:pt x="372" y="205"/>
                    <a:pt x="371" y="204"/>
                  </a:cubicBezTo>
                  <a:cubicBezTo>
                    <a:pt x="369" y="203"/>
                    <a:pt x="368" y="202"/>
                    <a:pt x="367" y="200"/>
                  </a:cubicBezTo>
                  <a:cubicBezTo>
                    <a:pt x="367" y="198"/>
                    <a:pt x="366" y="197"/>
                    <a:pt x="366" y="194"/>
                  </a:cubicBezTo>
                  <a:cubicBezTo>
                    <a:pt x="366" y="192"/>
                    <a:pt x="367" y="189"/>
                    <a:pt x="368" y="186"/>
                  </a:cubicBezTo>
                  <a:cubicBezTo>
                    <a:pt x="368" y="186"/>
                    <a:pt x="368" y="186"/>
                    <a:pt x="368" y="186"/>
                  </a:cubicBezTo>
                  <a:cubicBezTo>
                    <a:pt x="370" y="186"/>
                    <a:pt x="372" y="187"/>
                    <a:pt x="375" y="186"/>
                  </a:cubicBezTo>
                  <a:cubicBezTo>
                    <a:pt x="375" y="187"/>
                    <a:pt x="375" y="187"/>
                    <a:pt x="375" y="187"/>
                  </a:cubicBezTo>
                  <a:cubicBezTo>
                    <a:pt x="375" y="188"/>
                    <a:pt x="375" y="188"/>
                    <a:pt x="375" y="188"/>
                  </a:cubicBezTo>
                  <a:cubicBezTo>
                    <a:pt x="375" y="188"/>
                    <a:pt x="375" y="188"/>
                    <a:pt x="375" y="188"/>
                  </a:cubicBezTo>
                  <a:cubicBezTo>
                    <a:pt x="374" y="188"/>
                    <a:pt x="374" y="188"/>
                    <a:pt x="374" y="188"/>
                  </a:cubicBezTo>
                  <a:cubicBezTo>
                    <a:pt x="374" y="188"/>
                    <a:pt x="373" y="188"/>
                    <a:pt x="371" y="188"/>
                  </a:cubicBezTo>
                  <a:cubicBezTo>
                    <a:pt x="371" y="189"/>
                    <a:pt x="370" y="190"/>
                    <a:pt x="369" y="191"/>
                  </a:cubicBezTo>
                  <a:cubicBezTo>
                    <a:pt x="369" y="192"/>
                    <a:pt x="369" y="194"/>
                    <a:pt x="369" y="195"/>
                  </a:cubicBezTo>
                  <a:cubicBezTo>
                    <a:pt x="369" y="197"/>
                    <a:pt x="370" y="199"/>
                    <a:pt x="371" y="200"/>
                  </a:cubicBezTo>
                  <a:cubicBezTo>
                    <a:pt x="372" y="200"/>
                    <a:pt x="373" y="201"/>
                    <a:pt x="374" y="201"/>
                  </a:cubicBezTo>
                  <a:cubicBezTo>
                    <a:pt x="376" y="201"/>
                    <a:pt x="377" y="200"/>
                    <a:pt x="378" y="198"/>
                  </a:cubicBezTo>
                  <a:cubicBezTo>
                    <a:pt x="378" y="198"/>
                    <a:pt x="378" y="197"/>
                    <a:pt x="378" y="195"/>
                  </a:cubicBezTo>
                  <a:cubicBezTo>
                    <a:pt x="379" y="192"/>
                    <a:pt x="379" y="189"/>
                    <a:pt x="380" y="188"/>
                  </a:cubicBezTo>
                  <a:cubicBezTo>
                    <a:pt x="381" y="187"/>
                    <a:pt x="383" y="186"/>
                    <a:pt x="386" y="186"/>
                  </a:cubicBezTo>
                  <a:cubicBezTo>
                    <a:pt x="388" y="186"/>
                    <a:pt x="390" y="186"/>
                    <a:pt x="392" y="188"/>
                  </a:cubicBezTo>
                  <a:cubicBezTo>
                    <a:pt x="394" y="190"/>
                    <a:pt x="395" y="193"/>
                    <a:pt x="395" y="196"/>
                  </a:cubicBezTo>
                  <a:cubicBezTo>
                    <a:pt x="395" y="199"/>
                    <a:pt x="394" y="201"/>
                    <a:pt x="394" y="203"/>
                  </a:cubicBezTo>
                  <a:cubicBezTo>
                    <a:pt x="393" y="203"/>
                    <a:pt x="393" y="203"/>
                    <a:pt x="393" y="203"/>
                  </a:cubicBezTo>
                  <a:cubicBezTo>
                    <a:pt x="392" y="203"/>
                    <a:pt x="390" y="203"/>
                    <a:pt x="388" y="203"/>
                  </a:cubicBezTo>
                  <a:cubicBezTo>
                    <a:pt x="387" y="203"/>
                    <a:pt x="387" y="203"/>
                    <a:pt x="387" y="203"/>
                  </a:cubicBezTo>
                  <a:cubicBezTo>
                    <a:pt x="387" y="202"/>
                    <a:pt x="387" y="202"/>
                    <a:pt x="387" y="202"/>
                  </a:cubicBezTo>
                  <a:cubicBezTo>
                    <a:pt x="388" y="201"/>
                    <a:pt x="388" y="201"/>
                    <a:pt x="388" y="201"/>
                  </a:cubicBezTo>
                  <a:cubicBezTo>
                    <a:pt x="389" y="201"/>
                    <a:pt x="390" y="201"/>
                    <a:pt x="391" y="201"/>
                  </a:cubicBezTo>
                  <a:cubicBezTo>
                    <a:pt x="391" y="201"/>
                    <a:pt x="392" y="200"/>
                    <a:pt x="392" y="199"/>
                  </a:cubicBezTo>
                  <a:cubicBezTo>
                    <a:pt x="392" y="198"/>
                    <a:pt x="393" y="197"/>
                    <a:pt x="392" y="196"/>
                  </a:cubicBezTo>
                  <a:cubicBezTo>
                    <a:pt x="392" y="194"/>
                    <a:pt x="392" y="193"/>
                    <a:pt x="391" y="192"/>
                  </a:cubicBezTo>
                  <a:cubicBezTo>
                    <a:pt x="390" y="191"/>
                    <a:pt x="389" y="190"/>
                    <a:pt x="388" y="190"/>
                  </a:cubicBezTo>
                  <a:cubicBezTo>
                    <a:pt x="386" y="190"/>
                    <a:pt x="385" y="191"/>
                    <a:pt x="384" y="192"/>
                  </a:cubicBezTo>
                  <a:cubicBezTo>
                    <a:pt x="384" y="193"/>
                    <a:pt x="384" y="194"/>
                    <a:pt x="383" y="197"/>
                  </a:cubicBezTo>
                  <a:cubicBezTo>
                    <a:pt x="383" y="197"/>
                    <a:pt x="383" y="198"/>
                    <a:pt x="383" y="199"/>
                  </a:cubicBezTo>
                  <a:cubicBezTo>
                    <a:pt x="383" y="200"/>
                    <a:pt x="383" y="201"/>
                    <a:pt x="383" y="201"/>
                  </a:cubicBezTo>
                  <a:cubicBezTo>
                    <a:pt x="382" y="203"/>
                    <a:pt x="381" y="204"/>
                    <a:pt x="380" y="204"/>
                  </a:cubicBezTo>
                  <a:cubicBezTo>
                    <a:pt x="379" y="205"/>
                    <a:pt x="378" y="205"/>
                    <a:pt x="376" y="206"/>
                  </a:cubicBezTo>
                  <a:close/>
                  <a:moveTo>
                    <a:pt x="369" y="157"/>
                  </a:moveTo>
                  <a:cubicBezTo>
                    <a:pt x="367" y="157"/>
                    <a:pt x="365" y="157"/>
                    <a:pt x="363" y="158"/>
                  </a:cubicBezTo>
                  <a:cubicBezTo>
                    <a:pt x="363" y="158"/>
                    <a:pt x="363" y="158"/>
                    <a:pt x="363" y="158"/>
                  </a:cubicBezTo>
                  <a:cubicBezTo>
                    <a:pt x="359" y="144"/>
                    <a:pt x="359" y="144"/>
                    <a:pt x="359" y="144"/>
                  </a:cubicBezTo>
                  <a:cubicBezTo>
                    <a:pt x="358" y="142"/>
                    <a:pt x="358" y="141"/>
                    <a:pt x="358" y="140"/>
                  </a:cubicBezTo>
                  <a:cubicBezTo>
                    <a:pt x="358" y="139"/>
                    <a:pt x="358" y="139"/>
                    <a:pt x="358" y="139"/>
                  </a:cubicBezTo>
                  <a:cubicBezTo>
                    <a:pt x="358" y="139"/>
                    <a:pt x="358" y="139"/>
                    <a:pt x="358" y="139"/>
                  </a:cubicBezTo>
                  <a:cubicBezTo>
                    <a:pt x="358" y="139"/>
                    <a:pt x="358" y="139"/>
                    <a:pt x="358" y="139"/>
                  </a:cubicBezTo>
                  <a:cubicBezTo>
                    <a:pt x="359" y="140"/>
                    <a:pt x="360" y="140"/>
                    <a:pt x="360" y="140"/>
                  </a:cubicBezTo>
                  <a:cubicBezTo>
                    <a:pt x="360" y="140"/>
                    <a:pt x="361" y="140"/>
                    <a:pt x="362" y="140"/>
                  </a:cubicBezTo>
                  <a:cubicBezTo>
                    <a:pt x="367" y="139"/>
                    <a:pt x="367" y="139"/>
                    <a:pt x="367" y="139"/>
                  </a:cubicBezTo>
                  <a:cubicBezTo>
                    <a:pt x="376" y="136"/>
                    <a:pt x="376" y="136"/>
                    <a:pt x="376" y="136"/>
                  </a:cubicBezTo>
                  <a:cubicBezTo>
                    <a:pt x="379" y="135"/>
                    <a:pt x="381" y="135"/>
                    <a:pt x="382" y="134"/>
                  </a:cubicBezTo>
                  <a:cubicBezTo>
                    <a:pt x="382" y="134"/>
                    <a:pt x="382" y="134"/>
                    <a:pt x="382" y="133"/>
                  </a:cubicBezTo>
                  <a:cubicBezTo>
                    <a:pt x="382" y="133"/>
                    <a:pt x="382" y="133"/>
                    <a:pt x="382" y="131"/>
                  </a:cubicBezTo>
                  <a:cubicBezTo>
                    <a:pt x="382" y="131"/>
                    <a:pt x="382" y="131"/>
                    <a:pt x="382" y="131"/>
                  </a:cubicBezTo>
                  <a:cubicBezTo>
                    <a:pt x="383" y="131"/>
                    <a:pt x="383" y="131"/>
                    <a:pt x="383" y="131"/>
                  </a:cubicBezTo>
                  <a:cubicBezTo>
                    <a:pt x="383" y="131"/>
                    <a:pt x="383" y="131"/>
                    <a:pt x="383" y="131"/>
                  </a:cubicBezTo>
                  <a:cubicBezTo>
                    <a:pt x="384" y="132"/>
                    <a:pt x="384" y="134"/>
                    <a:pt x="385" y="137"/>
                  </a:cubicBezTo>
                  <a:cubicBezTo>
                    <a:pt x="385" y="139"/>
                    <a:pt x="387" y="143"/>
                    <a:pt x="389" y="150"/>
                  </a:cubicBezTo>
                  <a:cubicBezTo>
                    <a:pt x="389" y="150"/>
                    <a:pt x="389" y="150"/>
                    <a:pt x="389" y="150"/>
                  </a:cubicBezTo>
                  <a:cubicBezTo>
                    <a:pt x="386" y="150"/>
                    <a:pt x="386" y="150"/>
                    <a:pt x="386" y="150"/>
                  </a:cubicBezTo>
                  <a:cubicBezTo>
                    <a:pt x="386" y="150"/>
                    <a:pt x="385" y="150"/>
                    <a:pt x="385" y="151"/>
                  </a:cubicBezTo>
                  <a:cubicBezTo>
                    <a:pt x="383" y="151"/>
                    <a:pt x="383" y="151"/>
                    <a:pt x="383" y="151"/>
                  </a:cubicBezTo>
                  <a:cubicBezTo>
                    <a:pt x="383" y="151"/>
                    <a:pt x="383" y="151"/>
                    <a:pt x="383" y="151"/>
                  </a:cubicBezTo>
                  <a:cubicBezTo>
                    <a:pt x="382" y="150"/>
                    <a:pt x="382" y="150"/>
                    <a:pt x="382" y="150"/>
                  </a:cubicBezTo>
                  <a:cubicBezTo>
                    <a:pt x="383" y="150"/>
                    <a:pt x="383" y="150"/>
                    <a:pt x="383" y="150"/>
                  </a:cubicBezTo>
                  <a:cubicBezTo>
                    <a:pt x="384" y="149"/>
                    <a:pt x="385" y="149"/>
                    <a:pt x="385" y="148"/>
                  </a:cubicBezTo>
                  <a:cubicBezTo>
                    <a:pt x="386" y="148"/>
                    <a:pt x="385" y="148"/>
                    <a:pt x="385" y="146"/>
                  </a:cubicBezTo>
                  <a:cubicBezTo>
                    <a:pt x="385" y="145"/>
                    <a:pt x="385" y="144"/>
                    <a:pt x="384" y="143"/>
                  </a:cubicBezTo>
                  <a:cubicBezTo>
                    <a:pt x="384" y="142"/>
                    <a:pt x="384" y="141"/>
                    <a:pt x="383" y="140"/>
                  </a:cubicBezTo>
                  <a:cubicBezTo>
                    <a:pt x="382" y="140"/>
                    <a:pt x="380" y="141"/>
                    <a:pt x="378" y="141"/>
                  </a:cubicBezTo>
                  <a:cubicBezTo>
                    <a:pt x="374" y="142"/>
                    <a:pt x="374" y="142"/>
                    <a:pt x="374" y="142"/>
                  </a:cubicBezTo>
                  <a:cubicBezTo>
                    <a:pt x="374" y="143"/>
                    <a:pt x="375" y="144"/>
                    <a:pt x="375" y="145"/>
                  </a:cubicBezTo>
                  <a:cubicBezTo>
                    <a:pt x="375" y="147"/>
                    <a:pt x="375" y="147"/>
                    <a:pt x="375" y="147"/>
                  </a:cubicBezTo>
                  <a:cubicBezTo>
                    <a:pt x="376" y="148"/>
                    <a:pt x="376" y="149"/>
                    <a:pt x="376" y="149"/>
                  </a:cubicBezTo>
                  <a:cubicBezTo>
                    <a:pt x="377" y="149"/>
                    <a:pt x="377" y="149"/>
                    <a:pt x="379" y="149"/>
                  </a:cubicBezTo>
                  <a:cubicBezTo>
                    <a:pt x="379" y="149"/>
                    <a:pt x="379" y="149"/>
                    <a:pt x="379" y="149"/>
                  </a:cubicBezTo>
                  <a:cubicBezTo>
                    <a:pt x="379" y="150"/>
                    <a:pt x="379" y="150"/>
                    <a:pt x="379" y="150"/>
                  </a:cubicBezTo>
                  <a:cubicBezTo>
                    <a:pt x="379" y="150"/>
                    <a:pt x="379" y="150"/>
                    <a:pt x="379" y="150"/>
                  </a:cubicBezTo>
                  <a:cubicBezTo>
                    <a:pt x="378" y="151"/>
                    <a:pt x="377" y="151"/>
                    <a:pt x="376" y="151"/>
                  </a:cubicBezTo>
                  <a:cubicBezTo>
                    <a:pt x="374" y="152"/>
                    <a:pt x="373" y="152"/>
                    <a:pt x="371" y="152"/>
                  </a:cubicBezTo>
                  <a:cubicBezTo>
                    <a:pt x="371" y="152"/>
                    <a:pt x="371" y="152"/>
                    <a:pt x="371" y="152"/>
                  </a:cubicBezTo>
                  <a:cubicBezTo>
                    <a:pt x="371" y="151"/>
                    <a:pt x="371" y="151"/>
                    <a:pt x="371" y="151"/>
                  </a:cubicBezTo>
                  <a:cubicBezTo>
                    <a:pt x="371" y="151"/>
                    <a:pt x="371" y="151"/>
                    <a:pt x="371" y="151"/>
                  </a:cubicBezTo>
                  <a:cubicBezTo>
                    <a:pt x="372" y="150"/>
                    <a:pt x="373" y="150"/>
                    <a:pt x="373" y="150"/>
                  </a:cubicBezTo>
                  <a:cubicBezTo>
                    <a:pt x="374" y="150"/>
                    <a:pt x="374" y="149"/>
                    <a:pt x="373" y="148"/>
                  </a:cubicBezTo>
                  <a:cubicBezTo>
                    <a:pt x="373" y="147"/>
                    <a:pt x="373" y="146"/>
                    <a:pt x="373" y="145"/>
                  </a:cubicBezTo>
                  <a:cubicBezTo>
                    <a:pt x="373" y="145"/>
                    <a:pt x="372" y="144"/>
                    <a:pt x="372" y="143"/>
                  </a:cubicBezTo>
                  <a:cubicBezTo>
                    <a:pt x="366" y="145"/>
                    <a:pt x="366" y="145"/>
                    <a:pt x="366" y="145"/>
                  </a:cubicBezTo>
                  <a:cubicBezTo>
                    <a:pt x="365" y="145"/>
                    <a:pt x="363" y="146"/>
                    <a:pt x="362" y="146"/>
                  </a:cubicBezTo>
                  <a:cubicBezTo>
                    <a:pt x="363" y="149"/>
                    <a:pt x="363" y="149"/>
                    <a:pt x="363" y="149"/>
                  </a:cubicBezTo>
                  <a:cubicBezTo>
                    <a:pt x="364" y="152"/>
                    <a:pt x="364" y="154"/>
                    <a:pt x="365" y="155"/>
                  </a:cubicBezTo>
                  <a:cubicBezTo>
                    <a:pt x="365" y="155"/>
                    <a:pt x="365" y="155"/>
                    <a:pt x="365" y="155"/>
                  </a:cubicBezTo>
                  <a:cubicBezTo>
                    <a:pt x="365" y="155"/>
                    <a:pt x="366" y="155"/>
                    <a:pt x="366" y="155"/>
                  </a:cubicBezTo>
                  <a:cubicBezTo>
                    <a:pt x="369" y="155"/>
                    <a:pt x="369" y="155"/>
                    <a:pt x="369" y="155"/>
                  </a:cubicBezTo>
                  <a:cubicBezTo>
                    <a:pt x="369" y="155"/>
                    <a:pt x="369" y="155"/>
                    <a:pt x="369" y="155"/>
                  </a:cubicBezTo>
                  <a:cubicBezTo>
                    <a:pt x="369" y="156"/>
                    <a:pt x="369" y="156"/>
                    <a:pt x="369" y="156"/>
                  </a:cubicBezTo>
                  <a:lnTo>
                    <a:pt x="369" y="157"/>
                  </a:lnTo>
                  <a:close/>
                  <a:moveTo>
                    <a:pt x="380" y="127"/>
                  </a:moveTo>
                  <a:cubicBezTo>
                    <a:pt x="380" y="127"/>
                    <a:pt x="380" y="127"/>
                    <a:pt x="380" y="127"/>
                  </a:cubicBezTo>
                  <a:cubicBezTo>
                    <a:pt x="380" y="126"/>
                    <a:pt x="379" y="126"/>
                    <a:pt x="379" y="126"/>
                  </a:cubicBezTo>
                  <a:cubicBezTo>
                    <a:pt x="379" y="126"/>
                    <a:pt x="378" y="125"/>
                    <a:pt x="378" y="125"/>
                  </a:cubicBezTo>
                  <a:cubicBezTo>
                    <a:pt x="377" y="125"/>
                    <a:pt x="376" y="125"/>
                    <a:pt x="374" y="125"/>
                  </a:cubicBezTo>
                  <a:cubicBezTo>
                    <a:pt x="370" y="126"/>
                    <a:pt x="370" y="126"/>
                    <a:pt x="370" y="126"/>
                  </a:cubicBezTo>
                  <a:cubicBezTo>
                    <a:pt x="364" y="126"/>
                    <a:pt x="364" y="126"/>
                    <a:pt x="364" y="126"/>
                  </a:cubicBezTo>
                  <a:cubicBezTo>
                    <a:pt x="358" y="126"/>
                    <a:pt x="354" y="126"/>
                    <a:pt x="352" y="127"/>
                  </a:cubicBezTo>
                  <a:cubicBezTo>
                    <a:pt x="350" y="124"/>
                    <a:pt x="350" y="124"/>
                    <a:pt x="350" y="124"/>
                  </a:cubicBezTo>
                  <a:cubicBezTo>
                    <a:pt x="366" y="107"/>
                    <a:pt x="366" y="107"/>
                    <a:pt x="366" y="107"/>
                  </a:cubicBezTo>
                  <a:cubicBezTo>
                    <a:pt x="368" y="105"/>
                    <a:pt x="368" y="104"/>
                    <a:pt x="369" y="104"/>
                  </a:cubicBezTo>
                  <a:cubicBezTo>
                    <a:pt x="369" y="103"/>
                    <a:pt x="369" y="103"/>
                    <a:pt x="368" y="101"/>
                  </a:cubicBezTo>
                  <a:cubicBezTo>
                    <a:pt x="368" y="101"/>
                    <a:pt x="368" y="101"/>
                    <a:pt x="368" y="101"/>
                  </a:cubicBezTo>
                  <a:cubicBezTo>
                    <a:pt x="369" y="101"/>
                    <a:pt x="369" y="101"/>
                    <a:pt x="369" y="101"/>
                  </a:cubicBezTo>
                  <a:cubicBezTo>
                    <a:pt x="370" y="101"/>
                    <a:pt x="370" y="101"/>
                    <a:pt x="370" y="101"/>
                  </a:cubicBezTo>
                  <a:cubicBezTo>
                    <a:pt x="370" y="102"/>
                    <a:pt x="371" y="103"/>
                    <a:pt x="372" y="105"/>
                  </a:cubicBezTo>
                  <a:cubicBezTo>
                    <a:pt x="373" y="108"/>
                    <a:pt x="374" y="110"/>
                    <a:pt x="375" y="112"/>
                  </a:cubicBezTo>
                  <a:cubicBezTo>
                    <a:pt x="375" y="112"/>
                    <a:pt x="375" y="112"/>
                    <a:pt x="375" y="112"/>
                  </a:cubicBezTo>
                  <a:cubicBezTo>
                    <a:pt x="373" y="112"/>
                    <a:pt x="373" y="112"/>
                    <a:pt x="373" y="112"/>
                  </a:cubicBezTo>
                  <a:cubicBezTo>
                    <a:pt x="373" y="112"/>
                    <a:pt x="373" y="112"/>
                    <a:pt x="373" y="112"/>
                  </a:cubicBezTo>
                  <a:cubicBezTo>
                    <a:pt x="373" y="111"/>
                    <a:pt x="372" y="110"/>
                    <a:pt x="372" y="110"/>
                  </a:cubicBezTo>
                  <a:cubicBezTo>
                    <a:pt x="372" y="110"/>
                    <a:pt x="371" y="110"/>
                    <a:pt x="371" y="110"/>
                  </a:cubicBezTo>
                  <a:cubicBezTo>
                    <a:pt x="371" y="110"/>
                    <a:pt x="370" y="111"/>
                    <a:pt x="368" y="113"/>
                  </a:cubicBezTo>
                  <a:cubicBezTo>
                    <a:pt x="367" y="115"/>
                    <a:pt x="367" y="115"/>
                    <a:pt x="367" y="115"/>
                  </a:cubicBezTo>
                  <a:cubicBezTo>
                    <a:pt x="358" y="124"/>
                    <a:pt x="358" y="124"/>
                    <a:pt x="358" y="124"/>
                  </a:cubicBezTo>
                  <a:cubicBezTo>
                    <a:pt x="369" y="123"/>
                    <a:pt x="369" y="123"/>
                    <a:pt x="369" y="123"/>
                  </a:cubicBezTo>
                  <a:cubicBezTo>
                    <a:pt x="370" y="123"/>
                    <a:pt x="371" y="123"/>
                    <a:pt x="373" y="123"/>
                  </a:cubicBezTo>
                  <a:cubicBezTo>
                    <a:pt x="375" y="123"/>
                    <a:pt x="376" y="123"/>
                    <a:pt x="377" y="123"/>
                  </a:cubicBezTo>
                  <a:cubicBezTo>
                    <a:pt x="377" y="122"/>
                    <a:pt x="377" y="122"/>
                    <a:pt x="377" y="122"/>
                  </a:cubicBezTo>
                  <a:cubicBezTo>
                    <a:pt x="377" y="122"/>
                    <a:pt x="377" y="121"/>
                    <a:pt x="376" y="119"/>
                  </a:cubicBezTo>
                  <a:cubicBezTo>
                    <a:pt x="377" y="119"/>
                    <a:pt x="377" y="119"/>
                    <a:pt x="377" y="119"/>
                  </a:cubicBezTo>
                  <a:cubicBezTo>
                    <a:pt x="378" y="119"/>
                    <a:pt x="378" y="119"/>
                    <a:pt x="378" y="119"/>
                  </a:cubicBezTo>
                  <a:cubicBezTo>
                    <a:pt x="378" y="119"/>
                    <a:pt x="378" y="119"/>
                    <a:pt x="378" y="119"/>
                  </a:cubicBezTo>
                  <a:cubicBezTo>
                    <a:pt x="379" y="120"/>
                    <a:pt x="379" y="121"/>
                    <a:pt x="380" y="123"/>
                  </a:cubicBezTo>
                  <a:cubicBezTo>
                    <a:pt x="380" y="124"/>
                    <a:pt x="381" y="125"/>
                    <a:pt x="382" y="126"/>
                  </a:cubicBezTo>
                  <a:cubicBezTo>
                    <a:pt x="382" y="127"/>
                    <a:pt x="382" y="127"/>
                    <a:pt x="382" y="127"/>
                  </a:cubicBezTo>
                  <a:lnTo>
                    <a:pt x="380" y="127"/>
                  </a:lnTo>
                  <a:close/>
                  <a:moveTo>
                    <a:pt x="344" y="111"/>
                  </a:moveTo>
                  <a:cubicBezTo>
                    <a:pt x="344" y="111"/>
                    <a:pt x="344" y="111"/>
                    <a:pt x="344" y="111"/>
                  </a:cubicBezTo>
                  <a:cubicBezTo>
                    <a:pt x="343" y="110"/>
                    <a:pt x="342" y="108"/>
                    <a:pt x="341" y="106"/>
                  </a:cubicBezTo>
                  <a:cubicBezTo>
                    <a:pt x="339" y="104"/>
                    <a:pt x="338" y="102"/>
                    <a:pt x="337" y="101"/>
                  </a:cubicBezTo>
                  <a:cubicBezTo>
                    <a:pt x="337" y="101"/>
                    <a:pt x="337" y="101"/>
                    <a:pt x="337" y="101"/>
                  </a:cubicBezTo>
                  <a:cubicBezTo>
                    <a:pt x="339" y="100"/>
                    <a:pt x="339" y="100"/>
                    <a:pt x="339" y="100"/>
                  </a:cubicBezTo>
                  <a:cubicBezTo>
                    <a:pt x="339" y="100"/>
                    <a:pt x="339" y="100"/>
                    <a:pt x="339" y="100"/>
                  </a:cubicBezTo>
                  <a:cubicBezTo>
                    <a:pt x="340" y="101"/>
                    <a:pt x="340" y="102"/>
                    <a:pt x="340" y="102"/>
                  </a:cubicBezTo>
                  <a:cubicBezTo>
                    <a:pt x="340" y="102"/>
                    <a:pt x="341" y="102"/>
                    <a:pt x="341" y="102"/>
                  </a:cubicBezTo>
                  <a:cubicBezTo>
                    <a:pt x="342" y="102"/>
                    <a:pt x="344" y="101"/>
                    <a:pt x="346" y="99"/>
                  </a:cubicBezTo>
                  <a:cubicBezTo>
                    <a:pt x="355" y="94"/>
                    <a:pt x="355" y="94"/>
                    <a:pt x="355" y="94"/>
                  </a:cubicBezTo>
                  <a:cubicBezTo>
                    <a:pt x="357" y="92"/>
                    <a:pt x="359" y="91"/>
                    <a:pt x="360" y="90"/>
                  </a:cubicBezTo>
                  <a:cubicBezTo>
                    <a:pt x="360" y="90"/>
                    <a:pt x="360" y="90"/>
                    <a:pt x="360" y="89"/>
                  </a:cubicBezTo>
                  <a:cubicBezTo>
                    <a:pt x="360" y="89"/>
                    <a:pt x="359" y="88"/>
                    <a:pt x="359" y="87"/>
                  </a:cubicBezTo>
                  <a:cubicBezTo>
                    <a:pt x="359" y="87"/>
                    <a:pt x="359" y="87"/>
                    <a:pt x="359" y="87"/>
                  </a:cubicBezTo>
                  <a:cubicBezTo>
                    <a:pt x="360" y="86"/>
                    <a:pt x="360" y="86"/>
                    <a:pt x="360" y="86"/>
                  </a:cubicBezTo>
                  <a:cubicBezTo>
                    <a:pt x="360" y="86"/>
                    <a:pt x="360" y="86"/>
                    <a:pt x="360" y="86"/>
                  </a:cubicBezTo>
                  <a:cubicBezTo>
                    <a:pt x="361" y="87"/>
                    <a:pt x="362" y="89"/>
                    <a:pt x="363" y="91"/>
                  </a:cubicBezTo>
                  <a:cubicBezTo>
                    <a:pt x="365" y="94"/>
                    <a:pt x="366" y="95"/>
                    <a:pt x="367" y="96"/>
                  </a:cubicBezTo>
                  <a:cubicBezTo>
                    <a:pt x="366" y="97"/>
                    <a:pt x="366" y="97"/>
                    <a:pt x="366" y="97"/>
                  </a:cubicBezTo>
                  <a:cubicBezTo>
                    <a:pt x="365" y="97"/>
                    <a:pt x="365" y="97"/>
                    <a:pt x="365" y="97"/>
                  </a:cubicBezTo>
                  <a:cubicBezTo>
                    <a:pt x="365" y="97"/>
                    <a:pt x="365" y="97"/>
                    <a:pt x="365" y="97"/>
                  </a:cubicBezTo>
                  <a:cubicBezTo>
                    <a:pt x="364" y="96"/>
                    <a:pt x="364" y="96"/>
                    <a:pt x="364" y="95"/>
                  </a:cubicBezTo>
                  <a:cubicBezTo>
                    <a:pt x="363" y="95"/>
                    <a:pt x="363" y="95"/>
                    <a:pt x="363" y="95"/>
                  </a:cubicBezTo>
                  <a:cubicBezTo>
                    <a:pt x="362" y="96"/>
                    <a:pt x="360" y="97"/>
                    <a:pt x="358" y="98"/>
                  </a:cubicBezTo>
                  <a:cubicBezTo>
                    <a:pt x="349" y="104"/>
                    <a:pt x="349" y="104"/>
                    <a:pt x="349" y="104"/>
                  </a:cubicBezTo>
                  <a:cubicBezTo>
                    <a:pt x="347" y="105"/>
                    <a:pt x="345" y="107"/>
                    <a:pt x="344" y="107"/>
                  </a:cubicBezTo>
                  <a:cubicBezTo>
                    <a:pt x="344" y="107"/>
                    <a:pt x="344" y="108"/>
                    <a:pt x="344" y="108"/>
                  </a:cubicBezTo>
                  <a:cubicBezTo>
                    <a:pt x="344" y="108"/>
                    <a:pt x="345" y="109"/>
                    <a:pt x="345" y="110"/>
                  </a:cubicBezTo>
                  <a:cubicBezTo>
                    <a:pt x="345" y="110"/>
                    <a:pt x="345" y="110"/>
                    <a:pt x="345" y="110"/>
                  </a:cubicBezTo>
                  <a:lnTo>
                    <a:pt x="344" y="111"/>
                  </a:lnTo>
                  <a:close/>
                  <a:moveTo>
                    <a:pt x="357" y="83"/>
                  </a:moveTo>
                  <a:cubicBezTo>
                    <a:pt x="357" y="83"/>
                    <a:pt x="357" y="83"/>
                    <a:pt x="357" y="83"/>
                  </a:cubicBezTo>
                  <a:cubicBezTo>
                    <a:pt x="356" y="82"/>
                    <a:pt x="355" y="81"/>
                    <a:pt x="355" y="81"/>
                  </a:cubicBezTo>
                  <a:cubicBezTo>
                    <a:pt x="355" y="81"/>
                    <a:pt x="354" y="81"/>
                    <a:pt x="354" y="81"/>
                  </a:cubicBezTo>
                  <a:cubicBezTo>
                    <a:pt x="353" y="82"/>
                    <a:pt x="352" y="83"/>
                    <a:pt x="349" y="85"/>
                  </a:cubicBezTo>
                  <a:cubicBezTo>
                    <a:pt x="343" y="90"/>
                    <a:pt x="343" y="90"/>
                    <a:pt x="343" y="90"/>
                  </a:cubicBezTo>
                  <a:cubicBezTo>
                    <a:pt x="339" y="94"/>
                    <a:pt x="336" y="96"/>
                    <a:pt x="335" y="97"/>
                  </a:cubicBezTo>
                  <a:cubicBezTo>
                    <a:pt x="335" y="97"/>
                    <a:pt x="335" y="97"/>
                    <a:pt x="335" y="97"/>
                  </a:cubicBezTo>
                  <a:cubicBezTo>
                    <a:pt x="334" y="96"/>
                    <a:pt x="334" y="95"/>
                    <a:pt x="333" y="94"/>
                  </a:cubicBezTo>
                  <a:cubicBezTo>
                    <a:pt x="334" y="89"/>
                    <a:pt x="335" y="80"/>
                    <a:pt x="337" y="67"/>
                  </a:cubicBezTo>
                  <a:cubicBezTo>
                    <a:pt x="328" y="76"/>
                    <a:pt x="328" y="76"/>
                    <a:pt x="328" y="76"/>
                  </a:cubicBezTo>
                  <a:cubicBezTo>
                    <a:pt x="326" y="78"/>
                    <a:pt x="324" y="79"/>
                    <a:pt x="324" y="80"/>
                  </a:cubicBezTo>
                  <a:cubicBezTo>
                    <a:pt x="323" y="80"/>
                    <a:pt x="323" y="80"/>
                    <a:pt x="324" y="81"/>
                  </a:cubicBezTo>
                  <a:cubicBezTo>
                    <a:pt x="324" y="81"/>
                    <a:pt x="324" y="82"/>
                    <a:pt x="325" y="83"/>
                  </a:cubicBezTo>
                  <a:cubicBezTo>
                    <a:pt x="325" y="83"/>
                    <a:pt x="325" y="83"/>
                    <a:pt x="325" y="83"/>
                  </a:cubicBezTo>
                  <a:cubicBezTo>
                    <a:pt x="324" y="84"/>
                    <a:pt x="324" y="84"/>
                    <a:pt x="324" y="84"/>
                  </a:cubicBezTo>
                  <a:cubicBezTo>
                    <a:pt x="324" y="84"/>
                    <a:pt x="324" y="84"/>
                    <a:pt x="324" y="84"/>
                  </a:cubicBezTo>
                  <a:cubicBezTo>
                    <a:pt x="323" y="82"/>
                    <a:pt x="322" y="81"/>
                    <a:pt x="321" y="80"/>
                  </a:cubicBezTo>
                  <a:cubicBezTo>
                    <a:pt x="320" y="79"/>
                    <a:pt x="319" y="78"/>
                    <a:pt x="318" y="77"/>
                  </a:cubicBezTo>
                  <a:cubicBezTo>
                    <a:pt x="318" y="77"/>
                    <a:pt x="318" y="77"/>
                    <a:pt x="318" y="77"/>
                  </a:cubicBezTo>
                  <a:cubicBezTo>
                    <a:pt x="319" y="76"/>
                    <a:pt x="319" y="76"/>
                    <a:pt x="319" y="76"/>
                  </a:cubicBezTo>
                  <a:cubicBezTo>
                    <a:pt x="319" y="76"/>
                    <a:pt x="319" y="76"/>
                    <a:pt x="319" y="76"/>
                  </a:cubicBezTo>
                  <a:cubicBezTo>
                    <a:pt x="320" y="77"/>
                    <a:pt x="321" y="78"/>
                    <a:pt x="321" y="78"/>
                  </a:cubicBezTo>
                  <a:cubicBezTo>
                    <a:pt x="321" y="78"/>
                    <a:pt x="322" y="78"/>
                    <a:pt x="322" y="78"/>
                  </a:cubicBezTo>
                  <a:cubicBezTo>
                    <a:pt x="323" y="77"/>
                    <a:pt x="324" y="76"/>
                    <a:pt x="327" y="74"/>
                  </a:cubicBezTo>
                  <a:cubicBezTo>
                    <a:pt x="334" y="67"/>
                    <a:pt x="334" y="67"/>
                    <a:pt x="334" y="67"/>
                  </a:cubicBezTo>
                  <a:cubicBezTo>
                    <a:pt x="337" y="65"/>
                    <a:pt x="338" y="64"/>
                    <a:pt x="339" y="63"/>
                  </a:cubicBezTo>
                  <a:cubicBezTo>
                    <a:pt x="339" y="63"/>
                    <a:pt x="339" y="63"/>
                    <a:pt x="339" y="62"/>
                  </a:cubicBezTo>
                  <a:cubicBezTo>
                    <a:pt x="339" y="62"/>
                    <a:pt x="338" y="62"/>
                    <a:pt x="337" y="61"/>
                  </a:cubicBezTo>
                  <a:cubicBezTo>
                    <a:pt x="337" y="60"/>
                    <a:pt x="337" y="60"/>
                    <a:pt x="337" y="60"/>
                  </a:cubicBezTo>
                  <a:cubicBezTo>
                    <a:pt x="338" y="59"/>
                    <a:pt x="338" y="59"/>
                    <a:pt x="338" y="59"/>
                  </a:cubicBezTo>
                  <a:cubicBezTo>
                    <a:pt x="339" y="59"/>
                    <a:pt x="339" y="59"/>
                    <a:pt x="339" y="59"/>
                  </a:cubicBezTo>
                  <a:cubicBezTo>
                    <a:pt x="339" y="60"/>
                    <a:pt x="340" y="61"/>
                    <a:pt x="341" y="62"/>
                  </a:cubicBezTo>
                  <a:cubicBezTo>
                    <a:pt x="342" y="63"/>
                    <a:pt x="343" y="64"/>
                    <a:pt x="344" y="65"/>
                  </a:cubicBezTo>
                  <a:cubicBezTo>
                    <a:pt x="342" y="73"/>
                    <a:pt x="341" y="81"/>
                    <a:pt x="339" y="90"/>
                  </a:cubicBezTo>
                  <a:cubicBezTo>
                    <a:pt x="348" y="83"/>
                    <a:pt x="348" y="83"/>
                    <a:pt x="348" y="83"/>
                  </a:cubicBezTo>
                  <a:cubicBezTo>
                    <a:pt x="350" y="81"/>
                    <a:pt x="352" y="80"/>
                    <a:pt x="352" y="79"/>
                  </a:cubicBezTo>
                  <a:cubicBezTo>
                    <a:pt x="352" y="79"/>
                    <a:pt x="352" y="78"/>
                    <a:pt x="352" y="78"/>
                  </a:cubicBezTo>
                  <a:cubicBezTo>
                    <a:pt x="352" y="78"/>
                    <a:pt x="352" y="77"/>
                    <a:pt x="351" y="76"/>
                  </a:cubicBezTo>
                  <a:cubicBezTo>
                    <a:pt x="351" y="76"/>
                    <a:pt x="351" y="76"/>
                    <a:pt x="351" y="76"/>
                  </a:cubicBezTo>
                  <a:cubicBezTo>
                    <a:pt x="352" y="75"/>
                    <a:pt x="352" y="75"/>
                    <a:pt x="352" y="75"/>
                  </a:cubicBezTo>
                  <a:cubicBezTo>
                    <a:pt x="352" y="75"/>
                    <a:pt x="352" y="75"/>
                    <a:pt x="352" y="75"/>
                  </a:cubicBezTo>
                  <a:cubicBezTo>
                    <a:pt x="353" y="76"/>
                    <a:pt x="354" y="77"/>
                    <a:pt x="355" y="78"/>
                  </a:cubicBezTo>
                  <a:cubicBezTo>
                    <a:pt x="356" y="80"/>
                    <a:pt x="357" y="81"/>
                    <a:pt x="358" y="82"/>
                  </a:cubicBezTo>
                  <a:cubicBezTo>
                    <a:pt x="358" y="82"/>
                    <a:pt x="358" y="82"/>
                    <a:pt x="358" y="82"/>
                  </a:cubicBezTo>
                  <a:lnTo>
                    <a:pt x="357" y="83"/>
                  </a:lnTo>
                  <a:close/>
                  <a:moveTo>
                    <a:pt x="334" y="57"/>
                  </a:moveTo>
                  <a:cubicBezTo>
                    <a:pt x="334" y="57"/>
                    <a:pt x="334" y="57"/>
                    <a:pt x="334" y="57"/>
                  </a:cubicBezTo>
                  <a:cubicBezTo>
                    <a:pt x="332" y="56"/>
                    <a:pt x="331" y="55"/>
                    <a:pt x="331" y="56"/>
                  </a:cubicBezTo>
                  <a:cubicBezTo>
                    <a:pt x="330" y="56"/>
                    <a:pt x="330" y="57"/>
                    <a:pt x="329" y="58"/>
                  </a:cubicBezTo>
                  <a:cubicBezTo>
                    <a:pt x="328" y="59"/>
                    <a:pt x="327" y="60"/>
                    <a:pt x="326" y="62"/>
                  </a:cubicBezTo>
                  <a:cubicBezTo>
                    <a:pt x="322" y="66"/>
                    <a:pt x="322" y="66"/>
                    <a:pt x="322" y="66"/>
                  </a:cubicBezTo>
                  <a:cubicBezTo>
                    <a:pt x="319" y="69"/>
                    <a:pt x="317" y="71"/>
                    <a:pt x="315" y="71"/>
                  </a:cubicBezTo>
                  <a:cubicBezTo>
                    <a:pt x="312" y="71"/>
                    <a:pt x="309" y="70"/>
                    <a:pt x="306" y="68"/>
                  </a:cubicBezTo>
                  <a:cubicBezTo>
                    <a:pt x="304" y="66"/>
                    <a:pt x="302" y="64"/>
                    <a:pt x="301" y="62"/>
                  </a:cubicBezTo>
                  <a:cubicBezTo>
                    <a:pt x="301" y="60"/>
                    <a:pt x="301" y="58"/>
                    <a:pt x="302" y="57"/>
                  </a:cubicBezTo>
                  <a:cubicBezTo>
                    <a:pt x="302" y="56"/>
                    <a:pt x="304" y="53"/>
                    <a:pt x="307" y="50"/>
                  </a:cubicBezTo>
                  <a:cubicBezTo>
                    <a:pt x="310" y="46"/>
                    <a:pt x="310" y="46"/>
                    <a:pt x="310" y="46"/>
                  </a:cubicBezTo>
                  <a:cubicBezTo>
                    <a:pt x="312" y="44"/>
                    <a:pt x="313" y="42"/>
                    <a:pt x="314" y="41"/>
                  </a:cubicBezTo>
                  <a:cubicBezTo>
                    <a:pt x="314" y="41"/>
                    <a:pt x="314" y="41"/>
                    <a:pt x="314" y="40"/>
                  </a:cubicBezTo>
                  <a:cubicBezTo>
                    <a:pt x="314" y="40"/>
                    <a:pt x="313" y="40"/>
                    <a:pt x="312" y="39"/>
                  </a:cubicBezTo>
                  <a:cubicBezTo>
                    <a:pt x="312" y="38"/>
                    <a:pt x="312" y="38"/>
                    <a:pt x="312" y="38"/>
                  </a:cubicBezTo>
                  <a:cubicBezTo>
                    <a:pt x="313" y="37"/>
                    <a:pt x="313" y="37"/>
                    <a:pt x="313" y="37"/>
                  </a:cubicBezTo>
                  <a:cubicBezTo>
                    <a:pt x="313" y="37"/>
                    <a:pt x="313" y="37"/>
                    <a:pt x="313" y="37"/>
                  </a:cubicBezTo>
                  <a:cubicBezTo>
                    <a:pt x="314" y="38"/>
                    <a:pt x="315" y="40"/>
                    <a:pt x="318" y="41"/>
                  </a:cubicBezTo>
                  <a:cubicBezTo>
                    <a:pt x="320" y="43"/>
                    <a:pt x="321" y="44"/>
                    <a:pt x="322" y="45"/>
                  </a:cubicBezTo>
                  <a:cubicBezTo>
                    <a:pt x="322" y="45"/>
                    <a:pt x="322" y="45"/>
                    <a:pt x="322" y="45"/>
                  </a:cubicBezTo>
                  <a:cubicBezTo>
                    <a:pt x="321" y="46"/>
                    <a:pt x="321" y="46"/>
                    <a:pt x="321" y="46"/>
                  </a:cubicBezTo>
                  <a:cubicBezTo>
                    <a:pt x="321" y="46"/>
                    <a:pt x="321" y="46"/>
                    <a:pt x="321" y="46"/>
                  </a:cubicBezTo>
                  <a:cubicBezTo>
                    <a:pt x="320" y="45"/>
                    <a:pt x="319" y="45"/>
                    <a:pt x="319" y="45"/>
                  </a:cubicBezTo>
                  <a:cubicBezTo>
                    <a:pt x="319" y="45"/>
                    <a:pt x="319" y="45"/>
                    <a:pt x="318" y="45"/>
                  </a:cubicBezTo>
                  <a:cubicBezTo>
                    <a:pt x="318" y="46"/>
                    <a:pt x="316" y="47"/>
                    <a:pt x="314" y="49"/>
                  </a:cubicBezTo>
                  <a:cubicBezTo>
                    <a:pt x="312" y="52"/>
                    <a:pt x="312" y="52"/>
                    <a:pt x="312" y="52"/>
                  </a:cubicBezTo>
                  <a:cubicBezTo>
                    <a:pt x="309" y="56"/>
                    <a:pt x="307" y="59"/>
                    <a:pt x="307" y="60"/>
                  </a:cubicBezTo>
                  <a:cubicBezTo>
                    <a:pt x="306" y="62"/>
                    <a:pt x="307" y="64"/>
                    <a:pt x="309" y="66"/>
                  </a:cubicBezTo>
                  <a:cubicBezTo>
                    <a:pt x="311" y="68"/>
                    <a:pt x="313" y="68"/>
                    <a:pt x="314" y="68"/>
                  </a:cubicBezTo>
                  <a:cubicBezTo>
                    <a:pt x="315" y="68"/>
                    <a:pt x="316" y="68"/>
                    <a:pt x="316" y="68"/>
                  </a:cubicBezTo>
                  <a:cubicBezTo>
                    <a:pt x="317" y="68"/>
                    <a:pt x="318" y="67"/>
                    <a:pt x="318" y="66"/>
                  </a:cubicBezTo>
                  <a:cubicBezTo>
                    <a:pt x="319" y="66"/>
                    <a:pt x="320" y="65"/>
                    <a:pt x="321" y="64"/>
                  </a:cubicBezTo>
                  <a:cubicBezTo>
                    <a:pt x="323" y="61"/>
                    <a:pt x="323" y="61"/>
                    <a:pt x="323" y="61"/>
                  </a:cubicBezTo>
                  <a:cubicBezTo>
                    <a:pt x="325" y="58"/>
                    <a:pt x="327" y="57"/>
                    <a:pt x="328" y="56"/>
                  </a:cubicBezTo>
                  <a:cubicBezTo>
                    <a:pt x="328" y="55"/>
                    <a:pt x="329" y="54"/>
                    <a:pt x="329" y="54"/>
                  </a:cubicBezTo>
                  <a:cubicBezTo>
                    <a:pt x="329" y="54"/>
                    <a:pt x="329" y="53"/>
                    <a:pt x="329" y="53"/>
                  </a:cubicBezTo>
                  <a:cubicBezTo>
                    <a:pt x="329" y="53"/>
                    <a:pt x="328" y="52"/>
                    <a:pt x="327" y="51"/>
                  </a:cubicBezTo>
                  <a:cubicBezTo>
                    <a:pt x="327" y="51"/>
                    <a:pt x="327" y="51"/>
                    <a:pt x="327" y="51"/>
                  </a:cubicBezTo>
                  <a:cubicBezTo>
                    <a:pt x="328" y="50"/>
                    <a:pt x="328" y="50"/>
                    <a:pt x="328" y="50"/>
                  </a:cubicBezTo>
                  <a:cubicBezTo>
                    <a:pt x="328" y="50"/>
                    <a:pt x="328" y="50"/>
                    <a:pt x="328" y="50"/>
                  </a:cubicBezTo>
                  <a:cubicBezTo>
                    <a:pt x="329" y="51"/>
                    <a:pt x="330" y="51"/>
                    <a:pt x="331" y="52"/>
                  </a:cubicBezTo>
                  <a:cubicBezTo>
                    <a:pt x="331" y="53"/>
                    <a:pt x="333" y="54"/>
                    <a:pt x="335" y="55"/>
                  </a:cubicBezTo>
                  <a:cubicBezTo>
                    <a:pt x="335" y="56"/>
                    <a:pt x="335" y="56"/>
                    <a:pt x="335" y="56"/>
                  </a:cubicBezTo>
                  <a:lnTo>
                    <a:pt x="334" y="57"/>
                  </a:lnTo>
                  <a:close/>
                  <a:moveTo>
                    <a:pt x="290" y="50"/>
                  </a:moveTo>
                  <a:cubicBezTo>
                    <a:pt x="288" y="51"/>
                    <a:pt x="288" y="51"/>
                    <a:pt x="288" y="51"/>
                  </a:cubicBezTo>
                  <a:cubicBezTo>
                    <a:pt x="285" y="52"/>
                    <a:pt x="282" y="51"/>
                    <a:pt x="279" y="49"/>
                  </a:cubicBezTo>
                  <a:cubicBezTo>
                    <a:pt x="273" y="46"/>
                    <a:pt x="270" y="42"/>
                    <a:pt x="270" y="37"/>
                  </a:cubicBezTo>
                  <a:cubicBezTo>
                    <a:pt x="270" y="34"/>
                    <a:pt x="271" y="32"/>
                    <a:pt x="272" y="30"/>
                  </a:cubicBezTo>
                  <a:cubicBezTo>
                    <a:pt x="274" y="26"/>
                    <a:pt x="277" y="23"/>
                    <a:pt x="280" y="23"/>
                  </a:cubicBezTo>
                  <a:cubicBezTo>
                    <a:pt x="284" y="22"/>
                    <a:pt x="288" y="22"/>
                    <a:pt x="292" y="24"/>
                  </a:cubicBezTo>
                  <a:cubicBezTo>
                    <a:pt x="295" y="26"/>
                    <a:pt x="298" y="28"/>
                    <a:pt x="300" y="30"/>
                  </a:cubicBezTo>
                  <a:cubicBezTo>
                    <a:pt x="300" y="30"/>
                    <a:pt x="300" y="30"/>
                    <a:pt x="300" y="30"/>
                  </a:cubicBezTo>
                  <a:cubicBezTo>
                    <a:pt x="299" y="32"/>
                    <a:pt x="298" y="33"/>
                    <a:pt x="296" y="36"/>
                  </a:cubicBezTo>
                  <a:cubicBezTo>
                    <a:pt x="296" y="36"/>
                    <a:pt x="296" y="36"/>
                    <a:pt x="296" y="36"/>
                  </a:cubicBezTo>
                  <a:cubicBezTo>
                    <a:pt x="295" y="35"/>
                    <a:pt x="295" y="35"/>
                    <a:pt x="295" y="35"/>
                  </a:cubicBezTo>
                  <a:cubicBezTo>
                    <a:pt x="295" y="35"/>
                    <a:pt x="295" y="35"/>
                    <a:pt x="295" y="35"/>
                  </a:cubicBezTo>
                  <a:cubicBezTo>
                    <a:pt x="296" y="33"/>
                    <a:pt x="296" y="32"/>
                    <a:pt x="296" y="32"/>
                  </a:cubicBezTo>
                  <a:cubicBezTo>
                    <a:pt x="296" y="30"/>
                    <a:pt x="294" y="28"/>
                    <a:pt x="291" y="26"/>
                  </a:cubicBezTo>
                  <a:cubicBezTo>
                    <a:pt x="289" y="25"/>
                    <a:pt x="286" y="25"/>
                    <a:pt x="284" y="26"/>
                  </a:cubicBezTo>
                  <a:cubicBezTo>
                    <a:pt x="281" y="27"/>
                    <a:pt x="279" y="29"/>
                    <a:pt x="278" y="32"/>
                  </a:cubicBezTo>
                  <a:cubicBezTo>
                    <a:pt x="276" y="36"/>
                    <a:pt x="275" y="39"/>
                    <a:pt x="277" y="43"/>
                  </a:cubicBezTo>
                  <a:cubicBezTo>
                    <a:pt x="278" y="45"/>
                    <a:pt x="280" y="47"/>
                    <a:pt x="282" y="48"/>
                  </a:cubicBezTo>
                  <a:cubicBezTo>
                    <a:pt x="284" y="49"/>
                    <a:pt x="287" y="50"/>
                    <a:pt x="290" y="50"/>
                  </a:cubicBezTo>
                  <a:close/>
                  <a:moveTo>
                    <a:pt x="264" y="41"/>
                  </a:moveTo>
                  <a:cubicBezTo>
                    <a:pt x="264" y="41"/>
                    <a:pt x="264" y="41"/>
                    <a:pt x="264" y="41"/>
                  </a:cubicBezTo>
                  <a:cubicBezTo>
                    <a:pt x="263" y="41"/>
                    <a:pt x="261" y="40"/>
                    <a:pt x="259" y="39"/>
                  </a:cubicBezTo>
                  <a:cubicBezTo>
                    <a:pt x="256" y="38"/>
                    <a:pt x="254" y="37"/>
                    <a:pt x="253" y="37"/>
                  </a:cubicBezTo>
                  <a:cubicBezTo>
                    <a:pt x="253" y="37"/>
                    <a:pt x="253" y="37"/>
                    <a:pt x="253" y="37"/>
                  </a:cubicBezTo>
                  <a:cubicBezTo>
                    <a:pt x="253" y="35"/>
                    <a:pt x="253" y="35"/>
                    <a:pt x="253" y="35"/>
                  </a:cubicBezTo>
                  <a:cubicBezTo>
                    <a:pt x="254" y="35"/>
                    <a:pt x="254" y="35"/>
                    <a:pt x="254" y="35"/>
                  </a:cubicBezTo>
                  <a:cubicBezTo>
                    <a:pt x="255" y="36"/>
                    <a:pt x="256" y="36"/>
                    <a:pt x="256" y="36"/>
                  </a:cubicBezTo>
                  <a:cubicBezTo>
                    <a:pt x="256" y="36"/>
                    <a:pt x="257" y="36"/>
                    <a:pt x="257" y="35"/>
                  </a:cubicBezTo>
                  <a:cubicBezTo>
                    <a:pt x="257" y="35"/>
                    <a:pt x="258" y="33"/>
                    <a:pt x="259" y="30"/>
                  </a:cubicBezTo>
                  <a:cubicBezTo>
                    <a:pt x="263" y="21"/>
                    <a:pt x="263" y="21"/>
                    <a:pt x="263" y="21"/>
                  </a:cubicBezTo>
                  <a:cubicBezTo>
                    <a:pt x="264" y="18"/>
                    <a:pt x="264" y="16"/>
                    <a:pt x="265" y="15"/>
                  </a:cubicBezTo>
                  <a:cubicBezTo>
                    <a:pt x="265" y="15"/>
                    <a:pt x="265" y="14"/>
                    <a:pt x="264" y="14"/>
                  </a:cubicBezTo>
                  <a:cubicBezTo>
                    <a:pt x="264" y="14"/>
                    <a:pt x="263" y="14"/>
                    <a:pt x="262" y="13"/>
                  </a:cubicBezTo>
                  <a:cubicBezTo>
                    <a:pt x="262" y="13"/>
                    <a:pt x="262" y="13"/>
                    <a:pt x="262" y="13"/>
                  </a:cubicBezTo>
                  <a:cubicBezTo>
                    <a:pt x="263" y="12"/>
                    <a:pt x="263" y="12"/>
                    <a:pt x="263" y="12"/>
                  </a:cubicBezTo>
                  <a:cubicBezTo>
                    <a:pt x="263" y="12"/>
                    <a:pt x="263" y="12"/>
                    <a:pt x="263" y="12"/>
                  </a:cubicBezTo>
                  <a:cubicBezTo>
                    <a:pt x="264" y="12"/>
                    <a:pt x="266" y="13"/>
                    <a:pt x="268" y="14"/>
                  </a:cubicBezTo>
                  <a:cubicBezTo>
                    <a:pt x="271" y="15"/>
                    <a:pt x="273" y="15"/>
                    <a:pt x="274" y="16"/>
                  </a:cubicBezTo>
                  <a:cubicBezTo>
                    <a:pt x="274" y="16"/>
                    <a:pt x="274" y="16"/>
                    <a:pt x="274" y="16"/>
                  </a:cubicBezTo>
                  <a:cubicBezTo>
                    <a:pt x="273" y="17"/>
                    <a:pt x="273" y="17"/>
                    <a:pt x="273" y="17"/>
                  </a:cubicBezTo>
                  <a:cubicBezTo>
                    <a:pt x="273" y="17"/>
                    <a:pt x="273" y="17"/>
                    <a:pt x="273" y="17"/>
                  </a:cubicBezTo>
                  <a:cubicBezTo>
                    <a:pt x="272" y="17"/>
                    <a:pt x="271" y="17"/>
                    <a:pt x="271" y="17"/>
                  </a:cubicBezTo>
                  <a:cubicBezTo>
                    <a:pt x="271" y="17"/>
                    <a:pt x="270" y="17"/>
                    <a:pt x="270" y="17"/>
                  </a:cubicBezTo>
                  <a:cubicBezTo>
                    <a:pt x="270" y="18"/>
                    <a:pt x="269" y="20"/>
                    <a:pt x="268" y="23"/>
                  </a:cubicBezTo>
                  <a:cubicBezTo>
                    <a:pt x="264" y="32"/>
                    <a:pt x="264" y="32"/>
                    <a:pt x="264" y="32"/>
                  </a:cubicBezTo>
                  <a:cubicBezTo>
                    <a:pt x="263" y="35"/>
                    <a:pt x="262" y="37"/>
                    <a:pt x="262" y="38"/>
                  </a:cubicBezTo>
                  <a:cubicBezTo>
                    <a:pt x="262" y="38"/>
                    <a:pt x="262" y="38"/>
                    <a:pt x="263" y="39"/>
                  </a:cubicBezTo>
                  <a:cubicBezTo>
                    <a:pt x="263" y="39"/>
                    <a:pt x="264" y="39"/>
                    <a:pt x="265" y="40"/>
                  </a:cubicBezTo>
                  <a:cubicBezTo>
                    <a:pt x="265" y="40"/>
                    <a:pt x="265" y="40"/>
                    <a:pt x="265" y="40"/>
                  </a:cubicBezTo>
                  <a:lnTo>
                    <a:pt x="264" y="41"/>
                  </a:lnTo>
                  <a:close/>
                  <a:moveTo>
                    <a:pt x="258" y="11"/>
                  </a:moveTo>
                  <a:cubicBezTo>
                    <a:pt x="258" y="11"/>
                    <a:pt x="258" y="11"/>
                    <a:pt x="258" y="11"/>
                  </a:cubicBezTo>
                  <a:cubicBezTo>
                    <a:pt x="257" y="11"/>
                    <a:pt x="256" y="11"/>
                    <a:pt x="256" y="11"/>
                  </a:cubicBezTo>
                  <a:cubicBezTo>
                    <a:pt x="255" y="11"/>
                    <a:pt x="255" y="11"/>
                    <a:pt x="255" y="11"/>
                  </a:cubicBezTo>
                  <a:cubicBezTo>
                    <a:pt x="254" y="12"/>
                    <a:pt x="254" y="14"/>
                    <a:pt x="253" y="17"/>
                  </a:cubicBezTo>
                  <a:cubicBezTo>
                    <a:pt x="251" y="25"/>
                    <a:pt x="251" y="25"/>
                    <a:pt x="251" y="25"/>
                  </a:cubicBezTo>
                  <a:cubicBezTo>
                    <a:pt x="250" y="30"/>
                    <a:pt x="249" y="34"/>
                    <a:pt x="249" y="35"/>
                  </a:cubicBezTo>
                  <a:cubicBezTo>
                    <a:pt x="249" y="36"/>
                    <a:pt x="249" y="36"/>
                    <a:pt x="249" y="36"/>
                  </a:cubicBezTo>
                  <a:cubicBezTo>
                    <a:pt x="248" y="35"/>
                    <a:pt x="247" y="35"/>
                    <a:pt x="246" y="34"/>
                  </a:cubicBezTo>
                  <a:cubicBezTo>
                    <a:pt x="243" y="30"/>
                    <a:pt x="239" y="22"/>
                    <a:pt x="234" y="10"/>
                  </a:cubicBezTo>
                  <a:cubicBezTo>
                    <a:pt x="231" y="22"/>
                    <a:pt x="231" y="22"/>
                    <a:pt x="231" y="22"/>
                  </a:cubicBezTo>
                  <a:cubicBezTo>
                    <a:pt x="230" y="25"/>
                    <a:pt x="230" y="27"/>
                    <a:pt x="230" y="28"/>
                  </a:cubicBezTo>
                  <a:cubicBezTo>
                    <a:pt x="230" y="28"/>
                    <a:pt x="230" y="29"/>
                    <a:pt x="230" y="29"/>
                  </a:cubicBezTo>
                  <a:cubicBezTo>
                    <a:pt x="230" y="29"/>
                    <a:pt x="231" y="29"/>
                    <a:pt x="232" y="29"/>
                  </a:cubicBezTo>
                  <a:cubicBezTo>
                    <a:pt x="232" y="30"/>
                    <a:pt x="232" y="30"/>
                    <a:pt x="232" y="30"/>
                  </a:cubicBezTo>
                  <a:cubicBezTo>
                    <a:pt x="232" y="31"/>
                    <a:pt x="232" y="31"/>
                    <a:pt x="232" y="31"/>
                  </a:cubicBezTo>
                  <a:cubicBezTo>
                    <a:pt x="232" y="31"/>
                    <a:pt x="232" y="31"/>
                    <a:pt x="232" y="31"/>
                  </a:cubicBezTo>
                  <a:cubicBezTo>
                    <a:pt x="230" y="31"/>
                    <a:pt x="229" y="30"/>
                    <a:pt x="228" y="30"/>
                  </a:cubicBezTo>
                  <a:cubicBezTo>
                    <a:pt x="226" y="30"/>
                    <a:pt x="225" y="29"/>
                    <a:pt x="224" y="29"/>
                  </a:cubicBezTo>
                  <a:cubicBezTo>
                    <a:pt x="223" y="29"/>
                    <a:pt x="223" y="29"/>
                    <a:pt x="223" y="29"/>
                  </a:cubicBezTo>
                  <a:cubicBezTo>
                    <a:pt x="224" y="28"/>
                    <a:pt x="224" y="28"/>
                    <a:pt x="224" y="28"/>
                  </a:cubicBezTo>
                  <a:cubicBezTo>
                    <a:pt x="224" y="28"/>
                    <a:pt x="224" y="28"/>
                    <a:pt x="224" y="28"/>
                  </a:cubicBezTo>
                  <a:cubicBezTo>
                    <a:pt x="225" y="28"/>
                    <a:pt x="226" y="28"/>
                    <a:pt x="226" y="28"/>
                  </a:cubicBezTo>
                  <a:cubicBezTo>
                    <a:pt x="227" y="28"/>
                    <a:pt x="227" y="28"/>
                    <a:pt x="227" y="27"/>
                  </a:cubicBezTo>
                  <a:cubicBezTo>
                    <a:pt x="227" y="26"/>
                    <a:pt x="228" y="25"/>
                    <a:pt x="229" y="22"/>
                  </a:cubicBezTo>
                  <a:cubicBezTo>
                    <a:pt x="231" y="12"/>
                    <a:pt x="231" y="12"/>
                    <a:pt x="231" y="12"/>
                  </a:cubicBezTo>
                  <a:cubicBezTo>
                    <a:pt x="231" y="9"/>
                    <a:pt x="232" y="7"/>
                    <a:pt x="232" y="6"/>
                  </a:cubicBezTo>
                  <a:cubicBezTo>
                    <a:pt x="232" y="6"/>
                    <a:pt x="232" y="5"/>
                    <a:pt x="231" y="5"/>
                  </a:cubicBezTo>
                  <a:cubicBezTo>
                    <a:pt x="231" y="5"/>
                    <a:pt x="231" y="5"/>
                    <a:pt x="229" y="4"/>
                  </a:cubicBezTo>
                  <a:cubicBezTo>
                    <a:pt x="229" y="4"/>
                    <a:pt x="229" y="4"/>
                    <a:pt x="229" y="4"/>
                  </a:cubicBezTo>
                  <a:cubicBezTo>
                    <a:pt x="229" y="3"/>
                    <a:pt x="229" y="3"/>
                    <a:pt x="229" y="3"/>
                  </a:cubicBezTo>
                  <a:cubicBezTo>
                    <a:pt x="230" y="3"/>
                    <a:pt x="230" y="3"/>
                    <a:pt x="230" y="3"/>
                  </a:cubicBezTo>
                  <a:cubicBezTo>
                    <a:pt x="231" y="3"/>
                    <a:pt x="232" y="3"/>
                    <a:pt x="233" y="4"/>
                  </a:cubicBezTo>
                  <a:cubicBezTo>
                    <a:pt x="235" y="4"/>
                    <a:pt x="236" y="4"/>
                    <a:pt x="237" y="5"/>
                  </a:cubicBezTo>
                  <a:cubicBezTo>
                    <a:pt x="240" y="12"/>
                    <a:pt x="244" y="19"/>
                    <a:pt x="249" y="27"/>
                  </a:cubicBezTo>
                  <a:cubicBezTo>
                    <a:pt x="251" y="16"/>
                    <a:pt x="251" y="16"/>
                    <a:pt x="251" y="16"/>
                  </a:cubicBezTo>
                  <a:cubicBezTo>
                    <a:pt x="252" y="13"/>
                    <a:pt x="252" y="12"/>
                    <a:pt x="252" y="11"/>
                  </a:cubicBezTo>
                  <a:cubicBezTo>
                    <a:pt x="252" y="10"/>
                    <a:pt x="252" y="10"/>
                    <a:pt x="252" y="10"/>
                  </a:cubicBezTo>
                  <a:cubicBezTo>
                    <a:pt x="252" y="10"/>
                    <a:pt x="251" y="9"/>
                    <a:pt x="250" y="9"/>
                  </a:cubicBezTo>
                  <a:cubicBezTo>
                    <a:pt x="249" y="9"/>
                    <a:pt x="249" y="9"/>
                    <a:pt x="249" y="9"/>
                  </a:cubicBezTo>
                  <a:cubicBezTo>
                    <a:pt x="250" y="8"/>
                    <a:pt x="250" y="8"/>
                    <a:pt x="250" y="8"/>
                  </a:cubicBezTo>
                  <a:cubicBezTo>
                    <a:pt x="250" y="7"/>
                    <a:pt x="250" y="7"/>
                    <a:pt x="250" y="7"/>
                  </a:cubicBezTo>
                  <a:cubicBezTo>
                    <a:pt x="251" y="8"/>
                    <a:pt x="253" y="8"/>
                    <a:pt x="254" y="8"/>
                  </a:cubicBezTo>
                  <a:cubicBezTo>
                    <a:pt x="255" y="9"/>
                    <a:pt x="257" y="9"/>
                    <a:pt x="258" y="9"/>
                  </a:cubicBezTo>
                  <a:cubicBezTo>
                    <a:pt x="258" y="10"/>
                    <a:pt x="258" y="10"/>
                    <a:pt x="258" y="10"/>
                  </a:cubicBezTo>
                  <a:lnTo>
                    <a:pt x="258" y="11"/>
                  </a:lnTo>
                  <a:close/>
                  <a:moveTo>
                    <a:pt x="222" y="29"/>
                  </a:moveTo>
                  <a:cubicBezTo>
                    <a:pt x="222" y="29"/>
                    <a:pt x="222" y="29"/>
                    <a:pt x="222" y="29"/>
                  </a:cubicBezTo>
                  <a:cubicBezTo>
                    <a:pt x="221" y="29"/>
                    <a:pt x="219" y="29"/>
                    <a:pt x="216" y="28"/>
                  </a:cubicBezTo>
                  <a:cubicBezTo>
                    <a:pt x="213" y="28"/>
                    <a:pt x="211" y="28"/>
                    <a:pt x="210" y="28"/>
                  </a:cubicBezTo>
                  <a:cubicBezTo>
                    <a:pt x="210" y="28"/>
                    <a:pt x="210" y="28"/>
                    <a:pt x="210" y="28"/>
                  </a:cubicBezTo>
                  <a:cubicBezTo>
                    <a:pt x="210" y="27"/>
                    <a:pt x="210" y="27"/>
                    <a:pt x="210" y="27"/>
                  </a:cubicBezTo>
                  <a:cubicBezTo>
                    <a:pt x="210" y="27"/>
                    <a:pt x="210" y="27"/>
                    <a:pt x="210" y="27"/>
                  </a:cubicBezTo>
                  <a:cubicBezTo>
                    <a:pt x="212" y="27"/>
                    <a:pt x="212" y="27"/>
                    <a:pt x="213" y="26"/>
                  </a:cubicBezTo>
                  <a:cubicBezTo>
                    <a:pt x="213" y="26"/>
                    <a:pt x="213" y="26"/>
                    <a:pt x="213" y="26"/>
                  </a:cubicBezTo>
                  <a:cubicBezTo>
                    <a:pt x="213" y="25"/>
                    <a:pt x="214" y="23"/>
                    <a:pt x="214" y="20"/>
                  </a:cubicBezTo>
                  <a:cubicBezTo>
                    <a:pt x="214" y="15"/>
                    <a:pt x="214" y="15"/>
                    <a:pt x="214" y="15"/>
                  </a:cubicBezTo>
                  <a:cubicBezTo>
                    <a:pt x="214" y="15"/>
                    <a:pt x="212" y="15"/>
                    <a:pt x="208" y="15"/>
                  </a:cubicBezTo>
                  <a:cubicBezTo>
                    <a:pt x="205" y="15"/>
                    <a:pt x="203" y="14"/>
                    <a:pt x="202" y="14"/>
                  </a:cubicBezTo>
                  <a:cubicBezTo>
                    <a:pt x="201" y="19"/>
                    <a:pt x="201" y="19"/>
                    <a:pt x="201" y="19"/>
                  </a:cubicBezTo>
                  <a:cubicBezTo>
                    <a:pt x="201" y="22"/>
                    <a:pt x="201" y="24"/>
                    <a:pt x="201" y="25"/>
                  </a:cubicBezTo>
                  <a:cubicBezTo>
                    <a:pt x="201" y="25"/>
                    <a:pt x="201" y="26"/>
                    <a:pt x="202" y="26"/>
                  </a:cubicBezTo>
                  <a:cubicBezTo>
                    <a:pt x="202" y="26"/>
                    <a:pt x="203" y="26"/>
                    <a:pt x="204" y="26"/>
                  </a:cubicBezTo>
                  <a:cubicBezTo>
                    <a:pt x="204" y="26"/>
                    <a:pt x="204" y="26"/>
                    <a:pt x="204" y="26"/>
                  </a:cubicBezTo>
                  <a:cubicBezTo>
                    <a:pt x="204" y="28"/>
                    <a:pt x="204" y="28"/>
                    <a:pt x="204" y="28"/>
                  </a:cubicBezTo>
                  <a:cubicBezTo>
                    <a:pt x="204" y="28"/>
                    <a:pt x="204" y="28"/>
                    <a:pt x="204" y="28"/>
                  </a:cubicBezTo>
                  <a:cubicBezTo>
                    <a:pt x="203" y="28"/>
                    <a:pt x="201" y="27"/>
                    <a:pt x="198" y="27"/>
                  </a:cubicBezTo>
                  <a:cubicBezTo>
                    <a:pt x="195" y="27"/>
                    <a:pt x="193" y="27"/>
                    <a:pt x="192" y="27"/>
                  </a:cubicBezTo>
                  <a:cubicBezTo>
                    <a:pt x="192" y="27"/>
                    <a:pt x="192" y="27"/>
                    <a:pt x="192" y="27"/>
                  </a:cubicBezTo>
                  <a:cubicBezTo>
                    <a:pt x="192" y="25"/>
                    <a:pt x="192" y="25"/>
                    <a:pt x="192" y="25"/>
                  </a:cubicBezTo>
                  <a:cubicBezTo>
                    <a:pt x="192" y="25"/>
                    <a:pt x="192" y="25"/>
                    <a:pt x="192" y="25"/>
                  </a:cubicBezTo>
                  <a:cubicBezTo>
                    <a:pt x="194" y="25"/>
                    <a:pt x="194" y="25"/>
                    <a:pt x="195" y="25"/>
                  </a:cubicBezTo>
                  <a:cubicBezTo>
                    <a:pt x="195" y="25"/>
                    <a:pt x="195" y="25"/>
                    <a:pt x="195" y="25"/>
                  </a:cubicBezTo>
                  <a:cubicBezTo>
                    <a:pt x="195" y="24"/>
                    <a:pt x="196" y="22"/>
                    <a:pt x="196" y="19"/>
                  </a:cubicBezTo>
                  <a:cubicBezTo>
                    <a:pt x="197" y="9"/>
                    <a:pt x="197" y="9"/>
                    <a:pt x="197" y="9"/>
                  </a:cubicBezTo>
                  <a:cubicBezTo>
                    <a:pt x="197" y="6"/>
                    <a:pt x="197" y="4"/>
                    <a:pt x="197" y="3"/>
                  </a:cubicBezTo>
                  <a:cubicBezTo>
                    <a:pt x="197" y="2"/>
                    <a:pt x="197" y="2"/>
                    <a:pt x="196" y="2"/>
                  </a:cubicBezTo>
                  <a:cubicBezTo>
                    <a:pt x="196" y="2"/>
                    <a:pt x="195" y="2"/>
                    <a:pt x="194" y="2"/>
                  </a:cubicBezTo>
                  <a:cubicBezTo>
                    <a:pt x="194" y="1"/>
                    <a:pt x="194" y="1"/>
                    <a:pt x="194" y="1"/>
                  </a:cubicBezTo>
                  <a:cubicBezTo>
                    <a:pt x="194" y="0"/>
                    <a:pt x="194" y="0"/>
                    <a:pt x="194" y="0"/>
                  </a:cubicBezTo>
                  <a:cubicBezTo>
                    <a:pt x="194" y="0"/>
                    <a:pt x="194" y="0"/>
                    <a:pt x="194" y="0"/>
                  </a:cubicBezTo>
                  <a:cubicBezTo>
                    <a:pt x="195" y="0"/>
                    <a:pt x="197" y="0"/>
                    <a:pt x="200" y="0"/>
                  </a:cubicBezTo>
                  <a:cubicBezTo>
                    <a:pt x="203" y="1"/>
                    <a:pt x="205" y="1"/>
                    <a:pt x="206" y="1"/>
                  </a:cubicBezTo>
                  <a:cubicBezTo>
                    <a:pt x="206" y="1"/>
                    <a:pt x="206" y="1"/>
                    <a:pt x="206" y="1"/>
                  </a:cubicBezTo>
                  <a:cubicBezTo>
                    <a:pt x="206" y="2"/>
                    <a:pt x="206" y="2"/>
                    <a:pt x="206" y="2"/>
                  </a:cubicBezTo>
                  <a:cubicBezTo>
                    <a:pt x="206" y="2"/>
                    <a:pt x="206" y="2"/>
                    <a:pt x="206" y="2"/>
                  </a:cubicBezTo>
                  <a:cubicBezTo>
                    <a:pt x="204" y="2"/>
                    <a:pt x="204" y="2"/>
                    <a:pt x="203" y="2"/>
                  </a:cubicBezTo>
                  <a:cubicBezTo>
                    <a:pt x="203" y="2"/>
                    <a:pt x="203" y="3"/>
                    <a:pt x="203" y="3"/>
                  </a:cubicBezTo>
                  <a:cubicBezTo>
                    <a:pt x="203" y="4"/>
                    <a:pt x="202" y="6"/>
                    <a:pt x="202" y="9"/>
                  </a:cubicBezTo>
                  <a:cubicBezTo>
                    <a:pt x="202" y="12"/>
                    <a:pt x="202" y="12"/>
                    <a:pt x="202" y="12"/>
                  </a:cubicBezTo>
                  <a:cubicBezTo>
                    <a:pt x="203" y="12"/>
                    <a:pt x="205" y="12"/>
                    <a:pt x="207" y="13"/>
                  </a:cubicBezTo>
                  <a:cubicBezTo>
                    <a:pt x="211" y="13"/>
                    <a:pt x="213" y="13"/>
                    <a:pt x="214" y="13"/>
                  </a:cubicBezTo>
                  <a:cubicBezTo>
                    <a:pt x="215" y="10"/>
                    <a:pt x="215" y="10"/>
                    <a:pt x="215" y="10"/>
                  </a:cubicBezTo>
                  <a:cubicBezTo>
                    <a:pt x="215" y="7"/>
                    <a:pt x="215" y="5"/>
                    <a:pt x="215" y="4"/>
                  </a:cubicBezTo>
                  <a:cubicBezTo>
                    <a:pt x="215" y="4"/>
                    <a:pt x="215" y="3"/>
                    <a:pt x="214" y="3"/>
                  </a:cubicBezTo>
                  <a:cubicBezTo>
                    <a:pt x="214" y="3"/>
                    <a:pt x="213" y="3"/>
                    <a:pt x="212" y="3"/>
                  </a:cubicBezTo>
                  <a:cubicBezTo>
                    <a:pt x="212" y="3"/>
                    <a:pt x="212" y="3"/>
                    <a:pt x="212" y="3"/>
                  </a:cubicBezTo>
                  <a:cubicBezTo>
                    <a:pt x="212" y="1"/>
                    <a:pt x="212" y="1"/>
                    <a:pt x="212" y="1"/>
                  </a:cubicBezTo>
                  <a:cubicBezTo>
                    <a:pt x="212" y="1"/>
                    <a:pt x="212" y="1"/>
                    <a:pt x="212" y="1"/>
                  </a:cubicBezTo>
                  <a:cubicBezTo>
                    <a:pt x="213" y="1"/>
                    <a:pt x="215" y="1"/>
                    <a:pt x="218" y="2"/>
                  </a:cubicBezTo>
                  <a:cubicBezTo>
                    <a:pt x="221" y="2"/>
                    <a:pt x="223" y="2"/>
                    <a:pt x="224" y="2"/>
                  </a:cubicBezTo>
                  <a:cubicBezTo>
                    <a:pt x="224" y="2"/>
                    <a:pt x="224" y="2"/>
                    <a:pt x="224" y="2"/>
                  </a:cubicBezTo>
                  <a:cubicBezTo>
                    <a:pt x="224" y="3"/>
                    <a:pt x="224" y="3"/>
                    <a:pt x="224" y="3"/>
                  </a:cubicBezTo>
                  <a:cubicBezTo>
                    <a:pt x="224" y="4"/>
                    <a:pt x="224" y="4"/>
                    <a:pt x="224" y="4"/>
                  </a:cubicBezTo>
                  <a:cubicBezTo>
                    <a:pt x="222" y="4"/>
                    <a:pt x="222" y="4"/>
                    <a:pt x="221" y="4"/>
                  </a:cubicBezTo>
                  <a:cubicBezTo>
                    <a:pt x="221" y="4"/>
                    <a:pt x="221" y="4"/>
                    <a:pt x="221" y="4"/>
                  </a:cubicBezTo>
                  <a:cubicBezTo>
                    <a:pt x="221" y="5"/>
                    <a:pt x="220" y="7"/>
                    <a:pt x="220" y="10"/>
                  </a:cubicBezTo>
                  <a:cubicBezTo>
                    <a:pt x="219" y="20"/>
                    <a:pt x="219" y="20"/>
                    <a:pt x="219" y="20"/>
                  </a:cubicBezTo>
                  <a:cubicBezTo>
                    <a:pt x="219" y="23"/>
                    <a:pt x="219" y="25"/>
                    <a:pt x="219" y="26"/>
                  </a:cubicBezTo>
                  <a:cubicBezTo>
                    <a:pt x="219" y="27"/>
                    <a:pt x="219" y="27"/>
                    <a:pt x="220" y="27"/>
                  </a:cubicBezTo>
                  <a:cubicBezTo>
                    <a:pt x="220" y="27"/>
                    <a:pt x="221" y="27"/>
                    <a:pt x="222" y="27"/>
                  </a:cubicBezTo>
                  <a:cubicBezTo>
                    <a:pt x="222" y="28"/>
                    <a:pt x="222" y="28"/>
                    <a:pt x="222" y="28"/>
                  </a:cubicBezTo>
                  <a:lnTo>
                    <a:pt x="222" y="29"/>
                  </a:lnTo>
                  <a:close/>
                  <a:moveTo>
                    <a:pt x="191" y="24"/>
                  </a:moveTo>
                  <a:cubicBezTo>
                    <a:pt x="190" y="26"/>
                    <a:pt x="190" y="26"/>
                    <a:pt x="190" y="26"/>
                  </a:cubicBezTo>
                  <a:cubicBezTo>
                    <a:pt x="188" y="27"/>
                    <a:pt x="185" y="29"/>
                    <a:pt x="181" y="29"/>
                  </a:cubicBezTo>
                  <a:cubicBezTo>
                    <a:pt x="175" y="30"/>
                    <a:pt x="170" y="28"/>
                    <a:pt x="167" y="23"/>
                  </a:cubicBezTo>
                  <a:cubicBezTo>
                    <a:pt x="165" y="21"/>
                    <a:pt x="165" y="19"/>
                    <a:pt x="164" y="17"/>
                  </a:cubicBezTo>
                  <a:cubicBezTo>
                    <a:pt x="164" y="12"/>
                    <a:pt x="165" y="9"/>
                    <a:pt x="167" y="6"/>
                  </a:cubicBezTo>
                  <a:cubicBezTo>
                    <a:pt x="170" y="3"/>
                    <a:pt x="173" y="1"/>
                    <a:pt x="178" y="1"/>
                  </a:cubicBezTo>
                  <a:cubicBezTo>
                    <a:pt x="181" y="0"/>
                    <a:pt x="185" y="1"/>
                    <a:pt x="188" y="1"/>
                  </a:cubicBezTo>
                  <a:cubicBezTo>
                    <a:pt x="188" y="2"/>
                    <a:pt x="188" y="2"/>
                    <a:pt x="188" y="2"/>
                  </a:cubicBezTo>
                  <a:cubicBezTo>
                    <a:pt x="188" y="3"/>
                    <a:pt x="188" y="6"/>
                    <a:pt x="188" y="8"/>
                  </a:cubicBezTo>
                  <a:cubicBezTo>
                    <a:pt x="188" y="8"/>
                    <a:pt x="188" y="8"/>
                    <a:pt x="188" y="8"/>
                  </a:cubicBezTo>
                  <a:cubicBezTo>
                    <a:pt x="187" y="8"/>
                    <a:pt x="187" y="8"/>
                    <a:pt x="187" y="8"/>
                  </a:cubicBezTo>
                  <a:cubicBezTo>
                    <a:pt x="186" y="8"/>
                    <a:pt x="186" y="8"/>
                    <a:pt x="186" y="8"/>
                  </a:cubicBezTo>
                  <a:cubicBezTo>
                    <a:pt x="186" y="7"/>
                    <a:pt x="186" y="5"/>
                    <a:pt x="186" y="5"/>
                  </a:cubicBezTo>
                  <a:cubicBezTo>
                    <a:pt x="184" y="3"/>
                    <a:pt x="182" y="3"/>
                    <a:pt x="179" y="3"/>
                  </a:cubicBezTo>
                  <a:cubicBezTo>
                    <a:pt x="176" y="3"/>
                    <a:pt x="173" y="5"/>
                    <a:pt x="172" y="7"/>
                  </a:cubicBezTo>
                  <a:cubicBezTo>
                    <a:pt x="170" y="9"/>
                    <a:pt x="170" y="12"/>
                    <a:pt x="170" y="15"/>
                  </a:cubicBezTo>
                  <a:cubicBezTo>
                    <a:pt x="171" y="20"/>
                    <a:pt x="173" y="23"/>
                    <a:pt x="176" y="25"/>
                  </a:cubicBezTo>
                  <a:cubicBezTo>
                    <a:pt x="178" y="26"/>
                    <a:pt x="180" y="26"/>
                    <a:pt x="183" y="26"/>
                  </a:cubicBezTo>
                  <a:cubicBezTo>
                    <a:pt x="185" y="26"/>
                    <a:pt x="188" y="25"/>
                    <a:pt x="190" y="23"/>
                  </a:cubicBezTo>
                  <a:lnTo>
                    <a:pt x="191" y="24"/>
                  </a:lnTo>
                  <a:close/>
                  <a:moveTo>
                    <a:pt x="163" y="24"/>
                  </a:moveTo>
                  <a:cubicBezTo>
                    <a:pt x="163" y="26"/>
                    <a:pt x="163" y="28"/>
                    <a:pt x="164" y="30"/>
                  </a:cubicBezTo>
                  <a:cubicBezTo>
                    <a:pt x="164" y="31"/>
                    <a:pt x="164" y="31"/>
                    <a:pt x="164" y="31"/>
                  </a:cubicBezTo>
                  <a:cubicBezTo>
                    <a:pt x="150" y="34"/>
                    <a:pt x="150" y="34"/>
                    <a:pt x="150" y="34"/>
                  </a:cubicBezTo>
                  <a:cubicBezTo>
                    <a:pt x="148" y="35"/>
                    <a:pt x="147" y="35"/>
                    <a:pt x="146" y="35"/>
                  </a:cubicBezTo>
                  <a:cubicBezTo>
                    <a:pt x="145" y="35"/>
                    <a:pt x="145" y="35"/>
                    <a:pt x="145" y="35"/>
                  </a:cubicBezTo>
                  <a:cubicBezTo>
                    <a:pt x="145" y="35"/>
                    <a:pt x="145" y="35"/>
                    <a:pt x="145" y="35"/>
                  </a:cubicBezTo>
                  <a:cubicBezTo>
                    <a:pt x="145" y="35"/>
                    <a:pt x="145" y="35"/>
                    <a:pt x="145" y="35"/>
                  </a:cubicBezTo>
                  <a:cubicBezTo>
                    <a:pt x="146" y="34"/>
                    <a:pt x="146" y="33"/>
                    <a:pt x="147" y="33"/>
                  </a:cubicBezTo>
                  <a:cubicBezTo>
                    <a:pt x="147" y="33"/>
                    <a:pt x="146" y="32"/>
                    <a:pt x="146" y="31"/>
                  </a:cubicBezTo>
                  <a:cubicBezTo>
                    <a:pt x="145" y="26"/>
                    <a:pt x="145" y="26"/>
                    <a:pt x="145" y="26"/>
                  </a:cubicBezTo>
                  <a:cubicBezTo>
                    <a:pt x="143" y="17"/>
                    <a:pt x="143" y="17"/>
                    <a:pt x="143" y="17"/>
                  </a:cubicBezTo>
                  <a:cubicBezTo>
                    <a:pt x="142" y="14"/>
                    <a:pt x="141" y="12"/>
                    <a:pt x="141" y="11"/>
                  </a:cubicBezTo>
                  <a:cubicBezTo>
                    <a:pt x="141" y="11"/>
                    <a:pt x="140" y="11"/>
                    <a:pt x="140" y="11"/>
                  </a:cubicBezTo>
                  <a:cubicBezTo>
                    <a:pt x="140" y="11"/>
                    <a:pt x="139" y="11"/>
                    <a:pt x="138" y="11"/>
                  </a:cubicBezTo>
                  <a:cubicBezTo>
                    <a:pt x="137" y="11"/>
                    <a:pt x="137" y="11"/>
                    <a:pt x="137" y="11"/>
                  </a:cubicBezTo>
                  <a:cubicBezTo>
                    <a:pt x="137" y="10"/>
                    <a:pt x="137" y="10"/>
                    <a:pt x="137" y="10"/>
                  </a:cubicBezTo>
                  <a:cubicBezTo>
                    <a:pt x="137" y="10"/>
                    <a:pt x="137" y="10"/>
                    <a:pt x="137" y="10"/>
                  </a:cubicBezTo>
                  <a:cubicBezTo>
                    <a:pt x="139" y="9"/>
                    <a:pt x="140" y="9"/>
                    <a:pt x="143" y="8"/>
                  </a:cubicBezTo>
                  <a:cubicBezTo>
                    <a:pt x="145" y="8"/>
                    <a:pt x="150" y="6"/>
                    <a:pt x="156" y="5"/>
                  </a:cubicBezTo>
                  <a:cubicBezTo>
                    <a:pt x="157" y="5"/>
                    <a:pt x="157" y="5"/>
                    <a:pt x="157" y="5"/>
                  </a:cubicBezTo>
                  <a:cubicBezTo>
                    <a:pt x="157" y="7"/>
                    <a:pt x="157" y="7"/>
                    <a:pt x="157" y="7"/>
                  </a:cubicBezTo>
                  <a:cubicBezTo>
                    <a:pt x="157" y="7"/>
                    <a:pt x="157" y="8"/>
                    <a:pt x="157" y="8"/>
                  </a:cubicBezTo>
                  <a:cubicBezTo>
                    <a:pt x="157" y="10"/>
                    <a:pt x="157" y="10"/>
                    <a:pt x="157" y="10"/>
                  </a:cubicBezTo>
                  <a:cubicBezTo>
                    <a:pt x="157" y="10"/>
                    <a:pt x="157" y="10"/>
                    <a:pt x="157" y="10"/>
                  </a:cubicBezTo>
                  <a:cubicBezTo>
                    <a:pt x="156" y="11"/>
                    <a:pt x="156" y="11"/>
                    <a:pt x="156" y="11"/>
                  </a:cubicBezTo>
                  <a:cubicBezTo>
                    <a:pt x="156" y="11"/>
                    <a:pt x="156" y="11"/>
                    <a:pt x="156" y="11"/>
                  </a:cubicBezTo>
                  <a:cubicBezTo>
                    <a:pt x="156" y="9"/>
                    <a:pt x="155" y="8"/>
                    <a:pt x="155" y="8"/>
                  </a:cubicBezTo>
                  <a:cubicBezTo>
                    <a:pt x="155" y="8"/>
                    <a:pt x="154" y="8"/>
                    <a:pt x="153" y="8"/>
                  </a:cubicBezTo>
                  <a:cubicBezTo>
                    <a:pt x="152" y="8"/>
                    <a:pt x="151" y="8"/>
                    <a:pt x="150" y="9"/>
                  </a:cubicBezTo>
                  <a:cubicBezTo>
                    <a:pt x="149" y="9"/>
                    <a:pt x="148" y="9"/>
                    <a:pt x="146" y="10"/>
                  </a:cubicBezTo>
                  <a:cubicBezTo>
                    <a:pt x="147" y="11"/>
                    <a:pt x="147" y="13"/>
                    <a:pt x="148" y="15"/>
                  </a:cubicBezTo>
                  <a:cubicBezTo>
                    <a:pt x="149" y="19"/>
                    <a:pt x="149" y="19"/>
                    <a:pt x="149" y="19"/>
                  </a:cubicBezTo>
                  <a:cubicBezTo>
                    <a:pt x="150" y="19"/>
                    <a:pt x="150" y="19"/>
                    <a:pt x="151" y="18"/>
                  </a:cubicBezTo>
                  <a:cubicBezTo>
                    <a:pt x="154" y="18"/>
                    <a:pt x="154" y="18"/>
                    <a:pt x="154" y="18"/>
                  </a:cubicBezTo>
                  <a:cubicBezTo>
                    <a:pt x="155" y="17"/>
                    <a:pt x="155" y="17"/>
                    <a:pt x="155" y="17"/>
                  </a:cubicBezTo>
                  <a:cubicBezTo>
                    <a:pt x="156" y="17"/>
                    <a:pt x="155" y="16"/>
                    <a:pt x="155" y="14"/>
                  </a:cubicBezTo>
                  <a:cubicBezTo>
                    <a:pt x="155" y="14"/>
                    <a:pt x="155" y="14"/>
                    <a:pt x="155" y="14"/>
                  </a:cubicBezTo>
                  <a:cubicBezTo>
                    <a:pt x="156" y="14"/>
                    <a:pt x="156" y="14"/>
                    <a:pt x="156" y="14"/>
                  </a:cubicBezTo>
                  <a:cubicBezTo>
                    <a:pt x="157" y="14"/>
                    <a:pt x="157" y="14"/>
                    <a:pt x="157" y="14"/>
                  </a:cubicBezTo>
                  <a:cubicBezTo>
                    <a:pt x="157" y="15"/>
                    <a:pt x="157" y="17"/>
                    <a:pt x="158" y="18"/>
                  </a:cubicBezTo>
                  <a:cubicBezTo>
                    <a:pt x="158" y="19"/>
                    <a:pt x="158" y="20"/>
                    <a:pt x="159" y="22"/>
                  </a:cubicBezTo>
                  <a:cubicBezTo>
                    <a:pt x="159" y="22"/>
                    <a:pt x="159" y="22"/>
                    <a:pt x="159" y="22"/>
                  </a:cubicBezTo>
                  <a:cubicBezTo>
                    <a:pt x="157" y="22"/>
                    <a:pt x="157" y="22"/>
                    <a:pt x="157" y="22"/>
                  </a:cubicBezTo>
                  <a:cubicBezTo>
                    <a:pt x="157" y="22"/>
                    <a:pt x="157" y="22"/>
                    <a:pt x="157" y="22"/>
                  </a:cubicBezTo>
                  <a:cubicBezTo>
                    <a:pt x="157" y="21"/>
                    <a:pt x="156" y="20"/>
                    <a:pt x="156" y="20"/>
                  </a:cubicBezTo>
                  <a:cubicBezTo>
                    <a:pt x="156" y="20"/>
                    <a:pt x="155" y="20"/>
                    <a:pt x="154" y="20"/>
                  </a:cubicBezTo>
                  <a:cubicBezTo>
                    <a:pt x="153" y="20"/>
                    <a:pt x="153" y="20"/>
                    <a:pt x="152" y="20"/>
                  </a:cubicBezTo>
                  <a:cubicBezTo>
                    <a:pt x="151" y="21"/>
                    <a:pt x="150" y="21"/>
                    <a:pt x="149" y="21"/>
                  </a:cubicBezTo>
                  <a:cubicBezTo>
                    <a:pt x="151" y="27"/>
                    <a:pt x="151" y="27"/>
                    <a:pt x="151" y="27"/>
                  </a:cubicBezTo>
                  <a:cubicBezTo>
                    <a:pt x="151" y="28"/>
                    <a:pt x="152" y="30"/>
                    <a:pt x="152" y="31"/>
                  </a:cubicBezTo>
                  <a:cubicBezTo>
                    <a:pt x="155" y="31"/>
                    <a:pt x="155" y="31"/>
                    <a:pt x="155" y="31"/>
                  </a:cubicBezTo>
                  <a:cubicBezTo>
                    <a:pt x="158" y="30"/>
                    <a:pt x="160" y="29"/>
                    <a:pt x="161" y="28"/>
                  </a:cubicBezTo>
                  <a:cubicBezTo>
                    <a:pt x="161" y="28"/>
                    <a:pt x="161" y="28"/>
                    <a:pt x="161" y="28"/>
                  </a:cubicBezTo>
                  <a:cubicBezTo>
                    <a:pt x="161" y="28"/>
                    <a:pt x="161" y="28"/>
                    <a:pt x="161" y="27"/>
                  </a:cubicBezTo>
                  <a:cubicBezTo>
                    <a:pt x="161" y="25"/>
                    <a:pt x="161" y="25"/>
                    <a:pt x="161" y="25"/>
                  </a:cubicBezTo>
                  <a:cubicBezTo>
                    <a:pt x="161" y="24"/>
                    <a:pt x="161" y="24"/>
                    <a:pt x="161" y="24"/>
                  </a:cubicBezTo>
                  <a:cubicBezTo>
                    <a:pt x="163" y="24"/>
                    <a:pt x="163" y="24"/>
                    <a:pt x="163" y="24"/>
                  </a:cubicBezTo>
                  <a:close/>
                  <a:moveTo>
                    <a:pt x="134" y="11"/>
                  </a:moveTo>
                  <a:cubicBezTo>
                    <a:pt x="134" y="12"/>
                    <a:pt x="135" y="13"/>
                    <a:pt x="135" y="14"/>
                  </a:cubicBezTo>
                  <a:cubicBezTo>
                    <a:pt x="136" y="17"/>
                    <a:pt x="136" y="17"/>
                    <a:pt x="136" y="17"/>
                  </a:cubicBezTo>
                  <a:cubicBezTo>
                    <a:pt x="136" y="17"/>
                    <a:pt x="136" y="17"/>
                    <a:pt x="136" y="17"/>
                  </a:cubicBezTo>
                  <a:cubicBezTo>
                    <a:pt x="135" y="17"/>
                    <a:pt x="135" y="17"/>
                    <a:pt x="135" y="17"/>
                  </a:cubicBezTo>
                  <a:cubicBezTo>
                    <a:pt x="135" y="17"/>
                    <a:pt x="135" y="17"/>
                    <a:pt x="135" y="17"/>
                  </a:cubicBezTo>
                  <a:cubicBezTo>
                    <a:pt x="134" y="16"/>
                    <a:pt x="133" y="15"/>
                    <a:pt x="133" y="15"/>
                  </a:cubicBezTo>
                  <a:cubicBezTo>
                    <a:pt x="133" y="14"/>
                    <a:pt x="132" y="14"/>
                    <a:pt x="132" y="14"/>
                  </a:cubicBezTo>
                  <a:cubicBezTo>
                    <a:pt x="132" y="14"/>
                    <a:pt x="130" y="15"/>
                    <a:pt x="128" y="16"/>
                  </a:cubicBezTo>
                  <a:cubicBezTo>
                    <a:pt x="126" y="17"/>
                    <a:pt x="126" y="17"/>
                    <a:pt x="126" y="17"/>
                  </a:cubicBezTo>
                  <a:cubicBezTo>
                    <a:pt x="126" y="17"/>
                    <a:pt x="127" y="19"/>
                    <a:pt x="128" y="21"/>
                  </a:cubicBezTo>
                  <a:cubicBezTo>
                    <a:pt x="132" y="32"/>
                    <a:pt x="132" y="32"/>
                    <a:pt x="132" y="32"/>
                  </a:cubicBezTo>
                  <a:cubicBezTo>
                    <a:pt x="133" y="34"/>
                    <a:pt x="134" y="36"/>
                    <a:pt x="134" y="37"/>
                  </a:cubicBezTo>
                  <a:cubicBezTo>
                    <a:pt x="134" y="37"/>
                    <a:pt x="135" y="38"/>
                    <a:pt x="135" y="38"/>
                  </a:cubicBezTo>
                  <a:cubicBezTo>
                    <a:pt x="135" y="37"/>
                    <a:pt x="136" y="37"/>
                    <a:pt x="137" y="37"/>
                  </a:cubicBezTo>
                  <a:cubicBezTo>
                    <a:pt x="137" y="37"/>
                    <a:pt x="137" y="37"/>
                    <a:pt x="137" y="37"/>
                  </a:cubicBezTo>
                  <a:cubicBezTo>
                    <a:pt x="138" y="38"/>
                    <a:pt x="138" y="38"/>
                    <a:pt x="138" y="38"/>
                  </a:cubicBezTo>
                  <a:cubicBezTo>
                    <a:pt x="138" y="38"/>
                    <a:pt x="138" y="38"/>
                    <a:pt x="138" y="38"/>
                  </a:cubicBezTo>
                  <a:cubicBezTo>
                    <a:pt x="137" y="39"/>
                    <a:pt x="135" y="39"/>
                    <a:pt x="132" y="40"/>
                  </a:cubicBezTo>
                  <a:cubicBezTo>
                    <a:pt x="130" y="41"/>
                    <a:pt x="128" y="42"/>
                    <a:pt x="127" y="43"/>
                  </a:cubicBezTo>
                  <a:cubicBezTo>
                    <a:pt x="127" y="43"/>
                    <a:pt x="127" y="43"/>
                    <a:pt x="127" y="43"/>
                  </a:cubicBezTo>
                  <a:cubicBezTo>
                    <a:pt x="126" y="41"/>
                    <a:pt x="126" y="41"/>
                    <a:pt x="126" y="41"/>
                  </a:cubicBezTo>
                  <a:cubicBezTo>
                    <a:pt x="126" y="41"/>
                    <a:pt x="126" y="41"/>
                    <a:pt x="126" y="41"/>
                  </a:cubicBezTo>
                  <a:cubicBezTo>
                    <a:pt x="127" y="41"/>
                    <a:pt x="128" y="40"/>
                    <a:pt x="128" y="40"/>
                  </a:cubicBezTo>
                  <a:cubicBezTo>
                    <a:pt x="129" y="40"/>
                    <a:pt x="129" y="40"/>
                    <a:pt x="129" y="39"/>
                  </a:cubicBezTo>
                  <a:cubicBezTo>
                    <a:pt x="128" y="38"/>
                    <a:pt x="128" y="36"/>
                    <a:pt x="127" y="34"/>
                  </a:cubicBezTo>
                  <a:cubicBezTo>
                    <a:pt x="123" y="23"/>
                    <a:pt x="123" y="23"/>
                    <a:pt x="123" y="23"/>
                  </a:cubicBezTo>
                  <a:cubicBezTo>
                    <a:pt x="122" y="21"/>
                    <a:pt x="121" y="19"/>
                    <a:pt x="121" y="19"/>
                  </a:cubicBezTo>
                  <a:cubicBezTo>
                    <a:pt x="118" y="19"/>
                    <a:pt x="118" y="19"/>
                    <a:pt x="118" y="19"/>
                  </a:cubicBezTo>
                  <a:cubicBezTo>
                    <a:pt x="116" y="20"/>
                    <a:pt x="115" y="21"/>
                    <a:pt x="115" y="21"/>
                  </a:cubicBezTo>
                  <a:cubicBezTo>
                    <a:pt x="114" y="21"/>
                    <a:pt x="114" y="21"/>
                    <a:pt x="114" y="22"/>
                  </a:cubicBezTo>
                  <a:cubicBezTo>
                    <a:pt x="114" y="22"/>
                    <a:pt x="114" y="22"/>
                    <a:pt x="114" y="23"/>
                  </a:cubicBezTo>
                  <a:cubicBezTo>
                    <a:pt x="115" y="23"/>
                    <a:pt x="115" y="24"/>
                    <a:pt x="115" y="25"/>
                  </a:cubicBezTo>
                  <a:cubicBezTo>
                    <a:pt x="115" y="25"/>
                    <a:pt x="115" y="25"/>
                    <a:pt x="115" y="25"/>
                  </a:cubicBezTo>
                  <a:cubicBezTo>
                    <a:pt x="114" y="25"/>
                    <a:pt x="114" y="25"/>
                    <a:pt x="114" y="25"/>
                  </a:cubicBezTo>
                  <a:cubicBezTo>
                    <a:pt x="114" y="25"/>
                    <a:pt x="114" y="25"/>
                    <a:pt x="114" y="25"/>
                  </a:cubicBezTo>
                  <a:cubicBezTo>
                    <a:pt x="112" y="22"/>
                    <a:pt x="112" y="22"/>
                    <a:pt x="112" y="22"/>
                  </a:cubicBezTo>
                  <a:cubicBezTo>
                    <a:pt x="112" y="21"/>
                    <a:pt x="112" y="21"/>
                    <a:pt x="111" y="20"/>
                  </a:cubicBezTo>
                  <a:cubicBezTo>
                    <a:pt x="111" y="19"/>
                    <a:pt x="111" y="19"/>
                    <a:pt x="111" y="19"/>
                  </a:cubicBezTo>
                  <a:cubicBezTo>
                    <a:pt x="112" y="19"/>
                    <a:pt x="115" y="18"/>
                    <a:pt x="119" y="17"/>
                  </a:cubicBezTo>
                  <a:cubicBezTo>
                    <a:pt x="126" y="14"/>
                    <a:pt x="126" y="14"/>
                    <a:pt x="126" y="14"/>
                  </a:cubicBezTo>
                  <a:cubicBezTo>
                    <a:pt x="130" y="12"/>
                    <a:pt x="133" y="11"/>
                    <a:pt x="134" y="11"/>
                  </a:cubicBezTo>
                  <a:close/>
                  <a:moveTo>
                    <a:pt x="109" y="23"/>
                  </a:moveTo>
                  <a:cubicBezTo>
                    <a:pt x="109" y="26"/>
                    <a:pt x="108" y="30"/>
                    <a:pt x="108" y="35"/>
                  </a:cubicBezTo>
                  <a:cubicBezTo>
                    <a:pt x="108" y="37"/>
                    <a:pt x="108" y="39"/>
                    <a:pt x="108" y="40"/>
                  </a:cubicBezTo>
                  <a:cubicBezTo>
                    <a:pt x="108" y="40"/>
                    <a:pt x="109" y="40"/>
                    <a:pt x="109" y="41"/>
                  </a:cubicBezTo>
                  <a:cubicBezTo>
                    <a:pt x="110" y="43"/>
                    <a:pt x="110" y="43"/>
                    <a:pt x="110" y="43"/>
                  </a:cubicBezTo>
                  <a:cubicBezTo>
                    <a:pt x="112" y="46"/>
                    <a:pt x="113" y="48"/>
                    <a:pt x="113" y="48"/>
                  </a:cubicBezTo>
                  <a:cubicBezTo>
                    <a:pt x="113" y="48"/>
                    <a:pt x="113" y="48"/>
                    <a:pt x="114" y="48"/>
                  </a:cubicBezTo>
                  <a:cubicBezTo>
                    <a:pt x="114" y="48"/>
                    <a:pt x="115" y="48"/>
                    <a:pt x="116" y="47"/>
                  </a:cubicBezTo>
                  <a:cubicBezTo>
                    <a:pt x="116" y="47"/>
                    <a:pt x="116" y="47"/>
                    <a:pt x="116" y="47"/>
                  </a:cubicBezTo>
                  <a:cubicBezTo>
                    <a:pt x="117" y="48"/>
                    <a:pt x="117" y="48"/>
                    <a:pt x="117" y="48"/>
                  </a:cubicBezTo>
                  <a:cubicBezTo>
                    <a:pt x="117" y="49"/>
                    <a:pt x="117" y="49"/>
                    <a:pt x="117" y="49"/>
                  </a:cubicBezTo>
                  <a:cubicBezTo>
                    <a:pt x="116" y="49"/>
                    <a:pt x="114" y="50"/>
                    <a:pt x="111" y="51"/>
                  </a:cubicBezTo>
                  <a:cubicBezTo>
                    <a:pt x="109" y="53"/>
                    <a:pt x="107" y="54"/>
                    <a:pt x="106" y="54"/>
                  </a:cubicBezTo>
                  <a:cubicBezTo>
                    <a:pt x="106" y="54"/>
                    <a:pt x="106" y="54"/>
                    <a:pt x="106" y="54"/>
                  </a:cubicBezTo>
                  <a:cubicBezTo>
                    <a:pt x="105" y="53"/>
                    <a:pt x="105" y="53"/>
                    <a:pt x="105" y="53"/>
                  </a:cubicBezTo>
                  <a:cubicBezTo>
                    <a:pt x="106" y="53"/>
                    <a:pt x="106" y="53"/>
                    <a:pt x="106" y="53"/>
                  </a:cubicBezTo>
                  <a:cubicBezTo>
                    <a:pt x="107" y="52"/>
                    <a:pt x="107" y="52"/>
                    <a:pt x="107" y="51"/>
                  </a:cubicBezTo>
                  <a:cubicBezTo>
                    <a:pt x="108" y="51"/>
                    <a:pt x="108" y="51"/>
                    <a:pt x="108" y="51"/>
                  </a:cubicBezTo>
                  <a:cubicBezTo>
                    <a:pt x="108" y="50"/>
                    <a:pt x="107" y="49"/>
                    <a:pt x="105" y="45"/>
                  </a:cubicBezTo>
                  <a:cubicBezTo>
                    <a:pt x="104" y="43"/>
                    <a:pt x="104" y="43"/>
                    <a:pt x="104" y="43"/>
                  </a:cubicBezTo>
                  <a:cubicBezTo>
                    <a:pt x="104" y="43"/>
                    <a:pt x="102" y="42"/>
                    <a:pt x="98" y="40"/>
                  </a:cubicBezTo>
                  <a:cubicBezTo>
                    <a:pt x="95" y="38"/>
                    <a:pt x="92" y="36"/>
                    <a:pt x="91" y="36"/>
                  </a:cubicBezTo>
                  <a:cubicBezTo>
                    <a:pt x="90" y="36"/>
                    <a:pt x="89" y="35"/>
                    <a:pt x="89" y="36"/>
                  </a:cubicBezTo>
                  <a:cubicBezTo>
                    <a:pt x="89" y="36"/>
                    <a:pt x="89" y="36"/>
                    <a:pt x="88" y="36"/>
                  </a:cubicBezTo>
                  <a:cubicBezTo>
                    <a:pt x="88" y="36"/>
                    <a:pt x="88" y="36"/>
                    <a:pt x="88" y="36"/>
                  </a:cubicBezTo>
                  <a:cubicBezTo>
                    <a:pt x="87" y="35"/>
                    <a:pt x="87" y="35"/>
                    <a:pt x="87" y="35"/>
                  </a:cubicBezTo>
                  <a:cubicBezTo>
                    <a:pt x="87" y="35"/>
                    <a:pt x="87" y="35"/>
                    <a:pt x="87" y="35"/>
                  </a:cubicBezTo>
                  <a:cubicBezTo>
                    <a:pt x="90" y="33"/>
                    <a:pt x="91" y="31"/>
                    <a:pt x="92" y="31"/>
                  </a:cubicBezTo>
                  <a:cubicBezTo>
                    <a:pt x="93" y="31"/>
                    <a:pt x="93" y="31"/>
                    <a:pt x="94" y="31"/>
                  </a:cubicBezTo>
                  <a:cubicBezTo>
                    <a:pt x="95" y="31"/>
                    <a:pt x="98" y="33"/>
                    <a:pt x="101" y="35"/>
                  </a:cubicBezTo>
                  <a:cubicBezTo>
                    <a:pt x="106" y="38"/>
                    <a:pt x="106" y="38"/>
                    <a:pt x="106" y="38"/>
                  </a:cubicBezTo>
                  <a:cubicBezTo>
                    <a:pt x="106" y="37"/>
                    <a:pt x="106" y="34"/>
                    <a:pt x="106" y="30"/>
                  </a:cubicBezTo>
                  <a:cubicBezTo>
                    <a:pt x="106" y="25"/>
                    <a:pt x="106" y="25"/>
                    <a:pt x="106" y="25"/>
                  </a:cubicBezTo>
                  <a:cubicBezTo>
                    <a:pt x="106" y="25"/>
                    <a:pt x="106" y="24"/>
                    <a:pt x="106" y="23"/>
                  </a:cubicBezTo>
                  <a:cubicBezTo>
                    <a:pt x="108" y="22"/>
                    <a:pt x="108" y="22"/>
                    <a:pt x="108" y="22"/>
                  </a:cubicBezTo>
                  <a:cubicBezTo>
                    <a:pt x="109" y="22"/>
                    <a:pt x="109" y="22"/>
                    <a:pt x="109" y="22"/>
                  </a:cubicBezTo>
                  <a:lnTo>
                    <a:pt x="109" y="23"/>
                  </a:lnTo>
                  <a:close/>
                  <a:moveTo>
                    <a:pt x="99" y="51"/>
                  </a:moveTo>
                  <a:cubicBezTo>
                    <a:pt x="100" y="53"/>
                    <a:pt x="101" y="54"/>
                    <a:pt x="102" y="56"/>
                  </a:cubicBezTo>
                  <a:cubicBezTo>
                    <a:pt x="102" y="57"/>
                    <a:pt x="102" y="57"/>
                    <a:pt x="102" y="57"/>
                  </a:cubicBezTo>
                  <a:cubicBezTo>
                    <a:pt x="91" y="65"/>
                    <a:pt x="91" y="65"/>
                    <a:pt x="91" y="65"/>
                  </a:cubicBezTo>
                  <a:cubicBezTo>
                    <a:pt x="89" y="66"/>
                    <a:pt x="88" y="68"/>
                    <a:pt x="87" y="68"/>
                  </a:cubicBezTo>
                  <a:cubicBezTo>
                    <a:pt x="87" y="68"/>
                    <a:pt x="87" y="68"/>
                    <a:pt x="87" y="68"/>
                  </a:cubicBezTo>
                  <a:cubicBezTo>
                    <a:pt x="87" y="68"/>
                    <a:pt x="87" y="68"/>
                    <a:pt x="87" y="68"/>
                  </a:cubicBezTo>
                  <a:cubicBezTo>
                    <a:pt x="87" y="67"/>
                    <a:pt x="87" y="67"/>
                    <a:pt x="87" y="67"/>
                  </a:cubicBezTo>
                  <a:cubicBezTo>
                    <a:pt x="87" y="66"/>
                    <a:pt x="87" y="66"/>
                    <a:pt x="87" y="66"/>
                  </a:cubicBezTo>
                  <a:cubicBezTo>
                    <a:pt x="87" y="65"/>
                    <a:pt x="87" y="65"/>
                    <a:pt x="86" y="64"/>
                  </a:cubicBezTo>
                  <a:cubicBezTo>
                    <a:pt x="83" y="60"/>
                    <a:pt x="83" y="60"/>
                    <a:pt x="83" y="60"/>
                  </a:cubicBezTo>
                  <a:cubicBezTo>
                    <a:pt x="77" y="52"/>
                    <a:pt x="77" y="52"/>
                    <a:pt x="77" y="52"/>
                  </a:cubicBezTo>
                  <a:cubicBezTo>
                    <a:pt x="75" y="50"/>
                    <a:pt x="74" y="49"/>
                    <a:pt x="73" y="48"/>
                  </a:cubicBezTo>
                  <a:cubicBezTo>
                    <a:pt x="73" y="48"/>
                    <a:pt x="73" y="48"/>
                    <a:pt x="72" y="48"/>
                  </a:cubicBezTo>
                  <a:cubicBezTo>
                    <a:pt x="72" y="48"/>
                    <a:pt x="72" y="48"/>
                    <a:pt x="70" y="49"/>
                  </a:cubicBezTo>
                  <a:cubicBezTo>
                    <a:pt x="70" y="49"/>
                    <a:pt x="70" y="49"/>
                    <a:pt x="70" y="49"/>
                  </a:cubicBezTo>
                  <a:cubicBezTo>
                    <a:pt x="69" y="48"/>
                    <a:pt x="69" y="48"/>
                    <a:pt x="69" y="48"/>
                  </a:cubicBezTo>
                  <a:cubicBezTo>
                    <a:pt x="69" y="48"/>
                    <a:pt x="69" y="48"/>
                    <a:pt x="69" y="48"/>
                  </a:cubicBezTo>
                  <a:cubicBezTo>
                    <a:pt x="71" y="47"/>
                    <a:pt x="72" y="46"/>
                    <a:pt x="74" y="44"/>
                  </a:cubicBezTo>
                  <a:cubicBezTo>
                    <a:pt x="76" y="43"/>
                    <a:pt x="78" y="41"/>
                    <a:pt x="79" y="40"/>
                  </a:cubicBezTo>
                  <a:cubicBezTo>
                    <a:pt x="79" y="40"/>
                    <a:pt x="79" y="40"/>
                    <a:pt x="79" y="40"/>
                  </a:cubicBezTo>
                  <a:cubicBezTo>
                    <a:pt x="80" y="41"/>
                    <a:pt x="80" y="41"/>
                    <a:pt x="80" y="41"/>
                  </a:cubicBezTo>
                  <a:cubicBezTo>
                    <a:pt x="80" y="42"/>
                    <a:pt x="80" y="42"/>
                    <a:pt x="80" y="42"/>
                  </a:cubicBezTo>
                  <a:cubicBezTo>
                    <a:pt x="79" y="43"/>
                    <a:pt x="78" y="43"/>
                    <a:pt x="78" y="43"/>
                  </a:cubicBezTo>
                  <a:cubicBezTo>
                    <a:pt x="78" y="44"/>
                    <a:pt x="78" y="44"/>
                    <a:pt x="78" y="44"/>
                  </a:cubicBezTo>
                  <a:cubicBezTo>
                    <a:pt x="78" y="45"/>
                    <a:pt x="80" y="47"/>
                    <a:pt x="81" y="49"/>
                  </a:cubicBezTo>
                  <a:cubicBezTo>
                    <a:pt x="89" y="58"/>
                    <a:pt x="89" y="58"/>
                    <a:pt x="89" y="58"/>
                  </a:cubicBezTo>
                  <a:cubicBezTo>
                    <a:pt x="90" y="59"/>
                    <a:pt x="91" y="61"/>
                    <a:pt x="92" y="62"/>
                  </a:cubicBezTo>
                  <a:cubicBezTo>
                    <a:pt x="94" y="60"/>
                    <a:pt x="94" y="60"/>
                    <a:pt x="94" y="60"/>
                  </a:cubicBezTo>
                  <a:cubicBezTo>
                    <a:pt x="97" y="58"/>
                    <a:pt x="98" y="56"/>
                    <a:pt x="99" y="56"/>
                  </a:cubicBezTo>
                  <a:cubicBezTo>
                    <a:pt x="99" y="56"/>
                    <a:pt x="99" y="55"/>
                    <a:pt x="99" y="55"/>
                  </a:cubicBezTo>
                  <a:cubicBezTo>
                    <a:pt x="99" y="55"/>
                    <a:pt x="99" y="55"/>
                    <a:pt x="98" y="54"/>
                  </a:cubicBezTo>
                  <a:cubicBezTo>
                    <a:pt x="97" y="52"/>
                    <a:pt x="97" y="52"/>
                    <a:pt x="97" y="52"/>
                  </a:cubicBezTo>
                  <a:cubicBezTo>
                    <a:pt x="97" y="52"/>
                    <a:pt x="97" y="52"/>
                    <a:pt x="97" y="52"/>
                  </a:cubicBezTo>
                  <a:cubicBezTo>
                    <a:pt x="98" y="51"/>
                    <a:pt x="98" y="51"/>
                    <a:pt x="98" y="51"/>
                  </a:cubicBezTo>
                  <a:lnTo>
                    <a:pt x="99" y="51"/>
                  </a:lnTo>
                  <a:close/>
                  <a:moveTo>
                    <a:pt x="71" y="65"/>
                  </a:moveTo>
                  <a:cubicBezTo>
                    <a:pt x="69" y="63"/>
                    <a:pt x="66" y="61"/>
                    <a:pt x="63" y="61"/>
                  </a:cubicBezTo>
                  <a:cubicBezTo>
                    <a:pt x="61" y="60"/>
                    <a:pt x="59" y="61"/>
                    <a:pt x="57" y="63"/>
                  </a:cubicBezTo>
                  <a:cubicBezTo>
                    <a:pt x="54" y="66"/>
                    <a:pt x="53" y="69"/>
                    <a:pt x="55" y="72"/>
                  </a:cubicBezTo>
                  <a:cubicBezTo>
                    <a:pt x="56" y="74"/>
                    <a:pt x="57" y="75"/>
                    <a:pt x="59" y="77"/>
                  </a:cubicBezTo>
                  <a:cubicBezTo>
                    <a:pt x="61" y="79"/>
                    <a:pt x="64" y="81"/>
                    <a:pt x="67" y="82"/>
                  </a:cubicBezTo>
                  <a:cubicBezTo>
                    <a:pt x="70" y="82"/>
                    <a:pt x="72" y="81"/>
                    <a:pt x="74" y="79"/>
                  </a:cubicBezTo>
                  <a:cubicBezTo>
                    <a:pt x="77" y="77"/>
                    <a:pt x="77" y="74"/>
                    <a:pt x="75" y="70"/>
                  </a:cubicBezTo>
                  <a:cubicBezTo>
                    <a:pt x="74" y="68"/>
                    <a:pt x="73" y="67"/>
                    <a:pt x="71" y="65"/>
                  </a:cubicBezTo>
                  <a:close/>
                  <a:moveTo>
                    <a:pt x="75" y="60"/>
                  </a:moveTo>
                  <a:cubicBezTo>
                    <a:pt x="78" y="63"/>
                    <a:pt x="80" y="67"/>
                    <a:pt x="80" y="71"/>
                  </a:cubicBezTo>
                  <a:cubicBezTo>
                    <a:pt x="80" y="75"/>
                    <a:pt x="78" y="78"/>
                    <a:pt x="75" y="81"/>
                  </a:cubicBezTo>
                  <a:cubicBezTo>
                    <a:pt x="72" y="85"/>
                    <a:pt x="69" y="86"/>
                    <a:pt x="65" y="86"/>
                  </a:cubicBezTo>
                  <a:cubicBezTo>
                    <a:pt x="62" y="86"/>
                    <a:pt x="58" y="85"/>
                    <a:pt x="55" y="82"/>
                  </a:cubicBezTo>
                  <a:cubicBezTo>
                    <a:pt x="51" y="78"/>
                    <a:pt x="49" y="73"/>
                    <a:pt x="51" y="68"/>
                  </a:cubicBezTo>
                  <a:cubicBezTo>
                    <a:pt x="52" y="66"/>
                    <a:pt x="53" y="63"/>
                    <a:pt x="55" y="61"/>
                  </a:cubicBezTo>
                  <a:cubicBezTo>
                    <a:pt x="58" y="58"/>
                    <a:pt x="62" y="56"/>
                    <a:pt x="65" y="56"/>
                  </a:cubicBezTo>
                  <a:cubicBezTo>
                    <a:pt x="68" y="56"/>
                    <a:pt x="72" y="57"/>
                    <a:pt x="75" y="60"/>
                  </a:cubicBezTo>
                  <a:close/>
                  <a:moveTo>
                    <a:pt x="47" y="80"/>
                  </a:moveTo>
                  <a:cubicBezTo>
                    <a:pt x="50" y="81"/>
                    <a:pt x="51" y="83"/>
                    <a:pt x="51" y="85"/>
                  </a:cubicBezTo>
                  <a:cubicBezTo>
                    <a:pt x="51" y="88"/>
                    <a:pt x="50" y="90"/>
                    <a:pt x="49" y="92"/>
                  </a:cubicBezTo>
                  <a:cubicBezTo>
                    <a:pt x="49" y="92"/>
                    <a:pt x="48" y="93"/>
                    <a:pt x="48" y="93"/>
                  </a:cubicBezTo>
                  <a:cubicBezTo>
                    <a:pt x="47" y="93"/>
                    <a:pt x="47" y="93"/>
                    <a:pt x="46" y="93"/>
                  </a:cubicBezTo>
                  <a:cubicBezTo>
                    <a:pt x="46" y="93"/>
                    <a:pt x="46" y="93"/>
                    <a:pt x="46" y="93"/>
                  </a:cubicBezTo>
                  <a:cubicBezTo>
                    <a:pt x="46" y="92"/>
                    <a:pt x="47" y="92"/>
                    <a:pt x="47" y="92"/>
                  </a:cubicBezTo>
                  <a:cubicBezTo>
                    <a:pt x="48" y="91"/>
                    <a:pt x="48" y="89"/>
                    <a:pt x="48" y="88"/>
                  </a:cubicBezTo>
                  <a:cubicBezTo>
                    <a:pt x="47" y="87"/>
                    <a:pt x="47" y="86"/>
                    <a:pt x="45" y="85"/>
                  </a:cubicBezTo>
                  <a:cubicBezTo>
                    <a:pt x="42" y="83"/>
                    <a:pt x="40" y="83"/>
                    <a:pt x="38" y="86"/>
                  </a:cubicBezTo>
                  <a:cubicBezTo>
                    <a:pt x="38" y="86"/>
                    <a:pt x="38" y="87"/>
                    <a:pt x="37" y="88"/>
                  </a:cubicBezTo>
                  <a:cubicBezTo>
                    <a:pt x="37" y="88"/>
                    <a:pt x="39" y="89"/>
                    <a:pt x="42" y="92"/>
                  </a:cubicBezTo>
                  <a:cubicBezTo>
                    <a:pt x="50" y="98"/>
                    <a:pt x="50" y="98"/>
                    <a:pt x="50" y="98"/>
                  </a:cubicBezTo>
                  <a:cubicBezTo>
                    <a:pt x="53" y="99"/>
                    <a:pt x="54" y="100"/>
                    <a:pt x="55" y="101"/>
                  </a:cubicBezTo>
                  <a:cubicBezTo>
                    <a:pt x="55" y="101"/>
                    <a:pt x="56" y="101"/>
                    <a:pt x="56" y="101"/>
                  </a:cubicBezTo>
                  <a:cubicBezTo>
                    <a:pt x="56" y="101"/>
                    <a:pt x="57" y="100"/>
                    <a:pt x="58" y="99"/>
                  </a:cubicBezTo>
                  <a:cubicBezTo>
                    <a:pt x="58" y="99"/>
                    <a:pt x="58" y="99"/>
                    <a:pt x="58" y="99"/>
                  </a:cubicBezTo>
                  <a:cubicBezTo>
                    <a:pt x="59" y="99"/>
                    <a:pt x="59" y="99"/>
                    <a:pt x="59" y="99"/>
                  </a:cubicBezTo>
                  <a:cubicBezTo>
                    <a:pt x="59" y="100"/>
                    <a:pt x="59" y="100"/>
                    <a:pt x="59" y="100"/>
                  </a:cubicBezTo>
                  <a:cubicBezTo>
                    <a:pt x="58" y="101"/>
                    <a:pt x="57" y="103"/>
                    <a:pt x="55" y="105"/>
                  </a:cubicBezTo>
                  <a:cubicBezTo>
                    <a:pt x="54" y="107"/>
                    <a:pt x="53" y="109"/>
                    <a:pt x="52" y="110"/>
                  </a:cubicBezTo>
                  <a:cubicBezTo>
                    <a:pt x="52" y="110"/>
                    <a:pt x="52" y="110"/>
                    <a:pt x="52" y="110"/>
                  </a:cubicBezTo>
                  <a:cubicBezTo>
                    <a:pt x="51" y="109"/>
                    <a:pt x="51" y="109"/>
                    <a:pt x="51" y="109"/>
                  </a:cubicBezTo>
                  <a:cubicBezTo>
                    <a:pt x="51" y="109"/>
                    <a:pt x="51" y="109"/>
                    <a:pt x="51" y="109"/>
                  </a:cubicBezTo>
                  <a:cubicBezTo>
                    <a:pt x="51" y="107"/>
                    <a:pt x="52" y="107"/>
                    <a:pt x="52" y="107"/>
                  </a:cubicBezTo>
                  <a:cubicBezTo>
                    <a:pt x="52" y="106"/>
                    <a:pt x="52" y="106"/>
                    <a:pt x="52" y="106"/>
                  </a:cubicBezTo>
                  <a:cubicBezTo>
                    <a:pt x="51" y="105"/>
                    <a:pt x="49" y="104"/>
                    <a:pt x="47" y="102"/>
                  </a:cubicBezTo>
                  <a:cubicBezTo>
                    <a:pt x="39" y="96"/>
                    <a:pt x="39" y="96"/>
                    <a:pt x="39" y="96"/>
                  </a:cubicBezTo>
                  <a:cubicBezTo>
                    <a:pt x="36" y="94"/>
                    <a:pt x="35" y="93"/>
                    <a:pt x="34" y="93"/>
                  </a:cubicBezTo>
                  <a:cubicBezTo>
                    <a:pt x="33" y="93"/>
                    <a:pt x="33" y="93"/>
                    <a:pt x="33" y="93"/>
                  </a:cubicBezTo>
                  <a:cubicBezTo>
                    <a:pt x="33" y="93"/>
                    <a:pt x="32" y="94"/>
                    <a:pt x="31" y="95"/>
                  </a:cubicBezTo>
                  <a:cubicBezTo>
                    <a:pt x="31" y="95"/>
                    <a:pt x="31" y="95"/>
                    <a:pt x="31" y="95"/>
                  </a:cubicBezTo>
                  <a:cubicBezTo>
                    <a:pt x="30" y="94"/>
                    <a:pt x="30" y="94"/>
                    <a:pt x="30" y="94"/>
                  </a:cubicBezTo>
                  <a:cubicBezTo>
                    <a:pt x="30" y="94"/>
                    <a:pt x="30" y="94"/>
                    <a:pt x="30" y="94"/>
                  </a:cubicBezTo>
                  <a:cubicBezTo>
                    <a:pt x="31" y="93"/>
                    <a:pt x="32" y="91"/>
                    <a:pt x="33" y="89"/>
                  </a:cubicBezTo>
                  <a:cubicBezTo>
                    <a:pt x="34" y="88"/>
                    <a:pt x="35" y="87"/>
                    <a:pt x="36" y="85"/>
                  </a:cubicBezTo>
                  <a:cubicBezTo>
                    <a:pt x="37" y="84"/>
                    <a:pt x="38" y="83"/>
                    <a:pt x="38" y="82"/>
                  </a:cubicBezTo>
                  <a:cubicBezTo>
                    <a:pt x="40" y="80"/>
                    <a:pt x="42" y="78"/>
                    <a:pt x="44" y="78"/>
                  </a:cubicBezTo>
                  <a:cubicBezTo>
                    <a:pt x="45" y="78"/>
                    <a:pt x="46" y="79"/>
                    <a:pt x="47" y="80"/>
                  </a:cubicBezTo>
                  <a:close/>
                  <a:moveTo>
                    <a:pt x="25" y="107"/>
                  </a:moveTo>
                  <a:cubicBezTo>
                    <a:pt x="25" y="107"/>
                    <a:pt x="25" y="107"/>
                    <a:pt x="25" y="107"/>
                  </a:cubicBezTo>
                  <a:cubicBezTo>
                    <a:pt x="24" y="108"/>
                    <a:pt x="24" y="109"/>
                    <a:pt x="24" y="109"/>
                  </a:cubicBezTo>
                  <a:cubicBezTo>
                    <a:pt x="24" y="109"/>
                    <a:pt x="24" y="110"/>
                    <a:pt x="24" y="110"/>
                  </a:cubicBezTo>
                  <a:cubicBezTo>
                    <a:pt x="25" y="110"/>
                    <a:pt x="27" y="111"/>
                    <a:pt x="30" y="113"/>
                  </a:cubicBezTo>
                  <a:cubicBezTo>
                    <a:pt x="37" y="116"/>
                    <a:pt x="37" y="116"/>
                    <a:pt x="37" y="116"/>
                  </a:cubicBezTo>
                  <a:cubicBezTo>
                    <a:pt x="42" y="118"/>
                    <a:pt x="45" y="120"/>
                    <a:pt x="47" y="120"/>
                  </a:cubicBezTo>
                  <a:cubicBezTo>
                    <a:pt x="47" y="121"/>
                    <a:pt x="47" y="121"/>
                    <a:pt x="47" y="121"/>
                  </a:cubicBezTo>
                  <a:cubicBezTo>
                    <a:pt x="46" y="122"/>
                    <a:pt x="46" y="123"/>
                    <a:pt x="45" y="124"/>
                  </a:cubicBezTo>
                  <a:cubicBezTo>
                    <a:pt x="40" y="125"/>
                    <a:pt x="31" y="127"/>
                    <a:pt x="19" y="130"/>
                  </a:cubicBezTo>
                  <a:cubicBezTo>
                    <a:pt x="30" y="136"/>
                    <a:pt x="30" y="136"/>
                    <a:pt x="30" y="136"/>
                  </a:cubicBezTo>
                  <a:cubicBezTo>
                    <a:pt x="33" y="137"/>
                    <a:pt x="35" y="138"/>
                    <a:pt x="35" y="138"/>
                  </a:cubicBezTo>
                  <a:cubicBezTo>
                    <a:pt x="36" y="138"/>
                    <a:pt x="36" y="138"/>
                    <a:pt x="36" y="138"/>
                  </a:cubicBezTo>
                  <a:cubicBezTo>
                    <a:pt x="37" y="138"/>
                    <a:pt x="37" y="137"/>
                    <a:pt x="38" y="136"/>
                  </a:cubicBezTo>
                  <a:cubicBezTo>
                    <a:pt x="38" y="136"/>
                    <a:pt x="38" y="136"/>
                    <a:pt x="38" y="136"/>
                  </a:cubicBezTo>
                  <a:cubicBezTo>
                    <a:pt x="39" y="136"/>
                    <a:pt x="39" y="136"/>
                    <a:pt x="39" y="136"/>
                  </a:cubicBezTo>
                  <a:cubicBezTo>
                    <a:pt x="39" y="137"/>
                    <a:pt x="39" y="137"/>
                    <a:pt x="39" y="137"/>
                  </a:cubicBezTo>
                  <a:cubicBezTo>
                    <a:pt x="38" y="138"/>
                    <a:pt x="38" y="139"/>
                    <a:pt x="37" y="140"/>
                  </a:cubicBezTo>
                  <a:cubicBezTo>
                    <a:pt x="37" y="142"/>
                    <a:pt x="36" y="143"/>
                    <a:pt x="35" y="144"/>
                  </a:cubicBezTo>
                  <a:cubicBezTo>
                    <a:pt x="35" y="144"/>
                    <a:pt x="35" y="144"/>
                    <a:pt x="35" y="144"/>
                  </a:cubicBezTo>
                  <a:cubicBezTo>
                    <a:pt x="34" y="144"/>
                    <a:pt x="34" y="144"/>
                    <a:pt x="34" y="144"/>
                  </a:cubicBezTo>
                  <a:cubicBezTo>
                    <a:pt x="34" y="144"/>
                    <a:pt x="34" y="144"/>
                    <a:pt x="34" y="144"/>
                  </a:cubicBezTo>
                  <a:cubicBezTo>
                    <a:pt x="34" y="142"/>
                    <a:pt x="35" y="142"/>
                    <a:pt x="35" y="141"/>
                  </a:cubicBezTo>
                  <a:cubicBezTo>
                    <a:pt x="35" y="141"/>
                    <a:pt x="35" y="141"/>
                    <a:pt x="34" y="141"/>
                  </a:cubicBezTo>
                  <a:cubicBezTo>
                    <a:pt x="34" y="140"/>
                    <a:pt x="32" y="139"/>
                    <a:pt x="29" y="138"/>
                  </a:cubicBezTo>
                  <a:cubicBezTo>
                    <a:pt x="20" y="134"/>
                    <a:pt x="20" y="134"/>
                    <a:pt x="20" y="134"/>
                  </a:cubicBezTo>
                  <a:cubicBezTo>
                    <a:pt x="17" y="132"/>
                    <a:pt x="15" y="131"/>
                    <a:pt x="14" y="131"/>
                  </a:cubicBezTo>
                  <a:cubicBezTo>
                    <a:pt x="14" y="131"/>
                    <a:pt x="14" y="131"/>
                    <a:pt x="13" y="132"/>
                  </a:cubicBezTo>
                  <a:cubicBezTo>
                    <a:pt x="13" y="132"/>
                    <a:pt x="13" y="132"/>
                    <a:pt x="12" y="133"/>
                  </a:cubicBezTo>
                  <a:cubicBezTo>
                    <a:pt x="12" y="134"/>
                    <a:pt x="12" y="134"/>
                    <a:pt x="12" y="134"/>
                  </a:cubicBezTo>
                  <a:cubicBezTo>
                    <a:pt x="11" y="133"/>
                    <a:pt x="11" y="133"/>
                    <a:pt x="11" y="133"/>
                  </a:cubicBezTo>
                  <a:cubicBezTo>
                    <a:pt x="11" y="133"/>
                    <a:pt x="11" y="133"/>
                    <a:pt x="11" y="133"/>
                  </a:cubicBezTo>
                  <a:cubicBezTo>
                    <a:pt x="11" y="132"/>
                    <a:pt x="12" y="131"/>
                    <a:pt x="12" y="130"/>
                  </a:cubicBezTo>
                  <a:cubicBezTo>
                    <a:pt x="13" y="128"/>
                    <a:pt x="14" y="127"/>
                    <a:pt x="14" y="126"/>
                  </a:cubicBezTo>
                  <a:cubicBezTo>
                    <a:pt x="22" y="124"/>
                    <a:pt x="30" y="122"/>
                    <a:pt x="39" y="119"/>
                  </a:cubicBezTo>
                  <a:cubicBezTo>
                    <a:pt x="29" y="115"/>
                    <a:pt x="29" y="115"/>
                    <a:pt x="29" y="115"/>
                  </a:cubicBezTo>
                  <a:cubicBezTo>
                    <a:pt x="26" y="113"/>
                    <a:pt x="24" y="113"/>
                    <a:pt x="23" y="112"/>
                  </a:cubicBezTo>
                  <a:cubicBezTo>
                    <a:pt x="23" y="112"/>
                    <a:pt x="23" y="112"/>
                    <a:pt x="22" y="113"/>
                  </a:cubicBezTo>
                  <a:cubicBezTo>
                    <a:pt x="22" y="113"/>
                    <a:pt x="22" y="113"/>
                    <a:pt x="21" y="115"/>
                  </a:cubicBezTo>
                  <a:cubicBezTo>
                    <a:pt x="21" y="115"/>
                    <a:pt x="21" y="115"/>
                    <a:pt x="21" y="115"/>
                  </a:cubicBezTo>
                  <a:cubicBezTo>
                    <a:pt x="20" y="114"/>
                    <a:pt x="20" y="114"/>
                    <a:pt x="20" y="114"/>
                  </a:cubicBezTo>
                  <a:cubicBezTo>
                    <a:pt x="20" y="114"/>
                    <a:pt x="20" y="114"/>
                    <a:pt x="20" y="114"/>
                  </a:cubicBezTo>
                  <a:cubicBezTo>
                    <a:pt x="20" y="113"/>
                    <a:pt x="21" y="111"/>
                    <a:pt x="21" y="110"/>
                  </a:cubicBezTo>
                  <a:cubicBezTo>
                    <a:pt x="22" y="109"/>
                    <a:pt x="23" y="107"/>
                    <a:pt x="23" y="106"/>
                  </a:cubicBezTo>
                  <a:cubicBezTo>
                    <a:pt x="24" y="106"/>
                    <a:pt x="24" y="106"/>
                    <a:pt x="24" y="106"/>
                  </a:cubicBezTo>
                  <a:lnTo>
                    <a:pt x="25" y="107"/>
                  </a:lnTo>
                  <a:close/>
                  <a:moveTo>
                    <a:pt x="36" y="146"/>
                  </a:moveTo>
                  <a:cubicBezTo>
                    <a:pt x="36" y="147"/>
                    <a:pt x="36" y="147"/>
                    <a:pt x="36" y="147"/>
                  </a:cubicBezTo>
                  <a:cubicBezTo>
                    <a:pt x="35" y="148"/>
                    <a:pt x="35" y="150"/>
                    <a:pt x="34" y="152"/>
                  </a:cubicBezTo>
                  <a:cubicBezTo>
                    <a:pt x="33" y="155"/>
                    <a:pt x="33" y="157"/>
                    <a:pt x="33" y="158"/>
                  </a:cubicBezTo>
                  <a:cubicBezTo>
                    <a:pt x="32" y="158"/>
                    <a:pt x="32" y="158"/>
                    <a:pt x="32" y="158"/>
                  </a:cubicBezTo>
                  <a:cubicBezTo>
                    <a:pt x="31" y="158"/>
                    <a:pt x="31" y="158"/>
                    <a:pt x="31" y="158"/>
                  </a:cubicBezTo>
                  <a:cubicBezTo>
                    <a:pt x="31" y="158"/>
                    <a:pt x="31" y="158"/>
                    <a:pt x="31" y="158"/>
                  </a:cubicBezTo>
                  <a:cubicBezTo>
                    <a:pt x="31" y="156"/>
                    <a:pt x="31" y="156"/>
                    <a:pt x="31" y="155"/>
                  </a:cubicBezTo>
                  <a:cubicBezTo>
                    <a:pt x="31" y="155"/>
                    <a:pt x="31" y="155"/>
                    <a:pt x="31" y="154"/>
                  </a:cubicBezTo>
                  <a:cubicBezTo>
                    <a:pt x="30" y="154"/>
                    <a:pt x="28" y="153"/>
                    <a:pt x="25" y="153"/>
                  </a:cubicBezTo>
                  <a:cubicBezTo>
                    <a:pt x="16" y="150"/>
                    <a:pt x="16" y="150"/>
                    <a:pt x="16" y="150"/>
                  </a:cubicBezTo>
                  <a:cubicBezTo>
                    <a:pt x="13" y="149"/>
                    <a:pt x="11" y="149"/>
                    <a:pt x="10" y="148"/>
                  </a:cubicBezTo>
                  <a:cubicBezTo>
                    <a:pt x="9" y="148"/>
                    <a:pt x="9" y="149"/>
                    <a:pt x="9" y="149"/>
                  </a:cubicBezTo>
                  <a:cubicBezTo>
                    <a:pt x="9" y="149"/>
                    <a:pt x="9" y="150"/>
                    <a:pt x="8" y="151"/>
                  </a:cubicBezTo>
                  <a:cubicBezTo>
                    <a:pt x="8" y="151"/>
                    <a:pt x="8" y="151"/>
                    <a:pt x="8" y="151"/>
                  </a:cubicBezTo>
                  <a:cubicBezTo>
                    <a:pt x="7" y="151"/>
                    <a:pt x="7" y="151"/>
                    <a:pt x="7" y="151"/>
                  </a:cubicBezTo>
                  <a:cubicBezTo>
                    <a:pt x="6" y="150"/>
                    <a:pt x="6" y="150"/>
                    <a:pt x="6" y="150"/>
                  </a:cubicBezTo>
                  <a:cubicBezTo>
                    <a:pt x="7" y="149"/>
                    <a:pt x="7" y="147"/>
                    <a:pt x="8" y="145"/>
                  </a:cubicBezTo>
                  <a:cubicBezTo>
                    <a:pt x="9" y="142"/>
                    <a:pt x="9" y="140"/>
                    <a:pt x="10" y="139"/>
                  </a:cubicBezTo>
                  <a:cubicBezTo>
                    <a:pt x="10" y="139"/>
                    <a:pt x="10" y="139"/>
                    <a:pt x="10" y="139"/>
                  </a:cubicBezTo>
                  <a:cubicBezTo>
                    <a:pt x="11" y="139"/>
                    <a:pt x="11" y="139"/>
                    <a:pt x="11" y="139"/>
                  </a:cubicBezTo>
                  <a:cubicBezTo>
                    <a:pt x="11" y="140"/>
                    <a:pt x="11" y="140"/>
                    <a:pt x="11" y="140"/>
                  </a:cubicBezTo>
                  <a:cubicBezTo>
                    <a:pt x="11" y="141"/>
                    <a:pt x="11" y="142"/>
                    <a:pt x="11" y="142"/>
                  </a:cubicBezTo>
                  <a:cubicBezTo>
                    <a:pt x="11" y="142"/>
                    <a:pt x="11" y="142"/>
                    <a:pt x="11" y="143"/>
                  </a:cubicBezTo>
                  <a:cubicBezTo>
                    <a:pt x="12" y="143"/>
                    <a:pt x="14" y="144"/>
                    <a:pt x="17" y="145"/>
                  </a:cubicBezTo>
                  <a:cubicBezTo>
                    <a:pt x="27" y="147"/>
                    <a:pt x="27" y="147"/>
                    <a:pt x="27" y="147"/>
                  </a:cubicBezTo>
                  <a:cubicBezTo>
                    <a:pt x="30" y="148"/>
                    <a:pt x="32" y="149"/>
                    <a:pt x="33" y="149"/>
                  </a:cubicBezTo>
                  <a:cubicBezTo>
                    <a:pt x="33" y="149"/>
                    <a:pt x="33" y="149"/>
                    <a:pt x="33" y="148"/>
                  </a:cubicBezTo>
                  <a:cubicBezTo>
                    <a:pt x="34" y="148"/>
                    <a:pt x="34" y="147"/>
                    <a:pt x="34" y="146"/>
                  </a:cubicBezTo>
                  <a:cubicBezTo>
                    <a:pt x="34" y="146"/>
                    <a:pt x="34" y="146"/>
                    <a:pt x="34" y="146"/>
                  </a:cubicBezTo>
                  <a:lnTo>
                    <a:pt x="36" y="146"/>
                  </a:lnTo>
                  <a:close/>
                  <a:moveTo>
                    <a:pt x="7" y="154"/>
                  </a:moveTo>
                  <a:cubicBezTo>
                    <a:pt x="7" y="154"/>
                    <a:pt x="7" y="154"/>
                    <a:pt x="7" y="154"/>
                  </a:cubicBezTo>
                  <a:cubicBezTo>
                    <a:pt x="7" y="156"/>
                    <a:pt x="7" y="156"/>
                    <a:pt x="7" y="157"/>
                  </a:cubicBezTo>
                  <a:cubicBezTo>
                    <a:pt x="7" y="157"/>
                    <a:pt x="7" y="157"/>
                    <a:pt x="8" y="157"/>
                  </a:cubicBezTo>
                  <a:cubicBezTo>
                    <a:pt x="8" y="158"/>
                    <a:pt x="10" y="158"/>
                    <a:pt x="13" y="159"/>
                  </a:cubicBezTo>
                  <a:cubicBezTo>
                    <a:pt x="27" y="161"/>
                    <a:pt x="27" y="161"/>
                    <a:pt x="27" y="161"/>
                  </a:cubicBezTo>
                  <a:cubicBezTo>
                    <a:pt x="30" y="162"/>
                    <a:pt x="32" y="163"/>
                    <a:pt x="33" y="163"/>
                  </a:cubicBezTo>
                  <a:cubicBezTo>
                    <a:pt x="34" y="164"/>
                    <a:pt x="36" y="166"/>
                    <a:pt x="37" y="168"/>
                  </a:cubicBezTo>
                  <a:cubicBezTo>
                    <a:pt x="38" y="170"/>
                    <a:pt x="38" y="171"/>
                    <a:pt x="38" y="173"/>
                  </a:cubicBezTo>
                  <a:cubicBezTo>
                    <a:pt x="38" y="174"/>
                    <a:pt x="38" y="174"/>
                    <a:pt x="38" y="175"/>
                  </a:cubicBezTo>
                  <a:cubicBezTo>
                    <a:pt x="37" y="174"/>
                    <a:pt x="36" y="174"/>
                    <a:pt x="34" y="174"/>
                  </a:cubicBezTo>
                  <a:cubicBezTo>
                    <a:pt x="34" y="173"/>
                    <a:pt x="34" y="173"/>
                    <a:pt x="34" y="173"/>
                  </a:cubicBezTo>
                  <a:cubicBezTo>
                    <a:pt x="35" y="172"/>
                    <a:pt x="36" y="172"/>
                    <a:pt x="36" y="171"/>
                  </a:cubicBezTo>
                  <a:cubicBezTo>
                    <a:pt x="36" y="170"/>
                    <a:pt x="36" y="169"/>
                    <a:pt x="34" y="169"/>
                  </a:cubicBezTo>
                  <a:cubicBezTo>
                    <a:pt x="33" y="168"/>
                    <a:pt x="31" y="168"/>
                    <a:pt x="28" y="167"/>
                  </a:cubicBezTo>
                  <a:cubicBezTo>
                    <a:pt x="12" y="164"/>
                    <a:pt x="12" y="164"/>
                    <a:pt x="12" y="164"/>
                  </a:cubicBezTo>
                  <a:cubicBezTo>
                    <a:pt x="9" y="164"/>
                    <a:pt x="7" y="163"/>
                    <a:pt x="6" y="163"/>
                  </a:cubicBezTo>
                  <a:cubicBezTo>
                    <a:pt x="6" y="163"/>
                    <a:pt x="6" y="163"/>
                    <a:pt x="6" y="164"/>
                  </a:cubicBezTo>
                  <a:cubicBezTo>
                    <a:pt x="6" y="164"/>
                    <a:pt x="5" y="165"/>
                    <a:pt x="5" y="166"/>
                  </a:cubicBezTo>
                  <a:cubicBezTo>
                    <a:pt x="5" y="167"/>
                    <a:pt x="5" y="167"/>
                    <a:pt x="5" y="167"/>
                  </a:cubicBezTo>
                  <a:cubicBezTo>
                    <a:pt x="3" y="166"/>
                    <a:pt x="3" y="166"/>
                    <a:pt x="3" y="166"/>
                  </a:cubicBezTo>
                  <a:cubicBezTo>
                    <a:pt x="3" y="166"/>
                    <a:pt x="3" y="166"/>
                    <a:pt x="3" y="166"/>
                  </a:cubicBezTo>
                  <a:cubicBezTo>
                    <a:pt x="4" y="164"/>
                    <a:pt x="4" y="162"/>
                    <a:pt x="5" y="160"/>
                  </a:cubicBezTo>
                  <a:cubicBezTo>
                    <a:pt x="5" y="157"/>
                    <a:pt x="5" y="155"/>
                    <a:pt x="6" y="154"/>
                  </a:cubicBezTo>
                  <a:cubicBezTo>
                    <a:pt x="6" y="154"/>
                    <a:pt x="6" y="154"/>
                    <a:pt x="6" y="154"/>
                  </a:cubicBezTo>
                  <a:lnTo>
                    <a:pt x="7" y="154"/>
                  </a:lnTo>
                  <a:close/>
                  <a:moveTo>
                    <a:pt x="4" y="170"/>
                  </a:moveTo>
                  <a:cubicBezTo>
                    <a:pt x="4" y="170"/>
                    <a:pt x="4" y="170"/>
                    <a:pt x="4" y="170"/>
                  </a:cubicBezTo>
                  <a:cubicBezTo>
                    <a:pt x="4" y="172"/>
                    <a:pt x="4" y="172"/>
                    <a:pt x="4" y="172"/>
                  </a:cubicBezTo>
                  <a:cubicBezTo>
                    <a:pt x="4" y="173"/>
                    <a:pt x="4" y="173"/>
                    <a:pt x="5" y="173"/>
                  </a:cubicBezTo>
                  <a:cubicBezTo>
                    <a:pt x="6" y="173"/>
                    <a:pt x="8" y="174"/>
                    <a:pt x="11" y="174"/>
                  </a:cubicBezTo>
                  <a:cubicBezTo>
                    <a:pt x="18" y="175"/>
                    <a:pt x="18" y="175"/>
                    <a:pt x="18" y="175"/>
                  </a:cubicBezTo>
                  <a:cubicBezTo>
                    <a:pt x="24" y="175"/>
                    <a:pt x="28" y="175"/>
                    <a:pt x="30" y="175"/>
                  </a:cubicBezTo>
                  <a:cubicBezTo>
                    <a:pt x="30" y="176"/>
                    <a:pt x="30" y="176"/>
                    <a:pt x="30" y="176"/>
                  </a:cubicBezTo>
                  <a:cubicBezTo>
                    <a:pt x="29" y="177"/>
                    <a:pt x="29" y="178"/>
                    <a:pt x="29" y="179"/>
                  </a:cubicBezTo>
                  <a:cubicBezTo>
                    <a:pt x="25" y="182"/>
                    <a:pt x="17" y="187"/>
                    <a:pt x="6" y="194"/>
                  </a:cubicBezTo>
                  <a:cubicBezTo>
                    <a:pt x="19" y="196"/>
                    <a:pt x="19" y="196"/>
                    <a:pt x="19" y="196"/>
                  </a:cubicBezTo>
                  <a:cubicBezTo>
                    <a:pt x="22" y="196"/>
                    <a:pt x="24" y="196"/>
                    <a:pt x="25" y="196"/>
                  </a:cubicBezTo>
                  <a:cubicBezTo>
                    <a:pt x="25" y="196"/>
                    <a:pt x="26" y="196"/>
                    <a:pt x="26" y="195"/>
                  </a:cubicBezTo>
                  <a:cubicBezTo>
                    <a:pt x="26" y="195"/>
                    <a:pt x="26" y="194"/>
                    <a:pt x="26" y="193"/>
                  </a:cubicBezTo>
                  <a:cubicBezTo>
                    <a:pt x="26" y="193"/>
                    <a:pt x="26" y="193"/>
                    <a:pt x="26" y="193"/>
                  </a:cubicBezTo>
                  <a:cubicBezTo>
                    <a:pt x="28" y="193"/>
                    <a:pt x="28" y="193"/>
                    <a:pt x="28" y="193"/>
                  </a:cubicBezTo>
                  <a:cubicBezTo>
                    <a:pt x="28" y="193"/>
                    <a:pt x="28" y="193"/>
                    <a:pt x="28" y="193"/>
                  </a:cubicBezTo>
                  <a:cubicBezTo>
                    <a:pt x="27" y="195"/>
                    <a:pt x="27" y="196"/>
                    <a:pt x="27" y="197"/>
                  </a:cubicBezTo>
                  <a:cubicBezTo>
                    <a:pt x="27" y="199"/>
                    <a:pt x="27" y="200"/>
                    <a:pt x="27" y="202"/>
                  </a:cubicBezTo>
                  <a:cubicBezTo>
                    <a:pt x="27" y="202"/>
                    <a:pt x="27" y="202"/>
                    <a:pt x="27" y="202"/>
                  </a:cubicBezTo>
                  <a:cubicBezTo>
                    <a:pt x="25" y="202"/>
                    <a:pt x="25" y="202"/>
                    <a:pt x="25" y="202"/>
                  </a:cubicBezTo>
                  <a:cubicBezTo>
                    <a:pt x="25" y="202"/>
                    <a:pt x="25" y="202"/>
                    <a:pt x="25" y="202"/>
                  </a:cubicBezTo>
                  <a:cubicBezTo>
                    <a:pt x="25" y="200"/>
                    <a:pt x="25" y="199"/>
                    <a:pt x="25" y="199"/>
                  </a:cubicBezTo>
                  <a:cubicBezTo>
                    <a:pt x="25" y="199"/>
                    <a:pt x="25" y="199"/>
                    <a:pt x="25" y="199"/>
                  </a:cubicBezTo>
                  <a:cubicBezTo>
                    <a:pt x="24" y="198"/>
                    <a:pt x="22" y="198"/>
                    <a:pt x="19" y="198"/>
                  </a:cubicBezTo>
                  <a:cubicBezTo>
                    <a:pt x="9" y="197"/>
                    <a:pt x="9" y="197"/>
                    <a:pt x="9" y="197"/>
                  </a:cubicBezTo>
                  <a:cubicBezTo>
                    <a:pt x="6" y="197"/>
                    <a:pt x="4" y="197"/>
                    <a:pt x="3" y="197"/>
                  </a:cubicBezTo>
                  <a:cubicBezTo>
                    <a:pt x="2" y="197"/>
                    <a:pt x="2" y="197"/>
                    <a:pt x="2" y="197"/>
                  </a:cubicBezTo>
                  <a:cubicBezTo>
                    <a:pt x="2" y="197"/>
                    <a:pt x="2" y="198"/>
                    <a:pt x="2" y="199"/>
                  </a:cubicBezTo>
                  <a:cubicBezTo>
                    <a:pt x="1" y="200"/>
                    <a:pt x="1" y="200"/>
                    <a:pt x="1" y="200"/>
                  </a:cubicBezTo>
                  <a:cubicBezTo>
                    <a:pt x="0" y="200"/>
                    <a:pt x="0" y="200"/>
                    <a:pt x="0" y="200"/>
                  </a:cubicBezTo>
                  <a:cubicBezTo>
                    <a:pt x="0" y="199"/>
                    <a:pt x="0" y="199"/>
                    <a:pt x="0" y="199"/>
                  </a:cubicBezTo>
                  <a:cubicBezTo>
                    <a:pt x="0" y="198"/>
                    <a:pt x="0" y="197"/>
                    <a:pt x="0" y="196"/>
                  </a:cubicBezTo>
                  <a:cubicBezTo>
                    <a:pt x="1" y="194"/>
                    <a:pt x="1" y="193"/>
                    <a:pt x="1" y="192"/>
                  </a:cubicBezTo>
                  <a:cubicBezTo>
                    <a:pt x="7" y="188"/>
                    <a:pt x="14" y="183"/>
                    <a:pt x="22" y="177"/>
                  </a:cubicBezTo>
                  <a:cubicBezTo>
                    <a:pt x="10" y="176"/>
                    <a:pt x="10" y="176"/>
                    <a:pt x="10" y="176"/>
                  </a:cubicBezTo>
                  <a:cubicBezTo>
                    <a:pt x="7" y="176"/>
                    <a:pt x="5" y="176"/>
                    <a:pt x="5" y="176"/>
                  </a:cubicBezTo>
                  <a:cubicBezTo>
                    <a:pt x="4" y="176"/>
                    <a:pt x="4" y="176"/>
                    <a:pt x="4" y="177"/>
                  </a:cubicBezTo>
                  <a:cubicBezTo>
                    <a:pt x="4" y="177"/>
                    <a:pt x="4" y="177"/>
                    <a:pt x="3" y="179"/>
                  </a:cubicBezTo>
                  <a:cubicBezTo>
                    <a:pt x="3" y="179"/>
                    <a:pt x="3" y="179"/>
                    <a:pt x="3" y="179"/>
                  </a:cubicBezTo>
                  <a:cubicBezTo>
                    <a:pt x="2" y="179"/>
                    <a:pt x="2" y="179"/>
                    <a:pt x="2" y="179"/>
                  </a:cubicBezTo>
                  <a:cubicBezTo>
                    <a:pt x="2" y="179"/>
                    <a:pt x="2" y="179"/>
                    <a:pt x="2" y="179"/>
                  </a:cubicBezTo>
                  <a:cubicBezTo>
                    <a:pt x="2" y="177"/>
                    <a:pt x="2" y="176"/>
                    <a:pt x="2" y="175"/>
                  </a:cubicBezTo>
                  <a:cubicBezTo>
                    <a:pt x="2" y="173"/>
                    <a:pt x="2" y="171"/>
                    <a:pt x="2" y="170"/>
                  </a:cubicBezTo>
                  <a:cubicBezTo>
                    <a:pt x="3" y="170"/>
                    <a:pt x="3" y="170"/>
                    <a:pt x="3" y="170"/>
                  </a:cubicBezTo>
                  <a:lnTo>
                    <a:pt x="4" y="170"/>
                  </a:lnTo>
                  <a:close/>
                  <a:moveTo>
                    <a:pt x="19" y="216"/>
                  </a:moveTo>
                  <a:cubicBezTo>
                    <a:pt x="9" y="221"/>
                    <a:pt x="9" y="221"/>
                    <a:pt x="9" y="221"/>
                  </a:cubicBezTo>
                  <a:cubicBezTo>
                    <a:pt x="20" y="224"/>
                    <a:pt x="20" y="224"/>
                    <a:pt x="20" y="224"/>
                  </a:cubicBezTo>
                  <a:cubicBezTo>
                    <a:pt x="20" y="223"/>
                    <a:pt x="20" y="222"/>
                    <a:pt x="19" y="220"/>
                  </a:cubicBezTo>
                  <a:cubicBezTo>
                    <a:pt x="19" y="218"/>
                    <a:pt x="19" y="217"/>
                    <a:pt x="19" y="216"/>
                  </a:cubicBezTo>
                  <a:close/>
                  <a:moveTo>
                    <a:pt x="28" y="203"/>
                  </a:moveTo>
                  <a:cubicBezTo>
                    <a:pt x="28" y="203"/>
                    <a:pt x="28" y="203"/>
                    <a:pt x="28" y="203"/>
                  </a:cubicBezTo>
                  <a:cubicBezTo>
                    <a:pt x="28" y="206"/>
                    <a:pt x="28" y="207"/>
                    <a:pt x="28" y="208"/>
                  </a:cubicBezTo>
                  <a:cubicBezTo>
                    <a:pt x="29" y="210"/>
                    <a:pt x="29" y="213"/>
                    <a:pt x="29" y="215"/>
                  </a:cubicBezTo>
                  <a:cubicBezTo>
                    <a:pt x="29" y="215"/>
                    <a:pt x="29" y="215"/>
                    <a:pt x="29" y="215"/>
                  </a:cubicBezTo>
                  <a:cubicBezTo>
                    <a:pt x="28" y="215"/>
                    <a:pt x="28" y="215"/>
                    <a:pt x="28" y="215"/>
                  </a:cubicBezTo>
                  <a:cubicBezTo>
                    <a:pt x="28" y="215"/>
                    <a:pt x="28" y="215"/>
                    <a:pt x="28" y="215"/>
                  </a:cubicBezTo>
                  <a:cubicBezTo>
                    <a:pt x="27" y="213"/>
                    <a:pt x="27" y="213"/>
                    <a:pt x="27" y="213"/>
                  </a:cubicBezTo>
                  <a:cubicBezTo>
                    <a:pt x="27" y="212"/>
                    <a:pt x="27" y="212"/>
                    <a:pt x="26" y="212"/>
                  </a:cubicBezTo>
                  <a:cubicBezTo>
                    <a:pt x="26" y="212"/>
                    <a:pt x="26" y="212"/>
                    <a:pt x="25" y="213"/>
                  </a:cubicBezTo>
                  <a:cubicBezTo>
                    <a:pt x="21" y="215"/>
                    <a:pt x="21" y="215"/>
                    <a:pt x="21" y="215"/>
                  </a:cubicBezTo>
                  <a:cubicBezTo>
                    <a:pt x="21" y="217"/>
                    <a:pt x="21" y="218"/>
                    <a:pt x="21" y="220"/>
                  </a:cubicBezTo>
                  <a:cubicBezTo>
                    <a:pt x="22" y="221"/>
                    <a:pt x="22" y="223"/>
                    <a:pt x="22" y="225"/>
                  </a:cubicBezTo>
                  <a:cubicBezTo>
                    <a:pt x="24" y="225"/>
                    <a:pt x="24" y="225"/>
                    <a:pt x="24" y="225"/>
                  </a:cubicBezTo>
                  <a:cubicBezTo>
                    <a:pt x="26" y="226"/>
                    <a:pt x="27" y="226"/>
                    <a:pt x="28" y="226"/>
                  </a:cubicBezTo>
                  <a:cubicBezTo>
                    <a:pt x="28" y="226"/>
                    <a:pt x="29" y="225"/>
                    <a:pt x="29" y="225"/>
                  </a:cubicBezTo>
                  <a:cubicBezTo>
                    <a:pt x="29" y="224"/>
                    <a:pt x="29" y="224"/>
                    <a:pt x="29" y="223"/>
                  </a:cubicBezTo>
                  <a:cubicBezTo>
                    <a:pt x="29" y="223"/>
                    <a:pt x="29" y="223"/>
                    <a:pt x="29" y="223"/>
                  </a:cubicBezTo>
                  <a:cubicBezTo>
                    <a:pt x="30" y="222"/>
                    <a:pt x="30" y="222"/>
                    <a:pt x="30" y="222"/>
                  </a:cubicBezTo>
                  <a:cubicBezTo>
                    <a:pt x="30" y="223"/>
                    <a:pt x="30" y="223"/>
                    <a:pt x="30" y="223"/>
                  </a:cubicBezTo>
                  <a:cubicBezTo>
                    <a:pt x="30" y="225"/>
                    <a:pt x="31" y="226"/>
                    <a:pt x="31" y="227"/>
                  </a:cubicBezTo>
                  <a:cubicBezTo>
                    <a:pt x="31" y="228"/>
                    <a:pt x="31" y="229"/>
                    <a:pt x="31" y="231"/>
                  </a:cubicBezTo>
                  <a:cubicBezTo>
                    <a:pt x="31" y="231"/>
                    <a:pt x="31" y="231"/>
                    <a:pt x="31" y="231"/>
                  </a:cubicBezTo>
                  <a:cubicBezTo>
                    <a:pt x="30" y="231"/>
                    <a:pt x="30" y="231"/>
                    <a:pt x="30" y="231"/>
                  </a:cubicBezTo>
                  <a:cubicBezTo>
                    <a:pt x="30" y="231"/>
                    <a:pt x="30" y="231"/>
                    <a:pt x="30" y="231"/>
                  </a:cubicBezTo>
                  <a:cubicBezTo>
                    <a:pt x="29" y="230"/>
                    <a:pt x="29" y="229"/>
                    <a:pt x="29" y="229"/>
                  </a:cubicBezTo>
                  <a:cubicBezTo>
                    <a:pt x="28" y="229"/>
                    <a:pt x="25" y="228"/>
                    <a:pt x="20" y="226"/>
                  </a:cubicBezTo>
                  <a:cubicBezTo>
                    <a:pt x="7" y="223"/>
                    <a:pt x="7" y="223"/>
                    <a:pt x="7" y="223"/>
                  </a:cubicBezTo>
                  <a:cubicBezTo>
                    <a:pt x="6" y="223"/>
                    <a:pt x="5" y="222"/>
                    <a:pt x="3" y="222"/>
                  </a:cubicBezTo>
                  <a:cubicBezTo>
                    <a:pt x="2" y="219"/>
                    <a:pt x="2" y="219"/>
                    <a:pt x="2" y="219"/>
                  </a:cubicBezTo>
                  <a:cubicBezTo>
                    <a:pt x="25" y="206"/>
                    <a:pt x="25" y="206"/>
                    <a:pt x="25" y="206"/>
                  </a:cubicBezTo>
                  <a:cubicBezTo>
                    <a:pt x="26" y="206"/>
                    <a:pt x="26" y="205"/>
                    <a:pt x="26" y="205"/>
                  </a:cubicBezTo>
                  <a:cubicBezTo>
                    <a:pt x="26" y="205"/>
                    <a:pt x="26" y="204"/>
                    <a:pt x="26" y="203"/>
                  </a:cubicBezTo>
                  <a:cubicBezTo>
                    <a:pt x="26" y="203"/>
                    <a:pt x="26" y="203"/>
                    <a:pt x="26" y="203"/>
                  </a:cubicBezTo>
                  <a:lnTo>
                    <a:pt x="28" y="203"/>
                  </a:lnTo>
                  <a:close/>
                  <a:moveTo>
                    <a:pt x="31" y="232"/>
                  </a:moveTo>
                  <a:cubicBezTo>
                    <a:pt x="32" y="232"/>
                    <a:pt x="32" y="232"/>
                    <a:pt x="32" y="232"/>
                  </a:cubicBezTo>
                  <a:cubicBezTo>
                    <a:pt x="32" y="234"/>
                    <a:pt x="32" y="235"/>
                    <a:pt x="33" y="238"/>
                  </a:cubicBezTo>
                  <a:cubicBezTo>
                    <a:pt x="33" y="241"/>
                    <a:pt x="34" y="243"/>
                    <a:pt x="34" y="244"/>
                  </a:cubicBezTo>
                  <a:cubicBezTo>
                    <a:pt x="34" y="244"/>
                    <a:pt x="34" y="244"/>
                    <a:pt x="34" y="244"/>
                  </a:cubicBezTo>
                  <a:cubicBezTo>
                    <a:pt x="33" y="244"/>
                    <a:pt x="33" y="244"/>
                    <a:pt x="33" y="244"/>
                  </a:cubicBezTo>
                  <a:cubicBezTo>
                    <a:pt x="33" y="244"/>
                    <a:pt x="33" y="244"/>
                    <a:pt x="33" y="244"/>
                  </a:cubicBezTo>
                  <a:cubicBezTo>
                    <a:pt x="32" y="243"/>
                    <a:pt x="32" y="242"/>
                    <a:pt x="32" y="242"/>
                  </a:cubicBezTo>
                  <a:cubicBezTo>
                    <a:pt x="32" y="242"/>
                    <a:pt x="31" y="241"/>
                    <a:pt x="31" y="242"/>
                  </a:cubicBezTo>
                  <a:cubicBezTo>
                    <a:pt x="30" y="242"/>
                    <a:pt x="28" y="242"/>
                    <a:pt x="25" y="243"/>
                  </a:cubicBezTo>
                  <a:cubicBezTo>
                    <a:pt x="15" y="245"/>
                    <a:pt x="15" y="245"/>
                    <a:pt x="15" y="245"/>
                  </a:cubicBezTo>
                  <a:cubicBezTo>
                    <a:pt x="12" y="246"/>
                    <a:pt x="11" y="246"/>
                    <a:pt x="10" y="246"/>
                  </a:cubicBezTo>
                  <a:cubicBezTo>
                    <a:pt x="9" y="247"/>
                    <a:pt x="9" y="247"/>
                    <a:pt x="9" y="247"/>
                  </a:cubicBezTo>
                  <a:cubicBezTo>
                    <a:pt x="9" y="247"/>
                    <a:pt x="9" y="248"/>
                    <a:pt x="9" y="249"/>
                  </a:cubicBezTo>
                  <a:cubicBezTo>
                    <a:pt x="9" y="250"/>
                    <a:pt x="9" y="250"/>
                    <a:pt x="9" y="250"/>
                  </a:cubicBezTo>
                  <a:cubicBezTo>
                    <a:pt x="8" y="250"/>
                    <a:pt x="8" y="250"/>
                    <a:pt x="8" y="250"/>
                  </a:cubicBezTo>
                  <a:cubicBezTo>
                    <a:pt x="8" y="250"/>
                    <a:pt x="8" y="250"/>
                    <a:pt x="8" y="250"/>
                  </a:cubicBezTo>
                  <a:cubicBezTo>
                    <a:pt x="8" y="249"/>
                    <a:pt x="7" y="247"/>
                    <a:pt x="7" y="244"/>
                  </a:cubicBezTo>
                  <a:cubicBezTo>
                    <a:pt x="6" y="241"/>
                    <a:pt x="6" y="240"/>
                    <a:pt x="5" y="238"/>
                  </a:cubicBezTo>
                  <a:cubicBezTo>
                    <a:pt x="5" y="238"/>
                    <a:pt x="5" y="238"/>
                    <a:pt x="5" y="238"/>
                  </a:cubicBezTo>
                  <a:cubicBezTo>
                    <a:pt x="7" y="238"/>
                    <a:pt x="7" y="238"/>
                    <a:pt x="7" y="238"/>
                  </a:cubicBezTo>
                  <a:cubicBezTo>
                    <a:pt x="7" y="238"/>
                    <a:pt x="7" y="238"/>
                    <a:pt x="7" y="238"/>
                  </a:cubicBezTo>
                  <a:cubicBezTo>
                    <a:pt x="7" y="239"/>
                    <a:pt x="7" y="240"/>
                    <a:pt x="7" y="240"/>
                  </a:cubicBezTo>
                  <a:cubicBezTo>
                    <a:pt x="8" y="240"/>
                    <a:pt x="8" y="241"/>
                    <a:pt x="8" y="241"/>
                  </a:cubicBezTo>
                  <a:cubicBezTo>
                    <a:pt x="9" y="241"/>
                    <a:pt x="11" y="240"/>
                    <a:pt x="14" y="240"/>
                  </a:cubicBezTo>
                  <a:cubicBezTo>
                    <a:pt x="24" y="237"/>
                    <a:pt x="24" y="237"/>
                    <a:pt x="24" y="237"/>
                  </a:cubicBezTo>
                  <a:cubicBezTo>
                    <a:pt x="27" y="237"/>
                    <a:pt x="29" y="236"/>
                    <a:pt x="30" y="236"/>
                  </a:cubicBezTo>
                  <a:cubicBezTo>
                    <a:pt x="30" y="236"/>
                    <a:pt x="30" y="235"/>
                    <a:pt x="30" y="235"/>
                  </a:cubicBezTo>
                  <a:cubicBezTo>
                    <a:pt x="30" y="235"/>
                    <a:pt x="30" y="234"/>
                    <a:pt x="30" y="233"/>
                  </a:cubicBezTo>
                  <a:cubicBezTo>
                    <a:pt x="30" y="232"/>
                    <a:pt x="30" y="232"/>
                    <a:pt x="30" y="232"/>
                  </a:cubicBezTo>
                  <a:lnTo>
                    <a:pt x="31" y="232"/>
                  </a:lnTo>
                  <a:close/>
                  <a:moveTo>
                    <a:pt x="9" y="254"/>
                  </a:moveTo>
                  <a:cubicBezTo>
                    <a:pt x="10" y="254"/>
                    <a:pt x="11" y="254"/>
                    <a:pt x="12" y="253"/>
                  </a:cubicBezTo>
                  <a:cubicBezTo>
                    <a:pt x="15" y="252"/>
                    <a:pt x="15" y="252"/>
                    <a:pt x="15" y="252"/>
                  </a:cubicBezTo>
                  <a:cubicBezTo>
                    <a:pt x="15" y="252"/>
                    <a:pt x="15" y="252"/>
                    <a:pt x="15" y="252"/>
                  </a:cubicBezTo>
                  <a:cubicBezTo>
                    <a:pt x="16" y="253"/>
                    <a:pt x="16" y="253"/>
                    <a:pt x="16" y="253"/>
                  </a:cubicBezTo>
                  <a:cubicBezTo>
                    <a:pt x="16" y="254"/>
                    <a:pt x="16" y="254"/>
                    <a:pt x="16" y="254"/>
                  </a:cubicBezTo>
                  <a:cubicBezTo>
                    <a:pt x="14" y="254"/>
                    <a:pt x="13" y="255"/>
                    <a:pt x="13" y="255"/>
                  </a:cubicBezTo>
                  <a:cubicBezTo>
                    <a:pt x="13" y="255"/>
                    <a:pt x="12" y="256"/>
                    <a:pt x="13" y="256"/>
                  </a:cubicBezTo>
                  <a:cubicBezTo>
                    <a:pt x="13" y="257"/>
                    <a:pt x="13" y="258"/>
                    <a:pt x="14" y="260"/>
                  </a:cubicBezTo>
                  <a:cubicBezTo>
                    <a:pt x="15" y="262"/>
                    <a:pt x="15" y="262"/>
                    <a:pt x="15" y="262"/>
                  </a:cubicBezTo>
                  <a:cubicBezTo>
                    <a:pt x="15" y="262"/>
                    <a:pt x="17" y="261"/>
                    <a:pt x="20" y="260"/>
                  </a:cubicBezTo>
                  <a:cubicBezTo>
                    <a:pt x="30" y="256"/>
                    <a:pt x="30" y="256"/>
                    <a:pt x="30" y="256"/>
                  </a:cubicBezTo>
                  <a:cubicBezTo>
                    <a:pt x="33" y="255"/>
                    <a:pt x="35" y="255"/>
                    <a:pt x="35" y="254"/>
                  </a:cubicBezTo>
                  <a:cubicBezTo>
                    <a:pt x="36" y="254"/>
                    <a:pt x="36" y="254"/>
                    <a:pt x="36" y="253"/>
                  </a:cubicBezTo>
                  <a:cubicBezTo>
                    <a:pt x="36" y="253"/>
                    <a:pt x="36" y="252"/>
                    <a:pt x="35" y="251"/>
                  </a:cubicBezTo>
                  <a:cubicBezTo>
                    <a:pt x="35" y="251"/>
                    <a:pt x="35" y="251"/>
                    <a:pt x="35" y="251"/>
                  </a:cubicBezTo>
                  <a:cubicBezTo>
                    <a:pt x="36" y="250"/>
                    <a:pt x="36" y="250"/>
                    <a:pt x="36" y="250"/>
                  </a:cubicBezTo>
                  <a:cubicBezTo>
                    <a:pt x="37" y="250"/>
                    <a:pt x="37" y="250"/>
                    <a:pt x="37" y="250"/>
                  </a:cubicBezTo>
                  <a:cubicBezTo>
                    <a:pt x="37" y="252"/>
                    <a:pt x="38" y="254"/>
                    <a:pt x="39" y="256"/>
                  </a:cubicBezTo>
                  <a:cubicBezTo>
                    <a:pt x="40" y="259"/>
                    <a:pt x="40" y="260"/>
                    <a:pt x="41" y="261"/>
                  </a:cubicBezTo>
                  <a:cubicBezTo>
                    <a:pt x="41" y="262"/>
                    <a:pt x="41" y="262"/>
                    <a:pt x="41" y="262"/>
                  </a:cubicBezTo>
                  <a:cubicBezTo>
                    <a:pt x="40" y="262"/>
                    <a:pt x="40" y="262"/>
                    <a:pt x="40" y="262"/>
                  </a:cubicBezTo>
                  <a:cubicBezTo>
                    <a:pt x="39" y="262"/>
                    <a:pt x="39" y="262"/>
                    <a:pt x="39" y="262"/>
                  </a:cubicBezTo>
                  <a:cubicBezTo>
                    <a:pt x="39" y="261"/>
                    <a:pt x="39" y="260"/>
                    <a:pt x="38" y="260"/>
                  </a:cubicBezTo>
                  <a:cubicBezTo>
                    <a:pt x="38" y="260"/>
                    <a:pt x="38" y="260"/>
                    <a:pt x="37" y="260"/>
                  </a:cubicBezTo>
                  <a:cubicBezTo>
                    <a:pt x="37" y="260"/>
                    <a:pt x="35" y="260"/>
                    <a:pt x="32" y="262"/>
                  </a:cubicBezTo>
                  <a:cubicBezTo>
                    <a:pt x="22" y="265"/>
                    <a:pt x="22" y="265"/>
                    <a:pt x="22" y="265"/>
                  </a:cubicBezTo>
                  <a:cubicBezTo>
                    <a:pt x="19" y="267"/>
                    <a:pt x="17" y="267"/>
                    <a:pt x="17" y="267"/>
                  </a:cubicBezTo>
                  <a:cubicBezTo>
                    <a:pt x="18" y="270"/>
                    <a:pt x="18" y="270"/>
                    <a:pt x="18" y="270"/>
                  </a:cubicBezTo>
                  <a:cubicBezTo>
                    <a:pt x="19" y="272"/>
                    <a:pt x="19" y="273"/>
                    <a:pt x="19" y="274"/>
                  </a:cubicBezTo>
                  <a:cubicBezTo>
                    <a:pt x="20" y="274"/>
                    <a:pt x="20" y="274"/>
                    <a:pt x="20" y="274"/>
                  </a:cubicBezTo>
                  <a:cubicBezTo>
                    <a:pt x="20" y="274"/>
                    <a:pt x="20" y="274"/>
                    <a:pt x="21" y="274"/>
                  </a:cubicBezTo>
                  <a:cubicBezTo>
                    <a:pt x="22" y="274"/>
                    <a:pt x="22" y="273"/>
                    <a:pt x="23" y="273"/>
                  </a:cubicBezTo>
                  <a:cubicBezTo>
                    <a:pt x="23" y="273"/>
                    <a:pt x="23" y="273"/>
                    <a:pt x="23" y="273"/>
                  </a:cubicBezTo>
                  <a:cubicBezTo>
                    <a:pt x="24" y="274"/>
                    <a:pt x="24" y="274"/>
                    <a:pt x="24" y="274"/>
                  </a:cubicBezTo>
                  <a:cubicBezTo>
                    <a:pt x="24" y="275"/>
                    <a:pt x="24" y="275"/>
                    <a:pt x="24" y="275"/>
                  </a:cubicBezTo>
                  <a:cubicBezTo>
                    <a:pt x="21" y="276"/>
                    <a:pt x="21" y="276"/>
                    <a:pt x="21" y="276"/>
                  </a:cubicBezTo>
                  <a:cubicBezTo>
                    <a:pt x="20" y="276"/>
                    <a:pt x="19" y="277"/>
                    <a:pt x="18" y="277"/>
                  </a:cubicBezTo>
                  <a:cubicBezTo>
                    <a:pt x="18" y="277"/>
                    <a:pt x="18" y="277"/>
                    <a:pt x="18" y="277"/>
                  </a:cubicBezTo>
                  <a:cubicBezTo>
                    <a:pt x="18" y="276"/>
                    <a:pt x="17" y="274"/>
                    <a:pt x="15" y="269"/>
                  </a:cubicBezTo>
                  <a:cubicBezTo>
                    <a:pt x="12" y="262"/>
                    <a:pt x="12" y="262"/>
                    <a:pt x="12" y="262"/>
                  </a:cubicBezTo>
                  <a:cubicBezTo>
                    <a:pt x="11" y="258"/>
                    <a:pt x="10" y="255"/>
                    <a:pt x="9" y="254"/>
                  </a:cubicBezTo>
                  <a:close/>
                  <a:moveTo>
                    <a:pt x="367" y="185"/>
                  </a:moveTo>
                  <a:cubicBezTo>
                    <a:pt x="367" y="185"/>
                    <a:pt x="367" y="185"/>
                    <a:pt x="367" y="185"/>
                  </a:cubicBezTo>
                  <a:cubicBezTo>
                    <a:pt x="367" y="185"/>
                    <a:pt x="367" y="185"/>
                    <a:pt x="367" y="184"/>
                  </a:cubicBezTo>
                  <a:cubicBezTo>
                    <a:pt x="367" y="183"/>
                    <a:pt x="367" y="181"/>
                    <a:pt x="367" y="181"/>
                  </a:cubicBezTo>
                  <a:cubicBezTo>
                    <a:pt x="366" y="180"/>
                    <a:pt x="366" y="179"/>
                    <a:pt x="366" y="178"/>
                  </a:cubicBezTo>
                  <a:cubicBezTo>
                    <a:pt x="366" y="178"/>
                    <a:pt x="367" y="178"/>
                    <a:pt x="367" y="177"/>
                  </a:cubicBezTo>
                  <a:cubicBezTo>
                    <a:pt x="375" y="171"/>
                    <a:pt x="375" y="171"/>
                    <a:pt x="375" y="171"/>
                  </a:cubicBezTo>
                  <a:cubicBezTo>
                    <a:pt x="377" y="169"/>
                    <a:pt x="377" y="169"/>
                    <a:pt x="377" y="169"/>
                  </a:cubicBezTo>
                  <a:cubicBezTo>
                    <a:pt x="378" y="168"/>
                    <a:pt x="378" y="168"/>
                    <a:pt x="378" y="167"/>
                  </a:cubicBezTo>
                  <a:cubicBezTo>
                    <a:pt x="379" y="168"/>
                    <a:pt x="379" y="168"/>
                    <a:pt x="379" y="168"/>
                  </a:cubicBezTo>
                  <a:cubicBezTo>
                    <a:pt x="379" y="168"/>
                    <a:pt x="379" y="168"/>
                    <a:pt x="379" y="168"/>
                  </a:cubicBezTo>
                  <a:cubicBezTo>
                    <a:pt x="379" y="169"/>
                    <a:pt x="380" y="170"/>
                    <a:pt x="380" y="171"/>
                  </a:cubicBezTo>
                  <a:cubicBezTo>
                    <a:pt x="381" y="172"/>
                    <a:pt x="381" y="172"/>
                    <a:pt x="382" y="173"/>
                  </a:cubicBezTo>
                  <a:cubicBezTo>
                    <a:pt x="383" y="173"/>
                    <a:pt x="384" y="173"/>
                    <a:pt x="386" y="173"/>
                  </a:cubicBezTo>
                  <a:cubicBezTo>
                    <a:pt x="388" y="173"/>
                    <a:pt x="389" y="172"/>
                    <a:pt x="390" y="170"/>
                  </a:cubicBezTo>
                  <a:cubicBezTo>
                    <a:pt x="390" y="169"/>
                    <a:pt x="390" y="168"/>
                    <a:pt x="390" y="167"/>
                  </a:cubicBezTo>
                  <a:cubicBezTo>
                    <a:pt x="390" y="166"/>
                    <a:pt x="389" y="165"/>
                    <a:pt x="389" y="165"/>
                  </a:cubicBezTo>
                  <a:cubicBezTo>
                    <a:pt x="388" y="165"/>
                    <a:pt x="386" y="165"/>
                    <a:pt x="383" y="165"/>
                  </a:cubicBezTo>
                  <a:cubicBezTo>
                    <a:pt x="373" y="167"/>
                    <a:pt x="373" y="167"/>
                    <a:pt x="373" y="167"/>
                  </a:cubicBezTo>
                  <a:cubicBezTo>
                    <a:pt x="370" y="167"/>
                    <a:pt x="368" y="168"/>
                    <a:pt x="367" y="168"/>
                  </a:cubicBezTo>
                  <a:cubicBezTo>
                    <a:pt x="367" y="168"/>
                    <a:pt x="367" y="168"/>
                    <a:pt x="367" y="169"/>
                  </a:cubicBezTo>
                  <a:cubicBezTo>
                    <a:pt x="367" y="169"/>
                    <a:pt x="367" y="170"/>
                    <a:pt x="367" y="171"/>
                  </a:cubicBezTo>
                  <a:cubicBezTo>
                    <a:pt x="366" y="171"/>
                    <a:pt x="366" y="171"/>
                    <a:pt x="366" y="171"/>
                  </a:cubicBezTo>
                  <a:cubicBezTo>
                    <a:pt x="365" y="171"/>
                    <a:pt x="365" y="171"/>
                    <a:pt x="365" y="171"/>
                  </a:cubicBezTo>
                  <a:cubicBezTo>
                    <a:pt x="365" y="171"/>
                    <a:pt x="365" y="171"/>
                    <a:pt x="365" y="171"/>
                  </a:cubicBezTo>
                  <a:cubicBezTo>
                    <a:pt x="365" y="170"/>
                    <a:pt x="365" y="168"/>
                    <a:pt x="364" y="165"/>
                  </a:cubicBezTo>
                  <a:cubicBezTo>
                    <a:pt x="364" y="163"/>
                    <a:pt x="364" y="161"/>
                    <a:pt x="363" y="159"/>
                  </a:cubicBezTo>
                  <a:cubicBezTo>
                    <a:pt x="364" y="159"/>
                    <a:pt x="364" y="159"/>
                    <a:pt x="364" y="159"/>
                  </a:cubicBezTo>
                  <a:cubicBezTo>
                    <a:pt x="365" y="159"/>
                    <a:pt x="365" y="159"/>
                    <a:pt x="365" y="159"/>
                  </a:cubicBezTo>
                  <a:cubicBezTo>
                    <a:pt x="365" y="159"/>
                    <a:pt x="365" y="159"/>
                    <a:pt x="365" y="159"/>
                  </a:cubicBezTo>
                  <a:cubicBezTo>
                    <a:pt x="365" y="161"/>
                    <a:pt x="365" y="161"/>
                    <a:pt x="366" y="161"/>
                  </a:cubicBezTo>
                  <a:cubicBezTo>
                    <a:pt x="366" y="162"/>
                    <a:pt x="366" y="162"/>
                    <a:pt x="366" y="162"/>
                  </a:cubicBezTo>
                  <a:cubicBezTo>
                    <a:pt x="367" y="162"/>
                    <a:pt x="369" y="162"/>
                    <a:pt x="372" y="161"/>
                  </a:cubicBezTo>
                  <a:cubicBezTo>
                    <a:pt x="382" y="160"/>
                    <a:pt x="382" y="160"/>
                    <a:pt x="382" y="160"/>
                  </a:cubicBezTo>
                  <a:cubicBezTo>
                    <a:pt x="385" y="160"/>
                    <a:pt x="387" y="159"/>
                    <a:pt x="388" y="159"/>
                  </a:cubicBezTo>
                  <a:cubicBezTo>
                    <a:pt x="388" y="159"/>
                    <a:pt x="389" y="159"/>
                    <a:pt x="389" y="158"/>
                  </a:cubicBezTo>
                  <a:cubicBezTo>
                    <a:pt x="389" y="158"/>
                    <a:pt x="389" y="157"/>
                    <a:pt x="389" y="156"/>
                  </a:cubicBezTo>
                  <a:cubicBezTo>
                    <a:pt x="389" y="156"/>
                    <a:pt x="389" y="156"/>
                    <a:pt x="389" y="156"/>
                  </a:cubicBezTo>
                  <a:cubicBezTo>
                    <a:pt x="390" y="156"/>
                    <a:pt x="390" y="156"/>
                    <a:pt x="390" y="156"/>
                  </a:cubicBezTo>
                  <a:cubicBezTo>
                    <a:pt x="390" y="156"/>
                    <a:pt x="390" y="156"/>
                    <a:pt x="390" y="156"/>
                  </a:cubicBezTo>
                  <a:cubicBezTo>
                    <a:pt x="390" y="157"/>
                    <a:pt x="391" y="159"/>
                    <a:pt x="391" y="162"/>
                  </a:cubicBezTo>
                  <a:cubicBezTo>
                    <a:pt x="391" y="163"/>
                    <a:pt x="391" y="164"/>
                    <a:pt x="392" y="165"/>
                  </a:cubicBezTo>
                  <a:cubicBezTo>
                    <a:pt x="392" y="167"/>
                    <a:pt x="392" y="169"/>
                    <a:pt x="392" y="170"/>
                  </a:cubicBezTo>
                  <a:cubicBezTo>
                    <a:pt x="393" y="172"/>
                    <a:pt x="393" y="173"/>
                    <a:pt x="392" y="174"/>
                  </a:cubicBezTo>
                  <a:cubicBezTo>
                    <a:pt x="392" y="176"/>
                    <a:pt x="391" y="177"/>
                    <a:pt x="390" y="178"/>
                  </a:cubicBezTo>
                  <a:cubicBezTo>
                    <a:pt x="389" y="178"/>
                    <a:pt x="389" y="178"/>
                    <a:pt x="388" y="178"/>
                  </a:cubicBezTo>
                  <a:cubicBezTo>
                    <a:pt x="384" y="179"/>
                    <a:pt x="382" y="177"/>
                    <a:pt x="380" y="173"/>
                  </a:cubicBezTo>
                  <a:cubicBezTo>
                    <a:pt x="379" y="174"/>
                    <a:pt x="378" y="175"/>
                    <a:pt x="377" y="176"/>
                  </a:cubicBezTo>
                  <a:cubicBezTo>
                    <a:pt x="373" y="179"/>
                    <a:pt x="373" y="179"/>
                    <a:pt x="373" y="179"/>
                  </a:cubicBezTo>
                  <a:cubicBezTo>
                    <a:pt x="370" y="182"/>
                    <a:pt x="369" y="183"/>
                    <a:pt x="369" y="184"/>
                  </a:cubicBezTo>
                  <a:cubicBezTo>
                    <a:pt x="369" y="184"/>
                    <a:pt x="368" y="184"/>
                    <a:pt x="369" y="185"/>
                  </a:cubicBezTo>
                  <a:cubicBezTo>
                    <a:pt x="368" y="185"/>
                    <a:pt x="368" y="185"/>
                    <a:pt x="368" y="185"/>
                  </a:cubicBezTo>
                  <a:lnTo>
                    <a:pt x="367" y="185"/>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íśḻíďe">
              <a:extLst>
                <a:ext uri="{FF2B5EF4-FFF2-40B4-BE49-F238E27FC236}">
                  <a16:creationId xmlns:a16="http://schemas.microsoft.com/office/drawing/2014/main" xmlns="" id="{D0897F94-B318-41CF-99BB-87DAC6184766}"/>
                </a:ext>
              </a:extLst>
            </p:cNvPr>
            <p:cNvSpPr/>
            <p:nvPr userDrawn="1"/>
          </p:nvSpPr>
          <p:spPr bwMode="auto">
            <a:xfrm>
              <a:off x="2537619" y="2790826"/>
              <a:ext cx="1004888" cy="1233488"/>
            </a:xfrm>
            <a:custGeom>
              <a:avLst/>
              <a:gdLst>
                <a:gd name="T0" fmla="*/ 43 w 238"/>
                <a:gd name="T1" fmla="*/ 113 h 291"/>
                <a:gd name="T2" fmla="*/ 119 w 238"/>
                <a:gd name="T3" fmla="*/ 16 h 291"/>
                <a:gd name="T4" fmla="*/ 196 w 238"/>
                <a:gd name="T5" fmla="*/ 113 h 291"/>
                <a:gd name="T6" fmla="*/ 36 w 238"/>
                <a:gd name="T7" fmla="*/ 26 h 291"/>
                <a:gd name="T8" fmla="*/ 11 w 238"/>
                <a:gd name="T9" fmla="*/ 131 h 291"/>
                <a:gd name="T10" fmla="*/ 238 w 238"/>
                <a:gd name="T11" fmla="*/ 131 h 291"/>
                <a:gd name="T12" fmla="*/ 207 w 238"/>
                <a:gd name="T13" fmla="*/ 114 h 291"/>
                <a:gd name="T14" fmla="*/ 119 w 238"/>
                <a:gd name="T15" fmla="*/ 0 h 291"/>
                <a:gd name="T16" fmla="*/ 175 w 238"/>
                <a:gd name="T17" fmla="*/ 61 h 291"/>
                <a:gd name="T18" fmla="*/ 143 w 238"/>
                <a:gd name="T19" fmla="*/ 94 h 291"/>
                <a:gd name="T20" fmla="*/ 175 w 238"/>
                <a:gd name="T21" fmla="*/ 155 h 291"/>
                <a:gd name="T22" fmla="*/ 143 w 238"/>
                <a:gd name="T23" fmla="*/ 174 h 291"/>
                <a:gd name="T24" fmla="*/ 127 w 238"/>
                <a:gd name="T25" fmla="*/ 110 h 291"/>
                <a:gd name="T26" fmla="*/ 64 w 238"/>
                <a:gd name="T27" fmla="*/ 174 h 291"/>
                <a:gd name="T28" fmla="*/ 80 w 238"/>
                <a:gd name="T29" fmla="*/ 155 h 291"/>
                <a:gd name="T30" fmla="*/ 80 w 238"/>
                <a:gd name="T31" fmla="*/ 94 h 291"/>
                <a:gd name="T32" fmla="*/ 64 w 238"/>
                <a:gd name="T33" fmla="*/ 78 h 291"/>
                <a:gd name="T34" fmla="*/ 171 w 238"/>
                <a:gd name="T35" fmla="*/ 219 h 291"/>
                <a:gd name="T36" fmla="*/ 163 w 238"/>
                <a:gd name="T37" fmla="*/ 220 h 291"/>
                <a:gd name="T38" fmla="*/ 157 w 238"/>
                <a:gd name="T39" fmla="*/ 221 h 291"/>
                <a:gd name="T40" fmla="*/ 160 w 238"/>
                <a:gd name="T41" fmla="*/ 217 h 291"/>
                <a:gd name="T42" fmla="*/ 167 w 238"/>
                <a:gd name="T43" fmla="*/ 218 h 291"/>
                <a:gd name="T44" fmla="*/ 173 w 238"/>
                <a:gd name="T45" fmla="*/ 216 h 291"/>
                <a:gd name="T46" fmla="*/ 137 w 238"/>
                <a:gd name="T47" fmla="*/ 224 h 291"/>
                <a:gd name="T48" fmla="*/ 145 w 238"/>
                <a:gd name="T49" fmla="*/ 220 h 291"/>
                <a:gd name="T50" fmla="*/ 148 w 238"/>
                <a:gd name="T51" fmla="*/ 212 h 291"/>
                <a:gd name="T52" fmla="*/ 142 w 238"/>
                <a:gd name="T53" fmla="*/ 214 h 291"/>
                <a:gd name="T54" fmla="*/ 138 w 238"/>
                <a:gd name="T55" fmla="*/ 216 h 291"/>
                <a:gd name="T56" fmla="*/ 143 w 238"/>
                <a:gd name="T57" fmla="*/ 211 h 291"/>
                <a:gd name="T58" fmla="*/ 150 w 238"/>
                <a:gd name="T59" fmla="*/ 217 h 291"/>
                <a:gd name="T60" fmla="*/ 140 w 238"/>
                <a:gd name="T61" fmla="*/ 223 h 291"/>
                <a:gd name="T62" fmla="*/ 131 w 238"/>
                <a:gd name="T63" fmla="*/ 227 h 291"/>
                <a:gd name="T64" fmla="*/ 123 w 238"/>
                <a:gd name="T65" fmla="*/ 226 h 291"/>
                <a:gd name="T66" fmla="*/ 124 w 238"/>
                <a:gd name="T67" fmla="*/ 213 h 291"/>
                <a:gd name="T68" fmla="*/ 130 w 238"/>
                <a:gd name="T69" fmla="*/ 210 h 291"/>
                <a:gd name="T70" fmla="*/ 128 w 238"/>
                <a:gd name="T71" fmla="*/ 224 h 291"/>
                <a:gd name="T72" fmla="*/ 131 w 238"/>
                <a:gd name="T73" fmla="*/ 226 h 291"/>
                <a:gd name="T74" fmla="*/ 111 w 238"/>
                <a:gd name="T75" fmla="*/ 211 h 291"/>
                <a:gd name="T76" fmla="*/ 109 w 238"/>
                <a:gd name="T77" fmla="*/ 223 h 291"/>
                <a:gd name="T78" fmla="*/ 113 w 238"/>
                <a:gd name="T79" fmla="*/ 220 h 291"/>
                <a:gd name="T80" fmla="*/ 115 w 238"/>
                <a:gd name="T81" fmla="*/ 224 h 291"/>
                <a:gd name="T82" fmla="*/ 102 w 238"/>
                <a:gd name="T83" fmla="*/ 231 h 291"/>
                <a:gd name="T84" fmla="*/ 110 w 238"/>
                <a:gd name="T85" fmla="*/ 224 h 291"/>
                <a:gd name="T86" fmla="*/ 106 w 238"/>
                <a:gd name="T87" fmla="*/ 212 h 291"/>
                <a:gd name="T88" fmla="*/ 96 w 238"/>
                <a:gd name="T89" fmla="*/ 227 h 291"/>
                <a:gd name="T90" fmla="*/ 89 w 238"/>
                <a:gd name="T91" fmla="*/ 226 h 291"/>
                <a:gd name="T92" fmla="*/ 89 w 238"/>
                <a:gd name="T93" fmla="*/ 213 h 291"/>
                <a:gd name="T94" fmla="*/ 96 w 238"/>
                <a:gd name="T95" fmla="*/ 210 h 291"/>
                <a:gd name="T96" fmla="*/ 93 w 238"/>
                <a:gd name="T97" fmla="*/ 224 h 291"/>
                <a:gd name="T98" fmla="*/ 97 w 238"/>
                <a:gd name="T99" fmla="*/ 226 h 291"/>
                <a:gd name="T100" fmla="*/ 81 w 238"/>
                <a:gd name="T101" fmla="*/ 219 h 291"/>
                <a:gd name="T102" fmla="*/ 73 w 238"/>
                <a:gd name="T103" fmla="*/ 220 h 291"/>
                <a:gd name="T104" fmla="*/ 67 w 238"/>
                <a:gd name="T105" fmla="*/ 221 h 291"/>
                <a:gd name="T106" fmla="*/ 70 w 238"/>
                <a:gd name="T107" fmla="*/ 217 h 291"/>
                <a:gd name="T108" fmla="*/ 77 w 238"/>
                <a:gd name="T109" fmla="*/ 218 h 291"/>
                <a:gd name="T110" fmla="*/ 83 w 238"/>
                <a:gd name="T111" fmla="*/ 216 h 291"/>
                <a:gd name="T112" fmla="*/ 22 w 238"/>
                <a:gd name="T113" fmla="*/ 151 h 291"/>
                <a:gd name="T114" fmla="*/ 185 w 238"/>
                <a:gd name="T115" fmla="*/ 114 h 291"/>
                <a:gd name="T116" fmla="*/ 119 w 238"/>
                <a:gd name="T117" fmla="*/ 28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 h="291">
                  <a:moveTo>
                    <a:pt x="119" y="279"/>
                  </a:moveTo>
                  <a:cubicBezTo>
                    <a:pt x="59" y="256"/>
                    <a:pt x="16" y="206"/>
                    <a:pt x="11" y="142"/>
                  </a:cubicBezTo>
                  <a:cubicBezTo>
                    <a:pt x="12" y="142"/>
                    <a:pt x="13" y="142"/>
                    <a:pt x="14" y="142"/>
                  </a:cubicBezTo>
                  <a:cubicBezTo>
                    <a:pt x="30" y="142"/>
                    <a:pt x="43" y="129"/>
                    <a:pt x="43" y="113"/>
                  </a:cubicBezTo>
                  <a:cubicBezTo>
                    <a:pt x="43" y="99"/>
                    <a:pt x="31" y="87"/>
                    <a:pt x="17" y="85"/>
                  </a:cubicBezTo>
                  <a:cubicBezTo>
                    <a:pt x="23" y="65"/>
                    <a:pt x="33" y="47"/>
                    <a:pt x="45" y="29"/>
                  </a:cubicBezTo>
                  <a:cubicBezTo>
                    <a:pt x="58" y="36"/>
                    <a:pt x="79" y="38"/>
                    <a:pt x="97" y="30"/>
                  </a:cubicBezTo>
                  <a:cubicBezTo>
                    <a:pt x="106" y="27"/>
                    <a:pt x="113" y="22"/>
                    <a:pt x="119" y="16"/>
                  </a:cubicBezTo>
                  <a:cubicBezTo>
                    <a:pt x="125" y="22"/>
                    <a:pt x="133" y="27"/>
                    <a:pt x="141" y="30"/>
                  </a:cubicBezTo>
                  <a:cubicBezTo>
                    <a:pt x="160" y="38"/>
                    <a:pt x="181" y="36"/>
                    <a:pt x="194" y="29"/>
                  </a:cubicBezTo>
                  <a:cubicBezTo>
                    <a:pt x="205" y="47"/>
                    <a:pt x="215" y="65"/>
                    <a:pt x="221" y="85"/>
                  </a:cubicBezTo>
                  <a:cubicBezTo>
                    <a:pt x="208" y="87"/>
                    <a:pt x="196" y="99"/>
                    <a:pt x="196" y="113"/>
                  </a:cubicBezTo>
                  <a:cubicBezTo>
                    <a:pt x="196" y="129"/>
                    <a:pt x="209" y="142"/>
                    <a:pt x="225" y="142"/>
                  </a:cubicBezTo>
                  <a:cubicBezTo>
                    <a:pt x="226" y="142"/>
                    <a:pt x="227" y="142"/>
                    <a:pt x="228" y="142"/>
                  </a:cubicBezTo>
                  <a:cubicBezTo>
                    <a:pt x="223" y="206"/>
                    <a:pt x="180" y="256"/>
                    <a:pt x="119" y="279"/>
                  </a:cubicBezTo>
                  <a:moveTo>
                    <a:pt x="36" y="26"/>
                  </a:moveTo>
                  <a:cubicBezTo>
                    <a:pt x="22" y="46"/>
                    <a:pt x="11" y="73"/>
                    <a:pt x="5" y="98"/>
                  </a:cubicBezTo>
                  <a:cubicBezTo>
                    <a:pt x="17" y="93"/>
                    <a:pt x="32" y="101"/>
                    <a:pt x="32" y="114"/>
                  </a:cubicBezTo>
                  <a:cubicBezTo>
                    <a:pt x="32" y="124"/>
                    <a:pt x="24" y="132"/>
                    <a:pt x="13" y="132"/>
                  </a:cubicBezTo>
                  <a:cubicBezTo>
                    <a:pt x="12" y="132"/>
                    <a:pt x="11" y="131"/>
                    <a:pt x="11" y="131"/>
                  </a:cubicBezTo>
                  <a:cubicBezTo>
                    <a:pt x="7" y="131"/>
                    <a:pt x="3" y="129"/>
                    <a:pt x="1" y="127"/>
                  </a:cubicBezTo>
                  <a:cubicBezTo>
                    <a:pt x="1" y="128"/>
                    <a:pt x="0" y="129"/>
                    <a:pt x="0" y="131"/>
                  </a:cubicBezTo>
                  <a:cubicBezTo>
                    <a:pt x="1" y="204"/>
                    <a:pt x="52" y="266"/>
                    <a:pt x="119" y="291"/>
                  </a:cubicBezTo>
                  <a:cubicBezTo>
                    <a:pt x="187" y="267"/>
                    <a:pt x="238" y="203"/>
                    <a:pt x="238" y="131"/>
                  </a:cubicBezTo>
                  <a:cubicBezTo>
                    <a:pt x="238" y="129"/>
                    <a:pt x="238" y="128"/>
                    <a:pt x="238" y="127"/>
                  </a:cubicBezTo>
                  <a:cubicBezTo>
                    <a:pt x="235" y="129"/>
                    <a:pt x="232" y="131"/>
                    <a:pt x="228" y="131"/>
                  </a:cubicBezTo>
                  <a:cubicBezTo>
                    <a:pt x="227" y="131"/>
                    <a:pt x="227" y="132"/>
                    <a:pt x="226" y="132"/>
                  </a:cubicBezTo>
                  <a:cubicBezTo>
                    <a:pt x="215" y="132"/>
                    <a:pt x="207" y="124"/>
                    <a:pt x="207" y="114"/>
                  </a:cubicBezTo>
                  <a:cubicBezTo>
                    <a:pt x="207" y="101"/>
                    <a:pt x="222" y="93"/>
                    <a:pt x="234" y="98"/>
                  </a:cubicBezTo>
                  <a:cubicBezTo>
                    <a:pt x="228" y="73"/>
                    <a:pt x="217" y="46"/>
                    <a:pt x="203" y="26"/>
                  </a:cubicBezTo>
                  <a:cubicBezTo>
                    <a:pt x="200" y="23"/>
                    <a:pt x="198" y="19"/>
                    <a:pt x="196" y="16"/>
                  </a:cubicBezTo>
                  <a:cubicBezTo>
                    <a:pt x="175" y="40"/>
                    <a:pt x="134" y="22"/>
                    <a:pt x="119" y="0"/>
                  </a:cubicBezTo>
                  <a:cubicBezTo>
                    <a:pt x="104" y="21"/>
                    <a:pt x="65" y="41"/>
                    <a:pt x="43" y="16"/>
                  </a:cubicBezTo>
                  <a:cubicBezTo>
                    <a:pt x="41" y="19"/>
                    <a:pt x="38" y="23"/>
                    <a:pt x="36" y="26"/>
                  </a:cubicBezTo>
                  <a:close/>
                  <a:moveTo>
                    <a:pt x="64" y="61"/>
                  </a:moveTo>
                  <a:cubicBezTo>
                    <a:pt x="175" y="61"/>
                    <a:pt x="175" y="61"/>
                    <a:pt x="175" y="61"/>
                  </a:cubicBezTo>
                  <a:cubicBezTo>
                    <a:pt x="175" y="78"/>
                    <a:pt x="175" y="78"/>
                    <a:pt x="175" y="78"/>
                  </a:cubicBezTo>
                  <a:cubicBezTo>
                    <a:pt x="127" y="78"/>
                    <a:pt x="127" y="78"/>
                    <a:pt x="127" y="78"/>
                  </a:cubicBezTo>
                  <a:cubicBezTo>
                    <a:pt x="127" y="94"/>
                    <a:pt x="127" y="94"/>
                    <a:pt x="127" y="94"/>
                  </a:cubicBezTo>
                  <a:cubicBezTo>
                    <a:pt x="143" y="94"/>
                    <a:pt x="143" y="94"/>
                    <a:pt x="143" y="94"/>
                  </a:cubicBezTo>
                  <a:cubicBezTo>
                    <a:pt x="159" y="94"/>
                    <a:pt x="159" y="94"/>
                    <a:pt x="159" y="94"/>
                  </a:cubicBezTo>
                  <a:cubicBezTo>
                    <a:pt x="175" y="94"/>
                    <a:pt x="175" y="94"/>
                    <a:pt x="175" y="94"/>
                  </a:cubicBezTo>
                  <a:cubicBezTo>
                    <a:pt x="175" y="110"/>
                    <a:pt x="175" y="110"/>
                    <a:pt x="175" y="110"/>
                  </a:cubicBezTo>
                  <a:cubicBezTo>
                    <a:pt x="175" y="155"/>
                    <a:pt x="175" y="155"/>
                    <a:pt x="175" y="155"/>
                  </a:cubicBezTo>
                  <a:cubicBezTo>
                    <a:pt x="159" y="155"/>
                    <a:pt x="159" y="155"/>
                    <a:pt x="159" y="155"/>
                  </a:cubicBezTo>
                  <a:cubicBezTo>
                    <a:pt x="159" y="110"/>
                    <a:pt x="159" y="110"/>
                    <a:pt x="159" y="110"/>
                  </a:cubicBezTo>
                  <a:cubicBezTo>
                    <a:pt x="143" y="110"/>
                    <a:pt x="143" y="110"/>
                    <a:pt x="143" y="110"/>
                  </a:cubicBezTo>
                  <a:cubicBezTo>
                    <a:pt x="143" y="174"/>
                    <a:pt x="143" y="174"/>
                    <a:pt x="143" y="174"/>
                  </a:cubicBezTo>
                  <a:cubicBezTo>
                    <a:pt x="175" y="174"/>
                    <a:pt x="175" y="174"/>
                    <a:pt x="175" y="174"/>
                  </a:cubicBezTo>
                  <a:cubicBezTo>
                    <a:pt x="175" y="190"/>
                    <a:pt x="175" y="190"/>
                    <a:pt x="175" y="190"/>
                  </a:cubicBezTo>
                  <a:cubicBezTo>
                    <a:pt x="127" y="190"/>
                    <a:pt x="127" y="190"/>
                    <a:pt x="127" y="190"/>
                  </a:cubicBezTo>
                  <a:cubicBezTo>
                    <a:pt x="127" y="110"/>
                    <a:pt x="127" y="110"/>
                    <a:pt x="127" y="110"/>
                  </a:cubicBezTo>
                  <a:cubicBezTo>
                    <a:pt x="111" y="110"/>
                    <a:pt x="111" y="110"/>
                    <a:pt x="111" y="110"/>
                  </a:cubicBezTo>
                  <a:cubicBezTo>
                    <a:pt x="111" y="190"/>
                    <a:pt x="111" y="190"/>
                    <a:pt x="111" y="190"/>
                  </a:cubicBezTo>
                  <a:cubicBezTo>
                    <a:pt x="64" y="190"/>
                    <a:pt x="64" y="190"/>
                    <a:pt x="64" y="190"/>
                  </a:cubicBezTo>
                  <a:cubicBezTo>
                    <a:pt x="64" y="174"/>
                    <a:pt x="64" y="174"/>
                    <a:pt x="64" y="174"/>
                  </a:cubicBezTo>
                  <a:cubicBezTo>
                    <a:pt x="96" y="174"/>
                    <a:pt x="96" y="174"/>
                    <a:pt x="96" y="174"/>
                  </a:cubicBezTo>
                  <a:cubicBezTo>
                    <a:pt x="96" y="110"/>
                    <a:pt x="96" y="110"/>
                    <a:pt x="96" y="110"/>
                  </a:cubicBezTo>
                  <a:cubicBezTo>
                    <a:pt x="80" y="110"/>
                    <a:pt x="80" y="110"/>
                    <a:pt x="80" y="110"/>
                  </a:cubicBezTo>
                  <a:cubicBezTo>
                    <a:pt x="80" y="155"/>
                    <a:pt x="80" y="155"/>
                    <a:pt x="80" y="155"/>
                  </a:cubicBezTo>
                  <a:cubicBezTo>
                    <a:pt x="64" y="155"/>
                    <a:pt x="64" y="155"/>
                    <a:pt x="64" y="155"/>
                  </a:cubicBezTo>
                  <a:cubicBezTo>
                    <a:pt x="64" y="110"/>
                    <a:pt x="64" y="110"/>
                    <a:pt x="64" y="110"/>
                  </a:cubicBezTo>
                  <a:cubicBezTo>
                    <a:pt x="64" y="94"/>
                    <a:pt x="64" y="94"/>
                    <a:pt x="64" y="94"/>
                  </a:cubicBezTo>
                  <a:cubicBezTo>
                    <a:pt x="80" y="94"/>
                    <a:pt x="80" y="94"/>
                    <a:pt x="80" y="94"/>
                  </a:cubicBezTo>
                  <a:cubicBezTo>
                    <a:pt x="96" y="94"/>
                    <a:pt x="96" y="94"/>
                    <a:pt x="96" y="94"/>
                  </a:cubicBezTo>
                  <a:cubicBezTo>
                    <a:pt x="111" y="94"/>
                    <a:pt x="111" y="94"/>
                    <a:pt x="111" y="94"/>
                  </a:cubicBezTo>
                  <a:cubicBezTo>
                    <a:pt x="111" y="78"/>
                    <a:pt x="111" y="78"/>
                    <a:pt x="111" y="78"/>
                  </a:cubicBezTo>
                  <a:cubicBezTo>
                    <a:pt x="64" y="78"/>
                    <a:pt x="64" y="78"/>
                    <a:pt x="64" y="78"/>
                  </a:cubicBezTo>
                  <a:lnTo>
                    <a:pt x="64" y="61"/>
                  </a:lnTo>
                  <a:close/>
                  <a:moveTo>
                    <a:pt x="173" y="216"/>
                  </a:moveTo>
                  <a:cubicBezTo>
                    <a:pt x="173" y="217"/>
                    <a:pt x="172" y="217"/>
                    <a:pt x="172" y="218"/>
                  </a:cubicBezTo>
                  <a:cubicBezTo>
                    <a:pt x="172" y="218"/>
                    <a:pt x="171" y="219"/>
                    <a:pt x="171" y="219"/>
                  </a:cubicBezTo>
                  <a:cubicBezTo>
                    <a:pt x="170" y="220"/>
                    <a:pt x="169" y="220"/>
                    <a:pt x="169" y="220"/>
                  </a:cubicBezTo>
                  <a:cubicBezTo>
                    <a:pt x="168" y="221"/>
                    <a:pt x="167" y="221"/>
                    <a:pt x="167" y="221"/>
                  </a:cubicBezTo>
                  <a:cubicBezTo>
                    <a:pt x="166" y="221"/>
                    <a:pt x="165" y="221"/>
                    <a:pt x="165" y="220"/>
                  </a:cubicBezTo>
                  <a:cubicBezTo>
                    <a:pt x="164" y="220"/>
                    <a:pt x="164" y="220"/>
                    <a:pt x="163" y="220"/>
                  </a:cubicBezTo>
                  <a:cubicBezTo>
                    <a:pt x="163" y="219"/>
                    <a:pt x="162" y="219"/>
                    <a:pt x="162" y="219"/>
                  </a:cubicBezTo>
                  <a:cubicBezTo>
                    <a:pt x="161" y="219"/>
                    <a:pt x="161" y="219"/>
                    <a:pt x="160" y="219"/>
                  </a:cubicBezTo>
                  <a:cubicBezTo>
                    <a:pt x="160" y="219"/>
                    <a:pt x="159" y="219"/>
                    <a:pt x="159" y="219"/>
                  </a:cubicBezTo>
                  <a:cubicBezTo>
                    <a:pt x="158" y="220"/>
                    <a:pt x="157" y="221"/>
                    <a:pt x="157" y="221"/>
                  </a:cubicBezTo>
                  <a:cubicBezTo>
                    <a:pt x="156" y="221"/>
                    <a:pt x="156" y="221"/>
                    <a:pt x="156" y="221"/>
                  </a:cubicBezTo>
                  <a:cubicBezTo>
                    <a:pt x="156" y="220"/>
                    <a:pt x="156" y="220"/>
                    <a:pt x="157" y="219"/>
                  </a:cubicBezTo>
                  <a:cubicBezTo>
                    <a:pt x="157" y="219"/>
                    <a:pt x="158" y="218"/>
                    <a:pt x="158" y="218"/>
                  </a:cubicBezTo>
                  <a:cubicBezTo>
                    <a:pt x="159" y="218"/>
                    <a:pt x="159" y="217"/>
                    <a:pt x="160" y="217"/>
                  </a:cubicBezTo>
                  <a:cubicBezTo>
                    <a:pt x="161" y="217"/>
                    <a:pt x="161" y="216"/>
                    <a:pt x="162" y="216"/>
                  </a:cubicBezTo>
                  <a:cubicBezTo>
                    <a:pt x="163" y="216"/>
                    <a:pt x="163" y="216"/>
                    <a:pt x="164" y="217"/>
                  </a:cubicBezTo>
                  <a:cubicBezTo>
                    <a:pt x="165" y="217"/>
                    <a:pt x="165" y="217"/>
                    <a:pt x="166" y="217"/>
                  </a:cubicBezTo>
                  <a:cubicBezTo>
                    <a:pt x="166" y="218"/>
                    <a:pt x="166" y="218"/>
                    <a:pt x="167" y="218"/>
                  </a:cubicBezTo>
                  <a:cubicBezTo>
                    <a:pt x="167" y="218"/>
                    <a:pt x="168" y="218"/>
                    <a:pt x="168" y="218"/>
                  </a:cubicBezTo>
                  <a:cubicBezTo>
                    <a:pt x="169" y="218"/>
                    <a:pt x="170" y="218"/>
                    <a:pt x="170" y="218"/>
                  </a:cubicBezTo>
                  <a:cubicBezTo>
                    <a:pt x="171" y="217"/>
                    <a:pt x="171" y="217"/>
                    <a:pt x="172" y="216"/>
                  </a:cubicBezTo>
                  <a:lnTo>
                    <a:pt x="173" y="216"/>
                  </a:lnTo>
                  <a:close/>
                  <a:moveTo>
                    <a:pt x="149" y="227"/>
                  </a:moveTo>
                  <a:cubicBezTo>
                    <a:pt x="135" y="227"/>
                    <a:pt x="135" y="227"/>
                    <a:pt x="135" y="227"/>
                  </a:cubicBezTo>
                  <a:cubicBezTo>
                    <a:pt x="135" y="225"/>
                    <a:pt x="135" y="225"/>
                    <a:pt x="135" y="225"/>
                  </a:cubicBezTo>
                  <a:cubicBezTo>
                    <a:pt x="136" y="225"/>
                    <a:pt x="136" y="224"/>
                    <a:pt x="137" y="224"/>
                  </a:cubicBezTo>
                  <a:cubicBezTo>
                    <a:pt x="137" y="224"/>
                    <a:pt x="138" y="223"/>
                    <a:pt x="139" y="223"/>
                  </a:cubicBezTo>
                  <a:cubicBezTo>
                    <a:pt x="139" y="222"/>
                    <a:pt x="140" y="222"/>
                    <a:pt x="140" y="222"/>
                  </a:cubicBezTo>
                  <a:cubicBezTo>
                    <a:pt x="141" y="222"/>
                    <a:pt x="142" y="221"/>
                    <a:pt x="143" y="221"/>
                  </a:cubicBezTo>
                  <a:cubicBezTo>
                    <a:pt x="144" y="220"/>
                    <a:pt x="144" y="220"/>
                    <a:pt x="145" y="220"/>
                  </a:cubicBezTo>
                  <a:cubicBezTo>
                    <a:pt x="145" y="219"/>
                    <a:pt x="146" y="219"/>
                    <a:pt x="146" y="218"/>
                  </a:cubicBezTo>
                  <a:cubicBezTo>
                    <a:pt x="147" y="218"/>
                    <a:pt x="147" y="218"/>
                    <a:pt x="147" y="217"/>
                  </a:cubicBezTo>
                  <a:cubicBezTo>
                    <a:pt x="147" y="217"/>
                    <a:pt x="148" y="216"/>
                    <a:pt x="148" y="215"/>
                  </a:cubicBezTo>
                  <a:cubicBezTo>
                    <a:pt x="148" y="214"/>
                    <a:pt x="148" y="213"/>
                    <a:pt x="148" y="212"/>
                  </a:cubicBezTo>
                  <a:cubicBezTo>
                    <a:pt x="147" y="212"/>
                    <a:pt x="146" y="211"/>
                    <a:pt x="145" y="211"/>
                  </a:cubicBezTo>
                  <a:cubicBezTo>
                    <a:pt x="145" y="211"/>
                    <a:pt x="144" y="212"/>
                    <a:pt x="143" y="212"/>
                  </a:cubicBezTo>
                  <a:cubicBezTo>
                    <a:pt x="143" y="212"/>
                    <a:pt x="142" y="213"/>
                    <a:pt x="142" y="213"/>
                  </a:cubicBezTo>
                  <a:cubicBezTo>
                    <a:pt x="142" y="213"/>
                    <a:pt x="142" y="214"/>
                    <a:pt x="142" y="214"/>
                  </a:cubicBezTo>
                  <a:cubicBezTo>
                    <a:pt x="142" y="215"/>
                    <a:pt x="141" y="215"/>
                    <a:pt x="141" y="215"/>
                  </a:cubicBezTo>
                  <a:cubicBezTo>
                    <a:pt x="141" y="216"/>
                    <a:pt x="141" y="216"/>
                    <a:pt x="141" y="216"/>
                  </a:cubicBezTo>
                  <a:cubicBezTo>
                    <a:pt x="140" y="217"/>
                    <a:pt x="140" y="217"/>
                    <a:pt x="139" y="217"/>
                  </a:cubicBezTo>
                  <a:cubicBezTo>
                    <a:pt x="139" y="217"/>
                    <a:pt x="138" y="217"/>
                    <a:pt x="138" y="216"/>
                  </a:cubicBezTo>
                  <a:cubicBezTo>
                    <a:pt x="138" y="216"/>
                    <a:pt x="138" y="216"/>
                    <a:pt x="138" y="215"/>
                  </a:cubicBezTo>
                  <a:cubicBezTo>
                    <a:pt x="138" y="214"/>
                    <a:pt x="138" y="214"/>
                    <a:pt x="139" y="213"/>
                  </a:cubicBezTo>
                  <a:cubicBezTo>
                    <a:pt x="139" y="213"/>
                    <a:pt x="140" y="212"/>
                    <a:pt x="141" y="212"/>
                  </a:cubicBezTo>
                  <a:cubicBezTo>
                    <a:pt x="141" y="211"/>
                    <a:pt x="142" y="211"/>
                    <a:pt x="143" y="211"/>
                  </a:cubicBezTo>
                  <a:cubicBezTo>
                    <a:pt x="144" y="210"/>
                    <a:pt x="145" y="210"/>
                    <a:pt x="146" y="210"/>
                  </a:cubicBezTo>
                  <a:cubicBezTo>
                    <a:pt x="148" y="210"/>
                    <a:pt x="149" y="211"/>
                    <a:pt x="150" y="212"/>
                  </a:cubicBezTo>
                  <a:cubicBezTo>
                    <a:pt x="151" y="213"/>
                    <a:pt x="152" y="214"/>
                    <a:pt x="151" y="215"/>
                  </a:cubicBezTo>
                  <a:cubicBezTo>
                    <a:pt x="151" y="216"/>
                    <a:pt x="151" y="217"/>
                    <a:pt x="150" y="217"/>
                  </a:cubicBezTo>
                  <a:cubicBezTo>
                    <a:pt x="150" y="218"/>
                    <a:pt x="150" y="219"/>
                    <a:pt x="149" y="219"/>
                  </a:cubicBezTo>
                  <a:cubicBezTo>
                    <a:pt x="148" y="220"/>
                    <a:pt x="148" y="220"/>
                    <a:pt x="147" y="220"/>
                  </a:cubicBezTo>
                  <a:cubicBezTo>
                    <a:pt x="146" y="221"/>
                    <a:pt x="145" y="221"/>
                    <a:pt x="143" y="222"/>
                  </a:cubicBezTo>
                  <a:cubicBezTo>
                    <a:pt x="142" y="222"/>
                    <a:pt x="141" y="223"/>
                    <a:pt x="140" y="223"/>
                  </a:cubicBezTo>
                  <a:cubicBezTo>
                    <a:pt x="139" y="224"/>
                    <a:pt x="139" y="224"/>
                    <a:pt x="138" y="224"/>
                  </a:cubicBezTo>
                  <a:cubicBezTo>
                    <a:pt x="150" y="224"/>
                    <a:pt x="150" y="224"/>
                    <a:pt x="150" y="224"/>
                  </a:cubicBezTo>
                  <a:lnTo>
                    <a:pt x="149" y="227"/>
                  </a:lnTo>
                  <a:close/>
                  <a:moveTo>
                    <a:pt x="131" y="227"/>
                  </a:moveTo>
                  <a:cubicBezTo>
                    <a:pt x="120" y="227"/>
                    <a:pt x="120" y="227"/>
                    <a:pt x="120" y="227"/>
                  </a:cubicBezTo>
                  <a:cubicBezTo>
                    <a:pt x="120" y="226"/>
                    <a:pt x="120" y="226"/>
                    <a:pt x="120" y="226"/>
                  </a:cubicBezTo>
                  <a:cubicBezTo>
                    <a:pt x="121" y="226"/>
                    <a:pt x="121" y="226"/>
                    <a:pt x="122" y="226"/>
                  </a:cubicBezTo>
                  <a:cubicBezTo>
                    <a:pt x="123" y="226"/>
                    <a:pt x="123" y="226"/>
                    <a:pt x="123" y="226"/>
                  </a:cubicBezTo>
                  <a:cubicBezTo>
                    <a:pt x="124" y="226"/>
                    <a:pt x="124" y="225"/>
                    <a:pt x="124" y="225"/>
                  </a:cubicBezTo>
                  <a:cubicBezTo>
                    <a:pt x="124" y="225"/>
                    <a:pt x="125" y="225"/>
                    <a:pt x="125" y="224"/>
                  </a:cubicBezTo>
                  <a:cubicBezTo>
                    <a:pt x="127" y="213"/>
                    <a:pt x="127" y="213"/>
                    <a:pt x="127" y="213"/>
                  </a:cubicBezTo>
                  <a:cubicBezTo>
                    <a:pt x="124" y="213"/>
                    <a:pt x="124" y="213"/>
                    <a:pt x="124" y="213"/>
                  </a:cubicBezTo>
                  <a:cubicBezTo>
                    <a:pt x="124" y="212"/>
                    <a:pt x="124" y="212"/>
                    <a:pt x="124" y="212"/>
                  </a:cubicBezTo>
                  <a:cubicBezTo>
                    <a:pt x="125" y="212"/>
                    <a:pt x="125" y="212"/>
                    <a:pt x="125" y="212"/>
                  </a:cubicBezTo>
                  <a:cubicBezTo>
                    <a:pt x="126" y="212"/>
                    <a:pt x="127" y="212"/>
                    <a:pt x="128" y="212"/>
                  </a:cubicBezTo>
                  <a:cubicBezTo>
                    <a:pt x="129" y="211"/>
                    <a:pt x="130" y="211"/>
                    <a:pt x="130" y="210"/>
                  </a:cubicBezTo>
                  <a:cubicBezTo>
                    <a:pt x="131" y="210"/>
                    <a:pt x="131" y="210"/>
                    <a:pt x="131" y="210"/>
                  </a:cubicBezTo>
                  <a:cubicBezTo>
                    <a:pt x="131" y="211"/>
                    <a:pt x="131" y="212"/>
                    <a:pt x="131" y="213"/>
                  </a:cubicBezTo>
                  <a:cubicBezTo>
                    <a:pt x="130" y="213"/>
                    <a:pt x="130" y="214"/>
                    <a:pt x="130" y="215"/>
                  </a:cubicBezTo>
                  <a:cubicBezTo>
                    <a:pt x="128" y="224"/>
                    <a:pt x="128" y="224"/>
                    <a:pt x="128" y="224"/>
                  </a:cubicBezTo>
                  <a:cubicBezTo>
                    <a:pt x="128" y="224"/>
                    <a:pt x="128" y="225"/>
                    <a:pt x="128" y="225"/>
                  </a:cubicBezTo>
                  <a:cubicBezTo>
                    <a:pt x="128" y="225"/>
                    <a:pt x="128" y="225"/>
                    <a:pt x="128" y="226"/>
                  </a:cubicBezTo>
                  <a:cubicBezTo>
                    <a:pt x="128" y="226"/>
                    <a:pt x="129" y="226"/>
                    <a:pt x="129" y="226"/>
                  </a:cubicBezTo>
                  <a:cubicBezTo>
                    <a:pt x="130" y="226"/>
                    <a:pt x="130" y="226"/>
                    <a:pt x="131" y="226"/>
                  </a:cubicBezTo>
                  <a:lnTo>
                    <a:pt x="131" y="227"/>
                  </a:lnTo>
                  <a:close/>
                  <a:moveTo>
                    <a:pt x="114" y="219"/>
                  </a:moveTo>
                  <a:cubicBezTo>
                    <a:pt x="114" y="217"/>
                    <a:pt x="114" y="215"/>
                    <a:pt x="114" y="213"/>
                  </a:cubicBezTo>
                  <a:cubicBezTo>
                    <a:pt x="114" y="212"/>
                    <a:pt x="113" y="211"/>
                    <a:pt x="111" y="211"/>
                  </a:cubicBezTo>
                  <a:cubicBezTo>
                    <a:pt x="110" y="211"/>
                    <a:pt x="109" y="212"/>
                    <a:pt x="108" y="213"/>
                  </a:cubicBezTo>
                  <a:cubicBezTo>
                    <a:pt x="107" y="214"/>
                    <a:pt x="106" y="215"/>
                    <a:pt x="106" y="217"/>
                  </a:cubicBezTo>
                  <a:cubicBezTo>
                    <a:pt x="105" y="219"/>
                    <a:pt x="106" y="220"/>
                    <a:pt x="106" y="221"/>
                  </a:cubicBezTo>
                  <a:cubicBezTo>
                    <a:pt x="107" y="222"/>
                    <a:pt x="107" y="223"/>
                    <a:pt x="109" y="223"/>
                  </a:cubicBezTo>
                  <a:cubicBezTo>
                    <a:pt x="110" y="223"/>
                    <a:pt x="110" y="223"/>
                    <a:pt x="111" y="222"/>
                  </a:cubicBezTo>
                  <a:cubicBezTo>
                    <a:pt x="112" y="222"/>
                    <a:pt x="112" y="222"/>
                    <a:pt x="113" y="221"/>
                  </a:cubicBezTo>
                  <a:cubicBezTo>
                    <a:pt x="113" y="221"/>
                    <a:pt x="113" y="221"/>
                    <a:pt x="113" y="221"/>
                  </a:cubicBezTo>
                  <a:cubicBezTo>
                    <a:pt x="113" y="221"/>
                    <a:pt x="113" y="220"/>
                    <a:pt x="113" y="220"/>
                  </a:cubicBezTo>
                  <a:cubicBezTo>
                    <a:pt x="114" y="220"/>
                    <a:pt x="114" y="220"/>
                    <a:pt x="114" y="220"/>
                  </a:cubicBezTo>
                  <a:cubicBezTo>
                    <a:pt x="114" y="219"/>
                    <a:pt x="114" y="219"/>
                    <a:pt x="114" y="219"/>
                  </a:cubicBezTo>
                  <a:close/>
                  <a:moveTo>
                    <a:pt x="117" y="219"/>
                  </a:moveTo>
                  <a:cubicBezTo>
                    <a:pt x="117" y="221"/>
                    <a:pt x="116" y="223"/>
                    <a:pt x="115" y="224"/>
                  </a:cubicBezTo>
                  <a:cubicBezTo>
                    <a:pt x="114" y="226"/>
                    <a:pt x="113" y="227"/>
                    <a:pt x="111" y="228"/>
                  </a:cubicBezTo>
                  <a:cubicBezTo>
                    <a:pt x="110" y="230"/>
                    <a:pt x="109" y="231"/>
                    <a:pt x="107" y="231"/>
                  </a:cubicBezTo>
                  <a:cubicBezTo>
                    <a:pt x="105" y="232"/>
                    <a:pt x="103" y="233"/>
                    <a:pt x="102" y="233"/>
                  </a:cubicBezTo>
                  <a:cubicBezTo>
                    <a:pt x="102" y="231"/>
                    <a:pt x="102" y="231"/>
                    <a:pt x="102" y="231"/>
                  </a:cubicBezTo>
                  <a:cubicBezTo>
                    <a:pt x="103" y="231"/>
                    <a:pt x="103" y="231"/>
                    <a:pt x="103" y="231"/>
                  </a:cubicBezTo>
                  <a:cubicBezTo>
                    <a:pt x="105" y="231"/>
                    <a:pt x="107" y="229"/>
                    <a:pt x="109" y="228"/>
                  </a:cubicBezTo>
                  <a:cubicBezTo>
                    <a:pt x="111" y="227"/>
                    <a:pt x="112" y="225"/>
                    <a:pt x="113" y="223"/>
                  </a:cubicBezTo>
                  <a:cubicBezTo>
                    <a:pt x="112" y="223"/>
                    <a:pt x="111" y="224"/>
                    <a:pt x="110" y="224"/>
                  </a:cubicBezTo>
                  <a:cubicBezTo>
                    <a:pt x="109" y="224"/>
                    <a:pt x="108" y="225"/>
                    <a:pt x="107" y="225"/>
                  </a:cubicBezTo>
                  <a:cubicBezTo>
                    <a:pt x="105" y="225"/>
                    <a:pt x="104" y="224"/>
                    <a:pt x="103" y="223"/>
                  </a:cubicBezTo>
                  <a:cubicBezTo>
                    <a:pt x="102" y="221"/>
                    <a:pt x="102" y="220"/>
                    <a:pt x="102" y="218"/>
                  </a:cubicBezTo>
                  <a:cubicBezTo>
                    <a:pt x="103" y="216"/>
                    <a:pt x="104" y="214"/>
                    <a:pt x="106" y="212"/>
                  </a:cubicBezTo>
                  <a:cubicBezTo>
                    <a:pt x="108" y="211"/>
                    <a:pt x="110" y="210"/>
                    <a:pt x="112" y="210"/>
                  </a:cubicBezTo>
                  <a:cubicBezTo>
                    <a:pt x="114" y="210"/>
                    <a:pt x="116" y="211"/>
                    <a:pt x="117" y="213"/>
                  </a:cubicBezTo>
                  <a:cubicBezTo>
                    <a:pt x="118" y="214"/>
                    <a:pt x="118" y="216"/>
                    <a:pt x="117" y="219"/>
                  </a:cubicBezTo>
                  <a:close/>
                  <a:moveTo>
                    <a:pt x="96" y="227"/>
                  </a:moveTo>
                  <a:cubicBezTo>
                    <a:pt x="86" y="227"/>
                    <a:pt x="86" y="227"/>
                    <a:pt x="86" y="227"/>
                  </a:cubicBezTo>
                  <a:cubicBezTo>
                    <a:pt x="86" y="226"/>
                    <a:pt x="86" y="226"/>
                    <a:pt x="86" y="226"/>
                  </a:cubicBezTo>
                  <a:cubicBezTo>
                    <a:pt x="87" y="226"/>
                    <a:pt x="87" y="226"/>
                    <a:pt x="88" y="226"/>
                  </a:cubicBezTo>
                  <a:cubicBezTo>
                    <a:pt x="88" y="226"/>
                    <a:pt x="89" y="226"/>
                    <a:pt x="89" y="226"/>
                  </a:cubicBezTo>
                  <a:cubicBezTo>
                    <a:pt x="89" y="226"/>
                    <a:pt x="90" y="225"/>
                    <a:pt x="90" y="225"/>
                  </a:cubicBezTo>
                  <a:cubicBezTo>
                    <a:pt x="90" y="225"/>
                    <a:pt x="90" y="225"/>
                    <a:pt x="90" y="224"/>
                  </a:cubicBezTo>
                  <a:cubicBezTo>
                    <a:pt x="93" y="213"/>
                    <a:pt x="93" y="213"/>
                    <a:pt x="93" y="213"/>
                  </a:cubicBezTo>
                  <a:cubicBezTo>
                    <a:pt x="89" y="213"/>
                    <a:pt x="89" y="213"/>
                    <a:pt x="89" y="213"/>
                  </a:cubicBezTo>
                  <a:cubicBezTo>
                    <a:pt x="90" y="212"/>
                    <a:pt x="90" y="212"/>
                    <a:pt x="90" y="212"/>
                  </a:cubicBezTo>
                  <a:cubicBezTo>
                    <a:pt x="90" y="212"/>
                    <a:pt x="90" y="212"/>
                    <a:pt x="90" y="212"/>
                  </a:cubicBezTo>
                  <a:cubicBezTo>
                    <a:pt x="92" y="212"/>
                    <a:pt x="93" y="212"/>
                    <a:pt x="94" y="212"/>
                  </a:cubicBezTo>
                  <a:cubicBezTo>
                    <a:pt x="95" y="211"/>
                    <a:pt x="95" y="211"/>
                    <a:pt x="96" y="210"/>
                  </a:cubicBezTo>
                  <a:cubicBezTo>
                    <a:pt x="97" y="210"/>
                    <a:pt x="97" y="210"/>
                    <a:pt x="97" y="210"/>
                  </a:cubicBezTo>
                  <a:cubicBezTo>
                    <a:pt x="97" y="211"/>
                    <a:pt x="97" y="212"/>
                    <a:pt x="96" y="213"/>
                  </a:cubicBezTo>
                  <a:cubicBezTo>
                    <a:pt x="96" y="213"/>
                    <a:pt x="96" y="214"/>
                    <a:pt x="96" y="215"/>
                  </a:cubicBezTo>
                  <a:cubicBezTo>
                    <a:pt x="93" y="224"/>
                    <a:pt x="93" y="224"/>
                    <a:pt x="93" y="224"/>
                  </a:cubicBezTo>
                  <a:cubicBezTo>
                    <a:pt x="93" y="224"/>
                    <a:pt x="93" y="225"/>
                    <a:pt x="93" y="225"/>
                  </a:cubicBezTo>
                  <a:cubicBezTo>
                    <a:pt x="94" y="225"/>
                    <a:pt x="94" y="225"/>
                    <a:pt x="94" y="226"/>
                  </a:cubicBezTo>
                  <a:cubicBezTo>
                    <a:pt x="94" y="226"/>
                    <a:pt x="95" y="226"/>
                    <a:pt x="95" y="226"/>
                  </a:cubicBezTo>
                  <a:cubicBezTo>
                    <a:pt x="96" y="226"/>
                    <a:pt x="96" y="226"/>
                    <a:pt x="97" y="226"/>
                  </a:cubicBezTo>
                  <a:lnTo>
                    <a:pt x="96" y="227"/>
                  </a:lnTo>
                  <a:close/>
                  <a:moveTo>
                    <a:pt x="83" y="216"/>
                  </a:moveTo>
                  <a:cubicBezTo>
                    <a:pt x="83" y="217"/>
                    <a:pt x="82" y="217"/>
                    <a:pt x="82" y="218"/>
                  </a:cubicBezTo>
                  <a:cubicBezTo>
                    <a:pt x="82" y="218"/>
                    <a:pt x="81" y="219"/>
                    <a:pt x="81" y="219"/>
                  </a:cubicBezTo>
                  <a:cubicBezTo>
                    <a:pt x="80" y="220"/>
                    <a:pt x="79" y="220"/>
                    <a:pt x="79" y="220"/>
                  </a:cubicBezTo>
                  <a:cubicBezTo>
                    <a:pt x="78" y="221"/>
                    <a:pt x="77" y="221"/>
                    <a:pt x="77" y="221"/>
                  </a:cubicBezTo>
                  <a:cubicBezTo>
                    <a:pt x="76" y="221"/>
                    <a:pt x="75" y="221"/>
                    <a:pt x="75" y="220"/>
                  </a:cubicBezTo>
                  <a:cubicBezTo>
                    <a:pt x="74" y="220"/>
                    <a:pt x="74" y="220"/>
                    <a:pt x="73" y="220"/>
                  </a:cubicBezTo>
                  <a:cubicBezTo>
                    <a:pt x="73" y="219"/>
                    <a:pt x="72" y="219"/>
                    <a:pt x="72" y="219"/>
                  </a:cubicBezTo>
                  <a:cubicBezTo>
                    <a:pt x="71" y="219"/>
                    <a:pt x="71" y="219"/>
                    <a:pt x="70" y="219"/>
                  </a:cubicBezTo>
                  <a:cubicBezTo>
                    <a:pt x="70" y="219"/>
                    <a:pt x="69" y="219"/>
                    <a:pt x="69" y="219"/>
                  </a:cubicBezTo>
                  <a:cubicBezTo>
                    <a:pt x="68" y="220"/>
                    <a:pt x="67" y="221"/>
                    <a:pt x="67" y="221"/>
                  </a:cubicBezTo>
                  <a:cubicBezTo>
                    <a:pt x="66" y="221"/>
                    <a:pt x="66" y="221"/>
                    <a:pt x="66" y="221"/>
                  </a:cubicBezTo>
                  <a:cubicBezTo>
                    <a:pt x="66" y="220"/>
                    <a:pt x="66" y="220"/>
                    <a:pt x="67" y="219"/>
                  </a:cubicBezTo>
                  <a:cubicBezTo>
                    <a:pt x="67" y="219"/>
                    <a:pt x="68" y="218"/>
                    <a:pt x="68" y="218"/>
                  </a:cubicBezTo>
                  <a:cubicBezTo>
                    <a:pt x="69" y="218"/>
                    <a:pt x="69" y="217"/>
                    <a:pt x="70" y="217"/>
                  </a:cubicBezTo>
                  <a:cubicBezTo>
                    <a:pt x="71" y="217"/>
                    <a:pt x="71" y="216"/>
                    <a:pt x="72" y="216"/>
                  </a:cubicBezTo>
                  <a:cubicBezTo>
                    <a:pt x="73" y="216"/>
                    <a:pt x="73" y="216"/>
                    <a:pt x="74" y="217"/>
                  </a:cubicBezTo>
                  <a:cubicBezTo>
                    <a:pt x="75" y="217"/>
                    <a:pt x="75" y="217"/>
                    <a:pt x="76" y="217"/>
                  </a:cubicBezTo>
                  <a:cubicBezTo>
                    <a:pt x="76" y="218"/>
                    <a:pt x="76" y="218"/>
                    <a:pt x="77" y="218"/>
                  </a:cubicBezTo>
                  <a:cubicBezTo>
                    <a:pt x="77" y="218"/>
                    <a:pt x="78" y="218"/>
                    <a:pt x="78" y="218"/>
                  </a:cubicBezTo>
                  <a:cubicBezTo>
                    <a:pt x="79" y="218"/>
                    <a:pt x="80" y="218"/>
                    <a:pt x="80" y="218"/>
                  </a:cubicBezTo>
                  <a:cubicBezTo>
                    <a:pt x="81" y="217"/>
                    <a:pt x="81" y="217"/>
                    <a:pt x="82" y="216"/>
                  </a:cubicBezTo>
                  <a:lnTo>
                    <a:pt x="83" y="216"/>
                  </a:lnTo>
                  <a:close/>
                  <a:moveTo>
                    <a:pt x="49" y="40"/>
                  </a:moveTo>
                  <a:cubicBezTo>
                    <a:pt x="42" y="51"/>
                    <a:pt x="36" y="64"/>
                    <a:pt x="31" y="77"/>
                  </a:cubicBezTo>
                  <a:cubicBezTo>
                    <a:pt x="44" y="84"/>
                    <a:pt x="54" y="98"/>
                    <a:pt x="54" y="114"/>
                  </a:cubicBezTo>
                  <a:cubicBezTo>
                    <a:pt x="54" y="133"/>
                    <a:pt x="40" y="147"/>
                    <a:pt x="22" y="151"/>
                  </a:cubicBezTo>
                  <a:cubicBezTo>
                    <a:pt x="31" y="203"/>
                    <a:pt x="71" y="250"/>
                    <a:pt x="118" y="269"/>
                  </a:cubicBezTo>
                  <a:cubicBezTo>
                    <a:pt x="118" y="269"/>
                    <a:pt x="119" y="269"/>
                    <a:pt x="119" y="269"/>
                  </a:cubicBezTo>
                  <a:cubicBezTo>
                    <a:pt x="167" y="253"/>
                    <a:pt x="208" y="201"/>
                    <a:pt x="217" y="151"/>
                  </a:cubicBezTo>
                  <a:cubicBezTo>
                    <a:pt x="199" y="147"/>
                    <a:pt x="185" y="133"/>
                    <a:pt x="185" y="114"/>
                  </a:cubicBezTo>
                  <a:cubicBezTo>
                    <a:pt x="185" y="98"/>
                    <a:pt x="195" y="84"/>
                    <a:pt x="208" y="77"/>
                  </a:cubicBezTo>
                  <a:cubicBezTo>
                    <a:pt x="203" y="64"/>
                    <a:pt x="197" y="51"/>
                    <a:pt x="189" y="40"/>
                  </a:cubicBezTo>
                  <a:cubicBezTo>
                    <a:pt x="178" y="47"/>
                    <a:pt x="157" y="47"/>
                    <a:pt x="137" y="38"/>
                  </a:cubicBezTo>
                  <a:cubicBezTo>
                    <a:pt x="131" y="35"/>
                    <a:pt x="125" y="32"/>
                    <a:pt x="119" y="28"/>
                  </a:cubicBezTo>
                  <a:cubicBezTo>
                    <a:pt x="113" y="32"/>
                    <a:pt x="108" y="35"/>
                    <a:pt x="102" y="38"/>
                  </a:cubicBezTo>
                  <a:cubicBezTo>
                    <a:pt x="81" y="47"/>
                    <a:pt x="61" y="47"/>
                    <a:pt x="49" y="4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îṩḷïďê">
              <a:extLst>
                <a:ext uri="{FF2B5EF4-FFF2-40B4-BE49-F238E27FC236}">
                  <a16:creationId xmlns:a16="http://schemas.microsoft.com/office/drawing/2014/main" xmlns="" id="{E60D4BBB-1535-49AF-80CA-DAA1C290B6AF}"/>
                </a:ext>
              </a:extLst>
            </p:cNvPr>
            <p:cNvSpPr/>
            <p:nvPr userDrawn="1"/>
          </p:nvSpPr>
          <p:spPr bwMode="auto">
            <a:xfrm>
              <a:off x="2399506" y="3821113"/>
              <a:ext cx="1235075" cy="449263"/>
            </a:xfrm>
            <a:custGeom>
              <a:avLst/>
              <a:gdLst>
                <a:gd name="T0" fmla="*/ 44 w 293"/>
                <a:gd name="T1" fmla="*/ 26 h 106"/>
                <a:gd name="T2" fmla="*/ 91 w 293"/>
                <a:gd name="T3" fmla="*/ 53 h 106"/>
                <a:gd name="T4" fmla="*/ 75 w 293"/>
                <a:gd name="T5" fmla="*/ 47 h 106"/>
                <a:gd name="T6" fmla="*/ 97 w 293"/>
                <a:gd name="T7" fmla="*/ 44 h 106"/>
                <a:gd name="T8" fmla="*/ 90 w 293"/>
                <a:gd name="T9" fmla="*/ 58 h 106"/>
                <a:gd name="T10" fmla="*/ 83 w 293"/>
                <a:gd name="T11" fmla="*/ 64 h 106"/>
                <a:gd name="T12" fmla="*/ 79 w 293"/>
                <a:gd name="T13" fmla="*/ 74 h 106"/>
                <a:gd name="T14" fmla="*/ 77 w 293"/>
                <a:gd name="T15" fmla="*/ 76 h 106"/>
                <a:gd name="T16" fmla="*/ 63 w 293"/>
                <a:gd name="T17" fmla="*/ 74 h 106"/>
                <a:gd name="T18" fmla="*/ 70 w 293"/>
                <a:gd name="T19" fmla="*/ 59 h 106"/>
                <a:gd name="T20" fmla="*/ 66 w 293"/>
                <a:gd name="T21" fmla="*/ 58 h 106"/>
                <a:gd name="T22" fmla="*/ 134 w 293"/>
                <a:gd name="T23" fmla="*/ 71 h 106"/>
                <a:gd name="T24" fmla="*/ 129 w 293"/>
                <a:gd name="T25" fmla="*/ 87 h 106"/>
                <a:gd name="T26" fmla="*/ 115 w 293"/>
                <a:gd name="T27" fmla="*/ 95 h 106"/>
                <a:gd name="T28" fmla="*/ 120 w 293"/>
                <a:gd name="T29" fmla="*/ 84 h 106"/>
                <a:gd name="T30" fmla="*/ 186 w 293"/>
                <a:gd name="T31" fmla="*/ 62 h 106"/>
                <a:gd name="T32" fmla="*/ 181 w 293"/>
                <a:gd name="T33" fmla="*/ 70 h 106"/>
                <a:gd name="T34" fmla="*/ 191 w 293"/>
                <a:gd name="T35" fmla="*/ 93 h 106"/>
                <a:gd name="T36" fmla="*/ 181 w 293"/>
                <a:gd name="T37" fmla="*/ 58 h 106"/>
                <a:gd name="T38" fmla="*/ 190 w 293"/>
                <a:gd name="T39" fmla="*/ 66 h 106"/>
                <a:gd name="T40" fmla="*/ 183 w 293"/>
                <a:gd name="T41" fmla="*/ 72 h 106"/>
                <a:gd name="T42" fmla="*/ 186 w 293"/>
                <a:gd name="T43" fmla="*/ 71 h 106"/>
                <a:gd name="T44" fmla="*/ 189 w 293"/>
                <a:gd name="T45" fmla="*/ 83 h 106"/>
                <a:gd name="T46" fmla="*/ 187 w 293"/>
                <a:gd name="T47" fmla="*/ 104 h 106"/>
                <a:gd name="T48" fmla="*/ 172 w 293"/>
                <a:gd name="T49" fmla="*/ 102 h 106"/>
                <a:gd name="T50" fmla="*/ 180 w 293"/>
                <a:gd name="T51" fmla="*/ 89 h 106"/>
                <a:gd name="T52" fmla="*/ 177 w 293"/>
                <a:gd name="T53" fmla="*/ 80 h 106"/>
                <a:gd name="T54" fmla="*/ 175 w 293"/>
                <a:gd name="T55" fmla="*/ 75 h 106"/>
                <a:gd name="T56" fmla="*/ 184 w 293"/>
                <a:gd name="T57" fmla="*/ 94 h 106"/>
                <a:gd name="T58" fmla="*/ 226 w 293"/>
                <a:gd name="T59" fmla="*/ 62 h 106"/>
                <a:gd name="T60" fmla="*/ 222 w 293"/>
                <a:gd name="T61" fmla="*/ 42 h 106"/>
                <a:gd name="T62" fmla="*/ 231 w 293"/>
                <a:gd name="T63" fmla="*/ 59 h 106"/>
                <a:gd name="T64" fmla="*/ 242 w 293"/>
                <a:gd name="T65" fmla="*/ 52 h 106"/>
                <a:gd name="T66" fmla="*/ 241 w 293"/>
                <a:gd name="T67" fmla="*/ 67 h 106"/>
                <a:gd name="T68" fmla="*/ 248 w 293"/>
                <a:gd name="T69" fmla="*/ 74 h 106"/>
                <a:gd name="T70" fmla="*/ 232 w 293"/>
                <a:gd name="T71" fmla="*/ 83 h 106"/>
                <a:gd name="T72" fmla="*/ 230 w 293"/>
                <a:gd name="T73" fmla="*/ 73 h 106"/>
                <a:gd name="T74" fmla="*/ 270 w 293"/>
                <a:gd name="T75" fmla="*/ 10 h 106"/>
                <a:gd name="T76" fmla="*/ 273 w 293"/>
                <a:gd name="T77" fmla="*/ 21 h 106"/>
                <a:gd name="T78" fmla="*/ 263 w 293"/>
                <a:gd name="T79" fmla="*/ 23 h 106"/>
                <a:gd name="T80" fmla="*/ 261 w 293"/>
                <a:gd name="T81" fmla="*/ 29 h 106"/>
                <a:gd name="T82" fmla="*/ 256 w 293"/>
                <a:gd name="T83" fmla="*/ 16 h 106"/>
                <a:gd name="T84" fmla="*/ 262 w 293"/>
                <a:gd name="T85" fmla="*/ 11 h 106"/>
                <a:gd name="T86" fmla="*/ 265 w 293"/>
                <a:gd name="T87" fmla="*/ 10 h 106"/>
                <a:gd name="T88" fmla="*/ 274 w 293"/>
                <a:gd name="T89" fmla="*/ 2 h 106"/>
                <a:gd name="T90" fmla="*/ 282 w 293"/>
                <a:gd name="T91" fmla="*/ 12 h 106"/>
                <a:gd name="T92" fmla="*/ 283 w 293"/>
                <a:gd name="T93" fmla="*/ 33 h 106"/>
                <a:gd name="T94" fmla="*/ 292 w 293"/>
                <a:gd name="T95" fmla="*/ 42 h 106"/>
                <a:gd name="T96" fmla="*/ 279 w 293"/>
                <a:gd name="T97" fmla="*/ 45 h 106"/>
                <a:gd name="T98" fmla="*/ 278 w 293"/>
                <a:gd name="T99" fmla="*/ 32 h 106"/>
                <a:gd name="T100" fmla="*/ 275 w 293"/>
                <a:gd name="T101" fmla="*/ 24 h 106"/>
                <a:gd name="T102" fmla="*/ 267 w 293"/>
                <a:gd name="T103" fmla="*/ 28 h 106"/>
                <a:gd name="T104" fmla="*/ 260 w 293"/>
                <a:gd name="T105" fmla="*/ 36 h 106"/>
                <a:gd name="T106" fmla="*/ 266 w 293"/>
                <a:gd name="T107" fmla="*/ 41 h 106"/>
                <a:gd name="T108" fmla="*/ 52 w 293"/>
                <a:gd name="T109" fmla="*/ 14 h 106"/>
                <a:gd name="T110" fmla="*/ 57 w 293"/>
                <a:gd name="T111" fmla="*/ 23 h 106"/>
                <a:gd name="T112" fmla="*/ 54 w 293"/>
                <a:gd name="T113" fmla="*/ 32 h 106"/>
                <a:gd name="T114" fmla="*/ 35 w 293"/>
                <a:gd name="T115" fmla="*/ 39 h 106"/>
                <a:gd name="T116" fmla="*/ 42 w 293"/>
                <a:gd name="T117" fmla="*/ 65 h 106"/>
                <a:gd name="T118" fmla="*/ 33 w 293"/>
                <a:gd name="T119" fmla="*/ 33 h 106"/>
                <a:gd name="T120" fmla="*/ 0 w 293"/>
                <a:gd name="T121" fmla="*/ 32 h 106"/>
                <a:gd name="T122" fmla="*/ 26 w 293"/>
                <a:gd name="T123" fmla="*/ 30 h 106"/>
                <a:gd name="T124" fmla="*/ 39 w 293"/>
                <a:gd name="T125"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3" h="106">
                  <a:moveTo>
                    <a:pt x="45" y="25"/>
                  </a:moveTo>
                  <a:cubicBezTo>
                    <a:pt x="45" y="25"/>
                    <a:pt x="46" y="25"/>
                    <a:pt x="46" y="25"/>
                  </a:cubicBezTo>
                  <a:cubicBezTo>
                    <a:pt x="46" y="26"/>
                    <a:pt x="46" y="26"/>
                    <a:pt x="46" y="26"/>
                  </a:cubicBezTo>
                  <a:cubicBezTo>
                    <a:pt x="46" y="26"/>
                    <a:pt x="46" y="26"/>
                    <a:pt x="46" y="27"/>
                  </a:cubicBezTo>
                  <a:cubicBezTo>
                    <a:pt x="46" y="27"/>
                    <a:pt x="46" y="27"/>
                    <a:pt x="46" y="27"/>
                  </a:cubicBezTo>
                  <a:cubicBezTo>
                    <a:pt x="46" y="27"/>
                    <a:pt x="46" y="27"/>
                    <a:pt x="46" y="28"/>
                  </a:cubicBezTo>
                  <a:cubicBezTo>
                    <a:pt x="46" y="28"/>
                    <a:pt x="46" y="28"/>
                    <a:pt x="46" y="28"/>
                  </a:cubicBezTo>
                  <a:cubicBezTo>
                    <a:pt x="46" y="28"/>
                    <a:pt x="46" y="29"/>
                    <a:pt x="46" y="29"/>
                  </a:cubicBezTo>
                  <a:cubicBezTo>
                    <a:pt x="46" y="29"/>
                    <a:pt x="45" y="29"/>
                    <a:pt x="45" y="29"/>
                  </a:cubicBezTo>
                  <a:cubicBezTo>
                    <a:pt x="45" y="29"/>
                    <a:pt x="45" y="29"/>
                    <a:pt x="45" y="29"/>
                  </a:cubicBezTo>
                  <a:cubicBezTo>
                    <a:pt x="45" y="29"/>
                    <a:pt x="45" y="29"/>
                    <a:pt x="45" y="29"/>
                  </a:cubicBezTo>
                  <a:cubicBezTo>
                    <a:pt x="44" y="29"/>
                    <a:pt x="45" y="29"/>
                    <a:pt x="44" y="29"/>
                  </a:cubicBezTo>
                  <a:cubicBezTo>
                    <a:pt x="44" y="28"/>
                    <a:pt x="44" y="28"/>
                    <a:pt x="44" y="28"/>
                  </a:cubicBezTo>
                  <a:cubicBezTo>
                    <a:pt x="44" y="28"/>
                    <a:pt x="44" y="28"/>
                    <a:pt x="44" y="28"/>
                  </a:cubicBezTo>
                  <a:cubicBezTo>
                    <a:pt x="44" y="28"/>
                    <a:pt x="44" y="28"/>
                    <a:pt x="43" y="28"/>
                  </a:cubicBezTo>
                  <a:cubicBezTo>
                    <a:pt x="43" y="28"/>
                    <a:pt x="43" y="28"/>
                    <a:pt x="43" y="28"/>
                  </a:cubicBezTo>
                  <a:cubicBezTo>
                    <a:pt x="43" y="28"/>
                    <a:pt x="43" y="28"/>
                    <a:pt x="43" y="28"/>
                  </a:cubicBezTo>
                  <a:cubicBezTo>
                    <a:pt x="43" y="27"/>
                    <a:pt x="43" y="27"/>
                    <a:pt x="43" y="27"/>
                  </a:cubicBezTo>
                  <a:cubicBezTo>
                    <a:pt x="43" y="27"/>
                    <a:pt x="43" y="27"/>
                    <a:pt x="43" y="27"/>
                  </a:cubicBezTo>
                  <a:cubicBezTo>
                    <a:pt x="43" y="27"/>
                    <a:pt x="43" y="27"/>
                    <a:pt x="43" y="27"/>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5"/>
                  </a:cubicBezTo>
                  <a:cubicBezTo>
                    <a:pt x="44" y="25"/>
                    <a:pt x="44" y="25"/>
                    <a:pt x="44" y="25"/>
                  </a:cubicBezTo>
                  <a:cubicBezTo>
                    <a:pt x="45" y="25"/>
                    <a:pt x="45" y="25"/>
                    <a:pt x="45" y="25"/>
                  </a:cubicBezTo>
                  <a:cubicBezTo>
                    <a:pt x="45" y="25"/>
                    <a:pt x="45" y="25"/>
                    <a:pt x="45" y="25"/>
                  </a:cubicBezTo>
                  <a:cubicBezTo>
                    <a:pt x="45" y="25"/>
                    <a:pt x="45" y="25"/>
                    <a:pt x="45" y="25"/>
                  </a:cubicBezTo>
                  <a:cubicBezTo>
                    <a:pt x="45" y="25"/>
                    <a:pt x="45" y="25"/>
                    <a:pt x="45" y="25"/>
                  </a:cubicBezTo>
                  <a:moveTo>
                    <a:pt x="93" y="51"/>
                  </a:moveTo>
                  <a:cubicBezTo>
                    <a:pt x="93" y="51"/>
                    <a:pt x="93" y="51"/>
                    <a:pt x="93" y="51"/>
                  </a:cubicBezTo>
                  <a:cubicBezTo>
                    <a:pt x="93" y="51"/>
                    <a:pt x="93" y="51"/>
                    <a:pt x="94" y="51"/>
                  </a:cubicBezTo>
                  <a:cubicBezTo>
                    <a:pt x="94" y="51"/>
                    <a:pt x="94" y="51"/>
                    <a:pt x="94" y="51"/>
                  </a:cubicBezTo>
                  <a:cubicBezTo>
                    <a:pt x="94" y="51"/>
                    <a:pt x="95" y="51"/>
                    <a:pt x="95" y="51"/>
                  </a:cubicBezTo>
                  <a:cubicBezTo>
                    <a:pt x="95" y="51"/>
                    <a:pt x="95" y="51"/>
                    <a:pt x="95" y="52"/>
                  </a:cubicBezTo>
                  <a:cubicBezTo>
                    <a:pt x="95" y="52"/>
                    <a:pt x="95" y="52"/>
                    <a:pt x="95" y="52"/>
                  </a:cubicBezTo>
                  <a:cubicBezTo>
                    <a:pt x="95" y="53"/>
                    <a:pt x="95" y="53"/>
                    <a:pt x="95" y="53"/>
                  </a:cubicBezTo>
                  <a:cubicBezTo>
                    <a:pt x="95" y="53"/>
                    <a:pt x="95" y="53"/>
                    <a:pt x="95" y="53"/>
                  </a:cubicBezTo>
                  <a:cubicBezTo>
                    <a:pt x="94" y="54"/>
                    <a:pt x="94" y="53"/>
                    <a:pt x="94" y="53"/>
                  </a:cubicBezTo>
                  <a:cubicBezTo>
                    <a:pt x="93" y="53"/>
                    <a:pt x="93" y="54"/>
                    <a:pt x="93" y="54"/>
                  </a:cubicBezTo>
                  <a:cubicBezTo>
                    <a:pt x="93" y="54"/>
                    <a:pt x="93" y="54"/>
                    <a:pt x="92" y="54"/>
                  </a:cubicBezTo>
                  <a:cubicBezTo>
                    <a:pt x="92" y="54"/>
                    <a:pt x="91" y="54"/>
                    <a:pt x="91" y="53"/>
                  </a:cubicBezTo>
                  <a:cubicBezTo>
                    <a:pt x="91" y="53"/>
                    <a:pt x="91" y="53"/>
                    <a:pt x="91" y="53"/>
                  </a:cubicBezTo>
                  <a:cubicBezTo>
                    <a:pt x="91" y="52"/>
                    <a:pt x="92" y="52"/>
                    <a:pt x="92" y="52"/>
                  </a:cubicBezTo>
                  <a:cubicBezTo>
                    <a:pt x="92" y="52"/>
                    <a:pt x="92" y="52"/>
                    <a:pt x="92" y="52"/>
                  </a:cubicBezTo>
                  <a:cubicBezTo>
                    <a:pt x="92" y="51"/>
                    <a:pt x="92" y="51"/>
                    <a:pt x="92" y="51"/>
                  </a:cubicBezTo>
                  <a:cubicBezTo>
                    <a:pt x="92" y="51"/>
                    <a:pt x="93" y="51"/>
                    <a:pt x="93" y="51"/>
                  </a:cubicBezTo>
                  <a:close/>
                  <a:moveTo>
                    <a:pt x="81" y="36"/>
                  </a:moveTo>
                  <a:cubicBezTo>
                    <a:pt x="81" y="37"/>
                    <a:pt x="82" y="38"/>
                    <a:pt x="83" y="39"/>
                  </a:cubicBezTo>
                  <a:cubicBezTo>
                    <a:pt x="83" y="40"/>
                    <a:pt x="84" y="40"/>
                    <a:pt x="84" y="41"/>
                  </a:cubicBezTo>
                  <a:cubicBezTo>
                    <a:pt x="84" y="41"/>
                    <a:pt x="84" y="42"/>
                    <a:pt x="85" y="42"/>
                  </a:cubicBezTo>
                  <a:cubicBezTo>
                    <a:pt x="85" y="43"/>
                    <a:pt x="85" y="43"/>
                    <a:pt x="85" y="44"/>
                  </a:cubicBezTo>
                  <a:cubicBezTo>
                    <a:pt x="85" y="45"/>
                    <a:pt x="84" y="45"/>
                    <a:pt x="84" y="45"/>
                  </a:cubicBezTo>
                  <a:cubicBezTo>
                    <a:pt x="84" y="46"/>
                    <a:pt x="83" y="47"/>
                    <a:pt x="83" y="47"/>
                  </a:cubicBezTo>
                  <a:cubicBezTo>
                    <a:pt x="83" y="47"/>
                    <a:pt x="80" y="47"/>
                    <a:pt x="80" y="47"/>
                  </a:cubicBezTo>
                  <a:cubicBezTo>
                    <a:pt x="79" y="46"/>
                    <a:pt x="78" y="46"/>
                    <a:pt x="78" y="46"/>
                  </a:cubicBezTo>
                  <a:cubicBezTo>
                    <a:pt x="78" y="46"/>
                    <a:pt x="77" y="46"/>
                    <a:pt x="77" y="46"/>
                  </a:cubicBezTo>
                  <a:cubicBezTo>
                    <a:pt x="77" y="46"/>
                    <a:pt x="76" y="46"/>
                    <a:pt x="76" y="46"/>
                  </a:cubicBezTo>
                  <a:cubicBezTo>
                    <a:pt x="76" y="46"/>
                    <a:pt x="77" y="45"/>
                    <a:pt x="77" y="45"/>
                  </a:cubicBezTo>
                  <a:cubicBezTo>
                    <a:pt x="77" y="45"/>
                    <a:pt x="78" y="43"/>
                    <a:pt x="79" y="43"/>
                  </a:cubicBezTo>
                  <a:cubicBezTo>
                    <a:pt x="79" y="42"/>
                    <a:pt x="79" y="41"/>
                    <a:pt x="80" y="40"/>
                  </a:cubicBezTo>
                  <a:cubicBezTo>
                    <a:pt x="80" y="39"/>
                    <a:pt x="80" y="38"/>
                    <a:pt x="80" y="37"/>
                  </a:cubicBezTo>
                  <a:cubicBezTo>
                    <a:pt x="80" y="36"/>
                    <a:pt x="81" y="36"/>
                    <a:pt x="81" y="36"/>
                  </a:cubicBezTo>
                  <a:close/>
                  <a:moveTo>
                    <a:pt x="75" y="47"/>
                  </a:moveTo>
                  <a:cubicBezTo>
                    <a:pt x="76" y="47"/>
                    <a:pt x="75" y="48"/>
                    <a:pt x="75" y="48"/>
                  </a:cubicBezTo>
                  <a:cubicBezTo>
                    <a:pt x="75" y="49"/>
                    <a:pt x="75" y="50"/>
                    <a:pt x="76" y="51"/>
                  </a:cubicBezTo>
                  <a:cubicBezTo>
                    <a:pt x="77" y="52"/>
                    <a:pt x="77" y="52"/>
                    <a:pt x="78" y="52"/>
                  </a:cubicBezTo>
                  <a:cubicBezTo>
                    <a:pt x="78" y="53"/>
                    <a:pt x="78" y="53"/>
                    <a:pt x="78" y="54"/>
                  </a:cubicBezTo>
                  <a:cubicBezTo>
                    <a:pt x="77" y="55"/>
                    <a:pt x="77" y="55"/>
                    <a:pt x="78" y="55"/>
                  </a:cubicBezTo>
                  <a:cubicBezTo>
                    <a:pt x="78" y="56"/>
                    <a:pt x="79" y="56"/>
                    <a:pt x="79" y="56"/>
                  </a:cubicBezTo>
                  <a:cubicBezTo>
                    <a:pt x="80" y="56"/>
                    <a:pt x="81" y="54"/>
                    <a:pt x="82" y="53"/>
                  </a:cubicBezTo>
                  <a:cubicBezTo>
                    <a:pt x="82" y="53"/>
                    <a:pt x="82" y="52"/>
                    <a:pt x="82" y="52"/>
                  </a:cubicBezTo>
                  <a:cubicBezTo>
                    <a:pt x="82" y="51"/>
                    <a:pt x="83" y="51"/>
                    <a:pt x="83" y="51"/>
                  </a:cubicBezTo>
                  <a:cubicBezTo>
                    <a:pt x="82" y="50"/>
                    <a:pt x="82" y="50"/>
                    <a:pt x="82" y="50"/>
                  </a:cubicBezTo>
                  <a:cubicBezTo>
                    <a:pt x="81" y="49"/>
                    <a:pt x="81" y="49"/>
                    <a:pt x="81" y="49"/>
                  </a:cubicBezTo>
                  <a:cubicBezTo>
                    <a:pt x="81" y="49"/>
                    <a:pt x="82" y="49"/>
                    <a:pt x="82" y="49"/>
                  </a:cubicBezTo>
                  <a:cubicBezTo>
                    <a:pt x="82" y="49"/>
                    <a:pt x="83" y="49"/>
                    <a:pt x="84" y="49"/>
                  </a:cubicBezTo>
                  <a:cubicBezTo>
                    <a:pt x="84" y="49"/>
                    <a:pt x="85" y="49"/>
                    <a:pt x="85" y="49"/>
                  </a:cubicBezTo>
                  <a:cubicBezTo>
                    <a:pt x="86" y="49"/>
                    <a:pt x="85" y="49"/>
                    <a:pt x="86" y="49"/>
                  </a:cubicBezTo>
                  <a:cubicBezTo>
                    <a:pt x="87" y="48"/>
                    <a:pt x="88" y="46"/>
                    <a:pt x="89" y="45"/>
                  </a:cubicBezTo>
                  <a:cubicBezTo>
                    <a:pt x="89" y="45"/>
                    <a:pt x="90" y="44"/>
                    <a:pt x="90" y="43"/>
                  </a:cubicBezTo>
                  <a:cubicBezTo>
                    <a:pt x="91" y="43"/>
                    <a:pt x="91" y="42"/>
                    <a:pt x="92" y="42"/>
                  </a:cubicBezTo>
                  <a:cubicBezTo>
                    <a:pt x="92" y="41"/>
                    <a:pt x="92" y="41"/>
                    <a:pt x="93" y="40"/>
                  </a:cubicBezTo>
                  <a:cubicBezTo>
                    <a:pt x="93" y="40"/>
                    <a:pt x="93" y="40"/>
                    <a:pt x="94" y="40"/>
                  </a:cubicBezTo>
                  <a:cubicBezTo>
                    <a:pt x="95" y="41"/>
                    <a:pt x="96" y="42"/>
                    <a:pt x="96" y="42"/>
                  </a:cubicBezTo>
                  <a:cubicBezTo>
                    <a:pt x="96" y="43"/>
                    <a:pt x="97" y="44"/>
                    <a:pt x="97" y="44"/>
                  </a:cubicBezTo>
                  <a:cubicBezTo>
                    <a:pt x="97" y="45"/>
                    <a:pt x="97" y="46"/>
                    <a:pt x="96" y="46"/>
                  </a:cubicBezTo>
                  <a:cubicBezTo>
                    <a:pt x="96" y="47"/>
                    <a:pt x="96" y="48"/>
                    <a:pt x="96" y="48"/>
                  </a:cubicBezTo>
                  <a:cubicBezTo>
                    <a:pt x="96" y="49"/>
                    <a:pt x="96" y="49"/>
                    <a:pt x="96" y="49"/>
                  </a:cubicBezTo>
                  <a:cubicBezTo>
                    <a:pt x="96" y="49"/>
                    <a:pt x="96" y="50"/>
                    <a:pt x="97" y="50"/>
                  </a:cubicBezTo>
                  <a:cubicBezTo>
                    <a:pt x="97" y="50"/>
                    <a:pt x="98" y="50"/>
                    <a:pt x="98" y="50"/>
                  </a:cubicBezTo>
                  <a:cubicBezTo>
                    <a:pt x="99" y="51"/>
                    <a:pt x="98" y="50"/>
                    <a:pt x="99" y="51"/>
                  </a:cubicBezTo>
                  <a:cubicBezTo>
                    <a:pt x="101" y="51"/>
                    <a:pt x="100" y="51"/>
                    <a:pt x="101" y="51"/>
                  </a:cubicBezTo>
                  <a:cubicBezTo>
                    <a:pt x="101" y="51"/>
                    <a:pt x="101" y="52"/>
                    <a:pt x="102" y="52"/>
                  </a:cubicBezTo>
                  <a:cubicBezTo>
                    <a:pt x="102" y="52"/>
                    <a:pt x="103" y="52"/>
                    <a:pt x="102" y="53"/>
                  </a:cubicBezTo>
                  <a:cubicBezTo>
                    <a:pt x="102" y="53"/>
                    <a:pt x="101" y="54"/>
                    <a:pt x="101" y="54"/>
                  </a:cubicBezTo>
                  <a:cubicBezTo>
                    <a:pt x="100" y="54"/>
                    <a:pt x="100" y="54"/>
                    <a:pt x="100" y="54"/>
                  </a:cubicBezTo>
                  <a:cubicBezTo>
                    <a:pt x="99" y="55"/>
                    <a:pt x="98" y="55"/>
                    <a:pt x="98" y="55"/>
                  </a:cubicBezTo>
                  <a:cubicBezTo>
                    <a:pt x="98" y="55"/>
                    <a:pt x="98" y="55"/>
                    <a:pt x="98" y="55"/>
                  </a:cubicBezTo>
                  <a:cubicBezTo>
                    <a:pt x="98" y="55"/>
                    <a:pt x="98" y="56"/>
                    <a:pt x="97" y="56"/>
                  </a:cubicBezTo>
                  <a:cubicBezTo>
                    <a:pt x="96" y="55"/>
                    <a:pt x="96" y="56"/>
                    <a:pt x="95" y="56"/>
                  </a:cubicBezTo>
                  <a:cubicBezTo>
                    <a:pt x="95" y="56"/>
                    <a:pt x="95" y="56"/>
                    <a:pt x="94" y="56"/>
                  </a:cubicBezTo>
                  <a:cubicBezTo>
                    <a:pt x="94" y="56"/>
                    <a:pt x="93" y="56"/>
                    <a:pt x="93" y="56"/>
                  </a:cubicBezTo>
                  <a:cubicBezTo>
                    <a:pt x="92" y="56"/>
                    <a:pt x="92" y="57"/>
                    <a:pt x="92" y="57"/>
                  </a:cubicBezTo>
                  <a:cubicBezTo>
                    <a:pt x="91" y="57"/>
                    <a:pt x="91" y="57"/>
                    <a:pt x="91" y="57"/>
                  </a:cubicBezTo>
                  <a:cubicBezTo>
                    <a:pt x="90" y="57"/>
                    <a:pt x="90" y="57"/>
                    <a:pt x="90" y="57"/>
                  </a:cubicBezTo>
                  <a:cubicBezTo>
                    <a:pt x="89" y="58"/>
                    <a:pt x="89" y="58"/>
                    <a:pt x="89" y="58"/>
                  </a:cubicBezTo>
                  <a:cubicBezTo>
                    <a:pt x="89" y="58"/>
                    <a:pt x="90" y="58"/>
                    <a:pt x="90" y="58"/>
                  </a:cubicBezTo>
                  <a:cubicBezTo>
                    <a:pt x="90" y="59"/>
                    <a:pt x="90" y="58"/>
                    <a:pt x="91" y="59"/>
                  </a:cubicBezTo>
                  <a:cubicBezTo>
                    <a:pt x="92" y="59"/>
                    <a:pt x="92" y="59"/>
                    <a:pt x="92" y="59"/>
                  </a:cubicBezTo>
                  <a:cubicBezTo>
                    <a:pt x="92" y="59"/>
                    <a:pt x="93" y="60"/>
                    <a:pt x="94" y="60"/>
                  </a:cubicBezTo>
                  <a:cubicBezTo>
                    <a:pt x="94" y="60"/>
                    <a:pt x="95" y="60"/>
                    <a:pt x="95" y="60"/>
                  </a:cubicBezTo>
                  <a:cubicBezTo>
                    <a:pt x="96" y="60"/>
                    <a:pt x="96" y="60"/>
                    <a:pt x="96" y="60"/>
                  </a:cubicBezTo>
                  <a:cubicBezTo>
                    <a:pt x="96" y="60"/>
                    <a:pt x="97" y="61"/>
                    <a:pt x="98" y="61"/>
                  </a:cubicBezTo>
                  <a:cubicBezTo>
                    <a:pt x="98" y="61"/>
                    <a:pt x="98" y="62"/>
                    <a:pt x="98" y="62"/>
                  </a:cubicBezTo>
                  <a:cubicBezTo>
                    <a:pt x="98" y="62"/>
                    <a:pt x="97" y="62"/>
                    <a:pt x="97" y="63"/>
                  </a:cubicBezTo>
                  <a:cubicBezTo>
                    <a:pt x="97" y="63"/>
                    <a:pt x="96" y="62"/>
                    <a:pt x="96" y="62"/>
                  </a:cubicBezTo>
                  <a:cubicBezTo>
                    <a:pt x="95" y="62"/>
                    <a:pt x="95" y="62"/>
                    <a:pt x="94" y="62"/>
                  </a:cubicBezTo>
                  <a:cubicBezTo>
                    <a:pt x="94" y="62"/>
                    <a:pt x="94" y="62"/>
                    <a:pt x="93" y="62"/>
                  </a:cubicBezTo>
                  <a:cubicBezTo>
                    <a:pt x="93" y="61"/>
                    <a:pt x="92" y="61"/>
                    <a:pt x="92" y="61"/>
                  </a:cubicBezTo>
                  <a:cubicBezTo>
                    <a:pt x="92" y="61"/>
                    <a:pt x="92" y="61"/>
                    <a:pt x="91" y="61"/>
                  </a:cubicBezTo>
                  <a:cubicBezTo>
                    <a:pt x="91" y="61"/>
                    <a:pt x="90" y="61"/>
                    <a:pt x="90" y="61"/>
                  </a:cubicBezTo>
                  <a:cubicBezTo>
                    <a:pt x="90" y="61"/>
                    <a:pt x="90" y="60"/>
                    <a:pt x="89" y="60"/>
                  </a:cubicBezTo>
                  <a:cubicBezTo>
                    <a:pt x="89" y="60"/>
                    <a:pt x="89" y="60"/>
                    <a:pt x="88" y="60"/>
                  </a:cubicBezTo>
                  <a:cubicBezTo>
                    <a:pt x="88" y="61"/>
                    <a:pt x="88" y="60"/>
                    <a:pt x="87" y="61"/>
                  </a:cubicBezTo>
                  <a:cubicBezTo>
                    <a:pt x="87" y="61"/>
                    <a:pt x="87" y="61"/>
                    <a:pt x="86" y="61"/>
                  </a:cubicBezTo>
                  <a:cubicBezTo>
                    <a:pt x="85" y="61"/>
                    <a:pt x="85" y="61"/>
                    <a:pt x="85" y="62"/>
                  </a:cubicBezTo>
                  <a:cubicBezTo>
                    <a:pt x="84" y="62"/>
                    <a:pt x="84" y="62"/>
                    <a:pt x="83" y="63"/>
                  </a:cubicBezTo>
                  <a:cubicBezTo>
                    <a:pt x="83" y="63"/>
                    <a:pt x="83" y="63"/>
                    <a:pt x="83" y="63"/>
                  </a:cubicBezTo>
                  <a:cubicBezTo>
                    <a:pt x="83" y="63"/>
                    <a:pt x="83" y="63"/>
                    <a:pt x="83" y="64"/>
                  </a:cubicBezTo>
                  <a:cubicBezTo>
                    <a:pt x="83" y="64"/>
                    <a:pt x="83" y="64"/>
                    <a:pt x="83" y="64"/>
                  </a:cubicBezTo>
                  <a:cubicBezTo>
                    <a:pt x="84" y="64"/>
                    <a:pt x="84" y="64"/>
                    <a:pt x="85" y="64"/>
                  </a:cubicBezTo>
                  <a:cubicBezTo>
                    <a:pt x="85" y="65"/>
                    <a:pt x="85" y="65"/>
                    <a:pt x="85" y="65"/>
                  </a:cubicBezTo>
                  <a:cubicBezTo>
                    <a:pt x="86" y="65"/>
                    <a:pt x="86" y="65"/>
                    <a:pt x="86" y="65"/>
                  </a:cubicBezTo>
                  <a:cubicBezTo>
                    <a:pt x="86" y="65"/>
                    <a:pt x="86" y="65"/>
                    <a:pt x="85" y="65"/>
                  </a:cubicBezTo>
                  <a:cubicBezTo>
                    <a:pt x="85" y="66"/>
                    <a:pt x="85" y="66"/>
                    <a:pt x="84" y="66"/>
                  </a:cubicBezTo>
                  <a:cubicBezTo>
                    <a:pt x="83" y="66"/>
                    <a:pt x="83" y="66"/>
                    <a:pt x="83" y="66"/>
                  </a:cubicBezTo>
                  <a:cubicBezTo>
                    <a:pt x="83" y="66"/>
                    <a:pt x="83" y="66"/>
                    <a:pt x="82" y="67"/>
                  </a:cubicBezTo>
                  <a:cubicBezTo>
                    <a:pt x="81" y="67"/>
                    <a:pt x="81" y="66"/>
                    <a:pt x="81" y="67"/>
                  </a:cubicBezTo>
                  <a:cubicBezTo>
                    <a:pt x="80" y="68"/>
                    <a:pt x="80" y="68"/>
                    <a:pt x="80" y="69"/>
                  </a:cubicBezTo>
                  <a:cubicBezTo>
                    <a:pt x="80" y="69"/>
                    <a:pt x="79" y="69"/>
                    <a:pt x="79" y="69"/>
                  </a:cubicBezTo>
                  <a:cubicBezTo>
                    <a:pt x="79" y="70"/>
                    <a:pt x="79" y="69"/>
                    <a:pt x="78" y="70"/>
                  </a:cubicBezTo>
                  <a:cubicBezTo>
                    <a:pt x="77" y="71"/>
                    <a:pt x="77" y="71"/>
                    <a:pt x="76" y="71"/>
                  </a:cubicBezTo>
                  <a:cubicBezTo>
                    <a:pt x="76" y="71"/>
                    <a:pt x="75" y="72"/>
                    <a:pt x="75" y="72"/>
                  </a:cubicBezTo>
                  <a:cubicBezTo>
                    <a:pt x="75" y="72"/>
                    <a:pt x="75" y="73"/>
                    <a:pt x="76" y="72"/>
                  </a:cubicBezTo>
                  <a:cubicBezTo>
                    <a:pt x="76" y="72"/>
                    <a:pt x="77" y="71"/>
                    <a:pt x="77" y="71"/>
                  </a:cubicBezTo>
                  <a:cubicBezTo>
                    <a:pt x="78" y="71"/>
                    <a:pt x="78" y="71"/>
                    <a:pt x="78" y="71"/>
                  </a:cubicBezTo>
                  <a:cubicBezTo>
                    <a:pt x="78" y="71"/>
                    <a:pt x="79" y="71"/>
                    <a:pt x="78" y="72"/>
                  </a:cubicBezTo>
                  <a:cubicBezTo>
                    <a:pt x="78" y="72"/>
                    <a:pt x="78" y="72"/>
                    <a:pt x="78" y="73"/>
                  </a:cubicBezTo>
                  <a:cubicBezTo>
                    <a:pt x="78" y="73"/>
                    <a:pt x="78" y="74"/>
                    <a:pt x="78" y="74"/>
                  </a:cubicBezTo>
                  <a:cubicBezTo>
                    <a:pt x="78" y="74"/>
                    <a:pt x="77" y="74"/>
                    <a:pt x="78" y="74"/>
                  </a:cubicBezTo>
                  <a:cubicBezTo>
                    <a:pt x="78" y="75"/>
                    <a:pt x="79" y="74"/>
                    <a:pt x="79" y="74"/>
                  </a:cubicBezTo>
                  <a:cubicBezTo>
                    <a:pt x="80" y="75"/>
                    <a:pt x="81" y="75"/>
                    <a:pt x="81" y="75"/>
                  </a:cubicBezTo>
                  <a:cubicBezTo>
                    <a:pt x="82" y="75"/>
                    <a:pt x="83" y="75"/>
                    <a:pt x="84" y="75"/>
                  </a:cubicBezTo>
                  <a:cubicBezTo>
                    <a:pt x="85" y="74"/>
                    <a:pt x="85" y="74"/>
                    <a:pt x="85" y="74"/>
                  </a:cubicBezTo>
                  <a:cubicBezTo>
                    <a:pt x="85" y="73"/>
                    <a:pt x="85" y="73"/>
                    <a:pt x="85" y="73"/>
                  </a:cubicBezTo>
                  <a:cubicBezTo>
                    <a:pt x="85" y="72"/>
                    <a:pt x="85" y="71"/>
                    <a:pt x="85" y="71"/>
                  </a:cubicBezTo>
                  <a:cubicBezTo>
                    <a:pt x="85" y="71"/>
                    <a:pt x="85" y="70"/>
                    <a:pt x="85" y="69"/>
                  </a:cubicBezTo>
                  <a:cubicBezTo>
                    <a:pt x="85" y="69"/>
                    <a:pt x="85" y="68"/>
                    <a:pt x="85" y="69"/>
                  </a:cubicBezTo>
                  <a:cubicBezTo>
                    <a:pt x="86" y="69"/>
                    <a:pt x="86" y="69"/>
                    <a:pt x="86" y="69"/>
                  </a:cubicBezTo>
                  <a:cubicBezTo>
                    <a:pt x="86" y="70"/>
                    <a:pt x="87" y="70"/>
                    <a:pt x="87" y="70"/>
                  </a:cubicBezTo>
                  <a:cubicBezTo>
                    <a:pt x="87" y="71"/>
                    <a:pt x="87" y="71"/>
                    <a:pt x="87" y="72"/>
                  </a:cubicBezTo>
                  <a:cubicBezTo>
                    <a:pt x="87" y="72"/>
                    <a:pt x="87" y="73"/>
                    <a:pt x="88" y="73"/>
                  </a:cubicBezTo>
                  <a:cubicBezTo>
                    <a:pt x="88" y="73"/>
                    <a:pt x="88" y="73"/>
                    <a:pt x="88" y="74"/>
                  </a:cubicBezTo>
                  <a:cubicBezTo>
                    <a:pt x="89" y="74"/>
                    <a:pt x="89" y="75"/>
                    <a:pt x="89" y="75"/>
                  </a:cubicBezTo>
                  <a:cubicBezTo>
                    <a:pt x="89" y="75"/>
                    <a:pt x="89" y="75"/>
                    <a:pt x="90" y="76"/>
                  </a:cubicBezTo>
                  <a:cubicBezTo>
                    <a:pt x="91" y="77"/>
                    <a:pt x="91" y="77"/>
                    <a:pt x="91" y="77"/>
                  </a:cubicBezTo>
                  <a:cubicBezTo>
                    <a:pt x="90" y="78"/>
                    <a:pt x="90" y="78"/>
                    <a:pt x="90" y="78"/>
                  </a:cubicBezTo>
                  <a:cubicBezTo>
                    <a:pt x="89" y="78"/>
                    <a:pt x="88" y="78"/>
                    <a:pt x="88" y="78"/>
                  </a:cubicBezTo>
                  <a:cubicBezTo>
                    <a:pt x="87" y="78"/>
                    <a:pt x="86" y="78"/>
                    <a:pt x="85" y="78"/>
                  </a:cubicBezTo>
                  <a:cubicBezTo>
                    <a:pt x="85" y="78"/>
                    <a:pt x="84" y="78"/>
                    <a:pt x="83" y="78"/>
                  </a:cubicBezTo>
                  <a:cubicBezTo>
                    <a:pt x="82" y="77"/>
                    <a:pt x="82" y="77"/>
                    <a:pt x="81" y="77"/>
                  </a:cubicBezTo>
                  <a:cubicBezTo>
                    <a:pt x="80" y="76"/>
                    <a:pt x="80" y="77"/>
                    <a:pt x="79" y="76"/>
                  </a:cubicBezTo>
                  <a:cubicBezTo>
                    <a:pt x="78" y="76"/>
                    <a:pt x="78" y="76"/>
                    <a:pt x="77" y="76"/>
                  </a:cubicBezTo>
                  <a:cubicBezTo>
                    <a:pt x="76" y="77"/>
                    <a:pt x="75" y="76"/>
                    <a:pt x="75" y="77"/>
                  </a:cubicBezTo>
                  <a:cubicBezTo>
                    <a:pt x="74" y="77"/>
                    <a:pt x="74" y="77"/>
                    <a:pt x="73" y="78"/>
                  </a:cubicBezTo>
                  <a:cubicBezTo>
                    <a:pt x="73" y="78"/>
                    <a:pt x="72" y="79"/>
                    <a:pt x="72" y="79"/>
                  </a:cubicBezTo>
                  <a:cubicBezTo>
                    <a:pt x="72" y="80"/>
                    <a:pt x="72" y="79"/>
                    <a:pt x="72" y="80"/>
                  </a:cubicBezTo>
                  <a:cubicBezTo>
                    <a:pt x="71" y="81"/>
                    <a:pt x="71" y="80"/>
                    <a:pt x="71" y="81"/>
                  </a:cubicBezTo>
                  <a:cubicBezTo>
                    <a:pt x="70" y="82"/>
                    <a:pt x="70" y="82"/>
                    <a:pt x="70" y="82"/>
                  </a:cubicBezTo>
                  <a:cubicBezTo>
                    <a:pt x="70" y="83"/>
                    <a:pt x="70" y="83"/>
                    <a:pt x="69" y="84"/>
                  </a:cubicBezTo>
                  <a:cubicBezTo>
                    <a:pt x="69" y="84"/>
                    <a:pt x="68" y="85"/>
                    <a:pt x="68" y="86"/>
                  </a:cubicBezTo>
                  <a:cubicBezTo>
                    <a:pt x="68" y="86"/>
                    <a:pt x="67" y="87"/>
                    <a:pt x="67" y="87"/>
                  </a:cubicBezTo>
                  <a:cubicBezTo>
                    <a:pt x="66" y="87"/>
                    <a:pt x="65" y="88"/>
                    <a:pt x="65" y="88"/>
                  </a:cubicBezTo>
                  <a:cubicBezTo>
                    <a:pt x="64" y="87"/>
                    <a:pt x="63" y="87"/>
                    <a:pt x="63" y="86"/>
                  </a:cubicBezTo>
                  <a:cubicBezTo>
                    <a:pt x="62" y="86"/>
                    <a:pt x="62" y="85"/>
                    <a:pt x="62" y="84"/>
                  </a:cubicBezTo>
                  <a:cubicBezTo>
                    <a:pt x="62" y="84"/>
                    <a:pt x="62" y="83"/>
                    <a:pt x="62" y="82"/>
                  </a:cubicBezTo>
                  <a:cubicBezTo>
                    <a:pt x="62" y="82"/>
                    <a:pt x="62" y="82"/>
                    <a:pt x="63" y="82"/>
                  </a:cubicBezTo>
                  <a:cubicBezTo>
                    <a:pt x="63" y="81"/>
                    <a:pt x="64" y="81"/>
                    <a:pt x="65" y="80"/>
                  </a:cubicBezTo>
                  <a:cubicBezTo>
                    <a:pt x="65" y="80"/>
                    <a:pt x="65" y="79"/>
                    <a:pt x="66" y="79"/>
                  </a:cubicBezTo>
                  <a:cubicBezTo>
                    <a:pt x="66" y="79"/>
                    <a:pt x="67" y="79"/>
                    <a:pt x="67" y="78"/>
                  </a:cubicBezTo>
                  <a:cubicBezTo>
                    <a:pt x="67" y="78"/>
                    <a:pt x="68" y="77"/>
                    <a:pt x="67" y="76"/>
                  </a:cubicBezTo>
                  <a:cubicBezTo>
                    <a:pt x="67" y="76"/>
                    <a:pt x="67" y="76"/>
                    <a:pt x="67" y="76"/>
                  </a:cubicBezTo>
                  <a:cubicBezTo>
                    <a:pt x="66" y="76"/>
                    <a:pt x="66" y="75"/>
                    <a:pt x="65" y="75"/>
                  </a:cubicBezTo>
                  <a:cubicBezTo>
                    <a:pt x="65" y="75"/>
                    <a:pt x="64" y="75"/>
                    <a:pt x="64" y="75"/>
                  </a:cubicBezTo>
                  <a:cubicBezTo>
                    <a:pt x="64" y="75"/>
                    <a:pt x="63" y="74"/>
                    <a:pt x="63" y="74"/>
                  </a:cubicBezTo>
                  <a:cubicBezTo>
                    <a:pt x="63" y="73"/>
                    <a:pt x="63" y="72"/>
                    <a:pt x="62" y="72"/>
                  </a:cubicBezTo>
                  <a:cubicBezTo>
                    <a:pt x="62" y="71"/>
                    <a:pt x="62" y="71"/>
                    <a:pt x="62" y="71"/>
                  </a:cubicBezTo>
                  <a:cubicBezTo>
                    <a:pt x="62" y="71"/>
                    <a:pt x="62" y="70"/>
                    <a:pt x="63" y="71"/>
                  </a:cubicBezTo>
                  <a:cubicBezTo>
                    <a:pt x="64" y="71"/>
                    <a:pt x="65" y="71"/>
                    <a:pt x="65" y="71"/>
                  </a:cubicBezTo>
                  <a:cubicBezTo>
                    <a:pt x="66" y="72"/>
                    <a:pt x="66" y="71"/>
                    <a:pt x="67" y="72"/>
                  </a:cubicBezTo>
                  <a:cubicBezTo>
                    <a:pt x="68" y="72"/>
                    <a:pt x="68" y="72"/>
                    <a:pt x="68" y="72"/>
                  </a:cubicBezTo>
                  <a:cubicBezTo>
                    <a:pt x="69" y="72"/>
                    <a:pt x="69" y="72"/>
                    <a:pt x="69" y="72"/>
                  </a:cubicBezTo>
                  <a:cubicBezTo>
                    <a:pt x="70" y="71"/>
                    <a:pt x="70" y="71"/>
                    <a:pt x="70" y="71"/>
                  </a:cubicBezTo>
                  <a:cubicBezTo>
                    <a:pt x="70" y="70"/>
                    <a:pt x="71" y="69"/>
                    <a:pt x="71" y="68"/>
                  </a:cubicBezTo>
                  <a:cubicBezTo>
                    <a:pt x="72" y="68"/>
                    <a:pt x="72" y="67"/>
                    <a:pt x="73" y="67"/>
                  </a:cubicBezTo>
                  <a:cubicBezTo>
                    <a:pt x="73" y="66"/>
                    <a:pt x="74" y="65"/>
                    <a:pt x="74" y="65"/>
                  </a:cubicBezTo>
                  <a:cubicBezTo>
                    <a:pt x="74" y="64"/>
                    <a:pt x="74" y="64"/>
                    <a:pt x="74" y="63"/>
                  </a:cubicBezTo>
                  <a:cubicBezTo>
                    <a:pt x="74" y="63"/>
                    <a:pt x="74" y="62"/>
                    <a:pt x="74" y="62"/>
                  </a:cubicBezTo>
                  <a:cubicBezTo>
                    <a:pt x="74" y="62"/>
                    <a:pt x="75" y="62"/>
                    <a:pt x="76" y="61"/>
                  </a:cubicBezTo>
                  <a:cubicBezTo>
                    <a:pt x="76" y="61"/>
                    <a:pt x="76" y="62"/>
                    <a:pt x="76" y="61"/>
                  </a:cubicBezTo>
                  <a:cubicBezTo>
                    <a:pt x="77" y="61"/>
                    <a:pt x="77" y="61"/>
                    <a:pt x="77" y="60"/>
                  </a:cubicBezTo>
                  <a:cubicBezTo>
                    <a:pt x="77" y="60"/>
                    <a:pt x="78" y="60"/>
                    <a:pt x="78" y="59"/>
                  </a:cubicBezTo>
                  <a:cubicBezTo>
                    <a:pt x="77" y="58"/>
                    <a:pt x="78" y="58"/>
                    <a:pt x="77" y="57"/>
                  </a:cubicBezTo>
                  <a:cubicBezTo>
                    <a:pt x="77" y="57"/>
                    <a:pt x="77" y="57"/>
                    <a:pt x="76" y="56"/>
                  </a:cubicBezTo>
                  <a:cubicBezTo>
                    <a:pt x="74" y="56"/>
                    <a:pt x="74" y="55"/>
                    <a:pt x="73" y="56"/>
                  </a:cubicBezTo>
                  <a:cubicBezTo>
                    <a:pt x="73" y="56"/>
                    <a:pt x="72" y="57"/>
                    <a:pt x="71" y="57"/>
                  </a:cubicBezTo>
                  <a:cubicBezTo>
                    <a:pt x="71" y="58"/>
                    <a:pt x="70" y="58"/>
                    <a:pt x="70" y="59"/>
                  </a:cubicBezTo>
                  <a:cubicBezTo>
                    <a:pt x="69" y="60"/>
                    <a:pt x="69" y="60"/>
                    <a:pt x="68" y="61"/>
                  </a:cubicBezTo>
                  <a:cubicBezTo>
                    <a:pt x="68" y="62"/>
                    <a:pt x="67" y="62"/>
                    <a:pt x="67" y="62"/>
                  </a:cubicBezTo>
                  <a:cubicBezTo>
                    <a:pt x="67" y="63"/>
                    <a:pt x="67" y="63"/>
                    <a:pt x="66" y="64"/>
                  </a:cubicBezTo>
                  <a:cubicBezTo>
                    <a:pt x="65" y="64"/>
                    <a:pt x="65" y="65"/>
                    <a:pt x="65" y="65"/>
                  </a:cubicBezTo>
                  <a:cubicBezTo>
                    <a:pt x="64" y="65"/>
                    <a:pt x="64" y="66"/>
                    <a:pt x="64" y="66"/>
                  </a:cubicBezTo>
                  <a:cubicBezTo>
                    <a:pt x="63" y="67"/>
                    <a:pt x="62" y="68"/>
                    <a:pt x="62" y="68"/>
                  </a:cubicBezTo>
                  <a:cubicBezTo>
                    <a:pt x="62" y="68"/>
                    <a:pt x="62" y="68"/>
                    <a:pt x="61" y="69"/>
                  </a:cubicBezTo>
                  <a:cubicBezTo>
                    <a:pt x="61" y="69"/>
                    <a:pt x="59" y="70"/>
                    <a:pt x="59" y="70"/>
                  </a:cubicBezTo>
                  <a:cubicBezTo>
                    <a:pt x="59" y="70"/>
                    <a:pt x="58" y="70"/>
                    <a:pt x="57" y="71"/>
                  </a:cubicBezTo>
                  <a:cubicBezTo>
                    <a:pt x="57" y="71"/>
                    <a:pt x="55" y="72"/>
                    <a:pt x="54" y="72"/>
                  </a:cubicBezTo>
                  <a:cubicBezTo>
                    <a:pt x="54" y="72"/>
                    <a:pt x="53" y="71"/>
                    <a:pt x="53" y="71"/>
                  </a:cubicBezTo>
                  <a:cubicBezTo>
                    <a:pt x="53" y="70"/>
                    <a:pt x="52" y="69"/>
                    <a:pt x="52" y="69"/>
                  </a:cubicBezTo>
                  <a:cubicBezTo>
                    <a:pt x="52" y="69"/>
                    <a:pt x="52" y="69"/>
                    <a:pt x="52" y="69"/>
                  </a:cubicBezTo>
                  <a:cubicBezTo>
                    <a:pt x="53" y="68"/>
                    <a:pt x="53" y="68"/>
                    <a:pt x="53" y="68"/>
                  </a:cubicBezTo>
                  <a:cubicBezTo>
                    <a:pt x="53" y="68"/>
                    <a:pt x="53" y="67"/>
                    <a:pt x="54" y="67"/>
                  </a:cubicBezTo>
                  <a:cubicBezTo>
                    <a:pt x="54" y="66"/>
                    <a:pt x="54" y="66"/>
                    <a:pt x="54" y="66"/>
                  </a:cubicBezTo>
                  <a:cubicBezTo>
                    <a:pt x="54" y="65"/>
                    <a:pt x="55" y="65"/>
                    <a:pt x="55" y="65"/>
                  </a:cubicBezTo>
                  <a:cubicBezTo>
                    <a:pt x="55" y="65"/>
                    <a:pt x="57" y="65"/>
                    <a:pt x="58" y="65"/>
                  </a:cubicBezTo>
                  <a:cubicBezTo>
                    <a:pt x="58" y="64"/>
                    <a:pt x="59" y="64"/>
                    <a:pt x="59" y="64"/>
                  </a:cubicBezTo>
                  <a:cubicBezTo>
                    <a:pt x="60" y="63"/>
                    <a:pt x="61" y="63"/>
                    <a:pt x="61" y="63"/>
                  </a:cubicBezTo>
                  <a:cubicBezTo>
                    <a:pt x="62" y="62"/>
                    <a:pt x="63" y="61"/>
                    <a:pt x="64" y="61"/>
                  </a:cubicBezTo>
                  <a:cubicBezTo>
                    <a:pt x="65" y="60"/>
                    <a:pt x="66" y="58"/>
                    <a:pt x="66" y="58"/>
                  </a:cubicBezTo>
                  <a:cubicBezTo>
                    <a:pt x="67" y="57"/>
                    <a:pt x="68" y="55"/>
                    <a:pt x="69" y="54"/>
                  </a:cubicBezTo>
                  <a:cubicBezTo>
                    <a:pt x="70" y="52"/>
                    <a:pt x="70" y="51"/>
                    <a:pt x="71" y="51"/>
                  </a:cubicBezTo>
                  <a:cubicBezTo>
                    <a:pt x="71" y="51"/>
                    <a:pt x="71" y="50"/>
                    <a:pt x="71" y="50"/>
                  </a:cubicBezTo>
                  <a:cubicBezTo>
                    <a:pt x="72" y="49"/>
                    <a:pt x="71" y="49"/>
                    <a:pt x="72" y="48"/>
                  </a:cubicBezTo>
                  <a:cubicBezTo>
                    <a:pt x="72" y="48"/>
                    <a:pt x="72" y="48"/>
                    <a:pt x="72" y="47"/>
                  </a:cubicBezTo>
                  <a:cubicBezTo>
                    <a:pt x="73" y="47"/>
                    <a:pt x="73" y="47"/>
                    <a:pt x="73" y="47"/>
                  </a:cubicBezTo>
                  <a:cubicBezTo>
                    <a:pt x="73" y="47"/>
                    <a:pt x="73" y="47"/>
                    <a:pt x="74" y="47"/>
                  </a:cubicBezTo>
                  <a:cubicBezTo>
                    <a:pt x="74" y="47"/>
                    <a:pt x="74" y="47"/>
                    <a:pt x="74" y="47"/>
                  </a:cubicBezTo>
                  <a:cubicBezTo>
                    <a:pt x="75" y="47"/>
                    <a:pt x="75" y="46"/>
                    <a:pt x="75" y="47"/>
                  </a:cubicBezTo>
                  <a:close/>
                  <a:moveTo>
                    <a:pt x="117" y="72"/>
                  </a:moveTo>
                  <a:cubicBezTo>
                    <a:pt x="118" y="71"/>
                    <a:pt x="119" y="70"/>
                    <a:pt x="119" y="70"/>
                  </a:cubicBezTo>
                  <a:cubicBezTo>
                    <a:pt x="120" y="70"/>
                    <a:pt x="120" y="70"/>
                    <a:pt x="121" y="71"/>
                  </a:cubicBezTo>
                  <a:cubicBezTo>
                    <a:pt x="122" y="71"/>
                    <a:pt x="122" y="71"/>
                    <a:pt x="123" y="71"/>
                  </a:cubicBezTo>
                  <a:cubicBezTo>
                    <a:pt x="124" y="72"/>
                    <a:pt x="124" y="72"/>
                    <a:pt x="124" y="72"/>
                  </a:cubicBezTo>
                  <a:cubicBezTo>
                    <a:pt x="125" y="73"/>
                    <a:pt x="125" y="73"/>
                    <a:pt x="125" y="73"/>
                  </a:cubicBezTo>
                  <a:cubicBezTo>
                    <a:pt x="126" y="72"/>
                    <a:pt x="127" y="72"/>
                    <a:pt x="127" y="72"/>
                  </a:cubicBezTo>
                  <a:cubicBezTo>
                    <a:pt x="128" y="72"/>
                    <a:pt x="128" y="72"/>
                    <a:pt x="128" y="72"/>
                  </a:cubicBezTo>
                  <a:cubicBezTo>
                    <a:pt x="129" y="72"/>
                    <a:pt x="129" y="72"/>
                    <a:pt x="130" y="72"/>
                  </a:cubicBezTo>
                  <a:cubicBezTo>
                    <a:pt x="130" y="72"/>
                    <a:pt x="129" y="72"/>
                    <a:pt x="130" y="72"/>
                  </a:cubicBezTo>
                  <a:cubicBezTo>
                    <a:pt x="131" y="72"/>
                    <a:pt x="131" y="72"/>
                    <a:pt x="132" y="72"/>
                  </a:cubicBezTo>
                  <a:cubicBezTo>
                    <a:pt x="132" y="71"/>
                    <a:pt x="133" y="71"/>
                    <a:pt x="133" y="72"/>
                  </a:cubicBezTo>
                  <a:cubicBezTo>
                    <a:pt x="134" y="72"/>
                    <a:pt x="134" y="72"/>
                    <a:pt x="134" y="71"/>
                  </a:cubicBezTo>
                  <a:cubicBezTo>
                    <a:pt x="134" y="71"/>
                    <a:pt x="135" y="71"/>
                    <a:pt x="135" y="71"/>
                  </a:cubicBezTo>
                  <a:cubicBezTo>
                    <a:pt x="135" y="71"/>
                    <a:pt x="135" y="71"/>
                    <a:pt x="136" y="71"/>
                  </a:cubicBezTo>
                  <a:cubicBezTo>
                    <a:pt x="136" y="71"/>
                    <a:pt x="136" y="71"/>
                    <a:pt x="137" y="71"/>
                  </a:cubicBezTo>
                  <a:cubicBezTo>
                    <a:pt x="137" y="71"/>
                    <a:pt x="138" y="71"/>
                    <a:pt x="138" y="71"/>
                  </a:cubicBezTo>
                  <a:cubicBezTo>
                    <a:pt x="139" y="71"/>
                    <a:pt x="139" y="72"/>
                    <a:pt x="139" y="72"/>
                  </a:cubicBezTo>
                  <a:cubicBezTo>
                    <a:pt x="139" y="72"/>
                    <a:pt x="140" y="72"/>
                    <a:pt x="140" y="73"/>
                  </a:cubicBezTo>
                  <a:cubicBezTo>
                    <a:pt x="140" y="73"/>
                    <a:pt x="140" y="73"/>
                    <a:pt x="140" y="74"/>
                  </a:cubicBezTo>
                  <a:cubicBezTo>
                    <a:pt x="140" y="74"/>
                    <a:pt x="140" y="74"/>
                    <a:pt x="140" y="75"/>
                  </a:cubicBezTo>
                  <a:cubicBezTo>
                    <a:pt x="140" y="76"/>
                    <a:pt x="141" y="76"/>
                    <a:pt x="140" y="77"/>
                  </a:cubicBezTo>
                  <a:cubicBezTo>
                    <a:pt x="140" y="77"/>
                    <a:pt x="140" y="78"/>
                    <a:pt x="140" y="79"/>
                  </a:cubicBezTo>
                  <a:cubicBezTo>
                    <a:pt x="139" y="79"/>
                    <a:pt x="138" y="79"/>
                    <a:pt x="138" y="79"/>
                  </a:cubicBezTo>
                  <a:cubicBezTo>
                    <a:pt x="137" y="79"/>
                    <a:pt x="137" y="80"/>
                    <a:pt x="136" y="80"/>
                  </a:cubicBezTo>
                  <a:cubicBezTo>
                    <a:pt x="135" y="80"/>
                    <a:pt x="135" y="81"/>
                    <a:pt x="134" y="81"/>
                  </a:cubicBezTo>
                  <a:cubicBezTo>
                    <a:pt x="134" y="81"/>
                    <a:pt x="133" y="82"/>
                    <a:pt x="132" y="82"/>
                  </a:cubicBezTo>
                  <a:cubicBezTo>
                    <a:pt x="132" y="82"/>
                    <a:pt x="132" y="82"/>
                    <a:pt x="131" y="83"/>
                  </a:cubicBezTo>
                  <a:cubicBezTo>
                    <a:pt x="130" y="83"/>
                    <a:pt x="130" y="84"/>
                    <a:pt x="129" y="84"/>
                  </a:cubicBezTo>
                  <a:cubicBezTo>
                    <a:pt x="129" y="84"/>
                    <a:pt x="129" y="83"/>
                    <a:pt x="128" y="84"/>
                  </a:cubicBezTo>
                  <a:cubicBezTo>
                    <a:pt x="128" y="85"/>
                    <a:pt x="128" y="85"/>
                    <a:pt x="127" y="85"/>
                  </a:cubicBezTo>
                  <a:cubicBezTo>
                    <a:pt x="127" y="85"/>
                    <a:pt x="127" y="85"/>
                    <a:pt x="127" y="85"/>
                  </a:cubicBezTo>
                  <a:cubicBezTo>
                    <a:pt x="127" y="86"/>
                    <a:pt x="126" y="86"/>
                    <a:pt x="127" y="86"/>
                  </a:cubicBezTo>
                  <a:cubicBezTo>
                    <a:pt x="127" y="86"/>
                    <a:pt x="127" y="86"/>
                    <a:pt x="128" y="86"/>
                  </a:cubicBezTo>
                  <a:cubicBezTo>
                    <a:pt x="128" y="87"/>
                    <a:pt x="129" y="87"/>
                    <a:pt x="129" y="87"/>
                  </a:cubicBezTo>
                  <a:cubicBezTo>
                    <a:pt x="130" y="87"/>
                    <a:pt x="130" y="86"/>
                    <a:pt x="131" y="86"/>
                  </a:cubicBezTo>
                  <a:cubicBezTo>
                    <a:pt x="131" y="86"/>
                    <a:pt x="132" y="86"/>
                    <a:pt x="132" y="86"/>
                  </a:cubicBezTo>
                  <a:cubicBezTo>
                    <a:pt x="132" y="85"/>
                    <a:pt x="133" y="85"/>
                    <a:pt x="133" y="85"/>
                  </a:cubicBezTo>
                  <a:cubicBezTo>
                    <a:pt x="133" y="85"/>
                    <a:pt x="133" y="85"/>
                    <a:pt x="134" y="85"/>
                  </a:cubicBezTo>
                  <a:cubicBezTo>
                    <a:pt x="134" y="85"/>
                    <a:pt x="134" y="86"/>
                    <a:pt x="135" y="86"/>
                  </a:cubicBezTo>
                  <a:cubicBezTo>
                    <a:pt x="136" y="86"/>
                    <a:pt x="135" y="86"/>
                    <a:pt x="136" y="87"/>
                  </a:cubicBezTo>
                  <a:cubicBezTo>
                    <a:pt x="136" y="87"/>
                    <a:pt x="136" y="87"/>
                    <a:pt x="136" y="87"/>
                  </a:cubicBezTo>
                  <a:cubicBezTo>
                    <a:pt x="136" y="88"/>
                    <a:pt x="137" y="88"/>
                    <a:pt x="136" y="88"/>
                  </a:cubicBezTo>
                  <a:cubicBezTo>
                    <a:pt x="136" y="88"/>
                    <a:pt x="136" y="89"/>
                    <a:pt x="136" y="89"/>
                  </a:cubicBezTo>
                  <a:cubicBezTo>
                    <a:pt x="136" y="90"/>
                    <a:pt x="135" y="90"/>
                    <a:pt x="135" y="90"/>
                  </a:cubicBezTo>
                  <a:cubicBezTo>
                    <a:pt x="135" y="91"/>
                    <a:pt x="135" y="91"/>
                    <a:pt x="134" y="91"/>
                  </a:cubicBezTo>
                  <a:cubicBezTo>
                    <a:pt x="134" y="91"/>
                    <a:pt x="133" y="91"/>
                    <a:pt x="132" y="91"/>
                  </a:cubicBezTo>
                  <a:cubicBezTo>
                    <a:pt x="132" y="91"/>
                    <a:pt x="131" y="90"/>
                    <a:pt x="130" y="90"/>
                  </a:cubicBezTo>
                  <a:cubicBezTo>
                    <a:pt x="129" y="90"/>
                    <a:pt x="129" y="90"/>
                    <a:pt x="128" y="90"/>
                  </a:cubicBezTo>
                  <a:cubicBezTo>
                    <a:pt x="128" y="90"/>
                    <a:pt x="127" y="90"/>
                    <a:pt x="126" y="91"/>
                  </a:cubicBezTo>
                  <a:cubicBezTo>
                    <a:pt x="126" y="91"/>
                    <a:pt x="125" y="91"/>
                    <a:pt x="124" y="91"/>
                  </a:cubicBezTo>
                  <a:cubicBezTo>
                    <a:pt x="124" y="91"/>
                    <a:pt x="124" y="91"/>
                    <a:pt x="123" y="91"/>
                  </a:cubicBezTo>
                  <a:cubicBezTo>
                    <a:pt x="122" y="91"/>
                    <a:pt x="122" y="91"/>
                    <a:pt x="121" y="92"/>
                  </a:cubicBezTo>
                  <a:cubicBezTo>
                    <a:pt x="121" y="92"/>
                    <a:pt x="119" y="92"/>
                    <a:pt x="119" y="92"/>
                  </a:cubicBezTo>
                  <a:cubicBezTo>
                    <a:pt x="118" y="93"/>
                    <a:pt x="118" y="93"/>
                    <a:pt x="117" y="93"/>
                  </a:cubicBezTo>
                  <a:cubicBezTo>
                    <a:pt x="116" y="93"/>
                    <a:pt x="116" y="94"/>
                    <a:pt x="116" y="94"/>
                  </a:cubicBezTo>
                  <a:cubicBezTo>
                    <a:pt x="116" y="94"/>
                    <a:pt x="115" y="94"/>
                    <a:pt x="115" y="95"/>
                  </a:cubicBezTo>
                  <a:cubicBezTo>
                    <a:pt x="114" y="95"/>
                    <a:pt x="114" y="96"/>
                    <a:pt x="113" y="96"/>
                  </a:cubicBezTo>
                  <a:cubicBezTo>
                    <a:pt x="113" y="96"/>
                    <a:pt x="113" y="96"/>
                    <a:pt x="113" y="96"/>
                  </a:cubicBezTo>
                  <a:cubicBezTo>
                    <a:pt x="112" y="96"/>
                    <a:pt x="111" y="96"/>
                    <a:pt x="111" y="96"/>
                  </a:cubicBezTo>
                  <a:cubicBezTo>
                    <a:pt x="111" y="96"/>
                    <a:pt x="110" y="96"/>
                    <a:pt x="110" y="96"/>
                  </a:cubicBezTo>
                  <a:cubicBezTo>
                    <a:pt x="109" y="96"/>
                    <a:pt x="109" y="95"/>
                    <a:pt x="109" y="95"/>
                  </a:cubicBezTo>
                  <a:cubicBezTo>
                    <a:pt x="108" y="95"/>
                    <a:pt x="107" y="95"/>
                    <a:pt x="107" y="95"/>
                  </a:cubicBezTo>
                  <a:cubicBezTo>
                    <a:pt x="106" y="94"/>
                    <a:pt x="106" y="94"/>
                    <a:pt x="105" y="93"/>
                  </a:cubicBezTo>
                  <a:cubicBezTo>
                    <a:pt x="105" y="93"/>
                    <a:pt x="104" y="93"/>
                    <a:pt x="104" y="93"/>
                  </a:cubicBezTo>
                  <a:cubicBezTo>
                    <a:pt x="104" y="92"/>
                    <a:pt x="103" y="92"/>
                    <a:pt x="103" y="92"/>
                  </a:cubicBezTo>
                  <a:cubicBezTo>
                    <a:pt x="103" y="91"/>
                    <a:pt x="103" y="91"/>
                    <a:pt x="103" y="90"/>
                  </a:cubicBezTo>
                  <a:cubicBezTo>
                    <a:pt x="103" y="90"/>
                    <a:pt x="103" y="90"/>
                    <a:pt x="103" y="89"/>
                  </a:cubicBezTo>
                  <a:cubicBezTo>
                    <a:pt x="103" y="89"/>
                    <a:pt x="103" y="89"/>
                    <a:pt x="103" y="88"/>
                  </a:cubicBezTo>
                  <a:cubicBezTo>
                    <a:pt x="103" y="88"/>
                    <a:pt x="103" y="88"/>
                    <a:pt x="103" y="88"/>
                  </a:cubicBezTo>
                  <a:cubicBezTo>
                    <a:pt x="103" y="87"/>
                    <a:pt x="103" y="86"/>
                    <a:pt x="104" y="86"/>
                  </a:cubicBezTo>
                  <a:cubicBezTo>
                    <a:pt x="105" y="86"/>
                    <a:pt x="106" y="86"/>
                    <a:pt x="106" y="86"/>
                  </a:cubicBezTo>
                  <a:cubicBezTo>
                    <a:pt x="107" y="87"/>
                    <a:pt x="107" y="86"/>
                    <a:pt x="108" y="87"/>
                  </a:cubicBezTo>
                  <a:cubicBezTo>
                    <a:pt x="108" y="87"/>
                    <a:pt x="108" y="87"/>
                    <a:pt x="109" y="87"/>
                  </a:cubicBezTo>
                  <a:cubicBezTo>
                    <a:pt x="110" y="87"/>
                    <a:pt x="111" y="87"/>
                    <a:pt x="112" y="87"/>
                  </a:cubicBezTo>
                  <a:cubicBezTo>
                    <a:pt x="113" y="87"/>
                    <a:pt x="113" y="87"/>
                    <a:pt x="114" y="87"/>
                  </a:cubicBezTo>
                  <a:cubicBezTo>
                    <a:pt x="115" y="87"/>
                    <a:pt x="116" y="87"/>
                    <a:pt x="116" y="87"/>
                  </a:cubicBezTo>
                  <a:cubicBezTo>
                    <a:pt x="117" y="86"/>
                    <a:pt x="118" y="85"/>
                    <a:pt x="119" y="85"/>
                  </a:cubicBezTo>
                  <a:cubicBezTo>
                    <a:pt x="119" y="85"/>
                    <a:pt x="120" y="85"/>
                    <a:pt x="120" y="84"/>
                  </a:cubicBezTo>
                  <a:cubicBezTo>
                    <a:pt x="121" y="84"/>
                    <a:pt x="122" y="83"/>
                    <a:pt x="123" y="83"/>
                  </a:cubicBezTo>
                  <a:cubicBezTo>
                    <a:pt x="123" y="83"/>
                    <a:pt x="124" y="82"/>
                    <a:pt x="124" y="82"/>
                  </a:cubicBezTo>
                  <a:cubicBezTo>
                    <a:pt x="124" y="81"/>
                    <a:pt x="125" y="81"/>
                    <a:pt x="125" y="81"/>
                  </a:cubicBezTo>
                  <a:cubicBezTo>
                    <a:pt x="126" y="80"/>
                    <a:pt x="127" y="80"/>
                    <a:pt x="127" y="79"/>
                  </a:cubicBezTo>
                  <a:cubicBezTo>
                    <a:pt x="128" y="79"/>
                    <a:pt x="128" y="79"/>
                    <a:pt x="129" y="79"/>
                  </a:cubicBezTo>
                  <a:cubicBezTo>
                    <a:pt x="129" y="78"/>
                    <a:pt x="129" y="78"/>
                    <a:pt x="130" y="78"/>
                  </a:cubicBezTo>
                  <a:cubicBezTo>
                    <a:pt x="130" y="78"/>
                    <a:pt x="130" y="77"/>
                    <a:pt x="130" y="77"/>
                  </a:cubicBezTo>
                  <a:cubicBezTo>
                    <a:pt x="131" y="77"/>
                    <a:pt x="131" y="76"/>
                    <a:pt x="131" y="76"/>
                  </a:cubicBezTo>
                  <a:cubicBezTo>
                    <a:pt x="130" y="76"/>
                    <a:pt x="130" y="77"/>
                    <a:pt x="129" y="77"/>
                  </a:cubicBezTo>
                  <a:cubicBezTo>
                    <a:pt x="129" y="77"/>
                    <a:pt x="129" y="76"/>
                    <a:pt x="128" y="77"/>
                  </a:cubicBezTo>
                  <a:cubicBezTo>
                    <a:pt x="127" y="78"/>
                    <a:pt x="127" y="78"/>
                    <a:pt x="126" y="78"/>
                  </a:cubicBezTo>
                  <a:cubicBezTo>
                    <a:pt x="125" y="78"/>
                    <a:pt x="125" y="79"/>
                    <a:pt x="124" y="79"/>
                  </a:cubicBezTo>
                  <a:cubicBezTo>
                    <a:pt x="123" y="79"/>
                    <a:pt x="122" y="79"/>
                    <a:pt x="121" y="78"/>
                  </a:cubicBezTo>
                  <a:cubicBezTo>
                    <a:pt x="120" y="78"/>
                    <a:pt x="120" y="78"/>
                    <a:pt x="120" y="77"/>
                  </a:cubicBezTo>
                  <a:cubicBezTo>
                    <a:pt x="119" y="77"/>
                    <a:pt x="119" y="77"/>
                    <a:pt x="119" y="76"/>
                  </a:cubicBezTo>
                  <a:cubicBezTo>
                    <a:pt x="118" y="76"/>
                    <a:pt x="118" y="75"/>
                    <a:pt x="118" y="75"/>
                  </a:cubicBezTo>
                  <a:cubicBezTo>
                    <a:pt x="117" y="74"/>
                    <a:pt x="117" y="74"/>
                    <a:pt x="117" y="73"/>
                  </a:cubicBezTo>
                  <a:cubicBezTo>
                    <a:pt x="117" y="72"/>
                    <a:pt x="117" y="72"/>
                    <a:pt x="117" y="72"/>
                  </a:cubicBezTo>
                  <a:close/>
                  <a:moveTo>
                    <a:pt x="184" y="64"/>
                  </a:moveTo>
                  <a:cubicBezTo>
                    <a:pt x="185" y="64"/>
                    <a:pt x="185" y="64"/>
                    <a:pt x="185" y="63"/>
                  </a:cubicBezTo>
                  <a:cubicBezTo>
                    <a:pt x="185" y="63"/>
                    <a:pt x="185" y="63"/>
                    <a:pt x="185" y="63"/>
                  </a:cubicBezTo>
                  <a:cubicBezTo>
                    <a:pt x="185" y="62"/>
                    <a:pt x="185" y="62"/>
                    <a:pt x="186" y="62"/>
                  </a:cubicBezTo>
                  <a:cubicBezTo>
                    <a:pt x="186" y="61"/>
                    <a:pt x="186" y="61"/>
                    <a:pt x="186" y="61"/>
                  </a:cubicBezTo>
                  <a:cubicBezTo>
                    <a:pt x="186" y="61"/>
                    <a:pt x="186" y="61"/>
                    <a:pt x="187" y="60"/>
                  </a:cubicBezTo>
                  <a:cubicBezTo>
                    <a:pt x="187" y="60"/>
                    <a:pt x="187" y="60"/>
                    <a:pt x="187" y="60"/>
                  </a:cubicBezTo>
                  <a:cubicBezTo>
                    <a:pt x="187" y="61"/>
                    <a:pt x="187" y="61"/>
                    <a:pt x="187" y="61"/>
                  </a:cubicBezTo>
                  <a:cubicBezTo>
                    <a:pt x="187" y="61"/>
                    <a:pt x="187" y="61"/>
                    <a:pt x="187" y="62"/>
                  </a:cubicBezTo>
                  <a:cubicBezTo>
                    <a:pt x="187" y="62"/>
                    <a:pt x="187" y="62"/>
                    <a:pt x="187" y="62"/>
                  </a:cubicBezTo>
                  <a:cubicBezTo>
                    <a:pt x="187" y="63"/>
                    <a:pt x="187" y="63"/>
                    <a:pt x="187" y="63"/>
                  </a:cubicBezTo>
                  <a:cubicBezTo>
                    <a:pt x="187" y="64"/>
                    <a:pt x="186" y="64"/>
                    <a:pt x="186" y="64"/>
                  </a:cubicBezTo>
                  <a:cubicBezTo>
                    <a:pt x="186" y="64"/>
                    <a:pt x="186" y="64"/>
                    <a:pt x="186" y="65"/>
                  </a:cubicBezTo>
                  <a:cubicBezTo>
                    <a:pt x="186" y="65"/>
                    <a:pt x="186" y="65"/>
                    <a:pt x="185" y="65"/>
                  </a:cubicBezTo>
                  <a:cubicBezTo>
                    <a:pt x="185" y="65"/>
                    <a:pt x="185" y="65"/>
                    <a:pt x="185" y="65"/>
                  </a:cubicBezTo>
                  <a:cubicBezTo>
                    <a:pt x="185" y="65"/>
                    <a:pt x="184" y="64"/>
                    <a:pt x="184" y="64"/>
                  </a:cubicBezTo>
                  <a:close/>
                  <a:moveTo>
                    <a:pt x="180" y="66"/>
                  </a:moveTo>
                  <a:cubicBezTo>
                    <a:pt x="181" y="66"/>
                    <a:pt x="180" y="66"/>
                    <a:pt x="181" y="66"/>
                  </a:cubicBezTo>
                  <a:cubicBezTo>
                    <a:pt x="181" y="66"/>
                    <a:pt x="181" y="67"/>
                    <a:pt x="182" y="67"/>
                  </a:cubicBezTo>
                  <a:cubicBezTo>
                    <a:pt x="182" y="67"/>
                    <a:pt x="182" y="67"/>
                    <a:pt x="182" y="67"/>
                  </a:cubicBezTo>
                  <a:cubicBezTo>
                    <a:pt x="183" y="67"/>
                    <a:pt x="183" y="67"/>
                    <a:pt x="183" y="67"/>
                  </a:cubicBezTo>
                  <a:cubicBezTo>
                    <a:pt x="183" y="67"/>
                    <a:pt x="184" y="67"/>
                    <a:pt x="184" y="67"/>
                  </a:cubicBezTo>
                  <a:cubicBezTo>
                    <a:pt x="184" y="68"/>
                    <a:pt x="184" y="68"/>
                    <a:pt x="183" y="68"/>
                  </a:cubicBezTo>
                  <a:cubicBezTo>
                    <a:pt x="183" y="69"/>
                    <a:pt x="183" y="69"/>
                    <a:pt x="183" y="69"/>
                  </a:cubicBezTo>
                  <a:cubicBezTo>
                    <a:pt x="182" y="69"/>
                    <a:pt x="182" y="69"/>
                    <a:pt x="182" y="70"/>
                  </a:cubicBezTo>
                  <a:cubicBezTo>
                    <a:pt x="181" y="70"/>
                    <a:pt x="181" y="70"/>
                    <a:pt x="181" y="70"/>
                  </a:cubicBezTo>
                  <a:cubicBezTo>
                    <a:pt x="181" y="71"/>
                    <a:pt x="181" y="71"/>
                    <a:pt x="181" y="71"/>
                  </a:cubicBezTo>
                  <a:cubicBezTo>
                    <a:pt x="180" y="71"/>
                    <a:pt x="180" y="71"/>
                    <a:pt x="180" y="70"/>
                  </a:cubicBezTo>
                  <a:cubicBezTo>
                    <a:pt x="180" y="70"/>
                    <a:pt x="180" y="70"/>
                    <a:pt x="180" y="69"/>
                  </a:cubicBezTo>
                  <a:cubicBezTo>
                    <a:pt x="180" y="69"/>
                    <a:pt x="180" y="69"/>
                    <a:pt x="180" y="68"/>
                  </a:cubicBezTo>
                  <a:cubicBezTo>
                    <a:pt x="180" y="68"/>
                    <a:pt x="180" y="68"/>
                    <a:pt x="180" y="67"/>
                  </a:cubicBezTo>
                  <a:cubicBezTo>
                    <a:pt x="180" y="67"/>
                    <a:pt x="180" y="67"/>
                    <a:pt x="180" y="66"/>
                  </a:cubicBezTo>
                  <a:cubicBezTo>
                    <a:pt x="180" y="66"/>
                    <a:pt x="180" y="66"/>
                    <a:pt x="180" y="66"/>
                  </a:cubicBezTo>
                  <a:close/>
                  <a:moveTo>
                    <a:pt x="190" y="91"/>
                  </a:moveTo>
                  <a:cubicBezTo>
                    <a:pt x="191" y="91"/>
                    <a:pt x="192" y="91"/>
                    <a:pt x="193" y="90"/>
                  </a:cubicBezTo>
                  <a:cubicBezTo>
                    <a:pt x="194" y="90"/>
                    <a:pt x="194" y="90"/>
                    <a:pt x="195" y="90"/>
                  </a:cubicBezTo>
                  <a:cubicBezTo>
                    <a:pt x="196" y="90"/>
                    <a:pt x="197" y="90"/>
                    <a:pt x="197" y="91"/>
                  </a:cubicBezTo>
                  <a:cubicBezTo>
                    <a:pt x="198" y="91"/>
                    <a:pt x="198" y="92"/>
                    <a:pt x="199" y="93"/>
                  </a:cubicBezTo>
                  <a:cubicBezTo>
                    <a:pt x="199" y="95"/>
                    <a:pt x="199" y="95"/>
                    <a:pt x="199" y="96"/>
                  </a:cubicBezTo>
                  <a:cubicBezTo>
                    <a:pt x="199" y="96"/>
                    <a:pt x="199" y="97"/>
                    <a:pt x="199" y="97"/>
                  </a:cubicBezTo>
                  <a:cubicBezTo>
                    <a:pt x="198" y="98"/>
                    <a:pt x="199" y="98"/>
                    <a:pt x="198" y="98"/>
                  </a:cubicBezTo>
                  <a:cubicBezTo>
                    <a:pt x="197" y="98"/>
                    <a:pt x="198" y="98"/>
                    <a:pt x="197" y="98"/>
                  </a:cubicBezTo>
                  <a:cubicBezTo>
                    <a:pt x="195" y="99"/>
                    <a:pt x="195" y="99"/>
                    <a:pt x="195" y="99"/>
                  </a:cubicBezTo>
                  <a:cubicBezTo>
                    <a:pt x="195" y="99"/>
                    <a:pt x="195" y="100"/>
                    <a:pt x="194" y="99"/>
                  </a:cubicBezTo>
                  <a:cubicBezTo>
                    <a:pt x="193" y="99"/>
                    <a:pt x="193" y="98"/>
                    <a:pt x="193" y="98"/>
                  </a:cubicBezTo>
                  <a:cubicBezTo>
                    <a:pt x="193" y="98"/>
                    <a:pt x="194" y="98"/>
                    <a:pt x="194" y="97"/>
                  </a:cubicBezTo>
                  <a:cubicBezTo>
                    <a:pt x="193" y="96"/>
                    <a:pt x="193" y="95"/>
                    <a:pt x="193" y="94"/>
                  </a:cubicBezTo>
                  <a:cubicBezTo>
                    <a:pt x="193" y="94"/>
                    <a:pt x="192" y="93"/>
                    <a:pt x="191" y="93"/>
                  </a:cubicBezTo>
                  <a:cubicBezTo>
                    <a:pt x="191" y="92"/>
                    <a:pt x="190" y="92"/>
                    <a:pt x="190" y="92"/>
                  </a:cubicBezTo>
                  <a:cubicBezTo>
                    <a:pt x="190" y="91"/>
                    <a:pt x="190" y="91"/>
                    <a:pt x="190" y="91"/>
                  </a:cubicBezTo>
                  <a:close/>
                  <a:moveTo>
                    <a:pt x="170" y="68"/>
                  </a:moveTo>
                  <a:cubicBezTo>
                    <a:pt x="170" y="68"/>
                    <a:pt x="171" y="68"/>
                    <a:pt x="171" y="68"/>
                  </a:cubicBezTo>
                  <a:cubicBezTo>
                    <a:pt x="171" y="68"/>
                    <a:pt x="171" y="69"/>
                    <a:pt x="172" y="69"/>
                  </a:cubicBezTo>
                  <a:cubicBezTo>
                    <a:pt x="172" y="69"/>
                    <a:pt x="172" y="69"/>
                    <a:pt x="173" y="69"/>
                  </a:cubicBezTo>
                  <a:cubicBezTo>
                    <a:pt x="173" y="69"/>
                    <a:pt x="173" y="69"/>
                    <a:pt x="173" y="69"/>
                  </a:cubicBezTo>
                  <a:cubicBezTo>
                    <a:pt x="173" y="69"/>
                    <a:pt x="173" y="69"/>
                    <a:pt x="174" y="68"/>
                  </a:cubicBezTo>
                  <a:cubicBezTo>
                    <a:pt x="174" y="68"/>
                    <a:pt x="174" y="68"/>
                    <a:pt x="174" y="68"/>
                  </a:cubicBezTo>
                  <a:cubicBezTo>
                    <a:pt x="174" y="68"/>
                    <a:pt x="175" y="67"/>
                    <a:pt x="175" y="67"/>
                  </a:cubicBezTo>
                  <a:cubicBezTo>
                    <a:pt x="175" y="67"/>
                    <a:pt x="176" y="67"/>
                    <a:pt x="176" y="67"/>
                  </a:cubicBezTo>
                  <a:cubicBezTo>
                    <a:pt x="176" y="66"/>
                    <a:pt x="176" y="65"/>
                    <a:pt x="176" y="65"/>
                  </a:cubicBezTo>
                  <a:cubicBezTo>
                    <a:pt x="176" y="65"/>
                    <a:pt x="176" y="64"/>
                    <a:pt x="176" y="63"/>
                  </a:cubicBezTo>
                  <a:cubicBezTo>
                    <a:pt x="176" y="62"/>
                    <a:pt x="175" y="61"/>
                    <a:pt x="175" y="61"/>
                  </a:cubicBezTo>
                  <a:cubicBezTo>
                    <a:pt x="175" y="61"/>
                    <a:pt x="175" y="60"/>
                    <a:pt x="175" y="59"/>
                  </a:cubicBezTo>
                  <a:cubicBezTo>
                    <a:pt x="174" y="58"/>
                    <a:pt x="174" y="58"/>
                    <a:pt x="174" y="57"/>
                  </a:cubicBezTo>
                  <a:cubicBezTo>
                    <a:pt x="174" y="57"/>
                    <a:pt x="174" y="56"/>
                    <a:pt x="174" y="56"/>
                  </a:cubicBezTo>
                  <a:cubicBezTo>
                    <a:pt x="174" y="56"/>
                    <a:pt x="175" y="55"/>
                    <a:pt x="176" y="55"/>
                  </a:cubicBezTo>
                  <a:cubicBezTo>
                    <a:pt x="176" y="55"/>
                    <a:pt x="176" y="55"/>
                    <a:pt x="177" y="55"/>
                  </a:cubicBezTo>
                  <a:cubicBezTo>
                    <a:pt x="178" y="55"/>
                    <a:pt x="178" y="55"/>
                    <a:pt x="178" y="56"/>
                  </a:cubicBezTo>
                  <a:cubicBezTo>
                    <a:pt x="179" y="56"/>
                    <a:pt x="179" y="56"/>
                    <a:pt x="180" y="56"/>
                  </a:cubicBezTo>
                  <a:cubicBezTo>
                    <a:pt x="181" y="57"/>
                    <a:pt x="181" y="58"/>
                    <a:pt x="181" y="58"/>
                  </a:cubicBezTo>
                  <a:cubicBezTo>
                    <a:pt x="181" y="59"/>
                    <a:pt x="181" y="60"/>
                    <a:pt x="181" y="60"/>
                  </a:cubicBezTo>
                  <a:cubicBezTo>
                    <a:pt x="181" y="61"/>
                    <a:pt x="181" y="61"/>
                    <a:pt x="181" y="62"/>
                  </a:cubicBezTo>
                  <a:cubicBezTo>
                    <a:pt x="180" y="62"/>
                    <a:pt x="181" y="62"/>
                    <a:pt x="181" y="63"/>
                  </a:cubicBezTo>
                  <a:cubicBezTo>
                    <a:pt x="181" y="63"/>
                    <a:pt x="181" y="63"/>
                    <a:pt x="181" y="63"/>
                  </a:cubicBezTo>
                  <a:cubicBezTo>
                    <a:pt x="181" y="63"/>
                    <a:pt x="181" y="64"/>
                    <a:pt x="182" y="63"/>
                  </a:cubicBezTo>
                  <a:cubicBezTo>
                    <a:pt x="183" y="63"/>
                    <a:pt x="183" y="63"/>
                    <a:pt x="183" y="63"/>
                  </a:cubicBezTo>
                  <a:cubicBezTo>
                    <a:pt x="183" y="62"/>
                    <a:pt x="184" y="62"/>
                    <a:pt x="184" y="62"/>
                  </a:cubicBezTo>
                  <a:cubicBezTo>
                    <a:pt x="184" y="62"/>
                    <a:pt x="184" y="61"/>
                    <a:pt x="185" y="60"/>
                  </a:cubicBezTo>
                  <a:cubicBezTo>
                    <a:pt x="186" y="60"/>
                    <a:pt x="186" y="59"/>
                    <a:pt x="186" y="59"/>
                  </a:cubicBezTo>
                  <a:cubicBezTo>
                    <a:pt x="186" y="59"/>
                    <a:pt x="186" y="58"/>
                    <a:pt x="186" y="58"/>
                  </a:cubicBezTo>
                  <a:cubicBezTo>
                    <a:pt x="187" y="58"/>
                    <a:pt x="187" y="56"/>
                    <a:pt x="188" y="56"/>
                  </a:cubicBezTo>
                  <a:cubicBezTo>
                    <a:pt x="189" y="56"/>
                    <a:pt x="189" y="56"/>
                    <a:pt x="190" y="55"/>
                  </a:cubicBezTo>
                  <a:cubicBezTo>
                    <a:pt x="191" y="55"/>
                    <a:pt x="191" y="56"/>
                    <a:pt x="192" y="56"/>
                  </a:cubicBezTo>
                  <a:cubicBezTo>
                    <a:pt x="192" y="56"/>
                    <a:pt x="193" y="56"/>
                    <a:pt x="193" y="57"/>
                  </a:cubicBezTo>
                  <a:cubicBezTo>
                    <a:pt x="193" y="58"/>
                    <a:pt x="193" y="59"/>
                    <a:pt x="193" y="59"/>
                  </a:cubicBezTo>
                  <a:cubicBezTo>
                    <a:pt x="193" y="60"/>
                    <a:pt x="194" y="60"/>
                    <a:pt x="193" y="61"/>
                  </a:cubicBezTo>
                  <a:cubicBezTo>
                    <a:pt x="193" y="61"/>
                    <a:pt x="192" y="62"/>
                    <a:pt x="192" y="62"/>
                  </a:cubicBezTo>
                  <a:cubicBezTo>
                    <a:pt x="191" y="63"/>
                    <a:pt x="191" y="62"/>
                    <a:pt x="191" y="63"/>
                  </a:cubicBezTo>
                  <a:cubicBezTo>
                    <a:pt x="190" y="63"/>
                    <a:pt x="190" y="64"/>
                    <a:pt x="190" y="64"/>
                  </a:cubicBezTo>
                  <a:cubicBezTo>
                    <a:pt x="189" y="64"/>
                    <a:pt x="189" y="65"/>
                    <a:pt x="189" y="65"/>
                  </a:cubicBezTo>
                  <a:cubicBezTo>
                    <a:pt x="189" y="66"/>
                    <a:pt x="189" y="66"/>
                    <a:pt x="189" y="66"/>
                  </a:cubicBezTo>
                  <a:cubicBezTo>
                    <a:pt x="190" y="66"/>
                    <a:pt x="190" y="66"/>
                    <a:pt x="190" y="66"/>
                  </a:cubicBezTo>
                  <a:cubicBezTo>
                    <a:pt x="191" y="65"/>
                    <a:pt x="191" y="65"/>
                    <a:pt x="191" y="65"/>
                  </a:cubicBezTo>
                  <a:cubicBezTo>
                    <a:pt x="192" y="64"/>
                    <a:pt x="192" y="64"/>
                    <a:pt x="193" y="64"/>
                  </a:cubicBezTo>
                  <a:cubicBezTo>
                    <a:pt x="193" y="64"/>
                    <a:pt x="193" y="64"/>
                    <a:pt x="194" y="63"/>
                  </a:cubicBezTo>
                  <a:cubicBezTo>
                    <a:pt x="194" y="63"/>
                    <a:pt x="194" y="62"/>
                    <a:pt x="195" y="62"/>
                  </a:cubicBezTo>
                  <a:cubicBezTo>
                    <a:pt x="196" y="62"/>
                    <a:pt x="195" y="62"/>
                    <a:pt x="196" y="61"/>
                  </a:cubicBezTo>
                  <a:cubicBezTo>
                    <a:pt x="197" y="61"/>
                    <a:pt x="197" y="61"/>
                    <a:pt x="198" y="61"/>
                  </a:cubicBezTo>
                  <a:cubicBezTo>
                    <a:pt x="198" y="61"/>
                    <a:pt x="199" y="61"/>
                    <a:pt x="199" y="61"/>
                  </a:cubicBezTo>
                  <a:cubicBezTo>
                    <a:pt x="199" y="62"/>
                    <a:pt x="199" y="62"/>
                    <a:pt x="200" y="62"/>
                  </a:cubicBezTo>
                  <a:cubicBezTo>
                    <a:pt x="200" y="62"/>
                    <a:pt x="200" y="62"/>
                    <a:pt x="200" y="63"/>
                  </a:cubicBezTo>
                  <a:cubicBezTo>
                    <a:pt x="200" y="63"/>
                    <a:pt x="200" y="64"/>
                    <a:pt x="200" y="64"/>
                  </a:cubicBezTo>
                  <a:cubicBezTo>
                    <a:pt x="200" y="64"/>
                    <a:pt x="200" y="65"/>
                    <a:pt x="200" y="65"/>
                  </a:cubicBezTo>
                  <a:cubicBezTo>
                    <a:pt x="200" y="66"/>
                    <a:pt x="199" y="66"/>
                    <a:pt x="199" y="66"/>
                  </a:cubicBezTo>
                  <a:cubicBezTo>
                    <a:pt x="198" y="66"/>
                    <a:pt x="197" y="67"/>
                    <a:pt x="197" y="67"/>
                  </a:cubicBezTo>
                  <a:cubicBezTo>
                    <a:pt x="196" y="67"/>
                    <a:pt x="196" y="67"/>
                    <a:pt x="195" y="67"/>
                  </a:cubicBezTo>
                  <a:cubicBezTo>
                    <a:pt x="194" y="68"/>
                    <a:pt x="194" y="68"/>
                    <a:pt x="193" y="68"/>
                  </a:cubicBezTo>
                  <a:cubicBezTo>
                    <a:pt x="193" y="68"/>
                    <a:pt x="193" y="68"/>
                    <a:pt x="192" y="68"/>
                  </a:cubicBezTo>
                  <a:cubicBezTo>
                    <a:pt x="191" y="68"/>
                    <a:pt x="191" y="68"/>
                    <a:pt x="191" y="68"/>
                  </a:cubicBezTo>
                  <a:cubicBezTo>
                    <a:pt x="190" y="68"/>
                    <a:pt x="190" y="68"/>
                    <a:pt x="189" y="69"/>
                  </a:cubicBezTo>
                  <a:cubicBezTo>
                    <a:pt x="189" y="69"/>
                    <a:pt x="188" y="69"/>
                    <a:pt x="187" y="69"/>
                  </a:cubicBezTo>
                  <a:cubicBezTo>
                    <a:pt x="187" y="69"/>
                    <a:pt x="186" y="70"/>
                    <a:pt x="186" y="70"/>
                  </a:cubicBezTo>
                  <a:cubicBezTo>
                    <a:pt x="185" y="70"/>
                    <a:pt x="185" y="71"/>
                    <a:pt x="185" y="71"/>
                  </a:cubicBezTo>
                  <a:cubicBezTo>
                    <a:pt x="184" y="71"/>
                    <a:pt x="183" y="72"/>
                    <a:pt x="183" y="72"/>
                  </a:cubicBezTo>
                  <a:cubicBezTo>
                    <a:pt x="183" y="72"/>
                    <a:pt x="182" y="73"/>
                    <a:pt x="182" y="73"/>
                  </a:cubicBezTo>
                  <a:cubicBezTo>
                    <a:pt x="181" y="73"/>
                    <a:pt x="181" y="74"/>
                    <a:pt x="180" y="74"/>
                  </a:cubicBezTo>
                  <a:cubicBezTo>
                    <a:pt x="180" y="74"/>
                    <a:pt x="180" y="74"/>
                    <a:pt x="180" y="75"/>
                  </a:cubicBezTo>
                  <a:cubicBezTo>
                    <a:pt x="180" y="75"/>
                    <a:pt x="180" y="75"/>
                    <a:pt x="180" y="76"/>
                  </a:cubicBezTo>
                  <a:cubicBezTo>
                    <a:pt x="180" y="76"/>
                    <a:pt x="180" y="76"/>
                    <a:pt x="181" y="76"/>
                  </a:cubicBezTo>
                  <a:cubicBezTo>
                    <a:pt x="181" y="76"/>
                    <a:pt x="182" y="76"/>
                    <a:pt x="182" y="75"/>
                  </a:cubicBezTo>
                  <a:cubicBezTo>
                    <a:pt x="182" y="75"/>
                    <a:pt x="182" y="75"/>
                    <a:pt x="182" y="75"/>
                  </a:cubicBezTo>
                  <a:cubicBezTo>
                    <a:pt x="183" y="74"/>
                    <a:pt x="183" y="74"/>
                    <a:pt x="183" y="74"/>
                  </a:cubicBezTo>
                  <a:cubicBezTo>
                    <a:pt x="184" y="74"/>
                    <a:pt x="184" y="73"/>
                    <a:pt x="184" y="74"/>
                  </a:cubicBezTo>
                  <a:cubicBezTo>
                    <a:pt x="184" y="74"/>
                    <a:pt x="184" y="75"/>
                    <a:pt x="184" y="75"/>
                  </a:cubicBezTo>
                  <a:cubicBezTo>
                    <a:pt x="184" y="75"/>
                    <a:pt x="183" y="75"/>
                    <a:pt x="183" y="76"/>
                  </a:cubicBezTo>
                  <a:cubicBezTo>
                    <a:pt x="183" y="76"/>
                    <a:pt x="183" y="76"/>
                    <a:pt x="183" y="76"/>
                  </a:cubicBezTo>
                  <a:cubicBezTo>
                    <a:pt x="183" y="77"/>
                    <a:pt x="183" y="77"/>
                    <a:pt x="182" y="78"/>
                  </a:cubicBezTo>
                  <a:cubicBezTo>
                    <a:pt x="182" y="78"/>
                    <a:pt x="182" y="78"/>
                    <a:pt x="182" y="78"/>
                  </a:cubicBezTo>
                  <a:cubicBezTo>
                    <a:pt x="182" y="79"/>
                    <a:pt x="182" y="79"/>
                    <a:pt x="182" y="79"/>
                  </a:cubicBezTo>
                  <a:cubicBezTo>
                    <a:pt x="182" y="80"/>
                    <a:pt x="182" y="80"/>
                    <a:pt x="183" y="79"/>
                  </a:cubicBezTo>
                  <a:cubicBezTo>
                    <a:pt x="183" y="78"/>
                    <a:pt x="184" y="78"/>
                    <a:pt x="184" y="78"/>
                  </a:cubicBezTo>
                  <a:cubicBezTo>
                    <a:pt x="184" y="77"/>
                    <a:pt x="185" y="77"/>
                    <a:pt x="185" y="76"/>
                  </a:cubicBezTo>
                  <a:cubicBezTo>
                    <a:pt x="185" y="76"/>
                    <a:pt x="185" y="75"/>
                    <a:pt x="185" y="75"/>
                  </a:cubicBezTo>
                  <a:cubicBezTo>
                    <a:pt x="185" y="75"/>
                    <a:pt x="185" y="74"/>
                    <a:pt x="185" y="74"/>
                  </a:cubicBezTo>
                  <a:cubicBezTo>
                    <a:pt x="185" y="73"/>
                    <a:pt x="185" y="73"/>
                    <a:pt x="186" y="72"/>
                  </a:cubicBezTo>
                  <a:cubicBezTo>
                    <a:pt x="186" y="72"/>
                    <a:pt x="185" y="72"/>
                    <a:pt x="186" y="71"/>
                  </a:cubicBezTo>
                  <a:cubicBezTo>
                    <a:pt x="187" y="71"/>
                    <a:pt x="187" y="71"/>
                    <a:pt x="188" y="71"/>
                  </a:cubicBezTo>
                  <a:cubicBezTo>
                    <a:pt x="189" y="70"/>
                    <a:pt x="190" y="70"/>
                    <a:pt x="190" y="70"/>
                  </a:cubicBezTo>
                  <a:cubicBezTo>
                    <a:pt x="191" y="70"/>
                    <a:pt x="191" y="70"/>
                    <a:pt x="191" y="71"/>
                  </a:cubicBezTo>
                  <a:cubicBezTo>
                    <a:pt x="191" y="71"/>
                    <a:pt x="191" y="71"/>
                    <a:pt x="191" y="72"/>
                  </a:cubicBezTo>
                  <a:cubicBezTo>
                    <a:pt x="192" y="72"/>
                    <a:pt x="192" y="73"/>
                    <a:pt x="192" y="73"/>
                  </a:cubicBezTo>
                  <a:cubicBezTo>
                    <a:pt x="192" y="74"/>
                    <a:pt x="191" y="73"/>
                    <a:pt x="191" y="74"/>
                  </a:cubicBezTo>
                  <a:cubicBezTo>
                    <a:pt x="190" y="75"/>
                    <a:pt x="190" y="75"/>
                    <a:pt x="190" y="75"/>
                  </a:cubicBezTo>
                  <a:cubicBezTo>
                    <a:pt x="189" y="75"/>
                    <a:pt x="188" y="75"/>
                    <a:pt x="188" y="76"/>
                  </a:cubicBezTo>
                  <a:cubicBezTo>
                    <a:pt x="187" y="76"/>
                    <a:pt x="187" y="77"/>
                    <a:pt x="187" y="77"/>
                  </a:cubicBezTo>
                  <a:cubicBezTo>
                    <a:pt x="186" y="77"/>
                    <a:pt x="186" y="78"/>
                    <a:pt x="186" y="78"/>
                  </a:cubicBezTo>
                  <a:cubicBezTo>
                    <a:pt x="186" y="78"/>
                    <a:pt x="186" y="79"/>
                    <a:pt x="186" y="79"/>
                  </a:cubicBezTo>
                  <a:cubicBezTo>
                    <a:pt x="186" y="79"/>
                    <a:pt x="186" y="79"/>
                    <a:pt x="186" y="79"/>
                  </a:cubicBezTo>
                  <a:cubicBezTo>
                    <a:pt x="187" y="79"/>
                    <a:pt x="187" y="80"/>
                    <a:pt x="187" y="79"/>
                  </a:cubicBezTo>
                  <a:cubicBezTo>
                    <a:pt x="187" y="78"/>
                    <a:pt x="187" y="78"/>
                    <a:pt x="188" y="78"/>
                  </a:cubicBezTo>
                  <a:cubicBezTo>
                    <a:pt x="188" y="78"/>
                    <a:pt x="188" y="77"/>
                    <a:pt x="188" y="78"/>
                  </a:cubicBezTo>
                  <a:cubicBezTo>
                    <a:pt x="189" y="78"/>
                    <a:pt x="189" y="78"/>
                    <a:pt x="189" y="79"/>
                  </a:cubicBezTo>
                  <a:cubicBezTo>
                    <a:pt x="189" y="79"/>
                    <a:pt x="189" y="79"/>
                    <a:pt x="189" y="79"/>
                  </a:cubicBezTo>
                  <a:cubicBezTo>
                    <a:pt x="189" y="80"/>
                    <a:pt x="189" y="80"/>
                    <a:pt x="189" y="80"/>
                  </a:cubicBezTo>
                  <a:cubicBezTo>
                    <a:pt x="188" y="81"/>
                    <a:pt x="188" y="81"/>
                    <a:pt x="188" y="81"/>
                  </a:cubicBezTo>
                  <a:cubicBezTo>
                    <a:pt x="188" y="81"/>
                    <a:pt x="188" y="82"/>
                    <a:pt x="188" y="82"/>
                  </a:cubicBezTo>
                  <a:cubicBezTo>
                    <a:pt x="188" y="82"/>
                    <a:pt x="188" y="83"/>
                    <a:pt x="189" y="83"/>
                  </a:cubicBezTo>
                  <a:cubicBezTo>
                    <a:pt x="189" y="83"/>
                    <a:pt x="189" y="83"/>
                    <a:pt x="189" y="83"/>
                  </a:cubicBezTo>
                  <a:cubicBezTo>
                    <a:pt x="189" y="84"/>
                    <a:pt x="189" y="84"/>
                    <a:pt x="189" y="84"/>
                  </a:cubicBezTo>
                  <a:cubicBezTo>
                    <a:pt x="189" y="84"/>
                    <a:pt x="189" y="84"/>
                    <a:pt x="188" y="85"/>
                  </a:cubicBezTo>
                  <a:cubicBezTo>
                    <a:pt x="188" y="85"/>
                    <a:pt x="188" y="85"/>
                    <a:pt x="188" y="86"/>
                  </a:cubicBezTo>
                  <a:cubicBezTo>
                    <a:pt x="187" y="86"/>
                    <a:pt x="187" y="86"/>
                    <a:pt x="187" y="86"/>
                  </a:cubicBezTo>
                  <a:cubicBezTo>
                    <a:pt x="187" y="87"/>
                    <a:pt x="187" y="87"/>
                    <a:pt x="188" y="87"/>
                  </a:cubicBezTo>
                  <a:cubicBezTo>
                    <a:pt x="188" y="87"/>
                    <a:pt x="188" y="87"/>
                    <a:pt x="188" y="87"/>
                  </a:cubicBezTo>
                  <a:cubicBezTo>
                    <a:pt x="189" y="87"/>
                    <a:pt x="189" y="87"/>
                    <a:pt x="189" y="87"/>
                  </a:cubicBezTo>
                  <a:cubicBezTo>
                    <a:pt x="190" y="87"/>
                    <a:pt x="190" y="87"/>
                    <a:pt x="190" y="87"/>
                  </a:cubicBezTo>
                  <a:cubicBezTo>
                    <a:pt x="190" y="87"/>
                    <a:pt x="190" y="87"/>
                    <a:pt x="190" y="87"/>
                  </a:cubicBezTo>
                  <a:cubicBezTo>
                    <a:pt x="190" y="87"/>
                    <a:pt x="190" y="87"/>
                    <a:pt x="190" y="88"/>
                  </a:cubicBezTo>
                  <a:cubicBezTo>
                    <a:pt x="190" y="89"/>
                    <a:pt x="190" y="89"/>
                    <a:pt x="190" y="90"/>
                  </a:cubicBezTo>
                  <a:cubicBezTo>
                    <a:pt x="189" y="90"/>
                    <a:pt x="189" y="90"/>
                    <a:pt x="189" y="90"/>
                  </a:cubicBezTo>
                  <a:cubicBezTo>
                    <a:pt x="189" y="91"/>
                    <a:pt x="189" y="91"/>
                    <a:pt x="189" y="91"/>
                  </a:cubicBezTo>
                  <a:cubicBezTo>
                    <a:pt x="189" y="91"/>
                    <a:pt x="188" y="92"/>
                    <a:pt x="188" y="92"/>
                  </a:cubicBezTo>
                  <a:cubicBezTo>
                    <a:pt x="188" y="93"/>
                    <a:pt x="188" y="93"/>
                    <a:pt x="189" y="94"/>
                  </a:cubicBezTo>
                  <a:cubicBezTo>
                    <a:pt x="189" y="95"/>
                    <a:pt x="189" y="95"/>
                    <a:pt x="189" y="96"/>
                  </a:cubicBezTo>
                  <a:cubicBezTo>
                    <a:pt x="189" y="96"/>
                    <a:pt x="189" y="97"/>
                    <a:pt x="189" y="97"/>
                  </a:cubicBezTo>
                  <a:cubicBezTo>
                    <a:pt x="189" y="98"/>
                    <a:pt x="190" y="99"/>
                    <a:pt x="190" y="99"/>
                  </a:cubicBezTo>
                  <a:cubicBezTo>
                    <a:pt x="190" y="100"/>
                    <a:pt x="190" y="101"/>
                    <a:pt x="190" y="101"/>
                  </a:cubicBezTo>
                  <a:cubicBezTo>
                    <a:pt x="190" y="101"/>
                    <a:pt x="189" y="102"/>
                    <a:pt x="189" y="103"/>
                  </a:cubicBezTo>
                  <a:cubicBezTo>
                    <a:pt x="189" y="103"/>
                    <a:pt x="188" y="103"/>
                    <a:pt x="188" y="103"/>
                  </a:cubicBezTo>
                  <a:cubicBezTo>
                    <a:pt x="188" y="104"/>
                    <a:pt x="188" y="104"/>
                    <a:pt x="187" y="104"/>
                  </a:cubicBezTo>
                  <a:cubicBezTo>
                    <a:pt x="187" y="104"/>
                    <a:pt x="187" y="105"/>
                    <a:pt x="187" y="105"/>
                  </a:cubicBezTo>
                  <a:cubicBezTo>
                    <a:pt x="186" y="105"/>
                    <a:pt x="186" y="105"/>
                    <a:pt x="186" y="105"/>
                  </a:cubicBezTo>
                  <a:cubicBezTo>
                    <a:pt x="185" y="105"/>
                    <a:pt x="185" y="104"/>
                    <a:pt x="185" y="104"/>
                  </a:cubicBezTo>
                  <a:cubicBezTo>
                    <a:pt x="185" y="104"/>
                    <a:pt x="184" y="104"/>
                    <a:pt x="184" y="103"/>
                  </a:cubicBezTo>
                  <a:cubicBezTo>
                    <a:pt x="184" y="102"/>
                    <a:pt x="184" y="102"/>
                    <a:pt x="183" y="102"/>
                  </a:cubicBezTo>
                  <a:cubicBezTo>
                    <a:pt x="183" y="102"/>
                    <a:pt x="183" y="101"/>
                    <a:pt x="183" y="101"/>
                  </a:cubicBezTo>
                  <a:cubicBezTo>
                    <a:pt x="183" y="101"/>
                    <a:pt x="182" y="101"/>
                    <a:pt x="182" y="101"/>
                  </a:cubicBezTo>
                  <a:cubicBezTo>
                    <a:pt x="182" y="100"/>
                    <a:pt x="182" y="100"/>
                    <a:pt x="181" y="100"/>
                  </a:cubicBezTo>
                  <a:cubicBezTo>
                    <a:pt x="181" y="100"/>
                    <a:pt x="182" y="100"/>
                    <a:pt x="181" y="100"/>
                  </a:cubicBezTo>
                  <a:cubicBezTo>
                    <a:pt x="181" y="100"/>
                    <a:pt x="180" y="101"/>
                    <a:pt x="180" y="101"/>
                  </a:cubicBezTo>
                  <a:cubicBezTo>
                    <a:pt x="180" y="102"/>
                    <a:pt x="180" y="102"/>
                    <a:pt x="180" y="102"/>
                  </a:cubicBezTo>
                  <a:cubicBezTo>
                    <a:pt x="180" y="103"/>
                    <a:pt x="180" y="103"/>
                    <a:pt x="180" y="104"/>
                  </a:cubicBezTo>
                  <a:cubicBezTo>
                    <a:pt x="179" y="104"/>
                    <a:pt x="179" y="104"/>
                    <a:pt x="179" y="104"/>
                  </a:cubicBezTo>
                  <a:cubicBezTo>
                    <a:pt x="179" y="105"/>
                    <a:pt x="178" y="105"/>
                    <a:pt x="178" y="105"/>
                  </a:cubicBezTo>
                  <a:cubicBezTo>
                    <a:pt x="178" y="105"/>
                    <a:pt x="177" y="106"/>
                    <a:pt x="177" y="106"/>
                  </a:cubicBezTo>
                  <a:cubicBezTo>
                    <a:pt x="177" y="106"/>
                    <a:pt x="176" y="106"/>
                    <a:pt x="176" y="106"/>
                  </a:cubicBezTo>
                  <a:cubicBezTo>
                    <a:pt x="176" y="106"/>
                    <a:pt x="175" y="106"/>
                    <a:pt x="175" y="106"/>
                  </a:cubicBezTo>
                  <a:cubicBezTo>
                    <a:pt x="175" y="105"/>
                    <a:pt x="174" y="105"/>
                    <a:pt x="174" y="105"/>
                  </a:cubicBezTo>
                  <a:cubicBezTo>
                    <a:pt x="173" y="105"/>
                    <a:pt x="173" y="105"/>
                    <a:pt x="173" y="105"/>
                  </a:cubicBezTo>
                  <a:cubicBezTo>
                    <a:pt x="173" y="105"/>
                    <a:pt x="173" y="104"/>
                    <a:pt x="173" y="104"/>
                  </a:cubicBezTo>
                  <a:cubicBezTo>
                    <a:pt x="172" y="103"/>
                    <a:pt x="172" y="103"/>
                    <a:pt x="172" y="103"/>
                  </a:cubicBezTo>
                  <a:cubicBezTo>
                    <a:pt x="172" y="102"/>
                    <a:pt x="172" y="102"/>
                    <a:pt x="172" y="102"/>
                  </a:cubicBezTo>
                  <a:cubicBezTo>
                    <a:pt x="172" y="101"/>
                    <a:pt x="172" y="101"/>
                    <a:pt x="172" y="101"/>
                  </a:cubicBezTo>
                  <a:cubicBezTo>
                    <a:pt x="172" y="101"/>
                    <a:pt x="172" y="100"/>
                    <a:pt x="173" y="100"/>
                  </a:cubicBezTo>
                  <a:cubicBezTo>
                    <a:pt x="173" y="100"/>
                    <a:pt x="173" y="100"/>
                    <a:pt x="174" y="100"/>
                  </a:cubicBezTo>
                  <a:cubicBezTo>
                    <a:pt x="175" y="100"/>
                    <a:pt x="175" y="101"/>
                    <a:pt x="175" y="101"/>
                  </a:cubicBezTo>
                  <a:cubicBezTo>
                    <a:pt x="175" y="101"/>
                    <a:pt x="175" y="101"/>
                    <a:pt x="176" y="101"/>
                  </a:cubicBezTo>
                  <a:cubicBezTo>
                    <a:pt x="176" y="101"/>
                    <a:pt x="177" y="100"/>
                    <a:pt x="177" y="100"/>
                  </a:cubicBezTo>
                  <a:cubicBezTo>
                    <a:pt x="177" y="100"/>
                    <a:pt x="178" y="99"/>
                    <a:pt x="179" y="99"/>
                  </a:cubicBezTo>
                  <a:cubicBezTo>
                    <a:pt x="179" y="99"/>
                    <a:pt x="180" y="98"/>
                    <a:pt x="180" y="97"/>
                  </a:cubicBezTo>
                  <a:cubicBezTo>
                    <a:pt x="180" y="97"/>
                    <a:pt x="181" y="96"/>
                    <a:pt x="180" y="96"/>
                  </a:cubicBezTo>
                  <a:cubicBezTo>
                    <a:pt x="180" y="96"/>
                    <a:pt x="180" y="96"/>
                    <a:pt x="180" y="96"/>
                  </a:cubicBezTo>
                  <a:cubicBezTo>
                    <a:pt x="179" y="95"/>
                    <a:pt x="179" y="95"/>
                    <a:pt x="179" y="95"/>
                  </a:cubicBezTo>
                  <a:cubicBezTo>
                    <a:pt x="178" y="95"/>
                    <a:pt x="178" y="94"/>
                    <a:pt x="178" y="93"/>
                  </a:cubicBezTo>
                  <a:cubicBezTo>
                    <a:pt x="178" y="93"/>
                    <a:pt x="179" y="92"/>
                    <a:pt x="179" y="92"/>
                  </a:cubicBezTo>
                  <a:cubicBezTo>
                    <a:pt x="179" y="92"/>
                    <a:pt x="179" y="92"/>
                    <a:pt x="179" y="92"/>
                  </a:cubicBezTo>
                  <a:cubicBezTo>
                    <a:pt x="179" y="92"/>
                    <a:pt x="180" y="92"/>
                    <a:pt x="180" y="92"/>
                  </a:cubicBezTo>
                  <a:cubicBezTo>
                    <a:pt x="181" y="92"/>
                    <a:pt x="182" y="91"/>
                    <a:pt x="182" y="91"/>
                  </a:cubicBezTo>
                  <a:cubicBezTo>
                    <a:pt x="182" y="91"/>
                    <a:pt x="182" y="91"/>
                    <a:pt x="182" y="91"/>
                  </a:cubicBezTo>
                  <a:cubicBezTo>
                    <a:pt x="182" y="90"/>
                    <a:pt x="182" y="90"/>
                    <a:pt x="183" y="90"/>
                  </a:cubicBezTo>
                  <a:cubicBezTo>
                    <a:pt x="183" y="90"/>
                    <a:pt x="183" y="90"/>
                    <a:pt x="183" y="89"/>
                  </a:cubicBezTo>
                  <a:cubicBezTo>
                    <a:pt x="183" y="89"/>
                    <a:pt x="182" y="89"/>
                    <a:pt x="182" y="89"/>
                  </a:cubicBezTo>
                  <a:cubicBezTo>
                    <a:pt x="181" y="89"/>
                    <a:pt x="181" y="89"/>
                    <a:pt x="181" y="89"/>
                  </a:cubicBezTo>
                  <a:cubicBezTo>
                    <a:pt x="180" y="89"/>
                    <a:pt x="180" y="89"/>
                    <a:pt x="180" y="89"/>
                  </a:cubicBezTo>
                  <a:cubicBezTo>
                    <a:pt x="180" y="88"/>
                    <a:pt x="180" y="88"/>
                    <a:pt x="181" y="88"/>
                  </a:cubicBezTo>
                  <a:cubicBezTo>
                    <a:pt x="181" y="88"/>
                    <a:pt x="181" y="87"/>
                    <a:pt x="181" y="87"/>
                  </a:cubicBezTo>
                  <a:cubicBezTo>
                    <a:pt x="181" y="87"/>
                    <a:pt x="182" y="87"/>
                    <a:pt x="182" y="86"/>
                  </a:cubicBezTo>
                  <a:cubicBezTo>
                    <a:pt x="182" y="86"/>
                    <a:pt x="182" y="86"/>
                    <a:pt x="181" y="86"/>
                  </a:cubicBezTo>
                  <a:cubicBezTo>
                    <a:pt x="181" y="86"/>
                    <a:pt x="181" y="86"/>
                    <a:pt x="180" y="86"/>
                  </a:cubicBezTo>
                  <a:cubicBezTo>
                    <a:pt x="180" y="87"/>
                    <a:pt x="179" y="87"/>
                    <a:pt x="179" y="87"/>
                  </a:cubicBezTo>
                  <a:cubicBezTo>
                    <a:pt x="179" y="87"/>
                    <a:pt x="178" y="87"/>
                    <a:pt x="178" y="87"/>
                  </a:cubicBezTo>
                  <a:cubicBezTo>
                    <a:pt x="177" y="86"/>
                    <a:pt x="177" y="86"/>
                    <a:pt x="177" y="86"/>
                  </a:cubicBezTo>
                  <a:cubicBezTo>
                    <a:pt x="177" y="86"/>
                    <a:pt x="177" y="85"/>
                    <a:pt x="177" y="85"/>
                  </a:cubicBezTo>
                  <a:cubicBezTo>
                    <a:pt x="177" y="85"/>
                    <a:pt x="177" y="85"/>
                    <a:pt x="177" y="84"/>
                  </a:cubicBezTo>
                  <a:cubicBezTo>
                    <a:pt x="178" y="84"/>
                    <a:pt x="178" y="83"/>
                    <a:pt x="178" y="83"/>
                  </a:cubicBezTo>
                  <a:cubicBezTo>
                    <a:pt x="179" y="83"/>
                    <a:pt x="179" y="83"/>
                    <a:pt x="179" y="83"/>
                  </a:cubicBezTo>
                  <a:cubicBezTo>
                    <a:pt x="179" y="82"/>
                    <a:pt x="180" y="82"/>
                    <a:pt x="180" y="82"/>
                  </a:cubicBezTo>
                  <a:cubicBezTo>
                    <a:pt x="180" y="82"/>
                    <a:pt x="180" y="82"/>
                    <a:pt x="181" y="82"/>
                  </a:cubicBezTo>
                  <a:cubicBezTo>
                    <a:pt x="181" y="81"/>
                    <a:pt x="181" y="82"/>
                    <a:pt x="181" y="81"/>
                  </a:cubicBezTo>
                  <a:cubicBezTo>
                    <a:pt x="181" y="81"/>
                    <a:pt x="181" y="80"/>
                    <a:pt x="181" y="80"/>
                  </a:cubicBezTo>
                  <a:cubicBezTo>
                    <a:pt x="181" y="80"/>
                    <a:pt x="181" y="80"/>
                    <a:pt x="181" y="80"/>
                  </a:cubicBezTo>
                  <a:cubicBezTo>
                    <a:pt x="180" y="80"/>
                    <a:pt x="181" y="80"/>
                    <a:pt x="180" y="80"/>
                  </a:cubicBezTo>
                  <a:cubicBezTo>
                    <a:pt x="180" y="80"/>
                    <a:pt x="180" y="80"/>
                    <a:pt x="179" y="81"/>
                  </a:cubicBezTo>
                  <a:cubicBezTo>
                    <a:pt x="179" y="81"/>
                    <a:pt x="179" y="81"/>
                    <a:pt x="178" y="81"/>
                  </a:cubicBezTo>
                  <a:cubicBezTo>
                    <a:pt x="178" y="81"/>
                    <a:pt x="178" y="81"/>
                    <a:pt x="178" y="81"/>
                  </a:cubicBezTo>
                  <a:cubicBezTo>
                    <a:pt x="177" y="81"/>
                    <a:pt x="177" y="80"/>
                    <a:pt x="177" y="80"/>
                  </a:cubicBezTo>
                  <a:cubicBezTo>
                    <a:pt x="177" y="80"/>
                    <a:pt x="176" y="80"/>
                    <a:pt x="176" y="80"/>
                  </a:cubicBezTo>
                  <a:cubicBezTo>
                    <a:pt x="176" y="80"/>
                    <a:pt x="176" y="79"/>
                    <a:pt x="175" y="80"/>
                  </a:cubicBezTo>
                  <a:cubicBezTo>
                    <a:pt x="175" y="80"/>
                    <a:pt x="175" y="80"/>
                    <a:pt x="174" y="81"/>
                  </a:cubicBezTo>
                  <a:cubicBezTo>
                    <a:pt x="174" y="81"/>
                    <a:pt x="174" y="82"/>
                    <a:pt x="173" y="82"/>
                  </a:cubicBezTo>
                  <a:cubicBezTo>
                    <a:pt x="173" y="82"/>
                    <a:pt x="172" y="83"/>
                    <a:pt x="172" y="84"/>
                  </a:cubicBezTo>
                  <a:cubicBezTo>
                    <a:pt x="171" y="85"/>
                    <a:pt x="171" y="86"/>
                    <a:pt x="170" y="87"/>
                  </a:cubicBezTo>
                  <a:cubicBezTo>
                    <a:pt x="169" y="87"/>
                    <a:pt x="168" y="88"/>
                    <a:pt x="167" y="88"/>
                  </a:cubicBezTo>
                  <a:cubicBezTo>
                    <a:pt x="166" y="88"/>
                    <a:pt x="166" y="88"/>
                    <a:pt x="165" y="88"/>
                  </a:cubicBezTo>
                  <a:cubicBezTo>
                    <a:pt x="165" y="88"/>
                    <a:pt x="164" y="88"/>
                    <a:pt x="164" y="87"/>
                  </a:cubicBezTo>
                  <a:cubicBezTo>
                    <a:pt x="163" y="86"/>
                    <a:pt x="163" y="86"/>
                    <a:pt x="162" y="86"/>
                  </a:cubicBezTo>
                  <a:cubicBezTo>
                    <a:pt x="162" y="86"/>
                    <a:pt x="162" y="86"/>
                    <a:pt x="162" y="85"/>
                  </a:cubicBezTo>
                  <a:cubicBezTo>
                    <a:pt x="162" y="85"/>
                    <a:pt x="162" y="85"/>
                    <a:pt x="162" y="84"/>
                  </a:cubicBezTo>
                  <a:cubicBezTo>
                    <a:pt x="162" y="84"/>
                    <a:pt x="162" y="83"/>
                    <a:pt x="162" y="83"/>
                  </a:cubicBezTo>
                  <a:cubicBezTo>
                    <a:pt x="162" y="83"/>
                    <a:pt x="161" y="83"/>
                    <a:pt x="162" y="82"/>
                  </a:cubicBezTo>
                  <a:cubicBezTo>
                    <a:pt x="163" y="82"/>
                    <a:pt x="164" y="82"/>
                    <a:pt x="164" y="82"/>
                  </a:cubicBezTo>
                  <a:cubicBezTo>
                    <a:pt x="165" y="82"/>
                    <a:pt x="165" y="82"/>
                    <a:pt x="166" y="81"/>
                  </a:cubicBezTo>
                  <a:cubicBezTo>
                    <a:pt x="167" y="81"/>
                    <a:pt x="168" y="81"/>
                    <a:pt x="168" y="81"/>
                  </a:cubicBezTo>
                  <a:cubicBezTo>
                    <a:pt x="168" y="80"/>
                    <a:pt x="169" y="80"/>
                    <a:pt x="169" y="80"/>
                  </a:cubicBezTo>
                  <a:cubicBezTo>
                    <a:pt x="169" y="80"/>
                    <a:pt x="170" y="79"/>
                    <a:pt x="170" y="79"/>
                  </a:cubicBezTo>
                  <a:cubicBezTo>
                    <a:pt x="170" y="79"/>
                    <a:pt x="172" y="78"/>
                    <a:pt x="173" y="77"/>
                  </a:cubicBezTo>
                  <a:cubicBezTo>
                    <a:pt x="173" y="77"/>
                    <a:pt x="174" y="77"/>
                    <a:pt x="174" y="76"/>
                  </a:cubicBezTo>
                  <a:cubicBezTo>
                    <a:pt x="174" y="76"/>
                    <a:pt x="175" y="75"/>
                    <a:pt x="175" y="75"/>
                  </a:cubicBezTo>
                  <a:cubicBezTo>
                    <a:pt x="176" y="75"/>
                    <a:pt x="176" y="75"/>
                    <a:pt x="177" y="74"/>
                  </a:cubicBezTo>
                  <a:cubicBezTo>
                    <a:pt x="177" y="73"/>
                    <a:pt x="177" y="73"/>
                    <a:pt x="177" y="73"/>
                  </a:cubicBezTo>
                  <a:cubicBezTo>
                    <a:pt x="177" y="73"/>
                    <a:pt x="177" y="72"/>
                    <a:pt x="177" y="71"/>
                  </a:cubicBezTo>
                  <a:cubicBezTo>
                    <a:pt x="177" y="71"/>
                    <a:pt x="177" y="71"/>
                    <a:pt x="177" y="70"/>
                  </a:cubicBezTo>
                  <a:cubicBezTo>
                    <a:pt x="177" y="70"/>
                    <a:pt x="176" y="70"/>
                    <a:pt x="176" y="69"/>
                  </a:cubicBezTo>
                  <a:cubicBezTo>
                    <a:pt x="176" y="69"/>
                    <a:pt x="176" y="69"/>
                    <a:pt x="176" y="69"/>
                  </a:cubicBezTo>
                  <a:cubicBezTo>
                    <a:pt x="176" y="69"/>
                    <a:pt x="175" y="69"/>
                    <a:pt x="175" y="70"/>
                  </a:cubicBezTo>
                  <a:cubicBezTo>
                    <a:pt x="175" y="70"/>
                    <a:pt x="175" y="70"/>
                    <a:pt x="174" y="71"/>
                  </a:cubicBezTo>
                  <a:cubicBezTo>
                    <a:pt x="174" y="72"/>
                    <a:pt x="174" y="72"/>
                    <a:pt x="174" y="72"/>
                  </a:cubicBezTo>
                  <a:cubicBezTo>
                    <a:pt x="174" y="73"/>
                    <a:pt x="173" y="74"/>
                    <a:pt x="173" y="74"/>
                  </a:cubicBezTo>
                  <a:cubicBezTo>
                    <a:pt x="173" y="75"/>
                    <a:pt x="172" y="75"/>
                    <a:pt x="172" y="75"/>
                  </a:cubicBezTo>
                  <a:cubicBezTo>
                    <a:pt x="171" y="75"/>
                    <a:pt x="171" y="75"/>
                    <a:pt x="171" y="74"/>
                  </a:cubicBezTo>
                  <a:cubicBezTo>
                    <a:pt x="170" y="74"/>
                    <a:pt x="170" y="74"/>
                    <a:pt x="170" y="73"/>
                  </a:cubicBezTo>
                  <a:cubicBezTo>
                    <a:pt x="169" y="72"/>
                    <a:pt x="169" y="72"/>
                    <a:pt x="169" y="71"/>
                  </a:cubicBezTo>
                  <a:cubicBezTo>
                    <a:pt x="169" y="71"/>
                    <a:pt x="170" y="71"/>
                    <a:pt x="170" y="70"/>
                  </a:cubicBezTo>
                  <a:cubicBezTo>
                    <a:pt x="170" y="70"/>
                    <a:pt x="170" y="69"/>
                    <a:pt x="170" y="69"/>
                  </a:cubicBezTo>
                  <a:cubicBezTo>
                    <a:pt x="170" y="69"/>
                    <a:pt x="170" y="68"/>
                    <a:pt x="170" y="68"/>
                  </a:cubicBezTo>
                  <a:close/>
                  <a:moveTo>
                    <a:pt x="181" y="99"/>
                  </a:moveTo>
                  <a:cubicBezTo>
                    <a:pt x="181" y="98"/>
                    <a:pt x="182" y="98"/>
                    <a:pt x="182" y="97"/>
                  </a:cubicBezTo>
                  <a:cubicBezTo>
                    <a:pt x="182" y="97"/>
                    <a:pt x="182" y="96"/>
                    <a:pt x="182" y="95"/>
                  </a:cubicBezTo>
                  <a:cubicBezTo>
                    <a:pt x="182" y="95"/>
                    <a:pt x="182" y="95"/>
                    <a:pt x="182" y="95"/>
                  </a:cubicBezTo>
                  <a:cubicBezTo>
                    <a:pt x="183" y="94"/>
                    <a:pt x="183" y="94"/>
                    <a:pt x="184" y="94"/>
                  </a:cubicBezTo>
                  <a:cubicBezTo>
                    <a:pt x="184" y="95"/>
                    <a:pt x="184" y="95"/>
                    <a:pt x="184" y="96"/>
                  </a:cubicBezTo>
                  <a:cubicBezTo>
                    <a:pt x="184" y="96"/>
                    <a:pt x="184" y="97"/>
                    <a:pt x="184" y="98"/>
                  </a:cubicBezTo>
                  <a:cubicBezTo>
                    <a:pt x="185" y="98"/>
                    <a:pt x="185" y="99"/>
                    <a:pt x="184" y="99"/>
                  </a:cubicBezTo>
                  <a:cubicBezTo>
                    <a:pt x="183" y="99"/>
                    <a:pt x="183" y="100"/>
                    <a:pt x="182" y="99"/>
                  </a:cubicBezTo>
                  <a:cubicBezTo>
                    <a:pt x="182" y="99"/>
                    <a:pt x="182" y="100"/>
                    <a:pt x="181" y="99"/>
                  </a:cubicBezTo>
                  <a:close/>
                  <a:moveTo>
                    <a:pt x="218" y="78"/>
                  </a:moveTo>
                  <a:cubicBezTo>
                    <a:pt x="218" y="77"/>
                    <a:pt x="218" y="76"/>
                    <a:pt x="217" y="76"/>
                  </a:cubicBezTo>
                  <a:cubicBezTo>
                    <a:pt x="217" y="75"/>
                    <a:pt x="217" y="75"/>
                    <a:pt x="217" y="75"/>
                  </a:cubicBezTo>
                  <a:cubicBezTo>
                    <a:pt x="217" y="75"/>
                    <a:pt x="218" y="74"/>
                    <a:pt x="218" y="74"/>
                  </a:cubicBezTo>
                  <a:cubicBezTo>
                    <a:pt x="218" y="74"/>
                    <a:pt x="218" y="74"/>
                    <a:pt x="218" y="74"/>
                  </a:cubicBezTo>
                  <a:cubicBezTo>
                    <a:pt x="219" y="73"/>
                    <a:pt x="219" y="73"/>
                    <a:pt x="219" y="73"/>
                  </a:cubicBezTo>
                  <a:cubicBezTo>
                    <a:pt x="220" y="73"/>
                    <a:pt x="220" y="72"/>
                    <a:pt x="220" y="72"/>
                  </a:cubicBezTo>
                  <a:cubicBezTo>
                    <a:pt x="221" y="72"/>
                    <a:pt x="221" y="72"/>
                    <a:pt x="221" y="71"/>
                  </a:cubicBezTo>
                  <a:cubicBezTo>
                    <a:pt x="222" y="71"/>
                    <a:pt x="221" y="71"/>
                    <a:pt x="222" y="71"/>
                  </a:cubicBezTo>
                  <a:cubicBezTo>
                    <a:pt x="222" y="70"/>
                    <a:pt x="222" y="70"/>
                    <a:pt x="223" y="69"/>
                  </a:cubicBezTo>
                  <a:cubicBezTo>
                    <a:pt x="223" y="69"/>
                    <a:pt x="223" y="69"/>
                    <a:pt x="224" y="68"/>
                  </a:cubicBezTo>
                  <a:cubicBezTo>
                    <a:pt x="224" y="67"/>
                    <a:pt x="224" y="67"/>
                    <a:pt x="224" y="67"/>
                  </a:cubicBezTo>
                  <a:cubicBezTo>
                    <a:pt x="225" y="66"/>
                    <a:pt x="225" y="66"/>
                    <a:pt x="225" y="66"/>
                  </a:cubicBezTo>
                  <a:cubicBezTo>
                    <a:pt x="226" y="65"/>
                    <a:pt x="226" y="65"/>
                    <a:pt x="226" y="65"/>
                  </a:cubicBezTo>
                  <a:cubicBezTo>
                    <a:pt x="227" y="64"/>
                    <a:pt x="227" y="64"/>
                    <a:pt x="227" y="64"/>
                  </a:cubicBezTo>
                  <a:cubicBezTo>
                    <a:pt x="227" y="64"/>
                    <a:pt x="227" y="64"/>
                    <a:pt x="227" y="63"/>
                  </a:cubicBezTo>
                  <a:cubicBezTo>
                    <a:pt x="226" y="63"/>
                    <a:pt x="226" y="63"/>
                    <a:pt x="226" y="62"/>
                  </a:cubicBezTo>
                  <a:cubicBezTo>
                    <a:pt x="226" y="61"/>
                    <a:pt x="225" y="61"/>
                    <a:pt x="225" y="61"/>
                  </a:cubicBezTo>
                  <a:cubicBezTo>
                    <a:pt x="225" y="60"/>
                    <a:pt x="225" y="60"/>
                    <a:pt x="225" y="59"/>
                  </a:cubicBezTo>
                  <a:cubicBezTo>
                    <a:pt x="224" y="59"/>
                    <a:pt x="224" y="58"/>
                    <a:pt x="224" y="58"/>
                  </a:cubicBezTo>
                  <a:cubicBezTo>
                    <a:pt x="224" y="58"/>
                    <a:pt x="224" y="57"/>
                    <a:pt x="223" y="57"/>
                  </a:cubicBezTo>
                  <a:cubicBezTo>
                    <a:pt x="223" y="56"/>
                    <a:pt x="223" y="56"/>
                    <a:pt x="223" y="56"/>
                  </a:cubicBezTo>
                  <a:cubicBezTo>
                    <a:pt x="223" y="55"/>
                    <a:pt x="222" y="54"/>
                    <a:pt x="222" y="54"/>
                  </a:cubicBezTo>
                  <a:cubicBezTo>
                    <a:pt x="221" y="53"/>
                    <a:pt x="221" y="52"/>
                    <a:pt x="221" y="52"/>
                  </a:cubicBezTo>
                  <a:cubicBezTo>
                    <a:pt x="221" y="52"/>
                    <a:pt x="220" y="51"/>
                    <a:pt x="220" y="50"/>
                  </a:cubicBezTo>
                  <a:cubicBezTo>
                    <a:pt x="220" y="50"/>
                    <a:pt x="219" y="49"/>
                    <a:pt x="219" y="49"/>
                  </a:cubicBezTo>
                  <a:cubicBezTo>
                    <a:pt x="219" y="49"/>
                    <a:pt x="219" y="49"/>
                    <a:pt x="218" y="48"/>
                  </a:cubicBezTo>
                  <a:cubicBezTo>
                    <a:pt x="218" y="48"/>
                    <a:pt x="218" y="48"/>
                    <a:pt x="218" y="48"/>
                  </a:cubicBezTo>
                  <a:cubicBezTo>
                    <a:pt x="218" y="47"/>
                    <a:pt x="218" y="47"/>
                    <a:pt x="217" y="46"/>
                  </a:cubicBezTo>
                  <a:cubicBezTo>
                    <a:pt x="217" y="46"/>
                    <a:pt x="217" y="46"/>
                    <a:pt x="217" y="46"/>
                  </a:cubicBezTo>
                  <a:cubicBezTo>
                    <a:pt x="216" y="45"/>
                    <a:pt x="216" y="45"/>
                    <a:pt x="216" y="45"/>
                  </a:cubicBezTo>
                  <a:cubicBezTo>
                    <a:pt x="216" y="44"/>
                    <a:pt x="215" y="44"/>
                    <a:pt x="216" y="43"/>
                  </a:cubicBezTo>
                  <a:cubicBezTo>
                    <a:pt x="216" y="42"/>
                    <a:pt x="216" y="42"/>
                    <a:pt x="216" y="42"/>
                  </a:cubicBezTo>
                  <a:cubicBezTo>
                    <a:pt x="216" y="42"/>
                    <a:pt x="216" y="41"/>
                    <a:pt x="217" y="41"/>
                  </a:cubicBezTo>
                  <a:cubicBezTo>
                    <a:pt x="218" y="41"/>
                    <a:pt x="218" y="41"/>
                    <a:pt x="218" y="41"/>
                  </a:cubicBezTo>
                  <a:cubicBezTo>
                    <a:pt x="219" y="41"/>
                    <a:pt x="219" y="41"/>
                    <a:pt x="219" y="41"/>
                  </a:cubicBezTo>
                  <a:cubicBezTo>
                    <a:pt x="220" y="42"/>
                    <a:pt x="220" y="42"/>
                    <a:pt x="220" y="42"/>
                  </a:cubicBezTo>
                  <a:cubicBezTo>
                    <a:pt x="221" y="42"/>
                    <a:pt x="221" y="42"/>
                    <a:pt x="221" y="42"/>
                  </a:cubicBezTo>
                  <a:cubicBezTo>
                    <a:pt x="222" y="42"/>
                    <a:pt x="222" y="42"/>
                    <a:pt x="222" y="42"/>
                  </a:cubicBezTo>
                  <a:cubicBezTo>
                    <a:pt x="223" y="43"/>
                    <a:pt x="223" y="42"/>
                    <a:pt x="223" y="43"/>
                  </a:cubicBezTo>
                  <a:cubicBezTo>
                    <a:pt x="224" y="43"/>
                    <a:pt x="224" y="43"/>
                    <a:pt x="224" y="44"/>
                  </a:cubicBezTo>
                  <a:cubicBezTo>
                    <a:pt x="224" y="44"/>
                    <a:pt x="224" y="44"/>
                    <a:pt x="224" y="44"/>
                  </a:cubicBezTo>
                  <a:cubicBezTo>
                    <a:pt x="224" y="45"/>
                    <a:pt x="225" y="45"/>
                    <a:pt x="225" y="45"/>
                  </a:cubicBezTo>
                  <a:cubicBezTo>
                    <a:pt x="225" y="45"/>
                    <a:pt x="225" y="46"/>
                    <a:pt x="225" y="46"/>
                  </a:cubicBezTo>
                  <a:cubicBezTo>
                    <a:pt x="225" y="46"/>
                    <a:pt x="225" y="47"/>
                    <a:pt x="226" y="47"/>
                  </a:cubicBezTo>
                  <a:cubicBezTo>
                    <a:pt x="226" y="47"/>
                    <a:pt x="226" y="48"/>
                    <a:pt x="226" y="48"/>
                  </a:cubicBezTo>
                  <a:cubicBezTo>
                    <a:pt x="226" y="48"/>
                    <a:pt x="226" y="48"/>
                    <a:pt x="226" y="48"/>
                  </a:cubicBezTo>
                  <a:cubicBezTo>
                    <a:pt x="227" y="49"/>
                    <a:pt x="227" y="49"/>
                    <a:pt x="227" y="49"/>
                  </a:cubicBezTo>
                  <a:cubicBezTo>
                    <a:pt x="227" y="49"/>
                    <a:pt x="227" y="49"/>
                    <a:pt x="227" y="50"/>
                  </a:cubicBezTo>
                  <a:cubicBezTo>
                    <a:pt x="226" y="50"/>
                    <a:pt x="227" y="50"/>
                    <a:pt x="227" y="51"/>
                  </a:cubicBezTo>
                  <a:cubicBezTo>
                    <a:pt x="227" y="51"/>
                    <a:pt x="227" y="51"/>
                    <a:pt x="227" y="52"/>
                  </a:cubicBezTo>
                  <a:cubicBezTo>
                    <a:pt x="227" y="52"/>
                    <a:pt x="227" y="52"/>
                    <a:pt x="227" y="53"/>
                  </a:cubicBezTo>
                  <a:cubicBezTo>
                    <a:pt x="227" y="53"/>
                    <a:pt x="227" y="53"/>
                    <a:pt x="228" y="54"/>
                  </a:cubicBezTo>
                  <a:cubicBezTo>
                    <a:pt x="228" y="54"/>
                    <a:pt x="228" y="55"/>
                    <a:pt x="228" y="55"/>
                  </a:cubicBezTo>
                  <a:cubicBezTo>
                    <a:pt x="228" y="55"/>
                    <a:pt x="229" y="55"/>
                    <a:pt x="229" y="56"/>
                  </a:cubicBezTo>
                  <a:cubicBezTo>
                    <a:pt x="229" y="56"/>
                    <a:pt x="229" y="56"/>
                    <a:pt x="229" y="57"/>
                  </a:cubicBezTo>
                  <a:cubicBezTo>
                    <a:pt x="229" y="57"/>
                    <a:pt x="229" y="57"/>
                    <a:pt x="229" y="57"/>
                  </a:cubicBezTo>
                  <a:cubicBezTo>
                    <a:pt x="229" y="58"/>
                    <a:pt x="229" y="58"/>
                    <a:pt x="229" y="58"/>
                  </a:cubicBezTo>
                  <a:cubicBezTo>
                    <a:pt x="229" y="58"/>
                    <a:pt x="229" y="58"/>
                    <a:pt x="230" y="58"/>
                  </a:cubicBezTo>
                  <a:cubicBezTo>
                    <a:pt x="230" y="59"/>
                    <a:pt x="230" y="59"/>
                    <a:pt x="230" y="59"/>
                  </a:cubicBezTo>
                  <a:cubicBezTo>
                    <a:pt x="231" y="59"/>
                    <a:pt x="230" y="59"/>
                    <a:pt x="231" y="59"/>
                  </a:cubicBezTo>
                  <a:cubicBezTo>
                    <a:pt x="231" y="58"/>
                    <a:pt x="232" y="58"/>
                    <a:pt x="232" y="58"/>
                  </a:cubicBezTo>
                  <a:cubicBezTo>
                    <a:pt x="232" y="57"/>
                    <a:pt x="232" y="57"/>
                    <a:pt x="233" y="57"/>
                  </a:cubicBezTo>
                  <a:cubicBezTo>
                    <a:pt x="233" y="56"/>
                    <a:pt x="233" y="57"/>
                    <a:pt x="233" y="56"/>
                  </a:cubicBezTo>
                  <a:cubicBezTo>
                    <a:pt x="234" y="55"/>
                    <a:pt x="234" y="55"/>
                    <a:pt x="234" y="54"/>
                  </a:cubicBezTo>
                  <a:cubicBezTo>
                    <a:pt x="235" y="54"/>
                    <a:pt x="235" y="54"/>
                    <a:pt x="235" y="53"/>
                  </a:cubicBezTo>
                  <a:cubicBezTo>
                    <a:pt x="235" y="53"/>
                    <a:pt x="235" y="53"/>
                    <a:pt x="236" y="53"/>
                  </a:cubicBezTo>
                  <a:cubicBezTo>
                    <a:pt x="236" y="52"/>
                    <a:pt x="236" y="52"/>
                    <a:pt x="236" y="52"/>
                  </a:cubicBezTo>
                  <a:cubicBezTo>
                    <a:pt x="236" y="51"/>
                    <a:pt x="236" y="51"/>
                    <a:pt x="235" y="50"/>
                  </a:cubicBezTo>
                  <a:cubicBezTo>
                    <a:pt x="235" y="50"/>
                    <a:pt x="235" y="50"/>
                    <a:pt x="235" y="50"/>
                  </a:cubicBezTo>
                  <a:cubicBezTo>
                    <a:pt x="235" y="49"/>
                    <a:pt x="235" y="49"/>
                    <a:pt x="235" y="49"/>
                  </a:cubicBezTo>
                  <a:cubicBezTo>
                    <a:pt x="234" y="49"/>
                    <a:pt x="234" y="48"/>
                    <a:pt x="234" y="48"/>
                  </a:cubicBezTo>
                  <a:cubicBezTo>
                    <a:pt x="235" y="48"/>
                    <a:pt x="235" y="48"/>
                    <a:pt x="235" y="48"/>
                  </a:cubicBezTo>
                  <a:cubicBezTo>
                    <a:pt x="236" y="49"/>
                    <a:pt x="236" y="48"/>
                    <a:pt x="237" y="48"/>
                  </a:cubicBezTo>
                  <a:cubicBezTo>
                    <a:pt x="237" y="49"/>
                    <a:pt x="237" y="49"/>
                    <a:pt x="238" y="48"/>
                  </a:cubicBezTo>
                  <a:cubicBezTo>
                    <a:pt x="238" y="48"/>
                    <a:pt x="238" y="48"/>
                    <a:pt x="239" y="48"/>
                  </a:cubicBezTo>
                  <a:cubicBezTo>
                    <a:pt x="239" y="48"/>
                    <a:pt x="239" y="48"/>
                    <a:pt x="240" y="48"/>
                  </a:cubicBezTo>
                  <a:cubicBezTo>
                    <a:pt x="240" y="48"/>
                    <a:pt x="240" y="49"/>
                    <a:pt x="241" y="49"/>
                  </a:cubicBezTo>
                  <a:cubicBezTo>
                    <a:pt x="241" y="49"/>
                    <a:pt x="241" y="49"/>
                    <a:pt x="241" y="50"/>
                  </a:cubicBezTo>
                  <a:cubicBezTo>
                    <a:pt x="242" y="50"/>
                    <a:pt x="242" y="50"/>
                    <a:pt x="242" y="50"/>
                  </a:cubicBezTo>
                  <a:cubicBezTo>
                    <a:pt x="242" y="51"/>
                    <a:pt x="242" y="51"/>
                    <a:pt x="242" y="51"/>
                  </a:cubicBezTo>
                  <a:cubicBezTo>
                    <a:pt x="242" y="51"/>
                    <a:pt x="242" y="51"/>
                    <a:pt x="242" y="52"/>
                  </a:cubicBezTo>
                  <a:cubicBezTo>
                    <a:pt x="242" y="52"/>
                    <a:pt x="242" y="52"/>
                    <a:pt x="242" y="52"/>
                  </a:cubicBezTo>
                  <a:cubicBezTo>
                    <a:pt x="242" y="53"/>
                    <a:pt x="241" y="53"/>
                    <a:pt x="241" y="53"/>
                  </a:cubicBezTo>
                  <a:cubicBezTo>
                    <a:pt x="241" y="53"/>
                    <a:pt x="241" y="53"/>
                    <a:pt x="241" y="54"/>
                  </a:cubicBezTo>
                  <a:cubicBezTo>
                    <a:pt x="240" y="54"/>
                    <a:pt x="240" y="55"/>
                    <a:pt x="239" y="55"/>
                  </a:cubicBezTo>
                  <a:cubicBezTo>
                    <a:pt x="239" y="56"/>
                    <a:pt x="239" y="56"/>
                    <a:pt x="239" y="56"/>
                  </a:cubicBezTo>
                  <a:cubicBezTo>
                    <a:pt x="238" y="56"/>
                    <a:pt x="238" y="56"/>
                    <a:pt x="238" y="57"/>
                  </a:cubicBezTo>
                  <a:cubicBezTo>
                    <a:pt x="238" y="57"/>
                    <a:pt x="237" y="57"/>
                    <a:pt x="237" y="58"/>
                  </a:cubicBezTo>
                  <a:cubicBezTo>
                    <a:pt x="237" y="58"/>
                    <a:pt x="237" y="58"/>
                    <a:pt x="236" y="59"/>
                  </a:cubicBezTo>
                  <a:cubicBezTo>
                    <a:pt x="236" y="59"/>
                    <a:pt x="236" y="59"/>
                    <a:pt x="236" y="60"/>
                  </a:cubicBezTo>
                  <a:cubicBezTo>
                    <a:pt x="236" y="60"/>
                    <a:pt x="235" y="60"/>
                    <a:pt x="235" y="61"/>
                  </a:cubicBezTo>
                  <a:cubicBezTo>
                    <a:pt x="235" y="61"/>
                    <a:pt x="234" y="62"/>
                    <a:pt x="234" y="62"/>
                  </a:cubicBezTo>
                  <a:cubicBezTo>
                    <a:pt x="234" y="62"/>
                    <a:pt x="234" y="62"/>
                    <a:pt x="233" y="63"/>
                  </a:cubicBezTo>
                  <a:cubicBezTo>
                    <a:pt x="233" y="63"/>
                    <a:pt x="233" y="63"/>
                    <a:pt x="232" y="63"/>
                  </a:cubicBezTo>
                  <a:cubicBezTo>
                    <a:pt x="232" y="64"/>
                    <a:pt x="232" y="64"/>
                    <a:pt x="232" y="65"/>
                  </a:cubicBezTo>
                  <a:cubicBezTo>
                    <a:pt x="232" y="65"/>
                    <a:pt x="232" y="66"/>
                    <a:pt x="232" y="66"/>
                  </a:cubicBezTo>
                  <a:cubicBezTo>
                    <a:pt x="233" y="66"/>
                    <a:pt x="232" y="66"/>
                    <a:pt x="233" y="66"/>
                  </a:cubicBezTo>
                  <a:cubicBezTo>
                    <a:pt x="233" y="66"/>
                    <a:pt x="233" y="66"/>
                    <a:pt x="234" y="66"/>
                  </a:cubicBezTo>
                  <a:cubicBezTo>
                    <a:pt x="234" y="66"/>
                    <a:pt x="235" y="66"/>
                    <a:pt x="236" y="66"/>
                  </a:cubicBezTo>
                  <a:cubicBezTo>
                    <a:pt x="236" y="66"/>
                    <a:pt x="236" y="66"/>
                    <a:pt x="237" y="66"/>
                  </a:cubicBezTo>
                  <a:cubicBezTo>
                    <a:pt x="237" y="66"/>
                    <a:pt x="237" y="65"/>
                    <a:pt x="238" y="66"/>
                  </a:cubicBezTo>
                  <a:cubicBezTo>
                    <a:pt x="239" y="66"/>
                    <a:pt x="239" y="66"/>
                    <a:pt x="239" y="66"/>
                  </a:cubicBezTo>
                  <a:cubicBezTo>
                    <a:pt x="239" y="66"/>
                    <a:pt x="239" y="66"/>
                    <a:pt x="239" y="66"/>
                  </a:cubicBezTo>
                  <a:cubicBezTo>
                    <a:pt x="240" y="66"/>
                    <a:pt x="240" y="66"/>
                    <a:pt x="241" y="67"/>
                  </a:cubicBezTo>
                  <a:cubicBezTo>
                    <a:pt x="242" y="67"/>
                    <a:pt x="241" y="67"/>
                    <a:pt x="242" y="67"/>
                  </a:cubicBezTo>
                  <a:cubicBezTo>
                    <a:pt x="243" y="67"/>
                    <a:pt x="243" y="67"/>
                    <a:pt x="243" y="67"/>
                  </a:cubicBezTo>
                  <a:cubicBezTo>
                    <a:pt x="244" y="67"/>
                    <a:pt x="243" y="67"/>
                    <a:pt x="244" y="67"/>
                  </a:cubicBezTo>
                  <a:cubicBezTo>
                    <a:pt x="245" y="67"/>
                    <a:pt x="245" y="67"/>
                    <a:pt x="245" y="67"/>
                  </a:cubicBezTo>
                  <a:cubicBezTo>
                    <a:pt x="246" y="67"/>
                    <a:pt x="246" y="67"/>
                    <a:pt x="246" y="67"/>
                  </a:cubicBezTo>
                  <a:cubicBezTo>
                    <a:pt x="246" y="67"/>
                    <a:pt x="247" y="67"/>
                    <a:pt x="248" y="67"/>
                  </a:cubicBezTo>
                  <a:cubicBezTo>
                    <a:pt x="248" y="67"/>
                    <a:pt x="248" y="67"/>
                    <a:pt x="249" y="67"/>
                  </a:cubicBezTo>
                  <a:cubicBezTo>
                    <a:pt x="250" y="66"/>
                    <a:pt x="250" y="66"/>
                    <a:pt x="250" y="66"/>
                  </a:cubicBezTo>
                  <a:cubicBezTo>
                    <a:pt x="250" y="66"/>
                    <a:pt x="251" y="65"/>
                    <a:pt x="251" y="65"/>
                  </a:cubicBezTo>
                  <a:cubicBezTo>
                    <a:pt x="251" y="65"/>
                    <a:pt x="251" y="65"/>
                    <a:pt x="252" y="65"/>
                  </a:cubicBezTo>
                  <a:cubicBezTo>
                    <a:pt x="252" y="64"/>
                    <a:pt x="253" y="64"/>
                    <a:pt x="253" y="64"/>
                  </a:cubicBezTo>
                  <a:cubicBezTo>
                    <a:pt x="253" y="64"/>
                    <a:pt x="254" y="63"/>
                    <a:pt x="254" y="64"/>
                  </a:cubicBezTo>
                  <a:cubicBezTo>
                    <a:pt x="254" y="64"/>
                    <a:pt x="254" y="64"/>
                    <a:pt x="254" y="65"/>
                  </a:cubicBezTo>
                  <a:cubicBezTo>
                    <a:pt x="255" y="65"/>
                    <a:pt x="254" y="66"/>
                    <a:pt x="254" y="66"/>
                  </a:cubicBezTo>
                  <a:cubicBezTo>
                    <a:pt x="254" y="67"/>
                    <a:pt x="254" y="67"/>
                    <a:pt x="254" y="68"/>
                  </a:cubicBezTo>
                  <a:cubicBezTo>
                    <a:pt x="253" y="68"/>
                    <a:pt x="253" y="69"/>
                    <a:pt x="253" y="69"/>
                  </a:cubicBezTo>
                  <a:cubicBezTo>
                    <a:pt x="253" y="70"/>
                    <a:pt x="253" y="70"/>
                    <a:pt x="253" y="70"/>
                  </a:cubicBezTo>
                  <a:cubicBezTo>
                    <a:pt x="253" y="70"/>
                    <a:pt x="253" y="71"/>
                    <a:pt x="253" y="71"/>
                  </a:cubicBezTo>
                  <a:cubicBezTo>
                    <a:pt x="253" y="71"/>
                    <a:pt x="252" y="72"/>
                    <a:pt x="252" y="72"/>
                  </a:cubicBezTo>
                  <a:cubicBezTo>
                    <a:pt x="252" y="73"/>
                    <a:pt x="252" y="73"/>
                    <a:pt x="252" y="73"/>
                  </a:cubicBezTo>
                  <a:cubicBezTo>
                    <a:pt x="252" y="73"/>
                    <a:pt x="251" y="74"/>
                    <a:pt x="250" y="74"/>
                  </a:cubicBezTo>
                  <a:cubicBezTo>
                    <a:pt x="249" y="74"/>
                    <a:pt x="248" y="74"/>
                    <a:pt x="248" y="74"/>
                  </a:cubicBezTo>
                  <a:cubicBezTo>
                    <a:pt x="247" y="74"/>
                    <a:pt x="246" y="74"/>
                    <a:pt x="246" y="74"/>
                  </a:cubicBezTo>
                  <a:cubicBezTo>
                    <a:pt x="246" y="74"/>
                    <a:pt x="245" y="74"/>
                    <a:pt x="245" y="73"/>
                  </a:cubicBezTo>
                  <a:cubicBezTo>
                    <a:pt x="244" y="73"/>
                    <a:pt x="244" y="73"/>
                    <a:pt x="243" y="73"/>
                  </a:cubicBezTo>
                  <a:cubicBezTo>
                    <a:pt x="243" y="73"/>
                    <a:pt x="242" y="72"/>
                    <a:pt x="242" y="72"/>
                  </a:cubicBezTo>
                  <a:cubicBezTo>
                    <a:pt x="242" y="72"/>
                    <a:pt x="241" y="72"/>
                    <a:pt x="241" y="71"/>
                  </a:cubicBezTo>
                  <a:cubicBezTo>
                    <a:pt x="240" y="71"/>
                    <a:pt x="240" y="70"/>
                    <a:pt x="239" y="70"/>
                  </a:cubicBezTo>
                  <a:cubicBezTo>
                    <a:pt x="239" y="70"/>
                    <a:pt x="238" y="70"/>
                    <a:pt x="238" y="70"/>
                  </a:cubicBezTo>
                  <a:cubicBezTo>
                    <a:pt x="238" y="70"/>
                    <a:pt x="236" y="69"/>
                    <a:pt x="236" y="69"/>
                  </a:cubicBezTo>
                  <a:cubicBezTo>
                    <a:pt x="236" y="68"/>
                    <a:pt x="235" y="68"/>
                    <a:pt x="235" y="68"/>
                  </a:cubicBezTo>
                  <a:cubicBezTo>
                    <a:pt x="235" y="68"/>
                    <a:pt x="235" y="67"/>
                    <a:pt x="234" y="67"/>
                  </a:cubicBezTo>
                  <a:cubicBezTo>
                    <a:pt x="234" y="67"/>
                    <a:pt x="234" y="67"/>
                    <a:pt x="234" y="67"/>
                  </a:cubicBezTo>
                  <a:cubicBezTo>
                    <a:pt x="233" y="68"/>
                    <a:pt x="234" y="68"/>
                    <a:pt x="234" y="69"/>
                  </a:cubicBezTo>
                  <a:cubicBezTo>
                    <a:pt x="234" y="69"/>
                    <a:pt x="234" y="69"/>
                    <a:pt x="234" y="70"/>
                  </a:cubicBezTo>
                  <a:cubicBezTo>
                    <a:pt x="234" y="70"/>
                    <a:pt x="234" y="70"/>
                    <a:pt x="234" y="71"/>
                  </a:cubicBezTo>
                  <a:cubicBezTo>
                    <a:pt x="234" y="71"/>
                    <a:pt x="234" y="71"/>
                    <a:pt x="234" y="72"/>
                  </a:cubicBezTo>
                  <a:cubicBezTo>
                    <a:pt x="234" y="72"/>
                    <a:pt x="234" y="73"/>
                    <a:pt x="234" y="73"/>
                  </a:cubicBezTo>
                  <a:cubicBezTo>
                    <a:pt x="234" y="74"/>
                    <a:pt x="234" y="74"/>
                    <a:pt x="234" y="75"/>
                  </a:cubicBezTo>
                  <a:cubicBezTo>
                    <a:pt x="234" y="75"/>
                    <a:pt x="234" y="75"/>
                    <a:pt x="234" y="76"/>
                  </a:cubicBezTo>
                  <a:cubicBezTo>
                    <a:pt x="234" y="76"/>
                    <a:pt x="234" y="77"/>
                    <a:pt x="234" y="77"/>
                  </a:cubicBezTo>
                  <a:cubicBezTo>
                    <a:pt x="234" y="78"/>
                    <a:pt x="234" y="79"/>
                    <a:pt x="234" y="79"/>
                  </a:cubicBezTo>
                  <a:cubicBezTo>
                    <a:pt x="233" y="79"/>
                    <a:pt x="233" y="81"/>
                    <a:pt x="233" y="81"/>
                  </a:cubicBezTo>
                  <a:cubicBezTo>
                    <a:pt x="232" y="82"/>
                    <a:pt x="232" y="82"/>
                    <a:pt x="232" y="83"/>
                  </a:cubicBezTo>
                  <a:cubicBezTo>
                    <a:pt x="232" y="83"/>
                    <a:pt x="232" y="83"/>
                    <a:pt x="232" y="84"/>
                  </a:cubicBezTo>
                  <a:cubicBezTo>
                    <a:pt x="231" y="84"/>
                    <a:pt x="231" y="84"/>
                    <a:pt x="231" y="85"/>
                  </a:cubicBezTo>
                  <a:cubicBezTo>
                    <a:pt x="230" y="85"/>
                    <a:pt x="231" y="85"/>
                    <a:pt x="230" y="86"/>
                  </a:cubicBezTo>
                  <a:cubicBezTo>
                    <a:pt x="230" y="86"/>
                    <a:pt x="230" y="86"/>
                    <a:pt x="229" y="86"/>
                  </a:cubicBezTo>
                  <a:cubicBezTo>
                    <a:pt x="229" y="86"/>
                    <a:pt x="229" y="86"/>
                    <a:pt x="229" y="87"/>
                  </a:cubicBezTo>
                  <a:cubicBezTo>
                    <a:pt x="228" y="87"/>
                    <a:pt x="228" y="87"/>
                    <a:pt x="227" y="88"/>
                  </a:cubicBezTo>
                  <a:cubicBezTo>
                    <a:pt x="226" y="88"/>
                    <a:pt x="227" y="88"/>
                    <a:pt x="226" y="88"/>
                  </a:cubicBezTo>
                  <a:cubicBezTo>
                    <a:pt x="225" y="88"/>
                    <a:pt x="225" y="88"/>
                    <a:pt x="225" y="88"/>
                  </a:cubicBezTo>
                  <a:cubicBezTo>
                    <a:pt x="224" y="88"/>
                    <a:pt x="224" y="88"/>
                    <a:pt x="223" y="88"/>
                  </a:cubicBezTo>
                  <a:cubicBezTo>
                    <a:pt x="223" y="87"/>
                    <a:pt x="223" y="87"/>
                    <a:pt x="223" y="87"/>
                  </a:cubicBezTo>
                  <a:cubicBezTo>
                    <a:pt x="222" y="87"/>
                    <a:pt x="222" y="87"/>
                    <a:pt x="222" y="86"/>
                  </a:cubicBezTo>
                  <a:cubicBezTo>
                    <a:pt x="222" y="86"/>
                    <a:pt x="222" y="86"/>
                    <a:pt x="223" y="86"/>
                  </a:cubicBezTo>
                  <a:cubicBezTo>
                    <a:pt x="223" y="86"/>
                    <a:pt x="223" y="86"/>
                    <a:pt x="224" y="85"/>
                  </a:cubicBezTo>
                  <a:cubicBezTo>
                    <a:pt x="224" y="85"/>
                    <a:pt x="225" y="84"/>
                    <a:pt x="225" y="84"/>
                  </a:cubicBezTo>
                  <a:cubicBezTo>
                    <a:pt x="226" y="84"/>
                    <a:pt x="226" y="83"/>
                    <a:pt x="227" y="83"/>
                  </a:cubicBezTo>
                  <a:cubicBezTo>
                    <a:pt x="227" y="83"/>
                    <a:pt x="227" y="83"/>
                    <a:pt x="228" y="82"/>
                  </a:cubicBezTo>
                  <a:cubicBezTo>
                    <a:pt x="228" y="82"/>
                    <a:pt x="228" y="81"/>
                    <a:pt x="228" y="81"/>
                  </a:cubicBezTo>
                  <a:cubicBezTo>
                    <a:pt x="229" y="80"/>
                    <a:pt x="229" y="79"/>
                    <a:pt x="229" y="79"/>
                  </a:cubicBezTo>
                  <a:cubicBezTo>
                    <a:pt x="229" y="79"/>
                    <a:pt x="230" y="77"/>
                    <a:pt x="230" y="77"/>
                  </a:cubicBezTo>
                  <a:cubicBezTo>
                    <a:pt x="230" y="77"/>
                    <a:pt x="230" y="76"/>
                    <a:pt x="230" y="76"/>
                  </a:cubicBezTo>
                  <a:cubicBezTo>
                    <a:pt x="230" y="75"/>
                    <a:pt x="230" y="75"/>
                    <a:pt x="230" y="74"/>
                  </a:cubicBezTo>
                  <a:cubicBezTo>
                    <a:pt x="230" y="74"/>
                    <a:pt x="230" y="73"/>
                    <a:pt x="230" y="73"/>
                  </a:cubicBezTo>
                  <a:cubicBezTo>
                    <a:pt x="230" y="72"/>
                    <a:pt x="230" y="72"/>
                    <a:pt x="230" y="72"/>
                  </a:cubicBezTo>
                  <a:cubicBezTo>
                    <a:pt x="230" y="72"/>
                    <a:pt x="230" y="71"/>
                    <a:pt x="229" y="70"/>
                  </a:cubicBezTo>
                  <a:cubicBezTo>
                    <a:pt x="229" y="70"/>
                    <a:pt x="229" y="69"/>
                    <a:pt x="229" y="69"/>
                  </a:cubicBezTo>
                  <a:cubicBezTo>
                    <a:pt x="228" y="69"/>
                    <a:pt x="228" y="69"/>
                    <a:pt x="228" y="69"/>
                  </a:cubicBezTo>
                  <a:cubicBezTo>
                    <a:pt x="227" y="69"/>
                    <a:pt x="227" y="70"/>
                    <a:pt x="227" y="70"/>
                  </a:cubicBezTo>
                  <a:cubicBezTo>
                    <a:pt x="227" y="70"/>
                    <a:pt x="227" y="70"/>
                    <a:pt x="227" y="71"/>
                  </a:cubicBezTo>
                  <a:cubicBezTo>
                    <a:pt x="227" y="72"/>
                    <a:pt x="227" y="72"/>
                    <a:pt x="226" y="73"/>
                  </a:cubicBezTo>
                  <a:cubicBezTo>
                    <a:pt x="226" y="73"/>
                    <a:pt x="226" y="73"/>
                    <a:pt x="225" y="74"/>
                  </a:cubicBezTo>
                  <a:cubicBezTo>
                    <a:pt x="225" y="74"/>
                    <a:pt x="225" y="74"/>
                    <a:pt x="225" y="75"/>
                  </a:cubicBezTo>
                  <a:cubicBezTo>
                    <a:pt x="225" y="75"/>
                    <a:pt x="225" y="75"/>
                    <a:pt x="225" y="76"/>
                  </a:cubicBezTo>
                  <a:cubicBezTo>
                    <a:pt x="224" y="76"/>
                    <a:pt x="224" y="77"/>
                    <a:pt x="224" y="77"/>
                  </a:cubicBezTo>
                  <a:cubicBezTo>
                    <a:pt x="224" y="77"/>
                    <a:pt x="224" y="78"/>
                    <a:pt x="223" y="79"/>
                  </a:cubicBezTo>
                  <a:cubicBezTo>
                    <a:pt x="223" y="79"/>
                    <a:pt x="223" y="80"/>
                    <a:pt x="222" y="80"/>
                  </a:cubicBezTo>
                  <a:cubicBezTo>
                    <a:pt x="222" y="80"/>
                    <a:pt x="222" y="80"/>
                    <a:pt x="221" y="80"/>
                  </a:cubicBezTo>
                  <a:cubicBezTo>
                    <a:pt x="220" y="80"/>
                    <a:pt x="220" y="80"/>
                    <a:pt x="219" y="80"/>
                  </a:cubicBezTo>
                  <a:cubicBezTo>
                    <a:pt x="219" y="80"/>
                    <a:pt x="219" y="80"/>
                    <a:pt x="218" y="80"/>
                  </a:cubicBezTo>
                  <a:cubicBezTo>
                    <a:pt x="218" y="79"/>
                    <a:pt x="218" y="78"/>
                    <a:pt x="218" y="78"/>
                  </a:cubicBezTo>
                  <a:close/>
                  <a:moveTo>
                    <a:pt x="269" y="13"/>
                  </a:moveTo>
                  <a:cubicBezTo>
                    <a:pt x="269" y="13"/>
                    <a:pt x="268" y="13"/>
                    <a:pt x="268" y="12"/>
                  </a:cubicBezTo>
                  <a:cubicBezTo>
                    <a:pt x="268" y="12"/>
                    <a:pt x="268" y="12"/>
                    <a:pt x="269" y="12"/>
                  </a:cubicBezTo>
                  <a:cubicBezTo>
                    <a:pt x="269" y="11"/>
                    <a:pt x="269" y="12"/>
                    <a:pt x="269" y="11"/>
                  </a:cubicBezTo>
                  <a:cubicBezTo>
                    <a:pt x="269" y="10"/>
                    <a:pt x="269" y="10"/>
                    <a:pt x="270" y="10"/>
                  </a:cubicBezTo>
                  <a:cubicBezTo>
                    <a:pt x="270" y="9"/>
                    <a:pt x="270" y="9"/>
                    <a:pt x="270" y="9"/>
                  </a:cubicBezTo>
                  <a:cubicBezTo>
                    <a:pt x="270" y="10"/>
                    <a:pt x="270" y="9"/>
                    <a:pt x="271" y="10"/>
                  </a:cubicBezTo>
                  <a:cubicBezTo>
                    <a:pt x="271" y="10"/>
                    <a:pt x="271" y="10"/>
                    <a:pt x="271" y="10"/>
                  </a:cubicBezTo>
                  <a:cubicBezTo>
                    <a:pt x="272" y="11"/>
                    <a:pt x="272" y="11"/>
                    <a:pt x="272" y="11"/>
                  </a:cubicBezTo>
                  <a:cubicBezTo>
                    <a:pt x="272" y="12"/>
                    <a:pt x="272" y="13"/>
                    <a:pt x="272" y="13"/>
                  </a:cubicBezTo>
                  <a:cubicBezTo>
                    <a:pt x="273" y="13"/>
                    <a:pt x="273" y="14"/>
                    <a:pt x="273" y="14"/>
                  </a:cubicBezTo>
                  <a:cubicBezTo>
                    <a:pt x="273" y="15"/>
                    <a:pt x="273" y="15"/>
                    <a:pt x="273" y="16"/>
                  </a:cubicBezTo>
                  <a:cubicBezTo>
                    <a:pt x="273" y="16"/>
                    <a:pt x="273" y="16"/>
                    <a:pt x="273" y="16"/>
                  </a:cubicBezTo>
                  <a:cubicBezTo>
                    <a:pt x="272" y="16"/>
                    <a:pt x="272" y="17"/>
                    <a:pt x="272" y="16"/>
                  </a:cubicBezTo>
                  <a:cubicBezTo>
                    <a:pt x="272" y="16"/>
                    <a:pt x="272" y="16"/>
                    <a:pt x="271" y="15"/>
                  </a:cubicBezTo>
                  <a:cubicBezTo>
                    <a:pt x="271" y="15"/>
                    <a:pt x="271" y="15"/>
                    <a:pt x="271" y="14"/>
                  </a:cubicBezTo>
                  <a:cubicBezTo>
                    <a:pt x="271" y="14"/>
                    <a:pt x="270" y="14"/>
                    <a:pt x="270" y="13"/>
                  </a:cubicBezTo>
                  <a:cubicBezTo>
                    <a:pt x="270" y="13"/>
                    <a:pt x="269" y="13"/>
                    <a:pt x="269" y="13"/>
                  </a:cubicBezTo>
                  <a:close/>
                  <a:moveTo>
                    <a:pt x="272" y="22"/>
                  </a:moveTo>
                  <a:cubicBezTo>
                    <a:pt x="272" y="22"/>
                    <a:pt x="272" y="21"/>
                    <a:pt x="272" y="21"/>
                  </a:cubicBezTo>
                  <a:cubicBezTo>
                    <a:pt x="272" y="21"/>
                    <a:pt x="272" y="21"/>
                    <a:pt x="272" y="21"/>
                  </a:cubicBezTo>
                  <a:cubicBezTo>
                    <a:pt x="272" y="20"/>
                    <a:pt x="272" y="20"/>
                    <a:pt x="272" y="20"/>
                  </a:cubicBezTo>
                  <a:cubicBezTo>
                    <a:pt x="272" y="20"/>
                    <a:pt x="272" y="20"/>
                    <a:pt x="272" y="19"/>
                  </a:cubicBezTo>
                  <a:cubicBezTo>
                    <a:pt x="273" y="19"/>
                    <a:pt x="272" y="19"/>
                    <a:pt x="273" y="19"/>
                  </a:cubicBezTo>
                  <a:cubicBezTo>
                    <a:pt x="273" y="19"/>
                    <a:pt x="273" y="19"/>
                    <a:pt x="273" y="19"/>
                  </a:cubicBezTo>
                  <a:cubicBezTo>
                    <a:pt x="273" y="19"/>
                    <a:pt x="273" y="20"/>
                    <a:pt x="273" y="20"/>
                  </a:cubicBezTo>
                  <a:cubicBezTo>
                    <a:pt x="273" y="20"/>
                    <a:pt x="273" y="20"/>
                    <a:pt x="273" y="21"/>
                  </a:cubicBezTo>
                  <a:cubicBezTo>
                    <a:pt x="273" y="21"/>
                    <a:pt x="273" y="22"/>
                    <a:pt x="273" y="22"/>
                  </a:cubicBezTo>
                  <a:cubicBezTo>
                    <a:pt x="273" y="22"/>
                    <a:pt x="273" y="23"/>
                    <a:pt x="273" y="23"/>
                  </a:cubicBezTo>
                  <a:cubicBezTo>
                    <a:pt x="272" y="23"/>
                    <a:pt x="272" y="23"/>
                    <a:pt x="272" y="23"/>
                  </a:cubicBezTo>
                  <a:cubicBezTo>
                    <a:pt x="272" y="22"/>
                    <a:pt x="272" y="22"/>
                    <a:pt x="272" y="22"/>
                  </a:cubicBezTo>
                  <a:close/>
                  <a:moveTo>
                    <a:pt x="267" y="15"/>
                  </a:moveTo>
                  <a:cubicBezTo>
                    <a:pt x="267" y="15"/>
                    <a:pt x="268" y="15"/>
                    <a:pt x="268" y="15"/>
                  </a:cubicBezTo>
                  <a:cubicBezTo>
                    <a:pt x="268" y="15"/>
                    <a:pt x="268" y="15"/>
                    <a:pt x="269" y="15"/>
                  </a:cubicBezTo>
                  <a:cubicBezTo>
                    <a:pt x="269" y="16"/>
                    <a:pt x="269" y="16"/>
                    <a:pt x="269" y="16"/>
                  </a:cubicBezTo>
                  <a:cubicBezTo>
                    <a:pt x="270" y="16"/>
                    <a:pt x="270" y="17"/>
                    <a:pt x="270" y="17"/>
                  </a:cubicBezTo>
                  <a:cubicBezTo>
                    <a:pt x="270" y="17"/>
                    <a:pt x="270" y="18"/>
                    <a:pt x="270" y="18"/>
                  </a:cubicBezTo>
                  <a:cubicBezTo>
                    <a:pt x="270" y="19"/>
                    <a:pt x="270" y="19"/>
                    <a:pt x="270" y="19"/>
                  </a:cubicBezTo>
                  <a:cubicBezTo>
                    <a:pt x="270" y="19"/>
                    <a:pt x="271" y="20"/>
                    <a:pt x="270" y="20"/>
                  </a:cubicBezTo>
                  <a:cubicBezTo>
                    <a:pt x="270" y="20"/>
                    <a:pt x="270" y="21"/>
                    <a:pt x="270" y="21"/>
                  </a:cubicBezTo>
                  <a:cubicBezTo>
                    <a:pt x="269" y="20"/>
                    <a:pt x="269" y="21"/>
                    <a:pt x="269" y="20"/>
                  </a:cubicBezTo>
                  <a:cubicBezTo>
                    <a:pt x="269" y="20"/>
                    <a:pt x="269" y="20"/>
                    <a:pt x="268" y="20"/>
                  </a:cubicBezTo>
                  <a:cubicBezTo>
                    <a:pt x="268" y="19"/>
                    <a:pt x="267" y="19"/>
                    <a:pt x="267" y="19"/>
                  </a:cubicBezTo>
                  <a:cubicBezTo>
                    <a:pt x="267" y="19"/>
                    <a:pt x="268" y="19"/>
                    <a:pt x="268" y="18"/>
                  </a:cubicBezTo>
                  <a:cubicBezTo>
                    <a:pt x="268" y="18"/>
                    <a:pt x="269" y="18"/>
                    <a:pt x="269" y="17"/>
                  </a:cubicBezTo>
                  <a:cubicBezTo>
                    <a:pt x="268" y="17"/>
                    <a:pt x="268" y="16"/>
                    <a:pt x="268" y="16"/>
                  </a:cubicBezTo>
                  <a:cubicBezTo>
                    <a:pt x="268" y="16"/>
                    <a:pt x="267" y="16"/>
                    <a:pt x="267" y="15"/>
                  </a:cubicBezTo>
                  <a:cubicBezTo>
                    <a:pt x="267" y="15"/>
                    <a:pt x="267" y="15"/>
                    <a:pt x="267" y="15"/>
                  </a:cubicBezTo>
                  <a:close/>
                  <a:moveTo>
                    <a:pt x="263" y="23"/>
                  </a:moveTo>
                  <a:cubicBezTo>
                    <a:pt x="262" y="23"/>
                    <a:pt x="263" y="22"/>
                    <a:pt x="263" y="22"/>
                  </a:cubicBezTo>
                  <a:cubicBezTo>
                    <a:pt x="263" y="21"/>
                    <a:pt x="262" y="21"/>
                    <a:pt x="263" y="21"/>
                  </a:cubicBezTo>
                  <a:cubicBezTo>
                    <a:pt x="263" y="20"/>
                    <a:pt x="263" y="20"/>
                    <a:pt x="264" y="19"/>
                  </a:cubicBezTo>
                  <a:cubicBezTo>
                    <a:pt x="264" y="19"/>
                    <a:pt x="264" y="19"/>
                    <a:pt x="264" y="19"/>
                  </a:cubicBezTo>
                  <a:cubicBezTo>
                    <a:pt x="265" y="19"/>
                    <a:pt x="265" y="19"/>
                    <a:pt x="265" y="20"/>
                  </a:cubicBezTo>
                  <a:cubicBezTo>
                    <a:pt x="265" y="20"/>
                    <a:pt x="266" y="20"/>
                    <a:pt x="266" y="20"/>
                  </a:cubicBezTo>
                  <a:cubicBezTo>
                    <a:pt x="266" y="21"/>
                    <a:pt x="266" y="21"/>
                    <a:pt x="266" y="21"/>
                  </a:cubicBezTo>
                  <a:cubicBezTo>
                    <a:pt x="265" y="22"/>
                    <a:pt x="266" y="22"/>
                    <a:pt x="265" y="22"/>
                  </a:cubicBezTo>
                  <a:cubicBezTo>
                    <a:pt x="264" y="23"/>
                    <a:pt x="264" y="23"/>
                    <a:pt x="264" y="23"/>
                  </a:cubicBezTo>
                  <a:cubicBezTo>
                    <a:pt x="263" y="24"/>
                    <a:pt x="263" y="23"/>
                    <a:pt x="263" y="23"/>
                  </a:cubicBezTo>
                  <a:cubicBezTo>
                    <a:pt x="263" y="23"/>
                    <a:pt x="263" y="23"/>
                    <a:pt x="263" y="23"/>
                  </a:cubicBezTo>
                  <a:close/>
                  <a:moveTo>
                    <a:pt x="253" y="26"/>
                  </a:moveTo>
                  <a:cubicBezTo>
                    <a:pt x="254" y="25"/>
                    <a:pt x="254" y="25"/>
                    <a:pt x="255" y="25"/>
                  </a:cubicBezTo>
                  <a:cubicBezTo>
                    <a:pt x="255" y="25"/>
                    <a:pt x="256" y="25"/>
                    <a:pt x="256" y="25"/>
                  </a:cubicBezTo>
                  <a:cubicBezTo>
                    <a:pt x="257" y="26"/>
                    <a:pt x="257" y="26"/>
                    <a:pt x="257" y="26"/>
                  </a:cubicBezTo>
                  <a:cubicBezTo>
                    <a:pt x="257" y="26"/>
                    <a:pt x="258" y="27"/>
                    <a:pt x="258" y="27"/>
                  </a:cubicBezTo>
                  <a:cubicBezTo>
                    <a:pt x="258" y="27"/>
                    <a:pt x="258" y="28"/>
                    <a:pt x="259" y="28"/>
                  </a:cubicBezTo>
                  <a:cubicBezTo>
                    <a:pt x="259" y="29"/>
                    <a:pt x="259" y="29"/>
                    <a:pt x="259" y="29"/>
                  </a:cubicBezTo>
                  <a:cubicBezTo>
                    <a:pt x="259" y="29"/>
                    <a:pt x="260" y="30"/>
                    <a:pt x="260" y="30"/>
                  </a:cubicBezTo>
                  <a:cubicBezTo>
                    <a:pt x="260" y="30"/>
                    <a:pt x="260" y="30"/>
                    <a:pt x="261" y="30"/>
                  </a:cubicBezTo>
                  <a:cubicBezTo>
                    <a:pt x="261" y="30"/>
                    <a:pt x="261" y="30"/>
                    <a:pt x="261" y="30"/>
                  </a:cubicBezTo>
                  <a:cubicBezTo>
                    <a:pt x="261" y="29"/>
                    <a:pt x="261" y="29"/>
                    <a:pt x="261" y="29"/>
                  </a:cubicBezTo>
                  <a:cubicBezTo>
                    <a:pt x="261" y="28"/>
                    <a:pt x="261" y="28"/>
                    <a:pt x="260" y="28"/>
                  </a:cubicBezTo>
                  <a:cubicBezTo>
                    <a:pt x="260" y="27"/>
                    <a:pt x="260" y="27"/>
                    <a:pt x="259" y="27"/>
                  </a:cubicBezTo>
                  <a:cubicBezTo>
                    <a:pt x="259" y="26"/>
                    <a:pt x="259" y="26"/>
                    <a:pt x="258" y="25"/>
                  </a:cubicBezTo>
                  <a:cubicBezTo>
                    <a:pt x="258" y="25"/>
                    <a:pt x="258" y="25"/>
                    <a:pt x="257" y="24"/>
                  </a:cubicBezTo>
                  <a:cubicBezTo>
                    <a:pt x="257" y="24"/>
                    <a:pt x="256" y="24"/>
                    <a:pt x="256" y="23"/>
                  </a:cubicBezTo>
                  <a:cubicBezTo>
                    <a:pt x="256" y="23"/>
                    <a:pt x="256" y="23"/>
                    <a:pt x="256" y="23"/>
                  </a:cubicBezTo>
                  <a:cubicBezTo>
                    <a:pt x="255" y="22"/>
                    <a:pt x="255" y="22"/>
                    <a:pt x="255" y="22"/>
                  </a:cubicBezTo>
                  <a:cubicBezTo>
                    <a:pt x="254" y="21"/>
                    <a:pt x="254" y="22"/>
                    <a:pt x="254" y="21"/>
                  </a:cubicBezTo>
                  <a:cubicBezTo>
                    <a:pt x="253" y="21"/>
                    <a:pt x="253" y="21"/>
                    <a:pt x="253" y="21"/>
                  </a:cubicBezTo>
                  <a:cubicBezTo>
                    <a:pt x="253" y="21"/>
                    <a:pt x="252" y="21"/>
                    <a:pt x="252" y="20"/>
                  </a:cubicBezTo>
                  <a:cubicBezTo>
                    <a:pt x="252" y="20"/>
                    <a:pt x="251" y="20"/>
                    <a:pt x="251" y="20"/>
                  </a:cubicBezTo>
                  <a:cubicBezTo>
                    <a:pt x="251" y="20"/>
                    <a:pt x="251" y="20"/>
                    <a:pt x="251" y="19"/>
                  </a:cubicBezTo>
                  <a:cubicBezTo>
                    <a:pt x="250" y="19"/>
                    <a:pt x="250" y="19"/>
                    <a:pt x="250" y="19"/>
                  </a:cubicBezTo>
                  <a:cubicBezTo>
                    <a:pt x="250" y="19"/>
                    <a:pt x="249" y="19"/>
                    <a:pt x="249" y="19"/>
                  </a:cubicBezTo>
                  <a:cubicBezTo>
                    <a:pt x="249" y="19"/>
                    <a:pt x="249" y="19"/>
                    <a:pt x="249" y="19"/>
                  </a:cubicBezTo>
                  <a:cubicBezTo>
                    <a:pt x="249" y="18"/>
                    <a:pt x="249" y="18"/>
                    <a:pt x="250" y="17"/>
                  </a:cubicBezTo>
                  <a:cubicBezTo>
                    <a:pt x="250" y="17"/>
                    <a:pt x="250" y="17"/>
                    <a:pt x="251" y="16"/>
                  </a:cubicBezTo>
                  <a:cubicBezTo>
                    <a:pt x="251" y="16"/>
                    <a:pt x="252" y="16"/>
                    <a:pt x="252" y="16"/>
                  </a:cubicBezTo>
                  <a:cubicBezTo>
                    <a:pt x="253" y="16"/>
                    <a:pt x="253" y="16"/>
                    <a:pt x="253" y="16"/>
                  </a:cubicBezTo>
                  <a:cubicBezTo>
                    <a:pt x="253" y="16"/>
                    <a:pt x="254" y="16"/>
                    <a:pt x="254" y="16"/>
                  </a:cubicBezTo>
                  <a:cubicBezTo>
                    <a:pt x="254" y="16"/>
                    <a:pt x="254" y="16"/>
                    <a:pt x="255" y="16"/>
                  </a:cubicBezTo>
                  <a:cubicBezTo>
                    <a:pt x="255" y="16"/>
                    <a:pt x="255" y="16"/>
                    <a:pt x="256" y="16"/>
                  </a:cubicBezTo>
                  <a:cubicBezTo>
                    <a:pt x="256" y="16"/>
                    <a:pt x="256" y="16"/>
                    <a:pt x="257" y="16"/>
                  </a:cubicBezTo>
                  <a:cubicBezTo>
                    <a:pt x="257" y="17"/>
                    <a:pt x="257" y="16"/>
                    <a:pt x="257" y="17"/>
                  </a:cubicBezTo>
                  <a:cubicBezTo>
                    <a:pt x="257" y="18"/>
                    <a:pt x="257" y="18"/>
                    <a:pt x="258" y="18"/>
                  </a:cubicBezTo>
                  <a:cubicBezTo>
                    <a:pt x="258" y="18"/>
                    <a:pt x="258" y="18"/>
                    <a:pt x="258" y="19"/>
                  </a:cubicBezTo>
                  <a:cubicBezTo>
                    <a:pt x="258" y="19"/>
                    <a:pt x="258" y="19"/>
                    <a:pt x="259" y="20"/>
                  </a:cubicBezTo>
                  <a:cubicBezTo>
                    <a:pt x="259" y="20"/>
                    <a:pt x="259" y="20"/>
                    <a:pt x="259" y="21"/>
                  </a:cubicBezTo>
                  <a:cubicBezTo>
                    <a:pt x="259" y="21"/>
                    <a:pt x="260" y="21"/>
                    <a:pt x="260" y="22"/>
                  </a:cubicBezTo>
                  <a:cubicBezTo>
                    <a:pt x="260" y="22"/>
                    <a:pt x="260" y="23"/>
                    <a:pt x="260" y="23"/>
                  </a:cubicBezTo>
                  <a:cubicBezTo>
                    <a:pt x="261" y="23"/>
                    <a:pt x="262" y="23"/>
                    <a:pt x="262" y="22"/>
                  </a:cubicBezTo>
                  <a:cubicBezTo>
                    <a:pt x="262" y="22"/>
                    <a:pt x="262" y="22"/>
                    <a:pt x="262" y="21"/>
                  </a:cubicBezTo>
                  <a:cubicBezTo>
                    <a:pt x="262" y="21"/>
                    <a:pt x="262" y="20"/>
                    <a:pt x="262" y="20"/>
                  </a:cubicBezTo>
                  <a:cubicBezTo>
                    <a:pt x="262" y="20"/>
                    <a:pt x="262" y="19"/>
                    <a:pt x="262" y="19"/>
                  </a:cubicBezTo>
                  <a:cubicBezTo>
                    <a:pt x="262" y="19"/>
                    <a:pt x="262" y="18"/>
                    <a:pt x="261" y="19"/>
                  </a:cubicBezTo>
                  <a:cubicBezTo>
                    <a:pt x="261" y="19"/>
                    <a:pt x="260" y="19"/>
                    <a:pt x="260" y="19"/>
                  </a:cubicBezTo>
                  <a:cubicBezTo>
                    <a:pt x="260" y="18"/>
                    <a:pt x="259" y="18"/>
                    <a:pt x="259" y="18"/>
                  </a:cubicBezTo>
                  <a:cubicBezTo>
                    <a:pt x="259" y="18"/>
                    <a:pt x="258" y="18"/>
                    <a:pt x="259" y="17"/>
                  </a:cubicBezTo>
                  <a:cubicBezTo>
                    <a:pt x="259" y="17"/>
                    <a:pt x="259" y="17"/>
                    <a:pt x="259" y="17"/>
                  </a:cubicBezTo>
                  <a:cubicBezTo>
                    <a:pt x="260" y="16"/>
                    <a:pt x="260" y="16"/>
                    <a:pt x="261" y="16"/>
                  </a:cubicBezTo>
                  <a:cubicBezTo>
                    <a:pt x="261" y="15"/>
                    <a:pt x="261" y="15"/>
                    <a:pt x="262" y="15"/>
                  </a:cubicBezTo>
                  <a:cubicBezTo>
                    <a:pt x="262" y="15"/>
                    <a:pt x="262" y="15"/>
                    <a:pt x="262" y="14"/>
                  </a:cubicBezTo>
                  <a:cubicBezTo>
                    <a:pt x="262" y="14"/>
                    <a:pt x="262" y="14"/>
                    <a:pt x="262" y="13"/>
                  </a:cubicBezTo>
                  <a:cubicBezTo>
                    <a:pt x="262" y="12"/>
                    <a:pt x="262" y="11"/>
                    <a:pt x="262" y="11"/>
                  </a:cubicBezTo>
                  <a:cubicBezTo>
                    <a:pt x="261" y="11"/>
                    <a:pt x="261" y="10"/>
                    <a:pt x="261" y="10"/>
                  </a:cubicBezTo>
                  <a:cubicBezTo>
                    <a:pt x="261" y="9"/>
                    <a:pt x="261" y="8"/>
                    <a:pt x="261" y="8"/>
                  </a:cubicBezTo>
                  <a:cubicBezTo>
                    <a:pt x="261" y="8"/>
                    <a:pt x="261" y="7"/>
                    <a:pt x="261" y="7"/>
                  </a:cubicBezTo>
                  <a:cubicBezTo>
                    <a:pt x="261" y="6"/>
                    <a:pt x="260" y="6"/>
                    <a:pt x="260" y="6"/>
                  </a:cubicBezTo>
                  <a:cubicBezTo>
                    <a:pt x="260" y="5"/>
                    <a:pt x="259" y="4"/>
                    <a:pt x="259" y="4"/>
                  </a:cubicBezTo>
                  <a:cubicBezTo>
                    <a:pt x="259" y="4"/>
                    <a:pt x="259" y="3"/>
                    <a:pt x="259" y="3"/>
                  </a:cubicBezTo>
                  <a:cubicBezTo>
                    <a:pt x="259" y="3"/>
                    <a:pt x="259" y="3"/>
                    <a:pt x="259" y="3"/>
                  </a:cubicBezTo>
                  <a:cubicBezTo>
                    <a:pt x="259" y="2"/>
                    <a:pt x="259" y="2"/>
                    <a:pt x="259" y="2"/>
                  </a:cubicBezTo>
                  <a:cubicBezTo>
                    <a:pt x="259" y="2"/>
                    <a:pt x="259" y="2"/>
                    <a:pt x="259" y="1"/>
                  </a:cubicBezTo>
                  <a:cubicBezTo>
                    <a:pt x="260" y="1"/>
                    <a:pt x="260" y="1"/>
                    <a:pt x="260" y="1"/>
                  </a:cubicBezTo>
                  <a:cubicBezTo>
                    <a:pt x="260" y="1"/>
                    <a:pt x="260" y="1"/>
                    <a:pt x="261" y="1"/>
                  </a:cubicBezTo>
                  <a:cubicBezTo>
                    <a:pt x="261" y="1"/>
                    <a:pt x="262" y="2"/>
                    <a:pt x="262" y="2"/>
                  </a:cubicBezTo>
                  <a:cubicBezTo>
                    <a:pt x="262" y="2"/>
                    <a:pt x="262" y="2"/>
                    <a:pt x="263" y="2"/>
                  </a:cubicBezTo>
                  <a:cubicBezTo>
                    <a:pt x="263" y="2"/>
                    <a:pt x="263" y="2"/>
                    <a:pt x="263" y="2"/>
                  </a:cubicBezTo>
                  <a:cubicBezTo>
                    <a:pt x="264" y="2"/>
                    <a:pt x="264" y="2"/>
                    <a:pt x="264" y="3"/>
                  </a:cubicBezTo>
                  <a:cubicBezTo>
                    <a:pt x="264" y="3"/>
                    <a:pt x="265" y="3"/>
                    <a:pt x="265" y="4"/>
                  </a:cubicBezTo>
                  <a:cubicBezTo>
                    <a:pt x="266" y="4"/>
                    <a:pt x="266" y="4"/>
                    <a:pt x="266" y="5"/>
                  </a:cubicBezTo>
                  <a:cubicBezTo>
                    <a:pt x="266" y="5"/>
                    <a:pt x="266" y="5"/>
                    <a:pt x="266" y="6"/>
                  </a:cubicBezTo>
                  <a:cubicBezTo>
                    <a:pt x="266" y="6"/>
                    <a:pt x="265" y="7"/>
                    <a:pt x="265" y="7"/>
                  </a:cubicBezTo>
                  <a:cubicBezTo>
                    <a:pt x="266" y="7"/>
                    <a:pt x="265" y="8"/>
                    <a:pt x="265" y="8"/>
                  </a:cubicBezTo>
                  <a:cubicBezTo>
                    <a:pt x="266" y="8"/>
                    <a:pt x="266" y="8"/>
                    <a:pt x="265" y="9"/>
                  </a:cubicBezTo>
                  <a:cubicBezTo>
                    <a:pt x="265" y="9"/>
                    <a:pt x="265" y="10"/>
                    <a:pt x="265" y="10"/>
                  </a:cubicBezTo>
                  <a:cubicBezTo>
                    <a:pt x="265" y="10"/>
                    <a:pt x="265" y="10"/>
                    <a:pt x="265" y="10"/>
                  </a:cubicBezTo>
                  <a:cubicBezTo>
                    <a:pt x="265" y="11"/>
                    <a:pt x="265" y="11"/>
                    <a:pt x="265" y="11"/>
                  </a:cubicBezTo>
                  <a:cubicBezTo>
                    <a:pt x="265" y="12"/>
                    <a:pt x="265" y="12"/>
                    <a:pt x="265" y="12"/>
                  </a:cubicBezTo>
                  <a:cubicBezTo>
                    <a:pt x="265" y="13"/>
                    <a:pt x="265" y="13"/>
                    <a:pt x="265" y="13"/>
                  </a:cubicBezTo>
                  <a:cubicBezTo>
                    <a:pt x="266" y="13"/>
                    <a:pt x="266" y="14"/>
                    <a:pt x="266" y="13"/>
                  </a:cubicBezTo>
                  <a:cubicBezTo>
                    <a:pt x="267" y="13"/>
                    <a:pt x="267" y="13"/>
                    <a:pt x="267" y="13"/>
                  </a:cubicBezTo>
                  <a:cubicBezTo>
                    <a:pt x="268" y="12"/>
                    <a:pt x="267" y="12"/>
                    <a:pt x="267" y="12"/>
                  </a:cubicBezTo>
                  <a:cubicBezTo>
                    <a:pt x="267" y="12"/>
                    <a:pt x="267" y="12"/>
                    <a:pt x="266" y="11"/>
                  </a:cubicBezTo>
                  <a:cubicBezTo>
                    <a:pt x="266" y="11"/>
                    <a:pt x="266" y="11"/>
                    <a:pt x="266" y="11"/>
                  </a:cubicBezTo>
                  <a:cubicBezTo>
                    <a:pt x="266" y="11"/>
                    <a:pt x="266" y="11"/>
                    <a:pt x="266" y="10"/>
                  </a:cubicBezTo>
                  <a:cubicBezTo>
                    <a:pt x="267" y="9"/>
                    <a:pt x="267" y="9"/>
                    <a:pt x="267" y="9"/>
                  </a:cubicBezTo>
                  <a:cubicBezTo>
                    <a:pt x="267" y="8"/>
                    <a:pt x="268" y="8"/>
                    <a:pt x="268" y="8"/>
                  </a:cubicBezTo>
                  <a:cubicBezTo>
                    <a:pt x="268" y="7"/>
                    <a:pt x="268" y="7"/>
                    <a:pt x="268" y="6"/>
                  </a:cubicBezTo>
                  <a:cubicBezTo>
                    <a:pt x="268" y="6"/>
                    <a:pt x="268" y="6"/>
                    <a:pt x="268" y="5"/>
                  </a:cubicBezTo>
                  <a:cubicBezTo>
                    <a:pt x="268" y="5"/>
                    <a:pt x="268" y="4"/>
                    <a:pt x="269" y="3"/>
                  </a:cubicBezTo>
                  <a:cubicBezTo>
                    <a:pt x="269" y="3"/>
                    <a:pt x="269" y="3"/>
                    <a:pt x="270" y="2"/>
                  </a:cubicBezTo>
                  <a:cubicBezTo>
                    <a:pt x="270" y="1"/>
                    <a:pt x="270" y="2"/>
                    <a:pt x="270" y="1"/>
                  </a:cubicBezTo>
                  <a:cubicBezTo>
                    <a:pt x="271" y="1"/>
                    <a:pt x="270" y="1"/>
                    <a:pt x="271" y="0"/>
                  </a:cubicBezTo>
                  <a:cubicBezTo>
                    <a:pt x="272" y="0"/>
                    <a:pt x="272" y="0"/>
                    <a:pt x="272" y="0"/>
                  </a:cubicBezTo>
                  <a:cubicBezTo>
                    <a:pt x="273" y="0"/>
                    <a:pt x="273" y="0"/>
                    <a:pt x="273" y="1"/>
                  </a:cubicBezTo>
                  <a:cubicBezTo>
                    <a:pt x="274" y="1"/>
                    <a:pt x="274" y="1"/>
                    <a:pt x="274" y="1"/>
                  </a:cubicBezTo>
                  <a:cubicBezTo>
                    <a:pt x="274" y="2"/>
                    <a:pt x="274" y="2"/>
                    <a:pt x="274" y="2"/>
                  </a:cubicBezTo>
                  <a:cubicBezTo>
                    <a:pt x="274" y="3"/>
                    <a:pt x="274" y="3"/>
                    <a:pt x="274" y="4"/>
                  </a:cubicBezTo>
                  <a:cubicBezTo>
                    <a:pt x="274" y="4"/>
                    <a:pt x="274" y="4"/>
                    <a:pt x="274" y="5"/>
                  </a:cubicBezTo>
                  <a:cubicBezTo>
                    <a:pt x="274" y="6"/>
                    <a:pt x="274" y="6"/>
                    <a:pt x="274" y="7"/>
                  </a:cubicBezTo>
                  <a:cubicBezTo>
                    <a:pt x="274" y="7"/>
                    <a:pt x="274" y="7"/>
                    <a:pt x="274" y="8"/>
                  </a:cubicBezTo>
                  <a:cubicBezTo>
                    <a:pt x="274" y="8"/>
                    <a:pt x="274" y="8"/>
                    <a:pt x="274" y="9"/>
                  </a:cubicBezTo>
                  <a:cubicBezTo>
                    <a:pt x="274" y="10"/>
                    <a:pt x="274" y="10"/>
                    <a:pt x="274" y="10"/>
                  </a:cubicBezTo>
                  <a:cubicBezTo>
                    <a:pt x="274" y="11"/>
                    <a:pt x="274" y="11"/>
                    <a:pt x="274" y="12"/>
                  </a:cubicBezTo>
                  <a:cubicBezTo>
                    <a:pt x="274" y="12"/>
                    <a:pt x="274" y="12"/>
                    <a:pt x="275" y="13"/>
                  </a:cubicBezTo>
                  <a:cubicBezTo>
                    <a:pt x="275" y="13"/>
                    <a:pt x="275" y="14"/>
                    <a:pt x="275" y="14"/>
                  </a:cubicBezTo>
                  <a:cubicBezTo>
                    <a:pt x="275" y="14"/>
                    <a:pt x="274" y="15"/>
                    <a:pt x="275" y="15"/>
                  </a:cubicBezTo>
                  <a:cubicBezTo>
                    <a:pt x="275" y="16"/>
                    <a:pt x="275" y="16"/>
                    <a:pt x="275" y="16"/>
                  </a:cubicBezTo>
                  <a:cubicBezTo>
                    <a:pt x="275" y="16"/>
                    <a:pt x="275" y="16"/>
                    <a:pt x="275" y="17"/>
                  </a:cubicBezTo>
                  <a:cubicBezTo>
                    <a:pt x="275" y="17"/>
                    <a:pt x="275" y="17"/>
                    <a:pt x="275" y="17"/>
                  </a:cubicBezTo>
                  <a:cubicBezTo>
                    <a:pt x="276" y="17"/>
                    <a:pt x="276" y="17"/>
                    <a:pt x="276" y="17"/>
                  </a:cubicBezTo>
                  <a:cubicBezTo>
                    <a:pt x="276" y="17"/>
                    <a:pt x="276" y="17"/>
                    <a:pt x="277" y="16"/>
                  </a:cubicBezTo>
                  <a:cubicBezTo>
                    <a:pt x="277" y="16"/>
                    <a:pt x="277" y="16"/>
                    <a:pt x="277" y="15"/>
                  </a:cubicBezTo>
                  <a:cubicBezTo>
                    <a:pt x="277" y="15"/>
                    <a:pt x="277" y="14"/>
                    <a:pt x="278" y="14"/>
                  </a:cubicBezTo>
                  <a:cubicBezTo>
                    <a:pt x="278" y="14"/>
                    <a:pt x="277" y="13"/>
                    <a:pt x="278" y="13"/>
                  </a:cubicBezTo>
                  <a:cubicBezTo>
                    <a:pt x="279" y="12"/>
                    <a:pt x="279" y="12"/>
                    <a:pt x="279" y="11"/>
                  </a:cubicBezTo>
                  <a:cubicBezTo>
                    <a:pt x="280" y="11"/>
                    <a:pt x="280" y="11"/>
                    <a:pt x="281" y="11"/>
                  </a:cubicBezTo>
                  <a:cubicBezTo>
                    <a:pt x="281" y="11"/>
                    <a:pt x="281" y="11"/>
                    <a:pt x="282" y="11"/>
                  </a:cubicBezTo>
                  <a:cubicBezTo>
                    <a:pt x="282" y="12"/>
                    <a:pt x="282" y="12"/>
                    <a:pt x="282" y="12"/>
                  </a:cubicBezTo>
                  <a:cubicBezTo>
                    <a:pt x="282" y="12"/>
                    <a:pt x="283" y="12"/>
                    <a:pt x="283" y="12"/>
                  </a:cubicBezTo>
                  <a:cubicBezTo>
                    <a:pt x="282" y="13"/>
                    <a:pt x="282" y="13"/>
                    <a:pt x="283" y="13"/>
                  </a:cubicBezTo>
                  <a:cubicBezTo>
                    <a:pt x="283" y="14"/>
                    <a:pt x="283" y="14"/>
                    <a:pt x="282" y="14"/>
                  </a:cubicBezTo>
                  <a:cubicBezTo>
                    <a:pt x="282" y="15"/>
                    <a:pt x="282" y="15"/>
                    <a:pt x="282" y="15"/>
                  </a:cubicBezTo>
                  <a:cubicBezTo>
                    <a:pt x="282" y="16"/>
                    <a:pt x="282" y="16"/>
                    <a:pt x="282" y="16"/>
                  </a:cubicBezTo>
                  <a:cubicBezTo>
                    <a:pt x="282" y="17"/>
                    <a:pt x="282" y="17"/>
                    <a:pt x="282" y="17"/>
                  </a:cubicBezTo>
                  <a:cubicBezTo>
                    <a:pt x="282" y="18"/>
                    <a:pt x="281" y="18"/>
                    <a:pt x="281" y="18"/>
                  </a:cubicBezTo>
                  <a:cubicBezTo>
                    <a:pt x="281" y="19"/>
                    <a:pt x="281" y="19"/>
                    <a:pt x="281" y="19"/>
                  </a:cubicBezTo>
                  <a:cubicBezTo>
                    <a:pt x="281" y="20"/>
                    <a:pt x="281" y="20"/>
                    <a:pt x="281" y="20"/>
                  </a:cubicBezTo>
                  <a:cubicBezTo>
                    <a:pt x="281" y="21"/>
                    <a:pt x="281" y="21"/>
                    <a:pt x="281" y="21"/>
                  </a:cubicBezTo>
                  <a:cubicBezTo>
                    <a:pt x="281" y="21"/>
                    <a:pt x="281" y="22"/>
                    <a:pt x="281" y="22"/>
                  </a:cubicBezTo>
                  <a:cubicBezTo>
                    <a:pt x="280" y="22"/>
                    <a:pt x="281" y="23"/>
                    <a:pt x="280" y="23"/>
                  </a:cubicBezTo>
                  <a:cubicBezTo>
                    <a:pt x="280" y="23"/>
                    <a:pt x="280" y="24"/>
                    <a:pt x="280" y="24"/>
                  </a:cubicBezTo>
                  <a:cubicBezTo>
                    <a:pt x="280" y="24"/>
                    <a:pt x="279" y="24"/>
                    <a:pt x="280" y="24"/>
                  </a:cubicBezTo>
                  <a:cubicBezTo>
                    <a:pt x="280" y="25"/>
                    <a:pt x="280" y="25"/>
                    <a:pt x="280" y="25"/>
                  </a:cubicBezTo>
                  <a:cubicBezTo>
                    <a:pt x="280" y="26"/>
                    <a:pt x="281" y="25"/>
                    <a:pt x="281" y="26"/>
                  </a:cubicBezTo>
                  <a:cubicBezTo>
                    <a:pt x="281" y="26"/>
                    <a:pt x="282" y="26"/>
                    <a:pt x="282" y="26"/>
                  </a:cubicBezTo>
                  <a:cubicBezTo>
                    <a:pt x="282" y="27"/>
                    <a:pt x="282" y="27"/>
                    <a:pt x="282" y="28"/>
                  </a:cubicBezTo>
                  <a:cubicBezTo>
                    <a:pt x="282" y="28"/>
                    <a:pt x="282" y="29"/>
                    <a:pt x="282" y="29"/>
                  </a:cubicBezTo>
                  <a:cubicBezTo>
                    <a:pt x="282" y="29"/>
                    <a:pt x="282" y="29"/>
                    <a:pt x="282" y="30"/>
                  </a:cubicBezTo>
                  <a:cubicBezTo>
                    <a:pt x="282" y="31"/>
                    <a:pt x="282" y="31"/>
                    <a:pt x="282" y="31"/>
                  </a:cubicBezTo>
                  <a:cubicBezTo>
                    <a:pt x="282" y="32"/>
                    <a:pt x="282" y="33"/>
                    <a:pt x="283" y="33"/>
                  </a:cubicBezTo>
                  <a:cubicBezTo>
                    <a:pt x="283" y="33"/>
                    <a:pt x="283" y="33"/>
                    <a:pt x="284" y="32"/>
                  </a:cubicBezTo>
                  <a:cubicBezTo>
                    <a:pt x="284" y="31"/>
                    <a:pt x="284" y="31"/>
                    <a:pt x="285" y="30"/>
                  </a:cubicBezTo>
                  <a:cubicBezTo>
                    <a:pt x="285" y="30"/>
                    <a:pt x="285" y="30"/>
                    <a:pt x="285" y="29"/>
                  </a:cubicBezTo>
                  <a:cubicBezTo>
                    <a:pt x="286" y="29"/>
                    <a:pt x="286" y="28"/>
                    <a:pt x="286" y="28"/>
                  </a:cubicBezTo>
                  <a:cubicBezTo>
                    <a:pt x="286" y="27"/>
                    <a:pt x="286" y="27"/>
                    <a:pt x="287" y="27"/>
                  </a:cubicBezTo>
                  <a:cubicBezTo>
                    <a:pt x="287" y="26"/>
                    <a:pt x="287" y="26"/>
                    <a:pt x="288" y="26"/>
                  </a:cubicBezTo>
                  <a:cubicBezTo>
                    <a:pt x="288" y="26"/>
                    <a:pt x="289" y="26"/>
                    <a:pt x="289" y="26"/>
                  </a:cubicBezTo>
                  <a:cubicBezTo>
                    <a:pt x="290" y="27"/>
                    <a:pt x="290" y="27"/>
                    <a:pt x="290" y="27"/>
                  </a:cubicBezTo>
                  <a:cubicBezTo>
                    <a:pt x="290" y="27"/>
                    <a:pt x="291" y="27"/>
                    <a:pt x="290" y="28"/>
                  </a:cubicBezTo>
                  <a:cubicBezTo>
                    <a:pt x="290" y="29"/>
                    <a:pt x="290" y="29"/>
                    <a:pt x="290" y="29"/>
                  </a:cubicBezTo>
                  <a:cubicBezTo>
                    <a:pt x="289" y="30"/>
                    <a:pt x="289" y="30"/>
                    <a:pt x="289" y="30"/>
                  </a:cubicBezTo>
                  <a:cubicBezTo>
                    <a:pt x="289" y="30"/>
                    <a:pt x="289" y="31"/>
                    <a:pt x="289" y="31"/>
                  </a:cubicBezTo>
                  <a:cubicBezTo>
                    <a:pt x="289" y="31"/>
                    <a:pt x="289" y="31"/>
                    <a:pt x="289" y="32"/>
                  </a:cubicBezTo>
                  <a:cubicBezTo>
                    <a:pt x="288" y="33"/>
                    <a:pt x="288" y="32"/>
                    <a:pt x="287" y="32"/>
                  </a:cubicBezTo>
                  <a:cubicBezTo>
                    <a:pt x="287" y="32"/>
                    <a:pt x="287" y="33"/>
                    <a:pt x="286" y="33"/>
                  </a:cubicBezTo>
                  <a:cubicBezTo>
                    <a:pt x="286" y="33"/>
                    <a:pt x="286" y="34"/>
                    <a:pt x="286" y="34"/>
                  </a:cubicBezTo>
                  <a:cubicBezTo>
                    <a:pt x="286" y="35"/>
                    <a:pt x="286" y="35"/>
                    <a:pt x="286" y="35"/>
                  </a:cubicBezTo>
                  <a:cubicBezTo>
                    <a:pt x="286" y="36"/>
                    <a:pt x="286" y="36"/>
                    <a:pt x="287" y="36"/>
                  </a:cubicBezTo>
                  <a:cubicBezTo>
                    <a:pt x="287" y="37"/>
                    <a:pt x="287" y="37"/>
                    <a:pt x="288" y="37"/>
                  </a:cubicBezTo>
                  <a:cubicBezTo>
                    <a:pt x="288" y="38"/>
                    <a:pt x="289" y="39"/>
                    <a:pt x="290" y="39"/>
                  </a:cubicBezTo>
                  <a:cubicBezTo>
                    <a:pt x="291" y="40"/>
                    <a:pt x="291" y="40"/>
                    <a:pt x="292" y="41"/>
                  </a:cubicBezTo>
                  <a:cubicBezTo>
                    <a:pt x="292" y="41"/>
                    <a:pt x="292" y="41"/>
                    <a:pt x="292" y="42"/>
                  </a:cubicBezTo>
                  <a:cubicBezTo>
                    <a:pt x="293" y="42"/>
                    <a:pt x="292" y="43"/>
                    <a:pt x="293" y="44"/>
                  </a:cubicBezTo>
                  <a:cubicBezTo>
                    <a:pt x="293" y="44"/>
                    <a:pt x="293" y="46"/>
                    <a:pt x="293" y="46"/>
                  </a:cubicBezTo>
                  <a:cubicBezTo>
                    <a:pt x="292" y="47"/>
                    <a:pt x="293" y="48"/>
                    <a:pt x="292" y="48"/>
                  </a:cubicBezTo>
                  <a:cubicBezTo>
                    <a:pt x="290" y="49"/>
                    <a:pt x="290" y="48"/>
                    <a:pt x="289" y="48"/>
                  </a:cubicBezTo>
                  <a:cubicBezTo>
                    <a:pt x="288" y="48"/>
                    <a:pt x="287" y="48"/>
                    <a:pt x="286" y="48"/>
                  </a:cubicBezTo>
                  <a:cubicBezTo>
                    <a:pt x="286" y="48"/>
                    <a:pt x="285" y="48"/>
                    <a:pt x="284" y="48"/>
                  </a:cubicBezTo>
                  <a:cubicBezTo>
                    <a:pt x="284" y="48"/>
                    <a:pt x="283" y="48"/>
                    <a:pt x="283" y="48"/>
                  </a:cubicBezTo>
                  <a:cubicBezTo>
                    <a:pt x="282" y="48"/>
                    <a:pt x="282" y="48"/>
                    <a:pt x="282" y="48"/>
                  </a:cubicBezTo>
                  <a:cubicBezTo>
                    <a:pt x="282" y="48"/>
                    <a:pt x="282" y="48"/>
                    <a:pt x="283" y="48"/>
                  </a:cubicBezTo>
                  <a:cubicBezTo>
                    <a:pt x="283" y="47"/>
                    <a:pt x="283" y="47"/>
                    <a:pt x="284" y="47"/>
                  </a:cubicBezTo>
                  <a:cubicBezTo>
                    <a:pt x="285" y="47"/>
                    <a:pt x="285" y="46"/>
                    <a:pt x="286" y="46"/>
                  </a:cubicBezTo>
                  <a:cubicBezTo>
                    <a:pt x="286" y="46"/>
                    <a:pt x="286" y="46"/>
                    <a:pt x="286" y="45"/>
                  </a:cubicBezTo>
                  <a:cubicBezTo>
                    <a:pt x="287" y="44"/>
                    <a:pt x="287" y="44"/>
                    <a:pt x="287" y="44"/>
                  </a:cubicBezTo>
                  <a:cubicBezTo>
                    <a:pt x="287" y="43"/>
                    <a:pt x="287" y="43"/>
                    <a:pt x="287" y="43"/>
                  </a:cubicBezTo>
                  <a:cubicBezTo>
                    <a:pt x="286" y="42"/>
                    <a:pt x="286" y="42"/>
                    <a:pt x="286" y="42"/>
                  </a:cubicBezTo>
                  <a:cubicBezTo>
                    <a:pt x="286" y="42"/>
                    <a:pt x="286" y="42"/>
                    <a:pt x="285" y="41"/>
                  </a:cubicBezTo>
                  <a:cubicBezTo>
                    <a:pt x="284" y="41"/>
                    <a:pt x="284" y="41"/>
                    <a:pt x="283" y="40"/>
                  </a:cubicBezTo>
                  <a:cubicBezTo>
                    <a:pt x="283" y="40"/>
                    <a:pt x="283" y="40"/>
                    <a:pt x="283" y="40"/>
                  </a:cubicBezTo>
                  <a:cubicBezTo>
                    <a:pt x="282" y="40"/>
                    <a:pt x="282" y="39"/>
                    <a:pt x="282" y="40"/>
                  </a:cubicBezTo>
                  <a:cubicBezTo>
                    <a:pt x="281" y="41"/>
                    <a:pt x="281" y="41"/>
                    <a:pt x="280" y="42"/>
                  </a:cubicBezTo>
                  <a:cubicBezTo>
                    <a:pt x="280" y="43"/>
                    <a:pt x="280" y="43"/>
                    <a:pt x="280" y="44"/>
                  </a:cubicBezTo>
                  <a:cubicBezTo>
                    <a:pt x="280" y="44"/>
                    <a:pt x="279" y="45"/>
                    <a:pt x="279" y="45"/>
                  </a:cubicBezTo>
                  <a:cubicBezTo>
                    <a:pt x="279" y="46"/>
                    <a:pt x="279" y="46"/>
                    <a:pt x="278" y="47"/>
                  </a:cubicBezTo>
                  <a:cubicBezTo>
                    <a:pt x="278" y="47"/>
                    <a:pt x="277" y="47"/>
                    <a:pt x="277" y="47"/>
                  </a:cubicBezTo>
                  <a:cubicBezTo>
                    <a:pt x="277" y="47"/>
                    <a:pt x="276" y="47"/>
                    <a:pt x="275" y="47"/>
                  </a:cubicBezTo>
                  <a:cubicBezTo>
                    <a:pt x="275" y="48"/>
                    <a:pt x="274" y="48"/>
                    <a:pt x="274" y="47"/>
                  </a:cubicBezTo>
                  <a:cubicBezTo>
                    <a:pt x="274" y="47"/>
                    <a:pt x="273" y="46"/>
                    <a:pt x="273" y="46"/>
                  </a:cubicBezTo>
                  <a:cubicBezTo>
                    <a:pt x="273" y="46"/>
                    <a:pt x="273" y="46"/>
                    <a:pt x="273" y="45"/>
                  </a:cubicBezTo>
                  <a:cubicBezTo>
                    <a:pt x="274" y="45"/>
                    <a:pt x="274" y="45"/>
                    <a:pt x="274" y="44"/>
                  </a:cubicBezTo>
                  <a:cubicBezTo>
                    <a:pt x="274" y="44"/>
                    <a:pt x="274" y="44"/>
                    <a:pt x="275" y="43"/>
                  </a:cubicBezTo>
                  <a:cubicBezTo>
                    <a:pt x="275" y="43"/>
                    <a:pt x="275" y="43"/>
                    <a:pt x="276" y="43"/>
                  </a:cubicBezTo>
                  <a:cubicBezTo>
                    <a:pt x="276" y="42"/>
                    <a:pt x="276" y="42"/>
                    <a:pt x="276" y="42"/>
                  </a:cubicBezTo>
                  <a:cubicBezTo>
                    <a:pt x="277" y="41"/>
                    <a:pt x="276" y="41"/>
                    <a:pt x="277" y="41"/>
                  </a:cubicBezTo>
                  <a:cubicBezTo>
                    <a:pt x="278" y="40"/>
                    <a:pt x="277" y="40"/>
                    <a:pt x="278" y="39"/>
                  </a:cubicBezTo>
                  <a:cubicBezTo>
                    <a:pt x="278" y="39"/>
                    <a:pt x="279" y="38"/>
                    <a:pt x="279" y="38"/>
                  </a:cubicBezTo>
                  <a:cubicBezTo>
                    <a:pt x="279" y="38"/>
                    <a:pt x="279" y="38"/>
                    <a:pt x="280" y="37"/>
                  </a:cubicBezTo>
                  <a:cubicBezTo>
                    <a:pt x="280" y="37"/>
                    <a:pt x="280" y="37"/>
                    <a:pt x="280" y="37"/>
                  </a:cubicBezTo>
                  <a:cubicBezTo>
                    <a:pt x="280" y="37"/>
                    <a:pt x="280" y="37"/>
                    <a:pt x="280" y="36"/>
                  </a:cubicBezTo>
                  <a:cubicBezTo>
                    <a:pt x="279" y="36"/>
                    <a:pt x="279" y="36"/>
                    <a:pt x="279" y="36"/>
                  </a:cubicBezTo>
                  <a:cubicBezTo>
                    <a:pt x="279" y="36"/>
                    <a:pt x="279" y="36"/>
                    <a:pt x="278" y="35"/>
                  </a:cubicBezTo>
                  <a:cubicBezTo>
                    <a:pt x="278" y="35"/>
                    <a:pt x="279" y="35"/>
                    <a:pt x="279" y="35"/>
                  </a:cubicBezTo>
                  <a:cubicBezTo>
                    <a:pt x="279" y="35"/>
                    <a:pt x="279" y="33"/>
                    <a:pt x="279" y="33"/>
                  </a:cubicBezTo>
                  <a:cubicBezTo>
                    <a:pt x="279" y="33"/>
                    <a:pt x="279" y="33"/>
                    <a:pt x="279" y="33"/>
                  </a:cubicBezTo>
                  <a:cubicBezTo>
                    <a:pt x="278" y="32"/>
                    <a:pt x="278" y="32"/>
                    <a:pt x="278" y="32"/>
                  </a:cubicBezTo>
                  <a:cubicBezTo>
                    <a:pt x="277" y="32"/>
                    <a:pt x="277" y="32"/>
                    <a:pt x="277" y="32"/>
                  </a:cubicBezTo>
                  <a:cubicBezTo>
                    <a:pt x="276" y="33"/>
                    <a:pt x="276" y="33"/>
                    <a:pt x="275" y="33"/>
                  </a:cubicBezTo>
                  <a:cubicBezTo>
                    <a:pt x="275" y="33"/>
                    <a:pt x="274" y="33"/>
                    <a:pt x="274" y="33"/>
                  </a:cubicBezTo>
                  <a:cubicBezTo>
                    <a:pt x="275" y="33"/>
                    <a:pt x="275" y="32"/>
                    <a:pt x="275" y="32"/>
                  </a:cubicBezTo>
                  <a:cubicBezTo>
                    <a:pt x="275" y="31"/>
                    <a:pt x="275" y="32"/>
                    <a:pt x="275" y="31"/>
                  </a:cubicBezTo>
                  <a:cubicBezTo>
                    <a:pt x="276" y="30"/>
                    <a:pt x="276" y="30"/>
                    <a:pt x="276" y="30"/>
                  </a:cubicBezTo>
                  <a:cubicBezTo>
                    <a:pt x="277" y="30"/>
                    <a:pt x="277" y="30"/>
                    <a:pt x="277" y="29"/>
                  </a:cubicBezTo>
                  <a:cubicBezTo>
                    <a:pt x="277" y="28"/>
                    <a:pt x="277" y="28"/>
                    <a:pt x="277" y="28"/>
                  </a:cubicBezTo>
                  <a:cubicBezTo>
                    <a:pt x="277" y="27"/>
                    <a:pt x="276" y="28"/>
                    <a:pt x="277" y="27"/>
                  </a:cubicBezTo>
                  <a:cubicBezTo>
                    <a:pt x="277" y="27"/>
                    <a:pt x="277" y="27"/>
                    <a:pt x="277" y="26"/>
                  </a:cubicBezTo>
                  <a:cubicBezTo>
                    <a:pt x="278" y="25"/>
                    <a:pt x="278" y="25"/>
                    <a:pt x="278" y="24"/>
                  </a:cubicBezTo>
                  <a:cubicBezTo>
                    <a:pt x="279" y="23"/>
                    <a:pt x="279" y="23"/>
                    <a:pt x="279" y="23"/>
                  </a:cubicBezTo>
                  <a:cubicBezTo>
                    <a:pt x="279" y="22"/>
                    <a:pt x="280" y="21"/>
                    <a:pt x="279" y="21"/>
                  </a:cubicBezTo>
                  <a:cubicBezTo>
                    <a:pt x="279" y="20"/>
                    <a:pt x="279" y="20"/>
                    <a:pt x="279" y="20"/>
                  </a:cubicBezTo>
                  <a:cubicBezTo>
                    <a:pt x="279" y="19"/>
                    <a:pt x="279" y="19"/>
                    <a:pt x="279" y="19"/>
                  </a:cubicBezTo>
                  <a:cubicBezTo>
                    <a:pt x="279" y="19"/>
                    <a:pt x="279" y="18"/>
                    <a:pt x="278" y="18"/>
                  </a:cubicBezTo>
                  <a:cubicBezTo>
                    <a:pt x="278" y="19"/>
                    <a:pt x="278" y="18"/>
                    <a:pt x="278" y="19"/>
                  </a:cubicBezTo>
                  <a:cubicBezTo>
                    <a:pt x="277" y="19"/>
                    <a:pt x="277" y="19"/>
                    <a:pt x="277" y="20"/>
                  </a:cubicBezTo>
                  <a:cubicBezTo>
                    <a:pt x="277" y="20"/>
                    <a:pt x="277" y="20"/>
                    <a:pt x="277" y="21"/>
                  </a:cubicBezTo>
                  <a:cubicBezTo>
                    <a:pt x="277" y="22"/>
                    <a:pt x="277" y="22"/>
                    <a:pt x="277" y="23"/>
                  </a:cubicBezTo>
                  <a:cubicBezTo>
                    <a:pt x="277" y="23"/>
                    <a:pt x="276" y="24"/>
                    <a:pt x="276" y="24"/>
                  </a:cubicBezTo>
                  <a:cubicBezTo>
                    <a:pt x="275" y="24"/>
                    <a:pt x="275" y="24"/>
                    <a:pt x="275" y="24"/>
                  </a:cubicBezTo>
                  <a:cubicBezTo>
                    <a:pt x="275" y="24"/>
                    <a:pt x="275" y="24"/>
                    <a:pt x="274" y="25"/>
                  </a:cubicBezTo>
                  <a:cubicBezTo>
                    <a:pt x="273" y="26"/>
                    <a:pt x="274" y="26"/>
                    <a:pt x="274" y="26"/>
                  </a:cubicBezTo>
                  <a:cubicBezTo>
                    <a:pt x="273" y="27"/>
                    <a:pt x="273" y="28"/>
                    <a:pt x="273" y="28"/>
                  </a:cubicBezTo>
                  <a:cubicBezTo>
                    <a:pt x="273" y="28"/>
                    <a:pt x="273" y="29"/>
                    <a:pt x="273" y="29"/>
                  </a:cubicBezTo>
                  <a:cubicBezTo>
                    <a:pt x="272" y="30"/>
                    <a:pt x="272" y="30"/>
                    <a:pt x="272" y="31"/>
                  </a:cubicBezTo>
                  <a:cubicBezTo>
                    <a:pt x="271" y="32"/>
                    <a:pt x="271" y="33"/>
                    <a:pt x="270" y="33"/>
                  </a:cubicBezTo>
                  <a:cubicBezTo>
                    <a:pt x="270" y="34"/>
                    <a:pt x="269" y="35"/>
                    <a:pt x="269" y="35"/>
                  </a:cubicBezTo>
                  <a:cubicBezTo>
                    <a:pt x="268" y="35"/>
                    <a:pt x="267" y="35"/>
                    <a:pt x="267" y="35"/>
                  </a:cubicBezTo>
                  <a:cubicBezTo>
                    <a:pt x="266" y="34"/>
                    <a:pt x="266" y="34"/>
                    <a:pt x="266" y="34"/>
                  </a:cubicBezTo>
                  <a:cubicBezTo>
                    <a:pt x="266" y="33"/>
                    <a:pt x="266" y="33"/>
                    <a:pt x="266" y="33"/>
                  </a:cubicBezTo>
                  <a:cubicBezTo>
                    <a:pt x="267" y="32"/>
                    <a:pt x="266" y="32"/>
                    <a:pt x="267" y="32"/>
                  </a:cubicBezTo>
                  <a:cubicBezTo>
                    <a:pt x="267" y="31"/>
                    <a:pt x="267" y="31"/>
                    <a:pt x="268" y="30"/>
                  </a:cubicBezTo>
                  <a:cubicBezTo>
                    <a:pt x="268" y="30"/>
                    <a:pt x="269" y="30"/>
                    <a:pt x="269" y="29"/>
                  </a:cubicBezTo>
                  <a:cubicBezTo>
                    <a:pt x="270" y="28"/>
                    <a:pt x="270" y="28"/>
                    <a:pt x="271" y="28"/>
                  </a:cubicBezTo>
                  <a:cubicBezTo>
                    <a:pt x="271" y="27"/>
                    <a:pt x="271" y="27"/>
                    <a:pt x="271" y="26"/>
                  </a:cubicBezTo>
                  <a:cubicBezTo>
                    <a:pt x="271" y="26"/>
                    <a:pt x="271" y="26"/>
                    <a:pt x="271" y="26"/>
                  </a:cubicBezTo>
                  <a:cubicBezTo>
                    <a:pt x="272" y="25"/>
                    <a:pt x="272" y="25"/>
                    <a:pt x="271" y="25"/>
                  </a:cubicBezTo>
                  <a:cubicBezTo>
                    <a:pt x="271" y="25"/>
                    <a:pt x="270" y="25"/>
                    <a:pt x="270" y="25"/>
                  </a:cubicBezTo>
                  <a:cubicBezTo>
                    <a:pt x="269" y="25"/>
                    <a:pt x="269" y="24"/>
                    <a:pt x="269" y="25"/>
                  </a:cubicBezTo>
                  <a:cubicBezTo>
                    <a:pt x="268" y="25"/>
                    <a:pt x="268" y="25"/>
                    <a:pt x="268" y="25"/>
                  </a:cubicBezTo>
                  <a:cubicBezTo>
                    <a:pt x="268" y="26"/>
                    <a:pt x="268" y="27"/>
                    <a:pt x="268" y="27"/>
                  </a:cubicBezTo>
                  <a:cubicBezTo>
                    <a:pt x="267" y="27"/>
                    <a:pt x="267" y="28"/>
                    <a:pt x="267" y="28"/>
                  </a:cubicBezTo>
                  <a:cubicBezTo>
                    <a:pt x="267" y="29"/>
                    <a:pt x="266" y="29"/>
                    <a:pt x="266" y="29"/>
                  </a:cubicBezTo>
                  <a:cubicBezTo>
                    <a:pt x="265" y="29"/>
                    <a:pt x="265" y="28"/>
                    <a:pt x="265" y="28"/>
                  </a:cubicBezTo>
                  <a:cubicBezTo>
                    <a:pt x="265" y="28"/>
                    <a:pt x="264" y="27"/>
                    <a:pt x="264" y="27"/>
                  </a:cubicBezTo>
                  <a:cubicBezTo>
                    <a:pt x="265" y="26"/>
                    <a:pt x="265" y="26"/>
                    <a:pt x="265" y="26"/>
                  </a:cubicBezTo>
                  <a:cubicBezTo>
                    <a:pt x="265" y="25"/>
                    <a:pt x="265" y="25"/>
                    <a:pt x="265" y="25"/>
                  </a:cubicBezTo>
                  <a:cubicBezTo>
                    <a:pt x="264" y="24"/>
                    <a:pt x="264" y="25"/>
                    <a:pt x="264" y="25"/>
                  </a:cubicBezTo>
                  <a:cubicBezTo>
                    <a:pt x="264" y="25"/>
                    <a:pt x="264" y="25"/>
                    <a:pt x="263" y="25"/>
                  </a:cubicBezTo>
                  <a:cubicBezTo>
                    <a:pt x="263" y="24"/>
                    <a:pt x="263" y="24"/>
                    <a:pt x="263" y="25"/>
                  </a:cubicBezTo>
                  <a:cubicBezTo>
                    <a:pt x="263" y="25"/>
                    <a:pt x="262" y="25"/>
                    <a:pt x="262" y="25"/>
                  </a:cubicBezTo>
                  <a:cubicBezTo>
                    <a:pt x="262" y="25"/>
                    <a:pt x="262" y="25"/>
                    <a:pt x="262" y="25"/>
                  </a:cubicBezTo>
                  <a:cubicBezTo>
                    <a:pt x="262" y="25"/>
                    <a:pt x="262" y="25"/>
                    <a:pt x="261" y="25"/>
                  </a:cubicBezTo>
                  <a:cubicBezTo>
                    <a:pt x="261" y="26"/>
                    <a:pt x="261" y="26"/>
                    <a:pt x="261" y="26"/>
                  </a:cubicBezTo>
                  <a:cubicBezTo>
                    <a:pt x="261" y="26"/>
                    <a:pt x="262" y="26"/>
                    <a:pt x="262" y="26"/>
                  </a:cubicBezTo>
                  <a:cubicBezTo>
                    <a:pt x="262" y="26"/>
                    <a:pt x="262" y="26"/>
                    <a:pt x="262" y="26"/>
                  </a:cubicBezTo>
                  <a:cubicBezTo>
                    <a:pt x="262" y="26"/>
                    <a:pt x="262" y="26"/>
                    <a:pt x="262" y="27"/>
                  </a:cubicBezTo>
                  <a:cubicBezTo>
                    <a:pt x="262" y="28"/>
                    <a:pt x="262" y="28"/>
                    <a:pt x="262" y="28"/>
                  </a:cubicBezTo>
                  <a:cubicBezTo>
                    <a:pt x="262" y="29"/>
                    <a:pt x="262" y="29"/>
                    <a:pt x="262" y="29"/>
                  </a:cubicBezTo>
                  <a:cubicBezTo>
                    <a:pt x="262" y="30"/>
                    <a:pt x="263" y="30"/>
                    <a:pt x="263" y="31"/>
                  </a:cubicBezTo>
                  <a:cubicBezTo>
                    <a:pt x="263" y="31"/>
                    <a:pt x="263" y="31"/>
                    <a:pt x="263" y="32"/>
                  </a:cubicBezTo>
                  <a:cubicBezTo>
                    <a:pt x="263" y="32"/>
                    <a:pt x="263" y="33"/>
                    <a:pt x="263" y="34"/>
                  </a:cubicBezTo>
                  <a:cubicBezTo>
                    <a:pt x="263" y="34"/>
                    <a:pt x="262" y="34"/>
                    <a:pt x="262" y="35"/>
                  </a:cubicBezTo>
                  <a:cubicBezTo>
                    <a:pt x="261" y="35"/>
                    <a:pt x="261" y="36"/>
                    <a:pt x="260" y="36"/>
                  </a:cubicBezTo>
                  <a:cubicBezTo>
                    <a:pt x="260" y="36"/>
                    <a:pt x="260" y="36"/>
                    <a:pt x="259" y="36"/>
                  </a:cubicBezTo>
                  <a:cubicBezTo>
                    <a:pt x="259" y="36"/>
                    <a:pt x="258" y="36"/>
                    <a:pt x="258" y="35"/>
                  </a:cubicBezTo>
                  <a:cubicBezTo>
                    <a:pt x="258" y="34"/>
                    <a:pt x="258" y="34"/>
                    <a:pt x="258" y="33"/>
                  </a:cubicBezTo>
                  <a:cubicBezTo>
                    <a:pt x="258" y="32"/>
                    <a:pt x="258" y="32"/>
                    <a:pt x="258" y="32"/>
                  </a:cubicBezTo>
                  <a:cubicBezTo>
                    <a:pt x="258" y="31"/>
                    <a:pt x="258" y="31"/>
                    <a:pt x="258" y="30"/>
                  </a:cubicBezTo>
                  <a:cubicBezTo>
                    <a:pt x="258" y="30"/>
                    <a:pt x="257" y="30"/>
                    <a:pt x="257" y="29"/>
                  </a:cubicBezTo>
                  <a:cubicBezTo>
                    <a:pt x="257" y="29"/>
                    <a:pt x="257" y="29"/>
                    <a:pt x="256" y="29"/>
                  </a:cubicBezTo>
                  <a:cubicBezTo>
                    <a:pt x="256" y="29"/>
                    <a:pt x="255" y="28"/>
                    <a:pt x="255" y="28"/>
                  </a:cubicBezTo>
                  <a:cubicBezTo>
                    <a:pt x="255" y="28"/>
                    <a:pt x="254" y="28"/>
                    <a:pt x="253" y="28"/>
                  </a:cubicBezTo>
                  <a:cubicBezTo>
                    <a:pt x="253" y="27"/>
                    <a:pt x="253" y="27"/>
                    <a:pt x="253" y="26"/>
                  </a:cubicBezTo>
                  <a:close/>
                  <a:moveTo>
                    <a:pt x="259" y="38"/>
                  </a:moveTo>
                  <a:cubicBezTo>
                    <a:pt x="260" y="38"/>
                    <a:pt x="260" y="38"/>
                    <a:pt x="261" y="38"/>
                  </a:cubicBezTo>
                  <a:cubicBezTo>
                    <a:pt x="261" y="39"/>
                    <a:pt x="261" y="38"/>
                    <a:pt x="262" y="39"/>
                  </a:cubicBezTo>
                  <a:cubicBezTo>
                    <a:pt x="262" y="39"/>
                    <a:pt x="262" y="40"/>
                    <a:pt x="262" y="40"/>
                  </a:cubicBezTo>
                  <a:cubicBezTo>
                    <a:pt x="262" y="41"/>
                    <a:pt x="262" y="41"/>
                    <a:pt x="262" y="42"/>
                  </a:cubicBezTo>
                  <a:cubicBezTo>
                    <a:pt x="263" y="42"/>
                    <a:pt x="262" y="42"/>
                    <a:pt x="263" y="43"/>
                  </a:cubicBezTo>
                  <a:cubicBezTo>
                    <a:pt x="263" y="43"/>
                    <a:pt x="264" y="43"/>
                    <a:pt x="264" y="43"/>
                  </a:cubicBezTo>
                  <a:cubicBezTo>
                    <a:pt x="264" y="42"/>
                    <a:pt x="264" y="42"/>
                    <a:pt x="264" y="42"/>
                  </a:cubicBezTo>
                  <a:cubicBezTo>
                    <a:pt x="264" y="42"/>
                    <a:pt x="264" y="41"/>
                    <a:pt x="265" y="41"/>
                  </a:cubicBezTo>
                  <a:cubicBezTo>
                    <a:pt x="265" y="41"/>
                    <a:pt x="264" y="41"/>
                    <a:pt x="265" y="41"/>
                  </a:cubicBezTo>
                  <a:cubicBezTo>
                    <a:pt x="265" y="40"/>
                    <a:pt x="265" y="40"/>
                    <a:pt x="265" y="40"/>
                  </a:cubicBezTo>
                  <a:cubicBezTo>
                    <a:pt x="265" y="40"/>
                    <a:pt x="265" y="40"/>
                    <a:pt x="266" y="41"/>
                  </a:cubicBezTo>
                  <a:cubicBezTo>
                    <a:pt x="266" y="41"/>
                    <a:pt x="266" y="41"/>
                    <a:pt x="266" y="41"/>
                  </a:cubicBezTo>
                  <a:cubicBezTo>
                    <a:pt x="266" y="42"/>
                    <a:pt x="266" y="42"/>
                    <a:pt x="266" y="42"/>
                  </a:cubicBezTo>
                  <a:cubicBezTo>
                    <a:pt x="266" y="42"/>
                    <a:pt x="266" y="43"/>
                    <a:pt x="266" y="43"/>
                  </a:cubicBezTo>
                  <a:cubicBezTo>
                    <a:pt x="266" y="44"/>
                    <a:pt x="266" y="44"/>
                    <a:pt x="266" y="44"/>
                  </a:cubicBezTo>
                  <a:cubicBezTo>
                    <a:pt x="266" y="45"/>
                    <a:pt x="266" y="45"/>
                    <a:pt x="267" y="46"/>
                  </a:cubicBezTo>
                  <a:cubicBezTo>
                    <a:pt x="268" y="47"/>
                    <a:pt x="268" y="47"/>
                    <a:pt x="268" y="48"/>
                  </a:cubicBezTo>
                  <a:cubicBezTo>
                    <a:pt x="267" y="49"/>
                    <a:pt x="268" y="49"/>
                    <a:pt x="267" y="50"/>
                  </a:cubicBezTo>
                  <a:cubicBezTo>
                    <a:pt x="266" y="51"/>
                    <a:pt x="267" y="50"/>
                    <a:pt x="265" y="50"/>
                  </a:cubicBezTo>
                  <a:cubicBezTo>
                    <a:pt x="264" y="51"/>
                    <a:pt x="264" y="51"/>
                    <a:pt x="264" y="50"/>
                  </a:cubicBezTo>
                  <a:cubicBezTo>
                    <a:pt x="264" y="50"/>
                    <a:pt x="263" y="50"/>
                    <a:pt x="262" y="50"/>
                  </a:cubicBezTo>
                  <a:cubicBezTo>
                    <a:pt x="262" y="50"/>
                    <a:pt x="261" y="50"/>
                    <a:pt x="261" y="49"/>
                  </a:cubicBezTo>
                  <a:cubicBezTo>
                    <a:pt x="260" y="49"/>
                    <a:pt x="260" y="49"/>
                    <a:pt x="260" y="48"/>
                  </a:cubicBezTo>
                  <a:cubicBezTo>
                    <a:pt x="260" y="47"/>
                    <a:pt x="260" y="46"/>
                    <a:pt x="260" y="45"/>
                  </a:cubicBezTo>
                  <a:cubicBezTo>
                    <a:pt x="260" y="44"/>
                    <a:pt x="260" y="45"/>
                    <a:pt x="260" y="44"/>
                  </a:cubicBezTo>
                  <a:cubicBezTo>
                    <a:pt x="260" y="42"/>
                    <a:pt x="260" y="42"/>
                    <a:pt x="259" y="41"/>
                  </a:cubicBezTo>
                  <a:cubicBezTo>
                    <a:pt x="259" y="40"/>
                    <a:pt x="259" y="40"/>
                    <a:pt x="259" y="39"/>
                  </a:cubicBezTo>
                  <a:cubicBezTo>
                    <a:pt x="259" y="39"/>
                    <a:pt x="259" y="38"/>
                    <a:pt x="259" y="38"/>
                  </a:cubicBezTo>
                  <a:close/>
                  <a:moveTo>
                    <a:pt x="46" y="10"/>
                  </a:moveTo>
                  <a:cubicBezTo>
                    <a:pt x="47" y="10"/>
                    <a:pt x="47" y="10"/>
                    <a:pt x="48" y="11"/>
                  </a:cubicBezTo>
                  <a:cubicBezTo>
                    <a:pt x="48" y="11"/>
                    <a:pt x="49" y="12"/>
                    <a:pt x="49" y="12"/>
                  </a:cubicBezTo>
                  <a:cubicBezTo>
                    <a:pt x="50" y="13"/>
                    <a:pt x="50" y="12"/>
                    <a:pt x="51" y="13"/>
                  </a:cubicBezTo>
                  <a:cubicBezTo>
                    <a:pt x="51" y="14"/>
                    <a:pt x="51" y="14"/>
                    <a:pt x="52" y="14"/>
                  </a:cubicBezTo>
                  <a:cubicBezTo>
                    <a:pt x="52" y="14"/>
                    <a:pt x="53" y="14"/>
                    <a:pt x="53" y="15"/>
                  </a:cubicBezTo>
                  <a:cubicBezTo>
                    <a:pt x="54" y="15"/>
                    <a:pt x="54" y="15"/>
                    <a:pt x="55" y="16"/>
                  </a:cubicBezTo>
                  <a:cubicBezTo>
                    <a:pt x="56" y="16"/>
                    <a:pt x="56" y="16"/>
                    <a:pt x="56" y="16"/>
                  </a:cubicBezTo>
                  <a:cubicBezTo>
                    <a:pt x="57" y="16"/>
                    <a:pt x="58" y="17"/>
                    <a:pt x="58" y="17"/>
                  </a:cubicBezTo>
                  <a:cubicBezTo>
                    <a:pt x="58" y="17"/>
                    <a:pt x="59" y="17"/>
                    <a:pt x="59" y="17"/>
                  </a:cubicBezTo>
                  <a:cubicBezTo>
                    <a:pt x="60" y="18"/>
                    <a:pt x="60" y="18"/>
                    <a:pt x="60" y="18"/>
                  </a:cubicBezTo>
                  <a:cubicBezTo>
                    <a:pt x="61" y="18"/>
                    <a:pt x="61" y="18"/>
                    <a:pt x="62" y="18"/>
                  </a:cubicBezTo>
                  <a:cubicBezTo>
                    <a:pt x="62" y="19"/>
                    <a:pt x="62" y="19"/>
                    <a:pt x="62" y="19"/>
                  </a:cubicBezTo>
                  <a:cubicBezTo>
                    <a:pt x="63" y="19"/>
                    <a:pt x="63" y="19"/>
                    <a:pt x="63" y="20"/>
                  </a:cubicBezTo>
                  <a:cubicBezTo>
                    <a:pt x="63" y="20"/>
                    <a:pt x="64" y="20"/>
                    <a:pt x="64" y="20"/>
                  </a:cubicBezTo>
                  <a:cubicBezTo>
                    <a:pt x="64" y="21"/>
                    <a:pt x="64" y="21"/>
                    <a:pt x="65" y="21"/>
                  </a:cubicBezTo>
                  <a:cubicBezTo>
                    <a:pt x="65" y="21"/>
                    <a:pt x="65" y="21"/>
                    <a:pt x="66" y="22"/>
                  </a:cubicBezTo>
                  <a:cubicBezTo>
                    <a:pt x="66" y="22"/>
                    <a:pt x="66" y="22"/>
                    <a:pt x="66" y="22"/>
                  </a:cubicBezTo>
                  <a:cubicBezTo>
                    <a:pt x="66" y="22"/>
                    <a:pt x="67" y="23"/>
                    <a:pt x="67" y="23"/>
                  </a:cubicBezTo>
                  <a:cubicBezTo>
                    <a:pt x="67" y="23"/>
                    <a:pt x="67" y="23"/>
                    <a:pt x="67" y="24"/>
                  </a:cubicBezTo>
                  <a:cubicBezTo>
                    <a:pt x="67" y="24"/>
                    <a:pt x="67" y="24"/>
                    <a:pt x="67" y="24"/>
                  </a:cubicBezTo>
                  <a:cubicBezTo>
                    <a:pt x="67" y="24"/>
                    <a:pt x="66" y="24"/>
                    <a:pt x="66" y="24"/>
                  </a:cubicBezTo>
                  <a:cubicBezTo>
                    <a:pt x="66" y="24"/>
                    <a:pt x="64" y="24"/>
                    <a:pt x="64" y="24"/>
                  </a:cubicBezTo>
                  <a:cubicBezTo>
                    <a:pt x="64" y="24"/>
                    <a:pt x="61" y="24"/>
                    <a:pt x="61" y="24"/>
                  </a:cubicBezTo>
                  <a:cubicBezTo>
                    <a:pt x="61" y="24"/>
                    <a:pt x="59" y="24"/>
                    <a:pt x="59" y="24"/>
                  </a:cubicBezTo>
                  <a:cubicBezTo>
                    <a:pt x="58" y="24"/>
                    <a:pt x="57" y="24"/>
                    <a:pt x="57" y="24"/>
                  </a:cubicBezTo>
                  <a:cubicBezTo>
                    <a:pt x="57" y="24"/>
                    <a:pt x="57" y="24"/>
                    <a:pt x="57" y="23"/>
                  </a:cubicBezTo>
                  <a:cubicBezTo>
                    <a:pt x="56" y="23"/>
                    <a:pt x="55" y="23"/>
                    <a:pt x="55" y="23"/>
                  </a:cubicBezTo>
                  <a:cubicBezTo>
                    <a:pt x="54" y="23"/>
                    <a:pt x="54" y="23"/>
                    <a:pt x="53" y="22"/>
                  </a:cubicBezTo>
                  <a:cubicBezTo>
                    <a:pt x="53" y="22"/>
                    <a:pt x="52" y="22"/>
                    <a:pt x="52" y="22"/>
                  </a:cubicBezTo>
                  <a:cubicBezTo>
                    <a:pt x="52" y="22"/>
                    <a:pt x="51" y="22"/>
                    <a:pt x="51" y="22"/>
                  </a:cubicBezTo>
                  <a:cubicBezTo>
                    <a:pt x="50" y="22"/>
                    <a:pt x="50" y="22"/>
                    <a:pt x="50" y="22"/>
                  </a:cubicBezTo>
                  <a:cubicBezTo>
                    <a:pt x="49" y="22"/>
                    <a:pt x="49" y="22"/>
                    <a:pt x="49" y="22"/>
                  </a:cubicBezTo>
                  <a:cubicBezTo>
                    <a:pt x="49" y="22"/>
                    <a:pt x="49" y="22"/>
                    <a:pt x="49" y="22"/>
                  </a:cubicBezTo>
                  <a:cubicBezTo>
                    <a:pt x="48" y="22"/>
                    <a:pt x="48" y="22"/>
                    <a:pt x="48" y="22"/>
                  </a:cubicBezTo>
                  <a:cubicBezTo>
                    <a:pt x="48" y="22"/>
                    <a:pt x="48" y="22"/>
                    <a:pt x="48" y="22"/>
                  </a:cubicBezTo>
                  <a:cubicBezTo>
                    <a:pt x="48" y="22"/>
                    <a:pt x="47" y="23"/>
                    <a:pt x="47" y="23"/>
                  </a:cubicBezTo>
                  <a:cubicBezTo>
                    <a:pt x="47" y="24"/>
                    <a:pt x="47" y="24"/>
                    <a:pt x="47" y="24"/>
                  </a:cubicBezTo>
                  <a:cubicBezTo>
                    <a:pt x="47" y="25"/>
                    <a:pt x="47" y="25"/>
                    <a:pt x="47" y="25"/>
                  </a:cubicBezTo>
                  <a:cubicBezTo>
                    <a:pt x="47" y="25"/>
                    <a:pt x="47" y="25"/>
                    <a:pt x="47" y="26"/>
                  </a:cubicBezTo>
                  <a:cubicBezTo>
                    <a:pt x="47" y="26"/>
                    <a:pt x="48" y="26"/>
                    <a:pt x="48" y="26"/>
                  </a:cubicBezTo>
                  <a:cubicBezTo>
                    <a:pt x="48" y="26"/>
                    <a:pt x="49" y="27"/>
                    <a:pt x="49" y="27"/>
                  </a:cubicBezTo>
                  <a:cubicBezTo>
                    <a:pt x="49" y="28"/>
                    <a:pt x="50" y="28"/>
                    <a:pt x="50" y="28"/>
                  </a:cubicBezTo>
                  <a:cubicBezTo>
                    <a:pt x="50" y="29"/>
                    <a:pt x="50" y="29"/>
                    <a:pt x="51" y="29"/>
                  </a:cubicBezTo>
                  <a:cubicBezTo>
                    <a:pt x="51" y="30"/>
                    <a:pt x="52" y="30"/>
                    <a:pt x="52" y="30"/>
                  </a:cubicBezTo>
                  <a:cubicBezTo>
                    <a:pt x="52" y="31"/>
                    <a:pt x="52" y="31"/>
                    <a:pt x="53" y="31"/>
                  </a:cubicBezTo>
                  <a:cubicBezTo>
                    <a:pt x="53" y="31"/>
                    <a:pt x="53" y="31"/>
                    <a:pt x="53" y="31"/>
                  </a:cubicBezTo>
                  <a:cubicBezTo>
                    <a:pt x="54" y="31"/>
                    <a:pt x="54" y="31"/>
                    <a:pt x="54" y="32"/>
                  </a:cubicBezTo>
                  <a:cubicBezTo>
                    <a:pt x="54" y="32"/>
                    <a:pt x="54" y="32"/>
                    <a:pt x="54" y="32"/>
                  </a:cubicBezTo>
                  <a:cubicBezTo>
                    <a:pt x="54" y="33"/>
                    <a:pt x="54" y="33"/>
                    <a:pt x="54" y="33"/>
                  </a:cubicBezTo>
                  <a:cubicBezTo>
                    <a:pt x="53" y="33"/>
                    <a:pt x="53" y="33"/>
                    <a:pt x="53" y="34"/>
                  </a:cubicBezTo>
                  <a:cubicBezTo>
                    <a:pt x="53" y="34"/>
                    <a:pt x="53" y="34"/>
                    <a:pt x="53" y="34"/>
                  </a:cubicBezTo>
                  <a:cubicBezTo>
                    <a:pt x="52" y="34"/>
                    <a:pt x="52" y="34"/>
                    <a:pt x="52" y="34"/>
                  </a:cubicBezTo>
                  <a:cubicBezTo>
                    <a:pt x="52" y="33"/>
                    <a:pt x="51" y="33"/>
                    <a:pt x="51" y="33"/>
                  </a:cubicBezTo>
                  <a:cubicBezTo>
                    <a:pt x="51" y="33"/>
                    <a:pt x="51" y="33"/>
                    <a:pt x="50" y="33"/>
                  </a:cubicBezTo>
                  <a:cubicBezTo>
                    <a:pt x="50" y="33"/>
                    <a:pt x="50" y="33"/>
                    <a:pt x="49" y="33"/>
                  </a:cubicBezTo>
                  <a:cubicBezTo>
                    <a:pt x="49" y="32"/>
                    <a:pt x="49" y="32"/>
                    <a:pt x="48" y="32"/>
                  </a:cubicBezTo>
                  <a:cubicBezTo>
                    <a:pt x="47" y="32"/>
                    <a:pt x="47" y="32"/>
                    <a:pt x="46" y="31"/>
                  </a:cubicBezTo>
                  <a:cubicBezTo>
                    <a:pt x="46" y="31"/>
                    <a:pt x="46" y="31"/>
                    <a:pt x="45" y="31"/>
                  </a:cubicBezTo>
                  <a:cubicBezTo>
                    <a:pt x="45" y="31"/>
                    <a:pt x="44" y="31"/>
                    <a:pt x="44" y="31"/>
                  </a:cubicBezTo>
                  <a:cubicBezTo>
                    <a:pt x="43" y="30"/>
                    <a:pt x="41" y="30"/>
                    <a:pt x="41" y="30"/>
                  </a:cubicBezTo>
                  <a:cubicBezTo>
                    <a:pt x="40" y="30"/>
                    <a:pt x="40" y="30"/>
                    <a:pt x="40" y="30"/>
                  </a:cubicBezTo>
                  <a:cubicBezTo>
                    <a:pt x="39" y="30"/>
                    <a:pt x="39" y="31"/>
                    <a:pt x="39" y="31"/>
                  </a:cubicBezTo>
                  <a:cubicBezTo>
                    <a:pt x="39" y="32"/>
                    <a:pt x="38" y="32"/>
                    <a:pt x="38" y="32"/>
                  </a:cubicBezTo>
                  <a:cubicBezTo>
                    <a:pt x="38" y="33"/>
                    <a:pt x="38" y="33"/>
                    <a:pt x="38" y="33"/>
                  </a:cubicBezTo>
                  <a:cubicBezTo>
                    <a:pt x="38" y="34"/>
                    <a:pt x="37" y="34"/>
                    <a:pt x="37" y="34"/>
                  </a:cubicBezTo>
                  <a:cubicBezTo>
                    <a:pt x="37" y="34"/>
                    <a:pt x="37" y="35"/>
                    <a:pt x="37" y="35"/>
                  </a:cubicBezTo>
                  <a:cubicBezTo>
                    <a:pt x="37" y="35"/>
                    <a:pt x="36" y="35"/>
                    <a:pt x="36" y="36"/>
                  </a:cubicBezTo>
                  <a:cubicBezTo>
                    <a:pt x="36" y="36"/>
                    <a:pt x="36" y="36"/>
                    <a:pt x="36" y="36"/>
                  </a:cubicBezTo>
                  <a:cubicBezTo>
                    <a:pt x="36" y="37"/>
                    <a:pt x="35" y="38"/>
                    <a:pt x="35" y="38"/>
                  </a:cubicBezTo>
                  <a:cubicBezTo>
                    <a:pt x="35" y="38"/>
                    <a:pt x="35" y="39"/>
                    <a:pt x="35" y="39"/>
                  </a:cubicBezTo>
                  <a:cubicBezTo>
                    <a:pt x="35" y="39"/>
                    <a:pt x="35" y="39"/>
                    <a:pt x="35" y="40"/>
                  </a:cubicBezTo>
                  <a:cubicBezTo>
                    <a:pt x="35" y="40"/>
                    <a:pt x="35" y="41"/>
                    <a:pt x="35" y="41"/>
                  </a:cubicBezTo>
                  <a:cubicBezTo>
                    <a:pt x="35" y="41"/>
                    <a:pt x="35" y="42"/>
                    <a:pt x="35" y="42"/>
                  </a:cubicBezTo>
                  <a:cubicBezTo>
                    <a:pt x="34" y="42"/>
                    <a:pt x="34" y="43"/>
                    <a:pt x="35" y="43"/>
                  </a:cubicBezTo>
                  <a:cubicBezTo>
                    <a:pt x="35" y="43"/>
                    <a:pt x="35" y="44"/>
                    <a:pt x="35" y="44"/>
                  </a:cubicBezTo>
                  <a:cubicBezTo>
                    <a:pt x="35" y="44"/>
                    <a:pt x="34" y="45"/>
                    <a:pt x="34" y="45"/>
                  </a:cubicBezTo>
                  <a:cubicBezTo>
                    <a:pt x="34" y="46"/>
                    <a:pt x="35" y="46"/>
                    <a:pt x="34" y="46"/>
                  </a:cubicBezTo>
                  <a:cubicBezTo>
                    <a:pt x="34" y="47"/>
                    <a:pt x="34" y="47"/>
                    <a:pt x="34" y="47"/>
                  </a:cubicBezTo>
                  <a:cubicBezTo>
                    <a:pt x="34" y="48"/>
                    <a:pt x="34" y="49"/>
                    <a:pt x="34" y="49"/>
                  </a:cubicBezTo>
                  <a:cubicBezTo>
                    <a:pt x="34" y="49"/>
                    <a:pt x="34" y="49"/>
                    <a:pt x="35" y="50"/>
                  </a:cubicBezTo>
                  <a:cubicBezTo>
                    <a:pt x="35" y="51"/>
                    <a:pt x="35" y="50"/>
                    <a:pt x="35" y="51"/>
                  </a:cubicBezTo>
                  <a:cubicBezTo>
                    <a:pt x="34" y="52"/>
                    <a:pt x="34" y="53"/>
                    <a:pt x="34" y="53"/>
                  </a:cubicBezTo>
                  <a:cubicBezTo>
                    <a:pt x="34" y="54"/>
                    <a:pt x="35" y="55"/>
                    <a:pt x="35" y="55"/>
                  </a:cubicBezTo>
                  <a:cubicBezTo>
                    <a:pt x="35" y="56"/>
                    <a:pt x="35" y="56"/>
                    <a:pt x="35" y="57"/>
                  </a:cubicBezTo>
                  <a:cubicBezTo>
                    <a:pt x="35" y="57"/>
                    <a:pt x="36" y="58"/>
                    <a:pt x="36" y="58"/>
                  </a:cubicBezTo>
                  <a:cubicBezTo>
                    <a:pt x="36" y="58"/>
                    <a:pt x="36" y="59"/>
                    <a:pt x="36" y="59"/>
                  </a:cubicBezTo>
                  <a:cubicBezTo>
                    <a:pt x="37" y="59"/>
                    <a:pt x="37" y="59"/>
                    <a:pt x="37" y="60"/>
                  </a:cubicBezTo>
                  <a:cubicBezTo>
                    <a:pt x="37" y="60"/>
                    <a:pt x="37" y="61"/>
                    <a:pt x="38" y="61"/>
                  </a:cubicBezTo>
                  <a:cubicBezTo>
                    <a:pt x="38" y="61"/>
                    <a:pt x="39" y="62"/>
                    <a:pt x="39" y="62"/>
                  </a:cubicBezTo>
                  <a:cubicBezTo>
                    <a:pt x="39" y="62"/>
                    <a:pt x="40" y="63"/>
                    <a:pt x="40" y="64"/>
                  </a:cubicBezTo>
                  <a:cubicBezTo>
                    <a:pt x="41" y="64"/>
                    <a:pt x="41" y="64"/>
                    <a:pt x="41" y="65"/>
                  </a:cubicBezTo>
                  <a:cubicBezTo>
                    <a:pt x="41" y="65"/>
                    <a:pt x="42" y="65"/>
                    <a:pt x="42" y="65"/>
                  </a:cubicBezTo>
                  <a:cubicBezTo>
                    <a:pt x="42" y="65"/>
                    <a:pt x="41" y="65"/>
                    <a:pt x="41" y="65"/>
                  </a:cubicBezTo>
                  <a:cubicBezTo>
                    <a:pt x="41" y="65"/>
                    <a:pt x="41" y="65"/>
                    <a:pt x="41" y="65"/>
                  </a:cubicBezTo>
                  <a:cubicBezTo>
                    <a:pt x="40" y="65"/>
                    <a:pt x="39" y="64"/>
                    <a:pt x="39" y="64"/>
                  </a:cubicBezTo>
                  <a:cubicBezTo>
                    <a:pt x="38" y="64"/>
                    <a:pt x="37" y="63"/>
                    <a:pt x="37" y="63"/>
                  </a:cubicBezTo>
                  <a:cubicBezTo>
                    <a:pt x="36" y="62"/>
                    <a:pt x="36" y="62"/>
                    <a:pt x="35" y="62"/>
                  </a:cubicBezTo>
                  <a:cubicBezTo>
                    <a:pt x="34" y="62"/>
                    <a:pt x="34" y="62"/>
                    <a:pt x="34" y="61"/>
                  </a:cubicBezTo>
                  <a:cubicBezTo>
                    <a:pt x="33" y="61"/>
                    <a:pt x="32" y="61"/>
                    <a:pt x="31" y="60"/>
                  </a:cubicBezTo>
                  <a:cubicBezTo>
                    <a:pt x="30" y="59"/>
                    <a:pt x="29" y="59"/>
                    <a:pt x="28" y="59"/>
                  </a:cubicBezTo>
                  <a:cubicBezTo>
                    <a:pt x="27" y="59"/>
                    <a:pt x="27" y="58"/>
                    <a:pt x="26" y="58"/>
                  </a:cubicBezTo>
                  <a:cubicBezTo>
                    <a:pt x="26" y="57"/>
                    <a:pt x="25" y="56"/>
                    <a:pt x="25" y="55"/>
                  </a:cubicBezTo>
                  <a:cubicBezTo>
                    <a:pt x="25" y="55"/>
                    <a:pt x="25" y="53"/>
                    <a:pt x="25" y="53"/>
                  </a:cubicBezTo>
                  <a:cubicBezTo>
                    <a:pt x="25" y="53"/>
                    <a:pt x="25" y="52"/>
                    <a:pt x="25" y="51"/>
                  </a:cubicBezTo>
                  <a:cubicBezTo>
                    <a:pt x="25" y="51"/>
                    <a:pt x="25" y="50"/>
                    <a:pt x="25" y="50"/>
                  </a:cubicBezTo>
                  <a:cubicBezTo>
                    <a:pt x="25" y="49"/>
                    <a:pt x="26" y="48"/>
                    <a:pt x="26" y="47"/>
                  </a:cubicBezTo>
                  <a:cubicBezTo>
                    <a:pt x="26" y="47"/>
                    <a:pt x="27" y="46"/>
                    <a:pt x="27" y="46"/>
                  </a:cubicBezTo>
                  <a:cubicBezTo>
                    <a:pt x="27" y="45"/>
                    <a:pt x="28" y="44"/>
                    <a:pt x="28" y="44"/>
                  </a:cubicBezTo>
                  <a:cubicBezTo>
                    <a:pt x="28" y="44"/>
                    <a:pt x="29" y="42"/>
                    <a:pt x="29" y="42"/>
                  </a:cubicBezTo>
                  <a:cubicBezTo>
                    <a:pt x="29" y="41"/>
                    <a:pt x="30" y="40"/>
                    <a:pt x="30" y="39"/>
                  </a:cubicBezTo>
                  <a:cubicBezTo>
                    <a:pt x="30" y="39"/>
                    <a:pt x="31" y="38"/>
                    <a:pt x="31" y="38"/>
                  </a:cubicBezTo>
                  <a:cubicBezTo>
                    <a:pt x="31" y="37"/>
                    <a:pt x="32" y="36"/>
                    <a:pt x="33" y="36"/>
                  </a:cubicBezTo>
                  <a:cubicBezTo>
                    <a:pt x="33" y="35"/>
                    <a:pt x="33" y="34"/>
                    <a:pt x="33" y="34"/>
                  </a:cubicBezTo>
                  <a:cubicBezTo>
                    <a:pt x="33" y="34"/>
                    <a:pt x="33" y="34"/>
                    <a:pt x="33" y="33"/>
                  </a:cubicBezTo>
                  <a:cubicBezTo>
                    <a:pt x="33" y="33"/>
                    <a:pt x="32" y="33"/>
                    <a:pt x="32" y="34"/>
                  </a:cubicBezTo>
                  <a:cubicBezTo>
                    <a:pt x="32" y="34"/>
                    <a:pt x="30" y="34"/>
                    <a:pt x="30" y="34"/>
                  </a:cubicBezTo>
                  <a:cubicBezTo>
                    <a:pt x="30" y="34"/>
                    <a:pt x="29" y="35"/>
                    <a:pt x="29" y="35"/>
                  </a:cubicBezTo>
                  <a:cubicBezTo>
                    <a:pt x="28" y="35"/>
                    <a:pt x="27" y="36"/>
                    <a:pt x="27" y="36"/>
                  </a:cubicBezTo>
                  <a:cubicBezTo>
                    <a:pt x="27" y="36"/>
                    <a:pt x="27" y="36"/>
                    <a:pt x="26" y="36"/>
                  </a:cubicBezTo>
                  <a:cubicBezTo>
                    <a:pt x="26" y="36"/>
                    <a:pt x="26" y="37"/>
                    <a:pt x="25" y="37"/>
                  </a:cubicBezTo>
                  <a:cubicBezTo>
                    <a:pt x="25" y="37"/>
                    <a:pt x="25" y="37"/>
                    <a:pt x="24" y="37"/>
                  </a:cubicBezTo>
                  <a:cubicBezTo>
                    <a:pt x="24" y="38"/>
                    <a:pt x="23" y="38"/>
                    <a:pt x="23" y="38"/>
                  </a:cubicBezTo>
                  <a:cubicBezTo>
                    <a:pt x="22" y="39"/>
                    <a:pt x="22" y="39"/>
                    <a:pt x="21" y="39"/>
                  </a:cubicBezTo>
                  <a:cubicBezTo>
                    <a:pt x="21" y="39"/>
                    <a:pt x="21" y="39"/>
                    <a:pt x="20" y="40"/>
                  </a:cubicBezTo>
                  <a:cubicBezTo>
                    <a:pt x="20" y="40"/>
                    <a:pt x="19" y="40"/>
                    <a:pt x="19" y="40"/>
                  </a:cubicBezTo>
                  <a:cubicBezTo>
                    <a:pt x="19" y="40"/>
                    <a:pt x="19" y="40"/>
                    <a:pt x="18" y="40"/>
                  </a:cubicBezTo>
                  <a:cubicBezTo>
                    <a:pt x="18" y="41"/>
                    <a:pt x="17" y="41"/>
                    <a:pt x="16" y="41"/>
                  </a:cubicBezTo>
                  <a:cubicBezTo>
                    <a:pt x="16" y="40"/>
                    <a:pt x="15" y="40"/>
                    <a:pt x="15" y="40"/>
                  </a:cubicBezTo>
                  <a:cubicBezTo>
                    <a:pt x="14" y="40"/>
                    <a:pt x="12" y="40"/>
                    <a:pt x="12" y="40"/>
                  </a:cubicBezTo>
                  <a:cubicBezTo>
                    <a:pt x="12" y="40"/>
                    <a:pt x="10" y="40"/>
                    <a:pt x="10" y="40"/>
                  </a:cubicBezTo>
                  <a:cubicBezTo>
                    <a:pt x="10" y="40"/>
                    <a:pt x="9" y="40"/>
                    <a:pt x="8" y="39"/>
                  </a:cubicBezTo>
                  <a:cubicBezTo>
                    <a:pt x="8" y="39"/>
                    <a:pt x="6" y="38"/>
                    <a:pt x="6" y="38"/>
                  </a:cubicBezTo>
                  <a:cubicBezTo>
                    <a:pt x="5" y="38"/>
                    <a:pt x="4" y="37"/>
                    <a:pt x="3" y="37"/>
                  </a:cubicBezTo>
                  <a:cubicBezTo>
                    <a:pt x="3" y="36"/>
                    <a:pt x="2" y="35"/>
                    <a:pt x="2" y="35"/>
                  </a:cubicBezTo>
                  <a:cubicBezTo>
                    <a:pt x="2" y="35"/>
                    <a:pt x="2" y="34"/>
                    <a:pt x="1" y="34"/>
                  </a:cubicBezTo>
                  <a:cubicBezTo>
                    <a:pt x="1" y="33"/>
                    <a:pt x="1" y="33"/>
                    <a:pt x="0" y="32"/>
                  </a:cubicBezTo>
                  <a:cubicBezTo>
                    <a:pt x="0" y="32"/>
                    <a:pt x="0" y="31"/>
                    <a:pt x="0" y="31"/>
                  </a:cubicBezTo>
                  <a:cubicBezTo>
                    <a:pt x="0" y="31"/>
                    <a:pt x="0" y="31"/>
                    <a:pt x="0" y="31"/>
                  </a:cubicBezTo>
                  <a:cubicBezTo>
                    <a:pt x="0" y="31"/>
                    <a:pt x="1" y="31"/>
                    <a:pt x="1" y="31"/>
                  </a:cubicBezTo>
                  <a:cubicBezTo>
                    <a:pt x="1" y="31"/>
                    <a:pt x="0" y="31"/>
                    <a:pt x="1" y="31"/>
                  </a:cubicBezTo>
                  <a:cubicBezTo>
                    <a:pt x="1" y="32"/>
                    <a:pt x="1" y="32"/>
                    <a:pt x="2" y="32"/>
                  </a:cubicBezTo>
                  <a:cubicBezTo>
                    <a:pt x="2" y="33"/>
                    <a:pt x="2" y="33"/>
                    <a:pt x="2" y="33"/>
                  </a:cubicBezTo>
                  <a:cubicBezTo>
                    <a:pt x="2" y="33"/>
                    <a:pt x="2" y="33"/>
                    <a:pt x="3" y="34"/>
                  </a:cubicBezTo>
                  <a:cubicBezTo>
                    <a:pt x="4" y="34"/>
                    <a:pt x="5" y="35"/>
                    <a:pt x="5" y="35"/>
                  </a:cubicBezTo>
                  <a:cubicBezTo>
                    <a:pt x="5" y="35"/>
                    <a:pt x="7" y="35"/>
                    <a:pt x="7" y="35"/>
                  </a:cubicBezTo>
                  <a:cubicBezTo>
                    <a:pt x="8" y="36"/>
                    <a:pt x="10" y="36"/>
                    <a:pt x="10" y="36"/>
                  </a:cubicBezTo>
                  <a:cubicBezTo>
                    <a:pt x="10" y="36"/>
                    <a:pt x="12" y="36"/>
                    <a:pt x="12" y="36"/>
                  </a:cubicBezTo>
                  <a:cubicBezTo>
                    <a:pt x="13" y="36"/>
                    <a:pt x="14" y="36"/>
                    <a:pt x="14" y="36"/>
                  </a:cubicBezTo>
                  <a:cubicBezTo>
                    <a:pt x="14" y="36"/>
                    <a:pt x="15" y="36"/>
                    <a:pt x="15" y="36"/>
                  </a:cubicBezTo>
                  <a:cubicBezTo>
                    <a:pt x="15" y="36"/>
                    <a:pt x="15" y="36"/>
                    <a:pt x="15" y="36"/>
                  </a:cubicBezTo>
                  <a:cubicBezTo>
                    <a:pt x="15" y="36"/>
                    <a:pt x="15" y="36"/>
                    <a:pt x="15" y="36"/>
                  </a:cubicBezTo>
                  <a:cubicBezTo>
                    <a:pt x="16" y="36"/>
                    <a:pt x="16" y="36"/>
                    <a:pt x="16" y="35"/>
                  </a:cubicBezTo>
                  <a:cubicBezTo>
                    <a:pt x="16" y="35"/>
                    <a:pt x="17" y="35"/>
                    <a:pt x="17" y="35"/>
                  </a:cubicBezTo>
                  <a:cubicBezTo>
                    <a:pt x="17" y="35"/>
                    <a:pt x="18" y="35"/>
                    <a:pt x="18" y="35"/>
                  </a:cubicBezTo>
                  <a:cubicBezTo>
                    <a:pt x="18" y="35"/>
                    <a:pt x="20" y="34"/>
                    <a:pt x="21" y="34"/>
                  </a:cubicBezTo>
                  <a:cubicBezTo>
                    <a:pt x="21" y="33"/>
                    <a:pt x="22" y="33"/>
                    <a:pt x="22" y="33"/>
                  </a:cubicBezTo>
                  <a:cubicBezTo>
                    <a:pt x="22" y="33"/>
                    <a:pt x="24" y="32"/>
                    <a:pt x="24" y="31"/>
                  </a:cubicBezTo>
                  <a:cubicBezTo>
                    <a:pt x="25" y="31"/>
                    <a:pt x="26" y="30"/>
                    <a:pt x="26" y="30"/>
                  </a:cubicBezTo>
                  <a:cubicBezTo>
                    <a:pt x="26" y="30"/>
                    <a:pt x="26" y="29"/>
                    <a:pt x="25" y="29"/>
                  </a:cubicBezTo>
                  <a:cubicBezTo>
                    <a:pt x="24" y="29"/>
                    <a:pt x="22" y="29"/>
                    <a:pt x="22" y="29"/>
                  </a:cubicBezTo>
                  <a:cubicBezTo>
                    <a:pt x="22" y="29"/>
                    <a:pt x="20" y="29"/>
                    <a:pt x="20" y="29"/>
                  </a:cubicBezTo>
                  <a:cubicBezTo>
                    <a:pt x="19" y="28"/>
                    <a:pt x="18" y="28"/>
                    <a:pt x="17" y="28"/>
                  </a:cubicBezTo>
                  <a:cubicBezTo>
                    <a:pt x="17" y="28"/>
                    <a:pt x="16" y="29"/>
                    <a:pt x="15" y="28"/>
                  </a:cubicBezTo>
                  <a:cubicBezTo>
                    <a:pt x="15" y="27"/>
                    <a:pt x="14" y="27"/>
                    <a:pt x="14" y="27"/>
                  </a:cubicBezTo>
                  <a:cubicBezTo>
                    <a:pt x="14" y="27"/>
                    <a:pt x="13" y="25"/>
                    <a:pt x="13" y="25"/>
                  </a:cubicBezTo>
                  <a:cubicBezTo>
                    <a:pt x="13" y="24"/>
                    <a:pt x="13" y="23"/>
                    <a:pt x="13" y="23"/>
                  </a:cubicBezTo>
                  <a:cubicBezTo>
                    <a:pt x="13" y="22"/>
                    <a:pt x="13" y="21"/>
                    <a:pt x="13" y="20"/>
                  </a:cubicBezTo>
                  <a:cubicBezTo>
                    <a:pt x="13" y="20"/>
                    <a:pt x="13" y="18"/>
                    <a:pt x="14" y="18"/>
                  </a:cubicBezTo>
                  <a:cubicBezTo>
                    <a:pt x="14" y="17"/>
                    <a:pt x="15" y="17"/>
                    <a:pt x="15" y="18"/>
                  </a:cubicBezTo>
                  <a:cubicBezTo>
                    <a:pt x="16" y="18"/>
                    <a:pt x="17" y="18"/>
                    <a:pt x="18" y="19"/>
                  </a:cubicBezTo>
                  <a:cubicBezTo>
                    <a:pt x="18" y="19"/>
                    <a:pt x="20" y="20"/>
                    <a:pt x="20" y="20"/>
                  </a:cubicBezTo>
                  <a:cubicBezTo>
                    <a:pt x="21" y="21"/>
                    <a:pt x="22" y="21"/>
                    <a:pt x="23" y="22"/>
                  </a:cubicBezTo>
                  <a:cubicBezTo>
                    <a:pt x="23" y="22"/>
                    <a:pt x="26" y="23"/>
                    <a:pt x="26" y="23"/>
                  </a:cubicBezTo>
                  <a:cubicBezTo>
                    <a:pt x="27" y="23"/>
                    <a:pt x="27" y="23"/>
                    <a:pt x="28" y="23"/>
                  </a:cubicBezTo>
                  <a:cubicBezTo>
                    <a:pt x="28" y="23"/>
                    <a:pt x="31" y="24"/>
                    <a:pt x="31" y="24"/>
                  </a:cubicBezTo>
                  <a:cubicBezTo>
                    <a:pt x="31" y="24"/>
                    <a:pt x="32" y="25"/>
                    <a:pt x="32" y="24"/>
                  </a:cubicBezTo>
                  <a:cubicBezTo>
                    <a:pt x="33" y="24"/>
                    <a:pt x="33" y="24"/>
                    <a:pt x="33" y="24"/>
                  </a:cubicBezTo>
                  <a:cubicBezTo>
                    <a:pt x="33" y="24"/>
                    <a:pt x="35" y="23"/>
                    <a:pt x="36" y="22"/>
                  </a:cubicBezTo>
                  <a:cubicBezTo>
                    <a:pt x="36" y="22"/>
                    <a:pt x="37" y="21"/>
                    <a:pt x="38" y="21"/>
                  </a:cubicBezTo>
                  <a:cubicBezTo>
                    <a:pt x="38" y="21"/>
                    <a:pt x="39" y="20"/>
                    <a:pt x="39" y="19"/>
                  </a:cubicBezTo>
                  <a:cubicBezTo>
                    <a:pt x="39" y="19"/>
                    <a:pt x="40" y="19"/>
                    <a:pt x="41" y="18"/>
                  </a:cubicBezTo>
                  <a:cubicBezTo>
                    <a:pt x="41" y="18"/>
                    <a:pt x="41" y="18"/>
                    <a:pt x="41" y="18"/>
                  </a:cubicBezTo>
                  <a:cubicBezTo>
                    <a:pt x="41" y="18"/>
                    <a:pt x="42" y="17"/>
                    <a:pt x="42" y="17"/>
                  </a:cubicBezTo>
                  <a:cubicBezTo>
                    <a:pt x="42" y="17"/>
                    <a:pt x="42" y="17"/>
                    <a:pt x="42" y="16"/>
                  </a:cubicBezTo>
                  <a:cubicBezTo>
                    <a:pt x="43" y="16"/>
                    <a:pt x="43" y="15"/>
                    <a:pt x="43" y="15"/>
                  </a:cubicBezTo>
                  <a:cubicBezTo>
                    <a:pt x="44" y="15"/>
                    <a:pt x="44" y="15"/>
                    <a:pt x="44" y="15"/>
                  </a:cubicBezTo>
                  <a:cubicBezTo>
                    <a:pt x="45" y="15"/>
                    <a:pt x="45" y="15"/>
                    <a:pt x="45" y="14"/>
                  </a:cubicBezTo>
                  <a:cubicBezTo>
                    <a:pt x="45" y="13"/>
                    <a:pt x="46" y="13"/>
                    <a:pt x="45" y="12"/>
                  </a:cubicBezTo>
                  <a:cubicBezTo>
                    <a:pt x="45" y="12"/>
                    <a:pt x="45" y="12"/>
                    <a:pt x="46" y="11"/>
                  </a:cubicBezTo>
                  <a:cubicBezTo>
                    <a:pt x="46" y="11"/>
                    <a:pt x="46" y="10"/>
                    <a:pt x="46" y="1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59" name="矩形 158">
            <a:extLst>
              <a:ext uri="{FF2B5EF4-FFF2-40B4-BE49-F238E27FC236}">
                <a16:creationId xmlns:a16="http://schemas.microsoft.com/office/drawing/2014/main" xmlns="" id="{185788C0-ED08-450A-8D98-CC15FA83BCA5}"/>
              </a:ext>
            </a:extLst>
          </p:cNvPr>
          <p:cNvSpPr/>
          <p:nvPr userDrawn="1"/>
        </p:nvSpPr>
        <p:spPr>
          <a:xfrm>
            <a:off x="0" y="6519108"/>
            <a:ext cx="12192000" cy="338891"/>
          </a:xfrm>
          <a:prstGeom prst="rect">
            <a:avLst/>
          </a:prstGeom>
          <a:gradFill flip="none" rotWithShape="1">
            <a:gsLst>
              <a:gs pos="0">
                <a:schemeClr val="accent1"/>
              </a:gs>
              <a:gs pos="100000">
                <a:schemeClr val="accent1">
                  <a:lumMod val="76000"/>
                  <a:lumOff val="24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0" name="矩形 159">
            <a:extLst>
              <a:ext uri="{FF2B5EF4-FFF2-40B4-BE49-F238E27FC236}">
                <a16:creationId xmlns:a16="http://schemas.microsoft.com/office/drawing/2014/main" xmlns="" id="{06D6E5AE-19A6-4E59-9381-E039D9BFCDAC}"/>
              </a:ext>
            </a:extLst>
          </p:cNvPr>
          <p:cNvSpPr/>
          <p:nvPr userDrawn="1"/>
        </p:nvSpPr>
        <p:spPr>
          <a:xfrm>
            <a:off x="602725" y="6517588"/>
            <a:ext cx="2790340" cy="307777"/>
          </a:xfrm>
          <a:prstGeom prst="rect">
            <a:avLst/>
          </a:prstGeom>
          <a:noFill/>
        </p:spPr>
        <p:txBody>
          <a:bodyPr wrap="square">
            <a:spAutoFit/>
          </a:bodyPr>
          <a:lstStyle/>
          <a:p>
            <a:pPr algn="dist"/>
            <a:r>
              <a:rPr lang="zh-CN" altLang="en-US" sz="1400" dirty="0">
                <a:solidFill>
                  <a:schemeClr val="bg1"/>
                </a:solidFill>
              </a:rPr>
              <a:t>严谨 严格 求实 求是</a:t>
            </a:r>
          </a:p>
        </p:txBody>
      </p:sp>
      <p:sp>
        <p:nvSpPr>
          <p:cNvPr id="161" name="矩形 160">
            <a:extLst>
              <a:ext uri="{FF2B5EF4-FFF2-40B4-BE49-F238E27FC236}">
                <a16:creationId xmlns:a16="http://schemas.microsoft.com/office/drawing/2014/main" xmlns="" id="{BD1600E7-CBCE-4A90-A387-9988E53A92FB}"/>
              </a:ext>
            </a:extLst>
          </p:cNvPr>
          <p:cNvSpPr/>
          <p:nvPr userDrawn="1"/>
        </p:nvSpPr>
        <p:spPr>
          <a:xfrm>
            <a:off x="10973979" y="6530697"/>
            <a:ext cx="633507" cy="307777"/>
          </a:xfrm>
          <a:prstGeom prst="rect">
            <a:avLst/>
          </a:prstGeom>
        </p:spPr>
        <p:txBody>
          <a:bodyPr wrap="none">
            <a:spAutoFit/>
          </a:bodyPr>
          <a:lstStyle/>
          <a:p>
            <a:r>
              <a:rPr lang="en-US" altLang="zh-CN" sz="1400" dirty="0">
                <a:solidFill>
                  <a:schemeClr val="bg1"/>
                </a:solidFill>
              </a:rPr>
              <a:t>TJPU</a:t>
            </a:r>
            <a:endParaRPr lang="zh-CN" altLang="en-US" sz="1400" dirty="0">
              <a:solidFill>
                <a:schemeClr val="bg1"/>
              </a:solidFill>
            </a:endParaRPr>
          </a:p>
        </p:txBody>
      </p:sp>
      <p:pic>
        <p:nvPicPr>
          <p:cNvPr id="162" name="图片 161">
            <a:extLst>
              <a:ext uri="{FF2B5EF4-FFF2-40B4-BE49-F238E27FC236}">
                <a16:creationId xmlns:a16="http://schemas.microsoft.com/office/drawing/2014/main" xmlns="" id="{38C6238E-0DE4-4A19-861B-A7200EAB07F1}"/>
              </a:ext>
            </a:extLst>
          </p:cNvPr>
          <p:cNvPicPr>
            <a:picLocks noChangeAspect="1"/>
          </p:cNvPicPr>
          <p:nvPr userDrawn="1"/>
        </p:nvPicPr>
        <p:blipFill rotWithShape="1">
          <a:blip r:embed="rId3"/>
          <a:srcRect t="28149" b="42181"/>
          <a:stretch/>
        </p:blipFill>
        <p:spPr>
          <a:xfrm>
            <a:off x="2789016" y="6419622"/>
            <a:ext cx="1511939" cy="448581"/>
          </a:xfrm>
          <a:prstGeom prst="rect">
            <a:avLst/>
          </a:prstGeom>
        </p:spPr>
      </p:pic>
      <p:sp>
        <p:nvSpPr>
          <p:cNvPr id="163" name="graduation-cap_8161">
            <a:extLst>
              <a:ext uri="{FF2B5EF4-FFF2-40B4-BE49-F238E27FC236}">
                <a16:creationId xmlns:a16="http://schemas.microsoft.com/office/drawing/2014/main" xmlns="" id="{9DF96706-9838-4CAC-8DB5-3FE09526E0CB}"/>
              </a:ext>
            </a:extLst>
          </p:cNvPr>
          <p:cNvSpPr>
            <a:spLocks noChangeAspect="1"/>
          </p:cNvSpPr>
          <p:nvPr userDrawn="1"/>
        </p:nvSpPr>
        <p:spPr bwMode="auto">
          <a:xfrm>
            <a:off x="724045" y="368648"/>
            <a:ext cx="410608" cy="252549"/>
          </a:xfrm>
          <a:custGeom>
            <a:avLst/>
            <a:gdLst>
              <a:gd name="T0" fmla="*/ 2978 w 3278"/>
              <a:gd name="T1" fmla="*/ 1349 h 2019"/>
              <a:gd name="T2" fmla="*/ 2976 w 3278"/>
              <a:gd name="T3" fmla="*/ 1036 h 2019"/>
              <a:gd name="T4" fmla="*/ 3278 w 3278"/>
              <a:gd name="T5" fmla="*/ 867 h 2019"/>
              <a:gd name="T6" fmla="*/ 1634 w 3278"/>
              <a:gd name="T7" fmla="*/ 0 h 2019"/>
              <a:gd name="T8" fmla="*/ 0 w 3278"/>
              <a:gd name="T9" fmla="*/ 884 h 2019"/>
              <a:gd name="T10" fmla="*/ 655 w 3278"/>
              <a:gd name="T11" fmla="*/ 1260 h 2019"/>
              <a:gd name="T12" fmla="*/ 657 w 3278"/>
              <a:gd name="T13" fmla="*/ 1484 h 2019"/>
              <a:gd name="T14" fmla="*/ 657 w 3278"/>
              <a:gd name="T15" fmla="*/ 1502 h 2019"/>
              <a:gd name="T16" fmla="*/ 663 w 3278"/>
              <a:gd name="T17" fmla="*/ 1499 h 2019"/>
              <a:gd name="T18" fmla="*/ 651 w 3278"/>
              <a:gd name="T19" fmla="*/ 1528 h 2019"/>
              <a:gd name="T20" fmla="*/ 1644 w 3278"/>
              <a:gd name="T21" fmla="*/ 1722 h 2019"/>
              <a:gd name="T22" fmla="*/ 2634 w 3278"/>
              <a:gd name="T23" fmla="*/ 1517 h 2019"/>
              <a:gd name="T24" fmla="*/ 2622 w 3278"/>
              <a:gd name="T25" fmla="*/ 1488 h 2019"/>
              <a:gd name="T26" fmla="*/ 2628 w 3278"/>
              <a:gd name="T27" fmla="*/ 1491 h 2019"/>
              <a:gd name="T28" fmla="*/ 2628 w 3278"/>
              <a:gd name="T29" fmla="*/ 1473 h 2019"/>
              <a:gd name="T30" fmla="*/ 2627 w 3278"/>
              <a:gd name="T31" fmla="*/ 1249 h 2019"/>
              <a:gd name="T32" fmla="*/ 2911 w 3278"/>
              <a:gd name="T33" fmla="*/ 1072 h 2019"/>
              <a:gd name="T34" fmla="*/ 2913 w 3278"/>
              <a:gd name="T35" fmla="*/ 1350 h 2019"/>
              <a:gd name="T36" fmla="*/ 2860 w 3278"/>
              <a:gd name="T37" fmla="*/ 1430 h 2019"/>
              <a:gd name="T38" fmla="*/ 2946 w 3278"/>
              <a:gd name="T39" fmla="*/ 1515 h 2019"/>
              <a:gd name="T40" fmla="*/ 3031 w 3278"/>
              <a:gd name="T41" fmla="*/ 1429 h 2019"/>
              <a:gd name="T42" fmla="*/ 2978 w 3278"/>
              <a:gd name="T43" fmla="*/ 1349 h 2019"/>
              <a:gd name="T44" fmla="*/ 1643 w 3278"/>
              <a:gd name="T45" fmla="*/ 1646 h 2019"/>
              <a:gd name="T46" fmla="*/ 763 w 3278"/>
              <a:gd name="T47" fmla="*/ 1527 h 2019"/>
              <a:gd name="T48" fmla="*/ 1642 w 3278"/>
              <a:gd name="T49" fmla="*/ 1399 h 2019"/>
              <a:gd name="T50" fmla="*/ 2522 w 3278"/>
              <a:gd name="T51" fmla="*/ 1518 h 2019"/>
              <a:gd name="T52" fmla="*/ 1643 w 3278"/>
              <a:gd name="T53" fmla="*/ 1646 h 2019"/>
              <a:gd name="T54" fmla="*/ 2604 w 3278"/>
              <a:gd name="T55" fmla="*/ 1067 h 2019"/>
              <a:gd name="T56" fmla="*/ 1639 w 3278"/>
              <a:gd name="T57" fmla="*/ 819 h 2019"/>
              <a:gd name="T58" fmla="*/ 676 w 3278"/>
              <a:gd name="T59" fmla="*/ 1077 h 2019"/>
              <a:gd name="T60" fmla="*/ 676 w 3278"/>
              <a:gd name="T61" fmla="*/ 1011 h 2019"/>
              <a:gd name="T62" fmla="*/ 1638 w 3278"/>
              <a:gd name="T63" fmla="*/ 720 h 2019"/>
              <a:gd name="T64" fmla="*/ 2604 w 3278"/>
              <a:gd name="T65" fmla="*/ 1001 h 2019"/>
              <a:gd name="T66" fmla="*/ 2604 w 3278"/>
              <a:gd name="T67" fmla="*/ 1067 h 2019"/>
              <a:gd name="T68" fmla="*/ 2877 w 3278"/>
              <a:gd name="T69" fmla="*/ 1534 h 2019"/>
              <a:gd name="T70" fmla="*/ 2843 w 3278"/>
              <a:gd name="T71" fmla="*/ 2019 h 2019"/>
              <a:gd name="T72" fmla="*/ 3033 w 3278"/>
              <a:gd name="T73" fmla="*/ 1917 h 2019"/>
              <a:gd name="T74" fmla="*/ 3031 w 3278"/>
              <a:gd name="T75" fmla="*/ 1533 h 2019"/>
              <a:gd name="T76" fmla="*/ 2877 w 3278"/>
              <a:gd name="T77" fmla="*/ 1534 h 2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78" h="2019">
                <a:moveTo>
                  <a:pt x="2978" y="1349"/>
                </a:moveTo>
                <a:lnTo>
                  <a:pt x="2976" y="1036"/>
                </a:lnTo>
                <a:lnTo>
                  <a:pt x="3278" y="867"/>
                </a:lnTo>
                <a:lnTo>
                  <a:pt x="1634" y="0"/>
                </a:lnTo>
                <a:lnTo>
                  <a:pt x="0" y="884"/>
                </a:lnTo>
                <a:lnTo>
                  <a:pt x="655" y="1260"/>
                </a:lnTo>
                <a:lnTo>
                  <a:pt x="657" y="1484"/>
                </a:lnTo>
                <a:lnTo>
                  <a:pt x="657" y="1502"/>
                </a:lnTo>
                <a:lnTo>
                  <a:pt x="663" y="1499"/>
                </a:lnTo>
                <a:cubicBezTo>
                  <a:pt x="656" y="1508"/>
                  <a:pt x="651" y="1518"/>
                  <a:pt x="651" y="1528"/>
                </a:cubicBezTo>
                <a:cubicBezTo>
                  <a:pt x="652" y="1638"/>
                  <a:pt x="1096" y="1725"/>
                  <a:pt x="1644" y="1722"/>
                </a:cubicBezTo>
                <a:cubicBezTo>
                  <a:pt x="2191" y="1719"/>
                  <a:pt x="2634" y="1627"/>
                  <a:pt x="2634" y="1517"/>
                </a:cubicBezTo>
                <a:cubicBezTo>
                  <a:pt x="2634" y="1507"/>
                  <a:pt x="2629" y="1498"/>
                  <a:pt x="2622" y="1488"/>
                </a:cubicBezTo>
                <a:lnTo>
                  <a:pt x="2628" y="1491"/>
                </a:lnTo>
                <a:lnTo>
                  <a:pt x="2628" y="1473"/>
                </a:lnTo>
                <a:lnTo>
                  <a:pt x="2627" y="1249"/>
                </a:lnTo>
                <a:lnTo>
                  <a:pt x="2911" y="1072"/>
                </a:lnTo>
                <a:lnTo>
                  <a:pt x="2913" y="1350"/>
                </a:lnTo>
                <a:cubicBezTo>
                  <a:pt x="2881" y="1363"/>
                  <a:pt x="2860" y="1394"/>
                  <a:pt x="2860" y="1430"/>
                </a:cubicBezTo>
                <a:cubicBezTo>
                  <a:pt x="2860" y="1477"/>
                  <a:pt x="2898" y="1515"/>
                  <a:pt x="2946" y="1515"/>
                </a:cubicBezTo>
                <a:cubicBezTo>
                  <a:pt x="2994" y="1515"/>
                  <a:pt x="3032" y="1476"/>
                  <a:pt x="3031" y="1429"/>
                </a:cubicBezTo>
                <a:cubicBezTo>
                  <a:pt x="3031" y="1393"/>
                  <a:pt x="3009" y="1363"/>
                  <a:pt x="2978" y="1349"/>
                </a:cubicBezTo>
                <a:close/>
                <a:moveTo>
                  <a:pt x="1643" y="1646"/>
                </a:moveTo>
                <a:cubicBezTo>
                  <a:pt x="1157" y="1649"/>
                  <a:pt x="763" y="1595"/>
                  <a:pt x="763" y="1527"/>
                </a:cubicBezTo>
                <a:cubicBezTo>
                  <a:pt x="762" y="1459"/>
                  <a:pt x="1156" y="1402"/>
                  <a:pt x="1642" y="1399"/>
                </a:cubicBezTo>
                <a:cubicBezTo>
                  <a:pt x="2128" y="1397"/>
                  <a:pt x="2522" y="1450"/>
                  <a:pt x="2522" y="1518"/>
                </a:cubicBezTo>
                <a:cubicBezTo>
                  <a:pt x="2523" y="1586"/>
                  <a:pt x="2129" y="1643"/>
                  <a:pt x="1643" y="1646"/>
                </a:cubicBezTo>
                <a:close/>
                <a:moveTo>
                  <a:pt x="2604" y="1067"/>
                </a:moveTo>
                <a:cubicBezTo>
                  <a:pt x="2539" y="998"/>
                  <a:pt x="2303" y="815"/>
                  <a:pt x="1639" y="819"/>
                </a:cubicBezTo>
                <a:cubicBezTo>
                  <a:pt x="974" y="822"/>
                  <a:pt x="741" y="1007"/>
                  <a:pt x="676" y="1077"/>
                </a:cubicBezTo>
                <a:lnTo>
                  <a:pt x="676" y="1011"/>
                </a:lnTo>
                <a:cubicBezTo>
                  <a:pt x="676" y="1011"/>
                  <a:pt x="864" y="724"/>
                  <a:pt x="1638" y="720"/>
                </a:cubicBezTo>
                <a:cubicBezTo>
                  <a:pt x="2412" y="716"/>
                  <a:pt x="2604" y="1001"/>
                  <a:pt x="2604" y="1001"/>
                </a:cubicBezTo>
                <a:lnTo>
                  <a:pt x="2604" y="1067"/>
                </a:lnTo>
                <a:close/>
                <a:moveTo>
                  <a:pt x="2877" y="1534"/>
                </a:moveTo>
                <a:lnTo>
                  <a:pt x="2843" y="2019"/>
                </a:lnTo>
                <a:cubicBezTo>
                  <a:pt x="2947" y="1857"/>
                  <a:pt x="3033" y="1917"/>
                  <a:pt x="3033" y="1917"/>
                </a:cubicBezTo>
                <a:lnTo>
                  <a:pt x="3031" y="1533"/>
                </a:lnTo>
                <a:cubicBezTo>
                  <a:pt x="2920" y="1577"/>
                  <a:pt x="2877" y="1534"/>
                  <a:pt x="2877" y="1534"/>
                </a:cubicBezTo>
                <a:close/>
              </a:path>
            </a:pathLst>
          </a:custGeom>
          <a:solidFill>
            <a:schemeClr val="bg1"/>
          </a:solidFill>
          <a:ln>
            <a:solidFill>
              <a:schemeClr val="bg1"/>
            </a:solidFill>
          </a:ln>
        </p:spPr>
      </p:sp>
      <p:cxnSp>
        <p:nvCxnSpPr>
          <p:cNvPr id="164" name="直接连接符 163">
            <a:extLst>
              <a:ext uri="{FF2B5EF4-FFF2-40B4-BE49-F238E27FC236}">
                <a16:creationId xmlns:a16="http://schemas.microsoft.com/office/drawing/2014/main" xmlns="" id="{5E920AD8-830D-4F34-9677-8EA673CEC710}"/>
              </a:ext>
            </a:extLst>
          </p:cNvPr>
          <p:cNvCxnSpPr>
            <a:cxnSpLocks/>
          </p:cNvCxnSpPr>
          <p:nvPr userDrawn="1"/>
        </p:nvCxnSpPr>
        <p:spPr>
          <a:xfrm>
            <a:off x="695325" y="725228"/>
            <a:ext cx="10801350" cy="5926"/>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6846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8" name="文本占位符 47">
            <a:extLst>
              <a:ext uri="{FF2B5EF4-FFF2-40B4-BE49-F238E27FC236}">
                <a16:creationId xmlns:a16="http://schemas.microsoft.com/office/drawing/2014/main" xmlns="" id="{FD2F1019-5C25-4CD6-8E2A-43FDC4E68280}"/>
              </a:ext>
            </a:extLst>
          </p:cNvPr>
          <p:cNvSpPr>
            <a:spLocks noGrp="1"/>
          </p:cNvSpPr>
          <p:nvPr>
            <p:ph type="body" sz="quarter" idx="10" hasCustomPrompt="1"/>
          </p:nvPr>
        </p:nvSpPr>
        <p:spPr>
          <a:xfrm>
            <a:off x="1173688" y="226431"/>
            <a:ext cx="6678793" cy="914400"/>
          </a:xfrm>
          <a:prstGeom prst="rect">
            <a:avLst/>
          </a:prstGeom>
        </p:spPr>
        <p:txBody>
          <a:bodyPr/>
          <a:lstStyle>
            <a:lvl1pPr marL="0" indent="0">
              <a:lnSpc>
                <a:spcPct val="100000"/>
              </a:lnSpc>
              <a:buNone/>
              <a:defRPr sz="2800" spc="300">
                <a:solidFill>
                  <a:schemeClr val="tx1">
                    <a:lumMod val="75000"/>
                    <a:lumOff val="25000"/>
                  </a:schemeClr>
                </a:solidFill>
              </a:defRPr>
            </a:lvl1pPr>
          </a:lstStyle>
          <a:p>
            <a:pPr lvl="0"/>
            <a:r>
              <a:rPr lang="zh-CN" altLang="en-US" dirty="0"/>
              <a:t>输入你的标题</a:t>
            </a:r>
          </a:p>
        </p:txBody>
      </p:sp>
      <p:sp>
        <p:nvSpPr>
          <p:cNvPr id="4" name="图片占位符 3">
            <a:extLst>
              <a:ext uri="{FF2B5EF4-FFF2-40B4-BE49-F238E27FC236}">
                <a16:creationId xmlns:a16="http://schemas.microsoft.com/office/drawing/2014/main" xmlns="" id="{0275C59C-E7FB-4C4C-BA6E-9BBD206B6FDB}"/>
              </a:ext>
            </a:extLst>
          </p:cNvPr>
          <p:cNvSpPr>
            <a:spLocks noGrp="1"/>
          </p:cNvSpPr>
          <p:nvPr>
            <p:ph type="pic" sz="quarter" idx="11"/>
          </p:nvPr>
        </p:nvSpPr>
        <p:spPr>
          <a:xfrm>
            <a:off x="1512000" y="1788606"/>
            <a:ext cx="3700080" cy="3738431"/>
          </a:xfrm>
          <a:prstGeom prst="ellipse">
            <a:avLst/>
          </a:prstGeom>
        </p:spPr>
        <p:txBody>
          <a:bodyPr/>
          <a:lstStyle/>
          <a:p>
            <a:endParaRPr lang="zh-CN" altLang="en-US"/>
          </a:p>
        </p:txBody>
      </p:sp>
      <p:sp>
        <p:nvSpPr>
          <p:cNvPr id="125" name="矩形: 圆顶角 124">
            <a:extLst>
              <a:ext uri="{FF2B5EF4-FFF2-40B4-BE49-F238E27FC236}">
                <a16:creationId xmlns:a16="http://schemas.microsoft.com/office/drawing/2014/main" xmlns="" id="{E327BCB6-BD97-4B4F-AEE6-B1660D3693C6}"/>
              </a:ext>
            </a:extLst>
          </p:cNvPr>
          <p:cNvSpPr/>
          <p:nvPr userDrawn="1"/>
        </p:nvSpPr>
        <p:spPr>
          <a:xfrm>
            <a:off x="695325" y="251120"/>
            <a:ext cx="468049" cy="473348"/>
          </a:xfrm>
          <a:prstGeom prst="round2SameRect">
            <a:avLst>
              <a:gd name="adj1" fmla="val 13004"/>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26" name="7bb74465-32be-4fae-83c7-3580873fbbd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65405FC3-0D3E-4F66-BD5F-90ED069B6659}"/>
              </a:ext>
            </a:extLst>
          </p:cNvPr>
          <p:cNvGrpSpPr>
            <a:grpSpLocks noChangeAspect="1"/>
          </p:cNvGrpSpPr>
          <p:nvPr userDrawn="1">
            <p:custDataLst>
              <p:tags r:id="rId1"/>
            </p:custDataLst>
          </p:nvPr>
        </p:nvGrpSpPr>
        <p:grpSpPr>
          <a:xfrm>
            <a:off x="9713663" y="265785"/>
            <a:ext cx="1777741" cy="417460"/>
            <a:chOff x="2107406" y="2490788"/>
            <a:chExt cx="7977188" cy="1873250"/>
          </a:xfrm>
        </p:grpSpPr>
        <p:sp>
          <p:nvSpPr>
            <p:cNvPr id="127" name="ïSḻïḍé">
              <a:extLst>
                <a:ext uri="{FF2B5EF4-FFF2-40B4-BE49-F238E27FC236}">
                  <a16:creationId xmlns:a16="http://schemas.microsoft.com/office/drawing/2014/main" xmlns="" id="{768BF7FB-C431-411C-8A3C-609D2ADED99B}"/>
                </a:ext>
              </a:extLst>
            </p:cNvPr>
            <p:cNvSpPr/>
            <p:nvPr userDrawn="1"/>
          </p:nvSpPr>
          <p:spPr bwMode="auto">
            <a:xfrm>
              <a:off x="4410869" y="2689226"/>
              <a:ext cx="5673725" cy="1157288"/>
            </a:xfrm>
            <a:custGeom>
              <a:avLst/>
              <a:gdLst>
                <a:gd name="T0" fmla="*/ 1275 w 1345"/>
                <a:gd name="T1" fmla="*/ 108 h 273"/>
                <a:gd name="T2" fmla="*/ 1267 w 1345"/>
                <a:gd name="T3" fmla="*/ 89 h 273"/>
                <a:gd name="T4" fmla="*/ 940 w 1345"/>
                <a:gd name="T5" fmla="*/ 161 h 273"/>
                <a:gd name="T6" fmla="*/ 994 w 1345"/>
                <a:gd name="T7" fmla="*/ 58 h 273"/>
                <a:gd name="T8" fmla="*/ 1022 w 1345"/>
                <a:gd name="T9" fmla="*/ 91 h 273"/>
                <a:gd name="T10" fmla="*/ 1058 w 1345"/>
                <a:gd name="T11" fmla="*/ 99 h 273"/>
                <a:gd name="T12" fmla="*/ 1020 w 1345"/>
                <a:gd name="T13" fmla="*/ 151 h 273"/>
                <a:gd name="T14" fmla="*/ 1096 w 1345"/>
                <a:gd name="T15" fmla="*/ 201 h 273"/>
                <a:gd name="T16" fmla="*/ 1010 w 1345"/>
                <a:gd name="T17" fmla="*/ 172 h 273"/>
                <a:gd name="T18" fmla="*/ 920 w 1345"/>
                <a:gd name="T19" fmla="*/ 219 h 273"/>
                <a:gd name="T20" fmla="*/ 949 w 1345"/>
                <a:gd name="T21" fmla="*/ 186 h 273"/>
                <a:gd name="T22" fmla="*/ 810 w 1345"/>
                <a:gd name="T23" fmla="*/ 64 h 273"/>
                <a:gd name="T24" fmla="*/ 858 w 1345"/>
                <a:gd name="T25" fmla="*/ 202 h 273"/>
                <a:gd name="T26" fmla="*/ 770 w 1345"/>
                <a:gd name="T27" fmla="*/ 63 h 273"/>
                <a:gd name="T28" fmla="*/ 840 w 1345"/>
                <a:gd name="T29" fmla="*/ 29 h 273"/>
                <a:gd name="T30" fmla="*/ 874 w 1345"/>
                <a:gd name="T31" fmla="*/ 81 h 273"/>
                <a:gd name="T32" fmla="*/ 795 w 1345"/>
                <a:gd name="T33" fmla="*/ 118 h 273"/>
                <a:gd name="T34" fmla="*/ 810 w 1345"/>
                <a:gd name="T35" fmla="*/ 133 h 273"/>
                <a:gd name="T36" fmla="*/ 815 w 1345"/>
                <a:gd name="T37" fmla="*/ 184 h 273"/>
                <a:gd name="T38" fmla="*/ 763 w 1345"/>
                <a:gd name="T39" fmla="*/ 237 h 273"/>
                <a:gd name="T40" fmla="*/ 764 w 1345"/>
                <a:gd name="T41" fmla="*/ 191 h 273"/>
                <a:gd name="T42" fmla="*/ 775 w 1345"/>
                <a:gd name="T43" fmla="*/ 143 h 273"/>
                <a:gd name="T44" fmla="*/ 694 w 1345"/>
                <a:gd name="T45" fmla="*/ 139 h 273"/>
                <a:gd name="T46" fmla="*/ 741 w 1345"/>
                <a:gd name="T47" fmla="*/ 102 h 273"/>
                <a:gd name="T48" fmla="*/ 626 w 1345"/>
                <a:gd name="T49" fmla="*/ 92 h 273"/>
                <a:gd name="T50" fmla="*/ 622 w 1345"/>
                <a:gd name="T51" fmla="*/ 154 h 273"/>
                <a:gd name="T52" fmla="*/ 532 w 1345"/>
                <a:gd name="T53" fmla="*/ 222 h 273"/>
                <a:gd name="T54" fmla="*/ 589 w 1345"/>
                <a:gd name="T55" fmla="*/ 137 h 273"/>
                <a:gd name="T56" fmla="*/ 403 w 1345"/>
                <a:gd name="T57" fmla="*/ 57 h 273"/>
                <a:gd name="T58" fmla="*/ 313 w 1345"/>
                <a:gd name="T59" fmla="*/ 72 h 273"/>
                <a:gd name="T60" fmla="*/ 360 w 1345"/>
                <a:gd name="T61" fmla="*/ 33 h 273"/>
                <a:gd name="T62" fmla="*/ 403 w 1345"/>
                <a:gd name="T63" fmla="*/ 75 h 273"/>
                <a:gd name="T64" fmla="*/ 392 w 1345"/>
                <a:gd name="T65" fmla="*/ 104 h 273"/>
                <a:gd name="T66" fmla="*/ 383 w 1345"/>
                <a:gd name="T67" fmla="*/ 166 h 273"/>
                <a:gd name="T68" fmla="*/ 437 w 1345"/>
                <a:gd name="T69" fmla="*/ 170 h 273"/>
                <a:gd name="T70" fmla="*/ 358 w 1345"/>
                <a:gd name="T71" fmla="*/ 221 h 273"/>
                <a:gd name="T72" fmla="*/ 350 w 1345"/>
                <a:gd name="T73" fmla="*/ 122 h 273"/>
                <a:gd name="T74" fmla="*/ 278 w 1345"/>
                <a:gd name="T75" fmla="*/ 202 h 273"/>
                <a:gd name="T76" fmla="*/ 143 w 1345"/>
                <a:gd name="T77" fmla="*/ 87 h 273"/>
                <a:gd name="T78" fmla="*/ 128 w 1345"/>
                <a:gd name="T79" fmla="*/ 78 h 273"/>
                <a:gd name="T80" fmla="*/ 196 w 1345"/>
                <a:gd name="T81" fmla="*/ 4 h 273"/>
                <a:gd name="T82" fmla="*/ 155 w 1345"/>
                <a:gd name="T83" fmla="*/ 73 h 273"/>
                <a:gd name="T84" fmla="*/ 132 w 1345"/>
                <a:gd name="T85" fmla="*/ 128 h 273"/>
                <a:gd name="T86" fmla="*/ 211 w 1345"/>
                <a:gd name="T87" fmla="*/ 212 h 273"/>
                <a:gd name="T88" fmla="*/ 134 w 1345"/>
                <a:gd name="T89" fmla="*/ 191 h 273"/>
                <a:gd name="T90" fmla="*/ 63 w 1345"/>
                <a:gd name="T91" fmla="*/ 237 h 273"/>
                <a:gd name="T92" fmla="*/ 69 w 1345"/>
                <a:gd name="T93" fmla="*/ 203 h 273"/>
                <a:gd name="T94" fmla="*/ 66 w 1345"/>
                <a:gd name="T95" fmla="*/ 128 h 273"/>
                <a:gd name="T96" fmla="*/ 788 w 1345"/>
                <a:gd name="T97" fmla="*/ 205 h 273"/>
                <a:gd name="T98" fmla="*/ 1208 w 1345"/>
                <a:gd name="T99" fmla="*/ 57 h 273"/>
                <a:gd name="T100" fmla="*/ 1226 w 1345"/>
                <a:gd name="T101" fmla="*/ 74 h 273"/>
                <a:gd name="T102" fmla="*/ 1287 w 1345"/>
                <a:gd name="T103" fmla="*/ 4 h 273"/>
                <a:gd name="T104" fmla="*/ 1285 w 1345"/>
                <a:gd name="T105" fmla="*/ 63 h 273"/>
                <a:gd name="T106" fmla="*/ 1312 w 1345"/>
                <a:gd name="T107" fmla="*/ 86 h 273"/>
                <a:gd name="T108" fmla="*/ 1315 w 1345"/>
                <a:gd name="T109" fmla="*/ 132 h 273"/>
                <a:gd name="T110" fmla="*/ 1316 w 1345"/>
                <a:gd name="T111" fmla="*/ 185 h 273"/>
                <a:gd name="T112" fmla="*/ 1220 w 1345"/>
                <a:gd name="T113" fmla="*/ 241 h 273"/>
                <a:gd name="T114" fmla="*/ 1203 w 1345"/>
                <a:gd name="T115" fmla="*/ 199 h 273"/>
                <a:gd name="T116" fmla="*/ 1263 w 1345"/>
                <a:gd name="T117" fmla="*/ 154 h 273"/>
                <a:gd name="T118" fmla="*/ 1216 w 1345"/>
                <a:gd name="T119" fmla="*/ 148 h 273"/>
                <a:gd name="T120" fmla="*/ 1230 w 1345"/>
                <a:gd name="T121" fmla="*/ 95 h 273"/>
                <a:gd name="T122" fmla="*/ 1191 w 1345"/>
                <a:gd name="T123" fmla="*/ 88 h 273"/>
                <a:gd name="T124" fmla="*/ 1160 w 1345"/>
                <a:gd name="T125" fmla="*/ 19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5" h="273">
                  <a:moveTo>
                    <a:pt x="1289" y="73"/>
                  </a:moveTo>
                  <a:cubicBezTo>
                    <a:pt x="1288" y="73"/>
                    <a:pt x="1288" y="70"/>
                    <a:pt x="1289" y="69"/>
                  </a:cubicBezTo>
                  <a:cubicBezTo>
                    <a:pt x="1290" y="68"/>
                    <a:pt x="1289" y="68"/>
                    <a:pt x="1291" y="68"/>
                  </a:cubicBezTo>
                  <a:cubicBezTo>
                    <a:pt x="1294" y="68"/>
                    <a:pt x="1293" y="69"/>
                    <a:pt x="1295" y="67"/>
                  </a:cubicBezTo>
                  <a:cubicBezTo>
                    <a:pt x="1298" y="66"/>
                    <a:pt x="1300" y="65"/>
                    <a:pt x="1301" y="64"/>
                  </a:cubicBezTo>
                  <a:cubicBezTo>
                    <a:pt x="1303" y="64"/>
                    <a:pt x="1303" y="62"/>
                    <a:pt x="1304" y="64"/>
                  </a:cubicBezTo>
                  <a:cubicBezTo>
                    <a:pt x="1305" y="66"/>
                    <a:pt x="1305" y="65"/>
                    <a:pt x="1306" y="68"/>
                  </a:cubicBezTo>
                  <a:cubicBezTo>
                    <a:pt x="1306" y="70"/>
                    <a:pt x="1306" y="70"/>
                    <a:pt x="1306" y="72"/>
                  </a:cubicBezTo>
                  <a:cubicBezTo>
                    <a:pt x="1306" y="73"/>
                    <a:pt x="1306" y="74"/>
                    <a:pt x="1305" y="77"/>
                  </a:cubicBezTo>
                  <a:cubicBezTo>
                    <a:pt x="1303" y="79"/>
                    <a:pt x="1301" y="83"/>
                    <a:pt x="1300" y="85"/>
                  </a:cubicBezTo>
                  <a:cubicBezTo>
                    <a:pt x="1300" y="86"/>
                    <a:pt x="1298" y="89"/>
                    <a:pt x="1296" y="91"/>
                  </a:cubicBezTo>
                  <a:cubicBezTo>
                    <a:pt x="1295" y="92"/>
                    <a:pt x="1293" y="94"/>
                    <a:pt x="1292" y="95"/>
                  </a:cubicBezTo>
                  <a:cubicBezTo>
                    <a:pt x="1290" y="97"/>
                    <a:pt x="1291" y="97"/>
                    <a:pt x="1290" y="97"/>
                  </a:cubicBezTo>
                  <a:cubicBezTo>
                    <a:pt x="1289" y="97"/>
                    <a:pt x="1287" y="96"/>
                    <a:pt x="1288" y="95"/>
                  </a:cubicBezTo>
                  <a:cubicBezTo>
                    <a:pt x="1289" y="93"/>
                    <a:pt x="1289" y="92"/>
                    <a:pt x="1290" y="89"/>
                  </a:cubicBezTo>
                  <a:cubicBezTo>
                    <a:pt x="1290" y="87"/>
                    <a:pt x="1291" y="87"/>
                    <a:pt x="1291" y="85"/>
                  </a:cubicBezTo>
                  <a:cubicBezTo>
                    <a:pt x="1291" y="82"/>
                    <a:pt x="1291" y="80"/>
                    <a:pt x="1291" y="78"/>
                  </a:cubicBezTo>
                  <a:cubicBezTo>
                    <a:pt x="1291" y="76"/>
                    <a:pt x="1289" y="74"/>
                    <a:pt x="1289" y="73"/>
                  </a:cubicBezTo>
                  <a:moveTo>
                    <a:pt x="1268" y="114"/>
                  </a:moveTo>
                  <a:cubicBezTo>
                    <a:pt x="1269" y="113"/>
                    <a:pt x="1270" y="112"/>
                    <a:pt x="1271" y="111"/>
                  </a:cubicBezTo>
                  <a:cubicBezTo>
                    <a:pt x="1272" y="111"/>
                    <a:pt x="1273" y="110"/>
                    <a:pt x="1273" y="109"/>
                  </a:cubicBezTo>
                  <a:cubicBezTo>
                    <a:pt x="1274" y="109"/>
                    <a:pt x="1273" y="109"/>
                    <a:pt x="1275" y="108"/>
                  </a:cubicBezTo>
                  <a:cubicBezTo>
                    <a:pt x="1276" y="107"/>
                    <a:pt x="1277" y="107"/>
                    <a:pt x="1279" y="107"/>
                  </a:cubicBezTo>
                  <a:cubicBezTo>
                    <a:pt x="1280" y="107"/>
                    <a:pt x="1280" y="106"/>
                    <a:pt x="1281" y="106"/>
                  </a:cubicBezTo>
                  <a:cubicBezTo>
                    <a:pt x="1282" y="106"/>
                    <a:pt x="1282" y="108"/>
                    <a:pt x="1282" y="108"/>
                  </a:cubicBezTo>
                  <a:cubicBezTo>
                    <a:pt x="1282" y="109"/>
                    <a:pt x="1282" y="110"/>
                    <a:pt x="1280" y="111"/>
                  </a:cubicBezTo>
                  <a:cubicBezTo>
                    <a:pt x="1279" y="113"/>
                    <a:pt x="1278" y="112"/>
                    <a:pt x="1276" y="114"/>
                  </a:cubicBezTo>
                  <a:cubicBezTo>
                    <a:pt x="1275" y="117"/>
                    <a:pt x="1273" y="118"/>
                    <a:pt x="1273" y="118"/>
                  </a:cubicBezTo>
                  <a:cubicBezTo>
                    <a:pt x="1272" y="118"/>
                    <a:pt x="1270" y="120"/>
                    <a:pt x="1269" y="120"/>
                  </a:cubicBezTo>
                  <a:cubicBezTo>
                    <a:pt x="1267" y="119"/>
                    <a:pt x="1267" y="118"/>
                    <a:pt x="1267" y="117"/>
                  </a:cubicBezTo>
                  <a:cubicBezTo>
                    <a:pt x="1267" y="115"/>
                    <a:pt x="1266" y="115"/>
                    <a:pt x="1268" y="114"/>
                  </a:cubicBezTo>
                  <a:close/>
                  <a:moveTo>
                    <a:pt x="1275" y="74"/>
                  </a:moveTo>
                  <a:cubicBezTo>
                    <a:pt x="1277" y="74"/>
                    <a:pt x="1278" y="75"/>
                    <a:pt x="1278" y="77"/>
                  </a:cubicBezTo>
                  <a:cubicBezTo>
                    <a:pt x="1278" y="78"/>
                    <a:pt x="1279" y="78"/>
                    <a:pt x="1279" y="80"/>
                  </a:cubicBezTo>
                  <a:cubicBezTo>
                    <a:pt x="1279" y="82"/>
                    <a:pt x="1279" y="83"/>
                    <a:pt x="1279" y="85"/>
                  </a:cubicBezTo>
                  <a:cubicBezTo>
                    <a:pt x="1279" y="88"/>
                    <a:pt x="1279" y="89"/>
                    <a:pt x="1279" y="91"/>
                  </a:cubicBezTo>
                  <a:cubicBezTo>
                    <a:pt x="1279" y="93"/>
                    <a:pt x="1277" y="94"/>
                    <a:pt x="1276" y="96"/>
                  </a:cubicBezTo>
                  <a:cubicBezTo>
                    <a:pt x="1275" y="97"/>
                    <a:pt x="1274" y="97"/>
                    <a:pt x="1273" y="99"/>
                  </a:cubicBezTo>
                  <a:cubicBezTo>
                    <a:pt x="1272" y="101"/>
                    <a:pt x="1272" y="102"/>
                    <a:pt x="1271" y="102"/>
                  </a:cubicBezTo>
                  <a:cubicBezTo>
                    <a:pt x="1270" y="102"/>
                    <a:pt x="1267" y="104"/>
                    <a:pt x="1266" y="102"/>
                  </a:cubicBezTo>
                  <a:cubicBezTo>
                    <a:pt x="1265" y="100"/>
                    <a:pt x="1264" y="101"/>
                    <a:pt x="1264" y="99"/>
                  </a:cubicBezTo>
                  <a:cubicBezTo>
                    <a:pt x="1264" y="98"/>
                    <a:pt x="1264" y="97"/>
                    <a:pt x="1263" y="94"/>
                  </a:cubicBezTo>
                  <a:cubicBezTo>
                    <a:pt x="1263" y="92"/>
                    <a:pt x="1261" y="91"/>
                    <a:pt x="1263" y="90"/>
                  </a:cubicBezTo>
                  <a:cubicBezTo>
                    <a:pt x="1264" y="89"/>
                    <a:pt x="1265" y="89"/>
                    <a:pt x="1267" y="89"/>
                  </a:cubicBezTo>
                  <a:cubicBezTo>
                    <a:pt x="1270" y="89"/>
                    <a:pt x="1272" y="90"/>
                    <a:pt x="1272" y="88"/>
                  </a:cubicBezTo>
                  <a:cubicBezTo>
                    <a:pt x="1273" y="86"/>
                    <a:pt x="1273" y="83"/>
                    <a:pt x="1273" y="81"/>
                  </a:cubicBezTo>
                  <a:cubicBezTo>
                    <a:pt x="1273" y="80"/>
                    <a:pt x="1273" y="78"/>
                    <a:pt x="1274" y="77"/>
                  </a:cubicBezTo>
                  <a:cubicBezTo>
                    <a:pt x="1274" y="76"/>
                    <a:pt x="1274" y="74"/>
                    <a:pt x="1275" y="74"/>
                  </a:cubicBezTo>
                  <a:close/>
                  <a:moveTo>
                    <a:pt x="1232" y="88"/>
                  </a:moveTo>
                  <a:cubicBezTo>
                    <a:pt x="1233" y="86"/>
                    <a:pt x="1235" y="85"/>
                    <a:pt x="1236" y="83"/>
                  </a:cubicBezTo>
                  <a:cubicBezTo>
                    <a:pt x="1238" y="82"/>
                    <a:pt x="1236" y="82"/>
                    <a:pt x="1240" y="80"/>
                  </a:cubicBezTo>
                  <a:cubicBezTo>
                    <a:pt x="1244" y="79"/>
                    <a:pt x="1246" y="79"/>
                    <a:pt x="1247" y="79"/>
                  </a:cubicBezTo>
                  <a:cubicBezTo>
                    <a:pt x="1249" y="78"/>
                    <a:pt x="1250" y="78"/>
                    <a:pt x="1251" y="80"/>
                  </a:cubicBezTo>
                  <a:cubicBezTo>
                    <a:pt x="1252" y="82"/>
                    <a:pt x="1252" y="83"/>
                    <a:pt x="1253" y="84"/>
                  </a:cubicBezTo>
                  <a:cubicBezTo>
                    <a:pt x="1253" y="86"/>
                    <a:pt x="1254" y="87"/>
                    <a:pt x="1253" y="90"/>
                  </a:cubicBezTo>
                  <a:cubicBezTo>
                    <a:pt x="1253" y="92"/>
                    <a:pt x="1254" y="92"/>
                    <a:pt x="1249" y="92"/>
                  </a:cubicBezTo>
                  <a:cubicBezTo>
                    <a:pt x="1245" y="93"/>
                    <a:pt x="1248" y="93"/>
                    <a:pt x="1243" y="93"/>
                  </a:cubicBezTo>
                  <a:cubicBezTo>
                    <a:pt x="1238" y="93"/>
                    <a:pt x="1237" y="93"/>
                    <a:pt x="1235" y="93"/>
                  </a:cubicBezTo>
                  <a:cubicBezTo>
                    <a:pt x="1233" y="92"/>
                    <a:pt x="1232" y="91"/>
                    <a:pt x="1232" y="90"/>
                  </a:cubicBezTo>
                  <a:cubicBezTo>
                    <a:pt x="1232" y="90"/>
                    <a:pt x="1231" y="89"/>
                    <a:pt x="1232" y="88"/>
                  </a:cubicBezTo>
                  <a:close/>
                  <a:moveTo>
                    <a:pt x="923" y="175"/>
                  </a:moveTo>
                  <a:cubicBezTo>
                    <a:pt x="925" y="173"/>
                    <a:pt x="925" y="170"/>
                    <a:pt x="926" y="168"/>
                  </a:cubicBezTo>
                  <a:cubicBezTo>
                    <a:pt x="927" y="166"/>
                    <a:pt x="928" y="164"/>
                    <a:pt x="928" y="163"/>
                  </a:cubicBezTo>
                  <a:cubicBezTo>
                    <a:pt x="929" y="163"/>
                    <a:pt x="931" y="163"/>
                    <a:pt x="932" y="162"/>
                  </a:cubicBezTo>
                  <a:cubicBezTo>
                    <a:pt x="933" y="161"/>
                    <a:pt x="932" y="161"/>
                    <a:pt x="935" y="161"/>
                  </a:cubicBezTo>
                  <a:cubicBezTo>
                    <a:pt x="938" y="161"/>
                    <a:pt x="939" y="161"/>
                    <a:pt x="940" y="161"/>
                  </a:cubicBezTo>
                  <a:cubicBezTo>
                    <a:pt x="941" y="161"/>
                    <a:pt x="946" y="161"/>
                    <a:pt x="947" y="160"/>
                  </a:cubicBezTo>
                  <a:cubicBezTo>
                    <a:pt x="948" y="159"/>
                    <a:pt x="949" y="159"/>
                    <a:pt x="952" y="158"/>
                  </a:cubicBezTo>
                  <a:cubicBezTo>
                    <a:pt x="955" y="157"/>
                    <a:pt x="953" y="158"/>
                    <a:pt x="956" y="157"/>
                  </a:cubicBezTo>
                  <a:cubicBezTo>
                    <a:pt x="958" y="155"/>
                    <a:pt x="957" y="156"/>
                    <a:pt x="961" y="154"/>
                  </a:cubicBezTo>
                  <a:cubicBezTo>
                    <a:pt x="966" y="152"/>
                    <a:pt x="966" y="153"/>
                    <a:pt x="969" y="151"/>
                  </a:cubicBezTo>
                  <a:cubicBezTo>
                    <a:pt x="973" y="148"/>
                    <a:pt x="972" y="150"/>
                    <a:pt x="975" y="148"/>
                  </a:cubicBezTo>
                  <a:cubicBezTo>
                    <a:pt x="977" y="147"/>
                    <a:pt x="979" y="147"/>
                    <a:pt x="981" y="146"/>
                  </a:cubicBezTo>
                  <a:cubicBezTo>
                    <a:pt x="983" y="145"/>
                    <a:pt x="983" y="144"/>
                    <a:pt x="987" y="143"/>
                  </a:cubicBezTo>
                  <a:cubicBezTo>
                    <a:pt x="990" y="142"/>
                    <a:pt x="990" y="144"/>
                    <a:pt x="991" y="142"/>
                  </a:cubicBezTo>
                  <a:cubicBezTo>
                    <a:pt x="991" y="140"/>
                    <a:pt x="991" y="141"/>
                    <a:pt x="992" y="139"/>
                  </a:cubicBezTo>
                  <a:cubicBezTo>
                    <a:pt x="992" y="137"/>
                    <a:pt x="992" y="136"/>
                    <a:pt x="992" y="133"/>
                  </a:cubicBezTo>
                  <a:cubicBezTo>
                    <a:pt x="992" y="129"/>
                    <a:pt x="992" y="129"/>
                    <a:pt x="993" y="127"/>
                  </a:cubicBezTo>
                  <a:cubicBezTo>
                    <a:pt x="993" y="125"/>
                    <a:pt x="994" y="124"/>
                    <a:pt x="994" y="120"/>
                  </a:cubicBezTo>
                  <a:cubicBezTo>
                    <a:pt x="994" y="117"/>
                    <a:pt x="994" y="115"/>
                    <a:pt x="994" y="113"/>
                  </a:cubicBezTo>
                  <a:cubicBezTo>
                    <a:pt x="994" y="111"/>
                    <a:pt x="995" y="108"/>
                    <a:pt x="994" y="106"/>
                  </a:cubicBezTo>
                  <a:cubicBezTo>
                    <a:pt x="994" y="104"/>
                    <a:pt x="994" y="104"/>
                    <a:pt x="994" y="102"/>
                  </a:cubicBezTo>
                  <a:cubicBezTo>
                    <a:pt x="994" y="100"/>
                    <a:pt x="994" y="94"/>
                    <a:pt x="994" y="91"/>
                  </a:cubicBezTo>
                  <a:cubicBezTo>
                    <a:pt x="995" y="88"/>
                    <a:pt x="995" y="85"/>
                    <a:pt x="995" y="82"/>
                  </a:cubicBezTo>
                  <a:cubicBezTo>
                    <a:pt x="995" y="80"/>
                    <a:pt x="995" y="76"/>
                    <a:pt x="995" y="74"/>
                  </a:cubicBezTo>
                  <a:cubicBezTo>
                    <a:pt x="995" y="72"/>
                    <a:pt x="995" y="68"/>
                    <a:pt x="994" y="68"/>
                  </a:cubicBezTo>
                  <a:cubicBezTo>
                    <a:pt x="994" y="67"/>
                    <a:pt x="994" y="65"/>
                    <a:pt x="993" y="62"/>
                  </a:cubicBezTo>
                  <a:cubicBezTo>
                    <a:pt x="993" y="60"/>
                    <a:pt x="994" y="60"/>
                    <a:pt x="994" y="58"/>
                  </a:cubicBezTo>
                  <a:cubicBezTo>
                    <a:pt x="994" y="57"/>
                    <a:pt x="995" y="55"/>
                    <a:pt x="994" y="52"/>
                  </a:cubicBezTo>
                  <a:cubicBezTo>
                    <a:pt x="994" y="50"/>
                    <a:pt x="993" y="50"/>
                    <a:pt x="993" y="48"/>
                  </a:cubicBezTo>
                  <a:cubicBezTo>
                    <a:pt x="993" y="46"/>
                    <a:pt x="993" y="44"/>
                    <a:pt x="993" y="43"/>
                  </a:cubicBezTo>
                  <a:cubicBezTo>
                    <a:pt x="993" y="42"/>
                    <a:pt x="993" y="38"/>
                    <a:pt x="996" y="36"/>
                  </a:cubicBezTo>
                  <a:cubicBezTo>
                    <a:pt x="999" y="34"/>
                    <a:pt x="999" y="34"/>
                    <a:pt x="1000" y="33"/>
                  </a:cubicBezTo>
                  <a:cubicBezTo>
                    <a:pt x="1001" y="33"/>
                    <a:pt x="1002" y="31"/>
                    <a:pt x="1006" y="33"/>
                  </a:cubicBezTo>
                  <a:cubicBezTo>
                    <a:pt x="1009" y="35"/>
                    <a:pt x="1009" y="34"/>
                    <a:pt x="1010" y="35"/>
                  </a:cubicBezTo>
                  <a:cubicBezTo>
                    <a:pt x="1011" y="36"/>
                    <a:pt x="1013" y="37"/>
                    <a:pt x="1014" y="39"/>
                  </a:cubicBezTo>
                  <a:cubicBezTo>
                    <a:pt x="1016" y="40"/>
                    <a:pt x="1016" y="41"/>
                    <a:pt x="1017" y="42"/>
                  </a:cubicBezTo>
                  <a:cubicBezTo>
                    <a:pt x="1018" y="43"/>
                    <a:pt x="1018" y="43"/>
                    <a:pt x="1020" y="44"/>
                  </a:cubicBezTo>
                  <a:cubicBezTo>
                    <a:pt x="1022" y="45"/>
                    <a:pt x="1023" y="47"/>
                    <a:pt x="1024" y="49"/>
                  </a:cubicBezTo>
                  <a:cubicBezTo>
                    <a:pt x="1025" y="52"/>
                    <a:pt x="1025" y="50"/>
                    <a:pt x="1026" y="53"/>
                  </a:cubicBezTo>
                  <a:cubicBezTo>
                    <a:pt x="1028" y="56"/>
                    <a:pt x="1027" y="54"/>
                    <a:pt x="1027" y="57"/>
                  </a:cubicBezTo>
                  <a:cubicBezTo>
                    <a:pt x="1027" y="59"/>
                    <a:pt x="1027" y="59"/>
                    <a:pt x="1027" y="61"/>
                  </a:cubicBezTo>
                  <a:cubicBezTo>
                    <a:pt x="1027" y="62"/>
                    <a:pt x="1028" y="63"/>
                    <a:pt x="1027" y="64"/>
                  </a:cubicBezTo>
                  <a:cubicBezTo>
                    <a:pt x="1026" y="65"/>
                    <a:pt x="1026" y="66"/>
                    <a:pt x="1026" y="68"/>
                  </a:cubicBezTo>
                  <a:cubicBezTo>
                    <a:pt x="1026" y="70"/>
                    <a:pt x="1026" y="72"/>
                    <a:pt x="1026" y="74"/>
                  </a:cubicBezTo>
                  <a:cubicBezTo>
                    <a:pt x="1026" y="76"/>
                    <a:pt x="1025" y="76"/>
                    <a:pt x="1025" y="78"/>
                  </a:cubicBezTo>
                  <a:cubicBezTo>
                    <a:pt x="1025" y="80"/>
                    <a:pt x="1026" y="81"/>
                    <a:pt x="1026" y="81"/>
                  </a:cubicBezTo>
                  <a:cubicBezTo>
                    <a:pt x="1026" y="82"/>
                    <a:pt x="1026" y="82"/>
                    <a:pt x="1026" y="83"/>
                  </a:cubicBezTo>
                  <a:cubicBezTo>
                    <a:pt x="1026" y="84"/>
                    <a:pt x="1025" y="86"/>
                    <a:pt x="1023" y="87"/>
                  </a:cubicBezTo>
                  <a:cubicBezTo>
                    <a:pt x="1021" y="88"/>
                    <a:pt x="1022" y="90"/>
                    <a:pt x="1022" y="91"/>
                  </a:cubicBezTo>
                  <a:cubicBezTo>
                    <a:pt x="1021" y="93"/>
                    <a:pt x="1021" y="93"/>
                    <a:pt x="1020" y="94"/>
                  </a:cubicBezTo>
                  <a:cubicBezTo>
                    <a:pt x="1020" y="96"/>
                    <a:pt x="1020" y="98"/>
                    <a:pt x="1019" y="99"/>
                  </a:cubicBezTo>
                  <a:cubicBezTo>
                    <a:pt x="1019" y="100"/>
                    <a:pt x="1019" y="101"/>
                    <a:pt x="1019" y="104"/>
                  </a:cubicBezTo>
                  <a:cubicBezTo>
                    <a:pt x="1019" y="107"/>
                    <a:pt x="1019" y="110"/>
                    <a:pt x="1019" y="110"/>
                  </a:cubicBezTo>
                  <a:cubicBezTo>
                    <a:pt x="1019" y="111"/>
                    <a:pt x="1019" y="112"/>
                    <a:pt x="1018" y="114"/>
                  </a:cubicBezTo>
                  <a:cubicBezTo>
                    <a:pt x="1018" y="116"/>
                    <a:pt x="1018" y="118"/>
                    <a:pt x="1018" y="119"/>
                  </a:cubicBezTo>
                  <a:cubicBezTo>
                    <a:pt x="1018" y="121"/>
                    <a:pt x="1017" y="122"/>
                    <a:pt x="1017" y="123"/>
                  </a:cubicBezTo>
                  <a:cubicBezTo>
                    <a:pt x="1016" y="124"/>
                    <a:pt x="1016" y="123"/>
                    <a:pt x="1016" y="124"/>
                  </a:cubicBezTo>
                  <a:cubicBezTo>
                    <a:pt x="1015" y="125"/>
                    <a:pt x="1015" y="125"/>
                    <a:pt x="1015" y="127"/>
                  </a:cubicBezTo>
                  <a:cubicBezTo>
                    <a:pt x="1015" y="129"/>
                    <a:pt x="1014" y="130"/>
                    <a:pt x="1016" y="130"/>
                  </a:cubicBezTo>
                  <a:cubicBezTo>
                    <a:pt x="1018" y="130"/>
                    <a:pt x="1016" y="130"/>
                    <a:pt x="1020" y="130"/>
                  </a:cubicBezTo>
                  <a:cubicBezTo>
                    <a:pt x="1023" y="130"/>
                    <a:pt x="1024" y="131"/>
                    <a:pt x="1026" y="130"/>
                  </a:cubicBezTo>
                  <a:cubicBezTo>
                    <a:pt x="1028" y="129"/>
                    <a:pt x="1027" y="128"/>
                    <a:pt x="1030" y="128"/>
                  </a:cubicBezTo>
                  <a:cubicBezTo>
                    <a:pt x="1034" y="127"/>
                    <a:pt x="1033" y="128"/>
                    <a:pt x="1036" y="126"/>
                  </a:cubicBezTo>
                  <a:cubicBezTo>
                    <a:pt x="1039" y="123"/>
                    <a:pt x="1040" y="123"/>
                    <a:pt x="1043" y="123"/>
                  </a:cubicBezTo>
                  <a:cubicBezTo>
                    <a:pt x="1046" y="122"/>
                    <a:pt x="1047" y="122"/>
                    <a:pt x="1049" y="120"/>
                  </a:cubicBezTo>
                  <a:cubicBezTo>
                    <a:pt x="1052" y="119"/>
                    <a:pt x="1050" y="119"/>
                    <a:pt x="1053" y="118"/>
                  </a:cubicBezTo>
                  <a:cubicBezTo>
                    <a:pt x="1056" y="117"/>
                    <a:pt x="1057" y="118"/>
                    <a:pt x="1057" y="115"/>
                  </a:cubicBezTo>
                  <a:cubicBezTo>
                    <a:pt x="1057" y="113"/>
                    <a:pt x="1058" y="111"/>
                    <a:pt x="1058" y="109"/>
                  </a:cubicBezTo>
                  <a:cubicBezTo>
                    <a:pt x="1058" y="106"/>
                    <a:pt x="1057" y="106"/>
                    <a:pt x="1057" y="105"/>
                  </a:cubicBezTo>
                  <a:cubicBezTo>
                    <a:pt x="1057" y="104"/>
                    <a:pt x="1057" y="103"/>
                    <a:pt x="1057" y="101"/>
                  </a:cubicBezTo>
                  <a:cubicBezTo>
                    <a:pt x="1057" y="100"/>
                    <a:pt x="1057" y="99"/>
                    <a:pt x="1058" y="99"/>
                  </a:cubicBezTo>
                  <a:cubicBezTo>
                    <a:pt x="1059" y="99"/>
                    <a:pt x="1059" y="100"/>
                    <a:pt x="1062" y="102"/>
                  </a:cubicBezTo>
                  <a:cubicBezTo>
                    <a:pt x="1064" y="104"/>
                    <a:pt x="1063" y="102"/>
                    <a:pt x="1066" y="104"/>
                  </a:cubicBezTo>
                  <a:cubicBezTo>
                    <a:pt x="1069" y="107"/>
                    <a:pt x="1068" y="107"/>
                    <a:pt x="1071" y="107"/>
                  </a:cubicBezTo>
                  <a:cubicBezTo>
                    <a:pt x="1074" y="107"/>
                    <a:pt x="1074" y="108"/>
                    <a:pt x="1075" y="109"/>
                  </a:cubicBezTo>
                  <a:cubicBezTo>
                    <a:pt x="1077" y="110"/>
                    <a:pt x="1077" y="110"/>
                    <a:pt x="1078" y="110"/>
                  </a:cubicBezTo>
                  <a:cubicBezTo>
                    <a:pt x="1080" y="111"/>
                    <a:pt x="1080" y="113"/>
                    <a:pt x="1081" y="115"/>
                  </a:cubicBezTo>
                  <a:cubicBezTo>
                    <a:pt x="1082" y="118"/>
                    <a:pt x="1082" y="119"/>
                    <a:pt x="1082" y="120"/>
                  </a:cubicBezTo>
                  <a:cubicBezTo>
                    <a:pt x="1083" y="121"/>
                    <a:pt x="1083" y="123"/>
                    <a:pt x="1083" y="124"/>
                  </a:cubicBezTo>
                  <a:cubicBezTo>
                    <a:pt x="1083" y="125"/>
                    <a:pt x="1082" y="125"/>
                    <a:pt x="1082" y="127"/>
                  </a:cubicBezTo>
                  <a:cubicBezTo>
                    <a:pt x="1082" y="129"/>
                    <a:pt x="1083" y="128"/>
                    <a:pt x="1082" y="130"/>
                  </a:cubicBezTo>
                  <a:cubicBezTo>
                    <a:pt x="1081" y="131"/>
                    <a:pt x="1080" y="131"/>
                    <a:pt x="1078" y="132"/>
                  </a:cubicBezTo>
                  <a:cubicBezTo>
                    <a:pt x="1076" y="132"/>
                    <a:pt x="1076" y="133"/>
                    <a:pt x="1074" y="133"/>
                  </a:cubicBezTo>
                  <a:cubicBezTo>
                    <a:pt x="1072" y="134"/>
                    <a:pt x="1073" y="134"/>
                    <a:pt x="1071" y="135"/>
                  </a:cubicBezTo>
                  <a:cubicBezTo>
                    <a:pt x="1068" y="136"/>
                    <a:pt x="1063" y="136"/>
                    <a:pt x="1062" y="137"/>
                  </a:cubicBezTo>
                  <a:cubicBezTo>
                    <a:pt x="1060" y="138"/>
                    <a:pt x="1059" y="138"/>
                    <a:pt x="1056" y="139"/>
                  </a:cubicBezTo>
                  <a:cubicBezTo>
                    <a:pt x="1054" y="139"/>
                    <a:pt x="1054" y="139"/>
                    <a:pt x="1052" y="140"/>
                  </a:cubicBezTo>
                  <a:cubicBezTo>
                    <a:pt x="1049" y="141"/>
                    <a:pt x="1048" y="141"/>
                    <a:pt x="1046" y="141"/>
                  </a:cubicBezTo>
                  <a:cubicBezTo>
                    <a:pt x="1044" y="142"/>
                    <a:pt x="1043" y="143"/>
                    <a:pt x="1041" y="144"/>
                  </a:cubicBezTo>
                  <a:cubicBezTo>
                    <a:pt x="1039" y="145"/>
                    <a:pt x="1040" y="144"/>
                    <a:pt x="1038" y="146"/>
                  </a:cubicBezTo>
                  <a:cubicBezTo>
                    <a:pt x="1035" y="148"/>
                    <a:pt x="1034" y="147"/>
                    <a:pt x="1031" y="149"/>
                  </a:cubicBezTo>
                  <a:cubicBezTo>
                    <a:pt x="1028" y="150"/>
                    <a:pt x="1027" y="151"/>
                    <a:pt x="1026" y="151"/>
                  </a:cubicBezTo>
                  <a:cubicBezTo>
                    <a:pt x="1024" y="152"/>
                    <a:pt x="1023" y="151"/>
                    <a:pt x="1020" y="151"/>
                  </a:cubicBezTo>
                  <a:cubicBezTo>
                    <a:pt x="1018" y="152"/>
                    <a:pt x="1017" y="151"/>
                    <a:pt x="1015" y="153"/>
                  </a:cubicBezTo>
                  <a:cubicBezTo>
                    <a:pt x="1013" y="154"/>
                    <a:pt x="1011" y="154"/>
                    <a:pt x="1010" y="157"/>
                  </a:cubicBezTo>
                  <a:cubicBezTo>
                    <a:pt x="1009" y="159"/>
                    <a:pt x="1009" y="161"/>
                    <a:pt x="1009" y="162"/>
                  </a:cubicBezTo>
                  <a:cubicBezTo>
                    <a:pt x="1009" y="164"/>
                    <a:pt x="1008" y="164"/>
                    <a:pt x="1010" y="165"/>
                  </a:cubicBezTo>
                  <a:cubicBezTo>
                    <a:pt x="1012" y="166"/>
                    <a:pt x="1012" y="166"/>
                    <a:pt x="1015" y="167"/>
                  </a:cubicBezTo>
                  <a:cubicBezTo>
                    <a:pt x="1017" y="167"/>
                    <a:pt x="1020" y="168"/>
                    <a:pt x="1022" y="169"/>
                  </a:cubicBezTo>
                  <a:cubicBezTo>
                    <a:pt x="1024" y="170"/>
                    <a:pt x="1025" y="170"/>
                    <a:pt x="1026" y="172"/>
                  </a:cubicBezTo>
                  <a:cubicBezTo>
                    <a:pt x="1028" y="173"/>
                    <a:pt x="1029" y="171"/>
                    <a:pt x="1031" y="174"/>
                  </a:cubicBezTo>
                  <a:cubicBezTo>
                    <a:pt x="1033" y="177"/>
                    <a:pt x="1033" y="177"/>
                    <a:pt x="1034" y="178"/>
                  </a:cubicBezTo>
                  <a:cubicBezTo>
                    <a:pt x="1034" y="179"/>
                    <a:pt x="1035" y="179"/>
                    <a:pt x="1036" y="180"/>
                  </a:cubicBezTo>
                  <a:cubicBezTo>
                    <a:pt x="1037" y="181"/>
                    <a:pt x="1039" y="182"/>
                    <a:pt x="1041" y="184"/>
                  </a:cubicBezTo>
                  <a:cubicBezTo>
                    <a:pt x="1043" y="187"/>
                    <a:pt x="1043" y="187"/>
                    <a:pt x="1046" y="189"/>
                  </a:cubicBezTo>
                  <a:cubicBezTo>
                    <a:pt x="1048" y="191"/>
                    <a:pt x="1048" y="193"/>
                    <a:pt x="1049" y="193"/>
                  </a:cubicBezTo>
                  <a:cubicBezTo>
                    <a:pt x="1050" y="193"/>
                    <a:pt x="1049" y="194"/>
                    <a:pt x="1052" y="195"/>
                  </a:cubicBezTo>
                  <a:cubicBezTo>
                    <a:pt x="1055" y="196"/>
                    <a:pt x="1056" y="196"/>
                    <a:pt x="1058" y="197"/>
                  </a:cubicBezTo>
                  <a:cubicBezTo>
                    <a:pt x="1060" y="197"/>
                    <a:pt x="1060" y="198"/>
                    <a:pt x="1061" y="198"/>
                  </a:cubicBezTo>
                  <a:cubicBezTo>
                    <a:pt x="1063" y="198"/>
                    <a:pt x="1065" y="201"/>
                    <a:pt x="1068" y="202"/>
                  </a:cubicBezTo>
                  <a:cubicBezTo>
                    <a:pt x="1070" y="203"/>
                    <a:pt x="1070" y="203"/>
                    <a:pt x="1073" y="203"/>
                  </a:cubicBezTo>
                  <a:cubicBezTo>
                    <a:pt x="1076" y="203"/>
                    <a:pt x="1078" y="203"/>
                    <a:pt x="1079" y="203"/>
                  </a:cubicBezTo>
                  <a:cubicBezTo>
                    <a:pt x="1081" y="203"/>
                    <a:pt x="1085" y="203"/>
                    <a:pt x="1086" y="202"/>
                  </a:cubicBezTo>
                  <a:cubicBezTo>
                    <a:pt x="1086" y="202"/>
                    <a:pt x="1085" y="202"/>
                    <a:pt x="1089" y="201"/>
                  </a:cubicBezTo>
                  <a:cubicBezTo>
                    <a:pt x="1093" y="201"/>
                    <a:pt x="1094" y="201"/>
                    <a:pt x="1096" y="201"/>
                  </a:cubicBezTo>
                  <a:cubicBezTo>
                    <a:pt x="1098" y="202"/>
                    <a:pt x="1100" y="201"/>
                    <a:pt x="1100" y="203"/>
                  </a:cubicBezTo>
                  <a:cubicBezTo>
                    <a:pt x="1101" y="205"/>
                    <a:pt x="1101" y="205"/>
                    <a:pt x="1100" y="207"/>
                  </a:cubicBezTo>
                  <a:cubicBezTo>
                    <a:pt x="1099" y="210"/>
                    <a:pt x="1096" y="210"/>
                    <a:pt x="1095" y="212"/>
                  </a:cubicBezTo>
                  <a:cubicBezTo>
                    <a:pt x="1093" y="215"/>
                    <a:pt x="1091" y="216"/>
                    <a:pt x="1089" y="218"/>
                  </a:cubicBezTo>
                  <a:cubicBezTo>
                    <a:pt x="1088" y="219"/>
                    <a:pt x="1087" y="220"/>
                    <a:pt x="1086" y="222"/>
                  </a:cubicBezTo>
                  <a:cubicBezTo>
                    <a:pt x="1084" y="224"/>
                    <a:pt x="1083" y="224"/>
                    <a:pt x="1081" y="225"/>
                  </a:cubicBezTo>
                  <a:cubicBezTo>
                    <a:pt x="1080" y="227"/>
                    <a:pt x="1080" y="228"/>
                    <a:pt x="1078" y="229"/>
                  </a:cubicBezTo>
                  <a:cubicBezTo>
                    <a:pt x="1077" y="229"/>
                    <a:pt x="1075" y="230"/>
                    <a:pt x="1073" y="232"/>
                  </a:cubicBezTo>
                  <a:cubicBezTo>
                    <a:pt x="1071" y="233"/>
                    <a:pt x="1072" y="233"/>
                    <a:pt x="1070" y="234"/>
                  </a:cubicBezTo>
                  <a:cubicBezTo>
                    <a:pt x="1069" y="235"/>
                    <a:pt x="1063" y="238"/>
                    <a:pt x="1059" y="235"/>
                  </a:cubicBezTo>
                  <a:cubicBezTo>
                    <a:pt x="1056" y="232"/>
                    <a:pt x="1052" y="231"/>
                    <a:pt x="1051" y="230"/>
                  </a:cubicBezTo>
                  <a:cubicBezTo>
                    <a:pt x="1050" y="228"/>
                    <a:pt x="1046" y="226"/>
                    <a:pt x="1045" y="225"/>
                  </a:cubicBezTo>
                  <a:cubicBezTo>
                    <a:pt x="1043" y="223"/>
                    <a:pt x="1041" y="222"/>
                    <a:pt x="1040" y="219"/>
                  </a:cubicBezTo>
                  <a:cubicBezTo>
                    <a:pt x="1039" y="217"/>
                    <a:pt x="1038" y="216"/>
                    <a:pt x="1037" y="215"/>
                  </a:cubicBezTo>
                  <a:cubicBezTo>
                    <a:pt x="1036" y="213"/>
                    <a:pt x="1033" y="210"/>
                    <a:pt x="1033" y="209"/>
                  </a:cubicBezTo>
                  <a:cubicBezTo>
                    <a:pt x="1032" y="209"/>
                    <a:pt x="1030" y="204"/>
                    <a:pt x="1029" y="202"/>
                  </a:cubicBezTo>
                  <a:cubicBezTo>
                    <a:pt x="1029" y="200"/>
                    <a:pt x="1027" y="196"/>
                    <a:pt x="1026" y="195"/>
                  </a:cubicBezTo>
                  <a:cubicBezTo>
                    <a:pt x="1025" y="194"/>
                    <a:pt x="1024" y="191"/>
                    <a:pt x="1023" y="190"/>
                  </a:cubicBezTo>
                  <a:cubicBezTo>
                    <a:pt x="1022" y="189"/>
                    <a:pt x="1018" y="184"/>
                    <a:pt x="1018" y="182"/>
                  </a:cubicBezTo>
                  <a:cubicBezTo>
                    <a:pt x="1018" y="180"/>
                    <a:pt x="1016" y="177"/>
                    <a:pt x="1015" y="176"/>
                  </a:cubicBezTo>
                  <a:cubicBezTo>
                    <a:pt x="1015" y="175"/>
                    <a:pt x="1014" y="173"/>
                    <a:pt x="1013" y="172"/>
                  </a:cubicBezTo>
                  <a:cubicBezTo>
                    <a:pt x="1012" y="172"/>
                    <a:pt x="1012" y="171"/>
                    <a:pt x="1010" y="172"/>
                  </a:cubicBezTo>
                  <a:cubicBezTo>
                    <a:pt x="1008" y="172"/>
                    <a:pt x="1008" y="175"/>
                    <a:pt x="1007" y="176"/>
                  </a:cubicBezTo>
                  <a:cubicBezTo>
                    <a:pt x="1007" y="178"/>
                    <a:pt x="1007" y="178"/>
                    <a:pt x="1006" y="181"/>
                  </a:cubicBezTo>
                  <a:cubicBezTo>
                    <a:pt x="1004" y="184"/>
                    <a:pt x="1005" y="184"/>
                    <a:pt x="1004" y="185"/>
                  </a:cubicBezTo>
                  <a:cubicBezTo>
                    <a:pt x="1003" y="187"/>
                    <a:pt x="1003" y="187"/>
                    <a:pt x="1002" y="188"/>
                  </a:cubicBezTo>
                  <a:cubicBezTo>
                    <a:pt x="1002" y="190"/>
                    <a:pt x="1000" y="193"/>
                    <a:pt x="999" y="195"/>
                  </a:cubicBezTo>
                  <a:cubicBezTo>
                    <a:pt x="998" y="197"/>
                    <a:pt x="997" y="200"/>
                    <a:pt x="996" y="201"/>
                  </a:cubicBezTo>
                  <a:cubicBezTo>
                    <a:pt x="995" y="202"/>
                    <a:pt x="995" y="202"/>
                    <a:pt x="993" y="204"/>
                  </a:cubicBezTo>
                  <a:cubicBezTo>
                    <a:pt x="992" y="206"/>
                    <a:pt x="990" y="209"/>
                    <a:pt x="987" y="211"/>
                  </a:cubicBezTo>
                  <a:cubicBezTo>
                    <a:pt x="985" y="213"/>
                    <a:pt x="985" y="216"/>
                    <a:pt x="983" y="217"/>
                  </a:cubicBezTo>
                  <a:cubicBezTo>
                    <a:pt x="981" y="217"/>
                    <a:pt x="978" y="221"/>
                    <a:pt x="975" y="223"/>
                  </a:cubicBezTo>
                  <a:cubicBezTo>
                    <a:pt x="972" y="225"/>
                    <a:pt x="971" y="226"/>
                    <a:pt x="969" y="227"/>
                  </a:cubicBezTo>
                  <a:cubicBezTo>
                    <a:pt x="967" y="228"/>
                    <a:pt x="968" y="229"/>
                    <a:pt x="965" y="230"/>
                  </a:cubicBezTo>
                  <a:cubicBezTo>
                    <a:pt x="961" y="230"/>
                    <a:pt x="960" y="232"/>
                    <a:pt x="958" y="232"/>
                  </a:cubicBezTo>
                  <a:cubicBezTo>
                    <a:pt x="956" y="233"/>
                    <a:pt x="957" y="234"/>
                    <a:pt x="955" y="235"/>
                  </a:cubicBezTo>
                  <a:cubicBezTo>
                    <a:pt x="953" y="235"/>
                    <a:pt x="951" y="235"/>
                    <a:pt x="950" y="234"/>
                  </a:cubicBezTo>
                  <a:cubicBezTo>
                    <a:pt x="949" y="234"/>
                    <a:pt x="949" y="235"/>
                    <a:pt x="945" y="235"/>
                  </a:cubicBezTo>
                  <a:cubicBezTo>
                    <a:pt x="942" y="236"/>
                    <a:pt x="942" y="235"/>
                    <a:pt x="938" y="235"/>
                  </a:cubicBezTo>
                  <a:cubicBezTo>
                    <a:pt x="934" y="235"/>
                    <a:pt x="935" y="235"/>
                    <a:pt x="932" y="233"/>
                  </a:cubicBezTo>
                  <a:cubicBezTo>
                    <a:pt x="929" y="231"/>
                    <a:pt x="929" y="232"/>
                    <a:pt x="927" y="231"/>
                  </a:cubicBezTo>
                  <a:cubicBezTo>
                    <a:pt x="925" y="229"/>
                    <a:pt x="924" y="228"/>
                    <a:pt x="923" y="227"/>
                  </a:cubicBezTo>
                  <a:cubicBezTo>
                    <a:pt x="922" y="225"/>
                    <a:pt x="921" y="224"/>
                    <a:pt x="920" y="223"/>
                  </a:cubicBezTo>
                  <a:cubicBezTo>
                    <a:pt x="920" y="222"/>
                    <a:pt x="920" y="220"/>
                    <a:pt x="920" y="219"/>
                  </a:cubicBezTo>
                  <a:cubicBezTo>
                    <a:pt x="921" y="218"/>
                    <a:pt x="920" y="219"/>
                    <a:pt x="923" y="219"/>
                  </a:cubicBezTo>
                  <a:cubicBezTo>
                    <a:pt x="926" y="218"/>
                    <a:pt x="927" y="218"/>
                    <a:pt x="929" y="218"/>
                  </a:cubicBezTo>
                  <a:cubicBezTo>
                    <a:pt x="932" y="217"/>
                    <a:pt x="936" y="218"/>
                    <a:pt x="939" y="217"/>
                  </a:cubicBezTo>
                  <a:cubicBezTo>
                    <a:pt x="942" y="217"/>
                    <a:pt x="945" y="217"/>
                    <a:pt x="947" y="216"/>
                  </a:cubicBezTo>
                  <a:cubicBezTo>
                    <a:pt x="949" y="216"/>
                    <a:pt x="949" y="216"/>
                    <a:pt x="951" y="216"/>
                  </a:cubicBezTo>
                  <a:cubicBezTo>
                    <a:pt x="953" y="215"/>
                    <a:pt x="957" y="212"/>
                    <a:pt x="959" y="211"/>
                  </a:cubicBezTo>
                  <a:cubicBezTo>
                    <a:pt x="961" y="209"/>
                    <a:pt x="965" y="206"/>
                    <a:pt x="966" y="205"/>
                  </a:cubicBezTo>
                  <a:cubicBezTo>
                    <a:pt x="968" y="205"/>
                    <a:pt x="972" y="202"/>
                    <a:pt x="973" y="201"/>
                  </a:cubicBezTo>
                  <a:cubicBezTo>
                    <a:pt x="973" y="200"/>
                    <a:pt x="976" y="197"/>
                    <a:pt x="977" y="195"/>
                  </a:cubicBezTo>
                  <a:cubicBezTo>
                    <a:pt x="977" y="193"/>
                    <a:pt x="980" y="193"/>
                    <a:pt x="981" y="191"/>
                  </a:cubicBezTo>
                  <a:cubicBezTo>
                    <a:pt x="981" y="189"/>
                    <a:pt x="983" y="184"/>
                    <a:pt x="983" y="182"/>
                  </a:cubicBezTo>
                  <a:cubicBezTo>
                    <a:pt x="983" y="181"/>
                    <a:pt x="985" y="180"/>
                    <a:pt x="985" y="179"/>
                  </a:cubicBezTo>
                  <a:cubicBezTo>
                    <a:pt x="985" y="178"/>
                    <a:pt x="986" y="176"/>
                    <a:pt x="986" y="174"/>
                  </a:cubicBezTo>
                  <a:cubicBezTo>
                    <a:pt x="986" y="172"/>
                    <a:pt x="986" y="168"/>
                    <a:pt x="986" y="167"/>
                  </a:cubicBezTo>
                  <a:cubicBezTo>
                    <a:pt x="985" y="167"/>
                    <a:pt x="985" y="164"/>
                    <a:pt x="983" y="165"/>
                  </a:cubicBezTo>
                  <a:cubicBezTo>
                    <a:pt x="981" y="165"/>
                    <a:pt x="980" y="165"/>
                    <a:pt x="979" y="167"/>
                  </a:cubicBezTo>
                  <a:cubicBezTo>
                    <a:pt x="977" y="168"/>
                    <a:pt x="978" y="169"/>
                    <a:pt x="975" y="170"/>
                  </a:cubicBezTo>
                  <a:cubicBezTo>
                    <a:pt x="972" y="172"/>
                    <a:pt x="971" y="173"/>
                    <a:pt x="969" y="174"/>
                  </a:cubicBezTo>
                  <a:cubicBezTo>
                    <a:pt x="966" y="175"/>
                    <a:pt x="966" y="175"/>
                    <a:pt x="963" y="177"/>
                  </a:cubicBezTo>
                  <a:cubicBezTo>
                    <a:pt x="959" y="178"/>
                    <a:pt x="959" y="177"/>
                    <a:pt x="958" y="180"/>
                  </a:cubicBezTo>
                  <a:cubicBezTo>
                    <a:pt x="956" y="182"/>
                    <a:pt x="957" y="182"/>
                    <a:pt x="954" y="183"/>
                  </a:cubicBezTo>
                  <a:cubicBezTo>
                    <a:pt x="952" y="184"/>
                    <a:pt x="950" y="185"/>
                    <a:pt x="949" y="186"/>
                  </a:cubicBezTo>
                  <a:cubicBezTo>
                    <a:pt x="948" y="188"/>
                    <a:pt x="946" y="190"/>
                    <a:pt x="943" y="192"/>
                  </a:cubicBezTo>
                  <a:cubicBezTo>
                    <a:pt x="939" y="193"/>
                    <a:pt x="938" y="194"/>
                    <a:pt x="935" y="194"/>
                  </a:cubicBezTo>
                  <a:cubicBezTo>
                    <a:pt x="933" y="194"/>
                    <a:pt x="933" y="193"/>
                    <a:pt x="930" y="191"/>
                  </a:cubicBezTo>
                  <a:cubicBezTo>
                    <a:pt x="927" y="190"/>
                    <a:pt x="927" y="190"/>
                    <a:pt x="924" y="188"/>
                  </a:cubicBezTo>
                  <a:cubicBezTo>
                    <a:pt x="921" y="186"/>
                    <a:pt x="920" y="187"/>
                    <a:pt x="921" y="184"/>
                  </a:cubicBezTo>
                  <a:cubicBezTo>
                    <a:pt x="921" y="181"/>
                    <a:pt x="921" y="178"/>
                    <a:pt x="923" y="175"/>
                  </a:cubicBezTo>
                  <a:close/>
                  <a:moveTo>
                    <a:pt x="810" y="64"/>
                  </a:moveTo>
                  <a:cubicBezTo>
                    <a:pt x="811" y="63"/>
                    <a:pt x="812" y="62"/>
                    <a:pt x="813" y="61"/>
                  </a:cubicBezTo>
                  <a:cubicBezTo>
                    <a:pt x="813" y="60"/>
                    <a:pt x="813" y="60"/>
                    <a:pt x="814" y="58"/>
                  </a:cubicBezTo>
                  <a:cubicBezTo>
                    <a:pt x="815" y="56"/>
                    <a:pt x="816" y="57"/>
                    <a:pt x="817" y="55"/>
                  </a:cubicBezTo>
                  <a:cubicBezTo>
                    <a:pt x="818" y="53"/>
                    <a:pt x="819" y="53"/>
                    <a:pt x="820" y="52"/>
                  </a:cubicBezTo>
                  <a:cubicBezTo>
                    <a:pt x="821" y="51"/>
                    <a:pt x="821" y="50"/>
                    <a:pt x="822" y="49"/>
                  </a:cubicBezTo>
                  <a:cubicBezTo>
                    <a:pt x="824" y="49"/>
                    <a:pt x="824" y="48"/>
                    <a:pt x="824" y="49"/>
                  </a:cubicBezTo>
                  <a:cubicBezTo>
                    <a:pt x="825" y="50"/>
                    <a:pt x="825" y="50"/>
                    <a:pt x="825" y="52"/>
                  </a:cubicBezTo>
                  <a:cubicBezTo>
                    <a:pt x="825" y="53"/>
                    <a:pt x="826" y="53"/>
                    <a:pt x="825" y="55"/>
                  </a:cubicBezTo>
                  <a:cubicBezTo>
                    <a:pt x="824" y="57"/>
                    <a:pt x="824" y="56"/>
                    <a:pt x="823" y="58"/>
                  </a:cubicBezTo>
                  <a:cubicBezTo>
                    <a:pt x="823" y="60"/>
                    <a:pt x="822" y="60"/>
                    <a:pt x="821" y="62"/>
                  </a:cubicBezTo>
                  <a:cubicBezTo>
                    <a:pt x="820" y="63"/>
                    <a:pt x="818" y="64"/>
                    <a:pt x="818" y="65"/>
                  </a:cubicBezTo>
                  <a:cubicBezTo>
                    <a:pt x="817" y="66"/>
                    <a:pt x="817" y="67"/>
                    <a:pt x="816" y="67"/>
                  </a:cubicBezTo>
                  <a:cubicBezTo>
                    <a:pt x="815" y="68"/>
                    <a:pt x="815" y="69"/>
                    <a:pt x="814" y="69"/>
                  </a:cubicBezTo>
                  <a:cubicBezTo>
                    <a:pt x="812" y="69"/>
                    <a:pt x="811" y="69"/>
                    <a:pt x="811" y="68"/>
                  </a:cubicBezTo>
                  <a:cubicBezTo>
                    <a:pt x="811" y="67"/>
                    <a:pt x="810" y="66"/>
                    <a:pt x="810" y="64"/>
                  </a:cubicBezTo>
                  <a:close/>
                  <a:moveTo>
                    <a:pt x="790" y="70"/>
                  </a:moveTo>
                  <a:cubicBezTo>
                    <a:pt x="791" y="70"/>
                    <a:pt x="791" y="71"/>
                    <a:pt x="792" y="72"/>
                  </a:cubicBezTo>
                  <a:cubicBezTo>
                    <a:pt x="794" y="73"/>
                    <a:pt x="794" y="74"/>
                    <a:pt x="796" y="74"/>
                  </a:cubicBezTo>
                  <a:cubicBezTo>
                    <a:pt x="798" y="75"/>
                    <a:pt x="798" y="74"/>
                    <a:pt x="800" y="75"/>
                  </a:cubicBezTo>
                  <a:cubicBezTo>
                    <a:pt x="802" y="76"/>
                    <a:pt x="802" y="77"/>
                    <a:pt x="802" y="78"/>
                  </a:cubicBezTo>
                  <a:cubicBezTo>
                    <a:pt x="803" y="79"/>
                    <a:pt x="804" y="77"/>
                    <a:pt x="804" y="79"/>
                  </a:cubicBezTo>
                  <a:cubicBezTo>
                    <a:pt x="805" y="81"/>
                    <a:pt x="803" y="82"/>
                    <a:pt x="803" y="83"/>
                  </a:cubicBezTo>
                  <a:cubicBezTo>
                    <a:pt x="803" y="84"/>
                    <a:pt x="802" y="85"/>
                    <a:pt x="800" y="86"/>
                  </a:cubicBezTo>
                  <a:cubicBezTo>
                    <a:pt x="798" y="87"/>
                    <a:pt x="797" y="86"/>
                    <a:pt x="795" y="88"/>
                  </a:cubicBezTo>
                  <a:cubicBezTo>
                    <a:pt x="793" y="89"/>
                    <a:pt x="792" y="89"/>
                    <a:pt x="791" y="90"/>
                  </a:cubicBezTo>
                  <a:cubicBezTo>
                    <a:pt x="791" y="91"/>
                    <a:pt x="789" y="91"/>
                    <a:pt x="788" y="91"/>
                  </a:cubicBezTo>
                  <a:cubicBezTo>
                    <a:pt x="787" y="91"/>
                    <a:pt x="786" y="91"/>
                    <a:pt x="786" y="90"/>
                  </a:cubicBezTo>
                  <a:cubicBezTo>
                    <a:pt x="786" y="89"/>
                    <a:pt x="786" y="88"/>
                    <a:pt x="786" y="85"/>
                  </a:cubicBezTo>
                  <a:cubicBezTo>
                    <a:pt x="786" y="83"/>
                    <a:pt x="785" y="82"/>
                    <a:pt x="786" y="80"/>
                  </a:cubicBezTo>
                  <a:cubicBezTo>
                    <a:pt x="787" y="78"/>
                    <a:pt x="787" y="79"/>
                    <a:pt x="788" y="76"/>
                  </a:cubicBezTo>
                  <a:cubicBezTo>
                    <a:pt x="789" y="73"/>
                    <a:pt x="790" y="72"/>
                    <a:pt x="790" y="71"/>
                  </a:cubicBezTo>
                  <a:cubicBezTo>
                    <a:pt x="790" y="70"/>
                    <a:pt x="789" y="71"/>
                    <a:pt x="790" y="70"/>
                  </a:cubicBezTo>
                  <a:close/>
                  <a:moveTo>
                    <a:pt x="819" y="187"/>
                  </a:moveTo>
                  <a:cubicBezTo>
                    <a:pt x="822" y="187"/>
                    <a:pt x="827" y="187"/>
                    <a:pt x="833" y="186"/>
                  </a:cubicBezTo>
                  <a:cubicBezTo>
                    <a:pt x="839" y="186"/>
                    <a:pt x="838" y="184"/>
                    <a:pt x="843" y="185"/>
                  </a:cubicBezTo>
                  <a:cubicBezTo>
                    <a:pt x="848" y="186"/>
                    <a:pt x="851" y="187"/>
                    <a:pt x="853" y="190"/>
                  </a:cubicBezTo>
                  <a:cubicBezTo>
                    <a:pt x="855" y="194"/>
                    <a:pt x="857" y="195"/>
                    <a:pt x="858" y="202"/>
                  </a:cubicBezTo>
                  <a:cubicBezTo>
                    <a:pt x="858" y="209"/>
                    <a:pt x="859" y="211"/>
                    <a:pt x="858" y="214"/>
                  </a:cubicBezTo>
                  <a:cubicBezTo>
                    <a:pt x="858" y="217"/>
                    <a:pt x="857" y="220"/>
                    <a:pt x="855" y="221"/>
                  </a:cubicBezTo>
                  <a:cubicBezTo>
                    <a:pt x="853" y="222"/>
                    <a:pt x="854" y="222"/>
                    <a:pt x="851" y="223"/>
                  </a:cubicBezTo>
                  <a:cubicBezTo>
                    <a:pt x="848" y="224"/>
                    <a:pt x="851" y="224"/>
                    <a:pt x="844" y="224"/>
                  </a:cubicBezTo>
                  <a:cubicBezTo>
                    <a:pt x="837" y="225"/>
                    <a:pt x="838" y="225"/>
                    <a:pt x="836" y="226"/>
                  </a:cubicBezTo>
                  <a:cubicBezTo>
                    <a:pt x="835" y="227"/>
                    <a:pt x="836" y="229"/>
                    <a:pt x="833" y="226"/>
                  </a:cubicBezTo>
                  <a:cubicBezTo>
                    <a:pt x="830" y="223"/>
                    <a:pt x="829" y="222"/>
                    <a:pt x="830" y="221"/>
                  </a:cubicBezTo>
                  <a:cubicBezTo>
                    <a:pt x="830" y="220"/>
                    <a:pt x="831" y="219"/>
                    <a:pt x="831" y="216"/>
                  </a:cubicBezTo>
                  <a:cubicBezTo>
                    <a:pt x="831" y="213"/>
                    <a:pt x="830" y="208"/>
                    <a:pt x="829" y="204"/>
                  </a:cubicBezTo>
                  <a:cubicBezTo>
                    <a:pt x="829" y="201"/>
                    <a:pt x="825" y="197"/>
                    <a:pt x="824" y="195"/>
                  </a:cubicBezTo>
                  <a:cubicBezTo>
                    <a:pt x="822" y="193"/>
                    <a:pt x="819" y="192"/>
                    <a:pt x="818" y="190"/>
                  </a:cubicBezTo>
                  <a:cubicBezTo>
                    <a:pt x="818" y="189"/>
                    <a:pt x="816" y="188"/>
                    <a:pt x="819" y="187"/>
                  </a:cubicBezTo>
                  <a:close/>
                  <a:moveTo>
                    <a:pt x="741" y="74"/>
                  </a:moveTo>
                  <a:cubicBezTo>
                    <a:pt x="743" y="73"/>
                    <a:pt x="744" y="73"/>
                    <a:pt x="746" y="74"/>
                  </a:cubicBezTo>
                  <a:cubicBezTo>
                    <a:pt x="747" y="75"/>
                    <a:pt x="748" y="76"/>
                    <a:pt x="749" y="77"/>
                  </a:cubicBezTo>
                  <a:cubicBezTo>
                    <a:pt x="750" y="77"/>
                    <a:pt x="750" y="77"/>
                    <a:pt x="753" y="78"/>
                  </a:cubicBezTo>
                  <a:cubicBezTo>
                    <a:pt x="756" y="78"/>
                    <a:pt x="756" y="79"/>
                    <a:pt x="756" y="79"/>
                  </a:cubicBezTo>
                  <a:cubicBezTo>
                    <a:pt x="756" y="79"/>
                    <a:pt x="756" y="78"/>
                    <a:pt x="758" y="77"/>
                  </a:cubicBezTo>
                  <a:cubicBezTo>
                    <a:pt x="759" y="77"/>
                    <a:pt x="761" y="76"/>
                    <a:pt x="761" y="76"/>
                  </a:cubicBezTo>
                  <a:cubicBezTo>
                    <a:pt x="761" y="76"/>
                    <a:pt x="765" y="73"/>
                    <a:pt x="765" y="73"/>
                  </a:cubicBezTo>
                  <a:cubicBezTo>
                    <a:pt x="766" y="72"/>
                    <a:pt x="768" y="73"/>
                    <a:pt x="768" y="71"/>
                  </a:cubicBezTo>
                  <a:cubicBezTo>
                    <a:pt x="769" y="69"/>
                    <a:pt x="770" y="64"/>
                    <a:pt x="770" y="63"/>
                  </a:cubicBezTo>
                  <a:cubicBezTo>
                    <a:pt x="770" y="61"/>
                    <a:pt x="770" y="58"/>
                    <a:pt x="771" y="55"/>
                  </a:cubicBezTo>
                  <a:cubicBezTo>
                    <a:pt x="771" y="51"/>
                    <a:pt x="771" y="46"/>
                    <a:pt x="770" y="45"/>
                  </a:cubicBezTo>
                  <a:cubicBezTo>
                    <a:pt x="770" y="44"/>
                    <a:pt x="769" y="40"/>
                    <a:pt x="769" y="36"/>
                  </a:cubicBezTo>
                  <a:cubicBezTo>
                    <a:pt x="768" y="32"/>
                    <a:pt x="768" y="30"/>
                    <a:pt x="768" y="28"/>
                  </a:cubicBezTo>
                  <a:cubicBezTo>
                    <a:pt x="768" y="25"/>
                    <a:pt x="768" y="22"/>
                    <a:pt x="768" y="22"/>
                  </a:cubicBezTo>
                  <a:cubicBezTo>
                    <a:pt x="769" y="21"/>
                    <a:pt x="775" y="20"/>
                    <a:pt x="776" y="19"/>
                  </a:cubicBezTo>
                  <a:cubicBezTo>
                    <a:pt x="778" y="19"/>
                    <a:pt x="776" y="17"/>
                    <a:pt x="780" y="18"/>
                  </a:cubicBezTo>
                  <a:cubicBezTo>
                    <a:pt x="785" y="19"/>
                    <a:pt x="786" y="21"/>
                    <a:pt x="788" y="23"/>
                  </a:cubicBezTo>
                  <a:cubicBezTo>
                    <a:pt x="790" y="24"/>
                    <a:pt x="790" y="25"/>
                    <a:pt x="794" y="27"/>
                  </a:cubicBezTo>
                  <a:cubicBezTo>
                    <a:pt x="799" y="29"/>
                    <a:pt x="800" y="33"/>
                    <a:pt x="800" y="36"/>
                  </a:cubicBezTo>
                  <a:cubicBezTo>
                    <a:pt x="800" y="39"/>
                    <a:pt x="799" y="42"/>
                    <a:pt x="798" y="44"/>
                  </a:cubicBezTo>
                  <a:cubicBezTo>
                    <a:pt x="797" y="47"/>
                    <a:pt x="795" y="49"/>
                    <a:pt x="794" y="51"/>
                  </a:cubicBezTo>
                  <a:cubicBezTo>
                    <a:pt x="793" y="53"/>
                    <a:pt x="793" y="54"/>
                    <a:pt x="793" y="55"/>
                  </a:cubicBezTo>
                  <a:cubicBezTo>
                    <a:pt x="794" y="56"/>
                    <a:pt x="795" y="59"/>
                    <a:pt x="796" y="59"/>
                  </a:cubicBezTo>
                  <a:cubicBezTo>
                    <a:pt x="797" y="60"/>
                    <a:pt x="797" y="60"/>
                    <a:pt x="799" y="60"/>
                  </a:cubicBezTo>
                  <a:cubicBezTo>
                    <a:pt x="802" y="59"/>
                    <a:pt x="804" y="59"/>
                    <a:pt x="805" y="58"/>
                  </a:cubicBezTo>
                  <a:cubicBezTo>
                    <a:pt x="807" y="56"/>
                    <a:pt x="809" y="55"/>
                    <a:pt x="810" y="54"/>
                  </a:cubicBezTo>
                  <a:cubicBezTo>
                    <a:pt x="810" y="53"/>
                    <a:pt x="812" y="49"/>
                    <a:pt x="815" y="47"/>
                  </a:cubicBezTo>
                  <a:cubicBezTo>
                    <a:pt x="819" y="45"/>
                    <a:pt x="819" y="44"/>
                    <a:pt x="820" y="43"/>
                  </a:cubicBezTo>
                  <a:cubicBezTo>
                    <a:pt x="821" y="41"/>
                    <a:pt x="822" y="40"/>
                    <a:pt x="823" y="38"/>
                  </a:cubicBezTo>
                  <a:cubicBezTo>
                    <a:pt x="824" y="37"/>
                    <a:pt x="828" y="30"/>
                    <a:pt x="832" y="30"/>
                  </a:cubicBezTo>
                  <a:cubicBezTo>
                    <a:pt x="837" y="30"/>
                    <a:pt x="835" y="29"/>
                    <a:pt x="840" y="29"/>
                  </a:cubicBezTo>
                  <a:cubicBezTo>
                    <a:pt x="846" y="30"/>
                    <a:pt x="845" y="31"/>
                    <a:pt x="848" y="33"/>
                  </a:cubicBezTo>
                  <a:cubicBezTo>
                    <a:pt x="851" y="35"/>
                    <a:pt x="853" y="34"/>
                    <a:pt x="854" y="39"/>
                  </a:cubicBezTo>
                  <a:cubicBezTo>
                    <a:pt x="855" y="44"/>
                    <a:pt x="855" y="45"/>
                    <a:pt x="854" y="48"/>
                  </a:cubicBezTo>
                  <a:cubicBezTo>
                    <a:pt x="854" y="52"/>
                    <a:pt x="854" y="53"/>
                    <a:pt x="852" y="54"/>
                  </a:cubicBezTo>
                  <a:cubicBezTo>
                    <a:pt x="850" y="56"/>
                    <a:pt x="847" y="60"/>
                    <a:pt x="844" y="61"/>
                  </a:cubicBezTo>
                  <a:cubicBezTo>
                    <a:pt x="841" y="62"/>
                    <a:pt x="841" y="61"/>
                    <a:pt x="839" y="63"/>
                  </a:cubicBezTo>
                  <a:cubicBezTo>
                    <a:pt x="837" y="65"/>
                    <a:pt x="835" y="66"/>
                    <a:pt x="834" y="67"/>
                  </a:cubicBezTo>
                  <a:cubicBezTo>
                    <a:pt x="833" y="69"/>
                    <a:pt x="831" y="70"/>
                    <a:pt x="831" y="72"/>
                  </a:cubicBezTo>
                  <a:cubicBezTo>
                    <a:pt x="831" y="74"/>
                    <a:pt x="830" y="75"/>
                    <a:pt x="832" y="75"/>
                  </a:cubicBezTo>
                  <a:cubicBezTo>
                    <a:pt x="834" y="76"/>
                    <a:pt x="834" y="75"/>
                    <a:pt x="836" y="74"/>
                  </a:cubicBezTo>
                  <a:cubicBezTo>
                    <a:pt x="839" y="74"/>
                    <a:pt x="840" y="74"/>
                    <a:pt x="842" y="72"/>
                  </a:cubicBezTo>
                  <a:cubicBezTo>
                    <a:pt x="844" y="70"/>
                    <a:pt x="846" y="70"/>
                    <a:pt x="847" y="69"/>
                  </a:cubicBezTo>
                  <a:cubicBezTo>
                    <a:pt x="849" y="69"/>
                    <a:pt x="851" y="67"/>
                    <a:pt x="852" y="67"/>
                  </a:cubicBezTo>
                  <a:cubicBezTo>
                    <a:pt x="854" y="66"/>
                    <a:pt x="857" y="63"/>
                    <a:pt x="859" y="63"/>
                  </a:cubicBezTo>
                  <a:cubicBezTo>
                    <a:pt x="862" y="62"/>
                    <a:pt x="862" y="61"/>
                    <a:pt x="866" y="60"/>
                  </a:cubicBezTo>
                  <a:cubicBezTo>
                    <a:pt x="870" y="59"/>
                    <a:pt x="871" y="59"/>
                    <a:pt x="873" y="59"/>
                  </a:cubicBezTo>
                  <a:cubicBezTo>
                    <a:pt x="875" y="59"/>
                    <a:pt x="877" y="59"/>
                    <a:pt x="879" y="61"/>
                  </a:cubicBezTo>
                  <a:cubicBezTo>
                    <a:pt x="880" y="63"/>
                    <a:pt x="880" y="63"/>
                    <a:pt x="881" y="65"/>
                  </a:cubicBezTo>
                  <a:cubicBezTo>
                    <a:pt x="882" y="66"/>
                    <a:pt x="883" y="66"/>
                    <a:pt x="883" y="68"/>
                  </a:cubicBezTo>
                  <a:cubicBezTo>
                    <a:pt x="883" y="71"/>
                    <a:pt x="882" y="72"/>
                    <a:pt x="881" y="74"/>
                  </a:cubicBezTo>
                  <a:cubicBezTo>
                    <a:pt x="881" y="75"/>
                    <a:pt x="880" y="76"/>
                    <a:pt x="879" y="78"/>
                  </a:cubicBezTo>
                  <a:cubicBezTo>
                    <a:pt x="878" y="81"/>
                    <a:pt x="877" y="81"/>
                    <a:pt x="874" y="81"/>
                  </a:cubicBezTo>
                  <a:cubicBezTo>
                    <a:pt x="871" y="82"/>
                    <a:pt x="867" y="84"/>
                    <a:pt x="864" y="84"/>
                  </a:cubicBezTo>
                  <a:cubicBezTo>
                    <a:pt x="862" y="84"/>
                    <a:pt x="862" y="85"/>
                    <a:pt x="857" y="85"/>
                  </a:cubicBezTo>
                  <a:cubicBezTo>
                    <a:pt x="852" y="86"/>
                    <a:pt x="850" y="86"/>
                    <a:pt x="848" y="86"/>
                  </a:cubicBezTo>
                  <a:cubicBezTo>
                    <a:pt x="846" y="86"/>
                    <a:pt x="847" y="86"/>
                    <a:pt x="843" y="86"/>
                  </a:cubicBezTo>
                  <a:cubicBezTo>
                    <a:pt x="839" y="87"/>
                    <a:pt x="839" y="87"/>
                    <a:pt x="837" y="87"/>
                  </a:cubicBezTo>
                  <a:cubicBezTo>
                    <a:pt x="835" y="87"/>
                    <a:pt x="831" y="87"/>
                    <a:pt x="830" y="87"/>
                  </a:cubicBezTo>
                  <a:cubicBezTo>
                    <a:pt x="828" y="88"/>
                    <a:pt x="824" y="89"/>
                    <a:pt x="821" y="89"/>
                  </a:cubicBezTo>
                  <a:cubicBezTo>
                    <a:pt x="817" y="89"/>
                    <a:pt x="815" y="92"/>
                    <a:pt x="812" y="92"/>
                  </a:cubicBezTo>
                  <a:cubicBezTo>
                    <a:pt x="809" y="93"/>
                    <a:pt x="810" y="94"/>
                    <a:pt x="807" y="95"/>
                  </a:cubicBezTo>
                  <a:cubicBezTo>
                    <a:pt x="804" y="96"/>
                    <a:pt x="801" y="97"/>
                    <a:pt x="799" y="98"/>
                  </a:cubicBezTo>
                  <a:cubicBezTo>
                    <a:pt x="796" y="99"/>
                    <a:pt x="795" y="101"/>
                    <a:pt x="792" y="102"/>
                  </a:cubicBezTo>
                  <a:cubicBezTo>
                    <a:pt x="789" y="103"/>
                    <a:pt x="787" y="105"/>
                    <a:pt x="786" y="105"/>
                  </a:cubicBezTo>
                  <a:cubicBezTo>
                    <a:pt x="785" y="106"/>
                    <a:pt x="783" y="107"/>
                    <a:pt x="782" y="109"/>
                  </a:cubicBezTo>
                  <a:cubicBezTo>
                    <a:pt x="782" y="110"/>
                    <a:pt x="782" y="112"/>
                    <a:pt x="783" y="114"/>
                  </a:cubicBezTo>
                  <a:cubicBezTo>
                    <a:pt x="784" y="115"/>
                    <a:pt x="784" y="116"/>
                    <a:pt x="786" y="115"/>
                  </a:cubicBezTo>
                  <a:cubicBezTo>
                    <a:pt x="789" y="114"/>
                    <a:pt x="791" y="115"/>
                    <a:pt x="792" y="113"/>
                  </a:cubicBezTo>
                  <a:cubicBezTo>
                    <a:pt x="793" y="112"/>
                    <a:pt x="793" y="111"/>
                    <a:pt x="795" y="110"/>
                  </a:cubicBezTo>
                  <a:cubicBezTo>
                    <a:pt x="796" y="109"/>
                    <a:pt x="795" y="107"/>
                    <a:pt x="799" y="107"/>
                  </a:cubicBezTo>
                  <a:cubicBezTo>
                    <a:pt x="802" y="107"/>
                    <a:pt x="801" y="105"/>
                    <a:pt x="801" y="107"/>
                  </a:cubicBezTo>
                  <a:cubicBezTo>
                    <a:pt x="801" y="109"/>
                    <a:pt x="800" y="110"/>
                    <a:pt x="800" y="111"/>
                  </a:cubicBezTo>
                  <a:cubicBezTo>
                    <a:pt x="799" y="112"/>
                    <a:pt x="798" y="114"/>
                    <a:pt x="797" y="115"/>
                  </a:cubicBezTo>
                  <a:cubicBezTo>
                    <a:pt x="796" y="116"/>
                    <a:pt x="796" y="116"/>
                    <a:pt x="795" y="118"/>
                  </a:cubicBezTo>
                  <a:cubicBezTo>
                    <a:pt x="793" y="120"/>
                    <a:pt x="793" y="122"/>
                    <a:pt x="792" y="123"/>
                  </a:cubicBezTo>
                  <a:cubicBezTo>
                    <a:pt x="791" y="124"/>
                    <a:pt x="790" y="124"/>
                    <a:pt x="790" y="126"/>
                  </a:cubicBezTo>
                  <a:cubicBezTo>
                    <a:pt x="790" y="127"/>
                    <a:pt x="790" y="130"/>
                    <a:pt x="790" y="131"/>
                  </a:cubicBezTo>
                  <a:cubicBezTo>
                    <a:pt x="790" y="132"/>
                    <a:pt x="791" y="132"/>
                    <a:pt x="794" y="130"/>
                  </a:cubicBezTo>
                  <a:cubicBezTo>
                    <a:pt x="797" y="127"/>
                    <a:pt x="799" y="127"/>
                    <a:pt x="800" y="125"/>
                  </a:cubicBezTo>
                  <a:cubicBezTo>
                    <a:pt x="801" y="123"/>
                    <a:pt x="803" y="120"/>
                    <a:pt x="804" y="119"/>
                  </a:cubicBezTo>
                  <a:cubicBezTo>
                    <a:pt x="804" y="119"/>
                    <a:pt x="806" y="115"/>
                    <a:pt x="806" y="113"/>
                  </a:cubicBezTo>
                  <a:cubicBezTo>
                    <a:pt x="806" y="112"/>
                    <a:pt x="807" y="110"/>
                    <a:pt x="808" y="108"/>
                  </a:cubicBezTo>
                  <a:cubicBezTo>
                    <a:pt x="808" y="106"/>
                    <a:pt x="809" y="104"/>
                    <a:pt x="810" y="102"/>
                  </a:cubicBezTo>
                  <a:cubicBezTo>
                    <a:pt x="810" y="100"/>
                    <a:pt x="809" y="99"/>
                    <a:pt x="814" y="98"/>
                  </a:cubicBezTo>
                  <a:cubicBezTo>
                    <a:pt x="819" y="97"/>
                    <a:pt x="819" y="97"/>
                    <a:pt x="822" y="96"/>
                  </a:cubicBezTo>
                  <a:cubicBezTo>
                    <a:pt x="826" y="95"/>
                    <a:pt x="830" y="93"/>
                    <a:pt x="832" y="94"/>
                  </a:cubicBezTo>
                  <a:cubicBezTo>
                    <a:pt x="834" y="95"/>
                    <a:pt x="835" y="97"/>
                    <a:pt x="836" y="98"/>
                  </a:cubicBezTo>
                  <a:cubicBezTo>
                    <a:pt x="837" y="99"/>
                    <a:pt x="837" y="100"/>
                    <a:pt x="837" y="102"/>
                  </a:cubicBezTo>
                  <a:cubicBezTo>
                    <a:pt x="838" y="104"/>
                    <a:pt x="839" y="107"/>
                    <a:pt x="838" y="109"/>
                  </a:cubicBezTo>
                  <a:cubicBezTo>
                    <a:pt x="837" y="111"/>
                    <a:pt x="835" y="109"/>
                    <a:pt x="833" y="113"/>
                  </a:cubicBezTo>
                  <a:cubicBezTo>
                    <a:pt x="831" y="117"/>
                    <a:pt x="830" y="116"/>
                    <a:pt x="827" y="117"/>
                  </a:cubicBezTo>
                  <a:cubicBezTo>
                    <a:pt x="824" y="117"/>
                    <a:pt x="821" y="117"/>
                    <a:pt x="819" y="119"/>
                  </a:cubicBezTo>
                  <a:cubicBezTo>
                    <a:pt x="816" y="120"/>
                    <a:pt x="812" y="122"/>
                    <a:pt x="812" y="123"/>
                  </a:cubicBezTo>
                  <a:cubicBezTo>
                    <a:pt x="811" y="124"/>
                    <a:pt x="809" y="128"/>
                    <a:pt x="808" y="128"/>
                  </a:cubicBezTo>
                  <a:cubicBezTo>
                    <a:pt x="808" y="129"/>
                    <a:pt x="807" y="131"/>
                    <a:pt x="808" y="132"/>
                  </a:cubicBezTo>
                  <a:cubicBezTo>
                    <a:pt x="809" y="133"/>
                    <a:pt x="808" y="134"/>
                    <a:pt x="810" y="133"/>
                  </a:cubicBezTo>
                  <a:cubicBezTo>
                    <a:pt x="811" y="133"/>
                    <a:pt x="812" y="135"/>
                    <a:pt x="813" y="132"/>
                  </a:cubicBezTo>
                  <a:cubicBezTo>
                    <a:pt x="814" y="129"/>
                    <a:pt x="814" y="128"/>
                    <a:pt x="816" y="127"/>
                  </a:cubicBezTo>
                  <a:cubicBezTo>
                    <a:pt x="817" y="127"/>
                    <a:pt x="819" y="126"/>
                    <a:pt x="820" y="128"/>
                  </a:cubicBezTo>
                  <a:cubicBezTo>
                    <a:pt x="821" y="130"/>
                    <a:pt x="822" y="131"/>
                    <a:pt x="822" y="132"/>
                  </a:cubicBezTo>
                  <a:cubicBezTo>
                    <a:pt x="822" y="133"/>
                    <a:pt x="822" y="134"/>
                    <a:pt x="821" y="136"/>
                  </a:cubicBezTo>
                  <a:cubicBezTo>
                    <a:pt x="821" y="137"/>
                    <a:pt x="820" y="138"/>
                    <a:pt x="819" y="139"/>
                  </a:cubicBezTo>
                  <a:cubicBezTo>
                    <a:pt x="817" y="140"/>
                    <a:pt x="816" y="141"/>
                    <a:pt x="816" y="142"/>
                  </a:cubicBezTo>
                  <a:cubicBezTo>
                    <a:pt x="815" y="143"/>
                    <a:pt x="815" y="145"/>
                    <a:pt x="815" y="146"/>
                  </a:cubicBezTo>
                  <a:cubicBezTo>
                    <a:pt x="816" y="148"/>
                    <a:pt x="815" y="149"/>
                    <a:pt x="818" y="150"/>
                  </a:cubicBezTo>
                  <a:cubicBezTo>
                    <a:pt x="820" y="152"/>
                    <a:pt x="819" y="151"/>
                    <a:pt x="819" y="153"/>
                  </a:cubicBezTo>
                  <a:cubicBezTo>
                    <a:pt x="819" y="156"/>
                    <a:pt x="818" y="156"/>
                    <a:pt x="818" y="157"/>
                  </a:cubicBezTo>
                  <a:cubicBezTo>
                    <a:pt x="817" y="157"/>
                    <a:pt x="817" y="158"/>
                    <a:pt x="815" y="159"/>
                  </a:cubicBezTo>
                  <a:cubicBezTo>
                    <a:pt x="813" y="161"/>
                    <a:pt x="814" y="160"/>
                    <a:pt x="812" y="162"/>
                  </a:cubicBezTo>
                  <a:cubicBezTo>
                    <a:pt x="810" y="164"/>
                    <a:pt x="808" y="162"/>
                    <a:pt x="809" y="166"/>
                  </a:cubicBezTo>
                  <a:cubicBezTo>
                    <a:pt x="809" y="169"/>
                    <a:pt x="809" y="169"/>
                    <a:pt x="811" y="169"/>
                  </a:cubicBezTo>
                  <a:cubicBezTo>
                    <a:pt x="813" y="170"/>
                    <a:pt x="811" y="170"/>
                    <a:pt x="814" y="170"/>
                  </a:cubicBezTo>
                  <a:cubicBezTo>
                    <a:pt x="817" y="169"/>
                    <a:pt x="817" y="169"/>
                    <a:pt x="818" y="169"/>
                  </a:cubicBezTo>
                  <a:cubicBezTo>
                    <a:pt x="819" y="168"/>
                    <a:pt x="819" y="167"/>
                    <a:pt x="821" y="168"/>
                  </a:cubicBezTo>
                  <a:cubicBezTo>
                    <a:pt x="822" y="168"/>
                    <a:pt x="822" y="168"/>
                    <a:pt x="822" y="170"/>
                  </a:cubicBezTo>
                  <a:cubicBezTo>
                    <a:pt x="821" y="172"/>
                    <a:pt x="822" y="172"/>
                    <a:pt x="821" y="174"/>
                  </a:cubicBezTo>
                  <a:cubicBezTo>
                    <a:pt x="820" y="176"/>
                    <a:pt x="820" y="177"/>
                    <a:pt x="818" y="181"/>
                  </a:cubicBezTo>
                  <a:cubicBezTo>
                    <a:pt x="816" y="184"/>
                    <a:pt x="816" y="182"/>
                    <a:pt x="815" y="184"/>
                  </a:cubicBezTo>
                  <a:cubicBezTo>
                    <a:pt x="813" y="186"/>
                    <a:pt x="813" y="186"/>
                    <a:pt x="812" y="187"/>
                  </a:cubicBezTo>
                  <a:cubicBezTo>
                    <a:pt x="811" y="189"/>
                    <a:pt x="810" y="189"/>
                    <a:pt x="810" y="192"/>
                  </a:cubicBezTo>
                  <a:cubicBezTo>
                    <a:pt x="810" y="195"/>
                    <a:pt x="810" y="197"/>
                    <a:pt x="810" y="200"/>
                  </a:cubicBezTo>
                  <a:cubicBezTo>
                    <a:pt x="810" y="203"/>
                    <a:pt x="811" y="205"/>
                    <a:pt x="811" y="208"/>
                  </a:cubicBezTo>
                  <a:cubicBezTo>
                    <a:pt x="811" y="211"/>
                    <a:pt x="812" y="212"/>
                    <a:pt x="812" y="214"/>
                  </a:cubicBezTo>
                  <a:cubicBezTo>
                    <a:pt x="812" y="217"/>
                    <a:pt x="812" y="224"/>
                    <a:pt x="812" y="225"/>
                  </a:cubicBezTo>
                  <a:cubicBezTo>
                    <a:pt x="812" y="226"/>
                    <a:pt x="812" y="231"/>
                    <a:pt x="811" y="232"/>
                  </a:cubicBezTo>
                  <a:cubicBezTo>
                    <a:pt x="811" y="233"/>
                    <a:pt x="807" y="237"/>
                    <a:pt x="806" y="239"/>
                  </a:cubicBezTo>
                  <a:cubicBezTo>
                    <a:pt x="804" y="240"/>
                    <a:pt x="803" y="241"/>
                    <a:pt x="801" y="241"/>
                  </a:cubicBezTo>
                  <a:cubicBezTo>
                    <a:pt x="800" y="242"/>
                    <a:pt x="799" y="243"/>
                    <a:pt x="798" y="244"/>
                  </a:cubicBezTo>
                  <a:cubicBezTo>
                    <a:pt x="797" y="245"/>
                    <a:pt x="797" y="247"/>
                    <a:pt x="795" y="247"/>
                  </a:cubicBezTo>
                  <a:cubicBezTo>
                    <a:pt x="793" y="247"/>
                    <a:pt x="791" y="247"/>
                    <a:pt x="789" y="246"/>
                  </a:cubicBezTo>
                  <a:cubicBezTo>
                    <a:pt x="788" y="246"/>
                    <a:pt x="786" y="244"/>
                    <a:pt x="786" y="242"/>
                  </a:cubicBezTo>
                  <a:cubicBezTo>
                    <a:pt x="786" y="240"/>
                    <a:pt x="784" y="240"/>
                    <a:pt x="784" y="237"/>
                  </a:cubicBezTo>
                  <a:cubicBezTo>
                    <a:pt x="783" y="234"/>
                    <a:pt x="782" y="233"/>
                    <a:pt x="781" y="232"/>
                  </a:cubicBezTo>
                  <a:cubicBezTo>
                    <a:pt x="781" y="231"/>
                    <a:pt x="778" y="228"/>
                    <a:pt x="778" y="228"/>
                  </a:cubicBezTo>
                  <a:cubicBezTo>
                    <a:pt x="778" y="228"/>
                    <a:pt x="777" y="226"/>
                    <a:pt x="777" y="225"/>
                  </a:cubicBezTo>
                  <a:cubicBezTo>
                    <a:pt x="776" y="225"/>
                    <a:pt x="774" y="224"/>
                    <a:pt x="774" y="224"/>
                  </a:cubicBezTo>
                  <a:cubicBezTo>
                    <a:pt x="773" y="223"/>
                    <a:pt x="774" y="222"/>
                    <a:pt x="772" y="223"/>
                  </a:cubicBezTo>
                  <a:cubicBezTo>
                    <a:pt x="770" y="223"/>
                    <a:pt x="769" y="226"/>
                    <a:pt x="768" y="228"/>
                  </a:cubicBezTo>
                  <a:cubicBezTo>
                    <a:pt x="768" y="229"/>
                    <a:pt x="768" y="230"/>
                    <a:pt x="766" y="232"/>
                  </a:cubicBezTo>
                  <a:cubicBezTo>
                    <a:pt x="765" y="234"/>
                    <a:pt x="765" y="236"/>
                    <a:pt x="763" y="237"/>
                  </a:cubicBezTo>
                  <a:cubicBezTo>
                    <a:pt x="762" y="238"/>
                    <a:pt x="760" y="240"/>
                    <a:pt x="759" y="241"/>
                  </a:cubicBezTo>
                  <a:cubicBezTo>
                    <a:pt x="758" y="241"/>
                    <a:pt x="755" y="243"/>
                    <a:pt x="754" y="244"/>
                  </a:cubicBezTo>
                  <a:cubicBezTo>
                    <a:pt x="754" y="244"/>
                    <a:pt x="752" y="245"/>
                    <a:pt x="751" y="246"/>
                  </a:cubicBezTo>
                  <a:cubicBezTo>
                    <a:pt x="750" y="247"/>
                    <a:pt x="746" y="247"/>
                    <a:pt x="745" y="247"/>
                  </a:cubicBezTo>
                  <a:cubicBezTo>
                    <a:pt x="744" y="247"/>
                    <a:pt x="742" y="247"/>
                    <a:pt x="740" y="243"/>
                  </a:cubicBezTo>
                  <a:cubicBezTo>
                    <a:pt x="739" y="240"/>
                    <a:pt x="736" y="239"/>
                    <a:pt x="736" y="239"/>
                  </a:cubicBezTo>
                  <a:cubicBezTo>
                    <a:pt x="734" y="238"/>
                    <a:pt x="734" y="238"/>
                    <a:pt x="734" y="238"/>
                  </a:cubicBezTo>
                  <a:cubicBezTo>
                    <a:pt x="734" y="238"/>
                    <a:pt x="733" y="236"/>
                    <a:pt x="732" y="234"/>
                  </a:cubicBezTo>
                  <a:cubicBezTo>
                    <a:pt x="731" y="232"/>
                    <a:pt x="730" y="231"/>
                    <a:pt x="729" y="229"/>
                  </a:cubicBezTo>
                  <a:cubicBezTo>
                    <a:pt x="729" y="226"/>
                    <a:pt x="730" y="224"/>
                    <a:pt x="730" y="224"/>
                  </a:cubicBezTo>
                  <a:cubicBezTo>
                    <a:pt x="730" y="223"/>
                    <a:pt x="730" y="222"/>
                    <a:pt x="731" y="221"/>
                  </a:cubicBezTo>
                  <a:cubicBezTo>
                    <a:pt x="731" y="219"/>
                    <a:pt x="731" y="218"/>
                    <a:pt x="733" y="218"/>
                  </a:cubicBezTo>
                  <a:cubicBezTo>
                    <a:pt x="735" y="218"/>
                    <a:pt x="735" y="217"/>
                    <a:pt x="738" y="218"/>
                  </a:cubicBezTo>
                  <a:cubicBezTo>
                    <a:pt x="742" y="220"/>
                    <a:pt x="742" y="220"/>
                    <a:pt x="744" y="221"/>
                  </a:cubicBezTo>
                  <a:cubicBezTo>
                    <a:pt x="745" y="222"/>
                    <a:pt x="745" y="222"/>
                    <a:pt x="747" y="222"/>
                  </a:cubicBezTo>
                  <a:cubicBezTo>
                    <a:pt x="748" y="221"/>
                    <a:pt x="752" y="221"/>
                    <a:pt x="754" y="220"/>
                  </a:cubicBezTo>
                  <a:cubicBezTo>
                    <a:pt x="755" y="219"/>
                    <a:pt x="760" y="218"/>
                    <a:pt x="762" y="217"/>
                  </a:cubicBezTo>
                  <a:cubicBezTo>
                    <a:pt x="764" y="215"/>
                    <a:pt x="769" y="212"/>
                    <a:pt x="770" y="210"/>
                  </a:cubicBezTo>
                  <a:cubicBezTo>
                    <a:pt x="771" y="209"/>
                    <a:pt x="772" y="206"/>
                    <a:pt x="772" y="204"/>
                  </a:cubicBezTo>
                  <a:cubicBezTo>
                    <a:pt x="772" y="202"/>
                    <a:pt x="772" y="202"/>
                    <a:pt x="769" y="202"/>
                  </a:cubicBezTo>
                  <a:cubicBezTo>
                    <a:pt x="767" y="201"/>
                    <a:pt x="765" y="200"/>
                    <a:pt x="764" y="199"/>
                  </a:cubicBezTo>
                  <a:cubicBezTo>
                    <a:pt x="763" y="197"/>
                    <a:pt x="764" y="193"/>
                    <a:pt x="764" y="191"/>
                  </a:cubicBezTo>
                  <a:cubicBezTo>
                    <a:pt x="764" y="189"/>
                    <a:pt x="766" y="187"/>
                    <a:pt x="766" y="187"/>
                  </a:cubicBezTo>
                  <a:cubicBezTo>
                    <a:pt x="766" y="187"/>
                    <a:pt x="767" y="185"/>
                    <a:pt x="768" y="185"/>
                  </a:cubicBezTo>
                  <a:cubicBezTo>
                    <a:pt x="769" y="185"/>
                    <a:pt x="772" y="185"/>
                    <a:pt x="774" y="185"/>
                  </a:cubicBezTo>
                  <a:cubicBezTo>
                    <a:pt x="776" y="184"/>
                    <a:pt x="780" y="184"/>
                    <a:pt x="781" y="183"/>
                  </a:cubicBezTo>
                  <a:cubicBezTo>
                    <a:pt x="782" y="182"/>
                    <a:pt x="782" y="182"/>
                    <a:pt x="783" y="181"/>
                  </a:cubicBezTo>
                  <a:cubicBezTo>
                    <a:pt x="784" y="180"/>
                    <a:pt x="784" y="180"/>
                    <a:pt x="785" y="179"/>
                  </a:cubicBezTo>
                  <a:cubicBezTo>
                    <a:pt x="786" y="178"/>
                    <a:pt x="787" y="179"/>
                    <a:pt x="786" y="176"/>
                  </a:cubicBezTo>
                  <a:cubicBezTo>
                    <a:pt x="786" y="174"/>
                    <a:pt x="784" y="173"/>
                    <a:pt x="783" y="173"/>
                  </a:cubicBezTo>
                  <a:cubicBezTo>
                    <a:pt x="781" y="172"/>
                    <a:pt x="780" y="173"/>
                    <a:pt x="778" y="173"/>
                  </a:cubicBezTo>
                  <a:cubicBezTo>
                    <a:pt x="776" y="173"/>
                    <a:pt x="775" y="173"/>
                    <a:pt x="775" y="171"/>
                  </a:cubicBezTo>
                  <a:cubicBezTo>
                    <a:pt x="775" y="169"/>
                    <a:pt x="776" y="168"/>
                    <a:pt x="778" y="167"/>
                  </a:cubicBezTo>
                  <a:cubicBezTo>
                    <a:pt x="780" y="167"/>
                    <a:pt x="782" y="166"/>
                    <a:pt x="782" y="165"/>
                  </a:cubicBezTo>
                  <a:cubicBezTo>
                    <a:pt x="782" y="164"/>
                    <a:pt x="783" y="162"/>
                    <a:pt x="783" y="162"/>
                  </a:cubicBezTo>
                  <a:cubicBezTo>
                    <a:pt x="784" y="161"/>
                    <a:pt x="783" y="158"/>
                    <a:pt x="781" y="159"/>
                  </a:cubicBezTo>
                  <a:cubicBezTo>
                    <a:pt x="779" y="160"/>
                    <a:pt x="779" y="160"/>
                    <a:pt x="776" y="161"/>
                  </a:cubicBezTo>
                  <a:cubicBezTo>
                    <a:pt x="774" y="161"/>
                    <a:pt x="772" y="161"/>
                    <a:pt x="771" y="162"/>
                  </a:cubicBezTo>
                  <a:cubicBezTo>
                    <a:pt x="769" y="162"/>
                    <a:pt x="768" y="162"/>
                    <a:pt x="766" y="161"/>
                  </a:cubicBezTo>
                  <a:cubicBezTo>
                    <a:pt x="764" y="160"/>
                    <a:pt x="763" y="158"/>
                    <a:pt x="763" y="157"/>
                  </a:cubicBezTo>
                  <a:cubicBezTo>
                    <a:pt x="762" y="156"/>
                    <a:pt x="761" y="154"/>
                    <a:pt x="762" y="152"/>
                  </a:cubicBezTo>
                  <a:cubicBezTo>
                    <a:pt x="763" y="151"/>
                    <a:pt x="763" y="151"/>
                    <a:pt x="765" y="149"/>
                  </a:cubicBezTo>
                  <a:cubicBezTo>
                    <a:pt x="768" y="148"/>
                    <a:pt x="770" y="147"/>
                    <a:pt x="771" y="146"/>
                  </a:cubicBezTo>
                  <a:cubicBezTo>
                    <a:pt x="772" y="144"/>
                    <a:pt x="774" y="144"/>
                    <a:pt x="775" y="143"/>
                  </a:cubicBezTo>
                  <a:cubicBezTo>
                    <a:pt x="776" y="143"/>
                    <a:pt x="778" y="142"/>
                    <a:pt x="779" y="141"/>
                  </a:cubicBezTo>
                  <a:cubicBezTo>
                    <a:pt x="781" y="141"/>
                    <a:pt x="781" y="141"/>
                    <a:pt x="782" y="140"/>
                  </a:cubicBezTo>
                  <a:cubicBezTo>
                    <a:pt x="783" y="139"/>
                    <a:pt x="783" y="140"/>
                    <a:pt x="783" y="138"/>
                  </a:cubicBezTo>
                  <a:cubicBezTo>
                    <a:pt x="784" y="137"/>
                    <a:pt x="785" y="135"/>
                    <a:pt x="785" y="135"/>
                  </a:cubicBezTo>
                  <a:cubicBezTo>
                    <a:pt x="785" y="135"/>
                    <a:pt x="787" y="133"/>
                    <a:pt x="784" y="133"/>
                  </a:cubicBezTo>
                  <a:cubicBezTo>
                    <a:pt x="782" y="132"/>
                    <a:pt x="783" y="131"/>
                    <a:pt x="781" y="132"/>
                  </a:cubicBezTo>
                  <a:cubicBezTo>
                    <a:pt x="779" y="134"/>
                    <a:pt x="780" y="134"/>
                    <a:pt x="777" y="135"/>
                  </a:cubicBezTo>
                  <a:cubicBezTo>
                    <a:pt x="774" y="136"/>
                    <a:pt x="774" y="137"/>
                    <a:pt x="772" y="137"/>
                  </a:cubicBezTo>
                  <a:cubicBezTo>
                    <a:pt x="771" y="136"/>
                    <a:pt x="769" y="135"/>
                    <a:pt x="768" y="135"/>
                  </a:cubicBezTo>
                  <a:cubicBezTo>
                    <a:pt x="767" y="134"/>
                    <a:pt x="767" y="132"/>
                    <a:pt x="765" y="132"/>
                  </a:cubicBezTo>
                  <a:cubicBezTo>
                    <a:pt x="764" y="131"/>
                    <a:pt x="764" y="129"/>
                    <a:pt x="762" y="129"/>
                  </a:cubicBezTo>
                  <a:cubicBezTo>
                    <a:pt x="760" y="128"/>
                    <a:pt x="761" y="127"/>
                    <a:pt x="758" y="129"/>
                  </a:cubicBezTo>
                  <a:cubicBezTo>
                    <a:pt x="756" y="130"/>
                    <a:pt x="755" y="131"/>
                    <a:pt x="753" y="133"/>
                  </a:cubicBezTo>
                  <a:cubicBezTo>
                    <a:pt x="751" y="134"/>
                    <a:pt x="751" y="136"/>
                    <a:pt x="748" y="137"/>
                  </a:cubicBezTo>
                  <a:cubicBezTo>
                    <a:pt x="745" y="139"/>
                    <a:pt x="742" y="143"/>
                    <a:pt x="738" y="146"/>
                  </a:cubicBezTo>
                  <a:cubicBezTo>
                    <a:pt x="735" y="150"/>
                    <a:pt x="734" y="155"/>
                    <a:pt x="729" y="156"/>
                  </a:cubicBezTo>
                  <a:cubicBezTo>
                    <a:pt x="724" y="157"/>
                    <a:pt x="722" y="162"/>
                    <a:pt x="718" y="160"/>
                  </a:cubicBezTo>
                  <a:cubicBezTo>
                    <a:pt x="713" y="159"/>
                    <a:pt x="711" y="159"/>
                    <a:pt x="709" y="158"/>
                  </a:cubicBezTo>
                  <a:cubicBezTo>
                    <a:pt x="706" y="157"/>
                    <a:pt x="704" y="157"/>
                    <a:pt x="701" y="154"/>
                  </a:cubicBezTo>
                  <a:cubicBezTo>
                    <a:pt x="699" y="150"/>
                    <a:pt x="698" y="149"/>
                    <a:pt x="696" y="148"/>
                  </a:cubicBezTo>
                  <a:cubicBezTo>
                    <a:pt x="693" y="147"/>
                    <a:pt x="692" y="147"/>
                    <a:pt x="692" y="144"/>
                  </a:cubicBezTo>
                  <a:cubicBezTo>
                    <a:pt x="692" y="142"/>
                    <a:pt x="693" y="141"/>
                    <a:pt x="694" y="139"/>
                  </a:cubicBezTo>
                  <a:cubicBezTo>
                    <a:pt x="694" y="137"/>
                    <a:pt x="694" y="136"/>
                    <a:pt x="695" y="135"/>
                  </a:cubicBezTo>
                  <a:cubicBezTo>
                    <a:pt x="696" y="133"/>
                    <a:pt x="693" y="132"/>
                    <a:pt x="697" y="132"/>
                  </a:cubicBezTo>
                  <a:cubicBezTo>
                    <a:pt x="702" y="131"/>
                    <a:pt x="704" y="131"/>
                    <a:pt x="707" y="131"/>
                  </a:cubicBezTo>
                  <a:cubicBezTo>
                    <a:pt x="710" y="130"/>
                    <a:pt x="712" y="131"/>
                    <a:pt x="715" y="130"/>
                  </a:cubicBezTo>
                  <a:cubicBezTo>
                    <a:pt x="718" y="129"/>
                    <a:pt x="723" y="129"/>
                    <a:pt x="724" y="128"/>
                  </a:cubicBezTo>
                  <a:cubicBezTo>
                    <a:pt x="726" y="127"/>
                    <a:pt x="730" y="126"/>
                    <a:pt x="730" y="126"/>
                  </a:cubicBezTo>
                  <a:cubicBezTo>
                    <a:pt x="731" y="125"/>
                    <a:pt x="735" y="124"/>
                    <a:pt x="736" y="123"/>
                  </a:cubicBezTo>
                  <a:cubicBezTo>
                    <a:pt x="737" y="122"/>
                    <a:pt x="745" y="117"/>
                    <a:pt x="748" y="116"/>
                  </a:cubicBezTo>
                  <a:cubicBezTo>
                    <a:pt x="751" y="115"/>
                    <a:pt x="754" y="114"/>
                    <a:pt x="755" y="113"/>
                  </a:cubicBezTo>
                  <a:cubicBezTo>
                    <a:pt x="756" y="112"/>
                    <a:pt x="761" y="109"/>
                    <a:pt x="762" y="108"/>
                  </a:cubicBezTo>
                  <a:cubicBezTo>
                    <a:pt x="763" y="108"/>
                    <a:pt x="767" y="106"/>
                    <a:pt x="769" y="104"/>
                  </a:cubicBezTo>
                  <a:cubicBezTo>
                    <a:pt x="772" y="101"/>
                    <a:pt x="772" y="101"/>
                    <a:pt x="772" y="100"/>
                  </a:cubicBezTo>
                  <a:cubicBezTo>
                    <a:pt x="772" y="98"/>
                    <a:pt x="771" y="94"/>
                    <a:pt x="771" y="91"/>
                  </a:cubicBezTo>
                  <a:cubicBezTo>
                    <a:pt x="771" y="89"/>
                    <a:pt x="771" y="89"/>
                    <a:pt x="771" y="87"/>
                  </a:cubicBezTo>
                  <a:cubicBezTo>
                    <a:pt x="770" y="84"/>
                    <a:pt x="770" y="84"/>
                    <a:pt x="769" y="83"/>
                  </a:cubicBezTo>
                  <a:cubicBezTo>
                    <a:pt x="768" y="81"/>
                    <a:pt x="768" y="80"/>
                    <a:pt x="768" y="80"/>
                  </a:cubicBezTo>
                  <a:cubicBezTo>
                    <a:pt x="768" y="80"/>
                    <a:pt x="766" y="82"/>
                    <a:pt x="765" y="83"/>
                  </a:cubicBezTo>
                  <a:cubicBezTo>
                    <a:pt x="763" y="84"/>
                    <a:pt x="761" y="83"/>
                    <a:pt x="760" y="87"/>
                  </a:cubicBezTo>
                  <a:cubicBezTo>
                    <a:pt x="759" y="91"/>
                    <a:pt x="758" y="93"/>
                    <a:pt x="757" y="94"/>
                  </a:cubicBezTo>
                  <a:cubicBezTo>
                    <a:pt x="755" y="96"/>
                    <a:pt x="754" y="100"/>
                    <a:pt x="753" y="102"/>
                  </a:cubicBezTo>
                  <a:cubicBezTo>
                    <a:pt x="751" y="104"/>
                    <a:pt x="747" y="104"/>
                    <a:pt x="745" y="104"/>
                  </a:cubicBezTo>
                  <a:cubicBezTo>
                    <a:pt x="743" y="104"/>
                    <a:pt x="743" y="105"/>
                    <a:pt x="741" y="102"/>
                  </a:cubicBezTo>
                  <a:cubicBezTo>
                    <a:pt x="739" y="99"/>
                    <a:pt x="737" y="98"/>
                    <a:pt x="737" y="95"/>
                  </a:cubicBezTo>
                  <a:cubicBezTo>
                    <a:pt x="737" y="92"/>
                    <a:pt x="737" y="91"/>
                    <a:pt x="737" y="88"/>
                  </a:cubicBezTo>
                  <a:cubicBezTo>
                    <a:pt x="737" y="85"/>
                    <a:pt x="738" y="84"/>
                    <a:pt x="739" y="82"/>
                  </a:cubicBezTo>
                  <a:cubicBezTo>
                    <a:pt x="739" y="80"/>
                    <a:pt x="739" y="79"/>
                    <a:pt x="739" y="77"/>
                  </a:cubicBezTo>
                  <a:cubicBezTo>
                    <a:pt x="740" y="75"/>
                    <a:pt x="740" y="74"/>
                    <a:pt x="741" y="74"/>
                  </a:cubicBezTo>
                  <a:close/>
                  <a:moveTo>
                    <a:pt x="539" y="116"/>
                  </a:moveTo>
                  <a:cubicBezTo>
                    <a:pt x="541" y="114"/>
                    <a:pt x="544" y="110"/>
                    <a:pt x="545" y="110"/>
                  </a:cubicBezTo>
                  <a:cubicBezTo>
                    <a:pt x="547" y="109"/>
                    <a:pt x="547" y="109"/>
                    <a:pt x="551" y="109"/>
                  </a:cubicBezTo>
                  <a:cubicBezTo>
                    <a:pt x="555" y="110"/>
                    <a:pt x="555" y="109"/>
                    <a:pt x="561" y="110"/>
                  </a:cubicBezTo>
                  <a:cubicBezTo>
                    <a:pt x="566" y="112"/>
                    <a:pt x="567" y="112"/>
                    <a:pt x="568" y="112"/>
                  </a:cubicBezTo>
                  <a:cubicBezTo>
                    <a:pt x="570" y="113"/>
                    <a:pt x="572" y="114"/>
                    <a:pt x="573" y="112"/>
                  </a:cubicBezTo>
                  <a:cubicBezTo>
                    <a:pt x="575" y="111"/>
                    <a:pt x="578" y="110"/>
                    <a:pt x="580" y="109"/>
                  </a:cubicBezTo>
                  <a:cubicBezTo>
                    <a:pt x="583" y="109"/>
                    <a:pt x="584" y="107"/>
                    <a:pt x="585" y="107"/>
                  </a:cubicBezTo>
                  <a:cubicBezTo>
                    <a:pt x="587" y="107"/>
                    <a:pt x="590" y="106"/>
                    <a:pt x="591" y="106"/>
                  </a:cubicBezTo>
                  <a:cubicBezTo>
                    <a:pt x="591" y="106"/>
                    <a:pt x="588" y="106"/>
                    <a:pt x="593" y="104"/>
                  </a:cubicBezTo>
                  <a:cubicBezTo>
                    <a:pt x="598" y="103"/>
                    <a:pt x="598" y="102"/>
                    <a:pt x="599" y="101"/>
                  </a:cubicBezTo>
                  <a:cubicBezTo>
                    <a:pt x="600" y="100"/>
                    <a:pt x="603" y="100"/>
                    <a:pt x="605" y="100"/>
                  </a:cubicBezTo>
                  <a:cubicBezTo>
                    <a:pt x="606" y="100"/>
                    <a:pt x="608" y="99"/>
                    <a:pt x="609" y="98"/>
                  </a:cubicBezTo>
                  <a:cubicBezTo>
                    <a:pt x="610" y="97"/>
                    <a:pt x="611" y="96"/>
                    <a:pt x="612" y="96"/>
                  </a:cubicBezTo>
                  <a:cubicBezTo>
                    <a:pt x="612" y="95"/>
                    <a:pt x="613" y="95"/>
                    <a:pt x="615" y="94"/>
                  </a:cubicBezTo>
                  <a:cubicBezTo>
                    <a:pt x="616" y="93"/>
                    <a:pt x="616" y="93"/>
                    <a:pt x="618" y="93"/>
                  </a:cubicBezTo>
                  <a:cubicBezTo>
                    <a:pt x="619" y="92"/>
                    <a:pt x="623" y="92"/>
                    <a:pt x="626" y="92"/>
                  </a:cubicBezTo>
                  <a:cubicBezTo>
                    <a:pt x="628" y="92"/>
                    <a:pt x="631" y="93"/>
                    <a:pt x="631" y="93"/>
                  </a:cubicBezTo>
                  <a:cubicBezTo>
                    <a:pt x="631" y="93"/>
                    <a:pt x="633" y="97"/>
                    <a:pt x="634" y="98"/>
                  </a:cubicBezTo>
                  <a:cubicBezTo>
                    <a:pt x="634" y="100"/>
                    <a:pt x="635" y="100"/>
                    <a:pt x="636" y="102"/>
                  </a:cubicBezTo>
                  <a:cubicBezTo>
                    <a:pt x="636" y="104"/>
                    <a:pt x="637" y="102"/>
                    <a:pt x="638" y="106"/>
                  </a:cubicBezTo>
                  <a:cubicBezTo>
                    <a:pt x="639" y="110"/>
                    <a:pt x="640" y="111"/>
                    <a:pt x="641" y="114"/>
                  </a:cubicBezTo>
                  <a:cubicBezTo>
                    <a:pt x="641" y="116"/>
                    <a:pt x="642" y="118"/>
                    <a:pt x="639" y="121"/>
                  </a:cubicBezTo>
                  <a:cubicBezTo>
                    <a:pt x="636" y="124"/>
                    <a:pt x="634" y="125"/>
                    <a:pt x="632" y="126"/>
                  </a:cubicBezTo>
                  <a:cubicBezTo>
                    <a:pt x="630" y="127"/>
                    <a:pt x="628" y="130"/>
                    <a:pt x="625" y="132"/>
                  </a:cubicBezTo>
                  <a:cubicBezTo>
                    <a:pt x="622" y="134"/>
                    <a:pt x="622" y="136"/>
                    <a:pt x="619" y="136"/>
                  </a:cubicBezTo>
                  <a:cubicBezTo>
                    <a:pt x="616" y="137"/>
                    <a:pt x="613" y="142"/>
                    <a:pt x="611" y="143"/>
                  </a:cubicBezTo>
                  <a:cubicBezTo>
                    <a:pt x="610" y="144"/>
                    <a:pt x="609" y="144"/>
                    <a:pt x="607" y="147"/>
                  </a:cubicBezTo>
                  <a:cubicBezTo>
                    <a:pt x="605" y="149"/>
                    <a:pt x="604" y="152"/>
                    <a:pt x="602" y="152"/>
                  </a:cubicBezTo>
                  <a:cubicBezTo>
                    <a:pt x="600" y="153"/>
                    <a:pt x="599" y="152"/>
                    <a:pt x="598" y="156"/>
                  </a:cubicBezTo>
                  <a:cubicBezTo>
                    <a:pt x="597" y="159"/>
                    <a:pt x="596" y="160"/>
                    <a:pt x="595" y="160"/>
                  </a:cubicBezTo>
                  <a:cubicBezTo>
                    <a:pt x="595" y="161"/>
                    <a:pt x="593" y="161"/>
                    <a:pt x="593" y="163"/>
                  </a:cubicBezTo>
                  <a:cubicBezTo>
                    <a:pt x="592" y="164"/>
                    <a:pt x="591" y="164"/>
                    <a:pt x="593" y="165"/>
                  </a:cubicBezTo>
                  <a:cubicBezTo>
                    <a:pt x="595" y="166"/>
                    <a:pt x="594" y="166"/>
                    <a:pt x="597" y="166"/>
                  </a:cubicBezTo>
                  <a:cubicBezTo>
                    <a:pt x="600" y="166"/>
                    <a:pt x="603" y="165"/>
                    <a:pt x="604" y="165"/>
                  </a:cubicBezTo>
                  <a:cubicBezTo>
                    <a:pt x="606" y="164"/>
                    <a:pt x="609" y="163"/>
                    <a:pt x="610" y="163"/>
                  </a:cubicBezTo>
                  <a:cubicBezTo>
                    <a:pt x="612" y="162"/>
                    <a:pt x="613" y="159"/>
                    <a:pt x="614" y="158"/>
                  </a:cubicBezTo>
                  <a:cubicBezTo>
                    <a:pt x="615" y="157"/>
                    <a:pt x="617" y="157"/>
                    <a:pt x="618" y="156"/>
                  </a:cubicBezTo>
                  <a:cubicBezTo>
                    <a:pt x="618" y="155"/>
                    <a:pt x="619" y="154"/>
                    <a:pt x="622" y="154"/>
                  </a:cubicBezTo>
                  <a:cubicBezTo>
                    <a:pt x="624" y="155"/>
                    <a:pt x="625" y="156"/>
                    <a:pt x="628" y="156"/>
                  </a:cubicBezTo>
                  <a:cubicBezTo>
                    <a:pt x="631" y="157"/>
                    <a:pt x="629" y="157"/>
                    <a:pt x="631" y="158"/>
                  </a:cubicBezTo>
                  <a:cubicBezTo>
                    <a:pt x="633" y="159"/>
                    <a:pt x="634" y="160"/>
                    <a:pt x="635" y="161"/>
                  </a:cubicBezTo>
                  <a:cubicBezTo>
                    <a:pt x="635" y="161"/>
                    <a:pt x="636" y="162"/>
                    <a:pt x="636" y="163"/>
                  </a:cubicBezTo>
                  <a:cubicBezTo>
                    <a:pt x="636" y="165"/>
                    <a:pt x="636" y="168"/>
                    <a:pt x="636" y="169"/>
                  </a:cubicBezTo>
                  <a:cubicBezTo>
                    <a:pt x="636" y="171"/>
                    <a:pt x="634" y="172"/>
                    <a:pt x="633" y="174"/>
                  </a:cubicBezTo>
                  <a:cubicBezTo>
                    <a:pt x="632" y="175"/>
                    <a:pt x="634" y="177"/>
                    <a:pt x="630" y="177"/>
                  </a:cubicBezTo>
                  <a:cubicBezTo>
                    <a:pt x="627" y="177"/>
                    <a:pt x="624" y="178"/>
                    <a:pt x="622" y="179"/>
                  </a:cubicBezTo>
                  <a:cubicBezTo>
                    <a:pt x="619" y="179"/>
                    <a:pt x="616" y="179"/>
                    <a:pt x="613" y="179"/>
                  </a:cubicBezTo>
                  <a:cubicBezTo>
                    <a:pt x="609" y="180"/>
                    <a:pt x="606" y="180"/>
                    <a:pt x="603" y="181"/>
                  </a:cubicBezTo>
                  <a:cubicBezTo>
                    <a:pt x="601" y="181"/>
                    <a:pt x="599" y="183"/>
                    <a:pt x="596" y="184"/>
                  </a:cubicBezTo>
                  <a:cubicBezTo>
                    <a:pt x="594" y="185"/>
                    <a:pt x="590" y="186"/>
                    <a:pt x="588" y="187"/>
                  </a:cubicBezTo>
                  <a:cubicBezTo>
                    <a:pt x="586" y="188"/>
                    <a:pt x="585" y="188"/>
                    <a:pt x="582" y="190"/>
                  </a:cubicBezTo>
                  <a:cubicBezTo>
                    <a:pt x="579" y="191"/>
                    <a:pt x="578" y="192"/>
                    <a:pt x="576" y="193"/>
                  </a:cubicBezTo>
                  <a:cubicBezTo>
                    <a:pt x="574" y="195"/>
                    <a:pt x="569" y="198"/>
                    <a:pt x="567" y="199"/>
                  </a:cubicBezTo>
                  <a:cubicBezTo>
                    <a:pt x="565" y="200"/>
                    <a:pt x="564" y="203"/>
                    <a:pt x="561" y="204"/>
                  </a:cubicBezTo>
                  <a:cubicBezTo>
                    <a:pt x="558" y="205"/>
                    <a:pt x="559" y="208"/>
                    <a:pt x="558" y="209"/>
                  </a:cubicBezTo>
                  <a:cubicBezTo>
                    <a:pt x="556" y="209"/>
                    <a:pt x="555" y="210"/>
                    <a:pt x="553" y="213"/>
                  </a:cubicBezTo>
                  <a:cubicBezTo>
                    <a:pt x="551" y="215"/>
                    <a:pt x="549" y="217"/>
                    <a:pt x="548" y="218"/>
                  </a:cubicBezTo>
                  <a:cubicBezTo>
                    <a:pt x="547" y="219"/>
                    <a:pt x="547" y="220"/>
                    <a:pt x="545" y="220"/>
                  </a:cubicBezTo>
                  <a:cubicBezTo>
                    <a:pt x="543" y="221"/>
                    <a:pt x="540" y="222"/>
                    <a:pt x="538" y="222"/>
                  </a:cubicBezTo>
                  <a:cubicBezTo>
                    <a:pt x="537" y="222"/>
                    <a:pt x="534" y="222"/>
                    <a:pt x="532" y="222"/>
                  </a:cubicBezTo>
                  <a:cubicBezTo>
                    <a:pt x="531" y="222"/>
                    <a:pt x="529" y="221"/>
                    <a:pt x="528" y="221"/>
                  </a:cubicBezTo>
                  <a:cubicBezTo>
                    <a:pt x="527" y="221"/>
                    <a:pt x="522" y="220"/>
                    <a:pt x="520" y="220"/>
                  </a:cubicBezTo>
                  <a:cubicBezTo>
                    <a:pt x="517" y="220"/>
                    <a:pt x="515" y="218"/>
                    <a:pt x="512" y="218"/>
                  </a:cubicBezTo>
                  <a:cubicBezTo>
                    <a:pt x="509" y="217"/>
                    <a:pt x="508" y="216"/>
                    <a:pt x="505" y="216"/>
                  </a:cubicBezTo>
                  <a:cubicBezTo>
                    <a:pt x="503" y="215"/>
                    <a:pt x="500" y="215"/>
                    <a:pt x="500" y="213"/>
                  </a:cubicBezTo>
                  <a:cubicBezTo>
                    <a:pt x="500" y="212"/>
                    <a:pt x="499" y="208"/>
                    <a:pt x="499" y="207"/>
                  </a:cubicBezTo>
                  <a:cubicBezTo>
                    <a:pt x="499" y="206"/>
                    <a:pt x="499" y="205"/>
                    <a:pt x="499" y="203"/>
                  </a:cubicBezTo>
                  <a:cubicBezTo>
                    <a:pt x="498" y="202"/>
                    <a:pt x="497" y="200"/>
                    <a:pt x="497" y="199"/>
                  </a:cubicBezTo>
                  <a:cubicBezTo>
                    <a:pt x="496" y="198"/>
                    <a:pt x="495" y="199"/>
                    <a:pt x="495" y="197"/>
                  </a:cubicBezTo>
                  <a:cubicBezTo>
                    <a:pt x="495" y="194"/>
                    <a:pt x="496" y="191"/>
                    <a:pt x="500" y="190"/>
                  </a:cubicBezTo>
                  <a:cubicBezTo>
                    <a:pt x="504" y="189"/>
                    <a:pt x="507" y="189"/>
                    <a:pt x="508" y="188"/>
                  </a:cubicBezTo>
                  <a:cubicBezTo>
                    <a:pt x="510" y="188"/>
                    <a:pt x="512" y="187"/>
                    <a:pt x="515" y="187"/>
                  </a:cubicBezTo>
                  <a:cubicBezTo>
                    <a:pt x="517" y="187"/>
                    <a:pt x="518" y="187"/>
                    <a:pt x="522" y="186"/>
                  </a:cubicBezTo>
                  <a:cubicBezTo>
                    <a:pt x="526" y="185"/>
                    <a:pt x="530" y="185"/>
                    <a:pt x="534" y="185"/>
                  </a:cubicBezTo>
                  <a:cubicBezTo>
                    <a:pt x="537" y="185"/>
                    <a:pt x="539" y="185"/>
                    <a:pt x="542" y="184"/>
                  </a:cubicBezTo>
                  <a:cubicBezTo>
                    <a:pt x="544" y="183"/>
                    <a:pt x="550" y="180"/>
                    <a:pt x="551" y="178"/>
                  </a:cubicBezTo>
                  <a:cubicBezTo>
                    <a:pt x="551" y="176"/>
                    <a:pt x="557" y="172"/>
                    <a:pt x="559" y="169"/>
                  </a:cubicBezTo>
                  <a:cubicBezTo>
                    <a:pt x="561" y="167"/>
                    <a:pt x="564" y="167"/>
                    <a:pt x="565" y="164"/>
                  </a:cubicBezTo>
                  <a:cubicBezTo>
                    <a:pt x="567" y="162"/>
                    <a:pt x="572" y="159"/>
                    <a:pt x="573" y="157"/>
                  </a:cubicBezTo>
                  <a:cubicBezTo>
                    <a:pt x="574" y="156"/>
                    <a:pt x="577" y="153"/>
                    <a:pt x="577" y="151"/>
                  </a:cubicBezTo>
                  <a:cubicBezTo>
                    <a:pt x="578" y="149"/>
                    <a:pt x="579" y="148"/>
                    <a:pt x="582" y="146"/>
                  </a:cubicBezTo>
                  <a:cubicBezTo>
                    <a:pt x="584" y="143"/>
                    <a:pt x="586" y="140"/>
                    <a:pt x="589" y="137"/>
                  </a:cubicBezTo>
                  <a:cubicBezTo>
                    <a:pt x="591" y="135"/>
                    <a:pt x="593" y="134"/>
                    <a:pt x="594" y="133"/>
                  </a:cubicBezTo>
                  <a:cubicBezTo>
                    <a:pt x="595" y="132"/>
                    <a:pt x="596" y="131"/>
                    <a:pt x="596" y="130"/>
                  </a:cubicBezTo>
                  <a:cubicBezTo>
                    <a:pt x="597" y="129"/>
                    <a:pt x="598" y="127"/>
                    <a:pt x="599" y="125"/>
                  </a:cubicBezTo>
                  <a:cubicBezTo>
                    <a:pt x="599" y="124"/>
                    <a:pt x="601" y="120"/>
                    <a:pt x="599" y="121"/>
                  </a:cubicBezTo>
                  <a:cubicBezTo>
                    <a:pt x="596" y="121"/>
                    <a:pt x="595" y="124"/>
                    <a:pt x="593" y="125"/>
                  </a:cubicBezTo>
                  <a:cubicBezTo>
                    <a:pt x="592" y="125"/>
                    <a:pt x="592" y="124"/>
                    <a:pt x="588" y="128"/>
                  </a:cubicBezTo>
                  <a:cubicBezTo>
                    <a:pt x="584" y="131"/>
                    <a:pt x="584" y="132"/>
                    <a:pt x="581" y="134"/>
                  </a:cubicBezTo>
                  <a:cubicBezTo>
                    <a:pt x="579" y="136"/>
                    <a:pt x="578" y="137"/>
                    <a:pt x="573" y="138"/>
                  </a:cubicBezTo>
                  <a:cubicBezTo>
                    <a:pt x="568" y="139"/>
                    <a:pt x="565" y="140"/>
                    <a:pt x="562" y="140"/>
                  </a:cubicBezTo>
                  <a:cubicBezTo>
                    <a:pt x="558" y="141"/>
                    <a:pt x="556" y="140"/>
                    <a:pt x="555" y="138"/>
                  </a:cubicBezTo>
                  <a:cubicBezTo>
                    <a:pt x="553" y="136"/>
                    <a:pt x="552" y="135"/>
                    <a:pt x="550" y="134"/>
                  </a:cubicBezTo>
                  <a:cubicBezTo>
                    <a:pt x="548" y="132"/>
                    <a:pt x="546" y="130"/>
                    <a:pt x="544" y="129"/>
                  </a:cubicBezTo>
                  <a:cubicBezTo>
                    <a:pt x="542" y="128"/>
                    <a:pt x="538" y="125"/>
                    <a:pt x="538" y="123"/>
                  </a:cubicBezTo>
                  <a:cubicBezTo>
                    <a:pt x="538" y="120"/>
                    <a:pt x="537" y="118"/>
                    <a:pt x="539" y="116"/>
                  </a:cubicBezTo>
                  <a:close/>
                  <a:moveTo>
                    <a:pt x="388" y="55"/>
                  </a:moveTo>
                  <a:cubicBezTo>
                    <a:pt x="389" y="55"/>
                    <a:pt x="389" y="54"/>
                    <a:pt x="390" y="54"/>
                  </a:cubicBezTo>
                  <a:cubicBezTo>
                    <a:pt x="391" y="53"/>
                    <a:pt x="391" y="52"/>
                    <a:pt x="392" y="52"/>
                  </a:cubicBezTo>
                  <a:cubicBezTo>
                    <a:pt x="392" y="52"/>
                    <a:pt x="392" y="52"/>
                    <a:pt x="393" y="51"/>
                  </a:cubicBezTo>
                  <a:cubicBezTo>
                    <a:pt x="395" y="51"/>
                    <a:pt x="396" y="51"/>
                    <a:pt x="397" y="51"/>
                  </a:cubicBezTo>
                  <a:cubicBezTo>
                    <a:pt x="398" y="51"/>
                    <a:pt x="399" y="51"/>
                    <a:pt x="400" y="52"/>
                  </a:cubicBezTo>
                  <a:cubicBezTo>
                    <a:pt x="401" y="52"/>
                    <a:pt x="402" y="53"/>
                    <a:pt x="402" y="54"/>
                  </a:cubicBezTo>
                  <a:cubicBezTo>
                    <a:pt x="403" y="55"/>
                    <a:pt x="403" y="56"/>
                    <a:pt x="403" y="57"/>
                  </a:cubicBezTo>
                  <a:cubicBezTo>
                    <a:pt x="403" y="58"/>
                    <a:pt x="404" y="59"/>
                    <a:pt x="403" y="60"/>
                  </a:cubicBezTo>
                  <a:cubicBezTo>
                    <a:pt x="402" y="61"/>
                    <a:pt x="399" y="61"/>
                    <a:pt x="398" y="62"/>
                  </a:cubicBezTo>
                  <a:cubicBezTo>
                    <a:pt x="397" y="63"/>
                    <a:pt x="397" y="64"/>
                    <a:pt x="396" y="64"/>
                  </a:cubicBezTo>
                  <a:cubicBezTo>
                    <a:pt x="396" y="65"/>
                    <a:pt x="396" y="67"/>
                    <a:pt x="393" y="67"/>
                  </a:cubicBezTo>
                  <a:cubicBezTo>
                    <a:pt x="391" y="68"/>
                    <a:pt x="390" y="68"/>
                    <a:pt x="390" y="68"/>
                  </a:cubicBezTo>
                  <a:cubicBezTo>
                    <a:pt x="389" y="68"/>
                    <a:pt x="387" y="67"/>
                    <a:pt x="387" y="65"/>
                  </a:cubicBezTo>
                  <a:cubicBezTo>
                    <a:pt x="387" y="64"/>
                    <a:pt x="387" y="61"/>
                    <a:pt x="387" y="61"/>
                  </a:cubicBezTo>
                  <a:cubicBezTo>
                    <a:pt x="387" y="61"/>
                    <a:pt x="388" y="60"/>
                    <a:pt x="388" y="59"/>
                  </a:cubicBezTo>
                  <a:cubicBezTo>
                    <a:pt x="388" y="58"/>
                    <a:pt x="388" y="57"/>
                    <a:pt x="388" y="57"/>
                  </a:cubicBezTo>
                  <a:cubicBezTo>
                    <a:pt x="388" y="56"/>
                    <a:pt x="388" y="55"/>
                    <a:pt x="388" y="55"/>
                  </a:cubicBezTo>
                  <a:close/>
                  <a:moveTo>
                    <a:pt x="306" y="29"/>
                  </a:moveTo>
                  <a:cubicBezTo>
                    <a:pt x="307" y="29"/>
                    <a:pt x="317" y="31"/>
                    <a:pt x="321" y="34"/>
                  </a:cubicBezTo>
                  <a:cubicBezTo>
                    <a:pt x="324" y="36"/>
                    <a:pt x="327" y="37"/>
                    <a:pt x="330" y="38"/>
                  </a:cubicBezTo>
                  <a:cubicBezTo>
                    <a:pt x="333" y="40"/>
                    <a:pt x="333" y="40"/>
                    <a:pt x="336" y="43"/>
                  </a:cubicBezTo>
                  <a:cubicBezTo>
                    <a:pt x="339" y="45"/>
                    <a:pt x="341" y="44"/>
                    <a:pt x="341" y="48"/>
                  </a:cubicBezTo>
                  <a:cubicBezTo>
                    <a:pt x="342" y="51"/>
                    <a:pt x="342" y="52"/>
                    <a:pt x="342" y="55"/>
                  </a:cubicBezTo>
                  <a:cubicBezTo>
                    <a:pt x="343" y="58"/>
                    <a:pt x="342" y="62"/>
                    <a:pt x="341" y="64"/>
                  </a:cubicBezTo>
                  <a:cubicBezTo>
                    <a:pt x="340" y="65"/>
                    <a:pt x="331" y="69"/>
                    <a:pt x="328" y="70"/>
                  </a:cubicBezTo>
                  <a:cubicBezTo>
                    <a:pt x="325" y="71"/>
                    <a:pt x="322" y="72"/>
                    <a:pt x="321" y="73"/>
                  </a:cubicBezTo>
                  <a:cubicBezTo>
                    <a:pt x="320" y="74"/>
                    <a:pt x="318" y="76"/>
                    <a:pt x="317" y="77"/>
                  </a:cubicBezTo>
                  <a:cubicBezTo>
                    <a:pt x="315" y="78"/>
                    <a:pt x="314" y="78"/>
                    <a:pt x="314" y="78"/>
                  </a:cubicBezTo>
                  <a:cubicBezTo>
                    <a:pt x="314" y="78"/>
                    <a:pt x="313" y="74"/>
                    <a:pt x="313" y="72"/>
                  </a:cubicBezTo>
                  <a:cubicBezTo>
                    <a:pt x="313" y="70"/>
                    <a:pt x="314" y="62"/>
                    <a:pt x="314" y="58"/>
                  </a:cubicBezTo>
                  <a:cubicBezTo>
                    <a:pt x="314" y="54"/>
                    <a:pt x="313" y="50"/>
                    <a:pt x="312" y="45"/>
                  </a:cubicBezTo>
                  <a:cubicBezTo>
                    <a:pt x="310" y="41"/>
                    <a:pt x="308" y="37"/>
                    <a:pt x="305" y="33"/>
                  </a:cubicBezTo>
                  <a:cubicBezTo>
                    <a:pt x="303" y="30"/>
                    <a:pt x="305" y="29"/>
                    <a:pt x="306" y="29"/>
                  </a:cubicBezTo>
                  <a:close/>
                  <a:moveTo>
                    <a:pt x="311" y="81"/>
                  </a:moveTo>
                  <a:cubicBezTo>
                    <a:pt x="313" y="82"/>
                    <a:pt x="312" y="86"/>
                    <a:pt x="314" y="88"/>
                  </a:cubicBezTo>
                  <a:cubicBezTo>
                    <a:pt x="315" y="90"/>
                    <a:pt x="321" y="95"/>
                    <a:pt x="326" y="96"/>
                  </a:cubicBezTo>
                  <a:cubicBezTo>
                    <a:pt x="331" y="96"/>
                    <a:pt x="331" y="96"/>
                    <a:pt x="334" y="97"/>
                  </a:cubicBezTo>
                  <a:cubicBezTo>
                    <a:pt x="336" y="99"/>
                    <a:pt x="338" y="101"/>
                    <a:pt x="338" y="103"/>
                  </a:cubicBezTo>
                  <a:cubicBezTo>
                    <a:pt x="339" y="106"/>
                    <a:pt x="338" y="107"/>
                    <a:pt x="341" y="109"/>
                  </a:cubicBezTo>
                  <a:cubicBezTo>
                    <a:pt x="345" y="110"/>
                    <a:pt x="348" y="109"/>
                    <a:pt x="349" y="107"/>
                  </a:cubicBezTo>
                  <a:cubicBezTo>
                    <a:pt x="351" y="105"/>
                    <a:pt x="352" y="93"/>
                    <a:pt x="352" y="90"/>
                  </a:cubicBezTo>
                  <a:cubicBezTo>
                    <a:pt x="352" y="87"/>
                    <a:pt x="351" y="84"/>
                    <a:pt x="351" y="83"/>
                  </a:cubicBezTo>
                  <a:cubicBezTo>
                    <a:pt x="350" y="82"/>
                    <a:pt x="350" y="80"/>
                    <a:pt x="349" y="79"/>
                  </a:cubicBezTo>
                  <a:cubicBezTo>
                    <a:pt x="347" y="78"/>
                    <a:pt x="347" y="77"/>
                    <a:pt x="344" y="77"/>
                  </a:cubicBezTo>
                  <a:cubicBezTo>
                    <a:pt x="340" y="77"/>
                    <a:pt x="339" y="77"/>
                    <a:pt x="339" y="76"/>
                  </a:cubicBezTo>
                  <a:cubicBezTo>
                    <a:pt x="339" y="75"/>
                    <a:pt x="341" y="74"/>
                    <a:pt x="342" y="73"/>
                  </a:cubicBezTo>
                  <a:cubicBezTo>
                    <a:pt x="343" y="73"/>
                    <a:pt x="345" y="73"/>
                    <a:pt x="348" y="70"/>
                  </a:cubicBezTo>
                  <a:cubicBezTo>
                    <a:pt x="352" y="67"/>
                    <a:pt x="352" y="68"/>
                    <a:pt x="355" y="66"/>
                  </a:cubicBezTo>
                  <a:cubicBezTo>
                    <a:pt x="357" y="64"/>
                    <a:pt x="356" y="65"/>
                    <a:pt x="358" y="62"/>
                  </a:cubicBezTo>
                  <a:cubicBezTo>
                    <a:pt x="360" y="59"/>
                    <a:pt x="359" y="45"/>
                    <a:pt x="359" y="44"/>
                  </a:cubicBezTo>
                  <a:cubicBezTo>
                    <a:pt x="359" y="42"/>
                    <a:pt x="359" y="36"/>
                    <a:pt x="360" y="33"/>
                  </a:cubicBezTo>
                  <a:cubicBezTo>
                    <a:pt x="360" y="29"/>
                    <a:pt x="361" y="26"/>
                    <a:pt x="361" y="23"/>
                  </a:cubicBezTo>
                  <a:cubicBezTo>
                    <a:pt x="361" y="21"/>
                    <a:pt x="362" y="17"/>
                    <a:pt x="362" y="16"/>
                  </a:cubicBezTo>
                  <a:cubicBezTo>
                    <a:pt x="363" y="14"/>
                    <a:pt x="361" y="12"/>
                    <a:pt x="367" y="11"/>
                  </a:cubicBezTo>
                  <a:cubicBezTo>
                    <a:pt x="374" y="10"/>
                    <a:pt x="380" y="12"/>
                    <a:pt x="381" y="14"/>
                  </a:cubicBezTo>
                  <a:cubicBezTo>
                    <a:pt x="383" y="15"/>
                    <a:pt x="388" y="18"/>
                    <a:pt x="388" y="19"/>
                  </a:cubicBezTo>
                  <a:cubicBezTo>
                    <a:pt x="389" y="21"/>
                    <a:pt x="391" y="27"/>
                    <a:pt x="392" y="29"/>
                  </a:cubicBezTo>
                  <a:cubicBezTo>
                    <a:pt x="393" y="30"/>
                    <a:pt x="393" y="34"/>
                    <a:pt x="394" y="37"/>
                  </a:cubicBezTo>
                  <a:cubicBezTo>
                    <a:pt x="395" y="39"/>
                    <a:pt x="394" y="40"/>
                    <a:pt x="396" y="41"/>
                  </a:cubicBezTo>
                  <a:cubicBezTo>
                    <a:pt x="397" y="41"/>
                    <a:pt x="398" y="42"/>
                    <a:pt x="402" y="41"/>
                  </a:cubicBezTo>
                  <a:cubicBezTo>
                    <a:pt x="405" y="41"/>
                    <a:pt x="406" y="41"/>
                    <a:pt x="409" y="40"/>
                  </a:cubicBezTo>
                  <a:cubicBezTo>
                    <a:pt x="412" y="39"/>
                    <a:pt x="407" y="38"/>
                    <a:pt x="414" y="38"/>
                  </a:cubicBezTo>
                  <a:cubicBezTo>
                    <a:pt x="420" y="37"/>
                    <a:pt x="419" y="37"/>
                    <a:pt x="421" y="37"/>
                  </a:cubicBezTo>
                  <a:cubicBezTo>
                    <a:pt x="422" y="37"/>
                    <a:pt x="424" y="37"/>
                    <a:pt x="426" y="37"/>
                  </a:cubicBezTo>
                  <a:cubicBezTo>
                    <a:pt x="428" y="37"/>
                    <a:pt x="430" y="35"/>
                    <a:pt x="430" y="38"/>
                  </a:cubicBezTo>
                  <a:cubicBezTo>
                    <a:pt x="430" y="42"/>
                    <a:pt x="429" y="45"/>
                    <a:pt x="427" y="47"/>
                  </a:cubicBezTo>
                  <a:cubicBezTo>
                    <a:pt x="426" y="48"/>
                    <a:pt x="426" y="50"/>
                    <a:pt x="425" y="51"/>
                  </a:cubicBezTo>
                  <a:cubicBezTo>
                    <a:pt x="424" y="52"/>
                    <a:pt x="421" y="57"/>
                    <a:pt x="421" y="57"/>
                  </a:cubicBezTo>
                  <a:cubicBezTo>
                    <a:pt x="418" y="60"/>
                    <a:pt x="418" y="60"/>
                    <a:pt x="418" y="60"/>
                  </a:cubicBezTo>
                  <a:cubicBezTo>
                    <a:pt x="418" y="60"/>
                    <a:pt x="419" y="60"/>
                    <a:pt x="416" y="62"/>
                  </a:cubicBezTo>
                  <a:cubicBezTo>
                    <a:pt x="413" y="64"/>
                    <a:pt x="413" y="65"/>
                    <a:pt x="411" y="67"/>
                  </a:cubicBezTo>
                  <a:cubicBezTo>
                    <a:pt x="409" y="68"/>
                    <a:pt x="409" y="69"/>
                    <a:pt x="407" y="70"/>
                  </a:cubicBezTo>
                  <a:cubicBezTo>
                    <a:pt x="406" y="71"/>
                    <a:pt x="404" y="74"/>
                    <a:pt x="403" y="75"/>
                  </a:cubicBezTo>
                  <a:cubicBezTo>
                    <a:pt x="401" y="76"/>
                    <a:pt x="400" y="78"/>
                    <a:pt x="399" y="79"/>
                  </a:cubicBezTo>
                  <a:cubicBezTo>
                    <a:pt x="399" y="80"/>
                    <a:pt x="397" y="82"/>
                    <a:pt x="396" y="83"/>
                  </a:cubicBezTo>
                  <a:cubicBezTo>
                    <a:pt x="396" y="84"/>
                    <a:pt x="395" y="84"/>
                    <a:pt x="394" y="87"/>
                  </a:cubicBezTo>
                  <a:cubicBezTo>
                    <a:pt x="393" y="89"/>
                    <a:pt x="394" y="90"/>
                    <a:pt x="394" y="90"/>
                  </a:cubicBezTo>
                  <a:cubicBezTo>
                    <a:pt x="394" y="90"/>
                    <a:pt x="395" y="91"/>
                    <a:pt x="396" y="91"/>
                  </a:cubicBezTo>
                  <a:cubicBezTo>
                    <a:pt x="397" y="90"/>
                    <a:pt x="397" y="90"/>
                    <a:pt x="401" y="89"/>
                  </a:cubicBezTo>
                  <a:cubicBezTo>
                    <a:pt x="405" y="89"/>
                    <a:pt x="409" y="88"/>
                    <a:pt x="409" y="88"/>
                  </a:cubicBezTo>
                  <a:cubicBezTo>
                    <a:pt x="409" y="88"/>
                    <a:pt x="412" y="87"/>
                    <a:pt x="415" y="86"/>
                  </a:cubicBezTo>
                  <a:cubicBezTo>
                    <a:pt x="418" y="84"/>
                    <a:pt x="420" y="84"/>
                    <a:pt x="422" y="83"/>
                  </a:cubicBezTo>
                  <a:cubicBezTo>
                    <a:pt x="424" y="82"/>
                    <a:pt x="427" y="81"/>
                    <a:pt x="427" y="81"/>
                  </a:cubicBezTo>
                  <a:cubicBezTo>
                    <a:pt x="427" y="81"/>
                    <a:pt x="432" y="81"/>
                    <a:pt x="433" y="81"/>
                  </a:cubicBezTo>
                  <a:cubicBezTo>
                    <a:pt x="434" y="81"/>
                    <a:pt x="438" y="81"/>
                    <a:pt x="438" y="83"/>
                  </a:cubicBezTo>
                  <a:cubicBezTo>
                    <a:pt x="439" y="85"/>
                    <a:pt x="436" y="87"/>
                    <a:pt x="435" y="88"/>
                  </a:cubicBezTo>
                  <a:cubicBezTo>
                    <a:pt x="433" y="90"/>
                    <a:pt x="430" y="91"/>
                    <a:pt x="428" y="91"/>
                  </a:cubicBezTo>
                  <a:cubicBezTo>
                    <a:pt x="426" y="91"/>
                    <a:pt x="424" y="92"/>
                    <a:pt x="422" y="92"/>
                  </a:cubicBezTo>
                  <a:cubicBezTo>
                    <a:pt x="421" y="93"/>
                    <a:pt x="420" y="94"/>
                    <a:pt x="418" y="94"/>
                  </a:cubicBezTo>
                  <a:cubicBezTo>
                    <a:pt x="415" y="94"/>
                    <a:pt x="413" y="95"/>
                    <a:pt x="411" y="95"/>
                  </a:cubicBezTo>
                  <a:cubicBezTo>
                    <a:pt x="410" y="96"/>
                    <a:pt x="410" y="96"/>
                    <a:pt x="408" y="96"/>
                  </a:cubicBezTo>
                  <a:cubicBezTo>
                    <a:pt x="406" y="97"/>
                    <a:pt x="404" y="98"/>
                    <a:pt x="404" y="98"/>
                  </a:cubicBezTo>
                  <a:cubicBezTo>
                    <a:pt x="403" y="98"/>
                    <a:pt x="401" y="98"/>
                    <a:pt x="400" y="98"/>
                  </a:cubicBezTo>
                  <a:cubicBezTo>
                    <a:pt x="398" y="99"/>
                    <a:pt x="397" y="99"/>
                    <a:pt x="396" y="101"/>
                  </a:cubicBezTo>
                  <a:cubicBezTo>
                    <a:pt x="395" y="103"/>
                    <a:pt x="393" y="103"/>
                    <a:pt x="392" y="104"/>
                  </a:cubicBezTo>
                  <a:cubicBezTo>
                    <a:pt x="391" y="106"/>
                    <a:pt x="390" y="106"/>
                    <a:pt x="387" y="109"/>
                  </a:cubicBezTo>
                  <a:cubicBezTo>
                    <a:pt x="385" y="111"/>
                    <a:pt x="384" y="112"/>
                    <a:pt x="384" y="115"/>
                  </a:cubicBezTo>
                  <a:cubicBezTo>
                    <a:pt x="383" y="118"/>
                    <a:pt x="383" y="119"/>
                    <a:pt x="382" y="121"/>
                  </a:cubicBezTo>
                  <a:cubicBezTo>
                    <a:pt x="382" y="123"/>
                    <a:pt x="381" y="122"/>
                    <a:pt x="381" y="125"/>
                  </a:cubicBezTo>
                  <a:cubicBezTo>
                    <a:pt x="381" y="127"/>
                    <a:pt x="381" y="127"/>
                    <a:pt x="382" y="127"/>
                  </a:cubicBezTo>
                  <a:cubicBezTo>
                    <a:pt x="383" y="128"/>
                    <a:pt x="384" y="129"/>
                    <a:pt x="386" y="128"/>
                  </a:cubicBezTo>
                  <a:cubicBezTo>
                    <a:pt x="387" y="126"/>
                    <a:pt x="388" y="126"/>
                    <a:pt x="391" y="126"/>
                  </a:cubicBezTo>
                  <a:cubicBezTo>
                    <a:pt x="394" y="125"/>
                    <a:pt x="394" y="125"/>
                    <a:pt x="395" y="124"/>
                  </a:cubicBezTo>
                  <a:cubicBezTo>
                    <a:pt x="396" y="124"/>
                    <a:pt x="397" y="123"/>
                    <a:pt x="397" y="124"/>
                  </a:cubicBezTo>
                  <a:cubicBezTo>
                    <a:pt x="398" y="125"/>
                    <a:pt x="398" y="126"/>
                    <a:pt x="397" y="128"/>
                  </a:cubicBezTo>
                  <a:cubicBezTo>
                    <a:pt x="395" y="129"/>
                    <a:pt x="395" y="129"/>
                    <a:pt x="393" y="132"/>
                  </a:cubicBezTo>
                  <a:cubicBezTo>
                    <a:pt x="390" y="135"/>
                    <a:pt x="390" y="135"/>
                    <a:pt x="389" y="136"/>
                  </a:cubicBezTo>
                  <a:cubicBezTo>
                    <a:pt x="388" y="138"/>
                    <a:pt x="388" y="138"/>
                    <a:pt x="386" y="140"/>
                  </a:cubicBezTo>
                  <a:cubicBezTo>
                    <a:pt x="384" y="143"/>
                    <a:pt x="383" y="139"/>
                    <a:pt x="383" y="145"/>
                  </a:cubicBezTo>
                  <a:cubicBezTo>
                    <a:pt x="383" y="152"/>
                    <a:pt x="383" y="152"/>
                    <a:pt x="383" y="153"/>
                  </a:cubicBezTo>
                  <a:cubicBezTo>
                    <a:pt x="382" y="154"/>
                    <a:pt x="382" y="155"/>
                    <a:pt x="382" y="158"/>
                  </a:cubicBezTo>
                  <a:cubicBezTo>
                    <a:pt x="382" y="160"/>
                    <a:pt x="380" y="159"/>
                    <a:pt x="379" y="164"/>
                  </a:cubicBezTo>
                  <a:cubicBezTo>
                    <a:pt x="378" y="168"/>
                    <a:pt x="376" y="168"/>
                    <a:pt x="375" y="170"/>
                  </a:cubicBezTo>
                  <a:cubicBezTo>
                    <a:pt x="375" y="172"/>
                    <a:pt x="373" y="176"/>
                    <a:pt x="374" y="177"/>
                  </a:cubicBezTo>
                  <a:cubicBezTo>
                    <a:pt x="374" y="178"/>
                    <a:pt x="375" y="181"/>
                    <a:pt x="377" y="178"/>
                  </a:cubicBezTo>
                  <a:cubicBezTo>
                    <a:pt x="378" y="174"/>
                    <a:pt x="379" y="170"/>
                    <a:pt x="380" y="169"/>
                  </a:cubicBezTo>
                  <a:cubicBezTo>
                    <a:pt x="381" y="168"/>
                    <a:pt x="383" y="166"/>
                    <a:pt x="383" y="166"/>
                  </a:cubicBezTo>
                  <a:cubicBezTo>
                    <a:pt x="383" y="166"/>
                    <a:pt x="385" y="167"/>
                    <a:pt x="385" y="168"/>
                  </a:cubicBezTo>
                  <a:cubicBezTo>
                    <a:pt x="386" y="169"/>
                    <a:pt x="385" y="172"/>
                    <a:pt x="385" y="174"/>
                  </a:cubicBezTo>
                  <a:cubicBezTo>
                    <a:pt x="386" y="176"/>
                    <a:pt x="387" y="178"/>
                    <a:pt x="387" y="178"/>
                  </a:cubicBezTo>
                  <a:cubicBezTo>
                    <a:pt x="387" y="178"/>
                    <a:pt x="385" y="179"/>
                    <a:pt x="389" y="179"/>
                  </a:cubicBezTo>
                  <a:cubicBezTo>
                    <a:pt x="393" y="179"/>
                    <a:pt x="393" y="177"/>
                    <a:pt x="396" y="176"/>
                  </a:cubicBezTo>
                  <a:cubicBezTo>
                    <a:pt x="400" y="175"/>
                    <a:pt x="404" y="173"/>
                    <a:pt x="405" y="173"/>
                  </a:cubicBezTo>
                  <a:cubicBezTo>
                    <a:pt x="407" y="172"/>
                    <a:pt x="413" y="171"/>
                    <a:pt x="414" y="166"/>
                  </a:cubicBezTo>
                  <a:cubicBezTo>
                    <a:pt x="415" y="161"/>
                    <a:pt x="415" y="163"/>
                    <a:pt x="415" y="161"/>
                  </a:cubicBezTo>
                  <a:cubicBezTo>
                    <a:pt x="415" y="158"/>
                    <a:pt x="413" y="157"/>
                    <a:pt x="413" y="155"/>
                  </a:cubicBezTo>
                  <a:cubicBezTo>
                    <a:pt x="412" y="154"/>
                    <a:pt x="408" y="148"/>
                    <a:pt x="408" y="148"/>
                  </a:cubicBezTo>
                  <a:cubicBezTo>
                    <a:pt x="408" y="148"/>
                    <a:pt x="405" y="144"/>
                    <a:pt x="405" y="143"/>
                  </a:cubicBezTo>
                  <a:cubicBezTo>
                    <a:pt x="405" y="142"/>
                    <a:pt x="402" y="140"/>
                    <a:pt x="405" y="140"/>
                  </a:cubicBezTo>
                  <a:cubicBezTo>
                    <a:pt x="408" y="139"/>
                    <a:pt x="408" y="140"/>
                    <a:pt x="410" y="141"/>
                  </a:cubicBezTo>
                  <a:cubicBezTo>
                    <a:pt x="412" y="142"/>
                    <a:pt x="413" y="142"/>
                    <a:pt x="415" y="143"/>
                  </a:cubicBezTo>
                  <a:cubicBezTo>
                    <a:pt x="418" y="144"/>
                    <a:pt x="419" y="145"/>
                    <a:pt x="421" y="147"/>
                  </a:cubicBezTo>
                  <a:cubicBezTo>
                    <a:pt x="422" y="149"/>
                    <a:pt x="423" y="150"/>
                    <a:pt x="424" y="151"/>
                  </a:cubicBezTo>
                  <a:cubicBezTo>
                    <a:pt x="425" y="151"/>
                    <a:pt x="427" y="151"/>
                    <a:pt x="430" y="152"/>
                  </a:cubicBezTo>
                  <a:cubicBezTo>
                    <a:pt x="433" y="153"/>
                    <a:pt x="434" y="154"/>
                    <a:pt x="436" y="154"/>
                  </a:cubicBezTo>
                  <a:cubicBezTo>
                    <a:pt x="437" y="155"/>
                    <a:pt x="435" y="155"/>
                    <a:pt x="440" y="156"/>
                  </a:cubicBezTo>
                  <a:cubicBezTo>
                    <a:pt x="446" y="156"/>
                    <a:pt x="448" y="155"/>
                    <a:pt x="448" y="159"/>
                  </a:cubicBezTo>
                  <a:cubicBezTo>
                    <a:pt x="448" y="163"/>
                    <a:pt x="449" y="164"/>
                    <a:pt x="446" y="166"/>
                  </a:cubicBezTo>
                  <a:cubicBezTo>
                    <a:pt x="444" y="168"/>
                    <a:pt x="439" y="169"/>
                    <a:pt x="437" y="170"/>
                  </a:cubicBezTo>
                  <a:cubicBezTo>
                    <a:pt x="435" y="171"/>
                    <a:pt x="429" y="174"/>
                    <a:pt x="428" y="175"/>
                  </a:cubicBezTo>
                  <a:cubicBezTo>
                    <a:pt x="426" y="176"/>
                    <a:pt x="424" y="177"/>
                    <a:pt x="419" y="178"/>
                  </a:cubicBezTo>
                  <a:cubicBezTo>
                    <a:pt x="414" y="179"/>
                    <a:pt x="411" y="180"/>
                    <a:pt x="407" y="181"/>
                  </a:cubicBezTo>
                  <a:cubicBezTo>
                    <a:pt x="404" y="182"/>
                    <a:pt x="404" y="183"/>
                    <a:pt x="400" y="184"/>
                  </a:cubicBezTo>
                  <a:cubicBezTo>
                    <a:pt x="397" y="186"/>
                    <a:pt x="393" y="186"/>
                    <a:pt x="390" y="189"/>
                  </a:cubicBezTo>
                  <a:cubicBezTo>
                    <a:pt x="388" y="193"/>
                    <a:pt x="385" y="193"/>
                    <a:pt x="384" y="196"/>
                  </a:cubicBezTo>
                  <a:cubicBezTo>
                    <a:pt x="383" y="199"/>
                    <a:pt x="381" y="200"/>
                    <a:pt x="380" y="204"/>
                  </a:cubicBezTo>
                  <a:cubicBezTo>
                    <a:pt x="380" y="207"/>
                    <a:pt x="380" y="209"/>
                    <a:pt x="380" y="211"/>
                  </a:cubicBezTo>
                  <a:cubicBezTo>
                    <a:pt x="380" y="214"/>
                    <a:pt x="380" y="213"/>
                    <a:pt x="380" y="216"/>
                  </a:cubicBezTo>
                  <a:cubicBezTo>
                    <a:pt x="380" y="219"/>
                    <a:pt x="380" y="219"/>
                    <a:pt x="380" y="223"/>
                  </a:cubicBezTo>
                  <a:cubicBezTo>
                    <a:pt x="380" y="226"/>
                    <a:pt x="380" y="228"/>
                    <a:pt x="380" y="230"/>
                  </a:cubicBezTo>
                  <a:cubicBezTo>
                    <a:pt x="380" y="231"/>
                    <a:pt x="381" y="234"/>
                    <a:pt x="381" y="236"/>
                  </a:cubicBezTo>
                  <a:cubicBezTo>
                    <a:pt x="381" y="238"/>
                    <a:pt x="381" y="245"/>
                    <a:pt x="381" y="246"/>
                  </a:cubicBezTo>
                  <a:cubicBezTo>
                    <a:pt x="381" y="248"/>
                    <a:pt x="379" y="253"/>
                    <a:pt x="378" y="255"/>
                  </a:cubicBezTo>
                  <a:cubicBezTo>
                    <a:pt x="377" y="257"/>
                    <a:pt x="375" y="261"/>
                    <a:pt x="372" y="261"/>
                  </a:cubicBezTo>
                  <a:cubicBezTo>
                    <a:pt x="369" y="262"/>
                    <a:pt x="365" y="263"/>
                    <a:pt x="361" y="262"/>
                  </a:cubicBezTo>
                  <a:cubicBezTo>
                    <a:pt x="357" y="261"/>
                    <a:pt x="354" y="259"/>
                    <a:pt x="353" y="256"/>
                  </a:cubicBezTo>
                  <a:cubicBezTo>
                    <a:pt x="352" y="253"/>
                    <a:pt x="350" y="249"/>
                    <a:pt x="349" y="248"/>
                  </a:cubicBezTo>
                  <a:cubicBezTo>
                    <a:pt x="349" y="247"/>
                    <a:pt x="348" y="246"/>
                    <a:pt x="349" y="244"/>
                  </a:cubicBezTo>
                  <a:cubicBezTo>
                    <a:pt x="350" y="243"/>
                    <a:pt x="353" y="236"/>
                    <a:pt x="354" y="235"/>
                  </a:cubicBezTo>
                  <a:cubicBezTo>
                    <a:pt x="354" y="233"/>
                    <a:pt x="355" y="229"/>
                    <a:pt x="356" y="227"/>
                  </a:cubicBezTo>
                  <a:cubicBezTo>
                    <a:pt x="357" y="224"/>
                    <a:pt x="358" y="223"/>
                    <a:pt x="358" y="221"/>
                  </a:cubicBezTo>
                  <a:cubicBezTo>
                    <a:pt x="358" y="218"/>
                    <a:pt x="358" y="213"/>
                    <a:pt x="355" y="212"/>
                  </a:cubicBezTo>
                  <a:cubicBezTo>
                    <a:pt x="352" y="211"/>
                    <a:pt x="351" y="211"/>
                    <a:pt x="350" y="212"/>
                  </a:cubicBezTo>
                  <a:cubicBezTo>
                    <a:pt x="349" y="213"/>
                    <a:pt x="345" y="214"/>
                    <a:pt x="343" y="215"/>
                  </a:cubicBezTo>
                  <a:cubicBezTo>
                    <a:pt x="342" y="216"/>
                    <a:pt x="339" y="216"/>
                    <a:pt x="337" y="216"/>
                  </a:cubicBezTo>
                  <a:cubicBezTo>
                    <a:pt x="335" y="216"/>
                    <a:pt x="333" y="215"/>
                    <a:pt x="331" y="213"/>
                  </a:cubicBezTo>
                  <a:cubicBezTo>
                    <a:pt x="329" y="211"/>
                    <a:pt x="325" y="208"/>
                    <a:pt x="323" y="207"/>
                  </a:cubicBezTo>
                  <a:cubicBezTo>
                    <a:pt x="322" y="206"/>
                    <a:pt x="321" y="204"/>
                    <a:pt x="321" y="204"/>
                  </a:cubicBezTo>
                  <a:cubicBezTo>
                    <a:pt x="321" y="204"/>
                    <a:pt x="320" y="203"/>
                    <a:pt x="324" y="202"/>
                  </a:cubicBezTo>
                  <a:cubicBezTo>
                    <a:pt x="327" y="200"/>
                    <a:pt x="332" y="200"/>
                    <a:pt x="335" y="199"/>
                  </a:cubicBezTo>
                  <a:cubicBezTo>
                    <a:pt x="337" y="198"/>
                    <a:pt x="338" y="197"/>
                    <a:pt x="341" y="196"/>
                  </a:cubicBezTo>
                  <a:cubicBezTo>
                    <a:pt x="345" y="195"/>
                    <a:pt x="345" y="196"/>
                    <a:pt x="346" y="194"/>
                  </a:cubicBezTo>
                  <a:cubicBezTo>
                    <a:pt x="348" y="192"/>
                    <a:pt x="349" y="192"/>
                    <a:pt x="350" y="190"/>
                  </a:cubicBezTo>
                  <a:cubicBezTo>
                    <a:pt x="352" y="188"/>
                    <a:pt x="351" y="188"/>
                    <a:pt x="351" y="186"/>
                  </a:cubicBezTo>
                  <a:cubicBezTo>
                    <a:pt x="350" y="183"/>
                    <a:pt x="349" y="176"/>
                    <a:pt x="350" y="173"/>
                  </a:cubicBezTo>
                  <a:cubicBezTo>
                    <a:pt x="350" y="170"/>
                    <a:pt x="350" y="167"/>
                    <a:pt x="351" y="163"/>
                  </a:cubicBezTo>
                  <a:cubicBezTo>
                    <a:pt x="351" y="159"/>
                    <a:pt x="350" y="154"/>
                    <a:pt x="350" y="152"/>
                  </a:cubicBezTo>
                  <a:cubicBezTo>
                    <a:pt x="350" y="150"/>
                    <a:pt x="349" y="148"/>
                    <a:pt x="348" y="147"/>
                  </a:cubicBezTo>
                  <a:cubicBezTo>
                    <a:pt x="347" y="145"/>
                    <a:pt x="345" y="144"/>
                    <a:pt x="345" y="142"/>
                  </a:cubicBezTo>
                  <a:cubicBezTo>
                    <a:pt x="345" y="140"/>
                    <a:pt x="348" y="137"/>
                    <a:pt x="349" y="136"/>
                  </a:cubicBezTo>
                  <a:cubicBezTo>
                    <a:pt x="349" y="135"/>
                    <a:pt x="350" y="136"/>
                    <a:pt x="351" y="134"/>
                  </a:cubicBezTo>
                  <a:cubicBezTo>
                    <a:pt x="352" y="131"/>
                    <a:pt x="352" y="130"/>
                    <a:pt x="352" y="128"/>
                  </a:cubicBezTo>
                  <a:cubicBezTo>
                    <a:pt x="352" y="127"/>
                    <a:pt x="354" y="125"/>
                    <a:pt x="350" y="122"/>
                  </a:cubicBezTo>
                  <a:cubicBezTo>
                    <a:pt x="347" y="119"/>
                    <a:pt x="347" y="118"/>
                    <a:pt x="344" y="117"/>
                  </a:cubicBezTo>
                  <a:cubicBezTo>
                    <a:pt x="341" y="117"/>
                    <a:pt x="343" y="115"/>
                    <a:pt x="336" y="116"/>
                  </a:cubicBezTo>
                  <a:cubicBezTo>
                    <a:pt x="329" y="118"/>
                    <a:pt x="328" y="116"/>
                    <a:pt x="326" y="120"/>
                  </a:cubicBezTo>
                  <a:cubicBezTo>
                    <a:pt x="324" y="124"/>
                    <a:pt x="322" y="128"/>
                    <a:pt x="321" y="131"/>
                  </a:cubicBezTo>
                  <a:cubicBezTo>
                    <a:pt x="320" y="135"/>
                    <a:pt x="320" y="135"/>
                    <a:pt x="320" y="142"/>
                  </a:cubicBezTo>
                  <a:cubicBezTo>
                    <a:pt x="320" y="148"/>
                    <a:pt x="320" y="147"/>
                    <a:pt x="319" y="153"/>
                  </a:cubicBezTo>
                  <a:cubicBezTo>
                    <a:pt x="319" y="158"/>
                    <a:pt x="318" y="160"/>
                    <a:pt x="318" y="161"/>
                  </a:cubicBezTo>
                  <a:cubicBezTo>
                    <a:pt x="318" y="162"/>
                    <a:pt x="318" y="165"/>
                    <a:pt x="318" y="168"/>
                  </a:cubicBezTo>
                  <a:cubicBezTo>
                    <a:pt x="317" y="172"/>
                    <a:pt x="315" y="174"/>
                    <a:pt x="315" y="177"/>
                  </a:cubicBezTo>
                  <a:cubicBezTo>
                    <a:pt x="315" y="179"/>
                    <a:pt x="315" y="180"/>
                    <a:pt x="314" y="184"/>
                  </a:cubicBezTo>
                  <a:cubicBezTo>
                    <a:pt x="313" y="187"/>
                    <a:pt x="312" y="192"/>
                    <a:pt x="312" y="193"/>
                  </a:cubicBezTo>
                  <a:cubicBezTo>
                    <a:pt x="312" y="194"/>
                    <a:pt x="312" y="196"/>
                    <a:pt x="311" y="199"/>
                  </a:cubicBezTo>
                  <a:cubicBezTo>
                    <a:pt x="310" y="201"/>
                    <a:pt x="307" y="208"/>
                    <a:pt x="306" y="209"/>
                  </a:cubicBezTo>
                  <a:cubicBezTo>
                    <a:pt x="305" y="211"/>
                    <a:pt x="303" y="214"/>
                    <a:pt x="301" y="217"/>
                  </a:cubicBezTo>
                  <a:cubicBezTo>
                    <a:pt x="299" y="219"/>
                    <a:pt x="297" y="224"/>
                    <a:pt x="293" y="226"/>
                  </a:cubicBezTo>
                  <a:cubicBezTo>
                    <a:pt x="289" y="228"/>
                    <a:pt x="285" y="228"/>
                    <a:pt x="284" y="227"/>
                  </a:cubicBezTo>
                  <a:cubicBezTo>
                    <a:pt x="283" y="226"/>
                    <a:pt x="279" y="223"/>
                    <a:pt x="279" y="223"/>
                  </a:cubicBezTo>
                  <a:cubicBezTo>
                    <a:pt x="279" y="223"/>
                    <a:pt x="277" y="223"/>
                    <a:pt x="277" y="220"/>
                  </a:cubicBezTo>
                  <a:cubicBezTo>
                    <a:pt x="277" y="218"/>
                    <a:pt x="279" y="218"/>
                    <a:pt x="279" y="216"/>
                  </a:cubicBezTo>
                  <a:cubicBezTo>
                    <a:pt x="279" y="214"/>
                    <a:pt x="277" y="212"/>
                    <a:pt x="277" y="210"/>
                  </a:cubicBezTo>
                  <a:cubicBezTo>
                    <a:pt x="277" y="209"/>
                    <a:pt x="276" y="205"/>
                    <a:pt x="276" y="204"/>
                  </a:cubicBezTo>
                  <a:cubicBezTo>
                    <a:pt x="276" y="203"/>
                    <a:pt x="278" y="202"/>
                    <a:pt x="278" y="202"/>
                  </a:cubicBezTo>
                  <a:cubicBezTo>
                    <a:pt x="278" y="202"/>
                    <a:pt x="286" y="196"/>
                    <a:pt x="287" y="193"/>
                  </a:cubicBezTo>
                  <a:cubicBezTo>
                    <a:pt x="288" y="190"/>
                    <a:pt x="291" y="189"/>
                    <a:pt x="292" y="186"/>
                  </a:cubicBezTo>
                  <a:cubicBezTo>
                    <a:pt x="293" y="182"/>
                    <a:pt x="297" y="179"/>
                    <a:pt x="297" y="176"/>
                  </a:cubicBezTo>
                  <a:cubicBezTo>
                    <a:pt x="298" y="173"/>
                    <a:pt x="301" y="166"/>
                    <a:pt x="301" y="162"/>
                  </a:cubicBezTo>
                  <a:cubicBezTo>
                    <a:pt x="302" y="157"/>
                    <a:pt x="304" y="149"/>
                    <a:pt x="304" y="145"/>
                  </a:cubicBezTo>
                  <a:cubicBezTo>
                    <a:pt x="305" y="141"/>
                    <a:pt x="304" y="129"/>
                    <a:pt x="304" y="123"/>
                  </a:cubicBezTo>
                  <a:cubicBezTo>
                    <a:pt x="304" y="117"/>
                    <a:pt x="303" y="111"/>
                    <a:pt x="303" y="109"/>
                  </a:cubicBezTo>
                  <a:cubicBezTo>
                    <a:pt x="303" y="107"/>
                    <a:pt x="303" y="107"/>
                    <a:pt x="303" y="103"/>
                  </a:cubicBezTo>
                  <a:cubicBezTo>
                    <a:pt x="302" y="100"/>
                    <a:pt x="301" y="99"/>
                    <a:pt x="301" y="97"/>
                  </a:cubicBezTo>
                  <a:cubicBezTo>
                    <a:pt x="300" y="94"/>
                    <a:pt x="300" y="95"/>
                    <a:pt x="301" y="92"/>
                  </a:cubicBezTo>
                  <a:cubicBezTo>
                    <a:pt x="302" y="90"/>
                    <a:pt x="301" y="89"/>
                    <a:pt x="303" y="89"/>
                  </a:cubicBezTo>
                  <a:cubicBezTo>
                    <a:pt x="304" y="88"/>
                    <a:pt x="304" y="88"/>
                    <a:pt x="305" y="86"/>
                  </a:cubicBezTo>
                  <a:cubicBezTo>
                    <a:pt x="307" y="85"/>
                    <a:pt x="306" y="87"/>
                    <a:pt x="307" y="85"/>
                  </a:cubicBezTo>
                  <a:cubicBezTo>
                    <a:pt x="309" y="82"/>
                    <a:pt x="310" y="80"/>
                    <a:pt x="311" y="81"/>
                  </a:cubicBezTo>
                  <a:close/>
                  <a:moveTo>
                    <a:pt x="129" y="76"/>
                  </a:moveTo>
                  <a:cubicBezTo>
                    <a:pt x="129" y="76"/>
                    <a:pt x="132" y="76"/>
                    <a:pt x="133" y="76"/>
                  </a:cubicBezTo>
                  <a:cubicBezTo>
                    <a:pt x="134" y="76"/>
                    <a:pt x="134" y="76"/>
                    <a:pt x="135" y="77"/>
                  </a:cubicBezTo>
                  <a:cubicBezTo>
                    <a:pt x="136" y="78"/>
                    <a:pt x="136" y="78"/>
                    <a:pt x="137" y="79"/>
                  </a:cubicBezTo>
                  <a:cubicBezTo>
                    <a:pt x="139" y="79"/>
                    <a:pt x="139" y="79"/>
                    <a:pt x="139" y="80"/>
                  </a:cubicBezTo>
                  <a:cubicBezTo>
                    <a:pt x="140" y="81"/>
                    <a:pt x="140" y="81"/>
                    <a:pt x="141" y="83"/>
                  </a:cubicBezTo>
                  <a:cubicBezTo>
                    <a:pt x="142" y="84"/>
                    <a:pt x="142" y="84"/>
                    <a:pt x="143" y="85"/>
                  </a:cubicBezTo>
                  <a:cubicBezTo>
                    <a:pt x="143" y="85"/>
                    <a:pt x="143" y="86"/>
                    <a:pt x="143" y="87"/>
                  </a:cubicBezTo>
                  <a:cubicBezTo>
                    <a:pt x="143" y="88"/>
                    <a:pt x="142" y="89"/>
                    <a:pt x="142" y="90"/>
                  </a:cubicBezTo>
                  <a:cubicBezTo>
                    <a:pt x="141" y="90"/>
                    <a:pt x="141" y="90"/>
                    <a:pt x="140" y="91"/>
                  </a:cubicBezTo>
                  <a:cubicBezTo>
                    <a:pt x="139" y="91"/>
                    <a:pt x="139" y="91"/>
                    <a:pt x="139" y="91"/>
                  </a:cubicBezTo>
                  <a:cubicBezTo>
                    <a:pt x="138" y="91"/>
                    <a:pt x="139" y="91"/>
                    <a:pt x="138" y="91"/>
                  </a:cubicBezTo>
                  <a:cubicBezTo>
                    <a:pt x="136" y="91"/>
                    <a:pt x="136" y="91"/>
                    <a:pt x="136" y="91"/>
                  </a:cubicBezTo>
                  <a:cubicBezTo>
                    <a:pt x="135" y="92"/>
                    <a:pt x="135" y="92"/>
                    <a:pt x="135" y="92"/>
                  </a:cubicBezTo>
                  <a:cubicBezTo>
                    <a:pt x="134" y="92"/>
                    <a:pt x="133" y="92"/>
                    <a:pt x="133" y="92"/>
                  </a:cubicBezTo>
                  <a:cubicBezTo>
                    <a:pt x="133" y="92"/>
                    <a:pt x="133" y="92"/>
                    <a:pt x="132" y="92"/>
                  </a:cubicBezTo>
                  <a:cubicBezTo>
                    <a:pt x="131" y="92"/>
                    <a:pt x="131" y="92"/>
                    <a:pt x="130" y="91"/>
                  </a:cubicBezTo>
                  <a:cubicBezTo>
                    <a:pt x="130" y="91"/>
                    <a:pt x="129" y="91"/>
                    <a:pt x="129" y="90"/>
                  </a:cubicBezTo>
                  <a:cubicBezTo>
                    <a:pt x="129" y="90"/>
                    <a:pt x="129" y="89"/>
                    <a:pt x="128" y="89"/>
                  </a:cubicBezTo>
                  <a:cubicBezTo>
                    <a:pt x="128" y="89"/>
                    <a:pt x="128" y="90"/>
                    <a:pt x="128" y="88"/>
                  </a:cubicBezTo>
                  <a:cubicBezTo>
                    <a:pt x="128" y="87"/>
                    <a:pt x="128" y="87"/>
                    <a:pt x="128" y="86"/>
                  </a:cubicBezTo>
                  <a:cubicBezTo>
                    <a:pt x="128" y="86"/>
                    <a:pt x="128" y="87"/>
                    <a:pt x="128" y="85"/>
                  </a:cubicBezTo>
                  <a:cubicBezTo>
                    <a:pt x="127" y="84"/>
                    <a:pt x="127" y="85"/>
                    <a:pt x="127" y="84"/>
                  </a:cubicBezTo>
                  <a:cubicBezTo>
                    <a:pt x="127" y="83"/>
                    <a:pt x="127" y="83"/>
                    <a:pt x="127" y="82"/>
                  </a:cubicBezTo>
                  <a:cubicBezTo>
                    <a:pt x="127" y="82"/>
                    <a:pt x="128" y="82"/>
                    <a:pt x="127" y="82"/>
                  </a:cubicBezTo>
                  <a:cubicBezTo>
                    <a:pt x="127" y="81"/>
                    <a:pt x="127" y="82"/>
                    <a:pt x="127" y="81"/>
                  </a:cubicBezTo>
                  <a:cubicBezTo>
                    <a:pt x="127" y="81"/>
                    <a:pt x="127" y="81"/>
                    <a:pt x="127" y="81"/>
                  </a:cubicBezTo>
                  <a:cubicBezTo>
                    <a:pt x="127" y="80"/>
                    <a:pt x="127" y="80"/>
                    <a:pt x="127" y="80"/>
                  </a:cubicBezTo>
                  <a:cubicBezTo>
                    <a:pt x="127" y="79"/>
                    <a:pt x="127" y="80"/>
                    <a:pt x="127" y="79"/>
                  </a:cubicBezTo>
                  <a:cubicBezTo>
                    <a:pt x="127" y="78"/>
                    <a:pt x="127" y="79"/>
                    <a:pt x="128" y="78"/>
                  </a:cubicBezTo>
                  <a:cubicBezTo>
                    <a:pt x="128" y="77"/>
                    <a:pt x="129" y="76"/>
                    <a:pt x="129" y="76"/>
                  </a:cubicBezTo>
                  <a:close/>
                  <a:moveTo>
                    <a:pt x="82" y="26"/>
                  </a:moveTo>
                  <a:cubicBezTo>
                    <a:pt x="83" y="24"/>
                    <a:pt x="87" y="24"/>
                    <a:pt x="89" y="23"/>
                  </a:cubicBezTo>
                  <a:cubicBezTo>
                    <a:pt x="92" y="23"/>
                    <a:pt x="97" y="24"/>
                    <a:pt x="100" y="24"/>
                  </a:cubicBezTo>
                  <a:cubicBezTo>
                    <a:pt x="103" y="23"/>
                    <a:pt x="102" y="22"/>
                    <a:pt x="107" y="22"/>
                  </a:cubicBezTo>
                  <a:cubicBezTo>
                    <a:pt x="112" y="22"/>
                    <a:pt x="113" y="23"/>
                    <a:pt x="115" y="22"/>
                  </a:cubicBezTo>
                  <a:cubicBezTo>
                    <a:pt x="117" y="21"/>
                    <a:pt x="118" y="20"/>
                    <a:pt x="121" y="19"/>
                  </a:cubicBezTo>
                  <a:cubicBezTo>
                    <a:pt x="124" y="18"/>
                    <a:pt x="126" y="18"/>
                    <a:pt x="129" y="17"/>
                  </a:cubicBezTo>
                  <a:cubicBezTo>
                    <a:pt x="132" y="15"/>
                    <a:pt x="134" y="14"/>
                    <a:pt x="136" y="14"/>
                  </a:cubicBezTo>
                  <a:cubicBezTo>
                    <a:pt x="138" y="13"/>
                    <a:pt x="142" y="11"/>
                    <a:pt x="143" y="11"/>
                  </a:cubicBezTo>
                  <a:cubicBezTo>
                    <a:pt x="145" y="10"/>
                    <a:pt x="147" y="9"/>
                    <a:pt x="149" y="8"/>
                  </a:cubicBezTo>
                  <a:cubicBezTo>
                    <a:pt x="152" y="8"/>
                    <a:pt x="153" y="8"/>
                    <a:pt x="154" y="7"/>
                  </a:cubicBezTo>
                  <a:cubicBezTo>
                    <a:pt x="155" y="6"/>
                    <a:pt x="157" y="4"/>
                    <a:pt x="160" y="4"/>
                  </a:cubicBezTo>
                  <a:cubicBezTo>
                    <a:pt x="162" y="4"/>
                    <a:pt x="162" y="4"/>
                    <a:pt x="165" y="3"/>
                  </a:cubicBezTo>
                  <a:cubicBezTo>
                    <a:pt x="167" y="3"/>
                    <a:pt x="168" y="2"/>
                    <a:pt x="169" y="2"/>
                  </a:cubicBezTo>
                  <a:cubicBezTo>
                    <a:pt x="171" y="2"/>
                    <a:pt x="173" y="2"/>
                    <a:pt x="174" y="2"/>
                  </a:cubicBezTo>
                  <a:cubicBezTo>
                    <a:pt x="176" y="2"/>
                    <a:pt x="176" y="2"/>
                    <a:pt x="178" y="2"/>
                  </a:cubicBezTo>
                  <a:cubicBezTo>
                    <a:pt x="179" y="1"/>
                    <a:pt x="182" y="1"/>
                    <a:pt x="184" y="1"/>
                  </a:cubicBezTo>
                  <a:cubicBezTo>
                    <a:pt x="185" y="1"/>
                    <a:pt x="186" y="1"/>
                    <a:pt x="187" y="1"/>
                  </a:cubicBezTo>
                  <a:cubicBezTo>
                    <a:pt x="187" y="2"/>
                    <a:pt x="191" y="2"/>
                    <a:pt x="191" y="2"/>
                  </a:cubicBezTo>
                  <a:cubicBezTo>
                    <a:pt x="191" y="2"/>
                    <a:pt x="194" y="1"/>
                    <a:pt x="195" y="2"/>
                  </a:cubicBezTo>
                  <a:cubicBezTo>
                    <a:pt x="196" y="2"/>
                    <a:pt x="196" y="4"/>
                    <a:pt x="196" y="4"/>
                  </a:cubicBezTo>
                  <a:cubicBezTo>
                    <a:pt x="196" y="5"/>
                    <a:pt x="195" y="8"/>
                    <a:pt x="194" y="8"/>
                  </a:cubicBezTo>
                  <a:cubicBezTo>
                    <a:pt x="193" y="9"/>
                    <a:pt x="188" y="14"/>
                    <a:pt x="187" y="15"/>
                  </a:cubicBezTo>
                  <a:cubicBezTo>
                    <a:pt x="187" y="16"/>
                    <a:pt x="177" y="25"/>
                    <a:pt x="177" y="25"/>
                  </a:cubicBezTo>
                  <a:cubicBezTo>
                    <a:pt x="176" y="26"/>
                    <a:pt x="169" y="28"/>
                    <a:pt x="168" y="30"/>
                  </a:cubicBezTo>
                  <a:cubicBezTo>
                    <a:pt x="166" y="33"/>
                    <a:pt x="162" y="35"/>
                    <a:pt x="162" y="35"/>
                  </a:cubicBezTo>
                  <a:cubicBezTo>
                    <a:pt x="162" y="35"/>
                    <a:pt x="162" y="35"/>
                    <a:pt x="161" y="35"/>
                  </a:cubicBezTo>
                  <a:cubicBezTo>
                    <a:pt x="160" y="36"/>
                    <a:pt x="155" y="39"/>
                    <a:pt x="153" y="40"/>
                  </a:cubicBezTo>
                  <a:cubicBezTo>
                    <a:pt x="150" y="41"/>
                    <a:pt x="148" y="42"/>
                    <a:pt x="147" y="43"/>
                  </a:cubicBezTo>
                  <a:cubicBezTo>
                    <a:pt x="145" y="44"/>
                    <a:pt x="143" y="47"/>
                    <a:pt x="141" y="47"/>
                  </a:cubicBezTo>
                  <a:cubicBezTo>
                    <a:pt x="140" y="47"/>
                    <a:pt x="137" y="49"/>
                    <a:pt x="136" y="50"/>
                  </a:cubicBezTo>
                  <a:cubicBezTo>
                    <a:pt x="135" y="51"/>
                    <a:pt x="133" y="52"/>
                    <a:pt x="132" y="53"/>
                  </a:cubicBezTo>
                  <a:cubicBezTo>
                    <a:pt x="132" y="53"/>
                    <a:pt x="130" y="55"/>
                    <a:pt x="130" y="55"/>
                  </a:cubicBezTo>
                  <a:cubicBezTo>
                    <a:pt x="130" y="55"/>
                    <a:pt x="129" y="55"/>
                    <a:pt x="128" y="56"/>
                  </a:cubicBezTo>
                  <a:cubicBezTo>
                    <a:pt x="127" y="57"/>
                    <a:pt x="127" y="57"/>
                    <a:pt x="127" y="58"/>
                  </a:cubicBezTo>
                  <a:cubicBezTo>
                    <a:pt x="127" y="59"/>
                    <a:pt x="127" y="59"/>
                    <a:pt x="127" y="60"/>
                  </a:cubicBezTo>
                  <a:cubicBezTo>
                    <a:pt x="127" y="60"/>
                    <a:pt x="129" y="64"/>
                    <a:pt x="130" y="65"/>
                  </a:cubicBezTo>
                  <a:cubicBezTo>
                    <a:pt x="132" y="66"/>
                    <a:pt x="132" y="68"/>
                    <a:pt x="133" y="68"/>
                  </a:cubicBezTo>
                  <a:cubicBezTo>
                    <a:pt x="133" y="69"/>
                    <a:pt x="134" y="70"/>
                    <a:pt x="135" y="71"/>
                  </a:cubicBezTo>
                  <a:cubicBezTo>
                    <a:pt x="136" y="71"/>
                    <a:pt x="137" y="72"/>
                    <a:pt x="137" y="72"/>
                  </a:cubicBezTo>
                  <a:cubicBezTo>
                    <a:pt x="138" y="72"/>
                    <a:pt x="139" y="72"/>
                    <a:pt x="141" y="72"/>
                  </a:cubicBezTo>
                  <a:cubicBezTo>
                    <a:pt x="143" y="72"/>
                    <a:pt x="146" y="72"/>
                    <a:pt x="148" y="72"/>
                  </a:cubicBezTo>
                  <a:cubicBezTo>
                    <a:pt x="150" y="73"/>
                    <a:pt x="153" y="73"/>
                    <a:pt x="155" y="73"/>
                  </a:cubicBezTo>
                  <a:cubicBezTo>
                    <a:pt x="157" y="73"/>
                    <a:pt x="159" y="74"/>
                    <a:pt x="160" y="74"/>
                  </a:cubicBezTo>
                  <a:cubicBezTo>
                    <a:pt x="162" y="74"/>
                    <a:pt x="166" y="73"/>
                    <a:pt x="167" y="73"/>
                  </a:cubicBezTo>
                  <a:cubicBezTo>
                    <a:pt x="168" y="73"/>
                    <a:pt x="171" y="72"/>
                    <a:pt x="172" y="72"/>
                  </a:cubicBezTo>
                  <a:cubicBezTo>
                    <a:pt x="173" y="72"/>
                    <a:pt x="175" y="72"/>
                    <a:pt x="176" y="71"/>
                  </a:cubicBezTo>
                  <a:cubicBezTo>
                    <a:pt x="177" y="71"/>
                    <a:pt x="177" y="70"/>
                    <a:pt x="178" y="70"/>
                  </a:cubicBezTo>
                  <a:cubicBezTo>
                    <a:pt x="180" y="71"/>
                    <a:pt x="181" y="71"/>
                    <a:pt x="181" y="72"/>
                  </a:cubicBezTo>
                  <a:cubicBezTo>
                    <a:pt x="182" y="74"/>
                    <a:pt x="182" y="75"/>
                    <a:pt x="182" y="76"/>
                  </a:cubicBezTo>
                  <a:cubicBezTo>
                    <a:pt x="182" y="77"/>
                    <a:pt x="183" y="78"/>
                    <a:pt x="183" y="79"/>
                  </a:cubicBezTo>
                  <a:cubicBezTo>
                    <a:pt x="183" y="79"/>
                    <a:pt x="183" y="80"/>
                    <a:pt x="182" y="81"/>
                  </a:cubicBezTo>
                  <a:cubicBezTo>
                    <a:pt x="180" y="82"/>
                    <a:pt x="181" y="82"/>
                    <a:pt x="179" y="82"/>
                  </a:cubicBezTo>
                  <a:cubicBezTo>
                    <a:pt x="176" y="83"/>
                    <a:pt x="175" y="83"/>
                    <a:pt x="174" y="84"/>
                  </a:cubicBezTo>
                  <a:cubicBezTo>
                    <a:pt x="173" y="84"/>
                    <a:pt x="173" y="85"/>
                    <a:pt x="171" y="86"/>
                  </a:cubicBezTo>
                  <a:cubicBezTo>
                    <a:pt x="170" y="86"/>
                    <a:pt x="168" y="87"/>
                    <a:pt x="167" y="87"/>
                  </a:cubicBezTo>
                  <a:cubicBezTo>
                    <a:pt x="165" y="88"/>
                    <a:pt x="165" y="88"/>
                    <a:pt x="161" y="90"/>
                  </a:cubicBezTo>
                  <a:cubicBezTo>
                    <a:pt x="158" y="92"/>
                    <a:pt x="154" y="93"/>
                    <a:pt x="153" y="94"/>
                  </a:cubicBezTo>
                  <a:cubicBezTo>
                    <a:pt x="152" y="94"/>
                    <a:pt x="151" y="95"/>
                    <a:pt x="149" y="96"/>
                  </a:cubicBezTo>
                  <a:cubicBezTo>
                    <a:pt x="146" y="97"/>
                    <a:pt x="144" y="99"/>
                    <a:pt x="141" y="100"/>
                  </a:cubicBezTo>
                  <a:cubicBezTo>
                    <a:pt x="139" y="101"/>
                    <a:pt x="131" y="106"/>
                    <a:pt x="130" y="108"/>
                  </a:cubicBezTo>
                  <a:cubicBezTo>
                    <a:pt x="129" y="109"/>
                    <a:pt x="128" y="109"/>
                    <a:pt x="128" y="111"/>
                  </a:cubicBezTo>
                  <a:cubicBezTo>
                    <a:pt x="127" y="113"/>
                    <a:pt x="128" y="117"/>
                    <a:pt x="128" y="118"/>
                  </a:cubicBezTo>
                  <a:cubicBezTo>
                    <a:pt x="129" y="119"/>
                    <a:pt x="129" y="120"/>
                    <a:pt x="130" y="122"/>
                  </a:cubicBezTo>
                  <a:cubicBezTo>
                    <a:pt x="131" y="124"/>
                    <a:pt x="132" y="127"/>
                    <a:pt x="132" y="128"/>
                  </a:cubicBezTo>
                  <a:cubicBezTo>
                    <a:pt x="132" y="129"/>
                    <a:pt x="133" y="130"/>
                    <a:pt x="133" y="131"/>
                  </a:cubicBezTo>
                  <a:cubicBezTo>
                    <a:pt x="133" y="131"/>
                    <a:pt x="135" y="134"/>
                    <a:pt x="135" y="134"/>
                  </a:cubicBezTo>
                  <a:cubicBezTo>
                    <a:pt x="135" y="134"/>
                    <a:pt x="134" y="138"/>
                    <a:pt x="134" y="139"/>
                  </a:cubicBezTo>
                  <a:cubicBezTo>
                    <a:pt x="135" y="140"/>
                    <a:pt x="135" y="140"/>
                    <a:pt x="136" y="142"/>
                  </a:cubicBezTo>
                  <a:cubicBezTo>
                    <a:pt x="137" y="144"/>
                    <a:pt x="138" y="148"/>
                    <a:pt x="139" y="148"/>
                  </a:cubicBezTo>
                  <a:cubicBezTo>
                    <a:pt x="139" y="149"/>
                    <a:pt x="141" y="153"/>
                    <a:pt x="141" y="153"/>
                  </a:cubicBezTo>
                  <a:cubicBezTo>
                    <a:pt x="142" y="154"/>
                    <a:pt x="142" y="156"/>
                    <a:pt x="144" y="157"/>
                  </a:cubicBezTo>
                  <a:cubicBezTo>
                    <a:pt x="145" y="158"/>
                    <a:pt x="148" y="161"/>
                    <a:pt x="148" y="161"/>
                  </a:cubicBezTo>
                  <a:cubicBezTo>
                    <a:pt x="148" y="161"/>
                    <a:pt x="149" y="164"/>
                    <a:pt x="150" y="165"/>
                  </a:cubicBezTo>
                  <a:cubicBezTo>
                    <a:pt x="150" y="166"/>
                    <a:pt x="153" y="168"/>
                    <a:pt x="154" y="168"/>
                  </a:cubicBezTo>
                  <a:cubicBezTo>
                    <a:pt x="155" y="169"/>
                    <a:pt x="156" y="171"/>
                    <a:pt x="156" y="171"/>
                  </a:cubicBezTo>
                  <a:cubicBezTo>
                    <a:pt x="156" y="171"/>
                    <a:pt x="159" y="174"/>
                    <a:pt x="160" y="175"/>
                  </a:cubicBezTo>
                  <a:cubicBezTo>
                    <a:pt x="161" y="177"/>
                    <a:pt x="163" y="177"/>
                    <a:pt x="164" y="179"/>
                  </a:cubicBezTo>
                  <a:cubicBezTo>
                    <a:pt x="165" y="181"/>
                    <a:pt x="166" y="181"/>
                    <a:pt x="167" y="182"/>
                  </a:cubicBezTo>
                  <a:cubicBezTo>
                    <a:pt x="168" y="183"/>
                    <a:pt x="171" y="187"/>
                    <a:pt x="172" y="188"/>
                  </a:cubicBezTo>
                  <a:cubicBezTo>
                    <a:pt x="172" y="189"/>
                    <a:pt x="173" y="188"/>
                    <a:pt x="176" y="190"/>
                  </a:cubicBezTo>
                  <a:cubicBezTo>
                    <a:pt x="178" y="192"/>
                    <a:pt x="178" y="191"/>
                    <a:pt x="181" y="195"/>
                  </a:cubicBezTo>
                  <a:cubicBezTo>
                    <a:pt x="184" y="198"/>
                    <a:pt x="186" y="201"/>
                    <a:pt x="187" y="201"/>
                  </a:cubicBezTo>
                  <a:cubicBezTo>
                    <a:pt x="188" y="202"/>
                    <a:pt x="194" y="206"/>
                    <a:pt x="195" y="206"/>
                  </a:cubicBezTo>
                  <a:cubicBezTo>
                    <a:pt x="196" y="207"/>
                    <a:pt x="199" y="209"/>
                    <a:pt x="200" y="209"/>
                  </a:cubicBezTo>
                  <a:cubicBezTo>
                    <a:pt x="201" y="209"/>
                    <a:pt x="205" y="211"/>
                    <a:pt x="206" y="211"/>
                  </a:cubicBezTo>
                  <a:cubicBezTo>
                    <a:pt x="207" y="211"/>
                    <a:pt x="210" y="212"/>
                    <a:pt x="211" y="212"/>
                  </a:cubicBezTo>
                  <a:cubicBezTo>
                    <a:pt x="213" y="213"/>
                    <a:pt x="214" y="213"/>
                    <a:pt x="216" y="213"/>
                  </a:cubicBezTo>
                  <a:cubicBezTo>
                    <a:pt x="218" y="214"/>
                    <a:pt x="220" y="214"/>
                    <a:pt x="223" y="214"/>
                  </a:cubicBezTo>
                  <a:cubicBezTo>
                    <a:pt x="225" y="214"/>
                    <a:pt x="228" y="215"/>
                    <a:pt x="229" y="215"/>
                  </a:cubicBezTo>
                  <a:cubicBezTo>
                    <a:pt x="230" y="215"/>
                    <a:pt x="237" y="214"/>
                    <a:pt x="240" y="214"/>
                  </a:cubicBezTo>
                  <a:cubicBezTo>
                    <a:pt x="243" y="214"/>
                    <a:pt x="244" y="214"/>
                    <a:pt x="246" y="214"/>
                  </a:cubicBezTo>
                  <a:cubicBezTo>
                    <a:pt x="247" y="214"/>
                    <a:pt x="248" y="214"/>
                    <a:pt x="248" y="214"/>
                  </a:cubicBezTo>
                  <a:cubicBezTo>
                    <a:pt x="248" y="214"/>
                    <a:pt x="249" y="216"/>
                    <a:pt x="247" y="217"/>
                  </a:cubicBezTo>
                  <a:cubicBezTo>
                    <a:pt x="246" y="217"/>
                    <a:pt x="247" y="217"/>
                    <a:pt x="245" y="218"/>
                  </a:cubicBezTo>
                  <a:cubicBezTo>
                    <a:pt x="243" y="218"/>
                    <a:pt x="235" y="220"/>
                    <a:pt x="234" y="220"/>
                  </a:cubicBezTo>
                  <a:cubicBezTo>
                    <a:pt x="232" y="221"/>
                    <a:pt x="229" y="223"/>
                    <a:pt x="225" y="224"/>
                  </a:cubicBezTo>
                  <a:cubicBezTo>
                    <a:pt x="221" y="225"/>
                    <a:pt x="220" y="226"/>
                    <a:pt x="217" y="227"/>
                  </a:cubicBezTo>
                  <a:cubicBezTo>
                    <a:pt x="214" y="228"/>
                    <a:pt x="212" y="229"/>
                    <a:pt x="210" y="229"/>
                  </a:cubicBezTo>
                  <a:cubicBezTo>
                    <a:pt x="208" y="229"/>
                    <a:pt x="201" y="233"/>
                    <a:pt x="197" y="234"/>
                  </a:cubicBezTo>
                  <a:cubicBezTo>
                    <a:pt x="193" y="234"/>
                    <a:pt x="188" y="237"/>
                    <a:pt x="185" y="238"/>
                  </a:cubicBezTo>
                  <a:cubicBezTo>
                    <a:pt x="182" y="240"/>
                    <a:pt x="178" y="241"/>
                    <a:pt x="175" y="241"/>
                  </a:cubicBezTo>
                  <a:cubicBezTo>
                    <a:pt x="172" y="241"/>
                    <a:pt x="165" y="238"/>
                    <a:pt x="163" y="237"/>
                  </a:cubicBezTo>
                  <a:cubicBezTo>
                    <a:pt x="161" y="236"/>
                    <a:pt x="156" y="232"/>
                    <a:pt x="155" y="231"/>
                  </a:cubicBezTo>
                  <a:cubicBezTo>
                    <a:pt x="155" y="230"/>
                    <a:pt x="151" y="227"/>
                    <a:pt x="149" y="226"/>
                  </a:cubicBezTo>
                  <a:cubicBezTo>
                    <a:pt x="147" y="224"/>
                    <a:pt x="145" y="220"/>
                    <a:pt x="144" y="220"/>
                  </a:cubicBezTo>
                  <a:cubicBezTo>
                    <a:pt x="144" y="219"/>
                    <a:pt x="139" y="211"/>
                    <a:pt x="139" y="210"/>
                  </a:cubicBezTo>
                  <a:cubicBezTo>
                    <a:pt x="139" y="209"/>
                    <a:pt x="137" y="201"/>
                    <a:pt x="137" y="200"/>
                  </a:cubicBezTo>
                  <a:cubicBezTo>
                    <a:pt x="137" y="199"/>
                    <a:pt x="135" y="192"/>
                    <a:pt x="134" y="191"/>
                  </a:cubicBezTo>
                  <a:cubicBezTo>
                    <a:pt x="134" y="190"/>
                    <a:pt x="131" y="184"/>
                    <a:pt x="130" y="182"/>
                  </a:cubicBezTo>
                  <a:cubicBezTo>
                    <a:pt x="130" y="180"/>
                    <a:pt x="127" y="173"/>
                    <a:pt x="127" y="171"/>
                  </a:cubicBezTo>
                  <a:cubicBezTo>
                    <a:pt x="126" y="169"/>
                    <a:pt x="124" y="164"/>
                    <a:pt x="124" y="162"/>
                  </a:cubicBezTo>
                  <a:cubicBezTo>
                    <a:pt x="124" y="161"/>
                    <a:pt x="122" y="152"/>
                    <a:pt x="122" y="151"/>
                  </a:cubicBezTo>
                  <a:cubicBezTo>
                    <a:pt x="122" y="150"/>
                    <a:pt x="120" y="144"/>
                    <a:pt x="119" y="144"/>
                  </a:cubicBezTo>
                  <a:cubicBezTo>
                    <a:pt x="118" y="143"/>
                    <a:pt x="118" y="142"/>
                    <a:pt x="117" y="143"/>
                  </a:cubicBezTo>
                  <a:cubicBezTo>
                    <a:pt x="116" y="143"/>
                    <a:pt x="113" y="146"/>
                    <a:pt x="113" y="147"/>
                  </a:cubicBezTo>
                  <a:cubicBezTo>
                    <a:pt x="113" y="148"/>
                    <a:pt x="111" y="154"/>
                    <a:pt x="110" y="155"/>
                  </a:cubicBezTo>
                  <a:cubicBezTo>
                    <a:pt x="110" y="156"/>
                    <a:pt x="108" y="159"/>
                    <a:pt x="108" y="161"/>
                  </a:cubicBezTo>
                  <a:cubicBezTo>
                    <a:pt x="107" y="164"/>
                    <a:pt x="106" y="168"/>
                    <a:pt x="106" y="168"/>
                  </a:cubicBezTo>
                  <a:cubicBezTo>
                    <a:pt x="106" y="169"/>
                    <a:pt x="104" y="171"/>
                    <a:pt x="104" y="173"/>
                  </a:cubicBezTo>
                  <a:cubicBezTo>
                    <a:pt x="104" y="174"/>
                    <a:pt x="104" y="176"/>
                    <a:pt x="103" y="178"/>
                  </a:cubicBezTo>
                  <a:cubicBezTo>
                    <a:pt x="103" y="180"/>
                    <a:pt x="102" y="179"/>
                    <a:pt x="101" y="183"/>
                  </a:cubicBezTo>
                  <a:cubicBezTo>
                    <a:pt x="101" y="186"/>
                    <a:pt x="100" y="191"/>
                    <a:pt x="100" y="192"/>
                  </a:cubicBezTo>
                  <a:cubicBezTo>
                    <a:pt x="99" y="193"/>
                    <a:pt x="98" y="197"/>
                    <a:pt x="98" y="198"/>
                  </a:cubicBezTo>
                  <a:cubicBezTo>
                    <a:pt x="97" y="200"/>
                    <a:pt x="96" y="201"/>
                    <a:pt x="95" y="204"/>
                  </a:cubicBezTo>
                  <a:cubicBezTo>
                    <a:pt x="94" y="206"/>
                    <a:pt x="93" y="209"/>
                    <a:pt x="93" y="209"/>
                  </a:cubicBezTo>
                  <a:cubicBezTo>
                    <a:pt x="93" y="209"/>
                    <a:pt x="93" y="210"/>
                    <a:pt x="93" y="211"/>
                  </a:cubicBezTo>
                  <a:cubicBezTo>
                    <a:pt x="92" y="213"/>
                    <a:pt x="88" y="218"/>
                    <a:pt x="87" y="219"/>
                  </a:cubicBezTo>
                  <a:cubicBezTo>
                    <a:pt x="85" y="219"/>
                    <a:pt x="81" y="222"/>
                    <a:pt x="80" y="224"/>
                  </a:cubicBezTo>
                  <a:cubicBezTo>
                    <a:pt x="78" y="225"/>
                    <a:pt x="72" y="230"/>
                    <a:pt x="71" y="231"/>
                  </a:cubicBezTo>
                  <a:cubicBezTo>
                    <a:pt x="69" y="232"/>
                    <a:pt x="64" y="236"/>
                    <a:pt x="63" y="237"/>
                  </a:cubicBezTo>
                  <a:cubicBezTo>
                    <a:pt x="63" y="237"/>
                    <a:pt x="58" y="240"/>
                    <a:pt x="55" y="241"/>
                  </a:cubicBezTo>
                  <a:cubicBezTo>
                    <a:pt x="52" y="241"/>
                    <a:pt x="47" y="244"/>
                    <a:pt x="45" y="245"/>
                  </a:cubicBezTo>
                  <a:cubicBezTo>
                    <a:pt x="42" y="246"/>
                    <a:pt x="33" y="247"/>
                    <a:pt x="31" y="247"/>
                  </a:cubicBezTo>
                  <a:cubicBezTo>
                    <a:pt x="29" y="247"/>
                    <a:pt x="22" y="247"/>
                    <a:pt x="21" y="246"/>
                  </a:cubicBezTo>
                  <a:cubicBezTo>
                    <a:pt x="20" y="246"/>
                    <a:pt x="18" y="246"/>
                    <a:pt x="15" y="246"/>
                  </a:cubicBezTo>
                  <a:cubicBezTo>
                    <a:pt x="11" y="245"/>
                    <a:pt x="9" y="244"/>
                    <a:pt x="7" y="244"/>
                  </a:cubicBezTo>
                  <a:cubicBezTo>
                    <a:pt x="4" y="244"/>
                    <a:pt x="1" y="243"/>
                    <a:pt x="1" y="242"/>
                  </a:cubicBezTo>
                  <a:cubicBezTo>
                    <a:pt x="0" y="242"/>
                    <a:pt x="0" y="240"/>
                    <a:pt x="1" y="240"/>
                  </a:cubicBezTo>
                  <a:cubicBezTo>
                    <a:pt x="2" y="239"/>
                    <a:pt x="3" y="238"/>
                    <a:pt x="4" y="239"/>
                  </a:cubicBezTo>
                  <a:cubicBezTo>
                    <a:pt x="4" y="240"/>
                    <a:pt x="4" y="240"/>
                    <a:pt x="5" y="240"/>
                  </a:cubicBezTo>
                  <a:cubicBezTo>
                    <a:pt x="7" y="240"/>
                    <a:pt x="10" y="240"/>
                    <a:pt x="12" y="240"/>
                  </a:cubicBezTo>
                  <a:cubicBezTo>
                    <a:pt x="13" y="240"/>
                    <a:pt x="14" y="241"/>
                    <a:pt x="15" y="240"/>
                  </a:cubicBezTo>
                  <a:cubicBezTo>
                    <a:pt x="15" y="240"/>
                    <a:pt x="15" y="239"/>
                    <a:pt x="20" y="239"/>
                  </a:cubicBezTo>
                  <a:cubicBezTo>
                    <a:pt x="25" y="239"/>
                    <a:pt x="30" y="237"/>
                    <a:pt x="31" y="237"/>
                  </a:cubicBezTo>
                  <a:cubicBezTo>
                    <a:pt x="31" y="236"/>
                    <a:pt x="38" y="232"/>
                    <a:pt x="40" y="232"/>
                  </a:cubicBezTo>
                  <a:cubicBezTo>
                    <a:pt x="42" y="231"/>
                    <a:pt x="48" y="225"/>
                    <a:pt x="50" y="224"/>
                  </a:cubicBezTo>
                  <a:cubicBezTo>
                    <a:pt x="51" y="223"/>
                    <a:pt x="57" y="219"/>
                    <a:pt x="58" y="217"/>
                  </a:cubicBezTo>
                  <a:cubicBezTo>
                    <a:pt x="59" y="216"/>
                    <a:pt x="62" y="212"/>
                    <a:pt x="63" y="212"/>
                  </a:cubicBezTo>
                  <a:cubicBezTo>
                    <a:pt x="64" y="212"/>
                    <a:pt x="65" y="210"/>
                    <a:pt x="65" y="210"/>
                  </a:cubicBezTo>
                  <a:cubicBezTo>
                    <a:pt x="65" y="210"/>
                    <a:pt x="66" y="209"/>
                    <a:pt x="67" y="209"/>
                  </a:cubicBezTo>
                  <a:cubicBezTo>
                    <a:pt x="67" y="209"/>
                    <a:pt x="68" y="209"/>
                    <a:pt x="68" y="207"/>
                  </a:cubicBezTo>
                  <a:cubicBezTo>
                    <a:pt x="68" y="205"/>
                    <a:pt x="69" y="204"/>
                    <a:pt x="69" y="203"/>
                  </a:cubicBezTo>
                  <a:cubicBezTo>
                    <a:pt x="69" y="202"/>
                    <a:pt x="71" y="200"/>
                    <a:pt x="71" y="200"/>
                  </a:cubicBezTo>
                  <a:cubicBezTo>
                    <a:pt x="71" y="200"/>
                    <a:pt x="73" y="197"/>
                    <a:pt x="73" y="195"/>
                  </a:cubicBezTo>
                  <a:cubicBezTo>
                    <a:pt x="74" y="193"/>
                    <a:pt x="76" y="186"/>
                    <a:pt x="77" y="183"/>
                  </a:cubicBezTo>
                  <a:cubicBezTo>
                    <a:pt x="78" y="181"/>
                    <a:pt x="80" y="177"/>
                    <a:pt x="80" y="176"/>
                  </a:cubicBezTo>
                  <a:cubicBezTo>
                    <a:pt x="80" y="175"/>
                    <a:pt x="82" y="166"/>
                    <a:pt x="82" y="164"/>
                  </a:cubicBezTo>
                  <a:cubicBezTo>
                    <a:pt x="82" y="162"/>
                    <a:pt x="83" y="155"/>
                    <a:pt x="83" y="154"/>
                  </a:cubicBezTo>
                  <a:cubicBezTo>
                    <a:pt x="82" y="153"/>
                    <a:pt x="80" y="154"/>
                    <a:pt x="76" y="155"/>
                  </a:cubicBezTo>
                  <a:cubicBezTo>
                    <a:pt x="72" y="156"/>
                    <a:pt x="66" y="162"/>
                    <a:pt x="65" y="163"/>
                  </a:cubicBezTo>
                  <a:cubicBezTo>
                    <a:pt x="65" y="164"/>
                    <a:pt x="60" y="169"/>
                    <a:pt x="57" y="171"/>
                  </a:cubicBezTo>
                  <a:cubicBezTo>
                    <a:pt x="55" y="172"/>
                    <a:pt x="50" y="176"/>
                    <a:pt x="49" y="178"/>
                  </a:cubicBezTo>
                  <a:cubicBezTo>
                    <a:pt x="47" y="180"/>
                    <a:pt x="45" y="182"/>
                    <a:pt x="41" y="182"/>
                  </a:cubicBezTo>
                  <a:cubicBezTo>
                    <a:pt x="37" y="183"/>
                    <a:pt x="34" y="183"/>
                    <a:pt x="33" y="183"/>
                  </a:cubicBezTo>
                  <a:cubicBezTo>
                    <a:pt x="32" y="183"/>
                    <a:pt x="24" y="182"/>
                    <a:pt x="22" y="181"/>
                  </a:cubicBezTo>
                  <a:cubicBezTo>
                    <a:pt x="21" y="180"/>
                    <a:pt x="17" y="175"/>
                    <a:pt x="16" y="174"/>
                  </a:cubicBezTo>
                  <a:cubicBezTo>
                    <a:pt x="15" y="173"/>
                    <a:pt x="8" y="167"/>
                    <a:pt x="7" y="165"/>
                  </a:cubicBezTo>
                  <a:cubicBezTo>
                    <a:pt x="6" y="164"/>
                    <a:pt x="3" y="158"/>
                    <a:pt x="3" y="156"/>
                  </a:cubicBezTo>
                  <a:cubicBezTo>
                    <a:pt x="3" y="153"/>
                    <a:pt x="4" y="150"/>
                    <a:pt x="8" y="150"/>
                  </a:cubicBezTo>
                  <a:cubicBezTo>
                    <a:pt x="11" y="149"/>
                    <a:pt x="17" y="146"/>
                    <a:pt x="19" y="146"/>
                  </a:cubicBezTo>
                  <a:cubicBezTo>
                    <a:pt x="21" y="146"/>
                    <a:pt x="29" y="144"/>
                    <a:pt x="32" y="143"/>
                  </a:cubicBezTo>
                  <a:cubicBezTo>
                    <a:pt x="35" y="142"/>
                    <a:pt x="42" y="140"/>
                    <a:pt x="44" y="139"/>
                  </a:cubicBezTo>
                  <a:cubicBezTo>
                    <a:pt x="47" y="139"/>
                    <a:pt x="57" y="132"/>
                    <a:pt x="60" y="132"/>
                  </a:cubicBezTo>
                  <a:cubicBezTo>
                    <a:pt x="63" y="132"/>
                    <a:pt x="65" y="128"/>
                    <a:pt x="66" y="128"/>
                  </a:cubicBezTo>
                  <a:cubicBezTo>
                    <a:pt x="67" y="127"/>
                    <a:pt x="79" y="122"/>
                    <a:pt x="80" y="121"/>
                  </a:cubicBezTo>
                  <a:cubicBezTo>
                    <a:pt x="80" y="121"/>
                    <a:pt x="84" y="118"/>
                    <a:pt x="85" y="116"/>
                  </a:cubicBezTo>
                  <a:cubicBezTo>
                    <a:pt x="86" y="114"/>
                    <a:pt x="87" y="114"/>
                    <a:pt x="87" y="113"/>
                  </a:cubicBezTo>
                  <a:cubicBezTo>
                    <a:pt x="87" y="112"/>
                    <a:pt x="89" y="102"/>
                    <a:pt x="89" y="99"/>
                  </a:cubicBezTo>
                  <a:cubicBezTo>
                    <a:pt x="89" y="95"/>
                    <a:pt x="90" y="90"/>
                    <a:pt x="90" y="88"/>
                  </a:cubicBezTo>
                  <a:cubicBezTo>
                    <a:pt x="90" y="87"/>
                    <a:pt x="91" y="80"/>
                    <a:pt x="91" y="78"/>
                  </a:cubicBezTo>
                  <a:cubicBezTo>
                    <a:pt x="90" y="77"/>
                    <a:pt x="92" y="74"/>
                    <a:pt x="92" y="71"/>
                  </a:cubicBezTo>
                  <a:cubicBezTo>
                    <a:pt x="92" y="69"/>
                    <a:pt x="92" y="69"/>
                    <a:pt x="92" y="67"/>
                  </a:cubicBezTo>
                  <a:cubicBezTo>
                    <a:pt x="92" y="66"/>
                    <a:pt x="91" y="64"/>
                    <a:pt x="91" y="64"/>
                  </a:cubicBezTo>
                  <a:cubicBezTo>
                    <a:pt x="91" y="64"/>
                    <a:pt x="90" y="61"/>
                    <a:pt x="89" y="58"/>
                  </a:cubicBezTo>
                  <a:cubicBezTo>
                    <a:pt x="89" y="55"/>
                    <a:pt x="89" y="53"/>
                    <a:pt x="89" y="51"/>
                  </a:cubicBezTo>
                  <a:cubicBezTo>
                    <a:pt x="90" y="49"/>
                    <a:pt x="92" y="49"/>
                    <a:pt x="92" y="47"/>
                  </a:cubicBezTo>
                  <a:cubicBezTo>
                    <a:pt x="93" y="45"/>
                    <a:pt x="94" y="46"/>
                    <a:pt x="93" y="43"/>
                  </a:cubicBezTo>
                  <a:cubicBezTo>
                    <a:pt x="91" y="40"/>
                    <a:pt x="89" y="37"/>
                    <a:pt x="87" y="36"/>
                  </a:cubicBezTo>
                  <a:cubicBezTo>
                    <a:pt x="85" y="35"/>
                    <a:pt x="85" y="34"/>
                    <a:pt x="84" y="32"/>
                  </a:cubicBezTo>
                  <a:cubicBezTo>
                    <a:pt x="83" y="30"/>
                    <a:pt x="81" y="28"/>
                    <a:pt x="82" y="26"/>
                  </a:cubicBezTo>
                  <a:close/>
                  <a:moveTo>
                    <a:pt x="774" y="218"/>
                  </a:moveTo>
                  <a:cubicBezTo>
                    <a:pt x="774" y="213"/>
                    <a:pt x="776" y="214"/>
                    <a:pt x="776" y="211"/>
                  </a:cubicBezTo>
                  <a:cubicBezTo>
                    <a:pt x="777" y="208"/>
                    <a:pt x="777" y="205"/>
                    <a:pt x="778" y="203"/>
                  </a:cubicBezTo>
                  <a:cubicBezTo>
                    <a:pt x="780" y="200"/>
                    <a:pt x="777" y="199"/>
                    <a:pt x="782" y="199"/>
                  </a:cubicBezTo>
                  <a:cubicBezTo>
                    <a:pt x="786" y="198"/>
                    <a:pt x="786" y="196"/>
                    <a:pt x="787" y="198"/>
                  </a:cubicBezTo>
                  <a:cubicBezTo>
                    <a:pt x="789" y="200"/>
                    <a:pt x="788" y="202"/>
                    <a:pt x="788" y="205"/>
                  </a:cubicBezTo>
                  <a:cubicBezTo>
                    <a:pt x="788" y="208"/>
                    <a:pt x="789" y="212"/>
                    <a:pt x="789" y="214"/>
                  </a:cubicBezTo>
                  <a:cubicBezTo>
                    <a:pt x="789" y="216"/>
                    <a:pt x="791" y="220"/>
                    <a:pt x="786" y="220"/>
                  </a:cubicBezTo>
                  <a:cubicBezTo>
                    <a:pt x="781" y="221"/>
                    <a:pt x="781" y="222"/>
                    <a:pt x="778" y="221"/>
                  </a:cubicBezTo>
                  <a:cubicBezTo>
                    <a:pt x="775" y="219"/>
                    <a:pt x="774" y="223"/>
                    <a:pt x="774" y="218"/>
                  </a:cubicBezTo>
                  <a:close/>
                  <a:moveTo>
                    <a:pt x="1188" y="68"/>
                  </a:moveTo>
                  <a:cubicBezTo>
                    <a:pt x="1192" y="67"/>
                    <a:pt x="1195" y="69"/>
                    <a:pt x="1197" y="71"/>
                  </a:cubicBezTo>
                  <a:cubicBezTo>
                    <a:pt x="1198" y="73"/>
                    <a:pt x="1200" y="73"/>
                    <a:pt x="1201" y="75"/>
                  </a:cubicBezTo>
                  <a:cubicBezTo>
                    <a:pt x="1202" y="77"/>
                    <a:pt x="1203" y="80"/>
                    <a:pt x="1203" y="81"/>
                  </a:cubicBezTo>
                  <a:cubicBezTo>
                    <a:pt x="1203" y="82"/>
                    <a:pt x="1203" y="84"/>
                    <a:pt x="1202" y="87"/>
                  </a:cubicBezTo>
                  <a:cubicBezTo>
                    <a:pt x="1202" y="89"/>
                    <a:pt x="1202" y="91"/>
                    <a:pt x="1202" y="94"/>
                  </a:cubicBezTo>
                  <a:cubicBezTo>
                    <a:pt x="1201" y="97"/>
                    <a:pt x="1200" y="98"/>
                    <a:pt x="1200" y="99"/>
                  </a:cubicBezTo>
                  <a:cubicBezTo>
                    <a:pt x="1199" y="101"/>
                    <a:pt x="1199" y="102"/>
                    <a:pt x="1199" y="103"/>
                  </a:cubicBezTo>
                  <a:cubicBezTo>
                    <a:pt x="1200" y="105"/>
                    <a:pt x="1200" y="105"/>
                    <a:pt x="1202" y="106"/>
                  </a:cubicBezTo>
                  <a:cubicBezTo>
                    <a:pt x="1203" y="106"/>
                    <a:pt x="1202" y="107"/>
                    <a:pt x="1204" y="107"/>
                  </a:cubicBezTo>
                  <a:cubicBezTo>
                    <a:pt x="1207" y="106"/>
                    <a:pt x="1207" y="106"/>
                    <a:pt x="1208" y="103"/>
                  </a:cubicBezTo>
                  <a:cubicBezTo>
                    <a:pt x="1208" y="101"/>
                    <a:pt x="1208" y="100"/>
                    <a:pt x="1208" y="97"/>
                  </a:cubicBezTo>
                  <a:cubicBezTo>
                    <a:pt x="1208" y="93"/>
                    <a:pt x="1209" y="92"/>
                    <a:pt x="1209" y="90"/>
                  </a:cubicBezTo>
                  <a:cubicBezTo>
                    <a:pt x="1209" y="89"/>
                    <a:pt x="1210" y="86"/>
                    <a:pt x="1210" y="82"/>
                  </a:cubicBezTo>
                  <a:cubicBezTo>
                    <a:pt x="1210" y="79"/>
                    <a:pt x="1209" y="77"/>
                    <a:pt x="1209" y="75"/>
                  </a:cubicBezTo>
                  <a:cubicBezTo>
                    <a:pt x="1209" y="73"/>
                    <a:pt x="1208" y="70"/>
                    <a:pt x="1208" y="69"/>
                  </a:cubicBezTo>
                  <a:cubicBezTo>
                    <a:pt x="1208" y="67"/>
                    <a:pt x="1208" y="65"/>
                    <a:pt x="1208" y="64"/>
                  </a:cubicBezTo>
                  <a:cubicBezTo>
                    <a:pt x="1208" y="62"/>
                    <a:pt x="1208" y="59"/>
                    <a:pt x="1208" y="57"/>
                  </a:cubicBezTo>
                  <a:cubicBezTo>
                    <a:pt x="1207" y="55"/>
                    <a:pt x="1206" y="55"/>
                    <a:pt x="1205" y="53"/>
                  </a:cubicBezTo>
                  <a:cubicBezTo>
                    <a:pt x="1205" y="51"/>
                    <a:pt x="1204" y="49"/>
                    <a:pt x="1204" y="48"/>
                  </a:cubicBezTo>
                  <a:cubicBezTo>
                    <a:pt x="1204" y="47"/>
                    <a:pt x="1204" y="46"/>
                    <a:pt x="1203" y="44"/>
                  </a:cubicBezTo>
                  <a:cubicBezTo>
                    <a:pt x="1203" y="42"/>
                    <a:pt x="1203" y="41"/>
                    <a:pt x="1202" y="41"/>
                  </a:cubicBezTo>
                  <a:cubicBezTo>
                    <a:pt x="1202" y="40"/>
                    <a:pt x="1202" y="39"/>
                    <a:pt x="1201" y="36"/>
                  </a:cubicBezTo>
                  <a:cubicBezTo>
                    <a:pt x="1200" y="34"/>
                    <a:pt x="1201" y="34"/>
                    <a:pt x="1200" y="33"/>
                  </a:cubicBezTo>
                  <a:cubicBezTo>
                    <a:pt x="1198" y="33"/>
                    <a:pt x="1197" y="33"/>
                    <a:pt x="1197" y="32"/>
                  </a:cubicBezTo>
                  <a:cubicBezTo>
                    <a:pt x="1197" y="31"/>
                    <a:pt x="1198" y="30"/>
                    <a:pt x="1199" y="30"/>
                  </a:cubicBezTo>
                  <a:cubicBezTo>
                    <a:pt x="1200" y="29"/>
                    <a:pt x="1199" y="27"/>
                    <a:pt x="1204" y="27"/>
                  </a:cubicBezTo>
                  <a:cubicBezTo>
                    <a:pt x="1209" y="27"/>
                    <a:pt x="1210" y="26"/>
                    <a:pt x="1212" y="27"/>
                  </a:cubicBezTo>
                  <a:cubicBezTo>
                    <a:pt x="1214" y="28"/>
                    <a:pt x="1216" y="30"/>
                    <a:pt x="1217" y="31"/>
                  </a:cubicBezTo>
                  <a:cubicBezTo>
                    <a:pt x="1219" y="31"/>
                    <a:pt x="1221" y="33"/>
                    <a:pt x="1222" y="33"/>
                  </a:cubicBezTo>
                  <a:cubicBezTo>
                    <a:pt x="1223" y="34"/>
                    <a:pt x="1224" y="34"/>
                    <a:pt x="1225" y="35"/>
                  </a:cubicBezTo>
                  <a:cubicBezTo>
                    <a:pt x="1226" y="36"/>
                    <a:pt x="1226" y="36"/>
                    <a:pt x="1228" y="37"/>
                  </a:cubicBezTo>
                  <a:cubicBezTo>
                    <a:pt x="1229" y="39"/>
                    <a:pt x="1230" y="40"/>
                    <a:pt x="1232" y="41"/>
                  </a:cubicBezTo>
                  <a:cubicBezTo>
                    <a:pt x="1233" y="43"/>
                    <a:pt x="1233" y="43"/>
                    <a:pt x="1233" y="45"/>
                  </a:cubicBezTo>
                  <a:cubicBezTo>
                    <a:pt x="1233" y="48"/>
                    <a:pt x="1233" y="46"/>
                    <a:pt x="1232" y="49"/>
                  </a:cubicBezTo>
                  <a:cubicBezTo>
                    <a:pt x="1232" y="52"/>
                    <a:pt x="1231" y="52"/>
                    <a:pt x="1231" y="54"/>
                  </a:cubicBezTo>
                  <a:cubicBezTo>
                    <a:pt x="1231" y="56"/>
                    <a:pt x="1231" y="56"/>
                    <a:pt x="1230" y="58"/>
                  </a:cubicBezTo>
                  <a:cubicBezTo>
                    <a:pt x="1230" y="61"/>
                    <a:pt x="1229" y="62"/>
                    <a:pt x="1229" y="63"/>
                  </a:cubicBezTo>
                  <a:cubicBezTo>
                    <a:pt x="1228" y="64"/>
                    <a:pt x="1228" y="65"/>
                    <a:pt x="1228" y="68"/>
                  </a:cubicBezTo>
                  <a:cubicBezTo>
                    <a:pt x="1227" y="71"/>
                    <a:pt x="1227" y="72"/>
                    <a:pt x="1226" y="74"/>
                  </a:cubicBezTo>
                  <a:cubicBezTo>
                    <a:pt x="1225" y="76"/>
                    <a:pt x="1225" y="79"/>
                    <a:pt x="1225" y="81"/>
                  </a:cubicBezTo>
                  <a:cubicBezTo>
                    <a:pt x="1225" y="82"/>
                    <a:pt x="1227" y="86"/>
                    <a:pt x="1231" y="83"/>
                  </a:cubicBezTo>
                  <a:cubicBezTo>
                    <a:pt x="1234" y="81"/>
                    <a:pt x="1233" y="80"/>
                    <a:pt x="1235" y="78"/>
                  </a:cubicBezTo>
                  <a:cubicBezTo>
                    <a:pt x="1237" y="76"/>
                    <a:pt x="1238" y="74"/>
                    <a:pt x="1239" y="74"/>
                  </a:cubicBezTo>
                  <a:cubicBezTo>
                    <a:pt x="1241" y="73"/>
                    <a:pt x="1240" y="72"/>
                    <a:pt x="1242" y="71"/>
                  </a:cubicBezTo>
                  <a:cubicBezTo>
                    <a:pt x="1243" y="70"/>
                    <a:pt x="1244" y="69"/>
                    <a:pt x="1242" y="68"/>
                  </a:cubicBezTo>
                  <a:cubicBezTo>
                    <a:pt x="1240" y="66"/>
                    <a:pt x="1238" y="65"/>
                    <a:pt x="1237" y="64"/>
                  </a:cubicBezTo>
                  <a:cubicBezTo>
                    <a:pt x="1237" y="62"/>
                    <a:pt x="1236" y="61"/>
                    <a:pt x="1236" y="60"/>
                  </a:cubicBezTo>
                  <a:cubicBezTo>
                    <a:pt x="1235" y="59"/>
                    <a:pt x="1234" y="56"/>
                    <a:pt x="1236" y="56"/>
                  </a:cubicBezTo>
                  <a:cubicBezTo>
                    <a:pt x="1238" y="55"/>
                    <a:pt x="1239" y="55"/>
                    <a:pt x="1242" y="55"/>
                  </a:cubicBezTo>
                  <a:cubicBezTo>
                    <a:pt x="1245" y="55"/>
                    <a:pt x="1248" y="55"/>
                    <a:pt x="1250" y="56"/>
                  </a:cubicBezTo>
                  <a:cubicBezTo>
                    <a:pt x="1251" y="56"/>
                    <a:pt x="1253" y="57"/>
                    <a:pt x="1255" y="57"/>
                  </a:cubicBezTo>
                  <a:cubicBezTo>
                    <a:pt x="1257" y="57"/>
                    <a:pt x="1257" y="56"/>
                    <a:pt x="1260" y="56"/>
                  </a:cubicBezTo>
                  <a:cubicBezTo>
                    <a:pt x="1263" y="55"/>
                    <a:pt x="1262" y="55"/>
                    <a:pt x="1264" y="52"/>
                  </a:cubicBezTo>
                  <a:cubicBezTo>
                    <a:pt x="1266" y="50"/>
                    <a:pt x="1269" y="46"/>
                    <a:pt x="1269" y="44"/>
                  </a:cubicBezTo>
                  <a:cubicBezTo>
                    <a:pt x="1269" y="41"/>
                    <a:pt x="1270" y="40"/>
                    <a:pt x="1272" y="37"/>
                  </a:cubicBezTo>
                  <a:cubicBezTo>
                    <a:pt x="1273" y="35"/>
                    <a:pt x="1275" y="32"/>
                    <a:pt x="1276" y="30"/>
                  </a:cubicBezTo>
                  <a:cubicBezTo>
                    <a:pt x="1277" y="29"/>
                    <a:pt x="1280" y="27"/>
                    <a:pt x="1281" y="25"/>
                  </a:cubicBezTo>
                  <a:cubicBezTo>
                    <a:pt x="1282" y="23"/>
                    <a:pt x="1281" y="21"/>
                    <a:pt x="1281" y="19"/>
                  </a:cubicBezTo>
                  <a:cubicBezTo>
                    <a:pt x="1281" y="18"/>
                    <a:pt x="1284" y="12"/>
                    <a:pt x="1284" y="10"/>
                  </a:cubicBezTo>
                  <a:cubicBezTo>
                    <a:pt x="1284" y="8"/>
                    <a:pt x="1284" y="8"/>
                    <a:pt x="1285" y="6"/>
                  </a:cubicBezTo>
                  <a:cubicBezTo>
                    <a:pt x="1286" y="5"/>
                    <a:pt x="1286" y="6"/>
                    <a:pt x="1287" y="4"/>
                  </a:cubicBezTo>
                  <a:cubicBezTo>
                    <a:pt x="1287" y="3"/>
                    <a:pt x="1286" y="3"/>
                    <a:pt x="1287" y="2"/>
                  </a:cubicBezTo>
                  <a:cubicBezTo>
                    <a:pt x="1288" y="1"/>
                    <a:pt x="1289" y="0"/>
                    <a:pt x="1292" y="1"/>
                  </a:cubicBezTo>
                  <a:cubicBezTo>
                    <a:pt x="1294" y="1"/>
                    <a:pt x="1295" y="1"/>
                    <a:pt x="1296" y="3"/>
                  </a:cubicBezTo>
                  <a:cubicBezTo>
                    <a:pt x="1296" y="5"/>
                    <a:pt x="1297" y="5"/>
                    <a:pt x="1298" y="6"/>
                  </a:cubicBezTo>
                  <a:cubicBezTo>
                    <a:pt x="1299" y="7"/>
                    <a:pt x="1299" y="10"/>
                    <a:pt x="1299" y="11"/>
                  </a:cubicBezTo>
                  <a:cubicBezTo>
                    <a:pt x="1300" y="12"/>
                    <a:pt x="1300" y="13"/>
                    <a:pt x="1301" y="15"/>
                  </a:cubicBezTo>
                  <a:cubicBezTo>
                    <a:pt x="1302" y="17"/>
                    <a:pt x="1304" y="17"/>
                    <a:pt x="1304" y="18"/>
                  </a:cubicBezTo>
                  <a:cubicBezTo>
                    <a:pt x="1304" y="19"/>
                    <a:pt x="1305" y="19"/>
                    <a:pt x="1305" y="21"/>
                  </a:cubicBezTo>
                  <a:cubicBezTo>
                    <a:pt x="1306" y="23"/>
                    <a:pt x="1306" y="26"/>
                    <a:pt x="1306" y="29"/>
                  </a:cubicBezTo>
                  <a:cubicBezTo>
                    <a:pt x="1306" y="32"/>
                    <a:pt x="1306" y="33"/>
                    <a:pt x="1305" y="35"/>
                  </a:cubicBezTo>
                  <a:cubicBezTo>
                    <a:pt x="1305" y="37"/>
                    <a:pt x="1302" y="37"/>
                    <a:pt x="1301" y="38"/>
                  </a:cubicBezTo>
                  <a:cubicBezTo>
                    <a:pt x="1300" y="39"/>
                    <a:pt x="1296" y="40"/>
                    <a:pt x="1295" y="41"/>
                  </a:cubicBezTo>
                  <a:cubicBezTo>
                    <a:pt x="1295" y="42"/>
                    <a:pt x="1292" y="43"/>
                    <a:pt x="1292" y="45"/>
                  </a:cubicBezTo>
                  <a:cubicBezTo>
                    <a:pt x="1291" y="47"/>
                    <a:pt x="1291" y="46"/>
                    <a:pt x="1290" y="47"/>
                  </a:cubicBezTo>
                  <a:cubicBezTo>
                    <a:pt x="1288" y="49"/>
                    <a:pt x="1287" y="50"/>
                    <a:pt x="1286" y="51"/>
                  </a:cubicBezTo>
                  <a:cubicBezTo>
                    <a:pt x="1285" y="51"/>
                    <a:pt x="1285" y="52"/>
                    <a:pt x="1283" y="52"/>
                  </a:cubicBezTo>
                  <a:cubicBezTo>
                    <a:pt x="1281" y="53"/>
                    <a:pt x="1278" y="53"/>
                    <a:pt x="1278" y="54"/>
                  </a:cubicBezTo>
                  <a:cubicBezTo>
                    <a:pt x="1277" y="54"/>
                    <a:pt x="1275" y="57"/>
                    <a:pt x="1274" y="58"/>
                  </a:cubicBezTo>
                  <a:cubicBezTo>
                    <a:pt x="1274" y="59"/>
                    <a:pt x="1274" y="60"/>
                    <a:pt x="1274" y="62"/>
                  </a:cubicBezTo>
                  <a:cubicBezTo>
                    <a:pt x="1274" y="64"/>
                    <a:pt x="1276" y="66"/>
                    <a:pt x="1278" y="66"/>
                  </a:cubicBezTo>
                  <a:cubicBezTo>
                    <a:pt x="1280" y="67"/>
                    <a:pt x="1281" y="67"/>
                    <a:pt x="1283" y="67"/>
                  </a:cubicBezTo>
                  <a:cubicBezTo>
                    <a:pt x="1286" y="66"/>
                    <a:pt x="1285" y="66"/>
                    <a:pt x="1285" y="63"/>
                  </a:cubicBezTo>
                  <a:cubicBezTo>
                    <a:pt x="1284" y="61"/>
                    <a:pt x="1284" y="61"/>
                    <a:pt x="1284" y="59"/>
                  </a:cubicBezTo>
                  <a:cubicBezTo>
                    <a:pt x="1284" y="58"/>
                    <a:pt x="1285" y="57"/>
                    <a:pt x="1285" y="57"/>
                  </a:cubicBezTo>
                  <a:cubicBezTo>
                    <a:pt x="1285" y="57"/>
                    <a:pt x="1285" y="54"/>
                    <a:pt x="1289" y="54"/>
                  </a:cubicBezTo>
                  <a:cubicBezTo>
                    <a:pt x="1293" y="54"/>
                    <a:pt x="1295" y="55"/>
                    <a:pt x="1296" y="54"/>
                  </a:cubicBezTo>
                  <a:cubicBezTo>
                    <a:pt x="1298" y="53"/>
                    <a:pt x="1299" y="53"/>
                    <a:pt x="1301" y="51"/>
                  </a:cubicBezTo>
                  <a:cubicBezTo>
                    <a:pt x="1303" y="49"/>
                    <a:pt x="1305" y="48"/>
                    <a:pt x="1307" y="47"/>
                  </a:cubicBezTo>
                  <a:cubicBezTo>
                    <a:pt x="1308" y="46"/>
                    <a:pt x="1308" y="45"/>
                    <a:pt x="1311" y="43"/>
                  </a:cubicBezTo>
                  <a:cubicBezTo>
                    <a:pt x="1313" y="42"/>
                    <a:pt x="1316" y="39"/>
                    <a:pt x="1320" y="39"/>
                  </a:cubicBezTo>
                  <a:cubicBezTo>
                    <a:pt x="1324" y="39"/>
                    <a:pt x="1323" y="39"/>
                    <a:pt x="1327" y="38"/>
                  </a:cubicBezTo>
                  <a:cubicBezTo>
                    <a:pt x="1331" y="37"/>
                    <a:pt x="1328" y="37"/>
                    <a:pt x="1331" y="37"/>
                  </a:cubicBezTo>
                  <a:cubicBezTo>
                    <a:pt x="1335" y="37"/>
                    <a:pt x="1334" y="36"/>
                    <a:pt x="1337" y="37"/>
                  </a:cubicBezTo>
                  <a:cubicBezTo>
                    <a:pt x="1341" y="37"/>
                    <a:pt x="1340" y="37"/>
                    <a:pt x="1342" y="40"/>
                  </a:cubicBezTo>
                  <a:cubicBezTo>
                    <a:pt x="1344" y="42"/>
                    <a:pt x="1344" y="41"/>
                    <a:pt x="1344" y="44"/>
                  </a:cubicBezTo>
                  <a:cubicBezTo>
                    <a:pt x="1344" y="46"/>
                    <a:pt x="1345" y="46"/>
                    <a:pt x="1344" y="48"/>
                  </a:cubicBezTo>
                  <a:cubicBezTo>
                    <a:pt x="1342" y="49"/>
                    <a:pt x="1343" y="49"/>
                    <a:pt x="1341" y="51"/>
                  </a:cubicBezTo>
                  <a:cubicBezTo>
                    <a:pt x="1339" y="53"/>
                    <a:pt x="1340" y="53"/>
                    <a:pt x="1337" y="57"/>
                  </a:cubicBezTo>
                  <a:cubicBezTo>
                    <a:pt x="1335" y="60"/>
                    <a:pt x="1335" y="59"/>
                    <a:pt x="1333" y="62"/>
                  </a:cubicBezTo>
                  <a:cubicBezTo>
                    <a:pt x="1331" y="64"/>
                    <a:pt x="1329" y="65"/>
                    <a:pt x="1328" y="67"/>
                  </a:cubicBezTo>
                  <a:cubicBezTo>
                    <a:pt x="1326" y="69"/>
                    <a:pt x="1325" y="70"/>
                    <a:pt x="1324" y="72"/>
                  </a:cubicBezTo>
                  <a:cubicBezTo>
                    <a:pt x="1322" y="74"/>
                    <a:pt x="1323" y="75"/>
                    <a:pt x="1321" y="77"/>
                  </a:cubicBezTo>
                  <a:cubicBezTo>
                    <a:pt x="1318" y="80"/>
                    <a:pt x="1317" y="79"/>
                    <a:pt x="1315" y="81"/>
                  </a:cubicBezTo>
                  <a:cubicBezTo>
                    <a:pt x="1314" y="83"/>
                    <a:pt x="1312" y="85"/>
                    <a:pt x="1312" y="86"/>
                  </a:cubicBezTo>
                  <a:cubicBezTo>
                    <a:pt x="1312" y="86"/>
                    <a:pt x="1310" y="88"/>
                    <a:pt x="1309" y="91"/>
                  </a:cubicBezTo>
                  <a:cubicBezTo>
                    <a:pt x="1308" y="94"/>
                    <a:pt x="1307" y="95"/>
                    <a:pt x="1306" y="95"/>
                  </a:cubicBezTo>
                  <a:cubicBezTo>
                    <a:pt x="1305" y="96"/>
                    <a:pt x="1302" y="96"/>
                    <a:pt x="1302" y="99"/>
                  </a:cubicBezTo>
                  <a:cubicBezTo>
                    <a:pt x="1301" y="101"/>
                    <a:pt x="1300" y="102"/>
                    <a:pt x="1299" y="103"/>
                  </a:cubicBezTo>
                  <a:cubicBezTo>
                    <a:pt x="1299" y="104"/>
                    <a:pt x="1298" y="105"/>
                    <a:pt x="1298" y="106"/>
                  </a:cubicBezTo>
                  <a:cubicBezTo>
                    <a:pt x="1298" y="107"/>
                    <a:pt x="1298" y="108"/>
                    <a:pt x="1298" y="109"/>
                  </a:cubicBezTo>
                  <a:cubicBezTo>
                    <a:pt x="1298" y="109"/>
                    <a:pt x="1298" y="110"/>
                    <a:pt x="1300" y="110"/>
                  </a:cubicBezTo>
                  <a:cubicBezTo>
                    <a:pt x="1302" y="110"/>
                    <a:pt x="1303" y="110"/>
                    <a:pt x="1305" y="110"/>
                  </a:cubicBezTo>
                  <a:cubicBezTo>
                    <a:pt x="1307" y="109"/>
                    <a:pt x="1306" y="110"/>
                    <a:pt x="1309" y="108"/>
                  </a:cubicBezTo>
                  <a:cubicBezTo>
                    <a:pt x="1312" y="107"/>
                    <a:pt x="1314" y="105"/>
                    <a:pt x="1316" y="105"/>
                  </a:cubicBezTo>
                  <a:cubicBezTo>
                    <a:pt x="1317" y="104"/>
                    <a:pt x="1318" y="102"/>
                    <a:pt x="1323" y="102"/>
                  </a:cubicBezTo>
                  <a:cubicBezTo>
                    <a:pt x="1327" y="102"/>
                    <a:pt x="1327" y="99"/>
                    <a:pt x="1331" y="102"/>
                  </a:cubicBezTo>
                  <a:cubicBezTo>
                    <a:pt x="1335" y="104"/>
                    <a:pt x="1334" y="104"/>
                    <a:pt x="1336" y="106"/>
                  </a:cubicBezTo>
                  <a:cubicBezTo>
                    <a:pt x="1337" y="107"/>
                    <a:pt x="1338" y="107"/>
                    <a:pt x="1339" y="109"/>
                  </a:cubicBezTo>
                  <a:cubicBezTo>
                    <a:pt x="1339" y="110"/>
                    <a:pt x="1339" y="112"/>
                    <a:pt x="1339" y="113"/>
                  </a:cubicBezTo>
                  <a:cubicBezTo>
                    <a:pt x="1339" y="114"/>
                    <a:pt x="1340" y="115"/>
                    <a:pt x="1339" y="116"/>
                  </a:cubicBezTo>
                  <a:cubicBezTo>
                    <a:pt x="1337" y="117"/>
                    <a:pt x="1336" y="117"/>
                    <a:pt x="1335" y="119"/>
                  </a:cubicBezTo>
                  <a:cubicBezTo>
                    <a:pt x="1334" y="121"/>
                    <a:pt x="1334" y="121"/>
                    <a:pt x="1332" y="122"/>
                  </a:cubicBezTo>
                  <a:cubicBezTo>
                    <a:pt x="1329" y="122"/>
                    <a:pt x="1330" y="123"/>
                    <a:pt x="1328" y="124"/>
                  </a:cubicBezTo>
                  <a:cubicBezTo>
                    <a:pt x="1326" y="125"/>
                    <a:pt x="1326" y="125"/>
                    <a:pt x="1323" y="127"/>
                  </a:cubicBezTo>
                  <a:cubicBezTo>
                    <a:pt x="1321" y="129"/>
                    <a:pt x="1321" y="129"/>
                    <a:pt x="1319" y="130"/>
                  </a:cubicBezTo>
                  <a:cubicBezTo>
                    <a:pt x="1318" y="131"/>
                    <a:pt x="1317" y="130"/>
                    <a:pt x="1315" y="132"/>
                  </a:cubicBezTo>
                  <a:cubicBezTo>
                    <a:pt x="1314" y="134"/>
                    <a:pt x="1312" y="135"/>
                    <a:pt x="1311" y="136"/>
                  </a:cubicBezTo>
                  <a:cubicBezTo>
                    <a:pt x="1310" y="137"/>
                    <a:pt x="1308" y="138"/>
                    <a:pt x="1307" y="139"/>
                  </a:cubicBezTo>
                  <a:cubicBezTo>
                    <a:pt x="1306" y="140"/>
                    <a:pt x="1307" y="140"/>
                    <a:pt x="1305" y="141"/>
                  </a:cubicBezTo>
                  <a:cubicBezTo>
                    <a:pt x="1303" y="142"/>
                    <a:pt x="1301" y="142"/>
                    <a:pt x="1299" y="143"/>
                  </a:cubicBezTo>
                  <a:cubicBezTo>
                    <a:pt x="1298" y="143"/>
                    <a:pt x="1297" y="145"/>
                    <a:pt x="1295" y="145"/>
                  </a:cubicBezTo>
                  <a:cubicBezTo>
                    <a:pt x="1293" y="145"/>
                    <a:pt x="1292" y="145"/>
                    <a:pt x="1291" y="145"/>
                  </a:cubicBezTo>
                  <a:cubicBezTo>
                    <a:pt x="1290" y="146"/>
                    <a:pt x="1289" y="146"/>
                    <a:pt x="1288" y="148"/>
                  </a:cubicBezTo>
                  <a:cubicBezTo>
                    <a:pt x="1288" y="149"/>
                    <a:pt x="1287" y="149"/>
                    <a:pt x="1287" y="152"/>
                  </a:cubicBezTo>
                  <a:cubicBezTo>
                    <a:pt x="1287" y="154"/>
                    <a:pt x="1288" y="154"/>
                    <a:pt x="1289" y="156"/>
                  </a:cubicBezTo>
                  <a:cubicBezTo>
                    <a:pt x="1289" y="158"/>
                    <a:pt x="1291" y="160"/>
                    <a:pt x="1289" y="162"/>
                  </a:cubicBezTo>
                  <a:cubicBezTo>
                    <a:pt x="1288" y="164"/>
                    <a:pt x="1288" y="166"/>
                    <a:pt x="1286" y="168"/>
                  </a:cubicBezTo>
                  <a:cubicBezTo>
                    <a:pt x="1284" y="170"/>
                    <a:pt x="1284" y="170"/>
                    <a:pt x="1282" y="171"/>
                  </a:cubicBezTo>
                  <a:cubicBezTo>
                    <a:pt x="1281" y="172"/>
                    <a:pt x="1280" y="172"/>
                    <a:pt x="1278" y="175"/>
                  </a:cubicBezTo>
                  <a:cubicBezTo>
                    <a:pt x="1275" y="177"/>
                    <a:pt x="1274" y="177"/>
                    <a:pt x="1273" y="179"/>
                  </a:cubicBezTo>
                  <a:cubicBezTo>
                    <a:pt x="1272" y="182"/>
                    <a:pt x="1270" y="184"/>
                    <a:pt x="1272" y="186"/>
                  </a:cubicBezTo>
                  <a:cubicBezTo>
                    <a:pt x="1274" y="187"/>
                    <a:pt x="1272" y="187"/>
                    <a:pt x="1278" y="187"/>
                  </a:cubicBezTo>
                  <a:cubicBezTo>
                    <a:pt x="1283" y="186"/>
                    <a:pt x="1283" y="186"/>
                    <a:pt x="1287" y="185"/>
                  </a:cubicBezTo>
                  <a:cubicBezTo>
                    <a:pt x="1290" y="184"/>
                    <a:pt x="1290" y="183"/>
                    <a:pt x="1293" y="183"/>
                  </a:cubicBezTo>
                  <a:cubicBezTo>
                    <a:pt x="1295" y="182"/>
                    <a:pt x="1299" y="182"/>
                    <a:pt x="1301" y="180"/>
                  </a:cubicBezTo>
                  <a:cubicBezTo>
                    <a:pt x="1304" y="179"/>
                    <a:pt x="1303" y="178"/>
                    <a:pt x="1306" y="178"/>
                  </a:cubicBezTo>
                  <a:cubicBezTo>
                    <a:pt x="1310" y="178"/>
                    <a:pt x="1311" y="177"/>
                    <a:pt x="1313" y="180"/>
                  </a:cubicBezTo>
                  <a:cubicBezTo>
                    <a:pt x="1314" y="182"/>
                    <a:pt x="1316" y="182"/>
                    <a:pt x="1316" y="185"/>
                  </a:cubicBezTo>
                  <a:cubicBezTo>
                    <a:pt x="1317" y="188"/>
                    <a:pt x="1317" y="189"/>
                    <a:pt x="1316" y="190"/>
                  </a:cubicBezTo>
                  <a:cubicBezTo>
                    <a:pt x="1315" y="191"/>
                    <a:pt x="1318" y="194"/>
                    <a:pt x="1314" y="194"/>
                  </a:cubicBezTo>
                  <a:cubicBezTo>
                    <a:pt x="1310" y="195"/>
                    <a:pt x="1313" y="197"/>
                    <a:pt x="1309" y="197"/>
                  </a:cubicBezTo>
                  <a:cubicBezTo>
                    <a:pt x="1305" y="197"/>
                    <a:pt x="1304" y="197"/>
                    <a:pt x="1303" y="198"/>
                  </a:cubicBezTo>
                  <a:cubicBezTo>
                    <a:pt x="1302" y="199"/>
                    <a:pt x="1300" y="199"/>
                    <a:pt x="1299" y="201"/>
                  </a:cubicBezTo>
                  <a:cubicBezTo>
                    <a:pt x="1298" y="202"/>
                    <a:pt x="1300" y="203"/>
                    <a:pt x="1295" y="203"/>
                  </a:cubicBezTo>
                  <a:cubicBezTo>
                    <a:pt x="1290" y="202"/>
                    <a:pt x="1292" y="204"/>
                    <a:pt x="1290" y="201"/>
                  </a:cubicBezTo>
                  <a:cubicBezTo>
                    <a:pt x="1287" y="198"/>
                    <a:pt x="1287" y="200"/>
                    <a:pt x="1284" y="200"/>
                  </a:cubicBezTo>
                  <a:cubicBezTo>
                    <a:pt x="1282" y="200"/>
                    <a:pt x="1278" y="201"/>
                    <a:pt x="1277" y="202"/>
                  </a:cubicBezTo>
                  <a:cubicBezTo>
                    <a:pt x="1276" y="204"/>
                    <a:pt x="1275" y="205"/>
                    <a:pt x="1275" y="207"/>
                  </a:cubicBezTo>
                  <a:cubicBezTo>
                    <a:pt x="1275" y="209"/>
                    <a:pt x="1275" y="209"/>
                    <a:pt x="1275" y="213"/>
                  </a:cubicBezTo>
                  <a:cubicBezTo>
                    <a:pt x="1275" y="216"/>
                    <a:pt x="1275" y="215"/>
                    <a:pt x="1276" y="219"/>
                  </a:cubicBezTo>
                  <a:cubicBezTo>
                    <a:pt x="1276" y="222"/>
                    <a:pt x="1276" y="228"/>
                    <a:pt x="1277" y="233"/>
                  </a:cubicBezTo>
                  <a:cubicBezTo>
                    <a:pt x="1278" y="238"/>
                    <a:pt x="1278" y="240"/>
                    <a:pt x="1277" y="242"/>
                  </a:cubicBezTo>
                  <a:cubicBezTo>
                    <a:pt x="1277" y="245"/>
                    <a:pt x="1277" y="244"/>
                    <a:pt x="1277" y="248"/>
                  </a:cubicBezTo>
                  <a:cubicBezTo>
                    <a:pt x="1276" y="252"/>
                    <a:pt x="1274" y="252"/>
                    <a:pt x="1271" y="256"/>
                  </a:cubicBezTo>
                  <a:cubicBezTo>
                    <a:pt x="1269" y="260"/>
                    <a:pt x="1265" y="265"/>
                    <a:pt x="1262" y="266"/>
                  </a:cubicBezTo>
                  <a:cubicBezTo>
                    <a:pt x="1260" y="267"/>
                    <a:pt x="1259" y="273"/>
                    <a:pt x="1253" y="270"/>
                  </a:cubicBezTo>
                  <a:cubicBezTo>
                    <a:pt x="1246" y="266"/>
                    <a:pt x="1244" y="263"/>
                    <a:pt x="1241" y="260"/>
                  </a:cubicBezTo>
                  <a:cubicBezTo>
                    <a:pt x="1239" y="257"/>
                    <a:pt x="1235" y="255"/>
                    <a:pt x="1233" y="253"/>
                  </a:cubicBezTo>
                  <a:cubicBezTo>
                    <a:pt x="1231" y="251"/>
                    <a:pt x="1229" y="248"/>
                    <a:pt x="1227" y="246"/>
                  </a:cubicBezTo>
                  <a:cubicBezTo>
                    <a:pt x="1225" y="245"/>
                    <a:pt x="1222" y="243"/>
                    <a:pt x="1220" y="241"/>
                  </a:cubicBezTo>
                  <a:cubicBezTo>
                    <a:pt x="1218" y="240"/>
                    <a:pt x="1218" y="240"/>
                    <a:pt x="1218" y="239"/>
                  </a:cubicBezTo>
                  <a:cubicBezTo>
                    <a:pt x="1218" y="238"/>
                    <a:pt x="1220" y="238"/>
                    <a:pt x="1222" y="238"/>
                  </a:cubicBezTo>
                  <a:cubicBezTo>
                    <a:pt x="1225" y="239"/>
                    <a:pt x="1225" y="240"/>
                    <a:pt x="1229" y="240"/>
                  </a:cubicBezTo>
                  <a:cubicBezTo>
                    <a:pt x="1232" y="241"/>
                    <a:pt x="1237" y="242"/>
                    <a:pt x="1239" y="242"/>
                  </a:cubicBezTo>
                  <a:cubicBezTo>
                    <a:pt x="1240" y="242"/>
                    <a:pt x="1241" y="243"/>
                    <a:pt x="1245" y="241"/>
                  </a:cubicBezTo>
                  <a:cubicBezTo>
                    <a:pt x="1249" y="239"/>
                    <a:pt x="1250" y="240"/>
                    <a:pt x="1251" y="238"/>
                  </a:cubicBezTo>
                  <a:cubicBezTo>
                    <a:pt x="1252" y="236"/>
                    <a:pt x="1253" y="237"/>
                    <a:pt x="1253" y="235"/>
                  </a:cubicBezTo>
                  <a:cubicBezTo>
                    <a:pt x="1253" y="233"/>
                    <a:pt x="1253" y="230"/>
                    <a:pt x="1253" y="229"/>
                  </a:cubicBezTo>
                  <a:cubicBezTo>
                    <a:pt x="1253" y="228"/>
                    <a:pt x="1253" y="227"/>
                    <a:pt x="1252" y="223"/>
                  </a:cubicBezTo>
                  <a:cubicBezTo>
                    <a:pt x="1251" y="220"/>
                    <a:pt x="1250" y="217"/>
                    <a:pt x="1250" y="216"/>
                  </a:cubicBezTo>
                  <a:cubicBezTo>
                    <a:pt x="1250" y="214"/>
                    <a:pt x="1249" y="212"/>
                    <a:pt x="1248" y="211"/>
                  </a:cubicBezTo>
                  <a:cubicBezTo>
                    <a:pt x="1247" y="209"/>
                    <a:pt x="1248" y="208"/>
                    <a:pt x="1244" y="208"/>
                  </a:cubicBezTo>
                  <a:cubicBezTo>
                    <a:pt x="1239" y="209"/>
                    <a:pt x="1237" y="210"/>
                    <a:pt x="1233" y="212"/>
                  </a:cubicBezTo>
                  <a:cubicBezTo>
                    <a:pt x="1229" y="213"/>
                    <a:pt x="1227" y="215"/>
                    <a:pt x="1225" y="216"/>
                  </a:cubicBezTo>
                  <a:cubicBezTo>
                    <a:pt x="1223" y="217"/>
                    <a:pt x="1220" y="217"/>
                    <a:pt x="1218" y="220"/>
                  </a:cubicBezTo>
                  <a:cubicBezTo>
                    <a:pt x="1216" y="222"/>
                    <a:pt x="1213" y="221"/>
                    <a:pt x="1209" y="221"/>
                  </a:cubicBezTo>
                  <a:cubicBezTo>
                    <a:pt x="1206" y="220"/>
                    <a:pt x="1205" y="219"/>
                    <a:pt x="1203" y="218"/>
                  </a:cubicBezTo>
                  <a:cubicBezTo>
                    <a:pt x="1202" y="218"/>
                    <a:pt x="1200" y="217"/>
                    <a:pt x="1197" y="215"/>
                  </a:cubicBezTo>
                  <a:cubicBezTo>
                    <a:pt x="1194" y="212"/>
                    <a:pt x="1193" y="211"/>
                    <a:pt x="1193" y="209"/>
                  </a:cubicBezTo>
                  <a:cubicBezTo>
                    <a:pt x="1193" y="207"/>
                    <a:pt x="1191" y="203"/>
                    <a:pt x="1192" y="202"/>
                  </a:cubicBezTo>
                  <a:cubicBezTo>
                    <a:pt x="1194" y="201"/>
                    <a:pt x="1195" y="201"/>
                    <a:pt x="1197" y="200"/>
                  </a:cubicBezTo>
                  <a:cubicBezTo>
                    <a:pt x="1199" y="200"/>
                    <a:pt x="1201" y="200"/>
                    <a:pt x="1203" y="199"/>
                  </a:cubicBezTo>
                  <a:cubicBezTo>
                    <a:pt x="1205" y="199"/>
                    <a:pt x="1205" y="198"/>
                    <a:pt x="1209" y="198"/>
                  </a:cubicBezTo>
                  <a:cubicBezTo>
                    <a:pt x="1212" y="199"/>
                    <a:pt x="1212" y="198"/>
                    <a:pt x="1214" y="198"/>
                  </a:cubicBezTo>
                  <a:cubicBezTo>
                    <a:pt x="1216" y="198"/>
                    <a:pt x="1216" y="197"/>
                    <a:pt x="1220" y="197"/>
                  </a:cubicBezTo>
                  <a:cubicBezTo>
                    <a:pt x="1224" y="196"/>
                    <a:pt x="1222" y="196"/>
                    <a:pt x="1226" y="195"/>
                  </a:cubicBezTo>
                  <a:cubicBezTo>
                    <a:pt x="1229" y="195"/>
                    <a:pt x="1229" y="194"/>
                    <a:pt x="1232" y="194"/>
                  </a:cubicBezTo>
                  <a:cubicBezTo>
                    <a:pt x="1236" y="194"/>
                    <a:pt x="1241" y="194"/>
                    <a:pt x="1242" y="193"/>
                  </a:cubicBezTo>
                  <a:cubicBezTo>
                    <a:pt x="1243" y="193"/>
                    <a:pt x="1244" y="193"/>
                    <a:pt x="1246" y="193"/>
                  </a:cubicBezTo>
                  <a:cubicBezTo>
                    <a:pt x="1247" y="192"/>
                    <a:pt x="1247" y="192"/>
                    <a:pt x="1248" y="192"/>
                  </a:cubicBezTo>
                  <a:cubicBezTo>
                    <a:pt x="1249" y="191"/>
                    <a:pt x="1250" y="192"/>
                    <a:pt x="1250" y="189"/>
                  </a:cubicBezTo>
                  <a:cubicBezTo>
                    <a:pt x="1250" y="186"/>
                    <a:pt x="1249" y="188"/>
                    <a:pt x="1249" y="186"/>
                  </a:cubicBezTo>
                  <a:cubicBezTo>
                    <a:pt x="1248" y="184"/>
                    <a:pt x="1248" y="184"/>
                    <a:pt x="1248" y="182"/>
                  </a:cubicBezTo>
                  <a:cubicBezTo>
                    <a:pt x="1249" y="179"/>
                    <a:pt x="1252" y="180"/>
                    <a:pt x="1252" y="180"/>
                  </a:cubicBezTo>
                  <a:cubicBezTo>
                    <a:pt x="1252" y="180"/>
                    <a:pt x="1256" y="177"/>
                    <a:pt x="1257" y="175"/>
                  </a:cubicBezTo>
                  <a:cubicBezTo>
                    <a:pt x="1258" y="174"/>
                    <a:pt x="1258" y="176"/>
                    <a:pt x="1258" y="173"/>
                  </a:cubicBezTo>
                  <a:cubicBezTo>
                    <a:pt x="1259" y="170"/>
                    <a:pt x="1260" y="169"/>
                    <a:pt x="1258" y="167"/>
                  </a:cubicBezTo>
                  <a:cubicBezTo>
                    <a:pt x="1256" y="166"/>
                    <a:pt x="1255" y="166"/>
                    <a:pt x="1252" y="166"/>
                  </a:cubicBezTo>
                  <a:cubicBezTo>
                    <a:pt x="1248" y="166"/>
                    <a:pt x="1244" y="167"/>
                    <a:pt x="1244" y="165"/>
                  </a:cubicBezTo>
                  <a:cubicBezTo>
                    <a:pt x="1243" y="164"/>
                    <a:pt x="1241" y="161"/>
                    <a:pt x="1242" y="160"/>
                  </a:cubicBezTo>
                  <a:cubicBezTo>
                    <a:pt x="1243" y="160"/>
                    <a:pt x="1243" y="159"/>
                    <a:pt x="1247" y="159"/>
                  </a:cubicBezTo>
                  <a:cubicBezTo>
                    <a:pt x="1250" y="158"/>
                    <a:pt x="1247" y="157"/>
                    <a:pt x="1252" y="157"/>
                  </a:cubicBezTo>
                  <a:cubicBezTo>
                    <a:pt x="1256" y="157"/>
                    <a:pt x="1256" y="157"/>
                    <a:pt x="1258" y="156"/>
                  </a:cubicBezTo>
                  <a:cubicBezTo>
                    <a:pt x="1261" y="156"/>
                    <a:pt x="1260" y="156"/>
                    <a:pt x="1263" y="154"/>
                  </a:cubicBezTo>
                  <a:cubicBezTo>
                    <a:pt x="1265" y="152"/>
                    <a:pt x="1264" y="152"/>
                    <a:pt x="1266" y="151"/>
                  </a:cubicBezTo>
                  <a:cubicBezTo>
                    <a:pt x="1268" y="149"/>
                    <a:pt x="1266" y="148"/>
                    <a:pt x="1270" y="148"/>
                  </a:cubicBezTo>
                  <a:cubicBezTo>
                    <a:pt x="1273" y="148"/>
                    <a:pt x="1271" y="147"/>
                    <a:pt x="1275" y="146"/>
                  </a:cubicBezTo>
                  <a:cubicBezTo>
                    <a:pt x="1279" y="146"/>
                    <a:pt x="1281" y="143"/>
                    <a:pt x="1285" y="143"/>
                  </a:cubicBezTo>
                  <a:cubicBezTo>
                    <a:pt x="1289" y="142"/>
                    <a:pt x="1289" y="141"/>
                    <a:pt x="1291" y="140"/>
                  </a:cubicBezTo>
                  <a:cubicBezTo>
                    <a:pt x="1294" y="139"/>
                    <a:pt x="1299" y="137"/>
                    <a:pt x="1301" y="134"/>
                  </a:cubicBezTo>
                  <a:cubicBezTo>
                    <a:pt x="1302" y="131"/>
                    <a:pt x="1301" y="131"/>
                    <a:pt x="1303" y="129"/>
                  </a:cubicBezTo>
                  <a:cubicBezTo>
                    <a:pt x="1305" y="128"/>
                    <a:pt x="1305" y="128"/>
                    <a:pt x="1305" y="126"/>
                  </a:cubicBezTo>
                  <a:cubicBezTo>
                    <a:pt x="1305" y="125"/>
                    <a:pt x="1305" y="123"/>
                    <a:pt x="1303" y="122"/>
                  </a:cubicBezTo>
                  <a:cubicBezTo>
                    <a:pt x="1302" y="122"/>
                    <a:pt x="1302" y="121"/>
                    <a:pt x="1300" y="121"/>
                  </a:cubicBezTo>
                  <a:cubicBezTo>
                    <a:pt x="1297" y="121"/>
                    <a:pt x="1295" y="121"/>
                    <a:pt x="1295" y="122"/>
                  </a:cubicBezTo>
                  <a:cubicBezTo>
                    <a:pt x="1294" y="122"/>
                    <a:pt x="1291" y="123"/>
                    <a:pt x="1289" y="126"/>
                  </a:cubicBezTo>
                  <a:cubicBezTo>
                    <a:pt x="1288" y="129"/>
                    <a:pt x="1285" y="131"/>
                    <a:pt x="1284" y="132"/>
                  </a:cubicBezTo>
                  <a:cubicBezTo>
                    <a:pt x="1283" y="133"/>
                    <a:pt x="1279" y="134"/>
                    <a:pt x="1276" y="134"/>
                  </a:cubicBezTo>
                  <a:cubicBezTo>
                    <a:pt x="1274" y="133"/>
                    <a:pt x="1273" y="132"/>
                    <a:pt x="1271" y="132"/>
                  </a:cubicBezTo>
                  <a:cubicBezTo>
                    <a:pt x="1270" y="131"/>
                    <a:pt x="1272" y="132"/>
                    <a:pt x="1266" y="132"/>
                  </a:cubicBezTo>
                  <a:cubicBezTo>
                    <a:pt x="1261" y="133"/>
                    <a:pt x="1263" y="134"/>
                    <a:pt x="1260" y="136"/>
                  </a:cubicBezTo>
                  <a:cubicBezTo>
                    <a:pt x="1258" y="137"/>
                    <a:pt x="1255" y="138"/>
                    <a:pt x="1254" y="139"/>
                  </a:cubicBezTo>
                  <a:cubicBezTo>
                    <a:pt x="1253" y="140"/>
                    <a:pt x="1251" y="142"/>
                    <a:pt x="1248" y="142"/>
                  </a:cubicBezTo>
                  <a:cubicBezTo>
                    <a:pt x="1246" y="142"/>
                    <a:pt x="1243" y="144"/>
                    <a:pt x="1238" y="147"/>
                  </a:cubicBezTo>
                  <a:cubicBezTo>
                    <a:pt x="1233" y="149"/>
                    <a:pt x="1231" y="149"/>
                    <a:pt x="1225" y="149"/>
                  </a:cubicBezTo>
                  <a:cubicBezTo>
                    <a:pt x="1220" y="150"/>
                    <a:pt x="1218" y="150"/>
                    <a:pt x="1216" y="148"/>
                  </a:cubicBezTo>
                  <a:cubicBezTo>
                    <a:pt x="1214" y="147"/>
                    <a:pt x="1211" y="144"/>
                    <a:pt x="1209" y="142"/>
                  </a:cubicBezTo>
                  <a:cubicBezTo>
                    <a:pt x="1208" y="140"/>
                    <a:pt x="1208" y="139"/>
                    <a:pt x="1209" y="137"/>
                  </a:cubicBezTo>
                  <a:cubicBezTo>
                    <a:pt x="1210" y="135"/>
                    <a:pt x="1211" y="135"/>
                    <a:pt x="1214" y="133"/>
                  </a:cubicBezTo>
                  <a:cubicBezTo>
                    <a:pt x="1217" y="132"/>
                    <a:pt x="1214" y="131"/>
                    <a:pt x="1218" y="131"/>
                  </a:cubicBezTo>
                  <a:cubicBezTo>
                    <a:pt x="1222" y="131"/>
                    <a:pt x="1222" y="130"/>
                    <a:pt x="1226" y="130"/>
                  </a:cubicBezTo>
                  <a:cubicBezTo>
                    <a:pt x="1230" y="130"/>
                    <a:pt x="1232" y="130"/>
                    <a:pt x="1236" y="130"/>
                  </a:cubicBezTo>
                  <a:cubicBezTo>
                    <a:pt x="1240" y="130"/>
                    <a:pt x="1241" y="131"/>
                    <a:pt x="1245" y="130"/>
                  </a:cubicBezTo>
                  <a:cubicBezTo>
                    <a:pt x="1249" y="129"/>
                    <a:pt x="1250" y="129"/>
                    <a:pt x="1252" y="128"/>
                  </a:cubicBezTo>
                  <a:cubicBezTo>
                    <a:pt x="1253" y="127"/>
                    <a:pt x="1253" y="127"/>
                    <a:pt x="1255" y="126"/>
                  </a:cubicBezTo>
                  <a:cubicBezTo>
                    <a:pt x="1257" y="125"/>
                    <a:pt x="1258" y="123"/>
                    <a:pt x="1257" y="121"/>
                  </a:cubicBezTo>
                  <a:cubicBezTo>
                    <a:pt x="1255" y="120"/>
                    <a:pt x="1254" y="120"/>
                    <a:pt x="1252" y="117"/>
                  </a:cubicBezTo>
                  <a:cubicBezTo>
                    <a:pt x="1250" y="114"/>
                    <a:pt x="1251" y="114"/>
                    <a:pt x="1249" y="113"/>
                  </a:cubicBezTo>
                  <a:cubicBezTo>
                    <a:pt x="1246" y="113"/>
                    <a:pt x="1246" y="112"/>
                    <a:pt x="1243" y="113"/>
                  </a:cubicBezTo>
                  <a:cubicBezTo>
                    <a:pt x="1240" y="114"/>
                    <a:pt x="1238" y="117"/>
                    <a:pt x="1237" y="118"/>
                  </a:cubicBezTo>
                  <a:cubicBezTo>
                    <a:pt x="1236" y="118"/>
                    <a:pt x="1232" y="120"/>
                    <a:pt x="1230" y="120"/>
                  </a:cubicBezTo>
                  <a:cubicBezTo>
                    <a:pt x="1228" y="121"/>
                    <a:pt x="1224" y="121"/>
                    <a:pt x="1224" y="119"/>
                  </a:cubicBezTo>
                  <a:cubicBezTo>
                    <a:pt x="1223" y="117"/>
                    <a:pt x="1223" y="114"/>
                    <a:pt x="1223" y="113"/>
                  </a:cubicBezTo>
                  <a:cubicBezTo>
                    <a:pt x="1223" y="111"/>
                    <a:pt x="1224" y="109"/>
                    <a:pt x="1226" y="107"/>
                  </a:cubicBezTo>
                  <a:cubicBezTo>
                    <a:pt x="1229" y="106"/>
                    <a:pt x="1229" y="106"/>
                    <a:pt x="1231" y="105"/>
                  </a:cubicBezTo>
                  <a:cubicBezTo>
                    <a:pt x="1233" y="104"/>
                    <a:pt x="1234" y="105"/>
                    <a:pt x="1234" y="102"/>
                  </a:cubicBezTo>
                  <a:cubicBezTo>
                    <a:pt x="1234" y="98"/>
                    <a:pt x="1232" y="98"/>
                    <a:pt x="1232" y="98"/>
                  </a:cubicBezTo>
                  <a:cubicBezTo>
                    <a:pt x="1232" y="98"/>
                    <a:pt x="1231" y="97"/>
                    <a:pt x="1230" y="95"/>
                  </a:cubicBezTo>
                  <a:cubicBezTo>
                    <a:pt x="1229" y="94"/>
                    <a:pt x="1229" y="94"/>
                    <a:pt x="1227" y="94"/>
                  </a:cubicBezTo>
                  <a:cubicBezTo>
                    <a:pt x="1226" y="94"/>
                    <a:pt x="1224" y="94"/>
                    <a:pt x="1224" y="94"/>
                  </a:cubicBezTo>
                  <a:cubicBezTo>
                    <a:pt x="1224" y="94"/>
                    <a:pt x="1224" y="93"/>
                    <a:pt x="1223" y="92"/>
                  </a:cubicBezTo>
                  <a:cubicBezTo>
                    <a:pt x="1223" y="92"/>
                    <a:pt x="1223" y="90"/>
                    <a:pt x="1221" y="91"/>
                  </a:cubicBezTo>
                  <a:cubicBezTo>
                    <a:pt x="1218" y="93"/>
                    <a:pt x="1218" y="93"/>
                    <a:pt x="1218" y="93"/>
                  </a:cubicBezTo>
                  <a:cubicBezTo>
                    <a:pt x="1219" y="94"/>
                    <a:pt x="1220" y="94"/>
                    <a:pt x="1221" y="95"/>
                  </a:cubicBezTo>
                  <a:cubicBezTo>
                    <a:pt x="1222" y="96"/>
                    <a:pt x="1222" y="96"/>
                    <a:pt x="1221" y="97"/>
                  </a:cubicBezTo>
                  <a:cubicBezTo>
                    <a:pt x="1220" y="97"/>
                    <a:pt x="1220" y="96"/>
                    <a:pt x="1217" y="99"/>
                  </a:cubicBezTo>
                  <a:cubicBezTo>
                    <a:pt x="1214" y="102"/>
                    <a:pt x="1213" y="103"/>
                    <a:pt x="1212" y="104"/>
                  </a:cubicBezTo>
                  <a:cubicBezTo>
                    <a:pt x="1211" y="105"/>
                    <a:pt x="1210" y="109"/>
                    <a:pt x="1209" y="109"/>
                  </a:cubicBezTo>
                  <a:cubicBezTo>
                    <a:pt x="1209" y="110"/>
                    <a:pt x="1208" y="113"/>
                    <a:pt x="1207" y="115"/>
                  </a:cubicBezTo>
                  <a:cubicBezTo>
                    <a:pt x="1206" y="117"/>
                    <a:pt x="1207" y="118"/>
                    <a:pt x="1205" y="120"/>
                  </a:cubicBezTo>
                  <a:cubicBezTo>
                    <a:pt x="1203" y="122"/>
                    <a:pt x="1199" y="124"/>
                    <a:pt x="1198" y="125"/>
                  </a:cubicBezTo>
                  <a:cubicBezTo>
                    <a:pt x="1197" y="125"/>
                    <a:pt x="1194" y="126"/>
                    <a:pt x="1191" y="126"/>
                  </a:cubicBezTo>
                  <a:cubicBezTo>
                    <a:pt x="1188" y="126"/>
                    <a:pt x="1184" y="128"/>
                    <a:pt x="1182" y="126"/>
                  </a:cubicBezTo>
                  <a:cubicBezTo>
                    <a:pt x="1181" y="123"/>
                    <a:pt x="1179" y="123"/>
                    <a:pt x="1178" y="121"/>
                  </a:cubicBezTo>
                  <a:cubicBezTo>
                    <a:pt x="1176" y="119"/>
                    <a:pt x="1175" y="117"/>
                    <a:pt x="1177" y="115"/>
                  </a:cubicBezTo>
                  <a:cubicBezTo>
                    <a:pt x="1179" y="114"/>
                    <a:pt x="1181" y="112"/>
                    <a:pt x="1183" y="109"/>
                  </a:cubicBezTo>
                  <a:cubicBezTo>
                    <a:pt x="1186" y="107"/>
                    <a:pt x="1186" y="106"/>
                    <a:pt x="1188" y="105"/>
                  </a:cubicBezTo>
                  <a:cubicBezTo>
                    <a:pt x="1190" y="103"/>
                    <a:pt x="1191" y="102"/>
                    <a:pt x="1191" y="99"/>
                  </a:cubicBezTo>
                  <a:cubicBezTo>
                    <a:pt x="1192" y="97"/>
                    <a:pt x="1192" y="94"/>
                    <a:pt x="1192" y="93"/>
                  </a:cubicBezTo>
                  <a:cubicBezTo>
                    <a:pt x="1192" y="92"/>
                    <a:pt x="1192" y="91"/>
                    <a:pt x="1191" y="88"/>
                  </a:cubicBezTo>
                  <a:cubicBezTo>
                    <a:pt x="1189" y="86"/>
                    <a:pt x="1188" y="84"/>
                    <a:pt x="1187" y="82"/>
                  </a:cubicBezTo>
                  <a:cubicBezTo>
                    <a:pt x="1187" y="81"/>
                    <a:pt x="1184" y="78"/>
                    <a:pt x="1184" y="74"/>
                  </a:cubicBezTo>
                  <a:cubicBezTo>
                    <a:pt x="1184" y="71"/>
                    <a:pt x="1184" y="68"/>
                    <a:pt x="1188" y="68"/>
                  </a:cubicBezTo>
                  <a:close/>
                  <a:moveTo>
                    <a:pt x="1171" y="130"/>
                  </a:moveTo>
                  <a:cubicBezTo>
                    <a:pt x="1172" y="130"/>
                    <a:pt x="1174" y="130"/>
                    <a:pt x="1175" y="134"/>
                  </a:cubicBezTo>
                  <a:cubicBezTo>
                    <a:pt x="1176" y="138"/>
                    <a:pt x="1177" y="137"/>
                    <a:pt x="1176" y="140"/>
                  </a:cubicBezTo>
                  <a:cubicBezTo>
                    <a:pt x="1176" y="143"/>
                    <a:pt x="1174" y="144"/>
                    <a:pt x="1173" y="147"/>
                  </a:cubicBezTo>
                  <a:cubicBezTo>
                    <a:pt x="1171" y="149"/>
                    <a:pt x="1170" y="149"/>
                    <a:pt x="1169" y="152"/>
                  </a:cubicBezTo>
                  <a:cubicBezTo>
                    <a:pt x="1168" y="155"/>
                    <a:pt x="1168" y="154"/>
                    <a:pt x="1168" y="157"/>
                  </a:cubicBezTo>
                  <a:cubicBezTo>
                    <a:pt x="1168" y="160"/>
                    <a:pt x="1169" y="161"/>
                    <a:pt x="1171" y="161"/>
                  </a:cubicBezTo>
                  <a:cubicBezTo>
                    <a:pt x="1173" y="160"/>
                    <a:pt x="1174" y="160"/>
                    <a:pt x="1175" y="160"/>
                  </a:cubicBezTo>
                  <a:cubicBezTo>
                    <a:pt x="1176" y="159"/>
                    <a:pt x="1178" y="158"/>
                    <a:pt x="1179" y="157"/>
                  </a:cubicBezTo>
                  <a:cubicBezTo>
                    <a:pt x="1181" y="156"/>
                    <a:pt x="1180" y="156"/>
                    <a:pt x="1182" y="156"/>
                  </a:cubicBezTo>
                  <a:cubicBezTo>
                    <a:pt x="1183" y="156"/>
                    <a:pt x="1184" y="155"/>
                    <a:pt x="1184" y="155"/>
                  </a:cubicBezTo>
                  <a:cubicBezTo>
                    <a:pt x="1184" y="155"/>
                    <a:pt x="1185" y="157"/>
                    <a:pt x="1185" y="159"/>
                  </a:cubicBezTo>
                  <a:cubicBezTo>
                    <a:pt x="1184" y="161"/>
                    <a:pt x="1185" y="161"/>
                    <a:pt x="1184" y="163"/>
                  </a:cubicBezTo>
                  <a:cubicBezTo>
                    <a:pt x="1183" y="164"/>
                    <a:pt x="1184" y="165"/>
                    <a:pt x="1182" y="166"/>
                  </a:cubicBezTo>
                  <a:cubicBezTo>
                    <a:pt x="1181" y="167"/>
                    <a:pt x="1179" y="168"/>
                    <a:pt x="1178" y="170"/>
                  </a:cubicBezTo>
                  <a:cubicBezTo>
                    <a:pt x="1177" y="172"/>
                    <a:pt x="1175" y="172"/>
                    <a:pt x="1174" y="175"/>
                  </a:cubicBezTo>
                  <a:cubicBezTo>
                    <a:pt x="1173" y="177"/>
                    <a:pt x="1173" y="176"/>
                    <a:pt x="1172" y="181"/>
                  </a:cubicBezTo>
                  <a:cubicBezTo>
                    <a:pt x="1172" y="187"/>
                    <a:pt x="1172" y="187"/>
                    <a:pt x="1168" y="190"/>
                  </a:cubicBezTo>
                  <a:cubicBezTo>
                    <a:pt x="1164" y="193"/>
                    <a:pt x="1166" y="195"/>
                    <a:pt x="1160" y="195"/>
                  </a:cubicBezTo>
                  <a:cubicBezTo>
                    <a:pt x="1154" y="196"/>
                    <a:pt x="1156" y="197"/>
                    <a:pt x="1151" y="193"/>
                  </a:cubicBezTo>
                  <a:cubicBezTo>
                    <a:pt x="1146" y="189"/>
                    <a:pt x="1146" y="190"/>
                    <a:pt x="1146" y="188"/>
                  </a:cubicBezTo>
                  <a:cubicBezTo>
                    <a:pt x="1145" y="185"/>
                    <a:pt x="1146" y="183"/>
                    <a:pt x="1143" y="180"/>
                  </a:cubicBezTo>
                  <a:cubicBezTo>
                    <a:pt x="1139" y="178"/>
                    <a:pt x="1139" y="176"/>
                    <a:pt x="1139" y="174"/>
                  </a:cubicBezTo>
                  <a:cubicBezTo>
                    <a:pt x="1138" y="172"/>
                    <a:pt x="1137" y="168"/>
                    <a:pt x="1140" y="165"/>
                  </a:cubicBezTo>
                  <a:cubicBezTo>
                    <a:pt x="1144" y="162"/>
                    <a:pt x="1146" y="160"/>
                    <a:pt x="1148" y="156"/>
                  </a:cubicBezTo>
                  <a:cubicBezTo>
                    <a:pt x="1150" y="153"/>
                    <a:pt x="1149" y="154"/>
                    <a:pt x="1153" y="150"/>
                  </a:cubicBezTo>
                  <a:cubicBezTo>
                    <a:pt x="1157" y="146"/>
                    <a:pt x="1159" y="144"/>
                    <a:pt x="1161" y="140"/>
                  </a:cubicBezTo>
                  <a:cubicBezTo>
                    <a:pt x="1163" y="136"/>
                    <a:pt x="1166" y="135"/>
                    <a:pt x="1167" y="133"/>
                  </a:cubicBezTo>
                  <a:cubicBezTo>
                    <a:pt x="1169" y="131"/>
                    <a:pt x="1170" y="130"/>
                    <a:pt x="1171" y="13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îŝļïdé">
              <a:extLst>
                <a:ext uri="{FF2B5EF4-FFF2-40B4-BE49-F238E27FC236}">
                  <a16:creationId xmlns:a16="http://schemas.microsoft.com/office/drawing/2014/main" xmlns="" id="{BB193C31-8AD8-43C4-888F-9EA6BB3934E2}"/>
                </a:ext>
              </a:extLst>
            </p:cNvPr>
            <p:cNvSpPr/>
            <p:nvPr userDrawn="1"/>
          </p:nvSpPr>
          <p:spPr bwMode="auto">
            <a:xfrm>
              <a:off x="9789319" y="4003676"/>
              <a:ext cx="193675" cy="203200"/>
            </a:xfrm>
            <a:custGeom>
              <a:avLst/>
              <a:gdLst>
                <a:gd name="T0" fmla="*/ 38 w 46"/>
                <a:gd name="T1" fmla="*/ 1 h 48"/>
                <a:gd name="T2" fmla="*/ 30 w 46"/>
                <a:gd name="T3" fmla="*/ 14 h 48"/>
                <a:gd name="T4" fmla="*/ 26 w 46"/>
                <a:gd name="T5" fmla="*/ 22 h 48"/>
                <a:gd name="T6" fmla="*/ 11 w 46"/>
                <a:gd name="T7" fmla="*/ 0 h 48"/>
                <a:gd name="T8" fmla="*/ 5 w 46"/>
                <a:gd name="T9" fmla="*/ 1 h 48"/>
                <a:gd name="T10" fmla="*/ 0 w 46"/>
                <a:gd name="T11" fmla="*/ 2 h 48"/>
                <a:gd name="T12" fmla="*/ 0 w 46"/>
                <a:gd name="T13" fmla="*/ 4 h 48"/>
                <a:gd name="T14" fmla="*/ 3 w 46"/>
                <a:gd name="T15" fmla="*/ 5 h 48"/>
                <a:gd name="T16" fmla="*/ 5 w 46"/>
                <a:gd name="T17" fmla="*/ 7 h 48"/>
                <a:gd name="T18" fmla="*/ 11 w 46"/>
                <a:gd name="T19" fmla="*/ 15 h 48"/>
                <a:gd name="T20" fmla="*/ 19 w 46"/>
                <a:gd name="T21" fmla="*/ 29 h 48"/>
                <a:gd name="T22" fmla="*/ 19 w 46"/>
                <a:gd name="T23" fmla="*/ 34 h 48"/>
                <a:gd name="T24" fmla="*/ 19 w 46"/>
                <a:gd name="T25" fmla="*/ 45 h 48"/>
                <a:gd name="T26" fmla="*/ 16 w 46"/>
                <a:gd name="T27" fmla="*/ 46 h 48"/>
                <a:gd name="T28" fmla="*/ 13 w 46"/>
                <a:gd name="T29" fmla="*/ 46 h 48"/>
                <a:gd name="T30" fmla="*/ 13 w 46"/>
                <a:gd name="T31" fmla="*/ 48 h 48"/>
                <a:gd name="T32" fmla="*/ 36 w 46"/>
                <a:gd name="T33" fmla="*/ 48 h 48"/>
                <a:gd name="T34" fmla="*/ 36 w 46"/>
                <a:gd name="T35" fmla="*/ 46 h 48"/>
                <a:gd name="T36" fmla="*/ 33 w 46"/>
                <a:gd name="T37" fmla="*/ 46 h 48"/>
                <a:gd name="T38" fmla="*/ 30 w 46"/>
                <a:gd name="T39" fmla="*/ 45 h 48"/>
                <a:gd name="T40" fmla="*/ 29 w 46"/>
                <a:gd name="T41" fmla="*/ 43 h 48"/>
                <a:gd name="T42" fmla="*/ 29 w 46"/>
                <a:gd name="T43" fmla="*/ 33 h 48"/>
                <a:gd name="T44" fmla="*/ 29 w 46"/>
                <a:gd name="T45" fmla="*/ 28 h 48"/>
                <a:gd name="T46" fmla="*/ 36 w 46"/>
                <a:gd name="T47" fmla="*/ 16 h 48"/>
                <a:gd name="T48" fmla="*/ 46 w 46"/>
                <a:gd name="T49" fmla="*/ 2 h 48"/>
                <a:gd name="T50" fmla="*/ 46 w 46"/>
                <a:gd name="T51" fmla="*/ 1 h 48"/>
                <a:gd name="T52" fmla="*/ 38 w 46"/>
                <a:gd name="T53"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38" y="1"/>
                  </a:moveTo>
                  <a:cubicBezTo>
                    <a:pt x="30" y="14"/>
                    <a:pt x="30" y="14"/>
                    <a:pt x="30" y="14"/>
                  </a:cubicBezTo>
                  <a:cubicBezTo>
                    <a:pt x="28" y="17"/>
                    <a:pt x="27" y="20"/>
                    <a:pt x="26" y="22"/>
                  </a:cubicBezTo>
                  <a:cubicBezTo>
                    <a:pt x="22" y="15"/>
                    <a:pt x="16" y="6"/>
                    <a:pt x="11" y="0"/>
                  </a:cubicBezTo>
                  <a:cubicBezTo>
                    <a:pt x="8" y="1"/>
                    <a:pt x="8" y="1"/>
                    <a:pt x="5" y="1"/>
                  </a:cubicBezTo>
                  <a:cubicBezTo>
                    <a:pt x="2" y="2"/>
                    <a:pt x="1" y="2"/>
                    <a:pt x="0" y="2"/>
                  </a:cubicBezTo>
                  <a:cubicBezTo>
                    <a:pt x="0" y="4"/>
                    <a:pt x="0" y="4"/>
                    <a:pt x="0" y="4"/>
                  </a:cubicBezTo>
                  <a:cubicBezTo>
                    <a:pt x="1" y="4"/>
                    <a:pt x="2" y="5"/>
                    <a:pt x="3" y="5"/>
                  </a:cubicBezTo>
                  <a:cubicBezTo>
                    <a:pt x="4" y="5"/>
                    <a:pt x="4" y="6"/>
                    <a:pt x="5" y="7"/>
                  </a:cubicBezTo>
                  <a:cubicBezTo>
                    <a:pt x="7" y="9"/>
                    <a:pt x="9" y="11"/>
                    <a:pt x="11" y="15"/>
                  </a:cubicBezTo>
                  <a:cubicBezTo>
                    <a:pt x="14" y="19"/>
                    <a:pt x="16" y="23"/>
                    <a:pt x="19" y="29"/>
                  </a:cubicBezTo>
                  <a:cubicBezTo>
                    <a:pt x="19" y="31"/>
                    <a:pt x="19" y="33"/>
                    <a:pt x="19" y="34"/>
                  </a:cubicBezTo>
                  <a:cubicBezTo>
                    <a:pt x="19" y="41"/>
                    <a:pt x="19" y="44"/>
                    <a:pt x="19" y="45"/>
                  </a:cubicBezTo>
                  <a:cubicBezTo>
                    <a:pt x="18" y="46"/>
                    <a:pt x="17" y="46"/>
                    <a:pt x="16" y="46"/>
                  </a:cubicBezTo>
                  <a:cubicBezTo>
                    <a:pt x="13" y="46"/>
                    <a:pt x="13" y="46"/>
                    <a:pt x="13" y="46"/>
                  </a:cubicBezTo>
                  <a:cubicBezTo>
                    <a:pt x="13" y="48"/>
                    <a:pt x="13" y="48"/>
                    <a:pt x="13" y="48"/>
                  </a:cubicBezTo>
                  <a:cubicBezTo>
                    <a:pt x="20" y="48"/>
                    <a:pt x="28" y="48"/>
                    <a:pt x="36" y="48"/>
                  </a:cubicBezTo>
                  <a:cubicBezTo>
                    <a:pt x="36" y="46"/>
                    <a:pt x="36" y="46"/>
                    <a:pt x="36" y="46"/>
                  </a:cubicBezTo>
                  <a:cubicBezTo>
                    <a:pt x="33" y="46"/>
                    <a:pt x="33" y="46"/>
                    <a:pt x="33" y="46"/>
                  </a:cubicBezTo>
                  <a:cubicBezTo>
                    <a:pt x="32" y="46"/>
                    <a:pt x="30" y="45"/>
                    <a:pt x="30" y="45"/>
                  </a:cubicBezTo>
                  <a:cubicBezTo>
                    <a:pt x="30" y="45"/>
                    <a:pt x="30" y="44"/>
                    <a:pt x="29" y="43"/>
                  </a:cubicBezTo>
                  <a:cubicBezTo>
                    <a:pt x="29" y="41"/>
                    <a:pt x="29" y="37"/>
                    <a:pt x="29" y="33"/>
                  </a:cubicBezTo>
                  <a:cubicBezTo>
                    <a:pt x="29" y="30"/>
                    <a:pt x="29" y="29"/>
                    <a:pt x="29" y="28"/>
                  </a:cubicBezTo>
                  <a:cubicBezTo>
                    <a:pt x="30" y="26"/>
                    <a:pt x="33" y="22"/>
                    <a:pt x="36" y="16"/>
                  </a:cubicBezTo>
                  <a:cubicBezTo>
                    <a:pt x="40" y="10"/>
                    <a:pt x="44" y="5"/>
                    <a:pt x="46" y="2"/>
                  </a:cubicBezTo>
                  <a:cubicBezTo>
                    <a:pt x="46" y="1"/>
                    <a:pt x="46" y="1"/>
                    <a:pt x="46" y="1"/>
                  </a:cubicBezTo>
                  <a:lnTo>
                    <a:pt x="38" y="1"/>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iSḷïḍe">
              <a:extLst>
                <a:ext uri="{FF2B5EF4-FFF2-40B4-BE49-F238E27FC236}">
                  <a16:creationId xmlns:a16="http://schemas.microsoft.com/office/drawing/2014/main" xmlns="" id="{6090615F-EE64-4152-B0FA-E23E5489947F}"/>
                </a:ext>
              </a:extLst>
            </p:cNvPr>
            <p:cNvSpPr/>
            <p:nvPr userDrawn="1"/>
          </p:nvSpPr>
          <p:spPr bwMode="auto">
            <a:xfrm>
              <a:off x="9603581" y="4008438"/>
              <a:ext cx="177800" cy="198438"/>
            </a:xfrm>
            <a:custGeom>
              <a:avLst/>
              <a:gdLst>
                <a:gd name="T0" fmla="*/ 0 w 42"/>
                <a:gd name="T1" fmla="*/ 0 h 47"/>
                <a:gd name="T2" fmla="*/ 0 w 42"/>
                <a:gd name="T3" fmla="*/ 7 h 47"/>
                <a:gd name="T4" fmla="*/ 0 w 42"/>
                <a:gd name="T5" fmla="*/ 11 h 47"/>
                <a:gd name="T6" fmla="*/ 2 w 42"/>
                <a:gd name="T7" fmla="*/ 11 h 47"/>
                <a:gd name="T8" fmla="*/ 3 w 42"/>
                <a:gd name="T9" fmla="*/ 7 h 47"/>
                <a:gd name="T10" fmla="*/ 16 w 42"/>
                <a:gd name="T11" fmla="*/ 3 h 47"/>
                <a:gd name="T12" fmla="*/ 16 w 42"/>
                <a:gd name="T13" fmla="*/ 13 h 47"/>
                <a:gd name="T14" fmla="*/ 16 w 42"/>
                <a:gd name="T15" fmla="*/ 32 h 47"/>
                <a:gd name="T16" fmla="*/ 16 w 42"/>
                <a:gd name="T17" fmla="*/ 42 h 47"/>
                <a:gd name="T18" fmla="*/ 15 w 42"/>
                <a:gd name="T19" fmla="*/ 44 h 47"/>
                <a:gd name="T20" fmla="*/ 12 w 42"/>
                <a:gd name="T21" fmla="*/ 45 h 47"/>
                <a:gd name="T22" fmla="*/ 9 w 42"/>
                <a:gd name="T23" fmla="*/ 45 h 47"/>
                <a:gd name="T24" fmla="*/ 9 w 42"/>
                <a:gd name="T25" fmla="*/ 47 h 47"/>
                <a:gd name="T26" fmla="*/ 13 w 42"/>
                <a:gd name="T27" fmla="*/ 47 h 47"/>
                <a:gd name="T28" fmla="*/ 13 w 42"/>
                <a:gd name="T29" fmla="*/ 47 h 47"/>
                <a:gd name="T30" fmla="*/ 21 w 42"/>
                <a:gd name="T31" fmla="*/ 47 h 47"/>
                <a:gd name="T32" fmla="*/ 21 w 42"/>
                <a:gd name="T33" fmla="*/ 47 h 47"/>
                <a:gd name="T34" fmla="*/ 29 w 42"/>
                <a:gd name="T35" fmla="*/ 47 h 47"/>
                <a:gd name="T36" fmla="*/ 29 w 42"/>
                <a:gd name="T37" fmla="*/ 47 h 47"/>
                <a:gd name="T38" fmla="*/ 33 w 42"/>
                <a:gd name="T39" fmla="*/ 47 h 47"/>
                <a:gd name="T40" fmla="*/ 33 w 42"/>
                <a:gd name="T41" fmla="*/ 45 h 47"/>
                <a:gd name="T42" fmla="*/ 30 w 42"/>
                <a:gd name="T43" fmla="*/ 45 h 47"/>
                <a:gd name="T44" fmla="*/ 27 w 42"/>
                <a:gd name="T45" fmla="*/ 44 h 47"/>
                <a:gd name="T46" fmla="*/ 26 w 42"/>
                <a:gd name="T47" fmla="*/ 32 h 47"/>
                <a:gd name="T48" fmla="*/ 26 w 42"/>
                <a:gd name="T49" fmla="*/ 14 h 47"/>
                <a:gd name="T50" fmla="*/ 26 w 42"/>
                <a:gd name="T51" fmla="*/ 3 h 47"/>
                <a:gd name="T52" fmla="*/ 39 w 42"/>
                <a:gd name="T53" fmla="*/ 7 h 47"/>
                <a:gd name="T54" fmla="*/ 40 w 42"/>
                <a:gd name="T55" fmla="*/ 11 h 47"/>
                <a:gd name="T56" fmla="*/ 42 w 42"/>
                <a:gd name="T57" fmla="*/ 11 h 47"/>
                <a:gd name="T58" fmla="*/ 42 w 42"/>
                <a:gd name="T59" fmla="*/ 0 h 47"/>
                <a:gd name="T60" fmla="*/ 22 w 42"/>
                <a:gd name="T61" fmla="*/ 0 h 47"/>
                <a:gd name="T62" fmla="*/ 0 w 42"/>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7">
                  <a:moveTo>
                    <a:pt x="0" y="0"/>
                  </a:moveTo>
                  <a:cubicBezTo>
                    <a:pt x="0" y="3"/>
                    <a:pt x="0" y="5"/>
                    <a:pt x="0" y="7"/>
                  </a:cubicBezTo>
                  <a:cubicBezTo>
                    <a:pt x="0" y="11"/>
                    <a:pt x="0" y="11"/>
                    <a:pt x="0" y="11"/>
                  </a:cubicBezTo>
                  <a:cubicBezTo>
                    <a:pt x="2" y="11"/>
                    <a:pt x="2" y="11"/>
                    <a:pt x="2" y="11"/>
                  </a:cubicBezTo>
                  <a:cubicBezTo>
                    <a:pt x="3" y="7"/>
                    <a:pt x="3" y="7"/>
                    <a:pt x="3" y="7"/>
                  </a:cubicBezTo>
                  <a:cubicBezTo>
                    <a:pt x="3" y="6"/>
                    <a:pt x="6" y="3"/>
                    <a:pt x="16" y="3"/>
                  </a:cubicBezTo>
                  <a:cubicBezTo>
                    <a:pt x="16" y="6"/>
                    <a:pt x="16" y="10"/>
                    <a:pt x="16" y="13"/>
                  </a:cubicBezTo>
                  <a:cubicBezTo>
                    <a:pt x="16" y="32"/>
                    <a:pt x="16" y="32"/>
                    <a:pt x="16" y="32"/>
                  </a:cubicBezTo>
                  <a:cubicBezTo>
                    <a:pt x="16" y="36"/>
                    <a:pt x="16" y="40"/>
                    <a:pt x="16" y="42"/>
                  </a:cubicBezTo>
                  <a:cubicBezTo>
                    <a:pt x="16" y="43"/>
                    <a:pt x="15" y="44"/>
                    <a:pt x="15" y="44"/>
                  </a:cubicBezTo>
                  <a:cubicBezTo>
                    <a:pt x="15" y="45"/>
                    <a:pt x="14" y="45"/>
                    <a:pt x="12" y="45"/>
                  </a:cubicBezTo>
                  <a:cubicBezTo>
                    <a:pt x="9" y="45"/>
                    <a:pt x="9" y="45"/>
                    <a:pt x="9" y="45"/>
                  </a:cubicBezTo>
                  <a:cubicBezTo>
                    <a:pt x="9" y="47"/>
                    <a:pt x="9" y="47"/>
                    <a:pt x="9" y="47"/>
                  </a:cubicBezTo>
                  <a:cubicBezTo>
                    <a:pt x="11" y="47"/>
                    <a:pt x="12" y="47"/>
                    <a:pt x="13" y="47"/>
                  </a:cubicBezTo>
                  <a:cubicBezTo>
                    <a:pt x="13" y="47"/>
                    <a:pt x="13" y="47"/>
                    <a:pt x="13" y="47"/>
                  </a:cubicBezTo>
                  <a:cubicBezTo>
                    <a:pt x="16" y="47"/>
                    <a:pt x="19" y="47"/>
                    <a:pt x="21" y="47"/>
                  </a:cubicBezTo>
                  <a:cubicBezTo>
                    <a:pt x="21" y="47"/>
                    <a:pt x="21" y="47"/>
                    <a:pt x="21" y="47"/>
                  </a:cubicBezTo>
                  <a:cubicBezTo>
                    <a:pt x="23" y="47"/>
                    <a:pt x="26" y="47"/>
                    <a:pt x="29" y="47"/>
                  </a:cubicBezTo>
                  <a:cubicBezTo>
                    <a:pt x="29" y="47"/>
                    <a:pt x="29" y="47"/>
                    <a:pt x="29" y="47"/>
                  </a:cubicBezTo>
                  <a:cubicBezTo>
                    <a:pt x="30" y="47"/>
                    <a:pt x="31" y="47"/>
                    <a:pt x="33" y="47"/>
                  </a:cubicBezTo>
                  <a:cubicBezTo>
                    <a:pt x="33" y="45"/>
                    <a:pt x="33" y="45"/>
                    <a:pt x="33" y="45"/>
                  </a:cubicBezTo>
                  <a:cubicBezTo>
                    <a:pt x="30" y="45"/>
                    <a:pt x="30" y="45"/>
                    <a:pt x="30" y="45"/>
                  </a:cubicBezTo>
                  <a:cubicBezTo>
                    <a:pt x="28" y="45"/>
                    <a:pt x="27" y="45"/>
                    <a:pt x="27" y="44"/>
                  </a:cubicBezTo>
                  <a:cubicBezTo>
                    <a:pt x="26" y="43"/>
                    <a:pt x="26" y="39"/>
                    <a:pt x="26" y="32"/>
                  </a:cubicBezTo>
                  <a:cubicBezTo>
                    <a:pt x="26" y="14"/>
                    <a:pt x="26" y="14"/>
                    <a:pt x="26" y="14"/>
                  </a:cubicBezTo>
                  <a:cubicBezTo>
                    <a:pt x="26" y="10"/>
                    <a:pt x="26" y="7"/>
                    <a:pt x="26" y="3"/>
                  </a:cubicBezTo>
                  <a:cubicBezTo>
                    <a:pt x="36" y="3"/>
                    <a:pt x="39" y="5"/>
                    <a:pt x="39" y="7"/>
                  </a:cubicBezTo>
                  <a:cubicBezTo>
                    <a:pt x="40" y="11"/>
                    <a:pt x="40" y="11"/>
                    <a:pt x="40" y="11"/>
                  </a:cubicBezTo>
                  <a:cubicBezTo>
                    <a:pt x="42" y="11"/>
                    <a:pt x="42" y="11"/>
                    <a:pt x="42" y="11"/>
                  </a:cubicBezTo>
                  <a:cubicBezTo>
                    <a:pt x="42" y="8"/>
                    <a:pt x="42" y="4"/>
                    <a:pt x="42" y="0"/>
                  </a:cubicBezTo>
                  <a:cubicBezTo>
                    <a:pt x="36" y="0"/>
                    <a:pt x="29" y="0"/>
                    <a:pt x="22" y="0"/>
                  </a:cubicBezTo>
                  <a:cubicBezTo>
                    <a:pt x="14" y="0"/>
                    <a:pt x="7" y="0"/>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iṧḻîďé">
              <a:extLst>
                <a:ext uri="{FF2B5EF4-FFF2-40B4-BE49-F238E27FC236}">
                  <a16:creationId xmlns:a16="http://schemas.microsoft.com/office/drawing/2014/main" xmlns="" id="{58E7D851-7F95-4022-9F09-750896D1D4DA}"/>
                </a:ext>
              </a:extLst>
            </p:cNvPr>
            <p:cNvSpPr/>
            <p:nvPr userDrawn="1"/>
          </p:nvSpPr>
          <p:spPr bwMode="auto">
            <a:xfrm>
              <a:off x="9494044" y="4008438"/>
              <a:ext cx="96838" cy="198438"/>
            </a:xfrm>
            <a:custGeom>
              <a:avLst/>
              <a:gdLst>
                <a:gd name="T0" fmla="*/ 0 w 23"/>
                <a:gd name="T1" fmla="*/ 0 h 47"/>
                <a:gd name="T2" fmla="*/ 0 w 23"/>
                <a:gd name="T3" fmla="*/ 2 h 47"/>
                <a:gd name="T4" fmla="*/ 3 w 23"/>
                <a:gd name="T5" fmla="*/ 2 h 47"/>
                <a:gd name="T6" fmla="*/ 6 w 23"/>
                <a:gd name="T7" fmla="*/ 4 h 47"/>
                <a:gd name="T8" fmla="*/ 7 w 23"/>
                <a:gd name="T9" fmla="*/ 18 h 47"/>
                <a:gd name="T10" fmla="*/ 7 w 23"/>
                <a:gd name="T11" fmla="*/ 29 h 47"/>
                <a:gd name="T12" fmla="*/ 6 w 23"/>
                <a:gd name="T13" fmla="*/ 44 h 47"/>
                <a:gd name="T14" fmla="*/ 3 w 23"/>
                <a:gd name="T15" fmla="*/ 45 h 47"/>
                <a:gd name="T16" fmla="*/ 0 w 23"/>
                <a:gd name="T17" fmla="*/ 45 h 47"/>
                <a:gd name="T18" fmla="*/ 0 w 23"/>
                <a:gd name="T19" fmla="*/ 47 h 47"/>
                <a:gd name="T20" fmla="*/ 23 w 23"/>
                <a:gd name="T21" fmla="*/ 47 h 47"/>
                <a:gd name="T22" fmla="*/ 23 w 23"/>
                <a:gd name="T23" fmla="*/ 45 h 47"/>
                <a:gd name="T24" fmla="*/ 21 w 23"/>
                <a:gd name="T25" fmla="*/ 45 h 47"/>
                <a:gd name="T26" fmla="*/ 17 w 23"/>
                <a:gd name="T27" fmla="*/ 44 h 47"/>
                <a:gd name="T28" fmla="*/ 17 w 23"/>
                <a:gd name="T29" fmla="*/ 30 h 47"/>
                <a:gd name="T30" fmla="*/ 17 w 23"/>
                <a:gd name="T31" fmla="*/ 18 h 47"/>
                <a:gd name="T32" fmla="*/ 17 w 23"/>
                <a:gd name="T33" fmla="*/ 6 h 47"/>
                <a:gd name="T34" fmla="*/ 18 w 23"/>
                <a:gd name="T35" fmla="*/ 3 h 47"/>
                <a:gd name="T36" fmla="*/ 20 w 23"/>
                <a:gd name="T37" fmla="*/ 2 h 47"/>
                <a:gd name="T38" fmla="*/ 23 w 23"/>
                <a:gd name="T39" fmla="*/ 2 h 47"/>
                <a:gd name="T40" fmla="*/ 23 w 23"/>
                <a:gd name="T41" fmla="*/ 0 h 47"/>
                <a:gd name="T42" fmla="*/ 0 w 23"/>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47">
                  <a:moveTo>
                    <a:pt x="0" y="0"/>
                  </a:moveTo>
                  <a:cubicBezTo>
                    <a:pt x="0" y="2"/>
                    <a:pt x="0" y="2"/>
                    <a:pt x="0" y="2"/>
                  </a:cubicBezTo>
                  <a:cubicBezTo>
                    <a:pt x="3" y="2"/>
                    <a:pt x="3" y="2"/>
                    <a:pt x="3" y="2"/>
                  </a:cubicBezTo>
                  <a:cubicBezTo>
                    <a:pt x="5" y="2"/>
                    <a:pt x="6" y="3"/>
                    <a:pt x="6" y="4"/>
                  </a:cubicBezTo>
                  <a:cubicBezTo>
                    <a:pt x="7" y="5"/>
                    <a:pt x="7" y="9"/>
                    <a:pt x="7" y="18"/>
                  </a:cubicBezTo>
                  <a:cubicBezTo>
                    <a:pt x="7" y="29"/>
                    <a:pt x="7" y="29"/>
                    <a:pt x="7" y="29"/>
                  </a:cubicBezTo>
                  <a:cubicBezTo>
                    <a:pt x="7" y="38"/>
                    <a:pt x="7" y="43"/>
                    <a:pt x="6" y="44"/>
                  </a:cubicBezTo>
                  <a:cubicBezTo>
                    <a:pt x="6" y="45"/>
                    <a:pt x="5" y="45"/>
                    <a:pt x="3" y="45"/>
                  </a:cubicBezTo>
                  <a:cubicBezTo>
                    <a:pt x="0" y="45"/>
                    <a:pt x="0" y="45"/>
                    <a:pt x="0" y="45"/>
                  </a:cubicBezTo>
                  <a:cubicBezTo>
                    <a:pt x="0" y="47"/>
                    <a:pt x="0" y="47"/>
                    <a:pt x="0" y="47"/>
                  </a:cubicBezTo>
                  <a:cubicBezTo>
                    <a:pt x="8" y="47"/>
                    <a:pt x="16" y="47"/>
                    <a:pt x="23" y="47"/>
                  </a:cubicBezTo>
                  <a:cubicBezTo>
                    <a:pt x="23" y="45"/>
                    <a:pt x="23" y="45"/>
                    <a:pt x="23" y="45"/>
                  </a:cubicBezTo>
                  <a:cubicBezTo>
                    <a:pt x="21" y="45"/>
                    <a:pt x="21" y="45"/>
                    <a:pt x="21" y="45"/>
                  </a:cubicBezTo>
                  <a:cubicBezTo>
                    <a:pt x="19" y="45"/>
                    <a:pt x="18" y="45"/>
                    <a:pt x="17" y="44"/>
                  </a:cubicBezTo>
                  <a:cubicBezTo>
                    <a:pt x="17" y="43"/>
                    <a:pt x="17" y="38"/>
                    <a:pt x="17" y="30"/>
                  </a:cubicBezTo>
                  <a:cubicBezTo>
                    <a:pt x="17" y="18"/>
                    <a:pt x="17" y="18"/>
                    <a:pt x="17" y="18"/>
                  </a:cubicBezTo>
                  <a:cubicBezTo>
                    <a:pt x="17" y="12"/>
                    <a:pt x="17" y="8"/>
                    <a:pt x="17" y="6"/>
                  </a:cubicBezTo>
                  <a:cubicBezTo>
                    <a:pt x="17" y="4"/>
                    <a:pt x="17" y="3"/>
                    <a:pt x="18" y="3"/>
                  </a:cubicBezTo>
                  <a:cubicBezTo>
                    <a:pt x="18" y="2"/>
                    <a:pt x="19" y="2"/>
                    <a:pt x="20" y="2"/>
                  </a:cubicBezTo>
                  <a:cubicBezTo>
                    <a:pt x="23" y="2"/>
                    <a:pt x="23" y="2"/>
                    <a:pt x="23" y="2"/>
                  </a:cubicBezTo>
                  <a:cubicBezTo>
                    <a:pt x="23" y="0"/>
                    <a:pt x="23" y="0"/>
                    <a:pt x="23" y="0"/>
                  </a:cubicBezTo>
                  <a:cubicBezTo>
                    <a:pt x="16" y="1"/>
                    <a:pt x="8"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íṧḷïḋê">
              <a:extLst>
                <a:ext uri="{FF2B5EF4-FFF2-40B4-BE49-F238E27FC236}">
                  <a16:creationId xmlns:a16="http://schemas.microsoft.com/office/drawing/2014/main" xmlns="" id="{659209E4-EDCA-47C6-B99F-AF2572DB5D0F}"/>
                </a:ext>
              </a:extLst>
            </p:cNvPr>
            <p:cNvSpPr/>
            <p:nvPr userDrawn="1"/>
          </p:nvSpPr>
          <p:spPr bwMode="auto">
            <a:xfrm>
              <a:off x="9328944" y="4008438"/>
              <a:ext cx="157163" cy="203200"/>
            </a:xfrm>
            <a:custGeom>
              <a:avLst/>
              <a:gdLst>
                <a:gd name="T0" fmla="*/ 32 w 37"/>
                <a:gd name="T1" fmla="*/ 22 h 48"/>
                <a:gd name="T2" fmla="*/ 22 w 37"/>
                <a:gd name="T3" fmla="*/ 21 h 48"/>
                <a:gd name="T4" fmla="*/ 14 w 37"/>
                <a:gd name="T5" fmla="*/ 19 h 48"/>
                <a:gd name="T6" fmla="*/ 10 w 37"/>
                <a:gd name="T7" fmla="*/ 16 h 48"/>
                <a:gd name="T8" fmla="*/ 9 w 37"/>
                <a:gd name="T9" fmla="*/ 12 h 48"/>
                <a:gd name="T10" fmla="*/ 12 w 37"/>
                <a:gd name="T11" fmla="*/ 5 h 48"/>
                <a:gd name="T12" fmla="*/ 31 w 37"/>
                <a:gd name="T13" fmla="*/ 9 h 48"/>
                <a:gd name="T14" fmla="*/ 31 w 37"/>
                <a:gd name="T15" fmla="*/ 12 h 48"/>
                <a:gd name="T16" fmla="*/ 33 w 37"/>
                <a:gd name="T17" fmla="*/ 12 h 48"/>
                <a:gd name="T18" fmla="*/ 34 w 37"/>
                <a:gd name="T19" fmla="*/ 2 h 48"/>
                <a:gd name="T20" fmla="*/ 27 w 37"/>
                <a:gd name="T21" fmla="*/ 0 h 48"/>
                <a:gd name="T22" fmla="*/ 21 w 37"/>
                <a:gd name="T23" fmla="*/ 0 h 48"/>
                <a:gd name="T24" fmla="*/ 19 w 37"/>
                <a:gd name="T25" fmla="*/ 0 h 48"/>
                <a:gd name="T26" fmla="*/ 17 w 37"/>
                <a:gd name="T27" fmla="*/ 0 h 48"/>
                <a:gd name="T28" fmla="*/ 4 w 37"/>
                <a:gd name="T29" fmla="*/ 4 h 48"/>
                <a:gd name="T30" fmla="*/ 0 w 37"/>
                <a:gd name="T31" fmla="*/ 14 h 48"/>
                <a:gd name="T32" fmla="*/ 1 w 37"/>
                <a:gd name="T33" fmla="*/ 20 h 48"/>
                <a:gd name="T34" fmla="*/ 5 w 37"/>
                <a:gd name="T35" fmla="*/ 24 h 48"/>
                <a:gd name="T36" fmla="*/ 15 w 37"/>
                <a:gd name="T37" fmla="*/ 26 h 48"/>
                <a:gd name="T38" fmla="*/ 23 w 37"/>
                <a:gd name="T39" fmla="*/ 27 h 48"/>
                <a:gd name="T40" fmla="*/ 26 w 37"/>
                <a:gd name="T41" fmla="*/ 30 h 48"/>
                <a:gd name="T42" fmla="*/ 27 w 37"/>
                <a:gd name="T43" fmla="*/ 35 h 48"/>
                <a:gd name="T44" fmla="*/ 24 w 37"/>
                <a:gd name="T45" fmla="*/ 42 h 48"/>
                <a:gd name="T46" fmla="*/ 3 w 37"/>
                <a:gd name="T47" fmla="*/ 41 h 48"/>
                <a:gd name="T48" fmla="*/ 3 w 37"/>
                <a:gd name="T49" fmla="*/ 37 h 48"/>
                <a:gd name="T50" fmla="*/ 3 w 37"/>
                <a:gd name="T51" fmla="*/ 35 h 48"/>
                <a:gd name="T52" fmla="*/ 1 w 37"/>
                <a:gd name="T53" fmla="*/ 35 h 48"/>
                <a:gd name="T54" fmla="*/ 0 w 37"/>
                <a:gd name="T55" fmla="*/ 45 h 48"/>
                <a:gd name="T56" fmla="*/ 7 w 37"/>
                <a:gd name="T57" fmla="*/ 47 h 48"/>
                <a:gd name="T58" fmla="*/ 13 w 37"/>
                <a:gd name="T59" fmla="*/ 48 h 48"/>
                <a:gd name="T60" fmla="*/ 15 w 37"/>
                <a:gd name="T61" fmla="*/ 48 h 48"/>
                <a:gd name="T62" fmla="*/ 17 w 37"/>
                <a:gd name="T63" fmla="*/ 48 h 48"/>
                <a:gd name="T64" fmla="*/ 31 w 37"/>
                <a:gd name="T65" fmla="*/ 43 h 48"/>
                <a:gd name="T66" fmla="*/ 37 w 37"/>
                <a:gd name="T67" fmla="*/ 32 h 48"/>
                <a:gd name="T68" fmla="*/ 35 w 37"/>
                <a:gd name="T69" fmla="*/ 26 h 48"/>
                <a:gd name="T70" fmla="*/ 32 w 37"/>
                <a:gd name="T71"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48">
                  <a:moveTo>
                    <a:pt x="32" y="22"/>
                  </a:moveTo>
                  <a:cubicBezTo>
                    <a:pt x="30" y="22"/>
                    <a:pt x="27" y="21"/>
                    <a:pt x="22" y="21"/>
                  </a:cubicBezTo>
                  <a:cubicBezTo>
                    <a:pt x="18" y="20"/>
                    <a:pt x="15" y="20"/>
                    <a:pt x="14" y="19"/>
                  </a:cubicBezTo>
                  <a:cubicBezTo>
                    <a:pt x="12" y="19"/>
                    <a:pt x="11" y="18"/>
                    <a:pt x="10" y="16"/>
                  </a:cubicBezTo>
                  <a:cubicBezTo>
                    <a:pt x="9" y="15"/>
                    <a:pt x="9" y="14"/>
                    <a:pt x="9" y="12"/>
                  </a:cubicBezTo>
                  <a:cubicBezTo>
                    <a:pt x="9" y="9"/>
                    <a:pt x="10" y="7"/>
                    <a:pt x="12" y="5"/>
                  </a:cubicBezTo>
                  <a:cubicBezTo>
                    <a:pt x="15" y="2"/>
                    <a:pt x="31" y="1"/>
                    <a:pt x="31" y="9"/>
                  </a:cubicBezTo>
                  <a:cubicBezTo>
                    <a:pt x="31" y="12"/>
                    <a:pt x="31" y="12"/>
                    <a:pt x="31" y="12"/>
                  </a:cubicBezTo>
                  <a:cubicBezTo>
                    <a:pt x="33" y="12"/>
                    <a:pt x="33" y="12"/>
                    <a:pt x="33" y="12"/>
                  </a:cubicBezTo>
                  <a:cubicBezTo>
                    <a:pt x="33" y="8"/>
                    <a:pt x="33" y="5"/>
                    <a:pt x="34" y="2"/>
                  </a:cubicBezTo>
                  <a:cubicBezTo>
                    <a:pt x="32" y="1"/>
                    <a:pt x="30" y="1"/>
                    <a:pt x="27" y="0"/>
                  </a:cubicBezTo>
                  <a:cubicBezTo>
                    <a:pt x="25" y="0"/>
                    <a:pt x="23" y="0"/>
                    <a:pt x="21" y="0"/>
                  </a:cubicBezTo>
                  <a:cubicBezTo>
                    <a:pt x="20" y="0"/>
                    <a:pt x="19" y="0"/>
                    <a:pt x="19" y="0"/>
                  </a:cubicBezTo>
                  <a:cubicBezTo>
                    <a:pt x="18" y="0"/>
                    <a:pt x="18" y="0"/>
                    <a:pt x="17" y="0"/>
                  </a:cubicBezTo>
                  <a:cubicBezTo>
                    <a:pt x="12" y="0"/>
                    <a:pt x="7" y="1"/>
                    <a:pt x="4" y="4"/>
                  </a:cubicBezTo>
                  <a:cubicBezTo>
                    <a:pt x="1" y="6"/>
                    <a:pt x="0" y="10"/>
                    <a:pt x="0" y="14"/>
                  </a:cubicBezTo>
                  <a:cubicBezTo>
                    <a:pt x="0" y="17"/>
                    <a:pt x="0" y="19"/>
                    <a:pt x="1" y="20"/>
                  </a:cubicBezTo>
                  <a:cubicBezTo>
                    <a:pt x="2" y="22"/>
                    <a:pt x="4" y="23"/>
                    <a:pt x="5" y="24"/>
                  </a:cubicBezTo>
                  <a:cubicBezTo>
                    <a:pt x="7" y="25"/>
                    <a:pt x="10" y="26"/>
                    <a:pt x="15" y="26"/>
                  </a:cubicBezTo>
                  <a:cubicBezTo>
                    <a:pt x="19" y="26"/>
                    <a:pt x="22" y="27"/>
                    <a:pt x="23" y="27"/>
                  </a:cubicBezTo>
                  <a:cubicBezTo>
                    <a:pt x="24" y="28"/>
                    <a:pt x="26" y="29"/>
                    <a:pt x="26" y="30"/>
                  </a:cubicBezTo>
                  <a:cubicBezTo>
                    <a:pt x="27" y="31"/>
                    <a:pt x="27" y="33"/>
                    <a:pt x="27" y="35"/>
                  </a:cubicBezTo>
                  <a:cubicBezTo>
                    <a:pt x="27" y="38"/>
                    <a:pt x="26" y="40"/>
                    <a:pt x="24" y="42"/>
                  </a:cubicBezTo>
                  <a:cubicBezTo>
                    <a:pt x="17" y="48"/>
                    <a:pt x="3" y="41"/>
                    <a:pt x="3" y="41"/>
                  </a:cubicBezTo>
                  <a:cubicBezTo>
                    <a:pt x="3" y="40"/>
                    <a:pt x="3" y="39"/>
                    <a:pt x="3" y="37"/>
                  </a:cubicBezTo>
                  <a:cubicBezTo>
                    <a:pt x="3" y="35"/>
                    <a:pt x="3" y="35"/>
                    <a:pt x="3" y="35"/>
                  </a:cubicBezTo>
                  <a:cubicBezTo>
                    <a:pt x="1" y="35"/>
                    <a:pt x="1" y="35"/>
                    <a:pt x="1" y="35"/>
                  </a:cubicBezTo>
                  <a:cubicBezTo>
                    <a:pt x="1" y="39"/>
                    <a:pt x="0" y="43"/>
                    <a:pt x="0" y="45"/>
                  </a:cubicBezTo>
                  <a:cubicBezTo>
                    <a:pt x="2" y="46"/>
                    <a:pt x="4" y="47"/>
                    <a:pt x="7" y="47"/>
                  </a:cubicBezTo>
                  <a:cubicBezTo>
                    <a:pt x="9" y="48"/>
                    <a:pt x="11" y="48"/>
                    <a:pt x="13" y="48"/>
                  </a:cubicBezTo>
                  <a:cubicBezTo>
                    <a:pt x="14" y="48"/>
                    <a:pt x="14" y="48"/>
                    <a:pt x="15" y="48"/>
                  </a:cubicBezTo>
                  <a:cubicBezTo>
                    <a:pt x="15" y="48"/>
                    <a:pt x="16" y="48"/>
                    <a:pt x="17" y="48"/>
                  </a:cubicBezTo>
                  <a:cubicBezTo>
                    <a:pt x="23" y="48"/>
                    <a:pt x="28" y="46"/>
                    <a:pt x="31" y="43"/>
                  </a:cubicBezTo>
                  <a:cubicBezTo>
                    <a:pt x="35" y="40"/>
                    <a:pt x="37" y="36"/>
                    <a:pt x="37" y="32"/>
                  </a:cubicBezTo>
                  <a:cubicBezTo>
                    <a:pt x="37" y="29"/>
                    <a:pt x="36" y="27"/>
                    <a:pt x="35" y="26"/>
                  </a:cubicBezTo>
                  <a:cubicBezTo>
                    <a:pt x="34" y="24"/>
                    <a:pt x="33" y="23"/>
                    <a:pt x="32" y="22"/>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ïş1íḑé">
              <a:extLst>
                <a:ext uri="{FF2B5EF4-FFF2-40B4-BE49-F238E27FC236}">
                  <a16:creationId xmlns:a16="http://schemas.microsoft.com/office/drawing/2014/main" xmlns="" id="{694407AE-3D21-4A94-83E8-5191661840B5}"/>
                </a:ext>
              </a:extLst>
            </p:cNvPr>
            <p:cNvSpPr/>
            <p:nvPr userDrawn="1"/>
          </p:nvSpPr>
          <p:spPr bwMode="auto">
            <a:xfrm>
              <a:off x="9127331" y="4003676"/>
              <a:ext cx="198438" cy="203200"/>
            </a:xfrm>
            <a:custGeom>
              <a:avLst/>
              <a:gdLst>
                <a:gd name="T0" fmla="*/ 45 w 47"/>
                <a:gd name="T1" fmla="*/ 46 h 48"/>
                <a:gd name="T2" fmla="*/ 42 w 47"/>
                <a:gd name="T3" fmla="*/ 43 h 48"/>
                <a:gd name="T4" fmla="*/ 36 w 47"/>
                <a:gd name="T5" fmla="*/ 35 h 48"/>
                <a:gd name="T6" fmla="*/ 28 w 47"/>
                <a:gd name="T7" fmla="*/ 24 h 48"/>
                <a:gd name="T8" fmla="*/ 38 w 47"/>
                <a:gd name="T9" fmla="*/ 19 h 48"/>
                <a:gd name="T10" fmla="*/ 41 w 47"/>
                <a:gd name="T11" fmla="*/ 11 h 48"/>
                <a:gd name="T12" fmla="*/ 39 w 47"/>
                <a:gd name="T13" fmla="*/ 6 h 48"/>
                <a:gd name="T14" fmla="*/ 35 w 47"/>
                <a:gd name="T15" fmla="*/ 2 h 48"/>
                <a:gd name="T16" fmla="*/ 16 w 47"/>
                <a:gd name="T17" fmla="*/ 1 h 48"/>
                <a:gd name="T18" fmla="*/ 11 w 47"/>
                <a:gd name="T19" fmla="*/ 1 h 48"/>
                <a:gd name="T20" fmla="*/ 0 w 47"/>
                <a:gd name="T21" fmla="*/ 1 h 48"/>
                <a:gd name="T22" fmla="*/ 0 w 47"/>
                <a:gd name="T23" fmla="*/ 3 h 48"/>
                <a:gd name="T24" fmla="*/ 2 w 47"/>
                <a:gd name="T25" fmla="*/ 3 h 48"/>
                <a:gd name="T26" fmla="*/ 6 w 47"/>
                <a:gd name="T27" fmla="*/ 5 h 48"/>
                <a:gd name="T28" fmla="*/ 7 w 47"/>
                <a:gd name="T29" fmla="*/ 16 h 48"/>
                <a:gd name="T30" fmla="*/ 7 w 47"/>
                <a:gd name="T31" fmla="*/ 32 h 48"/>
                <a:gd name="T32" fmla="*/ 6 w 47"/>
                <a:gd name="T33" fmla="*/ 45 h 48"/>
                <a:gd name="T34" fmla="*/ 3 w 47"/>
                <a:gd name="T35" fmla="*/ 46 h 48"/>
                <a:gd name="T36" fmla="*/ 0 w 47"/>
                <a:gd name="T37" fmla="*/ 46 h 48"/>
                <a:gd name="T38" fmla="*/ 0 w 47"/>
                <a:gd name="T39" fmla="*/ 48 h 48"/>
                <a:gd name="T40" fmla="*/ 4 w 47"/>
                <a:gd name="T41" fmla="*/ 48 h 48"/>
                <a:gd name="T42" fmla="*/ 4 w 47"/>
                <a:gd name="T43" fmla="*/ 48 h 48"/>
                <a:gd name="T44" fmla="*/ 23 w 47"/>
                <a:gd name="T45" fmla="*/ 48 h 48"/>
                <a:gd name="T46" fmla="*/ 23 w 47"/>
                <a:gd name="T47" fmla="*/ 46 h 48"/>
                <a:gd name="T48" fmla="*/ 21 w 47"/>
                <a:gd name="T49" fmla="*/ 46 h 48"/>
                <a:gd name="T50" fmla="*/ 17 w 47"/>
                <a:gd name="T51" fmla="*/ 45 h 48"/>
                <a:gd name="T52" fmla="*/ 16 w 47"/>
                <a:gd name="T53" fmla="*/ 32 h 48"/>
                <a:gd name="T54" fmla="*/ 16 w 47"/>
                <a:gd name="T55" fmla="*/ 25 h 48"/>
                <a:gd name="T56" fmla="*/ 22 w 47"/>
                <a:gd name="T57" fmla="*/ 32 h 48"/>
                <a:gd name="T58" fmla="*/ 34 w 47"/>
                <a:gd name="T59" fmla="*/ 48 h 48"/>
                <a:gd name="T60" fmla="*/ 47 w 47"/>
                <a:gd name="T61" fmla="*/ 48 h 48"/>
                <a:gd name="T62" fmla="*/ 47 w 47"/>
                <a:gd name="T63" fmla="*/ 46 h 48"/>
                <a:gd name="T64" fmla="*/ 46 w 47"/>
                <a:gd name="T65" fmla="*/ 46 h 48"/>
                <a:gd name="T66" fmla="*/ 45 w 47"/>
                <a:gd name="T67" fmla="*/ 46 h 48"/>
                <a:gd name="T68" fmla="*/ 16 w 47"/>
                <a:gd name="T69" fmla="*/ 23 h 48"/>
                <a:gd name="T70" fmla="*/ 16 w 47"/>
                <a:gd name="T71" fmla="*/ 16 h 48"/>
                <a:gd name="T72" fmla="*/ 17 w 47"/>
                <a:gd name="T73" fmla="*/ 5 h 48"/>
                <a:gd name="T74" fmla="*/ 22 w 47"/>
                <a:gd name="T75" fmla="*/ 4 h 48"/>
                <a:gd name="T76" fmla="*/ 28 w 47"/>
                <a:gd name="T77" fmla="*/ 6 h 48"/>
                <a:gd name="T78" fmla="*/ 30 w 47"/>
                <a:gd name="T79" fmla="*/ 12 h 48"/>
                <a:gd name="T80" fmla="*/ 27 w 47"/>
                <a:gd name="T81" fmla="*/ 20 h 48"/>
                <a:gd name="T82" fmla="*/ 16 w 47"/>
                <a:gd name="T83" fmla="*/ 2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 h="48">
                  <a:moveTo>
                    <a:pt x="45" y="46"/>
                  </a:moveTo>
                  <a:cubicBezTo>
                    <a:pt x="44" y="46"/>
                    <a:pt x="43" y="45"/>
                    <a:pt x="42" y="43"/>
                  </a:cubicBezTo>
                  <a:cubicBezTo>
                    <a:pt x="36" y="35"/>
                    <a:pt x="36" y="35"/>
                    <a:pt x="36" y="35"/>
                  </a:cubicBezTo>
                  <a:cubicBezTo>
                    <a:pt x="33" y="31"/>
                    <a:pt x="30" y="27"/>
                    <a:pt x="28" y="24"/>
                  </a:cubicBezTo>
                  <a:cubicBezTo>
                    <a:pt x="32" y="23"/>
                    <a:pt x="35" y="22"/>
                    <a:pt x="38" y="19"/>
                  </a:cubicBezTo>
                  <a:cubicBezTo>
                    <a:pt x="40" y="17"/>
                    <a:pt x="41" y="14"/>
                    <a:pt x="41" y="11"/>
                  </a:cubicBezTo>
                  <a:cubicBezTo>
                    <a:pt x="41" y="9"/>
                    <a:pt x="40" y="7"/>
                    <a:pt x="39" y="6"/>
                  </a:cubicBezTo>
                  <a:cubicBezTo>
                    <a:pt x="38" y="4"/>
                    <a:pt x="37" y="3"/>
                    <a:pt x="35" y="2"/>
                  </a:cubicBezTo>
                  <a:cubicBezTo>
                    <a:pt x="30" y="0"/>
                    <a:pt x="21" y="1"/>
                    <a:pt x="16" y="1"/>
                  </a:cubicBezTo>
                  <a:cubicBezTo>
                    <a:pt x="14" y="1"/>
                    <a:pt x="13" y="1"/>
                    <a:pt x="11" y="1"/>
                  </a:cubicBezTo>
                  <a:cubicBezTo>
                    <a:pt x="8" y="1"/>
                    <a:pt x="4" y="1"/>
                    <a:pt x="0" y="1"/>
                  </a:cubicBezTo>
                  <a:cubicBezTo>
                    <a:pt x="0" y="3"/>
                    <a:pt x="0" y="3"/>
                    <a:pt x="0" y="3"/>
                  </a:cubicBezTo>
                  <a:cubicBezTo>
                    <a:pt x="2" y="3"/>
                    <a:pt x="2" y="3"/>
                    <a:pt x="2" y="3"/>
                  </a:cubicBezTo>
                  <a:cubicBezTo>
                    <a:pt x="4" y="3"/>
                    <a:pt x="6" y="4"/>
                    <a:pt x="6" y="5"/>
                  </a:cubicBezTo>
                  <a:cubicBezTo>
                    <a:pt x="6" y="5"/>
                    <a:pt x="7" y="9"/>
                    <a:pt x="7" y="16"/>
                  </a:cubicBezTo>
                  <a:cubicBezTo>
                    <a:pt x="7" y="32"/>
                    <a:pt x="7" y="32"/>
                    <a:pt x="7" y="32"/>
                  </a:cubicBezTo>
                  <a:cubicBezTo>
                    <a:pt x="7" y="40"/>
                    <a:pt x="6" y="44"/>
                    <a:pt x="6" y="45"/>
                  </a:cubicBezTo>
                  <a:cubicBezTo>
                    <a:pt x="6" y="46"/>
                    <a:pt x="5" y="46"/>
                    <a:pt x="3" y="46"/>
                  </a:cubicBezTo>
                  <a:cubicBezTo>
                    <a:pt x="0" y="46"/>
                    <a:pt x="0" y="46"/>
                    <a:pt x="0" y="46"/>
                  </a:cubicBezTo>
                  <a:cubicBezTo>
                    <a:pt x="0" y="48"/>
                    <a:pt x="0" y="48"/>
                    <a:pt x="0" y="48"/>
                  </a:cubicBezTo>
                  <a:cubicBezTo>
                    <a:pt x="2" y="48"/>
                    <a:pt x="3" y="48"/>
                    <a:pt x="4" y="48"/>
                  </a:cubicBezTo>
                  <a:cubicBezTo>
                    <a:pt x="4" y="48"/>
                    <a:pt x="4" y="48"/>
                    <a:pt x="4" y="48"/>
                  </a:cubicBezTo>
                  <a:cubicBezTo>
                    <a:pt x="10" y="48"/>
                    <a:pt x="17" y="48"/>
                    <a:pt x="23" y="48"/>
                  </a:cubicBezTo>
                  <a:cubicBezTo>
                    <a:pt x="23" y="46"/>
                    <a:pt x="23" y="46"/>
                    <a:pt x="23" y="46"/>
                  </a:cubicBezTo>
                  <a:cubicBezTo>
                    <a:pt x="21" y="46"/>
                    <a:pt x="21" y="46"/>
                    <a:pt x="21" y="46"/>
                  </a:cubicBezTo>
                  <a:cubicBezTo>
                    <a:pt x="19" y="46"/>
                    <a:pt x="17" y="46"/>
                    <a:pt x="17" y="45"/>
                  </a:cubicBezTo>
                  <a:cubicBezTo>
                    <a:pt x="17" y="44"/>
                    <a:pt x="16" y="40"/>
                    <a:pt x="16" y="32"/>
                  </a:cubicBezTo>
                  <a:cubicBezTo>
                    <a:pt x="16" y="25"/>
                    <a:pt x="16" y="25"/>
                    <a:pt x="16" y="25"/>
                  </a:cubicBezTo>
                  <a:cubicBezTo>
                    <a:pt x="19" y="27"/>
                    <a:pt x="21" y="30"/>
                    <a:pt x="22" y="32"/>
                  </a:cubicBezTo>
                  <a:cubicBezTo>
                    <a:pt x="34" y="48"/>
                    <a:pt x="34" y="48"/>
                    <a:pt x="34" y="48"/>
                  </a:cubicBezTo>
                  <a:cubicBezTo>
                    <a:pt x="38" y="48"/>
                    <a:pt x="43" y="48"/>
                    <a:pt x="47" y="48"/>
                  </a:cubicBezTo>
                  <a:cubicBezTo>
                    <a:pt x="47" y="46"/>
                    <a:pt x="47" y="46"/>
                    <a:pt x="47" y="46"/>
                  </a:cubicBezTo>
                  <a:cubicBezTo>
                    <a:pt x="46" y="46"/>
                    <a:pt x="46" y="46"/>
                    <a:pt x="46" y="46"/>
                  </a:cubicBezTo>
                  <a:cubicBezTo>
                    <a:pt x="45" y="46"/>
                    <a:pt x="45" y="46"/>
                    <a:pt x="45" y="46"/>
                  </a:cubicBezTo>
                  <a:close/>
                  <a:moveTo>
                    <a:pt x="16" y="23"/>
                  </a:moveTo>
                  <a:cubicBezTo>
                    <a:pt x="16" y="16"/>
                    <a:pt x="16" y="16"/>
                    <a:pt x="16" y="16"/>
                  </a:cubicBezTo>
                  <a:cubicBezTo>
                    <a:pt x="16" y="12"/>
                    <a:pt x="17" y="8"/>
                    <a:pt x="17" y="5"/>
                  </a:cubicBezTo>
                  <a:cubicBezTo>
                    <a:pt x="19" y="4"/>
                    <a:pt x="20" y="4"/>
                    <a:pt x="22" y="4"/>
                  </a:cubicBezTo>
                  <a:cubicBezTo>
                    <a:pt x="24" y="4"/>
                    <a:pt x="26" y="5"/>
                    <a:pt x="28" y="6"/>
                  </a:cubicBezTo>
                  <a:cubicBezTo>
                    <a:pt x="29" y="7"/>
                    <a:pt x="30" y="10"/>
                    <a:pt x="30" y="12"/>
                  </a:cubicBezTo>
                  <a:cubicBezTo>
                    <a:pt x="30" y="16"/>
                    <a:pt x="29" y="18"/>
                    <a:pt x="27" y="20"/>
                  </a:cubicBezTo>
                  <a:cubicBezTo>
                    <a:pt x="24" y="23"/>
                    <a:pt x="20" y="23"/>
                    <a:pt x="16" y="23"/>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iSḷîḋê">
              <a:extLst>
                <a:ext uri="{FF2B5EF4-FFF2-40B4-BE49-F238E27FC236}">
                  <a16:creationId xmlns:a16="http://schemas.microsoft.com/office/drawing/2014/main" xmlns="" id="{6467547F-2551-48DD-A8C3-2A3515C6AAB1}"/>
                </a:ext>
              </a:extLst>
            </p:cNvPr>
            <p:cNvSpPr/>
            <p:nvPr userDrawn="1"/>
          </p:nvSpPr>
          <p:spPr bwMode="auto">
            <a:xfrm>
              <a:off x="8941594" y="4008438"/>
              <a:ext cx="168275" cy="198438"/>
            </a:xfrm>
            <a:custGeom>
              <a:avLst/>
              <a:gdLst>
                <a:gd name="T0" fmla="*/ 38 w 40"/>
                <a:gd name="T1" fmla="*/ 36 h 47"/>
                <a:gd name="T2" fmla="*/ 29 w 40"/>
                <a:gd name="T3" fmla="*/ 44 h 47"/>
                <a:gd name="T4" fmla="*/ 25 w 40"/>
                <a:gd name="T5" fmla="*/ 44 h 47"/>
                <a:gd name="T6" fmla="*/ 17 w 40"/>
                <a:gd name="T7" fmla="*/ 44 h 47"/>
                <a:gd name="T8" fmla="*/ 16 w 40"/>
                <a:gd name="T9" fmla="*/ 37 h 47"/>
                <a:gd name="T10" fmla="*/ 16 w 40"/>
                <a:gd name="T11" fmla="*/ 33 h 47"/>
                <a:gd name="T12" fmla="*/ 16 w 40"/>
                <a:gd name="T13" fmla="*/ 25 h 47"/>
                <a:gd name="T14" fmla="*/ 21 w 40"/>
                <a:gd name="T15" fmla="*/ 24 h 47"/>
                <a:gd name="T16" fmla="*/ 31 w 40"/>
                <a:gd name="T17" fmla="*/ 25 h 47"/>
                <a:gd name="T18" fmla="*/ 32 w 40"/>
                <a:gd name="T19" fmla="*/ 29 h 47"/>
                <a:gd name="T20" fmla="*/ 32 w 40"/>
                <a:gd name="T21" fmla="*/ 31 h 47"/>
                <a:gd name="T22" fmla="*/ 34 w 40"/>
                <a:gd name="T23" fmla="*/ 31 h 47"/>
                <a:gd name="T24" fmla="*/ 34 w 40"/>
                <a:gd name="T25" fmla="*/ 24 h 47"/>
                <a:gd name="T26" fmla="*/ 34 w 40"/>
                <a:gd name="T27" fmla="*/ 16 h 47"/>
                <a:gd name="T28" fmla="*/ 32 w 40"/>
                <a:gd name="T29" fmla="*/ 16 h 47"/>
                <a:gd name="T30" fmla="*/ 32 w 40"/>
                <a:gd name="T31" fmla="*/ 18 h 47"/>
                <a:gd name="T32" fmla="*/ 31 w 40"/>
                <a:gd name="T33" fmla="*/ 21 h 47"/>
                <a:gd name="T34" fmla="*/ 21 w 40"/>
                <a:gd name="T35" fmla="*/ 22 h 47"/>
                <a:gd name="T36" fmla="*/ 16 w 40"/>
                <a:gd name="T37" fmla="*/ 21 h 47"/>
                <a:gd name="T38" fmla="*/ 16 w 40"/>
                <a:gd name="T39" fmla="*/ 15 h 47"/>
                <a:gd name="T40" fmla="*/ 16 w 40"/>
                <a:gd name="T41" fmla="*/ 10 h 47"/>
                <a:gd name="T42" fmla="*/ 17 w 40"/>
                <a:gd name="T43" fmla="*/ 4 h 47"/>
                <a:gd name="T44" fmla="*/ 36 w 40"/>
                <a:gd name="T45" fmla="*/ 5 h 47"/>
                <a:gd name="T46" fmla="*/ 36 w 40"/>
                <a:gd name="T47" fmla="*/ 11 h 47"/>
                <a:gd name="T48" fmla="*/ 38 w 40"/>
                <a:gd name="T49" fmla="*/ 11 h 47"/>
                <a:gd name="T50" fmla="*/ 39 w 40"/>
                <a:gd name="T51" fmla="*/ 1 h 47"/>
                <a:gd name="T52" fmla="*/ 24 w 40"/>
                <a:gd name="T53" fmla="*/ 0 h 47"/>
                <a:gd name="T54" fmla="*/ 13 w 40"/>
                <a:gd name="T55" fmla="*/ 0 h 47"/>
                <a:gd name="T56" fmla="*/ 10 w 40"/>
                <a:gd name="T57" fmla="*/ 0 h 47"/>
                <a:gd name="T58" fmla="*/ 0 w 40"/>
                <a:gd name="T59" fmla="*/ 0 h 47"/>
                <a:gd name="T60" fmla="*/ 0 w 40"/>
                <a:gd name="T61" fmla="*/ 2 h 47"/>
                <a:gd name="T62" fmla="*/ 2 w 40"/>
                <a:gd name="T63" fmla="*/ 3 h 47"/>
                <a:gd name="T64" fmla="*/ 5 w 40"/>
                <a:gd name="T65" fmla="*/ 3 h 47"/>
                <a:gd name="T66" fmla="*/ 6 w 40"/>
                <a:gd name="T67" fmla="*/ 4 h 47"/>
                <a:gd name="T68" fmla="*/ 6 w 40"/>
                <a:gd name="T69" fmla="*/ 7 h 47"/>
                <a:gd name="T70" fmla="*/ 6 w 40"/>
                <a:gd name="T71" fmla="*/ 15 h 47"/>
                <a:gd name="T72" fmla="*/ 6 w 40"/>
                <a:gd name="T73" fmla="*/ 33 h 47"/>
                <a:gd name="T74" fmla="*/ 6 w 40"/>
                <a:gd name="T75" fmla="*/ 42 h 47"/>
                <a:gd name="T76" fmla="*/ 5 w 40"/>
                <a:gd name="T77" fmla="*/ 44 h 47"/>
                <a:gd name="T78" fmla="*/ 1 w 40"/>
                <a:gd name="T79" fmla="*/ 45 h 47"/>
                <a:gd name="T80" fmla="*/ 0 w 40"/>
                <a:gd name="T81" fmla="*/ 45 h 47"/>
                <a:gd name="T82" fmla="*/ 0 w 40"/>
                <a:gd name="T83" fmla="*/ 47 h 47"/>
                <a:gd name="T84" fmla="*/ 4 w 40"/>
                <a:gd name="T85" fmla="*/ 47 h 47"/>
                <a:gd name="T86" fmla="*/ 4 w 40"/>
                <a:gd name="T87" fmla="*/ 47 h 47"/>
                <a:gd name="T88" fmla="*/ 13 w 40"/>
                <a:gd name="T89" fmla="*/ 47 h 47"/>
                <a:gd name="T90" fmla="*/ 23 w 40"/>
                <a:gd name="T91" fmla="*/ 47 h 47"/>
                <a:gd name="T92" fmla="*/ 28 w 40"/>
                <a:gd name="T93" fmla="*/ 47 h 47"/>
                <a:gd name="T94" fmla="*/ 30 w 40"/>
                <a:gd name="T95" fmla="*/ 47 h 47"/>
                <a:gd name="T96" fmla="*/ 32 w 40"/>
                <a:gd name="T97" fmla="*/ 47 h 47"/>
                <a:gd name="T98" fmla="*/ 39 w 40"/>
                <a:gd name="T99" fmla="*/ 47 h 47"/>
                <a:gd name="T100" fmla="*/ 39 w 40"/>
                <a:gd name="T101" fmla="*/ 45 h 47"/>
                <a:gd name="T102" fmla="*/ 40 w 40"/>
                <a:gd name="T103" fmla="*/ 36 h 47"/>
                <a:gd name="T104" fmla="*/ 38 w 40"/>
                <a:gd name="T105"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 h="47">
                  <a:moveTo>
                    <a:pt x="38" y="36"/>
                  </a:moveTo>
                  <a:cubicBezTo>
                    <a:pt x="37" y="40"/>
                    <a:pt x="37" y="43"/>
                    <a:pt x="29" y="44"/>
                  </a:cubicBezTo>
                  <a:cubicBezTo>
                    <a:pt x="28" y="44"/>
                    <a:pt x="26" y="44"/>
                    <a:pt x="25" y="44"/>
                  </a:cubicBezTo>
                  <a:cubicBezTo>
                    <a:pt x="22" y="44"/>
                    <a:pt x="19" y="44"/>
                    <a:pt x="17" y="44"/>
                  </a:cubicBezTo>
                  <a:cubicBezTo>
                    <a:pt x="16" y="42"/>
                    <a:pt x="16" y="40"/>
                    <a:pt x="16" y="37"/>
                  </a:cubicBezTo>
                  <a:cubicBezTo>
                    <a:pt x="16" y="33"/>
                    <a:pt x="16" y="33"/>
                    <a:pt x="16" y="33"/>
                  </a:cubicBezTo>
                  <a:cubicBezTo>
                    <a:pt x="16" y="25"/>
                    <a:pt x="16" y="25"/>
                    <a:pt x="16" y="25"/>
                  </a:cubicBezTo>
                  <a:cubicBezTo>
                    <a:pt x="18" y="25"/>
                    <a:pt x="19" y="25"/>
                    <a:pt x="21" y="24"/>
                  </a:cubicBezTo>
                  <a:cubicBezTo>
                    <a:pt x="24" y="25"/>
                    <a:pt x="31" y="25"/>
                    <a:pt x="31" y="25"/>
                  </a:cubicBezTo>
                  <a:cubicBezTo>
                    <a:pt x="32" y="26"/>
                    <a:pt x="32" y="27"/>
                    <a:pt x="32" y="29"/>
                  </a:cubicBezTo>
                  <a:cubicBezTo>
                    <a:pt x="32" y="31"/>
                    <a:pt x="32" y="31"/>
                    <a:pt x="32" y="31"/>
                  </a:cubicBezTo>
                  <a:cubicBezTo>
                    <a:pt x="34" y="31"/>
                    <a:pt x="34" y="31"/>
                    <a:pt x="34" y="31"/>
                  </a:cubicBezTo>
                  <a:cubicBezTo>
                    <a:pt x="34" y="28"/>
                    <a:pt x="34" y="26"/>
                    <a:pt x="34" y="24"/>
                  </a:cubicBezTo>
                  <a:cubicBezTo>
                    <a:pt x="34" y="22"/>
                    <a:pt x="34" y="19"/>
                    <a:pt x="34" y="16"/>
                  </a:cubicBezTo>
                  <a:cubicBezTo>
                    <a:pt x="32" y="16"/>
                    <a:pt x="32" y="16"/>
                    <a:pt x="32" y="16"/>
                  </a:cubicBezTo>
                  <a:cubicBezTo>
                    <a:pt x="32" y="18"/>
                    <a:pt x="32" y="18"/>
                    <a:pt x="32" y="18"/>
                  </a:cubicBezTo>
                  <a:cubicBezTo>
                    <a:pt x="32" y="20"/>
                    <a:pt x="32" y="21"/>
                    <a:pt x="31" y="21"/>
                  </a:cubicBezTo>
                  <a:cubicBezTo>
                    <a:pt x="31" y="21"/>
                    <a:pt x="28" y="22"/>
                    <a:pt x="21" y="22"/>
                  </a:cubicBezTo>
                  <a:cubicBezTo>
                    <a:pt x="19" y="22"/>
                    <a:pt x="18" y="22"/>
                    <a:pt x="16" y="21"/>
                  </a:cubicBezTo>
                  <a:cubicBezTo>
                    <a:pt x="16" y="15"/>
                    <a:pt x="16" y="15"/>
                    <a:pt x="16" y="15"/>
                  </a:cubicBezTo>
                  <a:cubicBezTo>
                    <a:pt x="16" y="10"/>
                    <a:pt x="16" y="10"/>
                    <a:pt x="16" y="10"/>
                  </a:cubicBezTo>
                  <a:cubicBezTo>
                    <a:pt x="17" y="8"/>
                    <a:pt x="17" y="6"/>
                    <a:pt x="17" y="4"/>
                  </a:cubicBezTo>
                  <a:cubicBezTo>
                    <a:pt x="22" y="3"/>
                    <a:pt x="31" y="3"/>
                    <a:pt x="36" y="5"/>
                  </a:cubicBezTo>
                  <a:cubicBezTo>
                    <a:pt x="36" y="6"/>
                    <a:pt x="36" y="8"/>
                    <a:pt x="36" y="11"/>
                  </a:cubicBezTo>
                  <a:cubicBezTo>
                    <a:pt x="38" y="11"/>
                    <a:pt x="38" y="11"/>
                    <a:pt x="38" y="11"/>
                  </a:cubicBezTo>
                  <a:cubicBezTo>
                    <a:pt x="38" y="6"/>
                    <a:pt x="39" y="3"/>
                    <a:pt x="39" y="1"/>
                  </a:cubicBezTo>
                  <a:cubicBezTo>
                    <a:pt x="34" y="0"/>
                    <a:pt x="29" y="0"/>
                    <a:pt x="24" y="0"/>
                  </a:cubicBezTo>
                  <a:cubicBezTo>
                    <a:pt x="13" y="0"/>
                    <a:pt x="13" y="0"/>
                    <a:pt x="13" y="0"/>
                  </a:cubicBezTo>
                  <a:cubicBezTo>
                    <a:pt x="12" y="0"/>
                    <a:pt x="11" y="0"/>
                    <a:pt x="10" y="0"/>
                  </a:cubicBezTo>
                  <a:cubicBezTo>
                    <a:pt x="7" y="0"/>
                    <a:pt x="3" y="0"/>
                    <a:pt x="0" y="0"/>
                  </a:cubicBezTo>
                  <a:cubicBezTo>
                    <a:pt x="0" y="2"/>
                    <a:pt x="0" y="2"/>
                    <a:pt x="0" y="2"/>
                  </a:cubicBezTo>
                  <a:cubicBezTo>
                    <a:pt x="2" y="3"/>
                    <a:pt x="2" y="3"/>
                    <a:pt x="2" y="3"/>
                  </a:cubicBezTo>
                  <a:cubicBezTo>
                    <a:pt x="4" y="3"/>
                    <a:pt x="5" y="3"/>
                    <a:pt x="5" y="3"/>
                  </a:cubicBezTo>
                  <a:cubicBezTo>
                    <a:pt x="5" y="3"/>
                    <a:pt x="5" y="4"/>
                    <a:pt x="6" y="4"/>
                  </a:cubicBezTo>
                  <a:cubicBezTo>
                    <a:pt x="6" y="4"/>
                    <a:pt x="6" y="5"/>
                    <a:pt x="6" y="7"/>
                  </a:cubicBezTo>
                  <a:cubicBezTo>
                    <a:pt x="6" y="9"/>
                    <a:pt x="6" y="12"/>
                    <a:pt x="6" y="15"/>
                  </a:cubicBezTo>
                  <a:cubicBezTo>
                    <a:pt x="6" y="33"/>
                    <a:pt x="6" y="33"/>
                    <a:pt x="6" y="33"/>
                  </a:cubicBezTo>
                  <a:cubicBezTo>
                    <a:pt x="6" y="37"/>
                    <a:pt x="6" y="40"/>
                    <a:pt x="6" y="42"/>
                  </a:cubicBezTo>
                  <a:cubicBezTo>
                    <a:pt x="6" y="43"/>
                    <a:pt x="6" y="44"/>
                    <a:pt x="5" y="44"/>
                  </a:cubicBezTo>
                  <a:cubicBezTo>
                    <a:pt x="5" y="45"/>
                    <a:pt x="3" y="45"/>
                    <a:pt x="1" y="45"/>
                  </a:cubicBezTo>
                  <a:cubicBezTo>
                    <a:pt x="0" y="45"/>
                    <a:pt x="0" y="45"/>
                    <a:pt x="0" y="45"/>
                  </a:cubicBezTo>
                  <a:cubicBezTo>
                    <a:pt x="0" y="47"/>
                    <a:pt x="0" y="47"/>
                    <a:pt x="0" y="47"/>
                  </a:cubicBezTo>
                  <a:cubicBezTo>
                    <a:pt x="2" y="47"/>
                    <a:pt x="3" y="47"/>
                    <a:pt x="4" y="47"/>
                  </a:cubicBezTo>
                  <a:cubicBezTo>
                    <a:pt x="4" y="47"/>
                    <a:pt x="4" y="47"/>
                    <a:pt x="4" y="47"/>
                  </a:cubicBezTo>
                  <a:cubicBezTo>
                    <a:pt x="7" y="47"/>
                    <a:pt x="10" y="47"/>
                    <a:pt x="13" y="47"/>
                  </a:cubicBezTo>
                  <a:cubicBezTo>
                    <a:pt x="15" y="47"/>
                    <a:pt x="19" y="47"/>
                    <a:pt x="23" y="47"/>
                  </a:cubicBezTo>
                  <a:cubicBezTo>
                    <a:pt x="28" y="47"/>
                    <a:pt x="28" y="47"/>
                    <a:pt x="28" y="47"/>
                  </a:cubicBezTo>
                  <a:cubicBezTo>
                    <a:pt x="29" y="47"/>
                    <a:pt x="30" y="47"/>
                    <a:pt x="30" y="47"/>
                  </a:cubicBezTo>
                  <a:cubicBezTo>
                    <a:pt x="32" y="47"/>
                    <a:pt x="32" y="47"/>
                    <a:pt x="32" y="47"/>
                  </a:cubicBezTo>
                  <a:cubicBezTo>
                    <a:pt x="34" y="47"/>
                    <a:pt x="37" y="47"/>
                    <a:pt x="39" y="47"/>
                  </a:cubicBezTo>
                  <a:cubicBezTo>
                    <a:pt x="39" y="45"/>
                    <a:pt x="39" y="45"/>
                    <a:pt x="39" y="45"/>
                  </a:cubicBezTo>
                  <a:cubicBezTo>
                    <a:pt x="39" y="44"/>
                    <a:pt x="40" y="41"/>
                    <a:pt x="40" y="36"/>
                  </a:cubicBezTo>
                  <a:lnTo>
                    <a:pt x="38" y="36"/>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iṡḷidê">
              <a:extLst>
                <a:ext uri="{FF2B5EF4-FFF2-40B4-BE49-F238E27FC236}">
                  <a16:creationId xmlns:a16="http://schemas.microsoft.com/office/drawing/2014/main" xmlns="" id="{AD34F4A5-C713-41FA-B2D6-459C00A99A95}"/>
                </a:ext>
              </a:extLst>
            </p:cNvPr>
            <p:cNvSpPr/>
            <p:nvPr userDrawn="1"/>
          </p:nvSpPr>
          <p:spPr bwMode="auto">
            <a:xfrm>
              <a:off x="8717756" y="4008438"/>
              <a:ext cx="211138" cy="203200"/>
            </a:xfrm>
            <a:custGeom>
              <a:avLst/>
              <a:gdLst>
                <a:gd name="T0" fmla="*/ 32 w 50"/>
                <a:gd name="T1" fmla="*/ 0 h 48"/>
                <a:gd name="T2" fmla="*/ 32 w 50"/>
                <a:gd name="T3" fmla="*/ 2 h 48"/>
                <a:gd name="T4" fmla="*/ 35 w 50"/>
                <a:gd name="T5" fmla="*/ 3 h 48"/>
                <a:gd name="T6" fmla="*/ 36 w 50"/>
                <a:gd name="T7" fmla="*/ 3 h 48"/>
                <a:gd name="T8" fmla="*/ 38 w 50"/>
                <a:gd name="T9" fmla="*/ 4 h 48"/>
                <a:gd name="T10" fmla="*/ 34 w 50"/>
                <a:gd name="T11" fmla="*/ 17 h 48"/>
                <a:gd name="T12" fmla="*/ 27 w 50"/>
                <a:gd name="T13" fmla="*/ 34 h 48"/>
                <a:gd name="T14" fmla="*/ 20 w 50"/>
                <a:gd name="T15" fmla="*/ 16 h 48"/>
                <a:gd name="T16" fmla="*/ 15 w 50"/>
                <a:gd name="T17" fmla="*/ 5 h 48"/>
                <a:gd name="T18" fmla="*/ 15 w 50"/>
                <a:gd name="T19" fmla="*/ 4 h 48"/>
                <a:gd name="T20" fmla="*/ 16 w 50"/>
                <a:gd name="T21" fmla="*/ 3 h 48"/>
                <a:gd name="T22" fmla="*/ 18 w 50"/>
                <a:gd name="T23" fmla="*/ 3 h 48"/>
                <a:gd name="T24" fmla="*/ 21 w 50"/>
                <a:gd name="T25" fmla="*/ 3 h 48"/>
                <a:gd name="T26" fmla="*/ 21 w 50"/>
                <a:gd name="T27" fmla="*/ 0 h 48"/>
                <a:gd name="T28" fmla="*/ 0 w 50"/>
                <a:gd name="T29" fmla="*/ 0 h 48"/>
                <a:gd name="T30" fmla="*/ 0 w 50"/>
                <a:gd name="T31" fmla="*/ 2 h 48"/>
                <a:gd name="T32" fmla="*/ 1 w 50"/>
                <a:gd name="T33" fmla="*/ 2 h 48"/>
                <a:gd name="T34" fmla="*/ 4 w 50"/>
                <a:gd name="T35" fmla="*/ 3 h 48"/>
                <a:gd name="T36" fmla="*/ 7 w 50"/>
                <a:gd name="T37" fmla="*/ 10 h 48"/>
                <a:gd name="T38" fmla="*/ 18 w 50"/>
                <a:gd name="T39" fmla="*/ 39 h 48"/>
                <a:gd name="T40" fmla="*/ 21 w 50"/>
                <a:gd name="T41" fmla="*/ 48 h 48"/>
                <a:gd name="T42" fmla="*/ 29 w 50"/>
                <a:gd name="T43" fmla="*/ 48 h 48"/>
                <a:gd name="T44" fmla="*/ 33 w 50"/>
                <a:gd name="T45" fmla="*/ 35 h 48"/>
                <a:gd name="T46" fmla="*/ 44 w 50"/>
                <a:gd name="T47" fmla="*/ 8 h 48"/>
                <a:gd name="T48" fmla="*/ 47 w 50"/>
                <a:gd name="T49" fmla="*/ 3 h 48"/>
                <a:gd name="T50" fmla="*/ 49 w 50"/>
                <a:gd name="T51" fmla="*/ 2 h 48"/>
                <a:gd name="T52" fmla="*/ 50 w 50"/>
                <a:gd name="T53" fmla="*/ 2 h 48"/>
                <a:gd name="T54" fmla="*/ 50 w 50"/>
                <a:gd name="T55" fmla="*/ 0 h 48"/>
                <a:gd name="T56" fmla="*/ 32 w 50"/>
                <a:gd name="T5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8">
                  <a:moveTo>
                    <a:pt x="32" y="0"/>
                  </a:moveTo>
                  <a:cubicBezTo>
                    <a:pt x="32" y="2"/>
                    <a:pt x="32" y="2"/>
                    <a:pt x="32" y="2"/>
                  </a:cubicBezTo>
                  <a:cubicBezTo>
                    <a:pt x="35" y="3"/>
                    <a:pt x="35" y="3"/>
                    <a:pt x="35" y="3"/>
                  </a:cubicBezTo>
                  <a:cubicBezTo>
                    <a:pt x="36" y="3"/>
                    <a:pt x="36" y="3"/>
                    <a:pt x="36" y="3"/>
                  </a:cubicBezTo>
                  <a:cubicBezTo>
                    <a:pt x="37" y="3"/>
                    <a:pt x="38" y="3"/>
                    <a:pt x="38" y="4"/>
                  </a:cubicBezTo>
                  <a:cubicBezTo>
                    <a:pt x="38" y="6"/>
                    <a:pt x="36" y="10"/>
                    <a:pt x="34" y="17"/>
                  </a:cubicBezTo>
                  <a:cubicBezTo>
                    <a:pt x="27" y="34"/>
                    <a:pt x="27" y="34"/>
                    <a:pt x="27" y="34"/>
                  </a:cubicBezTo>
                  <a:cubicBezTo>
                    <a:pt x="20" y="16"/>
                    <a:pt x="20" y="16"/>
                    <a:pt x="20" y="16"/>
                  </a:cubicBezTo>
                  <a:cubicBezTo>
                    <a:pt x="15" y="5"/>
                    <a:pt x="15" y="5"/>
                    <a:pt x="15" y="5"/>
                  </a:cubicBezTo>
                  <a:cubicBezTo>
                    <a:pt x="15" y="4"/>
                    <a:pt x="15" y="4"/>
                    <a:pt x="15" y="4"/>
                  </a:cubicBezTo>
                  <a:cubicBezTo>
                    <a:pt x="15" y="3"/>
                    <a:pt x="15" y="3"/>
                    <a:pt x="16" y="3"/>
                  </a:cubicBezTo>
                  <a:cubicBezTo>
                    <a:pt x="16" y="3"/>
                    <a:pt x="17" y="3"/>
                    <a:pt x="18" y="3"/>
                  </a:cubicBezTo>
                  <a:cubicBezTo>
                    <a:pt x="21" y="3"/>
                    <a:pt x="21" y="3"/>
                    <a:pt x="21" y="3"/>
                  </a:cubicBezTo>
                  <a:cubicBezTo>
                    <a:pt x="21" y="0"/>
                    <a:pt x="21" y="0"/>
                    <a:pt x="21" y="0"/>
                  </a:cubicBezTo>
                  <a:cubicBezTo>
                    <a:pt x="14" y="1"/>
                    <a:pt x="7" y="1"/>
                    <a:pt x="0" y="0"/>
                  </a:cubicBezTo>
                  <a:cubicBezTo>
                    <a:pt x="0" y="2"/>
                    <a:pt x="0" y="2"/>
                    <a:pt x="0" y="2"/>
                  </a:cubicBezTo>
                  <a:cubicBezTo>
                    <a:pt x="1" y="2"/>
                    <a:pt x="1" y="2"/>
                    <a:pt x="1" y="2"/>
                  </a:cubicBezTo>
                  <a:cubicBezTo>
                    <a:pt x="2" y="2"/>
                    <a:pt x="3" y="2"/>
                    <a:pt x="4" y="3"/>
                  </a:cubicBezTo>
                  <a:cubicBezTo>
                    <a:pt x="4" y="3"/>
                    <a:pt x="5" y="6"/>
                    <a:pt x="7" y="10"/>
                  </a:cubicBezTo>
                  <a:cubicBezTo>
                    <a:pt x="18" y="39"/>
                    <a:pt x="18" y="39"/>
                    <a:pt x="18" y="39"/>
                  </a:cubicBezTo>
                  <a:cubicBezTo>
                    <a:pt x="19" y="42"/>
                    <a:pt x="21" y="45"/>
                    <a:pt x="21" y="48"/>
                  </a:cubicBezTo>
                  <a:cubicBezTo>
                    <a:pt x="25" y="48"/>
                    <a:pt x="25" y="48"/>
                    <a:pt x="29" y="48"/>
                  </a:cubicBezTo>
                  <a:cubicBezTo>
                    <a:pt x="29" y="45"/>
                    <a:pt x="31" y="40"/>
                    <a:pt x="33" y="35"/>
                  </a:cubicBezTo>
                  <a:cubicBezTo>
                    <a:pt x="44" y="8"/>
                    <a:pt x="44" y="8"/>
                    <a:pt x="44" y="8"/>
                  </a:cubicBezTo>
                  <a:cubicBezTo>
                    <a:pt x="45" y="5"/>
                    <a:pt x="46" y="4"/>
                    <a:pt x="47" y="3"/>
                  </a:cubicBezTo>
                  <a:cubicBezTo>
                    <a:pt x="47" y="3"/>
                    <a:pt x="48" y="2"/>
                    <a:pt x="49" y="2"/>
                  </a:cubicBezTo>
                  <a:cubicBezTo>
                    <a:pt x="50" y="2"/>
                    <a:pt x="50" y="2"/>
                    <a:pt x="50" y="2"/>
                  </a:cubicBezTo>
                  <a:cubicBezTo>
                    <a:pt x="50" y="0"/>
                    <a:pt x="50" y="0"/>
                    <a:pt x="50" y="0"/>
                  </a:cubicBezTo>
                  <a:cubicBezTo>
                    <a:pt x="44" y="1"/>
                    <a:pt x="38" y="1"/>
                    <a:pt x="32"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i$ľîďé">
              <a:extLst>
                <a:ext uri="{FF2B5EF4-FFF2-40B4-BE49-F238E27FC236}">
                  <a16:creationId xmlns:a16="http://schemas.microsoft.com/office/drawing/2014/main" xmlns="" id="{3102F556-8D78-4878-89B5-233C6F73CE49}"/>
                </a:ext>
              </a:extLst>
            </p:cNvPr>
            <p:cNvSpPr/>
            <p:nvPr userDrawn="1"/>
          </p:nvSpPr>
          <p:spPr bwMode="auto">
            <a:xfrm>
              <a:off x="8612981" y="4008438"/>
              <a:ext cx="92075" cy="198438"/>
            </a:xfrm>
            <a:custGeom>
              <a:avLst/>
              <a:gdLst>
                <a:gd name="T0" fmla="*/ 12 w 22"/>
                <a:gd name="T1" fmla="*/ 0 h 47"/>
                <a:gd name="T2" fmla="*/ 0 w 22"/>
                <a:gd name="T3" fmla="*/ 0 h 47"/>
                <a:gd name="T4" fmla="*/ 0 w 22"/>
                <a:gd name="T5" fmla="*/ 2 h 47"/>
                <a:gd name="T6" fmla="*/ 2 w 22"/>
                <a:gd name="T7" fmla="*/ 2 h 47"/>
                <a:gd name="T8" fmla="*/ 5 w 22"/>
                <a:gd name="T9" fmla="*/ 4 h 47"/>
                <a:gd name="T10" fmla="*/ 6 w 22"/>
                <a:gd name="T11" fmla="*/ 18 h 47"/>
                <a:gd name="T12" fmla="*/ 6 w 22"/>
                <a:gd name="T13" fmla="*/ 29 h 47"/>
                <a:gd name="T14" fmla="*/ 5 w 22"/>
                <a:gd name="T15" fmla="*/ 44 h 47"/>
                <a:gd name="T16" fmla="*/ 2 w 22"/>
                <a:gd name="T17" fmla="*/ 45 h 47"/>
                <a:gd name="T18" fmla="*/ 0 w 22"/>
                <a:gd name="T19" fmla="*/ 45 h 47"/>
                <a:gd name="T20" fmla="*/ 0 w 22"/>
                <a:gd name="T21" fmla="*/ 47 h 47"/>
                <a:gd name="T22" fmla="*/ 11 w 22"/>
                <a:gd name="T23" fmla="*/ 47 h 47"/>
                <a:gd name="T24" fmla="*/ 22 w 22"/>
                <a:gd name="T25" fmla="*/ 47 h 47"/>
                <a:gd name="T26" fmla="*/ 22 w 22"/>
                <a:gd name="T27" fmla="*/ 45 h 47"/>
                <a:gd name="T28" fmla="*/ 20 w 22"/>
                <a:gd name="T29" fmla="*/ 45 h 47"/>
                <a:gd name="T30" fmla="*/ 16 w 22"/>
                <a:gd name="T31" fmla="*/ 44 h 47"/>
                <a:gd name="T32" fmla="*/ 16 w 22"/>
                <a:gd name="T33" fmla="*/ 30 h 47"/>
                <a:gd name="T34" fmla="*/ 16 w 22"/>
                <a:gd name="T35" fmla="*/ 18 h 47"/>
                <a:gd name="T36" fmla="*/ 16 w 22"/>
                <a:gd name="T37" fmla="*/ 6 h 47"/>
                <a:gd name="T38" fmla="*/ 17 w 22"/>
                <a:gd name="T39" fmla="*/ 3 h 47"/>
                <a:gd name="T40" fmla="*/ 20 w 22"/>
                <a:gd name="T41" fmla="*/ 2 h 47"/>
                <a:gd name="T42" fmla="*/ 22 w 22"/>
                <a:gd name="T43" fmla="*/ 2 h 47"/>
                <a:gd name="T44" fmla="*/ 22 w 22"/>
                <a:gd name="T45" fmla="*/ 0 h 47"/>
                <a:gd name="T46" fmla="*/ 12 w 22"/>
                <a:gd name="T47" fmla="*/ 0 h 47"/>
                <a:gd name="T48" fmla="*/ 12 w 22"/>
                <a:gd name="T4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47">
                  <a:moveTo>
                    <a:pt x="12" y="0"/>
                  </a:moveTo>
                  <a:cubicBezTo>
                    <a:pt x="8" y="0"/>
                    <a:pt x="4" y="0"/>
                    <a:pt x="0" y="0"/>
                  </a:cubicBez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4" y="47"/>
                    <a:pt x="7" y="47"/>
                    <a:pt x="11" y="47"/>
                  </a:cubicBezTo>
                  <a:cubicBezTo>
                    <a:pt x="15" y="47"/>
                    <a:pt x="19"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9" y="0"/>
                    <a:pt x="16" y="0"/>
                    <a:pt x="12" y="0"/>
                  </a:cubicBezTo>
                  <a:cubicBezTo>
                    <a:pt x="12" y="0"/>
                    <a:pt x="12" y="0"/>
                    <a:pt x="12"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î$1iḑé">
              <a:extLst>
                <a:ext uri="{FF2B5EF4-FFF2-40B4-BE49-F238E27FC236}">
                  <a16:creationId xmlns:a16="http://schemas.microsoft.com/office/drawing/2014/main" xmlns="" id="{E4990891-07C6-4983-BF34-9D99F674AB2A}"/>
                </a:ext>
              </a:extLst>
            </p:cNvPr>
            <p:cNvSpPr/>
            <p:nvPr userDrawn="1"/>
          </p:nvSpPr>
          <p:spPr bwMode="auto">
            <a:xfrm>
              <a:off x="8358981" y="4008438"/>
              <a:ext cx="241300" cy="203200"/>
            </a:xfrm>
            <a:custGeom>
              <a:avLst/>
              <a:gdLst>
                <a:gd name="T0" fmla="*/ 37 w 57"/>
                <a:gd name="T1" fmla="*/ 0 h 48"/>
                <a:gd name="T2" fmla="*/ 37 w 57"/>
                <a:gd name="T3" fmla="*/ 2 h 48"/>
                <a:gd name="T4" fmla="*/ 39 w 57"/>
                <a:gd name="T5" fmla="*/ 3 h 48"/>
                <a:gd name="T6" fmla="*/ 43 w 57"/>
                <a:gd name="T7" fmla="*/ 4 h 48"/>
                <a:gd name="T8" fmla="*/ 43 w 57"/>
                <a:gd name="T9" fmla="*/ 19 h 48"/>
                <a:gd name="T10" fmla="*/ 43 w 57"/>
                <a:gd name="T11" fmla="*/ 36 h 48"/>
                <a:gd name="T12" fmla="*/ 38 w 57"/>
                <a:gd name="T13" fmla="*/ 29 h 48"/>
                <a:gd name="T14" fmla="*/ 27 w 57"/>
                <a:gd name="T15" fmla="*/ 16 h 48"/>
                <a:gd name="T16" fmla="*/ 21 w 57"/>
                <a:gd name="T17" fmla="*/ 8 h 48"/>
                <a:gd name="T18" fmla="*/ 15 w 57"/>
                <a:gd name="T19" fmla="*/ 0 h 48"/>
                <a:gd name="T20" fmla="*/ 8 w 57"/>
                <a:gd name="T21" fmla="*/ 0 h 48"/>
                <a:gd name="T22" fmla="*/ 0 w 57"/>
                <a:gd name="T23" fmla="*/ 0 h 48"/>
                <a:gd name="T24" fmla="*/ 0 w 57"/>
                <a:gd name="T25" fmla="*/ 2 h 48"/>
                <a:gd name="T26" fmla="*/ 2 w 57"/>
                <a:gd name="T27" fmla="*/ 2 h 48"/>
                <a:gd name="T28" fmla="*/ 4 w 57"/>
                <a:gd name="T29" fmla="*/ 3 h 48"/>
                <a:gd name="T30" fmla="*/ 5 w 57"/>
                <a:gd name="T31" fmla="*/ 4 h 48"/>
                <a:gd name="T32" fmla="*/ 6 w 57"/>
                <a:gd name="T33" fmla="*/ 7 h 48"/>
                <a:gd name="T34" fmla="*/ 6 w 57"/>
                <a:gd name="T35" fmla="*/ 16 h 48"/>
                <a:gd name="T36" fmla="*/ 6 w 57"/>
                <a:gd name="T37" fmla="*/ 32 h 48"/>
                <a:gd name="T38" fmla="*/ 6 w 57"/>
                <a:gd name="T39" fmla="*/ 42 h 48"/>
                <a:gd name="T40" fmla="*/ 5 w 57"/>
                <a:gd name="T41" fmla="*/ 44 h 48"/>
                <a:gd name="T42" fmla="*/ 2 w 57"/>
                <a:gd name="T43" fmla="*/ 45 h 48"/>
                <a:gd name="T44" fmla="*/ 0 w 57"/>
                <a:gd name="T45" fmla="*/ 45 h 48"/>
                <a:gd name="T46" fmla="*/ 0 w 57"/>
                <a:gd name="T47" fmla="*/ 47 h 48"/>
                <a:gd name="T48" fmla="*/ 19 w 57"/>
                <a:gd name="T49" fmla="*/ 47 h 48"/>
                <a:gd name="T50" fmla="*/ 19 w 57"/>
                <a:gd name="T51" fmla="*/ 45 h 48"/>
                <a:gd name="T52" fmla="*/ 17 w 57"/>
                <a:gd name="T53" fmla="*/ 45 h 48"/>
                <a:gd name="T54" fmla="*/ 14 w 57"/>
                <a:gd name="T55" fmla="*/ 44 h 48"/>
                <a:gd name="T56" fmla="*/ 13 w 57"/>
                <a:gd name="T57" fmla="*/ 41 h 48"/>
                <a:gd name="T58" fmla="*/ 13 w 57"/>
                <a:gd name="T59" fmla="*/ 30 h 48"/>
                <a:gd name="T60" fmla="*/ 13 w 57"/>
                <a:gd name="T61" fmla="*/ 12 h 48"/>
                <a:gd name="T62" fmla="*/ 33 w 57"/>
                <a:gd name="T63" fmla="*/ 37 h 48"/>
                <a:gd name="T64" fmla="*/ 40 w 57"/>
                <a:gd name="T65" fmla="*/ 46 h 48"/>
                <a:gd name="T66" fmla="*/ 51 w 57"/>
                <a:gd name="T67" fmla="*/ 48 h 48"/>
                <a:gd name="T68" fmla="*/ 50 w 57"/>
                <a:gd name="T69" fmla="*/ 34 h 48"/>
                <a:gd name="T70" fmla="*/ 50 w 57"/>
                <a:gd name="T71" fmla="*/ 19 h 48"/>
                <a:gd name="T72" fmla="*/ 50 w 57"/>
                <a:gd name="T73" fmla="*/ 4 h 48"/>
                <a:gd name="T74" fmla="*/ 54 w 57"/>
                <a:gd name="T75" fmla="*/ 2 h 48"/>
                <a:gd name="T76" fmla="*/ 57 w 57"/>
                <a:gd name="T77" fmla="*/ 2 h 48"/>
                <a:gd name="T78" fmla="*/ 57 w 57"/>
                <a:gd name="T79" fmla="*/ 0 h 48"/>
                <a:gd name="T80" fmla="*/ 37 w 57"/>
                <a:gd name="T8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48">
                  <a:moveTo>
                    <a:pt x="37" y="0"/>
                  </a:moveTo>
                  <a:cubicBezTo>
                    <a:pt x="37" y="2"/>
                    <a:pt x="37" y="2"/>
                    <a:pt x="37" y="2"/>
                  </a:cubicBezTo>
                  <a:cubicBezTo>
                    <a:pt x="39" y="3"/>
                    <a:pt x="39" y="3"/>
                    <a:pt x="39" y="3"/>
                  </a:cubicBezTo>
                  <a:cubicBezTo>
                    <a:pt x="41" y="3"/>
                    <a:pt x="43" y="3"/>
                    <a:pt x="43" y="4"/>
                  </a:cubicBezTo>
                  <a:cubicBezTo>
                    <a:pt x="43" y="5"/>
                    <a:pt x="43" y="10"/>
                    <a:pt x="43" y="19"/>
                  </a:cubicBezTo>
                  <a:cubicBezTo>
                    <a:pt x="43" y="36"/>
                    <a:pt x="43" y="36"/>
                    <a:pt x="43" y="36"/>
                  </a:cubicBezTo>
                  <a:cubicBezTo>
                    <a:pt x="42" y="34"/>
                    <a:pt x="40" y="32"/>
                    <a:pt x="38" y="29"/>
                  </a:cubicBezTo>
                  <a:cubicBezTo>
                    <a:pt x="27" y="16"/>
                    <a:pt x="27" y="16"/>
                    <a:pt x="27" y="16"/>
                  </a:cubicBezTo>
                  <a:cubicBezTo>
                    <a:pt x="25" y="13"/>
                    <a:pt x="23" y="10"/>
                    <a:pt x="21" y="8"/>
                  </a:cubicBezTo>
                  <a:cubicBezTo>
                    <a:pt x="19" y="5"/>
                    <a:pt x="17" y="3"/>
                    <a:pt x="15" y="0"/>
                  </a:cubicBezTo>
                  <a:cubicBezTo>
                    <a:pt x="13" y="0"/>
                    <a:pt x="10" y="0"/>
                    <a:pt x="8" y="0"/>
                  </a:cubicBezTo>
                  <a:cubicBezTo>
                    <a:pt x="5" y="0"/>
                    <a:pt x="3" y="0"/>
                    <a:pt x="0" y="0"/>
                  </a:cubicBezTo>
                  <a:cubicBezTo>
                    <a:pt x="0" y="2"/>
                    <a:pt x="0" y="2"/>
                    <a:pt x="0" y="2"/>
                  </a:cubicBezTo>
                  <a:cubicBezTo>
                    <a:pt x="2" y="2"/>
                    <a:pt x="2" y="2"/>
                    <a:pt x="2" y="2"/>
                  </a:cubicBezTo>
                  <a:cubicBezTo>
                    <a:pt x="3" y="2"/>
                    <a:pt x="4" y="2"/>
                    <a:pt x="4" y="3"/>
                  </a:cubicBezTo>
                  <a:cubicBezTo>
                    <a:pt x="5" y="3"/>
                    <a:pt x="5" y="4"/>
                    <a:pt x="5" y="4"/>
                  </a:cubicBezTo>
                  <a:cubicBezTo>
                    <a:pt x="6" y="5"/>
                    <a:pt x="6" y="5"/>
                    <a:pt x="6" y="7"/>
                  </a:cubicBezTo>
                  <a:cubicBezTo>
                    <a:pt x="6" y="10"/>
                    <a:pt x="6" y="13"/>
                    <a:pt x="6" y="16"/>
                  </a:cubicBezTo>
                  <a:cubicBezTo>
                    <a:pt x="6" y="32"/>
                    <a:pt x="6" y="32"/>
                    <a:pt x="6" y="32"/>
                  </a:cubicBezTo>
                  <a:cubicBezTo>
                    <a:pt x="6" y="36"/>
                    <a:pt x="6" y="40"/>
                    <a:pt x="6" y="42"/>
                  </a:cubicBezTo>
                  <a:cubicBezTo>
                    <a:pt x="6" y="43"/>
                    <a:pt x="5" y="44"/>
                    <a:pt x="5" y="44"/>
                  </a:cubicBezTo>
                  <a:cubicBezTo>
                    <a:pt x="4" y="45"/>
                    <a:pt x="4" y="45"/>
                    <a:pt x="2" y="45"/>
                  </a:cubicBezTo>
                  <a:cubicBezTo>
                    <a:pt x="0" y="45"/>
                    <a:pt x="0" y="45"/>
                    <a:pt x="0" y="45"/>
                  </a:cubicBezTo>
                  <a:cubicBezTo>
                    <a:pt x="0" y="47"/>
                    <a:pt x="0" y="47"/>
                    <a:pt x="0" y="47"/>
                  </a:cubicBezTo>
                  <a:cubicBezTo>
                    <a:pt x="6" y="47"/>
                    <a:pt x="13" y="47"/>
                    <a:pt x="19" y="47"/>
                  </a:cubicBezTo>
                  <a:cubicBezTo>
                    <a:pt x="19" y="45"/>
                    <a:pt x="19" y="45"/>
                    <a:pt x="19" y="45"/>
                  </a:cubicBezTo>
                  <a:cubicBezTo>
                    <a:pt x="17" y="45"/>
                    <a:pt x="17" y="45"/>
                    <a:pt x="17" y="45"/>
                  </a:cubicBezTo>
                  <a:cubicBezTo>
                    <a:pt x="15" y="45"/>
                    <a:pt x="14" y="44"/>
                    <a:pt x="14" y="44"/>
                  </a:cubicBezTo>
                  <a:cubicBezTo>
                    <a:pt x="14" y="44"/>
                    <a:pt x="13" y="43"/>
                    <a:pt x="13" y="41"/>
                  </a:cubicBezTo>
                  <a:cubicBezTo>
                    <a:pt x="13" y="39"/>
                    <a:pt x="13" y="36"/>
                    <a:pt x="13" y="30"/>
                  </a:cubicBezTo>
                  <a:cubicBezTo>
                    <a:pt x="13" y="12"/>
                    <a:pt x="13" y="12"/>
                    <a:pt x="13" y="12"/>
                  </a:cubicBezTo>
                  <a:cubicBezTo>
                    <a:pt x="33" y="37"/>
                    <a:pt x="33" y="37"/>
                    <a:pt x="33" y="37"/>
                  </a:cubicBezTo>
                  <a:cubicBezTo>
                    <a:pt x="35" y="40"/>
                    <a:pt x="38" y="43"/>
                    <a:pt x="40" y="46"/>
                  </a:cubicBezTo>
                  <a:cubicBezTo>
                    <a:pt x="43" y="48"/>
                    <a:pt x="48" y="47"/>
                    <a:pt x="51" y="48"/>
                  </a:cubicBezTo>
                  <a:cubicBezTo>
                    <a:pt x="50" y="42"/>
                    <a:pt x="50" y="38"/>
                    <a:pt x="50" y="34"/>
                  </a:cubicBezTo>
                  <a:cubicBezTo>
                    <a:pt x="50" y="19"/>
                    <a:pt x="50" y="19"/>
                    <a:pt x="50" y="19"/>
                  </a:cubicBezTo>
                  <a:cubicBezTo>
                    <a:pt x="50" y="10"/>
                    <a:pt x="50" y="5"/>
                    <a:pt x="50" y="4"/>
                  </a:cubicBezTo>
                  <a:cubicBezTo>
                    <a:pt x="51" y="3"/>
                    <a:pt x="52" y="2"/>
                    <a:pt x="54" y="2"/>
                  </a:cubicBezTo>
                  <a:cubicBezTo>
                    <a:pt x="57" y="2"/>
                    <a:pt x="57" y="2"/>
                    <a:pt x="57" y="2"/>
                  </a:cubicBezTo>
                  <a:cubicBezTo>
                    <a:pt x="57" y="0"/>
                    <a:pt x="57" y="0"/>
                    <a:pt x="57" y="0"/>
                  </a:cubicBezTo>
                  <a:cubicBezTo>
                    <a:pt x="50" y="1"/>
                    <a:pt x="43"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ïṣļïďe">
              <a:extLst>
                <a:ext uri="{FF2B5EF4-FFF2-40B4-BE49-F238E27FC236}">
                  <a16:creationId xmlns:a16="http://schemas.microsoft.com/office/drawing/2014/main" xmlns="" id="{2A0CE9A0-3A46-484E-B38C-87B8754FA125}"/>
                </a:ext>
              </a:extLst>
            </p:cNvPr>
            <p:cNvSpPr/>
            <p:nvPr userDrawn="1"/>
          </p:nvSpPr>
          <p:spPr bwMode="auto">
            <a:xfrm>
              <a:off x="8122444" y="4008438"/>
              <a:ext cx="223838" cy="203200"/>
            </a:xfrm>
            <a:custGeom>
              <a:avLst/>
              <a:gdLst>
                <a:gd name="T0" fmla="*/ 44 w 53"/>
                <a:gd name="T1" fmla="*/ 0 h 48"/>
                <a:gd name="T2" fmla="*/ 33 w 53"/>
                <a:gd name="T3" fmla="*/ 0 h 48"/>
                <a:gd name="T4" fmla="*/ 33 w 53"/>
                <a:gd name="T5" fmla="*/ 2 h 48"/>
                <a:gd name="T6" fmla="*/ 35 w 53"/>
                <a:gd name="T7" fmla="*/ 2 h 48"/>
                <a:gd name="T8" fmla="*/ 39 w 53"/>
                <a:gd name="T9" fmla="*/ 4 h 48"/>
                <a:gd name="T10" fmla="*/ 40 w 53"/>
                <a:gd name="T11" fmla="*/ 13 h 48"/>
                <a:gd name="T12" fmla="*/ 40 w 53"/>
                <a:gd name="T13" fmla="*/ 26 h 48"/>
                <a:gd name="T14" fmla="*/ 39 w 53"/>
                <a:gd name="T15" fmla="*/ 37 h 48"/>
                <a:gd name="T16" fmla="*/ 35 w 53"/>
                <a:gd name="T17" fmla="*/ 41 h 48"/>
                <a:gd name="T18" fmla="*/ 28 w 53"/>
                <a:gd name="T19" fmla="*/ 43 h 48"/>
                <a:gd name="T20" fmla="*/ 21 w 53"/>
                <a:gd name="T21" fmla="*/ 42 h 48"/>
                <a:gd name="T22" fmla="*/ 17 w 53"/>
                <a:gd name="T23" fmla="*/ 37 h 48"/>
                <a:gd name="T24" fmla="*/ 16 w 53"/>
                <a:gd name="T25" fmla="*/ 27 h 48"/>
                <a:gd name="T26" fmla="*/ 16 w 53"/>
                <a:gd name="T27" fmla="*/ 14 h 48"/>
                <a:gd name="T28" fmla="*/ 17 w 53"/>
                <a:gd name="T29" fmla="*/ 4 h 48"/>
                <a:gd name="T30" fmla="*/ 20 w 53"/>
                <a:gd name="T31" fmla="*/ 2 h 48"/>
                <a:gd name="T32" fmla="*/ 23 w 53"/>
                <a:gd name="T33" fmla="*/ 2 h 48"/>
                <a:gd name="T34" fmla="*/ 23 w 53"/>
                <a:gd name="T35" fmla="*/ 0 h 48"/>
                <a:gd name="T36" fmla="*/ 11 w 53"/>
                <a:gd name="T37" fmla="*/ 0 h 48"/>
                <a:gd name="T38" fmla="*/ 0 w 53"/>
                <a:gd name="T39" fmla="*/ 0 h 48"/>
                <a:gd name="T40" fmla="*/ 0 w 53"/>
                <a:gd name="T41" fmla="*/ 2 h 48"/>
                <a:gd name="T42" fmla="*/ 2 w 53"/>
                <a:gd name="T43" fmla="*/ 2 h 48"/>
                <a:gd name="T44" fmla="*/ 6 w 53"/>
                <a:gd name="T45" fmla="*/ 3 h 48"/>
                <a:gd name="T46" fmla="*/ 6 w 53"/>
                <a:gd name="T47" fmla="*/ 14 h 48"/>
                <a:gd name="T48" fmla="*/ 6 w 53"/>
                <a:gd name="T49" fmla="*/ 24 h 48"/>
                <a:gd name="T50" fmla="*/ 6 w 53"/>
                <a:gd name="T51" fmla="*/ 30 h 48"/>
                <a:gd name="T52" fmla="*/ 7 w 53"/>
                <a:gd name="T53" fmla="*/ 39 h 48"/>
                <a:gd name="T54" fmla="*/ 10 w 53"/>
                <a:gd name="T55" fmla="*/ 43 h 48"/>
                <a:gd name="T56" fmla="*/ 16 w 53"/>
                <a:gd name="T57" fmla="*/ 46 h 48"/>
                <a:gd name="T58" fmla="*/ 37 w 53"/>
                <a:gd name="T59" fmla="*/ 46 h 48"/>
                <a:gd name="T60" fmla="*/ 43 w 53"/>
                <a:gd name="T61" fmla="*/ 43 h 48"/>
                <a:gd name="T62" fmla="*/ 46 w 53"/>
                <a:gd name="T63" fmla="*/ 37 h 48"/>
                <a:gd name="T64" fmla="*/ 47 w 53"/>
                <a:gd name="T65" fmla="*/ 26 h 48"/>
                <a:gd name="T66" fmla="*/ 47 w 53"/>
                <a:gd name="T67" fmla="*/ 14 h 48"/>
                <a:gd name="T68" fmla="*/ 48 w 53"/>
                <a:gd name="T69" fmla="*/ 4 h 48"/>
                <a:gd name="T70" fmla="*/ 51 w 53"/>
                <a:gd name="T71" fmla="*/ 2 h 48"/>
                <a:gd name="T72" fmla="*/ 53 w 53"/>
                <a:gd name="T73" fmla="*/ 2 h 48"/>
                <a:gd name="T74" fmla="*/ 53 w 53"/>
                <a:gd name="T75" fmla="*/ 0 h 48"/>
                <a:gd name="T76" fmla="*/ 44 w 53"/>
                <a:gd name="T77" fmla="*/ 0 h 48"/>
                <a:gd name="T78" fmla="*/ 44 w 53"/>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48">
                  <a:moveTo>
                    <a:pt x="44" y="0"/>
                  </a:moveTo>
                  <a:cubicBezTo>
                    <a:pt x="40" y="0"/>
                    <a:pt x="37" y="0"/>
                    <a:pt x="33" y="0"/>
                  </a:cubicBezTo>
                  <a:cubicBezTo>
                    <a:pt x="33" y="2"/>
                    <a:pt x="33" y="2"/>
                    <a:pt x="33" y="2"/>
                  </a:cubicBezTo>
                  <a:cubicBezTo>
                    <a:pt x="35" y="2"/>
                    <a:pt x="35" y="2"/>
                    <a:pt x="35" y="2"/>
                  </a:cubicBezTo>
                  <a:cubicBezTo>
                    <a:pt x="37" y="2"/>
                    <a:pt x="39" y="3"/>
                    <a:pt x="39" y="4"/>
                  </a:cubicBezTo>
                  <a:cubicBezTo>
                    <a:pt x="40" y="4"/>
                    <a:pt x="40" y="8"/>
                    <a:pt x="40" y="13"/>
                  </a:cubicBezTo>
                  <a:cubicBezTo>
                    <a:pt x="40" y="26"/>
                    <a:pt x="40" y="26"/>
                    <a:pt x="40" y="26"/>
                  </a:cubicBezTo>
                  <a:cubicBezTo>
                    <a:pt x="40" y="31"/>
                    <a:pt x="40" y="35"/>
                    <a:pt x="39" y="37"/>
                  </a:cubicBezTo>
                  <a:cubicBezTo>
                    <a:pt x="38" y="39"/>
                    <a:pt x="37" y="41"/>
                    <a:pt x="35" y="41"/>
                  </a:cubicBezTo>
                  <a:cubicBezTo>
                    <a:pt x="33" y="43"/>
                    <a:pt x="30" y="43"/>
                    <a:pt x="28" y="43"/>
                  </a:cubicBezTo>
                  <a:cubicBezTo>
                    <a:pt x="25" y="43"/>
                    <a:pt x="23" y="43"/>
                    <a:pt x="21" y="42"/>
                  </a:cubicBezTo>
                  <a:cubicBezTo>
                    <a:pt x="19" y="40"/>
                    <a:pt x="17" y="39"/>
                    <a:pt x="17" y="37"/>
                  </a:cubicBezTo>
                  <a:cubicBezTo>
                    <a:pt x="16" y="35"/>
                    <a:pt x="16" y="32"/>
                    <a:pt x="16" y="27"/>
                  </a:cubicBezTo>
                  <a:cubicBezTo>
                    <a:pt x="16" y="14"/>
                    <a:pt x="16" y="14"/>
                    <a:pt x="16" y="14"/>
                  </a:cubicBezTo>
                  <a:cubicBezTo>
                    <a:pt x="16" y="8"/>
                    <a:pt x="16" y="4"/>
                    <a:pt x="17" y="4"/>
                  </a:cubicBezTo>
                  <a:cubicBezTo>
                    <a:pt x="17" y="3"/>
                    <a:pt x="18" y="2"/>
                    <a:pt x="20" y="2"/>
                  </a:cubicBezTo>
                  <a:cubicBezTo>
                    <a:pt x="23" y="2"/>
                    <a:pt x="23" y="2"/>
                    <a:pt x="23" y="2"/>
                  </a:cubicBezTo>
                  <a:cubicBezTo>
                    <a:pt x="23" y="0"/>
                    <a:pt x="23" y="0"/>
                    <a:pt x="23" y="0"/>
                  </a:cubicBezTo>
                  <a:cubicBezTo>
                    <a:pt x="19" y="0"/>
                    <a:pt x="15" y="0"/>
                    <a:pt x="11" y="0"/>
                  </a:cubicBezTo>
                  <a:cubicBezTo>
                    <a:pt x="7" y="0"/>
                    <a:pt x="4" y="0"/>
                    <a:pt x="0" y="0"/>
                  </a:cubicBezTo>
                  <a:cubicBezTo>
                    <a:pt x="0" y="2"/>
                    <a:pt x="0" y="2"/>
                    <a:pt x="0" y="2"/>
                  </a:cubicBezTo>
                  <a:cubicBezTo>
                    <a:pt x="2" y="2"/>
                    <a:pt x="2" y="2"/>
                    <a:pt x="2" y="2"/>
                  </a:cubicBezTo>
                  <a:cubicBezTo>
                    <a:pt x="4" y="2"/>
                    <a:pt x="5" y="3"/>
                    <a:pt x="6" y="3"/>
                  </a:cubicBezTo>
                  <a:cubicBezTo>
                    <a:pt x="6" y="4"/>
                    <a:pt x="6" y="8"/>
                    <a:pt x="6" y="14"/>
                  </a:cubicBezTo>
                  <a:cubicBezTo>
                    <a:pt x="6" y="24"/>
                    <a:pt x="6" y="24"/>
                    <a:pt x="6" y="24"/>
                  </a:cubicBezTo>
                  <a:cubicBezTo>
                    <a:pt x="6" y="30"/>
                    <a:pt x="6" y="30"/>
                    <a:pt x="6" y="30"/>
                  </a:cubicBezTo>
                  <a:cubicBezTo>
                    <a:pt x="6" y="34"/>
                    <a:pt x="6" y="37"/>
                    <a:pt x="7" y="39"/>
                  </a:cubicBezTo>
                  <a:cubicBezTo>
                    <a:pt x="7" y="41"/>
                    <a:pt x="8" y="42"/>
                    <a:pt x="10" y="43"/>
                  </a:cubicBezTo>
                  <a:cubicBezTo>
                    <a:pt x="11" y="45"/>
                    <a:pt x="13" y="46"/>
                    <a:pt x="16" y="46"/>
                  </a:cubicBezTo>
                  <a:cubicBezTo>
                    <a:pt x="21" y="48"/>
                    <a:pt x="32" y="48"/>
                    <a:pt x="37" y="46"/>
                  </a:cubicBezTo>
                  <a:cubicBezTo>
                    <a:pt x="40" y="45"/>
                    <a:pt x="41" y="44"/>
                    <a:pt x="43" y="43"/>
                  </a:cubicBezTo>
                  <a:cubicBezTo>
                    <a:pt x="44" y="41"/>
                    <a:pt x="45" y="39"/>
                    <a:pt x="46" y="37"/>
                  </a:cubicBezTo>
                  <a:cubicBezTo>
                    <a:pt x="47" y="35"/>
                    <a:pt x="47" y="32"/>
                    <a:pt x="47" y="26"/>
                  </a:cubicBezTo>
                  <a:cubicBezTo>
                    <a:pt x="47" y="14"/>
                    <a:pt x="47" y="14"/>
                    <a:pt x="47" y="14"/>
                  </a:cubicBezTo>
                  <a:cubicBezTo>
                    <a:pt x="47" y="8"/>
                    <a:pt x="47" y="5"/>
                    <a:pt x="48" y="4"/>
                  </a:cubicBezTo>
                  <a:cubicBezTo>
                    <a:pt x="48" y="3"/>
                    <a:pt x="49" y="2"/>
                    <a:pt x="51" y="2"/>
                  </a:cubicBezTo>
                  <a:cubicBezTo>
                    <a:pt x="53" y="2"/>
                    <a:pt x="53" y="2"/>
                    <a:pt x="53" y="2"/>
                  </a:cubicBezTo>
                  <a:cubicBezTo>
                    <a:pt x="53" y="0"/>
                    <a:pt x="53" y="0"/>
                    <a:pt x="53" y="0"/>
                  </a:cubicBezTo>
                  <a:cubicBezTo>
                    <a:pt x="50" y="0"/>
                    <a:pt x="47" y="0"/>
                    <a:pt x="44" y="0"/>
                  </a:cubicBezTo>
                  <a:cubicBezTo>
                    <a:pt x="44" y="0"/>
                    <a:pt x="44" y="0"/>
                    <a:pt x="44"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îŝľíďè">
              <a:extLst>
                <a:ext uri="{FF2B5EF4-FFF2-40B4-BE49-F238E27FC236}">
                  <a16:creationId xmlns:a16="http://schemas.microsoft.com/office/drawing/2014/main" xmlns="" id="{99EFAC5B-BBAB-4222-B58C-B4DBF4FF2A35}"/>
                </a:ext>
              </a:extLst>
            </p:cNvPr>
            <p:cNvSpPr/>
            <p:nvPr userDrawn="1"/>
          </p:nvSpPr>
          <p:spPr bwMode="auto">
            <a:xfrm>
              <a:off x="7785894" y="4003676"/>
              <a:ext cx="198438" cy="212725"/>
            </a:xfrm>
            <a:custGeom>
              <a:avLst/>
              <a:gdLst>
                <a:gd name="T0" fmla="*/ 21 w 47"/>
                <a:gd name="T1" fmla="*/ 42 h 50"/>
                <a:gd name="T2" fmla="*/ 13 w 47"/>
                <a:gd name="T3" fmla="*/ 35 h 50"/>
                <a:gd name="T4" fmla="*/ 10 w 47"/>
                <a:gd name="T5" fmla="*/ 23 h 50"/>
                <a:gd name="T6" fmla="*/ 16 w 47"/>
                <a:gd name="T7" fmla="*/ 9 h 50"/>
                <a:gd name="T8" fmla="*/ 43 w 47"/>
                <a:gd name="T9" fmla="*/ 7 h 50"/>
                <a:gd name="T10" fmla="*/ 43 w 47"/>
                <a:gd name="T11" fmla="*/ 13 h 50"/>
                <a:gd name="T12" fmla="*/ 45 w 47"/>
                <a:gd name="T13" fmla="*/ 13 h 50"/>
                <a:gd name="T14" fmla="*/ 47 w 47"/>
                <a:gd name="T15" fmla="*/ 3 h 50"/>
                <a:gd name="T16" fmla="*/ 42 w 47"/>
                <a:gd name="T17" fmla="*/ 2 h 50"/>
                <a:gd name="T18" fmla="*/ 12 w 47"/>
                <a:gd name="T19" fmla="*/ 4 h 50"/>
                <a:gd name="T20" fmla="*/ 3 w 47"/>
                <a:gd name="T21" fmla="*/ 12 h 50"/>
                <a:gd name="T22" fmla="*/ 0 w 47"/>
                <a:gd name="T23" fmla="*/ 25 h 50"/>
                <a:gd name="T24" fmla="*/ 3 w 47"/>
                <a:gd name="T25" fmla="*/ 37 h 50"/>
                <a:gd name="T26" fmla="*/ 12 w 47"/>
                <a:gd name="T27" fmla="*/ 46 h 50"/>
                <a:gd name="T28" fmla="*/ 38 w 47"/>
                <a:gd name="T29" fmla="*/ 48 h 50"/>
                <a:gd name="T30" fmla="*/ 46 w 47"/>
                <a:gd name="T31" fmla="*/ 45 h 50"/>
                <a:gd name="T32" fmla="*/ 47 w 47"/>
                <a:gd name="T33" fmla="*/ 42 h 50"/>
                <a:gd name="T34" fmla="*/ 47 w 47"/>
                <a:gd name="T35" fmla="*/ 41 h 50"/>
                <a:gd name="T36" fmla="*/ 21 w 47"/>
                <a:gd name="T37"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 h="50">
                  <a:moveTo>
                    <a:pt x="21" y="42"/>
                  </a:moveTo>
                  <a:cubicBezTo>
                    <a:pt x="17" y="41"/>
                    <a:pt x="15" y="38"/>
                    <a:pt x="13" y="35"/>
                  </a:cubicBezTo>
                  <a:cubicBezTo>
                    <a:pt x="11" y="31"/>
                    <a:pt x="10" y="27"/>
                    <a:pt x="10" y="23"/>
                  </a:cubicBezTo>
                  <a:cubicBezTo>
                    <a:pt x="10" y="17"/>
                    <a:pt x="12" y="12"/>
                    <a:pt x="16" y="9"/>
                  </a:cubicBezTo>
                  <a:cubicBezTo>
                    <a:pt x="22" y="2"/>
                    <a:pt x="35" y="2"/>
                    <a:pt x="43" y="7"/>
                  </a:cubicBezTo>
                  <a:cubicBezTo>
                    <a:pt x="43" y="13"/>
                    <a:pt x="43" y="13"/>
                    <a:pt x="43" y="13"/>
                  </a:cubicBezTo>
                  <a:cubicBezTo>
                    <a:pt x="45" y="13"/>
                    <a:pt x="45" y="13"/>
                    <a:pt x="45" y="13"/>
                  </a:cubicBezTo>
                  <a:cubicBezTo>
                    <a:pt x="45" y="9"/>
                    <a:pt x="46" y="6"/>
                    <a:pt x="47" y="3"/>
                  </a:cubicBezTo>
                  <a:cubicBezTo>
                    <a:pt x="46" y="3"/>
                    <a:pt x="44" y="3"/>
                    <a:pt x="42" y="2"/>
                  </a:cubicBezTo>
                  <a:cubicBezTo>
                    <a:pt x="33" y="0"/>
                    <a:pt x="20" y="0"/>
                    <a:pt x="12" y="4"/>
                  </a:cubicBezTo>
                  <a:cubicBezTo>
                    <a:pt x="8" y="6"/>
                    <a:pt x="5" y="8"/>
                    <a:pt x="3" y="12"/>
                  </a:cubicBezTo>
                  <a:cubicBezTo>
                    <a:pt x="1" y="16"/>
                    <a:pt x="0" y="20"/>
                    <a:pt x="0" y="25"/>
                  </a:cubicBezTo>
                  <a:cubicBezTo>
                    <a:pt x="0" y="29"/>
                    <a:pt x="1" y="33"/>
                    <a:pt x="3" y="37"/>
                  </a:cubicBezTo>
                  <a:cubicBezTo>
                    <a:pt x="5" y="41"/>
                    <a:pt x="8" y="43"/>
                    <a:pt x="12" y="46"/>
                  </a:cubicBezTo>
                  <a:cubicBezTo>
                    <a:pt x="19" y="49"/>
                    <a:pt x="31" y="50"/>
                    <a:pt x="38" y="48"/>
                  </a:cubicBezTo>
                  <a:cubicBezTo>
                    <a:pt x="41" y="47"/>
                    <a:pt x="43" y="46"/>
                    <a:pt x="46" y="45"/>
                  </a:cubicBezTo>
                  <a:cubicBezTo>
                    <a:pt x="46" y="44"/>
                    <a:pt x="47" y="43"/>
                    <a:pt x="47" y="42"/>
                  </a:cubicBezTo>
                  <a:cubicBezTo>
                    <a:pt x="47" y="41"/>
                    <a:pt x="47" y="41"/>
                    <a:pt x="47" y="41"/>
                  </a:cubicBezTo>
                  <a:cubicBezTo>
                    <a:pt x="39" y="47"/>
                    <a:pt x="27" y="46"/>
                    <a:pt x="21" y="42"/>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íṥļiḍé">
              <a:extLst>
                <a:ext uri="{FF2B5EF4-FFF2-40B4-BE49-F238E27FC236}">
                  <a16:creationId xmlns:a16="http://schemas.microsoft.com/office/drawing/2014/main" xmlns="" id="{E58E8DBF-9C94-42A4-93FC-D79B0D410E4A}"/>
                </a:ext>
              </a:extLst>
            </p:cNvPr>
            <p:cNvSpPr/>
            <p:nvPr userDrawn="1"/>
          </p:nvSpPr>
          <p:spPr bwMode="auto">
            <a:xfrm>
              <a:off x="7671594" y="4008438"/>
              <a:ext cx="93663" cy="198438"/>
            </a:xfrm>
            <a:custGeom>
              <a:avLst/>
              <a:gdLst>
                <a:gd name="T0" fmla="*/ 0 w 22"/>
                <a:gd name="T1" fmla="*/ 0 h 47"/>
                <a:gd name="T2" fmla="*/ 0 w 22"/>
                <a:gd name="T3" fmla="*/ 2 h 47"/>
                <a:gd name="T4" fmla="*/ 3 w 22"/>
                <a:gd name="T5" fmla="*/ 2 h 47"/>
                <a:gd name="T6" fmla="*/ 6 w 22"/>
                <a:gd name="T7" fmla="*/ 4 h 47"/>
                <a:gd name="T8" fmla="*/ 6 w 22"/>
                <a:gd name="T9" fmla="*/ 18 h 47"/>
                <a:gd name="T10" fmla="*/ 6 w 22"/>
                <a:gd name="T11" fmla="*/ 29 h 47"/>
                <a:gd name="T12" fmla="*/ 6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7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3" y="2"/>
                    <a:pt x="3" y="2"/>
                    <a:pt x="3" y="2"/>
                  </a:cubicBezTo>
                  <a:cubicBezTo>
                    <a:pt x="4" y="2"/>
                    <a:pt x="5" y="3"/>
                    <a:pt x="6" y="4"/>
                  </a:cubicBezTo>
                  <a:cubicBezTo>
                    <a:pt x="6" y="5"/>
                    <a:pt x="6" y="9"/>
                    <a:pt x="6" y="18"/>
                  </a:cubicBezTo>
                  <a:cubicBezTo>
                    <a:pt x="6" y="29"/>
                    <a:pt x="6" y="29"/>
                    <a:pt x="6" y="29"/>
                  </a:cubicBezTo>
                  <a:cubicBezTo>
                    <a:pt x="6" y="38"/>
                    <a:pt x="6" y="43"/>
                    <a:pt x="6"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7" y="44"/>
                  </a:cubicBezTo>
                  <a:cubicBezTo>
                    <a:pt x="16" y="43"/>
                    <a:pt x="16" y="38"/>
                    <a:pt x="16" y="30"/>
                  </a:cubicBezTo>
                  <a:cubicBezTo>
                    <a:pt x="16" y="18"/>
                    <a:pt x="16" y="18"/>
                    <a:pt x="16" y="18"/>
                  </a:cubicBezTo>
                  <a:cubicBezTo>
                    <a:pt x="16" y="12"/>
                    <a:pt x="16" y="8"/>
                    <a:pt x="16" y="6"/>
                  </a:cubicBezTo>
                  <a:cubicBezTo>
                    <a:pt x="16" y="4"/>
                    <a:pt x="17"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i$ḷïḓê">
              <a:extLst>
                <a:ext uri="{FF2B5EF4-FFF2-40B4-BE49-F238E27FC236}">
                  <a16:creationId xmlns:a16="http://schemas.microsoft.com/office/drawing/2014/main" xmlns="" id="{9B26E257-5BEF-4E02-94D4-68B0D85CA1C4}"/>
                </a:ext>
              </a:extLst>
            </p:cNvPr>
            <p:cNvSpPr/>
            <p:nvPr userDrawn="1"/>
          </p:nvSpPr>
          <p:spPr bwMode="auto">
            <a:xfrm>
              <a:off x="7419181" y="4008438"/>
              <a:ext cx="239713" cy="203200"/>
            </a:xfrm>
            <a:custGeom>
              <a:avLst/>
              <a:gdLst>
                <a:gd name="T0" fmla="*/ 37 w 57"/>
                <a:gd name="T1" fmla="*/ 0 h 48"/>
                <a:gd name="T2" fmla="*/ 37 w 57"/>
                <a:gd name="T3" fmla="*/ 2 h 48"/>
                <a:gd name="T4" fmla="*/ 39 w 57"/>
                <a:gd name="T5" fmla="*/ 3 h 48"/>
                <a:gd name="T6" fmla="*/ 43 w 57"/>
                <a:gd name="T7" fmla="*/ 4 h 48"/>
                <a:gd name="T8" fmla="*/ 44 w 57"/>
                <a:gd name="T9" fmla="*/ 19 h 48"/>
                <a:gd name="T10" fmla="*/ 44 w 57"/>
                <a:gd name="T11" fmla="*/ 36 h 48"/>
                <a:gd name="T12" fmla="*/ 39 w 57"/>
                <a:gd name="T13" fmla="*/ 29 h 48"/>
                <a:gd name="T14" fmla="*/ 27 w 57"/>
                <a:gd name="T15" fmla="*/ 16 h 48"/>
                <a:gd name="T16" fmla="*/ 21 w 57"/>
                <a:gd name="T17" fmla="*/ 8 h 48"/>
                <a:gd name="T18" fmla="*/ 15 w 57"/>
                <a:gd name="T19" fmla="*/ 0 h 48"/>
                <a:gd name="T20" fmla="*/ 8 w 57"/>
                <a:gd name="T21" fmla="*/ 0 h 48"/>
                <a:gd name="T22" fmla="*/ 0 w 57"/>
                <a:gd name="T23" fmla="*/ 0 h 48"/>
                <a:gd name="T24" fmla="*/ 0 w 57"/>
                <a:gd name="T25" fmla="*/ 2 h 48"/>
                <a:gd name="T26" fmla="*/ 2 w 57"/>
                <a:gd name="T27" fmla="*/ 2 h 48"/>
                <a:gd name="T28" fmla="*/ 4 w 57"/>
                <a:gd name="T29" fmla="*/ 3 h 48"/>
                <a:gd name="T30" fmla="*/ 6 w 57"/>
                <a:gd name="T31" fmla="*/ 4 h 48"/>
                <a:gd name="T32" fmla="*/ 6 w 57"/>
                <a:gd name="T33" fmla="*/ 7 h 48"/>
                <a:gd name="T34" fmla="*/ 6 w 57"/>
                <a:gd name="T35" fmla="*/ 16 h 48"/>
                <a:gd name="T36" fmla="*/ 6 w 57"/>
                <a:gd name="T37" fmla="*/ 32 h 48"/>
                <a:gd name="T38" fmla="*/ 6 w 57"/>
                <a:gd name="T39" fmla="*/ 42 h 48"/>
                <a:gd name="T40" fmla="*/ 5 w 57"/>
                <a:gd name="T41" fmla="*/ 44 h 48"/>
                <a:gd name="T42" fmla="*/ 2 w 57"/>
                <a:gd name="T43" fmla="*/ 45 h 48"/>
                <a:gd name="T44" fmla="*/ 0 w 57"/>
                <a:gd name="T45" fmla="*/ 45 h 48"/>
                <a:gd name="T46" fmla="*/ 0 w 57"/>
                <a:gd name="T47" fmla="*/ 47 h 48"/>
                <a:gd name="T48" fmla="*/ 11 w 57"/>
                <a:gd name="T49" fmla="*/ 47 h 48"/>
                <a:gd name="T50" fmla="*/ 19 w 57"/>
                <a:gd name="T51" fmla="*/ 47 h 48"/>
                <a:gd name="T52" fmla="*/ 19 w 57"/>
                <a:gd name="T53" fmla="*/ 45 h 48"/>
                <a:gd name="T54" fmla="*/ 17 w 57"/>
                <a:gd name="T55" fmla="*/ 45 h 48"/>
                <a:gd name="T56" fmla="*/ 14 w 57"/>
                <a:gd name="T57" fmla="*/ 44 h 48"/>
                <a:gd name="T58" fmla="*/ 13 w 57"/>
                <a:gd name="T59" fmla="*/ 41 h 48"/>
                <a:gd name="T60" fmla="*/ 13 w 57"/>
                <a:gd name="T61" fmla="*/ 30 h 48"/>
                <a:gd name="T62" fmla="*/ 13 w 57"/>
                <a:gd name="T63" fmla="*/ 12 h 48"/>
                <a:gd name="T64" fmla="*/ 33 w 57"/>
                <a:gd name="T65" fmla="*/ 37 h 48"/>
                <a:gd name="T66" fmla="*/ 41 w 57"/>
                <a:gd name="T67" fmla="*/ 46 h 48"/>
                <a:gd name="T68" fmla="*/ 51 w 57"/>
                <a:gd name="T69" fmla="*/ 48 h 48"/>
                <a:gd name="T70" fmla="*/ 50 w 57"/>
                <a:gd name="T71" fmla="*/ 34 h 48"/>
                <a:gd name="T72" fmla="*/ 50 w 57"/>
                <a:gd name="T73" fmla="*/ 19 h 48"/>
                <a:gd name="T74" fmla="*/ 51 w 57"/>
                <a:gd name="T75" fmla="*/ 4 h 48"/>
                <a:gd name="T76" fmla="*/ 54 w 57"/>
                <a:gd name="T77" fmla="*/ 2 h 48"/>
                <a:gd name="T78" fmla="*/ 57 w 57"/>
                <a:gd name="T79" fmla="*/ 2 h 48"/>
                <a:gd name="T80" fmla="*/ 57 w 57"/>
                <a:gd name="T81" fmla="*/ 0 h 48"/>
                <a:gd name="T82" fmla="*/ 37 w 57"/>
                <a:gd name="T8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 h="48">
                  <a:moveTo>
                    <a:pt x="37" y="0"/>
                  </a:moveTo>
                  <a:cubicBezTo>
                    <a:pt x="37" y="2"/>
                    <a:pt x="37" y="2"/>
                    <a:pt x="37" y="2"/>
                  </a:cubicBezTo>
                  <a:cubicBezTo>
                    <a:pt x="39" y="3"/>
                    <a:pt x="39" y="3"/>
                    <a:pt x="39" y="3"/>
                  </a:cubicBezTo>
                  <a:cubicBezTo>
                    <a:pt x="42" y="3"/>
                    <a:pt x="43" y="3"/>
                    <a:pt x="43" y="4"/>
                  </a:cubicBezTo>
                  <a:cubicBezTo>
                    <a:pt x="44" y="5"/>
                    <a:pt x="44" y="10"/>
                    <a:pt x="44" y="19"/>
                  </a:cubicBezTo>
                  <a:cubicBezTo>
                    <a:pt x="44" y="36"/>
                    <a:pt x="44" y="36"/>
                    <a:pt x="44" y="36"/>
                  </a:cubicBezTo>
                  <a:cubicBezTo>
                    <a:pt x="42" y="34"/>
                    <a:pt x="41" y="32"/>
                    <a:pt x="39" y="29"/>
                  </a:cubicBezTo>
                  <a:cubicBezTo>
                    <a:pt x="27" y="16"/>
                    <a:pt x="27" y="16"/>
                    <a:pt x="27" y="16"/>
                  </a:cubicBezTo>
                  <a:cubicBezTo>
                    <a:pt x="25" y="13"/>
                    <a:pt x="23" y="10"/>
                    <a:pt x="21" y="8"/>
                  </a:cubicBezTo>
                  <a:cubicBezTo>
                    <a:pt x="20" y="5"/>
                    <a:pt x="17" y="3"/>
                    <a:pt x="15" y="0"/>
                  </a:cubicBezTo>
                  <a:cubicBezTo>
                    <a:pt x="13" y="0"/>
                    <a:pt x="11" y="0"/>
                    <a:pt x="8" y="0"/>
                  </a:cubicBezTo>
                  <a:cubicBezTo>
                    <a:pt x="5" y="0"/>
                    <a:pt x="3" y="0"/>
                    <a:pt x="0" y="0"/>
                  </a:cubicBezTo>
                  <a:cubicBezTo>
                    <a:pt x="0" y="2"/>
                    <a:pt x="0" y="2"/>
                    <a:pt x="0" y="2"/>
                  </a:cubicBezTo>
                  <a:cubicBezTo>
                    <a:pt x="2" y="2"/>
                    <a:pt x="2" y="2"/>
                    <a:pt x="2" y="2"/>
                  </a:cubicBezTo>
                  <a:cubicBezTo>
                    <a:pt x="3" y="2"/>
                    <a:pt x="4" y="2"/>
                    <a:pt x="4" y="3"/>
                  </a:cubicBezTo>
                  <a:cubicBezTo>
                    <a:pt x="5" y="3"/>
                    <a:pt x="5" y="4"/>
                    <a:pt x="6" y="4"/>
                  </a:cubicBezTo>
                  <a:cubicBezTo>
                    <a:pt x="6" y="5"/>
                    <a:pt x="6" y="5"/>
                    <a:pt x="6" y="7"/>
                  </a:cubicBezTo>
                  <a:cubicBezTo>
                    <a:pt x="6" y="10"/>
                    <a:pt x="6" y="13"/>
                    <a:pt x="6" y="16"/>
                  </a:cubicBezTo>
                  <a:cubicBezTo>
                    <a:pt x="6" y="32"/>
                    <a:pt x="6" y="32"/>
                    <a:pt x="6" y="32"/>
                  </a:cubicBezTo>
                  <a:cubicBezTo>
                    <a:pt x="6" y="36"/>
                    <a:pt x="6" y="40"/>
                    <a:pt x="6" y="42"/>
                  </a:cubicBezTo>
                  <a:cubicBezTo>
                    <a:pt x="6" y="43"/>
                    <a:pt x="6" y="44"/>
                    <a:pt x="5" y="44"/>
                  </a:cubicBezTo>
                  <a:cubicBezTo>
                    <a:pt x="5" y="45"/>
                    <a:pt x="4" y="45"/>
                    <a:pt x="2" y="45"/>
                  </a:cubicBezTo>
                  <a:cubicBezTo>
                    <a:pt x="0" y="45"/>
                    <a:pt x="0" y="45"/>
                    <a:pt x="0" y="45"/>
                  </a:cubicBezTo>
                  <a:cubicBezTo>
                    <a:pt x="0" y="47"/>
                    <a:pt x="0" y="47"/>
                    <a:pt x="0" y="47"/>
                  </a:cubicBezTo>
                  <a:cubicBezTo>
                    <a:pt x="4" y="47"/>
                    <a:pt x="7" y="47"/>
                    <a:pt x="11" y="47"/>
                  </a:cubicBezTo>
                  <a:cubicBezTo>
                    <a:pt x="14" y="47"/>
                    <a:pt x="17" y="47"/>
                    <a:pt x="19" y="47"/>
                  </a:cubicBezTo>
                  <a:cubicBezTo>
                    <a:pt x="19" y="45"/>
                    <a:pt x="19" y="45"/>
                    <a:pt x="19" y="45"/>
                  </a:cubicBezTo>
                  <a:cubicBezTo>
                    <a:pt x="17" y="45"/>
                    <a:pt x="17" y="45"/>
                    <a:pt x="17" y="45"/>
                  </a:cubicBezTo>
                  <a:cubicBezTo>
                    <a:pt x="16" y="45"/>
                    <a:pt x="15" y="44"/>
                    <a:pt x="14" y="44"/>
                  </a:cubicBezTo>
                  <a:cubicBezTo>
                    <a:pt x="14" y="44"/>
                    <a:pt x="14" y="43"/>
                    <a:pt x="13" y="41"/>
                  </a:cubicBezTo>
                  <a:cubicBezTo>
                    <a:pt x="13" y="39"/>
                    <a:pt x="13" y="36"/>
                    <a:pt x="13" y="30"/>
                  </a:cubicBezTo>
                  <a:cubicBezTo>
                    <a:pt x="13" y="12"/>
                    <a:pt x="13" y="12"/>
                    <a:pt x="13" y="12"/>
                  </a:cubicBezTo>
                  <a:cubicBezTo>
                    <a:pt x="33" y="37"/>
                    <a:pt x="33" y="37"/>
                    <a:pt x="33" y="37"/>
                  </a:cubicBezTo>
                  <a:cubicBezTo>
                    <a:pt x="36" y="40"/>
                    <a:pt x="38" y="43"/>
                    <a:pt x="41" y="46"/>
                  </a:cubicBezTo>
                  <a:cubicBezTo>
                    <a:pt x="43" y="48"/>
                    <a:pt x="48" y="47"/>
                    <a:pt x="51" y="48"/>
                  </a:cubicBezTo>
                  <a:cubicBezTo>
                    <a:pt x="51" y="42"/>
                    <a:pt x="50" y="38"/>
                    <a:pt x="50" y="34"/>
                  </a:cubicBezTo>
                  <a:cubicBezTo>
                    <a:pt x="50" y="19"/>
                    <a:pt x="50" y="19"/>
                    <a:pt x="50" y="19"/>
                  </a:cubicBezTo>
                  <a:cubicBezTo>
                    <a:pt x="50" y="10"/>
                    <a:pt x="51" y="5"/>
                    <a:pt x="51" y="4"/>
                  </a:cubicBezTo>
                  <a:cubicBezTo>
                    <a:pt x="51" y="3"/>
                    <a:pt x="52" y="2"/>
                    <a:pt x="54" y="2"/>
                  </a:cubicBezTo>
                  <a:cubicBezTo>
                    <a:pt x="57" y="2"/>
                    <a:pt x="57" y="2"/>
                    <a:pt x="57" y="2"/>
                  </a:cubicBezTo>
                  <a:cubicBezTo>
                    <a:pt x="57" y="0"/>
                    <a:pt x="57" y="0"/>
                    <a:pt x="57" y="0"/>
                  </a:cubicBezTo>
                  <a:cubicBezTo>
                    <a:pt x="50" y="1"/>
                    <a:pt x="44"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íś1íḓè">
              <a:extLst>
                <a:ext uri="{FF2B5EF4-FFF2-40B4-BE49-F238E27FC236}">
                  <a16:creationId xmlns:a16="http://schemas.microsoft.com/office/drawing/2014/main" xmlns="" id="{AD9D6444-8AFA-45F6-A390-F3F7EB0EFF16}"/>
                </a:ext>
              </a:extLst>
            </p:cNvPr>
            <p:cNvSpPr/>
            <p:nvPr userDrawn="1"/>
          </p:nvSpPr>
          <p:spPr bwMode="auto">
            <a:xfrm>
              <a:off x="7169944" y="4008438"/>
              <a:ext cx="236538" cy="198438"/>
            </a:xfrm>
            <a:custGeom>
              <a:avLst/>
              <a:gdLst>
                <a:gd name="T0" fmla="*/ 33 w 56"/>
                <a:gd name="T1" fmla="*/ 0 h 47"/>
                <a:gd name="T2" fmla="*/ 33 w 56"/>
                <a:gd name="T3" fmla="*/ 2 h 47"/>
                <a:gd name="T4" fmla="*/ 36 w 56"/>
                <a:gd name="T5" fmla="*/ 2 h 47"/>
                <a:gd name="T6" fmla="*/ 39 w 56"/>
                <a:gd name="T7" fmla="*/ 3 h 47"/>
                <a:gd name="T8" fmla="*/ 40 w 56"/>
                <a:gd name="T9" fmla="*/ 5 h 47"/>
                <a:gd name="T10" fmla="*/ 40 w 56"/>
                <a:gd name="T11" fmla="*/ 14 h 47"/>
                <a:gd name="T12" fmla="*/ 40 w 56"/>
                <a:gd name="T13" fmla="*/ 21 h 47"/>
                <a:gd name="T14" fmla="*/ 16 w 56"/>
                <a:gd name="T15" fmla="*/ 21 h 47"/>
                <a:gd name="T16" fmla="*/ 16 w 56"/>
                <a:gd name="T17" fmla="*/ 13 h 47"/>
                <a:gd name="T18" fmla="*/ 16 w 56"/>
                <a:gd name="T19" fmla="*/ 4 h 47"/>
                <a:gd name="T20" fmla="*/ 17 w 56"/>
                <a:gd name="T21" fmla="*/ 3 h 47"/>
                <a:gd name="T22" fmla="*/ 21 w 56"/>
                <a:gd name="T23" fmla="*/ 2 h 47"/>
                <a:gd name="T24" fmla="*/ 23 w 56"/>
                <a:gd name="T25" fmla="*/ 2 h 47"/>
                <a:gd name="T26" fmla="*/ 23 w 56"/>
                <a:gd name="T27" fmla="*/ 0 h 47"/>
                <a:gd name="T28" fmla="*/ 12 w 56"/>
                <a:gd name="T29" fmla="*/ 0 h 47"/>
                <a:gd name="T30" fmla="*/ 0 w 56"/>
                <a:gd name="T31" fmla="*/ 0 h 47"/>
                <a:gd name="T32" fmla="*/ 0 w 56"/>
                <a:gd name="T33" fmla="*/ 2 h 47"/>
                <a:gd name="T34" fmla="*/ 2 w 56"/>
                <a:gd name="T35" fmla="*/ 2 h 47"/>
                <a:gd name="T36" fmla="*/ 6 w 56"/>
                <a:gd name="T37" fmla="*/ 3 h 47"/>
                <a:gd name="T38" fmla="*/ 6 w 56"/>
                <a:gd name="T39" fmla="*/ 13 h 47"/>
                <a:gd name="T40" fmla="*/ 6 w 56"/>
                <a:gd name="T41" fmla="*/ 33 h 47"/>
                <a:gd name="T42" fmla="*/ 6 w 56"/>
                <a:gd name="T43" fmla="*/ 44 h 47"/>
                <a:gd name="T44" fmla="*/ 2 w 56"/>
                <a:gd name="T45" fmla="*/ 45 h 47"/>
                <a:gd name="T46" fmla="*/ 0 w 56"/>
                <a:gd name="T47" fmla="*/ 45 h 47"/>
                <a:gd name="T48" fmla="*/ 0 w 56"/>
                <a:gd name="T49" fmla="*/ 47 h 47"/>
                <a:gd name="T50" fmla="*/ 12 w 56"/>
                <a:gd name="T51" fmla="*/ 47 h 47"/>
                <a:gd name="T52" fmla="*/ 23 w 56"/>
                <a:gd name="T53" fmla="*/ 47 h 47"/>
                <a:gd name="T54" fmla="*/ 23 w 56"/>
                <a:gd name="T55" fmla="*/ 45 h 47"/>
                <a:gd name="T56" fmla="*/ 20 w 56"/>
                <a:gd name="T57" fmla="*/ 45 h 47"/>
                <a:gd name="T58" fmla="*/ 18 w 56"/>
                <a:gd name="T59" fmla="*/ 45 h 47"/>
                <a:gd name="T60" fmla="*/ 17 w 56"/>
                <a:gd name="T61" fmla="*/ 44 h 47"/>
                <a:gd name="T62" fmla="*/ 16 w 56"/>
                <a:gd name="T63" fmla="*/ 39 h 47"/>
                <a:gd name="T64" fmla="*/ 16 w 56"/>
                <a:gd name="T65" fmla="*/ 33 h 47"/>
                <a:gd name="T66" fmla="*/ 16 w 56"/>
                <a:gd name="T67" fmla="*/ 24 h 47"/>
                <a:gd name="T68" fmla="*/ 40 w 56"/>
                <a:gd name="T69" fmla="*/ 24 h 47"/>
                <a:gd name="T70" fmla="*/ 40 w 56"/>
                <a:gd name="T71" fmla="*/ 32 h 47"/>
                <a:gd name="T72" fmla="*/ 40 w 56"/>
                <a:gd name="T73" fmla="*/ 42 h 47"/>
                <a:gd name="T74" fmla="*/ 39 w 56"/>
                <a:gd name="T75" fmla="*/ 44 h 47"/>
                <a:gd name="T76" fmla="*/ 35 w 56"/>
                <a:gd name="T77" fmla="*/ 45 h 47"/>
                <a:gd name="T78" fmla="*/ 33 w 56"/>
                <a:gd name="T79" fmla="*/ 45 h 47"/>
                <a:gd name="T80" fmla="*/ 33 w 56"/>
                <a:gd name="T81" fmla="*/ 47 h 47"/>
                <a:gd name="T82" fmla="*/ 45 w 56"/>
                <a:gd name="T83" fmla="*/ 47 h 47"/>
                <a:gd name="T84" fmla="*/ 56 w 56"/>
                <a:gd name="T85" fmla="*/ 47 h 47"/>
                <a:gd name="T86" fmla="*/ 56 w 56"/>
                <a:gd name="T87" fmla="*/ 45 h 47"/>
                <a:gd name="T88" fmla="*/ 54 w 56"/>
                <a:gd name="T89" fmla="*/ 45 h 47"/>
                <a:gd name="T90" fmla="*/ 50 w 56"/>
                <a:gd name="T91" fmla="*/ 44 h 47"/>
                <a:gd name="T92" fmla="*/ 50 w 56"/>
                <a:gd name="T93" fmla="*/ 33 h 47"/>
                <a:gd name="T94" fmla="*/ 50 w 56"/>
                <a:gd name="T95" fmla="*/ 14 h 47"/>
                <a:gd name="T96" fmla="*/ 50 w 56"/>
                <a:gd name="T97" fmla="*/ 5 h 47"/>
                <a:gd name="T98" fmla="*/ 51 w 56"/>
                <a:gd name="T99" fmla="*/ 3 h 47"/>
                <a:gd name="T100" fmla="*/ 54 w 56"/>
                <a:gd name="T101" fmla="*/ 2 h 47"/>
                <a:gd name="T102" fmla="*/ 56 w 56"/>
                <a:gd name="T103" fmla="*/ 2 h 47"/>
                <a:gd name="T104" fmla="*/ 56 w 56"/>
                <a:gd name="T105" fmla="*/ 0 h 47"/>
                <a:gd name="T106" fmla="*/ 45 w 56"/>
                <a:gd name="T107" fmla="*/ 0 h 47"/>
                <a:gd name="T108" fmla="*/ 33 w 56"/>
                <a:gd name="T10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 h="47">
                  <a:moveTo>
                    <a:pt x="33" y="0"/>
                  </a:moveTo>
                  <a:cubicBezTo>
                    <a:pt x="33" y="2"/>
                    <a:pt x="33" y="2"/>
                    <a:pt x="33" y="2"/>
                  </a:cubicBezTo>
                  <a:cubicBezTo>
                    <a:pt x="36" y="2"/>
                    <a:pt x="36" y="2"/>
                    <a:pt x="36" y="2"/>
                  </a:cubicBezTo>
                  <a:cubicBezTo>
                    <a:pt x="37" y="2"/>
                    <a:pt x="38" y="2"/>
                    <a:pt x="39" y="3"/>
                  </a:cubicBezTo>
                  <a:cubicBezTo>
                    <a:pt x="39" y="3"/>
                    <a:pt x="39" y="4"/>
                    <a:pt x="40" y="5"/>
                  </a:cubicBezTo>
                  <a:cubicBezTo>
                    <a:pt x="40" y="7"/>
                    <a:pt x="40" y="11"/>
                    <a:pt x="40" y="14"/>
                  </a:cubicBezTo>
                  <a:cubicBezTo>
                    <a:pt x="40" y="21"/>
                    <a:pt x="40" y="21"/>
                    <a:pt x="40" y="21"/>
                  </a:cubicBezTo>
                  <a:cubicBezTo>
                    <a:pt x="32" y="21"/>
                    <a:pt x="24" y="21"/>
                    <a:pt x="16" y="21"/>
                  </a:cubicBezTo>
                  <a:cubicBezTo>
                    <a:pt x="16" y="13"/>
                    <a:pt x="16" y="13"/>
                    <a:pt x="16" y="13"/>
                  </a:cubicBezTo>
                  <a:cubicBezTo>
                    <a:pt x="16" y="9"/>
                    <a:pt x="16" y="6"/>
                    <a:pt x="16" y="4"/>
                  </a:cubicBezTo>
                  <a:cubicBezTo>
                    <a:pt x="17" y="4"/>
                    <a:pt x="17" y="3"/>
                    <a:pt x="17" y="3"/>
                  </a:cubicBezTo>
                  <a:cubicBezTo>
                    <a:pt x="18" y="2"/>
                    <a:pt x="19" y="2"/>
                    <a:pt x="21" y="2"/>
                  </a:cubicBezTo>
                  <a:cubicBezTo>
                    <a:pt x="23" y="2"/>
                    <a:pt x="23" y="2"/>
                    <a:pt x="23" y="2"/>
                  </a:cubicBezTo>
                  <a:cubicBezTo>
                    <a:pt x="23" y="0"/>
                    <a:pt x="23" y="0"/>
                    <a:pt x="23" y="0"/>
                  </a:cubicBezTo>
                  <a:cubicBezTo>
                    <a:pt x="19" y="0"/>
                    <a:pt x="15" y="0"/>
                    <a:pt x="12" y="0"/>
                  </a:cubicBezTo>
                  <a:cubicBezTo>
                    <a:pt x="7" y="0"/>
                    <a:pt x="4" y="0"/>
                    <a:pt x="0" y="0"/>
                  </a:cubicBezTo>
                  <a:cubicBezTo>
                    <a:pt x="0" y="2"/>
                    <a:pt x="0" y="2"/>
                    <a:pt x="0" y="2"/>
                  </a:cubicBezTo>
                  <a:cubicBezTo>
                    <a:pt x="2" y="2"/>
                    <a:pt x="2" y="2"/>
                    <a:pt x="2" y="2"/>
                  </a:cubicBezTo>
                  <a:cubicBezTo>
                    <a:pt x="4" y="2"/>
                    <a:pt x="5" y="3"/>
                    <a:pt x="6" y="3"/>
                  </a:cubicBezTo>
                  <a:cubicBezTo>
                    <a:pt x="6" y="4"/>
                    <a:pt x="6" y="8"/>
                    <a:pt x="6" y="13"/>
                  </a:cubicBezTo>
                  <a:cubicBezTo>
                    <a:pt x="6" y="33"/>
                    <a:pt x="6" y="33"/>
                    <a:pt x="6" y="33"/>
                  </a:cubicBezTo>
                  <a:cubicBezTo>
                    <a:pt x="6" y="39"/>
                    <a:pt x="6" y="43"/>
                    <a:pt x="6" y="44"/>
                  </a:cubicBezTo>
                  <a:cubicBezTo>
                    <a:pt x="5" y="45"/>
                    <a:pt x="4" y="45"/>
                    <a:pt x="2" y="45"/>
                  </a:cubicBezTo>
                  <a:cubicBezTo>
                    <a:pt x="0" y="45"/>
                    <a:pt x="0" y="45"/>
                    <a:pt x="0" y="45"/>
                  </a:cubicBezTo>
                  <a:cubicBezTo>
                    <a:pt x="0" y="47"/>
                    <a:pt x="0" y="47"/>
                    <a:pt x="0" y="47"/>
                  </a:cubicBezTo>
                  <a:cubicBezTo>
                    <a:pt x="4" y="47"/>
                    <a:pt x="8" y="47"/>
                    <a:pt x="12" y="47"/>
                  </a:cubicBezTo>
                  <a:cubicBezTo>
                    <a:pt x="16" y="47"/>
                    <a:pt x="19" y="47"/>
                    <a:pt x="23" y="47"/>
                  </a:cubicBezTo>
                  <a:cubicBezTo>
                    <a:pt x="23" y="45"/>
                    <a:pt x="23" y="45"/>
                    <a:pt x="23" y="45"/>
                  </a:cubicBezTo>
                  <a:cubicBezTo>
                    <a:pt x="20" y="45"/>
                    <a:pt x="20" y="45"/>
                    <a:pt x="20" y="45"/>
                  </a:cubicBezTo>
                  <a:cubicBezTo>
                    <a:pt x="19" y="45"/>
                    <a:pt x="18" y="45"/>
                    <a:pt x="18" y="45"/>
                  </a:cubicBezTo>
                  <a:cubicBezTo>
                    <a:pt x="17" y="44"/>
                    <a:pt x="17" y="44"/>
                    <a:pt x="17" y="44"/>
                  </a:cubicBezTo>
                  <a:cubicBezTo>
                    <a:pt x="17" y="43"/>
                    <a:pt x="17" y="42"/>
                    <a:pt x="16" y="39"/>
                  </a:cubicBezTo>
                  <a:cubicBezTo>
                    <a:pt x="16" y="36"/>
                    <a:pt x="16" y="35"/>
                    <a:pt x="16" y="33"/>
                  </a:cubicBezTo>
                  <a:cubicBezTo>
                    <a:pt x="16" y="24"/>
                    <a:pt x="16" y="24"/>
                    <a:pt x="16" y="24"/>
                  </a:cubicBezTo>
                  <a:cubicBezTo>
                    <a:pt x="24" y="23"/>
                    <a:pt x="32" y="23"/>
                    <a:pt x="40" y="24"/>
                  </a:cubicBezTo>
                  <a:cubicBezTo>
                    <a:pt x="40" y="32"/>
                    <a:pt x="40" y="32"/>
                    <a:pt x="40" y="32"/>
                  </a:cubicBezTo>
                  <a:cubicBezTo>
                    <a:pt x="40" y="37"/>
                    <a:pt x="40" y="40"/>
                    <a:pt x="40" y="42"/>
                  </a:cubicBezTo>
                  <a:cubicBezTo>
                    <a:pt x="39" y="43"/>
                    <a:pt x="39" y="44"/>
                    <a:pt x="39" y="44"/>
                  </a:cubicBezTo>
                  <a:cubicBezTo>
                    <a:pt x="38" y="45"/>
                    <a:pt x="37" y="45"/>
                    <a:pt x="35" y="45"/>
                  </a:cubicBezTo>
                  <a:cubicBezTo>
                    <a:pt x="33" y="45"/>
                    <a:pt x="33" y="45"/>
                    <a:pt x="33" y="45"/>
                  </a:cubicBezTo>
                  <a:cubicBezTo>
                    <a:pt x="33" y="47"/>
                    <a:pt x="33" y="47"/>
                    <a:pt x="33" y="47"/>
                  </a:cubicBezTo>
                  <a:cubicBezTo>
                    <a:pt x="37" y="47"/>
                    <a:pt x="41" y="47"/>
                    <a:pt x="45" y="47"/>
                  </a:cubicBezTo>
                  <a:cubicBezTo>
                    <a:pt x="49" y="47"/>
                    <a:pt x="53" y="47"/>
                    <a:pt x="56" y="47"/>
                  </a:cubicBezTo>
                  <a:cubicBezTo>
                    <a:pt x="56" y="45"/>
                    <a:pt x="56" y="45"/>
                    <a:pt x="56" y="45"/>
                  </a:cubicBezTo>
                  <a:cubicBezTo>
                    <a:pt x="54" y="45"/>
                    <a:pt x="54" y="45"/>
                    <a:pt x="54" y="45"/>
                  </a:cubicBezTo>
                  <a:cubicBezTo>
                    <a:pt x="52" y="45"/>
                    <a:pt x="51" y="45"/>
                    <a:pt x="50" y="44"/>
                  </a:cubicBezTo>
                  <a:cubicBezTo>
                    <a:pt x="50" y="43"/>
                    <a:pt x="50" y="39"/>
                    <a:pt x="50" y="33"/>
                  </a:cubicBezTo>
                  <a:cubicBezTo>
                    <a:pt x="50" y="14"/>
                    <a:pt x="50" y="14"/>
                    <a:pt x="50" y="14"/>
                  </a:cubicBezTo>
                  <a:cubicBezTo>
                    <a:pt x="50" y="9"/>
                    <a:pt x="50" y="6"/>
                    <a:pt x="50" y="5"/>
                  </a:cubicBezTo>
                  <a:cubicBezTo>
                    <a:pt x="50" y="4"/>
                    <a:pt x="50" y="3"/>
                    <a:pt x="51" y="3"/>
                  </a:cubicBezTo>
                  <a:cubicBezTo>
                    <a:pt x="51" y="2"/>
                    <a:pt x="52" y="2"/>
                    <a:pt x="54" y="2"/>
                  </a:cubicBezTo>
                  <a:cubicBezTo>
                    <a:pt x="56" y="2"/>
                    <a:pt x="56" y="2"/>
                    <a:pt x="56" y="2"/>
                  </a:cubicBezTo>
                  <a:cubicBezTo>
                    <a:pt x="56" y="0"/>
                    <a:pt x="56" y="0"/>
                    <a:pt x="56" y="0"/>
                  </a:cubicBezTo>
                  <a:cubicBezTo>
                    <a:pt x="53" y="0"/>
                    <a:pt x="49" y="0"/>
                    <a:pt x="45" y="0"/>
                  </a:cubicBezTo>
                  <a:cubicBezTo>
                    <a:pt x="41" y="0"/>
                    <a:pt x="37" y="0"/>
                    <a:pt x="33"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íṧľiďé">
              <a:extLst>
                <a:ext uri="{FF2B5EF4-FFF2-40B4-BE49-F238E27FC236}">
                  <a16:creationId xmlns:a16="http://schemas.microsoft.com/office/drawing/2014/main" xmlns="" id="{71FAE398-2C52-4C7F-A5C8-990F50FBA1F1}"/>
                </a:ext>
              </a:extLst>
            </p:cNvPr>
            <p:cNvSpPr/>
            <p:nvPr userDrawn="1"/>
          </p:nvSpPr>
          <p:spPr bwMode="auto">
            <a:xfrm>
              <a:off x="6958806" y="4003676"/>
              <a:ext cx="198438" cy="215900"/>
            </a:xfrm>
            <a:custGeom>
              <a:avLst/>
              <a:gdLst>
                <a:gd name="T0" fmla="*/ 21 w 47"/>
                <a:gd name="T1" fmla="*/ 42 h 51"/>
                <a:gd name="T2" fmla="*/ 13 w 47"/>
                <a:gd name="T3" fmla="*/ 35 h 51"/>
                <a:gd name="T4" fmla="*/ 10 w 47"/>
                <a:gd name="T5" fmla="*/ 23 h 51"/>
                <a:gd name="T6" fmla="*/ 16 w 47"/>
                <a:gd name="T7" fmla="*/ 9 h 51"/>
                <a:gd name="T8" fmla="*/ 43 w 47"/>
                <a:gd name="T9" fmla="*/ 7 h 51"/>
                <a:gd name="T10" fmla="*/ 43 w 47"/>
                <a:gd name="T11" fmla="*/ 13 h 51"/>
                <a:gd name="T12" fmla="*/ 45 w 47"/>
                <a:gd name="T13" fmla="*/ 13 h 51"/>
                <a:gd name="T14" fmla="*/ 47 w 47"/>
                <a:gd name="T15" fmla="*/ 3 h 51"/>
                <a:gd name="T16" fmla="*/ 42 w 47"/>
                <a:gd name="T17" fmla="*/ 2 h 51"/>
                <a:gd name="T18" fmla="*/ 12 w 47"/>
                <a:gd name="T19" fmla="*/ 4 h 51"/>
                <a:gd name="T20" fmla="*/ 3 w 47"/>
                <a:gd name="T21" fmla="*/ 12 h 51"/>
                <a:gd name="T22" fmla="*/ 0 w 47"/>
                <a:gd name="T23" fmla="*/ 25 h 51"/>
                <a:gd name="T24" fmla="*/ 3 w 47"/>
                <a:gd name="T25" fmla="*/ 37 h 51"/>
                <a:gd name="T26" fmla="*/ 12 w 47"/>
                <a:gd name="T27" fmla="*/ 46 h 51"/>
                <a:gd name="T28" fmla="*/ 46 w 47"/>
                <a:gd name="T29" fmla="*/ 45 h 51"/>
                <a:gd name="T30" fmla="*/ 47 w 47"/>
                <a:gd name="T31" fmla="*/ 42 h 51"/>
                <a:gd name="T32" fmla="*/ 46 w 47"/>
                <a:gd name="T33" fmla="*/ 41 h 51"/>
                <a:gd name="T34" fmla="*/ 21 w 47"/>
                <a:gd name="T35"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51">
                  <a:moveTo>
                    <a:pt x="21" y="42"/>
                  </a:moveTo>
                  <a:cubicBezTo>
                    <a:pt x="17" y="41"/>
                    <a:pt x="15" y="38"/>
                    <a:pt x="13" y="35"/>
                  </a:cubicBezTo>
                  <a:cubicBezTo>
                    <a:pt x="11" y="31"/>
                    <a:pt x="10" y="27"/>
                    <a:pt x="10" y="23"/>
                  </a:cubicBezTo>
                  <a:cubicBezTo>
                    <a:pt x="10" y="17"/>
                    <a:pt x="12" y="12"/>
                    <a:pt x="16" y="9"/>
                  </a:cubicBezTo>
                  <a:cubicBezTo>
                    <a:pt x="22" y="2"/>
                    <a:pt x="35" y="2"/>
                    <a:pt x="43" y="7"/>
                  </a:cubicBezTo>
                  <a:cubicBezTo>
                    <a:pt x="43" y="13"/>
                    <a:pt x="43" y="13"/>
                    <a:pt x="43" y="13"/>
                  </a:cubicBezTo>
                  <a:cubicBezTo>
                    <a:pt x="45" y="13"/>
                    <a:pt x="45" y="13"/>
                    <a:pt x="45" y="13"/>
                  </a:cubicBezTo>
                  <a:cubicBezTo>
                    <a:pt x="45" y="9"/>
                    <a:pt x="46" y="6"/>
                    <a:pt x="47" y="3"/>
                  </a:cubicBezTo>
                  <a:cubicBezTo>
                    <a:pt x="46" y="3"/>
                    <a:pt x="44" y="3"/>
                    <a:pt x="42" y="2"/>
                  </a:cubicBezTo>
                  <a:cubicBezTo>
                    <a:pt x="33" y="0"/>
                    <a:pt x="20" y="0"/>
                    <a:pt x="12" y="4"/>
                  </a:cubicBezTo>
                  <a:cubicBezTo>
                    <a:pt x="8" y="6"/>
                    <a:pt x="5" y="8"/>
                    <a:pt x="3" y="12"/>
                  </a:cubicBezTo>
                  <a:cubicBezTo>
                    <a:pt x="1" y="16"/>
                    <a:pt x="0" y="20"/>
                    <a:pt x="0" y="25"/>
                  </a:cubicBezTo>
                  <a:cubicBezTo>
                    <a:pt x="0" y="29"/>
                    <a:pt x="1" y="33"/>
                    <a:pt x="3" y="37"/>
                  </a:cubicBezTo>
                  <a:cubicBezTo>
                    <a:pt x="5" y="41"/>
                    <a:pt x="8" y="43"/>
                    <a:pt x="12" y="46"/>
                  </a:cubicBezTo>
                  <a:cubicBezTo>
                    <a:pt x="22" y="51"/>
                    <a:pt x="36" y="50"/>
                    <a:pt x="46" y="45"/>
                  </a:cubicBezTo>
                  <a:cubicBezTo>
                    <a:pt x="46" y="44"/>
                    <a:pt x="47" y="43"/>
                    <a:pt x="47" y="42"/>
                  </a:cubicBezTo>
                  <a:cubicBezTo>
                    <a:pt x="46" y="41"/>
                    <a:pt x="46" y="41"/>
                    <a:pt x="46" y="41"/>
                  </a:cubicBezTo>
                  <a:cubicBezTo>
                    <a:pt x="40" y="46"/>
                    <a:pt x="28" y="47"/>
                    <a:pt x="21" y="42"/>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íṡľîḑè">
              <a:extLst>
                <a:ext uri="{FF2B5EF4-FFF2-40B4-BE49-F238E27FC236}">
                  <a16:creationId xmlns:a16="http://schemas.microsoft.com/office/drawing/2014/main" xmlns="" id="{2D8E2BA6-C684-48EE-B0C5-A6F991C07457}"/>
                </a:ext>
              </a:extLst>
            </p:cNvPr>
            <p:cNvSpPr/>
            <p:nvPr userDrawn="1"/>
          </p:nvSpPr>
          <p:spPr bwMode="auto">
            <a:xfrm>
              <a:off x="6765131" y="4008438"/>
              <a:ext cx="173038" cy="198438"/>
            </a:xfrm>
            <a:custGeom>
              <a:avLst/>
              <a:gdLst>
                <a:gd name="T0" fmla="*/ 39 w 41"/>
                <a:gd name="T1" fmla="*/ 36 h 47"/>
                <a:gd name="T2" fmla="*/ 30 w 41"/>
                <a:gd name="T3" fmla="*/ 44 h 47"/>
                <a:gd name="T4" fmla="*/ 25 w 41"/>
                <a:gd name="T5" fmla="*/ 44 h 47"/>
                <a:gd name="T6" fmla="*/ 17 w 41"/>
                <a:gd name="T7" fmla="*/ 44 h 47"/>
                <a:gd name="T8" fmla="*/ 17 w 41"/>
                <a:gd name="T9" fmla="*/ 37 h 47"/>
                <a:gd name="T10" fmla="*/ 17 w 41"/>
                <a:gd name="T11" fmla="*/ 33 h 47"/>
                <a:gd name="T12" fmla="*/ 17 w 41"/>
                <a:gd name="T13" fmla="*/ 25 h 47"/>
                <a:gd name="T14" fmla="*/ 21 w 41"/>
                <a:gd name="T15" fmla="*/ 24 h 47"/>
                <a:gd name="T16" fmla="*/ 33 w 41"/>
                <a:gd name="T17" fmla="*/ 29 h 47"/>
                <a:gd name="T18" fmla="*/ 33 w 41"/>
                <a:gd name="T19" fmla="*/ 31 h 47"/>
                <a:gd name="T20" fmla="*/ 35 w 41"/>
                <a:gd name="T21" fmla="*/ 31 h 47"/>
                <a:gd name="T22" fmla="*/ 35 w 41"/>
                <a:gd name="T23" fmla="*/ 24 h 47"/>
                <a:gd name="T24" fmla="*/ 35 w 41"/>
                <a:gd name="T25" fmla="*/ 16 h 47"/>
                <a:gd name="T26" fmla="*/ 33 w 41"/>
                <a:gd name="T27" fmla="*/ 16 h 47"/>
                <a:gd name="T28" fmla="*/ 33 w 41"/>
                <a:gd name="T29" fmla="*/ 18 h 47"/>
                <a:gd name="T30" fmla="*/ 32 w 41"/>
                <a:gd name="T31" fmla="*/ 21 h 47"/>
                <a:gd name="T32" fmla="*/ 21 w 41"/>
                <a:gd name="T33" fmla="*/ 22 h 47"/>
                <a:gd name="T34" fmla="*/ 17 w 41"/>
                <a:gd name="T35" fmla="*/ 21 h 47"/>
                <a:gd name="T36" fmla="*/ 17 w 41"/>
                <a:gd name="T37" fmla="*/ 15 h 47"/>
                <a:gd name="T38" fmla="*/ 17 w 41"/>
                <a:gd name="T39" fmla="*/ 10 h 47"/>
                <a:gd name="T40" fmla="*/ 17 w 41"/>
                <a:gd name="T41" fmla="*/ 4 h 47"/>
                <a:gd name="T42" fmla="*/ 24 w 41"/>
                <a:gd name="T43" fmla="*/ 3 h 47"/>
                <a:gd name="T44" fmla="*/ 36 w 41"/>
                <a:gd name="T45" fmla="*/ 11 h 47"/>
                <a:gd name="T46" fmla="*/ 39 w 41"/>
                <a:gd name="T47" fmla="*/ 11 h 47"/>
                <a:gd name="T48" fmla="*/ 40 w 41"/>
                <a:gd name="T49" fmla="*/ 1 h 47"/>
                <a:gd name="T50" fmla="*/ 24 w 41"/>
                <a:gd name="T51" fmla="*/ 0 h 47"/>
                <a:gd name="T52" fmla="*/ 0 w 41"/>
                <a:gd name="T53" fmla="*/ 0 h 47"/>
                <a:gd name="T54" fmla="*/ 0 w 41"/>
                <a:gd name="T55" fmla="*/ 2 h 47"/>
                <a:gd name="T56" fmla="*/ 3 w 41"/>
                <a:gd name="T57" fmla="*/ 3 h 47"/>
                <a:gd name="T58" fmla="*/ 6 w 41"/>
                <a:gd name="T59" fmla="*/ 3 h 47"/>
                <a:gd name="T60" fmla="*/ 6 w 41"/>
                <a:gd name="T61" fmla="*/ 4 h 47"/>
                <a:gd name="T62" fmla="*/ 7 w 41"/>
                <a:gd name="T63" fmla="*/ 7 h 47"/>
                <a:gd name="T64" fmla="*/ 7 w 41"/>
                <a:gd name="T65" fmla="*/ 15 h 47"/>
                <a:gd name="T66" fmla="*/ 7 w 41"/>
                <a:gd name="T67" fmla="*/ 33 h 47"/>
                <a:gd name="T68" fmla="*/ 7 w 41"/>
                <a:gd name="T69" fmla="*/ 42 h 47"/>
                <a:gd name="T70" fmla="*/ 6 w 41"/>
                <a:gd name="T71" fmla="*/ 44 h 47"/>
                <a:gd name="T72" fmla="*/ 2 w 41"/>
                <a:gd name="T73" fmla="*/ 45 h 47"/>
                <a:gd name="T74" fmla="*/ 1 w 41"/>
                <a:gd name="T75" fmla="*/ 45 h 47"/>
                <a:gd name="T76" fmla="*/ 1 w 41"/>
                <a:gd name="T77" fmla="*/ 47 h 47"/>
                <a:gd name="T78" fmla="*/ 24 w 41"/>
                <a:gd name="T79" fmla="*/ 47 h 47"/>
                <a:gd name="T80" fmla="*/ 40 w 41"/>
                <a:gd name="T81" fmla="*/ 47 h 47"/>
                <a:gd name="T82" fmla="*/ 40 w 41"/>
                <a:gd name="T83" fmla="*/ 45 h 47"/>
                <a:gd name="T84" fmla="*/ 41 w 41"/>
                <a:gd name="T85" fmla="*/ 36 h 47"/>
                <a:gd name="T86" fmla="*/ 39 w 41"/>
                <a:gd name="T8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 h="47">
                  <a:moveTo>
                    <a:pt x="39" y="36"/>
                  </a:moveTo>
                  <a:cubicBezTo>
                    <a:pt x="38" y="40"/>
                    <a:pt x="38" y="43"/>
                    <a:pt x="30" y="44"/>
                  </a:cubicBezTo>
                  <a:cubicBezTo>
                    <a:pt x="29" y="44"/>
                    <a:pt x="27" y="44"/>
                    <a:pt x="25" y="44"/>
                  </a:cubicBezTo>
                  <a:cubicBezTo>
                    <a:pt x="22" y="44"/>
                    <a:pt x="20" y="44"/>
                    <a:pt x="17" y="44"/>
                  </a:cubicBezTo>
                  <a:cubicBezTo>
                    <a:pt x="17" y="42"/>
                    <a:pt x="17" y="40"/>
                    <a:pt x="17" y="37"/>
                  </a:cubicBezTo>
                  <a:cubicBezTo>
                    <a:pt x="17" y="33"/>
                    <a:pt x="17" y="33"/>
                    <a:pt x="17" y="33"/>
                  </a:cubicBezTo>
                  <a:cubicBezTo>
                    <a:pt x="17" y="25"/>
                    <a:pt x="17" y="25"/>
                    <a:pt x="17" y="25"/>
                  </a:cubicBezTo>
                  <a:cubicBezTo>
                    <a:pt x="18" y="25"/>
                    <a:pt x="20" y="25"/>
                    <a:pt x="21" y="24"/>
                  </a:cubicBezTo>
                  <a:cubicBezTo>
                    <a:pt x="29" y="25"/>
                    <a:pt x="33" y="27"/>
                    <a:pt x="33" y="29"/>
                  </a:cubicBezTo>
                  <a:cubicBezTo>
                    <a:pt x="33" y="31"/>
                    <a:pt x="33" y="31"/>
                    <a:pt x="33" y="31"/>
                  </a:cubicBezTo>
                  <a:cubicBezTo>
                    <a:pt x="35" y="31"/>
                    <a:pt x="35" y="31"/>
                    <a:pt x="35" y="31"/>
                  </a:cubicBezTo>
                  <a:cubicBezTo>
                    <a:pt x="35" y="28"/>
                    <a:pt x="35" y="26"/>
                    <a:pt x="35" y="24"/>
                  </a:cubicBezTo>
                  <a:cubicBezTo>
                    <a:pt x="35" y="22"/>
                    <a:pt x="35" y="19"/>
                    <a:pt x="35" y="16"/>
                  </a:cubicBezTo>
                  <a:cubicBezTo>
                    <a:pt x="33" y="16"/>
                    <a:pt x="33" y="16"/>
                    <a:pt x="33" y="16"/>
                  </a:cubicBezTo>
                  <a:cubicBezTo>
                    <a:pt x="33" y="18"/>
                    <a:pt x="33" y="18"/>
                    <a:pt x="33" y="18"/>
                  </a:cubicBezTo>
                  <a:cubicBezTo>
                    <a:pt x="33" y="20"/>
                    <a:pt x="32" y="21"/>
                    <a:pt x="32" y="21"/>
                  </a:cubicBezTo>
                  <a:cubicBezTo>
                    <a:pt x="32" y="21"/>
                    <a:pt x="28" y="22"/>
                    <a:pt x="21" y="22"/>
                  </a:cubicBezTo>
                  <a:cubicBezTo>
                    <a:pt x="20" y="22"/>
                    <a:pt x="19" y="22"/>
                    <a:pt x="17" y="21"/>
                  </a:cubicBezTo>
                  <a:cubicBezTo>
                    <a:pt x="17" y="15"/>
                    <a:pt x="17" y="15"/>
                    <a:pt x="17" y="15"/>
                  </a:cubicBezTo>
                  <a:cubicBezTo>
                    <a:pt x="17" y="10"/>
                    <a:pt x="17" y="10"/>
                    <a:pt x="17" y="10"/>
                  </a:cubicBezTo>
                  <a:cubicBezTo>
                    <a:pt x="17" y="8"/>
                    <a:pt x="17" y="6"/>
                    <a:pt x="17" y="4"/>
                  </a:cubicBezTo>
                  <a:cubicBezTo>
                    <a:pt x="20" y="3"/>
                    <a:pt x="22" y="3"/>
                    <a:pt x="24" y="3"/>
                  </a:cubicBezTo>
                  <a:cubicBezTo>
                    <a:pt x="33" y="3"/>
                    <a:pt x="36" y="2"/>
                    <a:pt x="36" y="11"/>
                  </a:cubicBezTo>
                  <a:cubicBezTo>
                    <a:pt x="39" y="11"/>
                    <a:pt x="39" y="11"/>
                    <a:pt x="39" y="11"/>
                  </a:cubicBezTo>
                  <a:cubicBezTo>
                    <a:pt x="39" y="6"/>
                    <a:pt x="39" y="3"/>
                    <a:pt x="40" y="1"/>
                  </a:cubicBezTo>
                  <a:cubicBezTo>
                    <a:pt x="35" y="0"/>
                    <a:pt x="29" y="0"/>
                    <a:pt x="24" y="0"/>
                  </a:cubicBezTo>
                  <a:cubicBezTo>
                    <a:pt x="16" y="0"/>
                    <a:pt x="8" y="0"/>
                    <a:pt x="0" y="0"/>
                  </a:cubicBezTo>
                  <a:cubicBezTo>
                    <a:pt x="0" y="2"/>
                    <a:pt x="0" y="2"/>
                    <a:pt x="0" y="2"/>
                  </a:cubicBezTo>
                  <a:cubicBezTo>
                    <a:pt x="3" y="3"/>
                    <a:pt x="3" y="3"/>
                    <a:pt x="3" y="3"/>
                  </a:cubicBezTo>
                  <a:cubicBezTo>
                    <a:pt x="4" y="3"/>
                    <a:pt x="5" y="3"/>
                    <a:pt x="6" y="3"/>
                  </a:cubicBezTo>
                  <a:cubicBezTo>
                    <a:pt x="6" y="3"/>
                    <a:pt x="6" y="4"/>
                    <a:pt x="6" y="4"/>
                  </a:cubicBezTo>
                  <a:cubicBezTo>
                    <a:pt x="6" y="4"/>
                    <a:pt x="7" y="5"/>
                    <a:pt x="7" y="7"/>
                  </a:cubicBezTo>
                  <a:cubicBezTo>
                    <a:pt x="7" y="9"/>
                    <a:pt x="7" y="12"/>
                    <a:pt x="7" y="15"/>
                  </a:cubicBezTo>
                  <a:cubicBezTo>
                    <a:pt x="7" y="33"/>
                    <a:pt x="7" y="33"/>
                    <a:pt x="7" y="33"/>
                  </a:cubicBezTo>
                  <a:cubicBezTo>
                    <a:pt x="7" y="37"/>
                    <a:pt x="7" y="40"/>
                    <a:pt x="7" y="42"/>
                  </a:cubicBezTo>
                  <a:cubicBezTo>
                    <a:pt x="6" y="43"/>
                    <a:pt x="6" y="44"/>
                    <a:pt x="6" y="44"/>
                  </a:cubicBezTo>
                  <a:cubicBezTo>
                    <a:pt x="5" y="45"/>
                    <a:pt x="4" y="45"/>
                    <a:pt x="2" y="45"/>
                  </a:cubicBezTo>
                  <a:cubicBezTo>
                    <a:pt x="1" y="45"/>
                    <a:pt x="1" y="45"/>
                    <a:pt x="1" y="45"/>
                  </a:cubicBezTo>
                  <a:cubicBezTo>
                    <a:pt x="1" y="47"/>
                    <a:pt x="1" y="47"/>
                    <a:pt x="1" y="47"/>
                  </a:cubicBezTo>
                  <a:cubicBezTo>
                    <a:pt x="9" y="47"/>
                    <a:pt x="16" y="47"/>
                    <a:pt x="24" y="47"/>
                  </a:cubicBezTo>
                  <a:cubicBezTo>
                    <a:pt x="29" y="47"/>
                    <a:pt x="35" y="47"/>
                    <a:pt x="40" y="47"/>
                  </a:cubicBezTo>
                  <a:cubicBezTo>
                    <a:pt x="40" y="45"/>
                    <a:pt x="40" y="45"/>
                    <a:pt x="40" y="45"/>
                  </a:cubicBezTo>
                  <a:cubicBezTo>
                    <a:pt x="40" y="44"/>
                    <a:pt x="40" y="41"/>
                    <a:pt x="41" y="36"/>
                  </a:cubicBezTo>
                  <a:lnTo>
                    <a:pt x="39" y="36"/>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íşliḋè">
              <a:extLst>
                <a:ext uri="{FF2B5EF4-FFF2-40B4-BE49-F238E27FC236}">
                  <a16:creationId xmlns:a16="http://schemas.microsoft.com/office/drawing/2014/main" xmlns="" id="{A43ACBD4-DC98-4F68-A4D5-9EA1D9E59102}"/>
                </a:ext>
              </a:extLst>
            </p:cNvPr>
            <p:cNvSpPr/>
            <p:nvPr userDrawn="1"/>
          </p:nvSpPr>
          <p:spPr bwMode="auto">
            <a:xfrm>
              <a:off x="6574631" y="4008438"/>
              <a:ext cx="182563" cy="198438"/>
            </a:xfrm>
            <a:custGeom>
              <a:avLst/>
              <a:gdLst>
                <a:gd name="T0" fmla="*/ 0 w 43"/>
                <a:gd name="T1" fmla="*/ 0 h 47"/>
                <a:gd name="T2" fmla="*/ 0 w 43"/>
                <a:gd name="T3" fmla="*/ 7 h 47"/>
                <a:gd name="T4" fmla="*/ 0 w 43"/>
                <a:gd name="T5" fmla="*/ 11 h 47"/>
                <a:gd name="T6" fmla="*/ 2 w 43"/>
                <a:gd name="T7" fmla="*/ 11 h 47"/>
                <a:gd name="T8" fmla="*/ 3 w 43"/>
                <a:gd name="T9" fmla="*/ 7 h 47"/>
                <a:gd name="T10" fmla="*/ 16 w 43"/>
                <a:gd name="T11" fmla="*/ 3 h 47"/>
                <a:gd name="T12" fmla="*/ 16 w 43"/>
                <a:gd name="T13" fmla="*/ 3 h 47"/>
                <a:gd name="T14" fmla="*/ 16 w 43"/>
                <a:gd name="T15" fmla="*/ 3 h 47"/>
                <a:gd name="T16" fmla="*/ 16 w 43"/>
                <a:gd name="T17" fmla="*/ 13 h 47"/>
                <a:gd name="T18" fmla="*/ 16 w 43"/>
                <a:gd name="T19" fmla="*/ 32 h 47"/>
                <a:gd name="T20" fmla="*/ 16 w 43"/>
                <a:gd name="T21" fmla="*/ 42 h 47"/>
                <a:gd name="T22" fmla="*/ 15 w 43"/>
                <a:gd name="T23" fmla="*/ 44 h 47"/>
                <a:gd name="T24" fmla="*/ 12 w 43"/>
                <a:gd name="T25" fmla="*/ 45 h 47"/>
                <a:gd name="T26" fmla="*/ 10 w 43"/>
                <a:gd name="T27" fmla="*/ 45 h 47"/>
                <a:gd name="T28" fmla="*/ 10 w 43"/>
                <a:gd name="T29" fmla="*/ 47 h 47"/>
                <a:gd name="T30" fmla="*/ 33 w 43"/>
                <a:gd name="T31" fmla="*/ 47 h 47"/>
                <a:gd name="T32" fmla="*/ 33 w 43"/>
                <a:gd name="T33" fmla="*/ 45 h 47"/>
                <a:gd name="T34" fmla="*/ 30 w 43"/>
                <a:gd name="T35" fmla="*/ 45 h 47"/>
                <a:gd name="T36" fmla="*/ 27 w 43"/>
                <a:gd name="T37" fmla="*/ 44 h 47"/>
                <a:gd name="T38" fmla="*/ 26 w 43"/>
                <a:gd name="T39" fmla="*/ 32 h 47"/>
                <a:gd name="T40" fmla="*/ 26 w 43"/>
                <a:gd name="T41" fmla="*/ 14 h 47"/>
                <a:gd name="T42" fmla="*/ 27 w 43"/>
                <a:gd name="T43" fmla="*/ 3 h 47"/>
                <a:gd name="T44" fmla="*/ 40 w 43"/>
                <a:gd name="T45" fmla="*/ 7 h 47"/>
                <a:gd name="T46" fmla="*/ 40 w 43"/>
                <a:gd name="T47" fmla="*/ 11 h 47"/>
                <a:gd name="T48" fmla="*/ 42 w 43"/>
                <a:gd name="T49" fmla="*/ 11 h 47"/>
                <a:gd name="T50" fmla="*/ 43 w 43"/>
                <a:gd name="T51" fmla="*/ 0 h 47"/>
                <a:gd name="T52" fmla="*/ 22 w 43"/>
                <a:gd name="T53" fmla="*/ 0 h 47"/>
                <a:gd name="T54" fmla="*/ 0 w 43"/>
                <a:gd name="T5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 h="47">
                  <a:moveTo>
                    <a:pt x="0" y="0"/>
                  </a:moveTo>
                  <a:cubicBezTo>
                    <a:pt x="0" y="3"/>
                    <a:pt x="0" y="5"/>
                    <a:pt x="0" y="7"/>
                  </a:cubicBezTo>
                  <a:cubicBezTo>
                    <a:pt x="0" y="11"/>
                    <a:pt x="0" y="11"/>
                    <a:pt x="0" y="11"/>
                  </a:cubicBezTo>
                  <a:cubicBezTo>
                    <a:pt x="2" y="11"/>
                    <a:pt x="2" y="11"/>
                    <a:pt x="2" y="11"/>
                  </a:cubicBezTo>
                  <a:cubicBezTo>
                    <a:pt x="3" y="7"/>
                    <a:pt x="3" y="7"/>
                    <a:pt x="3" y="7"/>
                  </a:cubicBezTo>
                  <a:cubicBezTo>
                    <a:pt x="3" y="6"/>
                    <a:pt x="6" y="3"/>
                    <a:pt x="16" y="3"/>
                  </a:cubicBezTo>
                  <a:cubicBezTo>
                    <a:pt x="16" y="3"/>
                    <a:pt x="16" y="3"/>
                    <a:pt x="16" y="3"/>
                  </a:cubicBezTo>
                  <a:cubicBezTo>
                    <a:pt x="16" y="3"/>
                    <a:pt x="16" y="3"/>
                    <a:pt x="16" y="3"/>
                  </a:cubicBezTo>
                  <a:cubicBezTo>
                    <a:pt x="16" y="6"/>
                    <a:pt x="16" y="10"/>
                    <a:pt x="16" y="13"/>
                  </a:cubicBezTo>
                  <a:cubicBezTo>
                    <a:pt x="16" y="32"/>
                    <a:pt x="16" y="32"/>
                    <a:pt x="16" y="32"/>
                  </a:cubicBezTo>
                  <a:cubicBezTo>
                    <a:pt x="16" y="36"/>
                    <a:pt x="16" y="40"/>
                    <a:pt x="16" y="42"/>
                  </a:cubicBezTo>
                  <a:cubicBezTo>
                    <a:pt x="16" y="43"/>
                    <a:pt x="16" y="44"/>
                    <a:pt x="15" y="44"/>
                  </a:cubicBezTo>
                  <a:cubicBezTo>
                    <a:pt x="15" y="45"/>
                    <a:pt x="14" y="45"/>
                    <a:pt x="12" y="45"/>
                  </a:cubicBezTo>
                  <a:cubicBezTo>
                    <a:pt x="10" y="45"/>
                    <a:pt x="10" y="45"/>
                    <a:pt x="10" y="45"/>
                  </a:cubicBezTo>
                  <a:cubicBezTo>
                    <a:pt x="10" y="47"/>
                    <a:pt x="10" y="47"/>
                    <a:pt x="10" y="47"/>
                  </a:cubicBezTo>
                  <a:cubicBezTo>
                    <a:pt x="17" y="47"/>
                    <a:pt x="25" y="47"/>
                    <a:pt x="33" y="47"/>
                  </a:cubicBezTo>
                  <a:cubicBezTo>
                    <a:pt x="33" y="45"/>
                    <a:pt x="33" y="45"/>
                    <a:pt x="33" y="45"/>
                  </a:cubicBezTo>
                  <a:cubicBezTo>
                    <a:pt x="30" y="45"/>
                    <a:pt x="30" y="45"/>
                    <a:pt x="30" y="45"/>
                  </a:cubicBezTo>
                  <a:cubicBezTo>
                    <a:pt x="28" y="45"/>
                    <a:pt x="27" y="45"/>
                    <a:pt x="27" y="44"/>
                  </a:cubicBezTo>
                  <a:cubicBezTo>
                    <a:pt x="26" y="43"/>
                    <a:pt x="26" y="39"/>
                    <a:pt x="26" y="32"/>
                  </a:cubicBezTo>
                  <a:cubicBezTo>
                    <a:pt x="26" y="14"/>
                    <a:pt x="26" y="14"/>
                    <a:pt x="26" y="14"/>
                  </a:cubicBezTo>
                  <a:cubicBezTo>
                    <a:pt x="26" y="10"/>
                    <a:pt x="26" y="7"/>
                    <a:pt x="27" y="3"/>
                  </a:cubicBezTo>
                  <a:cubicBezTo>
                    <a:pt x="31" y="3"/>
                    <a:pt x="39" y="1"/>
                    <a:pt x="40" y="7"/>
                  </a:cubicBezTo>
                  <a:cubicBezTo>
                    <a:pt x="40" y="11"/>
                    <a:pt x="40" y="11"/>
                    <a:pt x="40" y="11"/>
                  </a:cubicBezTo>
                  <a:cubicBezTo>
                    <a:pt x="42" y="11"/>
                    <a:pt x="42" y="11"/>
                    <a:pt x="42" y="11"/>
                  </a:cubicBezTo>
                  <a:cubicBezTo>
                    <a:pt x="42" y="8"/>
                    <a:pt x="42" y="4"/>
                    <a:pt x="43" y="0"/>
                  </a:cubicBezTo>
                  <a:cubicBezTo>
                    <a:pt x="36" y="0"/>
                    <a:pt x="29" y="0"/>
                    <a:pt x="22" y="0"/>
                  </a:cubicBezTo>
                  <a:cubicBezTo>
                    <a:pt x="15" y="0"/>
                    <a:pt x="7" y="0"/>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iṥḷídè">
              <a:extLst>
                <a:ext uri="{FF2B5EF4-FFF2-40B4-BE49-F238E27FC236}">
                  <a16:creationId xmlns:a16="http://schemas.microsoft.com/office/drawing/2014/main" xmlns="" id="{E169175A-5725-4B31-89E9-61D67359FD04}"/>
                </a:ext>
              </a:extLst>
            </p:cNvPr>
            <p:cNvSpPr/>
            <p:nvPr userDrawn="1"/>
          </p:nvSpPr>
          <p:spPr bwMode="auto">
            <a:xfrm>
              <a:off x="6368256" y="4003676"/>
              <a:ext cx="198438" cy="203200"/>
            </a:xfrm>
            <a:custGeom>
              <a:avLst/>
              <a:gdLst>
                <a:gd name="T0" fmla="*/ 30 w 47"/>
                <a:gd name="T1" fmla="*/ 14 h 48"/>
                <a:gd name="T2" fmla="*/ 26 w 47"/>
                <a:gd name="T3" fmla="*/ 22 h 48"/>
                <a:gd name="T4" fmla="*/ 11 w 47"/>
                <a:gd name="T5" fmla="*/ 0 h 48"/>
                <a:gd name="T6" fmla="*/ 0 w 47"/>
                <a:gd name="T7" fmla="*/ 2 h 48"/>
                <a:gd name="T8" fmla="*/ 0 w 47"/>
                <a:gd name="T9" fmla="*/ 4 h 48"/>
                <a:gd name="T10" fmla="*/ 3 w 47"/>
                <a:gd name="T11" fmla="*/ 5 h 48"/>
                <a:gd name="T12" fmla="*/ 6 w 47"/>
                <a:gd name="T13" fmla="*/ 7 h 48"/>
                <a:gd name="T14" fmla="*/ 12 w 47"/>
                <a:gd name="T15" fmla="*/ 15 h 48"/>
                <a:gd name="T16" fmla="*/ 19 w 47"/>
                <a:gd name="T17" fmla="*/ 29 h 48"/>
                <a:gd name="T18" fmla="*/ 20 w 47"/>
                <a:gd name="T19" fmla="*/ 34 h 48"/>
                <a:gd name="T20" fmla="*/ 19 w 47"/>
                <a:gd name="T21" fmla="*/ 45 h 48"/>
                <a:gd name="T22" fmla="*/ 16 w 47"/>
                <a:gd name="T23" fmla="*/ 46 h 48"/>
                <a:gd name="T24" fmla="*/ 13 w 47"/>
                <a:gd name="T25" fmla="*/ 46 h 48"/>
                <a:gd name="T26" fmla="*/ 13 w 47"/>
                <a:gd name="T27" fmla="*/ 48 h 48"/>
                <a:gd name="T28" fmla="*/ 36 w 47"/>
                <a:gd name="T29" fmla="*/ 48 h 48"/>
                <a:gd name="T30" fmla="*/ 36 w 47"/>
                <a:gd name="T31" fmla="*/ 46 h 48"/>
                <a:gd name="T32" fmla="*/ 34 w 47"/>
                <a:gd name="T33" fmla="*/ 46 h 48"/>
                <a:gd name="T34" fmla="*/ 30 w 47"/>
                <a:gd name="T35" fmla="*/ 45 h 48"/>
                <a:gd name="T36" fmla="*/ 30 w 47"/>
                <a:gd name="T37" fmla="*/ 43 h 48"/>
                <a:gd name="T38" fmla="*/ 29 w 47"/>
                <a:gd name="T39" fmla="*/ 33 h 48"/>
                <a:gd name="T40" fmla="*/ 30 w 47"/>
                <a:gd name="T41" fmla="*/ 28 h 48"/>
                <a:gd name="T42" fmla="*/ 37 w 47"/>
                <a:gd name="T43" fmla="*/ 16 h 48"/>
                <a:gd name="T44" fmla="*/ 47 w 47"/>
                <a:gd name="T45" fmla="*/ 2 h 48"/>
                <a:gd name="T46" fmla="*/ 47 w 47"/>
                <a:gd name="T47" fmla="*/ 1 h 48"/>
                <a:gd name="T48" fmla="*/ 38 w 47"/>
                <a:gd name="T49" fmla="*/ 1 h 48"/>
                <a:gd name="T50" fmla="*/ 30 w 47"/>
                <a:gd name="T51"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8">
                  <a:moveTo>
                    <a:pt x="30" y="14"/>
                  </a:moveTo>
                  <a:cubicBezTo>
                    <a:pt x="28" y="17"/>
                    <a:pt x="27" y="20"/>
                    <a:pt x="26" y="22"/>
                  </a:cubicBezTo>
                  <a:cubicBezTo>
                    <a:pt x="24" y="18"/>
                    <a:pt x="14" y="2"/>
                    <a:pt x="11" y="0"/>
                  </a:cubicBezTo>
                  <a:cubicBezTo>
                    <a:pt x="7" y="1"/>
                    <a:pt x="4" y="2"/>
                    <a:pt x="0" y="2"/>
                  </a:cubicBezTo>
                  <a:cubicBezTo>
                    <a:pt x="0" y="4"/>
                    <a:pt x="0" y="4"/>
                    <a:pt x="0" y="4"/>
                  </a:cubicBezTo>
                  <a:cubicBezTo>
                    <a:pt x="1" y="4"/>
                    <a:pt x="3" y="5"/>
                    <a:pt x="3" y="5"/>
                  </a:cubicBezTo>
                  <a:cubicBezTo>
                    <a:pt x="4" y="5"/>
                    <a:pt x="5" y="6"/>
                    <a:pt x="6" y="7"/>
                  </a:cubicBezTo>
                  <a:cubicBezTo>
                    <a:pt x="7" y="9"/>
                    <a:pt x="9" y="11"/>
                    <a:pt x="12" y="15"/>
                  </a:cubicBezTo>
                  <a:cubicBezTo>
                    <a:pt x="14" y="19"/>
                    <a:pt x="17" y="23"/>
                    <a:pt x="19" y="29"/>
                  </a:cubicBezTo>
                  <a:cubicBezTo>
                    <a:pt x="20" y="31"/>
                    <a:pt x="20" y="33"/>
                    <a:pt x="20" y="34"/>
                  </a:cubicBezTo>
                  <a:cubicBezTo>
                    <a:pt x="20" y="41"/>
                    <a:pt x="19" y="44"/>
                    <a:pt x="19" y="45"/>
                  </a:cubicBezTo>
                  <a:cubicBezTo>
                    <a:pt x="19" y="46"/>
                    <a:pt x="18" y="46"/>
                    <a:pt x="16" y="46"/>
                  </a:cubicBezTo>
                  <a:cubicBezTo>
                    <a:pt x="13" y="46"/>
                    <a:pt x="13" y="46"/>
                    <a:pt x="13" y="46"/>
                  </a:cubicBezTo>
                  <a:cubicBezTo>
                    <a:pt x="13" y="48"/>
                    <a:pt x="13" y="48"/>
                    <a:pt x="13" y="48"/>
                  </a:cubicBezTo>
                  <a:cubicBezTo>
                    <a:pt x="21" y="48"/>
                    <a:pt x="29" y="48"/>
                    <a:pt x="36" y="48"/>
                  </a:cubicBezTo>
                  <a:cubicBezTo>
                    <a:pt x="36" y="46"/>
                    <a:pt x="36" y="46"/>
                    <a:pt x="36" y="46"/>
                  </a:cubicBezTo>
                  <a:cubicBezTo>
                    <a:pt x="34" y="46"/>
                    <a:pt x="34" y="46"/>
                    <a:pt x="34" y="46"/>
                  </a:cubicBezTo>
                  <a:cubicBezTo>
                    <a:pt x="32" y="46"/>
                    <a:pt x="31" y="45"/>
                    <a:pt x="30" y="45"/>
                  </a:cubicBezTo>
                  <a:cubicBezTo>
                    <a:pt x="30" y="45"/>
                    <a:pt x="30" y="44"/>
                    <a:pt x="30" y="43"/>
                  </a:cubicBezTo>
                  <a:cubicBezTo>
                    <a:pt x="29" y="41"/>
                    <a:pt x="29" y="37"/>
                    <a:pt x="29" y="33"/>
                  </a:cubicBezTo>
                  <a:cubicBezTo>
                    <a:pt x="29" y="30"/>
                    <a:pt x="29" y="29"/>
                    <a:pt x="30" y="28"/>
                  </a:cubicBezTo>
                  <a:cubicBezTo>
                    <a:pt x="30" y="26"/>
                    <a:pt x="33" y="22"/>
                    <a:pt x="37" y="16"/>
                  </a:cubicBezTo>
                  <a:cubicBezTo>
                    <a:pt x="41" y="10"/>
                    <a:pt x="44" y="5"/>
                    <a:pt x="47" y="2"/>
                  </a:cubicBezTo>
                  <a:cubicBezTo>
                    <a:pt x="47" y="1"/>
                    <a:pt x="47" y="1"/>
                    <a:pt x="47" y="1"/>
                  </a:cubicBezTo>
                  <a:cubicBezTo>
                    <a:pt x="44" y="1"/>
                    <a:pt x="41" y="1"/>
                    <a:pt x="38" y="1"/>
                  </a:cubicBezTo>
                  <a:lnTo>
                    <a:pt x="30" y="14"/>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ïšḻîḑé">
              <a:extLst>
                <a:ext uri="{FF2B5EF4-FFF2-40B4-BE49-F238E27FC236}">
                  <a16:creationId xmlns:a16="http://schemas.microsoft.com/office/drawing/2014/main" xmlns="" id="{4E0BB851-261D-4646-8FA0-F4EF40B31FF0}"/>
                </a:ext>
              </a:extLst>
            </p:cNvPr>
            <p:cNvSpPr/>
            <p:nvPr userDrawn="1"/>
          </p:nvSpPr>
          <p:spPr bwMode="auto">
            <a:xfrm>
              <a:off x="6187281" y="4008438"/>
              <a:ext cx="173038" cy="198438"/>
            </a:xfrm>
            <a:custGeom>
              <a:avLst/>
              <a:gdLst>
                <a:gd name="T0" fmla="*/ 37 w 41"/>
                <a:gd name="T1" fmla="*/ 43 h 47"/>
                <a:gd name="T2" fmla="*/ 28 w 41"/>
                <a:gd name="T3" fmla="*/ 44 h 47"/>
                <a:gd name="T4" fmla="*/ 21 w 41"/>
                <a:gd name="T5" fmla="*/ 44 h 47"/>
                <a:gd name="T6" fmla="*/ 16 w 41"/>
                <a:gd name="T7" fmla="*/ 44 h 47"/>
                <a:gd name="T8" fmla="*/ 16 w 41"/>
                <a:gd name="T9" fmla="*/ 42 h 47"/>
                <a:gd name="T10" fmla="*/ 16 w 41"/>
                <a:gd name="T11" fmla="*/ 33 h 47"/>
                <a:gd name="T12" fmla="*/ 16 w 41"/>
                <a:gd name="T13" fmla="*/ 12 h 47"/>
                <a:gd name="T14" fmla="*/ 17 w 41"/>
                <a:gd name="T15" fmla="*/ 3 h 47"/>
                <a:gd name="T16" fmla="*/ 19 w 41"/>
                <a:gd name="T17" fmla="*/ 2 h 47"/>
                <a:gd name="T18" fmla="*/ 19 w 41"/>
                <a:gd name="T19" fmla="*/ 2 h 47"/>
                <a:gd name="T20" fmla="*/ 23 w 41"/>
                <a:gd name="T21" fmla="*/ 2 h 47"/>
                <a:gd name="T22" fmla="*/ 23 w 41"/>
                <a:gd name="T23" fmla="*/ 0 h 47"/>
                <a:gd name="T24" fmla="*/ 0 w 41"/>
                <a:gd name="T25" fmla="*/ 0 h 47"/>
                <a:gd name="T26" fmla="*/ 0 w 41"/>
                <a:gd name="T27" fmla="*/ 2 h 47"/>
                <a:gd name="T28" fmla="*/ 3 w 41"/>
                <a:gd name="T29" fmla="*/ 2 h 47"/>
                <a:gd name="T30" fmla="*/ 6 w 41"/>
                <a:gd name="T31" fmla="*/ 3 h 47"/>
                <a:gd name="T32" fmla="*/ 6 w 41"/>
                <a:gd name="T33" fmla="*/ 14 h 47"/>
                <a:gd name="T34" fmla="*/ 6 w 41"/>
                <a:gd name="T35" fmla="*/ 33 h 47"/>
                <a:gd name="T36" fmla="*/ 6 w 41"/>
                <a:gd name="T37" fmla="*/ 43 h 47"/>
                <a:gd name="T38" fmla="*/ 3 w 41"/>
                <a:gd name="T39" fmla="*/ 45 h 47"/>
                <a:gd name="T40" fmla="*/ 3 w 41"/>
                <a:gd name="T41" fmla="*/ 47 h 47"/>
                <a:gd name="T42" fmla="*/ 32 w 41"/>
                <a:gd name="T43" fmla="*/ 47 h 47"/>
                <a:gd name="T44" fmla="*/ 40 w 41"/>
                <a:gd name="T45" fmla="*/ 47 h 47"/>
                <a:gd name="T46" fmla="*/ 41 w 41"/>
                <a:gd name="T47" fmla="*/ 35 h 47"/>
                <a:gd name="T48" fmla="*/ 39 w 41"/>
                <a:gd name="T49" fmla="*/ 35 h 47"/>
                <a:gd name="T50" fmla="*/ 37 w 41"/>
                <a:gd name="T51"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 h="47">
                  <a:moveTo>
                    <a:pt x="37" y="43"/>
                  </a:moveTo>
                  <a:cubicBezTo>
                    <a:pt x="37" y="43"/>
                    <a:pt x="37" y="43"/>
                    <a:pt x="28" y="44"/>
                  </a:cubicBezTo>
                  <a:cubicBezTo>
                    <a:pt x="27" y="44"/>
                    <a:pt x="24" y="44"/>
                    <a:pt x="21" y="44"/>
                  </a:cubicBezTo>
                  <a:cubicBezTo>
                    <a:pt x="19" y="44"/>
                    <a:pt x="18" y="44"/>
                    <a:pt x="16" y="44"/>
                  </a:cubicBezTo>
                  <a:cubicBezTo>
                    <a:pt x="16" y="42"/>
                    <a:pt x="16" y="42"/>
                    <a:pt x="16" y="42"/>
                  </a:cubicBezTo>
                  <a:cubicBezTo>
                    <a:pt x="16" y="33"/>
                    <a:pt x="16" y="33"/>
                    <a:pt x="16" y="33"/>
                  </a:cubicBezTo>
                  <a:cubicBezTo>
                    <a:pt x="16" y="12"/>
                    <a:pt x="16" y="12"/>
                    <a:pt x="16" y="12"/>
                  </a:cubicBezTo>
                  <a:cubicBezTo>
                    <a:pt x="16" y="7"/>
                    <a:pt x="16" y="4"/>
                    <a:pt x="17" y="3"/>
                  </a:cubicBezTo>
                  <a:cubicBezTo>
                    <a:pt x="17" y="3"/>
                    <a:pt x="18" y="2"/>
                    <a:pt x="19" y="2"/>
                  </a:cubicBezTo>
                  <a:cubicBezTo>
                    <a:pt x="19" y="2"/>
                    <a:pt x="19" y="2"/>
                    <a:pt x="19" y="2"/>
                  </a:cubicBezTo>
                  <a:cubicBezTo>
                    <a:pt x="23" y="2"/>
                    <a:pt x="23" y="2"/>
                    <a:pt x="23" y="2"/>
                  </a:cubicBezTo>
                  <a:cubicBezTo>
                    <a:pt x="23" y="0"/>
                    <a:pt x="23" y="0"/>
                    <a:pt x="23" y="0"/>
                  </a:cubicBezTo>
                  <a:cubicBezTo>
                    <a:pt x="15" y="1"/>
                    <a:pt x="7" y="0"/>
                    <a:pt x="0" y="0"/>
                  </a:cubicBezTo>
                  <a:cubicBezTo>
                    <a:pt x="0" y="2"/>
                    <a:pt x="0" y="2"/>
                    <a:pt x="0" y="2"/>
                  </a:cubicBezTo>
                  <a:cubicBezTo>
                    <a:pt x="3" y="2"/>
                    <a:pt x="3" y="2"/>
                    <a:pt x="3" y="2"/>
                  </a:cubicBezTo>
                  <a:cubicBezTo>
                    <a:pt x="5" y="2"/>
                    <a:pt x="5" y="3"/>
                    <a:pt x="6" y="3"/>
                  </a:cubicBezTo>
                  <a:cubicBezTo>
                    <a:pt x="6" y="4"/>
                    <a:pt x="6" y="8"/>
                    <a:pt x="6" y="14"/>
                  </a:cubicBezTo>
                  <a:cubicBezTo>
                    <a:pt x="6" y="33"/>
                    <a:pt x="6" y="33"/>
                    <a:pt x="6" y="33"/>
                  </a:cubicBezTo>
                  <a:cubicBezTo>
                    <a:pt x="6" y="39"/>
                    <a:pt x="6" y="42"/>
                    <a:pt x="6" y="43"/>
                  </a:cubicBezTo>
                  <a:cubicBezTo>
                    <a:pt x="5" y="44"/>
                    <a:pt x="4" y="45"/>
                    <a:pt x="3" y="45"/>
                  </a:cubicBezTo>
                  <a:cubicBezTo>
                    <a:pt x="3" y="47"/>
                    <a:pt x="3" y="47"/>
                    <a:pt x="3" y="47"/>
                  </a:cubicBezTo>
                  <a:cubicBezTo>
                    <a:pt x="12" y="47"/>
                    <a:pt x="22" y="47"/>
                    <a:pt x="32" y="47"/>
                  </a:cubicBezTo>
                  <a:cubicBezTo>
                    <a:pt x="35" y="47"/>
                    <a:pt x="38" y="47"/>
                    <a:pt x="40" y="47"/>
                  </a:cubicBezTo>
                  <a:cubicBezTo>
                    <a:pt x="40" y="43"/>
                    <a:pt x="41" y="39"/>
                    <a:pt x="41" y="35"/>
                  </a:cubicBezTo>
                  <a:cubicBezTo>
                    <a:pt x="39" y="35"/>
                    <a:pt x="39" y="35"/>
                    <a:pt x="39" y="35"/>
                  </a:cubicBezTo>
                  <a:lnTo>
                    <a:pt x="37" y="43"/>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isḻïḓe">
              <a:extLst>
                <a:ext uri="{FF2B5EF4-FFF2-40B4-BE49-F238E27FC236}">
                  <a16:creationId xmlns:a16="http://schemas.microsoft.com/office/drawing/2014/main" xmlns="" id="{4FEAC8F9-873C-4F48-BECE-1530A4C0BA0B}"/>
                </a:ext>
              </a:extLst>
            </p:cNvPr>
            <p:cNvSpPr/>
            <p:nvPr userDrawn="1"/>
          </p:nvSpPr>
          <p:spPr bwMode="auto">
            <a:xfrm>
              <a:off x="5945981" y="3995738"/>
              <a:ext cx="228600" cy="223838"/>
            </a:xfrm>
            <a:custGeom>
              <a:avLst/>
              <a:gdLst>
                <a:gd name="T0" fmla="*/ 7 w 54"/>
                <a:gd name="T1" fmla="*/ 9 h 53"/>
                <a:gd name="T2" fmla="*/ 0 w 54"/>
                <a:gd name="T3" fmla="*/ 27 h 53"/>
                <a:gd name="T4" fmla="*/ 3 w 54"/>
                <a:gd name="T5" fmla="*/ 39 h 53"/>
                <a:gd name="T6" fmla="*/ 11 w 54"/>
                <a:gd name="T7" fmla="*/ 48 h 53"/>
                <a:gd name="T8" fmla="*/ 46 w 54"/>
                <a:gd name="T9" fmla="*/ 43 h 53"/>
                <a:gd name="T10" fmla="*/ 54 w 54"/>
                <a:gd name="T11" fmla="*/ 25 h 53"/>
                <a:gd name="T12" fmla="*/ 47 w 54"/>
                <a:gd name="T13" fmla="*/ 9 h 53"/>
                <a:gd name="T14" fmla="*/ 7 w 54"/>
                <a:gd name="T15" fmla="*/ 9 h 53"/>
                <a:gd name="T16" fmla="*/ 40 w 54"/>
                <a:gd name="T17" fmla="*/ 41 h 53"/>
                <a:gd name="T18" fmla="*/ 35 w 54"/>
                <a:gd name="T19" fmla="*/ 46 h 53"/>
                <a:gd name="T20" fmla="*/ 34 w 54"/>
                <a:gd name="T21" fmla="*/ 46 h 53"/>
                <a:gd name="T22" fmla="*/ 26 w 54"/>
                <a:gd name="T23" fmla="*/ 48 h 53"/>
                <a:gd name="T24" fmla="*/ 9 w 54"/>
                <a:gd name="T25" fmla="*/ 27 h 53"/>
                <a:gd name="T26" fmla="*/ 14 w 54"/>
                <a:gd name="T27" fmla="*/ 11 h 53"/>
                <a:gd name="T28" fmla="*/ 17 w 54"/>
                <a:gd name="T29" fmla="*/ 9 h 53"/>
                <a:gd name="T30" fmla="*/ 26 w 54"/>
                <a:gd name="T31" fmla="*/ 5 h 53"/>
                <a:gd name="T32" fmla="*/ 44 w 54"/>
                <a:gd name="T33" fmla="*/ 27 h 53"/>
                <a:gd name="T34" fmla="*/ 40 w 54"/>
                <a:gd name="T35" fmla="*/ 4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53">
                  <a:moveTo>
                    <a:pt x="7" y="9"/>
                  </a:moveTo>
                  <a:cubicBezTo>
                    <a:pt x="2" y="14"/>
                    <a:pt x="0" y="19"/>
                    <a:pt x="0" y="27"/>
                  </a:cubicBezTo>
                  <a:cubicBezTo>
                    <a:pt x="0" y="31"/>
                    <a:pt x="1" y="36"/>
                    <a:pt x="3" y="39"/>
                  </a:cubicBezTo>
                  <a:cubicBezTo>
                    <a:pt x="5" y="43"/>
                    <a:pt x="8" y="46"/>
                    <a:pt x="11" y="48"/>
                  </a:cubicBezTo>
                  <a:cubicBezTo>
                    <a:pt x="21" y="53"/>
                    <a:pt x="37" y="53"/>
                    <a:pt x="46" y="43"/>
                  </a:cubicBezTo>
                  <a:cubicBezTo>
                    <a:pt x="51" y="38"/>
                    <a:pt x="54" y="32"/>
                    <a:pt x="54" y="25"/>
                  </a:cubicBezTo>
                  <a:cubicBezTo>
                    <a:pt x="54" y="18"/>
                    <a:pt x="51" y="13"/>
                    <a:pt x="47" y="9"/>
                  </a:cubicBezTo>
                  <a:cubicBezTo>
                    <a:pt x="38" y="0"/>
                    <a:pt x="16" y="1"/>
                    <a:pt x="7" y="9"/>
                  </a:cubicBezTo>
                  <a:close/>
                  <a:moveTo>
                    <a:pt x="40" y="41"/>
                  </a:moveTo>
                  <a:cubicBezTo>
                    <a:pt x="38" y="43"/>
                    <a:pt x="36" y="45"/>
                    <a:pt x="35" y="46"/>
                  </a:cubicBezTo>
                  <a:cubicBezTo>
                    <a:pt x="35" y="46"/>
                    <a:pt x="34" y="46"/>
                    <a:pt x="34" y="46"/>
                  </a:cubicBezTo>
                  <a:cubicBezTo>
                    <a:pt x="32" y="48"/>
                    <a:pt x="29" y="48"/>
                    <a:pt x="26" y="48"/>
                  </a:cubicBezTo>
                  <a:cubicBezTo>
                    <a:pt x="17" y="48"/>
                    <a:pt x="9" y="39"/>
                    <a:pt x="9" y="27"/>
                  </a:cubicBezTo>
                  <a:cubicBezTo>
                    <a:pt x="9" y="21"/>
                    <a:pt x="11" y="15"/>
                    <a:pt x="14" y="11"/>
                  </a:cubicBezTo>
                  <a:cubicBezTo>
                    <a:pt x="15" y="11"/>
                    <a:pt x="16" y="10"/>
                    <a:pt x="17" y="9"/>
                  </a:cubicBezTo>
                  <a:cubicBezTo>
                    <a:pt x="19" y="7"/>
                    <a:pt x="23" y="5"/>
                    <a:pt x="26" y="5"/>
                  </a:cubicBezTo>
                  <a:cubicBezTo>
                    <a:pt x="36" y="5"/>
                    <a:pt x="44" y="15"/>
                    <a:pt x="44" y="27"/>
                  </a:cubicBezTo>
                  <a:cubicBezTo>
                    <a:pt x="44" y="32"/>
                    <a:pt x="42" y="37"/>
                    <a:pt x="40" y="41"/>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ï$ḷïḓe">
              <a:extLst>
                <a:ext uri="{FF2B5EF4-FFF2-40B4-BE49-F238E27FC236}">
                  <a16:creationId xmlns:a16="http://schemas.microsoft.com/office/drawing/2014/main" xmlns="" id="{F2A69AF3-CE31-421D-9D7A-B9376C51C198}"/>
                </a:ext>
              </a:extLst>
            </p:cNvPr>
            <p:cNvSpPr/>
            <p:nvPr userDrawn="1"/>
          </p:nvSpPr>
          <p:spPr bwMode="auto">
            <a:xfrm>
              <a:off x="5760244" y="4008438"/>
              <a:ext cx="177800" cy="198438"/>
            </a:xfrm>
            <a:custGeom>
              <a:avLst/>
              <a:gdLst>
                <a:gd name="T0" fmla="*/ 27 w 42"/>
                <a:gd name="T1" fmla="*/ 0 h 47"/>
                <a:gd name="T2" fmla="*/ 25 w 42"/>
                <a:gd name="T3" fmla="*/ 0 h 47"/>
                <a:gd name="T4" fmla="*/ 23 w 42"/>
                <a:gd name="T5" fmla="*/ 0 h 47"/>
                <a:gd name="T6" fmla="*/ 19 w 42"/>
                <a:gd name="T7" fmla="*/ 0 h 47"/>
                <a:gd name="T8" fmla="*/ 0 w 42"/>
                <a:gd name="T9" fmla="*/ 0 h 47"/>
                <a:gd name="T10" fmla="*/ 0 w 42"/>
                <a:gd name="T11" fmla="*/ 2 h 47"/>
                <a:gd name="T12" fmla="*/ 2 w 42"/>
                <a:gd name="T13" fmla="*/ 2 h 47"/>
                <a:gd name="T14" fmla="*/ 6 w 42"/>
                <a:gd name="T15" fmla="*/ 3 h 47"/>
                <a:gd name="T16" fmla="*/ 7 w 42"/>
                <a:gd name="T17" fmla="*/ 8 h 47"/>
                <a:gd name="T18" fmla="*/ 7 w 42"/>
                <a:gd name="T19" fmla="*/ 15 h 47"/>
                <a:gd name="T20" fmla="*/ 7 w 42"/>
                <a:gd name="T21" fmla="*/ 33 h 47"/>
                <a:gd name="T22" fmla="*/ 6 w 42"/>
                <a:gd name="T23" fmla="*/ 42 h 47"/>
                <a:gd name="T24" fmla="*/ 6 w 42"/>
                <a:gd name="T25" fmla="*/ 44 h 47"/>
                <a:gd name="T26" fmla="*/ 3 w 42"/>
                <a:gd name="T27" fmla="*/ 45 h 47"/>
                <a:gd name="T28" fmla="*/ 0 w 42"/>
                <a:gd name="T29" fmla="*/ 45 h 47"/>
                <a:gd name="T30" fmla="*/ 0 w 42"/>
                <a:gd name="T31" fmla="*/ 47 h 47"/>
                <a:gd name="T32" fmla="*/ 23 w 42"/>
                <a:gd name="T33" fmla="*/ 47 h 47"/>
                <a:gd name="T34" fmla="*/ 23 w 42"/>
                <a:gd name="T35" fmla="*/ 45 h 47"/>
                <a:gd name="T36" fmla="*/ 21 w 42"/>
                <a:gd name="T37" fmla="*/ 45 h 47"/>
                <a:gd name="T38" fmla="*/ 17 w 42"/>
                <a:gd name="T39" fmla="*/ 44 h 47"/>
                <a:gd name="T40" fmla="*/ 17 w 42"/>
                <a:gd name="T41" fmla="*/ 33 h 47"/>
                <a:gd name="T42" fmla="*/ 17 w 42"/>
                <a:gd name="T43" fmla="*/ 14 h 47"/>
                <a:gd name="T44" fmla="*/ 17 w 42"/>
                <a:gd name="T45" fmla="*/ 4 h 47"/>
                <a:gd name="T46" fmla="*/ 22 w 42"/>
                <a:gd name="T47" fmla="*/ 3 h 47"/>
                <a:gd name="T48" fmla="*/ 29 w 42"/>
                <a:gd name="T49" fmla="*/ 5 h 47"/>
                <a:gd name="T50" fmla="*/ 31 w 42"/>
                <a:gd name="T51" fmla="*/ 12 h 47"/>
                <a:gd name="T52" fmla="*/ 29 w 42"/>
                <a:gd name="T53" fmla="*/ 20 h 47"/>
                <a:gd name="T54" fmla="*/ 17 w 42"/>
                <a:gd name="T55" fmla="*/ 22 h 47"/>
                <a:gd name="T56" fmla="*/ 17 w 42"/>
                <a:gd name="T57" fmla="*/ 24 h 47"/>
                <a:gd name="T58" fmla="*/ 34 w 42"/>
                <a:gd name="T59" fmla="*/ 23 h 47"/>
                <a:gd name="T60" fmla="*/ 40 w 42"/>
                <a:gd name="T61" fmla="*/ 18 h 47"/>
                <a:gd name="T62" fmla="*/ 42 w 42"/>
                <a:gd name="T63" fmla="*/ 11 h 47"/>
                <a:gd name="T64" fmla="*/ 38 w 42"/>
                <a:gd name="T65" fmla="*/ 3 h 47"/>
                <a:gd name="T66" fmla="*/ 27 w 42"/>
                <a:gd name="T6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 h="47">
                  <a:moveTo>
                    <a:pt x="27" y="0"/>
                  </a:moveTo>
                  <a:cubicBezTo>
                    <a:pt x="26" y="0"/>
                    <a:pt x="26" y="0"/>
                    <a:pt x="25" y="0"/>
                  </a:cubicBezTo>
                  <a:cubicBezTo>
                    <a:pt x="24" y="0"/>
                    <a:pt x="24" y="0"/>
                    <a:pt x="23" y="0"/>
                  </a:cubicBezTo>
                  <a:cubicBezTo>
                    <a:pt x="22" y="0"/>
                    <a:pt x="21" y="0"/>
                    <a:pt x="19" y="0"/>
                  </a:cubicBezTo>
                  <a:cubicBezTo>
                    <a:pt x="12" y="0"/>
                    <a:pt x="6" y="0"/>
                    <a:pt x="0" y="0"/>
                  </a:cubicBezTo>
                  <a:cubicBezTo>
                    <a:pt x="0" y="2"/>
                    <a:pt x="0" y="2"/>
                    <a:pt x="0" y="2"/>
                  </a:cubicBezTo>
                  <a:cubicBezTo>
                    <a:pt x="2" y="2"/>
                    <a:pt x="2" y="2"/>
                    <a:pt x="2" y="2"/>
                  </a:cubicBezTo>
                  <a:cubicBezTo>
                    <a:pt x="4" y="2"/>
                    <a:pt x="5" y="3"/>
                    <a:pt x="6" y="3"/>
                  </a:cubicBezTo>
                  <a:cubicBezTo>
                    <a:pt x="6" y="4"/>
                    <a:pt x="7" y="6"/>
                    <a:pt x="7" y="8"/>
                  </a:cubicBezTo>
                  <a:cubicBezTo>
                    <a:pt x="7" y="15"/>
                    <a:pt x="7" y="15"/>
                    <a:pt x="7" y="15"/>
                  </a:cubicBezTo>
                  <a:cubicBezTo>
                    <a:pt x="7" y="33"/>
                    <a:pt x="7" y="33"/>
                    <a:pt x="7" y="33"/>
                  </a:cubicBezTo>
                  <a:cubicBezTo>
                    <a:pt x="7" y="38"/>
                    <a:pt x="6" y="41"/>
                    <a:pt x="6" y="42"/>
                  </a:cubicBezTo>
                  <a:cubicBezTo>
                    <a:pt x="6" y="43"/>
                    <a:pt x="6" y="44"/>
                    <a:pt x="6" y="44"/>
                  </a:cubicBezTo>
                  <a:cubicBezTo>
                    <a:pt x="5" y="45"/>
                    <a:pt x="4" y="45"/>
                    <a:pt x="3" y="45"/>
                  </a:cubicBezTo>
                  <a:cubicBezTo>
                    <a:pt x="0" y="45"/>
                    <a:pt x="0" y="45"/>
                    <a:pt x="0" y="45"/>
                  </a:cubicBezTo>
                  <a:cubicBezTo>
                    <a:pt x="0" y="47"/>
                    <a:pt x="0" y="47"/>
                    <a:pt x="0" y="47"/>
                  </a:cubicBezTo>
                  <a:cubicBezTo>
                    <a:pt x="8" y="47"/>
                    <a:pt x="16" y="47"/>
                    <a:pt x="23" y="47"/>
                  </a:cubicBezTo>
                  <a:cubicBezTo>
                    <a:pt x="23" y="45"/>
                    <a:pt x="23" y="45"/>
                    <a:pt x="23" y="45"/>
                  </a:cubicBezTo>
                  <a:cubicBezTo>
                    <a:pt x="21" y="45"/>
                    <a:pt x="21" y="45"/>
                    <a:pt x="21" y="45"/>
                  </a:cubicBezTo>
                  <a:cubicBezTo>
                    <a:pt x="19" y="45"/>
                    <a:pt x="18" y="45"/>
                    <a:pt x="17" y="44"/>
                  </a:cubicBezTo>
                  <a:cubicBezTo>
                    <a:pt x="17" y="43"/>
                    <a:pt x="17" y="39"/>
                    <a:pt x="17" y="33"/>
                  </a:cubicBezTo>
                  <a:cubicBezTo>
                    <a:pt x="17" y="14"/>
                    <a:pt x="17" y="14"/>
                    <a:pt x="17" y="14"/>
                  </a:cubicBezTo>
                  <a:cubicBezTo>
                    <a:pt x="17" y="10"/>
                    <a:pt x="17" y="7"/>
                    <a:pt x="17" y="4"/>
                  </a:cubicBezTo>
                  <a:cubicBezTo>
                    <a:pt x="19" y="3"/>
                    <a:pt x="20" y="3"/>
                    <a:pt x="22" y="3"/>
                  </a:cubicBezTo>
                  <a:cubicBezTo>
                    <a:pt x="25" y="3"/>
                    <a:pt x="27" y="4"/>
                    <a:pt x="29" y="5"/>
                  </a:cubicBezTo>
                  <a:cubicBezTo>
                    <a:pt x="30" y="7"/>
                    <a:pt x="31" y="9"/>
                    <a:pt x="31" y="12"/>
                  </a:cubicBezTo>
                  <a:cubicBezTo>
                    <a:pt x="31" y="16"/>
                    <a:pt x="30" y="18"/>
                    <a:pt x="29" y="20"/>
                  </a:cubicBezTo>
                  <a:cubicBezTo>
                    <a:pt x="26" y="23"/>
                    <a:pt x="20" y="23"/>
                    <a:pt x="17" y="22"/>
                  </a:cubicBezTo>
                  <a:cubicBezTo>
                    <a:pt x="17" y="24"/>
                    <a:pt x="17" y="24"/>
                    <a:pt x="17" y="24"/>
                  </a:cubicBezTo>
                  <a:cubicBezTo>
                    <a:pt x="22" y="25"/>
                    <a:pt x="30" y="25"/>
                    <a:pt x="34" y="23"/>
                  </a:cubicBezTo>
                  <a:cubicBezTo>
                    <a:pt x="37" y="22"/>
                    <a:pt x="39" y="20"/>
                    <a:pt x="40" y="18"/>
                  </a:cubicBezTo>
                  <a:cubicBezTo>
                    <a:pt x="41" y="15"/>
                    <a:pt x="42" y="13"/>
                    <a:pt x="42" y="11"/>
                  </a:cubicBezTo>
                  <a:cubicBezTo>
                    <a:pt x="42" y="8"/>
                    <a:pt x="41" y="5"/>
                    <a:pt x="38" y="3"/>
                  </a:cubicBezTo>
                  <a:cubicBezTo>
                    <a:pt x="36" y="1"/>
                    <a:pt x="32" y="0"/>
                    <a:pt x="2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iṩḷíḍê">
              <a:extLst>
                <a:ext uri="{FF2B5EF4-FFF2-40B4-BE49-F238E27FC236}">
                  <a16:creationId xmlns:a16="http://schemas.microsoft.com/office/drawing/2014/main" xmlns="" id="{518809B0-F936-4F1D-81B3-31EC169646D2}"/>
                </a:ext>
              </a:extLst>
            </p:cNvPr>
            <p:cNvSpPr/>
            <p:nvPr userDrawn="1"/>
          </p:nvSpPr>
          <p:spPr bwMode="auto">
            <a:xfrm>
              <a:off x="5380831" y="4008438"/>
              <a:ext cx="241300" cy="203200"/>
            </a:xfrm>
            <a:custGeom>
              <a:avLst/>
              <a:gdLst>
                <a:gd name="T0" fmla="*/ 37 w 57"/>
                <a:gd name="T1" fmla="*/ 0 h 48"/>
                <a:gd name="T2" fmla="*/ 37 w 57"/>
                <a:gd name="T3" fmla="*/ 2 h 48"/>
                <a:gd name="T4" fmla="*/ 40 w 57"/>
                <a:gd name="T5" fmla="*/ 3 h 48"/>
                <a:gd name="T6" fmla="*/ 43 w 57"/>
                <a:gd name="T7" fmla="*/ 4 h 48"/>
                <a:gd name="T8" fmla="*/ 44 w 57"/>
                <a:gd name="T9" fmla="*/ 19 h 48"/>
                <a:gd name="T10" fmla="*/ 44 w 57"/>
                <a:gd name="T11" fmla="*/ 36 h 48"/>
                <a:gd name="T12" fmla="*/ 39 w 57"/>
                <a:gd name="T13" fmla="*/ 29 h 48"/>
                <a:gd name="T14" fmla="*/ 28 w 57"/>
                <a:gd name="T15" fmla="*/ 16 h 48"/>
                <a:gd name="T16" fmla="*/ 22 w 57"/>
                <a:gd name="T17" fmla="*/ 8 h 48"/>
                <a:gd name="T18" fmla="*/ 15 w 57"/>
                <a:gd name="T19" fmla="*/ 0 h 48"/>
                <a:gd name="T20" fmla="*/ 0 w 57"/>
                <a:gd name="T21" fmla="*/ 0 h 48"/>
                <a:gd name="T22" fmla="*/ 0 w 57"/>
                <a:gd name="T23" fmla="*/ 2 h 48"/>
                <a:gd name="T24" fmla="*/ 2 w 57"/>
                <a:gd name="T25" fmla="*/ 2 h 48"/>
                <a:gd name="T26" fmla="*/ 5 w 57"/>
                <a:gd name="T27" fmla="*/ 3 h 48"/>
                <a:gd name="T28" fmla="*/ 6 w 57"/>
                <a:gd name="T29" fmla="*/ 4 h 48"/>
                <a:gd name="T30" fmla="*/ 6 w 57"/>
                <a:gd name="T31" fmla="*/ 7 h 48"/>
                <a:gd name="T32" fmla="*/ 7 w 57"/>
                <a:gd name="T33" fmla="*/ 16 h 48"/>
                <a:gd name="T34" fmla="*/ 7 w 57"/>
                <a:gd name="T35" fmla="*/ 32 h 48"/>
                <a:gd name="T36" fmla="*/ 6 w 57"/>
                <a:gd name="T37" fmla="*/ 42 h 48"/>
                <a:gd name="T38" fmla="*/ 5 w 57"/>
                <a:gd name="T39" fmla="*/ 44 h 48"/>
                <a:gd name="T40" fmla="*/ 3 w 57"/>
                <a:gd name="T41" fmla="*/ 45 h 48"/>
                <a:gd name="T42" fmla="*/ 0 w 57"/>
                <a:gd name="T43" fmla="*/ 45 h 48"/>
                <a:gd name="T44" fmla="*/ 0 w 57"/>
                <a:gd name="T45" fmla="*/ 47 h 48"/>
                <a:gd name="T46" fmla="*/ 20 w 57"/>
                <a:gd name="T47" fmla="*/ 47 h 48"/>
                <a:gd name="T48" fmla="*/ 20 w 57"/>
                <a:gd name="T49" fmla="*/ 45 h 48"/>
                <a:gd name="T50" fmla="*/ 17 w 57"/>
                <a:gd name="T51" fmla="*/ 45 h 48"/>
                <a:gd name="T52" fmla="*/ 14 w 57"/>
                <a:gd name="T53" fmla="*/ 44 h 48"/>
                <a:gd name="T54" fmla="*/ 14 w 57"/>
                <a:gd name="T55" fmla="*/ 41 h 48"/>
                <a:gd name="T56" fmla="*/ 13 w 57"/>
                <a:gd name="T57" fmla="*/ 30 h 48"/>
                <a:gd name="T58" fmla="*/ 13 w 57"/>
                <a:gd name="T59" fmla="*/ 12 h 48"/>
                <a:gd name="T60" fmla="*/ 33 w 57"/>
                <a:gd name="T61" fmla="*/ 37 h 48"/>
                <a:gd name="T62" fmla="*/ 41 w 57"/>
                <a:gd name="T63" fmla="*/ 46 h 48"/>
                <a:gd name="T64" fmla="*/ 51 w 57"/>
                <a:gd name="T65" fmla="*/ 48 h 48"/>
                <a:gd name="T66" fmla="*/ 51 w 57"/>
                <a:gd name="T67" fmla="*/ 34 h 48"/>
                <a:gd name="T68" fmla="*/ 51 w 57"/>
                <a:gd name="T69" fmla="*/ 19 h 48"/>
                <a:gd name="T70" fmla="*/ 51 w 57"/>
                <a:gd name="T71" fmla="*/ 4 h 48"/>
                <a:gd name="T72" fmla="*/ 54 w 57"/>
                <a:gd name="T73" fmla="*/ 2 h 48"/>
                <a:gd name="T74" fmla="*/ 57 w 57"/>
                <a:gd name="T75" fmla="*/ 2 h 48"/>
                <a:gd name="T76" fmla="*/ 57 w 57"/>
                <a:gd name="T77" fmla="*/ 0 h 48"/>
                <a:gd name="T78" fmla="*/ 37 w 57"/>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7" h="48">
                  <a:moveTo>
                    <a:pt x="37" y="0"/>
                  </a:moveTo>
                  <a:cubicBezTo>
                    <a:pt x="37" y="2"/>
                    <a:pt x="37" y="2"/>
                    <a:pt x="37" y="2"/>
                  </a:cubicBezTo>
                  <a:cubicBezTo>
                    <a:pt x="40" y="3"/>
                    <a:pt x="40" y="3"/>
                    <a:pt x="40" y="3"/>
                  </a:cubicBezTo>
                  <a:cubicBezTo>
                    <a:pt x="42" y="3"/>
                    <a:pt x="43" y="3"/>
                    <a:pt x="43" y="4"/>
                  </a:cubicBezTo>
                  <a:cubicBezTo>
                    <a:pt x="44" y="5"/>
                    <a:pt x="44" y="10"/>
                    <a:pt x="44" y="19"/>
                  </a:cubicBezTo>
                  <a:cubicBezTo>
                    <a:pt x="44" y="36"/>
                    <a:pt x="44" y="36"/>
                    <a:pt x="44" y="36"/>
                  </a:cubicBezTo>
                  <a:cubicBezTo>
                    <a:pt x="42" y="34"/>
                    <a:pt x="41" y="32"/>
                    <a:pt x="39" y="29"/>
                  </a:cubicBezTo>
                  <a:cubicBezTo>
                    <a:pt x="28" y="16"/>
                    <a:pt x="28" y="16"/>
                    <a:pt x="28" y="16"/>
                  </a:cubicBezTo>
                  <a:cubicBezTo>
                    <a:pt x="26" y="13"/>
                    <a:pt x="24" y="10"/>
                    <a:pt x="22" y="8"/>
                  </a:cubicBezTo>
                  <a:cubicBezTo>
                    <a:pt x="20" y="5"/>
                    <a:pt x="18" y="3"/>
                    <a:pt x="15" y="0"/>
                  </a:cubicBezTo>
                  <a:cubicBezTo>
                    <a:pt x="10" y="1"/>
                    <a:pt x="5" y="0"/>
                    <a:pt x="0" y="0"/>
                  </a:cubicBezTo>
                  <a:cubicBezTo>
                    <a:pt x="0" y="2"/>
                    <a:pt x="0" y="2"/>
                    <a:pt x="0" y="2"/>
                  </a:cubicBezTo>
                  <a:cubicBezTo>
                    <a:pt x="2" y="2"/>
                    <a:pt x="2" y="2"/>
                    <a:pt x="2" y="2"/>
                  </a:cubicBezTo>
                  <a:cubicBezTo>
                    <a:pt x="3" y="2"/>
                    <a:pt x="4" y="2"/>
                    <a:pt x="5" y="3"/>
                  </a:cubicBezTo>
                  <a:cubicBezTo>
                    <a:pt x="5" y="3"/>
                    <a:pt x="6" y="4"/>
                    <a:pt x="6" y="4"/>
                  </a:cubicBezTo>
                  <a:cubicBezTo>
                    <a:pt x="6" y="5"/>
                    <a:pt x="6" y="5"/>
                    <a:pt x="6" y="7"/>
                  </a:cubicBezTo>
                  <a:cubicBezTo>
                    <a:pt x="7" y="10"/>
                    <a:pt x="7" y="13"/>
                    <a:pt x="7" y="16"/>
                  </a:cubicBezTo>
                  <a:cubicBezTo>
                    <a:pt x="7" y="32"/>
                    <a:pt x="7" y="32"/>
                    <a:pt x="7" y="32"/>
                  </a:cubicBezTo>
                  <a:cubicBezTo>
                    <a:pt x="7" y="36"/>
                    <a:pt x="6" y="40"/>
                    <a:pt x="6" y="42"/>
                  </a:cubicBezTo>
                  <a:cubicBezTo>
                    <a:pt x="6" y="43"/>
                    <a:pt x="6" y="44"/>
                    <a:pt x="5" y="44"/>
                  </a:cubicBezTo>
                  <a:cubicBezTo>
                    <a:pt x="5" y="45"/>
                    <a:pt x="4" y="45"/>
                    <a:pt x="3" y="45"/>
                  </a:cubicBezTo>
                  <a:cubicBezTo>
                    <a:pt x="0" y="45"/>
                    <a:pt x="0" y="45"/>
                    <a:pt x="0" y="45"/>
                  </a:cubicBezTo>
                  <a:cubicBezTo>
                    <a:pt x="0" y="47"/>
                    <a:pt x="0" y="47"/>
                    <a:pt x="0" y="47"/>
                  </a:cubicBezTo>
                  <a:cubicBezTo>
                    <a:pt x="7" y="47"/>
                    <a:pt x="13" y="47"/>
                    <a:pt x="20" y="47"/>
                  </a:cubicBezTo>
                  <a:cubicBezTo>
                    <a:pt x="20" y="45"/>
                    <a:pt x="20" y="45"/>
                    <a:pt x="20" y="45"/>
                  </a:cubicBezTo>
                  <a:cubicBezTo>
                    <a:pt x="17" y="45"/>
                    <a:pt x="17" y="45"/>
                    <a:pt x="17" y="45"/>
                  </a:cubicBezTo>
                  <a:cubicBezTo>
                    <a:pt x="16" y="45"/>
                    <a:pt x="15" y="44"/>
                    <a:pt x="14" y="44"/>
                  </a:cubicBezTo>
                  <a:cubicBezTo>
                    <a:pt x="14" y="44"/>
                    <a:pt x="14" y="43"/>
                    <a:pt x="14" y="41"/>
                  </a:cubicBezTo>
                  <a:cubicBezTo>
                    <a:pt x="13" y="39"/>
                    <a:pt x="13" y="36"/>
                    <a:pt x="13" y="30"/>
                  </a:cubicBezTo>
                  <a:cubicBezTo>
                    <a:pt x="13" y="12"/>
                    <a:pt x="13" y="12"/>
                    <a:pt x="13" y="12"/>
                  </a:cubicBezTo>
                  <a:cubicBezTo>
                    <a:pt x="33" y="37"/>
                    <a:pt x="33" y="37"/>
                    <a:pt x="33" y="37"/>
                  </a:cubicBezTo>
                  <a:cubicBezTo>
                    <a:pt x="36" y="40"/>
                    <a:pt x="38" y="43"/>
                    <a:pt x="41" y="46"/>
                  </a:cubicBezTo>
                  <a:cubicBezTo>
                    <a:pt x="43" y="48"/>
                    <a:pt x="48" y="47"/>
                    <a:pt x="51" y="48"/>
                  </a:cubicBezTo>
                  <a:cubicBezTo>
                    <a:pt x="51" y="42"/>
                    <a:pt x="51" y="38"/>
                    <a:pt x="51" y="34"/>
                  </a:cubicBezTo>
                  <a:cubicBezTo>
                    <a:pt x="51" y="19"/>
                    <a:pt x="51" y="19"/>
                    <a:pt x="51" y="19"/>
                  </a:cubicBezTo>
                  <a:cubicBezTo>
                    <a:pt x="51" y="10"/>
                    <a:pt x="51" y="5"/>
                    <a:pt x="51" y="4"/>
                  </a:cubicBezTo>
                  <a:cubicBezTo>
                    <a:pt x="51" y="3"/>
                    <a:pt x="52" y="2"/>
                    <a:pt x="54" y="2"/>
                  </a:cubicBezTo>
                  <a:cubicBezTo>
                    <a:pt x="57" y="2"/>
                    <a:pt x="57" y="2"/>
                    <a:pt x="57" y="2"/>
                  </a:cubicBezTo>
                  <a:cubicBezTo>
                    <a:pt x="57" y="0"/>
                    <a:pt x="57" y="0"/>
                    <a:pt x="57" y="0"/>
                  </a:cubicBezTo>
                  <a:cubicBezTo>
                    <a:pt x="50" y="1"/>
                    <a:pt x="44"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îS1îḋe">
              <a:extLst>
                <a:ext uri="{FF2B5EF4-FFF2-40B4-BE49-F238E27FC236}">
                  <a16:creationId xmlns:a16="http://schemas.microsoft.com/office/drawing/2014/main" xmlns="" id="{17BA757F-B3C2-4B1F-8B3E-889773B761CE}"/>
                </a:ext>
              </a:extLst>
            </p:cNvPr>
            <p:cNvSpPr/>
            <p:nvPr userDrawn="1"/>
          </p:nvSpPr>
          <p:spPr bwMode="auto">
            <a:xfrm>
              <a:off x="5276056" y="4008438"/>
              <a:ext cx="92075" cy="198438"/>
            </a:xfrm>
            <a:custGeom>
              <a:avLst/>
              <a:gdLst>
                <a:gd name="T0" fmla="*/ 0 w 22"/>
                <a:gd name="T1" fmla="*/ 0 h 47"/>
                <a:gd name="T2" fmla="*/ 0 w 22"/>
                <a:gd name="T3" fmla="*/ 2 h 47"/>
                <a:gd name="T4" fmla="*/ 2 w 22"/>
                <a:gd name="T5" fmla="*/ 2 h 47"/>
                <a:gd name="T6" fmla="*/ 5 w 22"/>
                <a:gd name="T7" fmla="*/ 4 h 47"/>
                <a:gd name="T8" fmla="*/ 6 w 22"/>
                <a:gd name="T9" fmla="*/ 18 h 47"/>
                <a:gd name="T10" fmla="*/ 6 w 22"/>
                <a:gd name="T11" fmla="*/ 29 h 47"/>
                <a:gd name="T12" fmla="*/ 5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6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îSļïḋê">
              <a:extLst>
                <a:ext uri="{FF2B5EF4-FFF2-40B4-BE49-F238E27FC236}">
                  <a16:creationId xmlns:a16="http://schemas.microsoft.com/office/drawing/2014/main" xmlns="" id="{EE2BF801-A09F-4AA0-8D6F-6D65387A1993}"/>
                </a:ext>
              </a:extLst>
            </p:cNvPr>
            <p:cNvSpPr/>
            <p:nvPr userDrawn="1"/>
          </p:nvSpPr>
          <p:spPr bwMode="auto">
            <a:xfrm>
              <a:off x="5153819" y="4008438"/>
              <a:ext cx="104775" cy="258763"/>
            </a:xfrm>
            <a:custGeom>
              <a:avLst/>
              <a:gdLst>
                <a:gd name="T0" fmla="*/ 2 w 25"/>
                <a:gd name="T1" fmla="*/ 0 h 61"/>
                <a:gd name="T2" fmla="*/ 2 w 25"/>
                <a:gd name="T3" fmla="*/ 2 h 61"/>
                <a:gd name="T4" fmla="*/ 5 w 25"/>
                <a:gd name="T5" fmla="*/ 2 h 61"/>
                <a:gd name="T6" fmla="*/ 9 w 25"/>
                <a:gd name="T7" fmla="*/ 4 h 61"/>
                <a:gd name="T8" fmla="*/ 9 w 25"/>
                <a:gd name="T9" fmla="*/ 16 h 61"/>
                <a:gd name="T10" fmla="*/ 9 w 25"/>
                <a:gd name="T11" fmla="*/ 44 h 61"/>
                <a:gd name="T12" fmla="*/ 8 w 25"/>
                <a:gd name="T13" fmla="*/ 54 h 61"/>
                <a:gd name="T14" fmla="*/ 1 w 25"/>
                <a:gd name="T15" fmla="*/ 54 h 61"/>
                <a:gd name="T16" fmla="*/ 0 w 25"/>
                <a:gd name="T17" fmla="*/ 55 h 61"/>
                <a:gd name="T18" fmla="*/ 0 w 25"/>
                <a:gd name="T19" fmla="*/ 57 h 61"/>
                <a:gd name="T20" fmla="*/ 0 w 25"/>
                <a:gd name="T21" fmla="*/ 60 h 61"/>
                <a:gd name="T22" fmla="*/ 13 w 25"/>
                <a:gd name="T23" fmla="*/ 57 h 61"/>
                <a:gd name="T24" fmla="*/ 18 w 25"/>
                <a:gd name="T25" fmla="*/ 48 h 61"/>
                <a:gd name="T26" fmla="*/ 19 w 25"/>
                <a:gd name="T27" fmla="*/ 38 h 61"/>
                <a:gd name="T28" fmla="*/ 19 w 25"/>
                <a:gd name="T29" fmla="*/ 10 h 61"/>
                <a:gd name="T30" fmla="*/ 19 w 25"/>
                <a:gd name="T31" fmla="*/ 4 h 61"/>
                <a:gd name="T32" fmla="*/ 20 w 25"/>
                <a:gd name="T33" fmla="*/ 3 h 61"/>
                <a:gd name="T34" fmla="*/ 23 w 25"/>
                <a:gd name="T35" fmla="*/ 2 h 61"/>
                <a:gd name="T36" fmla="*/ 25 w 25"/>
                <a:gd name="T37" fmla="*/ 2 h 61"/>
                <a:gd name="T38" fmla="*/ 25 w 25"/>
                <a:gd name="T39" fmla="*/ 0 h 61"/>
                <a:gd name="T40" fmla="*/ 2 w 25"/>
                <a:gd name="T4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61">
                  <a:moveTo>
                    <a:pt x="2" y="0"/>
                  </a:moveTo>
                  <a:cubicBezTo>
                    <a:pt x="2" y="2"/>
                    <a:pt x="2" y="2"/>
                    <a:pt x="2" y="2"/>
                  </a:cubicBezTo>
                  <a:cubicBezTo>
                    <a:pt x="5" y="2"/>
                    <a:pt x="5" y="2"/>
                    <a:pt x="5" y="2"/>
                  </a:cubicBezTo>
                  <a:cubicBezTo>
                    <a:pt x="7" y="2"/>
                    <a:pt x="8" y="3"/>
                    <a:pt x="9" y="4"/>
                  </a:cubicBezTo>
                  <a:cubicBezTo>
                    <a:pt x="9" y="4"/>
                    <a:pt x="9" y="8"/>
                    <a:pt x="9" y="16"/>
                  </a:cubicBezTo>
                  <a:cubicBezTo>
                    <a:pt x="9" y="44"/>
                    <a:pt x="9" y="44"/>
                    <a:pt x="9" y="44"/>
                  </a:cubicBezTo>
                  <a:cubicBezTo>
                    <a:pt x="9" y="49"/>
                    <a:pt x="9" y="52"/>
                    <a:pt x="8" y="54"/>
                  </a:cubicBezTo>
                  <a:cubicBezTo>
                    <a:pt x="7" y="55"/>
                    <a:pt x="2" y="55"/>
                    <a:pt x="1" y="54"/>
                  </a:cubicBezTo>
                  <a:cubicBezTo>
                    <a:pt x="0" y="55"/>
                    <a:pt x="0" y="55"/>
                    <a:pt x="0" y="55"/>
                  </a:cubicBezTo>
                  <a:cubicBezTo>
                    <a:pt x="0" y="57"/>
                    <a:pt x="0" y="57"/>
                    <a:pt x="0" y="57"/>
                  </a:cubicBezTo>
                  <a:cubicBezTo>
                    <a:pt x="0" y="58"/>
                    <a:pt x="0" y="59"/>
                    <a:pt x="0" y="60"/>
                  </a:cubicBezTo>
                  <a:cubicBezTo>
                    <a:pt x="5" y="61"/>
                    <a:pt x="9" y="60"/>
                    <a:pt x="13" y="57"/>
                  </a:cubicBezTo>
                  <a:cubicBezTo>
                    <a:pt x="15" y="54"/>
                    <a:pt x="17" y="52"/>
                    <a:pt x="18" y="48"/>
                  </a:cubicBezTo>
                  <a:cubicBezTo>
                    <a:pt x="19" y="46"/>
                    <a:pt x="19" y="43"/>
                    <a:pt x="19" y="38"/>
                  </a:cubicBezTo>
                  <a:cubicBezTo>
                    <a:pt x="19" y="10"/>
                    <a:pt x="19" y="10"/>
                    <a:pt x="19" y="10"/>
                  </a:cubicBezTo>
                  <a:cubicBezTo>
                    <a:pt x="19" y="7"/>
                    <a:pt x="19" y="5"/>
                    <a:pt x="19" y="4"/>
                  </a:cubicBezTo>
                  <a:cubicBezTo>
                    <a:pt x="19" y="4"/>
                    <a:pt x="20" y="3"/>
                    <a:pt x="20" y="3"/>
                  </a:cubicBezTo>
                  <a:cubicBezTo>
                    <a:pt x="20" y="3"/>
                    <a:pt x="21" y="3"/>
                    <a:pt x="23" y="2"/>
                  </a:cubicBezTo>
                  <a:cubicBezTo>
                    <a:pt x="25" y="2"/>
                    <a:pt x="25" y="2"/>
                    <a:pt x="25" y="2"/>
                  </a:cubicBezTo>
                  <a:cubicBezTo>
                    <a:pt x="25" y="0"/>
                    <a:pt x="25" y="0"/>
                    <a:pt x="25" y="0"/>
                  </a:cubicBezTo>
                  <a:cubicBezTo>
                    <a:pt x="18" y="1"/>
                    <a:pt x="10" y="1"/>
                    <a:pt x="2"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îŝḷïḑè">
              <a:extLst>
                <a:ext uri="{FF2B5EF4-FFF2-40B4-BE49-F238E27FC236}">
                  <a16:creationId xmlns:a16="http://schemas.microsoft.com/office/drawing/2014/main" xmlns="" id="{3F810E7F-1A7C-417A-9723-EBEDC6350BF8}"/>
                </a:ext>
              </a:extLst>
            </p:cNvPr>
            <p:cNvSpPr/>
            <p:nvPr userDrawn="1"/>
          </p:nvSpPr>
          <p:spPr bwMode="auto">
            <a:xfrm>
              <a:off x="4912519" y="4008438"/>
              <a:ext cx="241300" cy="203200"/>
            </a:xfrm>
            <a:custGeom>
              <a:avLst/>
              <a:gdLst>
                <a:gd name="T0" fmla="*/ 37 w 57"/>
                <a:gd name="T1" fmla="*/ 0 h 48"/>
                <a:gd name="T2" fmla="*/ 37 w 57"/>
                <a:gd name="T3" fmla="*/ 2 h 48"/>
                <a:gd name="T4" fmla="*/ 39 w 57"/>
                <a:gd name="T5" fmla="*/ 3 h 48"/>
                <a:gd name="T6" fmla="*/ 43 w 57"/>
                <a:gd name="T7" fmla="*/ 4 h 48"/>
                <a:gd name="T8" fmla="*/ 44 w 57"/>
                <a:gd name="T9" fmla="*/ 19 h 48"/>
                <a:gd name="T10" fmla="*/ 44 w 57"/>
                <a:gd name="T11" fmla="*/ 36 h 48"/>
                <a:gd name="T12" fmla="*/ 39 w 57"/>
                <a:gd name="T13" fmla="*/ 29 h 48"/>
                <a:gd name="T14" fmla="*/ 27 w 57"/>
                <a:gd name="T15" fmla="*/ 16 h 48"/>
                <a:gd name="T16" fmla="*/ 21 w 57"/>
                <a:gd name="T17" fmla="*/ 8 h 48"/>
                <a:gd name="T18" fmla="*/ 15 w 57"/>
                <a:gd name="T19" fmla="*/ 0 h 48"/>
                <a:gd name="T20" fmla="*/ 0 w 57"/>
                <a:gd name="T21" fmla="*/ 0 h 48"/>
                <a:gd name="T22" fmla="*/ 0 w 57"/>
                <a:gd name="T23" fmla="*/ 2 h 48"/>
                <a:gd name="T24" fmla="*/ 2 w 57"/>
                <a:gd name="T25" fmla="*/ 2 h 48"/>
                <a:gd name="T26" fmla="*/ 4 w 57"/>
                <a:gd name="T27" fmla="*/ 3 h 48"/>
                <a:gd name="T28" fmla="*/ 6 w 57"/>
                <a:gd name="T29" fmla="*/ 4 h 48"/>
                <a:gd name="T30" fmla="*/ 6 w 57"/>
                <a:gd name="T31" fmla="*/ 7 h 48"/>
                <a:gd name="T32" fmla="*/ 6 w 57"/>
                <a:gd name="T33" fmla="*/ 16 h 48"/>
                <a:gd name="T34" fmla="*/ 6 w 57"/>
                <a:gd name="T35" fmla="*/ 32 h 48"/>
                <a:gd name="T36" fmla="*/ 6 w 57"/>
                <a:gd name="T37" fmla="*/ 42 h 48"/>
                <a:gd name="T38" fmla="*/ 5 w 57"/>
                <a:gd name="T39" fmla="*/ 44 h 48"/>
                <a:gd name="T40" fmla="*/ 2 w 57"/>
                <a:gd name="T41" fmla="*/ 45 h 48"/>
                <a:gd name="T42" fmla="*/ 0 w 57"/>
                <a:gd name="T43" fmla="*/ 45 h 48"/>
                <a:gd name="T44" fmla="*/ 0 w 57"/>
                <a:gd name="T45" fmla="*/ 47 h 48"/>
                <a:gd name="T46" fmla="*/ 19 w 57"/>
                <a:gd name="T47" fmla="*/ 47 h 48"/>
                <a:gd name="T48" fmla="*/ 19 w 57"/>
                <a:gd name="T49" fmla="*/ 45 h 48"/>
                <a:gd name="T50" fmla="*/ 17 w 57"/>
                <a:gd name="T51" fmla="*/ 45 h 48"/>
                <a:gd name="T52" fmla="*/ 14 w 57"/>
                <a:gd name="T53" fmla="*/ 44 h 48"/>
                <a:gd name="T54" fmla="*/ 13 w 57"/>
                <a:gd name="T55" fmla="*/ 41 h 48"/>
                <a:gd name="T56" fmla="*/ 13 w 57"/>
                <a:gd name="T57" fmla="*/ 30 h 48"/>
                <a:gd name="T58" fmla="*/ 13 w 57"/>
                <a:gd name="T59" fmla="*/ 12 h 48"/>
                <a:gd name="T60" fmla="*/ 33 w 57"/>
                <a:gd name="T61" fmla="*/ 37 h 48"/>
                <a:gd name="T62" fmla="*/ 41 w 57"/>
                <a:gd name="T63" fmla="*/ 46 h 48"/>
                <a:gd name="T64" fmla="*/ 42 w 57"/>
                <a:gd name="T65" fmla="*/ 47 h 48"/>
                <a:gd name="T66" fmla="*/ 51 w 57"/>
                <a:gd name="T67" fmla="*/ 48 h 48"/>
                <a:gd name="T68" fmla="*/ 50 w 57"/>
                <a:gd name="T69" fmla="*/ 34 h 48"/>
                <a:gd name="T70" fmla="*/ 50 w 57"/>
                <a:gd name="T71" fmla="*/ 19 h 48"/>
                <a:gd name="T72" fmla="*/ 51 w 57"/>
                <a:gd name="T73" fmla="*/ 4 h 48"/>
                <a:gd name="T74" fmla="*/ 54 w 57"/>
                <a:gd name="T75" fmla="*/ 2 h 48"/>
                <a:gd name="T76" fmla="*/ 57 w 57"/>
                <a:gd name="T77" fmla="*/ 2 h 48"/>
                <a:gd name="T78" fmla="*/ 57 w 57"/>
                <a:gd name="T79" fmla="*/ 0 h 48"/>
                <a:gd name="T80" fmla="*/ 37 w 57"/>
                <a:gd name="T8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48">
                  <a:moveTo>
                    <a:pt x="37" y="0"/>
                  </a:moveTo>
                  <a:cubicBezTo>
                    <a:pt x="37" y="2"/>
                    <a:pt x="37" y="2"/>
                    <a:pt x="37" y="2"/>
                  </a:cubicBezTo>
                  <a:cubicBezTo>
                    <a:pt x="39" y="3"/>
                    <a:pt x="39" y="3"/>
                    <a:pt x="39" y="3"/>
                  </a:cubicBezTo>
                  <a:cubicBezTo>
                    <a:pt x="42" y="3"/>
                    <a:pt x="43" y="3"/>
                    <a:pt x="43" y="4"/>
                  </a:cubicBezTo>
                  <a:cubicBezTo>
                    <a:pt x="44" y="5"/>
                    <a:pt x="44" y="10"/>
                    <a:pt x="44" y="19"/>
                  </a:cubicBezTo>
                  <a:cubicBezTo>
                    <a:pt x="44" y="36"/>
                    <a:pt x="44" y="36"/>
                    <a:pt x="44" y="36"/>
                  </a:cubicBezTo>
                  <a:cubicBezTo>
                    <a:pt x="42" y="34"/>
                    <a:pt x="41" y="32"/>
                    <a:pt x="39" y="29"/>
                  </a:cubicBezTo>
                  <a:cubicBezTo>
                    <a:pt x="27" y="16"/>
                    <a:pt x="27" y="16"/>
                    <a:pt x="27" y="16"/>
                  </a:cubicBezTo>
                  <a:cubicBezTo>
                    <a:pt x="25" y="13"/>
                    <a:pt x="23" y="10"/>
                    <a:pt x="21" y="8"/>
                  </a:cubicBezTo>
                  <a:cubicBezTo>
                    <a:pt x="19" y="5"/>
                    <a:pt x="17" y="3"/>
                    <a:pt x="15" y="0"/>
                  </a:cubicBezTo>
                  <a:cubicBezTo>
                    <a:pt x="10" y="1"/>
                    <a:pt x="5" y="0"/>
                    <a:pt x="0" y="0"/>
                  </a:cubicBezTo>
                  <a:cubicBezTo>
                    <a:pt x="0" y="2"/>
                    <a:pt x="0" y="2"/>
                    <a:pt x="0" y="2"/>
                  </a:cubicBezTo>
                  <a:cubicBezTo>
                    <a:pt x="2" y="2"/>
                    <a:pt x="2" y="2"/>
                    <a:pt x="2" y="2"/>
                  </a:cubicBezTo>
                  <a:cubicBezTo>
                    <a:pt x="3" y="2"/>
                    <a:pt x="4" y="2"/>
                    <a:pt x="4" y="3"/>
                  </a:cubicBezTo>
                  <a:cubicBezTo>
                    <a:pt x="5" y="3"/>
                    <a:pt x="5" y="4"/>
                    <a:pt x="6" y="4"/>
                  </a:cubicBezTo>
                  <a:cubicBezTo>
                    <a:pt x="6" y="5"/>
                    <a:pt x="6" y="5"/>
                    <a:pt x="6" y="7"/>
                  </a:cubicBezTo>
                  <a:cubicBezTo>
                    <a:pt x="6" y="10"/>
                    <a:pt x="6" y="13"/>
                    <a:pt x="6" y="16"/>
                  </a:cubicBezTo>
                  <a:cubicBezTo>
                    <a:pt x="6" y="32"/>
                    <a:pt x="6" y="32"/>
                    <a:pt x="6" y="32"/>
                  </a:cubicBezTo>
                  <a:cubicBezTo>
                    <a:pt x="6" y="36"/>
                    <a:pt x="6" y="40"/>
                    <a:pt x="6" y="42"/>
                  </a:cubicBezTo>
                  <a:cubicBezTo>
                    <a:pt x="6" y="43"/>
                    <a:pt x="6" y="44"/>
                    <a:pt x="5" y="44"/>
                  </a:cubicBezTo>
                  <a:cubicBezTo>
                    <a:pt x="5" y="45"/>
                    <a:pt x="4" y="45"/>
                    <a:pt x="2" y="45"/>
                  </a:cubicBezTo>
                  <a:cubicBezTo>
                    <a:pt x="0" y="45"/>
                    <a:pt x="0" y="45"/>
                    <a:pt x="0" y="45"/>
                  </a:cubicBezTo>
                  <a:cubicBezTo>
                    <a:pt x="0" y="47"/>
                    <a:pt x="0" y="47"/>
                    <a:pt x="0" y="47"/>
                  </a:cubicBezTo>
                  <a:cubicBezTo>
                    <a:pt x="6" y="47"/>
                    <a:pt x="13" y="47"/>
                    <a:pt x="19" y="47"/>
                  </a:cubicBezTo>
                  <a:cubicBezTo>
                    <a:pt x="19" y="45"/>
                    <a:pt x="19" y="45"/>
                    <a:pt x="19" y="45"/>
                  </a:cubicBezTo>
                  <a:cubicBezTo>
                    <a:pt x="17" y="45"/>
                    <a:pt x="17" y="45"/>
                    <a:pt x="17" y="45"/>
                  </a:cubicBezTo>
                  <a:cubicBezTo>
                    <a:pt x="15" y="45"/>
                    <a:pt x="14" y="44"/>
                    <a:pt x="14" y="44"/>
                  </a:cubicBezTo>
                  <a:cubicBezTo>
                    <a:pt x="14" y="44"/>
                    <a:pt x="13" y="43"/>
                    <a:pt x="13" y="41"/>
                  </a:cubicBezTo>
                  <a:cubicBezTo>
                    <a:pt x="13" y="39"/>
                    <a:pt x="13" y="36"/>
                    <a:pt x="13" y="30"/>
                  </a:cubicBezTo>
                  <a:cubicBezTo>
                    <a:pt x="13" y="12"/>
                    <a:pt x="13" y="12"/>
                    <a:pt x="13" y="12"/>
                  </a:cubicBezTo>
                  <a:cubicBezTo>
                    <a:pt x="33" y="37"/>
                    <a:pt x="33" y="37"/>
                    <a:pt x="33" y="37"/>
                  </a:cubicBezTo>
                  <a:cubicBezTo>
                    <a:pt x="36" y="40"/>
                    <a:pt x="38" y="43"/>
                    <a:pt x="41" y="46"/>
                  </a:cubicBezTo>
                  <a:cubicBezTo>
                    <a:pt x="41" y="46"/>
                    <a:pt x="42" y="47"/>
                    <a:pt x="42" y="47"/>
                  </a:cubicBezTo>
                  <a:cubicBezTo>
                    <a:pt x="45" y="48"/>
                    <a:pt x="48" y="47"/>
                    <a:pt x="51" y="48"/>
                  </a:cubicBezTo>
                  <a:cubicBezTo>
                    <a:pt x="51" y="42"/>
                    <a:pt x="50" y="38"/>
                    <a:pt x="50" y="34"/>
                  </a:cubicBezTo>
                  <a:cubicBezTo>
                    <a:pt x="50" y="19"/>
                    <a:pt x="50" y="19"/>
                    <a:pt x="50" y="19"/>
                  </a:cubicBezTo>
                  <a:cubicBezTo>
                    <a:pt x="50" y="10"/>
                    <a:pt x="50" y="5"/>
                    <a:pt x="51" y="4"/>
                  </a:cubicBezTo>
                  <a:cubicBezTo>
                    <a:pt x="51" y="3"/>
                    <a:pt x="52" y="2"/>
                    <a:pt x="54" y="2"/>
                  </a:cubicBezTo>
                  <a:cubicBezTo>
                    <a:pt x="57" y="2"/>
                    <a:pt x="57" y="2"/>
                    <a:pt x="57" y="2"/>
                  </a:cubicBezTo>
                  <a:cubicBezTo>
                    <a:pt x="57" y="0"/>
                    <a:pt x="57" y="0"/>
                    <a:pt x="57" y="0"/>
                  </a:cubicBezTo>
                  <a:cubicBezTo>
                    <a:pt x="50" y="1"/>
                    <a:pt x="43"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íṩ1iḍe">
              <a:extLst>
                <a:ext uri="{FF2B5EF4-FFF2-40B4-BE49-F238E27FC236}">
                  <a16:creationId xmlns:a16="http://schemas.microsoft.com/office/drawing/2014/main" xmlns="" id="{39A732D1-6A98-4802-9B19-CFA317A99566}"/>
                </a:ext>
              </a:extLst>
            </p:cNvPr>
            <p:cNvSpPr/>
            <p:nvPr userDrawn="1"/>
          </p:nvSpPr>
          <p:spPr bwMode="auto">
            <a:xfrm>
              <a:off x="4677569" y="4008438"/>
              <a:ext cx="222250" cy="198438"/>
            </a:xfrm>
            <a:custGeom>
              <a:avLst/>
              <a:gdLst>
                <a:gd name="T0" fmla="*/ 49 w 53"/>
                <a:gd name="T1" fmla="*/ 43 h 47"/>
                <a:gd name="T2" fmla="*/ 47 w 53"/>
                <a:gd name="T3" fmla="*/ 39 h 47"/>
                <a:gd name="T4" fmla="*/ 30 w 53"/>
                <a:gd name="T5" fmla="*/ 0 h 47"/>
                <a:gd name="T6" fmla="*/ 24 w 53"/>
                <a:gd name="T7" fmla="*/ 0 h 47"/>
                <a:gd name="T8" fmla="*/ 19 w 53"/>
                <a:gd name="T9" fmla="*/ 12 h 47"/>
                <a:gd name="T10" fmla="*/ 10 w 53"/>
                <a:gd name="T11" fmla="*/ 32 h 47"/>
                <a:gd name="T12" fmla="*/ 5 w 53"/>
                <a:gd name="T13" fmla="*/ 42 h 47"/>
                <a:gd name="T14" fmla="*/ 4 w 53"/>
                <a:gd name="T15" fmla="*/ 44 h 47"/>
                <a:gd name="T16" fmla="*/ 1 w 53"/>
                <a:gd name="T17" fmla="*/ 45 h 47"/>
                <a:gd name="T18" fmla="*/ 0 w 53"/>
                <a:gd name="T19" fmla="*/ 45 h 47"/>
                <a:gd name="T20" fmla="*/ 0 w 53"/>
                <a:gd name="T21" fmla="*/ 47 h 47"/>
                <a:gd name="T22" fmla="*/ 19 w 53"/>
                <a:gd name="T23" fmla="*/ 47 h 47"/>
                <a:gd name="T24" fmla="*/ 19 w 53"/>
                <a:gd name="T25" fmla="*/ 45 h 47"/>
                <a:gd name="T26" fmla="*/ 16 w 53"/>
                <a:gd name="T27" fmla="*/ 45 h 47"/>
                <a:gd name="T28" fmla="*/ 14 w 53"/>
                <a:gd name="T29" fmla="*/ 44 h 47"/>
                <a:gd name="T30" fmla="*/ 13 w 53"/>
                <a:gd name="T31" fmla="*/ 43 h 47"/>
                <a:gd name="T32" fmla="*/ 16 w 53"/>
                <a:gd name="T33" fmla="*/ 37 h 47"/>
                <a:gd name="T34" fmla="*/ 18 w 53"/>
                <a:gd name="T35" fmla="*/ 31 h 47"/>
                <a:gd name="T36" fmla="*/ 33 w 53"/>
                <a:gd name="T37" fmla="*/ 31 h 47"/>
                <a:gd name="T38" fmla="*/ 37 w 53"/>
                <a:gd name="T39" fmla="*/ 40 h 47"/>
                <a:gd name="T40" fmla="*/ 38 w 53"/>
                <a:gd name="T41" fmla="*/ 44 h 47"/>
                <a:gd name="T42" fmla="*/ 37 w 53"/>
                <a:gd name="T43" fmla="*/ 44 h 47"/>
                <a:gd name="T44" fmla="*/ 35 w 53"/>
                <a:gd name="T45" fmla="*/ 45 h 47"/>
                <a:gd name="T46" fmla="*/ 32 w 53"/>
                <a:gd name="T47" fmla="*/ 45 h 47"/>
                <a:gd name="T48" fmla="*/ 32 w 53"/>
                <a:gd name="T49" fmla="*/ 47 h 47"/>
                <a:gd name="T50" fmla="*/ 53 w 53"/>
                <a:gd name="T51" fmla="*/ 47 h 47"/>
                <a:gd name="T52" fmla="*/ 53 w 53"/>
                <a:gd name="T53" fmla="*/ 45 h 47"/>
                <a:gd name="T54" fmla="*/ 50 w 53"/>
                <a:gd name="T55" fmla="*/ 45 h 47"/>
                <a:gd name="T56" fmla="*/ 49 w 53"/>
                <a:gd name="T57" fmla="*/ 43 h 47"/>
                <a:gd name="T58" fmla="*/ 19 w 53"/>
                <a:gd name="T59" fmla="*/ 29 h 47"/>
                <a:gd name="T60" fmla="*/ 26 w 53"/>
                <a:gd name="T61" fmla="*/ 13 h 47"/>
                <a:gd name="T62" fmla="*/ 32 w 53"/>
                <a:gd name="T63" fmla="*/ 29 h 47"/>
                <a:gd name="T64" fmla="*/ 19 w 53"/>
                <a:gd name="T65"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 h="47">
                  <a:moveTo>
                    <a:pt x="49" y="43"/>
                  </a:moveTo>
                  <a:cubicBezTo>
                    <a:pt x="49" y="43"/>
                    <a:pt x="48" y="41"/>
                    <a:pt x="47" y="39"/>
                  </a:cubicBezTo>
                  <a:cubicBezTo>
                    <a:pt x="30" y="0"/>
                    <a:pt x="30" y="0"/>
                    <a:pt x="30" y="0"/>
                  </a:cubicBezTo>
                  <a:cubicBezTo>
                    <a:pt x="26" y="0"/>
                    <a:pt x="28" y="0"/>
                    <a:pt x="24" y="0"/>
                  </a:cubicBezTo>
                  <a:cubicBezTo>
                    <a:pt x="23" y="2"/>
                    <a:pt x="22" y="6"/>
                    <a:pt x="19" y="12"/>
                  </a:cubicBezTo>
                  <a:cubicBezTo>
                    <a:pt x="10" y="32"/>
                    <a:pt x="10" y="32"/>
                    <a:pt x="10" y="32"/>
                  </a:cubicBezTo>
                  <a:cubicBezTo>
                    <a:pt x="8" y="36"/>
                    <a:pt x="7" y="39"/>
                    <a:pt x="5" y="42"/>
                  </a:cubicBezTo>
                  <a:cubicBezTo>
                    <a:pt x="5" y="44"/>
                    <a:pt x="4" y="44"/>
                    <a:pt x="4" y="44"/>
                  </a:cubicBezTo>
                  <a:cubicBezTo>
                    <a:pt x="3" y="45"/>
                    <a:pt x="2" y="45"/>
                    <a:pt x="1" y="45"/>
                  </a:cubicBezTo>
                  <a:cubicBezTo>
                    <a:pt x="0" y="45"/>
                    <a:pt x="0" y="45"/>
                    <a:pt x="0" y="45"/>
                  </a:cubicBezTo>
                  <a:cubicBezTo>
                    <a:pt x="0" y="47"/>
                    <a:pt x="0" y="47"/>
                    <a:pt x="0" y="47"/>
                  </a:cubicBezTo>
                  <a:cubicBezTo>
                    <a:pt x="6" y="47"/>
                    <a:pt x="13" y="47"/>
                    <a:pt x="19" y="47"/>
                  </a:cubicBezTo>
                  <a:cubicBezTo>
                    <a:pt x="19" y="45"/>
                    <a:pt x="19" y="45"/>
                    <a:pt x="19" y="45"/>
                  </a:cubicBezTo>
                  <a:cubicBezTo>
                    <a:pt x="16" y="45"/>
                    <a:pt x="16" y="45"/>
                    <a:pt x="16" y="45"/>
                  </a:cubicBezTo>
                  <a:cubicBezTo>
                    <a:pt x="15" y="45"/>
                    <a:pt x="14" y="44"/>
                    <a:pt x="14" y="44"/>
                  </a:cubicBezTo>
                  <a:cubicBezTo>
                    <a:pt x="14" y="44"/>
                    <a:pt x="13" y="44"/>
                    <a:pt x="13" y="43"/>
                  </a:cubicBezTo>
                  <a:cubicBezTo>
                    <a:pt x="13" y="42"/>
                    <a:pt x="14" y="40"/>
                    <a:pt x="16" y="37"/>
                  </a:cubicBezTo>
                  <a:cubicBezTo>
                    <a:pt x="18" y="31"/>
                    <a:pt x="18" y="31"/>
                    <a:pt x="18" y="31"/>
                  </a:cubicBezTo>
                  <a:cubicBezTo>
                    <a:pt x="33" y="31"/>
                    <a:pt x="33" y="31"/>
                    <a:pt x="33" y="31"/>
                  </a:cubicBezTo>
                  <a:cubicBezTo>
                    <a:pt x="37" y="40"/>
                    <a:pt x="37" y="40"/>
                    <a:pt x="37" y="40"/>
                  </a:cubicBezTo>
                  <a:cubicBezTo>
                    <a:pt x="37" y="42"/>
                    <a:pt x="38" y="43"/>
                    <a:pt x="38" y="44"/>
                  </a:cubicBezTo>
                  <a:cubicBezTo>
                    <a:pt x="38" y="44"/>
                    <a:pt x="38" y="44"/>
                    <a:pt x="37" y="44"/>
                  </a:cubicBezTo>
                  <a:cubicBezTo>
                    <a:pt x="37" y="45"/>
                    <a:pt x="36" y="45"/>
                    <a:pt x="35" y="45"/>
                  </a:cubicBezTo>
                  <a:cubicBezTo>
                    <a:pt x="32" y="45"/>
                    <a:pt x="32" y="45"/>
                    <a:pt x="32" y="45"/>
                  </a:cubicBezTo>
                  <a:cubicBezTo>
                    <a:pt x="32" y="47"/>
                    <a:pt x="32" y="47"/>
                    <a:pt x="32" y="47"/>
                  </a:cubicBezTo>
                  <a:cubicBezTo>
                    <a:pt x="39" y="47"/>
                    <a:pt x="46" y="47"/>
                    <a:pt x="53" y="47"/>
                  </a:cubicBezTo>
                  <a:cubicBezTo>
                    <a:pt x="53" y="45"/>
                    <a:pt x="53" y="45"/>
                    <a:pt x="53" y="45"/>
                  </a:cubicBezTo>
                  <a:cubicBezTo>
                    <a:pt x="52" y="45"/>
                    <a:pt x="51" y="45"/>
                    <a:pt x="50" y="45"/>
                  </a:cubicBezTo>
                  <a:cubicBezTo>
                    <a:pt x="50" y="44"/>
                    <a:pt x="49" y="44"/>
                    <a:pt x="49" y="43"/>
                  </a:cubicBezTo>
                  <a:close/>
                  <a:moveTo>
                    <a:pt x="19" y="29"/>
                  </a:moveTo>
                  <a:cubicBezTo>
                    <a:pt x="26" y="13"/>
                    <a:pt x="26" y="13"/>
                    <a:pt x="26" y="13"/>
                  </a:cubicBezTo>
                  <a:cubicBezTo>
                    <a:pt x="32" y="29"/>
                    <a:pt x="32" y="29"/>
                    <a:pt x="32" y="29"/>
                  </a:cubicBezTo>
                  <a:lnTo>
                    <a:pt x="19" y="29"/>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î$ḷîḋé">
              <a:extLst>
                <a:ext uri="{FF2B5EF4-FFF2-40B4-BE49-F238E27FC236}">
                  <a16:creationId xmlns:a16="http://schemas.microsoft.com/office/drawing/2014/main" xmlns="" id="{43DD2DC0-1589-4925-B17D-6E331E7C50AA}"/>
                </a:ext>
              </a:extLst>
            </p:cNvPr>
            <p:cNvSpPr/>
            <p:nvPr userDrawn="1"/>
          </p:nvSpPr>
          <p:spPr bwMode="auto">
            <a:xfrm>
              <a:off x="4571206" y="4008438"/>
              <a:ext cx="93663" cy="198438"/>
            </a:xfrm>
            <a:custGeom>
              <a:avLst/>
              <a:gdLst>
                <a:gd name="T0" fmla="*/ 0 w 22"/>
                <a:gd name="T1" fmla="*/ 0 h 47"/>
                <a:gd name="T2" fmla="*/ 0 w 22"/>
                <a:gd name="T3" fmla="*/ 2 h 47"/>
                <a:gd name="T4" fmla="*/ 2 w 22"/>
                <a:gd name="T5" fmla="*/ 2 h 47"/>
                <a:gd name="T6" fmla="*/ 5 w 22"/>
                <a:gd name="T7" fmla="*/ 4 h 47"/>
                <a:gd name="T8" fmla="*/ 6 w 22"/>
                <a:gd name="T9" fmla="*/ 18 h 47"/>
                <a:gd name="T10" fmla="*/ 6 w 22"/>
                <a:gd name="T11" fmla="*/ 29 h 47"/>
                <a:gd name="T12" fmla="*/ 5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6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îṩľiďè">
              <a:extLst>
                <a:ext uri="{FF2B5EF4-FFF2-40B4-BE49-F238E27FC236}">
                  <a16:creationId xmlns:a16="http://schemas.microsoft.com/office/drawing/2014/main" xmlns="" id="{299EF2BF-FE55-40F4-8035-45F5C070E9FA}"/>
                </a:ext>
              </a:extLst>
            </p:cNvPr>
            <p:cNvSpPr/>
            <p:nvPr userDrawn="1"/>
          </p:nvSpPr>
          <p:spPr bwMode="auto">
            <a:xfrm>
              <a:off x="4377531" y="4008438"/>
              <a:ext cx="180975" cy="198438"/>
            </a:xfrm>
            <a:custGeom>
              <a:avLst/>
              <a:gdLst>
                <a:gd name="T0" fmla="*/ 0 w 43"/>
                <a:gd name="T1" fmla="*/ 0 h 47"/>
                <a:gd name="T2" fmla="*/ 0 w 43"/>
                <a:gd name="T3" fmla="*/ 7 h 47"/>
                <a:gd name="T4" fmla="*/ 0 w 43"/>
                <a:gd name="T5" fmla="*/ 11 h 47"/>
                <a:gd name="T6" fmla="*/ 2 w 43"/>
                <a:gd name="T7" fmla="*/ 11 h 47"/>
                <a:gd name="T8" fmla="*/ 3 w 43"/>
                <a:gd name="T9" fmla="*/ 7 h 47"/>
                <a:gd name="T10" fmla="*/ 4 w 43"/>
                <a:gd name="T11" fmla="*/ 4 h 47"/>
                <a:gd name="T12" fmla="*/ 16 w 43"/>
                <a:gd name="T13" fmla="*/ 3 h 47"/>
                <a:gd name="T14" fmla="*/ 16 w 43"/>
                <a:gd name="T15" fmla="*/ 3 h 47"/>
                <a:gd name="T16" fmla="*/ 16 w 43"/>
                <a:gd name="T17" fmla="*/ 3 h 47"/>
                <a:gd name="T18" fmla="*/ 17 w 43"/>
                <a:gd name="T19" fmla="*/ 13 h 47"/>
                <a:gd name="T20" fmla="*/ 17 w 43"/>
                <a:gd name="T21" fmla="*/ 32 h 47"/>
                <a:gd name="T22" fmla="*/ 16 w 43"/>
                <a:gd name="T23" fmla="*/ 42 h 47"/>
                <a:gd name="T24" fmla="*/ 15 w 43"/>
                <a:gd name="T25" fmla="*/ 44 h 47"/>
                <a:gd name="T26" fmla="*/ 13 w 43"/>
                <a:gd name="T27" fmla="*/ 45 h 47"/>
                <a:gd name="T28" fmla="*/ 10 w 43"/>
                <a:gd name="T29" fmla="*/ 45 h 47"/>
                <a:gd name="T30" fmla="*/ 10 w 43"/>
                <a:gd name="T31" fmla="*/ 47 h 47"/>
                <a:gd name="T32" fmla="*/ 33 w 43"/>
                <a:gd name="T33" fmla="*/ 47 h 47"/>
                <a:gd name="T34" fmla="*/ 33 w 43"/>
                <a:gd name="T35" fmla="*/ 45 h 47"/>
                <a:gd name="T36" fmla="*/ 31 w 43"/>
                <a:gd name="T37" fmla="*/ 45 h 47"/>
                <a:gd name="T38" fmla="*/ 27 w 43"/>
                <a:gd name="T39" fmla="*/ 44 h 47"/>
                <a:gd name="T40" fmla="*/ 26 w 43"/>
                <a:gd name="T41" fmla="*/ 32 h 47"/>
                <a:gd name="T42" fmla="*/ 26 w 43"/>
                <a:gd name="T43" fmla="*/ 14 h 47"/>
                <a:gd name="T44" fmla="*/ 27 w 43"/>
                <a:gd name="T45" fmla="*/ 3 h 47"/>
                <a:gd name="T46" fmla="*/ 34 w 43"/>
                <a:gd name="T47" fmla="*/ 4 h 47"/>
                <a:gd name="T48" fmla="*/ 39 w 43"/>
                <a:gd name="T49" fmla="*/ 4 h 47"/>
                <a:gd name="T50" fmla="*/ 39 w 43"/>
                <a:gd name="T51" fmla="*/ 4 h 47"/>
                <a:gd name="T52" fmla="*/ 40 w 43"/>
                <a:gd name="T53" fmla="*/ 7 h 47"/>
                <a:gd name="T54" fmla="*/ 40 w 43"/>
                <a:gd name="T55" fmla="*/ 11 h 47"/>
                <a:gd name="T56" fmla="*/ 42 w 43"/>
                <a:gd name="T57" fmla="*/ 11 h 47"/>
                <a:gd name="T58" fmla="*/ 43 w 43"/>
                <a:gd name="T59" fmla="*/ 0 h 47"/>
                <a:gd name="T60" fmla="*/ 22 w 43"/>
                <a:gd name="T61" fmla="*/ 0 h 47"/>
                <a:gd name="T62" fmla="*/ 0 w 43"/>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47">
                  <a:moveTo>
                    <a:pt x="0" y="0"/>
                  </a:moveTo>
                  <a:cubicBezTo>
                    <a:pt x="0" y="3"/>
                    <a:pt x="0" y="5"/>
                    <a:pt x="0" y="7"/>
                  </a:cubicBezTo>
                  <a:cubicBezTo>
                    <a:pt x="0" y="11"/>
                    <a:pt x="0" y="11"/>
                    <a:pt x="0" y="11"/>
                  </a:cubicBezTo>
                  <a:cubicBezTo>
                    <a:pt x="2" y="11"/>
                    <a:pt x="2" y="11"/>
                    <a:pt x="2" y="11"/>
                  </a:cubicBezTo>
                  <a:cubicBezTo>
                    <a:pt x="3" y="7"/>
                    <a:pt x="3" y="7"/>
                    <a:pt x="3" y="7"/>
                  </a:cubicBezTo>
                  <a:cubicBezTo>
                    <a:pt x="3" y="5"/>
                    <a:pt x="3" y="4"/>
                    <a:pt x="4" y="4"/>
                  </a:cubicBezTo>
                  <a:cubicBezTo>
                    <a:pt x="16" y="3"/>
                    <a:pt x="16" y="3"/>
                    <a:pt x="16" y="3"/>
                  </a:cubicBezTo>
                  <a:cubicBezTo>
                    <a:pt x="16" y="3"/>
                    <a:pt x="16" y="3"/>
                    <a:pt x="16" y="3"/>
                  </a:cubicBezTo>
                  <a:cubicBezTo>
                    <a:pt x="16" y="3"/>
                    <a:pt x="16" y="3"/>
                    <a:pt x="16" y="3"/>
                  </a:cubicBezTo>
                  <a:cubicBezTo>
                    <a:pt x="16" y="6"/>
                    <a:pt x="17" y="10"/>
                    <a:pt x="17" y="13"/>
                  </a:cubicBezTo>
                  <a:cubicBezTo>
                    <a:pt x="17" y="32"/>
                    <a:pt x="17" y="32"/>
                    <a:pt x="17" y="32"/>
                  </a:cubicBezTo>
                  <a:cubicBezTo>
                    <a:pt x="17" y="36"/>
                    <a:pt x="16" y="40"/>
                    <a:pt x="16" y="42"/>
                  </a:cubicBezTo>
                  <a:cubicBezTo>
                    <a:pt x="16" y="43"/>
                    <a:pt x="16" y="44"/>
                    <a:pt x="15" y="44"/>
                  </a:cubicBezTo>
                  <a:cubicBezTo>
                    <a:pt x="15" y="45"/>
                    <a:pt x="14" y="45"/>
                    <a:pt x="13" y="45"/>
                  </a:cubicBezTo>
                  <a:cubicBezTo>
                    <a:pt x="10" y="45"/>
                    <a:pt x="10" y="45"/>
                    <a:pt x="10" y="45"/>
                  </a:cubicBezTo>
                  <a:cubicBezTo>
                    <a:pt x="10" y="47"/>
                    <a:pt x="10" y="47"/>
                    <a:pt x="10" y="47"/>
                  </a:cubicBezTo>
                  <a:cubicBezTo>
                    <a:pt x="17" y="47"/>
                    <a:pt x="25" y="47"/>
                    <a:pt x="33" y="47"/>
                  </a:cubicBezTo>
                  <a:cubicBezTo>
                    <a:pt x="33" y="45"/>
                    <a:pt x="33" y="45"/>
                    <a:pt x="33" y="45"/>
                  </a:cubicBezTo>
                  <a:cubicBezTo>
                    <a:pt x="31" y="45"/>
                    <a:pt x="31" y="45"/>
                    <a:pt x="31" y="45"/>
                  </a:cubicBezTo>
                  <a:cubicBezTo>
                    <a:pt x="29" y="45"/>
                    <a:pt x="27" y="45"/>
                    <a:pt x="27" y="44"/>
                  </a:cubicBezTo>
                  <a:cubicBezTo>
                    <a:pt x="27" y="43"/>
                    <a:pt x="26" y="39"/>
                    <a:pt x="26" y="32"/>
                  </a:cubicBezTo>
                  <a:cubicBezTo>
                    <a:pt x="26" y="14"/>
                    <a:pt x="26" y="14"/>
                    <a:pt x="26" y="14"/>
                  </a:cubicBezTo>
                  <a:cubicBezTo>
                    <a:pt x="26" y="10"/>
                    <a:pt x="27" y="7"/>
                    <a:pt x="27" y="3"/>
                  </a:cubicBezTo>
                  <a:cubicBezTo>
                    <a:pt x="29" y="3"/>
                    <a:pt x="32" y="3"/>
                    <a:pt x="34" y="4"/>
                  </a:cubicBezTo>
                  <a:cubicBezTo>
                    <a:pt x="39" y="4"/>
                    <a:pt x="39" y="4"/>
                    <a:pt x="39" y="4"/>
                  </a:cubicBezTo>
                  <a:cubicBezTo>
                    <a:pt x="39" y="4"/>
                    <a:pt x="39" y="4"/>
                    <a:pt x="39" y="4"/>
                  </a:cubicBezTo>
                  <a:cubicBezTo>
                    <a:pt x="39" y="4"/>
                    <a:pt x="40" y="5"/>
                    <a:pt x="40" y="7"/>
                  </a:cubicBezTo>
                  <a:cubicBezTo>
                    <a:pt x="40" y="11"/>
                    <a:pt x="40" y="11"/>
                    <a:pt x="40" y="11"/>
                  </a:cubicBezTo>
                  <a:cubicBezTo>
                    <a:pt x="42" y="11"/>
                    <a:pt x="42" y="11"/>
                    <a:pt x="42" y="11"/>
                  </a:cubicBezTo>
                  <a:cubicBezTo>
                    <a:pt x="42" y="8"/>
                    <a:pt x="42" y="4"/>
                    <a:pt x="43" y="0"/>
                  </a:cubicBezTo>
                  <a:cubicBezTo>
                    <a:pt x="36" y="0"/>
                    <a:pt x="29" y="0"/>
                    <a:pt x="22" y="0"/>
                  </a:cubicBezTo>
                  <a:cubicBezTo>
                    <a:pt x="15" y="0"/>
                    <a:pt x="7" y="0"/>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îṩḻîḍê">
              <a:extLst>
                <a:ext uri="{FF2B5EF4-FFF2-40B4-BE49-F238E27FC236}">
                  <a16:creationId xmlns:a16="http://schemas.microsoft.com/office/drawing/2014/main" xmlns="" id="{CF839BAC-3C96-420C-A116-CAA735E2ABE9}"/>
                </a:ext>
              </a:extLst>
            </p:cNvPr>
            <p:cNvSpPr/>
            <p:nvPr userDrawn="1"/>
          </p:nvSpPr>
          <p:spPr bwMode="auto">
            <a:xfrm>
              <a:off x="2107406" y="2490788"/>
              <a:ext cx="1868488" cy="1873250"/>
            </a:xfrm>
            <a:custGeom>
              <a:avLst/>
              <a:gdLst>
                <a:gd name="T0" fmla="*/ 221 w 443"/>
                <a:gd name="T1" fmla="*/ 8 h 442"/>
                <a:gd name="T2" fmla="*/ 434 w 443"/>
                <a:gd name="T3" fmla="*/ 221 h 442"/>
                <a:gd name="T4" fmla="*/ 221 w 443"/>
                <a:gd name="T5" fmla="*/ 434 h 442"/>
                <a:gd name="T6" fmla="*/ 9 w 443"/>
                <a:gd name="T7" fmla="*/ 221 h 442"/>
                <a:gd name="T8" fmla="*/ 221 w 443"/>
                <a:gd name="T9" fmla="*/ 8 h 442"/>
                <a:gd name="T10" fmla="*/ 221 w 443"/>
                <a:gd name="T11" fmla="*/ 0 h 442"/>
                <a:gd name="T12" fmla="*/ 443 w 443"/>
                <a:gd name="T13" fmla="*/ 221 h 442"/>
                <a:gd name="T14" fmla="*/ 221 w 443"/>
                <a:gd name="T15" fmla="*/ 442 h 442"/>
                <a:gd name="T16" fmla="*/ 0 w 443"/>
                <a:gd name="T17" fmla="*/ 221 h 442"/>
                <a:gd name="T18" fmla="*/ 221 w 443"/>
                <a:gd name="T19"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3" h="442">
                  <a:moveTo>
                    <a:pt x="221" y="8"/>
                  </a:moveTo>
                  <a:cubicBezTo>
                    <a:pt x="339" y="8"/>
                    <a:pt x="434" y="104"/>
                    <a:pt x="434" y="221"/>
                  </a:cubicBezTo>
                  <a:cubicBezTo>
                    <a:pt x="434" y="338"/>
                    <a:pt x="339" y="434"/>
                    <a:pt x="221" y="434"/>
                  </a:cubicBezTo>
                  <a:cubicBezTo>
                    <a:pt x="104" y="434"/>
                    <a:pt x="9" y="338"/>
                    <a:pt x="9" y="221"/>
                  </a:cubicBezTo>
                  <a:cubicBezTo>
                    <a:pt x="9" y="104"/>
                    <a:pt x="104" y="8"/>
                    <a:pt x="221" y="8"/>
                  </a:cubicBezTo>
                  <a:moveTo>
                    <a:pt x="221" y="0"/>
                  </a:moveTo>
                  <a:cubicBezTo>
                    <a:pt x="343" y="0"/>
                    <a:pt x="443" y="99"/>
                    <a:pt x="443" y="221"/>
                  </a:cubicBezTo>
                  <a:cubicBezTo>
                    <a:pt x="443" y="343"/>
                    <a:pt x="343" y="442"/>
                    <a:pt x="221" y="442"/>
                  </a:cubicBezTo>
                  <a:cubicBezTo>
                    <a:pt x="100" y="442"/>
                    <a:pt x="0" y="343"/>
                    <a:pt x="0" y="221"/>
                  </a:cubicBezTo>
                  <a:cubicBezTo>
                    <a:pt x="0" y="99"/>
                    <a:pt x="100" y="0"/>
                    <a:pt x="221"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íšḻîḋe">
              <a:extLst>
                <a:ext uri="{FF2B5EF4-FFF2-40B4-BE49-F238E27FC236}">
                  <a16:creationId xmlns:a16="http://schemas.microsoft.com/office/drawing/2014/main" xmlns="" id="{FDC31284-F01B-454E-9447-AE28D587FE5D}"/>
                </a:ext>
              </a:extLst>
            </p:cNvPr>
            <p:cNvSpPr/>
            <p:nvPr userDrawn="1"/>
          </p:nvSpPr>
          <p:spPr bwMode="auto">
            <a:xfrm>
              <a:off x="2209006" y="2592388"/>
              <a:ext cx="1666875" cy="1177925"/>
            </a:xfrm>
            <a:custGeom>
              <a:avLst/>
              <a:gdLst>
                <a:gd name="T0" fmla="*/ 359 w 395"/>
                <a:gd name="T1" fmla="*/ 255 h 278"/>
                <a:gd name="T2" fmla="*/ 377 w 395"/>
                <a:gd name="T3" fmla="*/ 278 h 278"/>
                <a:gd name="T4" fmla="*/ 362 w 395"/>
                <a:gd name="T5" fmla="*/ 239 h 278"/>
                <a:gd name="T6" fmla="*/ 386 w 395"/>
                <a:gd name="T7" fmla="*/ 226 h 278"/>
                <a:gd name="T8" fmla="*/ 385 w 395"/>
                <a:gd name="T9" fmla="*/ 212 h 278"/>
                <a:gd name="T10" fmla="*/ 367 w 395"/>
                <a:gd name="T11" fmla="*/ 220 h 278"/>
                <a:gd name="T12" fmla="*/ 374 w 395"/>
                <a:gd name="T13" fmla="*/ 201 h 278"/>
                <a:gd name="T14" fmla="*/ 384 w 395"/>
                <a:gd name="T15" fmla="*/ 192 h 278"/>
                <a:gd name="T16" fmla="*/ 382 w 395"/>
                <a:gd name="T17" fmla="*/ 134 h 278"/>
                <a:gd name="T18" fmla="*/ 383 w 395"/>
                <a:gd name="T19" fmla="*/ 140 h 278"/>
                <a:gd name="T20" fmla="*/ 372 w 395"/>
                <a:gd name="T21" fmla="*/ 143 h 278"/>
                <a:gd name="T22" fmla="*/ 352 w 395"/>
                <a:gd name="T23" fmla="*/ 127 h 278"/>
                <a:gd name="T24" fmla="*/ 369 w 395"/>
                <a:gd name="T25" fmla="*/ 123 h 278"/>
                <a:gd name="T26" fmla="*/ 339 w 395"/>
                <a:gd name="T27" fmla="*/ 100 h 278"/>
                <a:gd name="T28" fmla="*/ 358 w 395"/>
                <a:gd name="T29" fmla="*/ 98 h 278"/>
                <a:gd name="T30" fmla="*/ 324 w 395"/>
                <a:gd name="T31" fmla="*/ 80 h 278"/>
                <a:gd name="T32" fmla="*/ 337 w 395"/>
                <a:gd name="T33" fmla="*/ 60 h 278"/>
                <a:gd name="T34" fmla="*/ 334 w 395"/>
                <a:gd name="T35" fmla="*/ 57 h 278"/>
                <a:gd name="T36" fmla="*/ 322 w 395"/>
                <a:gd name="T37" fmla="*/ 45 h 278"/>
                <a:gd name="T38" fmla="*/ 327 w 395"/>
                <a:gd name="T39" fmla="*/ 51 h 278"/>
                <a:gd name="T40" fmla="*/ 296 w 395"/>
                <a:gd name="T41" fmla="*/ 36 h 278"/>
                <a:gd name="T42" fmla="*/ 257 w 395"/>
                <a:gd name="T43" fmla="*/ 35 h 278"/>
                <a:gd name="T44" fmla="*/ 262 w 395"/>
                <a:gd name="T45" fmla="*/ 38 h 278"/>
                <a:gd name="T46" fmla="*/ 232 w 395"/>
                <a:gd name="T47" fmla="*/ 29 h 278"/>
                <a:gd name="T48" fmla="*/ 230 w 395"/>
                <a:gd name="T49" fmla="*/ 3 h 278"/>
                <a:gd name="T50" fmla="*/ 210 w 395"/>
                <a:gd name="T51" fmla="*/ 28 h 278"/>
                <a:gd name="T52" fmla="*/ 192 w 395"/>
                <a:gd name="T53" fmla="*/ 27 h 278"/>
                <a:gd name="T54" fmla="*/ 206 w 395"/>
                <a:gd name="T55" fmla="*/ 2 h 278"/>
                <a:gd name="T56" fmla="*/ 224 w 395"/>
                <a:gd name="T57" fmla="*/ 4 h 278"/>
                <a:gd name="T58" fmla="*/ 188 w 395"/>
                <a:gd name="T59" fmla="*/ 2 h 278"/>
                <a:gd name="T60" fmla="*/ 145 w 395"/>
                <a:gd name="T61" fmla="*/ 35 h 278"/>
                <a:gd name="T62" fmla="*/ 157 w 395"/>
                <a:gd name="T63" fmla="*/ 10 h 278"/>
                <a:gd name="T64" fmla="*/ 159 w 395"/>
                <a:gd name="T65" fmla="*/ 22 h 278"/>
                <a:gd name="T66" fmla="*/ 135 w 395"/>
                <a:gd name="T67" fmla="*/ 14 h 278"/>
                <a:gd name="T68" fmla="*/ 127 w 395"/>
                <a:gd name="T69" fmla="*/ 43 h 278"/>
                <a:gd name="T70" fmla="*/ 111 w 395"/>
                <a:gd name="T71" fmla="*/ 20 h 278"/>
                <a:gd name="T72" fmla="*/ 106 w 395"/>
                <a:gd name="T73" fmla="*/ 54 h 278"/>
                <a:gd name="T74" fmla="*/ 106 w 395"/>
                <a:gd name="T75" fmla="*/ 30 h 278"/>
                <a:gd name="T76" fmla="*/ 73 w 395"/>
                <a:gd name="T77" fmla="*/ 48 h 278"/>
                <a:gd name="T78" fmla="*/ 99 w 395"/>
                <a:gd name="T79" fmla="*/ 55 h 278"/>
                <a:gd name="T80" fmla="*/ 65 w 395"/>
                <a:gd name="T81" fmla="*/ 86 h 278"/>
                <a:gd name="T82" fmla="*/ 50 w 395"/>
                <a:gd name="T83" fmla="*/ 98 h 278"/>
                <a:gd name="T84" fmla="*/ 31 w 395"/>
                <a:gd name="T85" fmla="*/ 95 h 278"/>
                <a:gd name="T86" fmla="*/ 19 w 395"/>
                <a:gd name="T87" fmla="*/ 130 h 278"/>
                <a:gd name="T88" fmla="*/ 13 w 395"/>
                <a:gd name="T89" fmla="*/ 132 h 278"/>
                <a:gd name="T90" fmla="*/ 25 w 395"/>
                <a:gd name="T91" fmla="*/ 107 h 278"/>
                <a:gd name="T92" fmla="*/ 8 w 395"/>
                <a:gd name="T93" fmla="*/ 145 h 278"/>
                <a:gd name="T94" fmla="*/ 13 w 395"/>
                <a:gd name="T95" fmla="*/ 159 h 278"/>
                <a:gd name="T96" fmla="*/ 5 w 395"/>
                <a:gd name="T97" fmla="*/ 160 h 278"/>
                <a:gd name="T98" fmla="*/ 26 w 395"/>
                <a:gd name="T99" fmla="*/ 193 h 278"/>
                <a:gd name="T100" fmla="*/ 0 w 395"/>
                <a:gd name="T101" fmla="*/ 196 h 278"/>
                <a:gd name="T102" fmla="*/ 19 w 395"/>
                <a:gd name="T103" fmla="*/ 216 h 278"/>
                <a:gd name="T104" fmla="*/ 29 w 395"/>
                <a:gd name="T105" fmla="*/ 223 h 278"/>
                <a:gd name="T106" fmla="*/ 31 w 395"/>
                <a:gd name="T107" fmla="*/ 232 h 278"/>
                <a:gd name="T108" fmla="*/ 5 w 395"/>
                <a:gd name="T109" fmla="*/ 238 h 278"/>
                <a:gd name="T110" fmla="*/ 16 w 395"/>
                <a:gd name="T111" fmla="*/ 254 h 278"/>
                <a:gd name="T112" fmla="*/ 38 w 395"/>
                <a:gd name="T113" fmla="*/ 260 h 278"/>
                <a:gd name="T114" fmla="*/ 9 w 395"/>
                <a:gd name="T115" fmla="*/ 254 h 278"/>
                <a:gd name="T116" fmla="*/ 383 w 395"/>
                <a:gd name="T117" fmla="*/ 165 h 278"/>
                <a:gd name="T118" fmla="*/ 389 w 395"/>
                <a:gd name="T119" fmla="*/ 15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5" h="278">
                  <a:moveTo>
                    <a:pt x="376" y="277"/>
                  </a:moveTo>
                  <a:cubicBezTo>
                    <a:pt x="374" y="275"/>
                    <a:pt x="372" y="271"/>
                    <a:pt x="369" y="268"/>
                  </a:cubicBezTo>
                  <a:cubicBezTo>
                    <a:pt x="368" y="266"/>
                    <a:pt x="367" y="264"/>
                    <a:pt x="366" y="264"/>
                  </a:cubicBezTo>
                  <a:cubicBezTo>
                    <a:pt x="366" y="264"/>
                    <a:pt x="365" y="264"/>
                    <a:pt x="365" y="263"/>
                  </a:cubicBezTo>
                  <a:cubicBezTo>
                    <a:pt x="363" y="263"/>
                    <a:pt x="363" y="263"/>
                    <a:pt x="363" y="263"/>
                  </a:cubicBezTo>
                  <a:cubicBezTo>
                    <a:pt x="360" y="261"/>
                    <a:pt x="358" y="261"/>
                    <a:pt x="357" y="261"/>
                  </a:cubicBezTo>
                  <a:cubicBezTo>
                    <a:pt x="357" y="261"/>
                    <a:pt x="357" y="261"/>
                    <a:pt x="357" y="261"/>
                  </a:cubicBezTo>
                  <a:cubicBezTo>
                    <a:pt x="356" y="261"/>
                    <a:pt x="356" y="262"/>
                    <a:pt x="355" y="263"/>
                  </a:cubicBezTo>
                  <a:cubicBezTo>
                    <a:pt x="355" y="263"/>
                    <a:pt x="355" y="263"/>
                    <a:pt x="355" y="263"/>
                  </a:cubicBezTo>
                  <a:cubicBezTo>
                    <a:pt x="354" y="263"/>
                    <a:pt x="354" y="263"/>
                    <a:pt x="354" y="263"/>
                  </a:cubicBezTo>
                  <a:cubicBezTo>
                    <a:pt x="354" y="263"/>
                    <a:pt x="354" y="263"/>
                    <a:pt x="354" y="263"/>
                  </a:cubicBezTo>
                  <a:cubicBezTo>
                    <a:pt x="354" y="261"/>
                    <a:pt x="355" y="260"/>
                    <a:pt x="356" y="257"/>
                  </a:cubicBezTo>
                  <a:cubicBezTo>
                    <a:pt x="357" y="255"/>
                    <a:pt x="358" y="253"/>
                    <a:pt x="358" y="252"/>
                  </a:cubicBezTo>
                  <a:cubicBezTo>
                    <a:pt x="358" y="251"/>
                    <a:pt x="358" y="251"/>
                    <a:pt x="358" y="251"/>
                  </a:cubicBezTo>
                  <a:cubicBezTo>
                    <a:pt x="360" y="252"/>
                    <a:pt x="360" y="252"/>
                    <a:pt x="360" y="252"/>
                  </a:cubicBezTo>
                  <a:cubicBezTo>
                    <a:pt x="360" y="252"/>
                    <a:pt x="360" y="252"/>
                    <a:pt x="360" y="252"/>
                  </a:cubicBezTo>
                  <a:cubicBezTo>
                    <a:pt x="359" y="253"/>
                    <a:pt x="359" y="254"/>
                    <a:pt x="359" y="254"/>
                  </a:cubicBezTo>
                  <a:cubicBezTo>
                    <a:pt x="359" y="255"/>
                    <a:pt x="359" y="255"/>
                    <a:pt x="359" y="255"/>
                  </a:cubicBezTo>
                  <a:cubicBezTo>
                    <a:pt x="360" y="255"/>
                    <a:pt x="361" y="256"/>
                    <a:pt x="365" y="258"/>
                  </a:cubicBezTo>
                  <a:cubicBezTo>
                    <a:pt x="367" y="258"/>
                    <a:pt x="367" y="258"/>
                    <a:pt x="367" y="258"/>
                  </a:cubicBezTo>
                  <a:cubicBezTo>
                    <a:pt x="368" y="258"/>
                    <a:pt x="370" y="258"/>
                    <a:pt x="374" y="258"/>
                  </a:cubicBezTo>
                  <a:cubicBezTo>
                    <a:pt x="378" y="257"/>
                    <a:pt x="380" y="256"/>
                    <a:pt x="382" y="256"/>
                  </a:cubicBezTo>
                  <a:cubicBezTo>
                    <a:pt x="383" y="255"/>
                    <a:pt x="383" y="255"/>
                    <a:pt x="383" y="255"/>
                  </a:cubicBezTo>
                  <a:cubicBezTo>
                    <a:pt x="383" y="255"/>
                    <a:pt x="384" y="254"/>
                    <a:pt x="384" y="254"/>
                  </a:cubicBezTo>
                  <a:cubicBezTo>
                    <a:pt x="384" y="253"/>
                    <a:pt x="384" y="253"/>
                    <a:pt x="384" y="253"/>
                  </a:cubicBezTo>
                  <a:cubicBezTo>
                    <a:pt x="385" y="254"/>
                    <a:pt x="385" y="254"/>
                    <a:pt x="385" y="254"/>
                  </a:cubicBezTo>
                  <a:cubicBezTo>
                    <a:pt x="385" y="254"/>
                    <a:pt x="385" y="254"/>
                    <a:pt x="385" y="254"/>
                  </a:cubicBezTo>
                  <a:cubicBezTo>
                    <a:pt x="385" y="257"/>
                    <a:pt x="384" y="259"/>
                    <a:pt x="384" y="260"/>
                  </a:cubicBezTo>
                  <a:cubicBezTo>
                    <a:pt x="384" y="261"/>
                    <a:pt x="383" y="261"/>
                    <a:pt x="383" y="261"/>
                  </a:cubicBezTo>
                  <a:cubicBezTo>
                    <a:pt x="381" y="262"/>
                    <a:pt x="378" y="262"/>
                    <a:pt x="374" y="263"/>
                  </a:cubicBezTo>
                  <a:cubicBezTo>
                    <a:pt x="369" y="263"/>
                    <a:pt x="369" y="263"/>
                    <a:pt x="369" y="263"/>
                  </a:cubicBezTo>
                  <a:cubicBezTo>
                    <a:pt x="370" y="265"/>
                    <a:pt x="371" y="267"/>
                    <a:pt x="374" y="270"/>
                  </a:cubicBezTo>
                  <a:cubicBezTo>
                    <a:pt x="377" y="273"/>
                    <a:pt x="377" y="273"/>
                    <a:pt x="377" y="273"/>
                  </a:cubicBezTo>
                  <a:cubicBezTo>
                    <a:pt x="377" y="274"/>
                    <a:pt x="378" y="274"/>
                    <a:pt x="378" y="275"/>
                  </a:cubicBezTo>
                  <a:cubicBezTo>
                    <a:pt x="377" y="278"/>
                    <a:pt x="377" y="278"/>
                    <a:pt x="377" y="278"/>
                  </a:cubicBezTo>
                  <a:cubicBezTo>
                    <a:pt x="377" y="278"/>
                    <a:pt x="377" y="278"/>
                    <a:pt x="377" y="278"/>
                  </a:cubicBezTo>
                  <a:lnTo>
                    <a:pt x="376" y="277"/>
                  </a:lnTo>
                  <a:close/>
                  <a:moveTo>
                    <a:pt x="387" y="251"/>
                  </a:moveTo>
                  <a:cubicBezTo>
                    <a:pt x="386" y="250"/>
                    <a:pt x="385" y="250"/>
                    <a:pt x="384" y="250"/>
                  </a:cubicBezTo>
                  <a:cubicBezTo>
                    <a:pt x="381" y="249"/>
                    <a:pt x="381" y="249"/>
                    <a:pt x="381" y="249"/>
                  </a:cubicBezTo>
                  <a:cubicBezTo>
                    <a:pt x="381" y="249"/>
                    <a:pt x="381" y="249"/>
                    <a:pt x="381" y="249"/>
                  </a:cubicBezTo>
                  <a:cubicBezTo>
                    <a:pt x="381" y="248"/>
                    <a:pt x="381" y="248"/>
                    <a:pt x="381" y="248"/>
                  </a:cubicBezTo>
                  <a:cubicBezTo>
                    <a:pt x="381" y="248"/>
                    <a:pt x="381" y="248"/>
                    <a:pt x="381" y="248"/>
                  </a:cubicBezTo>
                  <a:cubicBezTo>
                    <a:pt x="383" y="248"/>
                    <a:pt x="384" y="248"/>
                    <a:pt x="384" y="248"/>
                  </a:cubicBezTo>
                  <a:cubicBezTo>
                    <a:pt x="384" y="248"/>
                    <a:pt x="385" y="248"/>
                    <a:pt x="385" y="247"/>
                  </a:cubicBezTo>
                  <a:cubicBezTo>
                    <a:pt x="385" y="247"/>
                    <a:pt x="385" y="246"/>
                    <a:pt x="386" y="243"/>
                  </a:cubicBezTo>
                  <a:cubicBezTo>
                    <a:pt x="387" y="241"/>
                    <a:pt x="387" y="241"/>
                    <a:pt x="387" y="241"/>
                  </a:cubicBezTo>
                  <a:cubicBezTo>
                    <a:pt x="386" y="241"/>
                    <a:pt x="384" y="240"/>
                    <a:pt x="381" y="240"/>
                  </a:cubicBezTo>
                  <a:cubicBezTo>
                    <a:pt x="371" y="237"/>
                    <a:pt x="371" y="237"/>
                    <a:pt x="371" y="237"/>
                  </a:cubicBezTo>
                  <a:cubicBezTo>
                    <a:pt x="368" y="237"/>
                    <a:pt x="366" y="236"/>
                    <a:pt x="365" y="236"/>
                  </a:cubicBezTo>
                  <a:cubicBezTo>
                    <a:pt x="365" y="236"/>
                    <a:pt x="364" y="236"/>
                    <a:pt x="364" y="237"/>
                  </a:cubicBezTo>
                  <a:cubicBezTo>
                    <a:pt x="364" y="237"/>
                    <a:pt x="364" y="238"/>
                    <a:pt x="363" y="239"/>
                  </a:cubicBezTo>
                  <a:cubicBezTo>
                    <a:pt x="363" y="239"/>
                    <a:pt x="363" y="239"/>
                    <a:pt x="363" y="239"/>
                  </a:cubicBezTo>
                  <a:cubicBezTo>
                    <a:pt x="362" y="239"/>
                    <a:pt x="362" y="239"/>
                    <a:pt x="362" y="239"/>
                  </a:cubicBezTo>
                  <a:cubicBezTo>
                    <a:pt x="362" y="238"/>
                    <a:pt x="362" y="238"/>
                    <a:pt x="362" y="238"/>
                  </a:cubicBezTo>
                  <a:cubicBezTo>
                    <a:pt x="362" y="237"/>
                    <a:pt x="363" y="235"/>
                    <a:pt x="363" y="233"/>
                  </a:cubicBezTo>
                  <a:cubicBezTo>
                    <a:pt x="364" y="230"/>
                    <a:pt x="364" y="228"/>
                    <a:pt x="364" y="227"/>
                  </a:cubicBezTo>
                  <a:cubicBezTo>
                    <a:pt x="365" y="227"/>
                    <a:pt x="365" y="227"/>
                    <a:pt x="365" y="227"/>
                  </a:cubicBezTo>
                  <a:cubicBezTo>
                    <a:pt x="366" y="227"/>
                    <a:pt x="366" y="227"/>
                    <a:pt x="366" y="227"/>
                  </a:cubicBezTo>
                  <a:cubicBezTo>
                    <a:pt x="366" y="227"/>
                    <a:pt x="366" y="227"/>
                    <a:pt x="366" y="227"/>
                  </a:cubicBezTo>
                  <a:cubicBezTo>
                    <a:pt x="366" y="229"/>
                    <a:pt x="366" y="229"/>
                    <a:pt x="366" y="230"/>
                  </a:cubicBezTo>
                  <a:cubicBezTo>
                    <a:pt x="366" y="230"/>
                    <a:pt x="366" y="230"/>
                    <a:pt x="366" y="230"/>
                  </a:cubicBezTo>
                  <a:cubicBezTo>
                    <a:pt x="367" y="231"/>
                    <a:pt x="369" y="231"/>
                    <a:pt x="372" y="232"/>
                  </a:cubicBezTo>
                  <a:cubicBezTo>
                    <a:pt x="383" y="234"/>
                    <a:pt x="383" y="234"/>
                    <a:pt x="383" y="234"/>
                  </a:cubicBezTo>
                  <a:cubicBezTo>
                    <a:pt x="386" y="235"/>
                    <a:pt x="387" y="235"/>
                    <a:pt x="388" y="236"/>
                  </a:cubicBezTo>
                  <a:cubicBezTo>
                    <a:pt x="388" y="233"/>
                    <a:pt x="388" y="233"/>
                    <a:pt x="388" y="233"/>
                  </a:cubicBezTo>
                  <a:cubicBezTo>
                    <a:pt x="389" y="231"/>
                    <a:pt x="389" y="229"/>
                    <a:pt x="389" y="229"/>
                  </a:cubicBezTo>
                  <a:cubicBezTo>
                    <a:pt x="389" y="229"/>
                    <a:pt x="389" y="229"/>
                    <a:pt x="389" y="228"/>
                  </a:cubicBezTo>
                  <a:cubicBezTo>
                    <a:pt x="389" y="228"/>
                    <a:pt x="388" y="228"/>
                    <a:pt x="388" y="228"/>
                  </a:cubicBezTo>
                  <a:cubicBezTo>
                    <a:pt x="387" y="228"/>
                    <a:pt x="386" y="227"/>
                    <a:pt x="386" y="227"/>
                  </a:cubicBezTo>
                  <a:cubicBezTo>
                    <a:pt x="386" y="227"/>
                    <a:pt x="386" y="227"/>
                    <a:pt x="386" y="227"/>
                  </a:cubicBezTo>
                  <a:cubicBezTo>
                    <a:pt x="386" y="226"/>
                    <a:pt x="386" y="226"/>
                    <a:pt x="386" y="226"/>
                  </a:cubicBezTo>
                  <a:cubicBezTo>
                    <a:pt x="386" y="226"/>
                    <a:pt x="386" y="226"/>
                    <a:pt x="386" y="226"/>
                  </a:cubicBezTo>
                  <a:cubicBezTo>
                    <a:pt x="389" y="226"/>
                    <a:pt x="389" y="226"/>
                    <a:pt x="389" y="226"/>
                  </a:cubicBezTo>
                  <a:cubicBezTo>
                    <a:pt x="390" y="227"/>
                    <a:pt x="391" y="227"/>
                    <a:pt x="392" y="227"/>
                  </a:cubicBezTo>
                  <a:cubicBezTo>
                    <a:pt x="392" y="227"/>
                    <a:pt x="392" y="227"/>
                    <a:pt x="392" y="227"/>
                  </a:cubicBezTo>
                  <a:cubicBezTo>
                    <a:pt x="392" y="228"/>
                    <a:pt x="391" y="230"/>
                    <a:pt x="390" y="235"/>
                  </a:cubicBezTo>
                  <a:cubicBezTo>
                    <a:pt x="389" y="243"/>
                    <a:pt x="389" y="243"/>
                    <a:pt x="389" y="243"/>
                  </a:cubicBezTo>
                  <a:cubicBezTo>
                    <a:pt x="388" y="247"/>
                    <a:pt x="387" y="250"/>
                    <a:pt x="387" y="251"/>
                  </a:cubicBezTo>
                  <a:close/>
                  <a:moveTo>
                    <a:pt x="366" y="220"/>
                  </a:moveTo>
                  <a:cubicBezTo>
                    <a:pt x="366" y="220"/>
                    <a:pt x="366" y="220"/>
                    <a:pt x="366" y="220"/>
                  </a:cubicBezTo>
                  <a:cubicBezTo>
                    <a:pt x="366" y="218"/>
                    <a:pt x="366" y="217"/>
                    <a:pt x="366" y="214"/>
                  </a:cubicBezTo>
                  <a:cubicBezTo>
                    <a:pt x="366" y="211"/>
                    <a:pt x="366" y="209"/>
                    <a:pt x="366" y="208"/>
                  </a:cubicBezTo>
                  <a:cubicBezTo>
                    <a:pt x="367" y="208"/>
                    <a:pt x="367" y="208"/>
                    <a:pt x="367" y="208"/>
                  </a:cubicBezTo>
                  <a:cubicBezTo>
                    <a:pt x="368" y="208"/>
                    <a:pt x="368" y="208"/>
                    <a:pt x="368" y="208"/>
                  </a:cubicBezTo>
                  <a:cubicBezTo>
                    <a:pt x="368" y="208"/>
                    <a:pt x="368" y="208"/>
                    <a:pt x="368" y="208"/>
                  </a:cubicBezTo>
                  <a:cubicBezTo>
                    <a:pt x="368" y="209"/>
                    <a:pt x="368" y="210"/>
                    <a:pt x="368" y="210"/>
                  </a:cubicBezTo>
                  <a:cubicBezTo>
                    <a:pt x="368" y="211"/>
                    <a:pt x="368" y="211"/>
                    <a:pt x="369" y="211"/>
                  </a:cubicBezTo>
                  <a:cubicBezTo>
                    <a:pt x="370" y="211"/>
                    <a:pt x="372" y="212"/>
                    <a:pt x="375" y="212"/>
                  </a:cubicBezTo>
                  <a:cubicBezTo>
                    <a:pt x="385" y="212"/>
                    <a:pt x="385" y="212"/>
                    <a:pt x="385" y="212"/>
                  </a:cubicBezTo>
                  <a:cubicBezTo>
                    <a:pt x="388" y="213"/>
                    <a:pt x="390" y="213"/>
                    <a:pt x="391" y="213"/>
                  </a:cubicBezTo>
                  <a:cubicBezTo>
                    <a:pt x="391" y="213"/>
                    <a:pt x="391" y="212"/>
                    <a:pt x="392" y="212"/>
                  </a:cubicBezTo>
                  <a:cubicBezTo>
                    <a:pt x="392" y="212"/>
                    <a:pt x="392" y="211"/>
                    <a:pt x="392" y="210"/>
                  </a:cubicBezTo>
                  <a:cubicBezTo>
                    <a:pt x="392" y="210"/>
                    <a:pt x="392" y="210"/>
                    <a:pt x="392" y="210"/>
                  </a:cubicBezTo>
                  <a:cubicBezTo>
                    <a:pt x="393" y="210"/>
                    <a:pt x="393" y="210"/>
                    <a:pt x="393" y="210"/>
                  </a:cubicBezTo>
                  <a:cubicBezTo>
                    <a:pt x="394" y="210"/>
                    <a:pt x="394" y="210"/>
                    <a:pt x="394" y="210"/>
                  </a:cubicBezTo>
                  <a:cubicBezTo>
                    <a:pt x="393" y="211"/>
                    <a:pt x="393" y="213"/>
                    <a:pt x="393" y="216"/>
                  </a:cubicBezTo>
                  <a:cubicBezTo>
                    <a:pt x="393" y="218"/>
                    <a:pt x="393" y="220"/>
                    <a:pt x="393" y="222"/>
                  </a:cubicBezTo>
                  <a:cubicBezTo>
                    <a:pt x="393" y="222"/>
                    <a:pt x="393" y="222"/>
                    <a:pt x="393" y="222"/>
                  </a:cubicBezTo>
                  <a:cubicBezTo>
                    <a:pt x="391" y="222"/>
                    <a:pt x="391" y="222"/>
                    <a:pt x="391" y="222"/>
                  </a:cubicBezTo>
                  <a:cubicBezTo>
                    <a:pt x="391" y="222"/>
                    <a:pt x="391" y="222"/>
                    <a:pt x="391" y="222"/>
                  </a:cubicBezTo>
                  <a:cubicBezTo>
                    <a:pt x="391" y="220"/>
                    <a:pt x="391" y="219"/>
                    <a:pt x="391" y="219"/>
                  </a:cubicBezTo>
                  <a:cubicBezTo>
                    <a:pt x="391" y="219"/>
                    <a:pt x="391" y="219"/>
                    <a:pt x="390" y="219"/>
                  </a:cubicBezTo>
                  <a:cubicBezTo>
                    <a:pt x="389" y="218"/>
                    <a:pt x="388" y="218"/>
                    <a:pt x="384" y="218"/>
                  </a:cubicBezTo>
                  <a:cubicBezTo>
                    <a:pt x="374" y="217"/>
                    <a:pt x="374" y="217"/>
                    <a:pt x="374" y="217"/>
                  </a:cubicBezTo>
                  <a:cubicBezTo>
                    <a:pt x="371" y="217"/>
                    <a:pt x="369" y="217"/>
                    <a:pt x="368" y="217"/>
                  </a:cubicBezTo>
                  <a:cubicBezTo>
                    <a:pt x="368" y="217"/>
                    <a:pt x="368" y="217"/>
                    <a:pt x="368" y="218"/>
                  </a:cubicBezTo>
                  <a:cubicBezTo>
                    <a:pt x="368" y="218"/>
                    <a:pt x="367" y="219"/>
                    <a:pt x="367" y="220"/>
                  </a:cubicBezTo>
                  <a:cubicBezTo>
                    <a:pt x="367" y="220"/>
                    <a:pt x="367" y="220"/>
                    <a:pt x="367" y="220"/>
                  </a:cubicBezTo>
                  <a:lnTo>
                    <a:pt x="366" y="220"/>
                  </a:lnTo>
                  <a:close/>
                  <a:moveTo>
                    <a:pt x="376" y="206"/>
                  </a:moveTo>
                  <a:cubicBezTo>
                    <a:pt x="374" y="206"/>
                    <a:pt x="372" y="205"/>
                    <a:pt x="371" y="204"/>
                  </a:cubicBezTo>
                  <a:cubicBezTo>
                    <a:pt x="369" y="203"/>
                    <a:pt x="368" y="202"/>
                    <a:pt x="367" y="200"/>
                  </a:cubicBezTo>
                  <a:cubicBezTo>
                    <a:pt x="367" y="198"/>
                    <a:pt x="366" y="197"/>
                    <a:pt x="366" y="194"/>
                  </a:cubicBezTo>
                  <a:cubicBezTo>
                    <a:pt x="366" y="192"/>
                    <a:pt x="367" y="189"/>
                    <a:pt x="368" y="186"/>
                  </a:cubicBezTo>
                  <a:cubicBezTo>
                    <a:pt x="368" y="186"/>
                    <a:pt x="368" y="186"/>
                    <a:pt x="368" y="186"/>
                  </a:cubicBezTo>
                  <a:cubicBezTo>
                    <a:pt x="370" y="186"/>
                    <a:pt x="372" y="187"/>
                    <a:pt x="375" y="186"/>
                  </a:cubicBezTo>
                  <a:cubicBezTo>
                    <a:pt x="375" y="187"/>
                    <a:pt x="375" y="187"/>
                    <a:pt x="375" y="187"/>
                  </a:cubicBezTo>
                  <a:cubicBezTo>
                    <a:pt x="375" y="188"/>
                    <a:pt x="375" y="188"/>
                    <a:pt x="375" y="188"/>
                  </a:cubicBezTo>
                  <a:cubicBezTo>
                    <a:pt x="375" y="188"/>
                    <a:pt x="375" y="188"/>
                    <a:pt x="375" y="188"/>
                  </a:cubicBezTo>
                  <a:cubicBezTo>
                    <a:pt x="374" y="188"/>
                    <a:pt x="374" y="188"/>
                    <a:pt x="374" y="188"/>
                  </a:cubicBezTo>
                  <a:cubicBezTo>
                    <a:pt x="374" y="188"/>
                    <a:pt x="373" y="188"/>
                    <a:pt x="371" y="188"/>
                  </a:cubicBezTo>
                  <a:cubicBezTo>
                    <a:pt x="371" y="189"/>
                    <a:pt x="370" y="190"/>
                    <a:pt x="369" y="191"/>
                  </a:cubicBezTo>
                  <a:cubicBezTo>
                    <a:pt x="369" y="192"/>
                    <a:pt x="369" y="194"/>
                    <a:pt x="369" y="195"/>
                  </a:cubicBezTo>
                  <a:cubicBezTo>
                    <a:pt x="369" y="197"/>
                    <a:pt x="370" y="199"/>
                    <a:pt x="371" y="200"/>
                  </a:cubicBezTo>
                  <a:cubicBezTo>
                    <a:pt x="372" y="200"/>
                    <a:pt x="373" y="201"/>
                    <a:pt x="374" y="201"/>
                  </a:cubicBezTo>
                  <a:cubicBezTo>
                    <a:pt x="376" y="201"/>
                    <a:pt x="377" y="200"/>
                    <a:pt x="378" y="198"/>
                  </a:cubicBezTo>
                  <a:cubicBezTo>
                    <a:pt x="378" y="198"/>
                    <a:pt x="378" y="197"/>
                    <a:pt x="378" y="195"/>
                  </a:cubicBezTo>
                  <a:cubicBezTo>
                    <a:pt x="379" y="192"/>
                    <a:pt x="379" y="189"/>
                    <a:pt x="380" y="188"/>
                  </a:cubicBezTo>
                  <a:cubicBezTo>
                    <a:pt x="381" y="187"/>
                    <a:pt x="383" y="186"/>
                    <a:pt x="386" y="186"/>
                  </a:cubicBezTo>
                  <a:cubicBezTo>
                    <a:pt x="388" y="186"/>
                    <a:pt x="390" y="186"/>
                    <a:pt x="392" y="188"/>
                  </a:cubicBezTo>
                  <a:cubicBezTo>
                    <a:pt x="394" y="190"/>
                    <a:pt x="395" y="193"/>
                    <a:pt x="395" y="196"/>
                  </a:cubicBezTo>
                  <a:cubicBezTo>
                    <a:pt x="395" y="199"/>
                    <a:pt x="394" y="201"/>
                    <a:pt x="394" y="203"/>
                  </a:cubicBezTo>
                  <a:cubicBezTo>
                    <a:pt x="393" y="203"/>
                    <a:pt x="393" y="203"/>
                    <a:pt x="393" y="203"/>
                  </a:cubicBezTo>
                  <a:cubicBezTo>
                    <a:pt x="392" y="203"/>
                    <a:pt x="390" y="203"/>
                    <a:pt x="388" y="203"/>
                  </a:cubicBezTo>
                  <a:cubicBezTo>
                    <a:pt x="387" y="203"/>
                    <a:pt x="387" y="203"/>
                    <a:pt x="387" y="203"/>
                  </a:cubicBezTo>
                  <a:cubicBezTo>
                    <a:pt x="387" y="202"/>
                    <a:pt x="387" y="202"/>
                    <a:pt x="387" y="202"/>
                  </a:cubicBezTo>
                  <a:cubicBezTo>
                    <a:pt x="388" y="201"/>
                    <a:pt x="388" y="201"/>
                    <a:pt x="388" y="201"/>
                  </a:cubicBezTo>
                  <a:cubicBezTo>
                    <a:pt x="389" y="201"/>
                    <a:pt x="390" y="201"/>
                    <a:pt x="391" y="201"/>
                  </a:cubicBezTo>
                  <a:cubicBezTo>
                    <a:pt x="391" y="201"/>
                    <a:pt x="392" y="200"/>
                    <a:pt x="392" y="199"/>
                  </a:cubicBezTo>
                  <a:cubicBezTo>
                    <a:pt x="392" y="198"/>
                    <a:pt x="393" y="197"/>
                    <a:pt x="392" y="196"/>
                  </a:cubicBezTo>
                  <a:cubicBezTo>
                    <a:pt x="392" y="194"/>
                    <a:pt x="392" y="193"/>
                    <a:pt x="391" y="192"/>
                  </a:cubicBezTo>
                  <a:cubicBezTo>
                    <a:pt x="390" y="191"/>
                    <a:pt x="389" y="190"/>
                    <a:pt x="388" y="190"/>
                  </a:cubicBezTo>
                  <a:cubicBezTo>
                    <a:pt x="386" y="190"/>
                    <a:pt x="385" y="191"/>
                    <a:pt x="384" y="192"/>
                  </a:cubicBezTo>
                  <a:cubicBezTo>
                    <a:pt x="384" y="193"/>
                    <a:pt x="384" y="194"/>
                    <a:pt x="383" y="197"/>
                  </a:cubicBezTo>
                  <a:cubicBezTo>
                    <a:pt x="383" y="197"/>
                    <a:pt x="383" y="198"/>
                    <a:pt x="383" y="199"/>
                  </a:cubicBezTo>
                  <a:cubicBezTo>
                    <a:pt x="383" y="200"/>
                    <a:pt x="383" y="201"/>
                    <a:pt x="383" y="201"/>
                  </a:cubicBezTo>
                  <a:cubicBezTo>
                    <a:pt x="382" y="203"/>
                    <a:pt x="381" y="204"/>
                    <a:pt x="380" y="204"/>
                  </a:cubicBezTo>
                  <a:cubicBezTo>
                    <a:pt x="379" y="205"/>
                    <a:pt x="378" y="205"/>
                    <a:pt x="376" y="206"/>
                  </a:cubicBezTo>
                  <a:close/>
                  <a:moveTo>
                    <a:pt x="369" y="157"/>
                  </a:moveTo>
                  <a:cubicBezTo>
                    <a:pt x="367" y="157"/>
                    <a:pt x="365" y="157"/>
                    <a:pt x="363" y="158"/>
                  </a:cubicBezTo>
                  <a:cubicBezTo>
                    <a:pt x="363" y="158"/>
                    <a:pt x="363" y="158"/>
                    <a:pt x="363" y="158"/>
                  </a:cubicBezTo>
                  <a:cubicBezTo>
                    <a:pt x="359" y="144"/>
                    <a:pt x="359" y="144"/>
                    <a:pt x="359" y="144"/>
                  </a:cubicBezTo>
                  <a:cubicBezTo>
                    <a:pt x="358" y="142"/>
                    <a:pt x="358" y="141"/>
                    <a:pt x="358" y="140"/>
                  </a:cubicBezTo>
                  <a:cubicBezTo>
                    <a:pt x="358" y="139"/>
                    <a:pt x="358" y="139"/>
                    <a:pt x="358" y="139"/>
                  </a:cubicBezTo>
                  <a:cubicBezTo>
                    <a:pt x="358" y="139"/>
                    <a:pt x="358" y="139"/>
                    <a:pt x="358" y="139"/>
                  </a:cubicBezTo>
                  <a:cubicBezTo>
                    <a:pt x="358" y="139"/>
                    <a:pt x="358" y="139"/>
                    <a:pt x="358" y="139"/>
                  </a:cubicBezTo>
                  <a:cubicBezTo>
                    <a:pt x="359" y="140"/>
                    <a:pt x="360" y="140"/>
                    <a:pt x="360" y="140"/>
                  </a:cubicBezTo>
                  <a:cubicBezTo>
                    <a:pt x="360" y="140"/>
                    <a:pt x="361" y="140"/>
                    <a:pt x="362" y="140"/>
                  </a:cubicBezTo>
                  <a:cubicBezTo>
                    <a:pt x="367" y="139"/>
                    <a:pt x="367" y="139"/>
                    <a:pt x="367" y="139"/>
                  </a:cubicBezTo>
                  <a:cubicBezTo>
                    <a:pt x="376" y="136"/>
                    <a:pt x="376" y="136"/>
                    <a:pt x="376" y="136"/>
                  </a:cubicBezTo>
                  <a:cubicBezTo>
                    <a:pt x="379" y="135"/>
                    <a:pt x="381" y="135"/>
                    <a:pt x="382" y="134"/>
                  </a:cubicBezTo>
                  <a:cubicBezTo>
                    <a:pt x="382" y="134"/>
                    <a:pt x="382" y="134"/>
                    <a:pt x="382" y="133"/>
                  </a:cubicBezTo>
                  <a:cubicBezTo>
                    <a:pt x="382" y="133"/>
                    <a:pt x="382" y="133"/>
                    <a:pt x="382" y="131"/>
                  </a:cubicBezTo>
                  <a:cubicBezTo>
                    <a:pt x="382" y="131"/>
                    <a:pt x="382" y="131"/>
                    <a:pt x="382" y="131"/>
                  </a:cubicBezTo>
                  <a:cubicBezTo>
                    <a:pt x="383" y="131"/>
                    <a:pt x="383" y="131"/>
                    <a:pt x="383" y="131"/>
                  </a:cubicBezTo>
                  <a:cubicBezTo>
                    <a:pt x="383" y="131"/>
                    <a:pt x="383" y="131"/>
                    <a:pt x="383" y="131"/>
                  </a:cubicBezTo>
                  <a:cubicBezTo>
                    <a:pt x="384" y="132"/>
                    <a:pt x="384" y="134"/>
                    <a:pt x="385" y="137"/>
                  </a:cubicBezTo>
                  <a:cubicBezTo>
                    <a:pt x="385" y="139"/>
                    <a:pt x="387" y="143"/>
                    <a:pt x="389" y="150"/>
                  </a:cubicBezTo>
                  <a:cubicBezTo>
                    <a:pt x="389" y="150"/>
                    <a:pt x="389" y="150"/>
                    <a:pt x="389" y="150"/>
                  </a:cubicBezTo>
                  <a:cubicBezTo>
                    <a:pt x="386" y="150"/>
                    <a:pt x="386" y="150"/>
                    <a:pt x="386" y="150"/>
                  </a:cubicBezTo>
                  <a:cubicBezTo>
                    <a:pt x="386" y="150"/>
                    <a:pt x="385" y="150"/>
                    <a:pt x="385" y="151"/>
                  </a:cubicBezTo>
                  <a:cubicBezTo>
                    <a:pt x="383" y="151"/>
                    <a:pt x="383" y="151"/>
                    <a:pt x="383" y="151"/>
                  </a:cubicBezTo>
                  <a:cubicBezTo>
                    <a:pt x="383" y="151"/>
                    <a:pt x="383" y="151"/>
                    <a:pt x="383" y="151"/>
                  </a:cubicBezTo>
                  <a:cubicBezTo>
                    <a:pt x="382" y="150"/>
                    <a:pt x="382" y="150"/>
                    <a:pt x="382" y="150"/>
                  </a:cubicBezTo>
                  <a:cubicBezTo>
                    <a:pt x="383" y="150"/>
                    <a:pt x="383" y="150"/>
                    <a:pt x="383" y="150"/>
                  </a:cubicBezTo>
                  <a:cubicBezTo>
                    <a:pt x="384" y="149"/>
                    <a:pt x="385" y="149"/>
                    <a:pt x="385" y="148"/>
                  </a:cubicBezTo>
                  <a:cubicBezTo>
                    <a:pt x="386" y="148"/>
                    <a:pt x="385" y="148"/>
                    <a:pt x="385" y="146"/>
                  </a:cubicBezTo>
                  <a:cubicBezTo>
                    <a:pt x="385" y="145"/>
                    <a:pt x="385" y="144"/>
                    <a:pt x="384" y="143"/>
                  </a:cubicBezTo>
                  <a:cubicBezTo>
                    <a:pt x="384" y="142"/>
                    <a:pt x="384" y="141"/>
                    <a:pt x="383" y="140"/>
                  </a:cubicBezTo>
                  <a:cubicBezTo>
                    <a:pt x="382" y="140"/>
                    <a:pt x="380" y="141"/>
                    <a:pt x="378" y="141"/>
                  </a:cubicBezTo>
                  <a:cubicBezTo>
                    <a:pt x="374" y="142"/>
                    <a:pt x="374" y="142"/>
                    <a:pt x="374" y="142"/>
                  </a:cubicBezTo>
                  <a:cubicBezTo>
                    <a:pt x="374" y="143"/>
                    <a:pt x="375" y="144"/>
                    <a:pt x="375" y="145"/>
                  </a:cubicBezTo>
                  <a:cubicBezTo>
                    <a:pt x="375" y="147"/>
                    <a:pt x="375" y="147"/>
                    <a:pt x="375" y="147"/>
                  </a:cubicBezTo>
                  <a:cubicBezTo>
                    <a:pt x="376" y="148"/>
                    <a:pt x="376" y="149"/>
                    <a:pt x="376" y="149"/>
                  </a:cubicBezTo>
                  <a:cubicBezTo>
                    <a:pt x="377" y="149"/>
                    <a:pt x="377" y="149"/>
                    <a:pt x="379" y="149"/>
                  </a:cubicBezTo>
                  <a:cubicBezTo>
                    <a:pt x="379" y="149"/>
                    <a:pt x="379" y="149"/>
                    <a:pt x="379" y="149"/>
                  </a:cubicBezTo>
                  <a:cubicBezTo>
                    <a:pt x="379" y="150"/>
                    <a:pt x="379" y="150"/>
                    <a:pt x="379" y="150"/>
                  </a:cubicBezTo>
                  <a:cubicBezTo>
                    <a:pt x="379" y="150"/>
                    <a:pt x="379" y="150"/>
                    <a:pt x="379" y="150"/>
                  </a:cubicBezTo>
                  <a:cubicBezTo>
                    <a:pt x="378" y="151"/>
                    <a:pt x="377" y="151"/>
                    <a:pt x="376" y="151"/>
                  </a:cubicBezTo>
                  <a:cubicBezTo>
                    <a:pt x="374" y="152"/>
                    <a:pt x="373" y="152"/>
                    <a:pt x="371" y="152"/>
                  </a:cubicBezTo>
                  <a:cubicBezTo>
                    <a:pt x="371" y="152"/>
                    <a:pt x="371" y="152"/>
                    <a:pt x="371" y="152"/>
                  </a:cubicBezTo>
                  <a:cubicBezTo>
                    <a:pt x="371" y="151"/>
                    <a:pt x="371" y="151"/>
                    <a:pt x="371" y="151"/>
                  </a:cubicBezTo>
                  <a:cubicBezTo>
                    <a:pt x="371" y="151"/>
                    <a:pt x="371" y="151"/>
                    <a:pt x="371" y="151"/>
                  </a:cubicBezTo>
                  <a:cubicBezTo>
                    <a:pt x="372" y="150"/>
                    <a:pt x="373" y="150"/>
                    <a:pt x="373" y="150"/>
                  </a:cubicBezTo>
                  <a:cubicBezTo>
                    <a:pt x="374" y="150"/>
                    <a:pt x="374" y="149"/>
                    <a:pt x="373" y="148"/>
                  </a:cubicBezTo>
                  <a:cubicBezTo>
                    <a:pt x="373" y="147"/>
                    <a:pt x="373" y="146"/>
                    <a:pt x="373" y="145"/>
                  </a:cubicBezTo>
                  <a:cubicBezTo>
                    <a:pt x="373" y="145"/>
                    <a:pt x="372" y="144"/>
                    <a:pt x="372" y="143"/>
                  </a:cubicBezTo>
                  <a:cubicBezTo>
                    <a:pt x="366" y="145"/>
                    <a:pt x="366" y="145"/>
                    <a:pt x="366" y="145"/>
                  </a:cubicBezTo>
                  <a:cubicBezTo>
                    <a:pt x="365" y="145"/>
                    <a:pt x="363" y="146"/>
                    <a:pt x="362" y="146"/>
                  </a:cubicBezTo>
                  <a:cubicBezTo>
                    <a:pt x="363" y="149"/>
                    <a:pt x="363" y="149"/>
                    <a:pt x="363" y="149"/>
                  </a:cubicBezTo>
                  <a:cubicBezTo>
                    <a:pt x="364" y="152"/>
                    <a:pt x="364" y="154"/>
                    <a:pt x="365" y="155"/>
                  </a:cubicBezTo>
                  <a:cubicBezTo>
                    <a:pt x="365" y="155"/>
                    <a:pt x="365" y="155"/>
                    <a:pt x="365" y="155"/>
                  </a:cubicBezTo>
                  <a:cubicBezTo>
                    <a:pt x="365" y="155"/>
                    <a:pt x="366" y="155"/>
                    <a:pt x="366" y="155"/>
                  </a:cubicBezTo>
                  <a:cubicBezTo>
                    <a:pt x="369" y="155"/>
                    <a:pt x="369" y="155"/>
                    <a:pt x="369" y="155"/>
                  </a:cubicBezTo>
                  <a:cubicBezTo>
                    <a:pt x="369" y="155"/>
                    <a:pt x="369" y="155"/>
                    <a:pt x="369" y="155"/>
                  </a:cubicBezTo>
                  <a:cubicBezTo>
                    <a:pt x="369" y="156"/>
                    <a:pt x="369" y="156"/>
                    <a:pt x="369" y="156"/>
                  </a:cubicBezTo>
                  <a:lnTo>
                    <a:pt x="369" y="157"/>
                  </a:lnTo>
                  <a:close/>
                  <a:moveTo>
                    <a:pt x="380" y="127"/>
                  </a:moveTo>
                  <a:cubicBezTo>
                    <a:pt x="380" y="127"/>
                    <a:pt x="380" y="127"/>
                    <a:pt x="380" y="127"/>
                  </a:cubicBezTo>
                  <a:cubicBezTo>
                    <a:pt x="380" y="126"/>
                    <a:pt x="379" y="126"/>
                    <a:pt x="379" y="126"/>
                  </a:cubicBezTo>
                  <a:cubicBezTo>
                    <a:pt x="379" y="126"/>
                    <a:pt x="378" y="125"/>
                    <a:pt x="378" y="125"/>
                  </a:cubicBezTo>
                  <a:cubicBezTo>
                    <a:pt x="377" y="125"/>
                    <a:pt x="376" y="125"/>
                    <a:pt x="374" y="125"/>
                  </a:cubicBezTo>
                  <a:cubicBezTo>
                    <a:pt x="370" y="126"/>
                    <a:pt x="370" y="126"/>
                    <a:pt x="370" y="126"/>
                  </a:cubicBezTo>
                  <a:cubicBezTo>
                    <a:pt x="364" y="126"/>
                    <a:pt x="364" y="126"/>
                    <a:pt x="364" y="126"/>
                  </a:cubicBezTo>
                  <a:cubicBezTo>
                    <a:pt x="358" y="126"/>
                    <a:pt x="354" y="126"/>
                    <a:pt x="352" y="127"/>
                  </a:cubicBezTo>
                  <a:cubicBezTo>
                    <a:pt x="350" y="124"/>
                    <a:pt x="350" y="124"/>
                    <a:pt x="350" y="124"/>
                  </a:cubicBezTo>
                  <a:cubicBezTo>
                    <a:pt x="366" y="107"/>
                    <a:pt x="366" y="107"/>
                    <a:pt x="366" y="107"/>
                  </a:cubicBezTo>
                  <a:cubicBezTo>
                    <a:pt x="368" y="105"/>
                    <a:pt x="368" y="104"/>
                    <a:pt x="369" y="104"/>
                  </a:cubicBezTo>
                  <a:cubicBezTo>
                    <a:pt x="369" y="103"/>
                    <a:pt x="369" y="103"/>
                    <a:pt x="368" y="101"/>
                  </a:cubicBezTo>
                  <a:cubicBezTo>
                    <a:pt x="368" y="101"/>
                    <a:pt x="368" y="101"/>
                    <a:pt x="368" y="101"/>
                  </a:cubicBezTo>
                  <a:cubicBezTo>
                    <a:pt x="369" y="101"/>
                    <a:pt x="369" y="101"/>
                    <a:pt x="369" y="101"/>
                  </a:cubicBezTo>
                  <a:cubicBezTo>
                    <a:pt x="370" y="101"/>
                    <a:pt x="370" y="101"/>
                    <a:pt x="370" y="101"/>
                  </a:cubicBezTo>
                  <a:cubicBezTo>
                    <a:pt x="370" y="102"/>
                    <a:pt x="371" y="103"/>
                    <a:pt x="372" y="105"/>
                  </a:cubicBezTo>
                  <a:cubicBezTo>
                    <a:pt x="373" y="108"/>
                    <a:pt x="374" y="110"/>
                    <a:pt x="375" y="112"/>
                  </a:cubicBezTo>
                  <a:cubicBezTo>
                    <a:pt x="375" y="112"/>
                    <a:pt x="375" y="112"/>
                    <a:pt x="375" y="112"/>
                  </a:cubicBezTo>
                  <a:cubicBezTo>
                    <a:pt x="373" y="112"/>
                    <a:pt x="373" y="112"/>
                    <a:pt x="373" y="112"/>
                  </a:cubicBezTo>
                  <a:cubicBezTo>
                    <a:pt x="373" y="112"/>
                    <a:pt x="373" y="112"/>
                    <a:pt x="373" y="112"/>
                  </a:cubicBezTo>
                  <a:cubicBezTo>
                    <a:pt x="373" y="111"/>
                    <a:pt x="372" y="110"/>
                    <a:pt x="372" y="110"/>
                  </a:cubicBezTo>
                  <a:cubicBezTo>
                    <a:pt x="372" y="110"/>
                    <a:pt x="371" y="110"/>
                    <a:pt x="371" y="110"/>
                  </a:cubicBezTo>
                  <a:cubicBezTo>
                    <a:pt x="371" y="110"/>
                    <a:pt x="370" y="111"/>
                    <a:pt x="368" y="113"/>
                  </a:cubicBezTo>
                  <a:cubicBezTo>
                    <a:pt x="367" y="115"/>
                    <a:pt x="367" y="115"/>
                    <a:pt x="367" y="115"/>
                  </a:cubicBezTo>
                  <a:cubicBezTo>
                    <a:pt x="358" y="124"/>
                    <a:pt x="358" y="124"/>
                    <a:pt x="358" y="124"/>
                  </a:cubicBezTo>
                  <a:cubicBezTo>
                    <a:pt x="369" y="123"/>
                    <a:pt x="369" y="123"/>
                    <a:pt x="369" y="123"/>
                  </a:cubicBezTo>
                  <a:cubicBezTo>
                    <a:pt x="370" y="123"/>
                    <a:pt x="371" y="123"/>
                    <a:pt x="373" y="123"/>
                  </a:cubicBezTo>
                  <a:cubicBezTo>
                    <a:pt x="375" y="123"/>
                    <a:pt x="376" y="123"/>
                    <a:pt x="377" y="123"/>
                  </a:cubicBezTo>
                  <a:cubicBezTo>
                    <a:pt x="377" y="122"/>
                    <a:pt x="377" y="122"/>
                    <a:pt x="377" y="122"/>
                  </a:cubicBezTo>
                  <a:cubicBezTo>
                    <a:pt x="377" y="122"/>
                    <a:pt x="377" y="121"/>
                    <a:pt x="376" y="119"/>
                  </a:cubicBezTo>
                  <a:cubicBezTo>
                    <a:pt x="377" y="119"/>
                    <a:pt x="377" y="119"/>
                    <a:pt x="377" y="119"/>
                  </a:cubicBezTo>
                  <a:cubicBezTo>
                    <a:pt x="378" y="119"/>
                    <a:pt x="378" y="119"/>
                    <a:pt x="378" y="119"/>
                  </a:cubicBezTo>
                  <a:cubicBezTo>
                    <a:pt x="378" y="119"/>
                    <a:pt x="378" y="119"/>
                    <a:pt x="378" y="119"/>
                  </a:cubicBezTo>
                  <a:cubicBezTo>
                    <a:pt x="379" y="120"/>
                    <a:pt x="379" y="121"/>
                    <a:pt x="380" y="123"/>
                  </a:cubicBezTo>
                  <a:cubicBezTo>
                    <a:pt x="380" y="124"/>
                    <a:pt x="381" y="125"/>
                    <a:pt x="382" y="126"/>
                  </a:cubicBezTo>
                  <a:cubicBezTo>
                    <a:pt x="382" y="127"/>
                    <a:pt x="382" y="127"/>
                    <a:pt x="382" y="127"/>
                  </a:cubicBezTo>
                  <a:lnTo>
                    <a:pt x="380" y="127"/>
                  </a:lnTo>
                  <a:close/>
                  <a:moveTo>
                    <a:pt x="344" y="111"/>
                  </a:moveTo>
                  <a:cubicBezTo>
                    <a:pt x="344" y="111"/>
                    <a:pt x="344" y="111"/>
                    <a:pt x="344" y="111"/>
                  </a:cubicBezTo>
                  <a:cubicBezTo>
                    <a:pt x="343" y="110"/>
                    <a:pt x="342" y="108"/>
                    <a:pt x="341" y="106"/>
                  </a:cubicBezTo>
                  <a:cubicBezTo>
                    <a:pt x="339" y="104"/>
                    <a:pt x="338" y="102"/>
                    <a:pt x="337" y="101"/>
                  </a:cubicBezTo>
                  <a:cubicBezTo>
                    <a:pt x="337" y="101"/>
                    <a:pt x="337" y="101"/>
                    <a:pt x="337" y="101"/>
                  </a:cubicBezTo>
                  <a:cubicBezTo>
                    <a:pt x="339" y="100"/>
                    <a:pt x="339" y="100"/>
                    <a:pt x="339" y="100"/>
                  </a:cubicBezTo>
                  <a:cubicBezTo>
                    <a:pt x="339" y="100"/>
                    <a:pt x="339" y="100"/>
                    <a:pt x="339" y="100"/>
                  </a:cubicBezTo>
                  <a:cubicBezTo>
                    <a:pt x="340" y="101"/>
                    <a:pt x="340" y="102"/>
                    <a:pt x="340" y="102"/>
                  </a:cubicBezTo>
                  <a:cubicBezTo>
                    <a:pt x="340" y="102"/>
                    <a:pt x="341" y="102"/>
                    <a:pt x="341" y="102"/>
                  </a:cubicBezTo>
                  <a:cubicBezTo>
                    <a:pt x="342" y="102"/>
                    <a:pt x="344" y="101"/>
                    <a:pt x="346" y="99"/>
                  </a:cubicBezTo>
                  <a:cubicBezTo>
                    <a:pt x="355" y="94"/>
                    <a:pt x="355" y="94"/>
                    <a:pt x="355" y="94"/>
                  </a:cubicBezTo>
                  <a:cubicBezTo>
                    <a:pt x="357" y="92"/>
                    <a:pt x="359" y="91"/>
                    <a:pt x="360" y="90"/>
                  </a:cubicBezTo>
                  <a:cubicBezTo>
                    <a:pt x="360" y="90"/>
                    <a:pt x="360" y="90"/>
                    <a:pt x="360" y="89"/>
                  </a:cubicBezTo>
                  <a:cubicBezTo>
                    <a:pt x="360" y="89"/>
                    <a:pt x="359" y="88"/>
                    <a:pt x="359" y="87"/>
                  </a:cubicBezTo>
                  <a:cubicBezTo>
                    <a:pt x="359" y="87"/>
                    <a:pt x="359" y="87"/>
                    <a:pt x="359" y="87"/>
                  </a:cubicBezTo>
                  <a:cubicBezTo>
                    <a:pt x="360" y="86"/>
                    <a:pt x="360" y="86"/>
                    <a:pt x="360" y="86"/>
                  </a:cubicBezTo>
                  <a:cubicBezTo>
                    <a:pt x="360" y="86"/>
                    <a:pt x="360" y="86"/>
                    <a:pt x="360" y="86"/>
                  </a:cubicBezTo>
                  <a:cubicBezTo>
                    <a:pt x="361" y="87"/>
                    <a:pt x="362" y="89"/>
                    <a:pt x="363" y="91"/>
                  </a:cubicBezTo>
                  <a:cubicBezTo>
                    <a:pt x="365" y="94"/>
                    <a:pt x="366" y="95"/>
                    <a:pt x="367" y="96"/>
                  </a:cubicBezTo>
                  <a:cubicBezTo>
                    <a:pt x="366" y="97"/>
                    <a:pt x="366" y="97"/>
                    <a:pt x="366" y="97"/>
                  </a:cubicBezTo>
                  <a:cubicBezTo>
                    <a:pt x="365" y="97"/>
                    <a:pt x="365" y="97"/>
                    <a:pt x="365" y="97"/>
                  </a:cubicBezTo>
                  <a:cubicBezTo>
                    <a:pt x="365" y="97"/>
                    <a:pt x="365" y="97"/>
                    <a:pt x="365" y="97"/>
                  </a:cubicBezTo>
                  <a:cubicBezTo>
                    <a:pt x="364" y="96"/>
                    <a:pt x="364" y="96"/>
                    <a:pt x="364" y="95"/>
                  </a:cubicBezTo>
                  <a:cubicBezTo>
                    <a:pt x="363" y="95"/>
                    <a:pt x="363" y="95"/>
                    <a:pt x="363" y="95"/>
                  </a:cubicBezTo>
                  <a:cubicBezTo>
                    <a:pt x="362" y="96"/>
                    <a:pt x="360" y="97"/>
                    <a:pt x="358" y="98"/>
                  </a:cubicBezTo>
                  <a:cubicBezTo>
                    <a:pt x="349" y="104"/>
                    <a:pt x="349" y="104"/>
                    <a:pt x="349" y="104"/>
                  </a:cubicBezTo>
                  <a:cubicBezTo>
                    <a:pt x="347" y="105"/>
                    <a:pt x="345" y="107"/>
                    <a:pt x="344" y="107"/>
                  </a:cubicBezTo>
                  <a:cubicBezTo>
                    <a:pt x="344" y="107"/>
                    <a:pt x="344" y="108"/>
                    <a:pt x="344" y="108"/>
                  </a:cubicBezTo>
                  <a:cubicBezTo>
                    <a:pt x="344" y="108"/>
                    <a:pt x="345" y="109"/>
                    <a:pt x="345" y="110"/>
                  </a:cubicBezTo>
                  <a:cubicBezTo>
                    <a:pt x="345" y="110"/>
                    <a:pt x="345" y="110"/>
                    <a:pt x="345" y="110"/>
                  </a:cubicBezTo>
                  <a:lnTo>
                    <a:pt x="344" y="111"/>
                  </a:lnTo>
                  <a:close/>
                  <a:moveTo>
                    <a:pt x="357" y="83"/>
                  </a:moveTo>
                  <a:cubicBezTo>
                    <a:pt x="357" y="83"/>
                    <a:pt x="357" y="83"/>
                    <a:pt x="357" y="83"/>
                  </a:cubicBezTo>
                  <a:cubicBezTo>
                    <a:pt x="356" y="82"/>
                    <a:pt x="355" y="81"/>
                    <a:pt x="355" y="81"/>
                  </a:cubicBezTo>
                  <a:cubicBezTo>
                    <a:pt x="355" y="81"/>
                    <a:pt x="354" y="81"/>
                    <a:pt x="354" y="81"/>
                  </a:cubicBezTo>
                  <a:cubicBezTo>
                    <a:pt x="353" y="82"/>
                    <a:pt x="352" y="83"/>
                    <a:pt x="349" y="85"/>
                  </a:cubicBezTo>
                  <a:cubicBezTo>
                    <a:pt x="343" y="90"/>
                    <a:pt x="343" y="90"/>
                    <a:pt x="343" y="90"/>
                  </a:cubicBezTo>
                  <a:cubicBezTo>
                    <a:pt x="339" y="94"/>
                    <a:pt x="336" y="96"/>
                    <a:pt x="335" y="97"/>
                  </a:cubicBezTo>
                  <a:cubicBezTo>
                    <a:pt x="335" y="97"/>
                    <a:pt x="335" y="97"/>
                    <a:pt x="335" y="97"/>
                  </a:cubicBezTo>
                  <a:cubicBezTo>
                    <a:pt x="334" y="96"/>
                    <a:pt x="334" y="95"/>
                    <a:pt x="333" y="94"/>
                  </a:cubicBezTo>
                  <a:cubicBezTo>
                    <a:pt x="334" y="89"/>
                    <a:pt x="335" y="80"/>
                    <a:pt x="337" y="67"/>
                  </a:cubicBezTo>
                  <a:cubicBezTo>
                    <a:pt x="328" y="76"/>
                    <a:pt x="328" y="76"/>
                    <a:pt x="328" y="76"/>
                  </a:cubicBezTo>
                  <a:cubicBezTo>
                    <a:pt x="326" y="78"/>
                    <a:pt x="324" y="79"/>
                    <a:pt x="324" y="80"/>
                  </a:cubicBezTo>
                  <a:cubicBezTo>
                    <a:pt x="323" y="80"/>
                    <a:pt x="323" y="80"/>
                    <a:pt x="324" y="81"/>
                  </a:cubicBezTo>
                  <a:cubicBezTo>
                    <a:pt x="324" y="81"/>
                    <a:pt x="324" y="82"/>
                    <a:pt x="325" y="83"/>
                  </a:cubicBezTo>
                  <a:cubicBezTo>
                    <a:pt x="325" y="83"/>
                    <a:pt x="325" y="83"/>
                    <a:pt x="325" y="83"/>
                  </a:cubicBezTo>
                  <a:cubicBezTo>
                    <a:pt x="324" y="84"/>
                    <a:pt x="324" y="84"/>
                    <a:pt x="324" y="84"/>
                  </a:cubicBezTo>
                  <a:cubicBezTo>
                    <a:pt x="324" y="84"/>
                    <a:pt x="324" y="84"/>
                    <a:pt x="324" y="84"/>
                  </a:cubicBezTo>
                  <a:cubicBezTo>
                    <a:pt x="323" y="82"/>
                    <a:pt x="322" y="81"/>
                    <a:pt x="321" y="80"/>
                  </a:cubicBezTo>
                  <a:cubicBezTo>
                    <a:pt x="320" y="79"/>
                    <a:pt x="319" y="78"/>
                    <a:pt x="318" y="77"/>
                  </a:cubicBezTo>
                  <a:cubicBezTo>
                    <a:pt x="318" y="77"/>
                    <a:pt x="318" y="77"/>
                    <a:pt x="318" y="77"/>
                  </a:cubicBezTo>
                  <a:cubicBezTo>
                    <a:pt x="319" y="76"/>
                    <a:pt x="319" y="76"/>
                    <a:pt x="319" y="76"/>
                  </a:cubicBezTo>
                  <a:cubicBezTo>
                    <a:pt x="319" y="76"/>
                    <a:pt x="319" y="76"/>
                    <a:pt x="319" y="76"/>
                  </a:cubicBezTo>
                  <a:cubicBezTo>
                    <a:pt x="320" y="77"/>
                    <a:pt x="321" y="78"/>
                    <a:pt x="321" y="78"/>
                  </a:cubicBezTo>
                  <a:cubicBezTo>
                    <a:pt x="321" y="78"/>
                    <a:pt x="322" y="78"/>
                    <a:pt x="322" y="78"/>
                  </a:cubicBezTo>
                  <a:cubicBezTo>
                    <a:pt x="323" y="77"/>
                    <a:pt x="324" y="76"/>
                    <a:pt x="327" y="74"/>
                  </a:cubicBezTo>
                  <a:cubicBezTo>
                    <a:pt x="334" y="67"/>
                    <a:pt x="334" y="67"/>
                    <a:pt x="334" y="67"/>
                  </a:cubicBezTo>
                  <a:cubicBezTo>
                    <a:pt x="337" y="65"/>
                    <a:pt x="338" y="64"/>
                    <a:pt x="339" y="63"/>
                  </a:cubicBezTo>
                  <a:cubicBezTo>
                    <a:pt x="339" y="63"/>
                    <a:pt x="339" y="63"/>
                    <a:pt x="339" y="62"/>
                  </a:cubicBezTo>
                  <a:cubicBezTo>
                    <a:pt x="339" y="62"/>
                    <a:pt x="338" y="62"/>
                    <a:pt x="337" y="61"/>
                  </a:cubicBezTo>
                  <a:cubicBezTo>
                    <a:pt x="337" y="60"/>
                    <a:pt x="337" y="60"/>
                    <a:pt x="337" y="60"/>
                  </a:cubicBezTo>
                  <a:cubicBezTo>
                    <a:pt x="338" y="59"/>
                    <a:pt x="338" y="59"/>
                    <a:pt x="338" y="59"/>
                  </a:cubicBezTo>
                  <a:cubicBezTo>
                    <a:pt x="339" y="59"/>
                    <a:pt x="339" y="59"/>
                    <a:pt x="339" y="59"/>
                  </a:cubicBezTo>
                  <a:cubicBezTo>
                    <a:pt x="339" y="60"/>
                    <a:pt x="340" y="61"/>
                    <a:pt x="341" y="62"/>
                  </a:cubicBezTo>
                  <a:cubicBezTo>
                    <a:pt x="342" y="63"/>
                    <a:pt x="343" y="64"/>
                    <a:pt x="344" y="65"/>
                  </a:cubicBezTo>
                  <a:cubicBezTo>
                    <a:pt x="342" y="73"/>
                    <a:pt x="341" y="81"/>
                    <a:pt x="339" y="90"/>
                  </a:cubicBezTo>
                  <a:cubicBezTo>
                    <a:pt x="348" y="83"/>
                    <a:pt x="348" y="83"/>
                    <a:pt x="348" y="83"/>
                  </a:cubicBezTo>
                  <a:cubicBezTo>
                    <a:pt x="350" y="81"/>
                    <a:pt x="352" y="80"/>
                    <a:pt x="352" y="79"/>
                  </a:cubicBezTo>
                  <a:cubicBezTo>
                    <a:pt x="352" y="79"/>
                    <a:pt x="352" y="78"/>
                    <a:pt x="352" y="78"/>
                  </a:cubicBezTo>
                  <a:cubicBezTo>
                    <a:pt x="352" y="78"/>
                    <a:pt x="352" y="77"/>
                    <a:pt x="351" y="76"/>
                  </a:cubicBezTo>
                  <a:cubicBezTo>
                    <a:pt x="351" y="76"/>
                    <a:pt x="351" y="76"/>
                    <a:pt x="351" y="76"/>
                  </a:cubicBezTo>
                  <a:cubicBezTo>
                    <a:pt x="352" y="75"/>
                    <a:pt x="352" y="75"/>
                    <a:pt x="352" y="75"/>
                  </a:cubicBezTo>
                  <a:cubicBezTo>
                    <a:pt x="352" y="75"/>
                    <a:pt x="352" y="75"/>
                    <a:pt x="352" y="75"/>
                  </a:cubicBezTo>
                  <a:cubicBezTo>
                    <a:pt x="353" y="76"/>
                    <a:pt x="354" y="77"/>
                    <a:pt x="355" y="78"/>
                  </a:cubicBezTo>
                  <a:cubicBezTo>
                    <a:pt x="356" y="80"/>
                    <a:pt x="357" y="81"/>
                    <a:pt x="358" y="82"/>
                  </a:cubicBezTo>
                  <a:cubicBezTo>
                    <a:pt x="358" y="82"/>
                    <a:pt x="358" y="82"/>
                    <a:pt x="358" y="82"/>
                  </a:cubicBezTo>
                  <a:lnTo>
                    <a:pt x="357" y="83"/>
                  </a:lnTo>
                  <a:close/>
                  <a:moveTo>
                    <a:pt x="334" y="57"/>
                  </a:moveTo>
                  <a:cubicBezTo>
                    <a:pt x="334" y="57"/>
                    <a:pt x="334" y="57"/>
                    <a:pt x="334" y="57"/>
                  </a:cubicBezTo>
                  <a:cubicBezTo>
                    <a:pt x="332" y="56"/>
                    <a:pt x="331" y="55"/>
                    <a:pt x="331" y="56"/>
                  </a:cubicBezTo>
                  <a:cubicBezTo>
                    <a:pt x="330" y="56"/>
                    <a:pt x="330" y="57"/>
                    <a:pt x="329" y="58"/>
                  </a:cubicBezTo>
                  <a:cubicBezTo>
                    <a:pt x="328" y="59"/>
                    <a:pt x="327" y="60"/>
                    <a:pt x="326" y="62"/>
                  </a:cubicBezTo>
                  <a:cubicBezTo>
                    <a:pt x="322" y="66"/>
                    <a:pt x="322" y="66"/>
                    <a:pt x="322" y="66"/>
                  </a:cubicBezTo>
                  <a:cubicBezTo>
                    <a:pt x="319" y="69"/>
                    <a:pt x="317" y="71"/>
                    <a:pt x="315" y="71"/>
                  </a:cubicBezTo>
                  <a:cubicBezTo>
                    <a:pt x="312" y="71"/>
                    <a:pt x="309" y="70"/>
                    <a:pt x="306" y="68"/>
                  </a:cubicBezTo>
                  <a:cubicBezTo>
                    <a:pt x="304" y="66"/>
                    <a:pt x="302" y="64"/>
                    <a:pt x="301" y="62"/>
                  </a:cubicBezTo>
                  <a:cubicBezTo>
                    <a:pt x="301" y="60"/>
                    <a:pt x="301" y="58"/>
                    <a:pt x="302" y="57"/>
                  </a:cubicBezTo>
                  <a:cubicBezTo>
                    <a:pt x="302" y="56"/>
                    <a:pt x="304" y="53"/>
                    <a:pt x="307" y="50"/>
                  </a:cubicBezTo>
                  <a:cubicBezTo>
                    <a:pt x="310" y="46"/>
                    <a:pt x="310" y="46"/>
                    <a:pt x="310" y="46"/>
                  </a:cubicBezTo>
                  <a:cubicBezTo>
                    <a:pt x="312" y="44"/>
                    <a:pt x="313" y="42"/>
                    <a:pt x="314" y="41"/>
                  </a:cubicBezTo>
                  <a:cubicBezTo>
                    <a:pt x="314" y="41"/>
                    <a:pt x="314" y="41"/>
                    <a:pt x="314" y="40"/>
                  </a:cubicBezTo>
                  <a:cubicBezTo>
                    <a:pt x="314" y="40"/>
                    <a:pt x="313" y="40"/>
                    <a:pt x="312" y="39"/>
                  </a:cubicBezTo>
                  <a:cubicBezTo>
                    <a:pt x="312" y="38"/>
                    <a:pt x="312" y="38"/>
                    <a:pt x="312" y="38"/>
                  </a:cubicBezTo>
                  <a:cubicBezTo>
                    <a:pt x="313" y="37"/>
                    <a:pt x="313" y="37"/>
                    <a:pt x="313" y="37"/>
                  </a:cubicBezTo>
                  <a:cubicBezTo>
                    <a:pt x="313" y="37"/>
                    <a:pt x="313" y="37"/>
                    <a:pt x="313" y="37"/>
                  </a:cubicBezTo>
                  <a:cubicBezTo>
                    <a:pt x="314" y="38"/>
                    <a:pt x="315" y="40"/>
                    <a:pt x="318" y="41"/>
                  </a:cubicBezTo>
                  <a:cubicBezTo>
                    <a:pt x="320" y="43"/>
                    <a:pt x="321" y="44"/>
                    <a:pt x="322" y="45"/>
                  </a:cubicBezTo>
                  <a:cubicBezTo>
                    <a:pt x="322" y="45"/>
                    <a:pt x="322" y="45"/>
                    <a:pt x="322" y="45"/>
                  </a:cubicBezTo>
                  <a:cubicBezTo>
                    <a:pt x="321" y="46"/>
                    <a:pt x="321" y="46"/>
                    <a:pt x="321" y="46"/>
                  </a:cubicBezTo>
                  <a:cubicBezTo>
                    <a:pt x="321" y="46"/>
                    <a:pt x="321" y="46"/>
                    <a:pt x="321" y="46"/>
                  </a:cubicBezTo>
                  <a:cubicBezTo>
                    <a:pt x="320" y="45"/>
                    <a:pt x="319" y="45"/>
                    <a:pt x="319" y="45"/>
                  </a:cubicBezTo>
                  <a:cubicBezTo>
                    <a:pt x="319" y="45"/>
                    <a:pt x="319" y="45"/>
                    <a:pt x="318" y="45"/>
                  </a:cubicBezTo>
                  <a:cubicBezTo>
                    <a:pt x="318" y="46"/>
                    <a:pt x="316" y="47"/>
                    <a:pt x="314" y="49"/>
                  </a:cubicBezTo>
                  <a:cubicBezTo>
                    <a:pt x="312" y="52"/>
                    <a:pt x="312" y="52"/>
                    <a:pt x="312" y="52"/>
                  </a:cubicBezTo>
                  <a:cubicBezTo>
                    <a:pt x="309" y="56"/>
                    <a:pt x="307" y="59"/>
                    <a:pt x="307" y="60"/>
                  </a:cubicBezTo>
                  <a:cubicBezTo>
                    <a:pt x="306" y="62"/>
                    <a:pt x="307" y="64"/>
                    <a:pt x="309" y="66"/>
                  </a:cubicBezTo>
                  <a:cubicBezTo>
                    <a:pt x="311" y="68"/>
                    <a:pt x="313" y="68"/>
                    <a:pt x="314" y="68"/>
                  </a:cubicBezTo>
                  <a:cubicBezTo>
                    <a:pt x="315" y="68"/>
                    <a:pt x="316" y="68"/>
                    <a:pt x="316" y="68"/>
                  </a:cubicBezTo>
                  <a:cubicBezTo>
                    <a:pt x="317" y="68"/>
                    <a:pt x="318" y="67"/>
                    <a:pt x="318" y="66"/>
                  </a:cubicBezTo>
                  <a:cubicBezTo>
                    <a:pt x="319" y="66"/>
                    <a:pt x="320" y="65"/>
                    <a:pt x="321" y="64"/>
                  </a:cubicBezTo>
                  <a:cubicBezTo>
                    <a:pt x="323" y="61"/>
                    <a:pt x="323" y="61"/>
                    <a:pt x="323" y="61"/>
                  </a:cubicBezTo>
                  <a:cubicBezTo>
                    <a:pt x="325" y="58"/>
                    <a:pt x="327" y="57"/>
                    <a:pt x="328" y="56"/>
                  </a:cubicBezTo>
                  <a:cubicBezTo>
                    <a:pt x="328" y="55"/>
                    <a:pt x="329" y="54"/>
                    <a:pt x="329" y="54"/>
                  </a:cubicBezTo>
                  <a:cubicBezTo>
                    <a:pt x="329" y="54"/>
                    <a:pt x="329" y="53"/>
                    <a:pt x="329" y="53"/>
                  </a:cubicBezTo>
                  <a:cubicBezTo>
                    <a:pt x="329" y="53"/>
                    <a:pt x="328" y="52"/>
                    <a:pt x="327" y="51"/>
                  </a:cubicBezTo>
                  <a:cubicBezTo>
                    <a:pt x="327" y="51"/>
                    <a:pt x="327" y="51"/>
                    <a:pt x="327" y="51"/>
                  </a:cubicBezTo>
                  <a:cubicBezTo>
                    <a:pt x="328" y="50"/>
                    <a:pt x="328" y="50"/>
                    <a:pt x="328" y="50"/>
                  </a:cubicBezTo>
                  <a:cubicBezTo>
                    <a:pt x="328" y="50"/>
                    <a:pt x="328" y="50"/>
                    <a:pt x="328" y="50"/>
                  </a:cubicBezTo>
                  <a:cubicBezTo>
                    <a:pt x="329" y="51"/>
                    <a:pt x="330" y="51"/>
                    <a:pt x="331" y="52"/>
                  </a:cubicBezTo>
                  <a:cubicBezTo>
                    <a:pt x="331" y="53"/>
                    <a:pt x="333" y="54"/>
                    <a:pt x="335" y="55"/>
                  </a:cubicBezTo>
                  <a:cubicBezTo>
                    <a:pt x="335" y="56"/>
                    <a:pt x="335" y="56"/>
                    <a:pt x="335" y="56"/>
                  </a:cubicBezTo>
                  <a:lnTo>
                    <a:pt x="334" y="57"/>
                  </a:lnTo>
                  <a:close/>
                  <a:moveTo>
                    <a:pt x="290" y="50"/>
                  </a:moveTo>
                  <a:cubicBezTo>
                    <a:pt x="288" y="51"/>
                    <a:pt x="288" y="51"/>
                    <a:pt x="288" y="51"/>
                  </a:cubicBezTo>
                  <a:cubicBezTo>
                    <a:pt x="285" y="52"/>
                    <a:pt x="282" y="51"/>
                    <a:pt x="279" y="49"/>
                  </a:cubicBezTo>
                  <a:cubicBezTo>
                    <a:pt x="273" y="46"/>
                    <a:pt x="270" y="42"/>
                    <a:pt x="270" y="37"/>
                  </a:cubicBezTo>
                  <a:cubicBezTo>
                    <a:pt x="270" y="34"/>
                    <a:pt x="271" y="32"/>
                    <a:pt x="272" y="30"/>
                  </a:cubicBezTo>
                  <a:cubicBezTo>
                    <a:pt x="274" y="26"/>
                    <a:pt x="277" y="23"/>
                    <a:pt x="280" y="23"/>
                  </a:cubicBezTo>
                  <a:cubicBezTo>
                    <a:pt x="284" y="22"/>
                    <a:pt x="288" y="22"/>
                    <a:pt x="292" y="24"/>
                  </a:cubicBezTo>
                  <a:cubicBezTo>
                    <a:pt x="295" y="26"/>
                    <a:pt x="298" y="28"/>
                    <a:pt x="300" y="30"/>
                  </a:cubicBezTo>
                  <a:cubicBezTo>
                    <a:pt x="300" y="30"/>
                    <a:pt x="300" y="30"/>
                    <a:pt x="300" y="30"/>
                  </a:cubicBezTo>
                  <a:cubicBezTo>
                    <a:pt x="299" y="32"/>
                    <a:pt x="298" y="33"/>
                    <a:pt x="296" y="36"/>
                  </a:cubicBezTo>
                  <a:cubicBezTo>
                    <a:pt x="296" y="36"/>
                    <a:pt x="296" y="36"/>
                    <a:pt x="296" y="36"/>
                  </a:cubicBezTo>
                  <a:cubicBezTo>
                    <a:pt x="295" y="35"/>
                    <a:pt x="295" y="35"/>
                    <a:pt x="295" y="35"/>
                  </a:cubicBezTo>
                  <a:cubicBezTo>
                    <a:pt x="295" y="35"/>
                    <a:pt x="295" y="35"/>
                    <a:pt x="295" y="35"/>
                  </a:cubicBezTo>
                  <a:cubicBezTo>
                    <a:pt x="296" y="33"/>
                    <a:pt x="296" y="32"/>
                    <a:pt x="296" y="32"/>
                  </a:cubicBezTo>
                  <a:cubicBezTo>
                    <a:pt x="296" y="30"/>
                    <a:pt x="294" y="28"/>
                    <a:pt x="291" y="26"/>
                  </a:cubicBezTo>
                  <a:cubicBezTo>
                    <a:pt x="289" y="25"/>
                    <a:pt x="286" y="25"/>
                    <a:pt x="284" y="26"/>
                  </a:cubicBezTo>
                  <a:cubicBezTo>
                    <a:pt x="281" y="27"/>
                    <a:pt x="279" y="29"/>
                    <a:pt x="278" y="32"/>
                  </a:cubicBezTo>
                  <a:cubicBezTo>
                    <a:pt x="276" y="36"/>
                    <a:pt x="275" y="39"/>
                    <a:pt x="277" y="43"/>
                  </a:cubicBezTo>
                  <a:cubicBezTo>
                    <a:pt x="278" y="45"/>
                    <a:pt x="280" y="47"/>
                    <a:pt x="282" y="48"/>
                  </a:cubicBezTo>
                  <a:cubicBezTo>
                    <a:pt x="284" y="49"/>
                    <a:pt x="287" y="50"/>
                    <a:pt x="290" y="50"/>
                  </a:cubicBezTo>
                  <a:close/>
                  <a:moveTo>
                    <a:pt x="264" y="41"/>
                  </a:moveTo>
                  <a:cubicBezTo>
                    <a:pt x="264" y="41"/>
                    <a:pt x="264" y="41"/>
                    <a:pt x="264" y="41"/>
                  </a:cubicBezTo>
                  <a:cubicBezTo>
                    <a:pt x="263" y="41"/>
                    <a:pt x="261" y="40"/>
                    <a:pt x="259" y="39"/>
                  </a:cubicBezTo>
                  <a:cubicBezTo>
                    <a:pt x="256" y="38"/>
                    <a:pt x="254" y="37"/>
                    <a:pt x="253" y="37"/>
                  </a:cubicBezTo>
                  <a:cubicBezTo>
                    <a:pt x="253" y="37"/>
                    <a:pt x="253" y="37"/>
                    <a:pt x="253" y="37"/>
                  </a:cubicBezTo>
                  <a:cubicBezTo>
                    <a:pt x="253" y="35"/>
                    <a:pt x="253" y="35"/>
                    <a:pt x="253" y="35"/>
                  </a:cubicBezTo>
                  <a:cubicBezTo>
                    <a:pt x="254" y="35"/>
                    <a:pt x="254" y="35"/>
                    <a:pt x="254" y="35"/>
                  </a:cubicBezTo>
                  <a:cubicBezTo>
                    <a:pt x="255" y="36"/>
                    <a:pt x="256" y="36"/>
                    <a:pt x="256" y="36"/>
                  </a:cubicBezTo>
                  <a:cubicBezTo>
                    <a:pt x="256" y="36"/>
                    <a:pt x="257" y="36"/>
                    <a:pt x="257" y="35"/>
                  </a:cubicBezTo>
                  <a:cubicBezTo>
                    <a:pt x="257" y="35"/>
                    <a:pt x="258" y="33"/>
                    <a:pt x="259" y="30"/>
                  </a:cubicBezTo>
                  <a:cubicBezTo>
                    <a:pt x="263" y="21"/>
                    <a:pt x="263" y="21"/>
                    <a:pt x="263" y="21"/>
                  </a:cubicBezTo>
                  <a:cubicBezTo>
                    <a:pt x="264" y="18"/>
                    <a:pt x="264" y="16"/>
                    <a:pt x="265" y="15"/>
                  </a:cubicBezTo>
                  <a:cubicBezTo>
                    <a:pt x="265" y="15"/>
                    <a:pt x="265" y="14"/>
                    <a:pt x="264" y="14"/>
                  </a:cubicBezTo>
                  <a:cubicBezTo>
                    <a:pt x="264" y="14"/>
                    <a:pt x="263" y="14"/>
                    <a:pt x="262" y="13"/>
                  </a:cubicBezTo>
                  <a:cubicBezTo>
                    <a:pt x="262" y="13"/>
                    <a:pt x="262" y="13"/>
                    <a:pt x="262" y="13"/>
                  </a:cubicBezTo>
                  <a:cubicBezTo>
                    <a:pt x="263" y="12"/>
                    <a:pt x="263" y="12"/>
                    <a:pt x="263" y="12"/>
                  </a:cubicBezTo>
                  <a:cubicBezTo>
                    <a:pt x="263" y="12"/>
                    <a:pt x="263" y="12"/>
                    <a:pt x="263" y="12"/>
                  </a:cubicBezTo>
                  <a:cubicBezTo>
                    <a:pt x="264" y="12"/>
                    <a:pt x="266" y="13"/>
                    <a:pt x="268" y="14"/>
                  </a:cubicBezTo>
                  <a:cubicBezTo>
                    <a:pt x="271" y="15"/>
                    <a:pt x="273" y="15"/>
                    <a:pt x="274" y="16"/>
                  </a:cubicBezTo>
                  <a:cubicBezTo>
                    <a:pt x="274" y="16"/>
                    <a:pt x="274" y="16"/>
                    <a:pt x="274" y="16"/>
                  </a:cubicBezTo>
                  <a:cubicBezTo>
                    <a:pt x="273" y="17"/>
                    <a:pt x="273" y="17"/>
                    <a:pt x="273" y="17"/>
                  </a:cubicBezTo>
                  <a:cubicBezTo>
                    <a:pt x="273" y="17"/>
                    <a:pt x="273" y="17"/>
                    <a:pt x="273" y="17"/>
                  </a:cubicBezTo>
                  <a:cubicBezTo>
                    <a:pt x="272" y="17"/>
                    <a:pt x="271" y="17"/>
                    <a:pt x="271" y="17"/>
                  </a:cubicBezTo>
                  <a:cubicBezTo>
                    <a:pt x="271" y="17"/>
                    <a:pt x="270" y="17"/>
                    <a:pt x="270" y="17"/>
                  </a:cubicBezTo>
                  <a:cubicBezTo>
                    <a:pt x="270" y="18"/>
                    <a:pt x="269" y="20"/>
                    <a:pt x="268" y="23"/>
                  </a:cubicBezTo>
                  <a:cubicBezTo>
                    <a:pt x="264" y="32"/>
                    <a:pt x="264" y="32"/>
                    <a:pt x="264" y="32"/>
                  </a:cubicBezTo>
                  <a:cubicBezTo>
                    <a:pt x="263" y="35"/>
                    <a:pt x="262" y="37"/>
                    <a:pt x="262" y="38"/>
                  </a:cubicBezTo>
                  <a:cubicBezTo>
                    <a:pt x="262" y="38"/>
                    <a:pt x="262" y="38"/>
                    <a:pt x="263" y="39"/>
                  </a:cubicBezTo>
                  <a:cubicBezTo>
                    <a:pt x="263" y="39"/>
                    <a:pt x="264" y="39"/>
                    <a:pt x="265" y="40"/>
                  </a:cubicBezTo>
                  <a:cubicBezTo>
                    <a:pt x="265" y="40"/>
                    <a:pt x="265" y="40"/>
                    <a:pt x="265" y="40"/>
                  </a:cubicBezTo>
                  <a:lnTo>
                    <a:pt x="264" y="41"/>
                  </a:lnTo>
                  <a:close/>
                  <a:moveTo>
                    <a:pt x="258" y="11"/>
                  </a:moveTo>
                  <a:cubicBezTo>
                    <a:pt x="258" y="11"/>
                    <a:pt x="258" y="11"/>
                    <a:pt x="258" y="11"/>
                  </a:cubicBezTo>
                  <a:cubicBezTo>
                    <a:pt x="257" y="11"/>
                    <a:pt x="256" y="11"/>
                    <a:pt x="256" y="11"/>
                  </a:cubicBezTo>
                  <a:cubicBezTo>
                    <a:pt x="255" y="11"/>
                    <a:pt x="255" y="11"/>
                    <a:pt x="255" y="11"/>
                  </a:cubicBezTo>
                  <a:cubicBezTo>
                    <a:pt x="254" y="12"/>
                    <a:pt x="254" y="14"/>
                    <a:pt x="253" y="17"/>
                  </a:cubicBezTo>
                  <a:cubicBezTo>
                    <a:pt x="251" y="25"/>
                    <a:pt x="251" y="25"/>
                    <a:pt x="251" y="25"/>
                  </a:cubicBezTo>
                  <a:cubicBezTo>
                    <a:pt x="250" y="30"/>
                    <a:pt x="249" y="34"/>
                    <a:pt x="249" y="35"/>
                  </a:cubicBezTo>
                  <a:cubicBezTo>
                    <a:pt x="249" y="36"/>
                    <a:pt x="249" y="36"/>
                    <a:pt x="249" y="36"/>
                  </a:cubicBezTo>
                  <a:cubicBezTo>
                    <a:pt x="248" y="35"/>
                    <a:pt x="247" y="35"/>
                    <a:pt x="246" y="34"/>
                  </a:cubicBezTo>
                  <a:cubicBezTo>
                    <a:pt x="243" y="30"/>
                    <a:pt x="239" y="22"/>
                    <a:pt x="234" y="10"/>
                  </a:cubicBezTo>
                  <a:cubicBezTo>
                    <a:pt x="231" y="22"/>
                    <a:pt x="231" y="22"/>
                    <a:pt x="231" y="22"/>
                  </a:cubicBezTo>
                  <a:cubicBezTo>
                    <a:pt x="230" y="25"/>
                    <a:pt x="230" y="27"/>
                    <a:pt x="230" y="28"/>
                  </a:cubicBezTo>
                  <a:cubicBezTo>
                    <a:pt x="230" y="28"/>
                    <a:pt x="230" y="29"/>
                    <a:pt x="230" y="29"/>
                  </a:cubicBezTo>
                  <a:cubicBezTo>
                    <a:pt x="230" y="29"/>
                    <a:pt x="231" y="29"/>
                    <a:pt x="232" y="29"/>
                  </a:cubicBezTo>
                  <a:cubicBezTo>
                    <a:pt x="232" y="30"/>
                    <a:pt x="232" y="30"/>
                    <a:pt x="232" y="30"/>
                  </a:cubicBezTo>
                  <a:cubicBezTo>
                    <a:pt x="232" y="31"/>
                    <a:pt x="232" y="31"/>
                    <a:pt x="232" y="31"/>
                  </a:cubicBezTo>
                  <a:cubicBezTo>
                    <a:pt x="232" y="31"/>
                    <a:pt x="232" y="31"/>
                    <a:pt x="232" y="31"/>
                  </a:cubicBezTo>
                  <a:cubicBezTo>
                    <a:pt x="230" y="31"/>
                    <a:pt x="229" y="30"/>
                    <a:pt x="228" y="30"/>
                  </a:cubicBezTo>
                  <a:cubicBezTo>
                    <a:pt x="226" y="30"/>
                    <a:pt x="225" y="29"/>
                    <a:pt x="224" y="29"/>
                  </a:cubicBezTo>
                  <a:cubicBezTo>
                    <a:pt x="223" y="29"/>
                    <a:pt x="223" y="29"/>
                    <a:pt x="223" y="29"/>
                  </a:cubicBezTo>
                  <a:cubicBezTo>
                    <a:pt x="224" y="28"/>
                    <a:pt x="224" y="28"/>
                    <a:pt x="224" y="28"/>
                  </a:cubicBezTo>
                  <a:cubicBezTo>
                    <a:pt x="224" y="28"/>
                    <a:pt x="224" y="28"/>
                    <a:pt x="224" y="28"/>
                  </a:cubicBezTo>
                  <a:cubicBezTo>
                    <a:pt x="225" y="28"/>
                    <a:pt x="226" y="28"/>
                    <a:pt x="226" y="28"/>
                  </a:cubicBezTo>
                  <a:cubicBezTo>
                    <a:pt x="227" y="28"/>
                    <a:pt x="227" y="28"/>
                    <a:pt x="227" y="27"/>
                  </a:cubicBezTo>
                  <a:cubicBezTo>
                    <a:pt x="227" y="26"/>
                    <a:pt x="228" y="25"/>
                    <a:pt x="229" y="22"/>
                  </a:cubicBezTo>
                  <a:cubicBezTo>
                    <a:pt x="231" y="12"/>
                    <a:pt x="231" y="12"/>
                    <a:pt x="231" y="12"/>
                  </a:cubicBezTo>
                  <a:cubicBezTo>
                    <a:pt x="231" y="9"/>
                    <a:pt x="232" y="7"/>
                    <a:pt x="232" y="6"/>
                  </a:cubicBezTo>
                  <a:cubicBezTo>
                    <a:pt x="232" y="6"/>
                    <a:pt x="232" y="5"/>
                    <a:pt x="231" y="5"/>
                  </a:cubicBezTo>
                  <a:cubicBezTo>
                    <a:pt x="231" y="5"/>
                    <a:pt x="231" y="5"/>
                    <a:pt x="229" y="4"/>
                  </a:cubicBezTo>
                  <a:cubicBezTo>
                    <a:pt x="229" y="4"/>
                    <a:pt x="229" y="4"/>
                    <a:pt x="229" y="4"/>
                  </a:cubicBezTo>
                  <a:cubicBezTo>
                    <a:pt x="229" y="3"/>
                    <a:pt x="229" y="3"/>
                    <a:pt x="229" y="3"/>
                  </a:cubicBezTo>
                  <a:cubicBezTo>
                    <a:pt x="230" y="3"/>
                    <a:pt x="230" y="3"/>
                    <a:pt x="230" y="3"/>
                  </a:cubicBezTo>
                  <a:cubicBezTo>
                    <a:pt x="231" y="3"/>
                    <a:pt x="232" y="3"/>
                    <a:pt x="233" y="4"/>
                  </a:cubicBezTo>
                  <a:cubicBezTo>
                    <a:pt x="235" y="4"/>
                    <a:pt x="236" y="4"/>
                    <a:pt x="237" y="5"/>
                  </a:cubicBezTo>
                  <a:cubicBezTo>
                    <a:pt x="240" y="12"/>
                    <a:pt x="244" y="19"/>
                    <a:pt x="249" y="27"/>
                  </a:cubicBezTo>
                  <a:cubicBezTo>
                    <a:pt x="251" y="16"/>
                    <a:pt x="251" y="16"/>
                    <a:pt x="251" y="16"/>
                  </a:cubicBezTo>
                  <a:cubicBezTo>
                    <a:pt x="252" y="13"/>
                    <a:pt x="252" y="12"/>
                    <a:pt x="252" y="11"/>
                  </a:cubicBezTo>
                  <a:cubicBezTo>
                    <a:pt x="252" y="10"/>
                    <a:pt x="252" y="10"/>
                    <a:pt x="252" y="10"/>
                  </a:cubicBezTo>
                  <a:cubicBezTo>
                    <a:pt x="252" y="10"/>
                    <a:pt x="251" y="9"/>
                    <a:pt x="250" y="9"/>
                  </a:cubicBezTo>
                  <a:cubicBezTo>
                    <a:pt x="249" y="9"/>
                    <a:pt x="249" y="9"/>
                    <a:pt x="249" y="9"/>
                  </a:cubicBezTo>
                  <a:cubicBezTo>
                    <a:pt x="250" y="8"/>
                    <a:pt x="250" y="8"/>
                    <a:pt x="250" y="8"/>
                  </a:cubicBezTo>
                  <a:cubicBezTo>
                    <a:pt x="250" y="7"/>
                    <a:pt x="250" y="7"/>
                    <a:pt x="250" y="7"/>
                  </a:cubicBezTo>
                  <a:cubicBezTo>
                    <a:pt x="251" y="8"/>
                    <a:pt x="253" y="8"/>
                    <a:pt x="254" y="8"/>
                  </a:cubicBezTo>
                  <a:cubicBezTo>
                    <a:pt x="255" y="9"/>
                    <a:pt x="257" y="9"/>
                    <a:pt x="258" y="9"/>
                  </a:cubicBezTo>
                  <a:cubicBezTo>
                    <a:pt x="258" y="10"/>
                    <a:pt x="258" y="10"/>
                    <a:pt x="258" y="10"/>
                  </a:cubicBezTo>
                  <a:lnTo>
                    <a:pt x="258" y="11"/>
                  </a:lnTo>
                  <a:close/>
                  <a:moveTo>
                    <a:pt x="222" y="29"/>
                  </a:moveTo>
                  <a:cubicBezTo>
                    <a:pt x="222" y="29"/>
                    <a:pt x="222" y="29"/>
                    <a:pt x="222" y="29"/>
                  </a:cubicBezTo>
                  <a:cubicBezTo>
                    <a:pt x="221" y="29"/>
                    <a:pt x="219" y="29"/>
                    <a:pt x="216" y="28"/>
                  </a:cubicBezTo>
                  <a:cubicBezTo>
                    <a:pt x="213" y="28"/>
                    <a:pt x="211" y="28"/>
                    <a:pt x="210" y="28"/>
                  </a:cubicBezTo>
                  <a:cubicBezTo>
                    <a:pt x="210" y="28"/>
                    <a:pt x="210" y="28"/>
                    <a:pt x="210" y="28"/>
                  </a:cubicBezTo>
                  <a:cubicBezTo>
                    <a:pt x="210" y="27"/>
                    <a:pt x="210" y="27"/>
                    <a:pt x="210" y="27"/>
                  </a:cubicBezTo>
                  <a:cubicBezTo>
                    <a:pt x="210" y="27"/>
                    <a:pt x="210" y="27"/>
                    <a:pt x="210" y="27"/>
                  </a:cubicBezTo>
                  <a:cubicBezTo>
                    <a:pt x="212" y="27"/>
                    <a:pt x="212" y="27"/>
                    <a:pt x="213" y="26"/>
                  </a:cubicBezTo>
                  <a:cubicBezTo>
                    <a:pt x="213" y="26"/>
                    <a:pt x="213" y="26"/>
                    <a:pt x="213" y="26"/>
                  </a:cubicBezTo>
                  <a:cubicBezTo>
                    <a:pt x="213" y="25"/>
                    <a:pt x="214" y="23"/>
                    <a:pt x="214" y="20"/>
                  </a:cubicBezTo>
                  <a:cubicBezTo>
                    <a:pt x="214" y="15"/>
                    <a:pt x="214" y="15"/>
                    <a:pt x="214" y="15"/>
                  </a:cubicBezTo>
                  <a:cubicBezTo>
                    <a:pt x="214" y="15"/>
                    <a:pt x="212" y="15"/>
                    <a:pt x="208" y="15"/>
                  </a:cubicBezTo>
                  <a:cubicBezTo>
                    <a:pt x="205" y="15"/>
                    <a:pt x="203" y="14"/>
                    <a:pt x="202" y="14"/>
                  </a:cubicBezTo>
                  <a:cubicBezTo>
                    <a:pt x="201" y="19"/>
                    <a:pt x="201" y="19"/>
                    <a:pt x="201" y="19"/>
                  </a:cubicBezTo>
                  <a:cubicBezTo>
                    <a:pt x="201" y="22"/>
                    <a:pt x="201" y="24"/>
                    <a:pt x="201" y="25"/>
                  </a:cubicBezTo>
                  <a:cubicBezTo>
                    <a:pt x="201" y="25"/>
                    <a:pt x="201" y="26"/>
                    <a:pt x="202" y="26"/>
                  </a:cubicBezTo>
                  <a:cubicBezTo>
                    <a:pt x="202" y="26"/>
                    <a:pt x="203" y="26"/>
                    <a:pt x="204" y="26"/>
                  </a:cubicBezTo>
                  <a:cubicBezTo>
                    <a:pt x="204" y="26"/>
                    <a:pt x="204" y="26"/>
                    <a:pt x="204" y="26"/>
                  </a:cubicBezTo>
                  <a:cubicBezTo>
                    <a:pt x="204" y="28"/>
                    <a:pt x="204" y="28"/>
                    <a:pt x="204" y="28"/>
                  </a:cubicBezTo>
                  <a:cubicBezTo>
                    <a:pt x="204" y="28"/>
                    <a:pt x="204" y="28"/>
                    <a:pt x="204" y="28"/>
                  </a:cubicBezTo>
                  <a:cubicBezTo>
                    <a:pt x="203" y="28"/>
                    <a:pt x="201" y="27"/>
                    <a:pt x="198" y="27"/>
                  </a:cubicBezTo>
                  <a:cubicBezTo>
                    <a:pt x="195" y="27"/>
                    <a:pt x="193" y="27"/>
                    <a:pt x="192" y="27"/>
                  </a:cubicBezTo>
                  <a:cubicBezTo>
                    <a:pt x="192" y="27"/>
                    <a:pt x="192" y="27"/>
                    <a:pt x="192" y="27"/>
                  </a:cubicBezTo>
                  <a:cubicBezTo>
                    <a:pt x="192" y="25"/>
                    <a:pt x="192" y="25"/>
                    <a:pt x="192" y="25"/>
                  </a:cubicBezTo>
                  <a:cubicBezTo>
                    <a:pt x="192" y="25"/>
                    <a:pt x="192" y="25"/>
                    <a:pt x="192" y="25"/>
                  </a:cubicBezTo>
                  <a:cubicBezTo>
                    <a:pt x="194" y="25"/>
                    <a:pt x="194" y="25"/>
                    <a:pt x="195" y="25"/>
                  </a:cubicBezTo>
                  <a:cubicBezTo>
                    <a:pt x="195" y="25"/>
                    <a:pt x="195" y="25"/>
                    <a:pt x="195" y="25"/>
                  </a:cubicBezTo>
                  <a:cubicBezTo>
                    <a:pt x="195" y="24"/>
                    <a:pt x="196" y="22"/>
                    <a:pt x="196" y="19"/>
                  </a:cubicBezTo>
                  <a:cubicBezTo>
                    <a:pt x="197" y="9"/>
                    <a:pt x="197" y="9"/>
                    <a:pt x="197" y="9"/>
                  </a:cubicBezTo>
                  <a:cubicBezTo>
                    <a:pt x="197" y="6"/>
                    <a:pt x="197" y="4"/>
                    <a:pt x="197" y="3"/>
                  </a:cubicBezTo>
                  <a:cubicBezTo>
                    <a:pt x="197" y="2"/>
                    <a:pt x="197" y="2"/>
                    <a:pt x="196" y="2"/>
                  </a:cubicBezTo>
                  <a:cubicBezTo>
                    <a:pt x="196" y="2"/>
                    <a:pt x="195" y="2"/>
                    <a:pt x="194" y="2"/>
                  </a:cubicBezTo>
                  <a:cubicBezTo>
                    <a:pt x="194" y="1"/>
                    <a:pt x="194" y="1"/>
                    <a:pt x="194" y="1"/>
                  </a:cubicBezTo>
                  <a:cubicBezTo>
                    <a:pt x="194" y="0"/>
                    <a:pt x="194" y="0"/>
                    <a:pt x="194" y="0"/>
                  </a:cubicBezTo>
                  <a:cubicBezTo>
                    <a:pt x="194" y="0"/>
                    <a:pt x="194" y="0"/>
                    <a:pt x="194" y="0"/>
                  </a:cubicBezTo>
                  <a:cubicBezTo>
                    <a:pt x="195" y="0"/>
                    <a:pt x="197" y="0"/>
                    <a:pt x="200" y="0"/>
                  </a:cubicBezTo>
                  <a:cubicBezTo>
                    <a:pt x="203" y="1"/>
                    <a:pt x="205" y="1"/>
                    <a:pt x="206" y="1"/>
                  </a:cubicBezTo>
                  <a:cubicBezTo>
                    <a:pt x="206" y="1"/>
                    <a:pt x="206" y="1"/>
                    <a:pt x="206" y="1"/>
                  </a:cubicBezTo>
                  <a:cubicBezTo>
                    <a:pt x="206" y="2"/>
                    <a:pt x="206" y="2"/>
                    <a:pt x="206" y="2"/>
                  </a:cubicBezTo>
                  <a:cubicBezTo>
                    <a:pt x="206" y="2"/>
                    <a:pt x="206" y="2"/>
                    <a:pt x="206" y="2"/>
                  </a:cubicBezTo>
                  <a:cubicBezTo>
                    <a:pt x="204" y="2"/>
                    <a:pt x="204" y="2"/>
                    <a:pt x="203" y="2"/>
                  </a:cubicBezTo>
                  <a:cubicBezTo>
                    <a:pt x="203" y="2"/>
                    <a:pt x="203" y="3"/>
                    <a:pt x="203" y="3"/>
                  </a:cubicBezTo>
                  <a:cubicBezTo>
                    <a:pt x="203" y="4"/>
                    <a:pt x="202" y="6"/>
                    <a:pt x="202" y="9"/>
                  </a:cubicBezTo>
                  <a:cubicBezTo>
                    <a:pt x="202" y="12"/>
                    <a:pt x="202" y="12"/>
                    <a:pt x="202" y="12"/>
                  </a:cubicBezTo>
                  <a:cubicBezTo>
                    <a:pt x="203" y="12"/>
                    <a:pt x="205" y="12"/>
                    <a:pt x="207" y="13"/>
                  </a:cubicBezTo>
                  <a:cubicBezTo>
                    <a:pt x="211" y="13"/>
                    <a:pt x="213" y="13"/>
                    <a:pt x="214" y="13"/>
                  </a:cubicBezTo>
                  <a:cubicBezTo>
                    <a:pt x="215" y="10"/>
                    <a:pt x="215" y="10"/>
                    <a:pt x="215" y="10"/>
                  </a:cubicBezTo>
                  <a:cubicBezTo>
                    <a:pt x="215" y="7"/>
                    <a:pt x="215" y="5"/>
                    <a:pt x="215" y="4"/>
                  </a:cubicBezTo>
                  <a:cubicBezTo>
                    <a:pt x="215" y="4"/>
                    <a:pt x="215" y="3"/>
                    <a:pt x="214" y="3"/>
                  </a:cubicBezTo>
                  <a:cubicBezTo>
                    <a:pt x="214" y="3"/>
                    <a:pt x="213" y="3"/>
                    <a:pt x="212" y="3"/>
                  </a:cubicBezTo>
                  <a:cubicBezTo>
                    <a:pt x="212" y="3"/>
                    <a:pt x="212" y="3"/>
                    <a:pt x="212" y="3"/>
                  </a:cubicBezTo>
                  <a:cubicBezTo>
                    <a:pt x="212" y="1"/>
                    <a:pt x="212" y="1"/>
                    <a:pt x="212" y="1"/>
                  </a:cubicBezTo>
                  <a:cubicBezTo>
                    <a:pt x="212" y="1"/>
                    <a:pt x="212" y="1"/>
                    <a:pt x="212" y="1"/>
                  </a:cubicBezTo>
                  <a:cubicBezTo>
                    <a:pt x="213" y="1"/>
                    <a:pt x="215" y="1"/>
                    <a:pt x="218" y="2"/>
                  </a:cubicBezTo>
                  <a:cubicBezTo>
                    <a:pt x="221" y="2"/>
                    <a:pt x="223" y="2"/>
                    <a:pt x="224" y="2"/>
                  </a:cubicBezTo>
                  <a:cubicBezTo>
                    <a:pt x="224" y="2"/>
                    <a:pt x="224" y="2"/>
                    <a:pt x="224" y="2"/>
                  </a:cubicBezTo>
                  <a:cubicBezTo>
                    <a:pt x="224" y="3"/>
                    <a:pt x="224" y="3"/>
                    <a:pt x="224" y="3"/>
                  </a:cubicBezTo>
                  <a:cubicBezTo>
                    <a:pt x="224" y="4"/>
                    <a:pt x="224" y="4"/>
                    <a:pt x="224" y="4"/>
                  </a:cubicBezTo>
                  <a:cubicBezTo>
                    <a:pt x="222" y="4"/>
                    <a:pt x="222" y="4"/>
                    <a:pt x="221" y="4"/>
                  </a:cubicBezTo>
                  <a:cubicBezTo>
                    <a:pt x="221" y="4"/>
                    <a:pt x="221" y="4"/>
                    <a:pt x="221" y="4"/>
                  </a:cubicBezTo>
                  <a:cubicBezTo>
                    <a:pt x="221" y="5"/>
                    <a:pt x="220" y="7"/>
                    <a:pt x="220" y="10"/>
                  </a:cubicBezTo>
                  <a:cubicBezTo>
                    <a:pt x="219" y="20"/>
                    <a:pt x="219" y="20"/>
                    <a:pt x="219" y="20"/>
                  </a:cubicBezTo>
                  <a:cubicBezTo>
                    <a:pt x="219" y="23"/>
                    <a:pt x="219" y="25"/>
                    <a:pt x="219" y="26"/>
                  </a:cubicBezTo>
                  <a:cubicBezTo>
                    <a:pt x="219" y="27"/>
                    <a:pt x="219" y="27"/>
                    <a:pt x="220" y="27"/>
                  </a:cubicBezTo>
                  <a:cubicBezTo>
                    <a:pt x="220" y="27"/>
                    <a:pt x="221" y="27"/>
                    <a:pt x="222" y="27"/>
                  </a:cubicBezTo>
                  <a:cubicBezTo>
                    <a:pt x="222" y="28"/>
                    <a:pt x="222" y="28"/>
                    <a:pt x="222" y="28"/>
                  </a:cubicBezTo>
                  <a:lnTo>
                    <a:pt x="222" y="29"/>
                  </a:lnTo>
                  <a:close/>
                  <a:moveTo>
                    <a:pt x="191" y="24"/>
                  </a:moveTo>
                  <a:cubicBezTo>
                    <a:pt x="190" y="26"/>
                    <a:pt x="190" y="26"/>
                    <a:pt x="190" y="26"/>
                  </a:cubicBezTo>
                  <a:cubicBezTo>
                    <a:pt x="188" y="27"/>
                    <a:pt x="185" y="29"/>
                    <a:pt x="181" y="29"/>
                  </a:cubicBezTo>
                  <a:cubicBezTo>
                    <a:pt x="175" y="30"/>
                    <a:pt x="170" y="28"/>
                    <a:pt x="167" y="23"/>
                  </a:cubicBezTo>
                  <a:cubicBezTo>
                    <a:pt x="165" y="21"/>
                    <a:pt x="165" y="19"/>
                    <a:pt x="164" y="17"/>
                  </a:cubicBezTo>
                  <a:cubicBezTo>
                    <a:pt x="164" y="12"/>
                    <a:pt x="165" y="9"/>
                    <a:pt x="167" y="6"/>
                  </a:cubicBezTo>
                  <a:cubicBezTo>
                    <a:pt x="170" y="3"/>
                    <a:pt x="173" y="1"/>
                    <a:pt x="178" y="1"/>
                  </a:cubicBezTo>
                  <a:cubicBezTo>
                    <a:pt x="181" y="0"/>
                    <a:pt x="185" y="1"/>
                    <a:pt x="188" y="1"/>
                  </a:cubicBezTo>
                  <a:cubicBezTo>
                    <a:pt x="188" y="2"/>
                    <a:pt x="188" y="2"/>
                    <a:pt x="188" y="2"/>
                  </a:cubicBezTo>
                  <a:cubicBezTo>
                    <a:pt x="188" y="3"/>
                    <a:pt x="188" y="6"/>
                    <a:pt x="188" y="8"/>
                  </a:cubicBezTo>
                  <a:cubicBezTo>
                    <a:pt x="188" y="8"/>
                    <a:pt x="188" y="8"/>
                    <a:pt x="188" y="8"/>
                  </a:cubicBezTo>
                  <a:cubicBezTo>
                    <a:pt x="187" y="8"/>
                    <a:pt x="187" y="8"/>
                    <a:pt x="187" y="8"/>
                  </a:cubicBezTo>
                  <a:cubicBezTo>
                    <a:pt x="186" y="8"/>
                    <a:pt x="186" y="8"/>
                    <a:pt x="186" y="8"/>
                  </a:cubicBezTo>
                  <a:cubicBezTo>
                    <a:pt x="186" y="7"/>
                    <a:pt x="186" y="5"/>
                    <a:pt x="186" y="5"/>
                  </a:cubicBezTo>
                  <a:cubicBezTo>
                    <a:pt x="184" y="3"/>
                    <a:pt x="182" y="3"/>
                    <a:pt x="179" y="3"/>
                  </a:cubicBezTo>
                  <a:cubicBezTo>
                    <a:pt x="176" y="3"/>
                    <a:pt x="173" y="5"/>
                    <a:pt x="172" y="7"/>
                  </a:cubicBezTo>
                  <a:cubicBezTo>
                    <a:pt x="170" y="9"/>
                    <a:pt x="170" y="12"/>
                    <a:pt x="170" y="15"/>
                  </a:cubicBezTo>
                  <a:cubicBezTo>
                    <a:pt x="171" y="20"/>
                    <a:pt x="173" y="23"/>
                    <a:pt x="176" y="25"/>
                  </a:cubicBezTo>
                  <a:cubicBezTo>
                    <a:pt x="178" y="26"/>
                    <a:pt x="180" y="26"/>
                    <a:pt x="183" y="26"/>
                  </a:cubicBezTo>
                  <a:cubicBezTo>
                    <a:pt x="185" y="26"/>
                    <a:pt x="188" y="25"/>
                    <a:pt x="190" y="23"/>
                  </a:cubicBezTo>
                  <a:lnTo>
                    <a:pt x="191" y="24"/>
                  </a:lnTo>
                  <a:close/>
                  <a:moveTo>
                    <a:pt x="163" y="24"/>
                  </a:moveTo>
                  <a:cubicBezTo>
                    <a:pt x="163" y="26"/>
                    <a:pt x="163" y="28"/>
                    <a:pt x="164" y="30"/>
                  </a:cubicBezTo>
                  <a:cubicBezTo>
                    <a:pt x="164" y="31"/>
                    <a:pt x="164" y="31"/>
                    <a:pt x="164" y="31"/>
                  </a:cubicBezTo>
                  <a:cubicBezTo>
                    <a:pt x="150" y="34"/>
                    <a:pt x="150" y="34"/>
                    <a:pt x="150" y="34"/>
                  </a:cubicBezTo>
                  <a:cubicBezTo>
                    <a:pt x="148" y="35"/>
                    <a:pt x="147" y="35"/>
                    <a:pt x="146" y="35"/>
                  </a:cubicBezTo>
                  <a:cubicBezTo>
                    <a:pt x="145" y="35"/>
                    <a:pt x="145" y="35"/>
                    <a:pt x="145" y="35"/>
                  </a:cubicBezTo>
                  <a:cubicBezTo>
                    <a:pt x="145" y="35"/>
                    <a:pt x="145" y="35"/>
                    <a:pt x="145" y="35"/>
                  </a:cubicBezTo>
                  <a:cubicBezTo>
                    <a:pt x="145" y="35"/>
                    <a:pt x="145" y="35"/>
                    <a:pt x="145" y="35"/>
                  </a:cubicBezTo>
                  <a:cubicBezTo>
                    <a:pt x="146" y="34"/>
                    <a:pt x="146" y="33"/>
                    <a:pt x="147" y="33"/>
                  </a:cubicBezTo>
                  <a:cubicBezTo>
                    <a:pt x="147" y="33"/>
                    <a:pt x="146" y="32"/>
                    <a:pt x="146" y="31"/>
                  </a:cubicBezTo>
                  <a:cubicBezTo>
                    <a:pt x="145" y="26"/>
                    <a:pt x="145" y="26"/>
                    <a:pt x="145" y="26"/>
                  </a:cubicBezTo>
                  <a:cubicBezTo>
                    <a:pt x="143" y="17"/>
                    <a:pt x="143" y="17"/>
                    <a:pt x="143" y="17"/>
                  </a:cubicBezTo>
                  <a:cubicBezTo>
                    <a:pt x="142" y="14"/>
                    <a:pt x="141" y="12"/>
                    <a:pt x="141" y="11"/>
                  </a:cubicBezTo>
                  <a:cubicBezTo>
                    <a:pt x="141" y="11"/>
                    <a:pt x="140" y="11"/>
                    <a:pt x="140" y="11"/>
                  </a:cubicBezTo>
                  <a:cubicBezTo>
                    <a:pt x="140" y="11"/>
                    <a:pt x="139" y="11"/>
                    <a:pt x="138" y="11"/>
                  </a:cubicBezTo>
                  <a:cubicBezTo>
                    <a:pt x="137" y="11"/>
                    <a:pt x="137" y="11"/>
                    <a:pt x="137" y="11"/>
                  </a:cubicBezTo>
                  <a:cubicBezTo>
                    <a:pt x="137" y="10"/>
                    <a:pt x="137" y="10"/>
                    <a:pt x="137" y="10"/>
                  </a:cubicBezTo>
                  <a:cubicBezTo>
                    <a:pt x="137" y="10"/>
                    <a:pt x="137" y="10"/>
                    <a:pt x="137" y="10"/>
                  </a:cubicBezTo>
                  <a:cubicBezTo>
                    <a:pt x="139" y="9"/>
                    <a:pt x="140" y="9"/>
                    <a:pt x="143" y="8"/>
                  </a:cubicBezTo>
                  <a:cubicBezTo>
                    <a:pt x="145" y="8"/>
                    <a:pt x="150" y="6"/>
                    <a:pt x="156" y="5"/>
                  </a:cubicBezTo>
                  <a:cubicBezTo>
                    <a:pt x="157" y="5"/>
                    <a:pt x="157" y="5"/>
                    <a:pt x="157" y="5"/>
                  </a:cubicBezTo>
                  <a:cubicBezTo>
                    <a:pt x="157" y="7"/>
                    <a:pt x="157" y="7"/>
                    <a:pt x="157" y="7"/>
                  </a:cubicBezTo>
                  <a:cubicBezTo>
                    <a:pt x="157" y="7"/>
                    <a:pt x="157" y="8"/>
                    <a:pt x="157" y="8"/>
                  </a:cubicBezTo>
                  <a:cubicBezTo>
                    <a:pt x="157" y="10"/>
                    <a:pt x="157" y="10"/>
                    <a:pt x="157" y="10"/>
                  </a:cubicBezTo>
                  <a:cubicBezTo>
                    <a:pt x="157" y="10"/>
                    <a:pt x="157" y="10"/>
                    <a:pt x="157" y="10"/>
                  </a:cubicBezTo>
                  <a:cubicBezTo>
                    <a:pt x="156" y="11"/>
                    <a:pt x="156" y="11"/>
                    <a:pt x="156" y="11"/>
                  </a:cubicBezTo>
                  <a:cubicBezTo>
                    <a:pt x="156" y="11"/>
                    <a:pt x="156" y="11"/>
                    <a:pt x="156" y="11"/>
                  </a:cubicBezTo>
                  <a:cubicBezTo>
                    <a:pt x="156" y="9"/>
                    <a:pt x="155" y="8"/>
                    <a:pt x="155" y="8"/>
                  </a:cubicBezTo>
                  <a:cubicBezTo>
                    <a:pt x="155" y="8"/>
                    <a:pt x="154" y="8"/>
                    <a:pt x="153" y="8"/>
                  </a:cubicBezTo>
                  <a:cubicBezTo>
                    <a:pt x="152" y="8"/>
                    <a:pt x="151" y="8"/>
                    <a:pt x="150" y="9"/>
                  </a:cubicBezTo>
                  <a:cubicBezTo>
                    <a:pt x="149" y="9"/>
                    <a:pt x="148" y="9"/>
                    <a:pt x="146" y="10"/>
                  </a:cubicBezTo>
                  <a:cubicBezTo>
                    <a:pt x="147" y="11"/>
                    <a:pt x="147" y="13"/>
                    <a:pt x="148" y="15"/>
                  </a:cubicBezTo>
                  <a:cubicBezTo>
                    <a:pt x="149" y="19"/>
                    <a:pt x="149" y="19"/>
                    <a:pt x="149" y="19"/>
                  </a:cubicBezTo>
                  <a:cubicBezTo>
                    <a:pt x="150" y="19"/>
                    <a:pt x="150" y="19"/>
                    <a:pt x="151" y="18"/>
                  </a:cubicBezTo>
                  <a:cubicBezTo>
                    <a:pt x="154" y="18"/>
                    <a:pt x="154" y="18"/>
                    <a:pt x="154" y="18"/>
                  </a:cubicBezTo>
                  <a:cubicBezTo>
                    <a:pt x="155" y="17"/>
                    <a:pt x="155" y="17"/>
                    <a:pt x="155" y="17"/>
                  </a:cubicBezTo>
                  <a:cubicBezTo>
                    <a:pt x="156" y="17"/>
                    <a:pt x="155" y="16"/>
                    <a:pt x="155" y="14"/>
                  </a:cubicBezTo>
                  <a:cubicBezTo>
                    <a:pt x="155" y="14"/>
                    <a:pt x="155" y="14"/>
                    <a:pt x="155" y="14"/>
                  </a:cubicBezTo>
                  <a:cubicBezTo>
                    <a:pt x="156" y="14"/>
                    <a:pt x="156" y="14"/>
                    <a:pt x="156" y="14"/>
                  </a:cubicBezTo>
                  <a:cubicBezTo>
                    <a:pt x="157" y="14"/>
                    <a:pt x="157" y="14"/>
                    <a:pt x="157" y="14"/>
                  </a:cubicBezTo>
                  <a:cubicBezTo>
                    <a:pt x="157" y="15"/>
                    <a:pt x="157" y="17"/>
                    <a:pt x="158" y="18"/>
                  </a:cubicBezTo>
                  <a:cubicBezTo>
                    <a:pt x="158" y="19"/>
                    <a:pt x="158" y="20"/>
                    <a:pt x="159" y="22"/>
                  </a:cubicBezTo>
                  <a:cubicBezTo>
                    <a:pt x="159" y="22"/>
                    <a:pt x="159" y="22"/>
                    <a:pt x="159" y="22"/>
                  </a:cubicBezTo>
                  <a:cubicBezTo>
                    <a:pt x="157" y="22"/>
                    <a:pt x="157" y="22"/>
                    <a:pt x="157" y="22"/>
                  </a:cubicBezTo>
                  <a:cubicBezTo>
                    <a:pt x="157" y="22"/>
                    <a:pt x="157" y="22"/>
                    <a:pt x="157" y="22"/>
                  </a:cubicBezTo>
                  <a:cubicBezTo>
                    <a:pt x="157" y="21"/>
                    <a:pt x="156" y="20"/>
                    <a:pt x="156" y="20"/>
                  </a:cubicBezTo>
                  <a:cubicBezTo>
                    <a:pt x="156" y="20"/>
                    <a:pt x="155" y="20"/>
                    <a:pt x="154" y="20"/>
                  </a:cubicBezTo>
                  <a:cubicBezTo>
                    <a:pt x="153" y="20"/>
                    <a:pt x="153" y="20"/>
                    <a:pt x="152" y="20"/>
                  </a:cubicBezTo>
                  <a:cubicBezTo>
                    <a:pt x="151" y="21"/>
                    <a:pt x="150" y="21"/>
                    <a:pt x="149" y="21"/>
                  </a:cubicBezTo>
                  <a:cubicBezTo>
                    <a:pt x="151" y="27"/>
                    <a:pt x="151" y="27"/>
                    <a:pt x="151" y="27"/>
                  </a:cubicBezTo>
                  <a:cubicBezTo>
                    <a:pt x="151" y="28"/>
                    <a:pt x="152" y="30"/>
                    <a:pt x="152" y="31"/>
                  </a:cubicBezTo>
                  <a:cubicBezTo>
                    <a:pt x="155" y="31"/>
                    <a:pt x="155" y="31"/>
                    <a:pt x="155" y="31"/>
                  </a:cubicBezTo>
                  <a:cubicBezTo>
                    <a:pt x="158" y="30"/>
                    <a:pt x="160" y="29"/>
                    <a:pt x="161" y="28"/>
                  </a:cubicBezTo>
                  <a:cubicBezTo>
                    <a:pt x="161" y="28"/>
                    <a:pt x="161" y="28"/>
                    <a:pt x="161" y="28"/>
                  </a:cubicBezTo>
                  <a:cubicBezTo>
                    <a:pt x="161" y="28"/>
                    <a:pt x="161" y="28"/>
                    <a:pt x="161" y="27"/>
                  </a:cubicBezTo>
                  <a:cubicBezTo>
                    <a:pt x="161" y="25"/>
                    <a:pt x="161" y="25"/>
                    <a:pt x="161" y="25"/>
                  </a:cubicBezTo>
                  <a:cubicBezTo>
                    <a:pt x="161" y="24"/>
                    <a:pt x="161" y="24"/>
                    <a:pt x="161" y="24"/>
                  </a:cubicBezTo>
                  <a:cubicBezTo>
                    <a:pt x="163" y="24"/>
                    <a:pt x="163" y="24"/>
                    <a:pt x="163" y="24"/>
                  </a:cubicBezTo>
                  <a:close/>
                  <a:moveTo>
                    <a:pt x="134" y="11"/>
                  </a:moveTo>
                  <a:cubicBezTo>
                    <a:pt x="134" y="12"/>
                    <a:pt x="135" y="13"/>
                    <a:pt x="135" y="14"/>
                  </a:cubicBezTo>
                  <a:cubicBezTo>
                    <a:pt x="136" y="17"/>
                    <a:pt x="136" y="17"/>
                    <a:pt x="136" y="17"/>
                  </a:cubicBezTo>
                  <a:cubicBezTo>
                    <a:pt x="136" y="17"/>
                    <a:pt x="136" y="17"/>
                    <a:pt x="136" y="17"/>
                  </a:cubicBezTo>
                  <a:cubicBezTo>
                    <a:pt x="135" y="17"/>
                    <a:pt x="135" y="17"/>
                    <a:pt x="135" y="17"/>
                  </a:cubicBezTo>
                  <a:cubicBezTo>
                    <a:pt x="135" y="17"/>
                    <a:pt x="135" y="17"/>
                    <a:pt x="135" y="17"/>
                  </a:cubicBezTo>
                  <a:cubicBezTo>
                    <a:pt x="134" y="16"/>
                    <a:pt x="133" y="15"/>
                    <a:pt x="133" y="15"/>
                  </a:cubicBezTo>
                  <a:cubicBezTo>
                    <a:pt x="133" y="14"/>
                    <a:pt x="132" y="14"/>
                    <a:pt x="132" y="14"/>
                  </a:cubicBezTo>
                  <a:cubicBezTo>
                    <a:pt x="132" y="14"/>
                    <a:pt x="130" y="15"/>
                    <a:pt x="128" y="16"/>
                  </a:cubicBezTo>
                  <a:cubicBezTo>
                    <a:pt x="126" y="17"/>
                    <a:pt x="126" y="17"/>
                    <a:pt x="126" y="17"/>
                  </a:cubicBezTo>
                  <a:cubicBezTo>
                    <a:pt x="126" y="17"/>
                    <a:pt x="127" y="19"/>
                    <a:pt x="128" y="21"/>
                  </a:cubicBezTo>
                  <a:cubicBezTo>
                    <a:pt x="132" y="32"/>
                    <a:pt x="132" y="32"/>
                    <a:pt x="132" y="32"/>
                  </a:cubicBezTo>
                  <a:cubicBezTo>
                    <a:pt x="133" y="34"/>
                    <a:pt x="134" y="36"/>
                    <a:pt x="134" y="37"/>
                  </a:cubicBezTo>
                  <a:cubicBezTo>
                    <a:pt x="134" y="37"/>
                    <a:pt x="135" y="38"/>
                    <a:pt x="135" y="38"/>
                  </a:cubicBezTo>
                  <a:cubicBezTo>
                    <a:pt x="135" y="37"/>
                    <a:pt x="136" y="37"/>
                    <a:pt x="137" y="37"/>
                  </a:cubicBezTo>
                  <a:cubicBezTo>
                    <a:pt x="137" y="37"/>
                    <a:pt x="137" y="37"/>
                    <a:pt x="137" y="37"/>
                  </a:cubicBezTo>
                  <a:cubicBezTo>
                    <a:pt x="138" y="38"/>
                    <a:pt x="138" y="38"/>
                    <a:pt x="138" y="38"/>
                  </a:cubicBezTo>
                  <a:cubicBezTo>
                    <a:pt x="138" y="38"/>
                    <a:pt x="138" y="38"/>
                    <a:pt x="138" y="38"/>
                  </a:cubicBezTo>
                  <a:cubicBezTo>
                    <a:pt x="137" y="39"/>
                    <a:pt x="135" y="39"/>
                    <a:pt x="132" y="40"/>
                  </a:cubicBezTo>
                  <a:cubicBezTo>
                    <a:pt x="130" y="41"/>
                    <a:pt x="128" y="42"/>
                    <a:pt x="127" y="43"/>
                  </a:cubicBezTo>
                  <a:cubicBezTo>
                    <a:pt x="127" y="43"/>
                    <a:pt x="127" y="43"/>
                    <a:pt x="127" y="43"/>
                  </a:cubicBezTo>
                  <a:cubicBezTo>
                    <a:pt x="126" y="41"/>
                    <a:pt x="126" y="41"/>
                    <a:pt x="126" y="41"/>
                  </a:cubicBezTo>
                  <a:cubicBezTo>
                    <a:pt x="126" y="41"/>
                    <a:pt x="126" y="41"/>
                    <a:pt x="126" y="41"/>
                  </a:cubicBezTo>
                  <a:cubicBezTo>
                    <a:pt x="127" y="41"/>
                    <a:pt x="128" y="40"/>
                    <a:pt x="128" y="40"/>
                  </a:cubicBezTo>
                  <a:cubicBezTo>
                    <a:pt x="129" y="40"/>
                    <a:pt x="129" y="40"/>
                    <a:pt x="129" y="39"/>
                  </a:cubicBezTo>
                  <a:cubicBezTo>
                    <a:pt x="128" y="38"/>
                    <a:pt x="128" y="36"/>
                    <a:pt x="127" y="34"/>
                  </a:cubicBezTo>
                  <a:cubicBezTo>
                    <a:pt x="123" y="23"/>
                    <a:pt x="123" y="23"/>
                    <a:pt x="123" y="23"/>
                  </a:cubicBezTo>
                  <a:cubicBezTo>
                    <a:pt x="122" y="21"/>
                    <a:pt x="121" y="19"/>
                    <a:pt x="121" y="19"/>
                  </a:cubicBezTo>
                  <a:cubicBezTo>
                    <a:pt x="118" y="19"/>
                    <a:pt x="118" y="19"/>
                    <a:pt x="118" y="19"/>
                  </a:cubicBezTo>
                  <a:cubicBezTo>
                    <a:pt x="116" y="20"/>
                    <a:pt x="115" y="21"/>
                    <a:pt x="115" y="21"/>
                  </a:cubicBezTo>
                  <a:cubicBezTo>
                    <a:pt x="114" y="21"/>
                    <a:pt x="114" y="21"/>
                    <a:pt x="114" y="22"/>
                  </a:cubicBezTo>
                  <a:cubicBezTo>
                    <a:pt x="114" y="22"/>
                    <a:pt x="114" y="22"/>
                    <a:pt x="114" y="23"/>
                  </a:cubicBezTo>
                  <a:cubicBezTo>
                    <a:pt x="115" y="23"/>
                    <a:pt x="115" y="24"/>
                    <a:pt x="115" y="25"/>
                  </a:cubicBezTo>
                  <a:cubicBezTo>
                    <a:pt x="115" y="25"/>
                    <a:pt x="115" y="25"/>
                    <a:pt x="115" y="25"/>
                  </a:cubicBezTo>
                  <a:cubicBezTo>
                    <a:pt x="114" y="25"/>
                    <a:pt x="114" y="25"/>
                    <a:pt x="114" y="25"/>
                  </a:cubicBezTo>
                  <a:cubicBezTo>
                    <a:pt x="114" y="25"/>
                    <a:pt x="114" y="25"/>
                    <a:pt x="114" y="25"/>
                  </a:cubicBezTo>
                  <a:cubicBezTo>
                    <a:pt x="112" y="22"/>
                    <a:pt x="112" y="22"/>
                    <a:pt x="112" y="22"/>
                  </a:cubicBezTo>
                  <a:cubicBezTo>
                    <a:pt x="112" y="21"/>
                    <a:pt x="112" y="21"/>
                    <a:pt x="111" y="20"/>
                  </a:cubicBezTo>
                  <a:cubicBezTo>
                    <a:pt x="111" y="19"/>
                    <a:pt x="111" y="19"/>
                    <a:pt x="111" y="19"/>
                  </a:cubicBezTo>
                  <a:cubicBezTo>
                    <a:pt x="112" y="19"/>
                    <a:pt x="115" y="18"/>
                    <a:pt x="119" y="17"/>
                  </a:cubicBezTo>
                  <a:cubicBezTo>
                    <a:pt x="126" y="14"/>
                    <a:pt x="126" y="14"/>
                    <a:pt x="126" y="14"/>
                  </a:cubicBezTo>
                  <a:cubicBezTo>
                    <a:pt x="130" y="12"/>
                    <a:pt x="133" y="11"/>
                    <a:pt x="134" y="11"/>
                  </a:cubicBezTo>
                  <a:close/>
                  <a:moveTo>
                    <a:pt x="109" y="23"/>
                  </a:moveTo>
                  <a:cubicBezTo>
                    <a:pt x="109" y="26"/>
                    <a:pt x="108" y="30"/>
                    <a:pt x="108" y="35"/>
                  </a:cubicBezTo>
                  <a:cubicBezTo>
                    <a:pt x="108" y="37"/>
                    <a:pt x="108" y="39"/>
                    <a:pt x="108" y="40"/>
                  </a:cubicBezTo>
                  <a:cubicBezTo>
                    <a:pt x="108" y="40"/>
                    <a:pt x="109" y="40"/>
                    <a:pt x="109" y="41"/>
                  </a:cubicBezTo>
                  <a:cubicBezTo>
                    <a:pt x="110" y="43"/>
                    <a:pt x="110" y="43"/>
                    <a:pt x="110" y="43"/>
                  </a:cubicBezTo>
                  <a:cubicBezTo>
                    <a:pt x="112" y="46"/>
                    <a:pt x="113" y="48"/>
                    <a:pt x="113" y="48"/>
                  </a:cubicBezTo>
                  <a:cubicBezTo>
                    <a:pt x="113" y="48"/>
                    <a:pt x="113" y="48"/>
                    <a:pt x="114" y="48"/>
                  </a:cubicBezTo>
                  <a:cubicBezTo>
                    <a:pt x="114" y="48"/>
                    <a:pt x="115" y="48"/>
                    <a:pt x="116" y="47"/>
                  </a:cubicBezTo>
                  <a:cubicBezTo>
                    <a:pt x="116" y="47"/>
                    <a:pt x="116" y="47"/>
                    <a:pt x="116" y="47"/>
                  </a:cubicBezTo>
                  <a:cubicBezTo>
                    <a:pt x="117" y="48"/>
                    <a:pt x="117" y="48"/>
                    <a:pt x="117" y="48"/>
                  </a:cubicBezTo>
                  <a:cubicBezTo>
                    <a:pt x="117" y="49"/>
                    <a:pt x="117" y="49"/>
                    <a:pt x="117" y="49"/>
                  </a:cubicBezTo>
                  <a:cubicBezTo>
                    <a:pt x="116" y="49"/>
                    <a:pt x="114" y="50"/>
                    <a:pt x="111" y="51"/>
                  </a:cubicBezTo>
                  <a:cubicBezTo>
                    <a:pt x="109" y="53"/>
                    <a:pt x="107" y="54"/>
                    <a:pt x="106" y="54"/>
                  </a:cubicBezTo>
                  <a:cubicBezTo>
                    <a:pt x="106" y="54"/>
                    <a:pt x="106" y="54"/>
                    <a:pt x="106" y="54"/>
                  </a:cubicBezTo>
                  <a:cubicBezTo>
                    <a:pt x="105" y="53"/>
                    <a:pt x="105" y="53"/>
                    <a:pt x="105" y="53"/>
                  </a:cubicBezTo>
                  <a:cubicBezTo>
                    <a:pt x="106" y="53"/>
                    <a:pt x="106" y="53"/>
                    <a:pt x="106" y="53"/>
                  </a:cubicBezTo>
                  <a:cubicBezTo>
                    <a:pt x="107" y="52"/>
                    <a:pt x="107" y="52"/>
                    <a:pt x="107" y="51"/>
                  </a:cubicBezTo>
                  <a:cubicBezTo>
                    <a:pt x="108" y="51"/>
                    <a:pt x="108" y="51"/>
                    <a:pt x="108" y="51"/>
                  </a:cubicBezTo>
                  <a:cubicBezTo>
                    <a:pt x="108" y="50"/>
                    <a:pt x="107" y="49"/>
                    <a:pt x="105" y="45"/>
                  </a:cubicBezTo>
                  <a:cubicBezTo>
                    <a:pt x="104" y="43"/>
                    <a:pt x="104" y="43"/>
                    <a:pt x="104" y="43"/>
                  </a:cubicBezTo>
                  <a:cubicBezTo>
                    <a:pt x="104" y="43"/>
                    <a:pt x="102" y="42"/>
                    <a:pt x="98" y="40"/>
                  </a:cubicBezTo>
                  <a:cubicBezTo>
                    <a:pt x="95" y="38"/>
                    <a:pt x="92" y="36"/>
                    <a:pt x="91" y="36"/>
                  </a:cubicBezTo>
                  <a:cubicBezTo>
                    <a:pt x="90" y="36"/>
                    <a:pt x="89" y="35"/>
                    <a:pt x="89" y="36"/>
                  </a:cubicBezTo>
                  <a:cubicBezTo>
                    <a:pt x="89" y="36"/>
                    <a:pt x="89" y="36"/>
                    <a:pt x="88" y="36"/>
                  </a:cubicBezTo>
                  <a:cubicBezTo>
                    <a:pt x="88" y="36"/>
                    <a:pt x="88" y="36"/>
                    <a:pt x="88" y="36"/>
                  </a:cubicBezTo>
                  <a:cubicBezTo>
                    <a:pt x="87" y="35"/>
                    <a:pt x="87" y="35"/>
                    <a:pt x="87" y="35"/>
                  </a:cubicBezTo>
                  <a:cubicBezTo>
                    <a:pt x="87" y="35"/>
                    <a:pt x="87" y="35"/>
                    <a:pt x="87" y="35"/>
                  </a:cubicBezTo>
                  <a:cubicBezTo>
                    <a:pt x="90" y="33"/>
                    <a:pt x="91" y="31"/>
                    <a:pt x="92" y="31"/>
                  </a:cubicBezTo>
                  <a:cubicBezTo>
                    <a:pt x="93" y="31"/>
                    <a:pt x="93" y="31"/>
                    <a:pt x="94" y="31"/>
                  </a:cubicBezTo>
                  <a:cubicBezTo>
                    <a:pt x="95" y="31"/>
                    <a:pt x="98" y="33"/>
                    <a:pt x="101" y="35"/>
                  </a:cubicBezTo>
                  <a:cubicBezTo>
                    <a:pt x="106" y="38"/>
                    <a:pt x="106" y="38"/>
                    <a:pt x="106" y="38"/>
                  </a:cubicBezTo>
                  <a:cubicBezTo>
                    <a:pt x="106" y="37"/>
                    <a:pt x="106" y="34"/>
                    <a:pt x="106" y="30"/>
                  </a:cubicBezTo>
                  <a:cubicBezTo>
                    <a:pt x="106" y="25"/>
                    <a:pt x="106" y="25"/>
                    <a:pt x="106" y="25"/>
                  </a:cubicBezTo>
                  <a:cubicBezTo>
                    <a:pt x="106" y="25"/>
                    <a:pt x="106" y="24"/>
                    <a:pt x="106" y="23"/>
                  </a:cubicBezTo>
                  <a:cubicBezTo>
                    <a:pt x="108" y="22"/>
                    <a:pt x="108" y="22"/>
                    <a:pt x="108" y="22"/>
                  </a:cubicBezTo>
                  <a:cubicBezTo>
                    <a:pt x="109" y="22"/>
                    <a:pt x="109" y="22"/>
                    <a:pt x="109" y="22"/>
                  </a:cubicBezTo>
                  <a:lnTo>
                    <a:pt x="109" y="23"/>
                  </a:lnTo>
                  <a:close/>
                  <a:moveTo>
                    <a:pt x="99" y="51"/>
                  </a:moveTo>
                  <a:cubicBezTo>
                    <a:pt x="100" y="53"/>
                    <a:pt x="101" y="54"/>
                    <a:pt x="102" y="56"/>
                  </a:cubicBezTo>
                  <a:cubicBezTo>
                    <a:pt x="102" y="57"/>
                    <a:pt x="102" y="57"/>
                    <a:pt x="102" y="57"/>
                  </a:cubicBezTo>
                  <a:cubicBezTo>
                    <a:pt x="91" y="65"/>
                    <a:pt x="91" y="65"/>
                    <a:pt x="91" y="65"/>
                  </a:cubicBezTo>
                  <a:cubicBezTo>
                    <a:pt x="89" y="66"/>
                    <a:pt x="88" y="68"/>
                    <a:pt x="87" y="68"/>
                  </a:cubicBezTo>
                  <a:cubicBezTo>
                    <a:pt x="87" y="68"/>
                    <a:pt x="87" y="68"/>
                    <a:pt x="87" y="68"/>
                  </a:cubicBezTo>
                  <a:cubicBezTo>
                    <a:pt x="87" y="68"/>
                    <a:pt x="87" y="68"/>
                    <a:pt x="87" y="68"/>
                  </a:cubicBezTo>
                  <a:cubicBezTo>
                    <a:pt x="87" y="67"/>
                    <a:pt x="87" y="67"/>
                    <a:pt x="87" y="67"/>
                  </a:cubicBezTo>
                  <a:cubicBezTo>
                    <a:pt x="87" y="66"/>
                    <a:pt x="87" y="66"/>
                    <a:pt x="87" y="66"/>
                  </a:cubicBezTo>
                  <a:cubicBezTo>
                    <a:pt x="87" y="65"/>
                    <a:pt x="87" y="65"/>
                    <a:pt x="86" y="64"/>
                  </a:cubicBezTo>
                  <a:cubicBezTo>
                    <a:pt x="83" y="60"/>
                    <a:pt x="83" y="60"/>
                    <a:pt x="83" y="60"/>
                  </a:cubicBezTo>
                  <a:cubicBezTo>
                    <a:pt x="77" y="52"/>
                    <a:pt x="77" y="52"/>
                    <a:pt x="77" y="52"/>
                  </a:cubicBezTo>
                  <a:cubicBezTo>
                    <a:pt x="75" y="50"/>
                    <a:pt x="74" y="49"/>
                    <a:pt x="73" y="48"/>
                  </a:cubicBezTo>
                  <a:cubicBezTo>
                    <a:pt x="73" y="48"/>
                    <a:pt x="73" y="48"/>
                    <a:pt x="72" y="48"/>
                  </a:cubicBezTo>
                  <a:cubicBezTo>
                    <a:pt x="72" y="48"/>
                    <a:pt x="72" y="48"/>
                    <a:pt x="70" y="49"/>
                  </a:cubicBezTo>
                  <a:cubicBezTo>
                    <a:pt x="70" y="49"/>
                    <a:pt x="70" y="49"/>
                    <a:pt x="70" y="49"/>
                  </a:cubicBezTo>
                  <a:cubicBezTo>
                    <a:pt x="69" y="48"/>
                    <a:pt x="69" y="48"/>
                    <a:pt x="69" y="48"/>
                  </a:cubicBezTo>
                  <a:cubicBezTo>
                    <a:pt x="69" y="48"/>
                    <a:pt x="69" y="48"/>
                    <a:pt x="69" y="48"/>
                  </a:cubicBezTo>
                  <a:cubicBezTo>
                    <a:pt x="71" y="47"/>
                    <a:pt x="72" y="46"/>
                    <a:pt x="74" y="44"/>
                  </a:cubicBezTo>
                  <a:cubicBezTo>
                    <a:pt x="76" y="43"/>
                    <a:pt x="78" y="41"/>
                    <a:pt x="79" y="40"/>
                  </a:cubicBezTo>
                  <a:cubicBezTo>
                    <a:pt x="79" y="40"/>
                    <a:pt x="79" y="40"/>
                    <a:pt x="79" y="40"/>
                  </a:cubicBezTo>
                  <a:cubicBezTo>
                    <a:pt x="80" y="41"/>
                    <a:pt x="80" y="41"/>
                    <a:pt x="80" y="41"/>
                  </a:cubicBezTo>
                  <a:cubicBezTo>
                    <a:pt x="80" y="42"/>
                    <a:pt x="80" y="42"/>
                    <a:pt x="80" y="42"/>
                  </a:cubicBezTo>
                  <a:cubicBezTo>
                    <a:pt x="79" y="43"/>
                    <a:pt x="78" y="43"/>
                    <a:pt x="78" y="43"/>
                  </a:cubicBezTo>
                  <a:cubicBezTo>
                    <a:pt x="78" y="44"/>
                    <a:pt x="78" y="44"/>
                    <a:pt x="78" y="44"/>
                  </a:cubicBezTo>
                  <a:cubicBezTo>
                    <a:pt x="78" y="45"/>
                    <a:pt x="80" y="47"/>
                    <a:pt x="81" y="49"/>
                  </a:cubicBezTo>
                  <a:cubicBezTo>
                    <a:pt x="89" y="58"/>
                    <a:pt x="89" y="58"/>
                    <a:pt x="89" y="58"/>
                  </a:cubicBezTo>
                  <a:cubicBezTo>
                    <a:pt x="90" y="59"/>
                    <a:pt x="91" y="61"/>
                    <a:pt x="92" y="62"/>
                  </a:cubicBezTo>
                  <a:cubicBezTo>
                    <a:pt x="94" y="60"/>
                    <a:pt x="94" y="60"/>
                    <a:pt x="94" y="60"/>
                  </a:cubicBezTo>
                  <a:cubicBezTo>
                    <a:pt x="97" y="58"/>
                    <a:pt x="98" y="56"/>
                    <a:pt x="99" y="56"/>
                  </a:cubicBezTo>
                  <a:cubicBezTo>
                    <a:pt x="99" y="56"/>
                    <a:pt x="99" y="55"/>
                    <a:pt x="99" y="55"/>
                  </a:cubicBezTo>
                  <a:cubicBezTo>
                    <a:pt x="99" y="55"/>
                    <a:pt x="99" y="55"/>
                    <a:pt x="98" y="54"/>
                  </a:cubicBezTo>
                  <a:cubicBezTo>
                    <a:pt x="97" y="52"/>
                    <a:pt x="97" y="52"/>
                    <a:pt x="97" y="52"/>
                  </a:cubicBezTo>
                  <a:cubicBezTo>
                    <a:pt x="97" y="52"/>
                    <a:pt x="97" y="52"/>
                    <a:pt x="97" y="52"/>
                  </a:cubicBezTo>
                  <a:cubicBezTo>
                    <a:pt x="98" y="51"/>
                    <a:pt x="98" y="51"/>
                    <a:pt x="98" y="51"/>
                  </a:cubicBezTo>
                  <a:lnTo>
                    <a:pt x="99" y="51"/>
                  </a:lnTo>
                  <a:close/>
                  <a:moveTo>
                    <a:pt x="71" y="65"/>
                  </a:moveTo>
                  <a:cubicBezTo>
                    <a:pt x="69" y="63"/>
                    <a:pt x="66" y="61"/>
                    <a:pt x="63" y="61"/>
                  </a:cubicBezTo>
                  <a:cubicBezTo>
                    <a:pt x="61" y="60"/>
                    <a:pt x="59" y="61"/>
                    <a:pt x="57" y="63"/>
                  </a:cubicBezTo>
                  <a:cubicBezTo>
                    <a:pt x="54" y="66"/>
                    <a:pt x="53" y="69"/>
                    <a:pt x="55" y="72"/>
                  </a:cubicBezTo>
                  <a:cubicBezTo>
                    <a:pt x="56" y="74"/>
                    <a:pt x="57" y="75"/>
                    <a:pt x="59" y="77"/>
                  </a:cubicBezTo>
                  <a:cubicBezTo>
                    <a:pt x="61" y="79"/>
                    <a:pt x="64" y="81"/>
                    <a:pt x="67" y="82"/>
                  </a:cubicBezTo>
                  <a:cubicBezTo>
                    <a:pt x="70" y="82"/>
                    <a:pt x="72" y="81"/>
                    <a:pt x="74" y="79"/>
                  </a:cubicBezTo>
                  <a:cubicBezTo>
                    <a:pt x="77" y="77"/>
                    <a:pt x="77" y="74"/>
                    <a:pt x="75" y="70"/>
                  </a:cubicBezTo>
                  <a:cubicBezTo>
                    <a:pt x="74" y="68"/>
                    <a:pt x="73" y="67"/>
                    <a:pt x="71" y="65"/>
                  </a:cubicBezTo>
                  <a:close/>
                  <a:moveTo>
                    <a:pt x="75" y="60"/>
                  </a:moveTo>
                  <a:cubicBezTo>
                    <a:pt x="78" y="63"/>
                    <a:pt x="80" y="67"/>
                    <a:pt x="80" y="71"/>
                  </a:cubicBezTo>
                  <a:cubicBezTo>
                    <a:pt x="80" y="75"/>
                    <a:pt x="78" y="78"/>
                    <a:pt x="75" y="81"/>
                  </a:cubicBezTo>
                  <a:cubicBezTo>
                    <a:pt x="72" y="85"/>
                    <a:pt x="69" y="86"/>
                    <a:pt x="65" y="86"/>
                  </a:cubicBezTo>
                  <a:cubicBezTo>
                    <a:pt x="62" y="86"/>
                    <a:pt x="58" y="85"/>
                    <a:pt x="55" y="82"/>
                  </a:cubicBezTo>
                  <a:cubicBezTo>
                    <a:pt x="51" y="78"/>
                    <a:pt x="49" y="73"/>
                    <a:pt x="51" y="68"/>
                  </a:cubicBezTo>
                  <a:cubicBezTo>
                    <a:pt x="52" y="66"/>
                    <a:pt x="53" y="63"/>
                    <a:pt x="55" y="61"/>
                  </a:cubicBezTo>
                  <a:cubicBezTo>
                    <a:pt x="58" y="58"/>
                    <a:pt x="62" y="56"/>
                    <a:pt x="65" y="56"/>
                  </a:cubicBezTo>
                  <a:cubicBezTo>
                    <a:pt x="68" y="56"/>
                    <a:pt x="72" y="57"/>
                    <a:pt x="75" y="60"/>
                  </a:cubicBezTo>
                  <a:close/>
                  <a:moveTo>
                    <a:pt x="47" y="80"/>
                  </a:moveTo>
                  <a:cubicBezTo>
                    <a:pt x="50" y="81"/>
                    <a:pt x="51" y="83"/>
                    <a:pt x="51" y="85"/>
                  </a:cubicBezTo>
                  <a:cubicBezTo>
                    <a:pt x="51" y="88"/>
                    <a:pt x="50" y="90"/>
                    <a:pt x="49" y="92"/>
                  </a:cubicBezTo>
                  <a:cubicBezTo>
                    <a:pt x="49" y="92"/>
                    <a:pt x="48" y="93"/>
                    <a:pt x="48" y="93"/>
                  </a:cubicBezTo>
                  <a:cubicBezTo>
                    <a:pt x="47" y="93"/>
                    <a:pt x="47" y="93"/>
                    <a:pt x="46" y="93"/>
                  </a:cubicBezTo>
                  <a:cubicBezTo>
                    <a:pt x="46" y="93"/>
                    <a:pt x="46" y="93"/>
                    <a:pt x="46" y="93"/>
                  </a:cubicBezTo>
                  <a:cubicBezTo>
                    <a:pt x="46" y="92"/>
                    <a:pt x="47" y="92"/>
                    <a:pt x="47" y="92"/>
                  </a:cubicBezTo>
                  <a:cubicBezTo>
                    <a:pt x="48" y="91"/>
                    <a:pt x="48" y="89"/>
                    <a:pt x="48" y="88"/>
                  </a:cubicBezTo>
                  <a:cubicBezTo>
                    <a:pt x="47" y="87"/>
                    <a:pt x="47" y="86"/>
                    <a:pt x="45" y="85"/>
                  </a:cubicBezTo>
                  <a:cubicBezTo>
                    <a:pt x="42" y="83"/>
                    <a:pt x="40" y="83"/>
                    <a:pt x="38" y="86"/>
                  </a:cubicBezTo>
                  <a:cubicBezTo>
                    <a:pt x="38" y="86"/>
                    <a:pt x="38" y="87"/>
                    <a:pt x="37" y="88"/>
                  </a:cubicBezTo>
                  <a:cubicBezTo>
                    <a:pt x="37" y="88"/>
                    <a:pt x="39" y="89"/>
                    <a:pt x="42" y="92"/>
                  </a:cubicBezTo>
                  <a:cubicBezTo>
                    <a:pt x="50" y="98"/>
                    <a:pt x="50" y="98"/>
                    <a:pt x="50" y="98"/>
                  </a:cubicBezTo>
                  <a:cubicBezTo>
                    <a:pt x="53" y="99"/>
                    <a:pt x="54" y="100"/>
                    <a:pt x="55" y="101"/>
                  </a:cubicBezTo>
                  <a:cubicBezTo>
                    <a:pt x="55" y="101"/>
                    <a:pt x="56" y="101"/>
                    <a:pt x="56" y="101"/>
                  </a:cubicBezTo>
                  <a:cubicBezTo>
                    <a:pt x="56" y="101"/>
                    <a:pt x="57" y="100"/>
                    <a:pt x="58" y="99"/>
                  </a:cubicBezTo>
                  <a:cubicBezTo>
                    <a:pt x="58" y="99"/>
                    <a:pt x="58" y="99"/>
                    <a:pt x="58" y="99"/>
                  </a:cubicBezTo>
                  <a:cubicBezTo>
                    <a:pt x="59" y="99"/>
                    <a:pt x="59" y="99"/>
                    <a:pt x="59" y="99"/>
                  </a:cubicBezTo>
                  <a:cubicBezTo>
                    <a:pt x="59" y="100"/>
                    <a:pt x="59" y="100"/>
                    <a:pt x="59" y="100"/>
                  </a:cubicBezTo>
                  <a:cubicBezTo>
                    <a:pt x="58" y="101"/>
                    <a:pt x="57" y="103"/>
                    <a:pt x="55" y="105"/>
                  </a:cubicBezTo>
                  <a:cubicBezTo>
                    <a:pt x="54" y="107"/>
                    <a:pt x="53" y="109"/>
                    <a:pt x="52" y="110"/>
                  </a:cubicBezTo>
                  <a:cubicBezTo>
                    <a:pt x="52" y="110"/>
                    <a:pt x="52" y="110"/>
                    <a:pt x="52" y="110"/>
                  </a:cubicBezTo>
                  <a:cubicBezTo>
                    <a:pt x="51" y="109"/>
                    <a:pt x="51" y="109"/>
                    <a:pt x="51" y="109"/>
                  </a:cubicBezTo>
                  <a:cubicBezTo>
                    <a:pt x="51" y="109"/>
                    <a:pt x="51" y="109"/>
                    <a:pt x="51" y="109"/>
                  </a:cubicBezTo>
                  <a:cubicBezTo>
                    <a:pt x="51" y="107"/>
                    <a:pt x="52" y="107"/>
                    <a:pt x="52" y="107"/>
                  </a:cubicBezTo>
                  <a:cubicBezTo>
                    <a:pt x="52" y="106"/>
                    <a:pt x="52" y="106"/>
                    <a:pt x="52" y="106"/>
                  </a:cubicBezTo>
                  <a:cubicBezTo>
                    <a:pt x="51" y="105"/>
                    <a:pt x="49" y="104"/>
                    <a:pt x="47" y="102"/>
                  </a:cubicBezTo>
                  <a:cubicBezTo>
                    <a:pt x="39" y="96"/>
                    <a:pt x="39" y="96"/>
                    <a:pt x="39" y="96"/>
                  </a:cubicBezTo>
                  <a:cubicBezTo>
                    <a:pt x="36" y="94"/>
                    <a:pt x="35" y="93"/>
                    <a:pt x="34" y="93"/>
                  </a:cubicBezTo>
                  <a:cubicBezTo>
                    <a:pt x="33" y="93"/>
                    <a:pt x="33" y="93"/>
                    <a:pt x="33" y="93"/>
                  </a:cubicBezTo>
                  <a:cubicBezTo>
                    <a:pt x="33" y="93"/>
                    <a:pt x="32" y="94"/>
                    <a:pt x="31" y="95"/>
                  </a:cubicBezTo>
                  <a:cubicBezTo>
                    <a:pt x="31" y="95"/>
                    <a:pt x="31" y="95"/>
                    <a:pt x="31" y="95"/>
                  </a:cubicBezTo>
                  <a:cubicBezTo>
                    <a:pt x="30" y="94"/>
                    <a:pt x="30" y="94"/>
                    <a:pt x="30" y="94"/>
                  </a:cubicBezTo>
                  <a:cubicBezTo>
                    <a:pt x="30" y="94"/>
                    <a:pt x="30" y="94"/>
                    <a:pt x="30" y="94"/>
                  </a:cubicBezTo>
                  <a:cubicBezTo>
                    <a:pt x="31" y="93"/>
                    <a:pt x="32" y="91"/>
                    <a:pt x="33" y="89"/>
                  </a:cubicBezTo>
                  <a:cubicBezTo>
                    <a:pt x="34" y="88"/>
                    <a:pt x="35" y="87"/>
                    <a:pt x="36" y="85"/>
                  </a:cubicBezTo>
                  <a:cubicBezTo>
                    <a:pt x="37" y="84"/>
                    <a:pt x="38" y="83"/>
                    <a:pt x="38" y="82"/>
                  </a:cubicBezTo>
                  <a:cubicBezTo>
                    <a:pt x="40" y="80"/>
                    <a:pt x="42" y="78"/>
                    <a:pt x="44" y="78"/>
                  </a:cubicBezTo>
                  <a:cubicBezTo>
                    <a:pt x="45" y="78"/>
                    <a:pt x="46" y="79"/>
                    <a:pt x="47" y="80"/>
                  </a:cubicBezTo>
                  <a:close/>
                  <a:moveTo>
                    <a:pt x="25" y="107"/>
                  </a:moveTo>
                  <a:cubicBezTo>
                    <a:pt x="25" y="107"/>
                    <a:pt x="25" y="107"/>
                    <a:pt x="25" y="107"/>
                  </a:cubicBezTo>
                  <a:cubicBezTo>
                    <a:pt x="24" y="108"/>
                    <a:pt x="24" y="109"/>
                    <a:pt x="24" y="109"/>
                  </a:cubicBezTo>
                  <a:cubicBezTo>
                    <a:pt x="24" y="109"/>
                    <a:pt x="24" y="110"/>
                    <a:pt x="24" y="110"/>
                  </a:cubicBezTo>
                  <a:cubicBezTo>
                    <a:pt x="25" y="110"/>
                    <a:pt x="27" y="111"/>
                    <a:pt x="30" y="113"/>
                  </a:cubicBezTo>
                  <a:cubicBezTo>
                    <a:pt x="37" y="116"/>
                    <a:pt x="37" y="116"/>
                    <a:pt x="37" y="116"/>
                  </a:cubicBezTo>
                  <a:cubicBezTo>
                    <a:pt x="42" y="118"/>
                    <a:pt x="45" y="120"/>
                    <a:pt x="47" y="120"/>
                  </a:cubicBezTo>
                  <a:cubicBezTo>
                    <a:pt x="47" y="121"/>
                    <a:pt x="47" y="121"/>
                    <a:pt x="47" y="121"/>
                  </a:cubicBezTo>
                  <a:cubicBezTo>
                    <a:pt x="46" y="122"/>
                    <a:pt x="46" y="123"/>
                    <a:pt x="45" y="124"/>
                  </a:cubicBezTo>
                  <a:cubicBezTo>
                    <a:pt x="40" y="125"/>
                    <a:pt x="31" y="127"/>
                    <a:pt x="19" y="130"/>
                  </a:cubicBezTo>
                  <a:cubicBezTo>
                    <a:pt x="30" y="136"/>
                    <a:pt x="30" y="136"/>
                    <a:pt x="30" y="136"/>
                  </a:cubicBezTo>
                  <a:cubicBezTo>
                    <a:pt x="33" y="137"/>
                    <a:pt x="35" y="138"/>
                    <a:pt x="35" y="138"/>
                  </a:cubicBezTo>
                  <a:cubicBezTo>
                    <a:pt x="36" y="138"/>
                    <a:pt x="36" y="138"/>
                    <a:pt x="36" y="138"/>
                  </a:cubicBezTo>
                  <a:cubicBezTo>
                    <a:pt x="37" y="138"/>
                    <a:pt x="37" y="137"/>
                    <a:pt x="38" y="136"/>
                  </a:cubicBezTo>
                  <a:cubicBezTo>
                    <a:pt x="38" y="136"/>
                    <a:pt x="38" y="136"/>
                    <a:pt x="38" y="136"/>
                  </a:cubicBezTo>
                  <a:cubicBezTo>
                    <a:pt x="39" y="136"/>
                    <a:pt x="39" y="136"/>
                    <a:pt x="39" y="136"/>
                  </a:cubicBezTo>
                  <a:cubicBezTo>
                    <a:pt x="39" y="137"/>
                    <a:pt x="39" y="137"/>
                    <a:pt x="39" y="137"/>
                  </a:cubicBezTo>
                  <a:cubicBezTo>
                    <a:pt x="38" y="138"/>
                    <a:pt x="38" y="139"/>
                    <a:pt x="37" y="140"/>
                  </a:cubicBezTo>
                  <a:cubicBezTo>
                    <a:pt x="37" y="142"/>
                    <a:pt x="36" y="143"/>
                    <a:pt x="35" y="144"/>
                  </a:cubicBezTo>
                  <a:cubicBezTo>
                    <a:pt x="35" y="144"/>
                    <a:pt x="35" y="144"/>
                    <a:pt x="35" y="144"/>
                  </a:cubicBezTo>
                  <a:cubicBezTo>
                    <a:pt x="34" y="144"/>
                    <a:pt x="34" y="144"/>
                    <a:pt x="34" y="144"/>
                  </a:cubicBezTo>
                  <a:cubicBezTo>
                    <a:pt x="34" y="144"/>
                    <a:pt x="34" y="144"/>
                    <a:pt x="34" y="144"/>
                  </a:cubicBezTo>
                  <a:cubicBezTo>
                    <a:pt x="34" y="142"/>
                    <a:pt x="35" y="142"/>
                    <a:pt x="35" y="141"/>
                  </a:cubicBezTo>
                  <a:cubicBezTo>
                    <a:pt x="35" y="141"/>
                    <a:pt x="35" y="141"/>
                    <a:pt x="34" y="141"/>
                  </a:cubicBezTo>
                  <a:cubicBezTo>
                    <a:pt x="34" y="140"/>
                    <a:pt x="32" y="139"/>
                    <a:pt x="29" y="138"/>
                  </a:cubicBezTo>
                  <a:cubicBezTo>
                    <a:pt x="20" y="134"/>
                    <a:pt x="20" y="134"/>
                    <a:pt x="20" y="134"/>
                  </a:cubicBezTo>
                  <a:cubicBezTo>
                    <a:pt x="17" y="132"/>
                    <a:pt x="15" y="131"/>
                    <a:pt x="14" y="131"/>
                  </a:cubicBezTo>
                  <a:cubicBezTo>
                    <a:pt x="14" y="131"/>
                    <a:pt x="14" y="131"/>
                    <a:pt x="13" y="132"/>
                  </a:cubicBezTo>
                  <a:cubicBezTo>
                    <a:pt x="13" y="132"/>
                    <a:pt x="13" y="132"/>
                    <a:pt x="12" y="133"/>
                  </a:cubicBezTo>
                  <a:cubicBezTo>
                    <a:pt x="12" y="134"/>
                    <a:pt x="12" y="134"/>
                    <a:pt x="12" y="134"/>
                  </a:cubicBezTo>
                  <a:cubicBezTo>
                    <a:pt x="11" y="133"/>
                    <a:pt x="11" y="133"/>
                    <a:pt x="11" y="133"/>
                  </a:cubicBezTo>
                  <a:cubicBezTo>
                    <a:pt x="11" y="133"/>
                    <a:pt x="11" y="133"/>
                    <a:pt x="11" y="133"/>
                  </a:cubicBezTo>
                  <a:cubicBezTo>
                    <a:pt x="11" y="132"/>
                    <a:pt x="12" y="131"/>
                    <a:pt x="12" y="130"/>
                  </a:cubicBezTo>
                  <a:cubicBezTo>
                    <a:pt x="13" y="128"/>
                    <a:pt x="14" y="127"/>
                    <a:pt x="14" y="126"/>
                  </a:cubicBezTo>
                  <a:cubicBezTo>
                    <a:pt x="22" y="124"/>
                    <a:pt x="30" y="122"/>
                    <a:pt x="39" y="119"/>
                  </a:cubicBezTo>
                  <a:cubicBezTo>
                    <a:pt x="29" y="115"/>
                    <a:pt x="29" y="115"/>
                    <a:pt x="29" y="115"/>
                  </a:cubicBezTo>
                  <a:cubicBezTo>
                    <a:pt x="26" y="113"/>
                    <a:pt x="24" y="113"/>
                    <a:pt x="23" y="112"/>
                  </a:cubicBezTo>
                  <a:cubicBezTo>
                    <a:pt x="23" y="112"/>
                    <a:pt x="23" y="112"/>
                    <a:pt x="22" y="113"/>
                  </a:cubicBezTo>
                  <a:cubicBezTo>
                    <a:pt x="22" y="113"/>
                    <a:pt x="22" y="113"/>
                    <a:pt x="21" y="115"/>
                  </a:cubicBezTo>
                  <a:cubicBezTo>
                    <a:pt x="21" y="115"/>
                    <a:pt x="21" y="115"/>
                    <a:pt x="21" y="115"/>
                  </a:cubicBezTo>
                  <a:cubicBezTo>
                    <a:pt x="20" y="114"/>
                    <a:pt x="20" y="114"/>
                    <a:pt x="20" y="114"/>
                  </a:cubicBezTo>
                  <a:cubicBezTo>
                    <a:pt x="20" y="114"/>
                    <a:pt x="20" y="114"/>
                    <a:pt x="20" y="114"/>
                  </a:cubicBezTo>
                  <a:cubicBezTo>
                    <a:pt x="20" y="113"/>
                    <a:pt x="21" y="111"/>
                    <a:pt x="21" y="110"/>
                  </a:cubicBezTo>
                  <a:cubicBezTo>
                    <a:pt x="22" y="109"/>
                    <a:pt x="23" y="107"/>
                    <a:pt x="23" y="106"/>
                  </a:cubicBezTo>
                  <a:cubicBezTo>
                    <a:pt x="24" y="106"/>
                    <a:pt x="24" y="106"/>
                    <a:pt x="24" y="106"/>
                  </a:cubicBezTo>
                  <a:lnTo>
                    <a:pt x="25" y="107"/>
                  </a:lnTo>
                  <a:close/>
                  <a:moveTo>
                    <a:pt x="36" y="146"/>
                  </a:moveTo>
                  <a:cubicBezTo>
                    <a:pt x="36" y="147"/>
                    <a:pt x="36" y="147"/>
                    <a:pt x="36" y="147"/>
                  </a:cubicBezTo>
                  <a:cubicBezTo>
                    <a:pt x="35" y="148"/>
                    <a:pt x="35" y="150"/>
                    <a:pt x="34" y="152"/>
                  </a:cubicBezTo>
                  <a:cubicBezTo>
                    <a:pt x="33" y="155"/>
                    <a:pt x="33" y="157"/>
                    <a:pt x="33" y="158"/>
                  </a:cubicBezTo>
                  <a:cubicBezTo>
                    <a:pt x="32" y="158"/>
                    <a:pt x="32" y="158"/>
                    <a:pt x="32" y="158"/>
                  </a:cubicBezTo>
                  <a:cubicBezTo>
                    <a:pt x="31" y="158"/>
                    <a:pt x="31" y="158"/>
                    <a:pt x="31" y="158"/>
                  </a:cubicBezTo>
                  <a:cubicBezTo>
                    <a:pt x="31" y="158"/>
                    <a:pt x="31" y="158"/>
                    <a:pt x="31" y="158"/>
                  </a:cubicBezTo>
                  <a:cubicBezTo>
                    <a:pt x="31" y="156"/>
                    <a:pt x="31" y="156"/>
                    <a:pt x="31" y="155"/>
                  </a:cubicBezTo>
                  <a:cubicBezTo>
                    <a:pt x="31" y="155"/>
                    <a:pt x="31" y="155"/>
                    <a:pt x="31" y="154"/>
                  </a:cubicBezTo>
                  <a:cubicBezTo>
                    <a:pt x="30" y="154"/>
                    <a:pt x="28" y="153"/>
                    <a:pt x="25" y="153"/>
                  </a:cubicBezTo>
                  <a:cubicBezTo>
                    <a:pt x="16" y="150"/>
                    <a:pt x="16" y="150"/>
                    <a:pt x="16" y="150"/>
                  </a:cubicBezTo>
                  <a:cubicBezTo>
                    <a:pt x="13" y="149"/>
                    <a:pt x="11" y="149"/>
                    <a:pt x="10" y="148"/>
                  </a:cubicBezTo>
                  <a:cubicBezTo>
                    <a:pt x="9" y="148"/>
                    <a:pt x="9" y="149"/>
                    <a:pt x="9" y="149"/>
                  </a:cubicBezTo>
                  <a:cubicBezTo>
                    <a:pt x="9" y="149"/>
                    <a:pt x="9" y="150"/>
                    <a:pt x="8" y="151"/>
                  </a:cubicBezTo>
                  <a:cubicBezTo>
                    <a:pt x="8" y="151"/>
                    <a:pt x="8" y="151"/>
                    <a:pt x="8" y="151"/>
                  </a:cubicBezTo>
                  <a:cubicBezTo>
                    <a:pt x="7" y="151"/>
                    <a:pt x="7" y="151"/>
                    <a:pt x="7" y="151"/>
                  </a:cubicBezTo>
                  <a:cubicBezTo>
                    <a:pt x="6" y="150"/>
                    <a:pt x="6" y="150"/>
                    <a:pt x="6" y="150"/>
                  </a:cubicBezTo>
                  <a:cubicBezTo>
                    <a:pt x="7" y="149"/>
                    <a:pt x="7" y="147"/>
                    <a:pt x="8" y="145"/>
                  </a:cubicBezTo>
                  <a:cubicBezTo>
                    <a:pt x="9" y="142"/>
                    <a:pt x="9" y="140"/>
                    <a:pt x="10" y="139"/>
                  </a:cubicBezTo>
                  <a:cubicBezTo>
                    <a:pt x="10" y="139"/>
                    <a:pt x="10" y="139"/>
                    <a:pt x="10" y="139"/>
                  </a:cubicBezTo>
                  <a:cubicBezTo>
                    <a:pt x="11" y="139"/>
                    <a:pt x="11" y="139"/>
                    <a:pt x="11" y="139"/>
                  </a:cubicBezTo>
                  <a:cubicBezTo>
                    <a:pt x="11" y="140"/>
                    <a:pt x="11" y="140"/>
                    <a:pt x="11" y="140"/>
                  </a:cubicBezTo>
                  <a:cubicBezTo>
                    <a:pt x="11" y="141"/>
                    <a:pt x="11" y="142"/>
                    <a:pt x="11" y="142"/>
                  </a:cubicBezTo>
                  <a:cubicBezTo>
                    <a:pt x="11" y="142"/>
                    <a:pt x="11" y="142"/>
                    <a:pt x="11" y="143"/>
                  </a:cubicBezTo>
                  <a:cubicBezTo>
                    <a:pt x="12" y="143"/>
                    <a:pt x="14" y="144"/>
                    <a:pt x="17" y="145"/>
                  </a:cubicBezTo>
                  <a:cubicBezTo>
                    <a:pt x="27" y="147"/>
                    <a:pt x="27" y="147"/>
                    <a:pt x="27" y="147"/>
                  </a:cubicBezTo>
                  <a:cubicBezTo>
                    <a:pt x="30" y="148"/>
                    <a:pt x="32" y="149"/>
                    <a:pt x="33" y="149"/>
                  </a:cubicBezTo>
                  <a:cubicBezTo>
                    <a:pt x="33" y="149"/>
                    <a:pt x="33" y="149"/>
                    <a:pt x="33" y="148"/>
                  </a:cubicBezTo>
                  <a:cubicBezTo>
                    <a:pt x="34" y="148"/>
                    <a:pt x="34" y="147"/>
                    <a:pt x="34" y="146"/>
                  </a:cubicBezTo>
                  <a:cubicBezTo>
                    <a:pt x="34" y="146"/>
                    <a:pt x="34" y="146"/>
                    <a:pt x="34" y="146"/>
                  </a:cubicBezTo>
                  <a:lnTo>
                    <a:pt x="36" y="146"/>
                  </a:lnTo>
                  <a:close/>
                  <a:moveTo>
                    <a:pt x="7" y="154"/>
                  </a:moveTo>
                  <a:cubicBezTo>
                    <a:pt x="7" y="154"/>
                    <a:pt x="7" y="154"/>
                    <a:pt x="7" y="154"/>
                  </a:cubicBezTo>
                  <a:cubicBezTo>
                    <a:pt x="7" y="156"/>
                    <a:pt x="7" y="156"/>
                    <a:pt x="7" y="157"/>
                  </a:cubicBezTo>
                  <a:cubicBezTo>
                    <a:pt x="7" y="157"/>
                    <a:pt x="7" y="157"/>
                    <a:pt x="8" y="157"/>
                  </a:cubicBezTo>
                  <a:cubicBezTo>
                    <a:pt x="8" y="158"/>
                    <a:pt x="10" y="158"/>
                    <a:pt x="13" y="159"/>
                  </a:cubicBezTo>
                  <a:cubicBezTo>
                    <a:pt x="27" y="161"/>
                    <a:pt x="27" y="161"/>
                    <a:pt x="27" y="161"/>
                  </a:cubicBezTo>
                  <a:cubicBezTo>
                    <a:pt x="30" y="162"/>
                    <a:pt x="32" y="163"/>
                    <a:pt x="33" y="163"/>
                  </a:cubicBezTo>
                  <a:cubicBezTo>
                    <a:pt x="34" y="164"/>
                    <a:pt x="36" y="166"/>
                    <a:pt x="37" y="168"/>
                  </a:cubicBezTo>
                  <a:cubicBezTo>
                    <a:pt x="38" y="170"/>
                    <a:pt x="38" y="171"/>
                    <a:pt x="38" y="173"/>
                  </a:cubicBezTo>
                  <a:cubicBezTo>
                    <a:pt x="38" y="174"/>
                    <a:pt x="38" y="174"/>
                    <a:pt x="38" y="175"/>
                  </a:cubicBezTo>
                  <a:cubicBezTo>
                    <a:pt x="37" y="174"/>
                    <a:pt x="36" y="174"/>
                    <a:pt x="34" y="174"/>
                  </a:cubicBezTo>
                  <a:cubicBezTo>
                    <a:pt x="34" y="173"/>
                    <a:pt x="34" y="173"/>
                    <a:pt x="34" y="173"/>
                  </a:cubicBezTo>
                  <a:cubicBezTo>
                    <a:pt x="35" y="172"/>
                    <a:pt x="36" y="172"/>
                    <a:pt x="36" y="171"/>
                  </a:cubicBezTo>
                  <a:cubicBezTo>
                    <a:pt x="36" y="170"/>
                    <a:pt x="36" y="169"/>
                    <a:pt x="34" y="169"/>
                  </a:cubicBezTo>
                  <a:cubicBezTo>
                    <a:pt x="33" y="168"/>
                    <a:pt x="31" y="168"/>
                    <a:pt x="28" y="167"/>
                  </a:cubicBezTo>
                  <a:cubicBezTo>
                    <a:pt x="12" y="164"/>
                    <a:pt x="12" y="164"/>
                    <a:pt x="12" y="164"/>
                  </a:cubicBezTo>
                  <a:cubicBezTo>
                    <a:pt x="9" y="164"/>
                    <a:pt x="7" y="163"/>
                    <a:pt x="6" y="163"/>
                  </a:cubicBezTo>
                  <a:cubicBezTo>
                    <a:pt x="6" y="163"/>
                    <a:pt x="6" y="163"/>
                    <a:pt x="6" y="164"/>
                  </a:cubicBezTo>
                  <a:cubicBezTo>
                    <a:pt x="6" y="164"/>
                    <a:pt x="5" y="165"/>
                    <a:pt x="5" y="166"/>
                  </a:cubicBezTo>
                  <a:cubicBezTo>
                    <a:pt x="5" y="167"/>
                    <a:pt x="5" y="167"/>
                    <a:pt x="5" y="167"/>
                  </a:cubicBezTo>
                  <a:cubicBezTo>
                    <a:pt x="3" y="166"/>
                    <a:pt x="3" y="166"/>
                    <a:pt x="3" y="166"/>
                  </a:cubicBezTo>
                  <a:cubicBezTo>
                    <a:pt x="3" y="166"/>
                    <a:pt x="3" y="166"/>
                    <a:pt x="3" y="166"/>
                  </a:cubicBezTo>
                  <a:cubicBezTo>
                    <a:pt x="4" y="164"/>
                    <a:pt x="4" y="162"/>
                    <a:pt x="5" y="160"/>
                  </a:cubicBezTo>
                  <a:cubicBezTo>
                    <a:pt x="5" y="157"/>
                    <a:pt x="5" y="155"/>
                    <a:pt x="6" y="154"/>
                  </a:cubicBezTo>
                  <a:cubicBezTo>
                    <a:pt x="6" y="154"/>
                    <a:pt x="6" y="154"/>
                    <a:pt x="6" y="154"/>
                  </a:cubicBezTo>
                  <a:lnTo>
                    <a:pt x="7" y="154"/>
                  </a:lnTo>
                  <a:close/>
                  <a:moveTo>
                    <a:pt x="4" y="170"/>
                  </a:moveTo>
                  <a:cubicBezTo>
                    <a:pt x="4" y="170"/>
                    <a:pt x="4" y="170"/>
                    <a:pt x="4" y="170"/>
                  </a:cubicBezTo>
                  <a:cubicBezTo>
                    <a:pt x="4" y="172"/>
                    <a:pt x="4" y="172"/>
                    <a:pt x="4" y="172"/>
                  </a:cubicBezTo>
                  <a:cubicBezTo>
                    <a:pt x="4" y="173"/>
                    <a:pt x="4" y="173"/>
                    <a:pt x="5" y="173"/>
                  </a:cubicBezTo>
                  <a:cubicBezTo>
                    <a:pt x="6" y="173"/>
                    <a:pt x="8" y="174"/>
                    <a:pt x="11" y="174"/>
                  </a:cubicBezTo>
                  <a:cubicBezTo>
                    <a:pt x="18" y="175"/>
                    <a:pt x="18" y="175"/>
                    <a:pt x="18" y="175"/>
                  </a:cubicBezTo>
                  <a:cubicBezTo>
                    <a:pt x="24" y="175"/>
                    <a:pt x="28" y="175"/>
                    <a:pt x="30" y="175"/>
                  </a:cubicBezTo>
                  <a:cubicBezTo>
                    <a:pt x="30" y="176"/>
                    <a:pt x="30" y="176"/>
                    <a:pt x="30" y="176"/>
                  </a:cubicBezTo>
                  <a:cubicBezTo>
                    <a:pt x="29" y="177"/>
                    <a:pt x="29" y="178"/>
                    <a:pt x="29" y="179"/>
                  </a:cubicBezTo>
                  <a:cubicBezTo>
                    <a:pt x="25" y="182"/>
                    <a:pt x="17" y="187"/>
                    <a:pt x="6" y="194"/>
                  </a:cubicBezTo>
                  <a:cubicBezTo>
                    <a:pt x="19" y="196"/>
                    <a:pt x="19" y="196"/>
                    <a:pt x="19" y="196"/>
                  </a:cubicBezTo>
                  <a:cubicBezTo>
                    <a:pt x="22" y="196"/>
                    <a:pt x="24" y="196"/>
                    <a:pt x="25" y="196"/>
                  </a:cubicBezTo>
                  <a:cubicBezTo>
                    <a:pt x="25" y="196"/>
                    <a:pt x="26" y="196"/>
                    <a:pt x="26" y="195"/>
                  </a:cubicBezTo>
                  <a:cubicBezTo>
                    <a:pt x="26" y="195"/>
                    <a:pt x="26" y="194"/>
                    <a:pt x="26" y="193"/>
                  </a:cubicBezTo>
                  <a:cubicBezTo>
                    <a:pt x="26" y="193"/>
                    <a:pt x="26" y="193"/>
                    <a:pt x="26" y="193"/>
                  </a:cubicBezTo>
                  <a:cubicBezTo>
                    <a:pt x="28" y="193"/>
                    <a:pt x="28" y="193"/>
                    <a:pt x="28" y="193"/>
                  </a:cubicBezTo>
                  <a:cubicBezTo>
                    <a:pt x="28" y="193"/>
                    <a:pt x="28" y="193"/>
                    <a:pt x="28" y="193"/>
                  </a:cubicBezTo>
                  <a:cubicBezTo>
                    <a:pt x="27" y="195"/>
                    <a:pt x="27" y="196"/>
                    <a:pt x="27" y="197"/>
                  </a:cubicBezTo>
                  <a:cubicBezTo>
                    <a:pt x="27" y="199"/>
                    <a:pt x="27" y="200"/>
                    <a:pt x="27" y="202"/>
                  </a:cubicBezTo>
                  <a:cubicBezTo>
                    <a:pt x="27" y="202"/>
                    <a:pt x="27" y="202"/>
                    <a:pt x="27" y="202"/>
                  </a:cubicBezTo>
                  <a:cubicBezTo>
                    <a:pt x="25" y="202"/>
                    <a:pt x="25" y="202"/>
                    <a:pt x="25" y="202"/>
                  </a:cubicBezTo>
                  <a:cubicBezTo>
                    <a:pt x="25" y="202"/>
                    <a:pt x="25" y="202"/>
                    <a:pt x="25" y="202"/>
                  </a:cubicBezTo>
                  <a:cubicBezTo>
                    <a:pt x="25" y="200"/>
                    <a:pt x="25" y="199"/>
                    <a:pt x="25" y="199"/>
                  </a:cubicBezTo>
                  <a:cubicBezTo>
                    <a:pt x="25" y="199"/>
                    <a:pt x="25" y="199"/>
                    <a:pt x="25" y="199"/>
                  </a:cubicBezTo>
                  <a:cubicBezTo>
                    <a:pt x="24" y="198"/>
                    <a:pt x="22" y="198"/>
                    <a:pt x="19" y="198"/>
                  </a:cubicBezTo>
                  <a:cubicBezTo>
                    <a:pt x="9" y="197"/>
                    <a:pt x="9" y="197"/>
                    <a:pt x="9" y="197"/>
                  </a:cubicBezTo>
                  <a:cubicBezTo>
                    <a:pt x="6" y="197"/>
                    <a:pt x="4" y="197"/>
                    <a:pt x="3" y="197"/>
                  </a:cubicBezTo>
                  <a:cubicBezTo>
                    <a:pt x="2" y="197"/>
                    <a:pt x="2" y="197"/>
                    <a:pt x="2" y="197"/>
                  </a:cubicBezTo>
                  <a:cubicBezTo>
                    <a:pt x="2" y="197"/>
                    <a:pt x="2" y="198"/>
                    <a:pt x="2" y="199"/>
                  </a:cubicBezTo>
                  <a:cubicBezTo>
                    <a:pt x="1" y="200"/>
                    <a:pt x="1" y="200"/>
                    <a:pt x="1" y="200"/>
                  </a:cubicBezTo>
                  <a:cubicBezTo>
                    <a:pt x="0" y="200"/>
                    <a:pt x="0" y="200"/>
                    <a:pt x="0" y="200"/>
                  </a:cubicBezTo>
                  <a:cubicBezTo>
                    <a:pt x="0" y="199"/>
                    <a:pt x="0" y="199"/>
                    <a:pt x="0" y="199"/>
                  </a:cubicBezTo>
                  <a:cubicBezTo>
                    <a:pt x="0" y="198"/>
                    <a:pt x="0" y="197"/>
                    <a:pt x="0" y="196"/>
                  </a:cubicBezTo>
                  <a:cubicBezTo>
                    <a:pt x="1" y="194"/>
                    <a:pt x="1" y="193"/>
                    <a:pt x="1" y="192"/>
                  </a:cubicBezTo>
                  <a:cubicBezTo>
                    <a:pt x="7" y="188"/>
                    <a:pt x="14" y="183"/>
                    <a:pt x="22" y="177"/>
                  </a:cubicBezTo>
                  <a:cubicBezTo>
                    <a:pt x="10" y="176"/>
                    <a:pt x="10" y="176"/>
                    <a:pt x="10" y="176"/>
                  </a:cubicBezTo>
                  <a:cubicBezTo>
                    <a:pt x="7" y="176"/>
                    <a:pt x="5" y="176"/>
                    <a:pt x="5" y="176"/>
                  </a:cubicBezTo>
                  <a:cubicBezTo>
                    <a:pt x="4" y="176"/>
                    <a:pt x="4" y="176"/>
                    <a:pt x="4" y="177"/>
                  </a:cubicBezTo>
                  <a:cubicBezTo>
                    <a:pt x="4" y="177"/>
                    <a:pt x="4" y="177"/>
                    <a:pt x="3" y="179"/>
                  </a:cubicBezTo>
                  <a:cubicBezTo>
                    <a:pt x="3" y="179"/>
                    <a:pt x="3" y="179"/>
                    <a:pt x="3" y="179"/>
                  </a:cubicBezTo>
                  <a:cubicBezTo>
                    <a:pt x="2" y="179"/>
                    <a:pt x="2" y="179"/>
                    <a:pt x="2" y="179"/>
                  </a:cubicBezTo>
                  <a:cubicBezTo>
                    <a:pt x="2" y="179"/>
                    <a:pt x="2" y="179"/>
                    <a:pt x="2" y="179"/>
                  </a:cubicBezTo>
                  <a:cubicBezTo>
                    <a:pt x="2" y="177"/>
                    <a:pt x="2" y="176"/>
                    <a:pt x="2" y="175"/>
                  </a:cubicBezTo>
                  <a:cubicBezTo>
                    <a:pt x="2" y="173"/>
                    <a:pt x="2" y="171"/>
                    <a:pt x="2" y="170"/>
                  </a:cubicBezTo>
                  <a:cubicBezTo>
                    <a:pt x="3" y="170"/>
                    <a:pt x="3" y="170"/>
                    <a:pt x="3" y="170"/>
                  </a:cubicBezTo>
                  <a:lnTo>
                    <a:pt x="4" y="170"/>
                  </a:lnTo>
                  <a:close/>
                  <a:moveTo>
                    <a:pt x="19" y="216"/>
                  </a:moveTo>
                  <a:cubicBezTo>
                    <a:pt x="9" y="221"/>
                    <a:pt x="9" y="221"/>
                    <a:pt x="9" y="221"/>
                  </a:cubicBezTo>
                  <a:cubicBezTo>
                    <a:pt x="20" y="224"/>
                    <a:pt x="20" y="224"/>
                    <a:pt x="20" y="224"/>
                  </a:cubicBezTo>
                  <a:cubicBezTo>
                    <a:pt x="20" y="223"/>
                    <a:pt x="20" y="222"/>
                    <a:pt x="19" y="220"/>
                  </a:cubicBezTo>
                  <a:cubicBezTo>
                    <a:pt x="19" y="218"/>
                    <a:pt x="19" y="217"/>
                    <a:pt x="19" y="216"/>
                  </a:cubicBezTo>
                  <a:close/>
                  <a:moveTo>
                    <a:pt x="28" y="203"/>
                  </a:moveTo>
                  <a:cubicBezTo>
                    <a:pt x="28" y="203"/>
                    <a:pt x="28" y="203"/>
                    <a:pt x="28" y="203"/>
                  </a:cubicBezTo>
                  <a:cubicBezTo>
                    <a:pt x="28" y="206"/>
                    <a:pt x="28" y="207"/>
                    <a:pt x="28" y="208"/>
                  </a:cubicBezTo>
                  <a:cubicBezTo>
                    <a:pt x="29" y="210"/>
                    <a:pt x="29" y="213"/>
                    <a:pt x="29" y="215"/>
                  </a:cubicBezTo>
                  <a:cubicBezTo>
                    <a:pt x="29" y="215"/>
                    <a:pt x="29" y="215"/>
                    <a:pt x="29" y="215"/>
                  </a:cubicBezTo>
                  <a:cubicBezTo>
                    <a:pt x="28" y="215"/>
                    <a:pt x="28" y="215"/>
                    <a:pt x="28" y="215"/>
                  </a:cubicBezTo>
                  <a:cubicBezTo>
                    <a:pt x="28" y="215"/>
                    <a:pt x="28" y="215"/>
                    <a:pt x="28" y="215"/>
                  </a:cubicBezTo>
                  <a:cubicBezTo>
                    <a:pt x="27" y="213"/>
                    <a:pt x="27" y="213"/>
                    <a:pt x="27" y="213"/>
                  </a:cubicBezTo>
                  <a:cubicBezTo>
                    <a:pt x="27" y="212"/>
                    <a:pt x="27" y="212"/>
                    <a:pt x="26" y="212"/>
                  </a:cubicBezTo>
                  <a:cubicBezTo>
                    <a:pt x="26" y="212"/>
                    <a:pt x="26" y="212"/>
                    <a:pt x="25" y="213"/>
                  </a:cubicBezTo>
                  <a:cubicBezTo>
                    <a:pt x="21" y="215"/>
                    <a:pt x="21" y="215"/>
                    <a:pt x="21" y="215"/>
                  </a:cubicBezTo>
                  <a:cubicBezTo>
                    <a:pt x="21" y="217"/>
                    <a:pt x="21" y="218"/>
                    <a:pt x="21" y="220"/>
                  </a:cubicBezTo>
                  <a:cubicBezTo>
                    <a:pt x="22" y="221"/>
                    <a:pt x="22" y="223"/>
                    <a:pt x="22" y="225"/>
                  </a:cubicBezTo>
                  <a:cubicBezTo>
                    <a:pt x="24" y="225"/>
                    <a:pt x="24" y="225"/>
                    <a:pt x="24" y="225"/>
                  </a:cubicBezTo>
                  <a:cubicBezTo>
                    <a:pt x="26" y="226"/>
                    <a:pt x="27" y="226"/>
                    <a:pt x="28" y="226"/>
                  </a:cubicBezTo>
                  <a:cubicBezTo>
                    <a:pt x="28" y="226"/>
                    <a:pt x="29" y="225"/>
                    <a:pt x="29" y="225"/>
                  </a:cubicBezTo>
                  <a:cubicBezTo>
                    <a:pt x="29" y="224"/>
                    <a:pt x="29" y="224"/>
                    <a:pt x="29" y="223"/>
                  </a:cubicBezTo>
                  <a:cubicBezTo>
                    <a:pt x="29" y="223"/>
                    <a:pt x="29" y="223"/>
                    <a:pt x="29" y="223"/>
                  </a:cubicBezTo>
                  <a:cubicBezTo>
                    <a:pt x="30" y="222"/>
                    <a:pt x="30" y="222"/>
                    <a:pt x="30" y="222"/>
                  </a:cubicBezTo>
                  <a:cubicBezTo>
                    <a:pt x="30" y="223"/>
                    <a:pt x="30" y="223"/>
                    <a:pt x="30" y="223"/>
                  </a:cubicBezTo>
                  <a:cubicBezTo>
                    <a:pt x="30" y="225"/>
                    <a:pt x="31" y="226"/>
                    <a:pt x="31" y="227"/>
                  </a:cubicBezTo>
                  <a:cubicBezTo>
                    <a:pt x="31" y="228"/>
                    <a:pt x="31" y="229"/>
                    <a:pt x="31" y="231"/>
                  </a:cubicBezTo>
                  <a:cubicBezTo>
                    <a:pt x="31" y="231"/>
                    <a:pt x="31" y="231"/>
                    <a:pt x="31" y="231"/>
                  </a:cubicBezTo>
                  <a:cubicBezTo>
                    <a:pt x="30" y="231"/>
                    <a:pt x="30" y="231"/>
                    <a:pt x="30" y="231"/>
                  </a:cubicBezTo>
                  <a:cubicBezTo>
                    <a:pt x="30" y="231"/>
                    <a:pt x="30" y="231"/>
                    <a:pt x="30" y="231"/>
                  </a:cubicBezTo>
                  <a:cubicBezTo>
                    <a:pt x="29" y="230"/>
                    <a:pt x="29" y="229"/>
                    <a:pt x="29" y="229"/>
                  </a:cubicBezTo>
                  <a:cubicBezTo>
                    <a:pt x="28" y="229"/>
                    <a:pt x="25" y="228"/>
                    <a:pt x="20" y="226"/>
                  </a:cubicBezTo>
                  <a:cubicBezTo>
                    <a:pt x="7" y="223"/>
                    <a:pt x="7" y="223"/>
                    <a:pt x="7" y="223"/>
                  </a:cubicBezTo>
                  <a:cubicBezTo>
                    <a:pt x="6" y="223"/>
                    <a:pt x="5" y="222"/>
                    <a:pt x="3" y="222"/>
                  </a:cubicBezTo>
                  <a:cubicBezTo>
                    <a:pt x="2" y="219"/>
                    <a:pt x="2" y="219"/>
                    <a:pt x="2" y="219"/>
                  </a:cubicBezTo>
                  <a:cubicBezTo>
                    <a:pt x="25" y="206"/>
                    <a:pt x="25" y="206"/>
                    <a:pt x="25" y="206"/>
                  </a:cubicBezTo>
                  <a:cubicBezTo>
                    <a:pt x="26" y="206"/>
                    <a:pt x="26" y="205"/>
                    <a:pt x="26" y="205"/>
                  </a:cubicBezTo>
                  <a:cubicBezTo>
                    <a:pt x="26" y="205"/>
                    <a:pt x="26" y="204"/>
                    <a:pt x="26" y="203"/>
                  </a:cubicBezTo>
                  <a:cubicBezTo>
                    <a:pt x="26" y="203"/>
                    <a:pt x="26" y="203"/>
                    <a:pt x="26" y="203"/>
                  </a:cubicBezTo>
                  <a:lnTo>
                    <a:pt x="28" y="203"/>
                  </a:lnTo>
                  <a:close/>
                  <a:moveTo>
                    <a:pt x="31" y="232"/>
                  </a:moveTo>
                  <a:cubicBezTo>
                    <a:pt x="32" y="232"/>
                    <a:pt x="32" y="232"/>
                    <a:pt x="32" y="232"/>
                  </a:cubicBezTo>
                  <a:cubicBezTo>
                    <a:pt x="32" y="234"/>
                    <a:pt x="32" y="235"/>
                    <a:pt x="33" y="238"/>
                  </a:cubicBezTo>
                  <a:cubicBezTo>
                    <a:pt x="33" y="241"/>
                    <a:pt x="34" y="243"/>
                    <a:pt x="34" y="244"/>
                  </a:cubicBezTo>
                  <a:cubicBezTo>
                    <a:pt x="34" y="244"/>
                    <a:pt x="34" y="244"/>
                    <a:pt x="34" y="244"/>
                  </a:cubicBezTo>
                  <a:cubicBezTo>
                    <a:pt x="33" y="244"/>
                    <a:pt x="33" y="244"/>
                    <a:pt x="33" y="244"/>
                  </a:cubicBezTo>
                  <a:cubicBezTo>
                    <a:pt x="33" y="244"/>
                    <a:pt x="33" y="244"/>
                    <a:pt x="33" y="244"/>
                  </a:cubicBezTo>
                  <a:cubicBezTo>
                    <a:pt x="32" y="243"/>
                    <a:pt x="32" y="242"/>
                    <a:pt x="32" y="242"/>
                  </a:cubicBezTo>
                  <a:cubicBezTo>
                    <a:pt x="32" y="242"/>
                    <a:pt x="31" y="241"/>
                    <a:pt x="31" y="242"/>
                  </a:cubicBezTo>
                  <a:cubicBezTo>
                    <a:pt x="30" y="242"/>
                    <a:pt x="28" y="242"/>
                    <a:pt x="25" y="243"/>
                  </a:cubicBezTo>
                  <a:cubicBezTo>
                    <a:pt x="15" y="245"/>
                    <a:pt x="15" y="245"/>
                    <a:pt x="15" y="245"/>
                  </a:cubicBezTo>
                  <a:cubicBezTo>
                    <a:pt x="12" y="246"/>
                    <a:pt x="11" y="246"/>
                    <a:pt x="10" y="246"/>
                  </a:cubicBezTo>
                  <a:cubicBezTo>
                    <a:pt x="9" y="247"/>
                    <a:pt x="9" y="247"/>
                    <a:pt x="9" y="247"/>
                  </a:cubicBezTo>
                  <a:cubicBezTo>
                    <a:pt x="9" y="247"/>
                    <a:pt x="9" y="248"/>
                    <a:pt x="9" y="249"/>
                  </a:cubicBezTo>
                  <a:cubicBezTo>
                    <a:pt x="9" y="250"/>
                    <a:pt x="9" y="250"/>
                    <a:pt x="9" y="250"/>
                  </a:cubicBezTo>
                  <a:cubicBezTo>
                    <a:pt x="8" y="250"/>
                    <a:pt x="8" y="250"/>
                    <a:pt x="8" y="250"/>
                  </a:cubicBezTo>
                  <a:cubicBezTo>
                    <a:pt x="8" y="250"/>
                    <a:pt x="8" y="250"/>
                    <a:pt x="8" y="250"/>
                  </a:cubicBezTo>
                  <a:cubicBezTo>
                    <a:pt x="8" y="249"/>
                    <a:pt x="7" y="247"/>
                    <a:pt x="7" y="244"/>
                  </a:cubicBezTo>
                  <a:cubicBezTo>
                    <a:pt x="6" y="241"/>
                    <a:pt x="6" y="240"/>
                    <a:pt x="5" y="238"/>
                  </a:cubicBezTo>
                  <a:cubicBezTo>
                    <a:pt x="5" y="238"/>
                    <a:pt x="5" y="238"/>
                    <a:pt x="5" y="238"/>
                  </a:cubicBezTo>
                  <a:cubicBezTo>
                    <a:pt x="7" y="238"/>
                    <a:pt x="7" y="238"/>
                    <a:pt x="7" y="238"/>
                  </a:cubicBezTo>
                  <a:cubicBezTo>
                    <a:pt x="7" y="238"/>
                    <a:pt x="7" y="238"/>
                    <a:pt x="7" y="238"/>
                  </a:cubicBezTo>
                  <a:cubicBezTo>
                    <a:pt x="7" y="239"/>
                    <a:pt x="7" y="240"/>
                    <a:pt x="7" y="240"/>
                  </a:cubicBezTo>
                  <a:cubicBezTo>
                    <a:pt x="8" y="240"/>
                    <a:pt x="8" y="241"/>
                    <a:pt x="8" y="241"/>
                  </a:cubicBezTo>
                  <a:cubicBezTo>
                    <a:pt x="9" y="241"/>
                    <a:pt x="11" y="240"/>
                    <a:pt x="14" y="240"/>
                  </a:cubicBezTo>
                  <a:cubicBezTo>
                    <a:pt x="24" y="237"/>
                    <a:pt x="24" y="237"/>
                    <a:pt x="24" y="237"/>
                  </a:cubicBezTo>
                  <a:cubicBezTo>
                    <a:pt x="27" y="237"/>
                    <a:pt x="29" y="236"/>
                    <a:pt x="30" y="236"/>
                  </a:cubicBezTo>
                  <a:cubicBezTo>
                    <a:pt x="30" y="236"/>
                    <a:pt x="30" y="235"/>
                    <a:pt x="30" y="235"/>
                  </a:cubicBezTo>
                  <a:cubicBezTo>
                    <a:pt x="30" y="235"/>
                    <a:pt x="30" y="234"/>
                    <a:pt x="30" y="233"/>
                  </a:cubicBezTo>
                  <a:cubicBezTo>
                    <a:pt x="30" y="232"/>
                    <a:pt x="30" y="232"/>
                    <a:pt x="30" y="232"/>
                  </a:cubicBezTo>
                  <a:lnTo>
                    <a:pt x="31" y="232"/>
                  </a:lnTo>
                  <a:close/>
                  <a:moveTo>
                    <a:pt x="9" y="254"/>
                  </a:moveTo>
                  <a:cubicBezTo>
                    <a:pt x="10" y="254"/>
                    <a:pt x="11" y="254"/>
                    <a:pt x="12" y="253"/>
                  </a:cubicBezTo>
                  <a:cubicBezTo>
                    <a:pt x="15" y="252"/>
                    <a:pt x="15" y="252"/>
                    <a:pt x="15" y="252"/>
                  </a:cubicBezTo>
                  <a:cubicBezTo>
                    <a:pt x="15" y="252"/>
                    <a:pt x="15" y="252"/>
                    <a:pt x="15" y="252"/>
                  </a:cubicBezTo>
                  <a:cubicBezTo>
                    <a:pt x="16" y="253"/>
                    <a:pt x="16" y="253"/>
                    <a:pt x="16" y="253"/>
                  </a:cubicBezTo>
                  <a:cubicBezTo>
                    <a:pt x="16" y="254"/>
                    <a:pt x="16" y="254"/>
                    <a:pt x="16" y="254"/>
                  </a:cubicBezTo>
                  <a:cubicBezTo>
                    <a:pt x="14" y="254"/>
                    <a:pt x="13" y="255"/>
                    <a:pt x="13" y="255"/>
                  </a:cubicBezTo>
                  <a:cubicBezTo>
                    <a:pt x="13" y="255"/>
                    <a:pt x="12" y="256"/>
                    <a:pt x="13" y="256"/>
                  </a:cubicBezTo>
                  <a:cubicBezTo>
                    <a:pt x="13" y="257"/>
                    <a:pt x="13" y="258"/>
                    <a:pt x="14" y="260"/>
                  </a:cubicBezTo>
                  <a:cubicBezTo>
                    <a:pt x="15" y="262"/>
                    <a:pt x="15" y="262"/>
                    <a:pt x="15" y="262"/>
                  </a:cubicBezTo>
                  <a:cubicBezTo>
                    <a:pt x="15" y="262"/>
                    <a:pt x="17" y="261"/>
                    <a:pt x="20" y="260"/>
                  </a:cubicBezTo>
                  <a:cubicBezTo>
                    <a:pt x="30" y="256"/>
                    <a:pt x="30" y="256"/>
                    <a:pt x="30" y="256"/>
                  </a:cubicBezTo>
                  <a:cubicBezTo>
                    <a:pt x="33" y="255"/>
                    <a:pt x="35" y="255"/>
                    <a:pt x="35" y="254"/>
                  </a:cubicBezTo>
                  <a:cubicBezTo>
                    <a:pt x="36" y="254"/>
                    <a:pt x="36" y="254"/>
                    <a:pt x="36" y="253"/>
                  </a:cubicBezTo>
                  <a:cubicBezTo>
                    <a:pt x="36" y="253"/>
                    <a:pt x="36" y="252"/>
                    <a:pt x="35" y="251"/>
                  </a:cubicBezTo>
                  <a:cubicBezTo>
                    <a:pt x="35" y="251"/>
                    <a:pt x="35" y="251"/>
                    <a:pt x="35" y="251"/>
                  </a:cubicBezTo>
                  <a:cubicBezTo>
                    <a:pt x="36" y="250"/>
                    <a:pt x="36" y="250"/>
                    <a:pt x="36" y="250"/>
                  </a:cubicBezTo>
                  <a:cubicBezTo>
                    <a:pt x="37" y="250"/>
                    <a:pt x="37" y="250"/>
                    <a:pt x="37" y="250"/>
                  </a:cubicBezTo>
                  <a:cubicBezTo>
                    <a:pt x="37" y="252"/>
                    <a:pt x="38" y="254"/>
                    <a:pt x="39" y="256"/>
                  </a:cubicBezTo>
                  <a:cubicBezTo>
                    <a:pt x="40" y="259"/>
                    <a:pt x="40" y="260"/>
                    <a:pt x="41" y="261"/>
                  </a:cubicBezTo>
                  <a:cubicBezTo>
                    <a:pt x="41" y="262"/>
                    <a:pt x="41" y="262"/>
                    <a:pt x="41" y="262"/>
                  </a:cubicBezTo>
                  <a:cubicBezTo>
                    <a:pt x="40" y="262"/>
                    <a:pt x="40" y="262"/>
                    <a:pt x="40" y="262"/>
                  </a:cubicBezTo>
                  <a:cubicBezTo>
                    <a:pt x="39" y="262"/>
                    <a:pt x="39" y="262"/>
                    <a:pt x="39" y="262"/>
                  </a:cubicBezTo>
                  <a:cubicBezTo>
                    <a:pt x="39" y="261"/>
                    <a:pt x="39" y="260"/>
                    <a:pt x="38" y="260"/>
                  </a:cubicBezTo>
                  <a:cubicBezTo>
                    <a:pt x="38" y="260"/>
                    <a:pt x="38" y="260"/>
                    <a:pt x="37" y="260"/>
                  </a:cubicBezTo>
                  <a:cubicBezTo>
                    <a:pt x="37" y="260"/>
                    <a:pt x="35" y="260"/>
                    <a:pt x="32" y="262"/>
                  </a:cubicBezTo>
                  <a:cubicBezTo>
                    <a:pt x="22" y="265"/>
                    <a:pt x="22" y="265"/>
                    <a:pt x="22" y="265"/>
                  </a:cubicBezTo>
                  <a:cubicBezTo>
                    <a:pt x="19" y="267"/>
                    <a:pt x="17" y="267"/>
                    <a:pt x="17" y="267"/>
                  </a:cubicBezTo>
                  <a:cubicBezTo>
                    <a:pt x="18" y="270"/>
                    <a:pt x="18" y="270"/>
                    <a:pt x="18" y="270"/>
                  </a:cubicBezTo>
                  <a:cubicBezTo>
                    <a:pt x="19" y="272"/>
                    <a:pt x="19" y="273"/>
                    <a:pt x="19" y="274"/>
                  </a:cubicBezTo>
                  <a:cubicBezTo>
                    <a:pt x="20" y="274"/>
                    <a:pt x="20" y="274"/>
                    <a:pt x="20" y="274"/>
                  </a:cubicBezTo>
                  <a:cubicBezTo>
                    <a:pt x="20" y="274"/>
                    <a:pt x="20" y="274"/>
                    <a:pt x="21" y="274"/>
                  </a:cubicBezTo>
                  <a:cubicBezTo>
                    <a:pt x="22" y="274"/>
                    <a:pt x="22" y="273"/>
                    <a:pt x="23" y="273"/>
                  </a:cubicBezTo>
                  <a:cubicBezTo>
                    <a:pt x="23" y="273"/>
                    <a:pt x="23" y="273"/>
                    <a:pt x="23" y="273"/>
                  </a:cubicBezTo>
                  <a:cubicBezTo>
                    <a:pt x="24" y="274"/>
                    <a:pt x="24" y="274"/>
                    <a:pt x="24" y="274"/>
                  </a:cubicBezTo>
                  <a:cubicBezTo>
                    <a:pt x="24" y="275"/>
                    <a:pt x="24" y="275"/>
                    <a:pt x="24" y="275"/>
                  </a:cubicBezTo>
                  <a:cubicBezTo>
                    <a:pt x="21" y="276"/>
                    <a:pt x="21" y="276"/>
                    <a:pt x="21" y="276"/>
                  </a:cubicBezTo>
                  <a:cubicBezTo>
                    <a:pt x="20" y="276"/>
                    <a:pt x="19" y="277"/>
                    <a:pt x="18" y="277"/>
                  </a:cubicBezTo>
                  <a:cubicBezTo>
                    <a:pt x="18" y="277"/>
                    <a:pt x="18" y="277"/>
                    <a:pt x="18" y="277"/>
                  </a:cubicBezTo>
                  <a:cubicBezTo>
                    <a:pt x="18" y="276"/>
                    <a:pt x="17" y="274"/>
                    <a:pt x="15" y="269"/>
                  </a:cubicBezTo>
                  <a:cubicBezTo>
                    <a:pt x="12" y="262"/>
                    <a:pt x="12" y="262"/>
                    <a:pt x="12" y="262"/>
                  </a:cubicBezTo>
                  <a:cubicBezTo>
                    <a:pt x="11" y="258"/>
                    <a:pt x="10" y="255"/>
                    <a:pt x="9" y="254"/>
                  </a:cubicBezTo>
                  <a:close/>
                  <a:moveTo>
                    <a:pt x="367" y="185"/>
                  </a:moveTo>
                  <a:cubicBezTo>
                    <a:pt x="367" y="185"/>
                    <a:pt x="367" y="185"/>
                    <a:pt x="367" y="185"/>
                  </a:cubicBezTo>
                  <a:cubicBezTo>
                    <a:pt x="367" y="185"/>
                    <a:pt x="367" y="185"/>
                    <a:pt x="367" y="184"/>
                  </a:cubicBezTo>
                  <a:cubicBezTo>
                    <a:pt x="367" y="183"/>
                    <a:pt x="367" y="181"/>
                    <a:pt x="367" y="181"/>
                  </a:cubicBezTo>
                  <a:cubicBezTo>
                    <a:pt x="366" y="180"/>
                    <a:pt x="366" y="179"/>
                    <a:pt x="366" y="178"/>
                  </a:cubicBezTo>
                  <a:cubicBezTo>
                    <a:pt x="366" y="178"/>
                    <a:pt x="367" y="178"/>
                    <a:pt x="367" y="177"/>
                  </a:cubicBezTo>
                  <a:cubicBezTo>
                    <a:pt x="375" y="171"/>
                    <a:pt x="375" y="171"/>
                    <a:pt x="375" y="171"/>
                  </a:cubicBezTo>
                  <a:cubicBezTo>
                    <a:pt x="377" y="169"/>
                    <a:pt x="377" y="169"/>
                    <a:pt x="377" y="169"/>
                  </a:cubicBezTo>
                  <a:cubicBezTo>
                    <a:pt x="378" y="168"/>
                    <a:pt x="378" y="168"/>
                    <a:pt x="378" y="167"/>
                  </a:cubicBezTo>
                  <a:cubicBezTo>
                    <a:pt x="379" y="168"/>
                    <a:pt x="379" y="168"/>
                    <a:pt x="379" y="168"/>
                  </a:cubicBezTo>
                  <a:cubicBezTo>
                    <a:pt x="379" y="168"/>
                    <a:pt x="379" y="168"/>
                    <a:pt x="379" y="168"/>
                  </a:cubicBezTo>
                  <a:cubicBezTo>
                    <a:pt x="379" y="169"/>
                    <a:pt x="380" y="170"/>
                    <a:pt x="380" y="171"/>
                  </a:cubicBezTo>
                  <a:cubicBezTo>
                    <a:pt x="381" y="172"/>
                    <a:pt x="381" y="172"/>
                    <a:pt x="382" y="173"/>
                  </a:cubicBezTo>
                  <a:cubicBezTo>
                    <a:pt x="383" y="173"/>
                    <a:pt x="384" y="173"/>
                    <a:pt x="386" y="173"/>
                  </a:cubicBezTo>
                  <a:cubicBezTo>
                    <a:pt x="388" y="173"/>
                    <a:pt x="389" y="172"/>
                    <a:pt x="390" y="170"/>
                  </a:cubicBezTo>
                  <a:cubicBezTo>
                    <a:pt x="390" y="169"/>
                    <a:pt x="390" y="168"/>
                    <a:pt x="390" y="167"/>
                  </a:cubicBezTo>
                  <a:cubicBezTo>
                    <a:pt x="390" y="166"/>
                    <a:pt x="389" y="165"/>
                    <a:pt x="389" y="165"/>
                  </a:cubicBezTo>
                  <a:cubicBezTo>
                    <a:pt x="388" y="165"/>
                    <a:pt x="386" y="165"/>
                    <a:pt x="383" y="165"/>
                  </a:cubicBezTo>
                  <a:cubicBezTo>
                    <a:pt x="373" y="167"/>
                    <a:pt x="373" y="167"/>
                    <a:pt x="373" y="167"/>
                  </a:cubicBezTo>
                  <a:cubicBezTo>
                    <a:pt x="370" y="167"/>
                    <a:pt x="368" y="168"/>
                    <a:pt x="367" y="168"/>
                  </a:cubicBezTo>
                  <a:cubicBezTo>
                    <a:pt x="367" y="168"/>
                    <a:pt x="367" y="168"/>
                    <a:pt x="367" y="169"/>
                  </a:cubicBezTo>
                  <a:cubicBezTo>
                    <a:pt x="367" y="169"/>
                    <a:pt x="367" y="170"/>
                    <a:pt x="367" y="171"/>
                  </a:cubicBezTo>
                  <a:cubicBezTo>
                    <a:pt x="366" y="171"/>
                    <a:pt x="366" y="171"/>
                    <a:pt x="366" y="171"/>
                  </a:cubicBezTo>
                  <a:cubicBezTo>
                    <a:pt x="365" y="171"/>
                    <a:pt x="365" y="171"/>
                    <a:pt x="365" y="171"/>
                  </a:cubicBezTo>
                  <a:cubicBezTo>
                    <a:pt x="365" y="171"/>
                    <a:pt x="365" y="171"/>
                    <a:pt x="365" y="171"/>
                  </a:cubicBezTo>
                  <a:cubicBezTo>
                    <a:pt x="365" y="170"/>
                    <a:pt x="365" y="168"/>
                    <a:pt x="364" y="165"/>
                  </a:cubicBezTo>
                  <a:cubicBezTo>
                    <a:pt x="364" y="163"/>
                    <a:pt x="364" y="161"/>
                    <a:pt x="363" y="159"/>
                  </a:cubicBezTo>
                  <a:cubicBezTo>
                    <a:pt x="364" y="159"/>
                    <a:pt x="364" y="159"/>
                    <a:pt x="364" y="159"/>
                  </a:cubicBezTo>
                  <a:cubicBezTo>
                    <a:pt x="365" y="159"/>
                    <a:pt x="365" y="159"/>
                    <a:pt x="365" y="159"/>
                  </a:cubicBezTo>
                  <a:cubicBezTo>
                    <a:pt x="365" y="159"/>
                    <a:pt x="365" y="159"/>
                    <a:pt x="365" y="159"/>
                  </a:cubicBezTo>
                  <a:cubicBezTo>
                    <a:pt x="365" y="161"/>
                    <a:pt x="365" y="161"/>
                    <a:pt x="366" y="161"/>
                  </a:cubicBezTo>
                  <a:cubicBezTo>
                    <a:pt x="366" y="162"/>
                    <a:pt x="366" y="162"/>
                    <a:pt x="366" y="162"/>
                  </a:cubicBezTo>
                  <a:cubicBezTo>
                    <a:pt x="367" y="162"/>
                    <a:pt x="369" y="162"/>
                    <a:pt x="372" y="161"/>
                  </a:cubicBezTo>
                  <a:cubicBezTo>
                    <a:pt x="382" y="160"/>
                    <a:pt x="382" y="160"/>
                    <a:pt x="382" y="160"/>
                  </a:cubicBezTo>
                  <a:cubicBezTo>
                    <a:pt x="385" y="160"/>
                    <a:pt x="387" y="159"/>
                    <a:pt x="388" y="159"/>
                  </a:cubicBezTo>
                  <a:cubicBezTo>
                    <a:pt x="388" y="159"/>
                    <a:pt x="389" y="159"/>
                    <a:pt x="389" y="158"/>
                  </a:cubicBezTo>
                  <a:cubicBezTo>
                    <a:pt x="389" y="158"/>
                    <a:pt x="389" y="157"/>
                    <a:pt x="389" y="156"/>
                  </a:cubicBezTo>
                  <a:cubicBezTo>
                    <a:pt x="389" y="156"/>
                    <a:pt x="389" y="156"/>
                    <a:pt x="389" y="156"/>
                  </a:cubicBezTo>
                  <a:cubicBezTo>
                    <a:pt x="390" y="156"/>
                    <a:pt x="390" y="156"/>
                    <a:pt x="390" y="156"/>
                  </a:cubicBezTo>
                  <a:cubicBezTo>
                    <a:pt x="390" y="156"/>
                    <a:pt x="390" y="156"/>
                    <a:pt x="390" y="156"/>
                  </a:cubicBezTo>
                  <a:cubicBezTo>
                    <a:pt x="390" y="157"/>
                    <a:pt x="391" y="159"/>
                    <a:pt x="391" y="162"/>
                  </a:cubicBezTo>
                  <a:cubicBezTo>
                    <a:pt x="391" y="163"/>
                    <a:pt x="391" y="164"/>
                    <a:pt x="392" y="165"/>
                  </a:cubicBezTo>
                  <a:cubicBezTo>
                    <a:pt x="392" y="167"/>
                    <a:pt x="392" y="169"/>
                    <a:pt x="392" y="170"/>
                  </a:cubicBezTo>
                  <a:cubicBezTo>
                    <a:pt x="393" y="172"/>
                    <a:pt x="393" y="173"/>
                    <a:pt x="392" y="174"/>
                  </a:cubicBezTo>
                  <a:cubicBezTo>
                    <a:pt x="392" y="176"/>
                    <a:pt x="391" y="177"/>
                    <a:pt x="390" y="178"/>
                  </a:cubicBezTo>
                  <a:cubicBezTo>
                    <a:pt x="389" y="178"/>
                    <a:pt x="389" y="178"/>
                    <a:pt x="388" y="178"/>
                  </a:cubicBezTo>
                  <a:cubicBezTo>
                    <a:pt x="384" y="179"/>
                    <a:pt x="382" y="177"/>
                    <a:pt x="380" y="173"/>
                  </a:cubicBezTo>
                  <a:cubicBezTo>
                    <a:pt x="379" y="174"/>
                    <a:pt x="378" y="175"/>
                    <a:pt x="377" y="176"/>
                  </a:cubicBezTo>
                  <a:cubicBezTo>
                    <a:pt x="373" y="179"/>
                    <a:pt x="373" y="179"/>
                    <a:pt x="373" y="179"/>
                  </a:cubicBezTo>
                  <a:cubicBezTo>
                    <a:pt x="370" y="182"/>
                    <a:pt x="369" y="183"/>
                    <a:pt x="369" y="184"/>
                  </a:cubicBezTo>
                  <a:cubicBezTo>
                    <a:pt x="369" y="184"/>
                    <a:pt x="368" y="184"/>
                    <a:pt x="369" y="185"/>
                  </a:cubicBezTo>
                  <a:cubicBezTo>
                    <a:pt x="368" y="185"/>
                    <a:pt x="368" y="185"/>
                    <a:pt x="368" y="185"/>
                  </a:cubicBezTo>
                  <a:lnTo>
                    <a:pt x="367" y="185"/>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íśḻíďe">
              <a:extLst>
                <a:ext uri="{FF2B5EF4-FFF2-40B4-BE49-F238E27FC236}">
                  <a16:creationId xmlns:a16="http://schemas.microsoft.com/office/drawing/2014/main" xmlns="" id="{C218AC74-5EF2-459F-8601-4804651A9D8B}"/>
                </a:ext>
              </a:extLst>
            </p:cNvPr>
            <p:cNvSpPr/>
            <p:nvPr userDrawn="1"/>
          </p:nvSpPr>
          <p:spPr bwMode="auto">
            <a:xfrm>
              <a:off x="2537619" y="2790826"/>
              <a:ext cx="1004888" cy="1233488"/>
            </a:xfrm>
            <a:custGeom>
              <a:avLst/>
              <a:gdLst>
                <a:gd name="T0" fmla="*/ 43 w 238"/>
                <a:gd name="T1" fmla="*/ 113 h 291"/>
                <a:gd name="T2" fmla="*/ 119 w 238"/>
                <a:gd name="T3" fmla="*/ 16 h 291"/>
                <a:gd name="T4" fmla="*/ 196 w 238"/>
                <a:gd name="T5" fmla="*/ 113 h 291"/>
                <a:gd name="T6" fmla="*/ 36 w 238"/>
                <a:gd name="T7" fmla="*/ 26 h 291"/>
                <a:gd name="T8" fmla="*/ 11 w 238"/>
                <a:gd name="T9" fmla="*/ 131 h 291"/>
                <a:gd name="T10" fmla="*/ 238 w 238"/>
                <a:gd name="T11" fmla="*/ 131 h 291"/>
                <a:gd name="T12" fmla="*/ 207 w 238"/>
                <a:gd name="T13" fmla="*/ 114 h 291"/>
                <a:gd name="T14" fmla="*/ 119 w 238"/>
                <a:gd name="T15" fmla="*/ 0 h 291"/>
                <a:gd name="T16" fmla="*/ 175 w 238"/>
                <a:gd name="T17" fmla="*/ 61 h 291"/>
                <a:gd name="T18" fmla="*/ 143 w 238"/>
                <a:gd name="T19" fmla="*/ 94 h 291"/>
                <a:gd name="T20" fmla="*/ 175 w 238"/>
                <a:gd name="T21" fmla="*/ 155 h 291"/>
                <a:gd name="T22" fmla="*/ 143 w 238"/>
                <a:gd name="T23" fmla="*/ 174 h 291"/>
                <a:gd name="T24" fmla="*/ 127 w 238"/>
                <a:gd name="T25" fmla="*/ 110 h 291"/>
                <a:gd name="T26" fmla="*/ 64 w 238"/>
                <a:gd name="T27" fmla="*/ 174 h 291"/>
                <a:gd name="T28" fmla="*/ 80 w 238"/>
                <a:gd name="T29" fmla="*/ 155 h 291"/>
                <a:gd name="T30" fmla="*/ 80 w 238"/>
                <a:gd name="T31" fmla="*/ 94 h 291"/>
                <a:gd name="T32" fmla="*/ 64 w 238"/>
                <a:gd name="T33" fmla="*/ 78 h 291"/>
                <a:gd name="T34" fmla="*/ 171 w 238"/>
                <a:gd name="T35" fmla="*/ 219 h 291"/>
                <a:gd name="T36" fmla="*/ 163 w 238"/>
                <a:gd name="T37" fmla="*/ 220 h 291"/>
                <a:gd name="T38" fmla="*/ 157 w 238"/>
                <a:gd name="T39" fmla="*/ 221 h 291"/>
                <a:gd name="T40" fmla="*/ 160 w 238"/>
                <a:gd name="T41" fmla="*/ 217 h 291"/>
                <a:gd name="T42" fmla="*/ 167 w 238"/>
                <a:gd name="T43" fmla="*/ 218 h 291"/>
                <a:gd name="T44" fmla="*/ 173 w 238"/>
                <a:gd name="T45" fmla="*/ 216 h 291"/>
                <a:gd name="T46" fmla="*/ 137 w 238"/>
                <a:gd name="T47" fmla="*/ 224 h 291"/>
                <a:gd name="T48" fmla="*/ 145 w 238"/>
                <a:gd name="T49" fmla="*/ 220 h 291"/>
                <a:gd name="T50" fmla="*/ 148 w 238"/>
                <a:gd name="T51" fmla="*/ 212 h 291"/>
                <a:gd name="T52" fmla="*/ 142 w 238"/>
                <a:gd name="T53" fmla="*/ 214 h 291"/>
                <a:gd name="T54" fmla="*/ 138 w 238"/>
                <a:gd name="T55" fmla="*/ 216 h 291"/>
                <a:gd name="T56" fmla="*/ 143 w 238"/>
                <a:gd name="T57" fmla="*/ 211 h 291"/>
                <a:gd name="T58" fmla="*/ 150 w 238"/>
                <a:gd name="T59" fmla="*/ 217 h 291"/>
                <a:gd name="T60" fmla="*/ 140 w 238"/>
                <a:gd name="T61" fmla="*/ 223 h 291"/>
                <a:gd name="T62" fmla="*/ 131 w 238"/>
                <a:gd name="T63" fmla="*/ 227 h 291"/>
                <a:gd name="T64" fmla="*/ 123 w 238"/>
                <a:gd name="T65" fmla="*/ 226 h 291"/>
                <a:gd name="T66" fmla="*/ 124 w 238"/>
                <a:gd name="T67" fmla="*/ 213 h 291"/>
                <a:gd name="T68" fmla="*/ 130 w 238"/>
                <a:gd name="T69" fmla="*/ 210 h 291"/>
                <a:gd name="T70" fmla="*/ 128 w 238"/>
                <a:gd name="T71" fmla="*/ 224 h 291"/>
                <a:gd name="T72" fmla="*/ 131 w 238"/>
                <a:gd name="T73" fmla="*/ 226 h 291"/>
                <a:gd name="T74" fmla="*/ 111 w 238"/>
                <a:gd name="T75" fmla="*/ 211 h 291"/>
                <a:gd name="T76" fmla="*/ 109 w 238"/>
                <a:gd name="T77" fmla="*/ 223 h 291"/>
                <a:gd name="T78" fmla="*/ 113 w 238"/>
                <a:gd name="T79" fmla="*/ 220 h 291"/>
                <a:gd name="T80" fmla="*/ 115 w 238"/>
                <a:gd name="T81" fmla="*/ 224 h 291"/>
                <a:gd name="T82" fmla="*/ 102 w 238"/>
                <a:gd name="T83" fmla="*/ 231 h 291"/>
                <a:gd name="T84" fmla="*/ 110 w 238"/>
                <a:gd name="T85" fmla="*/ 224 h 291"/>
                <a:gd name="T86" fmla="*/ 106 w 238"/>
                <a:gd name="T87" fmla="*/ 212 h 291"/>
                <a:gd name="T88" fmla="*/ 96 w 238"/>
                <a:gd name="T89" fmla="*/ 227 h 291"/>
                <a:gd name="T90" fmla="*/ 89 w 238"/>
                <a:gd name="T91" fmla="*/ 226 h 291"/>
                <a:gd name="T92" fmla="*/ 89 w 238"/>
                <a:gd name="T93" fmla="*/ 213 h 291"/>
                <a:gd name="T94" fmla="*/ 96 w 238"/>
                <a:gd name="T95" fmla="*/ 210 h 291"/>
                <a:gd name="T96" fmla="*/ 93 w 238"/>
                <a:gd name="T97" fmla="*/ 224 h 291"/>
                <a:gd name="T98" fmla="*/ 97 w 238"/>
                <a:gd name="T99" fmla="*/ 226 h 291"/>
                <a:gd name="T100" fmla="*/ 81 w 238"/>
                <a:gd name="T101" fmla="*/ 219 h 291"/>
                <a:gd name="T102" fmla="*/ 73 w 238"/>
                <a:gd name="T103" fmla="*/ 220 h 291"/>
                <a:gd name="T104" fmla="*/ 67 w 238"/>
                <a:gd name="T105" fmla="*/ 221 h 291"/>
                <a:gd name="T106" fmla="*/ 70 w 238"/>
                <a:gd name="T107" fmla="*/ 217 h 291"/>
                <a:gd name="T108" fmla="*/ 77 w 238"/>
                <a:gd name="T109" fmla="*/ 218 h 291"/>
                <a:gd name="T110" fmla="*/ 83 w 238"/>
                <a:gd name="T111" fmla="*/ 216 h 291"/>
                <a:gd name="T112" fmla="*/ 22 w 238"/>
                <a:gd name="T113" fmla="*/ 151 h 291"/>
                <a:gd name="T114" fmla="*/ 185 w 238"/>
                <a:gd name="T115" fmla="*/ 114 h 291"/>
                <a:gd name="T116" fmla="*/ 119 w 238"/>
                <a:gd name="T117" fmla="*/ 28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 h="291">
                  <a:moveTo>
                    <a:pt x="119" y="279"/>
                  </a:moveTo>
                  <a:cubicBezTo>
                    <a:pt x="59" y="256"/>
                    <a:pt x="16" y="206"/>
                    <a:pt x="11" y="142"/>
                  </a:cubicBezTo>
                  <a:cubicBezTo>
                    <a:pt x="12" y="142"/>
                    <a:pt x="13" y="142"/>
                    <a:pt x="14" y="142"/>
                  </a:cubicBezTo>
                  <a:cubicBezTo>
                    <a:pt x="30" y="142"/>
                    <a:pt x="43" y="129"/>
                    <a:pt x="43" y="113"/>
                  </a:cubicBezTo>
                  <a:cubicBezTo>
                    <a:pt x="43" y="99"/>
                    <a:pt x="31" y="87"/>
                    <a:pt x="17" y="85"/>
                  </a:cubicBezTo>
                  <a:cubicBezTo>
                    <a:pt x="23" y="65"/>
                    <a:pt x="33" y="47"/>
                    <a:pt x="45" y="29"/>
                  </a:cubicBezTo>
                  <a:cubicBezTo>
                    <a:pt x="58" y="36"/>
                    <a:pt x="79" y="38"/>
                    <a:pt x="97" y="30"/>
                  </a:cubicBezTo>
                  <a:cubicBezTo>
                    <a:pt x="106" y="27"/>
                    <a:pt x="113" y="22"/>
                    <a:pt x="119" y="16"/>
                  </a:cubicBezTo>
                  <a:cubicBezTo>
                    <a:pt x="125" y="22"/>
                    <a:pt x="133" y="27"/>
                    <a:pt x="141" y="30"/>
                  </a:cubicBezTo>
                  <a:cubicBezTo>
                    <a:pt x="160" y="38"/>
                    <a:pt x="181" y="36"/>
                    <a:pt x="194" y="29"/>
                  </a:cubicBezTo>
                  <a:cubicBezTo>
                    <a:pt x="205" y="47"/>
                    <a:pt x="215" y="65"/>
                    <a:pt x="221" y="85"/>
                  </a:cubicBezTo>
                  <a:cubicBezTo>
                    <a:pt x="208" y="87"/>
                    <a:pt x="196" y="99"/>
                    <a:pt x="196" y="113"/>
                  </a:cubicBezTo>
                  <a:cubicBezTo>
                    <a:pt x="196" y="129"/>
                    <a:pt x="209" y="142"/>
                    <a:pt x="225" y="142"/>
                  </a:cubicBezTo>
                  <a:cubicBezTo>
                    <a:pt x="226" y="142"/>
                    <a:pt x="227" y="142"/>
                    <a:pt x="228" y="142"/>
                  </a:cubicBezTo>
                  <a:cubicBezTo>
                    <a:pt x="223" y="206"/>
                    <a:pt x="180" y="256"/>
                    <a:pt x="119" y="279"/>
                  </a:cubicBezTo>
                  <a:moveTo>
                    <a:pt x="36" y="26"/>
                  </a:moveTo>
                  <a:cubicBezTo>
                    <a:pt x="22" y="46"/>
                    <a:pt x="11" y="73"/>
                    <a:pt x="5" y="98"/>
                  </a:cubicBezTo>
                  <a:cubicBezTo>
                    <a:pt x="17" y="93"/>
                    <a:pt x="32" y="101"/>
                    <a:pt x="32" y="114"/>
                  </a:cubicBezTo>
                  <a:cubicBezTo>
                    <a:pt x="32" y="124"/>
                    <a:pt x="24" y="132"/>
                    <a:pt x="13" y="132"/>
                  </a:cubicBezTo>
                  <a:cubicBezTo>
                    <a:pt x="12" y="132"/>
                    <a:pt x="11" y="131"/>
                    <a:pt x="11" y="131"/>
                  </a:cubicBezTo>
                  <a:cubicBezTo>
                    <a:pt x="7" y="131"/>
                    <a:pt x="3" y="129"/>
                    <a:pt x="1" y="127"/>
                  </a:cubicBezTo>
                  <a:cubicBezTo>
                    <a:pt x="1" y="128"/>
                    <a:pt x="0" y="129"/>
                    <a:pt x="0" y="131"/>
                  </a:cubicBezTo>
                  <a:cubicBezTo>
                    <a:pt x="1" y="204"/>
                    <a:pt x="52" y="266"/>
                    <a:pt x="119" y="291"/>
                  </a:cubicBezTo>
                  <a:cubicBezTo>
                    <a:pt x="187" y="267"/>
                    <a:pt x="238" y="203"/>
                    <a:pt x="238" y="131"/>
                  </a:cubicBezTo>
                  <a:cubicBezTo>
                    <a:pt x="238" y="129"/>
                    <a:pt x="238" y="128"/>
                    <a:pt x="238" y="127"/>
                  </a:cubicBezTo>
                  <a:cubicBezTo>
                    <a:pt x="235" y="129"/>
                    <a:pt x="232" y="131"/>
                    <a:pt x="228" y="131"/>
                  </a:cubicBezTo>
                  <a:cubicBezTo>
                    <a:pt x="227" y="131"/>
                    <a:pt x="227" y="132"/>
                    <a:pt x="226" y="132"/>
                  </a:cubicBezTo>
                  <a:cubicBezTo>
                    <a:pt x="215" y="132"/>
                    <a:pt x="207" y="124"/>
                    <a:pt x="207" y="114"/>
                  </a:cubicBezTo>
                  <a:cubicBezTo>
                    <a:pt x="207" y="101"/>
                    <a:pt x="222" y="93"/>
                    <a:pt x="234" y="98"/>
                  </a:cubicBezTo>
                  <a:cubicBezTo>
                    <a:pt x="228" y="73"/>
                    <a:pt x="217" y="46"/>
                    <a:pt x="203" y="26"/>
                  </a:cubicBezTo>
                  <a:cubicBezTo>
                    <a:pt x="200" y="23"/>
                    <a:pt x="198" y="19"/>
                    <a:pt x="196" y="16"/>
                  </a:cubicBezTo>
                  <a:cubicBezTo>
                    <a:pt x="175" y="40"/>
                    <a:pt x="134" y="22"/>
                    <a:pt x="119" y="0"/>
                  </a:cubicBezTo>
                  <a:cubicBezTo>
                    <a:pt x="104" y="21"/>
                    <a:pt x="65" y="41"/>
                    <a:pt x="43" y="16"/>
                  </a:cubicBezTo>
                  <a:cubicBezTo>
                    <a:pt x="41" y="19"/>
                    <a:pt x="38" y="23"/>
                    <a:pt x="36" y="26"/>
                  </a:cubicBezTo>
                  <a:close/>
                  <a:moveTo>
                    <a:pt x="64" y="61"/>
                  </a:moveTo>
                  <a:cubicBezTo>
                    <a:pt x="175" y="61"/>
                    <a:pt x="175" y="61"/>
                    <a:pt x="175" y="61"/>
                  </a:cubicBezTo>
                  <a:cubicBezTo>
                    <a:pt x="175" y="78"/>
                    <a:pt x="175" y="78"/>
                    <a:pt x="175" y="78"/>
                  </a:cubicBezTo>
                  <a:cubicBezTo>
                    <a:pt x="127" y="78"/>
                    <a:pt x="127" y="78"/>
                    <a:pt x="127" y="78"/>
                  </a:cubicBezTo>
                  <a:cubicBezTo>
                    <a:pt x="127" y="94"/>
                    <a:pt x="127" y="94"/>
                    <a:pt x="127" y="94"/>
                  </a:cubicBezTo>
                  <a:cubicBezTo>
                    <a:pt x="143" y="94"/>
                    <a:pt x="143" y="94"/>
                    <a:pt x="143" y="94"/>
                  </a:cubicBezTo>
                  <a:cubicBezTo>
                    <a:pt x="159" y="94"/>
                    <a:pt x="159" y="94"/>
                    <a:pt x="159" y="94"/>
                  </a:cubicBezTo>
                  <a:cubicBezTo>
                    <a:pt x="175" y="94"/>
                    <a:pt x="175" y="94"/>
                    <a:pt x="175" y="94"/>
                  </a:cubicBezTo>
                  <a:cubicBezTo>
                    <a:pt x="175" y="110"/>
                    <a:pt x="175" y="110"/>
                    <a:pt x="175" y="110"/>
                  </a:cubicBezTo>
                  <a:cubicBezTo>
                    <a:pt x="175" y="155"/>
                    <a:pt x="175" y="155"/>
                    <a:pt x="175" y="155"/>
                  </a:cubicBezTo>
                  <a:cubicBezTo>
                    <a:pt x="159" y="155"/>
                    <a:pt x="159" y="155"/>
                    <a:pt x="159" y="155"/>
                  </a:cubicBezTo>
                  <a:cubicBezTo>
                    <a:pt x="159" y="110"/>
                    <a:pt x="159" y="110"/>
                    <a:pt x="159" y="110"/>
                  </a:cubicBezTo>
                  <a:cubicBezTo>
                    <a:pt x="143" y="110"/>
                    <a:pt x="143" y="110"/>
                    <a:pt x="143" y="110"/>
                  </a:cubicBezTo>
                  <a:cubicBezTo>
                    <a:pt x="143" y="174"/>
                    <a:pt x="143" y="174"/>
                    <a:pt x="143" y="174"/>
                  </a:cubicBezTo>
                  <a:cubicBezTo>
                    <a:pt x="175" y="174"/>
                    <a:pt x="175" y="174"/>
                    <a:pt x="175" y="174"/>
                  </a:cubicBezTo>
                  <a:cubicBezTo>
                    <a:pt x="175" y="190"/>
                    <a:pt x="175" y="190"/>
                    <a:pt x="175" y="190"/>
                  </a:cubicBezTo>
                  <a:cubicBezTo>
                    <a:pt x="127" y="190"/>
                    <a:pt x="127" y="190"/>
                    <a:pt x="127" y="190"/>
                  </a:cubicBezTo>
                  <a:cubicBezTo>
                    <a:pt x="127" y="110"/>
                    <a:pt x="127" y="110"/>
                    <a:pt x="127" y="110"/>
                  </a:cubicBezTo>
                  <a:cubicBezTo>
                    <a:pt x="111" y="110"/>
                    <a:pt x="111" y="110"/>
                    <a:pt x="111" y="110"/>
                  </a:cubicBezTo>
                  <a:cubicBezTo>
                    <a:pt x="111" y="190"/>
                    <a:pt x="111" y="190"/>
                    <a:pt x="111" y="190"/>
                  </a:cubicBezTo>
                  <a:cubicBezTo>
                    <a:pt x="64" y="190"/>
                    <a:pt x="64" y="190"/>
                    <a:pt x="64" y="190"/>
                  </a:cubicBezTo>
                  <a:cubicBezTo>
                    <a:pt x="64" y="174"/>
                    <a:pt x="64" y="174"/>
                    <a:pt x="64" y="174"/>
                  </a:cubicBezTo>
                  <a:cubicBezTo>
                    <a:pt x="96" y="174"/>
                    <a:pt x="96" y="174"/>
                    <a:pt x="96" y="174"/>
                  </a:cubicBezTo>
                  <a:cubicBezTo>
                    <a:pt x="96" y="110"/>
                    <a:pt x="96" y="110"/>
                    <a:pt x="96" y="110"/>
                  </a:cubicBezTo>
                  <a:cubicBezTo>
                    <a:pt x="80" y="110"/>
                    <a:pt x="80" y="110"/>
                    <a:pt x="80" y="110"/>
                  </a:cubicBezTo>
                  <a:cubicBezTo>
                    <a:pt x="80" y="155"/>
                    <a:pt x="80" y="155"/>
                    <a:pt x="80" y="155"/>
                  </a:cubicBezTo>
                  <a:cubicBezTo>
                    <a:pt x="64" y="155"/>
                    <a:pt x="64" y="155"/>
                    <a:pt x="64" y="155"/>
                  </a:cubicBezTo>
                  <a:cubicBezTo>
                    <a:pt x="64" y="110"/>
                    <a:pt x="64" y="110"/>
                    <a:pt x="64" y="110"/>
                  </a:cubicBezTo>
                  <a:cubicBezTo>
                    <a:pt x="64" y="94"/>
                    <a:pt x="64" y="94"/>
                    <a:pt x="64" y="94"/>
                  </a:cubicBezTo>
                  <a:cubicBezTo>
                    <a:pt x="80" y="94"/>
                    <a:pt x="80" y="94"/>
                    <a:pt x="80" y="94"/>
                  </a:cubicBezTo>
                  <a:cubicBezTo>
                    <a:pt x="96" y="94"/>
                    <a:pt x="96" y="94"/>
                    <a:pt x="96" y="94"/>
                  </a:cubicBezTo>
                  <a:cubicBezTo>
                    <a:pt x="111" y="94"/>
                    <a:pt x="111" y="94"/>
                    <a:pt x="111" y="94"/>
                  </a:cubicBezTo>
                  <a:cubicBezTo>
                    <a:pt x="111" y="78"/>
                    <a:pt x="111" y="78"/>
                    <a:pt x="111" y="78"/>
                  </a:cubicBezTo>
                  <a:cubicBezTo>
                    <a:pt x="64" y="78"/>
                    <a:pt x="64" y="78"/>
                    <a:pt x="64" y="78"/>
                  </a:cubicBezTo>
                  <a:lnTo>
                    <a:pt x="64" y="61"/>
                  </a:lnTo>
                  <a:close/>
                  <a:moveTo>
                    <a:pt x="173" y="216"/>
                  </a:moveTo>
                  <a:cubicBezTo>
                    <a:pt x="173" y="217"/>
                    <a:pt x="172" y="217"/>
                    <a:pt x="172" y="218"/>
                  </a:cubicBezTo>
                  <a:cubicBezTo>
                    <a:pt x="172" y="218"/>
                    <a:pt x="171" y="219"/>
                    <a:pt x="171" y="219"/>
                  </a:cubicBezTo>
                  <a:cubicBezTo>
                    <a:pt x="170" y="220"/>
                    <a:pt x="169" y="220"/>
                    <a:pt x="169" y="220"/>
                  </a:cubicBezTo>
                  <a:cubicBezTo>
                    <a:pt x="168" y="221"/>
                    <a:pt x="167" y="221"/>
                    <a:pt x="167" y="221"/>
                  </a:cubicBezTo>
                  <a:cubicBezTo>
                    <a:pt x="166" y="221"/>
                    <a:pt x="165" y="221"/>
                    <a:pt x="165" y="220"/>
                  </a:cubicBezTo>
                  <a:cubicBezTo>
                    <a:pt x="164" y="220"/>
                    <a:pt x="164" y="220"/>
                    <a:pt x="163" y="220"/>
                  </a:cubicBezTo>
                  <a:cubicBezTo>
                    <a:pt x="163" y="219"/>
                    <a:pt x="162" y="219"/>
                    <a:pt x="162" y="219"/>
                  </a:cubicBezTo>
                  <a:cubicBezTo>
                    <a:pt x="161" y="219"/>
                    <a:pt x="161" y="219"/>
                    <a:pt x="160" y="219"/>
                  </a:cubicBezTo>
                  <a:cubicBezTo>
                    <a:pt x="160" y="219"/>
                    <a:pt x="159" y="219"/>
                    <a:pt x="159" y="219"/>
                  </a:cubicBezTo>
                  <a:cubicBezTo>
                    <a:pt x="158" y="220"/>
                    <a:pt x="157" y="221"/>
                    <a:pt x="157" y="221"/>
                  </a:cubicBezTo>
                  <a:cubicBezTo>
                    <a:pt x="156" y="221"/>
                    <a:pt x="156" y="221"/>
                    <a:pt x="156" y="221"/>
                  </a:cubicBezTo>
                  <a:cubicBezTo>
                    <a:pt x="156" y="220"/>
                    <a:pt x="156" y="220"/>
                    <a:pt x="157" y="219"/>
                  </a:cubicBezTo>
                  <a:cubicBezTo>
                    <a:pt x="157" y="219"/>
                    <a:pt x="158" y="218"/>
                    <a:pt x="158" y="218"/>
                  </a:cubicBezTo>
                  <a:cubicBezTo>
                    <a:pt x="159" y="218"/>
                    <a:pt x="159" y="217"/>
                    <a:pt x="160" y="217"/>
                  </a:cubicBezTo>
                  <a:cubicBezTo>
                    <a:pt x="161" y="217"/>
                    <a:pt x="161" y="216"/>
                    <a:pt x="162" y="216"/>
                  </a:cubicBezTo>
                  <a:cubicBezTo>
                    <a:pt x="163" y="216"/>
                    <a:pt x="163" y="216"/>
                    <a:pt x="164" y="217"/>
                  </a:cubicBezTo>
                  <a:cubicBezTo>
                    <a:pt x="165" y="217"/>
                    <a:pt x="165" y="217"/>
                    <a:pt x="166" y="217"/>
                  </a:cubicBezTo>
                  <a:cubicBezTo>
                    <a:pt x="166" y="218"/>
                    <a:pt x="166" y="218"/>
                    <a:pt x="167" y="218"/>
                  </a:cubicBezTo>
                  <a:cubicBezTo>
                    <a:pt x="167" y="218"/>
                    <a:pt x="168" y="218"/>
                    <a:pt x="168" y="218"/>
                  </a:cubicBezTo>
                  <a:cubicBezTo>
                    <a:pt x="169" y="218"/>
                    <a:pt x="170" y="218"/>
                    <a:pt x="170" y="218"/>
                  </a:cubicBezTo>
                  <a:cubicBezTo>
                    <a:pt x="171" y="217"/>
                    <a:pt x="171" y="217"/>
                    <a:pt x="172" y="216"/>
                  </a:cubicBezTo>
                  <a:lnTo>
                    <a:pt x="173" y="216"/>
                  </a:lnTo>
                  <a:close/>
                  <a:moveTo>
                    <a:pt x="149" y="227"/>
                  </a:moveTo>
                  <a:cubicBezTo>
                    <a:pt x="135" y="227"/>
                    <a:pt x="135" y="227"/>
                    <a:pt x="135" y="227"/>
                  </a:cubicBezTo>
                  <a:cubicBezTo>
                    <a:pt x="135" y="225"/>
                    <a:pt x="135" y="225"/>
                    <a:pt x="135" y="225"/>
                  </a:cubicBezTo>
                  <a:cubicBezTo>
                    <a:pt x="136" y="225"/>
                    <a:pt x="136" y="224"/>
                    <a:pt x="137" y="224"/>
                  </a:cubicBezTo>
                  <a:cubicBezTo>
                    <a:pt x="137" y="224"/>
                    <a:pt x="138" y="223"/>
                    <a:pt x="139" y="223"/>
                  </a:cubicBezTo>
                  <a:cubicBezTo>
                    <a:pt x="139" y="222"/>
                    <a:pt x="140" y="222"/>
                    <a:pt x="140" y="222"/>
                  </a:cubicBezTo>
                  <a:cubicBezTo>
                    <a:pt x="141" y="222"/>
                    <a:pt x="142" y="221"/>
                    <a:pt x="143" y="221"/>
                  </a:cubicBezTo>
                  <a:cubicBezTo>
                    <a:pt x="144" y="220"/>
                    <a:pt x="144" y="220"/>
                    <a:pt x="145" y="220"/>
                  </a:cubicBezTo>
                  <a:cubicBezTo>
                    <a:pt x="145" y="219"/>
                    <a:pt x="146" y="219"/>
                    <a:pt x="146" y="218"/>
                  </a:cubicBezTo>
                  <a:cubicBezTo>
                    <a:pt x="147" y="218"/>
                    <a:pt x="147" y="218"/>
                    <a:pt x="147" y="217"/>
                  </a:cubicBezTo>
                  <a:cubicBezTo>
                    <a:pt x="147" y="217"/>
                    <a:pt x="148" y="216"/>
                    <a:pt x="148" y="215"/>
                  </a:cubicBezTo>
                  <a:cubicBezTo>
                    <a:pt x="148" y="214"/>
                    <a:pt x="148" y="213"/>
                    <a:pt x="148" y="212"/>
                  </a:cubicBezTo>
                  <a:cubicBezTo>
                    <a:pt x="147" y="212"/>
                    <a:pt x="146" y="211"/>
                    <a:pt x="145" y="211"/>
                  </a:cubicBezTo>
                  <a:cubicBezTo>
                    <a:pt x="145" y="211"/>
                    <a:pt x="144" y="212"/>
                    <a:pt x="143" y="212"/>
                  </a:cubicBezTo>
                  <a:cubicBezTo>
                    <a:pt x="143" y="212"/>
                    <a:pt x="142" y="213"/>
                    <a:pt x="142" y="213"/>
                  </a:cubicBezTo>
                  <a:cubicBezTo>
                    <a:pt x="142" y="213"/>
                    <a:pt x="142" y="214"/>
                    <a:pt x="142" y="214"/>
                  </a:cubicBezTo>
                  <a:cubicBezTo>
                    <a:pt x="142" y="215"/>
                    <a:pt x="141" y="215"/>
                    <a:pt x="141" y="215"/>
                  </a:cubicBezTo>
                  <a:cubicBezTo>
                    <a:pt x="141" y="216"/>
                    <a:pt x="141" y="216"/>
                    <a:pt x="141" y="216"/>
                  </a:cubicBezTo>
                  <a:cubicBezTo>
                    <a:pt x="140" y="217"/>
                    <a:pt x="140" y="217"/>
                    <a:pt x="139" y="217"/>
                  </a:cubicBezTo>
                  <a:cubicBezTo>
                    <a:pt x="139" y="217"/>
                    <a:pt x="138" y="217"/>
                    <a:pt x="138" y="216"/>
                  </a:cubicBezTo>
                  <a:cubicBezTo>
                    <a:pt x="138" y="216"/>
                    <a:pt x="138" y="216"/>
                    <a:pt x="138" y="215"/>
                  </a:cubicBezTo>
                  <a:cubicBezTo>
                    <a:pt x="138" y="214"/>
                    <a:pt x="138" y="214"/>
                    <a:pt x="139" y="213"/>
                  </a:cubicBezTo>
                  <a:cubicBezTo>
                    <a:pt x="139" y="213"/>
                    <a:pt x="140" y="212"/>
                    <a:pt x="141" y="212"/>
                  </a:cubicBezTo>
                  <a:cubicBezTo>
                    <a:pt x="141" y="211"/>
                    <a:pt x="142" y="211"/>
                    <a:pt x="143" y="211"/>
                  </a:cubicBezTo>
                  <a:cubicBezTo>
                    <a:pt x="144" y="210"/>
                    <a:pt x="145" y="210"/>
                    <a:pt x="146" y="210"/>
                  </a:cubicBezTo>
                  <a:cubicBezTo>
                    <a:pt x="148" y="210"/>
                    <a:pt x="149" y="211"/>
                    <a:pt x="150" y="212"/>
                  </a:cubicBezTo>
                  <a:cubicBezTo>
                    <a:pt x="151" y="213"/>
                    <a:pt x="152" y="214"/>
                    <a:pt x="151" y="215"/>
                  </a:cubicBezTo>
                  <a:cubicBezTo>
                    <a:pt x="151" y="216"/>
                    <a:pt x="151" y="217"/>
                    <a:pt x="150" y="217"/>
                  </a:cubicBezTo>
                  <a:cubicBezTo>
                    <a:pt x="150" y="218"/>
                    <a:pt x="150" y="219"/>
                    <a:pt x="149" y="219"/>
                  </a:cubicBezTo>
                  <a:cubicBezTo>
                    <a:pt x="148" y="220"/>
                    <a:pt x="148" y="220"/>
                    <a:pt x="147" y="220"/>
                  </a:cubicBezTo>
                  <a:cubicBezTo>
                    <a:pt x="146" y="221"/>
                    <a:pt x="145" y="221"/>
                    <a:pt x="143" y="222"/>
                  </a:cubicBezTo>
                  <a:cubicBezTo>
                    <a:pt x="142" y="222"/>
                    <a:pt x="141" y="223"/>
                    <a:pt x="140" y="223"/>
                  </a:cubicBezTo>
                  <a:cubicBezTo>
                    <a:pt x="139" y="224"/>
                    <a:pt x="139" y="224"/>
                    <a:pt x="138" y="224"/>
                  </a:cubicBezTo>
                  <a:cubicBezTo>
                    <a:pt x="150" y="224"/>
                    <a:pt x="150" y="224"/>
                    <a:pt x="150" y="224"/>
                  </a:cubicBezTo>
                  <a:lnTo>
                    <a:pt x="149" y="227"/>
                  </a:lnTo>
                  <a:close/>
                  <a:moveTo>
                    <a:pt x="131" y="227"/>
                  </a:moveTo>
                  <a:cubicBezTo>
                    <a:pt x="120" y="227"/>
                    <a:pt x="120" y="227"/>
                    <a:pt x="120" y="227"/>
                  </a:cubicBezTo>
                  <a:cubicBezTo>
                    <a:pt x="120" y="226"/>
                    <a:pt x="120" y="226"/>
                    <a:pt x="120" y="226"/>
                  </a:cubicBezTo>
                  <a:cubicBezTo>
                    <a:pt x="121" y="226"/>
                    <a:pt x="121" y="226"/>
                    <a:pt x="122" y="226"/>
                  </a:cubicBezTo>
                  <a:cubicBezTo>
                    <a:pt x="123" y="226"/>
                    <a:pt x="123" y="226"/>
                    <a:pt x="123" y="226"/>
                  </a:cubicBezTo>
                  <a:cubicBezTo>
                    <a:pt x="124" y="226"/>
                    <a:pt x="124" y="225"/>
                    <a:pt x="124" y="225"/>
                  </a:cubicBezTo>
                  <a:cubicBezTo>
                    <a:pt x="124" y="225"/>
                    <a:pt x="125" y="225"/>
                    <a:pt x="125" y="224"/>
                  </a:cubicBezTo>
                  <a:cubicBezTo>
                    <a:pt x="127" y="213"/>
                    <a:pt x="127" y="213"/>
                    <a:pt x="127" y="213"/>
                  </a:cubicBezTo>
                  <a:cubicBezTo>
                    <a:pt x="124" y="213"/>
                    <a:pt x="124" y="213"/>
                    <a:pt x="124" y="213"/>
                  </a:cubicBezTo>
                  <a:cubicBezTo>
                    <a:pt x="124" y="212"/>
                    <a:pt x="124" y="212"/>
                    <a:pt x="124" y="212"/>
                  </a:cubicBezTo>
                  <a:cubicBezTo>
                    <a:pt x="125" y="212"/>
                    <a:pt x="125" y="212"/>
                    <a:pt x="125" y="212"/>
                  </a:cubicBezTo>
                  <a:cubicBezTo>
                    <a:pt x="126" y="212"/>
                    <a:pt x="127" y="212"/>
                    <a:pt x="128" y="212"/>
                  </a:cubicBezTo>
                  <a:cubicBezTo>
                    <a:pt x="129" y="211"/>
                    <a:pt x="130" y="211"/>
                    <a:pt x="130" y="210"/>
                  </a:cubicBezTo>
                  <a:cubicBezTo>
                    <a:pt x="131" y="210"/>
                    <a:pt x="131" y="210"/>
                    <a:pt x="131" y="210"/>
                  </a:cubicBezTo>
                  <a:cubicBezTo>
                    <a:pt x="131" y="211"/>
                    <a:pt x="131" y="212"/>
                    <a:pt x="131" y="213"/>
                  </a:cubicBezTo>
                  <a:cubicBezTo>
                    <a:pt x="130" y="213"/>
                    <a:pt x="130" y="214"/>
                    <a:pt x="130" y="215"/>
                  </a:cubicBezTo>
                  <a:cubicBezTo>
                    <a:pt x="128" y="224"/>
                    <a:pt x="128" y="224"/>
                    <a:pt x="128" y="224"/>
                  </a:cubicBezTo>
                  <a:cubicBezTo>
                    <a:pt x="128" y="224"/>
                    <a:pt x="128" y="225"/>
                    <a:pt x="128" y="225"/>
                  </a:cubicBezTo>
                  <a:cubicBezTo>
                    <a:pt x="128" y="225"/>
                    <a:pt x="128" y="225"/>
                    <a:pt x="128" y="226"/>
                  </a:cubicBezTo>
                  <a:cubicBezTo>
                    <a:pt x="128" y="226"/>
                    <a:pt x="129" y="226"/>
                    <a:pt x="129" y="226"/>
                  </a:cubicBezTo>
                  <a:cubicBezTo>
                    <a:pt x="130" y="226"/>
                    <a:pt x="130" y="226"/>
                    <a:pt x="131" y="226"/>
                  </a:cubicBezTo>
                  <a:lnTo>
                    <a:pt x="131" y="227"/>
                  </a:lnTo>
                  <a:close/>
                  <a:moveTo>
                    <a:pt x="114" y="219"/>
                  </a:moveTo>
                  <a:cubicBezTo>
                    <a:pt x="114" y="217"/>
                    <a:pt x="114" y="215"/>
                    <a:pt x="114" y="213"/>
                  </a:cubicBezTo>
                  <a:cubicBezTo>
                    <a:pt x="114" y="212"/>
                    <a:pt x="113" y="211"/>
                    <a:pt x="111" y="211"/>
                  </a:cubicBezTo>
                  <a:cubicBezTo>
                    <a:pt x="110" y="211"/>
                    <a:pt x="109" y="212"/>
                    <a:pt x="108" y="213"/>
                  </a:cubicBezTo>
                  <a:cubicBezTo>
                    <a:pt x="107" y="214"/>
                    <a:pt x="106" y="215"/>
                    <a:pt x="106" y="217"/>
                  </a:cubicBezTo>
                  <a:cubicBezTo>
                    <a:pt x="105" y="219"/>
                    <a:pt x="106" y="220"/>
                    <a:pt x="106" y="221"/>
                  </a:cubicBezTo>
                  <a:cubicBezTo>
                    <a:pt x="107" y="222"/>
                    <a:pt x="107" y="223"/>
                    <a:pt x="109" y="223"/>
                  </a:cubicBezTo>
                  <a:cubicBezTo>
                    <a:pt x="110" y="223"/>
                    <a:pt x="110" y="223"/>
                    <a:pt x="111" y="222"/>
                  </a:cubicBezTo>
                  <a:cubicBezTo>
                    <a:pt x="112" y="222"/>
                    <a:pt x="112" y="222"/>
                    <a:pt x="113" y="221"/>
                  </a:cubicBezTo>
                  <a:cubicBezTo>
                    <a:pt x="113" y="221"/>
                    <a:pt x="113" y="221"/>
                    <a:pt x="113" y="221"/>
                  </a:cubicBezTo>
                  <a:cubicBezTo>
                    <a:pt x="113" y="221"/>
                    <a:pt x="113" y="220"/>
                    <a:pt x="113" y="220"/>
                  </a:cubicBezTo>
                  <a:cubicBezTo>
                    <a:pt x="114" y="220"/>
                    <a:pt x="114" y="220"/>
                    <a:pt x="114" y="220"/>
                  </a:cubicBezTo>
                  <a:cubicBezTo>
                    <a:pt x="114" y="219"/>
                    <a:pt x="114" y="219"/>
                    <a:pt x="114" y="219"/>
                  </a:cubicBezTo>
                  <a:close/>
                  <a:moveTo>
                    <a:pt x="117" y="219"/>
                  </a:moveTo>
                  <a:cubicBezTo>
                    <a:pt x="117" y="221"/>
                    <a:pt x="116" y="223"/>
                    <a:pt x="115" y="224"/>
                  </a:cubicBezTo>
                  <a:cubicBezTo>
                    <a:pt x="114" y="226"/>
                    <a:pt x="113" y="227"/>
                    <a:pt x="111" y="228"/>
                  </a:cubicBezTo>
                  <a:cubicBezTo>
                    <a:pt x="110" y="230"/>
                    <a:pt x="109" y="231"/>
                    <a:pt x="107" y="231"/>
                  </a:cubicBezTo>
                  <a:cubicBezTo>
                    <a:pt x="105" y="232"/>
                    <a:pt x="103" y="233"/>
                    <a:pt x="102" y="233"/>
                  </a:cubicBezTo>
                  <a:cubicBezTo>
                    <a:pt x="102" y="231"/>
                    <a:pt x="102" y="231"/>
                    <a:pt x="102" y="231"/>
                  </a:cubicBezTo>
                  <a:cubicBezTo>
                    <a:pt x="103" y="231"/>
                    <a:pt x="103" y="231"/>
                    <a:pt x="103" y="231"/>
                  </a:cubicBezTo>
                  <a:cubicBezTo>
                    <a:pt x="105" y="231"/>
                    <a:pt x="107" y="229"/>
                    <a:pt x="109" y="228"/>
                  </a:cubicBezTo>
                  <a:cubicBezTo>
                    <a:pt x="111" y="227"/>
                    <a:pt x="112" y="225"/>
                    <a:pt x="113" y="223"/>
                  </a:cubicBezTo>
                  <a:cubicBezTo>
                    <a:pt x="112" y="223"/>
                    <a:pt x="111" y="224"/>
                    <a:pt x="110" y="224"/>
                  </a:cubicBezTo>
                  <a:cubicBezTo>
                    <a:pt x="109" y="224"/>
                    <a:pt x="108" y="225"/>
                    <a:pt x="107" y="225"/>
                  </a:cubicBezTo>
                  <a:cubicBezTo>
                    <a:pt x="105" y="225"/>
                    <a:pt x="104" y="224"/>
                    <a:pt x="103" y="223"/>
                  </a:cubicBezTo>
                  <a:cubicBezTo>
                    <a:pt x="102" y="221"/>
                    <a:pt x="102" y="220"/>
                    <a:pt x="102" y="218"/>
                  </a:cubicBezTo>
                  <a:cubicBezTo>
                    <a:pt x="103" y="216"/>
                    <a:pt x="104" y="214"/>
                    <a:pt x="106" y="212"/>
                  </a:cubicBezTo>
                  <a:cubicBezTo>
                    <a:pt x="108" y="211"/>
                    <a:pt x="110" y="210"/>
                    <a:pt x="112" y="210"/>
                  </a:cubicBezTo>
                  <a:cubicBezTo>
                    <a:pt x="114" y="210"/>
                    <a:pt x="116" y="211"/>
                    <a:pt x="117" y="213"/>
                  </a:cubicBezTo>
                  <a:cubicBezTo>
                    <a:pt x="118" y="214"/>
                    <a:pt x="118" y="216"/>
                    <a:pt x="117" y="219"/>
                  </a:cubicBezTo>
                  <a:close/>
                  <a:moveTo>
                    <a:pt x="96" y="227"/>
                  </a:moveTo>
                  <a:cubicBezTo>
                    <a:pt x="86" y="227"/>
                    <a:pt x="86" y="227"/>
                    <a:pt x="86" y="227"/>
                  </a:cubicBezTo>
                  <a:cubicBezTo>
                    <a:pt x="86" y="226"/>
                    <a:pt x="86" y="226"/>
                    <a:pt x="86" y="226"/>
                  </a:cubicBezTo>
                  <a:cubicBezTo>
                    <a:pt x="87" y="226"/>
                    <a:pt x="87" y="226"/>
                    <a:pt x="88" y="226"/>
                  </a:cubicBezTo>
                  <a:cubicBezTo>
                    <a:pt x="88" y="226"/>
                    <a:pt x="89" y="226"/>
                    <a:pt x="89" y="226"/>
                  </a:cubicBezTo>
                  <a:cubicBezTo>
                    <a:pt x="89" y="226"/>
                    <a:pt x="90" y="225"/>
                    <a:pt x="90" y="225"/>
                  </a:cubicBezTo>
                  <a:cubicBezTo>
                    <a:pt x="90" y="225"/>
                    <a:pt x="90" y="225"/>
                    <a:pt x="90" y="224"/>
                  </a:cubicBezTo>
                  <a:cubicBezTo>
                    <a:pt x="93" y="213"/>
                    <a:pt x="93" y="213"/>
                    <a:pt x="93" y="213"/>
                  </a:cubicBezTo>
                  <a:cubicBezTo>
                    <a:pt x="89" y="213"/>
                    <a:pt x="89" y="213"/>
                    <a:pt x="89" y="213"/>
                  </a:cubicBezTo>
                  <a:cubicBezTo>
                    <a:pt x="90" y="212"/>
                    <a:pt x="90" y="212"/>
                    <a:pt x="90" y="212"/>
                  </a:cubicBezTo>
                  <a:cubicBezTo>
                    <a:pt x="90" y="212"/>
                    <a:pt x="90" y="212"/>
                    <a:pt x="90" y="212"/>
                  </a:cubicBezTo>
                  <a:cubicBezTo>
                    <a:pt x="92" y="212"/>
                    <a:pt x="93" y="212"/>
                    <a:pt x="94" y="212"/>
                  </a:cubicBezTo>
                  <a:cubicBezTo>
                    <a:pt x="95" y="211"/>
                    <a:pt x="95" y="211"/>
                    <a:pt x="96" y="210"/>
                  </a:cubicBezTo>
                  <a:cubicBezTo>
                    <a:pt x="97" y="210"/>
                    <a:pt x="97" y="210"/>
                    <a:pt x="97" y="210"/>
                  </a:cubicBezTo>
                  <a:cubicBezTo>
                    <a:pt x="97" y="211"/>
                    <a:pt x="97" y="212"/>
                    <a:pt x="96" y="213"/>
                  </a:cubicBezTo>
                  <a:cubicBezTo>
                    <a:pt x="96" y="213"/>
                    <a:pt x="96" y="214"/>
                    <a:pt x="96" y="215"/>
                  </a:cubicBezTo>
                  <a:cubicBezTo>
                    <a:pt x="93" y="224"/>
                    <a:pt x="93" y="224"/>
                    <a:pt x="93" y="224"/>
                  </a:cubicBezTo>
                  <a:cubicBezTo>
                    <a:pt x="93" y="224"/>
                    <a:pt x="93" y="225"/>
                    <a:pt x="93" y="225"/>
                  </a:cubicBezTo>
                  <a:cubicBezTo>
                    <a:pt x="94" y="225"/>
                    <a:pt x="94" y="225"/>
                    <a:pt x="94" y="226"/>
                  </a:cubicBezTo>
                  <a:cubicBezTo>
                    <a:pt x="94" y="226"/>
                    <a:pt x="95" y="226"/>
                    <a:pt x="95" y="226"/>
                  </a:cubicBezTo>
                  <a:cubicBezTo>
                    <a:pt x="96" y="226"/>
                    <a:pt x="96" y="226"/>
                    <a:pt x="97" y="226"/>
                  </a:cubicBezTo>
                  <a:lnTo>
                    <a:pt x="96" y="227"/>
                  </a:lnTo>
                  <a:close/>
                  <a:moveTo>
                    <a:pt x="83" y="216"/>
                  </a:moveTo>
                  <a:cubicBezTo>
                    <a:pt x="83" y="217"/>
                    <a:pt x="82" y="217"/>
                    <a:pt x="82" y="218"/>
                  </a:cubicBezTo>
                  <a:cubicBezTo>
                    <a:pt x="82" y="218"/>
                    <a:pt x="81" y="219"/>
                    <a:pt x="81" y="219"/>
                  </a:cubicBezTo>
                  <a:cubicBezTo>
                    <a:pt x="80" y="220"/>
                    <a:pt x="79" y="220"/>
                    <a:pt x="79" y="220"/>
                  </a:cubicBezTo>
                  <a:cubicBezTo>
                    <a:pt x="78" y="221"/>
                    <a:pt x="77" y="221"/>
                    <a:pt x="77" y="221"/>
                  </a:cubicBezTo>
                  <a:cubicBezTo>
                    <a:pt x="76" y="221"/>
                    <a:pt x="75" y="221"/>
                    <a:pt x="75" y="220"/>
                  </a:cubicBezTo>
                  <a:cubicBezTo>
                    <a:pt x="74" y="220"/>
                    <a:pt x="74" y="220"/>
                    <a:pt x="73" y="220"/>
                  </a:cubicBezTo>
                  <a:cubicBezTo>
                    <a:pt x="73" y="219"/>
                    <a:pt x="72" y="219"/>
                    <a:pt x="72" y="219"/>
                  </a:cubicBezTo>
                  <a:cubicBezTo>
                    <a:pt x="71" y="219"/>
                    <a:pt x="71" y="219"/>
                    <a:pt x="70" y="219"/>
                  </a:cubicBezTo>
                  <a:cubicBezTo>
                    <a:pt x="70" y="219"/>
                    <a:pt x="69" y="219"/>
                    <a:pt x="69" y="219"/>
                  </a:cubicBezTo>
                  <a:cubicBezTo>
                    <a:pt x="68" y="220"/>
                    <a:pt x="67" y="221"/>
                    <a:pt x="67" y="221"/>
                  </a:cubicBezTo>
                  <a:cubicBezTo>
                    <a:pt x="66" y="221"/>
                    <a:pt x="66" y="221"/>
                    <a:pt x="66" y="221"/>
                  </a:cubicBezTo>
                  <a:cubicBezTo>
                    <a:pt x="66" y="220"/>
                    <a:pt x="66" y="220"/>
                    <a:pt x="67" y="219"/>
                  </a:cubicBezTo>
                  <a:cubicBezTo>
                    <a:pt x="67" y="219"/>
                    <a:pt x="68" y="218"/>
                    <a:pt x="68" y="218"/>
                  </a:cubicBezTo>
                  <a:cubicBezTo>
                    <a:pt x="69" y="218"/>
                    <a:pt x="69" y="217"/>
                    <a:pt x="70" y="217"/>
                  </a:cubicBezTo>
                  <a:cubicBezTo>
                    <a:pt x="71" y="217"/>
                    <a:pt x="71" y="216"/>
                    <a:pt x="72" y="216"/>
                  </a:cubicBezTo>
                  <a:cubicBezTo>
                    <a:pt x="73" y="216"/>
                    <a:pt x="73" y="216"/>
                    <a:pt x="74" y="217"/>
                  </a:cubicBezTo>
                  <a:cubicBezTo>
                    <a:pt x="75" y="217"/>
                    <a:pt x="75" y="217"/>
                    <a:pt x="76" y="217"/>
                  </a:cubicBezTo>
                  <a:cubicBezTo>
                    <a:pt x="76" y="218"/>
                    <a:pt x="76" y="218"/>
                    <a:pt x="77" y="218"/>
                  </a:cubicBezTo>
                  <a:cubicBezTo>
                    <a:pt x="77" y="218"/>
                    <a:pt x="78" y="218"/>
                    <a:pt x="78" y="218"/>
                  </a:cubicBezTo>
                  <a:cubicBezTo>
                    <a:pt x="79" y="218"/>
                    <a:pt x="80" y="218"/>
                    <a:pt x="80" y="218"/>
                  </a:cubicBezTo>
                  <a:cubicBezTo>
                    <a:pt x="81" y="217"/>
                    <a:pt x="81" y="217"/>
                    <a:pt x="82" y="216"/>
                  </a:cubicBezTo>
                  <a:lnTo>
                    <a:pt x="83" y="216"/>
                  </a:lnTo>
                  <a:close/>
                  <a:moveTo>
                    <a:pt x="49" y="40"/>
                  </a:moveTo>
                  <a:cubicBezTo>
                    <a:pt x="42" y="51"/>
                    <a:pt x="36" y="64"/>
                    <a:pt x="31" y="77"/>
                  </a:cubicBezTo>
                  <a:cubicBezTo>
                    <a:pt x="44" y="84"/>
                    <a:pt x="54" y="98"/>
                    <a:pt x="54" y="114"/>
                  </a:cubicBezTo>
                  <a:cubicBezTo>
                    <a:pt x="54" y="133"/>
                    <a:pt x="40" y="147"/>
                    <a:pt x="22" y="151"/>
                  </a:cubicBezTo>
                  <a:cubicBezTo>
                    <a:pt x="31" y="203"/>
                    <a:pt x="71" y="250"/>
                    <a:pt x="118" y="269"/>
                  </a:cubicBezTo>
                  <a:cubicBezTo>
                    <a:pt x="118" y="269"/>
                    <a:pt x="119" y="269"/>
                    <a:pt x="119" y="269"/>
                  </a:cubicBezTo>
                  <a:cubicBezTo>
                    <a:pt x="167" y="253"/>
                    <a:pt x="208" y="201"/>
                    <a:pt x="217" y="151"/>
                  </a:cubicBezTo>
                  <a:cubicBezTo>
                    <a:pt x="199" y="147"/>
                    <a:pt x="185" y="133"/>
                    <a:pt x="185" y="114"/>
                  </a:cubicBezTo>
                  <a:cubicBezTo>
                    <a:pt x="185" y="98"/>
                    <a:pt x="195" y="84"/>
                    <a:pt x="208" y="77"/>
                  </a:cubicBezTo>
                  <a:cubicBezTo>
                    <a:pt x="203" y="64"/>
                    <a:pt x="197" y="51"/>
                    <a:pt x="189" y="40"/>
                  </a:cubicBezTo>
                  <a:cubicBezTo>
                    <a:pt x="178" y="47"/>
                    <a:pt x="157" y="47"/>
                    <a:pt x="137" y="38"/>
                  </a:cubicBezTo>
                  <a:cubicBezTo>
                    <a:pt x="131" y="35"/>
                    <a:pt x="125" y="32"/>
                    <a:pt x="119" y="28"/>
                  </a:cubicBezTo>
                  <a:cubicBezTo>
                    <a:pt x="113" y="32"/>
                    <a:pt x="108" y="35"/>
                    <a:pt x="102" y="38"/>
                  </a:cubicBezTo>
                  <a:cubicBezTo>
                    <a:pt x="81" y="47"/>
                    <a:pt x="61" y="47"/>
                    <a:pt x="49" y="4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îṩḷïďê">
              <a:extLst>
                <a:ext uri="{FF2B5EF4-FFF2-40B4-BE49-F238E27FC236}">
                  <a16:creationId xmlns:a16="http://schemas.microsoft.com/office/drawing/2014/main" xmlns="" id="{E25AAAF0-D1F3-433A-B2E1-CFE707F29078}"/>
                </a:ext>
              </a:extLst>
            </p:cNvPr>
            <p:cNvSpPr/>
            <p:nvPr userDrawn="1"/>
          </p:nvSpPr>
          <p:spPr bwMode="auto">
            <a:xfrm>
              <a:off x="2399506" y="3821113"/>
              <a:ext cx="1235075" cy="449263"/>
            </a:xfrm>
            <a:custGeom>
              <a:avLst/>
              <a:gdLst>
                <a:gd name="T0" fmla="*/ 44 w 293"/>
                <a:gd name="T1" fmla="*/ 26 h 106"/>
                <a:gd name="T2" fmla="*/ 91 w 293"/>
                <a:gd name="T3" fmla="*/ 53 h 106"/>
                <a:gd name="T4" fmla="*/ 75 w 293"/>
                <a:gd name="T5" fmla="*/ 47 h 106"/>
                <a:gd name="T6" fmla="*/ 97 w 293"/>
                <a:gd name="T7" fmla="*/ 44 h 106"/>
                <a:gd name="T8" fmla="*/ 90 w 293"/>
                <a:gd name="T9" fmla="*/ 58 h 106"/>
                <a:gd name="T10" fmla="*/ 83 w 293"/>
                <a:gd name="T11" fmla="*/ 64 h 106"/>
                <a:gd name="T12" fmla="*/ 79 w 293"/>
                <a:gd name="T13" fmla="*/ 74 h 106"/>
                <a:gd name="T14" fmla="*/ 77 w 293"/>
                <a:gd name="T15" fmla="*/ 76 h 106"/>
                <a:gd name="T16" fmla="*/ 63 w 293"/>
                <a:gd name="T17" fmla="*/ 74 h 106"/>
                <a:gd name="T18" fmla="*/ 70 w 293"/>
                <a:gd name="T19" fmla="*/ 59 h 106"/>
                <a:gd name="T20" fmla="*/ 66 w 293"/>
                <a:gd name="T21" fmla="*/ 58 h 106"/>
                <a:gd name="T22" fmla="*/ 134 w 293"/>
                <a:gd name="T23" fmla="*/ 71 h 106"/>
                <a:gd name="T24" fmla="*/ 129 w 293"/>
                <a:gd name="T25" fmla="*/ 87 h 106"/>
                <a:gd name="T26" fmla="*/ 115 w 293"/>
                <a:gd name="T27" fmla="*/ 95 h 106"/>
                <a:gd name="T28" fmla="*/ 120 w 293"/>
                <a:gd name="T29" fmla="*/ 84 h 106"/>
                <a:gd name="T30" fmla="*/ 186 w 293"/>
                <a:gd name="T31" fmla="*/ 62 h 106"/>
                <a:gd name="T32" fmla="*/ 181 w 293"/>
                <a:gd name="T33" fmla="*/ 70 h 106"/>
                <a:gd name="T34" fmla="*/ 191 w 293"/>
                <a:gd name="T35" fmla="*/ 93 h 106"/>
                <a:gd name="T36" fmla="*/ 181 w 293"/>
                <a:gd name="T37" fmla="*/ 58 h 106"/>
                <a:gd name="T38" fmla="*/ 190 w 293"/>
                <a:gd name="T39" fmla="*/ 66 h 106"/>
                <a:gd name="T40" fmla="*/ 183 w 293"/>
                <a:gd name="T41" fmla="*/ 72 h 106"/>
                <a:gd name="T42" fmla="*/ 186 w 293"/>
                <a:gd name="T43" fmla="*/ 71 h 106"/>
                <a:gd name="T44" fmla="*/ 189 w 293"/>
                <a:gd name="T45" fmla="*/ 83 h 106"/>
                <a:gd name="T46" fmla="*/ 187 w 293"/>
                <a:gd name="T47" fmla="*/ 104 h 106"/>
                <a:gd name="T48" fmla="*/ 172 w 293"/>
                <a:gd name="T49" fmla="*/ 102 h 106"/>
                <a:gd name="T50" fmla="*/ 180 w 293"/>
                <a:gd name="T51" fmla="*/ 89 h 106"/>
                <a:gd name="T52" fmla="*/ 177 w 293"/>
                <a:gd name="T53" fmla="*/ 80 h 106"/>
                <a:gd name="T54" fmla="*/ 175 w 293"/>
                <a:gd name="T55" fmla="*/ 75 h 106"/>
                <a:gd name="T56" fmla="*/ 184 w 293"/>
                <a:gd name="T57" fmla="*/ 94 h 106"/>
                <a:gd name="T58" fmla="*/ 226 w 293"/>
                <a:gd name="T59" fmla="*/ 62 h 106"/>
                <a:gd name="T60" fmla="*/ 222 w 293"/>
                <a:gd name="T61" fmla="*/ 42 h 106"/>
                <a:gd name="T62" fmla="*/ 231 w 293"/>
                <a:gd name="T63" fmla="*/ 59 h 106"/>
                <a:gd name="T64" fmla="*/ 242 w 293"/>
                <a:gd name="T65" fmla="*/ 52 h 106"/>
                <a:gd name="T66" fmla="*/ 241 w 293"/>
                <a:gd name="T67" fmla="*/ 67 h 106"/>
                <a:gd name="T68" fmla="*/ 248 w 293"/>
                <a:gd name="T69" fmla="*/ 74 h 106"/>
                <a:gd name="T70" fmla="*/ 232 w 293"/>
                <a:gd name="T71" fmla="*/ 83 h 106"/>
                <a:gd name="T72" fmla="*/ 230 w 293"/>
                <a:gd name="T73" fmla="*/ 73 h 106"/>
                <a:gd name="T74" fmla="*/ 270 w 293"/>
                <a:gd name="T75" fmla="*/ 10 h 106"/>
                <a:gd name="T76" fmla="*/ 273 w 293"/>
                <a:gd name="T77" fmla="*/ 21 h 106"/>
                <a:gd name="T78" fmla="*/ 263 w 293"/>
                <a:gd name="T79" fmla="*/ 23 h 106"/>
                <a:gd name="T80" fmla="*/ 261 w 293"/>
                <a:gd name="T81" fmla="*/ 29 h 106"/>
                <a:gd name="T82" fmla="*/ 256 w 293"/>
                <a:gd name="T83" fmla="*/ 16 h 106"/>
                <a:gd name="T84" fmla="*/ 262 w 293"/>
                <a:gd name="T85" fmla="*/ 11 h 106"/>
                <a:gd name="T86" fmla="*/ 265 w 293"/>
                <a:gd name="T87" fmla="*/ 10 h 106"/>
                <a:gd name="T88" fmla="*/ 274 w 293"/>
                <a:gd name="T89" fmla="*/ 2 h 106"/>
                <a:gd name="T90" fmla="*/ 282 w 293"/>
                <a:gd name="T91" fmla="*/ 12 h 106"/>
                <a:gd name="T92" fmla="*/ 283 w 293"/>
                <a:gd name="T93" fmla="*/ 33 h 106"/>
                <a:gd name="T94" fmla="*/ 292 w 293"/>
                <a:gd name="T95" fmla="*/ 42 h 106"/>
                <a:gd name="T96" fmla="*/ 279 w 293"/>
                <a:gd name="T97" fmla="*/ 45 h 106"/>
                <a:gd name="T98" fmla="*/ 278 w 293"/>
                <a:gd name="T99" fmla="*/ 32 h 106"/>
                <a:gd name="T100" fmla="*/ 275 w 293"/>
                <a:gd name="T101" fmla="*/ 24 h 106"/>
                <a:gd name="T102" fmla="*/ 267 w 293"/>
                <a:gd name="T103" fmla="*/ 28 h 106"/>
                <a:gd name="T104" fmla="*/ 260 w 293"/>
                <a:gd name="T105" fmla="*/ 36 h 106"/>
                <a:gd name="T106" fmla="*/ 266 w 293"/>
                <a:gd name="T107" fmla="*/ 41 h 106"/>
                <a:gd name="T108" fmla="*/ 52 w 293"/>
                <a:gd name="T109" fmla="*/ 14 h 106"/>
                <a:gd name="T110" fmla="*/ 57 w 293"/>
                <a:gd name="T111" fmla="*/ 23 h 106"/>
                <a:gd name="T112" fmla="*/ 54 w 293"/>
                <a:gd name="T113" fmla="*/ 32 h 106"/>
                <a:gd name="T114" fmla="*/ 35 w 293"/>
                <a:gd name="T115" fmla="*/ 39 h 106"/>
                <a:gd name="T116" fmla="*/ 42 w 293"/>
                <a:gd name="T117" fmla="*/ 65 h 106"/>
                <a:gd name="T118" fmla="*/ 33 w 293"/>
                <a:gd name="T119" fmla="*/ 33 h 106"/>
                <a:gd name="T120" fmla="*/ 0 w 293"/>
                <a:gd name="T121" fmla="*/ 32 h 106"/>
                <a:gd name="T122" fmla="*/ 26 w 293"/>
                <a:gd name="T123" fmla="*/ 30 h 106"/>
                <a:gd name="T124" fmla="*/ 39 w 293"/>
                <a:gd name="T125"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3" h="106">
                  <a:moveTo>
                    <a:pt x="45" y="25"/>
                  </a:moveTo>
                  <a:cubicBezTo>
                    <a:pt x="45" y="25"/>
                    <a:pt x="46" y="25"/>
                    <a:pt x="46" y="25"/>
                  </a:cubicBezTo>
                  <a:cubicBezTo>
                    <a:pt x="46" y="26"/>
                    <a:pt x="46" y="26"/>
                    <a:pt x="46" y="26"/>
                  </a:cubicBezTo>
                  <a:cubicBezTo>
                    <a:pt x="46" y="26"/>
                    <a:pt x="46" y="26"/>
                    <a:pt x="46" y="27"/>
                  </a:cubicBezTo>
                  <a:cubicBezTo>
                    <a:pt x="46" y="27"/>
                    <a:pt x="46" y="27"/>
                    <a:pt x="46" y="27"/>
                  </a:cubicBezTo>
                  <a:cubicBezTo>
                    <a:pt x="46" y="27"/>
                    <a:pt x="46" y="27"/>
                    <a:pt x="46" y="28"/>
                  </a:cubicBezTo>
                  <a:cubicBezTo>
                    <a:pt x="46" y="28"/>
                    <a:pt x="46" y="28"/>
                    <a:pt x="46" y="28"/>
                  </a:cubicBezTo>
                  <a:cubicBezTo>
                    <a:pt x="46" y="28"/>
                    <a:pt x="46" y="29"/>
                    <a:pt x="46" y="29"/>
                  </a:cubicBezTo>
                  <a:cubicBezTo>
                    <a:pt x="46" y="29"/>
                    <a:pt x="45" y="29"/>
                    <a:pt x="45" y="29"/>
                  </a:cubicBezTo>
                  <a:cubicBezTo>
                    <a:pt x="45" y="29"/>
                    <a:pt x="45" y="29"/>
                    <a:pt x="45" y="29"/>
                  </a:cubicBezTo>
                  <a:cubicBezTo>
                    <a:pt x="45" y="29"/>
                    <a:pt x="45" y="29"/>
                    <a:pt x="45" y="29"/>
                  </a:cubicBezTo>
                  <a:cubicBezTo>
                    <a:pt x="44" y="29"/>
                    <a:pt x="45" y="29"/>
                    <a:pt x="44" y="29"/>
                  </a:cubicBezTo>
                  <a:cubicBezTo>
                    <a:pt x="44" y="28"/>
                    <a:pt x="44" y="28"/>
                    <a:pt x="44" y="28"/>
                  </a:cubicBezTo>
                  <a:cubicBezTo>
                    <a:pt x="44" y="28"/>
                    <a:pt x="44" y="28"/>
                    <a:pt x="44" y="28"/>
                  </a:cubicBezTo>
                  <a:cubicBezTo>
                    <a:pt x="44" y="28"/>
                    <a:pt x="44" y="28"/>
                    <a:pt x="43" y="28"/>
                  </a:cubicBezTo>
                  <a:cubicBezTo>
                    <a:pt x="43" y="28"/>
                    <a:pt x="43" y="28"/>
                    <a:pt x="43" y="28"/>
                  </a:cubicBezTo>
                  <a:cubicBezTo>
                    <a:pt x="43" y="28"/>
                    <a:pt x="43" y="28"/>
                    <a:pt x="43" y="28"/>
                  </a:cubicBezTo>
                  <a:cubicBezTo>
                    <a:pt x="43" y="27"/>
                    <a:pt x="43" y="27"/>
                    <a:pt x="43" y="27"/>
                  </a:cubicBezTo>
                  <a:cubicBezTo>
                    <a:pt x="43" y="27"/>
                    <a:pt x="43" y="27"/>
                    <a:pt x="43" y="27"/>
                  </a:cubicBezTo>
                  <a:cubicBezTo>
                    <a:pt x="43" y="27"/>
                    <a:pt x="43" y="27"/>
                    <a:pt x="43" y="27"/>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5"/>
                  </a:cubicBezTo>
                  <a:cubicBezTo>
                    <a:pt x="44" y="25"/>
                    <a:pt x="44" y="25"/>
                    <a:pt x="44" y="25"/>
                  </a:cubicBezTo>
                  <a:cubicBezTo>
                    <a:pt x="45" y="25"/>
                    <a:pt x="45" y="25"/>
                    <a:pt x="45" y="25"/>
                  </a:cubicBezTo>
                  <a:cubicBezTo>
                    <a:pt x="45" y="25"/>
                    <a:pt x="45" y="25"/>
                    <a:pt x="45" y="25"/>
                  </a:cubicBezTo>
                  <a:cubicBezTo>
                    <a:pt x="45" y="25"/>
                    <a:pt x="45" y="25"/>
                    <a:pt x="45" y="25"/>
                  </a:cubicBezTo>
                  <a:cubicBezTo>
                    <a:pt x="45" y="25"/>
                    <a:pt x="45" y="25"/>
                    <a:pt x="45" y="25"/>
                  </a:cubicBezTo>
                  <a:moveTo>
                    <a:pt x="93" y="51"/>
                  </a:moveTo>
                  <a:cubicBezTo>
                    <a:pt x="93" y="51"/>
                    <a:pt x="93" y="51"/>
                    <a:pt x="93" y="51"/>
                  </a:cubicBezTo>
                  <a:cubicBezTo>
                    <a:pt x="93" y="51"/>
                    <a:pt x="93" y="51"/>
                    <a:pt x="94" y="51"/>
                  </a:cubicBezTo>
                  <a:cubicBezTo>
                    <a:pt x="94" y="51"/>
                    <a:pt x="94" y="51"/>
                    <a:pt x="94" y="51"/>
                  </a:cubicBezTo>
                  <a:cubicBezTo>
                    <a:pt x="94" y="51"/>
                    <a:pt x="95" y="51"/>
                    <a:pt x="95" y="51"/>
                  </a:cubicBezTo>
                  <a:cubicBezTo>
                    <a:pt x="95" y="51"/>
                    <a:pt x="95" y="51"/>
                    <a:pt x="95" y="52"/>
                  </a:cubicBezTo>
                  <a:cubicBezTo>
                    <a:pt x="95" y="52"/>
                    <a:pt x="95" y="52"/>
                    <a:pt x="95" y="52"/>
                  </a:cubicBezTo>
                  <a:cubicBezTo>
                    <a:pt x="95" y="53"/>
                    <a:pt x="95" y="53"/>
                    <a:pt x="95" y="53"/>
                  </a:cubicBezTo>
                  <a:cubicBezTo>
                    <a:pt x="95" y="53"/>
                    <a:pt x="95" y="53"/>
                    <a:pt x="95" y="53"/>
                  </a:cubicBezTo>
                  <a:cubicBezTo>
                    <a:pt x="94" y="54"/>
                    <a:pt x="94" y="53"/>
                    <a:pt x="94" y="53"/>
                  </a:cubicBezTo>
                  <a:cubicBezTo>
                    <a:pt x="93" y="53"/>
                    <a:pt x="93" y="54"/>
                    <a:pt x="93" y="54"/>
                  </a:cubicBezTo>
                  <a:cubicBezTo>
                    <a:pt x="93" y="54"/>
                    <a:pt x="93" y="54"/>
                    <a:pt x="92" y="54"/>
                  </a:cubicBezTo>
                  <a:cubicBezTo>
                    <a:pt x="92" y="54"/>
                    <a:pt x="91" y="54"/>
                    <a:pt x="91" y="53"/>
                  </a:cubicBezTo>
                  <a:cubicBezTo>
                    <a:pt x="91" y="53"/>
                    <a:pt x="91" y="53"/>
                    <a:pt x="91" y="53"/>
                  </a:cubicBezTo>
                  <a:cubicBezTo>
                    <a:pt x="91" y="52"/>
                    <a:pt x="92" y="52"/>
                    <a:pt x="92" y="52"/>
                  </a:cubicBezTo>
                  <a:cubicBezTo>
                    <a:pt x="92" y="52"/>
                    <a:pt x="92" y="52"/>
                    <a:pt x="92" y="52"/>
                  </a:cubicBezTo>
                  <a:cubicBezTo>
                    <a:pt x="92" y="51"/>
                    <a:pt x="92" y="51"/>
                    <a:pt x="92" y="51"/>
                  </a:cubicBezTo>
                  <a:cubicBezTo>
                    <a:pt x="92" y="51"/>
                    <a:pt x="93" y="51"/>
                    <a:pt x="93" y="51"/>
                  </a:cubicBezTo>
                  <a:close/>
                  <a:moveTo>
                    <a:pt x="81" y="36"/>
                  </a:moveTo>
                  <a:cubicBezTo>
                    <a:pt x="81" y="37"/>
                    <a:pt x="82" y="38"/>
                    <a:pt x="83" y="39"/>
                  </a:cubicBezTo>
                  <a:cubicBezTo>
                    <a:pt x="83" y="40"/>
                    <a:pt x="84" y="40"/>
                    <a:pt x="84" y="41"/>
                  </a:cubicBezTo>
                  <a:cubicBezTo>
                    <a:pt x="84" y="41"/>
                    <a:pt x="84" y="42"/>
                    <a:pt x="85" y="42"/>
                  </a:cubicBezTo>
                  <a:cubicBezTo>
                    <a:pt x="85" y="43"/>
                    <a:pt x="85" y="43"/>
                    <a:pt x="85" y="44"/>
                  </a:cubicBezTo>
                  <a:cubicBezTo>
                    <a:pt x="85" y="45"/>
                    <a:pt x="84" y="45"/>
                    <a:pt x="84" y="45"/>
                  </a:cubicBezTo>
                  <a:cubicBezTo>
                    <a:pt x="84" y="46"/>
                    <a:pt x="83" y="47"/>
                    <a:pt x="83" y="47"/>
                  </a:cubicBezTo>
                  <a:cubicBezTo>
                    <a:pt x="83" y="47"/>
                    <a:pt x="80" y="47"/>
                    <a:pt x="80" y="47"/>
                  </a:cubicBezTo>
                  <a:cubicBezTo>
                    <a:pt x="79" y="46"/>
                    <a:pt x="78" y="46"/>
                    <a:pt x="78" y="46"/>
                  </a:cubicBezTo>
                  <a:cubicBezTo>
                    <a:pt x="78" y="46"/>
                    <a:pt x="77" y="46"/>
                    <a:pt x="77" y="46"/>
                  </a:cubicBezTo>
                  <a:cubicBezTo>
                    <a:pt x="77" y="46"/>
                    <a:pt x="76" y="46"/>
                    <a:pt x="76" y="46"/>
                  </a:cubicBezTo>
                  <a:cubicBezTo>
                    <a:pt x="76" y="46"/>
                    <a:pt x="77" y="45"/>
                    <a:pt x="77" y="45"/>
                  </a:cubicBezTo>
                  <a:cubicBezTo>
                    <a:pt x="77" y="45"/>
                    <a:pt x="78" y="43"/>
                    <a:pt x="79" y="43"/>
                  </a:cubicBezTo>
                  <a:cubicBezTo>
                    <a:pt x="79" y="42"/>
                    <a:pt x="79" y="41"/>
                    <a:pt x="80" y="40"/>
                  </a:cubicBezTo>
                  <a:cubicBezTo>
                    <a:pt x="80" y="39"/>
                    <a:pt x="80" y="38"/>
                    <a:pt x="80" y="37"/>
                  </a:cubicBezTo>
                  <a:cubicBezTo>
                    <a:pt x="80" y="36"/>
                    <a:pt x="81" y="36"/>
                    <a:pt x="81" y="36"/>
                  </a:cubicBezTo>
                  <a:close/>
                  <a:moveTo>
                    <a:pt x="75" y="47"/>
                  </a:moveTo>
                  <a:cubicBezTo>
                    <a:pt x="76" y="47"/>
                    <a:pt x="75" y="48"/>
                    <a:pt x="75" y="48"/>
                  </a:cubicBezTo>
                  <a:cubicBezTo>
                    <a:pt x="75" y="49"/>
                    <a:pt x="75" y="50"/>
                    <a:pt x="76" y="51"/>
                  </a:cubicBezTo>
                  <a:cubicBezTo>
                    <a:pt x="77" y="52"/>
                    <a:pt x="77" y="52"/>
                    <a:pt x="78" y="52"/>
                  </a:cubicBezTo>
                  <a:cubicBezTo>
                    <a:pt x="78" y="53"/>
                    <a:pt x="78" y="53"/>
                    <a:pt x="78" y="54"/>
                  </a:cubicBezTo>
                  <a:cubicBezTo>
                    <a:pt x="77" y="55"/>
                    <a:pt x="77" y="55"/>
                    <a:pt x="78" y="55"/>
                  </a:cubicBezTo>
                  <a:cubicBezTo>
                    <a:pt x="78" y="56"/>
                    <a:pt x="79" y="56"/>
                    <a:pt x="79" y="56"/>
                  </a:cubicBezTo>
                  <a:cubicBezTo>
                    <a:pt x="80" y="56"/>
                    <a:pt x="81" y="54"/>
                    <a:pt x="82" y="53"/>
                  </a:cubicBezTo>
                  <a:cubicBezTo>
                    <a:pt x="82" y="53"/>
                    <a:pt x="82" y="52"/>
                    <a:pt x="82" y="52"/>
                  </a:cubicBezTo>
                  <a:cubicBezTo>
                    <a:pt x="82" y="51"/>
                    <a:pt x="83" y="51"/>
                    <a:pt x="83" y="51"/>
                  </a:cubicBezTo>
                  <a:cubicBezTo>
                    <a:pt x="82" y="50"/>
                    <a:pt x="82" y="50"/>
                    <a:pt x="82" y="50"/>
                  </a:cubicBezTo>
                  <a:cubicBezTo>
                    <a:pt x="81" y="49"/>
                    <a:pt x="81" y="49"/>
                    <a:pt x="81" y="49"/>
                  </a:cubicBezTo>
                  <a:cubicBezTo>
                    <a:pt x="81" y="49"/>
                    <a:pt x="82" y="49"/>
                    <a:pt x="82" y="49"/>
                  </a:cubicBezTo>
                  <a:cubicBezTo>
                    <a:pt x="82" y="49"/>
                    <a:pt x="83" y="49"/>
                    <a:pt x="84" y="49"/>
                  </a:cubicBezTo>
                  <a:cubicBezTo>
                    <a:pt x="84" y="49"/>
                    <a:pt x="85" y="49"/>
                    <a:pt x="85" y="49"/>
                  </a:cubicBezTo>
                  <a:cubicBezTo>
                    <a:pt x="86" y="49"/>
                    <a:pt x="85" y="49"/>
                    <a:pt x="86" y="49"/>
                  </a:cubicBezTo>
                  <a:cubicBezTo>
                    <a:pt x="87" y="48"/>
                    <a:pt x="88" y="46"/>
                    <a:pt x="89" y="45"/>
                  </a:cubicBezTo>
                  <a:cubicBezTo>
                    <a:pt x="89" y="45"/>
                    <a:pt x="90" y="44"/>
                    <a:pt x="90" y="43"/>
                  </a:cubicBezTo>
                  <a:cubicBezTo>
                    <a:pt x="91" y="43"/>
                    <a:pt x="91" y="42"/>
                    <a:pt x="92" y="42"/>
                  </a:cubicBezTo>
                  <a:cubicBezTo>
                    <a:pt x="92" y="41"/>
                    <a:pt x="92" y="41"/>
                    <a:pt x="93" y="40"/>
                  </a:cubicBezTo>
                  <a:cubicBezTo>
                    <a:pt x="93" y="40"/>
                    <a:pt x="93" y="40"/>
                    <a:pt x="94" y="40"/>
                  </a:cubicBezTo>
                  <a:cubicBezTo>
                    <a:pt x="95" y="41"/>
                    <a:pt x="96" y="42"/>
                    <a:pt x="96" y="42"/>
                  </a:cubicBezTo>
                  <a:cubicBezTo>
                    <a:pt x="96" y="43"/>
                    <a:pt x="97" y="44"/>
                    <a:pt x="97" y="44"/>
                  </a:cubicBezTo>
                  <a:cubicBezTo>
                    <a:pt x="97" y="45"/>
                    <a:pt x="97" y="46"/>
                    <a:pt x="96" y="46"/>
                  </a:cubicBezTo>
                  <a:cubicBezTo>
                    <a:pt x="96" y="47"/>
                    <a:pt x="96" y="48"/>
                    <a:pt x="96" y="48"/>
                  </a:cubicBezTo>
                  <a:cubicBezTo>
                    <a:pt x="96" y="49"/>
                    <a:pt x="96" y="49"/>
                    <a:pt x="96" y="49"/>
                  </a:cubicBezTo>
                  <a:cubicBezTo>
                    <a:pt x="96" y="49"/>
                    <a:pt x="96" y="50"/>
                    <a:pt x="97" y="50"/>
                  </a:cubicBezTo>
                  <a:cubicBezTo>
                    <a:pt x="97" y="50"/>
                    <a:pt x="98" y="50"/>
                    <a:pt x="98" y="50"/>
                  </a:cubicBezTo>
                  <a:cubicBezTo>
                    <a:pt x="99" y="51"/>
                    <a:pt x="98" y="50"/>
                    <a:pt x="99" y="51"/>
                  </a:cubicBezTo>
                  <a:cubicBezTo>
                    <a:pt x="101" y="51"/>
                    <a:pt x="100" y="51"/>
                    <a:pt x="101" y="51"/>
                  </a:cubicBezTo>
                  <a:cubicBezTo>
                    <a:pt x="101" y="51"/>
                    <a:pt x="101" y="52"/>
                    <a:pt x="102" y="52"/>
                  </a:cubicBezTo>
                  <a:cubicBezTo>
                    <a:pt x="102" y="52"/>
                    <a:pt x="103" y="52"/>
                    <a:pt x="102" y="53"/>
                  </a:cubicBezTo>
                  <a:cubicBezTo>
                    <a:pt x="102" y="53"/>
                    <a:pt x="101" y="54"/>
                    <a:pt x="101" y="54"/>
                  </a:cubicBezTo>
                  <a:cubicBezTo>
                    <a:pt x="100" y="54"/>
                    <a:pt x="100" y="54"/>
                    <a:pt x="100" y="54"/>
                  </a:cubicBezTo>
                  <a:cubicBezTo>
                    <a:pt x="99" y="55"/>
                    <a:pt x="98" y="55"/>
                    <a:pt x="98" y="55"/>
                  </a:cubicBezTo>
                  <a:cubicBezTo>
                    <a:pt x="98" y="55"/>
                    <a:pt x="98" y="55"/>
                    <a:pt x="98" y="55"/>
                  </a:cubicBezTo>
                  <a:cubicBezTo>
                    <a:pt x="98" y="55"/>
                    <a:pt x="98" y="56"/>
                    <a:pt x="97" y="56"/>
                  </a:cubicBezTo>
                  <a:cubicBezTo>
                    <a:pt x="96" y="55"/>
                    <a:pt x="96" y="56"/>
                    <a:pt x="95" y="56"/>
                  </a:cubicBezTo>
                  <a:cubicBezTo>
                    <a:pt x="95" y="56"/>
                    <a:pt x="95" y="56"/>
                    <a:pt x="94" y="56"/>
                  </a:cubicBezTo>
                  <a:cubicBezTo>
                    <a:pt x="94" y="56"/>
                    <a:pt x="93" y="56"/>
                    <a:pt x="93" y="56"/>
                  </a:cubicBezTo>
                  <a:cubicBezTo>
                    <a:pt x="92" y="56"/>
                    <a:pt x="92" y="57"/>
                    <a:pt x="92" y="57"/>
                  </a:cubicBezTo>
                  <a:cubicBezTo>
                    <a:pt x="91" y="57"/>
                    <a:pt x="91" y="57"/>
                    <a:pt x="91" y="57"/>
                  </a:cubicBezTo>
                  <a:cubicBezTo>
                    <a:pt x="90" y="57"/>
                    <a:pt x="90" y="57"/>
                    <a:pt x="90" y="57"/>
                  </a:cubicBezTo>
                  <a:cubicBezTo>
                    <a:pt x="89" y="58"/>
                    <a:pt x="89" y="58"/>
                    <a:pt x="89" y="58"/>
                  </a:cubicBezTo>
                  <a:cubicBezTo>
                    <a:pt x="89" y="58"/>
                    <a:pt x="90" y="58"/>
                    <a:pt x="90" y="58"/>
                  </a:cubicBezTo>
                  <a:cubicBezTo>
                    <a:pt x="90" y="59"/>
                    <a:pt x="90" y="58"/>
                    <a:pt x="91" y="59"/>
                  </a:cubicBezTo>
                  <a:cubicBezTo>
                    <a:pt x="92" y="59"/>
                    <a:pt x="92" y="59"/>
                    <a:pt x="92" y="59"/>
                  </a:cubicBezTo>
                  <a:cubicBezTo>
                    <a:pt x="92" y="59"/>
                    <a:pt x="93" y="60"/>
                    <a:pt x="94" y="60"/>
                  </a:cubicBezTo>
                  <a:cubicBezTo>
                    <a:pt x="94" y="60"/>
                    <a:pt x="95" y="60"/>
                    <a:pt x="95" y="60"/>
                  </a:cubicBezTo>
                  <a:cubicBezTo>
                    <a:pt x="96" y="60"/>
                    <a:pt x="96" y="60"/>
                    <a:pt x="96" y="60"/>
                  </a:cubicBezTo>
                  <a:cubicBezTo>
                    <a:pt x="96" y="60"/>
                    <a:pt x="97" y="61"/>
                    <a:pt x="98" y="61"/>
                  </a:cubicBezTo>
                  <a:cubicBezTo>
                    <a:pt x="98" y="61"/>
                    <a:pt x="98" y="62"/>
                    <a:pt x="98" y="62"/>
                  </a:cubicBezTo>
                  <a:cubicBezTo>
                    <a:pt x="98" y="62"/>
                    <a:pt x="97" y="62"/>
                    <a:pt x="97" y="63"/>
                  </a:cubicBezTo>
                  <a:cubicBezTo>
                    <a:pt x="97" y="63"/>
                    <a:pt x="96" y="62"/>
                    <a:pt x="96" y="62"/>
                  </a:cubicBezTo>
                  <a:cubicBezTo>
                    <a:pt x="95" y="62"/>
                    <a:pt x="95" y="62"/>
                    <a:pt x="94" y="62"/>
                  </a:cubicBezTo>
                  <a:cubicBezTo>
                    <a:pt x="94" y="62"/>
                    <a:pt x="94" y="62"/>
                    <a:pt x="93" y="62"/>
                  </a:cubicBezTo>
                  <a:cubicBezTo>
                    <a:pt x="93" y="61"/>
                    <a:pt x="92" y="61"/>
                    <a:pt x="92" y="61"/>
                  </a:cubicBezTo>
                  <a:cubicBezTo>
                    <a:pt x="92" y="61"/>
                    <a:pt x="92" y="61"/>
                    <a:pt x="91" y="61"/>
                  </a:cubicBezTo>
                  <a:cubicBezTo>
                    <a:pt x="91" y="61"/>
                    <a:pt x="90" y="61"/>
                    <a:pt x="90" y="61"/>
                  </a:cubicBezTo>
                  <a:cubicBezTo>
                    <a:pt x="90" y="61"/>
                    <a:pt x="90" y="60"/>
                    <a:pt x="89" y="60"/>
                  </a:cubicBezTo>
                  <a:cubicBezTo>
                    <a:pt x="89" y="60"/>
                    <a:pt x="89" y="60"/>
                    <a:pt x="88" y="60"/>
                  </a:cubicBezTo>
                  <a:cubicBezTo>
                    <a:pt x="88" y="61"/>
                    <a:pt x="88" y="60"/>
                    <a:pt x="87" y="61"/>
                  </a:cubicBezTo>
                  <a:cubicBezTo>
                    <a:pt x="87" y="61"/>
                    <a:pt x="87" y="61"/>
                    <a:pt x="86" y="61"/>
                  </a:cubicBezTo>
                  <a:cubicBezTo>
                    <a:pt x="85" y="61"/>
                    <a:pt x="85" y="61"/>
                    <a:pt x="85" y="62"/>
                  </a:cubicBezTo>
                  <a:cubicBezTo>
                    <a:pt x="84" y="62"/>
                    <a:pt x="84" y="62"/>
                    <a:pt x="83" y="63"/>
                  </a:cubicBezTo>
                  <a:cubicBezTo>
                    <a:pt x="83" y="63"/>
                    <a:pt x="83" y="63"/>
                    <a:pt x="83" y="63"/>
                  </a:cubicBezTo>
                  <a:cubicBezTo>
                    <a:pt x="83" y="63"/>
                    <a:pt x="83" y="63"/>
                    <a:pt x="83" y="64"/>
                  </a:cubicBezTo>
                  <a:cubicBezTo>
                    <a:pt x="83" y="64"/>
                    <a:pt x="83" y="64"/>
                    <a:pt x="83" y="64"/>
                  </a:cubicBezTo>
                  <a:cubicBezTo>
                    <a:pt x="84" y="64"/>
                    <a:pt x="84" y="64"/>
                    <a:pt x="85" y="64"/>
                  </a:cubicBezTo>
                  <a:cubicBezTo>
                    <a:pt x="85" y="65"/>
                    <a:pt x="85" y="65"/>
                    <a:pt x="85" y="65"/>
                  </a:cubicBezTo>
                  <a:cubicBezTo>
                    <a:pt x="86" y="65"/>
                    <a:pt x="86" y="65"/>
                    <a:pt x="86" y="65"/>
                  </a:cubicBezTo>
                  <a:cubicBezTo>
                    <a:pt x="86" y="65"/>
                    <a:pt x="86" y="65"/>
                    <a:pt x="85" y="65"/>
                  </a:cubicBezTo>
                  <a:cubicBezTo>
                    <a:pt x="85" y="66"/>
                    <a:pt x="85" y="66"/>
                    <a:pt x="84" y="66"/>
                  </a:cubicBezTo>
                  <a:cubicBezTo>
                    <a:pt x="83" y="66"/>
                    <a:pt x="83" y="66"/>
                    <a:pt x="83" y="66"/>
                  </a:cubicBezTo>
                  <a:cubicBezTo>
                    <a:pt x="83" y="66"/>
                    <a:pt x="83" y="66"/>
                    <a:pt x="82" y="67"/>
                  </a:cubicBezTo>
                  <a:cubicBezTo>
                    <a:pt x="81" y="67"/>
                    <a:pt x="81" y="66"/>
                    <a:pt x="81" y="67"/>
                  </a:cubicBezTo>
                  <a:cubicBezTo>
                    <a:pt x="80" y="68"/>
                    <a:pt x="80" y="68"/>
                    <a:pt x="80" y="69"/>
                  </a:cubicBezTo>
                  <a:cubicBezTo>
                    <a:pt x="80" y="69"/>
                    <a:pt x="79" y="69"/>
                    <a:pt x="79" y="69"/>
                  </a:cubicBezTo>
                  <a:cubicBezTo>
                    <a:pt x="79" y="70"/>
                    <a:pt x="79" y="69"/>
                    <a:pt x="78" y="70"/>
                  </a:cubicBezTo>
                  <a:cubicBezTo>
                    <a:pt x="77" y="71"/>
                    <a:pt x="77" y="71"/>
                    <a:pt x="76" y="71"/>
                  </a:cubicBezTo>
                  <a:cubicBezTo>
                    <a:pt x="76" y="71"/>
                    <a:pt x="75" y="72"/>
                    <a:pt x="75" y="72"/>
                  </a:cubicBezTo>
                  <a:cubicBezTo>
                    <a:pt x="75" y="72"/>
                    <a:pt x="75" y="73"/>
                    <a:pt x="76" y="72"/>
                  </a:cubicBezTo>
                  <a:cubicBezTo>
                    <a:pt x="76" y="72"/>
                    <a:pt x="77" y="71"/>
                    <a:pt x="77" y="71"/>
                  </a:cubicBezTo>
                  <a:cubicBezTo>
                    <a:pt x="78" y="71"/>
                    <a:pt x="78" y="71"/>
                    <a:pt x="78" y="71"/>
                  </a:cubicBezTo>
                  <a:cubicBezTo>
                    <a:pt x="78" y="71"/>
                    <a:pt x="79" y="71"/>
                    <a:pt x="78" y="72"/>
                  </a:cubicBezTo>
                  <a:cubicBezTo>
                    <a:pt x="78" y="72"/>
                    <a:pt x="78" y="72"/>
                    <a:pt x="78" y="73"/>
                  </a:cubicBezTo>
                  <a:cubicBezTo>
                    <a:pt x="78" y="73"/>
                    <a:pt x="78" y="74"/>
                    <a:pt x="78" y="74"/>
                  </a:cubicBezTo>
                  <a:cubicBezTo>
                    <a:pt x="78" y="74"/>
                    <a:pt x="77" y="74"/>
                    <a:pt x="78" y="74"/>
                  </a:cubicBezTo>
                  <a:cubicBezTo>
                    <a:pt x="78" y="75"/>
                    <a:pt x="79" y="74"/>
                    <a:pt x="79" y="74"/>
                  </a:cubicBezTo>
                  <a:cubicBezTo>
                    <a:pt x="80" y="75"/>
                    <a:pt x="81" y="75"/>
                    <a:pt x="81" y="75"/>
                  </a:cubicBezTo>
                  <a:cubicBezTo>
                    <a:pt x="82" y="75"/>
                    <a:pt x="83" y="75"/>
                    <a:pt x="84" y="75"/>
                  </a:cubicBezTo>
                  <a:cubicBezTo>
                    <a:pt x="85" y="74"/>
                    <a:pt x="85" y="74"/>
                    <a:pt x="85" y="74"/>
                  </a:cubicBezTo>
                  <a:cubicBezTo>
                    <a:pt x="85" y="73"/>
                    <a:pt x="85" y="73"/>
                    <a:pt x="85" y="73"/>
                  </a:cubicBezTo>
                  <a:cubicBezTo>
                    <a:pt x="85" y="72"/>
                    <a:pt x="85" y="71"/>
                    <a:pt x="85" y="71"/>
                  </a:cubicBezTo>
                  <a:cubicBezTo>
                    <a:pt x="85" y="71"/>
                    <a:pt x="85" y="70"/>
                    <a:pt x="85" y="69"/>
                  </a:cubicBezTo>
                  <a:cubicBezTo>
                    <a:pt x="85" y="69"/>
                    <a:pt x="85" y="68"/>
                    <a:pt x="85" y="69"/>
                  </a:cubicBezTo>
                  <a:cubicBezTo>
                    <a:pt x="86" y="69"/>
                    <a:pt x="86" y="69"/>
                    <a:pt x="86" y="69"/>
                  </a:cubicBezTo>
                  <a:cubicBezTo>
                    <a:pt x="86" y="70"/>
                    <a:pt x="87" y="70"/>
                    <a:pt x="87" y="70"/>
                  </a:cubicBezTo>
                  <a:cubicBezTo>
                    <a:pt x="87" y="71"/>
                    <a:pt x="87" y="71"/>
                    <a:pt x="87" y="72"/>
                  </a:cubicBezTo>
                  <a:cubicBezTo>
                    <a:pt x="87" y="72"/>
                    <a:pt x="87" y="73"/>
                    <a:pt x="88" y="73"/>
                  </a:cubicBezTo>
                  <a:cubicBezTo>
                    <a:pt x="88" y="73"/>
                    <a:pt x="88" y="73"/>
                    <a:pt x="88" y="74"/>
                  </a:cubicBezTo>
                  <a:cubicBezTo>
                    <a:pt x="89" y="74"/>
                    <a:pt x="89" y="75"/>
                    <a:pt x="89" y="75"/>
                  </a:cubicBezTo>
                  <a:cubicBezTo>
                    <a:pt x="89" y="75"/>
                    <a:pt x="89" y="75"/>
                    <a:pt x="90" y="76"/>
                  </a:cubicBezTo>
                  <a:cubicBezTo>
                    <a:pt x="91" y="77"/>
                    <a:pt x="91" y="77"/>
                    <a:pt x="91" y="77"/>
                  </a:cubicBezTo>
                  <a:cubicBezTo>
                    <a:pt x="90" y="78"/>
                    <a:pt x="90" y="78"/>
                    <a:pt x="90" y="78"/>
                  </a:cubicBezTo>
                  <a:cubicBezTo>
                    <a:pt x="89" y="78"/>
                    <a:pt x="88" y="78"/>
                    <a:pt x="88" y="78"/>
                  </a:cubicBezTo>
                  <a:cubicBezTo>
                    <a:pt x="87" y="78"/>
                    <a:pt x="86" y="78"/>
                    <a:pt x="85" y="78"/>
                  </a:cubicBezTo>
                  <a:cubicBezTo>
                    <a:pt x="85" y="78"/>
                    <a:pt x="84" y="78"/>
                    <a:pt x="83" y="78"/>
                  </a:cubicBezTo>
                  <a:cubicBezTo>
                    <a:pt x="82" y="77"/>
                    <a:pt x="82" y="77"/>
                    <a:pt x="81" y="77"/>
                  </a:cubicBezTo>
                  <a:cubicBezTo>
                    <a:pt x="80" y="76"/>
                    <a:pt x="80" y="77"/>
                    <a:pt x="79" y="76"/>
                  </a:cubicBezTo>
                  <a:cubicBezTo>
                    <a:pt x="78" y="76"/>
                    <a:pt x="78" y="76"/>
                    <a:pt x="77" y="76"/>
                  </a:cubicBezTo>
                  <a:cubicBezTo>
                    <a:pt x="76" y="77"/>
                    <a:pt x="75" y="76"/>
                    <a:pt x="75" y="77"/>
                  </a:cubicBezTo>
                  <a:cubicBezTo>
                    <a:pt x="74" y="77"/>
                    <a:pt x="74" y="77"/>
                    <a:pt x="73" y="78"/>
                  </a:cubicBezTo>
                  <a:cubicBezTo>
                    <a:pt x="73" y="78"/>
                    <a:pt x="72" y="79"/>
                    <a:pt x="72" y="79"/>
                  </a:cubicBezTo>
                  <a:cubicBezTo>
                    <a:pt x="72" y="80"/>
                    <a:pt x="72" y="79"/>
                    <a:pt x="72" y="80"/>
                  </a:cubicBezTo>
                  <a:cubicBezTo>
                    <a:pt x="71" y="81"/>
                    <a:pt x="71" y="80"/>
                    <a:pt x="71" y="81"/>
                  </a:cubicBezTo>
                  <a:cubicBezTo>
                    <a:pt x="70" y="82"/>
                    <a:pt x="70" y="82"/>
                    <a:pt x="70" y="82"/>
                  </a:cubicBezTo>
                  <a:cubicBezTo>
                    <a:pt x="70" y="83"/>
                    <a:pt x="70" y="83"/>
                    <a:pt x="69" y="84"/>
                  </a:cubicBezTo>
                  <a:cubicBezTo>
                    <a:pt x="69" y="84"/>
                    <a:pt x="68" y="85"/>
                    <a:pt x="68" y="86"/>
                  </a:cubicBezTo>
                  <a:cubicBezTo>
                    <a:pt x="68" y="86"/>
                    <a:pt x="67" y="87"/>
                    <a:pt x="67" y="87"/>
                  </a:cubicBezTo>
                  <a:cubicBezTo>
                    <a:pt x="66" y="87"/>
                    <a:pt x="65" y="88"/>
                    <a:pt x="65" y="88"/>
                  </a:cubicBezTo>
                  <a:cubicBezTo>
                    <a:pt x="64" y="87"/>
                    <a:pt x="63" y="87"/>
                    <a:pt x="63" y="86"/>
                  </a:cubicBezTo>
                  <a:cubicBezTo>
                    <a:pt x="62" y="86"/>
                    <a:pt x="62" y="85"/>
                    <a:pt x="62" y="84"/>
                  </a:cubicBezTo>
                  <a:cubicBezTo>
                    <a:pt x="62" y="84"/>
                    <a:pt x="62" y="83"/>
                    <a:pt x="62" y="82"/>
                  </a:cubicBezTo>
                  <a:cubicBezTo>
                    <a:pt x="62" y="82"/>
                    <a:pt x="62" y="82"/>
                    <a:pt x="63" y="82"/>
                  </a:cubicBezTo>
                  <a:cubicBezTo>
                    <a:pt x="63" y="81"/>
                    <a:pt x="64" y="81"/>
                    <a:pt x="65" y="80"/>
                  </a:cubicBezTo>
                  <a:cubicBezTo>
                    <a:pt x="65" y="80"/>
                    <a:pt x="65" y="79"/>
                    <a:pt x="66" y="79"/>
                  </a:cubicBezTo>
                  <a:cubicBezTo>
                    <a:pt x="66" y="79"/>
                    <a:pt x="67" y="79"/>
                    <a:pt x="67" y="78"/>
                  </a:cubicBezTo>
                  <a:cubicBezTo>
                    <a:pt x="67" y="78"/>
                    <a:pt x="68" y="77"/>
                    <a:pt x="67" y="76"/>
                  </a:cubicBezTo>
                  <a:cubicBezTo>
                    <a:pt x="67" y="76"/>
                    <a:pt x="67" y="76"/>
                    <a:pt x="67" y="76"/>
                  </a:cubicBezTo>
                  <a:cubicBezTo>
                    <a:pt x="66" y="76"/>
                    <a:pt x="66" y="75"/>
                    <a:pt x="65" y="75"/>
                  </a:cubicBezTo>
                  <a:cubicBezTo>
                    <a:pt x="65" y="75"/>
                    <a:pt x="64" y="75"/>
                    <a:pt x="64" y="75"/>
                  </a:cubicBezTo>
                  <a:cubicBezTo>
                    <a:pt x="64" y="75"/>
                    <a:pt x="63" y="74"/>
                    <a:pt x="63" y="74"/>
                  </a:cubicBezTo>
                  <a:cubicBezTo>
                    <a:pt x="63" y="73"/>
                    <a:pt x="63" y="72"/>
                    <a:pt x="62" y="72"/>
                  </a:cubicBezTo>
                  <a:cubicBezTo>
                    <a:pt x="62" y="71"/>
                    <a:pt x="62" y="71"/>
                    <a:pt x="62" y="71"/>
                  </a:cubicBezTo>
                  <a:cubicBezTo>
                    <a:pt x="62" y="71"/>
                    <a:pt x="62" y="70"/>
                    <a:pt x="63" y="71"/>
                  </a:cubicBezTo>
                  <a:cubicBezTo>
                    <a:pt x="64" y="71"/>
                    <a:pt x="65" y="71"/>
                    <a:pt x="65" y="71"/>
                  </a:cubicBezTo>
                  <a:cubicBezTo>
                    <a:pt x="66" y="72"/>
                    <a:pt x="66" y="71"/>
                    <a:pt x="67" y="72"/>
                  </a:cubicBezTo>
                  <a:cubicBezTo>
                    <a:pt x="68" y="72"/>
                    <a:pt x="68" y="72"/>
                    <a:pt x="68" y="72"/>
                  </a:cubicBezTo>
                  <a:cubicBezTo>
                    <a:pt x="69" y="72"/>
                    <a:pt x="69" y="72"/>
                    <a:pt x="69" y="72"/>
                  </a:cubicBezTo>
                  <a:cubicBezTo>
                    <a:pt x="70" y="71"/>
                    <a:pt x="70" y="71"/>
                    <a:pt x="70" y="71"/>
                  </a:cubicBezTo>
                  <a:cubicBezTo>
                    <a:pt x="70" y="70"/>
                    <a:pt x="71" y="69"/>
                    <a:pt x="71" y="68"/>
                  </a:cubicBezTo>
                  <a:cubicBezTo>
                    <a:pt x="72" y="68"/>
                    <a:pt x="72" y="67"/>
                    <a:pt x="73" y="67"/>
                  </a:cubicBezTo>
                  <a:cubicBezTo>
                    <a:pt x="73" y="66"/>
                    <a:pt x="74" y="65"/>
                    <a:pt x="74" y="65"/>
                  </a:cubicBezTo>
                  <a:cubicBezTo>
                    <a:pt x="74" y="64"/>
                    <a:pt x="74" y="64"/>
                    <a:pt x="74" y="63"/>
                  </a:cubicBezTo>
                  <a:cubicBezTo>
                    <a:pt x="74" y="63"/>
                    <a:pt x="74" y="62"/>
                    <a:pt x="74" y="62"/>
                  </a:cubicBezTo>
                  <a:cubicBezTo>
                    <a:pt x="74" y="62"/>
                    <a:pt x="75" y="62"/>
                    <a:pt x="76" y="61"/>
                  </a:cubicBezTo>
                  <a:cubicBezTo>
                    <a:pt x="76" y="61"/>
                    <a:pt x="76" y="62"/>
                    <a:pt x="76" y="61"/>
                  </a:cubicBezTo>
                  <a:cubicBezTo>
                    <a:pt x="77" y="61"/>
                    <a:pt x="77" y="61"/>
                    <a:pt x="77" y="60"/>
                  </a:cubicBezTo>
                  <a:cubicBezTo>
                    <a:pt x="77" y="60"/>
                    <a:pt x="78" y="60"/>
                    <a:pt x="78" y="59"/>
                  </a:cubicBezTo>
                  <a:cubicBezTo>
                    <a:pt x="77" y="58"/>
                    <a:pt x="78" y="58"/>
                    <a:pt x="77" y="57"/>
                  </a:cubicBezTo>
                  <a:cubicBezTo>
                    <a:pt x="77" y="57"/>
                    <a:pt x="77" y="57"/>
                    <a:pt x="76" y="56"/>
                  </a:cubicBezTo>
                  <a:cubicBezTo>
                    <a:pt x="74" y="56"/>
                    <a:pt x="74" y="55"/>
                    <a:pt x="73" y="56"/>
                  </a:cubicBezTo>
                  <a:cubicBezTo>
                    <a:pt x="73" y="56"/>
                    <a:pt x="72" y="57"/>
                    <a:pt x="71" y="57"/>
                  </a:cubicBezTo>
                  <a:cubicBezTo>
                    <a:pt x="71" y="58"/>
                    <a:pt x="70" y="58"/>
                    <a:pt x="70" y="59"/>
                  </a:cubicBezTo>
                  <a:cubicBezTo>
                    <a:pt x="69" y="60"/>
                    <a:pt x="69" y="60"/>
                    <a:pt x="68" y="61"/>
                  </a:cubicBezTo>
                  <a:cubicBezTo>
                    <a:pt x="68" y="62"/>
                    <a:pt x="67" y="62"/>
                    <a:pt x="67" y="62"/>
                  </a:cubicBezTo>
                  <a:cubicBezTo>
                    <a:pt x="67" y="63"/>
                    <a:pt x="67" y="63"/>
                    <a:pt x="66" y="64"/>
                  </a:cubicBezTo>
                  <a:cubicBezTo>
                    <a:pt x="65" y="64"/>
                    <a:pt x="65" y="65"/>
                    <a:pt x="65" y="65"/>
                  </a:cubicBezTo>
                  <a:cubicBezTo>
                    <a:pt x="64" y="65"/>
                    <a:pt x="64" y="66"/>
                    <a:pt x="64" y="66"/>
                  </a:cubicBezTo>
                  <a:cubicBezTo>
                    <a:pt x="63" y="67"/>
                    <a:pt x="62" y="68"/>
                    <a:pt x="62" y="68"/>
                  </a:cubicBezTo>
                  <a:cubicBezTo>
                    <a:pt x="62" y="68"/>
                    <a:pt x="62" y="68"/>
                    <a:pt x="61" y="69"/>
                  </a:cubicBezTo>
                  <a:cubicBezTo>
                    <a:pt x="61" y="69"/>
                    <a:pt x="59" y="70"/>
                    <a:pt x="59" y="70"/>
                  </a:cubicBezTo>
                  <a:cubicBezTo>
                    <a:pt x="59" y="70"/>
                    <a:pt x="58" y="70"/>
                    <a:pt x="57" y="71"/>
                  </a:cubicBezTo>
                  <a:cubicBezTo>
                    <a:pt x="57" y="71"/>
                    <a:pt x="55" y="72"/>
                    <a:pt x="54" y="72"/>
                  </a:cubicBezTo>
                  <a:cubicBezTo>
                    <a:pt x="54" y="72"/>
                    <a:pt x="53" y="71"/>
                    <a:pt x="53" y="71"/>
                  </a:cubicBezTo>
                  <a:cubicBezTo>
                    <a:pt x="53" y="70"/>
                    <a:pt x="52" y="69"/>
                    <a:pt x="52" y="69"/>
                  </a:cubicBezTo>
                  <a:cubicBezTo>
                    <a:pt x="52" y="69"/>
                    <a:pt x="52" y="69"/>
                    <a:pt x="52" y="69"/>
                  </a:cubicBezTo>
                  <a:cubicBezTo>
                    <a:pt x="53" y="68"/>
                    <a:pt x="53" y="68"/>
                    <a:pt x="53" y="68"/>
                  </a:cubicBezTo>
                  <a:cubicBezTo>
                    <a:pt x="53" y="68"/>
                    <a:pt x="53" y="67"/>
                    <a:pt x="54" y="67"/>
                  </a:cubicBezTo>
                  <a:cubicBezTo>
                    <a:pt x="54" y="66"/>
                    <a:pt x="54" y="66"/>
                    <a:pt x="54" y="66"/>
                  </a:cubicBezTo>
                  <a:cubicBezTo>
                    <a:pt x="54" y="65"/>
                    <a:pt x="55" y="65"/>
                    <a:pt x="55" y="65"/>
                  </a:cubicBezTo>
                  <a:cubicBezTo>
                    <a:pt x="55" y="65"/>
                    <a:pt x="57" y="65"/>
                    <a:pt x="58" y="65"/>
                  </a:cubicBezTo>
                  <a:cubicBezTo>
                    <a:pt x="58" y="64"/>
                    <a:pt x="59" y="64"/>
                    <a:pt x="59" y="64"/>
                  </a:cubicBezTo>
                  <a:cubicBezTo>
                    <a:pt x="60" y="63"/>
                    <a:pt x="61" y="63"/>
                    <a:pt x="61" y="63"/>
                  </a:cubicBezTo>
                  <a:cubicBezTo>
                    <a:pt x="62" y="62"/>
                    <a:pt x="63" y="61"/>
                    <a:pt x="64" y="61"/>
                  </a:cubicBezTo>
                  <a:cubicBezTo>
                    <a:pt x="65" y="60"/>
                    <a:pt x="66" y="58"/>
                    <a:pt x="66" y="58"/>
                  </a:cubicBezTo>
                  <a:cubicBezTo>
                    <a:pt x="67" y="57"/>
                    <a:pt x="68" y="55"/>
                    <a:pt x="69" y="54"/>
                  </a:cubicBezTo>
                  <a:cubicBezTo>
                    <a:pt x="70" y="52"/>
                    <a:pt x="70" y="51"/>
                    <a:pt x="71" y="51"/>
                  </a:cubicBezTo>
                  <a:cubicBezTo>
                    <a:pt x="71" y="51"/>
                    <a:pt x="71" y="50"/>
                    <a:pt x="71" y="50"/>
                  </a:cubicBezTo>
                  <a:cubicBezTo>
                    <a:pt x="72" y="49"/>
                    <a:pt x="71" y="49"/>
                    <a:pt x="72" y="48"/>
                  </a:cubicBezTo>
                  <a:cubicBezTo>
                    <a:pt x="72" y="48"/>
                    <a:pt x="72" y="48"/>
                    <a:pt x="72" y="47"/>
                  </a:cubicBezTo>
                  <a:cubicBezTo>
                    <a:pt x="73" y="47"/>
                    <a:pt x="73" y="47"/>
                    <a:pt x="73" y="47"/>
                  </a:cubicBezTo>
                  <a:cubicBezTo>
                    <a:pt x="73" y="47"/>
                    <a:pt x="73" y="47"/>
                    <a:pt x="74" y="47"/>
                  </a:cubicBezTo>
                  <a:cubicBezTo>
                    <a:pt x="74" y="47"/>
                    <a:pt x="74" y="47"/>
                    <a:pt x="74" y="47"/>
                  </a:cubicBezTo>
                  <a:cubicBezTo>
                    <a:pt x="75" y="47"/>
                    <a:pt x="75" y="46"/>
                    <a:pt x="75" y="47"/>
                  </a:cubicBezTo>
                  <a:close/>
                  <a:moveTo>
                    <a:pt x="117" y="72"/>
                  </a:moveTo>
                  <a:cubicBezTo>
                    <a:pt x="118" y="71"/>
                    <a:pt x="119" y="70"/>
                    <a:pt x="119" y="70"/>
                  </a:cubicBezTo>
                  <a:cubicBezTo>
                    <a:pt x="120" y="70"/>
                    <a:pt x="120" y="70"/>
                    <a:pt x="121" y="71"/>
                  </a:cubicBezTo>
                  <a:cubicBezTo>
                    <a:pt x="122" y="71"/>
                    <a:pt x="122" y="71"/>
                    <a:pt x="123" y="71"/>
                  </a:cubicBezTo>
                  <a:cubicBezTo>
                    <a:pt x="124" y="72"/>
                    <a:pt x="124" y="72"/>
                    <a:pt x="124" y="72"/>
                  </a:cubicBezTo>
                  <a:cubicBezTo>
                    <a:pt x="125" y="73"/>
                    <a:pt x="125" y="73"/>
                    <a:pt x="125" y="73"/>
                  </a:cubicBezTo>
                  <a:cubicBezTo>
                    <a:pt x="126" y="72"/>
                    <a:pt x="127" y="72"/>
                    <a:pt x="127" y="72"/>
                  </a:cubicBezTo>
                  <a:cubicBezTo>
                    <a:pt x="128" y="72"/>
                    <a:pt x="128" y="72"/>
                    <a:pt x="128" y="72"/>
                  </a:cubicBezTo>
                  <a:cubicBezTo>
                    <a:pt x="129" y="72"/>
                    <a:pt x="129" y="72"/>
                    <a:pt x="130" y="72"/>
                  </a:cubicBezTo>
                  <a:cubicBezTo>
                    <a:pt x="130" y="72"/>
                    <a:pt x="129" y="72"/>
                    <a:pt x="130" y="72"/>
                  </a:cubicBezTo>
                  <a:cubicBezTo>
                    <a:pt x="131" y="72"/>
                    <a:pt x="131" y="72"/>
                    <a:pt x="132" y="72"/>
                  </a:cubicBezTo>
                  <a:cubicBezTo>
                    <a:pt x="132" y="71"/>
                    <a:pt x="133" y="71"/>
                    <a:pt x="133" y="72"/>
                  </a:cubicBezTo>
                  <a:cubicBezTo>
                    <a:pt x="134" y="72"/>
                    <a:pt x="134" y="72"/>
                    <a:pt x="134" y="71"/>
                  </a:cubicBezTo>
                  <a:cubicBezTo>
                    <a:pt x="134" y="71"/>
                    <a:pt x="135" y="71"/>
                    <a:pt x="135" y="71"/>
                  </a:cubicBezTo>
                  <a:cubicBezTo>
                    <a:pt x="135" y="71"/>
                    <a:pt x="135" y="71"/>
                    <a:pt x="136" y="71"/>
                  </a:cubicBezTo>
                  <a:cubicBezTo>
                    <a:pt x="136" y="71"/>
                    <a:pt x="136" y="71"/>
                    <a:pt x="137" y="71"/>
                  </a:cubicBezTo>
                  <a:cubicBezTo>
                    <a:pt x="137" y="71"/>
                    <a:pt x="138" y="71"/>
                    <a:pt x="138" y="71"/>
                  </a:cubicBezTo>
                  <a:cubicBezTo>
                    <a:pt x="139" y="71"/>
                    <a:pt x="139" y="72"/>
                    <a:pt x="139" y="72"/>
                  </a:cubicBezTo>
                  <a:cubicBezTo>
                    <a:pt x="139" y="72"/>
                    <a:pt x="140" y="72"/>
                    <a:pt x="140" y="73"/>
                  </a:cubicBezTo>
                  <a:cubicBezTo>
                    <a:pt x="140" y="73"/>
                    <a:pt x="140" y="73"/>
                    <a:pt x="140" y="74"/>
                  </a:cubicBezTo>
                  <a:cubicBezTo>
                    <a:pt x="140" y="74"/>
                    <a:pt x="140" y="74"/>
                    <a:pt x="140" y="75"/>
                  </a:cubicBezTo>
                  <a:cubicBezTo>
                    <a:pt x="140" y="76"/>
                    <a:pt x="141" y="76"/>
                    <a:pt x="140" y="77"/>
                  </a:cubicBezTo>
                  <a:cubicBezTo>
                    <a:pt x="140" y="77"/>
                    <a:pt x="140" y="78"/>
                    <a:pt x="140" y="79"/>
                  </a:cubicBezTo>
                  <a:cubicBezTo>
                    <a:pt x="139" y="79"/>
                    <a:pt x="138" y="79"/>
                    <a:pt x="138" y="79"/>
                  </a:cubicBezTo>
                  <a:cubicBezTo>
                    <a:pt x="137" y="79"/>
                    <a:pt x="137" y="80"/>
                    <a:pt x="136" y="80"/>
                  </a:cubicBezTo>
                  <a:cubicBezTo>
                    <a:pt x="135" y="80"/>
                    <a:pt x="135" y="81"/>
                    <a:pt x="134" y="81"/>
                  </a:cubicBezTo>
                  <a:cubicBezTo>
                    <a:pt x="134" y="81"/>
                    <a:pt x="133" y="82"/>
                    <a:pt x="132" y="82"/>
                  </a:cubicBezTo>
                  <a:cubicBezTo>
                    <a:pt x="132" y="82"/>
                    <a:pt x="132" y="82"/>
                    <a:pt x="131" y="83"/>
                  </a:cubicBezTo>
                  <a:cubicBezTo>
                    <a:pt x="130" y="83"/>
                    <a:pt x="130" y="84"/>
                    <a:pt x="129" y="84"/>
                  </a:cubicBezTo>
                  <a:cubicBezTo>
                    <a:pt x="129" y="84"/>
                    <a:pt x="129" y="83"/>
                    <a:pt x="128" y="84"/>
                  </a:cubicBezTo>
                  <a:cubicBezTo>
                    <a:pt x="128" y="85"/>
                    <a:pt x="128" y="85"/>
                    <a:pt x="127" y="85"/>
                  </a:cubicBezTo>
                  <a:cubicBezTo>
                    <a:pt x="127" y="85"/>
                    <a:pt x="127" y="85"/>
                    <a:pt x="127" y="85"/>
                  </a:cubicBezTo>
                  <a:cubicBezTo>
                    <a:pt x="127" y="86"/>
                    <a:pt x="126" y="86"/>
                    <a:pt x="127" y="86"/>
                  </a:cubicBezTo>
                  <a:cubicBezTo>
                    <a:pt x="127" y="86"/>
                    <a:pt x="127" y="86"/>
                    <a:pt x="128" y="86"/>
                  </a:cubicBezTo>
                  <a:cubicBezTo>
                    <a:pt x="128" y="87"/>
                    <a:pt x="129" y="87"/>
                    <a:pt x="129" y="87"/>
                  </a:cubicBezTo>
                  <a:cubicBezTo>
                    <a:pt x="130" y="87"/>
                    <a:pt x="130" y="86"/>
                    <a:pt x="131" y="86"/>
                  </a:cubicBezTo>
                  <a:cubicBezTo>
                    <a:pt x="131" y="86"/>
                    <a:pt x="132" y="86"/>
                    <a:pt x="132" y="86"/>
                  </a:cubicBezTo>
                  <a:cubicBezTo>
                    <a:pt x="132" y="85"/>
                    <a:pt x="133" y="85"/>
                    <a:pt x="133" y="85"/>
                  </a:cubicBezTo>
                  <a:cubicBezTo>
                    <a:pt x="133" y="85"/>
                    <a:pt x="133" y="85"/>
                    <a:pt x="134" y="85"/>
                  </a:cubicBezTo>
                  <a:cubicBezTo>
                    <a:pt x="134" y="85"/>
                    <a:pt x="134" y="86"/>
                    <a:pt x="135" y="86"/>
                  </a:cubicBezTo>
                  <a:cubicBezTo>
                    <a:pt x="136" y="86"/>
                    <a:pt x="135" y="86"/>
                    <a:pt x="136" y="87"/>
                  </a:cubicBezTo>
                  <a:cubicBezTo>
                    <a:pt x="136" y="87"/>
                    <a:pt x="136" y="87"/>
                    <a:pt x="136" y="87"/>
                  </a:cubicBezTo>
                  <a:cubicBezTo>
                    <a:pt x="136" y="88"/>
                    <a:pt x="137" y="88"/>
                    <a:pt x="136" y="88"/>
                  </a:cubicBezTo>
                  <a:cubicBezTo>
                    <a:pt x="136" y="88"/>
                    <a:pt x="136" y="89"/>
                    <a:pt x="136" y="89"/>
                  </a:cubicBezTo>
                  <a:cubicBezTo>
                    <a:pt x="136" y="90"/>
                    <a:pt x="135" y="90"/>
                    <a:pt x="135" y="90"/>
                  </a:cubicBezTo>
                  <a:cubicBezTo>
                    <a:pt x="135" y="91"/>
                    <a:pt x="135" y="91"/>
                    <a:pt x="134" y="91"/>
                  </a:cubicBezTo>
                  <a:cubicBezTo>
                    <a:pt x="134" y="91"/>
                    <a:pt x="133" y="91"/>
                    <a:pt x="132" y="91"/>
                  </a:cubicBezTo>
                  <a:cubicBezTo>
                    <a:pt x="132" y="91"/>
                    <a:pt x="131" y="90"/>
                    <a:pt x="130" y="90"/>
                  </a:cubicBezTo>
                  <a:cubicBezTo>
                    <a:pt x="129" y="90"/>
                    <a:pt x="129" y="90"/>
                    <a:pt x="128" y="90"/>
                  </a:cubicBezTo>
                  <a:cubicBezTo>
                    <a:pt x="128" y="90"/>
                    <a:pt x="127" y="90"/>
                    <a:pt x="126" y="91"/>
                  </a:cubicBezTo>
                  <a:cubicBezTo>
                    <a:pt x="126" y="91"/>
                    <a:pt x="125" y="91"/>
                    <a:pt x="124" y="91"/>
                  </a:cubicBezTo>
                  <a:cubicBezTo>
                    <a:pt x="124" y="91"/>
                    <a:pt x="124" y="91"/>
                    <a:pt x="123" y="91"/>
                  </a:cubicBezTo>
                  <a:cubicBezTo>
                    <a:pt x="122" y="91"/>
                    <a:pt x="122" y="91"/>
                    <a:pt x="121" y="92"/>
                  </a:cubicBezTo>
                  <a:cubicBezTo>
                    <a:pt x="121" y="92"/>
                    <a:pt x="119" y="92"/>
                    <a:pt x="119" y="92"/>
                  </a:cubicBezTo>
                  <a:cubicBezTo>
                    <a:pt x="118" y="93"/>
                    <a:pt x="118" y="93"/>
                    <a:pt x="117" y="93"/>
                  </a:cubicBezTo>
                  <a:cubicBezTo>
                    <a:pt x="116" y="93"/>
                    <a:pt x="116" y="94"/>
                    <a:pt x="116" y="94"/>
                  </a:cubicBezTo>
                  <a:cubicBezTo>
                    <a:pt x="116" y="94"/>
                    <a:pt x="115" y="94"/>
                    <a:pt x="115" y="95"/>
                  </a:cubicBezTo>
                  <a:cubicBezTo>
                    <a:pt x="114" y="95"/>
                    <a:pt x="114" y="96"/>
                    <a:pt x="113" y="96"/>
                  </a:cubicBezTo>
                  <a:cubicBezTo>
                    <a:pt x="113" y="96"/>
                    <a:pt x="113" y="96"/>
                    <a:pt x="113" y="96"/>
                  </a:cubicBezTo>
                  <a:cubicBezTo>
                    <a:pt x="112" y="96"/>
                    <a:pt x="111" y="96"/>
                    <a:pt x="111" y="96"/>
                  </a:cubicBezTo>
                  <a:cubicBezTo>
                    <a:pt x="111" y="96"/>
                    <a:pt x="110" y="96"/>
                    <a:pt x="110" y="96"/>
                  </a:cubicBezTo>
                  <a:cubicBezTo>
                    <a:pt x="109" y="96"/>
                    <a:pt x="109" y="95"/>
                    <a:pt x="109" y="95"/>
                  </a:cubicBezTo>
                  <a:cubicBezTo>
                    <a:pt x="108" y="95"/>
                    <a:pt x="107" y="95"/>
                    <a:pt x="107" y="95"/>
                  </a:cubicBezTo>
                  <a:cubicBezTo>
                    <a:pt x="106" y="94"/>
                    <a:pt x="106" y="94"/>
                    <a:pt x="105" y="93"/>
                  </a:cubicBezTo>
                  <a:cubicBezTo>
                    <a:pt x="105" y="93"/>
                    <a:pt x="104" y="93"/>
                    <a:pt x="104" y="93"/>
                  </a:cubicBezTo>
                  <a:cubicBezTo>
                    <a:pt x="104" y="92"/>
                    <a:pt x="103" y="92"/>
                    <a:pt x="103" y="92"/>
                  </a:cubicBezTo>
                  <a:cubicBezTo>
                    <a:pt x="103" y="91"/>
                    <a:pt x="103" y="91"/>
                    <a:pt x="103" y="90"/>
                  </a:cubicBezTo>
                  <a:cubicBezTo>
                    <a:pt x="103" y="90"/>
                    <a:pt x="103" y="90"/>
                    <a:pt x="103" y="89"/>
                  </a:cubicBezTo>
                  <a:cubicBezTo>
                    <a:pt x="103" y="89"/>
                    <a:pt x="103" y="89"/>
                    <a:pt x="103" y="88"/>
                  </a:cubicBezTo>
                  <a:cubicBezTo>
                    <a:pt x="103" y="88"/>
                    <a:pt x="103" y="88"/>
                    <a:pt x="103" y="88"/>
                  </a:cubicBezTo>
                  <a:cubicBezTo>
                    <a:pt x="103" y="87"/>
                    <a:pt x="103" y="86"/>
                    <a:pt x="104" y="86"/>
                  </a:cubicBezTo>
                  <a:cubicBezTo>
                    <a:pt x="105" y="86"/>
                    <a:pt x="106" y="86"/>
                    <a:pt x="106" y="86"/>
                  </a:cubicBezTo>
                  <a:cubicBezTo>
                    <a:pt x="107" y="87"/>
                    <a:pt x="107" y="86"/>
                    <a:pt x="108" y="87"/>
                  </a:cubicBezTo>
                  <a:cubicBezTo>
                    <a:pt x="108" y="87"/>
                    <a:pt x="108" y="87"/>
                    <a:pt x="109" y="87"/>
                  </a:cubicBezTo>
                  <a:cubicBezTo>
                    <a:pt x="110" y="87"/>
                    <a:pt x="111" y="87"/>
                    <a:pt x="112" y="87"/>
                  </a:cubicBezTo>
                  <a:cubicBezTo>
                    <a:pt x="113" y="87"/>
                    <a:pt x="113" y="87"/>
                    <a:pt x="114" y="87"/>
                  </a:cubicBezTo>
                  <a:cubicBezTo>
                    <a:pt x="115" y="87"/>
                    <a:pt x="116" y="87"/>
                    <a:pt x="116" y="87"/>
                  </a:cubicBezTo>
                  <a:cubicBezTo>
                    <a:pt x="117" y="86"/>
                    <a:pt x="118" y="85"/>
                    <a:pt x="119" y="85"/>
                  </a:cubicBezTo>
                  <a:cubicBezTo>
                    <a:pt x="119" y="85"/>
                    <a:pt x="120" y="85"/>
                    <a:pt x="120" y="84"/>
                  </a:cubicBezTo>
                  <a:cubicBezTo>
                    <a:pt x="121" y="84"/>
                    <a:pt x="122" y="83"/>
                    <a:pt x="123" y="83"/>
                  </a:cubicBezTo>
                  <a:cubicBezTo>
                    <a:pt x="123" y="83"/>
                    <a:pt x="124" y="82"/>
                    <a:pt x="124" y="82"/>
                  </a:cubicBezTo>
                  <a:cubicBezTo>
                    <a:pt x="124" y="81"/>
                    <a:pt x="125" y="81"/>
                    <a:pt x="125" y="81"/>
                  </a:cubicBezTo>
                  <a:cubicBezTo>
                    <a:pt x="126" y="80"/>
                    <a:pt x="127" y="80"/>
                    <a:pt x="127" y="79"/>
                  </a:cubicBezTo>
                  <a:cubicBezTo>
                    <a:pt x="128" y="79"/>
                    <a:pt x="128" y="79"/>
                    <a:pt x="129" y="79"/>
                  </a:cubicBezTo>
                  <a:cubicBezTo>
                    <a:pt x="129" y="78"/>
                    <a:pt x="129" y="78"/>
                    <a:pt x="130" y="78"/>
                  </a:cubicBezTo>
                  <a:cubicBezTo>
                    <a:pt x="130" y="78"/>
                    <a:pt x="130" y="77"/>
                    <a:pt x="130" y="77"/>
                  </a:cubicBezTo>
                  <a:cubicBezTo>
                    <a:pt x="131" y="77"/>
                    <a:pt x="131" y="76"/>
                    <a:pt x="131" y="76"/>
                  </a:cubicBezTo>
                  <a:cubicBezTo>
                    <a:pt x="130" y="76"/>
                    <a:pt x="130" y="77"/>
                    <a:pt x="129" y="77"/>
                  </a:cubicBezTo>
                  <a:cubicBezTo>
                    <a:pt x="129" y="77"/>
                    <a:pt x="129" y="76"/>
                    <a:pt x="128" y="77"/>
                  </a:cubicBezTo>
                  <a:cubicBezTo>
                    <a:pt x="127" y="78"/>
                    <a:pt x="127" y="78"/>
                    <a:pt x="126" y="78"/>
                  </a:cubicBezTo>
                  <a:cubicBezTo>
                    <a:pt x="125" y="78"/>
                    <a:pt x="125" y="79"/>
                    <a:pt x="124" y="79"/>
                  </a:cubicBezTo>
                  <a:cubicBezTo>
                    <a:pt x="123" y="79"/>
                    <a:pt x="122" y="79"/>
                    <a:pt x="121" y="78"/>
                  </a:cubicBezTo>
                  <a:cubicBezTo>
                    <a:pt x="120" y="78"/>
                    <a:pt x="120" y="78"/>
                    <a:pt x="120" y="77"/>
                  </a:cubicBezTo>
                  <a:cubicBezTo>
                    <a:pt x="119" y="77"/>
                    <a:pt x="119" y="77"/>
                    <a:pt x="119" y="76"/>
                  </a:cubicBezTo>
                  <a:cubicBezTo>
                    <a:pt x="118" y="76"/>
                    <a:pt x="118" y="75"/>
                    <a:pt x="118" y="75"/>
                  </a:cubicBezTo>
                  <a:cubicBezTo>
                    <a:pt x="117" y="74"/>
                    <a:pt x="117" y="74"/>
                    <a:pt x="117" y="73"/>
                  </a:cubicBezTo>
                  <a:cubicBezTo>
                    <a:pt x="117" y="72"/>
                    <a:pt x="117" y="72"/>
                    <a:pt x="117" y="72"/>
                  </a:cubicBezTo>
                  <a:close/>
                  <a:moveTo>
                    <a:pt x="184" y="64"/>
                  </a:moveTo>
                  <a:cubicBezTo>
                    <a:pt x="185" y="64"/>
                    <a:pt x="185" y="64"/>
                    <a:pt x="185" y="63"/>
                  </a:cubicBezTo>
                  <a:cubicBezTo>
                    <a:pt x="185" y="63"/>
                    <a:pt x="185" y="63"/>
                    <a:pt x="185" y="63"/>
                  </a:cubicBezTo>
                  <a:cubicBezTo>
                    <a:pt x="185" y="62"/>
                    <a:pt x="185" y="62"/>
                    <a:pt x="186" y="62"/>
                  </a:cubicBezTo>
                  <a:cubicBezTo>
                    <a:pt x="186" y="61"/>
                    <a:pt x="186" y="61"/>
                    <a:pt x="186" y="61"/>
                  </a:cubicBezTo>
                  <a:cubicBezTo>
                    <a:pt x="186" y="61"/>
                    <a:pt x="186" y="61"/>
                    <a:pt x="187" y="60"/>
                  </a:cubicBezTo>
                  <a:cubicBezTo>
                    <a:pt x="187" y="60"/>
                    <a:pt x="187" y="60"/>
                    <a:pt x="187" y="60"/>
                  </a:cubicBezTo>
                  <a:cubicBezTo>
                    <a:pt x="187" y="61"/>
                    <a:pt x="187" y="61"/>
                    <a:pt x="187" y="61"/>
                  </a:cubicBezTo>
                  <a:cubicBezTo>
                    <a:pt x="187" y="61"/>
                    <a:pt x="187" y="61"/>
                    <a:pt x="187" y="62"/>
                  </a:cubicBezTo>
                  <a:cubicBezTo>
                    <a:pt x="187" y="62"/>
                    <a:pt x="187" y="62"/>
                    <a:pt x="187" y="62"/>
                  </a:cubicBezTo>
                  <a:cubicBezTo>
                    <a:pt x="187" y="63"/>
                    <a:pt x="187" y="63"/>
                    <a:pt x="187" y="63"/>
                  </a:cubicBezTo>
                  <a:cubicBezTo>
                    <a:pt x="187" y="64"/>
                    <a:pt x="186" y="64"/>
                    <a:pt x="186" y="64"/>
                  </a:cubicBezTo>
                  <a:cubicBezTo>
                    <a:pt x="186" y="64"/>
                    <a:pt x="186" y="64"/>
                    <a:pt x="186" y="65"/>
                  </a:cubicBezTo>
                  <a:cubicBezTo>
                    <a:pt x="186" y="65"/>
                    <a:pt x="186" y="65"/>
                    <a:pt x="185" y="65"/>
                  </a:cubicBezTo>
                  <a:cubicBezTo>
                    <a:pt x="185" y="65"/>
                    <a:pt x="185" y="65"/>
                    <a:pt x="185" y="65"/>
                  </a:cubicBezTo>
                  <a:cubicBezTo>
                    <a:pt x="185" y="65"/>
                    <a:pt x="184" y="64"/>
                    <a:pt x="184" y="64"/>
                  </a:cubicBezTo>
                  <a:close/>
                  <a:moveTo>
                    <a:pt x="180" y="66"/>
                  </a:moveTo>
                  <a:cubicBezTo>
                    <a:pt x="181" y="66"/>
                    <a:pt x="180" y="66"/>
                    <a:pt x="181" y="66"/>
                  </a:cubicBezTo>
                  <a:cubicBezTo>
                    <a:pt x="181" y="66"/>
                    <a:pt x="181" y="67"/>
                    <a:pt x="182" y="67"/>
                  </a:cubicBezTo>
                  <a:cubicBezTo>
                    <a:pt x="182" y="67"/>
                    <a:pt x="182" y="67"/>
                    <a:pt x="182" y="67"/>
                  </a:cubicBezTo>
                  <a:cubicBezTo>
                    <a:pt x="183" y="67"/>
                    <a:pt x="183" y="67"/>
                    <a:pt x="183" y="67"/>
                  </a:cubicBezTo>
                  <a:cubicBezTo>
                    <a:pt x="183" y="67"/>
                    <a:pt x="184" y="67"/>
                    <a:pt x="184" y="67"/>
                  </a:cubicBezTo>
                  <a:cubicBezTo>
                    <a:pt x="184" y="68"/>
                    <a:pt x="184" y="68"/>
                    <a:pt x="183" y="68"/>
                  </a:cubicBezTo>
                  <a:cubicBezTo>
                    <a:pt x="183" y="69"/>
                    <a:pt x="183" y="69"/>
                    <a:pt x="183" y="69"/>
                  </a:cubicBezTo>
                  <a:cubicBezTo>
                    <a:pt x="182" y="69"/>
                    <a:pt x="182" y="69"/>
                    <a:pt x="182" y="70"/>
                  </a:cubicBezTo>
                  <a:cubicBezTo>
                    <a:pt x="181" y="70"/>
                    <a:pt x="181" y="70"/>
                    <a:pt x="181" y="70"/>
                  </a:cubicBezTo>
                  <a:cubicBezTo>
                    <a:pt x="181" y="71"/>
                    <a:pt x="181" y="71"/>
                    <a:pt x="181" y="71"/>
                  </a:cubicBezTo>
                  <a:cubicBezTo>
                    <a:pt x="180" y="71"/>
                    <a:pt x="180" y="71"/>
                    <a:pt x="180" y="70"/>
                  </a:cubicBezTo>
                  <a:cubicBezTo>
                    <a:pt x="180" y="70"/>
                    <a:pt x="180" y="70"/>
                    <a:pt x="180" y="69"/>
                  </a:cubicBezTo>
                  <a:cubicBezTo>
                    <a:pt x="180" y="69"/>
                    <a:pt x="180" y="69"/>
                    <a:pt x="180" y="68"/>
                  </a:cubicBezTo>
                  <a:cubicBezTo>
                    <a:pt x="180" y="68"/>
                    <a:pt x="180" y="68"/>
                    <a:pt x="180" y="67"/>
                  </a:cubicBezTo>
                  <a:cubicBezTo>
                    <a:pt x="180" y="67"/>
                    <a:pt x="180" y="67"/>
                    <a:pt x="180" y="66"/>
                  </a:cubicBezTo>
                  <a:cubicBezTo>
                    <a:pt x="180" y="66"/>
                    <a:pt x="180" y="66"/>
                    <a:pt x="180" y="66"/>
                  </a:cubicBezTo>
                  <a:close/>
                  <a:moveTo>
                    <a:pt x="190" y="91"/>
                  </a:moveTo>
                  <a:cubicBezTo>
                    <a:pt x="191" y="91"/>
                    <a:pt x="192" y="91"/>
                    <a:pt x="193" y="90"/>
                  </a:cubicBezTo>
                  <a:cubicBezTo>
                    <a:pt x="194" y="90"/>
                    <a:pt x="194" y="90"/>
                    <a:pt x="195" y="90"/>
                  </a:cubicBezTo>
                  <a:cubicBezTo>
                    <a:pt x="196" y="90"/>
                    <a:pt x="197" y="90"/>
                    <a:pt x="197" y="91"/>
                  </a:cubicBezTo>
                  <a:cubicBezTo>
                    <a:pt x="198" y="91"/>
                    <a:pt x="198" y="92"/>
                    <a:pt x="199" y="93"/>
                  </a:cubicBezTo>
                  <a:cubicBezTo>
                    <a:pt x="199" y="95"/>
                    <a:pt x="199" y="95"/>
                    <a:pt x="199" y="96"/>
                  </a:cubicBezTo>
                  <a:cubicBezTo>
                    <a:pt x="199" y="96"/>
                    <a:pt x="199" y="97"/>
                    <a:pt x="199" y="97"/>
                  </a:cubicBezTo>
                  <a:cubicBezTo>
                    <a:pt x="198" y="98"/>
                    <a:pt x="199" y="98"/>
                    <a:pt x="198" y="98"/>
                  </a:cubicBezTo>
                  <a:cubicBezTo>
                    <a:pt x="197" y="98"/>
                    <a:pt x="198" y="98"/>
                    <a:pt x="197" y="98"/>
                  </a:cubicBezTo>
                  <a:cubicBezTo>
                    <a:pt x="195" y="99"/>
                    <a:pt x="195" y="99"/>
                    <a:pt x="195" y="99"/>
                  </a:cubicBezTo>
                  <a:cubicBezTo>
                    <a:pt x="195" y="99"/>
                    <a:pt x="195" y="100"/>
                    <a:pt x="194" y="99"/>
                  </a:cubicBezTo>
                  <a:cubicBezTo>
                    <a:pt x="193" y="99"/>
                    <a:pt x="193" y="98"/>
                    <a:pt x="193" y="98"/>
                  </a:cubicBezTo>
                  <a:cubicBezTo>
                    <a:pt x="193" y="98"/>
                    <a:pt x="194" y="98"/>
                    <a:pt x="194" y="97"/>
                  </a:cubicBezTo>
                  <a:cubicBezTo>
                    <a:pt x="193" y="96"/>
                    <a:pt x="193" y="95"/>
                    <a:pt x="193" y="94"/>
                  </a:cubicBezTo>
                  <a:cubicBezTo>
                    <a:pt x="193" y="94"/>
                    <a:pt x="192" y="93"/>
                    <a:pt x="191" y="93"/>
                  </a:cubicBezTo>
                  <a:cubicBezTo>
                    <a:pt x="191" y="92"/>
                    <a:pt x="190" y="92"/>
                    <a:pt x="190" y="92"/>
                  </a:cubicBezTo>
                  <a:cubicBezTo>
                    <a:pt x="190" y="91"/>
                    <a:pt x="190" y="91"/>
                    <a:pt x="190" y="91"/>
                  </a:cubicBezTo>
                  <a:close/>
                  <a:moveTo>
                    <a:pt x="170" y="68"/>
                  </a:moveTo>
                  <a:cubicBezTo>
                    <a:pt x="170" y="68"/>
                    <a:pt x="171" y="68"/>
                    <a:pt x="171" y="68"/>
                  </a:cubicBezTo>
                  <a:cubicBezTo>
                    <a:pt x="171" y="68"/>
                    <a:pt x="171" y="69"/>
                    <a:pt x="172" y="69"/>
                  </a:cubicBezTo>
                  <a:cubicBezTo>
                    <a:pt x="172" y="69"/>
                    <a:pt x="172" y="69"/>
                    <a:pt x="173" y="69"/>
                  </a:cubicBezTo>
                  <a:cubicBezTo>
                    <a:pt x="173" y="69"/>
                    <a:pt x="173" y="69"/>
                    <a:pt x="173" y="69"/>
                  </a:cubicBezTo>
                  <a:cubicBezTo>
                    <a:pt x="173" y="69"/>
                    <a:pt x="173" y="69"/>
                    <a:pt x="174" y="68"/>
                  </a:cubicBezTo>
                  <a:cubicBezTo>
                    <a:pt x="174" y="68"/>
                    <a:pt x="174" y="68"/>
                    <a:pt x="174" y="68"/>
                  </a:cubicBezTo>
                  <a:cubicBezTo>
                    <a:pt x="174" y="68"/>
                    <a:pt x="175" y="67"/>
                    <a:pt x="175" y="67"/>
                  </a:cubicBezTo>
                  <a:cubicBezTo>
                    <a:pt x="175" y="67"/>
                    <a:pt x="176" y="67"/>
                    <a:pt x="176" y="67"/>
                  </a:cubicBezTo>
                  <a:cubicBezTo>
                    <a:pt x="176" y="66"/>
                    <a:pt x="176" y="65"/>
                    <a:pt x="176" y="65"/>
                  </a:cubicBezTo>
                  <a:cubicBezTo>
                    <a:pt x="176" y="65"/>
                    <a:pt x="176" y="64"/>
                    <a:pt x="176" y="63"/>
                  </a:cubicBezTo>
                  <a:cubicBezTo>
                    <a:pt x="176" y="62"/>
                    <a:pt x="175" y="61"/>
                    <a:pt x="175" y="61"/>
                  </a:cubicBezTo>
                  <a:cubicBezTo>
                    <a:pt x="175" y="61"/>
                    <a:pt x="175" y="60"/>
                    <a:pt x="175" y="59"/>
                  </a:cubicBezTo>
                  <a:cubicBezTo>
                    <a:pt x="174" y="58"/>
                    <a:pt x="174" y="58"/>
                    <a:pt x="174" y="57"/>
                  </a:cubicBezTo>
                  <a:cubicBezTo>
                    <a:pt x="174" y="57"/>
                    <a:pt x="174" y="56"/>
                    <a:pt x="174" y="56"/>
                  </a:cubicBezTo>
                  <a:cubicBezTo>
                    <a:pt x="174" y="56"/>
                    <a:pt x="175" y="55"/>
                    <a:pt x="176" y="55"/>
                  </a:cubicBezTo>
                  <a:cubicBezTo>
                    <a:pt x="176" y="55"/>
                    <a:pt x="176" y="55"/>
                    <a:pt x="177" y="55"/>
                  </a:cubicBezTo>
                  <a:cubicBezTo>
                    <a:pt x="178" y="55"/>
                    <a:pt x="178" y="55"/>
                    <a:pt x="178" y="56"/>
                  </a:cubicBezTo>
                  <a:cubicBezTo>
                    <a:pt x="179" y="56"/>
                    <a:pt x="179" y="56"/>
                    <a:pt x="180" y="56"/>
                  </a:cubicBezTo>
                  <a:cubicBezTo>
                    <a:pt x="181" y="57"/>
                    <a:pt x="181" y="58"/>
                    <a:pt x="181" y="58"/>
                  </a:cubicBezTo>
                  <a:cubicBezTo>
                    <a:pt x="181" y="59"/>
                    <a:pt x="181" y="60"/>
                    <a:pt x="181" y="60"/>
                  </a:cubicBezTo>
                  <a:cubicBezTo>
                    <a:pt x="181" y="61"/>
                    <a:pt x="181" y="61"/>
                    <a:pt x="181" y="62"/>
                  </a:cubicBezTo>
                  <a:cubicBezTo>
                    <a:pt x="180" y="62"/>
                    <a:pt x="181" y="62"/>
                    <a:pt x="181" y="63"/>
                  </a:cubicBezTo>
                  <a:cubicBezTo>
                    <a:pt x="181" y="63"/>
                    <a:pt x="181" y="63"/>
                    <a:pt x="181" y="63"/>
                  </a:cubicBezTo>
                  <a:cubicBezTo>
                    <a:pt x="181" y="63"/>
                    <a:pt x="181" y="64"/>
                    <a:pt x="182" y="63"/>
                  </a:cubicBezTo>
                  <a:cubicBezTo>
                    <a:pt x="183" y="63"/>
                    <a:pt x="183" y="63"/>
                    <a:pt x="183" y="63"/>
                  </a:cubicBezTo>
                  <a:cubicBezTo>
                    <a:pt x="183" y="62"/>
                    <a:pt x="184" y="62"/>
                    <a:pt x="184" y="62"/>
                  </a:cubicBezTo>
                  <a:cubicBezTo>
                    <a:pt x="184" y="62"/>
                    <a:pt x="184" y="61"/>
                    <a:pt x="185" y="60"/>
                  </a:cubicBezTo>
                  <a:cubicBezTo>
                    <a:pt x="186" y="60"/>
                    <a:pt x="186" y="59"/>
                    <a:pt x="186" y="59"/>
                  </a:cubicBezTo>
                  <a:cubicBezTo>
                    <a:pt x="186" y="59"/>
                    <a:pt x="186" y="58"/>
                    <a:pt x="186" y="58"/>
                  </a:cubicBezTo>
                  <a:cubicBezTo>
                    <a:pt x="187" y="58"/>
                    <a:pt x="187" y="56"/>
                    <a:pt x="188" y="56"/>
                  </a:cubicBezTo>
                  <a:cubicBezTo>
                    <a:pt x="189" y="56"/>
                    <a:pt x="189" y="56"/>
                    <a:pt x="190" y="55"/>
                  </a:cubicBezTo>
                  <a:cubicBezTo>
                    <a:pt x="191" y="55"/>
                    <a:pt x="191" y="56"/>
                    <a:pt x="192" y="56"/>
                  </a:cubicBezTo>
                  <a:cubicBezTo>
                    <a:pt x="192" y="56"/>
                    <a:pt x="193" y="56"/>
                    <a:pt x="193" y="57"/>
                  </a:cubicBezTo>
                  <a:cubicBezTo>
                    <a:pt x="193" y="58"/>
                    <a:pt x="193" y="59"/>
                    <a:pt x="193" y="59"/>
                  </a:cubicBezTo>
                  <a:cubicBezTo>
                    <a:pt x="193" y="60"/>
                    <a:pt x="194" y="60"/>
                    <a:pt x="193" y="61"/>
                  </a:cubicBezTo>
                  <a:cubicBezTo>
                    <a:pt x="193" y="61"/>
                    <a:pt x="192" y="62"/>
                    <a:pt x="192" y="62"/>
                  </a:cubicBezTo>
                  <a:cubicBezTo>
                    <a:pt x="191" y="63"/>
                    <a:pt x="191" y="62"/>
                    <a:pt x="191" y="63"/>
                  </a:cubicBezTo>
                  <a:cubicBezTo>
                    <a:pt x="190" y="63"/>
                    <a:pt x="190" y="64"/>
                    <a:pt x="190" y="64"/>
                  </a:cubicBezTo>
                  <a:cubicBezTo>
                    <a:pt x="189" y="64"/>
                    <a:pt x="189" y="65"/>
                    <a:pt x="189" y="65"/>
                  </a:cubicBezTo>
                  <a:cubicBezTo>
                    <a:pt x="189" y="66"/>
                    <a:pt x="189" y="66"/>
                    <a:pt x="189" y="66"/>
                  </a:cubicBezTo>
                  <a:cubicBezTo>
                    <a:pt x="190" y="66"/>
                    <a:pt x="190" y="66"/>
                    <a:pt x="190" y="66"/>
                  </a:cubicBezTo>
                  <a:cubicBezTo>
                    <a:pt x="191" y="65"/>
                    <a:pt x="191" y="65"/>
                    <a:pt x="191" y="65"/>
                  </a:cubicBezTo>
                  <a:cubicBezTo>
                    <a:pt x="192" y="64"/>
                    <a:pt x="192" y="64"/>
                    <a:pt x="193" y="64"/>
                  </a:cubicBezTo>
                  <a:cubicBezTo>
                    <a:pt x="193" y="64"/>
                    <a:pt x="193" y="64"/>
                    <a:pt x="194" y="63"/>
                  </a:cubicBezTo>
                  <a:cubicBezTo>
                    <a:pt x="194" y="63"/>
                    <a:pt x="194" y="62"/>
                    <a:pt x="195" y="62"/>
                  </a:cubicBezTo>
                  <a:cubicBezTo>
                    <a:pt x="196" y="62"/>
                    <a:pt x="195" y="62"/>
                    <a:pt x="196" y="61"/>
                  </a:cubicBezTo>
                  <a:cubicBezTo>
                    <a:pt x="197" y="61"/>
                    <a:pt x="197" y="61"/>
                    <a:pt x="198" y="61"/>
                  </a:cubicBezTo>
                  <a:cubicBezTo>
                    <a:pt x="198" y="61"/>
                    <a:pt x="199" y="61"/>
                    <a:pt x="199" y="61"/>
                  </a:cubicBezTo>
                  <a:cubicBezTo>
                    <a:pt x="199" y="62"/>
                    <a:pt x="199" y="62"/>
                    <a:pt x="200" y="62"/>
                  </a:cubicBezTo>
                  <a:cubicBezTo>
                    <a:pt x="200" y="62"/>
                    <a:pt x="200" y="62"/>
                    <a:pt x="200" y="63"/>
                  </a:cubicBezTo>
                  <a:cubicBezTo>
                    <a:pt x="200" y="63"/>
                    <a:pt x="200" y="64"/>
                    <a:pt x="200" y="64"/>
                  </a:cubicBezTo>
                  <a:cubicBezTo>
                    <a:pt x="200" y="64"/>
                    <a:pt x="200" y="65"/>
                    <a:pt x="200" y="65"/>
                  </a:cubicBezTo>
                  <a:cubicBezTo>
                    <a:pt x="200" y="66"/>
                    <a:pt x="199" y="66"/>
                    <a:pt x="199" y="66"/>
                  </a:cubicBezTo>
                  <a:cubicBezTo>
                    <a:pt x="198" y="66"/>
                    <a:pt x="197" y="67"/>
                    <a:pt x="197" y="67"/>
                  </a:cubicBezTo>
                  <a:cubicBezTo>
                    <a:pt x="196" y="67"/>
                    <a:pt x="196" y="67"/>
                    <a:pt x="195" y="67"/>
                  </a:cubicBezTo>
                  <a:cubicBezTo>
                    <a:pt x="194" y="68"/>
                    <a:pt x="194" y="68"/>
                    <a:pt x="193" y="68"/>
                  </a:cubicBezTo>
                  <a:cubicBezTo>
                    <a:pt x="193" y="68"/>
                    <a:pt x="193" y="68"/>
                    <a:pt x="192" y="68"/>
                  </a:cubicBezTo>
                  <a:cubicBezTo>
                    <a:pt x="191" y="68"/>
                    <a:pt x="191" y="68"/>
                    <a:pt x="191" y="68"/>
                  </a:cubicBezTo>
                  <a:cubicBezTo>
                    <a:pt x="190" y="68"/>
                    <a:pt x="190" y="68"/>
                    <a:pt x="189" y="69"/>
                  </a:cubicBezTo>
                  <a:cubicBezTo>
                    <a:pt x="189" y="69"/>
                    <a:pt x="188" y="69"/>
                    <a:pt x="187" y="69"/>
                  </a:cubicBezTo>
                  <a:cubicBezTo>
                    <a:pt x="187" y="69"/>
                    <a:pt x="186" y="70"/>
                    <a:pt x="186" y="70"/>
                  </a:cubicBezTo>
                  <a:cubicBezTo>
                    <a:pt x="185" y="70"/>
                    <a:pt x="185" y="71"/>
                    <a:pt x="185" y="71"/>
                  </a:cubicBezTo>
                  <a:cubicBezTo>
                    <a:pt x="184" y="71"/>
                    <a:pt x="183" y="72"/>
                    <a:pt x="183" y="72"/>
                  </a:cubicBezTo>
                  <a:cubicBezTo>
                    <a:pt x="183" y="72"/>
                    <a:pt x="182" y="73"/>
                    <a:pt x="182" y="73"/>
                  </a:cubicBezTo>
                  <a:cubicBezTo>
                    <a:pt x="181" y="73"/>
                    <a:pt x="181" y="74"/>
                    <a:pt x="180" y="74"/>
                  </a:cubicBezTo>
                  <a:cubicBezTo>
                    <a:pt x="180" y="74"/>
                    <a:pt x="180" y="74"/>
                    <a:pt x="180" y="75"/>
                  </a:cubicBezTo>
                  <a:cubicBezTo>
                    <a:pt x="180" y="75"/>
                    <a:pt x="180" y="75"/>
                    <a:pt x="180" y="76"/>
                  </a:cubicBezTo>
                  <a:cubicBezTo>
                    <a:pt x="180" y="76"/>
                    <a:pt x="180" y="76"/>
                    <a:pt x="181" y="76"/>
                  </a:cubicBezTo>
                  <a:cubicBezTo>
                    <a:pt x="181" y="76"/>
                    <a:pt x="182" y="76"/>
                    <a:pt x="182" y="75"/>
                  </a:cubicBezTo>
                  <a:cubicBezTo>
                    <a:pt x="182" y="75"/>
                    <a:pt x="182" y="75"/>
                    <a:pt x="182" y="75"/>
                  </a:cubicBezTo>
                  <a:cubicBezTo>
                    <a:pt x="183" y="74"/>
                    <a:pt x="183" y="74"/>
                    <a:pt x="183" y="74"/>
                  </a:cubicBezTo>
                  <a:cubicBezTo>
                    <a:pt x="184" y="74"/>
                    <a:pt x="184" y="73"/>
                    <a:pt x="184" y="74"/>
                  </a:cubicBezTo>
                  <a:cubicBezTo>
                    <a:pt x="184" y="74"/>
                    <a:pt x="184" y="75"/>
                    <a:pt x="184" y="75"/>
                  </a:cubicBezTo>
                  <a:cubicBezTo>
                    <a:pt x="184" y="75"/>
                    <a:pt x="183" y="75"/>
                    <a:pt x="183" y="76"/>
                  </a:cubicBezTo>
                  <a:cubicBezTo>
                    <a:pt x="183" y="76"/>
                    <a:pt x="183" y="76"/>
                    <a:pt x="183" y="76"/>
                  </a:cubicBezTo>
                  <a:cubicBezTo>
                    <a:pt x="183" y="77"/>
                    <a:pt x="183" y="77"/>
                    <a:pt x="182" y="78"/>
                  </a:cubicBezTo>
                  <a:cubicBezTo>
                    <a:pt x="182" y="78"/>
                    <a:pt x="182" y="78"/>
                    <a:pt x="182" y="78"/>
                  </a:cubicBezTo>
                  <a:cubicBezTo>
                    <a:pt x="182" y="79"/>
                    <a:pt x="182" y="79"/>
                    <a:pt x="182" y="79"/>
                  </a:cubicBezTo>
                  <a:cubicBezTo>
                    <a:pt x="182" y="80"/>
                    <a:pt x="182" y="80"/>
                    <a:pt x="183" y="79"/>
                  </a:cubicBezTo>
                  <a:cubicBezTo>
                    <a:pt x="183" y="78"/>
                    <a:pt x="184" y="78"/>
                    <a:pt x="184" y="78"/>
                  </a:cubicBezTo>
                  <a:cubicBezTo>
                    <a:pt x="184" y="77"/>
                    <a:pt x="185" y="77"/>
                    <a:pt x="185" y="76"/>
                  </a:cubicBezTo>
                  <a:cubicBezTo>
                    <a:pt x="185" y="76"/>
                    <a:pt x="185" y="75"/>
                    <a:pt x="185" y="75"/>
                  </a:cubicBezTo>
                  <a:cubicBezTo>
                    <a:pt x="185" y="75"/>
                    <a:pt x="185" y="74"/>
                    <a:pt x="185" y="74"/>
                  </a:cubicBezTo>
                  <a:cubicBezTo>
                    <a:pt x="185" y="73"/>
                    <a:pt x="185" y="73"/>
                    <a:pt x="186" y="72"/>
                  </a:cubicBezTo>
                  <a:cubicBezTo>
                    <a:pt x="186" y="72"/>
                    <a:pt x="185" y="72"/>
                    <a:pt x="186" y="71"/>
                  </a:cubicBezTo>
                  <a:cubicBezTo>
                    <a:pt x="187" y="71"/>
                    <a:pt x="187" y="71"/>
                    <a:pt x="188" y="71"/>
                  </a:cubicBezTo>
                  <a:cubicBezTo>
                    <a:pt x="189" y="70"/>
                    <a:pt x="190" y="70"/>
                    <a:pt x="190" y="70"/>
                  </a:cubicBezTo>
                  <a:cubicBezTo>
                    <a:pt x="191" y="70"/>
                    <a:pt x="191" y="70"/>
                    <a:pt x="191" y="71"/>
                  </a:cubicBezTo>
                  <a:cubicBezTo>
                    <a:pt x="191" y="71"/>
                    <a:pt x="191" y="71"/>
                    <a:pt x="191" y="72"/>
                  </a:cubicBezTo>
                  <a:cubicBezTo>
                    <a:pt x="192" y="72"/>
                    <a:pt x="192" y="73"/>
                    <a:pt x="192" y="73"/>
                  </a:cubicBezTo>
                  <a:cubicBezTo>
                    <a:pt x="192" y="74"/>
                    <a:pt x="191" y="73"/>
                    <a:pt x="191" y="74"/>
                  </a:cubicBezTo>
                  <a:cubicBezTo>
                    <a:pt x="190" y="75"/>
                    <a:pt x="190" y="75"/>
                    <a:pt x="190" y="75"/>
                  </a:cubicBezTo>
                  <a:cubicBezTo>
                    <a:pt x="189" y="75"/>
                    <a:pt x="188" y="75"/>
                    <a:pt x="188" y="76"/>
                  </a:cubicBezTo>
                  <a:cubicBezTo>
                    <a:pt x="187" y="76"/>
                    <a:pt x="187" y="77"/>
                    <a:pt x="187" y="77"/>
                  </a:cubicBezTo>
                  <a:cubicBezTo>
                    <a:pt x="186" y="77"/>
                    <a:pt x="186" y="78"/>
                    <a:pt x="186" y="78"/>
                  </a:cubicBezTo>
                  <a:cubicBezTo>
                    <a:pt x="186" y="78"/>
                    <a:pt x="186" y="79"/>
                    <a:pt x="186" y="79"/>
                  </a:cubicBezTo>
                  <a:cubicBezTo>
                    <a:pt x="186" y="79"/>
                    <a:pt x="186" y="79"/>
                    <a:pt x="186" y="79"/>
                  </a:cubicBezTo>
                  <a:cubicBezTo>
                    <a:pt x="187" y="79"/>
                    <a:pt x="187" y="80"/>
                    <a:pt x="187" y="79"/>
                  </a:cubicBezTo>
                  <a:cubicBezTo>
                    <a:pt x="187" y="78"/>
                    <a:pt x="187" y="78"/>
                    <a:pt x="188" y="78"/>
                  </a:cubicBezTo>
                  <a:cubicBezTo>
                    <a:pt x="188" y="78"/>
                    <a:pt x="188" y="77"/>
                    <a:pt x="188" y="78"/>
                  </a:cubicBezTo>
                  <a:cubicBezTo>
                    <a:pt x="189" y="78"/>
                    <a:pt x="189" y="78"/>
                    <a:pt x="189" y="79"/>
                  </a:cubicBezTo>
                  <a:cubicBezTo>
                    <a:pt x="189" y="79"/>
                    <a:pt x="189" y="79"/>
                    <a:pt x="189" y="79"/>
                  </a:cubicBezTo>
                  <a:cubicBezTo>
                    <a:pt x="189" y="80"/>
                    <a:pt x="189" y="80"/>
                    <a:pt x="189" y="80"/>
                  </a:cubicBezTo>
                  <a:cubicBezTo>
                    <a:pt x="188" y="81"/>
                    <a:pt x="188" y="81"/>
                    <a:pt x="188" y="81"/>
                  </a:cubicBezTo>
                  <a:cubicBezTo>
                    <a:pt x="188" y="81"/>
                    <a:pt x="188" y="82"/>
                    <a:pt x="188" y="82"/>
                  </a:cubicBezTo>
                  <a:cubicBezTo>
                    <a:pt x="188" y="82"/>
                    <a:pt x="188" y="83"/>
                    <a:pt x="189" y="83"/>
                  </a:cubicBezTo>
                  <a:cubicBezTo>
                    <a:pt x="189" y="83"/>
                    <a:pt x="189" y="83"/>
                    <a:pt x="189" y="83"/>
                  </a:cubicBezTo>
                  <a:cubicBezTo>
                    <a:pt x="189" y="84"/>
                    <a:pt x="189" y="84"/>
                    <a:pt x="189" y="84"/>
                  </a:cubicBezTo>
                  <a:cubicBezTo>
                    <a:pt x="189" y="84"/>
                    <a:pt x="189" y="84"/>
                    <a:pt x="188" y="85"/>
                  </a:cubicBezTo>
                  <a:cubicBezTo>
                    <a:pt x="188" y="85"/>
                    <a:pt x="188" y="85"/>
                    <a:pt x="188" y="86"/>
                  </a:cubicBezTo>
                  <a:cubicBezTo>
                    <a:pt x="187" y="86"/>
                    <a:pt x="187" y="86"/>
                    <a:pt x="187" y="86"/>
                  </a:cubicBezTo>
                  <a:cubicBezTo>
                    <a:pt x="187" y="87"/>
                    <a:pt x="187" y="87"/>
                    <a:pt x="188" y="87"/>
                  </a:cubicBezTo>
                  <a:cubicBezTo>
                    <a:pt x="188" y="87"/>
                    <a:pt x="188" y="87"/>
                    <a:pt x="188" y="87"/>
                  </a:cubicBezTo>
                  <a:cubicBezTo>
                    <a:pt x="189" y="87"/>
                    <a:pt x="189" y="87"/>
                    <a:pt x="189" y="87"/>
                  </a:cubicBezTo>
                  <a:cubicBezTo>
                    <a:pt x="190" y="87"/>
                    <a:pt x="190" y="87"/>
                    <a:pt x="190" y="87"/>
                  </a:cubicBezTo>
                  <a:cubicBezTo>
                    <a:pt x="190" y="87"/>
                    <a:pt x="190" y="87"/>
                    <a:pt x="190" y="87"/>
                  </a:cubicBezTo>
                  <a:cubicBezTo>
                    <a:pt x="190" y="87"/>
                    <a:pt x="190" y="87"/>
                    <a:pt x="190" y="88"/>
                  </a:cubicBezTo>
                  <a:cubicBezTo>
                    <a:pt x="190" y="89"/>
                    <a:pt x="190" y="89"/>
                    <a:pt x="190" y="90"/>
                  </a:cubicBezTo>
                  <a:cubicBezTo>
                    <a:pt x="189" y="90"/>
                    <a:pt x="189" y="90"/>
                    <a:pt x="189" y="90"/>
                  </a:cubicBezTo>
                  <a:cubicBezTo>
                    <a:pt x="189" y="91"/>
                    <a:pt x="189" y="91"/>
                    <a:pt x="189" y="91"/>
                  </a:cubicBezTo>
                  <a:cubicBezTo>
                    <a:pt x="189" y="91"/>
                    <a:pt x="188" y="92"/>
                    <a:pt x="188" y="92"/>
                  </a:cubicBezTo>
                  <a:cubicBezTo>
                    <a:pt x="188" y="93"/>
                    <a:pt x="188" y="93"/>
                    <a:pt x="189" y="94"/>
                  </a:cubicBezTo>
                  <a:cubicBezTo>
                    <a:pt x="189" y="95"/>
                    <a:pt x="189" y="95"/>
                    <a:pt x="189" y="96"/>
                  </a:cubicBezTo>
                  <a:cubicBezTo>
                    <a:pt x="189" y="96"/>
                    <a:pt x="189" y="97"/>
                    <a:pt x="189" y="97"/>
                  </a:cubicBezTo>
                  <a:cubicBezTo>
                    <a:pt x="189" y="98"/>
                    <a:pt x="190" y="99"/>
                    <a:pt x="190" y="99"/>
                  </a:cubicBezTo>
                  <a:cubicBezTo>
                    <a:pt x="190" y="100"/>
                    <a:pt x="190" y="101"/>
                    <a:pt x="190" y="101"/>
                  </a:cubicBezTo>
                  <a:cubicBezTo>
                    <a:pt x="190" y="101"/>
                    <a:pt x="189" y="102"/>
                    <a:pt x="189" y="103"/>
                  </a:cubicBezTo>
                  <a:cubicBezTo>
                    <a:pt x="189" y="103"/>
                    <a:pt x="188" y="103"/>
                    <a:pt x="188" y="103"/>
                  </a:cubicBezTo>
                  <a:cubicBezTo>
                    <a:pt x="188" y="104"/>
                    <a:pt x="188" y="104"/>
                    <a:pt x="187" y="104"/>
                  </a:cubicBezTo>
                  <a:cubicBezTo>
                    <a:pt x="187" y="104"/>
                    <a:pt x="187" y="105"/>
                    <a:pt x="187" y="105"/>
                  </a:cubicBezTo>
                  <a:cubicBezTo>
                    <a:pt x="186" y="105"/>
                    <a:pt x="186" y="105"/>
                    <a:pt x="186" y="105"/>
                  </a:cubicBezTo>
                  <a:cubicBezTo>
                    <a:pt x="185" y="105"/>
                    <a:pt x="185" y="104"/>
                    <a:pt x="185" y="104"/>
                  </a:cubicBezTo>
                  <a:cubicBezTo>
                    <a:pt x="185" y="104"/>
                    <a:pt x="184" y="104"/>
                    <a:pt x="184" y="103"/>
                  </a:cubicBezTo>
                  <a:cubicBezTo>
                    <a:pt x="184" y="102"/>
                    <a:pt x="184" y="102"/>
                    <a:pt x="183" y="102"/>
                  </a:cubicBezTo>
                  <a:cubicBezTo>
                    <a:pt x="183" y="102"/>
                    <a:pt x="183" y="101"/>
                    <a:pt x="183" y="101"/>
                  </a:cubicBezTo>
                  <a:cubicBezTo>
                    <a:pt x="183" y="101"/>
                    <a:pt x="182" y="101"/>
                    <a:pt x="182" y="101"/>
                  </a:cubicBezTo>
                  <a:cubicBezTo>
                    <a:pt x="182" y="100"/>
                    <a:pt x="182" y="100"/>
                    <a:pt x="181" y="100"/>
                  </a:cubicBezTo>
                  <a:cubicBezTo>
                    <a:pt x="181" y="100"/>
                    <a:pt x="182" y="100"/>
                    <a:pt x="181" y="100"/>
                  </a:cubicBezTo>
                  <a:cubicBezTo>
                    <a:pt x="181" y="100"/>
                    <a:pt x="180" y="101"/>
                    <a:pt x="180" y="101"/>
                  </a:cubicBezTo>
                  <a:cubicBezTo>
                    <a:pt x="180" y="102"/>
                    <a:pt x="180" y="102"/>
                    <a:pt x="180" y="102"/>
                  </a:cubicBezTo>
                  <a:cubicBezTo>
                    <a:pt x="180" y="103"/>
                    <a:pt x="180" y="103"/>
                    <a:pt x="180" y="104"/>
                  </a:cubicBezTo>
                  <a:cubicBezTo>
                    <a:pt x="179" y="104"/>
                    <a:pt x="179" y="104"/>
                    <a:pt x="179" y="104"/>
                  </a:cubicBezTo>
                  <a:cubicBezTo>
                    <a:pt x="179" y="105"/>
                    <a:pt x="178" y="105"/>
                    <a:pt x="178" y="105"/>
                  </a:cubicBezTo>
                  <a:cubicBezTo>
                    <a:pt x="178" y="105"/>
                    <a:pt x="177" y="106"/>
                    <a:pt x="177" y="106"/>
                  </a:cubicBezTo>
                  <a:cubicBezTo>
                    <a:pt x="177" y="106"/>
                    <a:pt x="176" y="106"/>
                    <a:pt x="176" y="106"/>
                  </a:cubicBezTo>
                  <a:cubicBezTo>
                    <a:pt x="176" y="106"/>
                    <a:pt x="175" y="106"/>
                    <a:pt x="175" y="106"/>
                  </a:cubicBezTo>
                  <a:cubicBezTo>
                    <a:pt x="175" y="105"/>
                    <a:pt x="174" y="105"/>
                    <a:pt x="174" y="105"/>
                  </a:cubicBezTo>
                  <a:cubicBezTo>
                    <a:pt x="173" y="105"/>
                    <a:pt x="173" y="105"/>
                    <a:pt x="173" y="105"/>
                  </a:cubicBezTo>
                  <a:cubicBezTo>
                    <a:pt x="173" y="105"/>
                    <a:pt x="173" y="104"/>
                    <a:pt x="173" y="104"/>
                  </a:cubicBezTo>
                  <a:cubicBezTo>
                    <a:pt x="172" y="103"/>
                    <a:pt x="172" y="103"/>
                    <a:pt x="172" y="103"/>
                  </a:cubicBezTo>
                  <a:cubicBezTo>
                    <a:pt x="172" y="102"/>
                    <a:pt x="172" y="102"/>
                    <a:pt x="172" y="102"/>
                  </a:cubicBezTo>
                  <a:cubicBezTo>
                    <a:pt x="172" y="101"/>
                    <a:pt x="172" y="101"/>
                    <a:pt x="172" y="101"/>
                  </a:cubicBezTo>
                  <a:cubicBezTo>
                    <a:pt x="172" y="101"/>
                    <a:pt x="172" y="100"/>
                    <a:pt x="173" y="100"/>
                  </a:cubicBezTo>
                  <a:cubicBezTo>
                    <a:pt x="173" y="100"/>
                    <a:pt x="173" y="100"/>
                    <a:pt x="174" y="100"/>
                  </a:cubicBezTo>
                  <a:cubicBezTo>
                    <a:pt x="175" y="100"/>
                    <a:pt x="175" y="101"/>
                    <a:pt x="175" y="101"/>
                  </a:cubicBezTo>
                  <a:cubicBezTo>
                    <a:pt x="175" y="101"/>
                    <a:pt x="175" y="101"/>
                    <a:pt x="176" y="101"/>
                  </a:cubicBezTo>
                  <a:cubicBezTo>
                    <a:pt x="176" y="101"/>
                    <a:pt x="177" y="100"/>
                    <a:pt x="177" y="100"/>
                  </a:cubicBezTo>
                  <a:cubicBezTo>
                    <a:pt x="177" y="100"/>
                    <a:pt x="178" y="99"/>
                    <a:pt x="179" y="99"/>
                  </a:cubicBezTo>
                  <a:cubicBezTo>
                    <a:pt x="179" y="99"/>
                    <a:pt x="180" y="98"/>
                    <a:pt x="180" y="97"/>
                  </a:cubicBezTo>
                  <a:cubicBezTo>
                    <a:pt x="180" y="97"/>
                    <a:pt x="181" y="96"/>
                    <a:pt x="180" y="96"/>
                  </a:cubicBezTo>
                  <a:cubicBezTo>
                    <a:pt x="180" y="96"/>
                    <a:pt x="180" y="96"/>
                    <a:pt x="180" y="96"/>
                  </a:cubicBezTo>
                  <a:cubicBezTo>
                    <a:pt x="179" y="95"/>
                    <a:pt x="179" y="95"/>
                    <a:pt x="179" y="95"/>
                  </a:cubicBezTo>
                  <a:cubicBezTo>
                    <a:pt x="178" y="95"/>
                    <a:pt x="178" y="94"/>
                    <a:pt x="178" y="93"/>
                  </a:cubicBezTo>
                  <a:cubicBezTo>
                    <a:pt x="178" y="93"/>
                    <a:pt x="179" y="92"/>
                    <a:pt x="179" y="92"/>
                  </a:cubicBezTo>
                  <a:cubicBezTo>
                    <a:pt x="179" y="92"/>
                    <a:pt x="179" y="92"/>
                    <a:pt x="179" y="92"/>
                  </a:cubicBezTo>
                  <a:cubicBezTo>
                    <a:pt x="179" y="92"/>
                    <a:pt x="180" y="92"/>
                    <a:pt x="180" y="92"/>
                  </a:cubicBezTo>
                  <a:cubicBezTo>
                    <a:pt x="181" y="92"/>
                    <a:pt x="182" y="91"/>
                    <a:pt x="182" y="91"/>
                  </a:cubicBezTo>
                  <a:cubicBezTo>
                    <a:pt x="182" y="91"/>
                    <a:pt x="182" y="91"/>
                    <a:pt x="182" y="91"/>
                  </a:cubicBezTo>
                  <a:cubicBezTo>
                    <a:pt x="182" y="90"/>
                    <a:pt x="182" y="90"/>
                    <a:pt x="183" y="90"/>
                  </a:cubicBezTo>
                  <a:cubicBezTo>
                    <a:pt x="183" y="90"/>
                    <a:pt x="183" y="90"/>
                    <a:pt x="183" y="89"/>
                  </a:cubicBezTo>
                  <a:cubicBezTo>
                    <a:pt x="183" y="89"/>
                    <a:pt x="182" y="89"/>
                    <a:pt x="182" y="89"/>
                  </a:cubicBezTo>
                  <a:cubicBezTo>
                    <a:pt x="181" y="89"/>
                    <a:pt x="181" y="89"/>
                    <a:pt x="181" y="89"/>
                  </a:cubicBezTo>
                  <a:cubicBezTo>
                    <a:pt x="180" y="89"/>
                    <a:pt x="180" y="89"/>
                    <a:pt x="180" y="89"/>
                  </a:cubicBezTo>
                  <a:cubicBezTo>
                    <a:pt x="180" y="88"/>
                    <a:pt x="180" y="88"/>
                    <a:pt x="181" y="88"/>
                  </a:cubicBezTo>
                  <a:cubicBezTo>
                    <a:pt x="181" y="88"/>
                    <a:pt x="181" y="87"/>
                    <a:pt x="181" y="87"/>
                  </a:cubicBezTo>
                  <a:cubicBezTo>
                    <a:pt x="181" y="87"/>
                    <a:pt x="182" y="87"/>
                    <a:pt x="182" y="86"/>
                  </a:cubicBezTo>
                  <a:cubicBezTo>
                    <a:pt x="182" y="86"/>
                    <a:pt x="182" y="86"/>
                    <a:pt x="181" y="86"/>
                  </a:cubicBezTo>
                  <a:cubicBezTo>
                    <a:pt x="181" y="86"/>
                    <a:pt x="181" y="86"/>
                    <a:pt x="180" y="86"/>
                  </a:cubicBezTo>
                  <a:cubicBezTo>
                    <a:pt x="180" y="87"/>
                    <a:pt x="179" y="87"/>
                    <a:pt x="179" y="87"/>
                  </a:cubicBezTo>
                  <a:cubicBezTo>
                    <a:pt x="179" y="87"/>
                    <a:pt x="178" y="87"/>
                    <a:pt x="178" y="87"/>
                  </a:cubicBezTo>
                  <a:cubicBezTo>
                    <a:pt x="177" y="86"/>
                    <a:pt x="177" y="86"/>
                    <a:pt x="177" y="86"/>
                  </a:cubicBezTo>
                  <a:cubicBezTo>
                    <a:pt x="177" y="86"/>
                    <a:pt x="177" y="85"/>
                    <a:pt x="177" y="85"/>
                  </a:cubicBezTo>
                  <a:cubicBezTo>
                    <a:pt x="177" y="85"/>
                    <a:pt x="177" y="85"/>
                    <a:pt x="177" y="84"/>
                  </a:cubicBezTo>
                  <a:cubicBezTo>
                    <a:pt x="178" y="84"/>
                    <a:pt x="178" y="83"/>
                    <a:pt x="178" y="83"/>
                  </a:cubicBezTo>
                  <a:cubicBezTo>
                    <a:pt x="179" y="83"/>
                    <a:pt x="179" y="83"/>
                    <a:pt x="179" y="83"/>
                  </a:cubicBezTo>
                  <a:cubicBezTo>
                    <a:pt x="179" y="82"/>
                    <a:pt x="180" y="82"/>
                    <a:pt x="180" y="82"/>
                  </a:cubicBezTo>
                  <a:cubicBezTo>
                    <a:pt x="180" y="82"/>
                    <a:pt x="180" y="82"/>
                    <a:pt x="181" y="82"/>
                  </a:cubicBezTo>
                  <a:cubicBezTo>
                    <a:pt x="181" y="81"/>
                    <a:pt x="181" y="82"/>
                    <a:pt x="181" y="81"/>
                  </a:cubicBezTo>
                  <a:cubicBezTo>
                    <a:pt x="181" y="81"/>
                    <a:pt x="181" y="80"/>
                    <a:pt x="181" y="80"/>
                  </a:cubicBezTo>
                  <a:cubicBezTo>
                    <a:pt x="181" y="80"/>
                    <a:pt x="181" y="80"/>
                    <a:pt x="181" y="80"/>
                  </a:cubicBezTo>
                  <a:cubicBezTo>
                    <a:pt x="180" y="80"/>
                    <a:pt x="181" y="80"/>
                    <a:pt x="180" y="80"/>
                  </a:cubicBezTo>
                  <a:cubicBezTo>
                    <a:pt x="180" y="80"/>
                    <a:pt x="180" y="80"/>
                    <a:pt x="179" y="81"/>
                  </a:cubicBezTo>
                  <a:cubicBezTo>
                    <a:pt x="179" y="81"/>
                    <a:pt x="179" y="81"/>
                    <a:pt x="178" y="81"/>
                  </a:cubicBezTo>
                  <a:cubicBezTo>
                    <a:pt x="178" y="81"/>
                    <a:pt x="178" y="81"/>
                    <a:pt x="178" y="81"/>
                  </a:cubicBezTo>
                  <a:cubicBezTo>
                    <a:pt x="177" y="81"/>
                    <a:pt x="177" y="80"/>
                    <a:pt x="177" y="80"/>
                  </a:cubicBezTo>
                  <a:cubicBezTo>
                    <a:pt x="177" y="80"/>
                    <a:pt x="176" y="80"/>
                    <a:pt x="176" y="80"/>
                  </a:cubicBezTo>
                  <a:cubicBezTo>
                    <a:pt x="176" y="80"/>
                    <a:pt x="176" y="79"/>
                    <a:pt x="175" y="80"/>
                  </a:cubicBezTo>
                  <a:cubicBezTo>
                    <a:pt x="175" y="80"/>
                    <a:pt x="175" y="80"/>
                    <a:pt x="174" y="81"/>
                  </a:cubicBezTo>
                  <a:cubicBezTo>
                    <a:pt x="174" y="81"/>
                    <a:pt x="174" y="82"/>
                    <a:pt x="173" y="82"/>
                  </a:cubicBezTo>
                  <a:cubicBezTo>
                    <a:pt x="173" y="82"/>
                    <a:pt x="172" y="83"/>
                    <a:pt x="172" y="84"/>
                  </a:cubicBezTo>
                  <a:cubicBezTo>
                    <a:pt x="171" y="85"/>
                    <a:pt x="171" y="86"/>
                    <a:pt x="170" y="87"/>
                  </a:cubicBezTo>
                  <a:cubicBezTo>
                    <a:pt x="169" y="87"/>
                    <a:pt x="168" y="88"/>
                    <a:pt x="167" y="88"/>
                  </a:cubicBezTo>
                  <a:cubicBezTo>
                    <a:pt x="166" y="88"/>
                    <a:pt x="166" y="88"/>
                    <a:pt x="165" y="88"/>
                  </a:cubicBezTo>
                  <a:cubicBezTo>
                    <a:pt x="165" y="88"/>
                    <a:pt x="164" y="88"/>
                    <a:pt x="164" y="87"/>
                  </a:cubicBezTo>
                  <a:cubicBezTo>
                    <a:pt x="163" y="86"/>
                    <a:pt x="163" y="86"/>
                    <a:pt x="162" y="86"/>
                  </a:cubicBezTo>
                  <a:cubicBezTo>
                    <a:pt x="162" y="86"/>
                    <a:pt x="162" y="86"/>
                    <a:pt x="162" y="85"/>
                  </a:cubicBezTo>
                  <a:cubicBezTo>
                    <a:pt x="162" y="85"/>
                    <a:pt x="162" y="85"/>
                    <a:pt x="162" y="84"/>
                  </a:cubicBezTo>
                  <a:cubicBezTo>
                    <a:pt x="162" y="84"/>
                    <a:pt x="162" y="83"/>
                    <a:pt x="162" y="83"/>
                  </a:cubicBezTo>
                  <a:cubicBezTo>
                    <a:pt x="162" y="83"/>
                    <a:pt x="161" y="83"/>
                    <a:pt x="162" y="82"/>
                  </a:cubicBezTo>
                  <a:cubicBezTo>
                    <a:pt x="163" y="82"/>
                    <a:pt x="164" y="82"/>
                    <a:pt x="164" y="82"/>
                  </a:cubicBezTo>
                  <a:cubicBezTo>
                    <a:pt x="165" y="82"/>
                    <a:pt x="165" y="82"/>
                    <a:pt x="166" y="81"/>
                  </a:cubicBezTo>
                  <a:cubicBezTo>
                    <a:pt x="167" y="81"/>
                    <a:pt x="168" y="81"/>
                    <a:pt x="168" y="81"/>
                  </a:cubicBezTo>
                  <a:cubicBezTo>
                    <a:pt x="168" y="80"/>
                    <a:pt x="169" y="80"/>
                    <a:pt x="169" y="80"/>
                  </a:cubicBezTo>
                  <a:cubicBezTo>
                    <a:pt x="169" y="80"/>
                    <a:pt x="170" y="79"/>
                    <a:pt x="170" y="79"/>
                  </a:cubicBezTo>
                  <a:cubicBezTo>
                    <a:pt x="170" y="79"/>
                    <a:pt x="172" y="78"/>
                    <a:pt x="173" y="77"/>
                  </a:cubicBezTo>
                  <a:cubicBezTo>
                    <a:pt x="173" y="77"/>
                    <a:pt x="174" y="77"/>
                    <a:pt x="174" y="76"/>
                  </a:cubicBezTo>
                  <a:cubicBezTo>
                    <a:pt x="174" y="76"/>
                    <a:pt x="175" y="75"/>
                    <a:pt x="175" y="75"/>
                  </a:cubicBezTo>
                  <a:cubicBezTo>
                    <a:pt x="176" y="75"/>
                    <a:pt x="176" y="75"/>
                    <a:pt x="177" y="74"/>
                  </a:cubicBezTo>
                  <a:cubicBezTo>
                    <a:pt x="177" y="73"/>
                    <a:pt x="177" y="73"/>
                    <a:pt x="177" y="73"/>
                  </a:cubicBezTo>
                  <a:cubicBezTo>
                    <a:pt x="177" y="73"/>
                    <a:pt x="177" y="72"/>
                    <a:pt x="177" y="71"/>
                  </a:cubicBezTo>
                  <a:cubicBezTo>
                    <a:pt x="177" y="71"/>
                    <a:pt x="177" y="71"/>
                    <a:pt x="177" y="70"/>
                  </a:cubicBezTo>
                  <a:cubicBezTo>
                    <a:pt x="177" y="70"/>
                    <a:pt x="176" y="70"/>
                    <a:pt x="176" y="69"/>
                  </a:cubicBezTo>
                  <a:cubicBezTo>
                    <a:pt x="176" y="69"/>
                    <a:pt x="176" y="69"/>
                    <a:pt x="176" y="69"/>
                  </a:cubicBezTo>
                  <a:cubicBezTo>
                    <a:pt x="176" y="69"/>
                    <a:pt x="175" y="69"/>
                    <a:pt x="175" y="70"/>
                  </a:cubicBezTo>
                  <a:cubicBezTo>
                    <a:pt x="175" y="70"/>
                    <a:pt x="175" y="70"/>
                    <a:pt x="174" y="71"/>
                  </a:cubicBezTo>
                  <a:cubicBezTo>
                    <a:pt x="174" y="72"/>
                    <a:pt x="174" y="72"/>
                    <a:pt x="174" y="72"/>
                  </a:cubicBezTo>
                  <a:cubicBezTo>
                    <a:pt x="174" y="73"/>
                    <a:pt x="173" y="74"/>
                    <a:pt x="173" y="74"/>
                  </a:cubicBezTo>
                  <a:cubicBezTo>
                    <a:pt x="173" y="75"/>
                    <a:pt x="172" y="75"/>
                    <a:pt x="172" y="75"/>
                  </a:cubicBezTo>
                  <a:cubicBezTo>
                    <a:pt x="171" y="75"/>
                    <a:pt x="171" y="75"/>
                    <a:pt x="171" y="74"/>
                  </a:cubicBezTo>
                  <a:cubicBezTo>
                    <a:pt x="170" y="74"/>
                    <a:pt x="170" y="74"/>
                    <a:pt x="170" y="73"/>
                  </a:cubicBezTo>
                  <a:cubicBezTo>
                    <a:pt x="169" y="72"/>
                    <a:pt x="169" y="72"/>
                    <a:pt x="169" y="71"/>
                  </a:cubicBezTo>
                  <a:cubicBezTo>
                    <a:pt x="169" y="71"/>
                    <a:pt x="170" y="71"/>
                    <a:pt x="170" y="70"/>
                  </a:cubicBezTo>
                  <a:cubicBezTo>
                    <a:pt x="170" y="70"/>
                    <a:pt x="170" y="69"/>
                    <a:pt x="170" y="69"/>
                  </a:cubicBezTo>
                  <a:cubicBezTo>
                    <a:pt x="170" y="69"/>
                    <a:pt x="170" y="68"/>
                    <a:pt x="170" y="68"/>
                  </a:cubicBezTo>
                  <a:close/>
                  <a:moveTo>
                    <a:pt x="181" y="99"/>
                  </a:moveTo>
                  <a:cubicBezTo>
                    <a:pt x="181" y="98"/>
                    <a:pt x="182" y="98"/>
                    <a:pt x="182" y="97"/>
                  </a:cubicBezTo>
                  <a:cubicBezTo>
                    <a:pt x="182" y="97"/>
                    <a:pt x="182" y="96"/>
                    <a:pt x="182" y="95"/>
                  </a:cubicBezTo>
                  <a:cubicBezTo>
                    <a:pt x="182" y="95"/>
                    <a:pt x="182" y="95"/>
                    <a:pt x="182" y="95"/>
                  </a:cubicBezTo>
                  <a:cubicBezTo>
                    <a:pt x="183" y="94"/>
                    <a:pt x="183" y="94"/>
                    <a:pt x="184" y="94"/>
                  </a:cubicBezTo>
                  <a:cubicBezTo>
                    <a:pt x="184" y="95"/>
                    <a:pt x="184" y="95"/>
                    <a:pt x="184" y="96"/>
                  </a:cubicBezTo>
                  <a:cubicBezTo>
                    <a:pt x="184" y="96"/>
                    <a:pt x="184" y="97"/>
                    <a:pt x="184" y="98"/>
                  </a:cubicBezTo>
                  <a:cubicBezTo>
                    <a:pt x="185" y="98"/>
                    <a:pt x="185" y="99"/>
                    <a:pt x="184" y="99"/>
                  </a:cubicBezTo>
                  <a:cubicBezTo>
                    <a:pt x="183" y="99"/>
                    <a:pt x="183" y="100"/>
                    <a:pt x="182" y="99"/>
                  </a:cubicBezTo>
                  <a:cubicBezTo>
                    <a:pt x="182" y="99"/>
                    <a:pt x="182" y="100"/>
                    <a:pt x="181" y="99"/>
                  </a:cubicBezTo>
                  <a:close/>
                  <a:moveTo>
                    <a:pt x="218" y="78"/>
                  </a:moveTo>
                  <a:cubicBezTo>
                    <a:pt x="218" y="77"/>
                    <a:pt x="218" y="76"/>
                    <a:pt x="217" y="76"/>
                  </a:cubicBezTo>
                  <a:cubicBezTo>
                    <a:pt x="217" y="75"/>
                    <a:pt x="217" y="75"/>
                    <a:pt x="217" y="75"/>
                  </a:cubicBezTo>
                  <a:cubicBezTo>
                    <a:pt x="217" y="75"/>
                    <a:pt x="218" y="74"/>
                    <a:pt x="218" y="74"/>
                  </a:cubicBezTo>
                  <a:cubicBezTo>
                    <a:pt x="218" y="74"/>
                    <a:pt x="218" y="74"/>
                    <a:pt x="218" y="74"/>
                  </a:cubicBezTo>
                  <a:cubicBezTo>
                    <a:pt x="219" y="73"/>
                    <a:pt x="219" y="73"/>
                    <a:pt x="219" y="73"/>
                  </a:cubicBezTo>
                  <a:cubicBezTo>
                    <a:pt x="220" y="73"/>
                    <a:pt x="220" y="72"/>
                    <a:pt x="220" y="72"/>
                  </a:cubicBezTo>
                  <a:cubicBezTo>
                    <a:pt x="221" y="72"/>
                    <a:pt x="221" y="72"/>
                    <a:pt x="221" y="71"/>
                  </a:cubicBezTo>
                  <a:cubicBezTo>
                    <a:pt x="222" y="71"/>
                    <a:pt x="221" y="71"/>
                    <a:pt x="222" y="71"/>
                  </a:cubicBezTo>
                  <a:cubicBezTo>
                    <a:pt x="222" y="70"/>
                    <a:pt x="222" y="70"/>
                    <a:pt x="223" y="69"/>
                  </a:cubicBezTo>
                  <a:cubicBezTo>
                    <a:pt x="223" y="69"/>
                    <a:pt x="223" y="69"/>
                    <a:pt x="224" y="68"/>
                  </a:cubicBezTo>
                  <a:cubicBezTo>
                    <a:pt x="224" y="67"/>
                    <a:pt x="224" y="67"/>
                    <a:pt x="224" y="67"/>
                  </a:cubicBezTo>
                  <a:cubicBezTo>
                    <a:pt x="225" y="66"/>
                    <a:pt x="225" y="66"/>
                    <a:pt x="225" y="66"/>
                  </a:cubicBezTo>
                  <a:cubicBezTo>
                    <a:pt x="226" y="65"/>
                    <a:pt x="226" y="65"/>
                    <a:pt x="226" y="65"/>
                  </a:cubicBezTo>
                  <a:cubicBezTo>
                    <a:pt x="227" y="64"/>
                    <a:pt x="227" y="64"/>
                    <a:pt x="227" y="64"/>
                  </a:cubicBezTo>
                  <a:cubicBezTo>
                    <a:pt x="227" y="64"/>
                    <a:pt x="227" y="64"/>
                    <a:pt x="227" y="63"/>
                  </a:cubicBezTo>
                  <a:cubicBezTo>
                    <a:pt x="226" y="63"/>
                    <a:pt x="226" y="63"/>
                    <a:pt x="226" y="62"/>
                  </a:cubicBezTo>
                  <a:cubicBezTo>
                    <a:pt x="226" y="61"/>
                    <a:pt x="225" y="61"/>
                    <a:pt x="225" y="61"/>
                  </a:cubicBezTo>
                  <a:cubicBezTo>
                    <a:pt x="225" y="60"/>
                    <a:pt x="225" y="60"/>
                    <a:pt x="225" y="59"/>
                  </a:cubicBezTo>
                  <a:cubicBezTo>
                    <a:pt x="224" y="59"/>
                    <a:pt x="224" y="58"/>
                    <a:pt x="224" y="58"/>
                  </a:cubicBezTo>
                  <a:cubicBezTo>
                    <a:pt x="224" y="58"/>
                    <a:pt x="224" y="57"/>
                    <a:pt x="223" y="57"/>
                  </a:cubicBezTo>
                  <a:cubicBezTo>
                    <a:pt x="223" y="56"/>
                    <a:pt x="223" y="56"/>
                    <a:pt x="223" y="56"/>
                  </a:cubicBezTo>
                  <a:cubicBezTo>
                    <a:pt x="223" y="55"/>
                    <a:pt x="222" y="54"/>
                    <a:pt x="222" y="54"/>
                  </a:cubicBezTo>
                  <a:cubicBezTo>
                    <a:pt x="221" y="53"/>
                    <a:pt x="221" y="52"/>
                    <a:pt x="221" y="52"/>
                  </a:cubicBezTo>
                  <a:cubicBezTo>
                    <a:pt x="221" y="52"/>
                    <a:pt x="220" y="51"/>
                    <a:pt x="220" y="50"/>
                  </a:cubicBezTo>
                  <a:cubicBezTo>
                    <a:pt x="220" y="50"/>
                    <a:pt x="219" y="49"/>
                    <a:pt x="219" y="49"/>
                  </a:cubicBezTo>
                  <a:cubicBezTo>
                    <a:pt x="219" y="49"/>
                    <a:pt x="219" y="49"/>
                    <a:pt x="218" y="48"/>
                  </a:cubicBezTo>
                  <a:cubicBezTo>
                    <a:pt x="218" y="48"/>
                    <a:pt x="218" y="48"/>
                    <a:pt x="218" y="48"/>
                  </a:cubicBezTo>
                  <a:cubicBezTo>
                    <a:pt x="218" y="47"/>
                    <a:pt x="218" y="47"/>
                    <a:pt x="217" y="46"/>
                  </a:cubicBezTo>
                  <a:cubicBezTo>
                    <a:pt x="217" y="46"/>
                    <a:pt x="217" y="46"/>
                    <a:pt x="217" y="46"/>
                  </a:cubicBezTo>
                  <a:cubicBezTo>
                    <a:pt x="216" y="45"/>
                    <a:pt x="216" y="45"/>
                    <a:pt x="216" y="45"/>
                  </a:cubicBezTo>
                  <a:cubicBezTo>
                    <a:pt x="216" y="44"/>
                    <a:pt x="215" y="44"/>
                    <a:pt x="216" y="43"/>
                  </a:cubicBezTo>
                  <a:cubicBezTo>
                    <a:pt x="216" y="42"/>
                    <a:pt x="216" y="42"/>
                    <a:pt x="216" y="42"/>
                  </a:cubicBezTo>
                  <a:cubicBezTo>
                    <a:pt x="216" y="42"/>
                    <a:pt x="216" y="41"/>
                    <a:pt x="217" y="41"/>
                  </a:cubicBezTo>
                  <a:cubicBezTo>
                    <a:pt x="218" y="41"/>
                    <a:pt x="218" y="41"/>
                    <a:pt x="218" y="41"/>
                  </a:cubicBezTo>
                  <a:cubicBezTo>
                    <a:pt x="219" y="41"/>
                    <a:pt x="219" y="41"/>
                    <a:pt x="219" y="41"/>
                  </a:cubicBezTo>
                  <a:cubicBezTo>
                    <a:pt x="220" y="42"/>
                    <a:pt x="220" y="42"/>
                    <a:pt x="220" y="42"/>
                  </a:cubicBezTo>
                  <a:cubicBezTo>
                    <a:pt x="221" y="42"/>
                    <a:pt x="221" y="42"/>
                    <a:pt x="221" y="42"/>
                  </a:cubicBezTo>
                  <a:cubicBezTo>
                    <a:pt x="222" y="42"/>
                    <a:pt x="222" y="42"/>
                    <a:pt x="222" y="42"/>
                  </a:cubicBezTo>
                  <a:cubicBezTo>
                    <a:pt x="223" y="43"/>
                    <a:pt x="223" y="42"/>
                    <a:pt x="223" y="43"/>
                  </a:cubicBezTo>
                  <a:cubicBezTo>
                    <a:pt x="224" y="43"/>
                    <a:pt x="224" y="43"/>
                    <a:pt x="224" y="44"/>
                  </a:cubicBezTo>
                  <a:cubicBezTo>
                    <a:pt x="224" y="44"/>
                    <a:pt x="224" y="44"/>
                    <a:pt x="224" y="44"/>
                  </a:cubicBezTo>
                  <a:cubicBezTo>
                    <a:pt x="224" y="45"/>
                    <a:pt x="225" y="45"/>
                    <a:pt x="225" y="45"/>
                  </a:cubicBezTo>
                  <a:cubicBezTo>
                    <a:pt x="225" y="45"/>
                    <a:pt x="225" y="46"/>
                    <a:pt x="225" y="46"/>
                  </a:cubicBezTo>
                  <a:cubicBezTo>
                    <a:pt x="225" y="46"/>
                    <a:pt x="225" y="47"/>
                    <a:pt x="226" y="47"/>
                  </a:cubicBezTo>
                  <a:cubicBezTo>
                    <a:pt x="226" y="47"/>
                    <a:pt x="226" y="48"/>
                    <a:pt x="226" y="48"/>
                  </a:cubicBezTo>
                  <a:cubicBezTo>
                    <a:pt x="226" y="48"/>
                    <a:pt x="226" y="48"/>
                    <a:pt x="226" y="48"/>
                  </a:cubicBezTo>
                  <a:cubicBezTo>
                    <a:pt x="227" y="49"/>
                    <a:pt x="227" y="49"/>
                    <a:pt x="227" y="49"/>
                  </a:cubicBezTo>
                  <a:cubicBezTo>
                    <a:pt x="227" y="49"/>
                    <a:pt x="227" y="49"/>
                    <a:pt x="227" y="50"/>
                  </a:cubicBezTo>
                  <a:cubicBezTo>
                    <a:pt x="226" y="50"/>
                    <a:pt x="227" y="50"/>
                    <a:pt x="227" y="51"/>
                  </a:cubicBezTo>
                  <a:cubicBezTo>
                    <a:pt x="227" y="51"/>
                    <a:pt x="227" y="51"/>
                    <a:pt x="227" y="52"/>
                  </a:cubicBezTo>
                  <a:cubicBezTo>
                    <a:pt x="227" y="52"/>
                    <a:pt x="227" y="52"/>
                    <a:pt x="227" y="53"/>
                  </a:cubicBezTo>
                  <a:cubicBezTo>
                    <a:pt x="227" y="53"/>
                    <a:pt x="227" y="53"/>
                    <a:pt x="228" y="54"/>
                  </a:cubicBezTo>
                  <a:cubicBezTo>
                    <a:pt x="228" y="54"/>
                    <a:pt x="228" y="55"/>
                    <a:pt x="228" y="55"/>
                  </a:cubicBezTo>
                  <a:cubicBezTo>
                    <a:pt x="228" y="55"/>
                    <a:pt x="229" y="55"/>
                    <a:pt x="229" y="56"/>
                  </a:cubicBezTo>
                  <a:cubicBezTo>
                    <a:pt x="229" y="56"/>
                    <a:pt x="229" y="56"/>
                    <a:pt x="229" y="57"/>
                  </a:cubicBezTo>
                  <a:cubicBezTo>
                    <a:pt x="229" y="57"/>
                    <a:pt x="229" y="57"/>
                    <a:pt x="229" y="57"/>
                  </a:cubicBezTo>
                  <a:cubicBezTo>
                    <a:pt x="229" y="58"/>
                    <a:pt x="229" y="58"/>
                    <a:pt x="229" y="58"/>
                  </a:cubicBezTo>
                  <a:cubicBezTo>
                    <a:pt x="229" y="58"/>
                    <a:pt x="229" y="58"/>
                    <a:pt x="230" y="58"/>
                  </a:cubicBezTo>
                  <a:cubicBezTo>
                    <a:pt x="230" y="59"/>
                    <a:pt x="230" y="59"/>
                    <a:pt x="230" y="59"/>
                  </a:cubicBezTo>
                  <a:cubicBezTo>
                    <a:pt x="231" y="59"/>
                    <a:pt x="230" y="59"/>
                    <a:pt x="231" y="59"/>
                  </a:cubicBezTo>
                  <a:cubicBezTo>
                    <a:pt x="231" y="58"/>
                    <a:pt x="232" y="58"/>
                    <a:pt x="232" y="58"/>
                  </a:cubicBezTo>
                  <a:cubicBezTo>
                    <a:pt x="232" y="57"/>
                    <a:pt x="232" y="57"/>
                    <a:pt x="233" y="57"/>
                  </a:cubicBezTo>
                  <a:cubicBezTo>
                    <a:pt x="233" y="56"/>
                    <a:pt x="233" y="57"/>
                    <a:pt x="233" y="56"/>
                  </a:cubicBezTo>
                  <a:cubicBezTo>
                    <a:pt x="234" y="55"/>
                    <a:pt x="234" y="55"/>
                    <a:pt x="234" y="54"/>
                  </a:cubicBezTo>
                  <a:cubicBezTo>
                    <a:pt x="235" y="54"/>
                    <a:pt x="235" y="54"/>
                    <a:pt x="235" y="53"/>
                  </a:cubicBezTo>
                  <a:cubicBezTo>
                    <a:pt x="235" y="53"/>
                    <a:pt x="235" y="53"/>
                    <a:pt x="236" y="53"/>
                  </a:cubicBezTo>
                  <a:cubicBezTo>
                    <a:pt x="236" y="52"/>
                    <a:pt x="236" y="52"/>
                    <a:pt x="236" y="52"/>
                  </a:cubicBezTo>
                  <a:cubicBezTo>
                    <a:pt x="236" y="51"/>
                    <a:pt x="236" y="51"/>
                    <a:pt x="235" y="50"/>
                  </a:cubicBezTo>
                  <a:cubicBezTo>
                    <a:pt x="235" y="50"/>
                    <a:pt x="235" y="50"/>
                    <a:pt x="235" y="50"/>
                  </a:cubicBezTo>
                  <a:cubicBezTo>
                    <a:pt x="235" y="49"/>
                    <a:pt x="235" y="49"/>
                    <a:pt x="235" y="49"/>
                  </a:cubicBezTo>
                  <a:cubicBezTo>
                    <a:pt x="234" y="49"/>
                    <a:pt x="234" y="48"/>
                    <a:pt x="234" y="48"/>
                  </a:cubicBezTo>
                  <a:cubicBezTo>
                    <a:pt x="235" y="48"/>
                    <a:pt x="235" y="48"/>
                    <a:pt x="235" y="48"/>
                  </a:cubicBezTo>
                  <a:cubicBezTo>
                    <a:pt x="236" y="49"/>
                    <a:pt x="236" y="48"/>
                    <a:pt x="237" y="48"/>
                  </a:cubicBezTo>
                  <a:cubicBezTo>
                    <a:pt x="237" y="49"/>
                    <a:pt x="237" y="49"/>
                    <a:pt x="238" y="48"/>
                  </a:cubicBezTo>
                  <a:cubicBezTo>
                    <a:pt x="238" y="48"/>
                    <a:pt x="238" y="48"/>
                    <a:pt x="239" y="48"/>
                  </a:cubicBezTo>
                  <a:cubicBezTo>
                    <a:pt x="239" y="48"/>
                    <a:pt x="239" y="48"/>
                    <a:pt x="240" y="48"/>
                  </a:cubicBezTo>
                  <a:cubicBezTo>
                    <a:pt x="240" y="48"/>
                    <a:pt x="240" y="49"/>
                    <a:pt x="241" y="49"/>
                  </a:cubicBezTo>
                  <a:cubicBezTo>
                    <a:pt x="241" y="49"/>
                    <a:pt x="241" y="49"/>
                    <a:pt x="241" y="50"/>
                  </a:cubicBezTo>
                  <a:cubicBezTo>
                    <a:pt x="242" y="50"/>
                    <a:pt x="242" y="50"/>
                    <a:pt x="242" y="50"/>
                  </a:cubicBezTo>
                  <a:cubicBezTo>
                    <a:pt x="242" y="51"/>
                    <a:pt x="242" y="51"/>
                    <a:pt x="242" y="51"/>
                  </a:cubicBezTo>
                  <a:cubicBezTo>
                    <a:pt x="242" y="51"/>
                    <a:pt x="242" y="51"/>
                    <a:pt x="242" y="52"/>
                  </a:cubicBezTo>
                  <a:cubicBezTo>
                    <a:pt x="242" y="52"/>
                    <a:pt x="242" y="52"/>
                    <a:pt x="242" y="52"/>
                  </a:cubicBezTo>
                  <a:cubicBezTo>
                    <a:pt x="242" y="53"/>
                    <a:pt x="241" y="53"/>
                    <a:pt x="241" y="53"/>
                  </a:cubicBezTo>
                  <a:cubicBezTo>
                    <a:pt x="241" y="53"/>
                    <a:pt x="241" y="53"/>
                    <a:pt x="241" y="54"/>
                  </a:cubicBezTo>
                  <a:cubicBezTo>
                    <a:pt x="240" y="54"/>
                    <a:pt x="240" y="55"/>
                    <a:pt x="239" y="55"/>
                  </a:cubicBezTo>
                  <a:cubicBezTo>
                    <a:pt x="239" y="56"/>
                    <a:pt x="239" y="56"/>
                    <a:pt x="239" y="56"/>
                  </a:cubicBezTo>
                  <a:cubicBezTo>
                    <a:pt x="238" y="56"/>
                    <a:pt x="238" y="56"/>
                    <a:pt x="238" y="57"/>
                  </a:cubicBezTo>
                  <a:cubicBezTo>
                    <a:pt x="238" y="57"/>
                    <a:pt x="237" y="57"/>
                    <a:pt x="237" y="58"/>
                  </a:cubicBezTo>
                  <a:cubicBezTo>
                    <a:pt x="237" y="58"/>
                    <a:pt x="237" y="58"/>
                    <a:pt x="236" y="59"/>
                  </a:cubicBezTo>
                  <a:cubicBezTo>
                    <a:pt x="236" y="59"/>
                    <a:pt x="236" y="59"/>
                    <a:pt x="236" y="60"/>
                  </a:cubicBezTo>
                  <a:cubicBezTo>
                    <a:pt x="236" y="60"/>
                    <a:pt x="235" y="60"/>
                    <a:pt x="235" y="61"/>
                  </a:cubicBezTo>
                  <a:cubicBezTo>
                    <a:pt x="235" y="61"/>
                    <a:pt x="234" y="62"/>
                    <a:pt x="234" y="62"/>
                  </a:cubicBezTo>
                  <a:cubicBezTo>
                    <a:pt x="234" y="62"/>
                    <a:pt x="234" y="62"/>
                    <a:pt x="233" y="63"/>
                  </a:cubicBezTo>
                  <a:cubicBezTo>
                    <a:pt x="233" y="63"/>
                    <a:pt x="233" y="63"/>
                    <a:pt x="232" y="63"/>
                  </a:cubicBezTo>
                  <a:cubicBezTo>
                    <a:pt x="232" y="64"/>
                    <a:pt x="232" y="64"/>
                    <a:pt x="232" y="65"/>
                  </a:cubicBezTo>
                  <a:cubicBezTo>
                    <a:pt x="232" y="65"/>
                    <a:pt x="232" y="66"/>
                    <a:pt x="232" y="66"/>
                  </a:cubicBezTo>
                  <a:cubicBezTo>
                    <a:pt x="233" y="66"/>
                    <a:pt x="232" y="66"/>
                    <a:pt x="233" y="66"/>
                  </a:cubicBezTo>
                  <a:cubicBezTo>
                    <a:pt x="233" y="66"/>
                    <a:pt x="233" y="66"/>
                    <a:pt x="234" y="66"/>
                  </a:cubicBezTo>
                  <a:cubicBezTo>
                    <a:pt x="234" y="66"/>
                    <a:pt x="235" y="66"/>
                    <a:pt x="236" y="66"/>
                  </a:cubicBezTo>
                  <a:cubicBezTo>
                    <a:pt x="236" y="66"/>
                    <a:pt x="236" y="66"/>
                    <a:pt x="237" y="66"/>
                  </a:cubicBezTo>
                  <a:cubicBezTo>
                    <a:pt x="237" y="66"/>
                    <a:pt x="237" y="65"/>
                    <a:pt x="238" y="66"/>
                  </a:cubicBezTo>
                  <a:cubicBezTo>
                    <a:pt x="239" y="66"/>
                    <a:pt x="239" y="66"/>
                    <a:pt x="239" y="66"/>
                  </a:cubicBezTo>
                  <a:cubicBezTo>
                    <a:pt x="239" y="66"/>
                    <a:pt x="239" y="66"/>
                    <a:pt x="239" y="66"/>
                  </a:cubicBezTo>
                  <a:cubicBezTo>
                    <a:pt x="240" y="66"/>
                    <a:pt x="240" y="66"/>
                    <a:pt x="241" y="67"/>
                  </a:cubicBezTo>
                  <a:cubicBezTo>
                    <a:pt x="242" y="67"/>
                    <a:pt x="241" y="67"/>
                    <a:pt x="242" y="67"/>
                  </a:cubicBezTo>
                  <a:cubicBezTo>
                    <a:pt x="243" y="67"/>
                    <a:pt x="243" y="67"/>
                    <a:pt x="243" y="67"/>
                  </a:cubicBezTo>
                  <a:cubicBezTo>
                    <a:pt x="244" y="67"/>
                    <a:pt x="243" y="67"/>
                    <a:pt x="244" y="67"/>
                  </a:cubicBezTo>
                  <a:cubicBezTo>
                    <a:pt x="245" y="67"/>
                    <a:pt x="245" y="67"/>
                    <a:pt x="245" y="67"/>
                  </a:cubicBezTo>
                  <a:cubicBezTo>
                    <a:pt x="246" y="67"/>
                    <a:pt x="246" y="67"/>
                    <a:pt x="246" y="67"/>
                  </a:cubicBezTo>
                  <a:cubicBezTo>
                    <a:pt x="246" y="67"/>
                    <a:pt x="247" y="67"/>
                    <a:pt x="248" y="67"/>
                  </a:cubicBezTo>
                  <a:cubicBezTo>
                    <a:pt x="248" y="67"/>
                    <a:pt x="248" y="67"/>
                    <a:pt x="249" y="67"/>
                  </a:cubicBezTo>
                  <a:cubicBezTo>
                    <a:pt x="250" y="66"/>
                    <a:pt x="250" y="66"/>
                    <a:pt x="250" y="66"/>
                  </a:cubicBezTo>
                  <a:cubicBezTo>
                    <a:pt x="250" y="66"/>
                    <a:pt x="251" y="65"/>
                    <a:pt x="251" y="65"/>
                  </a:cubicBezTo>
                  <a:cubicBezTo>
                    <a:pt x="251" y="65"/>
                    <a:pt x="251" y="65"/>
                    <a:pt x="252" y="65"/>
                  </a:cubicBezTo>
                  <a:cubicBezTo>
                    <a:pt x="252" y="64"/>
                    <a:pt x="253" y="64"/>
                    <a:pt x="253" y="64"/>
                  </a:cubicBezTo>
                  <a:cubicBezTo>
                    <a:pt x="253" y="64"/>
                    <a:pt x="254" y="63"/>
                    <a:pt x="254" y="64"/>
                  </a:cubicBezTo>
                  <a:cubicBezTo>
                    <a:pt x="254" y="64"/>
                    <a:pt x="254" y="64"/>
                    <a:pt x="254" y="65"/>
                  </a:cubicBezTo>
                  <a:cubicBezTo>
                    <a:pt x="255" y="65"/>
                    <a:pt x="254" y="66"/>
                    <a:pt x="254" y="66"/>
                  </a:cubicBezTo>
                  <a:cubicBezTo>
                    <a:pt x="254" y="67"/>
                    <a:pt x="254" y="67"/>
                    <a:pt x="254" y="68"/>
                  </a:cubicBezTo>
                  <a:cubicBezTo>
                    <a:pt x="253" y="68"/>
                    <a:pt x="253" y="69"/>
                    <a:pt x="253" y="69"/>
                  </a:cubicBezTo>
                  <a:cubicBezTo>
                    <a:pt x="253" y="70"/>
                    <a:pt x="253" y="70"/>
                    <a:pt x="253" y="70"/>
                  </a:cubicBezTo>
                  <a:cubicBezTo>
                    <a:pt x="253" y="70"/>
                    <a:pt x="253" y="71"/>
                    <a:pt x="253" y="71"/>
                  </a:cubicBezTo>
                  <a:cubicBezTo>
                    <a:pt x="253" y="71"/>
                    <a:pt x="252" y="72"/>
                    <a:pt x="252" y="72"/>
                  </a:cubicBezTo>
                  <a:cubicBezTo>
                    <a:pt x="252" y="73"/>
                    <a:pt x="252" y="73"/>
                    <a:pt x="252" y="73"/>
                  </a:cubicBezTo>
                  <a:cubicBezTo>
                    <a:pt x="252" y="73"/>
                    <a:pt x="251" y="74"/>
                    <a:pt x="250" y="74"/>
                  </a:cubicBezTo>
                  <a:cubicBezTo>
                    <a:pt x="249" y="74"/>
                    <a:pt x="248" y="74"/>
                    <a:pt x="248" y="74"/>
                  </a:cubicBezTo>
                  <a:cubicBezTo>
                    <a:pt x="247" y="74"/>
                    <a:pt x="246" y="74"/>
                    <a:pt x="246" y="74"/>
                  </a:cubicBezTo>
                  <a:cubicBezTo>
                    <a:pt x="246" y="74"/>
                    <a:pt x="245" y="74"/>
                    <a:pt x="245" y="73"/>
                  </a:cubicBezTo>
                  <a:cubicBezTo>
                    <a:pt x="244" y="73"/>
                    <a:pt x="244" y="73"/>
                    <a:pt x="243" y="73"/>
                  </a:cubicBezTo>
                  <a:cubicBezTo>
                    <a:pt x="243" y="73"/>
                    <a:pt x="242" y="72"/>
                    <a:pt x="242" y="72"/>
                  </a:cubicBezTo>
                  <a:cubicBezTo>
                    <a:pt x="242" y="72"/>
                    <a:pt x="241" y="72"/>
                    <a:pt x="241" y="71"/>
                  </a:cubicBezTo>
                  <a:cubicBezTo>
                    <a:pt x="240" y="71"/>
                    <a:pt x="240" y="70"/>
                    <a:pt x="239" y="70"/>
                  </a:cubicBezTo>
                  <a:cubicBezTo>
                    <a:pt x="239" y="70"/>
                    <a:pt x="238" y="70"/>
                    <a:pt x="238" y="70"/>
                  </a:cubicBezTo>
                  <a:cubicBezTo>
                    <a:pt x="238" y="70"/>
                    <a:pt x="236" y="69"/>
                    <a:pt x="236" y="69"/>
                  </a:cubicBezTo>
                  <a:cubicBezTo>
                    <a:pt x="236" y="68"/>
                    <a:pt x="235" y="68"/>
                    <a:pt x="235" y="68"/>
                  </a:cubicBezTo>
                  <a:cubicBezTo>
                    <a:pt x="235" y="68"/>
                    <a:pt x="235" y="67"/>
                    <a:pt x="234" y="67"/>
                  </a:cubicBezTo>
                  <a:cubicBezTo>
                    <a:pt x="234" y="67"/>
                    <a:pt x="234" y="67"/>
                    <a:pt x="234" y="67"/>
                  </a:cubicBezTo>
                  <a:cubicBezTo>
                    <a:pt x="233" y="68"/>
                    <a:pt x="234" y="68"/>
                    <a:pt x="234" y="69"/>
                  </a:cubicBezTo>
                  <a:cubicBezTo>
                    <a:pt x="234" y="69"/>
                    <a:pt x="234" y="69"/>
                    <a:pt x="234" y="70"/>
                  </a:cubicBezTo>
                  <a:cubicBezTo>
                    <a:pt x="234" y="70"/>
                    <a:pt x="234" y="70"/>
                    <a:pt x="234" y="71"/>
                  </a:cubicBezTo>
                  <a:cubicBezTo>
                    <a:pt x="234" y="71"/>
                    <a:pt x="234" y="71"/>
                    <a:pt x="234" y="72"/>
                  </a:cubicBezTo>
                  <a:cubicBezTo>
                    <a:pt x="234" y="72"/>
                    <a:pt x="234" y="73"/>
                    <a:pt x="234" y="73"/>
                  </a:cubicBezTo>
                  <a:cubicBezTo>
                    <a:pt x="234" y="74"/>
                    <a:pt x="234" y="74"/>
                    <a:pt x="234" y="75"/>
                  </a:cubicBezTo>
                  <a:cubicBezTo>
                    <a:pt x="234" y="75"/>
                    <a:pt x="234" y="75"/>
                    <a:pt x="234" y="76"/>
                  </a:cubicBezTo>
                  <a:cubicBezTo>
                    <a:pt x="234" y="76"/>
                    <a:pt x="234" y="77"/>
                    <a:pt x="234" y="77"/>
                  </a:cubicBezTo>
                  <a:cubicBezTo>
                    <a:pt x="234" y="78"/>
                    <a:pt x="234" y="79"/>
                    <a:pt x="234" y="79"/>
                  </a:cubicBezTo>
                  <a:cubicBezTo>
                    <a:pt x="233" y="79"/>
                    <a:pt x="233" y="81"/>
                    <a:pt x="233" y="81"/>
                  </a:cubicBezTo>
                  <a:cubicBezTo>
                    <a:pt x="232" y="82"/>
                    <a:pt x="232" y="82"/>
                    <a:pt x="232" y="83"/>
                  </a:cubicBezTo>
                  <a:cubicBezTo>
                    <a:pt x="232" y="83"/>
                    <a:pt x="232" y="83"/>
                    <a:pt x="232" y="84"/>
                  </a:cubicBezTo>
                  <a:cubicBezTo>
                    <a:pt x="231" y="84"/>
                    <a:pt x="231" y="84"/>
                    <a:pt x="231" y="85"/>
                  </a:cubicBezTo>
                  <a:cubicBezTo>
                    <a:pt x="230" y="85"/>
                    <a:pt x="231" y="85"/>
                    <a:pt x="230" y="86"/>
                  </a:cubicBezTo>
                  <a:cubicBezTo>
                    <a:pt x="230" y="86"/>
                    <a:pt x="230" y="86"/>
                    <a:pt x="229" y="86"/>
                  </a:cubicBezTo>
                  <a:cubicBezTo>
                    <a:pt x="229" y="86"/>
                    <a:pt x="229" y="86"/>
                    <a:pt x="229" y="87"/>
                  </a:cubicBezTo>
                  <a:cubicBezTo>
                    <a:pt x="228" y="87"/>
                    <a:pt x="228" y="87"/>
                    <a:pt x="227" y="88"/>
                  </a:cubicBezTo>
                  <a:cubicBezTo>
                    <a:pt x="226" y="88"/>
                    <a:pt x="227" y="88"/>
                    <a:pt x="226" y="88"/>
                  </a:cubicBezTo>
                  <a:cubicBezTo>
                    <a:pt x="225" y="88"/>
                    <a:pt x="225" y="88"/>
                    <a:pt x="225" y="88"/>
                  </a:cubicBezTo>
                  <a:cubicBezTo>
                    <a:pt x="224" y="88"/>
                    <a:pt x="224" y="88"/>
                    <a:pt x="223" y="88"/>
                  </a:cubicBezTo>
                  <a:cubicBezTo>
                    <a:pt x="223" y="87"/>
                    <a:pt x="223" y="87"/>
                    <a:pt x="223" y="87"/>
                  </a:cubicBezTo>
                  <a:cubicBezTo>
                    <a:pt x="222" y="87"/>
                    <a:pt x="222" y="87"/>
                    <a:pt x="222" y="86"/>
                  </a:cubicBezTo>
                  <a:cubicBezTo>
                    <a:pt x="222" y="86"/>
                    <a:pt x="222" y="86"/>
                    <a:pt x="223" y="86"/>
                  </a:cubicBezTo>
                  <a:cubicBezTo>
                    <a:pt x="223" y="86"/>
                    <a:pt x="223" y="86"/>
                    <a:pt x="224" y="85"/>
                  </a:cubicBezTo>
                  <a:cubicBezTo>
                    <a:pt x="224" y="85"/>
                    <a:pt x="225" y="84"/>
                    <a:pt x="225" y="84"/>
                  </a:cubicBezTo>
                  <a:cubicBezTo>
                    <a:pt x="226" y="84"/>
                    <a:pt x="226" y="83"/>
                    <a:pt x="227" y="83"/>
                  </a:cubicBezTo>
                  <a:cubicBezTo>
                    <a:pt x="227" y="83"/>
                    <a:pt x="227" y="83"/>
                    <a:pt x="228" y="82"/>
                  </a:cubicBezTo>
                  <a:cubicBezTo>
                    <a:pt x="228" y="82"/>
                    <a:pt x="228" y="81"/>
                    <a:pt x="228" y="81"/>
                  </a:cubicBezTo>
                  <a:cubicBezTo>
                    <a:pt x="229" y="80"/>
                    <a:pt x="229" y="79"/>
                    <a:pt x="229" y="79"/>
                  </a:cubicBezTo>
                  <a:cubicBezTo>
                    <a:pt x="229" y="79"/>
                    <a:pt x="230" y="77"/>
                    <a:pt x="230" y="77"/>
                  </a:cubicBezTo>
                  <a:cubicBezTo>
                    <a:pt x="230" y="77"/>
                    <a:pt x="230" y="76"/>
                    <a:pt x="230" y="76"/>
                  </a:cubicBezTo>
                  <a:cubicBezTo>
                    <a:pt x="230" y="75"/>
                    <a:pt x="230" y="75"/>
                    <a:pt x="230" y="74"/>
                  </a:cubicBezTo>
                  <a:cubicBezTo>
                    <a:pt x="230" y="74"/>
                    <a:pt x="230" y="73"/>
                    <a:pt x="230" y="73"/>
                  </a:cubicBezTo>
                  <a:cubicBezTo>
                    <a:pt x="230" y="72"/>
                    <a:pt x="230" y="72"/>
                    <a:pt x="230" y="72"/>
                  </a:cubicBezTo>
                  <a:cubicBezTo>
                    <a:pt x="230" y="72"/>
                    <a:pt x="230" y="71"/>
                    <a:pt x="229" y="70"/>
                  </a:cubicBezTo>
                  <a:cubicBezTo>
                    <a:pt x="229" y="70"/>
                    <a:pt x="229" y="69"/>
                    <a:pt x="229" y="69"/>
                  </a:cubicBezTo>
                  <a:cubicBezTo>
                    <a:pt x="228" y="69"/>
                    <a:pt x="228" y="69"/>
                    <a:pt x="228" y="69"/>
                  </a:cubicBezTo>
                  <a:cubicBezTo>
                    <a:pt x="227" y="69"/>
                    <a:pt x="227" y="70"/>
                    <a:pt x="227" y="70"/>
                  </a:cubicBezTo>
                  <a:cubicBezTo>
                    <a:pt x="227" y="70"/>
                    <a:pt x="227" y="70"/>
                    <a:pt x="227" y="71"/>
                  </a:cubicBezTo>
                  <a:cubicBezTo>
                    <a:pt x="227" y="72"/>
                    <a:pt x="227" y="72"/>
                    <a:pt x="226" y="73"/>
                  </a:cubicBezTo>
                  <a:cubicBezTo>
                    <a:pt x="226" y="73"/>
                    <a:pt x="226" y="73"/>
                    <a:pt x="225" y="74"/>
                  </a:cubicBezTo>
                  <a:cubicBezTo>
                    <a:pt x="225" y="74"/>
                    <a:pt x="225" y="74"/>
                    <a:pt x="225" y="75"/>
                  </a:cubicBezTo>
                  <a:cubicBezTo>
                    <a:pt x="225" y="75"/>
                    <a:pt x="225" y="75"/>
                    <a:pt x="225" y="76"/>
                  </a:cubicBezTo>
                  <a:cubicBezTo>
                    <a:pt x="224" y="76"/>
                    <a:pt x="224" y="77"/>
                    <a:pt x="224" y="77"/>
                  </a:cubicBezTo>
                  <a:cubicBezTo>
                    <a:pt x="224" y="77"/>
                    <a:pt x="224" y="78"/>
                    <a:pt x="223" y="79"/>
                  </a:cubicBezTo>
                  <a:cubicBezTo>
                    <a:pt x="223" y="79"/>
                    <a:pt x="223" y="80"/>
                    <a:pt x="222" y="80"/>
                  </a:cubicBezTo>
                  <a:cubicBezTo>
                    <a:pt x="222" y="80"/>
                    <a:pt x="222" y="80"/>
                    <a:pt x="221" y="80"/>
                  </a:cubicBezTo>
                  <a:cubicBezTo>
                    <a:pt x="220" y="80"/>
                    <a:pt x="220" y="80"/>
                    <a:pt x="219" y="80"/>
                  </a:cubicBezTo>
                  <a:cubicBezTo>
                    <a:pt x="219" y="80"/>
                    <a:pt x="219" y="80"/>
                    <a:pt x="218" y="80"/>
                  </a:cubicBezTo>
                  <a:cubicBezTo>
                    <a:pt x="218" y="79"/>
                    <a:pt x="218" y="78"/>
                    <a:pt x="218" y="78"/>
                  </a:cubicBezTo>
                  <a:close/>
                  <a:moveTo>
                    <a:pt x="269" y="13"/>
                  </a:moveTo>
                  <a:cubicBezTo>
                    <a:pt x="269" y="13"/>
                    <a:pt x="268" y="13"/>
                    <a:pt x="268" y="12"/>
                  </a:cubicBezTo>
                  <a:cubicBezTo>
                    <a:pt x="268" y="12"/>
                    <a:pt x="268" y="12"/>
                    <a:pt x="269" y="12"/>
                  </a:cubicBezTo>
                  <a:cubicBezTo>
                    <a:pt x="269" y="11"/>
                    <a:pt x="269" y="12"/>
                    <a:pt x="269" y="11"/>
                  </a:cubicBezTo>
                  <a:cubicBezTo>
                    <a:pt x="269" y="10"/>
                    <a:pt x="269" y="10"/>
                    <a:pt x="270" y="10"/>
                  </a:cubicBezTo>
                  <a:cubicBezTo>
                    <a:pt x="270" y="9"/>
                    <a:pt x="270" y="9"/>
                    <a:pt x="270" y="9"/>
                  </a:cubicBezTo>
                  <a:cubicBezTo>
                    <a:pt x="270" y="10"/>
                    <a:pt x="270" y="9"/>
                    <a:pt x="271" y="10"/>
                  </a:cubicBezTo>
                  <a:cubicBezTo>
                    <a:pt x="271" y="10"/>
                    <a:pt x="271" y="10"/>
                    <a:pt x="271" y="10"/>
                  </a:cubicBezTo>
                  <a:cubicBezTo>
                    <a:pt x="272" y="11"/>
                    <a:pt x="272" y="11"/>
                    <a:pt x="272" y="11"/>
                  </a:cubicBezTo>
                  <a:cubicBezTo>
                    <a:pt x="272" y="12"/>
                    <a:pt x="272" y="13"/>
                    <a:pt x="272" y="13"/>
                  </a:cubicBezTo>
                  <a:cubicBezTo>
                    <a:pt x="273" y="13"/>
                    <a:pt x="273" y="14"/>
                    <a:pt x="273" y="14"/>
                  </a:cubicBezTo>
                  <a:cubicBezTo>
                    <a:pt x="273" y="15"/>
                    <a:pt x="273" y="15"/>
                    <a:pt x="273" y="16"/>
                  </a:cubicBezTo>
                  <a:cubicBezTo>
                    <a:pt x="273" y="16"/>
                    <a:pt x="273" y="16"/>
                    <a:pt x="273" y="16"/>
                  </a:cubicBezTo>
                  <a:cubicBezTo>
                    <a:pt x="272" y="16"/>
                    <a:pt x="272" y="17"/>
                    <a:pt x="272" y="16"/>
                  </a:cubicBezTo>
                  <a:cubicBezTo>
                    <a:pt x="272" y="16"/>
                    <a:pt x="272" y="16"/>
                    <a:pt x="271" y="15"/>
                  </a:cubicBezTo>
                  <a:cubicBezTo>
                    <a:pt x="271" y="15"/>
                    <a:pt x="271" y="15"/>
                    <a:pt x="271" y="14"/>
                  </a:cubicBezTo>
                  <a:cubicBezTo>
                    <a:pt x="271" y="14"/>
                    <a:pt x="270" y="14"/>
                    <a:pt x="270" y="13"/>
                  </a:cubicBezTo>
                  <a:cubicBezTo>
                    <a:pt x="270" y="13"/>
                    <a:pt x="269" y="13"/>
                    <a:pt x="269" y="13"/>
                  </a:cubicBezTo>
                  <a:close/>
                  <a:moveTo>
                    <a:pt x="272" y="22"/>
                  </a:moveTo>
                  <a:cubicBezTo>
                    <a:pt x="272" y="22"/>
                    <a:pt x="272" y="21"/>
                    <a:pt x="272" y="21"/>
                  </a:cubicBezTo>
                  <a:cubicBezTo>
                    <a:pt x="272" y="21"/>
                    <a:pt x="272" y="21"/>
                    <a:pt x="272" y="21"/>
                  </a:cubicBezTo>
                  <a:cubicBezTo>
                    <a:pt x="272" y="20"/>
                    <a:pt x="272" y="20"/>
                    <a:pt x="272" y="20"/>
                  </a:cubicBezTo>
                  <a:cubicBezTo>
                    <a:pt x="272" y="20"/>
                    <a:pt x="272" y="20"/>
                    <a:pt x="272" y="19"/>
                  </a:cubicBezTo>
                  <a:cubicBezTo>
                    <a:pt x="273" y="19"/>
                    <a:pt x="272" y="19"/>
                    <a:pt x="273" y="19"/>
                  </a:cubicBezTo>
                  <a:cubicBezTo>
                    <a:pt x="273" y="19"/>
                    <a:pt x="273" y="19"/>
                    <a:pt x="273" y="19"/>
                  </a:cubicBezTo>
                  <a:cubicBezTo>
                    <a:pt x="273" y="19"/>
                    <a:pt x="273" y="20"/>
                    <a:pt x="273" y="20"/>
                  </a:cubicBezTo>
                  <a:cubicBezTo>
                    <a:pt x="273" y="20"/>
                    <a:pt x="273" y="20"/>
                    <a:pt x="273" y="21"/>
                  </a:cubicBezTo>
                  <a:cubicBezTo>
                    <a:pt x="273" y="21"/>
                    <a:pt x="273" y="22"/>
                    <a:pt x="273" y="22"/>
                  </a:cubicBezTo>
                  <a:cubicBezTo>
                    <a:pt x="273" y="22"/>
                    <a:pt x="273" y="23"/>
                    <a:pt x="273" y="23"/>
                  </a:cubicBezTo>
                  <a:cubicBezTo>
                    <a:pt x="272" y="23"/>
                    <a:pt x="272" y="23"/>
                    <a:pt x="272" y="23"/>
                  </a:cubicBezTo>
                  <a:cubicBezTo>
                    <a:pt x="272" y="22"/>
                    <a:pt x="272" y="22"/>
                    <a:pt x="272" y="22"/>
                  </a:cubicBezTo>
                  <a:close/>
                  <a:moveTo>
                    <a:pt x="267" y="15"/>
                  </a:moveTo>
                  <a:cubicBezTo>
                    <a:pt x="267" y="15"/>
                    <a:pt x="268" y="15"/>
                    <a:pt x="268" y="15"/>
                  </a:cubicBezTo>
                  <a:cubicBezTo>
                    <a:pt x="268" y="15"/>
                    <a:pt x="268" y="15"/>
                    <a:pt x="269" y="15"/>
                  </a:cubicBezTo>
                  <a:cubicBezTo>
                    <a:pt x="269" y="16"/>
                    <a:pt x="269" y="16"/>
                    <a:pt x="269" y="16"/>
                  </a:cubicBezTo>
                  <a:cubicBezTo>
                    <a:pt x="270" y="16"/>
                    <a:pt x="270" y="17"/>
                    <a:pt x="270" y="17"/>
                  </a:cubicBezTo>
                  <a:cubicBezTo>
                    <a:pt x="270" y="17"/>
                    <a:pt x="270" y="18"/>
                    <a:pt x="270" y="18"/>
                  </a:cubicBezTo>
                  <a:cubicBezTo>
                    <a:pt x="270" y="19"/>
                    <a:pt x="270" y="19"/>
                    <a:pt x="270" y="19"/>
                  </a:cubicBezTo>
                  <a:cubicBezTo>
                    <a:pt x="270" y="19"/>
                    <a:pt x="271" y="20"/>
                    <a:pt x="270" y="20"/>
                  </a:cubicBezTo>
                  <a:cubicBezTo>
                    <a:pt x="270" y="20"/>
                    <a:pt x="270" y="21"/>
                    <a:pt x="270" y="21"/>
                  </a:cubicBezTo>
                  <a:cubicBezTo>
                    <a:pt x="269" y="20"/>
                    <a:pt x="269" y="21"/>
                    <a:pt x="269" y="20"/>
                  </a:cubicBezTo>
                  <a:cubicBezTo>
                    <a:pt x="269" y="20"/>
                    <a:pt x="269" y="20"/>
                    <a:pt x="268" y="20"/>
                  </a:cubicBezTo>
                  <a:cubicBezTo>
                    <a:pt x="268" y="19"/>
                    <a:pt x="267" y="19"/>
                    <a:pt x="267" y="19"/>
                  </a:cubicBezTo>
                  <a:cubicBezTo>
                    <a:pt x="267" y="19"/>
                    <a:pt x="268" y="19"/>
                    <a:pt x="268" y="18"/>
                  </a:cubicBezTo>
                  <a:cubicBezTo>
                    <a:pt x="268" y="18"/>
                    <a:pt x="269" y="18"/>
                    <a:pt x="269" y="17"/>
                  </a:cubicBezTo>
                  <a:cubicBezTo>
                    <a:pt x="268" y="17"/>
                    <a:pt x="268" y="16"/>
                    <a:pt x="268" y="16"/>
                  </a:cubicBezTo>
                  <a:cubicBezTo>
                    <a:pt x="268" y="16"/>
                    <a:pt x="267" y="16"/>
                    <a:pt x="267" y="15"/>
                  </a:cubicBezTo>
                  <a:cubicBezTo>
                    <a:pt x="267" y="15"/>
                    <a:pt x="267" y="15"/>
                    <a:pt x="267" y="15"/>
                  </a:cubicBezTo>
                  <a:close/>
                  <a:moveTo>
                    <a:pt x="263" y="23"/>
                  </a:moveTo>
                  <a:cubicBezTo>
                    <a:pt x="262" y="23"/>
                    <a:pt x="263" y="22"/>
                    <a:pt x="263" y="22"/>
                  </a:cubicBezTo>
                  <a:cubicBezTo>
                    <a:pt x="263" y="21"/>
                    <a:pt x="262" y="21"/>
                    <a:pt x="263" y="21"/>
                  </a:cubicBezTo>
                  <a:cubicBezTo>
                    <a:pt x="263" y="20"/>
                    <a:pt x="263" y="20"/>
                    <a:pt x="264" y="19"/>
                  </a:cubicBezTo>
                  <a:cubicBezTo>
                    <a:pt x="264" y="19"/>
                    <a:pt x="264" y="19"/>
                    <a:pt x="264" y="19"/>
                  </a:cubicBezTo>
                  <a:cubicBezTo>
                    <a:pt x="265" y="19"/>
                    <a:pt x="265" y="19"/>
                    <a:pt x="265" y="20"/>
                  </a:cubicBezTo>
                  <a:cubicBezTo>
                    <a:pt x="265" y="20"/>
                    <a:pt x="266" y="20"/>
                    <a:pt x="266" y="20"/>
                  </a:cubicBezTo>
                  <a:cubicBezTo>
                    <a:pt x="266" y="21"/>
                    <a:pt x="266" y="21"/>
                    <a:pt x="266" y="21"/>
                  </a:cubicBezTo>
                  <a:cubicBezTo>
                    <a:pt x="265" y="22"/>
                    <a:pt x="266" y="22"/>
                    <a:pt x="265" y="22"/>
                  </a:cubicBezTo>
                  <a:cubicBezTo>
                    <a:pt x="264" y="23"/>
                    <a:pt x="264" y="23"/>
                    <a:pt x="264" y="23"/>
                  </a:cubicBezTo>
                  <a:cubicBezTo>
                    <a:pt x="263" y="24"/>
                    <a:pt x="263" y="23"/>
                    <a:pt x="263" y="23"/>
                  </a:cubicBezTo>
                  <a:cubicBezTo>
                    <a:pt x="263" y="23"/>
                    <a:pt x="263" y="23"/>
                    <a:pt x="263" y="23"/>
                  </a:cubicBezTo>
                  <a:close/>
                  <a:moveTo>
                    <a:pt x="253" y="26"/>
                  </a:moveTo>
                  <a:cubicBezTo>
                    <a:pt x="254" y="25"/>
                    <a:pt x="254" y="25"/>
                    <a:pt x="255" y="25"/>
                  </a:cubicBezTo>
                  <a:cubicBezTo>
                    <a:pt x="255" y="25"/>
                    <a:pt x="256" y="25"/>
                    <a:pt x="256" y="25"/>
                  </a:cubicBezTo>
                  <a:cubicBezTo>
                    <a:pt x="257" y="26"/>
                    <a:pt x="257" y="26"/>
                    <a:pt x="257" y="26"/>
                  </a:cubicBezTo>
                  <a:cubicBezTo>
                    <a:pt x="257" y="26"/>
                    <a:pt x="258" y="27"/>
                    <a:pt x="258" y="27"/>
                  </a:cubicBezTo>
                  <a:cubicBezTo>
                    <a:pt x="258" y="27"/>
                    <a:pt x="258" y="28"/>
                    <a:pt x="259" y="28"/>
                  </a:cubicBezTo>
                  <a:cubicBezTo>
                    <a:pt x="259" y="29"/>
                    <a:pt x="259" y="29"/>
                    <a:pt x="259" y="29"/>
                  </a:cubicBezTo>
                  <a:cubicBezTo>
                    <a:pt x="259" y="29"/>
                    <a:pt x="260" y="30"/>
                    <a:pt x="260" y="30"/>
                  </a:cubicBezTo>
                  <a:cubicBezTo>
                    <a:pt x="260" y="30"/>
                    <a:pt x="260" y="30"/>
                    <a:pt x="261" y="30"/>
                  </a:cubicBezTo>
                  <a:cubicBezTo>
                    <a:pt x="261" y="30"/>
                    <a:pt x="261" y="30"/>
                    <a:pt x="261" y="30"/>
                  </a:cubicBezTo>
                  <a:cubicBezTo>
                    <a:pt x="261" y="29"/>
                    <a:pt x="261" y="29"/>
                    <a:pt x="261" y="29"/>
                  </a:cubicBezTo>
                  <a:cubicBezTo>
                    <a:pt x="261" y="28"/>
                    <a:pt x="261" y="28"/>
                    <a:pt x="260" y="28"/>
                  </a:cubicBezTo>
                  <a:cubicBezTo>
                    <a:pt x="260" y="27"/>
                    <a:pt x="260" y="27"/>
                    <a:pt x="259" y="27"/>
                  </a:cubicBezTo>
                  <a:cubicBezTo>
                    <a:pt x="259" y="26"/>
                    <a:pt x="259" y="26"/>
                    <a:pt x="258" y="25"/>
                  </a:cubicBezTo>
                  <a:cubicBezTo>
                    <a:pt x="258" y="25"/>
                    <a:pt x="258" y="25"/>
                    <a:pt x="257" y="24"/>
                  </a:cubicBezTo>
                  <a:cubicBezTo>
                    <a:pt x="257" y="24"/>
                    <a:pt x="256" y="24"/>
                    <a:pt x="256" y="23"/>
                  </a:cubicBezTo>
                  <a:cubicBezTo>
                    <a:pt x="256" y="23"/>
                    <a:pt x="256" y="23"/>
                    <a:pt x="256" y="23"/>
                  </a:cubicBezTo>
                  <a:cubicBezTo>
                    <a:pt x="255" y="22"/>
                    <a:pt x="255" y="22"/>
                    <a:pt x="255" y="22"/>
                  </a:cubicBezTo>
                  <a:cubicBezTo>
                    <a:pt x="254" y="21"/>
                    <a:pt x="254" y="22"/>
                    <a:pt x="254" y="21"/>
                  </a:cubicBezTo>
                  <a:cubicBezTo>
                    <a:pt x="253" y="21"/>
                    <a:pt x="253" y="21"/>
                    <a:pt x="253" y="21"/>
                  </a:cubicBezTo>
                  <a:cubicBezTo>
                    <a:pt x="253" y="21"/>
                    <a:pt x="252" y="21"/>
                    <a:pt x="252" y="20"/>
                  </a:cubicBezTo>
                  <a:cubicBezTo>
                    <a:pt x="252" y="20"/>
                    <a:pt x="251" y="20"/>
                    <a:pt x="251" y="20"/>
                  </a:cubicBezTo>
                  <a:cubicBezTo>
                    <a:pt x="251" y="20"/>
                    <a:pt x="251" y="20"/>
                    <a:pt x="251" y="19"/>
                  </a:cubicBezTo>
                  <a:cubicBezTo>
                    <a:pt x="250" y="19"/>
                    <a:pt x="250" y="19"/>
                    <a:pt x="250" y="19"/>
                  </a:cubicBezTo>
                  <a:cubicBezTo>
                    <a:pt x="250" y="19"/>
                    <a:pt x="249" y="19"/>
                    <a:pt x="249" y="19"/>
                  </a:cubicBezTo>
                  <a:cubicBezTo>
                    <a:pt x="249" y="19"/>
                    <a:pt x="249" y="19"/>
                    <a:pt x="249" y="19"/>
                  </a:cubicBezTo>
                  <a:cubicBezTo>
                    <a:pt x="249" y="18"/>
                    <a:pt x="249" y="18"/>
                    <a:pt x="250" y="17"/>
                  </a:cubicBezTo>
                  <a:cubicBezTo>
                    <a:pt x="250" y="17"/>
                    <a:pt x="250" y="17"/>
                    <a:pt x="251" y="16"/>
                  </a:cubicBezTo>
                  <a:cubicBezTo>
                    <a:pt x="251" y="16"/>
                    <a:pt x="252" y="16"/>
                    <a:pt x="252" y="16"/>
                  </a:cubicBezTo>
                  <a:cubicBezTo>
                    <a:pt x="253" y="16"/>
                    <a:pt x="253" y="16"/>
                    <a:pt x="253" y="16"/>
                  </a:cubicBezTo>
                  <a:cubicBezTo>
                    <a:pt x="253" y="16"/>
                    <a:pt x="254" y="16"/>
                    <a:pt x="254" y="16"/>
                  </a:cubicBezTo>
                  <a:cubicBezTo>
                    <a:pt x="254" y="16"/>
                    <a:pt x="254" y="16"/>
                    <a:pt x="255" y="16"/>
                  </a:cubicBezTo>
                  <a:cubicBezTo>
                    <a:pt x="255" y="16"/>
                    <a:pt x="255" y="16"/>
                    <a:pt x="256" y="16"/>
                  </a:cubicBezTo>
                  <a:cubicBezTo>
                    <a:pt x="256" y="16"/>
                    <a:pt x="256" y="16"/>
                    <a:pt x="257" y="16"/>
                  </a:cubicBezTo>
                  <a:cubicBezTo>
                    <a:pt x="257" y="17"/>
                    <a:pt x="257" y="16"/>
                    <a:pt x="257" y="17"/>
                  </a:cubicBezTo>
                  <a:cubicBezTo>
                    <a:pt x="257" y="18"/>
                    <a:pt x="257" y="18"/>
                    <a:pt x="258" y="18"/>
                  </a:cubicBezTo>
                  <a:cubicBezTo>
                    <a:pt x="258" y="18"/>
                    <a:pt x="258" y="18"/>
                    <a:pt x="258" y="19"/>
                  </a:cubicBezTo>
                  <a:cubicBezTo>
                    <a:pt x="258" y="19"/>
                    <a:pt x="258" y="19"/>
                    <a:pt x="259" y="20"/>
                  </a:cubicBezTo>
                  <a:cubicBezTo>
                    <a:pt x="259" y="20"/>
                    <a:pt x="259" y="20"/>
                    <a:pt x="259" y="21"/>
                  </a:cubicBezTo>
                  <a:cubicBezTo>
                    <a:pt x="259" y="21"/>
                    <a:pt x="260" y="21"/>
                    <a:pt x="260" y="22"/>
                  </a:cubicBezTo>
                  <a:cubicBezTo>
                    <a:pt x="260" y="22"/>
                    <a:pt x="260" y="23"/>
                    <a:pt x="260" y="23"/>
                  </a:cubicBezTo>
                  <a:cubicBezTo>
                    <a:pt x="261" y="23"/>
                    <a:pt x="262" y="23"/>
                    <a:pt x="262" y="22"/>
                  </a:cubicBezTo>
                  <a:cubicBezTo>
                    <a:pt x="262" y="22"/>
                    <a:pt x="262" y="22"/>
                    <a:pt x="262" y="21"/>
                  </a:cubicBezTo>
                  <a:cubicBezTo>
                    <a:pt x="262" y="21"/>
                    <a:pt x="262" y="20"/>
                    <a:pt x="262" y="20"/>
                  </a:cubicBezTo>
                  <a:cubicBezTo>
                    <a:pt x="262" y="20"/>
                    <a:pt x="262" y="19"/>
                    <a:pt x="262" y="19"/>
                  </a:cubicBezTo>
                  <a:cubicBezTo>
                    <a:pt x="262" y="19"/>
                    <a:pt x="262" y="18"/>
                    <a:pt x="261" y="19"/>
                  </a:cubicBezTo>
                  <a:cubicBezTo>
                    <a:pt x="261" y="19"/>
                    <a:pt x="260" y="19"/>
                    <a:pt x="260" y="19"/>
                  </a:cubicBezTo>
                  <a:cubicBezTo>
                    <a:pt x="260" y="18"/>
                    <a:pt x="259" y="18"/>
                    <a:pt x="259" y="18"/>
                  </a:cubicBezTo>
                  <a:cubicBezTo>
                    <a:pt x="259" y="18"/>
                    <a:pt x="258" y="18"/>
                    <a:pt x="259" y="17"/>
                  </a:cubicBezTo>
                  <a:cubicBezTo>
                    <a:pt x="259" y="17"/>
                    <a:pt x="259" y="17"/>
                    <a:pt x="259" y="17"/>
                  </a:cubicBezTo>
                  <a:cubicBezTo>
                    <a:pt x="260" y="16"/>
                    <a:pt x="260" y="16"/>
                    <a:pt x="261" y="16"/>
                  </a:cubicBezTo>
                  <a:cubicBezTo>
                    <a:pt x="261" y="15"/>
                    <a:pt x="261" y="15"/>
                    <a:pt x="262" y="15"/>
                  </a:cubicBezTo>
                  <a:cubicBezTo>
                    <a:pt x="262" y="15"/>
                    <a:pt x="262" y="15"/>
                    <a:pt x="262" y="14"/>
                  </a:cubicBezTo>
                  <a:cubicBezTo>
                    <a:pt x="262" y="14"/>
                    <a:pt x="262" y="14"/>
                    <a:pt x="262" y="13"/>
                  </a:cubicBezTo>
                  <a:cubicBezTo>
                    <a:pt x="262" y="12"/>
                    <a:pt x="262" y="11"/>
                    <a:pt x="262" y="11"/>
                  </a:cubicBezTo>
                  <a:cubicBezTo>
                    <a:pt x="261" y="11"/>
                    <a:pt x="261" y="10"/>
                    <a:pt x="261" y="10"/>
                  </a:cubicBezTo>
                  <a:cubicBezTo>
                    <a:pt x="261" y="9"/>
                    <a:pt x="261" y="8"/>
                    <a:pt x="261" y="8"/>
                  </a:cubicBezTo>
                  <a:cubicBezTo>
                    <a:pt x="261" y="8"/>
                    <a:pt x="261" y="7"/>
                    <a:pt x="261" y="7"/>
                  </a:cubicBezTo>
                  <a:cubicBezTo>
                    <a:pt x="261" y="6"/>
                    <a:pt x="260" y="6"/>
                    <a:pt x="260" y="6"/>
                  </a:cubicBezTo>
                  <a:cubicBezTo>
                    <a:pt x="260" y="5"/>
                    <a:pt x="259" y="4"/>
                    <a:pt x="259" y="4"/>
                  </a:cubicBezTo>
                  <a:cubicBezTo>
                    <a:pt x="259" y="4"/>
                    <a:pt x="259" y="3"/>
                    <a:pt x="259" y="3"/>
                  </a:cubicBezTo>
                  <a:cubicBezTo>
                    <a:pt x="259" y="3"/>
                    <a:pt x="259" y="3"/>
                    <a:pt x="259" y="3"/>
                  </a:cubicBezTo>
                  <a:cubicBezTo>
                    <a:pt x="259" y="2"/>
                    <a:pt x="259" y="2"/>
                    <a:pt x="259" y="2"/>
                  </a:cubicBezTo>
                  <a:cubicBezTo>
                    <a:pt x="259" y="2"/>
                    <a:pt x="259" y="2"/>
                    <a:pt x="259" y="1"/>
                  </a:cubicBezTo>
                  <a:cubicBezTo>
                    <a:pt x="260" y="1"/>
                    <a:pt x="260" y="1"/>
                    <a:pt x="260" y="1"/>
                  </a:cubicBezTo>
                  <a:cubicBezTo>
                    <a:pt x="260" y="1"/>
                    <a:pt x="260" y="1"/>
                    <a:pt x="261" y="1"/>
                  </a:cubicBezTo>
                  <a:cubicBezTo>
                    <a:pt x="261" y="1"/>
                    <a:pt x="262" y="2"/>
                    <a:pt x="262" y="2"/>
                  </a:cubicBezTo>
                  <a:cubicBezTo>
                    <a:pt x="262" y="2"/>
                    <a:pt x="262" y="2"/>
                    <a:pt x="263" y="2"/>
                  </a:cubicBezTo>
                  <a:cubicBezTo>
                    <a:pt x="263" y="2"/>
                    <a:pt x="263" y="2"/>
                    <a:pt x="263" y="2"/>
                  </a:cubicBezTo>
                  <a:cubicBezTo>
                    <a:pt x="264" y="2"/>
                    <a:pt x="264" y="2"/>
                    <a:pt x="264" y="3"/>
                  </a:cubicBezTo>
                  <a:cubicBezTo>
                    <a:pt x="264" y="3"/>
                    <a:pt x="265" y="3"/>
                    <a:pt x="265" y="4"/>
                  </a:cubicBezTo>
                  <a:cubicBezTo>
                    <a:pt x="266" y="4"/>
                    <a:pt x="266" y="4"/>
                    <a:pt x="266" y="5"/>
                  </a:cubicBezTo>
                  <a:cubicBezTo>
                    <a:pt x="266" y="5"/>
                    <a:pt x="266" y="5"/>
                    <a:pt x="266" y="6"/>
                  </a:cubicBezTo>
                  <a:cubicBezTo>
                    <a:pt x="266" y="6"/>
                    <a:pt x="265" y="7"/>
                    <a:pt x="265" y="7"/>
                  </a:cubicBezTo>
                  <a:cubicBezTo>
                    <a:pt x="266" y="7"/>
                    <a:pt x="265" y="8"/>
                    <a:pt x="265" y="8"/>
                  </a:cubicBezTo>
                  <a:cubicBezTo>
                    <a:pt x="266" y="8"/>
                    <a:pt x="266" y="8"/>
                    <a:pt x="265" y="9"/>
                  </a:cubicBezTo>
                  <a:cubicBezTo>
                    <a:pt x="265" y="9"/>
                    <a:pt x="265" y="10"/>
                    <a:pt x="265" y="10"/>
                  </a:cubicBezTo>
                  <a:cubicBezTo>
                    <a:pt x="265" y="10"/>
                    <a:pt x="265" y="10"/>
                    <a:pt x="265" y="10"/>
                  </a:cubicBezTo>
                  <a:cubicBezTo>
                    <a:pt x="265" y="11"/>
                    <a:pt x="265" y="11"/>
                    <a:pt x="265" y="11"/>
                  </a:cubicBezTo>
                  <a:cubicBezTo>
                    <a:pt x="265" y="12"/>
                    <a:pt x="265" y="12"/>
                    <a:pt x="265" y="12"/>
                  </a:cubicBezTo>
                  <a:cubicBezTo>
                    <a:pt x="265" y="13"/>
                    <a:pt x="265" y="13"/>
                    <a:pt x="265" y="13"/>
                  </a:cubicBezTo>
                  <a:cubicBezTo>
                    <a:pt x="266" y="13"/>
                    <a:pt x="266" y="14"/>
                    <a:pt x="266" y="13"/>
                  </a:cubicBezTo>
                  <a:cubicBezTo>
                    <a:pt x="267" y="13"/>
                    <a:pt x="267" y="13"/>
                    <a:pt x="267" y="13"/>
                  </a:cubicBezTo>
                  <a:cubicBezTo>
                    <a:pt x="268" y="12"/>
                    <a:pt x="267" y="12"/>
                    <a:pt x="267" y="12"/>
                  </a:cubicBezTo>
                  <a:cubicBezTo>
                    <a:pt x="267" y="12"/>
                    <a:pt x="267" y="12"/>
                    <a:pt x="266" y="11"/>
                  </a:cubicBezTo>
                  <a:cubicBezTo>
                    <a:pt x="266" y="11"/>
                    <a:pt x="266" y="11"/>
                    <a:pt x="266" y="11"/>
                  </a:cubicBezTo>
                  <a:cubicBezTo>
                    <a:pt x="266" y="11"/>
                    <a:pt x="266" y="11"/>
                    <a:pt x="266" y="10"/>
                  </a:cubicBezTo>
                  <a:cubicBezTo>
                    <a:pt x="267" y="9"/>
                    <a:pt x="267" y="9"/>
                    <a:pt x="267" y="9"/>
                  </a:cubicBezTo>
                  <a:cubicBezTo>
                    <a:pt x="267" y="8"/>
                    <a:pt x="268" y="8"/>
                    <a:pt x="268" y="8"/>
                  </a:cubicBezTo>
                  <a:cubicBezTo>
                    <a:pt x="268" y="7"/>
                    <a:pt x="268" y="7"/>
                    <a:pt x="268" y="6"/>
                  </a:cubicBezTo>
                  <a:cubicBezTo>
                    <a:pt x="268" y="6"/>
                    <a:pt x="268" y="6"/>
                    <a:pt x="268" y="5"/>
                  </a:cubicBezTo>
                  <a:cubicBezTo>
                    <a:pt x="268" y="5"/>
                    <a:pt x="268" y="4"/>
                    <a:pt x="269" y="3"/>
                  </a:cubicBezTo>
                  <a:cubicBezTo>
                    <a:pt x="269" y="3"/>
                    <a:pt x="269" y="3"/>
                    <a:pt x="270" y="2"/>
                  </a:cubicBezTo>
                  <a:cubicBezTo>
                    <a:pt x="270" y="1"/>
                    <a:pt x="270" y="2"/>
                    <a:pt x="270" y="1"/>
                  </a:cubicBezTo>
                  <a:cubicBezTo>
                    <a:pt x="271" y="1"/>
                    <a:pt x="270" y="1"/>
                    <a:pt x="271" y="0"/>
                  </a:cubicBezTo>
                  <a:cubicBezTo>
                    <a:pt x="272" y="0"/>
                    <a:pt x="272" y="0"/>
                    <a:pt x="272" y="0"/>
                  </a:cubicBezTo>
                  <a:cubicBezTo>
                    <a:pt x="273" y="0"/>
                    <a:pt x="273" y="0"/>
                    <a:pt x="273" y="1"/>
                  </a:cubicBezTo>
                  <a:cubicBezTo>
                    <a:pt x="274" y="1"/>
                    <a:pt x="274" y="1"/>
                    <a:pt x="274" y="1"/>
                  </a:cubicBezTo>
                  <a:cubicBezTo>
                    <a:pt x="274" y="2"/>
                    <a:pt x="274" y="2"/>
                    <a:pt x="274" y="2"/>
                  </a:cubicBezTo>
                  <a:cubicBezTo>
                    <a:pt x="274" y="3"/>
                    <a:pt x="274" y="3"/>
                    <a:pt x="274" y="4"/>
                  </a:cubicBezTo>
                  <a:cubicBezTo>
                    <a:pt x="274" y="4"/>
                    <a:pt x="274" y="4"/>
                    <a:pt x="274" y="5"/>
                  </a:cubicBezTo>
                  <a:cubicBezTo>
                    <a:pt x="274" y="6"/>
                    <a:pt x="274" y="6"/>
                    <a:pt x="274" y="7"/>
                  </a:cubicBezTo>
                  <a:cubicBezTo>
                    <a:pt x="274" y="7"/>
                    <a:pt x="274" y="7"/>
                    <a:pt x="274" y="8"/>
                  </a:cubicBezTo>
                  <a:cubicBezTo>
                    <a:pt x="274" y="8"/>
                    <a:pt x="274" y="8"/>
                    <a:pt x="274" y="9"/>
                  </a:cubicBezTo>
                  <a:cubicBezTo>
                    <a:pt x="274" y="10"/>
                    <a:pt x="274" y="10"/>
                    <a:pt x="274" y="10"/>
                  </a:cubicBezTo>
                  <a:cubicBezTo>
                    <a:pt x="274" y="11"/>
                    <a:pt x="274" y="11"/>
                    <a:pt x="274" y="12"/>
                  </a:cubicBezTo>
                  <a:cubicBezTo>
                    <a:pt x="274" y="12"/>
                    <a:pt x="274" y="12"/>
                    <a:pt x="275" y="13"/>
                  </a:cubicBezTo>
                  <a:cubicBezTo>
                    <a:pt x="275" y="13"/>
                    <a:pt x="275" y="14"/>
                    <a:pt x="275" y="14"/>
                  </a:cubicBezTo>
                  <a:cubicBezTo>
                    <a:pt x="275" y="14"/>
                    <a:pt x="274" y="15"/>
                    <a:pt x="275" y="15"/>
                  </a:cubicBezTo>
                  <a:cubicBezTo>
                    <a:pt x="275" y="16"/>
                    <a:pt x="275" y="16"/>
                    <a:pt x="275" y="16"/>
                  </a:cubicBezTo>
                  <a:cubicBezTo>
                    <a:pt x="275" y="16"/>
                    <a:pt x="275" y="16"/>
                    <a:pt x="275" y="17"/>
                  </a:cubicBezTo>
                  <a:cubicBezTo>
                    <a:pt x="275" y="17"/>
                    <a:pt x="275" y="17"/>
                    <a:pt x="275" y="17"/>
                  </a:cubicBezTo>
                  <a:cubicBezTo>
                    <a:pt x="276" y="17"/>
                    <a:pt x="276" y="17"/>
                    <a:pt x="276" y="17"/>
                  </a:cubicBezTo>
                  <a:cubicBezTo>
                    <a:pt x="276" y="17"/>
                    <a:pt x="276" y="17"/>
                    <a:pt x="277" y="16"/>
                  </a:cubicBezTo>
                  <a:cubicBezTo>
                    <a:pt x="277" y="16"/>
                    <a:pt x="277" y="16"/>
                    <a:pt x="277" y="15"/>
                  </a:cubicBezTo>
                  <a:cubicBezTo>
                    <a:pt x="277" y="15"/>
                    <a:pt x="277" y="14"/>
                    <a:pt x="278" y="14"/>
                  </a:cubicBezTo>
                  <a:cubicBezTo>
                    <a:pt x="278" y="14"/>
                    <a:pt x="277" y="13"/>
                    <a:pt x="278" y="13"/>
                  </a:cubicBezTo>
                  <a:cubicBezTo>
                    <a:pt x="279" y="12"/>
                    <a:pt x="279" y="12"/>
                    <a:pt x="279" y="11"/>
                  </a:cubicBezTo>
                  <a:cubicBezTo>
                    <a:pt x="280" y="11"/>
                    <a:pt x="280" y="11"/>
                    <a:pt x="281" y="11"/>
                  </a:cubicBezTo>
                  <a:cubicBezTo>
                    <a:pt x="281" y="11"/>
                    <a:pt x="281" y="11"/>
                    <a:pt x="282" y="11"/>
                  </a:cubicBezTo>
                  <a:cubicBezTo>
                    <a:pt x="282" y="12"/>
                    <a:pt x="282" y="12"/>
                    <a:pt x="282" y="12"/>
                  </a:cubicBezTo>
                  <a:cubicBezTo>
                    <a:pt x="282" y="12"/>
                    <a:pt x="283" y="12"/>
                    <a:pt x="283" y="12"/>
                  </a:cubicBezTo>
                  <a:cubicBezTo>
                    <a:pt x="282" y="13"/>
                    <a:pt x="282" y="13"/>
                    <a:pt x="283" y="13"/>
                  </a:cubicBezTo>
                  <a:cubicBezTo>
                    <a:pt x="283" y="14"/>
                    <a:pt x="283" y="14"/>
                    <a:pt x="282" y="14"/>
                  </a:cubicBezTo>
                  <a:cubicBezTo>
                    <a:pt x="282" y="15"/>
                    <a:pt x="282" y="15"/>
                    <a:pt x="282" y="15"/>
                  </a:cubicBezTo>
                  <a:cubicBezTo>
                    <a:pt x="282" y="16"/>
                    <a:pt x="282" y="16"/>
                    <a:pt x="282" y="16"/>
                  </a:cubicBezTo>
                  <a:cubicBezTo>
                    <a:pt x="282" y="17"/>
                    <a:pt x="282" y="17"/>
                    <a:pt x="282" y="17"/>
                  </a:cubicBezTo>
                  <a:cubicBezTo>
                    <a:pt x="282" y="18"/>
                    <a:pt x="281" y="18"/>
                    <a:pt x="281" y="18"/>
                  </a:cubicBezTo>
                  <a:cubicBezTo>
                    <a:pt x="281" y="19"/>
                    <a:pt x="281" y="19"/>
                    <a:pt x="281" y="19"/>
                  </a:cubicBezTo>
                  <a:cubicBezTo>
                    <a:pt x="281" y="20"/>
                    <a:pt x="281" y="20"/>
                    <a:pt x="281" y="20"/>
                  </a:cubicBezTo>
                  <a:cubicBezTo>
                    <a:pt x="281" y="21"/>
                    <a:pt x="281" y="21"/>
                    <a:pt x="281" y="21"/>
                  </a:cubicBezTo>
                  <a:cubicBezTo>
                    <a:pt x="281" y="21"/>
                    <a:pt x="281" y="22"/>
                    <a:pt x="281" y="22"/>
                  </a:cubicBezTo>
                  <a:cubicBezTo>
                    <a:pt x="280" y="22"/>
                    <a:pt x="281" y="23"/>
                    <a:pt x="280" y="23"/>
                  </a:cubicBezTo>
                  <a:cubicBezTo>
                    <a:pt x="280" y="23"/>
                    <a:pt x="280" y="24"/>
                    <a:pt x="280" y="24"/>
                  </a:cubicBezTo>
                  <a:cubicBezTo>
                    <a:pt x="280" y="24"/>
                    <a:pt x="279" y="24"/>
                    <a:pt x="280" y="24"/>
                  </a:cubicBezTo>
                  <a:cubicBezTo>
                    <a:pt x="280" y="25"/>
                    <a:pt x="280" y="25"/>
                    <a:pt x="280" y="25"/>
                  </a:cubicBezTo>
                  <a:cubicBezTo>
                    <a:pt x="280" y="26"/>
                    <a:pt x="281" y="25"/>
                    <a:pt x="281" y="26"/>
                  </a:cubicBezTo>
                  <a:cubicBezTo>
                    <a:pt x="281" y="26"/>
                    <a:pt x="282" y="26"/>
                    <a:pt x="282" y="26"/>
                  </a:cubicBezTo>
                  <a:cubicBezTo>
                    <a:pt x="282" y="27"/>
                    <a:pt x="282" y="27"/>
                    <a:pt x="282" y="28"/>
                  </a:cubicBezTo>
                  <a:cubicBezTo>
                    <a:pt x="282" y="28"/>
                    <a:pt x="282" y="29"/>
                    <a:pt x="282" y="29"/>
                  </a:cubicBezTo>
                  <a:cubicBezTo>
                    <a:pt x="282" y="29"/>
                    <a:pt x="282" y="29"/>
                    <a:pt x="282" y="30"/>
                  </a:cubicBezTo>
                  <a:cubicBezTo>
                    <a:pt x="282" y="31"/>
                    <a:pt x="282" y="31"/>
                    <a:pt x="282" y="31"/>
                  </a:cubicBezTo>
                  <a:cubicBezTo>
                    <a:pt x="282" y="32"/>
                    <a:pt x="282" y="33"/>
                    <a:pt x="283" y="33"/>
                  </a:cubicBezTo>
                  <a:cubicBezTo>
                    <a:pt x="283" y="33"/>
                    <a:pt x="283" y="33"/>
                    <a:pt x="284" y="32"/>
                  </a:cubicBezTo>
                  <a:cubicBezTo>
                    <a:pt x="284" y="31"/>
                    <a:pt x="284" y="31"/>
                    <a:pt x="285" y="30"/>
                  </a:cubicBezTo>
                  <a:cubicBezTo>
                    <a:pt x="285" y="30"/>
                    <a:pt x="285" y="30"/>
                    <a:pt x="285" y="29"/>
                  </a:cubicBezTo>
                  <a:cubicBezTo>
                    <a:pt x="286" y="29"/>
                    <a:pt x="286" y="28"/>
                    <a:pt x="286" y="28"/>
                  </a:cubicBezTo>
                  <a:cubicBezTo>
                    <a:pt x="286" y="27"/>
                    <a:pt x="286" y="27"/>
                    <a:pt x="287" y="27"/>
                  </a:cubicBezTo>
                  <a:cubicBezTo>
                    <a:pt x="287" y="26"/>
                    <a:pt x="287" y="26"/>
                    <a:pt x="288" y="26"/>
                  </a:cubicBezTo>
                  <a:cubicBezTo>
                    <a:pt x="288" y="26"/>
                    <a:pt x="289" y="26"/>
                    <a:pt x="289" y="26"/>
                  </a:cubicBezTo>
                  <a:cubicBezTo>
                    <a:pt x="290" y="27"/>
                    <a:pt x="290" y="27"/>
                    <a:pt x="290" y="27"/>
                  </a:cubicBezTo>
                  <a:cubicBezTo>
                    <a:pt x="290" y="27"/>
                    <a:pt x="291" y="27"/>
                    <a:pt x="290" y="28"/>
                  </a:cubicBezTo>
                  <a:cubicBezTo>
                    <a:pt x="290" y="29"/>
                    <a:pt x="290" y="29"/>
                    <a:pt x="290" y="29"/>
                  </a:cubicBezTo>
                  <a:cubicBezTo>
                    <a:pt x="289" y="30"/>
                    <a:pt x="289" y="30"/>
                    <a:pt x="289" y="30"/>
                  </a:cubicBezTo>
                  <a:cubicBezTo>
                    <a:pt x="289" y="30"/>
                    <a:pt x="289" y="31"/>
                    <a:pt x="289" y="31"/>
                  </a:cubicBezTo>
                  <a:cubicBezTo>
                    <a:pt x="289" y="31"/>
                    <a:pt x="289" y="31"/>
                    <a:pt x="289" y="32"/>
                  </a:cubicBezTo>
                  <a:cubicBezTo>
                    <a:pt x="288" y="33"/>
                    <a:pt x="288" y="32"/>
                    <a:pt x="287" y="32"/>
                  </a:cubicBezTo>
                  <a:cubicBezTo>
                    <a:pt x="287" y="32"/>
                    <a:pt x="287" y="33"/>
                    <a:pt x="286" y="33"/>
                  </a:cubicBezTo>
                  <a:cubicBezTo>
                    <a:pt x="286" y="33"/>
                    <a:pt x="286" y="34"/>
                    <a:pt x="286" y="34"/>
                  </a:cubicBezTo>
                  <a:cubicBezTo>
                    <a:pt x="286" y="35"/>
                    <a:pt x="286" y="35"/>
                    <a:pt x="286" y="35"/>
                  </a:cubicBezTo>
                  <a:cubicBezTo>
                    <a:pt x="286" y="36"/>
                    <a:pt x="286" y="36"/>
                    <a:pt x="287" y="36"/>
                  </a:cubicBezTo>
                  <a:cubicBezTo>
                    <a:pt x="287" y="37"/>
                    <a:pt x="287" y="37"/>
                    <a:pt x="288" y="37"/>
                  </a:cubicBezTo>
                  <a:cubicBezTo>
                    <a:pt x="288" y="38"/>
                    <a:pt x="289" y="39"/>
                    <a:pt x="290" y="39"/>
                  </a:cubicBezTo>
                  <a:cubicBezTo>
                    <a:pt x="291" y="40"/>
                    <a:pt x="291" y="40"/>
                    <a:pt x="292" y="41"/>
                  </a:cubicBezTo>
                  <a:cubicBezTo>
                    <a:pt x="292" y="41"/>
                    <a:pt x="292" y="41"/>
                    <a:pt x="292" y="42"/>
                  </a:cubicBezTo>
                  <a:cubicBezTo>
                    <a:pt x="293" y="42"/>
                    <a:pt x="292" y="43"/>
                    <a:pt x="293" y="44"/>
                  </a:cubicBezTo>
                  <a:cubicBezTo>
                    <a:pt x="293" y="44"/>
                    <a:pt x="293" y="46"/>
                    <a:pt x="293" y="46"/>
                  </a:cubicBezTo>
                  <a:cubicBezTo>
                    <a:pt x="292" y="47"/>
                    <a:pt x="293" y="48"/>
                    <a:pt x="292" y="48"/>
                  </a:cubicBezTo>
                  <a:cubicBezTo>
                    <a:pt x="290" y="49"/>
                    <a:pt x="290" y="48"/>
                    <a:pt x="289" y="48"/>
                  </a:cubicBezTo>
                  <a:cubicBezTo>
                    <a:pt x="288" y="48"/>
                    <a:pt x="287" y="48"/>
                    <a:pt x="286" y="48"/>
                  </a:cubicBezTo>
                  <a:cubicBezTo>
                    <a:pt x="286" y="48"/>
                    <a:pt x="285" y="48"/>
                    <a:pt x="284" y="48"/>
                  </a:cubicBezTo>
                  <a:cubicBezTo>
                    <a:pt x="284" y="48"/>
                    <a:pt x="283" y="48"/>
                    <a:pt x="283" y="48"/>
                  </a:cubicBezTo>
                  <a:cubicBezTo>
                    <a:pt x="282" y="48"/>
                    <a:pt x="282" y="48"/>
                    <a:pt x="282" y="48"/>
                  </a:cubicBezTo>
                  <a:cubicBezTo>
                    <a:pt x="282" y="48"/>
                    <a:pt x="282" y="48"/>
                    <a:pt x="283" y="48"/>
                  </a:cubicBezTo>
                  <a:cubicBezTo>
                    <a:pt x="283" y="47"/>
                    <a:pt x="283" y="47"/>
                    <a:pt x="284" y="47"/>
                  </a:cubicBezTo>
                  <a:cubicBezTo>
                    <a:pt x="285" y="47"/>
                    <a:pt x="285" y="46"/>
                    <a:pt x="286" y="46"/>
                  </a:cubicBezTo>
                  <a:cubicBezTo>
                    <a:pt x="286" y="46"/>
                    <a:pt x="286" y="46"/>
                    <a:pt x="286" y="45"/>
                  </a:cubicBezTo>
                  <a:cubicBezTo>
                    <a:pt x="287" y="44"/>
                    <a:pt x="287" y="44"/>
                    <a:pt x="287" y="44"/>
                  </a:cubicBezTo>
                  <a:cubicBezTo>
                    <a:pt x="287" y="43"/>
                    <a:pt x="287" y="43"/>
                    <a:pt x="287" y="43"/>
                  </a:cubicBezTo>
                  <a:cubicBezTo>
                    <a:pt x="286" y="42"/>
                    <a:pt x="286" y="42"/>
                    <a:pt x="286" y="42"/>
                  </a:cubicBezTo>
                  <a:cubicBezTo>
                    <a:pt x="286" y="42"/>
                    <a:pt x="286" y="42"/>
                    <a:pt x="285" y="41"/>
                  </a:cubicBezTo>
                  <a:cubicBezTo>
                    <a:pt x="284" y="41"/>
                    <a:pt x="284" y="41"/>
                    <a:pt x="283" y="40"/>
                  </a:cubicBezTo>
                  <a:cubicBezTo>
                    <a:pt x="283" y="40"/>
                    <a:pt x="283" y="40"/>
                    <a:pt x="283" y="40"/>
                  </a:cubicBezTo>
                  <a:cubicBezTo>
                    <a:pt x="282" y="40"/>
                    <a:pt x="282" y="39"/>
                    <a:pt x="282" y="40"/>
                  </a:cubicBezTo>
                  <a:cubicBezTo>
                    <a:pt x="281" y="41"/>
                    <a:pt x="281" y="41"/>
                    <a:pt x="280" y="42"/>
                  </a:cubicBezTo>
                  <a:cubicBezTo>
                    <a:pt x="280" y="43"/>
                    <a:pt x="280" y="43"/>
                    <a:pt x="280" y="44"/>
                  </a:cubicBezTo>
                  <a:cubicBezTo>
                    <a:pt x="280" y="44"/>
                    <a:pt x="279" y="45"/>
                    <a:pt x="279" y="45"/>
                  </a:cubicBezTo>
                  <a:cubicBezTo>
                    <a:pt x="279" y="46"/>
                    <a:pt x="279" y="46"/>
                    <a:pt x="278" y="47"/>
                  </a:cubicBezTo>
                  <a:cubicBezTo>
                    <a:pt x="278" y="47"/>
                    <a:pt x="277" y="47"/>
                    <a:pt x="277" y="47"/>
                  </a:cubicBezTo>
                  <a:cubicBezTo>
                    <a:pt x="277" y="47"/>
                    <a:pt x="276" y="47"/>
                    <a:pt x="275" y="47"/>
                  </a:cubicBezTo>
                  <a:cubicBezTo>
                    <a:pt x="275" y="48"/>
                    <a:pt x="274" y="48"/>
                    <a:pt x="274" y="47"/>
                  </a:cubicBezTo>
                  <a:cubicBezTo>
                    <a:pt x="274" y="47"/>
                    <a:pt x="273" y="46"/>
                    <a:pt x="273" y="46"/>
                  </a:cubicBezTo>
                  <a:cubicBezTo>
                    <a:pt x="273" y="46"/>
                    <a:pt x="273" y="46"/>
                    <a:pt x="273" y="45"/>
                  </a:cubicBezTo>
                  <a:cubicBezTo>
                    <a:pt x="274" y="45"/>
                    <a:pt x="274" y="45"/>
                    <a:pt x="274" y="44"/>
                  </a:cubicBezTo>
                  <a:cubicBezTo>
                    <a:pt x="274" y="44"/>
                    <a:pt x="274" y="44"/>
                    <a:pt x="275" y="43"/>
                  </a:cubicBezTo>
                  <a:cubicBezTo>
                    <a:pt x="275" y="43"/>
                    <a:pt x="275" y="43"/>
                    <a:pt x="276" y="43"/>
                  </a:cubicBezTo>
                  <a:cubicBezTo>
                    <a:pt x="276" y="42"/>
                    <a:pt x="276" y="42"/>
                    <a:pt x="276" y="42"/>
                  </a:cubicBezTo>
                  <a:cubicBezTo>
                    <a:pt x="277" y="41"/>
                    <a:pt x="276" y="41"/>
                    <a:pt x="277" y="41"/>
                  </a:cubicBezTo>
                  <a:cubicBezTo>
                    <a:pt x="278" y="40"/>
                    <a:pt x="277" y="40"/>
                    <a:pt x="278" y="39"/>
                  </a:cubicBezTo>
                  <a:cubicBezTo>
                    <a:pt x="278" y="39"/>
                    <a:pt x="279" y="38"/>
                    <a:pt x="279" y="38"/>
                  </a:cubicBezTo>
                  <a:cubicBezTo>
                    <a:pt x="279" y="38"/>
                    <a:pt x="279" y="38"/>
                    <a:pt x="280" y="37"/>
                  </a:cubicBezTo>
                  <a:cubicBezTo>
                    <a:pt x="280" y="37"/>
                    <a:pt x="280" y="37"/>
                    <a:pt x="280" y="37"/>
                  </a:cubicBezTo>
                  <a:cubicBezTo>
                    <a:pt x="280" y="37"/>
                    <a:pt x="280" y="37"/>
                    <a:pt x="280" y="36"/>
                  </a:cubicBezTo>
                  <a:cubicBezTo>
                    <a:pt x="279" y="36"/>
                    <a:pt x="279" y="36"/>
                    <a:pt x="279" y="36"/>
                  </a:cubicBezTo>
                  <a:cubicBezTo>
                    <a:pt x="279" y="36"/>
                    <a:pt x="279" y="36"/>
                    <a:pt x="278" y="35"/>
                  </a:cubicBezTo>
                  <a:cubicBezTo>
                    <a:pt x="278" y="35"/>
                    <a:pt x="279" y="35"/>
                    <a:pt x="279" y="35"/>
                  </a:cubicBezTo>
                  <a:cubicBezTo>
                    <a:pt x="279" y="35"/>
                    <a:pt x="279" y="33"/>
                    <a:pt x="279" y="33"/>
                  </a:cubicBezTo>
                  <a:cubicBezTo>
                    <a:pt x="279" y="33"/>
                    <a:pt x="279" y="33"/>
                    <a:pt x="279" y="33"/>
                  </a:cubicBezTo>
                  <a:cubicBezTo>
                    <a:pt x="278" y="32"/>
                    <a:pt x="278" y="32"/>
                    <a:pt x="278" y="32"/>
                  </a:cubicBezTo>
                  <a:cubicBezTo>
                    <a:pt x="277" y="32"/>
                    <a:pt x="277" y="32"/>
                    <a:pt x="277" y="32"/>
                  </a:cubicBezTo>
                  <a:cubicBezTo>
                    <a:pt x="276" y="33"/>
                    <a:pt x="276" y="33"/>
                    <a:pt x="275" y="33"/>
                  </a:cubicBezTo>
                  <a:cubicBezTo>
                    <a:pt x="275" y="33"/>
                    <a:pt x="274" y="33"/>
                    <a:pt x="274" y="33"/>
                  </a:cubicBezTo>
                  <a:cubicBezTo>
                    <a:pt x="275" y="33"/>
                    <a:pt x="275" y="32"/>
                    <a:pt x="275" y="32"/>
                  </a:cubicBezTo>
                  <a:cubicBezTo>
                    <a:pt x="275" y="31"/>
                    <a:pt x="275" y="32"/>
                    <a:pt x="275" y="31"/>
                  </a:cubicBezTo>
                  <a:cubicBezTo>
                    <a:pt x="276" y="30"/>
                    <a:pt x="276" y="30"/>
                    <a:pt x="276" y="30"/>
                  </a:cubicBezTo>
                  <a:cubicBezTo>
                    <a:pt x="277" y="30"/>
                    <a:pt x="277" y="30"/>
                    <a:pt x="277" y="29"/>
                  </a:cubicBezTo>
                  <a:cubicBezTo>
                    <a:pt x="277" y="28"/>
                    <a:pt x="277" y="28"/>
                    <a:pt x="277" y="28"/>
                  </a:cubicBezTo>
                  <a:cubicBezTo>
                    <a:pt x="277" y="27"/>
                    <a:pt x="276" y="28"/>
                    <a:pt x="277" y="27"/>
                  </a:cubicBezTo>
                  <a:cubicBezTo>
                    <a:pt x="277" y="27"/>
                    <a:pt x="277" y="27"/>
                    <a:pt x="277" y="26"/>
                  </a:cubicBezTo>
                  <a:cubicBezTo>
                    <a:pt x="278" y="25"/>
                    <a:pt x="278" y="25"/>
                    <a:pt x="278" y="24"/>
                  </a:cubicBezTo>
                  <a:cubicBezTo>
                    <a:pt x="279" y="23"/>
                    <a:pt x="279" y="23"/>
                    <a:pt x="279" y="23"/>
                  </a:cubicBezTo>
                  <a:cubicBezTo>
                    <a:pt x="279" y="22"/>
                    <a:pt x="280" y="21"/>
                    <a:pt x="279" y="21"/>
                  </a:cubicBezTo>
                  <a:cubicBezTo>
                    <a:pt x="279" y="20"/>
                    <a:pt x="279" y="20"/>
                    <a:pt x="279" y="20"/>
                  </a:cubicBezTo>
                  <a:cubicBezTo>
                    <a:pt x="279" y="19"/>
                    <a:pt x="279" y="19"/>
                    <a:pt x="279" y="19"/>
                  </a:cubicBezTo>
                  <a:cubicBezTo>
                    <a:pt x="279" y="19"/>
                    <a:pt x="279" y="18"/>
                    <a:pt x="278" y="18"/>
                  </a:cubicBezTo>
                  <a:cubicBezTo>
                    <a:pt x="278" y="19"/>
                    <a:pt x="278" y="18"/>
                    <a:pt x="278" y="19"/>
                  </a:cubicBezTo>
                  <a:cubicBezTo>
                    <a:pt x="277" y="19"/>
                    <a:pt x="277" y="19"/>
                    <a:pt x="277" y="20"/>
                  </a:cubicBezTo>
                  <a:cubicBezTo>
                    <a:pt x="277" y="20"/>
                    <a:pt x="277" y="20"/>
                    <a:pt x="277" y="21"/>
                  </a:cubicBezTo>
                  <a:cubicBezTo>
                    <a:pt x="277" y="22"/>
                    <a:pt x="277" y="22"/>
                    <a:pt x="277" y="23"/>
                  </a:cubicBezTo>
                  <a:cubicBezTo>
                    <a:pt x="277" y="23"/>
                    <a:pt x="276" y="24"/>
                    <a:pt x="276" y="24"/>
                  </a:cubicBezTo>
                  <a:cubicBezTo>
                    <a:pt x="275" y="24"/>
                    <a:pt x="275" y="24"/>
                    <a:pt x="275" y="24"/>
                  </a:cubicBezTo>
                  <a:cubicBezTo>
                    <a:pt x="275" y="24"/>
                    <a:pt x="275" y="24"/>
                    <a:pt x="274" y="25"/>
                  </a:cubicBezTo>
                  <a:cubicBezTo>
                    <a:pt x="273" y="26"/>
                    <a:pt x="274" y="26"/>
                    <a:pt x="274" y="26"/>
                  </a:cubicBezTo>
                  <a:cubicBezTo>
                    <a:pt x="273" y="27"/>
                    <a:pt x="273" y="28"/>
                    <a:pt x="273" y="28"/>
                  </a:cubicBezTo>
                  <a:cubicBezTo>
                    <a:pt x="273" y="28"/>
                    <a:pt x="273" y="29"/>
                    <a:pt x="273" y="29"/>
                  </a:cubicBezTo>
                  <a:cubicBezTo>
                    <a:pt x="272" y="30"/>
                    <a:pt x="272" y="30"/>
                    <a:pt x="272" y="31"/>
                  </a:cubicBezTo>
                  <a:cubicBezTo>
                    <a:pt x="271" y="32"/>
                    <a:pt x="271" y="33"/>
                    <a:pt x="270" y="33"/>
                  </a:cubicBezTo>
                  <a:cubicBezTo>
                    <a:pt x="270" y="34"/>
                    <a:pt x="269" y="35"/>
                    <a:pt x="269" y="35"/>
                  </a:cubicBezTo>
                  <a:cubicBezTo>
                    <a:pt x="268" y="35"/>
                    <a:pt x="267" y="35"/>
                    <a:pt x="267" y="35"/>
                  </a:cubicBezTo>
                  <a:cubicBezTo>
                    <a:pt x="266" y="34"/>
                    <a:pt x="266" y="34"/>
                    <a:pt x="266" y="34"/>
                  </a:cubicBezTo>
                  <a:cubicBezTo>
                    <a:pt x="266" y="33"/>
                    <a:pt x="266" y="33"/>
                    <a:pt x="266" y="33"/>
                  </a:cubicBezTo>
                  <a:cubicBezTo>
                    <a:pt x="267" y="32"/>
                    <a:pt x="266" y="32"/>
                    <a:pt x="267" y="32"/>
                  </a:cubicBezTo>
                  <a:cubicBezTo>
                    <a:pt x="267" y="31"/>
                    <a:pt x="267" y="31"/>
                    <a:pt x="268" y="30"/>
                  </a:cubicBezTo>
                  <a:cubicBezTo>
                    <a:pt x="268" y="30"/>
                    <a:pt x="269" y="30"/>
                    <a:pt x="269" y="29"/>
                  </a:cubicBezTo>
                  <a:cubicBezTo>
                    <a:pt x="270" y="28"/>
                    <a:pt x="270" y="28"/>
                    <a:pt x="271" y="28"/>
                  </a:cubicBezTo>
                  <a:cubicBezTo>
                    <a:pt x="271" y="27"/>
                    <a:pt x="271" y="27"/>
                    <a:pt x="271" y="26"/>
                  </a:cubicBezTo>
                  <a:cubicBezTo>
                    <a:pt x="271" y="26"/>
                    <a:pt x="271" y="26"/>
                    <a:pt x="271" y="26"/>
                  </a:cubicBezTo>
                  <a:cubicBezTo>
                    <a:pt x="272" y="25"/>
                    <a:pt x="272" y="25"/>
                    <a:pt x="271" y="25"/>
                  </a:cubicBezTo>
                  <a:cubicBezTo>
                    <a:pt x="271" y="25"/>
                    <a:pt x="270" y="25"/>
                    <a:pt x="270" y="25"/>
                  </a:cubicBezTo>
                  <a:cubicBezTo>
                    <a:pt x="269" y="25"/>
                    <a:pt x="269" y="24"/>
                    <a:pt x="269" y="25"/>
                  </a:cubicBezTo>
                  <a:cubicBezTo>
                    <a:pt x="268" y="25"/>
                    <a:pt x="268" y="25"/>
                    <a:pt x="268" y="25"/>
                  </a:cubicBezTo>
                  <a:cubicBezTo>
                    <a:pt x="268" y="26"/>
                    <a:pt x="268" y="27"/>
                    <a:pt x="268" y="27"/>
                  </a:cubicBezTo>
                  <a:cubicBezTo>
                    <a:pt x="267" y="27"/>
                    <a:pt x="267" y="28"/>
                    <a:pt x="267" y="28"/>
                  </a:cubicBezTo>
                  <a:cubicBezTo>
                    <a:pt x="267" y="29"/>
                    <a:pt x="266" y="29"/>
                    <a:pt x="266" y="29"/>
                  </a:cubicBezTo>
                  <a:cubicBezTo>
                    <a:pt x="265" y="29"/>
                    <a:pt x="265" y="28"/>
                    <a:pt x="265" y="28"/>
                  </a:cubicBezTo>
                  <a:cubicBezTo>
                    <a:pt x="265" y="28"/>
                    <a:pt x="264" y="27"/>
                    <a:pt x="264" y="27"/>
                  </a:cubicBezTo>
                  <a:cubicBezTo>
                    <a:pt x="265" y="26"/>
                    <a:pt x="265" y="26"/>
                    <a:pt x="265" y="26"/>
                  </a:cubicBezTo>
                  <a:cubicBezTo>
                    <a:pt x="265" y="25"/>
                    <a:pt x="265" y="25"/>
                    <a:pt x="265" y="25"/>
                  </a:cubicBezTo>
                  <a:cubicBezTo>
                    <a:pt x="264" y="24"/>
                    <a:pt x="264" y="25"/>
                    <a:pt x="264" y="25"/>
                  </a:cubicBezTo>
                  <a:cubicBezTo>
                    <a:pt x="264" y="25"/>
                    <a:pt x="264" y="25"/>
                    <a:pt x="263" y="25"/>
                  </a:cubicBezTo>
                  <a:cubicBezTo>
                    <a:pt x="263" y="24"/>
                    <a:pt x="263" y="24"/>
                    <a:pt x="263" y="25"/>
                  </a:cubicBezTo>
                  <a:cubicBezTo>
                    <a:pt x="263" y="25"/>
                    <a:pt x="262" y="25"/>
                    <a:pt x="262" y="25"/>
                  </a:cubicBezTo>
                  <a:cubicBezTo>
                    <a:pt x="262" y="25"/>
                    <a:pt x="262" y="25"/>
                    <a:pt x="262" y="25"/>
                  </a:cubicBezTo>
                  <a:cubicBezTo>
                    <a:pt x="262" y="25"/>
                    <a:pt x="262" y="25"/>
                    <a:pt x="261" y="25"/>
                  </a:cubicBezTo>
                  <a:cubicBezTo>
                    <a:pt x="261" y="26"/>
                    <a:pt x="261" y="26"/>
                    <a:pt x="261" y="26"/>
                  </a:cubicBezTo>
                  <a:cubicBezTo>
                    <a:pt x="261" y="26"/>
                    <a:pt x="262" y="26"/>
                    <a:pt x="262" y="26"/>
                  </a:cubicBezTo>
                  <a:cubicBezTo>
                    <a:pt x="262" y="26"/>
                    <a:pt x="262" y="26"/>
                    <a:pt x="262" y="26"/>
                  </a:cubicBezTo>
                  <a:cubicBezTo>
                    <a:pt x="262" y="26"/>
                    <a:pt x="262" y="26"/>
                    <a:pt x="262" y="27"/>
                  </a:cubicBezTo>
                  <a:cubicBezTo>
                    <a:pt x="262" y="28"/>
                    <a:pt x="262" y="28"/>
                    <a:pt x="262" y="28"/>
                  </a:cubicBezTo>
                  <a:cubicBezTo>
                    <a:pt x="262" y="29"/>
                    <a:pt x="262" y="29"/>
                    <a:pt x="262" y="29"/>
                  </a:cubicBezTo>
                  <a:cubicBezTo>
                    <a:pt x="262" y="30"/>
                    <a:pt x="263" y="30"/>
                    <a:pt x="263" y="31"/>
                  </a:cubicBezTo>
                  <a:cubicBezTo>
                    <a:pt x="263" y="31"/>
                    <a:pt x="263" y="31"/>
                    <a:pt x="263" y="32"/>
                  </a:cubicBezTo>
                  <a:cubicBezTo>
                    <a:pt x="263" y="32"/>
                    <a:pt x="263" y="33"/>
                    <a:pt x="263" y="34"/>
                  </a:cubicBezTo>
                  <a:cubicBezTo>
                    <a:pt x="263" y="34"/>
                    <a:pt x="262" y="34"/>
                    <a:pt x="262" y="35"/>
                  </a:cubicBezTo>
                  <a:cubicBezTo>
                    <a:pt x="261" y="35"/>
                    <a:pt x="261" y="36"/>
                    <a:pt x="260" y="36"/>
                  </a:cubicBezTo>
                  <a:cubicBezTo>
                    <a:pt x="260" y="36"/>
                    <a:pt x="260" y="36"/>
                    <a:pt x="259" y="36"/>
                  </a:cubicBezTo>
                  <a:cubicBezTo>
                    <a:pt x="259" y="36"/>
                    <a:pt x="258" y="36"/>
                    <a:pt x="258" y="35"/>
                  </a:cubicBezTo>
                  <a:cubicBezTo>
                    <a:pt x="258" y="34"/>
                    <a:pt x="258" y="34"/>
                    <a:pt x="258" y="33"/>
                  </a:cubicBezTo>
                  <a:cubicBezTo>
                    <a:pt x="258" y="32"/>
                    <a:pt x="258" y="32"/>
                    <a:pt x="258" y="32"/>
                  </a:cubicBezTo>
                  <a:cubicBezTo>
                    <a:pt x="258" y="31"/>
                    <a:pt x="258" y="31"/>
                    <a:pt x="258" y="30"/>
                  </a:cubicBezTo>
                  <a:cubicBezTo>
                    <a:pt x="258" y="30"/>
                    <a:pt x="257" y="30"/>
                    <a:pt x="257" y="29"/>
                  </a:cubicBezTo>
                  <a:cubicBezTo>
                    <a:pt x="257" y="29"/>
                    <a:pt x="257" y="29"/>
                    <a:pt x="256" y="29"/>
                  </a:cubicBezTo>
                  <a:cubicBezTo>
                    <a:pt x="256" y="29"/>
                    <a:pt x="255" y="28"/>
                    <a:pt x="255" y="28"/>
                  </a:cubicBezTo>
                  <a:cubicBezTo>
                    <a:pt x="255" y="28"/>
                    <a:pt x="254" y="28"/>
                    <a:pt x="253" y="28"/>
                  </a:cubicBezTo>
                  <a:cubicBezTo>
                    <a:pt x="253" y="27"/>
                    <a:pt x="253" y="27"/>
                    <a:pt x="253" y="26"/>
                  </a:cubicBezTo>
                  <a:close/>
                  <a:moveTo>
                    <a:pt x="259" y="38"/>
                  </a:moveTo>
                  <a:cubicBezTo>
                    <a:pt x="260" y="38"/>
                    <a:pt x="260" y="38"/>
                    <a:pt x="261" y="38"/>
                  </a:cubicBezTo>
                  <a:cubicBezTo>
                    <a:pt x="261" y="39"/>
                    <a:pt x="261" y="38"/>
                    <a:pt x="262" y="39"/>
                  </a:cubicBezTo>
                  <a:cubicBezTo>
                    <a:pt x="262" y="39"/>
                    <a:pt x="262" y="40"/>
                    <a:pt x="262" y="40"/>
                  </a:cubicBezTo>
                  <a:cubicBezTo>
                    <a:pt x="262" y="41"/>
                    <a:pt x="262" y="41"/>
                    <a:pt x="262" y="42"/>
                  </a:cubicBezTo>
                  <a:cubicBezTo>
                    <a:pt x="263" y="42"/>
                    <a:pt x="262" y="42"/>
                    <a:pt x="263" y="43"/>
                  </a:cubicBezTo>
                  <a:cubicBezTo>
                    <a:pt x="263" y="43"/>
                    <a:pt x="264" y="43"/>
                    <a:pt x="264" y="43"/>
                  </a:cubicBezTo>
                  <a:cubicBezTo>
                    <a:pt x="264" y="42"/>
                    <a:pt x="264" y="42"/>
                    <a:pt x="264" y="42"/>
                  </a:cubicBezTo>
                  <a:cubicBezTo>
                    <a:pt x="264" y="42"/>
                    <a:pt x="264" y="41"/>
                    <a:pt x="265" y="41"/>
                  </a:cubicBezTo>
                  <a:cubicBezTo>
                    <a:pt x="265" y="41"/>
                    <a:pt x="264" y="41"/>
                    <a:pt x="265" y="41"/>
                  </a:cubicBezTo>
                  <a:cubicBezTo>
                    <a:pt x="265" y="40"/>
                    <a:pt x="265" y="40"/>
                    <a:pt x="265" y="40"/>
                  </a:cubicBezTo>
                  <a:cubicBezTo>
                    <a:pt x="265" y="40"/>
                    <a:pt x="265" y="40"/>
                    <a:pt x="266" y="41"/>
                  </a:cubicBezTo>
                  <a:cubicBezTo>
                    <a:pt x="266" y="41"/>
                    <a:pt x="266" y="41"/>
                    <a:pt x="266" y="41"/>
                  </a:cubicBezTo>
                  <a:cubicBezTo>
                    <a:pt x="266" y="42"/>
                    <a:pt x="266" y="42"/>
                    <a:pt x="266" y="42"/>
                  </a:cubicBezTo>
                  <a:cubicBezTo>
                    <a:pt x="266" y="42"/>
                    <a:pt x="266" y="43"/>
                    <a:pt x="266" y="43"/>
                  </a:cubicBezTo>
                  <a:cubicBezTo>
                    <a:pt x="266" y="44"/>
                    <a:pt x="266" y="44"/>
                    <a:pt x="266" y="44"/>
                  </a:cubicBezTo>
                  <a:cubicBezTo>
                    <a:pt x="266" y="45"/>
                    <a:pt x="266" y="45"/>
                    <a:pt x="267" y="46"/>
                  </a:cubicBezTo>
                  <a:cubicBezTo>
                    <a:pt x="268" y="47"/>
                    <a:pt x="268" y="47"/>
                    <a:pt x="268" y="48"/>
                  </a:cubicBezTo>
                  <a:cubicBezTo>
                    <a:pt x="267" y="49"/>
                    <a:pt x="268" y="49"/>
                    <a:pt x="267" y="50"/>
                  </a:cubicBezTo>
                  <a:cubicBezTo>
                    <a:pt x="266" y="51"/>
                    <a:pt x="267" y="50"/>
                    <a:pt x="265" y="50"/>
                  </a:cubicBezTo>
                  <a:cubicBezTo>
                    <a:pt x="264" y="51"/>
                    <a:pt x="264" y="51"/>
                    <a:pt x="264" y="50"/>
                  </a:cubicBezTo>
                  <a:cubicBezTo>
                    <a:pt x="264" y="50"/>
                    <a:pt x="263" y="50"/>
                    <a:pt x="262" y="50"/>
                  </a:cubicBezTo>
                  <a:cubicBezTo>
                    <a:pt x="262" y="50"/>
                    <a:pt x="261" y="50"/>
                    <a:pt x="261" y="49"/>
                  </a:cubicBezTo>
                  <a:cubicBezTo>
                    <a:pt x="260" y="49"/>
                    <a:pt x="260" y="49"/>
                    <a:pt x="260" y="48"/>
                  </a:cubicBezTo>
                  <a:cubicBezTo>
                    <a:pt x="260" y="47"/>
                    <a:pt x="260" y="46"/>
                    <a:pt x="260" y="45"/>
                  </a:cubicBezTo>
                  <a:cubicBezTo>
                    <a:pt x="260" y="44"/>
                    <a:pt x="260" y="45"/>
                    <a:pt x="260" y="44"/>
                  </a:cubicBezTo>
                  <a:cubicBezTo>
                    <a:pt x="260" y="42"/>
                    <a:pt x="260" y="42"/>
                    <a:pt x="259" y="41"/>
                  </a:cubicBezTo>
                  <a:cubicBezTo>
                    <a:pt x="259" y="40"/>
                    <a:pt x="259" y="40"/>
                    <a:pt x="259" y="39"/>
                  </a:cubicBezTo>
                  <a:cubicBezTo>
                    <a:pt x="259" y="39"/>
                    <a:pt x="259" y="38"/>
                    <a:pt x="259" y="38"/>
                  </a:cubicBezTo>
                  <a:close/>
                  <a:moveTo>
                    <a:pt x="46" y="10"/>
                  </a:moveTo>
                  <a:cubicBezTo>
                    <a:pt x="47" y="10"/>
                    <a:pt x="47" y="10"/>
                    <a:pt x="48" y="11"/>
                  </a:cubicBezTo>
                  <a:cubicBezTo>
                    <a:pt x="48" y="11"/>
                    <a:pt x="49" y="12"/>
                    <a:pt x="49" y="12"/>
                  </a:cubicBezTo>
                  <a:cubicBezTo>
                    <a:pt x="50" y="13"/>
                    <a:pt x="50" y="12"/>
                    <a:pt x="51" y="13"/>
                  </a:cubicBezTo>
                  <a:cubicBezTo>
                    <a:pt x="51" y="14"/>
                    <a:pt x="51" y="14"/>
                    <a:pt x="52" y="14"/>
                  </a:cubicBezTo>
                  <a:cubicBezTo>
                    <a:pt x="52" y="14"/>
                    <a:pt x="53" y="14"/>
                    <a:pt x="53" y="15"/>
                  </a:cubicBezTo>
                  <a:cubicBezTo>
                    <a:pt x="54" y="15"/>
                    <a:pt x="54" y="15"/>
                    <a:pt x="55" y="16"/>
                  </a:cubicBezTo>
                  <a:cubicBezTo>
                    <a:pt x="56" y="16"/>
                    <a:pt x="56" y="16"/>
                    <a:pt x="56" y="16"/>
                  </a:cubicBezTo>
                  <a:cubicBezTo>
                    <a:pt x="57" y="16"/>
                    <a:pt x="58" y="17"/>
                    <a:pt x="58" y="17"/>
                  </a:cubicBezTo>
                  <a:cubicBezTo>
                    <a:pt x="58" y="17"/>
                    <a:pt x="59" y="17"/>
                    <a:pt x="59" y="17"/>
                  </a:cubicBezTo>
                  <a:cubicBezTo>
                    <a:pt x="60" y="18"/>
                    <a:pt x="60" y="18"/>
                    <a:pt x="60" y="18"/>
                  </a:cubicBezTo>
                  <a:cubicBezTo>
                    <a:pt x="61" y="18"/>
                    <a:pt x="61" y="18"/>
                    <a:pt x="62" y="18"/>
                  </a:cubicBezTo>
                  <a:cubicBezTo>
                    <a:pt x="62" y="19"/>
                    <a:pt x="62" y="19"/>
                    <a:pt x="62" y="19"/>
                  </a:cubicBezTo>
                  <a:cubicBezTo>
                    <a:pt x="63" y="19"/>
                    <a:pt x="63" y="19"/>
                    <a:pt x="63" y="20"/>
                  </a:cubicBezTo>
                  <a:cubicBezTo>
                    <a:pt x="63" y="20"/>
                    <a:pt x="64" y="20"/>
                    <a:pt x="64" y="20"/>
                  </a:cubicBezTo>
                  <a:cubicBezTo>
                    <a:pt x="64" y="21"/>
                    <a:pt x="64" y="21"/>
                    <a:pt x="65" y="21"/>
                  </a:cubicBezTo>
                  <a:cubicBezTo>
                    <a:pt x="65" y="21"/>
                    <a:pt x="65" y="21"/>
                    <a:pt x="66" y="22"/>
                  </a:cubicBezTo>
                  <a:cubicBezTo>
                    <a:pt x="66" y="22"/>
                    <a:pt x="66" y="22"/>
                    <a:pt x="66" y="22"/>
                  </a:cubicBezTo>
                  <a:cubicBezTo>
                    <a:pt x="66" y="22"/>
                    <a:pt x="67" y="23"/>
                    <a:pt x="67" y="23"/>
                  </a:cubicBezTo>
                  <a:cubicBezTo>
                    <a:pt x="67" y="23"/>
                    <a:pt x="67" y="23"/>
                    <a:pt x="67" y="24"/>
                  </a:cubicBezTo>
                  <a:cubicBezTo>
                    <a:pt x="67" y="24"/>
                    <a:pt x="67" y="24"/>
                    <a:pt x="67" y="24"/>
                  </a:cubicBezTo>
                  <a:cubicBezTo>
                    <a:pt x="67" y="24"/>
                    <a:pt x="66" y="24"/>
                    <a:pt x="66" y="24"/>
                  </a:cubicBezTo>
                  <a:cubicBezTo>
                    <a:pt x="66" y="24"/>
                    <a:pt x="64" y="24"/>
                    <a:pt x="64" y="24"/>
                  </a:cubicBezTo>
                  <a:cubicBezTo>
                    <a:pt x="64" y="24"/>
                    <a:pt x="61" y="24"/>
                    <a:pt x="61" y="24"/>
                  </a:cubicBezTo>
                  <a:cubicBezTo>
                    <a:pt x="61" y="24"/>
                    <a:pt x="59" y="24"/>
                    <a:pt x="59" y="24"/>
                  </a:cubicBezTo>
                  <a:cubicBezTo>
                    <a:pt x="58" y="24"/>
                    <a:pt x="57" y="24"/>
                    <a:pt x="57" y="24"/>
                  </a:cubicBezTo>
                  <a:cubicBezTo>
                    <a:pt x="57" y="24"/>
                    <a:pt x="57" y="24"/>
                    <a:pt x="57" y="23"/>
                  </a:cubicBezTo>
                  <a:cubicBezTo>
                    <a:pt x="56" y="23"/>
                    <a:pt x="55" y="23"/>
                    <a:pt x="55" y="23"/>
                  </a:cubicBezTo>
                  <a:cubicBezTo>
                    <a:pt x="54" y="23"/>
                    <a:pt x="54" y="23"/>
                    <a:pt x="53" y="22"/>
                  </a:cubicBezTo>
                  <a:cubicBezTo>
                    <a:pt x="53" y="22"/>
                    <a:pt x="52" y="22"/>
                    <a:pt x="52" y="22"/>
                  </a:cubicBezTo>
                  <a:cubicBezTo>
                    <a:pt x="52" y="22"/>
                    <a:pt x="51" y="22"/>
                    <a:pt x="51" y="22"/>
                  </a:cubicBezTo>
                  <a:cubicBezTo>
                    <a:pt x="50" y="22"/>
                    <a:pt x="50" y="22"/>
                    <a:pt x="50" y="22"/>
                  </a:cubicBezTo>
                  <a:cubicBezTo>
                    <a:pt x="49" y="22"/>
                    <a:pt x="49" y="22"/>
                    <a:pt x="49" y="22"/>
                  </a:cubicBezTo>
                  <a:cubicBezTo>
                    <a:pt x="49" y="22"/>
                    <a:pt x="49" y="22"/>
                    <a:pt x="49" y="22"/>
                  </a:cubicBezTo>
                  <a:cubicBezTo>
                    <a:pt x="48" y="22"/>
                    <a:pt x="48" y="22"/>
                    <a:pt x="48" y="22"/>
                  </a:cubicBezTo>
                  <a:cubicBezTo>
                    <a:pt x="48" y="22"/>
                    <a:pt x="48" y="22"/>
                    <a:pt x="48" y="22"/>
                  </a:cubicBezTo>
                  <a:cubicBezTo>
                    <a:pt x="48" y="22"/>
                    <a:pt x="47" y="23"/>
                    <a:pt x="47" y="23"/>
                  </a:cubicBezTo>
                  <a:cubicBezTo>
                    <a:pt x="47" y="24"/>
                    <a:pt x="47" y="24"/>
                    <a:pt x="47" y="24"/>
                  </a:cubicBezTo>
                  <a:cubicBezTo>
                    <a:pt x="47" y="25"/>
                    <a:pt x="47" y="25"/>
                    <a:pt x="47" y="25"/>
                  </a:cubicBezTo>
                  <a:cubicBezTo>
                    <a:pt x="47" y="25"/>
                    <a:pt x="47" y="25"/>
                    <a:pt x="47" y="26"/>
                  </a:cubicBezTo>
                  <a:cubicBezTo>
                    <a:pt x="47" y="26"/>
                    <a:pt x="48" y="26"/>
                    <a:pt x="48" y="26"/>
                  </a:cubicBezTo>
                  <a:cubicBezTo>
                    <a:pt x="48" y="26"/>
                    <a:pt x="49" y="27"/>
                    <a:pt x="49" y="27"/>
                  </a:cubicBezTo>
                  <a:cubicBezTo>
                    <a:pt x="49" y="28"/>
                    <a:pt x="50" y="28"/>
                    <a:pt x="50" y="28"/>
                  </a:cubicBezTo>
                  <a:cubicBezTo>
                    <a:pt x="50" y="29"/>
                    <a:pt x="50" y="29"/>
                    <a:pt x="51" y="29"/>
                  </a:cubicBezTo>
                  <a:cubicBezTo>
                    <a:pt x="51" y="30"/>
                    <a:pt x="52" y="30"/>
                    <a:pt x="52" y="30"/>
                  </a:cubicBezTo>
                  <a:cubicBezTo>
                    <a:pt x="52" y="31"/>
                    <a:pt x="52" y="31"/>
                    <a:pt x="53" y="31"/>
                  </a:cubicBezTo>
                  <a:cubicBezTo>
                    <a:pt x="53" y="31"/>
                    <a:pt x="53" y="31"/>
                    <a:pt x="53" y="31"/>
                  </a:cubicBezTo>
                  <a:cubicBezTo>
                    <a:pt x="54" y="31"/>
                    <a:pt x="54" y="31"/>
                    <a:pt x="54" y="32"/>
                  </a:cubicBezTo>
                  <a:cubicBezTo>
                    <a:pt x="54" y="32"/>
                    <a:pt x="54" y="32"/>
                    <a:pt x="54" y="32"/>
                  </a:cubicBezTo>
                  <a:cubicBezTo>
                    <a:pt x="54" y="33"/>
                    <a:pt x="54" y="33"/>
                    <a:pt x="54" y="33"/>
                  </a:cubicBezTo>
                  <a:cubicBezTo>
                    <a:pt x="53" y="33"/>
                    <a:pt x="53" y="33"/>
                    <a:pt x="53" y="34"/>
                  </a:cubicBezTo>
                  <a:cubicBezTo>
                    <a:pt x="53" y="34"/>
                    <a:pt x="53" y="34"/>
                    <a:pt x="53" y="34"/>
                  </a:cubicBezTo>
                  <a:cubicBezTo>
                    <a:pt x="52" y="34"/>
                    <a:pt x="52" y="34"/>
                    <a:pt x="52" y="34"/>
                  </a:cubicBezTo>
                  <a:cubicBezTo>
                    <a:pt x="52" y="33"/>
                    <a:pt x="51" y="33"/>
                    <a:pt x="51" y="33"/>
                  </a:cubicBezTo>
                  <a:cubicBezTo>
                    <a:pt x="51" y="33"/>
                    <a:pt x="51" y="33"/>
                    <a:pt x="50" y="33"/>
                  </a:cubicBezTo>
                  <a:cubicBezTo>
                    <a:pt x="50" y="33"/>
                    <a:pt x="50" y="33"/>
                    <a:pt x="49" y="33"/>
                  </a:cubicBezTo>
                  <a:cubicBezTo>
                    <a:pt x="49" y="32"/>
                    <a:pt x="49" y="32"/>
                    <a:pt x="48" y="32"/>
                  </a:cubicBezTo>
                  <a:cubicBezTo>
                    <a:pt x="47" y="32"/>
                    <a:pt x="47" y="32"/>
                    <a:pt x="46" y="31"/>
                  </a:cubicBezTo>
                  <a:cubicBezTo>
                    <a:pt x="46" y="31"/>
                    <a:pt x="46" y="31"/>
                    <a:pt x="45" y="31"/>
                  </a:cubicBezTo>
                  <a:cubicBezTo>
                    <a:pt x="45" y="31"/>
                    <a:pt x="44" y="31"/>
                    <a:pt x="44" y="31"/>
                  </a:cubicBezTo>
                  <a:cubicBezTo>
                    <a:pt x="43" y="30"/>
                    <a:pt x="41" y="30"/>
                    <a:pt x="41" y="30"/>
                  </a:cubicBezTo>
                  <a:cubicBezTo>
                    <a:pt x="40" y="30"/>
                    <a:pt x="40" y="30"/>
                    <a:pt x="40" y="30"/>
                  </a:cubicBezTo>
                  <a:cubicBezTo>
                    <a:pt x="39" y="30"/>
                    <a:pt x="39" y="31"/>
                    <a:pt x="39" y="31"/>
                  </a:cubicBezTo>
                  <a:cubicBezTo>
                    <a:pt x="39" y="32"/>
                    <a:pt x="38" y="32"/>
                    <a:pt x="38" y="32"/>
                  </a:cubicBezTo>
                  <a:cubicBezTo>
                    <a:pt x="38" y="33"/>
                    <a:pt x="38" y="33"/>
                    <a:pt x="38" y="33"/>
                  </a:cubicBezTo>
                  <a:cubicBezTo>
                    <a:pt x="38" y="34"/>
                    <a:pt x="37" y="34"/>
                    <a:pt x="37" y="34"/>
                  </a:cubicBezTo>
                  <a:cubicBezTo>
                    <a:pt x="37" y="34"/>
                    <a:pt x="37" y="35"/>
                    <a:pt x="37" y="35"/>
                  </a:cubicBezTo>
                  <a:cubicBezTo>
                    <a:pt x="37" y="35"/>
                    <a:pt x="36" y="35"/>
                    <a:pt x="36" y="36"/>
                  </a:cubicBezTo>
                  <a:cubicBezTo>
                    <a:pt x="36" y="36"/>
                    <a:pt x="36" y="36"/>
                    <a:pt x="36" y="36"/>
                  </a:cubicBezTo>
                  <a:cubicBezTo>
                    <a:pt x="36" y="37"/>
                    <a:pt x="35" y="38"/>
                    <a:pt x="35" y="38"/>
                  </a:cubicBezTo>
                  <a:cubicBezTo>
                    <a:pt x="35" y="38"/>
                    <a:pt x="35" y="39"/>
                    <a:pt x="35" y="39"/>
                  </a:cubicBezTo>
                  <a:cubicBezTo>
                    <a:pt x="35" y="39"/>
                    <a:pt x="35" y="39"/>
                    <a:pt x="35" y="40"/>
                  </a:cubicBezTo>
                  <a:cubicBezTo>
                    <a:pt x="35" y="40"/>
                    <a:pt x="35" y="41"/>
                    <a:pt x="35" y="41"/>
                  </a:cubicBezTo>
                  <a:cubicBezTo>
                    <a:pt x="35" y="41"/>
                    <a:pt x="35" y="42"/>
                    <a:pt x="35" y="42"/>
                  </a:cubicBezTo>
                  <a:cubicBezTo>
                    <a:pt x="34" y="42"/>
                    <a:pt x="34" y="43"/>
                    <a:pt x="35" y="43"/>
                  </a:cubicBezTo>
                  <a:cubicBezTo>
                    <a:pt x="35" y="43"/>
                    <a:pt x="35" y="44"/>
                    <a:pt x="35" y="44"/>
                  </a:cubicBezTo>
                  <a:cubicBezTo>
                    <a:pt x="35" y="44"/>
                    <a:pt x="34" y="45"/>
                    <a:pt x="34" y="45"/>
                  </a:cubicBezTo>
                  <a:cubicBezTo>
                    <a:pt x="34" y="46"/>
                    <a:pt x="35" y="46"/>
                    <a:pt x="34" y="46"/>
                  </a:cubicBezTo>
                  <a:cubicBezTo>
                    <a:pt x="34" y="47"/>
                    <a:pt x="34" y="47"/>
                    <a:pt x="34" y="47"/>
                  </a:cubicBezTo>
                  <a:cubicBezTo>
                    <a:pt x="34" y="48"/>
                    <a:pt x="34" y="49"/>
                    <a:pt x="34" y="49"/>
                  </a:cubicBezTo>
                  <a:cubicBezTo>
                    <a:pt x="34" y="49"/>
                    <a:pt x="34" y="49"/>
                    <a:pt x="35" y="50"/>
                  </a:cubicBezTo>
                  <a:cubicBezTo>
                    <a:pt x="35" y="51"/>
                    <a:pt x="35" y="50"/>
                    <a:pt x="35" y="51"/>
                  </a:cubicBezTo>
                  <a:cubicBezTo>
                    <a:pt x="34" y="52"/>
                    <a:pt x="34" y="53"/>
                    <a:pt x="34" y="53"/>
                  </a:cubicBezTo>
                  <a:cubicBezTo>
                    <a:pt x="34" y="54"/>
                    <a:pt x="35" y="55"/>
                    <a:pt x="35" y="55"/>
                  </a:cubicBezTo>
                  <a:cubicBezTo>
                    <a:pt x="35" y="56"/>
                    <a:pt x="35" y="56"/>
                    <a:pt x="35" y="57"/>
                  </a:cubicBezTo>
                  <a:cubicBezTo>
                    <a:pt x="35" y="57"/>
                    <a:pt x="36" y="58"/>
                    <a:pt x="36" y="58"/>
                  </a:cubicBezTo>
                  <a:cubicBezTo>
                    <a:pt x="36" y="58"/>
                    <a:pt x="36" y="59"/>
                    <a:pt x="36" y="59"/>
                  </a:cubicBezTo>
                  <a:cubicBezTo>
                    <a:pt x="37" y="59"/>
                    <a:pt x="37" y="59"/>
                    <a:pt x="37" y="60"/>
                  </a:cubicBezTo>
                  <a:cubicBezTo>
                    <a:pt x="37" y="60"/>
                    <a:pt x="37" y="61"/>
                    <a:pt x="38" y="61"/>
                  </a:cubicBezTo>
                  <a:cubicBezTo>
                    <a:pt x="38" y="61"/>
                    <a:pt x="39" y="62"/>
                    <a:pt x="39" y="62"/>
                  </a:cubicBezTo>
                  <a:cubicBezTo>
                    <a:pt x="39" y="62"/>
                    <a:pt x="40" y="63"/>
                    <a:pt x="40" y="64"/>
                  </a:cubicBezTo>
                  <a:cubicBezTo>
                    <a:pt x="41" y="64"/>
                    <a:pt x="41" y="64"/>
                    <a:pt x="41" y="65"/>
                  </a:cubicBezTo>
                  <a:cubicBezTo>
                    <a:pt x="41" y="65"/>
                    <a:pt x="42" y="65"/>
                    <a:pt x="42" y="65"/>
                  </a:cubicBezTo>
                  <a:cubicBezTo>
                    <a:pt x="42" y="65"/>
                    <a:pt x="41" y="65"/>
                    <a:pt x="41" y="65"/>
                  </a:cubicBezTo>
                  <a:cubicBezTo>
                    <a:pt x="41" y="65"/>
                    <a:pt x="41" y="65"/>
                    <a:pt x="41" y="65"/>
                  </a:cubicBezTo>
                  <a:cubicBezTo>
                    <a:pt x="40" y="65"/>
                    <a:pt x="39" y="64"/>
                    <a:pt x="39" y="64"/>
                  </a:cubicBezTo>
                  <a:cubicBezTo>
                    <a:pt x="38" y="64"/>
                    <a:pt x="37" y="63"/>
                    <a:pt x="37" y="63"/>
                  </a:cubicBezTo>
                  <a:cubicBezTo>
                    <a:pt x="36" y="62"/>
                    <a:pt x="36" y="62"/>
                    <a:pt x="35" y="62"/>
                  </a:cubicBezTo>
                  <a:cubicBezTo>
                    <a:pt x="34" y="62"/>
                    <a:pt x="34" y="62"/>
                    <a:pt x="34" y="61"/>
                  </a:cubicBezTo>
                  <a:cubicBezTo>
                    <a:pt x="33" y="61"/>
                    <a:pt x="32" y="61"/>
                    <a:pt x="31" y="60"/>
                  </a:cubicBezTo>
                  <a:cubicBezTo>
                    <a:pt x="30" y="59"/>
                    <a:pt x="29" y="59"/>
                    <a:pt x="28" y="59"/>
                  </a:cubicBezTo>
                  <a:cubicBezTo>
                    <a:pt x="27" y="59"/>
                    <a:pt x="27" y="58"/>
                    <a:pt x="26" y="58"/>
                  </a:cubicBezTo>
                  <a:cubicBezTo>
                    <a:pt x="26" y="57"/>
                    <a:pt x="25" y="56"/>
                    <a:pt x="25" y="55"/>
                  </a:cubicBezTo>
                  <a:cubicBezTo>
                    <a:pt x="25" y="55"/>
                    <a:pt x="25" y="53"/>
                    <a:pt x="25" y="53"/>
                  </a:cubicBezTo>
                  <a:cubicBezTo>
                    <a:pt x="25" y="53"/>
                    <a:pt x="25" y="52"/>
                    <a:pt x="25" y="51"/>
                  </a:cubicBezTo>
                  <a:cubicBezTo>
                    <a:pt x="25" y="51"/>
                    <a:pt x="25" y="50"/>
                    <a:pt x="25" y="50"/>
                  </a:cubicBezTo>
                  <a:cubicBezTo>
                    <a:pt x="25" y="49"/>
                    <a:pt x="26" y="48"/>
                    <a:pt x="26" y="47"/>
                  </a:cubicBezTo>
                  <a:cubicBezTo>
                    <a:pt x="26" y="47"/>
                    <a:pt x="27" y="46"/>
                    <a:pt x="27" y="46"/>
                  </a:cubicBezTo>
                  <a:cubicBezTo>
                    <a:pt x="27" y="45"/>
                    <a:pt x="28" y="44"/>
                    <a:pt x="28" y="44"/>
                  </a:cubicBezTo>
                  <a:cubicBezTo>
                    <a:pt x="28" y="44"/>
                    <a:pt x="29" y="42"/>
                    <a:pt x="29" y="42"/>
                  </a:cubicBezTo>
                  <a:cubicBezTo>
                    <a:pt x="29" y="41"/>
                    <a:pt x="30" y="40"/>
                    <a:pt x="30" y="39"/>
                  </a:cubicBezTo>
                  <a:cubicBezTo>
                    <a:pt x="30" y="39"/>
                    <a:pt x="31" y="38"/>
                    <a:pt x="31" y="38"/>
                  </a:cubicBezTo>
                  <a:cubicBezTo>
                    <a:pt x="31" y="37"/>
                    <a:pt x="32" y="36"/>
                    <a:pt x="33" y="36"/>
                  </a:cubicBezTo>
                  <a:cubicBezTo>
                    <a:pt x="33" y="35"/>
                    <a:pt x="33" y="34"/>
                    <a:pt x="33" y="34"/>
                  </a:cubicBezTo>
                  <a:cubicBezTo>
                    <a:pt x="33" y="34"/>
                    <a:pt x="33" y="34"/>
                    <a:pt x="33" y="33"/>
                  </a:cubicBezTo>
                  <a:cubicBezTo>
                    <a:pt x="33" y="33"/>
                    <a:pt x="32" y="33"/>
                    <a:pt x="32" y="34"/>
                  </a:cubicBezTo>
                  <a:cubicBezTo>
                    <a:pt x="32" y="34"/>
                    <a:pt x="30" y="34"/>
                    <a:pt x="30" y="34"/>
                  </a:cubicBezTo>
                  <a:cubicBezTo>
                    <a:pt x="30" y="34"/>
                    <a:pt x="29" y="35"/>
                    <a:pt x="29" y="35"/>
                  </a:cubicBezTo>
                  <a:cubicBezTo>
                    <a:pt x="28" y="35"/>
                    <a:pt x="27" y="36"/>
                    <a:pt x="27" y="36"/>
                  </a:cubicBezTo>
                  <a:cubicBezTo>
                    <a:pt x="27" y="36"/>
                    <a:pt x="27" y="36"/>
                    <a:pt x="26" y="36"/>
                  </a:cubicBezTo>
                  <a:cubicBezTo>
                    <a:pt x="26" y="36"/>
                    <a:pt x="26" y="37"/>
                    <a:pt x="25" y="37"/>
                  </a:cubicBezTo>
                  <a:cubicBezTo>
                    <a:pt x="25" y="37"/>
                    <a:pt x="25" y="37"/>
                    <a:pt x="24" y="37"/>
                  </a:cubicBezTo>
                  <a:cubicBezTo>
                    <a:pt x="24" y="38"/>
                    <a:pt x="23" y="38"/>
                    <a:pt x="23" y="38"/>
                  </a:cubicBezTo>
                  <a:cubicBezTo>
                    <a:pt x="22" y="39"/>
                    <a:pt x="22" y="39"/>
                    <a:pt x="21" y="39"/>
                  </a:cubicBezTo>
                  <a:cubicBezTo>
                    <a:pt x="21" y="39"/>
                    <a:pt x="21" y="39"/>
                    <a:pt x="20" y="40"/>
                  </a:cubicBezTo>
                  <a:cubicBezTo>
                    <a:pt x="20" y="40"/>
                    <a:pt x="19" y="40"/>
                    <a:pt x="19" y="40"/>
                  </a:cubicBezTo>
                  <a:cubicBezTo>
                    <a:pt x="19" y="40"/>
                    <a:pt x="19" y="40"/>
                    <a:pt x="18" y="40"/>
                  </a:cubicBezTo>
                  <a:cubicBezTo>
                    <a:pt x="18" y="41"/>
                    <a:pt x="17" y="41"/>
                    <a:pt x="16" y="41"/>
                  </a:cubicBezTo>
                  <a:cubicBezTo>
                    <a:pt x="16" y="40"/>
                    <a:pt x="15" y="40"/>
                    <a:pt x="15" y="40"/>
                  </a:cubicBezTo>
                  <a:cubicBezTo>
                    <a:pt x="14" y="40"/>
                    <a:pt x="12" y="40"/>
                    <a:pt x="12" y="40"/>
                  </a:cubicBezTo>
                  <a:cubicBezTo>
                    <a:pt x="12" y="40"/>
                    <a:pt x="10" y="40"/>
                    <a:pt x="10" y="40"/>
                  </a:cubicBezTo>
                  <a:cubicBezTo>
                    <a:pt x="10" y="40"/>
                    <a:pt x="9" y="40"/>
                    <a:pt x="8" y="39"/>
                  </a:cubicBezTo>
                  <a:cubicBezTo>
                    <a:pt x="8" y="39"/>
                    <a:pt x="6" y="38"/>
                    <a:pt x="6" y="38"/>
                  </a:cubicBezTo>
                  <a:cubicBezTo>
                    <a:pt x="5" y="38"/>
                    <a:pt x="4" y="37"/>
                    <a:pt x="3" y="37"/>
                  </a:cubicBezTo>
                  <a:cubicBezTo>
                    <a:pt x="3" y="36"/>
                    <a:pt x="2" y="35"/>
                    <a:pt x="2" y="35"/>
                  </a:cubicBezTo>
                  <a:cubicBezTo>
                    <a:pt x="2" y="35"/>
                    <a:pt x="2" y="34"/>
                    <a:pt x="1" y="34"/>
                  </a:cubicBezTo>
                  <a:cubicBezTo>
                    <a:pt x="1" y="33"/>
                    <a:pt x="1" y="33"/>
                    <a:pt x="0" y="32"/>
                  </a:cubicBezTo>
                  <a:cubicBezTo>
                    <a:pt x="0" y="32"/>
                    <a:pt x="0" y="31"/>
                    <a:pt x="0" y="31"/>
                  </a:cubicBezTo>
                  <a:cubicBezTo>
                    <a:pt x="0" y="31"/>
                    <a:pt x="0" y="31"/>
                    <a:pt x="0" y="31"/>
                  </a:cubicBezTo>
                  <a:cubicBezTo>
                    <a:pt x="0" y="31"/>
                    <a:pt x="1" y="31"/>
                    <a:pt x="1" y="31"/>
                  </a:cubicBezTo>
                  <a:cubicBezTo>
                    <a:pt x="1" y="31"/>
                    <a:pt x="0" y="31"/>
                    <a:pt x="1" y="31"/>
                  </a:cubicBezTo>
                  <a:cubicBezTo>
                    <a:pt x="1" y="32"/>
                    <a:pt x="1" y="32"/>
                    <a:pt x="2" y="32"/>
                  </a:cubicBezTo>
                  <a:cubicBezTo>
                    <a:pt x="2" y="33"/>
                    <a:pt x="2" y="33"/>
                    <a:pt x="2" y="33"/>
                  </a:cubicBezTo>
                  <a:cubicBezTo>
                    <a:pt x="2" y="33"/>
                    <a:pt x="2" y="33"/>
                    <a:pt x="3" y="34"/>
                  </a:cubicBezTo>
                  <a:cubicBezTo>
                    <a:pt x="4" y="34"/>
                    <a:pt x="5" y="35"/>
                    <a:pt x="5" y="35"/>
                  </a:cubicBezTo>
                  <a:cubicBezTo>
                    <a:pt x="5" y="35"/>
                    <a:pt x="7" y="35"/>
                    <a:pt x="7" y="35"/>
                  </a:cubicBezTo>
                  <a:cubicBezTo>
                    <a:pt x="8" y="36"/>
                    <a:pt x="10" y="36"/>
                    <a:pt x="10" y="36"/>
                  </a:cubicBezTo>
                  <a:cubicBezTo>
                    <a:pt x="10" y="36"/>
                    <a:pt x="12" y="36"/>
                    <a:pt x="12" y="36"/>
                  </a:cubicBezTo>
                  <a:cubicBezTo>
                    <a:pt x="13" y="36"/>
                    <a:pt x="14" y="36"/>
                    <a:pt x="14" y="36"/>
                  </a:cubicBezTo>
                  <a:cubicBezTo>
                    <a:pt x="14" y="36"/>
                    <a:pt x="15" y="36"/>
                    <a:pt x="15" y="36"/>
                  </a:cubicBezTo>
                  <a:cubicBezTo>
                    <a:pt x="15" y="36"/>
                    <a:pt x="15" y="36"/>
                    <a:pt x="15" y="36"/>
                  </a:cubicBezTo>
                  <a:cubicBezTo>
                    <a:pt x="15" y="36"/>
                    <a:pt x="15" y="36"/>
                    <a:pt x="15" y="36"/>
                  </a:cubicBezTo>
                  <a:cubicBezTo>
                    <a:pt x="16" y="36"/>
                    <a:pt x="16" y="36"/>
                    <a:pt x="16" y="35"/>
                  </a:cubicBezTo>
                  <a:cubicBezTo>
                    <a:pt x="16" y="35"/>
                    <a:pt x="17" y="35"/>
                    <a:pt x="17" y="35"/>
                  </a:cubicBezTo>
                  <a:cubicBezTo>
                    <a:pt x="17" y="35"/>
                    <a:pt x="18" y="35"/>
                    <a:pt x="18" y="35"/>
                  </a:cubicBezTo>
                  <a:cubicBezTo>
                    <a:pt x="18" y="35"/>
                    <a:pt x="20" y="34"/>
                    <a:pt x="21" y="34"/>
                  </a:cubicBezTo>
                  <a:cubicBezTo>
                    <a:pt x="21" y="33"/>
                    <a:pt x="22" y="33"/>
                    <a:pt x="22" y="33"/>
                  </a:cubicBezTo>
                  <a:cubicBezTo>
                    <a:pt x="22" y="33"/>
                    <a:pt x="24" y="32"/>
                    <a:pt x="24" y="31"/>
                  </a:cubicBezTo>
                  <a:cubicBezTo>
                    <a:pt x="25" y="31"/>
                    <a:pt x="26" y="30"/>
                    <a:pt x="26" y="30"/>
                  </a:cubicBezTo>
                  <a:cubicBezTo>
                    <a:pt x="26" y="30"/>
                    <a:pt x="26" y="29"/>
                    <a:pt x="25" y="29"/>
                  </a:cubicBezTo>
                  <a:cubicBezTo>
                    <a:pt x="24" y="29"/>
                    <a:pt x="22" y="29"/>
                    <a:pt x="22" y="29"/>
                  </a:cubicBezTo>
                  <a:cubicBezTo>
                    <a:pt x="22" y="29"/>
                    <a:pt x="20" y="29"/>
                    <a:pt x="20" y="29"/>
                  </a:cubicBezTo>
                  <a:cubicBezTo>
                    <a:pt x="19" y="28"/>
                    <a:pt x="18" y="28"/>
                    <a:pt x="17" y="28"/>
                  </a:cubicBezTo>
                  <a:cubicBezTo>
                    <a:pt x="17" y="28"/>
                    <a:pt x="16" y="29"/>
                    <a:pt x="15" y="28"/>
                  </a:cubicBezTo>
                  <a:cubicBezTo>
                    <a:pt x="15" y="27"/>
                    <a:pt x="14" y="27"/>
                    <a:pt x="14" y="27"/>
                  </a:cubicBezTo>
                  <a:cubicBezTo>
                    <a:pt x="14" y="27"/>
                    <a:pt x="13" y="25"/>
                    <a:pt x="13" y="25"/>
                  </a:cubicBezTo>
                  <a:cubicBezTo>
                    <a:pt x="13" y="24"/>
                    <a:pt x="13" y="23"/>
                    <a:pt x="13" y="23"/>
                  </a:cubicBezTo>
                  <a:cubicBezTo>
                    <a:pt x="13" y="22"/>
                    <a:pt x="13" y="21"/>
                    <a:pt x="13" y="20"/>
                  </a:cubicBezTo>
                  <a:cubicBezTo>
                    <a:pt x="13" y="20"/>
                    <a:pt x="13" y="18"/>
                    <a:pt x="14" y="18"/>
                  </a:cubicBezTo>
                  <a:cubicBezTo>
                    <a:pt x="14" y="17"/>
                    <a:pt x="15" y="17"/>
                    <a:pt x="15" y="18"/>
                  </a:cubicBezTo>
                  <a:cubicBezTo>
                    <a:pt x="16" y="18"/>
                    <a:pt x="17" y="18"/>
                    <a:pt x="18" y="19"/>
                  </a:cubicBezTo>
                  <a:cubicBezTo>
                    <a:pt x="18" y="19"/>
                    <a:pt x="20" y="20"/>
                    <a:pt x="20" y="20"/>
                  </a:cubicBezTo>
                  <a:cubicBezTo>
                    <a:pt x="21" y="21"/>
                    <a:pt x="22" y="21"/>
                    <a:pt x="23" y="22"/>
                  </a:cubicBezTo>
                  <a:cubicBezTo>
                    <a:pt x="23" y="22"/>
                    <a:pt x="26" y="23"/>
                    <a:pt x="26" y="23"/>
                  </a:cubicBezTo>
                  <a:cubicBezTo>
                    <a:pt x="27" y="23"/>
                    <a:pt x="27" y="23"/>
                    <a:pt x="28" y="23"/>
                  </a:cubicBezTo>
                  <a:cubicBezTo>
                    <a:pt x="28" y="23"/>
                    <a:pt x="31" y="24"/>
                    <a:pt x="31" y="24"/>
                  </a:cubicBezTo>
                  <a:cubicBezTo>
                    <a:pt x="31" y="24"/>
                    <a:pt x="32" y="25"/>
                    <a:pt x="32" y="24"/>
                  </a:cubicBezTo>
                  <a:cubicBezTo>
                    <a:pt x="33" y="24"/>
                    <a:pt x="33" y="24"/>
                    <a:pt x="33" y="24"/>
                  </a:cubicBezTo>
                  <a:cubicBezTo>
                    <a:pt x="33" y="24"/>
                    <a:pt x="35" y="23"/>
                    <a:pt x="36" y="22"/>
                  </a:cubicBezTo>
                  <a:cubicBezTo>
                    <a:pt x="36" y="22"/>
                    <a:pt x="37" y="21"/>
                    <a:pt x="38" y="21"/>
                  </a:cubicBezTo>
                  <a:cubicBezTo>
                    <a:pt x="38" y="21"/>
                    <a:pt x="39" y="20"/>
                    <a:pt x="39" y="19"/>
                  </a:cubicBezTo>
                  <a:cubicBezTo>
                    <a:pt x="39" y="19"/>
                    <a:pt x="40" y="19"/>
                    <a:pt x="41" y="18"/>
                  </a:cubicBezTo>
                  <a:cubicBezTo>
                    <a:pt x="41" y="18"/>
                    <a:pt x="41" y="18"/>
                    <a:pt x="41" y="18"/>
                  </a:cubicBezTo>
                  <a:cubicBezTo>
                    <a:pt x="41" y="18"/>
                    <a:pt x="42" y="17"/>
                    <a:pt x="42" y="17"/>
                  </a:cubicBezTo>
                  <a:cubicBezTo>
                    <a:pt x="42" y="17"/>
                    <a:pt x="42" y="17"/>
                    <a:pt x="42" y="16"/>
                  </a:cubicBezTo>
                  <a:cubicBezTo>
                    <a:pt x="43" y="16"/>
                    <a:pt x="43" y="15"/>
                    <a:pt x="43" y="15"/>
                  </a:cubicBezTo>
                  <a:cubicBezTo>
                    <a:pt x="44" y="15"/>
                    <a:pt x="44" y="15"/>
                    <a:pt x="44" y="15"/>
                  </a:cubicBezTo>
                  <a:cubicBezTo>
                    <a:pt x="45" y="15"/>
                    <a:pt x="45" y="15"/>
                    <a:pt x="45" y="14"/>
                  </a:cubicBezTo>
                  <a:cubicBezTo>
                    <a:pt x="45" y="13"/>
                    <a:pt x="46" y="13"/>
                    <a:pt x="45" y="12"/>
                  </a:cubicBezTo>
                  <a:cubicBezTo>
                    <a:pt x="45" y="12"/>
                    <a:pt x="45" y="12"/>
                    <a:pt x="46" y="11"/>
                  </a:cubicBezTo>
                  <a:cubicBezTo>
                    <a:pt x="46" y="11"/>
                    <a:pt x="46" y="10"/>
                    <a:pt x="46" y="1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60" name="矩形 159">
            <a:extLst>
              <a:ext uri="{FF2B5EF4-FFF2-40B4-BE49-F238E27FC236}">
                <a16:creationId xmlns:a16="http://schemas.microsoft.com/office/drawing/2014/main" xmlns="" id="{F8234EEA-AC07-46FF-A353-17698ABE5650}"/>
              </a:ext>
            </a:extLst>
          </p:cNvPr>
          <p:cNvSpPr/>
          <p:nvPr userDrawn="1"/>
        </p:nvSpPr>
        <p:spPr>
          <a:xfrm>
            <a:off x="0" y="6519108"/>
            <a:ext cx="12192000" cy="338891"/>
          </a:xfrm>
          <a:prstGeom prst="rect">
            <a:avLst/>
          </a:prstGeom>
          <a:gradFill flip="none" rotWithShape="1">
            <a:gsLst>
              <a:gs pos="0">
                <a:schemeClr val="accent1"/>
              </a:gs>
              <a:gs pos="100000">
                <a:schemeClr val="accent1">
                  <a:lumMod val="76000"/>
                  <a:lumOff val="24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1" name="矩形 160">
            <a:extLst>
              <a:ext uri="{FF2B5EF4-FFF2-40B4-BE49-F238E27FC236}">
                <a16:creationId xmlns:a16="http://schemas.microsoft.com/office/drawing/2014/main" xmlns="" id="{C5A6BDCC-FD85-40E6-B27D-18A880B924C2}"/>
              </a:ext>
            </a:extLst>
          </p:cNvPr>
          <p:cNvSpPr/>
          <p:nvPr userDrawn="1"/>
        </p:nvSpPr>
        <p:spPr>
          <a:xfrm>
            <a:off x="602725" y="6517588"/>
            <a:ext cx="2790340" cy="307777"/>
          </a:xfrm>
          <a:prstGeom prst="rect">
            <a:avLst/>
          </a:prstGeom>
          <a:noFill/>
        </p:spPr>
        <p:txBody>
          <a:bodyPr wrap="square">
            <a:spAutoFit/>
          </a:bodyPr>
          <a:lstStyle/>
          <a:p>
            <a:pPr algn="dist"/>
            <a:r>
              <a:rPr lang="zh-CN" altLang="en-US" sz="1400" dirty="0">
                <a:solidFill>
                  <a:schemeClr val="bg1"/>
                </a:solidFill>
              </a:rPr>
              <a:t>严谨 严格 求实 求是</a:t>
            </a:r>
          </a:p>
        </p:txBody>
      </p:sp>
      <p:sp>
        <p:nvSpPr>
          <p:cNvPr id="162" name="矩形 161">
            <a:extLst>
              <a:ext uri="{FF2B5EF4-FFF2-40B4-BE49-F238E27FC236}">
                <a16:creationId xmlns:a16="http://schemas.microsoft.com/office/drawing/2014/main" xmlns="" id="{F2C71146-75C5-450C-A329-4346B2144B7D}"/>
              </a:ext>
            </a:extLst>
          </p:cNvPr>
          <p:cNvSpPr/>
          <p:nvPr userDrawn="1"/>
        </p:nvSpPr>
        <p:spPr>
          <a:xfrm>
            <a:off x="10973979" y="6530697"/>
            <a:ext cx="633507" cy="307777"/>
          </a:xfrm>
          <a:prstGeom prst="rect">
            <a:avLst/>
          </a:prstGeom>
        </p:spPr>
        <p:txBody>
          <a:bodyPr wrap="none">
            <a:spAutoFit/>
          </a:bodyPr>
          <a:lstStyle/>
          <a:p>
            <a:r>
              <a:rPr lang="en-US" altLang="zh-CN" sz="1400" dirty="0">
                <a:solidFill>
                  <a:schemeClr val="bg1"/>
                </a:solidFill>
              </a:rPr>
              <a:t>TJPU</a:t>
            </a:r>
            <a:endParaRPr lang="zh-CN" altLang="en-US" sz="1400" dirty="0">
              <a:solidFill>
                <a:schemeClr val="bg1"/>
              </a:solidFill>
            </a:endParaRPr>
          </a:p>
        </p:txBody>
      </p:sp>
      <p:pic>
        <p:nvPicPr>
          <p:cNvPr id="163" name="图片 162">
            <a:extLst>
              <a:ext uri="{FF2B5EF4-FFF2-40B4-BE49-F238E27FC236}">
                <a16:creationId xmlns:a16="http://schemas.microsoft.com/office/drawing/2014/main" xmlns="" id="{FD05B792-DB28-4C21-881F-3FB63DFDA35A}"/>
              </a:ext>
            </a:extLst>
          </p:cNvPr>
          <p:cNvPicPr>
            <a:picLocks noChangeAspect="1"/>
          </p:cNvPicPr>
          <p:nvPr userDrawn="1"/>
        </p:nvPicPr>
        <p:blipFill rotWithShape="1">
          <a:blip r:embed="rId3"/>
          <a:srcRect t="28149" b="42181"/>
          <a:stretch/>
        </p:blipFill>
        <p:spPr>
          <a:xfrm>
            <a:off x="2789016" y="6419622"/>
            <a:ext cx="1511939" cy="448581"/>
          </a:xfrm>
          <a:prstGeom prst="rect">
            <a:avLst/>
          </a:prstGeom>
        </p:spPr>
      </p:pic>
      <p:sp>
        <p:nvSpPr>
          <p:cNvPr id="164" name="graduation-cap_8161">
            <a:extLst>
              <a:ext uri="{FF2B5EF4-FFF2-40B4-BE49-F238E27FC236}">
                <a16:creationId xmlns:a16="http://schemas.microsoft.com/office/drawing/2014/main" xmlns="" id="{30601A1E-5B48-4410-8C88-BF31B4986053}"/>
              </a:ext>
            </a:extLst>
          </p:cNvPr>
          <p:cNvSpPr>
            <a:spLocks noChangeAspect="1"/>
          </p:cNvSpPr>
          <p:nvPr userDrawn="1"/>
        </p:nvSpPr>
        <p:spPr bwMode="auto">
          <a:xfrm>
            <a:off x="724045" y="368648"/>
            <a:ext cx="410608" cy="252549"/>
          </a:xfrm>
          <a:custGeom>
            <a:avLst/>
            <a:gdLst>
              <a:gd name="T0" fmla="*/ 2978 w 3278"/>
              <a:gd name="T1" fmla="*/ 1349 h 2019"/>
              <a:gd name="T2" fmla="*/ 2976 w 3278"/>
              <a:gd name="T3" fmla="*/ 1036 h 2019"/>
              <a:gd name="T4" fmla="*/ 3278 w 3278"/>
              <a:gd name="T5" fmla="*/ 867 h 2019"/>
              <a:gd name="T6" fmla="*/ 1634 w 3278"/>
              <a:gd name="T7" fmla="*/ 0 h 2019"/>
              <a:gd name="T8" fmla="*/ 0 w 3278"/>
              <a:gd name="T9" fmla="*/ 884 h 2019"/>
              <a:gd name="T10" fmla="*/ 655 w 3278"/>
              <a:gd name="T11" fmla="*/ 1260 h 2019"/>
              <a:gd name="T12" fmla="*/ 657 w 3278"/>
              <a:gd name="T13" fmla="*/ 1484 h 2019"/>
              <a:gd name="T14" fmla="*/ 657 w 3278"/>
              <a:gd name="T15" fmla="*/ 1502 h 2019"/>
              <a:gd name="T16" fmla="*/ 663 w 3278"/>
              <a:gd name="T17" fmla="*/ 1499 h 2019"/>
              <a:gd name="T18" fmla="*/ 651 w 3278"/>
              <a:gd name="T19" fmla="*/ 1528 h 2019"/>
              <a:gd name="T20" fmla="*/ 1644 w 3278"/>
              <a:gd name="T21" fmla="*/ 1722 h 2019"/>
              <a:gd name="T22" fmla="*/ 2634 w 3278"/>
              <a:gd name="T23" fmla="*/ 1517 h 2019"/>
              <a:gd name="T24" fmla="*/ 2622 w 3278"/>
              <a:gd name="T25" fmla="*/ 1488 h 2019"/>
              <a:gd name="T26" fmla="*/ 2628 w 3278"/>
              <a:gd name="T27" fmla="*/ 1491 h 2019"/>
              <a:gd name="T28" fmla="*/ 2628 w 3278"/>
              <a:gd name="T29" fmla="*/ 1473 h 2019"/>
              <a:gd name="T30" fmla="*/ 2627 w 3278"/>
              <a:gd name="T31" fmla="*/ 1249 h 2019"/>
              <a:gd name="T32" fmla="*/ 2911 w 3278"/>
              <a:gd name="T33" fmla="*/ 1072 h 2019"/>
              <a:gd name="T34" fmla="*/ 2913 w 3278"/>
              <a:gd name="T35" fmla="*/ 1350 h 2019"/>
              <a:gd name="T36" fmla="*/ 2860 w 3278"/>
              <a:gd name="T37" fmla="*/ 1430 h 2019"/>
              <a:gd name="T38" fmla="*/ 2946 w 3278"/>
              <a:gd name="T39" fmla="*/ 1515 h 2019"/>
              <a:gd name="T40" fmla="*/ 3031 w 3278"/>
              <a:gd name="T41" fmla="*/ 1429 h 2019"/>
              <a:gd name="T42" fmla="*/ 2978 w 3278"/>
              <a:gd name="T43" fmla="*/ 1349 h 2019"/>
              <a:gd name="T44" fmla="*/ 1643 w 3278"/>
              <a:gd name="T45" fmla="*/ 1646 h 2019"/>
              <a:gd name="T46" fmla="*/ 763 w 3278"/>
              <a:gd name="T47" fmla="*/ 1527 h 2019"/>
              <a:gd name="T48" fmla="*/ 1642 w 3278"/>
              <a:gd name="T49" fmla="*/ 1399 h 2019"/>
              <a:gd name="T50" fmla="*/ 2522 w 3278"/>
              <a:gd name="T51" fmla="*/ 1518 h 2019"/>
              <a:gd name="T52" fmla="*/ 1643 w 3278"/>
              <a:gd name="T53" fmla="*/ 1646 h 2019"/>
              <a:gd name="T54" fmla="*/ 2604 w 3278"/>
              <a:gd name="T55" fmla="*/ 1067 h 2019"/>
              <a:gd name="T56" fmla="*/ 1639 w 3278"/>
              <a:gd name="T57" fmla="*/ 819 h 2019"/>
              <a:gd name="T58" fmla="*/ 676 w 3278"/>
              <a:gd name="T59" fmla="*/ 1077 h 2019"/>
              <a:gd name="T60" fmla="*/ 676 w 3278"/>
              <a:gd name="T61" fmla="*/ 1011 h 2019"/>
              <a:gd name="T62" fmla="*/ 1638 w 3278"/>
              <a:gd name="T63" fmla="*/ 720 h 2019"/>
              <a:gd name="T64" fmla="*/ 2604 w 3278"/>
              <a:gd name="T65" fmla="*/ 1001 h 2019"/>
              <a:gd name="T66" fmla="*/ 2604 w 3278"/>
              <a:gd name="T67" fmla="*/ 1067 h 2019"/>
              <a:gd name="T68" fmla="*/ 2877 w 3278"/>
              <a:gd name="T69" fmla="*/ 1534 h 2019"/>
              <a:gd name="T70" fmla="*/ 2843 w 3278"/>
              <a:gd name="T71" fmla="*/ 2019 h 2019"/>
              <a:gd name="T72" fmla="*/ 3033 w 3278"/>
              <a:gd name="T73" fmla="*/ 1917 h 2019"/>
              <a:gd name="T74" fmla="*/ 3031 w 3278"/>
              <a:gd name="T75" fmla="*/ 1533 h 2019"/>
              <a:gd name="T76" fmla="*/ 2877 w 3278"/>
              <a:gd name="T77" fmla="*/ 1534 h 2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78" h="2019">
                <a:moveTo>
                  <a:pt x="2978" y="1349"/>
                </a:moveTo>
                <a:lnTo>
                  <a:pt x="2976" y="1036"/>
                </a:lnTo>
                <a:lnTo>
                  <a:pt x="3278" y="867"/>
                </a:lnTo>
                <a:lnTo>
                  <a:pt x="1634" y="0"/>
                </a:lnTo>
                <a:lnTo>
                  <a:pt x="0" y="884"/>
                </a:lnTo>
                <a:lnTo>
                  <a:pt x="655" y="1260"/>
                </a:lnTo>
                <a:lnTo>
                  <a:pt x="657" y="1484"/>
                </a:lnTo>
                <a:lnTo>
                  <a:pt x="657" y="1502"/>
                </a:lnTo>
                <a:lnTo>
                  <a:pt x="663" y="1499"/>
                </a:lnTo>
                <a:cubicBezTo>
                  <a:pt x="656" y="1508"/>
                  <a:pt x="651" y="1518"/>
                  <a:pt x="651" y="1528"/>
                </a:cubicBezTo>
                <a:cubicBezTo>
                  <a:pt x="652" y="1638"/>
                  <a:pt x="1096" y="1725"/>
                  <a:pt x="1644" y="1722"/>
                </a:cubicBezTo>
                <a:cubicBezTo>
                  <a:pt x="2191" y="1719"/>
                  <a:pt x="2634" y="1627"/>
                  <a:pt x="2634" y="1517"/>
                </a:cubicBezTo>
                <a:cubicBezTo>
                  <a:pt x="2634" y="1507"/>
                  <a:pt x="2629" y="1498"/>
                  <a:pt x="2622" y="1488"/>
                </a:cubicBezTo>
                <a:lnTo>
                  <a:pt x="2628" y="1491"/>
                </a:lnTo>
                <a:lnTo>
                  <a:pt x="2628" y="1473"/>
                </a:lnTo>
                <a:lnTo>
                  <a:pt x="2627" y="1249"/>
                </a:lnTo>
                <a:lnTo>
                  <a:pt x="2911" y="1072"/>
                </a:lnTo>
                <a:lnTo>
                  <a:pt x="2913" y="1350"/>
                </a:lnTo>
                <a:cubicBezTo>
                  <a:pt x="2881" y="1363"/>
                  <a:pt x="2860" y="1394"/>
                  <a:pt x="2860" y="1430"/>
                </a:cubicBezTo>
                <a:cubicBezTo>
                  <a:pt x="2860" y="1477"/>
                  <a:pt x="2898" y="1515"/>
                  <a:pt x="2946" y="1515"/>
                </a:cubicBezTo>
                <a:cubicBezTo>
                  <a:pt x="2994" y="1515"/>
                  <a:pt x="3032" y="1476"/>
                  <a:pt x="3031" y="1429"/>
                </a:cubicBezTo>
                <a:cubicBezTo>
                  <a:pt x="3031" y="1393"/>
                  <a:pt x="3009" y="1363"/>
                  <a:pt x="2978" y="1349"/>
                </a:cubicBezTo>
                <a:close/>
                <a:moveTo>
                  <a:pt x="1643" y="1646"/>
                </a:moveTo>
                <a:cubicBezTo>
                  <a:pt x="1157" y="1649"/>
                  <a:pt x="763" y="1595"/>
                  <a:pt x="763" y="1527"/>
                </a:cubicBezTo>
                <a:cubicBezTo>
                  <a:pt x="762" y="1459"/>
                  <a:pt x="1156" y="1402"/>
                  <a:pt x="1642" y="1399"/>
                </a:cubicBezTo>
                <a:cubicBezTo>
                  <a:pt x="2128" y="1397"/>
                  <a:pt x="2522" y="1450"/>
                  <a:pt x="2522" y="1518"/>
                </a:cubicBezTo>
                <a:cubicBezTo>
                  <a:pt x="2523" y="1586"/>
                  <a:pt x="2129" y="1643"/>
                  <a:pt x="1643" y="1646"/>
                </a:cubicBezTo>
                <a:close/>
                <a:moveTo>
                  <a:pt x="2604" y="1067"/>
                </a:moveTo>
                <a:cubicBezTo>
                  <a:pt x="2539" y="998"/>
                  <a:pt x="2303" y="815"/>
                  <a:pt x="1639" y="819"/>
                </a:cubicBezTo>
                <a:cubicBezTo>
                  <a:pt x="974" y="822"/>
                  <a:pt x="741" y="1007"/>
                  <a:pt x="676" y="1077"/>
                </a:cubicBezTo>
                <a:lnTo>
                  <a:pt x="676" y="1011"/>
                </a:lnTo>
                <a:cubicBezTo>
                  <a:pt x="676" y="1011"/>
                  <a:pt x="864" y="724"/>
                  <a:pt x="1638" y="720"/>
                </a:cubicBezTo>
                <a:cubicBezTo>
                  <a:pt x="2412" y="716"/>
                  <a:pt x="2604" y="1001"/>
                  <a:pt x="2604" y="1001"/>
                </a:cubicBezTo>
                <a:lnTo>
                  <a:pt x="2604" y="1067"/>
                </a:lnTo>
                <a:close/>
                <a:moveTo>
                  <a:pt x="2877" y="1534"/>
                </a:moveTo>
                <a:lnTo>
                  <a:pt x="2843" y="2019"/>
                </a:lnTo>
                <a:cubicBezTo>
                  <a:pt x="2947" y="1857"/>
                  <a:pt x="3033" y="1917"/>
                  <a:pt x="3033" y="1917"/>
                </a:cubicBezTo>
                <a:lnTo>
                  <a:pt x="3031" y="1533"/>
                </a:lnTo>
                <a:cubicBezTo>
                  <a:pt x="2920" y="1577"/>
                  <a:pt x="2877" y="1534"/>
                  <a:pt x="2877" y="1534"/>
                </a:cubicBezTo>
                <a:close/>
              </a:path>
            </a:pathLst>
          </a:custGeom>
          <a:solidFill>
            <a:schemeClr val="bg1"/>
          </a:solidFill>
          <a:ln>
            <a:solidFill>
              <a:schemeClr val="bg1"/>
            </a:solidFill>
          </a:ln>
        </p:spPr>
      </p:sp>
      <p:cxnSp>
        <p:nvCxnSpPr>
          <p:cNvPr id="165" name="直接连接符 164">
            <a:extLst>
              <a:ext uri="{FF2B5EF4-FFF2-40B4-BE49-F238E27FC236}">
                <a16:creationId xmlns:a16="http://schemas.microsoft.com/office/drawing/2014/main" xmlns="" id="{5F3B8733-8E11-4E8B-8323-9606CE6C1A11}"/>
              </a:ext>
            </a:extLst>
          </p:cNvPr>
          <p:cNvCxnSpPr>
            <a:cxnSpLocks/>
          </p:cNvCxnSpPr>
          <p:nvPr userDrawn="1"/>
        </p:nvCxnSpPr>
        <p:spPr>
          <a:xfrm>
            <a:off x="695325" y="725228"/>
            <a:ext cx="10801350" cy="5926"/>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682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48" name="文本占位符 47">
            <a:extLst>
              <a:ext uri="{FF2B5EF4-FFF2-40B4-BE49-F238E27FC236}">
                <a16:creationId xmlns:a16="http://schemas.microsoft.com/office/drawing/2014/main" xmlns="" id="{FD2F1019-5C25-4CD6-8E2A-43FDC4E68280}"/>
              </a:ext>
            </a:extLst>
          </p:cNvPr>
          <p:cNvSpPr>
            <a:spLocks noGrp="1"/>
          </p:cNvSpPr>
          <p:nvPr>
            <p:ph type="body" sz="quarter" idx="10" hasCustomPrompt="1"/>
          </p:nvPr>
        </p:nvSpPr>
        <p:spPr>
          <a:xfrm>
            <a:off x="1174241" y="230505"/>
            <a:ext cx="6678793" cy="914400"/>
          </a:xfrm>
          <a:prstGeom prst="rect">
            <a:avLst/>
          </a:prstGeom>
        </p:spPr>
        <p:txBody>
          <a:bodyPr/>
          <a:lstStyle>
            <a:lvl1pPr marL="0" indent="0">
              <a:lnSpc>
                <a:spcPct val="100000"/>
              </a:lnSpc>
              <a:buNone/>
              <a:defRPr sz="2800" spc="300">
                <a:solidFill>
                  <a:schemeClr val="tx1">
                    <a:lumMod val="75000"/>
                    <a:lumOff val="25000"/>
                  </a:schemeClr>
                </a:solidFill>
              </a:defRPr>
            </a:lvl1pPr>
          </a:lstStyle>
          <a:p>
            <a:pPr lvl="0"/>
            <a:r>
              <a:rPr lang="zh-CN" altLang="en-US" dirty="0"/>
              <a:t>输入你的标题</a:t>
            </a:r>
          </a:p>
        </p:txBody>
      </p:sp>
      <p:sp>
        <p:nvSpPr>
          <p:cNvPr id="6" name="图片占位符 5">
            <a:extLst>
              <a:ext uri="{FF2B5EF4-FFF2-40B4-BE49-F238E27FC236}">
                <a16:creationId xmlns:a16="http://schemas.microsoft.com/office/drawing/2014/main" xmlns="" id="{5CBE54B2-B96A-4B16-ACC8-467A354F165E}"/>
              </a:ext>
            </a:extLst>
          </p:cNvPr>
          <p:cNvSpPr>
            <a:spLocks noGrp="1"/>
          </p:cNvSpPr>
          <p:nvPr>
            <p:ph type="pic" sz="quarter" idx="11"/>
          </p:nvPr>
        </p:nvSpPr>
        <p:spPr>
          <a:xfrm>
            <a:off x="1723390" y="1819275"/>
            <a:ext cx="3840163" cy="1157288"/>
          </a:xfrm>
          <a:prstGeom prst="rect">
            <a:avLst/>
          </a:prstGeom>
        </p:spPr>
        <p:txBody>
          <a:bodyPr/>
          <a:lstStyle/>
          <a:p>
            <a:endParaRPr lang="zh-CN" altLang="en-US" dirty="0"/>
          </a:p>
        </p:txBody>
      </p:sp>
      <p:sp>
        <p:nvSpPr>
          <p:cNvPr id="84" name="图片占位符 5">
            <a:extLst>
              <a:ext uri="{FF2B5EF4-FFF2-40B4-BE49-F238E27FC236}">
                <a16:creationId xmlns:a16="http://schemas.microsoft.com/office/drawing/2014/main" xmlns="" id="{DFCB8074-5B38-4578-BA36-133E9E81300F}"/>
              </a:ext>
            </a:extLst>
          </p:cNvPr>
          <p:cNvSpPr>
            <a:spLocks noGrp="1"/>
          </p:cNvSpPr>
          <p:nvPr>
            <p:ph type="pic" sz="quarter" idx="12"/>
          </p:nvPr>
        </p:nvSpPr>
        <p:spPr>
          <a:xfrm>
            <a:off x="7151768" y="1819275"/>
            <a:ext cx="3840163" cy="1157288"/>
          </a:xfrm>
          <a:prstGeom prst="rect">
            <a:avLst/>
          </a:prstGeom>
        </p:spPr>
        <p:txBody>
          <a:bodyPr/>
          <a:lstStyle/>
          <a:p>
            <a:endParaRPr lang="zh-CN" altLang="en-US"/>
          </a:p>
        </p:txBody>
      </p:sp>
      <p:sp>
        <p:nvSpPr>
          <p:cNvPr id="127" name="矩形: 圆顶角 126">
            <a:extLst>
              <a:ext uri="{FF2B5EF4-FFF2-40B4-BE49-F238E27FC236}">
                <a16:creationId xmlns:a16="http://schemas.microsoft.com/office/drawing/2014/main" xmlns="" id="{7DD14289-5E34-4B38-AB8C-4FEC56FBCE88}"/>
              </a:ext>
            </a:extLst>
          </p:cNvPr>
          <p:cNvSpPr/>
          <p:nvPr userDrawn="1"/>
        </p:nvSpPr>
        <p:spPr>
          <a:xfrm>
            <a:off x="695325" y="251120"/>
            <a:ext cx="468049" cy="473348"/>
          </a:xfrm>
          <a:prstGeom prst="round2SameRect">
            <a:avLst>
              <a:gd name="adj1" fmla="val 13004"/>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28" name="7bb74465-32be-4fae-83c7-3580873fbbd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C5B2D91B-62D1-4ABF-8AA2-5072432DC501}"/>
              </a:ext>
            </a:extLst>
          </p:cNvPr>
          <p:cNvGrpSpPr>
            <a:grpSpLocks noChangeAspect="1"/>
          </p:cNvGrpSpPr>
          <p:nvPr userDrawn="1">
            <p:custDataLst>
              <p:tags r:id="rId1"/>
            </p:custDataLst>
          </p:nvPr>
        </p:nvGrpSpPr>
        <p:grpSpPr>
          <a:xfrm>
            <a:off x="9713663" y="265785"/>
            <a:ext cx="1777741" cy="417460"/>
            <a:chOff x="2107406" y="2490788"/>
            <a:chExt cx="7977188" cy="1873250"/>
          </a:xfrm>
        </p:grpSpPr>
        <p:sp>
          <p:nvSpPr>
            <p:cNvPr id="129" name="ïSḻïḍé">
              <a:extLst>
                <a:ext uri="{FF2B5EF4-FFF2-40B4-BE49-F238E27FC236}">
                  <a16:creationId xmlns:a16="http://schemas.microsoft.com/office/drawing/2014/main" xmlns="" id="{E8223AE0-38DC-42EF-B6A3-742EC9781E4E}"/>
                </a:ext>
              </a:extLst>
            </p:cNvPr>
            <p:cNvSpPr/>
            <p:nvPr userDrawn="1"/>
          </p:nvSpPr>
          <p:spPr bwMode="auto">
            <a:xfrm>
              <a:off x="4410869" y="2689226"/>
              <a:ext cx="5673725" cy="1157288"/>
            </a:xfrm>
            <a:custGeom>
              <a:avLst/>
              <a:gdLst>
                <a:gd name="T0" fmla="*/ 1275 w 1345"/>
                <a:gd name="T1" fmla="*/ 108 h 273"/>
                <a:gd name="T2" fmla="*/ 1267 w 1345"/>
                <a:gd name="T3" fmla="*/ 89 h 273"/>
                <a:gd name="T4" fmla="*/ 940 w 1345"/>
                <a:gd name="T5" fmla="*/ 161 h 273"/>
                <a:gd name="T6" fmla="*/ 994 w 1345"/>
                <a:gd name="T7" fmla="*/ 58 h 273"/>
                <a:gd name="T8" fmla="*/ 1022 w 1345"/>
                <a:gd name="T9" fmla="*/ 91 h 273"/>
                <a:gd name="T10" fmla="*/ 1058 w 1345"/>
                <a:gd name="T11" fmla="*/ 99 h 273"/>
                <a:gd name="T12" fmla="*/ 1020 w 1345"/>
                <a:gd name="T13" fmla="*/ 151 h 273"/>
                <a:gd name="T14" fmla="*/ 1096 w 1345"/>
                <a:gd name="T15" fmla="*/ 201 h 273"/>
                <a:gd name="T16" fmla="*/ 1010 w 1345"/>
                <a:gd name="T17" fmla="*/ 172 h 273"/>
                <a:gd name="T18" fmla="*/ 920 w 1345"/>
                <a:gd name="T19" fmla="*/ 219 h 273"/>
                <a:gd name="T20" fmla="*/ 949 w 1345"/>
                <a:gd name="T21" fmla="*/ 186 h 273"/>
                <a:gd name="T22" fmla="*/ 810 w 1345"/>
                <a:gd name="T23" fmla="*/ 64 h 273"/>
                <a:gd name="T24" fmla="*/ 858 w 1345"/>
                <a:gd name="T25" fmla="*/ 202 h 273"/>
                <a:gd name="T26" fmla="*/ 770 w 1345"/>
                <a:gd name="T27" fmla="*/ 63 h 273"/>
                <a:gd name="T28" fmla="*/ 840 w 1345"/>
                <a:gd name="T29" fmla="*/ 29 h 273"/>
                <a:gd name="T30" fmla="*/ 874 w 1345"/>
                <a:gd name="T31" fmla="*/ 81 h 273"/>
                <a:gd name="T32" fmla="*/ 795 w 1345"/>
                <a:gd name="T33" fmla="*/ 118 h 273"/>
                <a:gd name="T34" fmla="*/ 810 w 1345"/>
                <a:gd name="T35" fmla="*/ 133 h 273"/>
                <a:gd name="T36" fmla="*/ 815 w 1345"/>
                <a:gd name="T37" fmla="*/ 184 h 273"/>
                <a:gd name="T38" fmla="*/ 763 w 1345"/>
                <a:gd name="T39" fmla="*/ 237 h 273"/>
                <a:gd name="T40" fmla="*/ 764 w 1345"/>
                <a:gd name="T41" fmla="*/ 191 h 273"/>
                <a:gd name="T42" fmla="*/ 775 w 1345"/>
                <a:gd name="T43" fmla="*/ 143 h 273"/>
                <a:gd name="T44" fmla="*/ 694 w 1345"/>
                <a:gd name="T45" fmla="*/ 139 h 273"/>
                <a:gd name="T46" fmla="*/ 741 w 1345"/>
                <a:gd name="T47" fmla="*/ 102 h 273"/>
                <a:gd name="T48" fmla="*/ 626 w 1345"/>
                <a:gd name="T49" fmla="*/ 92 h 273"/>
                <a:gd name="T50" fmla="*/ 622 w 1345"/>
                <a:gd name="T51" fmla="*/ 154 h 273"/>
                <a:gd name="T52" fmla="*/ 532 w 1345"/>
                <a:gd name="T53" fmla="*/ 222 h 273"/>
                <a:gd name="T54" fmla="*/ 589 w 1345"/>
                <a:gd name="T55" fmla="*/ 137 h 273"/>
                <a:gd name="T56" fmla="*/ 403 w 1345"/>
                <a:gd name="T57" fmla="*/ 57 h 273"/>
                <a:gd name="T58" fmla="*/ 313 w 1345"/>
                <a:gd name="T59" fmla="*/ 72 h 273"/>
                <a:gd name="T60" fmla="*/ 360 w 1345"/>
                <a:gd name="T61" fmla="*/ 33 h 273"/>
                <a:gd name="T62" fmla="*/ 403 w 1345"/>
                <a:gd name="T63" fmla="*/ 75 h 273"/>
                <a:gd name="T64" fmla="*/ 392 w 1345"/>
                <a:gd name="T65" fmla="*/ 104 h 273"/>
                <a:gd name="T66" fmla="*/ 383 w 1345"/>
                <a:gd name="T67" fmla="*/ 166 h 273"/>
                <a:gd name="T68" fmla="*/ 437 w 1345"/>
                <a:gd name="T69" fmla="*/ 170 h 273"/>
                <a:gd name="T70" fmla="*/ 358 w 1345"/>
                <a:gd name="T71" fmla="*/ 221 h 273"/>
                <a:gd name="T72" fmla="*/ 350 w 1345"/>
                <a:gd name="T73" fmla="*/ 122 h 273"/>
                <a:gd name="T74" fmla="*/ 278 w 1345"/>
                <a:gd name="T75" fmla="*/ 202 h 273"/>
                <a:gd name="T76" fmla="*/ 143 w 1345"/>
                <a:gd name="T77" fmla="*/ 87 h 273"/>
                <a:gd name="T78" fmla="*/ 128 w 1345"/>
                <a:gd name="T79" fmla="*/ 78 h 273"/>
                <a:gd name="T80" fmla="*/ 196 w 1345"/>
                <a:gd name="T81" fmla="*/ 4 h 273"/>
                <a:gd name="T82" fmla="*/ 155 w 1345"/>
                <a:gd name="T83" fmla="*/ 73 h 273"/>
                <a:gd name="T84" fmla="*/ 132 w 1345"/>
                <a:gd name="T85" fmla="*/ 128 h 273"/>
                <a:gd name="T86" fmla="*/ 211 w 1345"/>
                <a:gd name="T87" fmla="*/ 212 h 273"/>
                <a:gd name="T88" fmla="*/ 134 w 1345"/>
                <a:gd name="T89" fmla="*/ 191 h 273"/>
                <a:gd name="T90" fmla="*/ 63 w 1345"/>
                <a:gd name="T91" fmla="*/ 237 h 273"/>
                <a:gd name="T92" fmla="*/ 69 w 1345"/>
                <a:gd name="T93" fmla="*/ 203 h 273"/>
                <a:gd name="T94" fmla="*/ 66 w 1345"/>
                <a:gd name="T95" fmla="*/ 128 h 273"/>
                <a:gd name="T96" fmla="*/ 788 w 1345"/>
                <a:gd name="T97" fmla="*/ 205 h 273"/>
                <a:gd name="T98" fmla="*/ 1208 w 1345"/>
                <a:gd name="T99" fmla="*/ 57 h 273"/>
                <a:gd name="T100" fmla="*/ 1226 w 1345"/>
                <a:gd name="T101" fmla="*/ 74 h 273"/>
                <a:gd name="T102" fmla="*/ 1287 w 1345"/>
                <a:gd name="T103" fmla="*/ 4 h 273"/>
                <a:gd name="T104" fmla="*/ 1285 w 1345"/>
                <a:gd name="T105" fmla="*/ 63 h 273"/>
                <a:gd name="T106" fmla="*/ 1312 w 1345"/>
                <a:gd name="T107" fmla="*/ 86 h 273"/>
                <a:gd name="T108" fmla="*/ 1315 w 1345"/>
                <a:gd name="T109" fmla="*/ 132 h 273"/>
                <a:gd name="T110" fmla="*/ 1316 w 1345"/>
                <a:gd name="T111" fmla="*/ 185 h 273"/>
                <a:gd name="T112" fmla="*/ 1220 w 1345"/>
                <a:gd name="T113" fmla="*/ 241 h 273"/>
                <a:gd name="T114" fmla="*/ 1203 w 1345"/>
                <a:gd name="T115" fmla="*/ 199 h 273"/>
                <a:gd name="T116" fmla="*/ 1263 w 1345"/>
                <a:gd name="T117" fmla="*/ 154 h 273"/>
                <a:gd name="T118" fmla="*/ 1216 w 1345"/>
                <a:gd name="T119" fmla="*/ 148 h 273"/>
                <a:gd name="T120" fmla="*/ 1230 w 1345"/>
                <a:gd name="T121" fmla="*/ 95 h 273"/>
                <a:gd name="T122" fmla="*/ 1191 w 1345"/>
                <a:gd name="T123" fmla="*/ 88 h 273"/>
                <a:gd name="T124" fmla="*/ 1160 w 1345"/>
                <a:gd name="T125" fmla="*/ 19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5" h="273">
                  <a:moveTo>
                    <a:pt x="1289" y="73"/>
                  </a:moveTo>
                  <a:cubicBezTo>
                    <a:pt x="1288" y="73"/>
                    <a:pt x="1288" y="70"/>
                    <a:pt x="1289" y="69"/>
                  </a:cubicBezTo>
                  <a:cubicBezTo>
                    <a:pt x="1290" y="68"/>
                    <a:pt x="1289" y="68"/>
                    <a:pt x="1291" y="68"/>
                  </a:cubicBezTo>
                  <a:cubicBezTo>
                    <a:pt x="1294" y="68"/>
                    <a:pt x="1293" y="69"/>
                    <a:pt x="1295" y="67"/>
                  </a:cubicBezTo>
                  <a:cubicBezTo>
                    <a:pt x="1298" y="66"/>
                    <a:pt x="1300" y="65"/>
                    <a:pt x="1301" y="64"/>
                  </a:cubicBezTo>
                  <a:cubicBezTo>
                    <a:pt x="1303" y="64"/>
                    <a:pt x="1303" y="62"/>
                    <a:pt x="1304" y="64"/>
                  </a:cubicBezTo>
                  <a:cubicBezTo>
                    <a:pt x="1305" y="66"/>
                    <a:pt x="1305" y="65"/>
                    <a:pt x="1306" y="68"/>
                  </a:cubicBezTo>
                  <a:cubicBezTo>
                    <a:pt x="1306" y="70"/>
                    <a:pt x="1306" y="70"/>
                    <a:pt x="1306" y="72"/>
                  </a:cubicBezTo>
                  <a:cubicBezTo>
                    <a:pt x="1306" y="73"/>
                    <a:pt x="1306" y="74"/>
                    <a:pt x="1305" y="77"/>
                  </a:cubicBezTo>
                  <a:cubicBezTo>
                    <a:pt x="1303" y="79"/>
                    <a:pt x="1301" y="83"/>
                    <a:pt x="1300" y="85"/>
                  </a:cubicBezTo>
                  <a:cubicBezTo>
                    <a:pt x="1300" y="86"/>
                    <a:pt x="1298" y="89"/>
                    <a:pt x="1296" y="91"/>
                  </a:cubicBezTo>
                  <a:cubicBezTo>
                    <a:pt x="1295" y="92"/>
                    <a:pt x="1293" y="94"/>
                    <a:pt x="1292" y="95"/>
                  </a:cubicBezTo>
                  <a:cubicBezTo>
                    <a:pt x="1290" y="97"/>
                    <a:pt x="1291" y="97"/>
                    <a:pt x="1290" y="97"/>
                  </a:cubicBezTo>
                  <a:cubicBezTo>
                    <a:pt x="1289" y="97"/>
                    <a:pt x="1287" y="96"/>
                    <a:pt x="1288" y="95"/>
                  </a:cubicBezTo>
                  <a:cubicBezTo>
                    <a:pt x="1289" y="93"/>
                    <a:pt x="1289" y="92"/>
                    <a:pt x="1290" y="89"/>
                  </a:cubicBezTo>
                  <a:cubicBezTo>
                    <a:pt x="1290" y="87"/>
                    <a:pt x="1291" y="87"/>
                    <a:pt x="1291" y="85"/>
                  </a:cubicBezTo>
                  <a:cubicBezTo>
                    <a:pt x="1291" y="82"/>
                    <a:pt x="1291" y="80"/>
                    <a:pt x="1291" y="78"/>
                  </a:cubicBezTo>
                  <a:cubicBezTo>
                    <a:pt x="1291" y="76"/>
                    <a:pt x="1289" y="74"/>
                    <a:pt x="1289" y="73"/>
                  </a:cubicBezTo>
                  <a:moveTo>
                    <a:pt x="1268" y="114"/>
                  </a:moveTo>
                  <a:cubicBezTo>
                    <a:pt x="1269" y="113"/>
                    <a:pt x="1270" y="112"/>
                    <a:pt x="1271" y="111"/>
                  </a:cubicBezTo>
                  <a:cubicBezTo>
                    <a:pt x="1272" y="111"/>
                    <a:pt x="1273" y="110"/>
                    <a:pt x="1273" y="109"/>
                  </a:cubicBezTo>
                  <a:cubicBezTo>
                    <a:pt x="1274" y="109"/>
                    <a:pt x="1273" y="109"/>
                    <a:pt x="1275" y="108"/>
                  </a:cubicBezTo>
                  <a:cubicBezTo>
                    <a:pt x="1276" y="107"/>
                    <a:pt x="1277" y="107"/>
                    <a:pt x="1279" y="107"/>
                  </a:cubicBezTo>
                  <a:cubicBezTo>
                    <a:pt x="1280" y="107"/>
                    <a:pt x="1280" y="106"/>
                    <a:pt x="1281" y="106"/>
                  </a:cubicBezTo>
                  <a:cubicBezTo>
                    <a:pt x="1282" y="106"/>
                    <a:pt x="1282" y="108"/>
                    <a:pt x="1282" y="108"/>
                  </a:cubicBezTo>
                  <a:cubicBezTo>
                    <a:pt x="1282" y="109"/>
                    <a:pt x="1282" y="110"/>
                    <a:pt x="1280" y="111"/>
                  </a:cubicBezTo>
                  <a:cubicBezTo>
                    <a:pt x="1279" y="113"/>
                    <a:pt x="1278" y="112"/>
                    <a:pt x="1276" y="114"/>
                  </a:cubicBezTo>
                  <a:cubicBezTo>
                    <a:pt x="1275" y="117"/>
                    <a:pt x="1273" y="118"/>
                    <a:pt x="1273" y="118"/>
                  </a:cubicBezTo>
                  <a:cubicBezTo>
                    <a:pt x="1272" y="118"/>
                    <a:pt x="1270" y="120"/>
                    <a:pt x="1269" y="120"/>
                  </a:cubicBezTo>
                  <a:cubicBezTo>
                    <a:pt x="1267" y="119"/>
                    <a:pt x="1267" y="118"/>
                    <a:pt x="1267" y="117"/>
                  </a:cubicBezTo>
                  <a:cubicBezTo>
                    <a:pt x="1267" y="115"/>
                    <a:pt x="1266" y="115"/>
                    <a:pt x="1268" y="114"/>
                  </a:cubicBezTo>
                  <a:close/>
                  <a:moveTo>
                    <a:pt x="1275" y="74"/>
                  </a:moveTo>
                  <a:cubicBezTo>
                    <a:pt x="1277" y="74"/>
                    <a:pt x="1278" y="75"/>
                    <a:pt x="1278" y="77"/>
                  </a:cubicBezTo>
                  <a:cubicBezTo>
                    <a:pt x="1278" y="78"/>
                    <a:pt x="1279" y="78"/>
                    <a:pt x="1279" y="80"/>
                  </a:cubicBezTo>
                  <a:cubicBezTo>
                    <a:pt x="1279" y="82"/>
                    <a:pt x="1279" y="83"/>
                    <a:pt x="1279" y="85"/>
                  </a:cubicBezTo>
                  <a:cubicBezTo>
                    <a:pt x="1279" y="88"/>
                    <a:pt x="1279" y="89"/>
                    <a:pt x="1279" y="91"/>
                  </a:cubicBezTo>
                  <a:cubicBezTo>
                    <a:pt x="1279" y="93"/>
                    <a:pt x="1277" y="94"/>
                    <a:pt x="1276" y="96"/>
                  </a:cubicBezTo>
                  <a:cubicBezTo>
                    <a:pt x="1275" y="97"/>
                    <a:pt x="1274" y="97"/>
                    <a:pt x="1273" y="99"/>
                  </a:cubicBezTo>
                  <a:cubicBezTo>
                    <a:pt x="1272" y="101"/>
                    <a:pt x="1272" y="102"/>
                    <a:pt x="1271" y="102"/>
                  </a:cubicBezTo>
                  <a:cubicBezTo>
                    <a:pt x="1270" y="102"/>
                    <a:pt x="1267" y="104"/>
                    <a:pt x="1266" y="102"/>
                  </a:cubicBezTo>
                  <a:cubicBezTo>
                    <a:pt x="1265" y="100"/>
                    <a:pt x="1264" y="101"/>
                    <a:pt x="1264" y="99"/>
                  </a:cubicBezTo>
                  <a:cubicBezTo>
                    <a:pt x="1264" y="98"/>
                    <a:pt x="1264" y="97"/>
                    <a:pt x="1263" y="94"/>
                  </a:cubicBezTo>
                  <a:cubicBezTo>
                    <a:pt x="1263" y="92"/>
                    <a:pt x="1261" y="91"/>
                    <a:pt x="1263" y="90"/>
                  </a:cubicBezTo>
                  <a:cubicBezTo>
                    <a:pt x="1264" y="89"/>
                    <a:pt x="1265" y="89"/>
                    <a:pt x="1267" y="89"/>
                  </a:cubicBezTo>
                  <a:cubicBezTo>
                    <a:pt x="1270" y="89"/>
                    <a:pt x="1272" y="90"/>
                    <a:pt x="1272" y="88"/>
                  </a:cubicBezTo>
                  <a:cubicBezTo>
                    <a:pt x="1273" y="86"/>
                    <a:pt x="1273" y="83"/>
                    <a:pt x="1273" y="81"/>
                  </a:cubicBezTo>
                  <a:cubicBezTo>
                    <a:pt x="1273" y="80"/>
                    <a:pt x="1273" y="78"/>
                    <a:pt x="1274" y="77"/>
                  </a:cubicBezTo>
                  <a:cubicBezTo>
                    <a:pt x="1274" y="76"/>
                    <a:pt x="1274" y="74"/>
                    <a:pt x="1275" y="74"/>
                  </a:cubicBezTo>
                  <a:close/>
                  <a:moveTo>
                    <a:pt x="1232" y="88"/>
                  </a:moveTo>
                  <a:cubicBezTo>
                    <a:pt x="1233" y="86"/>
                    <a:pt x="1235" y="85"/>
                    <a:pt x="1236" y="83"/>
                  </a:cubicBezTo>
                  <a:cubicBezTo>
                    <a:pt x="1238" y="82"/>
                    <a:pt x="1236" y="82"/>
                    <a:pt x="1240" y="80"/>
                  </a:cubicBezTo>
                  <a:cubicBezTo>
                    <a:pt x="1244" y="79"/>
                    <a:pt x="1246" y="79"/>
                    <a:pt x="1247" y="79"/>
                  </a:cubicBezTo>
                  <a:cubicBezTo>
                    <a:pt x="1249" y="78"/>
                    <a:pt x="1250" y="78"/>
                    <a:pt x="1251" y="80"/>
                  </a:cubicBezTo>
                  <a:cubicBezTo>
                    <a:pt x="1252" y="82"/>
                    <a:pt x="1252" y="83"/>
                    <a:pt x="1253" y="84"/>
                  </a:cubicBezTo>
                  <a:cubicBezTo>
                    <a:pt x="1253" y="86"/>
                    <a:pt x="1254" y="87"/>
                    <a:pt x="1253" y="90"/>
                  </a:cubicBezTo>
                  <a:cubicBezTo>
                    <a:pt x="1253" y="92"/>
                    <a:pt x="1254" y="92"/>
                    <a:pt x="1249" y="92"/>
                  </a:cubicBezTo>
                  <a:cubicBezTo>
                    <a:pt x="1245" y="93"/>
                    <a:pt x="1248" y="93"/>
                    <a:pt x="1243" y="93"/>
                  </a:cubicBezTo>
                  <a:cubicBezTo>
                    <a:pt x="1238" y="93"/>
                    <a:pt x="1237" y="93"/>
                    <a:pt x="1235" y="93"/>
                  </a:cubicBezTo>
                  <a:cubicBezTo>
                    <a:pt x="1233" y="92"/>
                    <a:pt x="1232" y="91"/>
                    <a:pt x="1232" y="90"/>
                  </a:cubicBezTo>
                  <a:cubicBezTo>
                    <a:pt x="1232" y="90"/>
                    <a:pt x="1231" y="89"/>
                    <a:pt x="1232" y="88"/>
                  </a:cubicBezTo>
                  <a:close/>
                  <a:moveTo>
                    <a:pt x="923" y="175"/>
                  </a:moveTo>
                  <a:cubicBezTo>
                    <a:pt x="925" y="173"/>
                    <a:pt x="925" y="170"/>
                    <a:pt x="926" y="168"/>
                  </a:cubicBezTo>
                  <a:cubicBezTo>
                    <a:pt x="927" y="166"/>
                    <a:pt x="928" y="164"/>
                    <a:pt x="928" y="163"/>
                  </a:cubicBezTo>
                  <a:cubicBezTo>
                    <a:pt x="929" y="163"/>
                    <a:pt x="931" y="163"/>
                    <a:pt x="932" y="162"/>
                  </a:cubicBezTo>
                  <a:cubicBezTo>
                    <a:pt x="933" y="161"/>
                    <a:pt x="932" y="161"/>
                    <a:pt x="935" y="161"/>
                  </a:cubicBezTo>
                  <a:cubicBezTo>
                    <a:pt x="938" y="161"/>
                    <a:pt x="939" y="161"/>
                    <a:pt x="940" y="161"/>
                  </a:cubicBezTo>
                  <a:cubicBezTo>
                    <a:pt x="941" y="161"/>
                    <a:pt x="946" y="161"/>
                    <a:pt x="947" y="160"/>
                  </a:cubicBezTo>
                  <a:cubicBezTo>
                    <a:pt x="948" y="159"/>
                    <a:pt x="949" y="159"/>
                    <a:pt x="952" y="158"/>
                  </a:cubicBezTo>
                  <a:cubicBezTo>
                    <a:pt x="955" y="157"/>
                    <a:pt x="953" y="158"/>
                    <a:pt x="956" y="157"/>
                  </a:cubicBezTo>
                  <a:cubicBezTo>
                    <a:pt x="958" y="155"/>
                    <a:pt x="957" y="156"/>
                    <a:pt x="961" y="154"/>
                  </a:cubicBezTo>
                  <a:cubicBezTo>
                    <a:pt x="966" y="152"/>
                    <a:pt x="966" y="153"/>
                    <a:pt x="969" y="151"/>
                  </a:cubicBezTo>
                  <a:cubicBezTo>
                    <a:pt x="973" y="148"/>
                    <a:pt x="972" y="150"/>
                    <a:pt x="975" y="148"/>
                  </a:cubicBezTo>
                  <a:cubicBezTo>
                    <a:pt x="977" y="147"/>
                    <a:pt x="979" y="147"/>
                    <a:pt x="981" y="146"/>
                  </a:cubicBezTo>
                  <a:cubicBezTo>
                    <a:pt x="983" y="145"/>
                    <a:pt x="983" y="144"/>
                    <a:pt x="987" y="143"/>
                  </a:cubicBezTo>
                  <a:cubicBezTo>
                    <a:pt x="990" y="142"/>
                    <a:pt x="990" y="144"/>
                    <a:pt x="991" y="142"/>
                  </a:cubicBezTo>
                  <a:cubicBezTo>
                    <a:pt x="991" y="140"/>
                    <a:pt x="991" y="141"/>
                    <a:pt x="992" y="139"/>
                  </a:cubicBezTo>
                  <a:cubicBezTo>
                    <a:pt x="992" y="137"/>
                    <a:pt x="992" y="136"/>
                    <a:pt x="992" y="133"/>
                  </a:cubicBezTo>
                  <a:cubicBezTo>
                    <a:pt x="992" y="129"/>
                    <a:pt x="992" y="129"/>
                    <a:pt x="993" y="127"/>
                  </a:cubicBezTo>
                  <a:cubicBezTo>
                    <a:pt x="993" y="125"/>
                    <a:pt x="994" y="124"/>
                    <a:pt x="994" y="120"/>
                  </a:cubicBezTo>
                  <a:cubicBezTo>
                    <a:pt x="994" y="117"/>
                    <a:pt x="994" y="115"/>
                    <a:pt x="994" y="113"/>
                  </a:cubicBezTo>
                  <a:cubicBezTo>
                    <a:pt x="994" y="111"/>
                    <a:pt x="995" y="108"/>
                    <a:pt x="994" y="106"/>
                  </a:cubicBezTo>
                  <a:cubicBezTo>
                    <a:pt x="994" y="104"/>
                    <a:pt x="994" y="104"/>
                    <a:pt x="994" y="102"/>
                  </a:cubicBezTo>
                  <a:cubicBezTo>
                    <a:pt x="994" y="100"/>
                    <a:pt x="994" y="94"/>
                    <a:pt x="994" y="91"/>
                  </a:cubicBezTo>
                  <a:cubicBezTo>
                    <a:pt x="995" y="88"/>
                    <a:pt x="995" y="85"/>
                    <a:pt x="995" y="82"/>
                  </a:cubicBezTo>
                  <a:cubicBezTo>
                    <a:pt x="995" y="80"/>
                    <a:pt x="995" y="76"/>
                    <a:pt x="995" y="74"/>
                  </a:cubicBezTo>
                  <a:cubicBezTo>
                    <a:pt x="995" y="72"/>
                    <a:pt x="995" y="68"/>
                    <a:pt x="994" y="68"/>
                  </a:cubicBezTo>
                  <a:cubicBezTo>
                    <a:pt x="994" y="67"/>
                    <a:pt x="994" y="65"/>
                    <a:pt x="993" y="62"/>
                  </a:cubicBezTo>
                  <a:cubicBezTo>
                    <a:pt x="993" y="60"/>
                    <a:pt x="994" y="60"/>
                    <a:pt x="994" y="58"/>
                  </a:cubicBezTo>
                  <a:cubicBezTo>
                    <a:pt x="994" y="57"/>
                    <a:pt x="995" y="55"/>
                    <a:pt x="994" y="52"/>
                  </a:cubicBezTo>
                  <a:cubicBezTo>
                    <a:pt x="994" y="50"/>
                    <a:pt x="993" y="50"/>
                    <a:pt x="993" y="48"/>
                  </a:cubicBezTo>
                  <a:cubicBezTo>
                    <a:pt x="993" y="46"/>
                    <a:pt x="993" y="44"/>
                    <a:pt x="993" y="43"/>
                  </a:cubicBezTo>
                  <a:cubicBezTo>
                    <a:pt x="993" y="42"/>
                    <a:pt x="993" y="38"/>
                    <a:pt x="996" y="36"/>
                  </a:cubicBezTo>
                  <a:cubicBezTo>
                    <a:pt x="999" y="34"/>
                    <a:pt x="999" y="34"/>
                    <a:pt x="1000" y="33"/>
                  </a:cubicBezTo>
                  <a:cubicBezTo>
                    <a:pt x="1001" y="33"/>
                    <a:pt x="1002" y="31"/>
                    <a:pt x="1006" y="33"/>
                  </a:cubicBezTo>
                  <a:cubicBezTo>
                    <a:pt x="1009" y="35"/>
                    <a:pt x="1009" y="34"/>
                    <a:pt x="1010" y="35"/>
                  </a:cubicBezTo>
                  <a:cubicBezTo>
                    <a:pt x="1011" y="36"/>
                    <a:pt x="1013" y="37"/>
                    <a:pt x="1014" y="39"/>
                  </a:cubicBezTo>
                  <a:cubicBezTo>
                    <a:pt x="1016" y="40"/>
                    <a:pt x="1016" y="41"/>
                    <a:pt x="1017" y="42"/>
                  </a:cubicBezTo>
                  <a:cubicBezTo>
                    <a:pt x="1018" y="43"/>
                    <a:pt x="1018" y="43"/>
                    <a:pt x="1020" y="44"/>
                  </a:cubicBezTo>
                  <a:cubicBezTo>
                    <a:pt x="1022" y="45"/>
                    <a:pt x="1023" y="47"/>
                    <a:pt x="1024" y="49"/>
                  </a:cubicBezTo>
                  <a:cubicBezTo>
                    <a:pt x="1025" y="52"/>
                    <a:pt x="1025" y="50"/>
                    <a:pt x="1026" y="53"/>
                  </a:cubicBezTo>
                  <a:cubicBezTo>
                    <a:pt x="1028" y="56"/>
                    <a:pt x="1027" y="54"/>
                    <a:pt x="1027" y="57"/>
                  </a:cubicBezTo>
                  <a:cubicBezTo>
                    <a:pt x="1027" y="59"/>
                    <a:pt x="1027" y="59"/>
                    <a:pt x="1027" y="61"/>
                  </a:cubicBezTo>
                  <a:cubicBezTo>
                    <a:pt x="1027" y="62"/>
                    <a:pt x="1028" y="63"/>
                    <a:pt x="1027" y="64"/>
                  </a:cubicBezTo>
                  <a:cubicBezTo>
                    <a:pt x="1026" y="65"/>
                    <a:pt x="1026" y="66"/>
                    <a:pt x="1026" y="68"/>
                  </a:cubicBezTo>
                  <a:cubicBezTo>
                    <a:pt x="1026" y="70"/>
                    <a:pt x="1026" y="72"/>
                    <a:pt x="1026" y="74"/>
                  </a:cubicBezTo>
                  <a:cubicBezTo>
                    <a:pt x="1026" y="76"/>
                    <a:pt x="1025" y="76"/>
                    <a:pt x="1025" y="78"/>
                  </a:cubicBezTo>
                  <a:cubicBezTo>
                    <a:pt x="1025" y="80"/>
                    <a:pt x="1026" y="81"/>
                    <a:pt x="1026" y="81"/>
                  </a:cubicBezTo>
                  <a:cubicBezTo>
                    <a:pt x="1026" y="82"/>
                    <a:pt x="1026" y="82"/>
                    <a:pt x="1026" y="83"/>
                  </a:cubicBezTo>
                  <a:cubicBezTo>
                    <a:pt x="1026" y="84"/>
                    <a:pt x="1025" y="86"/>
                    <a:pt x="1023" y="87"/>
                  </a:cubicBezTo>
                  <a:cubicBezTo>
                    <a:pt x="1021" y="88"/>
                    <a:pt x="1022" y="90"/>
                    <a:pt x="1022" y="91"/>
                  </a:cubicBezTo>
                  <a:cubicBezTo>
                    <a:pt x="1021" y="93"/>
                    <a:pt x="1021" y="93"/>
                    <a:pt x="1020" y="94"/>
                  </a:cubicBezTo>
                  <a:cubicBezTo>
                    <a:pt x="1020" y="96"/>
                    <a:pt x="1020" y="98"/>
                    <a:pt x="1019" y="99"/>
                  </a:cubicBezTo>
                  <a:cubicBezTo>
                    <a:pt x="1019" y="100"/>
                    <a:pt x="1019" y="101"/>
                    <a:pt x="1019" y="104"/>
                  </a:cubicBezTo>
                  <a:cubicBezTo>
                    <a:pt x="1019" y="107"/>
                    <a:pt x="1019" y="110"/>
                    <a:pt x="1019" y="110"/>
                  </a:cubicBezTo>
                  <a:cubicBezTo>
                    <a:pt x="1019" y="111"/>
                    <a:pt x="1019" y="112"/>
                    <a:pt x="1018" y="114"/>
                  </a:cubicBezTo>
                  <a:cubicBezTo>
                    <a:pt x="1018" y="116"/>
                    <a:pt x="1018" y="118"/>
                    <a:pt x="1018" y="119"/>
                  </a:cubicBezTo>
                  <a:cubicBezTo>
                    <a:pt x="1018" y="121"/>
                    <a:pt x="1017" y="122"/>
                    <a:pt x="1017" y="123"/>
                  </a:cubicBezTo>
                  <a:cubicBezTo>
                    <a:pt x="1016" y="124"/>
                    <a:pt x="1016" y="123"/>
                    <a:pt x="1016" y="124"/>
                  </a:cubicBezTo>
                  <a:cubicBezTo>
                    <a:pt x="1015" y="125"/>
                    <a:pt x="1015" y="125"/>
                    <a:pt x="1015" y="127"/>
                  </a:cubicBezTo>
                  <a:cubicBezTo>
                    <a:pt x="1015" y="129"/>
                    <a:pt x="1014" y="130"/>
                    <a:pt x="1016" y="130"/>
                  </a:cubicBezTo>
                  <a:cubicBezTo>
                    <a:pt x="1018" y="130"/>
                    <a:pt x="1016" y="130"/>
                    <a:pt x="1020" y="130"/>
                  </a:cubicBezTo>
                  <a:cubicBezTo>
                    <a:pt x="1023" y="130"/>
                    <a:pt x="1024" y="131"/>
                    <a:pt x="1026" y="130"/>
                  </a:cubicBezTo>
                  <a:cubicBezTo>
                    <a:pt x="1028" y="129"/>
                    <a:pt x="1027" y="128"/>
                    <a:pt x="1030" y="128"/>
                  </a:cubicBezTo>
                  <a:cubicBezTo>
                    <a:pt x="1034" y="127"/>
                    <a:pt x="1033" y="128"/>
                    <a:pt x="1036" y="126"/>
                  </a:cubicBezTo>
                  <a:cubicBezTo>
                    <a:pt x="1039" y="123"/>
                    <a:pt x="1040" y="123"/>
                    <a:pt x="1043" y="123"/>
                  </a:cubicBezTo>
                  <a:cubicBezTo>
                    <a:pt x="1046" y="122"/>
                    <a:pt x="1047" y="122"/>
                    <a:pt x="1049" y="120"/>
                  </a:cubicBezTo>
                  <a:cubicBezTo>
                    <a:pt x="1052" y="119"/>
                    <a:pt x="1050" y="119"/>
                    <a:pt x="1053" y="118"/>
                  </a:cubicBezTo>
                  <a:cubicBezTo>
                    <a:pt x="1056" y="117"/>
                    <a:pt x="1057" y="118"/>
                    <a:pt x="1057" y="115"/>
                  </a:cubicBezTo>
                  <a:cubicBezTo>
                    <a:pt x="1057" y="113"/>
                    <a:pt x="1058" y="111"/>
                    <a:pt x="1058" y="109"/>
                  </a:cubicBezTo>
                  <a:cubicBezTo>
                    <a:pt x="1058" y="106"/>
                    <a:pt x="1057" y="106"/>
                    <a:pt x="1057" y="105"/>
                  </a:cubicBezTo>
                  <a:cubicBezTo>
                    <a:pt x="1057" y="104"/>
                    <a:pt x="1057" y="103"/>
                    <a:pt x="1057" y="101"/>
                  </a:cubicBezTo>
                  <a:cubicBezTo>
                    <a:pt x="1057" y="100"/>
                    <a:pt x="1057" y="99"/>
                    <a:pt x="1058" y="99"/>
                  </a:cubicBezTo>
                  <a:cubicBezTo>
                    <a:pt x="1059" y="99"/>
                    <a:pt x="1059" y="100"/>
                    <a:pt x="1062" y="102"/>
                  </a:cubicBezTo>
                  <a:cubicBezTo>
                    <a:pt x="1064" y="104"/>
                    <a:pt x="1063" y="102"/>
                    <a:pt x="1066" y="104"/>
                  </a:cubicBezTo>
                  <a:cubicBezTo>
                    <a:pt x="1069" y="107"/>
                    <a:pt x="1068" y="107"/>
                    <a:pt x="1071" y="107"/>
                  </a:cubicBezTo>
                  <a:cubicBezTo>
                    <a:pt x="1074" y="107"/>
                    <a:pt x="1074" y="108"/>
                    <a:pt x="1075" y="109"/>
                  </a:cubicBezTo>
                  <a:cubicBezTo>
                    <a:pt x="1077" y="110"/>
                    <a:pt x="1077" y="110"/>
                    <a:pt x="1078" y="110"/>
                  </a:cubicBezTo>
                  <a:cubicBezTo>
                    <a:pt x="1080" y="111"/>
                    <a:pt x="1080" y="113"/>
                    <a:pt x="1081" y="115"/>
                  </a:cubicBezTo>
                  <a:cubicBezTo>
                    <a:pt x="1082" y="118"/>
                    <a:pt x="1082" y="119"/>
                    <a:pt x="1082" y="120"/>
                  </a:cubicBezTo>
                  <a:cubicBezTo>
                    <a:pt x="1083" y="121"/>
                    <a:pt x="1083" y="123"/>
                    <a:pt x="1083" y="124"/>
                  </a:cubicBezTo>
                  <a:cubicBezTo>
                    <a:pt x="1083" y="125"/>
                    <a:pt x="1082" y="125"/>
                    <a:pt x="1082" y="127"/>
                  </a:cubicBezTo>
                  <a:cubicBezTo>
                    <a:pt x="1082" y="129"/>
                    <a:pt x="1083" y="128"/>
                    <a:pt x="1082" y="130"/>
                  </a:cubicBezTo>
                  <a:cubicBezTo>
                    <a:pt x="1081" y="131"/>
                    <a:pt x="1080" y="131"/>
                    <a:pt x="1078" y="132"/>
                  </a:cubicBezTo>
                  <a:cubicBezTo>
                    <a:pt x="1076" y="132"/>
                    <a:pt x="1076" y="133"/>
                    <a:pt x="1074" y="133"/>
                  </a:cubicBezTo>
                  <a:cubicBezTo>
                    <a:pt x="1072" y="134"/>
                    <a:pt x="1073" y="134"/>
                    <a:pt x="1071" y="135"/>
                  </a:cubicBezTo>
                  <a:cubicBezTo>
                    <a:pt x="1068" y="136"/>
                    <a:pt x="1063" y="136"/>
                    <a:pt x="1062" y="137"/>
                  </a:cubicBezTo>
                  <a:cubicBezTo>
                    <a:pt x="1060" y="138"/>
                    <a:pt x="1059" y="138"/>
                    <a:pt x="1056" y="139"/>
                  </a:cubicBezTo>
                  <a:cubicBezTo>
                    <a:pt x="1054" y="139"/>
                    <a:pt x="1054" y="139"/>
                    <a:pt x="1052" y="140"/>
                  </a:cubicBezTo>
                  <a:cubicBezTo>
                    <a:pt x="1049" y="141"/>
                    <a:pt x="1048" y="141"/>
                    <a:pt x="1046" y="141"/>
                  </a:cubicBezTo>
                  <a:cubicBezTo>
                    <a:pt x="1044" y="142"/>
                    <a:pt x="1043" y="143"/>
                    <a:pt x="1041" y="144"/>
                  </a:cubicBezTo>
                  <a:cubicBezTo>
                    <a:pt x="1039" y="145"/>
                    <a:pt x="1040" y="144"/>
                    <a:pt x="1038" y="146"/>
                  </a:cubicBezTo>
                  <a:cubicBezTo>
                    <a:pt x="1035" y="148"/>
                    <a:pt x="1034" y="147"/>
                    <a:pt x="1031" y="149"/>
                  </a:cubicBezTo>
                  <a:cubicBezTo>
                    <a:pt x="1028" y="150"/>
                    <a:pt x="1027" y="151"/>
                    <a:pt x="1026" y="151"/>
                  </a:cubicBezTo>
                  <a:cubicBezTo>
                    <a:pt x="1024" y="152"/>
                    <a:pt x="1023" y="151"/>
                    <a:pt x="1020" y="151"/>
                  </a:cubicBezTo>
                  <a:cubicBezTo>
                    <a:pt x="1018" y="152"/>
                    <a:pt x="1017" y="151"/>
                    <a:pt x="1015" y="153"/>
                  </a:cubicBezTo>
                  <a:cubicBezTo>
                    <a:pt x="1013" y="154"/>
                    <a:pt x="1011" y="154"/>
                    <a:pt x="1010" y="157"/>
                  </a:cubicBezTo>
                  <a:cubicBezTo>
                    <a:pt x="1009" y="159"/>
                    <a:pt x="1009" y="161"/>
                    <a:pt x="1009" y="162"/>
                  </a:cubicBezTo>
                  <a:cubicBezTo>
                    <a:pt x="1009" y="164"/>
                    <a:pt x="1008" y="164"/>
                    <a:pt x="1010" y="165"/>
                  </a:cubicBezTo>
                  <a:cubicBezTo>
                    <a:pt x="1012" y="166"/>
                    <a:pt x="1012" y="166"/>
                    <a:pt x="1015" y="167"/>
                  </a:cubicBezTo>
                  <a:cubicBezTo>
                    <a:pt x="1017" y="167"/>
                    <a:pt x="1020" y="168"/>
                    <a:pt x="1022" y="169"/>
                  </a:cubicBezTo>
                  <a:cubicBezTo>
                    <a:pt x="1024" y="170"/>
                    <a:pt x="1025" y="170"/>
                    <a:pt x="1026" y="172"/>
                  </a:cubicBezTo>
                  <a:cubicBezTo>
                    <a:pt x="1028" y="173"/>
                    <a:pt x="1029" y="171"/>
                    <a:pt x="1031" y="174"/>
                  </a:cubicBezTo>
                  <a:cubicBezTo>
                    <a:pt x="1033" y="177"/>
                    <a:pt x="1033" y="177"/>
                    <a:pt x="1034" y="178"/>
                  </a:cubicBezTo>
                  <a:cubicBezTo>
                    <a:pt x="1034" y="179"/>
                    <a:pt x="1035" y="179"/>
                    <a:pt x="1036" y="180"/>
                  </a:cubicBezTo>
                  <a:cubicBezTo>
                    <a:pt x="1037" y="181"/>
                    <a:pt x="1039" y="182"/>
                    <a:pt x="1041" y="184"/>
                  </a:cubicBezTo>
                  <a:cubicBezTo>
                    <a:pt x="1043" y="187"/>
                    <a:pt x="1043" y="187"/>
                    <a:pt x="1046" y="189"/>
                  </a:cubicBezTo>
                  <a:cubicBezTo>
                    <a:pt x="1048" y="191"/>
                    <a:pt x="1048" y="193"/>
                    <a:pt x="1049" y="193"/>
                  </a:cubicBezTo>
                  <a:cubicBezTo>
                    <a:pt x="1050" y="193"/>
                    <a:pt x="1049" y="194"/>
                    <a:pt x="1052" y="195"/>
                  </a:cubicBezTo>
                  <a:cubicBezTo>
                    <a:pt x="1055" y="196"/>
                    <a:pt x="1056" y="196"/>
                    <a:pt x="1058" y="197"/>
                  </a:cubicBezTo>
                  <a:cubicBezTo>
                    <a:pt x="1060" y="197"/>
                    <a:pt x="1060" y="198"/>
                    <a:pt x="1061" y="198"/>
                  </a:cubicBezTo>
                  <a:cubicBezTo>
                    <a:pt x="1063" y="198"/>
                    <a:pt x="1065" y="201"/>
                    <a:pt x="1068" y="202"/>
                  </a:cubicBezTo>
                  <a:cubicBezTo>
                    <a:pt x="1070" y="203"/>
                    <a:pt x="1070" y="203"/>
                    <a:pt x="1073" y="203"/>
                  </a:cubicBezTo>
                  <a:cubicBezTo>
                    <a:pt x="1076" y="203"/>
                    <a:pt x="1078" y="203"/>
                    <a:pt x="1079" y="203"/>
                  </a:cubicBezTo>
                  <a:cubicBezTo>
                    <a:pt x="1081" y="203"/>
                    <a:pt x="1085" y="203"/>
                    <a:pt x="1086" y="202"/>
                  </a:cubicBezTo>
                  <a:cubicBezTo>
                    <a:pt x="1086" y="202"/>
                    <a:pt x="1085" y="202"/>
                    <a:pt x="1089" y="201"/>
                  </a:cubicBezTo>
                  <a:cubicBezTo>
                    <a:pt x="1093" y="201"/>
                    <a:pt x="1094" y="201"/>
                    <a:pt x="1096" y="201"/>
                  </a:cubicBezTo>
                  <a:cubicBezTo>
                    <a:pt x="1098" y="202"/>
                    <a:pt x="1100" y="201"/>
                    <a:pt x="1100" y="203"/>
                  </a:cubicBezTo>
                  <a:cubicBezTo>
                    <a:pt x="1101" y="205"/>
                    <a:pt x="1101" y="205"/>
                    <a:pt x="1100" y="207"/>
                  </a:cubicBezTo>
                  <a:cubicBezTo>
                    <a:pt x="1099" y="210"/>
                    <a:pt x="1096" y="210"/>
                    <a:pt x="1095" y="212"/>
                  </a:cubicBezTo>
                  <a:cubicBezTo>
                    <a:pt x="1093" y="215"/>
                    <a:pt x="1091" y="216"/>
                    <a:pt x="1089" y="218"/>
                  </a:cubicBezTo>
                  <a:cubicBezTo>
                    <a:pt x="1088" y="219"/>
                    <a:pt x="1087" y="220"/>
                    <a:pt x="1086" y="222"/>
                  </a:cubicBezTo>
                  <a:cubicBezTo>
                    <a:pt x="1084" y="224"/>
                    <a:pt x="1083" y="224"/>
                    <a:pt x="1081" y="225"/>
                  </a:cubicBezTo>
                  <a:cubicBezTo>
                    <a:pt x="1080" y="227"/>
                    <a:pt x="1080" y="228"/>
                    <a:pt x="1078" y="229"/>
                  </a:cubicBezTo>
                  <a:cubicBezTo>
                    <a:pt x="1077" y="229"/>
                    <a:pt x="1075" y="230"/>
                    <a:pt x="1073" y="232"/>
                  </a:cubicBezTo>
                  <a:cubicBezTo>
                    <a:pt x="1071" y="233"/>
                    <a:pt x="1072" y="233"/>
                    <a:pt x="1070" y="234"/>
                  </a:cubicBezTo>
                  <a:cubicBezTo>
                    <a:pt x="1069" y="235"/>
                    <a:pt x="1063" y="238"/>
                    <a:pt x="1059" y="235"/>
                  </a:cubicBezTo>
                  <a:cubicBezTo>
                    <a:pt x="1056" y="232"/>
                    <a:pt x="1052" y="231"/>
                    <a:pt x="1051" y="230"/>
                  </a:cubicBezTo>
                  <a:cubicBezTo>
                    <a:pt x="1050" y="228"/>
                    <a:pt x="1046" y="226"/>
                    <a:pt x="1045" y="225"/>
                  </a:cubicBezTo>
                  <a:cubicBezTo>
                    <a:pt x="1043" y="223"/>
                    <a:pt x="1041" y="222"/>
                    <a:pt x="1040" y="219"/>
                  </a:cubicBezTo>
                  <a:cubicBezTo>
                    <a:pt x="1039" y="217"/>
                    <a:pt x="1038" y="216"/>
                    <a:pt x="1037" y="215"/>
                  </a:cubicBezTo>
                  <a:cubicBezTo>
                    <a:pt x="1036" y="213"/>
                    <a:pt x="1033" y="210"/>
                    <a:pt x="1033" y="209"/>
                  </a:cubicBezTo>
                  <a:cubicBezTo>
                    <a:pt x="1032" y="209"/>
                    <a:pt x="1030" y="204"/>
                    <a:pt x="1029" y="202"/>
                  </a:cubicBezTo>
                  <a:cubicBezTo>
                    <a:pt x="1029" y="200"/>
                    <a:pt x="1027" y="196"/>
                    <a:pt x="1026" y="195"/>
                  </a:cubicBezTo>
                  <a:cubicBezTo>
                    <a:pt x="1025" y="194"/>
                    <a:pt x="1024" y="191"/>
                    <a:pt x="1023" y="190"/>
                  </a:cubicBezTo>
                  <a:cubicBezTo>
                    <a:pt x="1022" y="189"/>
                    <a:pt x="1018" y="184"/>
                    <a:pt x="1018" y="182"/>
                  </a:cubicBezTo>
                  <a:cubicBezTo>
                    <a:pt x="1018" y="180"/>
                    <a:pt x="1016" y="177"/>
                    <a:pt x="1015" y="176"/>
                  </a:cubicBezTo>
                  <a:cubicBezTo>
                    <a:pt x="1015" y="175"/>
                    <a:pt x="1014" y="173"/>
                    <a:pt x="1013" y="172"/>
                  </a:cubicBezTo>
                  <a:cubicBezTo>
                    <a:pt x="1012" y="172"/>
                    <a:pt x="1012" y="171"/>
                    <a:pt x="1010" y="172"/>
                  </a:cubicBezTo>
                  <a:cubicBezTo>
                    <a:pt x="1008" y="172"/>
                    <a:pt x="1008" y="175"/>
                    <a:pt x="1007" y="176"/>
                  </a:cubicBezTo>
                  <a:cubicBezTo>
                    <a:pt x="1007" y="178"/>
                    <a:pt x="1007" y="178"/>
                    <a:pt x="1006" y="181"/>
                  </a:cubicBezTo>
                  <a:cubicBezTo>
                    <a:pt x="1004" y="184"/>
                    <a:pt x="1005" y="184"/>
                    <a:pt x="1004" y="185"/>
                  </a:cubicBezTo>
                  <a:cubicBezTo>
                    <a:pt x="1003" y="187"/>
                    <a:pt x="1003" y="187"/>
                    <a:pt x="1002" y="188"/>
                  </a:cubicBezTo>
                  <a:cubicBezTo>
                    <a:pt x="1002" y="190"/>
                    <a:pt x="1000" y="193"/>
                    <a:pt x="999" y="195"/>
                  </a:cubicBezTo>
                  <a:cubicBezTo>
                    <a:pt x="998" y="197"/>
                    <a:pt x="997" y="200"/>
                    <a:pt x="996" y="201"/>
                  </a:cubicBezTo>
                  <a:cubicBezTo>
                    <a:pt x="995" y="202"/>
                    <a:pt x="995" y="202"/>
                    <a:pt x="993" y="204"/>
                  </a:cubicBezTo>
                  <a:cubicBezTo>
                    <a:pt x="992" y="206"/>
                    <a:pt x="990" y="209"/>
                    <a:pt x="987" y="211"/>
                  </a:cubicBezTo>
                  <a:cubicBezTo>
                    <a:pt x="985" y="213"/>
                    <a:pt x="985" y="216"/>
                    <a:pt x="983" y="217"/>
                  </a:cubicBezTo>
                  <a:cubicBezTo>
                    <a:pt x="981" y="217"/>
                    <a:pt x="978" y="221"/>
                    <a:pt x="975" y="223"/>
                  </a:cubicBezTo>
                  <a:cubicBezTo>
                    <a:pt x="972" y="225"/>
                    <a:pt x="971" y="226"/>
                    <a:pt x="969" y="227"/>
                  </a:cubicBezTo>
                  <a:cubicBezTo>
                    <a:pt x="967" y="228"/>
                    <a:pt x="968" y="229"/>
                    <a:pt x="965" y="230"/>
                  </a:cubicBezTo>
                  <a:cubicBezTo>
                    <a:pt x="961" y="230"/>
                    <a:pt x="960" y="232"/>
                    <a:pt x="958" y="232"/>
                  </a:cubicBezTo>
                  <a:cubicBezTo>
                    <a:pt x="956" y="233"/>
                    <a:pt x="957" y="234"/>
                    <a:pt x="955" y="235"/>
                  </a:cubicBezTo>
                  <a:cubicBezTo>
                    <a:pt x="953" y="235"/>
                    <a:pt x="951" y="235"/>
                    <a:pt x="950" y="234"/>
                  </a:cubicBezTo>
                  <a:cubicBezTo>
                    <a:pt x="949" y="234"/>
                    <a:pt x="949" y="235"/>
                    <a:pt x="945" y="235"/>
                  </a:cubicBezTo>
                  <a:cubicBezTo>
                    <a:pt x="942" y="236"/>
                    <a:pt x="942" y="235"/>
                    <a:pt x="938" y="235"/>
                  </a:cubicBezTo>
                  <a:cubicBezTo>
                    <a:pt x="934" y="235"/>
                    <a:pt x="935" y="235"/>
                    <a:pt x="932" y="233"/>
                  </a:cubicBezTo>
                  <a:cubicBezTo>
                    <a:pt x="929" y="231"/>
                    <a:pt x="929" y="232"/>
                    <a:pt x="927" y="231"/>
                  </a:cubicBezTo>
                  <a:cubicBezTo>
                    <a:pt x="925" y="229"/>
                    <a:pt x="924" y="228"/>
                    <a:pt x="923" y="227"/>
                  </a:cubicBezTo>
                  <a:cubicBezTo>
                    <a:pt x="922" y="225"/>
                    <a:pt x="921" y="224"/>
                    <a:pt x="920" y="223"/>
                  </a:cubicBezTo>
                  <a:cubicBezTo>
                    <a:pt x="920" y="222"/>
                    <a:pt x="920" y="220"/>
                    <a:pt x="920" y="219"/>
                  </a:cubicBezTo>
                  <a:cubicBezTo>
                    <a:pt x="921" y="218"/>
                    <a:pt x="920" y="219"/>
                    <a:pt x="923" y="219"/>
                  </a:cubicBezTo>
                  <a:cubicBezTo>
                    <a:pt x="926" y="218"/>
                    <a:pt x="927" y="218"/>
                    <a:pt x="929" y="218"/>
                  </a:cubicBezTo>
                  <a:cubicBezTo>
                    <a:pt x="932" y="217"/>
                    <a:pt x="936" y="218"/>
                    <a:pt x="939" y="217"/>
                  </a:cubicBezTo>
                  <a:cubicBezTo>
                    <a:pt x="942" y="217"/>
                    <a:pt x="945" y="217"/>
                    <a:pt x="947" y="216"/>
                  </a:cubicBezTo>
                  <a:cubicBezTo>
                    <a:pt x="949" y="216"/>
                    <a:pt x="949" y="216"/>
                    <a:pt x="951" y="216"/>
                  </a:cubicBezTo>
                  <a:cubicBezTo>
                    <a:pt x="953" y="215"/>
                    <a:pt x="957" y="212"/>
                    <a:pt x="959" y="211"/>
                  </a:cubicBezTo>
                  <a:cubicBezTo>
                    <a:pt x="961" y="209"/>
                    <a:pt x="965" y="206"/>
                    <a:pt x="966" y="205"/>
                  </a:cubicBezTo>
                  <a:cubicBezTo>
                    <a:pt x="968" y="205"/>
                    <a:pt x="972" y="202"/>
                    <a:pt x="973" y="201"/>
                  </a:cubicBezTo>
                  <a:cubicBezTo>
                    <a:pt x="973" y="200"/>
                    <a:pt x="976" y="197"/>
                    <a:pt x="977" y="195"/>
                  </a:cubicBezTo>
                  <a:cubicBezTo>
                    <a:pt x="977" y="193"/>
                    <a:pt x="980" y="193"/>
                    <a:pt x="981" y="191"/>
                  </a:cubicBezTo>
                  <a:cubicBezTo>
                    <a:pt x="981" y="189"/>
                    <a:pt x="983" y="184"/>
                    <a:pt x="983" y="182"/>
                  </a:cubicBezTo>
                  <a:cubicBezTo>
                    <a:pt x="983" y="181"/>
                    <a:pt x="985" y="180"/>
                    <a:pt x="985" y="179"/>
                  </a:cubicBezTo>
                  <a:cubicBezTo>
                    <a:pt x="985" y="178"/>
                    <a:pt x="986" y="176"/>
                    <a:pt x="986" y="174"/>
                  </a:cubicBezTo>
                  <a:cubicBezTo>
                    <a:pt x="986" y="172"/>
                    <a:pt x="986" y="168"/>
                    <a:pt x="986" y="167"/>
                  </a:cubicBezTo>
                  <a:cubicBezTo>
                    <a:pt x="985" y="167"/>
                    <a:pt x="985" y="164"/>
                    <a:pt x="983" y="165"/>
                  </a:cubicBezTo>
                  <a:cubicBezTo>
                    <a:pt x="981" y="165"/>
                    <a:pt x="980" y="165"/>
                    <a:pt x="979" y="167"/>
                  </a:cubicBezTo>
                  <a:cubicBezTo>
                    <a:pt x="977" y="168"/>
                    <a:pt x="978" y="169"/>
                    <a:pt x="975" y="170"/>
                  </a:cubicBezTo>
                  <a:cubicBezTo>
                    <a:pt x="972" y="172"/>
                    <a:pt x="971" y="173"/>
                    <a:pt x="969" y="174"/>
                  </a:cubicBezTo>
                  <a:cubicBezTo>
                    <a:pt x="966" y="175"/>
                    <a:pt x="966" y="175"/>
                    <a:pt x="963" y="177"/>
                  </a:cubicBezTo>
                  <a:cubicBezTo>
                    <a:pt x="959" y="178"/>
                    <a:pt x="959" y="177"/>
                    <a:pt x="958" y="180"/>
                  </a:cubicBezTo>
                  <a:cubicBezTo>
                    <a:pt x="956" y="182"/>
                    <a:pt x="957" y="182"/>
                    <a:pt x="954" y="183"/>
                  </a:cubicBezTo>
                  <a:cubicBezTo>
                    <a:pt x="952" y="184"/>
                    <a:pt x="950" y="185"/>
                    <a:pt x="949" y="186"/>
                  </a:cubicBezTo>
                  <a:cubicBezTo>
                    <a:pt x="948" y="188"/>
                    <a:pt x="946" y="190"/>
                    <a:pt x="943" y="192"/>
                  </a:cubicBezTo>
                  <a:cubicBezTo>
                    <a:pt x="939" y="193"/>
                    <a:pt x="938" y="194"/>
                    <a:pt x="935" y="194"/>
                  </a:cubicBezTo>
                  <a:cubicBezTo>
                    <a:pt x="933" y="194"/>
                    <a:pt x="933" y="193"/>
                    <a:pt x="930" y="191"/>
                  </a:cubicBezTo>
                  <a:cubicBezTo>
                    <a:pt x="927" y="190"/>
                    <a:pt x="927" y="190"/>
                    <a:pt x="924" y="188"/>
                  </a:cubicBezTo>
                  <a:cubicBezTo>
                    <a:pt x="921" y="186"/>
                    <a:pt x="920" y="187"/>
                    <a:pt x="921" y="184"/>
                  </a:cubicBezTo>
                  <a:cubicBezTo>
                    <a:pt x="921" y="181"/>
                    <a:pt x="921" y="178"/>
                    <a:pt x="923" y="175"/>
                  </a:cubicBezTo>
                  <a:close/>
                  <a:moveTo>
                    <a:pt x="810" y="64"/>
                  </a:moveTo>
                  <a:cubicBezTo>
                    <a:pt x="811" y="63"/>
                    <a:pt x="812" y="62"/>
                    <a:pt x="813" y="61"/>
                  </a:cubicBezTo>
                  <a:cubicBezTo>
                    <a:pt x="813" y="60"/>
                    <a:pt x="813" y="60"/>
                    <a:pt x="814" y="58"/>
                  </a:cubicBezTo>
                  <a:cubicBezTo>
                    <a:pt x="815" y="56"/>
                    <a:pt x="816" y="57"/>
                    <a:pt x="817" y="55"/>
                  </a:cubicBezTo>
                  <a:cubicBezTo>
                    <a:pt x="818" y="53"/>
                    <a:pt x="819" y="53"/>
                    <a:pt x="820" y="52"/>
                  </a:cubicBezTo>
                  <a:cubicBezTo>
                    <a:pt x="821" y="51"/>
                    <a:pt x="821" y="50"/>
                    <a:pt x="822" y="49"/>
                  </a:cubicBezTo>
                  <a:cubicBezTo>
                    <a:pt x="824" y="49"/>
                    <a:pt x="824" y="48"/>
                    <a:pt x="824" y="49"/>
                  </a:cubicBezTo>
                  <a:cubicBezTo>
                    <a:pt x="825" y="50"/>
                    <a:pt x="825" y="50"/>
                    <a:pt x="825" y="52"/>
                  </a:cubicBezTo>
                  <a:cubicBezTo>
                    <a:pt x="825" y="53"/>
                    <a:pt x="826" y="53"/>
                    <a:pt x="825" y="55"/>
                  </a:cubicBezTo>
                  <a:cubicBezTo>
                    <a:pt x="824" y="57"/>
                    <a:pt x="824" y="56"/>
                    <a:pt x="823" y="58"/>
                  </a:cubicBezTo>
                  <a:cubicBezTo>
                    <a:pt x="823" y="60"/>
                    <a:pt x="822" y="60"/>
                    <a:pt x="821" y="62"/>
                  </a:cubicBezTo>
                  <a:cubicBezTo>
                    <a:pt x="820" y="63"/>
                    <a:pt x="818" y="64"/>
                    <a:pt x="818" y="65"/>
                  </a:cubicBezTo>
                  <a:cubicBezTo>
                    <a:pt x="817" y="66"/>
                    <a:pt x="817" y="67"/>
                    <a:pt x="816" y="67"/>
                  </a:cubicBezTo>
                  <a:cubicBezTo>
                    <a:pt x="815" y="68"/>
                    <a:pt x="815" y="69"/>
                    <a:pt x="814" y="69"/>
                  </a:cubicBezTo>
                  <a:cubicBezTo>
                    <a:pt x="812" y="69"/>
                    <a:pt x="811" y="69"/>
                    <a:pt x="811" y="68"/>
                  </a:cubicBezTo>
                  <a:cubicBezTo>
                    <a:pt x="811" y="67"/>
                    <a:pt x="810" y="66"/>
                    <a:pt x="810" y="64"/>
                  </a:cubicBezTo>
                  <a:close/>
                  <a:moveTo>
                    <a:pt x="790" y="70"/>
                  </a:moveTo>
                  <a:cubicBezTo>
                    <a:pt x="791" y="70"/>
                    <a:pt x="791" y="71"/>
                    <a:pt x="792" y="72"/>
                  </a:cubicBezTo>
                  <a:cubicBezTo>
                    <a:pt x="794" y="73"/>
                    <a:pt x="794" y="74"/>
                    <a:pt x="796" y="74"/>
                  </a:cubicBezTo>
                  <a:cubicBezTo>
                    <a:pt x="798" y="75"/>
                    <a:pt x="798" y="74"/>
                    <a:pt x="800" y="75"/>
                  </a:cubicBezTo>
                  <a:cubicBezTo>
                    <a:pt x="802" y="76"/>
                    <a:pt x="802" y="77"/>
                    <a:pt x="802" y="78"/>
                  </a:cubicBezTo>
                  <a:cubicBezTo>
                    <a:pt x="803" y="79"/>
                    <a:pt x="804" y="77"/>
                    <a:pt x="804" y="79"/>
                  </a:cubicBezTo>
                  <a:cubicBezTo>
                    <a:pt x="805" y="81"/>
                    <a:pt x="803" y="82"/>
                    <a:pt x="803" y="83"/>
                  </a:cubicBezTo>
                  <a:cubicBezTo>
                    <a:pt x="803" y="84"/>
                    <a:pt x="802" y="85"/>
                    <a:pt x="800" y="86"/>
                  </a:cubicBezTo>
                  <a:cubicBezTo>
                    <a:pt x="798" y="87"/>
                    <a:pt x="797" y="86"/>
                    <a:pt x="795" y="88"/>
                  </a:cubicBezTo>
                  <a:cubicBezTo>
                    <a:pt x="793" y="89"/>
                    <a:pt x="792" y="89"/>
                    <a:pt x="791" y="90"/>
                  </a:cubicBezTo>
                  <a:cubicBezTo>
                    <a:pt x="791" y="91"/>
                    <a:pt x="789" y="91"/>
                    <a:pt x="788" y="91"/>
                  </a:cubicBezTo>
                  <a:cubicBezTo>
                    <a:pt x="787" y="91"/>
                    <a:pt x="786" y="91"/>
                    <a:pt x="786" y="90"/>
                  </a:cubicBezTo>
                  <a:cubicBezTo>
                    <a:pt x="786" y="89"/>
                    <a:pt x="786" y="88"/>
                    <a:pt x="786" y="85"/>
                  </a:cubicBezTo>
                  <a:cubicBezTo>
                    <a:pt x="786" y="83"/>
                    <a:pt x="785" y="82"/>
                    <a:pt x="786" y="80"/>
                  </a:cubicBezTo>
                  <a:cubicBezTo>
                    <a:pt x="787" y="78"/>
                    <a:pt x="787" y="79"/>
                    <a:pt x="788" y="76"/>
                  </a:cubicBezTo>
                  <a:cubicBezTo>
                    <a:pt x="789" y="73"/>
                    <a:pt x="790" y="72"/>
                    <a:pt x="790" y="71"/>
                  </a:cubicBezTo>
                  <a:cubicBezTo>
                    <a:pt x="790" y="70"/>
                    <a:pt x="789" y="71"/>
                    <a:pt x="790" y="70"/>
                  </a:cubicBezTo>
                  <a:close/>
                  <a:moveTo>
                    <a:pt x="819" y="187"/>
                  </a:moveTo>
                  <a:cubicBezTo>
                    <a:pt x="822" y="187"/>
                    <a:pt x="827" y="187"/>
                    <a:pt x="833" y="186"/>
                  </a:cubicBezTo>
                  <a:cubicBezTo>
                    <a:pt x="839" y="186"/>
                    <a:pt x="838" y="184"/>
                    <a:pt x="843" y="185"/>
                  </a:cubicBezTo>
                  <a:cubicBezTo>
                    <a:pt x="848" y="186"/>
                    <a:pt x="851" y="187"/>
                    <a:pt x="853" y="190"/>
                  </a:cubicBezTo>
                  <a:cubicBezTo>
                    <a:pt x="855" y="194"/>
                    <a:pt x="857" y="195"/>
                    <a:pt x="858" y="202"/>
                  </a:cubicBezTo>
                  <a:cubicBezTo>
                    <a:pt x="858" y="209"/>
                    <a:pt x="859" y="211"/>
                    <a:pt x="858" y="214"/>
                  </a:cubicBezTo>
                  <a:cubicBezTo>
                    <a:pt x="858" y="217"/>
                    <a:pt x="857" y="220"/>
                    <a:pt x="855" y="221"/>
                  </a:cubicBezTo>
                  <a:cubicBezTo>
                    <a:pt x="853" y="222"/>
                    <a:pt x="854" y="222"/>
                    <a:pt x="851" y="223"/>
                  </a:cubicBezTo>
                  <a:cubicBezTo>
                    <a:pt x="848" y="224"/>
                    <a:pt x="851" y="224"/>
                    <a:pt x="844" y="224"/>
                  </a:cubicBezTo>
                  <a:cubicBezTo>
                    <a:pt x="837" y="225"/>
                    <a:pt x="838" y="225"/>
                    <a:pt x="836" y="226"/>
                  </a:cubicBezTo>
                  <a:cubicBezTo>
                    <a:pt x="835" y="227"/>
                    <a:pt x="836" y="229"/>
                    <a:pt x="833" y="226"/>
                  </a:cubicBezTo>
                  <a:cubicBezTo>
                    <a:pt x="830" y="223"/>
                    <a:pt x="829" y="222"/>
                    <a:pt x="830" y="221"/>
                  </a:cubicBezTo>
                  <a:cubicBezTo>
                    <a:pt x="830" y="220"/>
                    <a:pt x="831" y="219"/>
                    <a:pt x="831" y="216"/>
                  </a:cubicBezTo>
                  <a:cubicBezTo>
                    <a:pt x="831" y="213"/>
                    <a:pt x="830" y="208"/>
                    <a:pt x="829" y="204"/>
                  </a:cubicBezTo>
                  <a:cubicBezTo>
                    <a:pt x="829" y="201"/>
                    <a:pt x="825" y="197"/>
                    <a:pt x="824" y="195"/>
                  </a:cubicBezTo>
                  <a:cubicBezTo>
                    <a:pt x="822" y="193"/>
                    <a:pt x="819" y="192"/>
                    <a:pt x="818" y="190"/>
                  </a:cubicBezTo>
                  <a:cubicBezTo>
                    <a:pt x="818" y="189"/>
                    <a:pt x="816" y="188"/>
                    <a:pt x="819" y="187"/>
                  </a:cubicBezTo>
                  <a:close/>
                  <a:moveTo>
                    <a:pt x="741" y="74"/>
                  </a:moveTo>
                  <a:cubicBezTo>
                    <a:pt x="743" y="73"/>
                    <a:pt x="744" y="73"/>
                    <a:pt x="746" y="74"/>
                  </a:cubicBezTo>
                  <a:cubicBezTo>
                    <a:pt x="747" y="75"/>
                    <a:pt x="748" y="76"/>
                    <a:pt x="749" y="77"/>
                  </a:cubicBezTo>
                  <a:cubicBezTo>
                    <a:pt x="750" y="77"/>
                    <a:pt x="750" y="77"/>
                    <a:pt x="753" y="78"/>
                  </a:cubicBezTo>
                  <a:cubicBezTo>
                    <a:pt x="756" y="78"/>
                    <a:pt x="756" y="79"/>
                    <a:pt x="756" y="79"/>
                  </a:cubicBezTo>
                  <a:cubicBezTo>
                    <a:pt x="756" y="79"/>
                    <a:pt x="756" y="78"/>
                    <a:pt x="758" y="77"/>
                  </a:cubicBezTo>
                  <a:cubicBezTo>
                    <a:pt x="759" y="77"/>
                    <a:pt x="761" y="76"/>
                    <a:pt x="761" y="76"/>
                  </a:cubicBezTo>
                  <a:cubicBezTo>
                    <a:pt x="761" y="76"/>
                    <a:pt x="765" y="73"/>
                    <a:pt x="765" y="73"/>
                  </a:cubicBezTo>
                  <a:cubicBezTo>
                    <a:pt x="766" y="72"/>
                    <a:pt x="768" y="73"/>
                    <a:pt x="768" y="71"/>
                  </a:cubicBezTo>
                  <a:cubicBezTo>
                    <a:pt x="769" y="69"/>
                    <a:pt x="770" y="64"/>
                    <a:pt x="770" y="63"/>
                  </a:cubicBezTo>
                  <a:cubicBezTo>
                    <a:pt x="770" y="61"/>
                    <a:pt x="770" y="58"/>
                    <a:pt x="771" y="55"/>
                  </a:cubicBezTo>
                  <a:cubicBezTo>
                    <a:pt x="771" y="51"/>
                    <a:pt x="771" y="46"/>
                    <a:pt x="770" y="45"/>
                  </a:cubicBezTo>
                  <a:cubicBezTo>
                    <a:pt x="770" y="44"/>
                    <a:pt x="769" y="40"/>
                    <a:pt x="769" y="36"/>
                  </a:cubicBezTo>
                  <a:cubicBezTo>
                    <a:pt x="768" y="32"/>
                    <a:pt x="768" y="30"/>
                    <a:pt x="768" y="28"/>
                  </a:cubicBezTo>
                  <a:cubicBezTo>
                    <a:pt x="768" y="25"/>
                    <a:pt x="768" y="22"/>
                    <a:pt x="768" y="22"/>
                  </a:cubicBezTo>
                  <a:cubicBezTo>
                    <a:pt x="769" y="21"/>
                    <a:pt x="775" y="20"/>
                    <a:pt x="776" y="19"/>
                  </a:cubicBezTo>
                  <a:cubicBezTo>
                    <a:pt x="778" y="19"/>
                    <a:pt x="776" y="17"/>
                    <a:pt x="780" y="18"/>
                  </a:cubicBezTo>
                  <a:cubicBezTo>
                    <a:pt x="785" y="19"/>
                    <a:pt x="786" y="21"/>
                    <a:pt x="788" y="23"/>
                  </a:cubicBezTo>
                  <a:cubicBezTo>
                    <a:pt x="790" y="24"/>
                    <a:pt x="790" y="25"/>
                    <a:pt x="794" y="27"/>
                  </a:cubicBezTo>
                  <a:cubicBezTo>
                    <a:pt x="799" y="29"/>
                    <a:pt x="800" y="33"/>
                    <a:pt x="800" y="36"/>
                  </a:cubicBezTo>
                  <a:cubicBezTo>
                    <a:pt x="800" y="39"/>
                    <a:pt x="799" y="42"/>
                    <a:pt x="798" y="44"/>
                  </a:cubicBezTo>
                  <a:cubicBezTo>
                    <a:pt x="797" y="47"/>
                    <a:pt x="795" y="49"/>
                    <a:pt x="794" y="51"/>
                  </a:cubicBezTo>
                  <a:cubicBezTo>
                    <a:pt x="793" y="53"/>
                    <a:pt x="793" y="54"/>
                    <a:pt x="793" y="55"/>
                  </a:cubicBezTo>
                  <a:cubicBezTo>
                    <a:pt x="794" y="56"/>
                    <a:pt x="795" y="59"/>
                    <a:pt x="796" y="59"/>
                  </a:cubicBezTo>
                  <a:cubicBezTo>
                    <a:pt x="797" y="60"/>
                    <a:pt x="797" y="60"/>
                    <a:pt x="799" y="60"/>
                  </a:cubicBezTo>
                  <a:cubicBezTo>
                    <a:pt x="802" y="59"/>
                    <a:pt x="804" y="59"/>
                    <a:pt x="805" y="58"/>
                  </a:cubicBezTo>
                  <a:cubicBezTo>
                    <a:pt x="807" y="56"/>
                    <a:pt x="809" y="55"/>
                    <a:pt x="810" y="54"/>
                  </a:cubicBezTo>
                  <a:cubicBezTo>
                    <a:pt x="810" y="53"/>
                    <a:pt x="812" y="49"/>
                    <a:pt x="815" y="47"/>
                  </a:cubicBezTo>
                  <a:cubicBezTo>
                    <a:pt x="819" y="45"/>
                    <a:pt x="819" y="44"/>
                    <a:pt x="820" y="43"/>
                  </a:cubicBezTo>
                  <a:cubicBezTo>
                    <a:pt x="821" y="41"/>
                    <a:pt x="822" y="40"/>
                    <a:pt x="823" y="38"/>
                  </a:cubicBezTo>
                  <a:cubicBezTo>
                    <a:pt x="824" y="37"/>
                    <a:pt x="828" y="30"/>
                    <a:pt x="832" y="30"/>
                  </a:cubicBezTo>
                  <a:cubicBezTo>
                    <a:pt x="837" y="30"/>
                    <a:pt x="835" y="29"/>
                    <a:pt x="840" y="29"/>
                  </a:cubicBezTo>
                  <a:cubicBezTo>
                    <a:pt x="846" y="30"/>
                    <a:pt x="845" y="31"/>
                    <a:pt x="848" y="33"/>
                  </a:cubicBezTo>
                  <a:cubicBezTo>
                    <a:pt x="851" y="35"/>
                    <a:pt x="853" y="34"/>
                    <a:pt x="854" y="39"/>
                  </a:cubicBezTo>
                  <a:cubicBezTo>
                    <a:pt x="855" y="44"/>
                    <a:pt x="855" y="45"/>
                    <a:pt x="854" y="48"/>
                  </a:cubicBezTo>
                  <a:cubicBezTo>
                    <a:pt x="854" y="52"/>
                    <a:pt x="854" y="53"/>
                    <a:pt x="852" y="54"/>
                  </a:cubicBezTo>
                  <a:cubicBezTo>
                    <a:pt x="850" y="56"/>
                    <a:pt x="847" y="60"/>
                    <a:pt x="844" y="61"/>
                  </a:cubicBezTo>
                  <a:cubicBezTo>
                    <a:pt x="841" y="62"/>
                    <a:pt x="841" y="61"/>
                    <a:pt x="839" y="63"/>
                  </a:cubicBezTo>
                  <a:cubicBezTo>
                    <a:pt x="837" y="65"/>
                    <a:pt x="835" y="66"/>
                    <a:pt x="834" y="67"/>
                  </a:cubicBezTo>
                  <a:cubicBezTo>
                    <a:pt x="833" y="69"/>
                    <a:pt x="831" y="70"/>
                    <a:pt x="831" y="72"/>
                  </a:cubicBezTo>
                  <a:cubicBezTo>
                    <a:pt x="831" y="74"/>
                    <a:pt x="830" y="75"/>
                    <a:pt x="832" y="75"/>
                  </a:cubicBezTo>
                  <a:cubicBezTo>
                    <a:pt x="834" y="76"/>
                    <a:pt x="834" y="75"/>
                    <a:pt x="836" y="74"/>
                  </a:cubicBezTo>
                  <a:cubicBezTo>
                    <a:pt x="839" y="74"/>
                    <a:pt x="840" y="74"/>
                    <a:pt x="842" y="72"/>
                  </a:cubicBezTo>
                  <a:cubicBezTo>
                    <a:pt x="844" y="70"/>
                    <a:pt x="846" y="70"/>
                    <a:pt x="847" y="69"/>
                  </a:cubicBezTo>
                  <a:cubicBezTo>
                    <a:pt x="849" y="69"/>
                    <a:pt x="851" y="67"/>
                    <a:pt x="852" y="67"/>
                  </a:cubicBezTo>
                  <a:cubicBezTo>
                    <a:pt x="854" y="66"/>
                    <a:pt x="857" y="63"/>
                    <a:pt x="859" y="63"/>
                  </a:cubicBezTo>
                  <a:cubicBezTo>
                    <a:pt x="862" y="62"/>
                    <a:pt x="862" y="61"/>
                    <a:pt x="866" y="60"/>
                  </a:cubicBezTo>
                  <a:cubicBezTo>
                    <a:pt x="870" y="59"/>
                    <a:pt x="871" y="59"/>
                    <a:pt x="873" y="59"/>
                  </a:cubicBezTo>
                  <a:cubicBezTo>
                    <a:pt x="875" y="59"/>
                    <a:pt x="877" y="59"/>
                    <a:pt x="879" y="61"/>
                  </a:cubicBezTo>
                  <a:cubicBezTo>
                    <a:pt x="880" y="63"/>
                    <a:pt x="880" y="63"/>
                    <a:pt x="881" y="65"/>
                  </a:cubicBezTo>
                  <a:cubicBezTo>
                    <a:pt x="882" y="66"/>
                    <a:pt x="883" y="66"/>
                    <a:pt x="883" y="68"/>
                  </a:cubicBezTo>
                  <a:cubicBezTo>
                    <a:pt x="883" y="71"/>
                    <a:pt x="882" y="72"/>
                    <a:pt x="881" y="74"/>
                  </a:cubicBezTo>
                  <a:cubicBezTo>
                    <a:pt x="881" y="75"/>
                    <a:pt x="880" y="76"/>
                    <a:pt x="879" y="78"/>
                  </a:cubicBezTo>
                  <a:cubicBezTo>
                    <a:pt x="878" y="81"/>
                    <a:pt x="877" y="81"/>
                    <a:pt x="874" y="81"/>
                  </a:cubicBezTo>
                  <a:cubicBezTo>
                    <a:pt x="871" y="82"/>
                    <a:pt x="867" y="84"/>
                    <a:pt x="864" y="84"/>
                  </a:cubicBezTo>
                  <a:cubicBezTo>
                    <a:pt x="862" y="84"/>
                    <a:pt x="862" y="85"/>
                    <a:pt x="857" y="85"/>
                  </a:cubicBezTo>
                  <a:cubicBezTo>
                    <a:pt x="852" y="86"/>
                    <a:pt x="850" y="86"/>
                    <a:pt x="848" y="86"/>
                  </a:cubicBezTo>
                  <a:cubicBezTo>
                    <a:pt x="846" y="86"/>
                    <a:pt x="847" y="86"/>
                    <a:pt x="843" y="86"/>
                  </a:cubicBezTo>
                  <a:cubicBezTo>
                    <a:pt x="839" y="87"/>
                    <a:pt x="839" y="87"/>
                    <a:pt x="837" y="87"/>
                  </a:cubicBezTo>
                  <a:cubicBezTo>
                    <a:pt x="835" y="87"/>
                    <a:pt x="831" y="87"/>
                    <a:pt x="830" y="87"/>
                  </a:cubicBezTo>
                  <a:cubicBezTo>
                    <a:pt x="828" y="88"/>
                    <a:pt x="824" y="89"/>
                    <a:pt x="821" y="89"/>
                  </a:cubicBezTo>
                  <a:cubicBezTo>
                    <a:pt x="817" y="89"/>
                    <a:pt x="815" y="92"/>
                    <a:pt x="812" y="92"/>
                  </a:cubicBezTo>
                  <a:cubicBezTo>
                    <a:pt x="809" y="93"/>
                    <a:pt x="810" y="94"/>
                    <a:pt x="807" y="95"/>
                  </a:cubicBezTo>
                  <a:cubicBezTo>
                    <a:pt x="804" y="96"/>
                    <a:pt x="801" y="97"/>
                    <a:pt x="799" y="98"/>
                  </a:cubicBezTo>
                  <a:cubicBezTo>
                    <a:pt x="796" y="99"/>
                    <a:pt x="795" y="101"/>
                    <a:pt x="792" y="102"/>
                  </a:cubicBezTo>
                  <a:cubicBezTo>
                    <a:pt x="789" y="103"/>
                    <a:pt x="787" y="105"/>
                    <a:pt x="786" y="105"/>
                  </a:cubicBezTo>
                  <a:cubicBezTo>
                    <a:pt x="785" y="106"/>
                    <a:pt x="783" y="107"/>
                    <a:pt x="782" y="109"/>
                  </a:cubicBezTo>
                  <a:cubicBezTo>
                    <a:pt x="782" y="110"/>
                    <a:pt x="782" y="112"/>
                    <a:pt x="783" y="114"/>
                  </a:cubicBezTo>
                  <a:cubicBezTo>
                    <a:pt x="784" y="115"/>
                    <a:pt x="784" y="116"/>
                    <a:pt x="786" y="115"/>
                  </a:cubicBezTo>
                  <a:cubicBezTo>
                    <a:pt x="789" y="114"/>
                    <a:pt x="791" y="115"/>
                    <a:pt x="792" y="113"/>
                  </a:cubicBezTo>
                  <a:cubicBezTo>
                    <a:pt x="793" y="112"/>
                    <a:pt x="793" y="111"/>
                    <a:pt x="795" y="110"/>
                  </a:cubicBezTo>
                  <a:cubicBezTo>
                    <a:pt x="796" y="109"/>
                    <a:pt x="795" y="107"/>
                    <a:pt x="799" y="107"/>
                  </a:cubicBezTo>
                  <a:cubicBezTo>
                    <a:pt x="802" y="107"/>
                    <a:pt x="801" y="105"/>
                    <a:pt x="801" y="107"/>
                  </a:cubicBezTo>
                  <a:cubicBezTo>
                    <a:pt x="801" y="109"/>
                    <a:pt x="800" y="110"/>
                    <a:pt x="800" y="111"/>
                  </a:cubicBezTo>
                  <a:cubicBezTo>
                    <a:pt x="799" y="112"/>
                    <a:pt x="798" y="114"/>
                    <a:pt x="797" y="115"/>
                  </a:cubicBezTo>
                  <a:cubicBezTo>
                    <a:pt x="796" y="116"/>
                    <a:pt x="796" y="116"/>
                    <a:pt x="795" y="118"/>
                  </a:cubicBezTo>
                  <a:cubicBezTo>
                    <a:pt x="793" y="120"/>
                    <a:pt x="793" y="122"/>
                    <a:pt x="792" y="123"/>
                  </a:cubicBezTo>
                  <a:cubicBezTo>
                    <a:pt x="791" y="124"/>
                    <a:pt x="790" y="124"/>
                    <a:pt x="790" y="126"/>
                  </a:cubicBezTo>
                  <a:cubicBezTo>
                    <a:pt x="790" y="127"/>
                    <a:pt x="790" y="130"/>
                    <a:pt x="790" y="131"/>
                  </a:cubicBezTo>
                  <a:cubicBezTo>
                    <a:pt x="790" y="132"/>
                    <a:pt x="791" y="132"/>
                    <a:pt x="794" y="130"/>
                  </a:cubicBezTo>
                  <a:cubicBezTo>
                    <a:pt x="797" y="127"/>
                    <a:pt x="799" y="127"/>
                    <a:pt x="800" y="125"/>
                  </a:cubicBezTo>
                  <a:cubicBezTo>
                    <a:pt x="801" y="123"/>
                    <a:pt x="803" y="120"/>
                    <a:pt x="804" y="119"/>
                  </a:cubicBezTo>
                  <a:cubicBezTo>
                    <a:pt x="804" y="119"/>
                    <a:pt x="806" y="115"/>
                    <a:pt x="806" y="113"/>
                  </a:cubicBezTo>
                  <a:cubicBezTo>
                    <a:pt x="806" y="112"/>
                    <a:pt x="807" y="110"/>
                    <a:pt x="808" y="108"/>
                  </a:cubicBezTo>
                  <a:cubicBezTo>
                    <a:pt x="808" y="106"/>
                    <a:pt x="809" y="104"/>
                    <a:pt x="810" y="102"/>
                  </a:cubicBezTo>
                  <a:cubicBezTo>
                    <a:pt x="810" y="100"/>
                    <a:pt x="809" y="99"/>
                    <a:pt x="814" y="98"/>
                  </a:cubicBezTo>
                  <a:cubicBezTo>
                    <a:pt x="819" y="97"/>
                    <a:pt x="819" y="97"/>
                    <a:pt x="822" y="96"/>
                  </a:cubicBezTo>
                  <a:cubicBezTo>
                    <a:pt x="826" y="95"/>
                    <a:pt x="830" y="93"/>
                    <a:pt x="832" y="94"/>
                  </a:cubicBezTo>
                  <a:cubicBezTo>
                    <a:pt x="834" y="95"/>
                    <a:pt x="835" y="97"/>
                    <a:pt x="836" y="98"/>
                  </a:cubicBezTo>
                  <a:cubicBezTo>
                    <a:pt x="837" y="99"/>
                    <a:pt x="837" y="100"/>
                    <a:pt x="837" y="102"/>
                  </a:cubicBezTo>
                  <a:cubicBezTo>
                    <a:pt x="838" y="104"/>
                    <a:pt x="839" y="107"/>
                    <a:pt x="838" y="109"/>
                  </a:cubicBezTo>
                  <a:cubicBezTo>
                    <a:pt x="837" y="111"/>
                    <a:pt x="835" y="109"/>
                    <a:pt x="833" y="113"/>
                  </a:cubicBezTo>
                  <a:cubicBezTo>
                    <a:pt x="831" y="117"/>
                    <a:pt x="830" y="116"/>
                    <a:pt x="827" y="117"/>
                  </a:cubicBezTo>
                  <a:cubicBezTo>
                    <a:pt x="824" y="117"/>
                    <a:pt x="821" y="117"/>
                    <a:pt x="819" y="119"/>
                  </a:cubicBezTo>
                  <a:cubicBezTo>
                    <a:pt x="816" y="120"/>
                    <a:pt x="812" y="122"/>
                    <a:pt x="812" y="123"/>
                  </a:cubicBezTo>
                  <a:cubicBezTo>
                    <a:pt x="811" y="124"/>
                    <a:pt x="809" y="128"/>
                    <a:pt x="808" y="128"/>
                  </a:cubicBezTo>
                  <a:cubicBezTo>
                    <a:pt x="808" y="129"/>
                    <a:pt x="807" y="131"/>
                    <a:pt x="808" y="132"/>
                  </a:cubicBezTo>
                  <a:cubicBezTo>
                    <a:pt x="809" y="133"/>
                    <a:pt x="808" y="134"/>
                    <a:pt x="810" y="133"/>
                  </a:cubicBezTo>
                  <a:cubicBezTo>
                    <a:pt x="811" y="133"/>
                    <a:pt x="812" y="135"/>
                    <a:pt x="813" y="132"/>
                  </a:cubicBezTo>
                  <a:cubicBezTo>
                    <a:pt x="814" y="129"/>
                    <a:pt x="814" y="128"/>
                    <a:pt x="816" y="127"/>
                  </a:cubicBezTo>
                  <a:cubicBezTo>
                    <a:pt x="817" y="127"/>
                    <a:pt x="819" y="126"/>
                    <a:pt x="820" y="128"/>
                  </a:cubicBezTo>
                  <a:cubicBezTo>
                    <a:pt x="821" y="130"/>
                    <a:pt x="822" y="131"/>
                    <a:pt x="822" y="132"/>
                  </a:cubicBezTo>
                  <a:cubicBezTo>
                    <a:pt x="822" y="133"/>
                    <a:pt x="822" y="134"/>
                    <a:pt x="821" y="136"/>
                  </a:cubicBezTo>
                  <a:cubicBezTo>
                    <a:pt x="821" y="137"/>
                    <a:pt x="820" y="138"/>
                    <a:pt x="819" y="139"/>
                  </a:cubicBezTo>
                  <a:cubicBezTo>
                    <a:pt x="817" y="140"/>
                    <a:pt x="816" y="141"/>
                    <a:pt x="816" y="142"/>
                  </a:cubicBezTo>
                  <a:cubicBezTo>
                    <a:pt x="815" y="143"/>
                    <a:pt x="815" y="145"/>
                    <a:pt x="815" y="146"/>
                  </a:cubicBezTo>
                  <a:cubicBezTo>
                    <a:pt x="816" y="148"/>
                    <a:pt x="815" y="149"/>
                    <a:pt x="818" y="150"/>
                  </a:cubicBezTo>
                  <a:cubicBezTo>
                    <a:pt x="820" y="152"/>
                    <a:pt x="819" y="151"/>
                    <a:pt x="819" y="153"/>
                  </a:cubicBezTo>
                  <a:cubicBezTo>
                    <a:pt x="819" y="156"/>
                    <a:pt x="818" y="156"/>
                    <a:pt x="818" y="157"/>
                  </a:cubicBezTo>
                  <a:cubicBezTo>
                    <a:pt x="817" y="157"/>
                    <a:pt x="817" y="158"/>
                    <a:pt x="815" y="159"/>
                  </a:cubicBezTo>
                  <a:cubicBezTo>
                    <a:pt x="813" y="161"/>
                    <a:pt x="814" y="160"/>
                    <a:pt x="812" y="162"/>
                  </a:cubicBezTo>
                  <a:cubicBezTo>
                    <a:pt x="810" y="164"/>
                    <a:pt x="808" y="162"/>
                    <a:pt x="809" y="166"/>
                  </a:cubicBezTo>
                  <a:cubicBezTo>
                    <a:pt x="809" y="169"/>
                    <a:pt x="809" y="169"/>
                    <a:pt x="811" y="169"/>
                  </a:cubicBezTo>
                  <a:cubicBezTo>
                    <a:pt x="813" y="170"/>
                    <a:pt x="811" y="170"/>
                    <a:pt x="814" y="170"/>
                  </a:cubicBezTo>
                  <a:cubicBezTo>
                    <a:pt x="817" y="169"/>
                    <a:pt x="817" y="169"/>
                    <a:pt x="818" y="169"/>
                  </a:cubicBezTo>
                  <a:cubicBezTo>
                    <a:pt x="819" y="168"/>
                    <a:pt x="819" y="167"/>
                    <a:pt x="821" y="168"/>
                  </a:cubicBezTo>
                  <a:cubicBezTo>
                    <a:pt x="822" y="168"/>
                    <a:pt x="822" y="168"/>
                    <a:pt x="822" y="170"/>
                  </a:cubicBezTo>
                  <a:cubicBezTo>
                    <a:pt x="821" y="172"/>
                    <a:pt x="822" y="172"/>
                    <a:pt x="821" y="174"/>
                  </a:cubicBezTo>
                  <a:cubicBezTo>
                    <a:pt x="820" y="176"/>
                    <a:pt x="820" y="177"/>
                    <a:pt x="818" y="181"/>
                  </a:cubicBezTo>
                  <a:cubicBezTo>
                    <a:pt x="816" y="184"/>
                    <a:pt x="816" y="182"/>
                    <a:pt x="815" y="184"/>
                  </a:cubicBezTo>
                  <a:cubicBezTo>
                    <a:pt x="813" y="186"/>
                    <a:pt x="813" y="186"/>
                    <a:pt x="812" y="187"/>
                  </a:cubicBezTo>
                  <a:cubicBezTo>
                    <a:pt x="811" y="189"/>
                    <a:pt x="810" y="189"/>
                    <a:pt x="810" y="192"/>
                  </a:cubicBezTo>
                  <a:cubicBezTo>
                    <a:pt x="810" y="195"/>
                    <a:pt x="810" y="197"/>
                    <a:pt x="810" y="200"/>
                  </a:cubicBezTo>
                  <a:cubicBezTo>
                    <a:pt x="810" y="203"/>
                    <a:pt x="811" y="205"/>
                    <a:pt x="811" y="208"/>
                  </a:cubicBezTo>
                  <a:cubicBezTo>
                    <a:pt x="811" y="211"/>
                    <a:pt x="812" y="212"/>
                    <a:pt x="812" y="214"/>
                  </a:cubicBezTo>
                  <a:cubicBezTo>
                    <a:pt x="812" y="217"/>
                    <a:pt x="812" y="224"/>
                    <a:pt x="812" y="225"/>
                  </a:cubicBezTo>
                  <a:cubicBezTo>
                    <a:pt x="812" y="226"/>
                    <a:pt x="812" y="231"/>
                    <a:pt x="811" y="232"/>
                  </a:cubicBezTo>
                  <a:cubicBezTo>
                    <a:pt x="811" y="233"/>
                    <a:pt x="807" y="237"/>
                    <a:pt x="806" y="239"/>
                  </a:cubicBezTo>
                  <a:cubicBezTo>
                    <a:pt x="804" y="240"/>
                    <a:pt x="803" y="241"/>
                    <a:pt x="801" y="241"/>
                  </a:cubicBezTo>
                  <a:cubicBezTo>
                    <a:pt x="800" y="242"/>
                    <a:pt x="799" y="243"/>
                    <a:pt x="798" y="244"/>
                  </a:cubicBezTo>
                  <a:cubicBezTo>
                    <a:pt x="797" y="245"/>
                    <a:pt x="797" y="247"/>
                    <a:pt x="795" y="247"/>
                  </a:cubicBezTo>
                  <a:cubicBezTo>
                    <a:pt x="793" y="247"/>
                    <a:pt x="791" y="247"/>
                    <a:pt x="789" y="246"/>
                  </a:cubicBezTo>
                  <a:cubicBezTo>
                    <a:pt x="788" y="246"/>
                    <a:pt x="786" y="244"/>
                    <a:pt x="786" y="242"/>
                  </a:cubicBezTo>
                  <a:cubicBezTo>
                    <a:pt x="786" y="240"/>
                    <a:pt x="784" y="240"/>
                    <a:pt x="784" y="237"/>
                  </a:cubicBezTo>
                  <a:cubicBezTo>
                    <a:pt x="783" y="234"/>
                    <a:pt x="782" y="233"/>
                    <a:pt x="781" y="232"/>
                  </a:cubicBezTo>
                  <a:cubicBezTo>
                    <a:pt x="781" y="231"/>
                    <a:pt x="778" y="228"/>
                    <a:pt x="778" y="228"/>
                  </a:cubicBezTo>
                  <a:cubicBezTo>
                    <a:pt x="778" y="228"/>
                    <a:pt x="777" y="226"/>
                    <a:pt x="777" y="225"/>
                  </a:cubicBezTo>
                  <a:cubicBezTo>
                    <a:pt x="776" y="225"/>
                    <a:pt x="774" y="224"/>
                    <a:pt x="774" y="224"/>
                  </a:cubicBezTo>
                  <a:cubicBezTo>
                    <a:pt x="773" y="223"/>
                    <a:pt x="774" y="222"/>
                    <a:pt x="772" y="223"/>
                  </a:cubicBezTo>
                  <a:cubicBezTo>
                    <a:pt x="770" y="223"/>
                    <a:pt x="769" y="226"/>
                    <a:pt x="768" y="228"/>
                  </a:cubicBezTo>
                  <a:cubicBezTo>
                    <a:pt x="768" y="229"/>
                    <a:pt x="768" y="230"/>
                    <a:pt x="766" y="232"/>
                  </a:cubicBezTo>
                  <a:cubicBezTo>
                    <a:pt x="765" y="234"/>
                    <a:pt x="765" y="236"/>
                    <a:pt x="763" y="237"/>
                  </a:cubicBezTo>
                  <a:cubicBezTo>
                    <a:pt x="762" y="238"/>
                    <a:pt x="760" y="240"/>
                    <a:pt x="759" y="241"/>
                  </a:cubicBezTo>
                  <a:cubicBezTo>
                    <a:pt x="758" y="241"/>
                    <a:pt x="755" y="243"/>
                    <a:pt x="754" y="244"/>
                  </a:cubicBezTo>
                  <a:cubicBezTo>
                    <a:pt x="754" y="244"/>
                    <a:pt x="752" y="245"/>
                    <a:pt x="751" y="246"/>
                  </a:cubicBezTo>
                  <a:cubicBezTo>
                    <a:pt x="750" y="247"/>
                    <a:pt x="746" y="247"/>
                    <a:pt x="745" y="247"/>
                  </a:cubicBezTo>
                  <a:cubicBezTo>
                    <a:pt x="744" y="247"/>
                    <a:pt x="742" y="247"/>
                    <a:pt x="740" y="243"/>
                  </a:cubicBezTo>
                  <a:cubicBezTo>
                    <a:pt x="739" y="240"/>
                    <a:pt x="736" y="239"/>
                    <a:pt x="736" y="239"/>
                  </a:cubicBezTo>
                  <a:cubicBezTo>
                    <a:pt x="734" y="238"/>
                    <a:pt x="734" y="238"/>
                    <a:pt x="734" y="238"/>
                  </a:cubicBezTo>
                  <a:cubicBezTo>
                    <a:pt x="734" y="238"/>
                    <a:pt x="733" y="236"/>
                    <a:pt x="732" y="234"/>
                  </a:cubicBezTo>
                  <a:cubicBezTo>
                    <a:pt x="731" y="232"/>
                    <a:pt x="730" y="231"/>
                    <a:pt x="729" y="229"/>
                  </a:cubicBezTo>
                  <a:cubicBezTo>
                    <a:pt x="729" y="226"/>
                    <a:pt x="730" y="224"/>
                    <a:pt x="730" y="224"/>
                  </a:cubicBezTo>
                  <a:cubicBezTo>
                    <a:pt x="730" y="223"/>
                    <a:pt x="730" y="222"/>
                    <a:pt x="731" y="221"/>
                  </a:cubicBezTo>
                  <a:cubicBezTo>
                    <a:pt x="731" y="219"/>
                    <a:pt x="731" y="218"/>
                    <a:pt x="733" y="218"/>
                  </a:cubicBezTo>
                  <a:cubicBezTo>
                    <a:pt x="735" y="218"/>
                    <a:pt x="735" y="217"/>
                    <a:pt x="738" y="218"/>
                  </a:cubicBezTo>
                  <a:cubicBezTo>
                    <a:pt x="742" y="220"/>
                    <a:pt x="742" y="220"/>
                    <a:pt x="744" y="221"/>
                  </a:cubicBezTo>
                  <a:cubicBezTo>
                    <a:pt x="745" y="222"/>
                    <a:pt x="745" y="222"/>
                    <a:pt x="747" y="222"/>
                  </a:cubicBezTo>
                  <a:cubicBezTo>
                    <a:pt x="748" y="221"/>
                    <a:pt x="752" y="221"/>
                    <a:pt x="754" y="220"/>
                  </a:cubicBezTo>
                  <a:cubicBezTo>
                    <a:pt x="755" y="219"/>
                    <a:pt x="760" y="218"/>
                    <a:pt x="762" y="217"/>
                  </a:cubicBezTo>
                  <a:cubicBezTo>
                    <a:pt x="764" y="215"/>
                    <a:pt x="769" y="212"/>
                    <a:pt x="770" y="210"/>
                  </a:cubicBezTo>
                  <a:cubicBezTo>
                    <a:pt x="771" y="209"/>
                    <a:pt x="772" y="206"/>
                    <a:pt x="772" y="204"/>
                  </a:cubicBezTo>
                  <a:cubicBezTo>
                    <a:pt x="772" y="202"/>
                    <a:pt x="772" y="202"/>
                    <a:pt x="769" y="202"/>
                  </a:cubicBezTo>
                  <a:cubicBezTo>
                    <a:pt x="767" y="201"/>
                    <a:pt x="765" y="200"/>
                    <a:pt x="764" y="199"/>
                  </a:cubicBezTo>
                  <a:cubicBezTo>
                    <a:pt x="763" y="197"/>
                    <a:pt x="764" y="193"/>
                    <a:pt x="764" y="191"/>
                  </a:cubicBezTo>
                  <a:cubicBezTo>
                    <a:pt x="764" y="189"/>
                    <a:pt x="766" y="187"/>
                    <a:pt x="766" y="187"/>
                  </a:cubicBezTo>
                  <a:cubicBezTo>
                    <a:pt x="766" y="187"/>
                    <a:pt x="767" y="185"/>
                    <a:pt x="768" y="185"/>
                  </a:cubicBezTo>
                  <a:cubicBezTo>
                    <a:pt x="769" y="185"/>
                    <a:pt x="772" y="185"/>
                    <a:pt x="774" y="185"/>
                  </a:cubicBezTo>
                  <a:cubicBezTo>
                    <a:pt x="776" y="184"/>
                    <a:pt x="780" y="184"/>
                    <a:pt x="781" y="183"/>
                  </a:cubicBezTo>
                  <a:cubicBezTo>
                    <a:pt x="782" y="182"/>
                    <a:pt x="782" y="182"/>
                    <a:pt x="783" y="181"/>
                  </a:cubicBezTo>
                  <a:cubicBezTo>
                    <a:pt x="784" y="180"/>
                    <a:pt x="784" y="180"/>
                    <a:pt x="785" y="179"/>
                  </a:cubicBezTo>
                  <a:cubicBezTo>
                    <a:pt x="786" y="178"/>
                    <a:pt x="787" y="179"/>
                    <a:pt x="786" y="176"/>
                  </a:cubicBezTo>
                  <a:cubicBezTo>
                    <a:pt x="786" y="174"/>
                    <a:pt x="784" y="173"/>
                    <a:pt x="783" y="173"/>
                  </a:cubicBezTo>
                  <a:cubicBezTo>
                    <a:pt x="781" y="172"/>
                    <a:pt x="780" y="173"/>
                    <a:pt x="778" y="173"/>
                  </a:cubicBezTo>
                  <a:cubicBezTo>
                    <a:pt x="776" y="173"/>
                    <a:pt x="775" y="173"/>
                    <a:pt x="775" y="171"/>
                  </a:cubicBezTo>
                  <a:cubicBezTo>
                    <a:pt x="775" y="169"/>
                    <a:pt x="776" y="168"/>
                    <a:pt x="778" y="167"/>
                  </a:cubicBezTo>
                  <a:cubicBezTo>
                    <a:pt x="780" y="167"/>
                    <a:pt x="782" y="166"/>
                    <a:pt x="782" y="165"/>
                  </a:cubicBezTo>
                  <a:cubicBezTo>
                    <a:pt x="782" y="164"/>
                    <a:pt x="783" y="162"/>
                    <a:pt x="783" y="162"/>
                  </a:cubicBezTo>
                  <a:cubicBezTo>
                    <a:pt x="784" y="161"/>
                    <a:pt x="783" y="158"/>
                    <a:pt x="781" y="159"/>
                  </a:cubicBezTo>
                  <a:cubicBezTo>
                    <a:pt x="779" y="160"/>
                    <a:pt x="779" y="160"/>
                    <a:pt x="776" y="161"/>
                  </a:cubicBezTo>
                  <a:cubicBezTo>
                    <a:pt x="774" y="161"/>
                    <a:pt x="772" y="161"/>
                    <a:pt x="771" y="162"/>
                  </a:cubicBezTo>
                  <a:cubicBezTo>
                    <a:pt x="769" y="162"/>
                    <a:pt x="768" y="162"/>
                    <a:pt x="766" y="161"/>
                  </a:cubicBezTo>
                  <a:cubicBezTo>
                    <a:pt x="764" y="160"/>
                    <a:pt x="763" y="158"/>
                    <a:pt x="763" y="157"/>
                  </a:cubicBezTo>
                  <a:cubicBezTo>
                    <a:pt x="762" y="156"/>
                    <a:pt x="761" y="154"/>
                    <a:pt x="762" y="152"/>
                  </a:cubicBezTo>
                  <a:cubicBezTo>
                    <a:pt x="763" y="151"/>
                    <a:pt x="763" y="151"/>
                    <a:pt x="765" y="149"/>
                  </a:cubicBezTo>
                  <a:cubicBezTo>
                    <a:pt x="768" y="148"/>
                    <a:pt x="770" y="147"/>
                    <a:pt x="771" y="146"/>
                  </a:cubicBezTo>
                  <a:cubicBezTo>
                    <a:pt x="772" y="144"/>
                    <a:pt x="774" y="144"/>
                    <a:pt x="775" y="143"/>
                  </a:cubicBezTo>
                  <a:cubicBezTo>
                    <a:pt x="776" y="143"/>
                    <a:pt x="778" y="142"/>
                    <a:pt x="779" y="141"/>
                  </a:cubicBezTo>
                  <a:cubicBezTo>
                    <a:pt x="781" y="141"/>
                    <a:pt x="781" y="141"/>
                    <a:pt x="782" y="140"/>
                  </a:cubicBezTo>
                  <a:cubicBezTo>
                    <a:pt x="783" y="139"/>
                    <a:pt x="783" y="140"/>
                    <a:pt x="783" y="138"/>
                  </a:cubicBezTo>
                  <a:cubicBezTo>
                    <a:pt x="784" y="137"/>
                    <a:pt x="785" y="135"/>
                    <a:pt x="785" y="135"/>
                  </a:cubicBezTo>
                  <a:cubicBezTo>
                    <a:pt x="785" y="135"/>
                    <a:pt x="787" y="133"/>
                    <a:pt x="784" y="133"/>
                  </a:cubicBezTo>
                  <a:cubicBezTo>
                    <a:pt x="782" y="132"/>
                    <a:pt x="783" y="131"/>
                    <a:pt x="781" y="132"/>
                  </a:cubicBezTo>
                  <a:cubicBezTo>
                    <a:pt x="779" y="134"/>
                    <a:pt x="780" y="134"/>
                    <a:pt x="777" y="135"/>
                  </a:cubicBezTo>
                  <a:cubicBezTo>
                    <a:pt x="774" y="136"/>
                    <a:pt x="774" y="137"/>
                    <a:pt x="772" y="137"/>
                  </a:cubicBezTo>
                  <a:cubicBezTo>
                    <a:pt x="771" y="136"/>
                    <a:pt x="769" y="135"/>
                    <a:pt x="768" y="135"/>
                  </a:cubicBezTo>
                  <a:cubicBezTo>
                    <a:pt x="767" y="134"/>
                    <a:pt x="767" y="132"/>
                    <a:pt x="765" y="132"/>
                  </a:cubicBezTo>
                  <a:cubicBezTo>
                    <a:pt x="764" y="131"/>
                    <a:pt x="764" y="129"/>
                    <a:pt x="762" y="129"/>
                  </a:cubicBezTo>
                  <a:cubicBezTo>
                    <a:pt x="760" y="128"/>
                    <a:pt x="761" y="127"/>
                    <a:pt x="758" y="129"/>
                  </a:cubicBezTo>
                  <a:cubicBezTo>
                    <a:pt x="756" y="130"/>
                    <a:pt x="755" y="131"/>
                    <a:pt x="753" y="133"/>
                  </a:cubicBezTo>
                  <a:cubicBezTo>
                    <a:pt x="751" y="134"/>
                    <a:pt x="751" y="136"/>
                    <a:pt x="748" y="137"/>
                  </a:cubicBezTo>
                  <a:cubicBezTo>
                    <a:pt x="745" y="139"/>
                    <a:pt x="742" y="143"/>
                    <a:pt x="738" y="146"/>
                  </a:cubicBezTo>
                  <a:cubicBezTo>
                    <a:pt x="735" y="150"/>
                    <a:pt x="734" y="155"/>
                    <a:pt x="729" y="156"/>
                  </a:cubicBezTo>
                  <a:cubicBezTo>
                    <a:pt x="724" y="157"/>
                    <a:pt x="722" y="162"/>
                    <a:pt x="718" y="160"/>
                  </a:cubicBezTo>
                  <a:cubicBezTo>
                    <a:pt x="713" y="159"/>
                    <a:pt x="711" y="159"/>
                    <a:pt x="709" y="158"/>
                  </a:cubicBezTo>
                  <a:cubicBezTo>
                    <a:pt x="706" y="157"/>
                    <a:pt x="704" y="157"/>
                    <a:pt x="701" y="154"/>
                  </a:cubicBezTo>
                  <a:cubicBezTo>
                    <a:pt x="699" y="150"/>
                    <a:pt x="698" y="149"/>
                    <a:pt x="696" y="148"/>
                  </a:cubicBezTo>
                  <a:cubicBezTo>
                    <a:pt x="693" y="147"/>
                    <a:pt x="692" y="147"/>
                    <a:pt x="692" y="144"/>
                  </a:cubicBezTo>
                  <a:cubicBezTo>
                    <a:pt x="692" y="142"/>
                    <a:pt x="693" y="141"/>
                    <a:pt x="694" y="139"/>
                  </a:cubicBezTo>
                  <a:cubicBezTo>
                    <a:pt x="694" y="137"/>
                    <a:pt x="694" y="136"/>
                    <a:pt x="695" y="135"/>
                  </a:cubicBezTo>
                  <a:cubicBezTo>
                    <a:pt x="696" y="133"/>
                    <a:pt x="693" y="132"/>
                    <a:pt x="697" y="132"/>
                  </a:cubicBezTo>
                  <a:cubicBezTo>
                    <a:pt x="702" y="131"/>
                    <a:pt x="704" y="131"/>
                    <a:pt x="707" y="131"/>
                  </a:cubicBezTo>
                  <a:cubicBezTo>
                    <a:pt x="710" y="130"/>
                    <a:pt x="712" y="131"/>
                    <a:pt x="715" y="130"/>
                  </a:cubicBezTo>
                  <a:cubicBezTo>
                    <a:pt x="718" y="129"/>
                    <a:pt x="723" y="129"/>
                    <a:pt x="724" y="128"/>
                  </a:cubicBezTo>
                  <a:cubicBezTo>
                    <a:pt x="726" y="127"/>
                    <a:pt x="730" y="126"/>
                    <a:pt x="730" y="126"/>
                  </a:cubicBezTo>
                  <a:cubicBezTo>
                    <a:pt x="731" y="125"/>
                    <a:pt x="735" y="124"/>
                    <a:pt x="736" y="123"/>
                  </a:cubicBezTo>
                  <a:cubicBezTo>
                    <a:pt x="737" y="122"/>
                    <a:pt x="745" y="117"/>
                    <a:pt x="748" y="116"/>
                  </a:cubicBezTo>
                  <a:cubicBezTo>
                    <a:pt x="751" y="115"/>
                    <a:pt x="754" y="114"/>
                    <a:pt x="755" y="113"/>
                  </a:cubicBezTo>
                  <a:cubicBezTo>
                    <a:pt x="756" y="112"/>
                    <a:pt x="761" y="109"/>
                    <a:pt x="762" y="108"/>
                  </a:cubicBezTo>
                  <a:cubicBezTo>
                    <a:pt x="763" y="108"/>
                    <a:pt x="767" y="106"/>
                    <a:pt x="769" y="104"/>
                  </a:cubicBezTo>
                  <a:cubicBezTo>
                    <a:pt x="772" y="101"/>
                    <a:pt x="772" y="101"/>
                    <a:pt x="772" y="100"/>
                  </a:cubicBezTo>
                  <a:cubicBezTo>
                    <a:pt x="772" y="98"/>
                    <a:pt x="771" y="94"/>
                    <a:pt x="771" y="91"/>
                  </a:cubicBezTo>
                  <a:cubicBezTo>
                    <a:pt x="771" y="89"/>
                    <a:pt x="771" y="89"/>
                    <a:pt x="771" y="87"/>
                  </a:cubicBezTo>
                  <a:cubicBezTo>
                    <a:pt x="770" y="84"/>
                    <a:pt x="770" y="84"/>
                    <a:pt x="769" y="83"/>
                  </a:cubicBezTo>
                  <a:cubicBezTo>
                    <a:pt x="768" y="81"/>
                    <a:pt x="768" y="80"/>
                    <a:pt x="768" y="80"/>
                  </a:cubicBezTo>
                  <a:cubicBezTo>
                    <a:pt x="768" y="80"/>
                    <a:pt x="766" y="82"/>
                    <a:pt x="765" y="83"/>
                  </a:cubicBezTo>
                  <a:cubicBezTo>
                    <a:pt x="763" y="84"/>
                    <a:pt x="761" y="83"/>
                    <a:pt x="760" y="87"/>
                  </a:cubicBezTo>
                  <a:cubicBezTo>
                    <a:pt x="759" y="91"/>
                    <a:pt x="758" y="93"/>
                    <a:pt x="757" y="94"/>
                  </a:cubicBezTo>
                  <a:cubicBezTo>
                    <a:pt x="755" y="96"/>
                    <a:pt x="754" y="100"/>
                    <a:pt x="753" y="102"/>
                  </a:cubicBezTo>
                  <a:cubicBezTo>
                    <a:pt x="751" y="104"/>
                    <a:pt x="747" y="104"/>
                    <a:pt x="745" y="104"/>
                  </a:cubicBezTo>
                  <a:cubicBezTo>
                    <a:pt x="743" y="104"/>
                    <a:pt x="743" y="105"/>
                    <a:pt x="741" y="102"/>
                  </a:cubicBezTo>
                  <a:cubicBezTo>
                    <a:pt x="739" y="99"/>
                    <a:pt x="737" y="98"/>
                    <a:pt x="737" y="95"/>
                  </a:cubicBezTo>
                  <a:cubicBezTo>
                    <a:pt x="737" y="92"/>
                    <a:pt x="737" y="91"/>
                    <a:pt x="737" y="88"/>
                  </a:cubicBezTo>
                  <a:cubicBezTo>
                    <a:pt x="737" y="85"/>
                    <a:pt x="738" y="84"/>
                    <a:pt x="739" y="82"/>
                  </a:cubicBezTo>
                  <a:cubicBezTo>
                    <a:pt x="739" y="80"/>
                    <a:pt x="739" y="79"/>
                    <a:pt x="739" y="77"/>
                  </a:cubicBezTo>
                  <a:cubicBezTo>
                    <a:pt x="740" y="75"/>
                    <a:pt x="740" y="74"/>
                    <a:pt x="741" y="74"/>
                  </a:cubicBezTo>
                  <a:close/>
                  <a:moveTo>
                    <a:pt x="539" y="116"/>
                  </a:moveTo>
                  <a:cubicBezTo>
                    <a:pt x="541" y="114"/>
                    <a:pt x="544" y="110"/>
                    <a:pt x="545" y="110"/>
                  </a:cubicBezTo>
                  <a:cubicBezTo>
                    <a:pt x="547" y="109"/>
                    <a:pt x="547" y="109"/>
                    <a:pt x="551" y="109"/>
                  </a:cubicBezTo>
                  <a:cubicBezTo>
                    <a:pt x="555" y="110"/>
                    <a:pt x="555" y="109"/>
                    <a:pt x="561" y="110"/>
                  </a:cubicBezTo>
                  <a:cubicBezTo>
                    <a:pt x="566" y="112"/>
                    <a:pt x="567" y="112"/>
                    <a:pt x="568" y="112"/>
                  </a:cubicBezTo>
                  <a:cubicBezTo>
                    <a:pt x="570" y="113"/>
                    <a:pt x="572" y="114"/>
                    <a:pt x="573" y="112"/>
                  </a:cubicBezTo>
                  <a:cubicBezTo>
                    <a:pt x="575" y="111"/>
                    <a:pt x="578" y="110"/>
                    <a:pt x="580" y="109"/>
                  </a:cubicBezTo>
                  <a:cubicBezTo>
                    <a:pt x="583" y="109"/>
                    <a:pt x="584" y="107"/>
                    <a:pt x="585" y="107"/>
                  </a:cubicBezTo>
                  <a:cubicBezTo>
                    <a:pt x="587" y="107"/>
                    <a:pt x="590" y="106"/>
                    <a:pt x="591" y="106"/>
                  </a:cubicBezTo>
                  <a:cubicBezTo>
                    <a:pt x="591" y="106"/>
                    <a:pt x="588" y="106"/>
                    <a:pt x="593" y="104"/>
                  </a:cubicBezTo>
                  <a:cubicBezTo>
                    <a:pt x="598" y="103"/>
                    <a:pt x="598" y="102"/>
                    <a:pt x="599" y="101"/>
                  </a:cubicBezTo>
                  <a:cubicBezTo>
                    <a:pt x="600" y="100"/>
                    <a:pt x="603" y="100"/>
                    <a:pt x="605" y="100"/>
                  </a:cubicBezTo>
                  <a:cubicBezTo>
                    <a:pt x="606" y="100"/>
                    <a:pt x="608" y="99"/>
                    <a:pt x="609" y="98"/>
                  </a:cubicBezTo>
                  <a:cubicBezTo>
                    <a:pt x="610" y="97"/>
                    <a:pt x="611" y="96"/>
                    <a:pt x="612" y="96"/>
                  </a:cubicBezTo>
                  <a:cubicBezTo>
                    <a:pt x="612" y="95"/>
                    <a:pt x="613" y="95"/>
                    <a:pt x="615" y="94"/>
                  </a:cubicBezTo>
                  <a:cubicBezTo>
                    <a:pt x="616" y="93"/>
                    <a:pt x="616" y="93"/>
                    <a:pt x="618" y="93"/>
                  </a:cubicBezTo>
                  <a:cubicBezTo>
                    <a:pt x="619" y="92"/>
                    <a:pt x="623" y="92"/>
                    <a:pt x="626" y="92"/>
                  </a:cubicBezTo>
                  <a:cubicBezTo>
                    <a:pt x="628" y="92"/>
                    <a:pt x="631" y="93"/>
                    <a:pt x="631" y="93"/>
                  </a:cubicBezTo>
                  <a:cubicBezTo>
                    <a:pt x="631" y="93"/>
                    <a:pt x="633" y="97"/>
                    <a:pt x="634" y="98"/>
                  </a:cubicBezTo>
                  <a:cubicBezTo>
                    <a:pt x="634" y="100"/>
                    <a:pt x="635" y="100"/>
                    <a:pt x="636" y="102"/>
                  </a:cubicBezTo>
                  <a:cubicBezTo>
                    <a:pt x="636" y="104"/>
                    <a:pt x="637" y="102"/>
                    <a:pt x="638" y="106"/>
                  </a:cubicBezTo>
                  <a:cubicBezTo>
                    <a:pt x="639" y="110"/>
                    <a:pt x="640" y="111"/>
                    <a:pt x="641" y="114"/>
                  </a:cubicBezTo>
                  <a:cubicBezTo>
                    <a:pt x="641" y="116"/>
                    <a:pt x="642" y="118"/>
                    <a:pt x="639" y="121"/>
                  </a:cubicBezTo>
                  <a:cubicBezTo>
                    <a:pt x="636" y="124"/>
                    <a:pt x="634" y="125"/>
                    <a:pt x="632" y="126"/>
                  </a:cubicBezTo>
                  <a:cubicBezTo>
                    <a:pt x="630" y="127"/>
                    <a:pt x="628" y="130"/>
                    <a:pt x="625" y="132"/>
                  </a:cubicBezTo>
                  <a:cubicBezTo>
                    <a:pt x="622" y="134"/>
                    <a:pt x="622" y="136"/>
                    <a:pt x="619" y="136"/>
                  </a:cubicBezTo>
                  <a:cubicBezTo>
                    <a:pt x="616" y="137"/>
                    <a:pt x="613" y="142"/>
                    <a:pt x="611" y="143"/>
                  </a:cubicBezTo>
                  <a:cubicBezTo>
                    <a:pt x="610" y="144"/>
                    <a:pt x="609" y="144"/>
                    <a:pt x="607" y="147"/>
                  </a:cubicBezTo>
                  <a:cubicBezTo>
                    <a:pt x="605" y="149"/>
                    <a:pt x="604" y="152"/>
                    <a:pt x="602" y="152"/>
                  </a:cubicBezTo>
                  <a:cubicBezTo>
                    <a:pt x="600" y="153"/>
                    <a:pt x="599" y="152"/>
                    <a:pt x="598" y="156"/>
                  </a:cubicBezTo>
                  <a:cubicBezTo>
                    <a:pt x="597" y="159"/>
                    <a:pt x="596" y="160"/>
                    <a:pt x="595" y="160"/>
                  </a:cubicBezTo>
                  <a:cubicBezTo>
                    <a:pt x="595" y="161"/>
                    <a:pt x="593" y="161"/>
                    <a:pt x="593" y="163"/>
                  </a:cubicBezTo>
                  <a:cubicBezTo>
                    <a:pt x="592" y="164"/>
                    <a:pt x="591" y="164"/>
                    <a:pt x="593" y="165"/>
                  </a:cubicBezTo>
                  <a:cubicBezTo>
                    <a:pt x="595" y="166"/>
                    <a:pt x="594" y="166"/>
                    <a:pt x="597" y="166"/>
                  </a:cubicBezTo>
                  <a:cubicBezTo>
                    <a:pt x="600" y="166"/>
                    <a:pt x="603" y="165"/>
                    <a:pt x="604" y="165"/>
                  </a:cubicBezTo>
                  <a:cubicBezTo>
                    <a:pt x="606" y="164"/>
                    <a:pt x="609" y="163"/>
                    <a:pt x="610" y="163"/>
                  </a:cubicBezTo>
                  <a:cubicBezTo>
                    <a:pt x="612" y="162"/>
                    <a:pt x="613" y="159"/>
                    <a:pt x="614" y="158"/>
                  </a:cubicBezTo>
                  <a:cubicBezTo>
                    <a:pt x="615" y="157"/>
                    <a:pt x="617" y="157"/>
                    <a:pt x="618" y="156"/>
                  </a:cubicBezTo>
                  <a:cubicBezTo>
                    <a:pt x="618" y="155"/>
                    <a:pt x="619" y="154"/>
                    <a:pt x="622" y="154"/>
                  </a:cubicBezTo>
                  <a:cubicBezTo>
                    <a:pt x="624" y="155"/>
                    <a:pt x="625" y="156"/>
                    <a:pt x="628" y="156"/>
                  </a:cubicBezTo>
                  <a:cubicBezTo>
                    <a:pt x="631" y="157"/>
                    <a:pt x="629" y="157"/>
                    <a:pt x="631" y="158"/>
                  </a:cubicBezTo>
                  <a:cubicBezTo>
                    <a:pt x="633" y="159"/>
                    <a:pt x="634" y="160"/>
                    <a:pt x="635" y="161"/>
                  </a:cubicBezTo>
                  <a:cubicBezTo>
                    <a:pt x="635" y="161"/>
                    <a:pt x="636" y="162"/>
                    <a:pt x="636" y="163"/>
                  </a:cubicBezTo>
                  <a:cubicBezTo>
                    <a:pt x="636" y="165"/>
                    <a:pt x="636" y="168"/>
                    <a:pt x="636" y="169"/>
                  </a:cubicBezTo>
                  <a:cubicBezTo>
                    <a:pt x="636" y="171"/>
                    <a:pt x="634" y="172"/>
                    <a:pt x="633" y="174"/>
                  </a:cubicBezTo>
                  <a:cubicBezTo>
                    <a:pt x="632" y="175"/>
                    <a:pt x="634" y="177"/>
                    <a:pt x="630" y="177"/>
                  </a:cubicBezTo>
                  <a:cubicBezTo>
                    <a:pt x="627" y="177"/>
                    <a:pt x="624" y="178"/>
                    <a:pt x="622" y="179"/>
                  </a:cubicBezTo>
                  <a:cubicBezTo>
                    <a:pt x="619" y="179"/>
                    <a:pt x="616" y="179"/>
                    <a:pt x="613" y="179"/>
                  </a:cubicBezTo>
                  <a:cubicBezTo>
                    <a:pt x="609" y="180"/>
                    <a:pt x="606" y="180"/>
                    <a:pt x="603" y="181"/>
                  </a:cubicBezTo>
                  <a:cubicBezTo>
                    <a:pt x="601" y="181"/>
                    <a:pt x="599" y="183"/>
                    <a:pt x="596" y="184"/>
                  </a:cubicBezTo>
                  <a:cubicBezTo>
                    <a:pt x="594" y="185"/>
                    <a:pt x="590" y="186"/>
                    <a:pt x="588" y="187"/>
                  </a:cubicBezTo>
                  <a:cubicBezTo>
                    <a:pt x="586" y="188"/>
                    <a:pt x="585" y="188"/>
                    <a:pt x="582" y="190"/>
                  </a:cubicBezTo>
                  <a:cubicBezTo>
                    <a:pt x="579" y="191"/>
                    <a:pt x="578" y="192"/>
                    <a:pt x="576" y="193"/>
                  </a:cubicBezTo>
                  <a:cubicBezTo>
                    <a:pt x="574" y="195"/>
                    <a:pt x="569" y="198"/>
                    <a:pt x="567" y="199"/>
                  </a:cubicBezTo>
                  <a:cubicBezTo>
                    <a:pt x="565" y="200"/>
                    <a:pt x="564" y="203"/>
                    <a:pt x="561" y="204"/>
                  </a:cubicBezTo>
                  <a:cubicBezTo>
                    <a:pt x="558" y="205"/>
                    <a:pt x="559" y="208"/>
                    <a:pt x="558" y="209"/>
                  </a:cubicBezTo>
                  <a:cubicBezTo>
                    <a:pt x="556" y="209"/>
                    <a:pt x="555" y="210"/>
                    <a:pt x="553" y="213"/>
                  </a:cubicBezTo>
                  <a:cubicBezTo>
                    <a:pt x="551" y="215"/>
                    <a:pt x="549" y="217"/>
                    <a:pt x="548" y="218"/>
                  </a:cubicBezTo>
                  <a:cubicBezTo>
                    <a:pt x="547" y="219"/>
                    <a:pt x="547" y="220"/>
                    <a:pt x="545" y="220"/>
                  </a:cubicBezTo>
                  <a:cubicBezTo>
                    <a:pt x="543" y="221"/>
                    <a:pt x="540" y="222"/>
                    <a:pt x="538" y="222"/>
                  </a:cubicBezTo>
                  <a:cubicBezTo>
                    <a:pt x="537" y="222"/>
                    <a:pt x="534" y="222"/>
                    <a:pt x="532" y="222"/>
                  </a:cubicBezTo>
                  <a:cubicBezTo>
                    <a:pt x="531" y="222"/>
                    <a:pt x="529" y="221"/>
                    <a:pt x="528" y="221"/>
                  </a:cubicBezTo>
                  <a:cubicBezTo>
                    <a:pt x="527" y="221"/>
                    <a:pt x="522" y="220"/>
                    <a:pt x="520" y="220"/>
                  </a:cubicBezTo>
                  <a:cubicBezTo>
                    <a:pt x="517" y="220"/>
                    <a:pt x="515" y="218"/>
                    <a:pt x="512" y="218"/>
                  </a:cubicBezTo>
                  <a:cubicBezTo>
                    <a:pt x="509" y="217"/>
                    <a:pt x="508" y="216"/>
                    <a:pt x="505" y="216"/>
                  </a:cubicBezTo>
                  <a:cubicBezTo>
                    <a:pt x="503" y="215"/>
                    <a:pt x="500" y="215"/>
                    <a:pt x="500" y="213"/>
                  </a:cubicBezTo>
                  <a:cubicBezTo>
                    <a:pt x="500" y="212"/>
                    <a:pt x="499" y="208"/>
                    <a:pt x="499" y="207"/>
                  </a:cubicBezTo>
                  <a:cubicBezTo>
                    <a:pt x="499" y="206"/>
                    <a:pt x="499" y="205"/>
                    <a:pt x="499" y="203"/>
                  </a:cubicBezTo>
                  <a:cubicBezTo>
                    <a:pt x="498" y="202"/>
                    <a:pt x="497" y="200"/>
                    <a:pt x="497" y="199"/>
                  </a:cubicBezTo>
                  <a:cubicBezTo>
                    <a:pt x="496" y="198"/>
                    <a:pt x="495" y="199"/>
                    <a:pt x="495" y="197"/>
                  </a:cubicBezTo>
                  <a:cubicBezTo>
                    <a:pt x="495" y="194"/>
                    <a:pt x="496" y="191"/>
                    <a:pt x="500" y="190"/>
                  </a:cubicBezTo>
                  <a:cubicBezTo>
                    <a:pt x="504" y="189"/>
                    <a:pt x="507" y="189"/>
                    <a:pt x="508" y="188"/>
                  </a:cubicBezTo>
                  <a:cubicBezTo>
                    <a:pt x="510" y="188"/>
                    <a:pt x="512" y="187"/>
                    <a:pt x="515" y="187"/>
                  </a:cubicBezTo>
                  <a:cubicBezTo>
                    <a:pt x="517" y="187"/>
                    <a:pt x="518" y="187"/>
                    <a:pt x="522" y="186"/>
                  </a:cubicBezTo>
                  <a:cubicBezTo>
                    <a:pt x="526" y="185"/>
                    <a:pt x="530" y="185"/>
                    <a:pt x="534" y="185"/>
                  </a:cubicBezTo>
                  <a:cubicBezTo>
                    <a:pt x="537" y="185"/>
                    <a:pt x="539" y="185"/>
                    <a:pt x="542" y="184"/>
                  </a:cubicBezTo>
                  <a:cubicBezTo>
                    <a:pt x="544" y="183"/>
                    <a:pt x="550" y="180"/>
                    <a:pt x="551" y="178"/>
                  </a:cubicBezTo>
                  <a:cubicBezTo>
                    <a:pt x="551" y="176"/>
                    <a:pt x="557" y="172"/>
                    <a:pt x="559" y="169"/>
                  </a:cubicBezTo>
                  <a:cubicBezTo>
                    <a:pt x="561" y="167"/>
                    <a:pt x="564" y="167"/>
                    <a:pt x="565" y="164"/>
                  </a:cubicBezTo>
                  <a:cubicBezTo>
                    <a:pt x="567" y="162"/>
                    <a:pt x="572" y="159"/>
                    <a:pt x="573" y="157"/>
                  </a:cubicBezTo>
                  <a:cubicBezTo>
                    <a:pt x="574" y="156"/>
                    <a:pt x="577" y="153"/>
                    <a:pt x="577" y="151"/>
                  </a:cubicBezTo>
                  <a:cubicBezTo>
                    <a:pt x="578" y="149"/>
                    <a:pt x="579" y="148"/>
                    <a:pt x="582" y="146"/>
                  </a:cubicBezTo>
                  <a:cubicBezTo>
                    <a:pt x="584" y="143"/>
                    <a:pt x="586" y="140"/>
                    <a:pt x="589" y="137"/>
                  </a:cubicBezTo>
                  <a:cubicBezTo>
                    <a:pt x="591" y="135"/>
                    <a:pt x="593" y="134"/>
                    <a:pt x="594" y="133"/>
                  </a:cubicBezTo>
                  <a:cubicBezTo>
                    <a:pt x="595" y="132"/>
                    <a:pt x="596" y="131"/>
                    <a:pt x="596" y="130"/>
                  </a:cubicBezTo>
                  <a:cubicBezTo>
                    <a:pt x="597" y="129"/>
                    <a:pt x="598" y="127"/>
                    <a:pt x="599" y="125"/>
                  </a:cubicBezTo>
                  <a:cubicBezTo>
                    <a:pt x="599" y="124"/>
                    <a:pt x="601" y="120"/>
                    <a:pt x="599" y="121"/>
                  </a:cubicBezTo>
                  <a:cubicBezTo>
                    <a:pt x="596" y="121"/>
                    <a:pt x="595" y="124"/>
                    <a:pt x="593" y="125"/>
                  </a:cubicBezTo>
                  <a:cubicBezTo>
                    <a:pt x="592" y="125"/>
                    <a:pt x="592" y="124"/>
                    <a:pt x="588" y="128"/>
                  </a:cubicBezTo>
                  <a:cubicBezTo>
                    <a:pt x="584" y="131"/>
                    <a:pt x="584" y="132"/>
                    <a:pt x="581" y="134"/>
                  </a:cubicBezTo>
                  <a:cubicBezTo>
                    <a:pt x="579" y="136"/>
                    <a:pt x="578" y="137"/>
                    <a:pt x="573" y="138"/>
                  </a:cubicBezTo>
                  <a:cubicBezTo>
                    <a:pt x="568" y="139"/>
                    <a:pt x="565" y="140"/>
                    <a:pt x="562" y="140"/>
                  </a:cubicBezTo>
                  <a:cubicBezTo>
                    <a:pt x="558" y="141"/>
                    <a:pt x="556" y="140"/>
                    <a:pt x="555" y="138"/>
                  </a:cubicBezTo>
                  <a:cubicBezTo>
                    <a:pt x="553" y="136"/>
                    <a:pt x="552" y="135"/>
                    <a:pt x="550" y="134"/>
                  </a:cubicBezTo>
                  <a:cubicBezTo>
                    <a:pt x="548" y="132"/>
                    <a:pt x="546" y="130"/>
                    <a:pt x="544" y="129"/>
                  </a:cubicBezTo>
                  <a:cubicBezTo>
                    <a:pt x="542" y="128"/>
                    <a:pt x="538" y="125"/>
                    <a:pt x="538" y="123"/>
                  </a:cubicBezTo>
                  <a:cubicBezTo>
                    <a:pt x="538" y="120"/>
                    <a:pt x="537" y="118"/>
                    <a:pt x="539" y="116"/>
                  </a:cubicBezTo>
                  <a:close/>
                  <a:moveTo>
                    <a:pt x="388" y="55"/>
                  </a:moveTo>
                  <a:cubicBezTo>
                    <a:pt x="389" y="55"/>
                    <a:pt x="389" y="54"/>
                    <a:pt x="390" y="54"/>
                  </a:cubicBezTo>
                  <a:cubicBezTo>
                    <a:pt x="391" y="53"/>
                    <a:pt x="391" y="52"/>
                    <a:pt x="392" y="52"/>
                  </a:cubicBezTo>
                  <a:cubicBezTo>
                    <a:pt x="392" y="52"/>
                    <a:pt x="392" y="52"/>
                    <a:pt x="393" y="51"/>
                  </a:cubicBezTo>
                  <a:cubicBezTo>
                    <a:pt x="395" y="51"/>
                    <a:pt x="396" y="51"/>
                    <a:pt x="397" y="51"/>
                  </a:cubicBezTo>
                  <a:cubicBezTo>
                    <a:pt x="398" y="51"/>
                    <a:pt x="399" y="51"/>
                    <a:pt x="400" y="52"/>
                  </a:cubicBezTo>
                  <a:cubicBezTo>
                    <a:pt x="401" y="52"/>
                    <a:pt x="402" y="53"/>
                    <a:pt x="402" y="54"/>
                  </a:cubicBezTo>
                  <a:cubicBezTo>
                    <a:pt x="403" y="55"/>
                    <a:pt x="403" y="56"/>
                    <a:pt x="403" y="57"/>
                  </a:cubicBezTo>
                  <a:cubicBezTo>
                    <a:pt x="403" y="58"/>
                    <a:pt x="404" y="59"/>
                    <a:pt x="403" y="60"/>
                  </a:cubicBezTo>
                  <a:cubicBezTo>
                    <a:pt x="402" y="61"/>
                    <a:pt x="399" y="61"/>
                    <a:pt x="398" y="62"/>
                  </a:cubicBezTo>
                  <a:cubicBezTo>
                    <a:pt x="397" y="63"/>
                    <a:pt x="397" y="64"/>
                    <a:pt x="396" y="64"/>
                  </a:cubicBezTo>
                  <a:cubicBezTo>
                    <a:pt x="396" y="65"/>
                    <a:pt x="396" y="67"/>
                    <a:pt x="393" y="67"/>
                  </a:cubicBezTo>
                  <a:cubicBezTo>
                    <a:pt x="391" y="68"/>
                    <a:pt x="390" y="68"/>
                    <a:pt x="390" y="68"/>
                  </a:cubicBezTo>
                  <a:cubicBezTo>
                    <a:pt x="389" y="68"/>
                    <a:pt x="387" y="67"/>
                    <a:pt x="387" y="65"/>
                  </a:cubicBezTo>
                  <a:cubicBezTo>
                    <a:pt x="387" y="64"/>
                    <a:pt x="387" y="61"/>
                    <a:pt x="387" y="61"/>
                  </a:cubicBezTo>
                  <a:cubicBezTo>
                    <a:pt x="387" y="61"/>
                    <a:pt x="388" y="60"/>
                    <a:pt x="388" y="59"/>
                  </a:cubicBezTo>
                  <a:cubicBezTo>
                    <a:pt x="388" y="58"/>
                    <a:pt x="388" y="57"/>
                    <a:pt x="388" y="57"/>
                  </a:cubicBezTo>
                  <a:cubicBezTo>
                    <a:pt x="388" y="56"/>
                    <a:pt x="388" y="55"/>
                    <a:pt x="388" y="55"/>
                  </a:cubicBezTo>
                  <a:close/>
                  <a:moveTo>
                    <a:pt x="306" y="29"/>
                  </a:moveTo>
                  <a:cubicBezTo>
                    <a:pt x="307" y="29"/>
                    <a:pt x="317" y="31"/>
                    <a:pt x="321" y="34"/>
                  </a:cubicBezTo>
                  <a:cubicBezTo>
                    <a:pt x="324" y="36"/>
                    <a:pt x="327" y="37"/>
                    <a:pt x="330" y="38"/>
                  </a:cubicBezTo>
                  <a:cubicBezTo>
                    <a:pt x="333" y="40"/>
                    <a:pt x="333" y="40"/>
                    <a:pt x="336" y="43"/>
                  </a:cubicBezTo>
                  <a:cubicBezTo>
                    <a:pt x="339" y="45"/>
                    <a:pt x="341" y="44"/>
                    <a:pt x="341" y="48"/>
                  </a:cubicBezTo>
                  <a:cubicBezTo>
                    <a:pt x="342" y="51"/>
                    <a:pt x="342" y="52"/>
                    <a:pt x="342" y="55"/>
                  </a:cubicBezTo>
                  <a:cubicBezTo>
                    <a:pt x="343" y="58"/>
                    <a:pt x="342" y="62"/>
                    <a:pt x="341" y="64"/>
                  </a:cubicBezTo>
                  <a:cubicBezTo>
                    <a:pt x="340" y="65"/>
                    <a:pt x="331" y="69"/>
                    <a:pt x="328" y="70"/>
                  </a:cubicBezTo>
                  <a:cubicBezTo>
                    <a:pt x="325" y="71"/>
                    <a:pt x="322" y="72"/>
                    <a:pt x="321" y="73"/>
                  </a:cubicBezTo>
                  <a:cubicBezTo>
                    <a:pt x="320" y="74"/>
                    <a:pt x="318" y="76"/>
                    <a:pt x="317" y="77"/>
                  </a:cubicBezTo>
                  <a:cubicBezTo>
                    <a:pt x="315" y="78"/>
                    <a:pt x="314" y="78"/>
                    <a:pt x="314" y="78"/>
                  </a:cubicBezTo>
                  <a:cubicBezTo>
                    <a:pt x="314" y="78"/>
                    <a:pt x="313" y="74"/>
                    <a:pt x="313" y="72"/>
                  </a:cubicBezTo>
                  <a:cubicBezTo>
                    <a:pt x="313" y="70"/>
                    <a:pt x="314" y="62"/>
                    <a:pt x="314" y="58"/>
                  </a:cubicBezTo>
                  <a:cubicBezTo>
                    <a:pt x="314" y="54"/>
                    <a:pt x="313" y="50"/>
                    <a:pt x="312" y="45"/>
                  </a:cubicBezTo>
                  <a:cubicBezTo>
                    <a:pt x="310" y="41"/>
                    <a:pt x="308" y="37"/>
                    <a:pt x="305" y="33"/>
                  </a:cubicBezTo>
                  <a:cubicBezTo>
                    <a:pt x="303" y="30"/>
                    <a:pt x="305" y="29"/>
                    <a:pt x="306" y="29"/>
                  </a:cubicBezTo>
                  <a:close/>
                  <a:moveTo>
                    <a:pt x="311" y="81"/>
                  </a:moveTo>
                  <a:cubicBezTo>
                    <a:pt x="313" y="82"/>
                    <a:pt x="312" y="86"/>
                    <a:pt x="314" y="88"/>
                  </a:cubicBezTo>
                  <a:cubicBezTo>
                    <a:pt x="315" y="90"/>
                    <a:pt x="321" y="95"/>
                    <a:pt x="326" y="96"/>
                  </a:cubicBezTo>
                  <a:cubicBezTo>
                    <a:pt x="331" y="96"/>
                    <a:pt x="331" y="96"/>
                    <a:pt x="334" y="97"/>
                  </a:cubicBezTo>
                  <a:cubicBezTo>
                    <a:pt x="336" y="99"/>
                    <a:pt x="338" y="101"/>
                    <a:pt x="338" y="103"/>
                  </a:cubicBezTo>
                  <a:cubicBezTo>
                    <a:pt x="339" y="106"/>
                    <a:pt x="338" y="107"/>
                    <a:pt x="341" y="109"/>
                  </a:cubicBezTo>
                  <a:cubicBezTo>
                    <a:pt x="345" y="110"/>
                    <a:pt x="348" y="109"/>
                    <a:pt x="349" y="107"/>
                  </a:cubicBezTo>
                  <a:cubicBezTo>
                    <a:pt x="351" y="105"/>
                    <a:pt x="352" y="93"/>
                    <a:pt x="352" y="90"/>
                  </a:cubicBezTo>
                  <a:cubicBezTo>
                    <a:pt x="352" y="87"/>
                    <a:pt x="351" y="84"/>
                    <a:pt x="351" y="83"/>
                  </a:cubicBezTo>
                  <a:cubicBezTo>
                    <a:pt x="350" y="82"/>
                    <a:pt x="350" y="80"/>
                    <a:pt x="349" y="79"/>
                  </a:cubicBezTo>
                  <a:cubicBezTo>
                    <a:pt x="347" y="78"/>
                    <a:pt x="347" y="77"/>
                    <a:pt x="344" y="77"/>
                  </a:cubicBezTo>
                  <a:cubicBezTo>
                    <a:pt x="340" y="77"/>
                    <a:pt x="339" y="77"/>
                    <a:pt x="339" y="76"/>
                  </a:cubicBezTo>
                  <a:cubicBezTo>
                    <a:pt x="339" y="75"/>
                    <a:pt x="341" y="74"/>
                    <a:pt x="342" y="73"/>
                  </a:cubicBezTo>
                  <a:cubicBezTo>
                    <a:pt x="343" y="73"/>
                    <a:pt x="345" y="73"/>
                    <a:pt x="348" y="70"/>
                  </a:cubicBezTo>
                  <a:cubicBezTo>
                    <a:pt x="352" y="67"/>
                    <a:pt x="352" y="68"/>
                    <a:pt x="355" y="66"/>
                  </a:cubicBezTo>
                  <a:cubicBezTo>
                    <a:pt x="357" y="64"/>
                    <a:pt x="356" y="65"/>
                    <a:pt x="358" y="62"/>
                  </a:cubicBezTo>
                  <a:cubicBezTo>
                    <a:pt x="360" y="59"/>
                    <a:pt x="359" y="45"/>
                    <a:pt x="359" y="44"/>
                  </a:cubicBezTo>
                  <a:cubicBezTo>
                    <a:pt x="359" y="42"/>
                    <a:pt x="359" y="36"/>
                    <a:pt x="360" y="33"/>
                  </a:cubicBezTo>
                  <a:cubicBezTo>
                    <a:pt x="360" y="29"/>
                    <a:pt x="361" y="26"/>
                    <a:pt x="361" y="23"/>
                  </a:cubicBezTo>
                  <a:cubicBezTo>
                    <a:pt x="361" y="21"/>
                    <a:pt x="362" y="17"/>
                    <a:pt x="362" y="16"/>
                  </a:cubicBezTo>
                  <a:cubicBezTo>
                    <a:pt x="363" y="14"/>
                    <a:pt x="361" y="12"/>
                    <a:pt x="367" y="11"/>
                  </a:cubicBezTo>
                  <a:cubicBezTo>
                    <a:pt x="374" y="10"/>
                    <a:pt x="380" y="12"/>
                    <a:pt x="381" y="14"/>
                  </a:cubicBezTo>
                  <a:cubicBezTo>
                    <a:pt x="383" y="15"/>
                    <a:pt x="388" y="18"/>
                    <a:pt x="388" y="19"/>
                  </a:cubicBezTo>
                  <a:cubicBezTo>
                    <a:pt x="389" y="21"/>
                    <a:pt x="391" y="27"/>
                    <a:pt x="392" y="29"/>
                  </a:cubicBezTo>
                  <a:cubicBezTo>
                    <a:pt x="393" y="30"/>
                    <a:pt x="393" y="34"/>
                    <a:pt x="394" y="37"/>
                  </a:cubicBezTo>
                  <a:cubicBezTo>
                    <a:pt x="395" y="39"/>
                    <a:pt x="394" y="40"/>
                    <a:pt x="396" y="41"/>
                  </a:cubicBezTo>
                  <a:cubicBezTo>
                    <a:pt x="397" y="41"/>
                    <a:pt x="398" y="42"/>
                    <a:pt x="402" y="41"/>
                  </a:cubicBezTo>
                  <a:cubicBezTo>
                    <a:pt x="405" y="41"/>
                    <a:pt x="406" y="41"/>
                    <a:pt x="409" y="40"/>
                  </a:cubicBezTo>
                  <a:cubicBezTo>
                    <a:pt x="412" y="39"/>
                    <a:pt x="407" y="38"/>
                    <a:pt x="414" y="38"/>
                  </a:cubicBezTo>
                  <a:cubicBezTo>
                    <a:pt x="420" y="37"/>
                    <a:pt x="419" y="37"/>
                    <a:pt x="421" y="37"/>
                  </a:cubicBezTo>
                  <a:cubicBezTo>
                    <a:pt x="422" y="37"/>
                    <a:pt x="424" y="37"/>
                    <a:pt x="426" y="37"/>
                  </a:cubicBezTo>
                  <a:cubicBezTo>
                    <a:pt x="428" y="37"/>
                    <a:pt x="430" y="35"/>
                    <a:pt x="430" y="38"/>
                  </a:cubicBezTo>
                  <a:cubicBezTo>
                    <a:pt x="430" y="42"/>
                    <a:pt x="429" y="45"/>
                    <a:pt x="427" y="47"/>
                  </a:cubicBezTo>
                  <a:cubicBezTo>
                    <a:pt x="426" y="48"/>
                    <a:pt x="426" y="50"/>
                    <a:pt x="425" y="51"/>
                  </a:cubicBezTo>
                  <a:cubicBezTo>
                    <a:pt x="424" y="52"/>
                    <a:pt x="421" y="57"/>
                    <a:pt x="421" y="57"/>
                  </a:cubicBezTo>
                  <a:cubicBezTo>
                    <a:pt x="418" y="60"/>
                    <a:pt x="418" y="60"/>
                    <a:pt x="418" y="60"/>
                  </a:cubicBezTo>
                  <a:cubicBezTo>
                    <a:pt x="418" y="60"/>
                    <a:pt x="419" y="60"/>
                    <a:pt x="416" y="62"/>
                  </a:cubicBezTo>
                  <a:cubicBezTo>
                    <a:pt x="413" y="64"/>
                    <a:pt x="413" y="65"/>
                    <a:pt x="411" y="67"/>
                  </a:cubicBezTo>
                  <a:cubicBezTo>
                    <a:pt x="409" y="68"/>
                    <a:pt x="409" y="69"/>
                    <a:pt x="407" y="70"/>
                  </a:cubicBezTo>
                  <a:cubicBezTo>
                    <a:pt x="406" y="71"/>
                    <a:pt x="404" y="74"/>
                    <a:pt x="403" y="75"/>
                  </a:cubicBezTo>
                  <a:cubicBezTo>
                    <a:pt x="401" y="76"/>
                    <a:pt x="400" y="78"/>
                    <a:pt x="399" y="79"/>
                  </a:cubicBezTo>
                  <a:cubicBezTo>
                    <a:pt x="399" y="80"/>
                    <a:pt x="397" y="82"/>
                    <a:pt x="396" y="83"/>
                  </a:cubicBezTo>
                  <a:cubicBezTo>
                    <a:pt x="396" y="84"/>
                    <a:pt x="395" y="84"/>
                    <a:pt x="394" y="87"/>
                  </a:cubicBezTo>
                  <a:cubicBezTo>
                    <a:pt x="393" y="89"/>
                    <a:pt x="394" y="90"/>
                    <a:pt x="394" y="90"/>
                  </a:cubicBezTo>
                  <a:cubicBezTo>
                    <a:pt x="394" y="90"/>
                    <a:pt x="395" y="91"/>
                    <a:pt x="396" y="91"/>
                  </a:cubicBezTo>
                  <a:cubicBezTo>
                    <a:pt x="397" y="90"/>
                    <a:pt x="397" y="90"/>
                    <a:pt x="401" y="89"/>
                  </a:cubicBezTo>
                  <a:cubicBezTo>
                    <a:pt x="405" y="89"/>
                    <a:pt x="409" y="88"/>
                    <a:pt x="409" y="88"/>
                  </a:cubicBezTo>
                  <a:cubicBezTo>
                    <a:pt x="409" y="88"/>
                    <a:pt x="412" y="87"/>
                    <a:pt x="415" y="86"/>
                  </a:cubicBezTo>
                  <a:cubicBezTo>
                    <a:pt x="418" y="84"/>
                    <a:pt x="420" y="84"/>
                    <a:pt x="422" y="83"/>
                  </a:cubicBezTo>
                  <a:cubicBezTo>
                    <a:pt x="424" y="82"/>
                    <a:pt x="427" y="81"/>
                    <a:pt x="427" y="81"/>
                  </a:cubicBezTo>
                  <a:cubicBezTo>
                    <a:pt x="427" y="81"/>
                    <a:pt x="432" y="81"/>
                    <a:pt x="433" y="81"/>
                  </a:cubicBezTo>
                  <a:cubicBezTo>
                    <a:pt x="434" y="81"/>
                    <a:pt x="438" y="81"/>
                    <a:pt x="438" y="83"/>
                  </a:cubicBezTo>
                  <a:cubicBezTo>
                    <a:pt x="439" y="85"/>
                    <a:pt x="436" y="87"/>
                    <a:pt x="435" y="88"/>
                  </a:cubicBezTo>
                  <a:cubicBezTo>
                    <a:pt x="433" y="90"/>
                    <a:pt x="430" y="91"/>
                    <a:pt x="428" y="91"/>
                  </a:cubicBezTo>
                  <a:cubicBezTo>
                    <a:pt x="426" y="91"/>
                    <a:pt x="424" y="92"/>
                    <a:pt x="422" y="92"/>
                  </a:cubicBezTo>
                  <a:cubicBezTo>
                    <a:pt x="421" y="93"/>
                    <a:pt x="420" y="94"/>
                    <a:pt x="418" y="94"/>
                  </a:cubicBezTo>
                  <a:cubicBezTo>
                    <a:pt x="415" y="94"/>
                    <a:pt x="413" y="95"/>
                    <a:pt x="411" y="95"/>
                  </a:cubicBezTo>
                  <a:cubicBezTo>
                    <a:pt x="410" y="96"/>
                    <a:pt x="410" y="96"/>
                    <a:pt x="408" y="96"/>
                  </a:cubicBezTo>
                  <a:cubicBezTo>
                    <a:pt x="406" y="97"/>
                    <a:pt x="404" y="98"/>
                    <a:pt x="404" y="98"/>
                  </a:cubicBezTo>
                  <a:cubicBezTo>
                    <a:pt x="403" y="98"/>
                    <a:pt x="401" y="98"/>
                    <a:pt x="400" y="98"/>
                  </a:cubicBezTo>
                  <a:cubicBezTo>
                    <a:pt x="398" y="99"/>
                    <a:pt x="397" y="99"/>
                    <a:pt x="396" y="101"/>
                  </a:cubicBezTo>
                  <a:cubicBezTo>
                    <a:pt x="395" y="103"/>
                    <a:pt x="393" y="103"/>
                    <a:pt x="392" y="104"/>
                  </a:cubicBezTo>
                  <a:cubicBezTo>
                    <a:pt x="391" y="106"/>
                    <a:pt x="390" y="106"/>
                    <a:pt x="387" y="109"/>
                  </a:cubicBezTo>
                  <a:cubicBezTo>
                    <a:pt x="385" y="111"/>
                    <a:pt x="384" y="112"/>
                    <a:pt x="384" y="115"/>
                  </a:cubicBezTo>
                  <a:cubicBezTo>
                    <a:pt x="383" y="118"/>
                    <a:pt x="383" y="119"/>
                    <a:pt x="382" y="121"/>
                  </a:cubicBezTo>
                  <a:cubicBezTo>
                    <a:pt x="382" y="123"/>
                    <a:pt x="381" y="122"/>
                    <a:pt x="381" y="125"/>
                  </a:cubicBezTo>
                  <a:cubicBezTo>
                    <a:pt x="381" y="127"/>
                    <a:pt x="381" y="127"/>
                    <a:pt x="382" y="127"/>
                  </a:cubicBezTo>
                  <a:cubicBezTo>
                    <a:pt x="383" y="128"/>
                    <a:pt x="384" y="129"/>
                    <a:pt x="386" y="128"/>
                  </a:cubicBezTo>
                  <a:cubicBezTo>
                    <a:pt x="387" y="126"/>
                    <a:pt x="388" y="126"/>
                    <a:pt x="391" y="126"/>
                  </a:cubicBezTo>
                  <a:cubicBezTo>
                    <a:pt x="394" y="125"/>
                    <a:pt x="394" y="125"/>
                    <a:pt x="395" y="124"/>
                  </a:cubicBezTo>
                  <a:cubicBezTo>
                    <a:pt x="396" y="124"/>
                    <a:pt x="397" y="123"/>
                    <a:pt x="397" y="124"/>
                  </a:cubicBezTo>
                  <a:cubicBezTo>
                    <a:pt x="398" y="125"/>
                    <a:pt x="398" y="126"/>
                    <a:pt x="397" y="128"/>
                  </a:cubicBezTo>
                  <a:cubicBezTo>
                    <a:pt x="395" y="129"/>
                    <a:pt x="395" y="129"/>
                    <a:pt x="393" y="132"/>
                  </a:cubicBezTo>
                  <a:cubicBezTo>
                    <a:pt x="390" y="135"/>
                    <a:pt x="390" y="135"/>
                    <a:pt x="389" y="136"/>
                  </a:cubicBezTo>
                  <a:cubicBezTo>
                    <a:pt x="388" y="138"/>
                    <a:pt x="388" y="138"/>
                    <a:pt x="386" y="140"/>
                  </a:cubicBezTo>
                  <a:cubicBezTo>
                    <a:pt x="384" y="143"/>
                    <a:pt x="383" y="139"/>
                    <a:pt x="383" y="145"/>
                  </a:cubicBezTo>
                  <a:cubicBezTo>
                    <a:pt x="383" y="152"/>
                    <a:pt x="383" y="152"/>
                    <a:pt x="383" y="153"/>
                  </a:cubicBezTo>
                  <a:cubicBezTo>
                    <a:pt x="382" y="154"/>
                    <a:pt x="382" y="155"/>
                    <a:pt x="382" y="158"/>
                  </a:cubicBezTo>
                  <a:cubicBezTo>
                    <a:pt x="382" y="160"/>
                    <a:pt x="380" y="159"/>
                    <a:pt x="379" y="164"/>
                  </a:cubicBezTo>
                  <a:cubicBezTo>
                    <a:pt x="378" y="168"/>
                    <a:pt x="376" y="168"/>
                    <a:pt x="375" y="170"/>
                  </a:cubicBezTo>
                  <a:cubicBezTo>
                    <a:pt x="375" y="172"/>
                    <a:pt x="373" y="176"/>
                    <a:pt x="374" y="177"/>
                  </a:cubicBezTo>
                  <a:cubicBezTo>
                    <a:pt x="374" y="178"/>
                    <a:pt x="375" y="181"/>
                    <a:pt x="377" y="178"/>
                  </a:cubicBezTo>
                  <a:cubicBezTo>
                    <a:pt x="378" y="174"/>
                    <a:pt x="379" y="170"/>
                    <a:pt x="380" y="169"/>
                  </a:cubicBezTo>
                  <a:cubicBezTo>
                    <a:pt x="381" y="168"/>
                    <a:pt x="383" y="166"/>
                    <a:pt x="383" y="166"/>
                  </a:cubicBezTo>
                  <a:cubicBezTo>
                    <a:pt x="383" y="166"/>
                    <a:pt x="385" y="167"/>
                    <a:pt x="385" y="168"/>
                  </a:cubicBezTo>
                  <a:cubicBezTo>
                    <a:pt x="386" y="169"/>
                    <a:pt x="385" y="172"/>
                    <a:pt x="385" y="174"/>
                  </a:cubicBezTo>
                  <a:cubicBezTo>
                    <a:pt x="386" y="176"/>
                    <a:pt x="387" y="178"/>
                    <a:pt x="387" y="178"/>
                  </a:cubicBezTo>
                  <a:cubicBezTo>
                    <a:pt x="387" y="178"/>
                    <a:pt x="385" y="179"/>
                    <a:pt x="389" y="179"/>
                  </a:cubicBezTo>
                  <a:cubicBezTo>
                    <a:pt x="393" y="179"/>
                    <a:pt x="393" y="177"/>
                    <a:pt x="396" y="176"/>
                  </a:cubicBezTo>
                  <a:cubicBezTo>
                    <a:pt x="400" y="175"/>
                    <a:pt x="404" y="173"/>
                    <a:pt x="405" y="173"/>
                  </a:cubicBezTo>
                  <a:cubicBezTo>
                    <a:pt x="407" y="172"/>
                    <a:pt x="413" y="171"/>
                    <a:pt x="414" y="166"/>
                  </a:cubicBezTo>
                  <a:cubicBezTo>
                    <a:pt x="415" y="161"/>
                    <a:pt x="415" y="163"/>
                    <a:pt x="415" y="161"/>
                  </a:cubicBezTo>
                  <a:cubicBezTo>
                    <a:pt x="415" y="158"/>
                    <a:pt x="413" y="157"/>
                    <a:pt x="413" y="155"/>
                  </a:cubicBezTo>
                  <a:cubicBezTo>
                    <a:pt x="412" y="154"/>
                    <a:pt x="408" y="148"/>
                    <a:pt x="408" y="148"/>
                  </a:cubicBezTo>
                  <a:cubicBezTo>
                    <a:pt x="408" y="148"/>
                    <a:pt x="405" y="144"/>
                    <a:pt x="405" y="143"/>
                  </a:cubicBezTo>
                  <a:cubicBezTo>
                    <a:pt x="405" y="142"/>
                    <a:pt x="402" y="140"/>
                    <a:pt x="405" y="140"/>
                  </a:cubicBezTo>
                  <a:cubicBezTo>
                    <a:pt x="408" y="139"/>
                    <a:pt x="408" y="140"/>
                    <a:pt x="410" y="141"/>
                  </a:cubicBezTo>
                  <a:cubicBezTo>
                    <a:pt x="412" y="142"/>
                    <a:pt x="413" y="142"/>
                    <a:pt x="415" y="143"/>
                  </a:cubicBezTo>
                  <a:cubicBezTo>
                    <a:pt x="418" y="144"/>
                    <a:pt x="419" y="145"/>
                    <a:pt x="421" y="147"/>
                  </a:cubicBezTo>
                  <a:cubicBezTo>
                    <a:pt x="422" y="149"/>
                    <a:pt x="423" y="150"/>
                    <a:pt x="424" y="151"/>
                  </a:cubicBezTo>
                  <a:cubicBezTo>
                    <a:pt x="425" y="151"/>
                    <a:pt x="427" y="151"/>
                    <a:pt x="430" y="152"/>
                  </a:cubicBezTo>
                  <a:cubicBezTo>
                    <a:pt x="433" y="153"/>
                    <a:pt x="434" y="154"/>
                    <a:pt x="436" y="154"/>
                  </a:cubicBezTo>
                  <a:cubicBezTo>
                    <a:pt x="437" y="155"/>
                    <a:pt x="435" y="155"/>
                    <a:pt x="440" y="156"/>
                  </a:cubicBezTo>
                  <a:cubicBezTo>
                    <a:pt x="446" y="156"/>
                    <a:pt x="448" y="155"/>
                    <a:pt x="448" y="159"/>
                  </a:cubicBezTo>
                  <a:cubicBezTo>
                    <a:pt x="448" y="163"/>
                    <a:pt x="449" y="164"/>
                    <a:pt x="446" y="166"/>
                  </a:cubicBezTo>
                  <a:cubicBezTo>
                    <a:pt x="444" y="168"/>
                    <a:pt x="439" y="169"/>
                    <a:pt x="437" y="170"/>
                  </a:cubicBezTo>
                  <a:cubicBezTo>
                    <a:pt x="435" y="171"/>
                    <a:pt x="429" y="174"/>
                    <a:pt x="428" y="175"/>
                  </a:cubicBezTo>
                  <a:cubicBezTo>
                    <a:pt x="426" y="176"/>
                    <a:pt x="424" y="177"/>
                    <a:pt x="419" y="178"/>
                  </a:cubicBezTo>
                  <a:cubicBezTo>
                    <a:pt x="414" y="179"/>
                    <a:pt x="411" y="180"/>
                    <a:pt x="407" y="181"/>
                  </a:cubicBezTo>
                  <a:cubicBezTo>
                    <a:pt x="404" y="182"/>
                    <a:pt x="404" y="183"/>
                    <a:pt x="400" y="184"/>
                  </a:cubicBezTo>
                  <a:cubicBezTo>
                    <a:pt x="397" y="186"/>
                    <a:pt x="393" y="186"/>
                    <a:pt x="390" y="189"/>
                  </a:cubicBezTo>
                  <a:cubicBezTo>
                    <a:pt x="388" y="193"/>
                    <a:pt x="385" y="193"/>
                    <a:pt x="384" y="196"/>
                  </a:cubicBezTo>
                  <a:cubicBezTo>
                    <a:pt x="383" y="199"/>
                    <a:pt x="381" y="200"/>
                    <a:pt x="380" y="204"/>
                  </a:cubicBezTo>
                  <a:cubicBezTo>
                    <a:pt x="380" y="207"/>
                    <a:pt x="380" y="209"/>
                    <a:pt x="380" y="211"/>
                  </a:cubicBezTo>
                  <a:cubicBezTo>
                    <a:pt x="380" y="214"/>
                    <a:pt x="380" y="213"/>
                    <a:pt x="380" y="216"/>
                  </a:cubicBezTo>
                  <a:cubicBezTo>
                    <a:pt x="380" y="219"/>
                    <a:pt x="380" y="219"/>
                    <a:pt x="380" y="223"/>
                  </a:cubicBezTo>
                  <a:cubicBezTo>
                    <a:pt x="380" y="226"/>
                    <a:pt x="380" y="228"/>
                    <a:pt x="380" y="230"/>
                  </a:cubicBezTo>
                  <a:cubicBezTo>
                    <a:pt x="380" y="231"/>
                    <a:pt x="381" y="234"/>
                    <a:pt x="381" y="236"/>
                  </a:cubicBezTo>
                  <a:cubicBezTo>
                    <a:pt x="381" y="238"/>
                    <a:pt x="381" y="245"/>
                    <a:pt x="381" y="246"/>
                  </a:cubicBezTo>
                  <a:cubicBezTo>
                    <a:pt x="381" y="248"/>
                    <a:pt x="379" y="253"/>
                    <a:pt x="378" y="255"/>
                  </a:cubicBezTo>
                  <a:cubicBezTo>
                    <a:pt x="377" y="257"/>
                    <a:pt x="375" y="261"/>
                    <a:pt x="372" y="261"/>
                  </a:cubicBezTo>
                  <a:cubicBezTo>
                    <a:pt x="369" y="262"/>
                    <a:pt x="365" y="263"/>
                    <a:pt x="361" y="262"/>
                  </a:cubicBezTo>
                  <a:cubicBezTo>
                    <a:pt x="357" y="261"/>
                    <a:pt x="354" y="259"/>
                    <a:pt x="353" y="256"/>
                  </a:cubicBezTo>
                  <a:cubicBezTo>
                    <a:pt x="352" y="253"/>
                    <a:pt x="350" y="249"/>
                    <a:pt x="349" y="248"/>
                  </a:cubicBezTo>
                  <a:cubicBezTo>
                    <a:pt x="349" y="247"/>
                    <a:pt x="348" y="246"/>
                    <a:pt x="349" y="244"/>
                  </a:cubicBezTo>
                  <a:cubicBezTo>
                    <a:pt x="350" y="243"/>
                    <a:pt x="353" y="236"/>
                    <a:pt x="354" y="235"/>
                  </a:cubicBezTo>
                  <a:cubicBezTo>
                    <a:pt x="354" y="233"/>
                    <a:pt x="355" y="229"/>
                    <a:pt x="356" y="227"/>
                  </a:cubicBezTo>
                  <a:cubicBezTo>
                    <a:pt x="357" y="224"/>
                    <a:pt x="358" y="223"/>
                    <a:pt x="358" y="221"/>
                  </a:cubicBezTo>
                  <a:cubicBezTo>
                    <a:pt x="358" y="218"/>
                    <a:pt x="358" y="213"/>
                    <a:pt x="355" y="212"/>
                  </a:cubicBezTo>
                  <a:cubicBezTo>
                    <a:pt x="352" y="211"/>
                    <a:pt x="351" y="211"/>
                    <a:pt x="350" y="212"/>
                  </a:cubicBezTo>
                  <a:cubicBezTo>
                    <a:pt x="349" y="213"/>
                    <a:pt x="345" y="214"/>
                    <a:pt x="343" y="215"/>
                  </a:cubicBezTo>
                  <a:cubicBezTo>
                    <a:pt x="342" y="216"/>
                    <a:pt x="339" y="216"/>
                    <a:pt x="337" y="216"/>
                  </a:cubicBezTo>
                  <a:cubicBezTo>
                    <a:pt x="335" y="216"/>
                    <a:pt x="333" y="215"/>
                    <a:pt x="331" y="213"/>
                  </a:cubicBezTo>
                  <a:cubicBezTo>
                    <a:pt x="329" y="211"/>
                    <a:pt x="325" y="208"/>
                    <a:pt x="323" y="207"/>
                  </a:cubicBezTo>
                  <a:cubicBezTo>
                    <a:pt x="322" y="206"/>
                    <a:pt x="321" y="204"/>
                    <a:pt x="321" y="204"/>
                  </a:cubicBezTo>
                  <a:cubicBezTo>
                    <a:pt x="321" y="204"/>
                    <a:pt x="320" y="203"/>
                    <a:pt x="324" y="202"/>
                  </a:cubicBezTo>
                  <a:cubicBezTo>
                    <a:pt x="327" y="200"/>
                    <a:pt x="332" y="200"/>
                    <a:pt x="335" y="199"/>
                  </a:cubicBezTo>
                  <a:cubicBezTo>
                    <a:pt x="337" y="198"/>
                    <a:pt x="338" y="197"/>
                    <a:pt x="341" y="196"/>
                  </a:cubicBezTo>
                  <a:cubicBezTo>
                    <a:pt x="345" y="195"/>
                    <a:pt x="345" y="196"/>
                    <a:pt x="346" y="194"/>
                  </a:cubicBezTo>
                  <a:cubicBezTo>
                    <a:pt x="348" y="192"/>
                    <a:pt x="349" y="192"/>
                    <a:pt x="350" y="190"/>
                  </a:cubicBezTo>
                  <a:cubicBezTo>
                    <a:pt x="352" y="188"/>
                    <a:pt x="351" y="188"/>
                    <a:pt x="351" y="186"/>
                  </a:cubicBezTo>
                  <a:cubicBezTo>
                    <a:pt x="350" y="183"/>
                    <a:pt x="349" y="176"/>
                    <a:pt x="350" y="173"/>
                  </a:cubicBezTo>
                  <a:cubicBezTo>
                    <a:pt x="350" y="170"/>
                    <a:pt x="350" y="167"/>
                    <a:pt x="351" y="163"/>
                  </a:cubicBezTo>
                  <a:cubicBezTo>
                    <a:pt x="351" y="159"/>
                    <a:pt x="350" y="154"/>
                    <a:pt x="350" y="152"/>
                  </a:cubicBezTo>
                  <a:cubicBezTo>
                    <a:pt x="350" y="150"/>
                    <a:pt x="349" y="148"/>
                    <a:pt x="348" y="147"/>
                  </a:cubicBezTo>
                  <a:cubicBezTo>
                    <a:pt x="347" y="145"/>
                    <a:pt x="345" y="144"/>
                    <a:pt x="345" y="142"/>
                  </a:cubicBezTo>
                  <a:cubicBezTo>
                    <a:pt x="345" y="140"/>
                    <a:pt x="348" y="137"/>
                    <a:pt x="349" y="136"/>
                  </a:cubicBezTo>
                  <a:cubicBezTo>
                    <a:pt x="349" y="135"/>
                    <a:pt x="350" y="136"/>
                    <a:pt x="351" y="134"/>
                  </a:cubicBezTo>
                  <a:cubicBezTo>
                    <a:pt x="352" y="131"/>
                    <a:pt x="352" y="130"/>
                    <a:pt x="352" y="128"/>
                  </a:cubicBezTo>
                  <a:cubicBezTo>
                    <a:pt x="352" y="127"/>
                    <a:pt x="354" y="125"/>
                    <a:pt x="350" y="122"/>
                  </a:cubicBezTo>
                  <a:cubicBezTo>
                    <a:pt x="347" y="119"/>
                    <a:pt x="347" y="118"/>
                    <a:pt x="344" y="117"/>
                  </a:cubicBezTo>
                  <a:cubicBezTo>
                    <a:pt x="341" y="117"/>
                    <a:pt x="343" y="115"/>
                    <a:pt x="336" y="116"/>
                  </a:cubicBezTo>
                  <a:cubicBezTo>
                    <a:pt x="329" y="118"/>
                    <a:pt x="328" y="116"/>
                    <a:pt x="326" y="120"/>
                  </a:cubicBezTo>
                  <a:cubicBezTo>
                    <a:pt x="324" y="124"/>
                    <a:pt x="322" y="128"/>
                    <a:pt x="321" y="131"/>
                  </a:cubicBezTo>
                  <a:cubicBezTo>
                    <a:pt x="320" y="135"/>
                    <a:pt x="320" y="135"/>
                    <a:pt x="320" y="142"/>
                  </a:cubicBezTo>
                  <a:cubicBezTo>
                    <a:pt x="320" y="148"/>
                    <a:pt x="320" y="147"/>
                    <a:pt x="319" y="153"/>
                  </a:cubicBezTo>
                  <a:cubicBezTo>
                    <a:pt x="319" y="158"/>
                    <a:pt x="318" y="160"/>
                    <a:pt x="318" y="161"/>
                  </a:cubicBezTo>
                  <a:cubicBezTo>
                    <a:pt x="318" y="162"/>
                    <a:pt x="318" y="165"/>
                    <a:pt x="318" y="168"/>
                  </a:cubicBezTo>
                  <a:cubicBezTo>
                    <a:pt x="317" y="172"/>
                    <a:pt x="315" y="174"/>
                    <a:pt x="315" y="177"/>
                  </a:cubicBezTo>
                  <a:cubicBezTo>
                    <a:pt x="315" y="179"/>
                    <a:pt x="315" y="180"/>
                    <a:pt x="314" y="184"/>
                  </a:cubicBezTo>
                  <a:cubicBezTo>
                    <a:pt x="313" y="187"/>
                    <a:pt x="312" y="192"/>
                    <a:pt x="312" y="193"/>
                  </a:cubicBezTo>
                  <a:cubicBezTo>
                    <a:pt x="312" y="194"/>
                    <a:pt x="312" y="196"/>
                    <a:pt x="311" y="199"/>
                  </a:cubicBezTo>
                  <a:cubicBezTo>
                    <a:pt x="310" y="201"/>
                    <a:pt x="307" y="208"/>
                    <a:pt x="306" y="209"/>
                  </a:cubicBezTo>
                  <a:cubicBezTo>
                    <a:pt x="305" y="211"/>
                    <a:pt x="303" y="214"/>
                    <a:pt x="301" y="217"/>
                  </a:cubicBezTo>
                  <a:cubicBezTo>
                    <a:pt x="299" y="219"/>
                    <a:pt x="297" y="224"/>
                    <a:pt x="293" y="226"/>
                  </a:cubicBezTo>
                  <a:cubicBezTo>
                    <a:pt x="289" y="228"/>
                    <a:pt x="285" y="228"/>
                    <a:pt x="284" y="227"/>
                  </a:cubicBezTo>
                  <a:cubicBezTo>
                    <a:pt x="283" y="226"/>
                    <a:pt x="279" y="223"/>
                    <a:pt x="279" y="223"/>
                  </a:cubicBezTo>
                  <a:cubicBezTo>
                    <a:pt x="279" y="223"/>
                    <a:pt x="277" y="223"/>
                    <a:pt x="277" y="220"/>
                  </a:cubicBezTo>
                  <a:cubicBezTo>
                    <a:pt x="277" y="218"/>
                    <a:pt x="279" y="218"/>
                    <a:pt x="279" y="216"/>
                  </a:cubicBezTo>
                  <a:cubicBezTo>
                    <a:pt x="279" y="214"/>
                    <a:pt x="277" y="212"/>
                    <a:pt x="277" y="210"/>
                  </a:cubicBezTo>
                  <a:cubicBezTo>
                    <a:pt x="277" y="209"/>
                    <a:pt x="276" y="205"/>
                    <a:pt x="276" y="204"/>
                  </a:cubicBezTo>
                  <a:cubicBezTo>
                    <a:pt x="276" y="203"/>
                    <a:pt x="278" y="202"/>
                    <a:pt x="278" y="202"/>
                  </a:cubicBezTo>
                  <a:cubicBezTo>
                    <a:pt x="278" y="202"/>
                    <a:pt x="286" y="196"/>
                    <a:pt x="287" y="193"/>
                  </a:cubicBezTo>
                  <a:cubicBezTo>
                    <a:pt x="288" y="190"/>
                    <a:pt x="291" y="189"/>
                    <a:pt x="292" y="186"/>
                  </a:cubicBezTo>
                  <a:cubicBezTo>
                    <a:pt x="293" y="182"/>
                    <a:pt x="297" y="179"/>
                    <a:pt x="297" y="176"/>
                  </a:cubicBezTo>
                  <a:cubicBezTo>
                    <a:pt x="298" y="173"/>
                    <a:pt x="301" y="166"/>
                    <a:pt x="301" y="162"/>
                  </a:cubicBezTo>
                  <a:cubicBezTo>
                    <a:pt x="302" y="157"/>
                    <a:pt x="304" y="149"/>
                    <a:pt x="304" y="145"/>
                  </a:cubicBezTo>
                  <a:cubicBezTo>
                    <a:pt x="305" y="141"/>
                    <a:pt x="304" y="129"/>
                    <a:pt x="304" y="123"/>
                  </a:cubicBezTo>
                  <a:cubicBezTo>
                    <a:pt x="304" y="117"/>
                    <a:pt x="303" y="111"/>
                    <a:pt x="303" y="109"/>
                  </a:cubicBezTo>
                  <a:cubicBezTo>
                    <a:pt x="303" y="107"/>
                    <a:pt x="303" y="107"/>
                    <a:pt x="303" y="103"/>
                  </a:cubicBezTo>
                  <a:cubicBezTo>
                    <a:pt x="302" y="100"/>
                    <a:pt x="301" y="99"/>
                    <a:pt x="301" y="97"/>
                  </a:cubicBezTo>
                  <a:cubicBezTo>
                    <a:pt x="300" y="94"/>
                    <a:pt x="300" y="95"/>
                    <a:pt x="301" y="92"/>
                  </a:cubicBezTo>
                  <a:cubicBezTo>
                    <a:pt x="302" y="90"/>
                    <a:pt x="301" y="89"/>
                    <a:pt x="303" y="89"/>
                  </a:cubicBezTo>
                  <a:cubicBezTo>
                    <a:pt x="304" y="88"/>
                    <a:pt x="304" y="88"/>
                    <a:pt x="305" y="86"/>
                  </a:cubicBezTo>
                  <a:cubicBezTo>
                    <a:pt x="307" y="85"/>
                    <a:pt x="306" y="87"/>
                    <a:pt x="307" y="85"/>
                  </a:cubicBezTo>
                  <a:cubicBezTo>
                    <a:pt x="309" y="82"/>
                    <a:pt x="310" y="80"/>
                    <a:pt x="311" y="81"/>
                  </a:cubicBezTo>
                  <a:close/>
                  <a:moveTo>
                    <a:pt x="129" y="76"/>
                  </a:moveTo>
                  <a:cubicBezTo>
                    <a:pt x="129" y="76"/>
                    <a:pt x="132" y="76"/>
                    <a:pt x="133" y="76"/>
                  </a:cubicBezTo>
                  <a:cubicBezTo>
                    <a:pt x="134" y="76"/>
                    <a:pt x="134" y="76"/>
                    <a:pt x="135" y="77"/>
                  </a:cubicBezTo>
                  <a:cubicBezTo>
                    <a:pt x="136" y="78"/>
                    <a:pt x="136" y="78"/>
                    <a:pt x="137" y="79"/>
                  </a:cubicBezTo>
                  <a:cubicBezTo>
                    <a:pt x="139" y="79"/>
                    <a:pt x="139" y="79"/>
                    <a:pt x="139" y="80"/>
                  </a:cubicBezTo>
                  <a:cubicBezTo>
                    <a:pt x="140" y="81"/>
                    <a:pt x="140" y="81"/>
                    <a:pt x="141" y="83"/>
                  </a:cubicBezTo>
                  <a:cubicBezTo>
                    <a:pt x="142" y="84"/>
                    <a:pt x="142" y="84"/>
                    <a:pt x="143" y="85"/>
                  </a:cubicBezTo>
                  <a:cubicBezTo>
                    <a:pt x="143" y="85"/>
                    <a:pt x="143" y="86"/>
                    <a:pt x="143" y="87"/>
                  </a:cubicBezTo>
                  <a:cubicBezTo>
                    <a:pt x="143" y="88"/>
                    <a:pt x="142" y="89"/>
                    <a:pt x="142" y="90"/>
                  </a:cubicBezTo>
                  <a:cubicBezTo>
                    <a:pt x="141" y="90"/>
                    <a:pt x="141" y="90"/>
                    <a:pt x="140" y="91"/>
                  </a:cubicBezTo>
                  <a:cubicBezTo>
                    <a:pt x="139" y="91"/>
                    <a:pt x="139" y="91"/>
                    <a:pt x="139" y="91"/>
                  </a:cubicBezTo>
                  <a:cubicBezTo>
                    <a:pt x="138" y="91"/>
                    <a:pt x="139" y="91"/>
                    <a:pt x="138" y="91"/>
                  </a:cubicBezTo>
                  <a:cubicBezTo>
                    <a:pt x="136" y="91"/>
                    <a:pt x="136" y="91"/>
                    <a:pt x="136" y="91"/>
                  </a:cubicBezTo>
                  <a:cubicBezTo>
                    <a:pt x="135" y="92"/>
                    <a:pt x="135" y="92"/>
                    <a:pt x="135" y="92"/>
                  </a:cubicBezTo>
                  <a:cubicBezTo>
                    <a:pt x="134" y="92"/>
                    <a:pt x="133" y="92"/>
                    <a:pt x="133" y="92"/>
                  </a:cubicBezTo>
                  <a:cubicBezTo>
                    <a:pt x="133" y="92"/>
                    <a:pt x="133" y="92"/>
                    <a:pt x="132" y="92"/>
                  </a:cubicBezTo>
                  <a:cubicBezTo>
                    <a:pt x="131" y="92"/>
                    <a:pt x="131" y="92"/>
                    <a:pt x="130" y="91"/>
                  </a:cubicBezTo>
                  <a:cubicBezTo>
                    <a:pt x="130" y="91"/>
                    <a:pt x="129" y="91"/>
                    <a:pt x="129" y="90"/>
                  </a:cubicBezTo>
                  <a:cubicBezTo>
                    <a:pt x="129" y="90"/>
                    <a:pt x="129" y="89"/>
                    <a:pt x="128" y="89"/>
                  </a:cubicBezTo>
                  <a:cubicBezTo>
                    <a:pt x="128" y="89"/>
                    <a:pt x="128" y="90"/>
                    <a:pt x="128" y="88"/>
                  </a:cubicBezTo>
                  <a:cubicBezTo>
                    <a:pt x="128" y="87"/>
                    <a:pt x="128" y="87"/>
                    <a:pt x="128" y="86"/>
                  </a:cubicBezTo>
                  <a:cubicBezTo>
                    <a:pt x="128" y="86"/>
                    <a:pt x="128" y="87"/>
                    <a:pt x="128" y="85"/>
                  </a:cubicBezTo>
                  <a:cubicBezTo>
                    <a:pt x="127" y="84"/>
                    <a:pt x="127" y="85"/>
                    <a:pt x="127" y="84"/>
                  </a:cubicBezTo>
                  <a:cubicBezTo>
                    <a:pt x="127" y="83"/>
                    <a:pt x="127" y="83"/>
                    <a:pt x="127" y="82"/>
                  </a:cubicBezTo>
                  <a:cubicBezTo>
                    <a:pt x="127" y="82"/>
                    <a:pt x="128" y="82"/>
                    <a:pt x="127" y="82"/>
                  </a:cubicBezTo>
                  <a:cubicBezTo>
                    <a:pt x="127" y="81"/>
                    <a:pt x="127" y="82"/>
                    <a:pt x="127" y="81"/>
                  </a:cubicBezTo>
                  <a:cubicBezTo>
                    <a:pt x="127" y="81"/>
                    <a:pt x="127" y="81"/>
                    <a:pt x="127" y="81"/>
                  </a:cubicBezTo>
                  <a:cubicBezTo>
                    <a:pt x="127" y="80"/>
                    <a:pt x="127" y="80"/>
                    <a:pt x="127" y="80"/>
                  </a:cubicBezTo>
                  <a:cubicBezTo>
                    <a:pt x="127" y="79"/>
                    <a:pt x="127" y="80"/>
                    <a:pt x="127" y="79"/>
                  </a:cubicBezTo>
                  <a:cubicBezTo>
                    <a:pt x="127" y="78"/>
                    <a:pt x="127" y="79"/>
                    <a:pt x="128" y="78"/>
                  </a:cubicBezTo>
                  <a:cubicBezTo>
                    <a:pt x="128" y="77"/>
                    <a:pt x="129" y="76"/>
                    <a:pt x="129" y="76"/>
                  </a:cubicBezTo>
                  <a:close/>
                  <a:moveTo>
                    <a:pt x="82" y="26"/>
                  </a:moveTo>
                  <a:cubicBezTo>
                    <a:pt x="83" y="24"/>
                    <a:pt x="87" y="24"/>
                    <a:pt x="89" y="23"/>
                  </a:cubicBezTo>
                  <a:cubicBezTo>
                    <a:pt x="92" y="23"/>
                    <a:pt x="97" y="24"/>
                    <a:pt x="100" y="24"/>
                  </a:cubicBezTo>
                  <a:cubicBezTo>
                    <a:pt x="103" y="23"/>
                    <a:pt x="102" y="22"/>
                    <a:pt x="107" y="22"/>
                  </a:cubicBezTo>
                  <a:cubicBezTo>
                    <a:pt x="112" y="22"/>
                    <a:pt x="113" y="23"/>
                    <a:pt x="115" y="22"/>
                  </a:cubicBezTo>
                  <a:cubicBezTo>
                    <a:pt x="117" y="21"/>
                    <a:pt x="118" y="20"/>
                    <a:pt x="121" y="19"/>
                  </a:cubicBezTo>
                  <a:cubicBezTo>
                    <a:pt x="124" y="18"/>
                    <a:pt x="126" y="18"/>
                    <a:pt x="129" y="17"/>
                  </a:cubicBezTo>
                  <a:cubicBezTo>
                    <a:pt x="132" y="15"/>
                    <a:pt x="134" y="14"/>
                    <a:pt x="136" y="14"/>
                  </a:cubicBezTo>
                  <a:cubicBezTo>
                    <a:pt x="138" y="13"/>
                    <a:pt x="142" y="11"/>
                    <a:pt x="143" y="11"/>
                  </a:cubicBezTo>
                  <a:cubicBezTo>
                    <a:pt x="145" y="10"/>
                    <a:pt x="147" y="9"/>
                    <a:pt x="149" y="8"/>
                  </a:cubicBezTo>
                  <a:cubicBezTo>
                    <a:pt x="152" y="8"/>
                    <a:pt x="153" y="8"/>
                    <a:pt x="154" y="7"/>
                  </a:cubicBezTo>
                  <a:cubicBezTo>
                    <a:pt x="155" y="6"/>
                    <a:pt x="157" y="4"/>
                    <a:pt x="160" y="4"/>
                  </a:cubicBezTo>
                  <a:cubicBezTo>
                    <a:pt x="162" y="4"/>
                    <a:pt x="162" y="4"/>
                    <a:pt x="165" y="3"/>
                  </a:cubicBezTo>
                  <a:cubicBezTo>
                    <a:pt x="167" y="3"/>
                    <a:pt x="168" y="2"/>
                    <a:pt x="169" y="2"/>
                  </a:cubicBezTo>
                  <a:cubicBezTo>
                    <a:pt x="171" y="2"/>
                    <a:pt x="173" y="2"/>
                    <a:pt x="174" y="2"/>
                  </a:cubicBezTo>
                  <a:cubicBezTo>
                    <a:pt x="176" y="2"/>
                    <a:pt x="176" y="2"/>
                    <a:pt x="178" y="2"/>
                  </a:cubicBezTo>
                  <a:cubicBezTo>
                    <a:pt x="179" y="1"/>
                    <a:pt x="182" y="1"/>
                    <a:pt x="184" y="1"/>
                  </a:cubicBezTo>
                  <a:cubicBezTo>
                    <a:pt x="185" y="1"/>
                    <a:pt x="186" y="1"/>
                    <a:pt x="187" y="1"/>
                  </a:cubicBezTo>
                  <a:cubicBezTo>
                    <a:pt x="187" y="2"/>
                    <a:pt x="191" y="2"/>
                    <a:pt x="191" y="2"/>
                  </a:cubicBezTo>
                  <a:cubicBezTo>
                    <a:pt x="191" y="2"/>
                    <a:pt x="194" y="1"/>
                    <a:pt x="195" y="2"/>
                  </a:cubicBezTo>
                  <a:cubicBezTo>
                    <a:pt x="196" y="2"/>
                    <a:pt x="196" y="4"/>
                    <a:pt x="196" y="4"/>
                  </a:cubicBezTo>
                  <a:cubicBezTo>
                    <a:pt x="196" y="5"/>
                    <a:pt x="195" y="8"/>
                    <a:pt x="194" y="8"/>
                  </a:cubicBezTo>
                  <a:cubicBezTo>
                    <a:pt x="193" y="9"/>
                    <a:pt x="188" y="14"/>
                    <a:pt x="187" y="15"/>
                  </a:cubicBezTo>
                  <a:cubicBezTo>
                    <a:pt x="187" y="16"/>
                    <a:pt x="177" y="25"/>
                    <a:pt x="177" y="25"/>
                  </a:cubicBezTo>
                  <a:cubicBezTo>
                    <a:pt x="176" y="26"/>
                    <a:pt x="169" y="28"/>
                    <a:pt x="168" y="30"/>
                  </a:cubicBezTo>
                  <a:cubicBezTo>
                    <a:pt x="166" y="33"/>
                    <a:pt x="162" y="35"/>
                    <a:pt x="162" y="35"/>
                  </a:cubicBezTo>
                  <a:cubicBezTo>
                    <a:pt x="162" y="35"/>
                    <a:pt x="162" y="35"/>
                    <a:pt x="161" y="35"/>
                  </a:cubicBezTo>
                  <a:cubicBezTo>
                    <a:pt x="160" y="36"/>
                    <a:pt x="155" y="39"/>
                    <a:pt x="153" y="40"/>
                  </a:cubicBezTo>
                  <a:cubicBezTo>
                    <a:pt x="150" y="41"/>
                    <a:pt x="148" y="42"/>
                    <a:pt x="147" y="43"/>
                  </a:cubicBezTo>
                  <a:cubicBezTo>
                    <a:pt x="145" y="44"/>
                    <a:pt x="143" y="47"/>
                    <a:pt x="141" y="47"/>
                  </a:cubicBezTo>
                  <a:cubicBezTo>
                    <a:pt x="140" y="47"/>
                    <a:pt x="137" y="49"/>
                    <a:pt x="136" y="50"/>
                  </a:cubicBezTo>
                  <a:cubicBezTo>
                    <a:pt x="135" y="51"/>
                    <a:pt x="133" y="52"/>
                    <a:pt x="132" y="53"/>
                  </a:cubicBezTo>
                  <a:cubicBezTo>
                    <a:pt x="132" y="53"/>
                    <a:pt x="130" y="55"/>
                    <a:pt x="130" y="55"/>
                  </a:cubicBezTo>
                  <a:cubicBezTo>
                    <a:pt x="130" y="55"/>
                    <a:pt x="129" y="55"/>
                    <a:pt x="128" y="56"/>
                  </a:cubicBezTo>
                  <a:cubicBezTo>
                    <a:pt x="127" y="57"/>
                    <a:pt x="127" y="57"/>
                    <a:pt x="127" y="58"/>
                  </a:cubicBezTo>
                  <a:cubicBezTo>
                    <a:pt x="127" y="59"/>
                    <a:pt x="127" y="59"/>
                    <a:pt x="127" y="60"/>
                  </a:cubicBezTo>
                  <a:cubicBezTo>
                    <a:pt x="127" y="60"/>
                    <a:pt x="129" y="64"/>
                    <a:pt x="130" y="65"/>
                  </a:cubicBezTo>
                  <a:cubicBezTo>
                    <a:pt x="132" y="66"/>
                    <a:pt x="132" y="68"/>
                    <a:pt x="133" y="68"/>
                  </a:cubicBezTo>
                  <a:cubicBezTo>
                    <a:pt x="133" y="69"/>
                    <a:pt x="134" y="70"/>
                    <a:pt x="135" y="71"/>
                  </a:cubicBezTo>
                  <a:cubicBezTo>
                    <a:pt x="136" y="71"/>
                    <a:pt x="137" y="72"/>
                    <a:pt x="137" y="72"/>
                  </a:cubicBezTo>
                  <a:cubicBezTo>
                    <a:pt x="138" y="72"/>
                    <a:pt x="139" y="72"/>
                    <a:pt x="141" y="72"/>
                  </a:cubicBezTo>
                  <a:cubicBezTo>
                    <a:pt x="143" y="72"/>
                    <a:pt x="146" y="72"/>
                    <a:pt x="148" y="72"/>
                  </a:cubicBezTo>
                  <a:cubicBezTo>
                    <a:pt x="150" y="73"/>
                    <a:pt x="153" y="73"/>
                    <a:pt x="155" y="73"/>
                  </a:cubicBezTo>
                  <a:cubicBezTo>
                    <a:pt x="157" y="73"/>
                    <a:pt x="159" y="74"/>
                    <a:pt x="160" y="74"/>
                  </a:cubicBezTo>
                  <a:cubicBezTo>
                    <a:pt x="162" y="74"/>
                    <a:pt x="166" y="73"/>
                    <a:pt x="167" y="73"/>
                  </a:cubicBezTo>
                  <a:cubicBezTo>
                    <a:pt x="168" y="73"/>
                    <a:pt x="171" y="72"/>
                    <a:pt x="172" y="72"/>
                  </a:cubicBezTo>
                  <a:cubicBezTo>
                    <a:pt x="173" y="72"/>
                    <a:pt x="175" y="72"/>
                    <a:pt x="176" y="71"/>
                  </a:cubicBezTo>
                  <a:cubicBezTo>
                    <a:pt x="177" y="71"/>
                    <a:pt x="177" y="70"/>
                    <a:pt x="178" y="70"/>
                  </a:cubicBezTo>
                  <a:cubicBezTo>
                    <a:pt x="180" y="71"/>
                    <a:pt x="181" y="71"/>
                    <a:pt x="181" y="72"/>
                  </a:cubicBezTo>
                  <a:cubicBezTo>
                    <a:pt x="182" y="74"/>
                    <a:pt x="182" y="75"/>
                    <a:pt x="182" y="76"/>
                  </a:cubicBezTo>
                  <a:cubicBezTo>
                    <a:pt x="182" y="77"/>
                    <a:pt x="183" y="78"/>
                    <a:pt x="183" y="79"/>
                  </a:cubicBezTo>
                  <a:cubicBezTo>
                    <a:pt x="183" y="79"/>
                    <a:pt x="183" y="80"/>
                    <a:pt x="182" y="81"/>
                  </a:cubicBezTo>
                  <a:cubicBezTo>
                    <a:pt x="180" y="82"/>
                    <a:pt x="181" y="82"/>
                    <a:pt x="179" y="82"/>
                  </a:cubicBezTo>
                  <a:cubicBezTo>
                    <a:pt x="176" y="83"/>
                    <a:pt x="175" y="83"/>
                    <a:pt x="174" y="84"/>
                  </a:cubicBezTo>
                  <a:cubicBezTo>
                    <a:pt x="173" y="84"/>
                    <a:pt x="173" y="85"/>
                    <a:pt x="171" y="86"/>
                  </a:cubicBezTo>
                  <a:cubicBezTo>
                    <a:pt x="170" y="86"/>
                    <a:pt x="168" y="87"/>
                    <a:pt x="167" y="87"/>
                  </a:cubicBezTo>
                  <a:cubicBezTo>
                    <a:pt x="165" y="88"/>
                    <a:pt x="165" y="88"/>
                    <a:pt x="161" y="90"/>
                  </a:cubicBezTo>
                  <a:cubicBezTo>
                    <a:pt x="158" y="92"/>
                    <a:pt x="154" y="93"/>
                    <a:pt x="153" y="94"/>
                  </a:cubicBezTo>
                  <a:cubicBezTo>
                    <a:pt x="152" y="94"/>
                    <a:pt x="151" y="95"/>
                    <a:pt x="149" y="96"/>
                  </a:cubicBezTo>
                  <a:cubicBezTo>
                    <a:pt x="146" y="97"/>
                    <a:pt x="144" y="99"/>
                    <a:pt x="141" y="100"/>
                  </a:cubicBezTo>
                  <a:cubicBezTo>
                    <a:pt x="139" y="101"/>
                    <a:pt x="131" y="106"/>
                    <a:pt x="130" y="108"/>
                  </a:cubicBezTo>
                  <a:cubicBezTo>
                    <a:pt x="129" y="109"/>
                    <a:pt x="128" y="109"/>
                    <a:pt x="128" y="111"/>
                  </a:cubicBezTo>
                  <a:cubicBezTo>
                    <a:pt x="127" y="113"/>
                    <a:pt x="128" y="117"/>
                    <a:pt x="128" y="118"/>
                  </a:cubicBezTo>
                  <a:cubicBezTo>
                    <a:pt x="129" y="119"/>
                    <a:pt x="129" y="120"/>
                    <a:pt x="130" y="122"/>
                  </a:cubicBezTo>
                  <a:cubicBezTo>
                    <a:pt x="131" y="124"/>
                    <a:pt x="132" y="127"/>
                    <a:pt x="132" y="128"/>
                  </a:cubicBezTo>
                  <a:cubicBezTo>
                    <a:pt x="132" y="129"/>
                    <a:pt x="133" y="130"/>
                    <a:pt x="133" y="131"/>
                  </a:cubicBezTo>
                  <a:cubicBezTo>
                    <a:pt x="133" y="131"/>
                    <a:pt x="135" y="134"/>
                    <a:pt x="135" y="134"/>
                  </a:cubicBezTo>
                  <a:cubicBezTo>
                    <a:pt x="135" y="134"/>
                    <a:pt x="134" y="138"/>
                    <a:pt x="134" y="139"/>
                  </a:cubicBezTo>
                  <a:cubicBezTo>
                    <a:pt x="135" y="140"/>
                    <a:pt x="135" y="140"/>
                    <a:pt x="136" y="142"/>
                  </a:cubicBezTo>
                  <a:cubicBezTo>
                    <a:pt x="137" y="144"/>
                    <a:pt x="138" y="148"/>
                    <a:pt x="139" y="148"/>
                  </a:cubicBezTo>
                  <a:cubicBezTo>
                    <a:pt x="139" y="149"/>
                    <a:pt x="141" y="153"/>
                    <a:pt x="141" y="153"/>
                  </a:cubicBezTo>
                  <a:cubicBezTo>
                    <a:pt x="142" y="154"/>
                    <a:pt x="142" y="156"/>
                    <a:pt x="144" y="157"/>
                  </a:cubicBezTo>
                  <a:cubicBezTo>
                    <a:pt x="145" y="158"/>
                    <a:pt x="148" y="161"/>
                    <a:pt x="148" y="161"/>
                  </a:cubicBezTo>
                  <a:cubicBezTo>
                    <a:pt x="148" y="161"/>
                    <a:pt x="149" y="164"/>
                    <a:pt x="150" y="165"/>
                  </a:cubicBezTo>
                  <a:cubicBezTo>
                    <a:pt x="150" y="166"/>
                    <a:pt x="153" y="168"/>
                    <a:pt x="154" y="168"/>
                  </a:cubicBezTo>
                  <a:cubicBezTo>
                    <a:pt x="155" y="169"/>
                    <a:pt x="156" y="171"/>
                    <a:pt x="156" y="171"/>
                  </a:cubicBezTo>
                  <a:cubicBezTo>
                    <a:pt x="156" y="171"/>
                    <a:pt x="159" y="174"/>
                    <a:pt x="160" y="175"/>
                  </a:cubicBezTo>
                  <a:cubicBezTo>
                    <a:pt x="161" y="177"/>
                    <a:pt x="163" y="177"/>
                    <a:pt x="164" y="179"/>
                  </a:cubicBezTo>
                  <a:cubicBezTo>
                    <a:pt x="165" y="181"/>
                    <a:pt x="166" y="181"/>
                    <a:pt x="167" y="182"/>
                  </a:cubicBezTo>
                  <a:cubicBezTo>
                    <a:pt x="168" y="183"/>
                    <a:pt x="171" y="187"/>
                    <a:pt x="172" y="188"/>
                  </a:cubicBezTo>
                  <a:cubicBezTo>
                    <a:pt x="172" y="189"/>
                    <a:pt x="173" y="188"/>
                    <a:pt x="176" y="190"/>
                  </a:cubicBezTo>
                  <a:cubicBezTo>
                    <a:pt x="178" y="192"/>
                    <a:pt x="178" y="191"/>
                    <a:pt x="181" y="195"/>
                  </a:cubicBezTo>
                  <a:cubicBezTo>
                    <a:pt x="184" y="198"/>
                    <a:pt x="186" y="201"/>
                    <a:pt x="187" y="201"/>
                  </a:cubicBezTo>
                  <a:cubicBezTo>
                    <a:pt x="188" y="202"/>
                    <a:pt x="194" y="206"/>
                    <a:pt x="195" y="206"/>
                  </a:cubicBezTo>
                  <a:cubicBezTo>
                    <a:pt x="196" y="207"/>
                    <a:pt x="199" y="209"/>
                    <a:pt x="200" y="209"/>
                  </a:cubicBezTo>
                  <a:cubicBezTo>
                    <a:pt x="201" y="209"/>
                    <a:pt x="205" y="211"/>
                    <a:pt x="206" y="211"/>
                  </a:cubicBezTo>
                  <a:cubicBezTo>
                    <a:pt x="207" y="211"/>
                    <a:pt x="210" y="212"/>
                    <a:pt x="211" y="212"/>
                  </a:cubicBezTo>
                  <a:cubicBezTo>
                    <a:pt x="213" y="213"/>
                    <a:pt x="214" y="213"/>
                    <a:pt x="216" y="213"/>
                  </a:cubicBezTo>
                  <a:cubicBezTo>
                    <a:pt x="218" y="214"/>
                    <a:pt x="220" y="214"/>
                    <a:pt x="223" y="214"/>
                  </a:cubicBezTo>
                  <a:cubicBezTo>
                    <a:pt x="225" y="214"/>
                    <a:pt x="228" y="215"/>
                    <a:pt x="229" y="215"/>
                  </a:cubicBezTo>
                  <a:cubicBezTo>
                    <a:pt x="230" y="215"/>
                    <a:pt x="237" y="214"/>
                    <a:pt x="240" y="214"/>
                  </a:cubicBezTo>
                  <a:cubicBezTo>
                    <a:pt x="243" y="214"/>
                    <a:pt x="244" y="214"/>
                    <a:pt x="246" y="214"/>
                  </a:cubicBezTo>
                  <a:cubicBezTo>
                    <a:pt x="247" y="214"/>
                    <a:pt x="248" y="214"/>
                    <a:pt x="248" y="214"/>
                  </a:cubicBezTo>
                  <a:cubicBezTo>
                    <a:pt x="248" y="214"/>
                    <a:pt x="249" y="216"/>
                    <a:pt x="247" y="217"/>
                  </a:cubicBezTo>
                  <a:cubicBezTo>
                    <a:pt x="246" y="217"/>
                    <a:pt x="247" y="217"/>
                    <a:pt x="245" y="218"/>
                  </a:cubicBezTo>
                  <a:cubicBezTo>
                    <a:pt x="243" y="218"/>
                    <a:pt x="235" y="220"/>
                    <a:pt x="234" y="220"/>
                  </a:cubicBezTo>
                  <a:cubicBezTo>
                    <a:pt x="232" y="221"/>
                    <a:pt x="229" y="223"/>
                    <a:pt x="225" y="224"/>
                  </a:cubicBezTo>
                  <a:cubicBezTo>
                    <a:pt x="221" y="225"/>
                    <a:pt x="220" y="226"/>
                    <a:pt x="217" y="227"/>
                  </a:cubicBezTo>
                  <a:cubicBezTo>
                    <a:pt x="214" y="228"/>
                    <a:pt x="212" y="229"/>
                    <a:pt x="210" y="229"/>
                  </a:cubicBezTo>
                  <a:cubicBezTo>
                    <a:pt x="208" y="229"/>
                    <a:pt x="201" y="233"/>
                    <a:pt x="197" y="234"/>
                  </a:cubicBezTo>
                  <a:cubicBezTo>
                    <a:pt x="193" y="234"/>
                    <a:pt x="188" y="237"/>
                    <a:pt x="185" y="238"/>
                  </a:cubicBezTo>
                  <a:cubicBezTo>
                    <a:pt x="182" y="240"/>
                    <a:pt x="178" y="241"/>
                    <a:pt x="175" y="241"/>
                  </a:cubicBezTo>
                  <a:cubicBezTo>
                    <a:pt x="172" y="241"/>
                    <a:pt x="165" y="238"/>
                    <a:pt x="163" y="237"/>
                  </a:cubicBezTo>
                  <a:cubicBezTo>
                    <a:pt x="161" y="236"/>
                    <a:pt x="156" y="232"/>
                    <a:pt x="155" y="231"/>
                  </a:cubicBezTo>
                  <a:cubicBezTo>
                    <a:pt x="155" y="230"/>
                    <a:pt x="151" y="227"/>
                    <a:pt x="149" y="226"/>
                  </a:cubicBezTo>
                  <a:cubicBezTo>
                    <a:pt x="147" y="224"/>
                    <a:pt x="145" y="220"/>
                    <a:pt x="144" y="220"/>
                  </a:cubicBezTo>
                  <a:cubicBezTo>
                    <a:pt x="144" y="219"/>
                    <a:pt x="139" y="211"/>
                    <a:pt x="139" y="210"/>
                  </a:cubicBezTo>
                  <a:cubicBezTo>
                    <a:pt x="139" y="209"/>
                    <a:pt x="137" y="201"/>
                    <a:pt x="137" y="200"/>
                  </a:cubicBezTo>
                  <a:cubicBezTo>
                    <a:pt x="137" y="199"/>
                    <a:pt x="135" y="192"/>
                    <a:pt x="134" y="191"/>
                  </a:cubicBezTo>
                  <a:cubicBezTo>
                    <a:pt x="134" y="190"/>
                    <a:pt x="131" y="184"/>
                    <a:pt x="130" y="182"/>
                  </a:cubicBezTo>
                  <a:cubicBezTo>
                    <a:pt x="130" y="180"/>
                    <a:pt x="127" y="173"/>
                    <a:pt x="127" y="171"/>
                  </a:cubicBezTo>
                  <a:cubicBezTo>
                    <a:pt x="126" y="169"/>
                    <a:pt x="124" y="164"/>
                    <a:pt x="124" y="162"/>
                  </a:cubicBezTo>
                  <a:cubicBezTo>
                    <a:pt x="124" y="161"/>
                    <a:pt x="122" y="152"/>
                    <a:pt x="122" y="151"/>
                  </a:cubicBezTo>
                  <a:cubicBezTo>
                    <a:pt x="122" y="150"/>
                    <a:pt x="120" y="144"/>
                    <a:pt x="119" y="144"/>
                  </a:cubicBezTo>
                  <a:cubicBezTo>
                    <a:pt x="118" y="143"/>
                    <a:pt x="118" y="142"/>
                    <a:pt x="117" y="143"/>
                  </a:cubicBezTo>
                  <a:cubicBezTo>
                    <a:pt x="116" y="143"/>
                    <a:pt x="113" y="146"/>
                    <a:pt x="113" y="147"/>
                  </a:cubicBezTo>
                  <a:cubicBezTo>
                    <a:pt x="113" y="148"/>
                    <a:pt x="111" y="154"/>
                    <a:pt x="110" y="155"/>
                  </a:cubicBezTo>
                  <a:cubicBezTo>
                    <a:pt x="110" y="156"/>
                    <a:pt x="108" y="159"/>
                    <a:pt x="108" y="161"/>
                  </a:cubicBezTo>
                  <a:cubicBezTo>
                    <a:pt x="107" y="164"/>
                    <a:pt x="106" y="168"/>
                    <a:pt x="106" y="168"/>
                  </a:cubicBezTo>
                  <a:cubicBezTo>
                    <a:pt x="106" y="169"/>
                    <a:pt x="104" y="171"/>
                    <a:pt x="104" y="173"/>
                  </a:cubicBezTo>
                  <a:cubicBezTo>
                    <a:pt x="104" y="174"/>
                    <a:pt x="104" y="176"/>
                    <a:pt x="103" y="178"/>
                  </a:cubicBezTo>
                  <a:cubicBezTo>
                    <a:pt x="103" y="180"/>
                    <a:pt x="102" y="179"/>
                    <a:pt x="101" y="183"/>
                  </a:cubicBezTo>
                  <a:cubicBezTo>
                    <a:pt x="101" y="186"/>
                    <a:pt x="100" y="191"/>
                    <a:pt x="100" y="192"/>
                  </a:cubicBezTo>
                  <a:cubicBezTo>
                    <a:pt x="99" y="193"/>
                    <a:pt x="98" y="197"/>
                    <a:pt x="98" y="198"/>
                  </a:cubicBezTo>
                  <a:cubicBezTo>
                    <a:pt x="97" y="200"/>
                    <a:pt x="96" y="201"/>
                    <a:pt x="95" y="204"/>
                  </a:cubicBezTo>
                  <a:cubicBezTo>
                    <a:pt x="94" y="206"/>
                    <a:pt x="93" y="209"/>
                    <a:pt x="93" y="209"/>
                  </a:cubicBezTo>
                  <a:cubicBezTo>
                    <a:pt x="93" y="209"/>
                    <a:pt x="93" y="210"/>
                    <a:pt x="93" y="211"/>
                  </a:cubicBezTo>
                  <a:cubicBezTo>
                    <a:pt x="92" y="213"/>
                    <a:pt x="88" y="218"/>
                    <a:pt x="87" y="219"/>
                  </a:cubicBezTo>
                  <a:cubicBezTo>
                    <a:pt x="85" y="219"/>
                    <a:pt x="81" y="222"/>
                    <a:pt x="80" y="224"/>
                  </a:cubicBezTo>
                  <a:cubicBezTo>
                    <a:pt x="78" y="225"/>
                    <a:pt x="72" y="230"/>
                    <a:pt x="71" y="231"/>
                  </a:cubicBezTo>
                  <a:cubicBezTo>
                    <a:pt x="69" y="232"/>
                    <a:pt x="64" y="236"/>
                    <a:pt x="63" y="237"/>
                  </a:cubicBezTo>
                  <a:cubicBezTo>
                    <a:pt x="63" y="237"/>
                    <a:pt x="58" y="240"/>
                    <a:pt x="55" y="241"/>
                  </a:cubicBezTo>
                  <a:cubicBezTo>
                    <a:pt x="52" y="241"/>
                    <a:pt x="47" y="244"/>
                    <a:pt x="45" y="245"/>
                  </a:cubicBezTo>
                  <a:cubicBezTo>
                    <a:pt x="42" y="246"/>
                    <a:pt x="33" y="247"/>
                    <a:pt x="31" y="247"/>
                  </a:cubicBezTo>
                  <a:cubicBezTo>
                    <a:pt x="29" y="247"/>
                    <a:pt x="22" y="247"/>
                    <a:pt x="21" y="246"/>
                  </a:cubicBezTo>
                  <a:cubicBezTo>
                    <a:pt x="20" y="246"/>
                    <a:pt x="18" y="246"/>
                    <a:pt x="15" y="246"/>
                  </a:cubicBezTo>
                  <a:cubicBezTo>
                    <a:pt x="11" y="245"/>
                    <a:pt x="9" y="244"/>
                    <a:pt x="7" y="244"/>
                  </a:cubicBezTo>
                  <a:cubicBezTo>
                    <a:pt x="4" y="244"/>
                    <a:pt x="1" y="243"/>
                    <a:pt x="1" y="242"/>
                  </a:cubicBezTo>
                  <a:cubicBezTo>
                    <a:pt x="0" y="242"/>
                    <a:pt x="0" y="240"/>
                    <a:pt x="1" y="240"/>
                  </a:cubicBezTo>
                  <a:cubicBezTo>
                    <a:pt x="2" y="239"/>
                    <a:pt x="3" y="238"/>
                    <a:pt x="4" y="239"/>
                  </a:cubicBezTo>
                  <a:cubicBezTo>
                    <a:pt x="4" y="240"/>
                    <a:pt x="4" y="240"/>
                    <a:pt x="5" y="240"/>
                  </a:cubicBezTo>
                  <a:cubicBezTo>
                    <a:pt x="7" y="240"/>
                    <a:pt x="10" y="240"/>
                    <a:pt x="12" y="240"/>
                  </a:cubicBezTo>
                  <a:cubicBezTo>
                    <a:pt x="13" y="240"/>
                    <a:pt x="14" y="241"/>
                    <a:pt x="15" y="240"/>
                  </a:cubicBezTo>
                  <a:cubicBezTo>
                    <a:pt x="15" y="240"/>
                    <a:pt x="15" y="239"/>
                    <a:pt x="20" y="239"/>
                  </a:cubicBezTo>
                  <a:cubicBezTo>
                    <a:pt x="25" y="239"/>
                    <a:pt x="30" y="237"/>
                    <a:pt x="31" y="237"/>
                  </a:cubicBezTo>
                  <a:cubicBezTo>
                    <a:pt x="31" y="236"/>
                    <a:pt x="38" y="232"/>
                    <a:pt x="40" y="232"/>
                  </a:cubicBezTo>
                  <a:cubicBezTo>
                    <a:pt x="42" y="231"/>
                    <a:pt x="48" y="225"/>
                    <a:pt x="50" y="224"/>
                  </a:cubicBezTo>
                  <a:cubicBezTo>
                    <a:pt x="51" y="223"/>
                    <a:pt x="57" y="219"/>
                    <a:pt x="58" y="217"/>
                  </a:cubicBezTo>
                  <a:cubicBezTo>
                    <a:pt x="59" y="216"/>
                    <a:pt x="62" y="212"/>
                    <a:pt x="63" y="212"/>
                  </a:cubicBezTo>
                  <a:cubicBezTo>
                    <a:pt x="64" y="212"/>
                    <a:pt x="65" y="210"/>
                    <a:pt x="65" y="210"/>
                  </a:cubicBezTo>
                  <a:cubicBezTo>
                    <a:pt x="65" y="210"/>
                    <a:pt x="66" y="209"/>
                    <a:pt x="67" y="209"/>
                  </a:cubicBezTo>
                  <a:cubicBezTo>
                    <a:pt x="67" y="209"/>
                    <a:pt x="68" y="209"/>
                    <a:pt x="68" y="207"/>
                  </a:cubicBezTo>
                  <a:cubicBezTo>
                    <a:pt x="68" y="205"/>
                    <a:pt x="69" y="204"/>
                    <a:pt x="69" y="203"/>
                  </a:cubicBezTo>
                  <a:cubicBezTo>
                    <a:pt x="69" y="202"/>
                    <a:pt x="71" y="200"/>
                    <a:pt x="71" y="200"/>
                  </a:cubicBezTo>
                  <a:cubicBezTo>
                    <a:pt x="71" y="200"/>
                    <a:pt x="73" y="197"/>
                    <a:pt x="73" y="195"/>
                  </a:cubicBezTo>
                  <a:cubicBezTo>
                    <a:pt x="74" y="193"/>
                    <a:pt x="76" y="186"/>
                    <a:pt x="77" y="183"/>
                  </a:cubicBezTo>
                  <a:cubicBezTo>
                    <a:pt x="78" y="181"/>
                    <a:pt x="80" y="177"/>
                    <a:pt x="80" y="176"/>
                  </a:cubicBezTo>
                  <a:cubicBezTo>
                    <a:pt x="80" y="175"/>
                    <a:pt x="82" y="166"/>
                    <a:pt x="82" y="164"/>
                  </a:cubicBezTo>
                  <a:cubicBezTo>
                    <a:pt x="82" y="162"/>
                    <a:pt x="83" y="155"/>
                    <a:pt x="83" y="154"/>
                  </a:cubicBezTo>
                  <a:cubicBezTo>
                    <a:pt x="82" y="153"/>
                    <a:pt x="80" y="154"/>
                    <a:pt x="76" y="155"/>
                  </a:cubicBezTo>
                  <a:cubicBezTo>
                    <a:pt x="72" y="156"/>
                    <a:pt x="66" y="162"/>
                    <a:pt x="65" y="163"/>
                  </a:cubicBezTo>
                  <a:cubicBezTo>
                    <a:pt x="65" y="164"/>
                    <a:pt x="60" y="169"/>
                    <a:pt x="57" y="171"/>
                  </a:cubicBezTo>
                  <a:cubicBezTo>
                    <a:pt x="55" y="172"/>
                    <a:pt x="50" y="176"/>
                    <a:pt x="49" y="178"/>
                  </a:cubicBezTo>
                  <a:cubicBezTo>
                    <a:pt x="47" y="180"/>
                    <a:pt x="45" y="182"/>
                    <a:pt x="41" y="182"/>
                  </a:cubicBezTo>
                  <a:cubicBezTo>
                    <a:pt x="37" y="183"/>
                    <a:pt x="34" y="183"/>
                    <a:pt x="33" y="183"/>
                  </a:cubicBezTo>
                  <a:cubicBezTo>
                    <a:pt x="32" y="183"/>
                    <a:pt x="24" y="182"/>
                    <a:pt x="22" y="181"/>
                  </a:cubicBezTo>
                  <a:cubicBezTo>
                    <a:pt x="21" y="180"/>
                    <a:pt x="17" y="175"/>
                    <a:pt x="16" y="174"/>
                  </a:cubicBezTo>
                  <a:cubicBezTo>
                    <a:pt x="15" y="173"/>
                    <a:pt x="8" y="167"/>
                    <a:pt x="7" y="165"/>
                  </a:cubicBezTo>
                  <a:cubicBezTo>
                    <a:pt x="6" y="164"/>
                    <a:pt x="3" y="158"/>
                    <a:pt x="3" y="156"/>
                  </a:cubicBezTo>
                  <a:cubicBezTo>
                    <a:pt x="3" y="153"/>
                    <a:pt x="4" y="150"/>
                    <a:pt x="8" y="150"/>
                  </a:cubicBezTo>
                  <a:cubicBezTo>
                    <a:pt x="11" y="149"/>
                    <a:pt x="17" y="146"/>
                    <a:pt x="19" y="146"/>
                  </a:cubicBezTo>
                  <a:cubicBezTo>
                    <a:pt x="21" y="146"/>
                    <a:pt x="29" y="144"/>
                    <a:pt x="32" y="143"/>
                  </a:cubicBezTo>
                  <a:cubicBezTo>
                    <a:pt x="35" y="142"/>
                    <a:pt x="42" y="140"/>
                    <a:pt x="44" y="139"/>
                  </a:cubicBezTo>
                  <a:cubicBezTo>
                    <a:pt x="47" y="139"/>
                    <a:pt x="57" y="132"/>
                    <a:pt x="60" y="132"/>
                  </a:cubicBezTo>
                  <a:cubicBezTo>
                    <a:pt x="63" y="132"/>
                    <a:pt x="65" y="128"/>
                    <a:pt x="66" y="128"/>
                  </a:cubicBezTo>
                  <a:cubicBezTo>
                    <a:pt x="67" y="127"/>
                    <a:pt x="79" y="122"/>
                    <a:pt x="80" y="121"/>
                  </a:cubicBezTo>
                  <a:cubicBezTo>
                    <a:pt x="80" y="121"/>
                    <a:pt x="84" y="118"/>
                    <a:pt x="85" y="116"/>
                  </a:cubicBezTo>
                  <a:cubicBezTo>
                    <a:pt x="86" y="114"/>
                    <a:pt x="87" y="114"/>
                    <a:pt x="87" y="113"/>
                  </a:cubicBezTo>
                  <a:cubicBezTo>
                    <a:pt x="87" y="112"/>
                    <a:pt x="89" y="102"/>
                    <a:pt x="89" y="99"/>
                  </a:cubicBezTo>
                  <a:cubicBezTo>
                    <a:pt x="89" y="95"/>
                    <a:pt x="90" y="90"/>
                    <a:pt x="90" y="88"/>
                  </a:cubicBezTo>
                  <a:cubicBezTo>
                    <a:pt x="90" y="87"/>
                    <a:pt x="91" y="80"/>
                    <a:pt x="91" y="78"/>
                  </a:cubicBezTo>
                  <a:cubicBezTo>
                    <a:pt x="90" y="77"/>
                    <a:pt x="92" y="74"/>
                    <a:pt x="92" y="71"/>
                  </a:cubicBezTo>
                  <a:cubicBezTo>
                    <a:pt x="92" y="69"/>
                    <a:pt x="92" y="69"/>
                    <a:pt x="92" y="67"/>
                  </a:cubicBezTo>
                  <a:cubicBezTo>
                    <a:pt x="92" y="66"/>
                    <a:pt x="91" y="64"/>
                    <a:pt x="91" y="64"/>
                  </a:cubicBezTo>
                  <a:cubicBezTo>
                    <a:pt x="91" y="64"/>
                    <a:pt x="90" y="61"/>
                    <a:pt x="89" y="58"/>
                  </a:cubicBezTo>
                  <a:cubicBezTo>
                    <a:pt x="89" y="55"/>
                    <a:pt x="89" y="53"/>
                    <a:pt x="89" y="51"/>
                  </a:cubicBezTo>
                  <a:cubicBezTo>
                    <a:pt x="90" y="49"/>
                    <a:pt x="92" y="49"/>
                    <a:pt x="92" y="47"/>
                  </a:cubicBezTo>
                  <a:cubicBezTo>
                    <a:pt x="93" y="45"/>
                    <a:pt x="94" y="46"/>
                    <a:pt x="93" y="43"/>
                  </a:cubicBezTo>
                  <a:cubicBezTo>
                    <a:pt x="91" y="40"/>
                    <a:pt x="89" y="37"/>
                    <a:pt x="87" y="36"/>
                  </a:cubicBezTo>
                  <a:cubicBezTo>
                    <a:pt x="85" y="35"/>
                    <a:pt x="85" y="34"/>
                    <a:pt x="84" y="32"/>
                  </a:cubicBezTo>
                  <a:cubicBezTo>
                    <a:pt x="83" y="30"/>
                    <a:pt x="81" y="28"/>
                    <a:pt x="82" y="26"/>
                  </a:cubicBezTo>
                  <a:close/>
                  <a:moveTo>
                    <a:pt x="774" y="218"/>
                  </a:moveTo>
                  <a:cubicBezTo>
                    <a:pt x="774" y="213"/>
                    <a:pt x="776" y="214"/>
                    <a:pt x="776" y="211"/>
                  </a:cubicBezTo>
                  <a:cubicBezTo>
                    <a:pt x="777" y="208"/>
                    <a:pt x="777" y="205"/>
                    <a:pt x="778" y="203"/>
                  </a:cubicBezTo>
                  <a:cubicBezTo>
                    <a:pt x="780" y="200"/>
                    <a:pt x="777" y="199"/>
                    <a:pt x="782" y="199"/>
                  </a:cubicBezTo>
                  <a:cubicBezTo>
                    <a:pt x="786" y="198"/>
                    <a:pt x="786" y="196"/>
                    <a:pt x="787" y="198"/>
                  </a:cubicBezTo>
                  <a:cubicBezTo>
                    <a:pt x="789" y="200"/>
                    <a:pt x="788" y="202"/>
                    <a:pt x="788" y="205"/>
                  </a:cubicBezTo>
                  <a:cubicBezTo>
                    <a:pt x="788" y="208"/>
                    <a:pt x="789" y="212"/>
                    <a:pt x="789" y="214"/>
                  </a:cubicBezTo>
                  <a:cubicBezTo>
                    <a:pt x="789" y="216"/>
                    <a:pt x="791" y="220"/>
                    <a:pt x="786" y="220"/>
                  </a:cubicBezTo>
                  <a:cubicBezTo>
                    <a:pt x="781" y="221"/>
                    <a:pt x="781" y="222"/>
                    <a:pt x="778" y="221"/>
                  </a:cubicBezTo>
                  <a:cubicBezTo>
                    <a:pt x="775" y="219"/>
                    <a:pt x="774" y="223"/>
                    <a:pt x="774" y="218"/>
                  </a:cubicBezTo>
                  <a:close/>
                  <a:moveTo>
                    <a:pt x="1188" y="68"/>
                  </a:moveTo>
                  <a:cubicBezTo>
                    <a:pt x="1192" y="67"/>
                    <a:pt x="1195" y="69"/>
                    <a:pt x="1197" y="71"/>
                  </a:cubicBezTo>
                  <a:cubicBezTo>
                    <a:pt x="1198" y="73"/>
                    <a:pt x="1200" y="73"/>
                    <a:pt x="1201" y="75"/>
                  </a:cubicBezTo>
                  <a:cubicBezTo>
                    <a:pt x="1202" y="77"/>
                    <a:pt x="1203" y="80"/>
                    <a:pt x="1203" y="81"/>
                  </a:cubicBezTo>
                  <a:cubicBezTo>
                    <a:pt x="1203" y="82"/>
                    <a:pt x="1203" y="84"/>
                    <a:pt x="1202" y="87"/>
                  </a:cubicBezTo>
                  <a:cubicBezTo>
                    <a:pt x="1202" y="89"/>
                    <a:pt x="1202" y="91"/>
                    <a:pt x="1202" y="94"/>
                  </a:cubicBezTo>
                  <a:cubicBezTo>
                    <a:pt x="1201" y="97"/>
                    <a:pt x="1200" y="98"/>
                    <a:pt x="1200" y="99"/>
                  </a:cubicBezTo>
                  <a:cubicBezTo>
                    <a:pt x="1199" y="101"/>
                    <a:pt x="1199" y="102"/>
                    <a:pt x="1199" y="103"/>
                  </a:cubicBezTo>
                  <a:cubicBezTo>
                    <a:pt x="1200" y="105"/>
                    <a:pt x="1200" y="105"/>
                    <a:pt x="1202" y="106"/>
                  </a:cubicBezTo>
                  <a:cubicBezTo>
                    <a:pt x="1203" y="106"/>
                    <a:pt x="1202" y="107"/>
                    <a:pt x="1204" y="107"/>
                  </a:cubicBezTo>
                  <a:cubicBezTo>
                    <a:pt x="1207" y="106"/>
                    <a:pt x="1207" y="106"/>
                    <a:pt x="1208" y="103"/>
                  </a:cubicBezTo>
                  <a:cubicBezTo>
                    <a:pt x="1208" y="101"/>
                    <a:pt x="1208" y="100"/>
                    <a:pt x="1208" y="97"/>
                  </a:cubicBezTo>
                  <a:cubicBezTo>
                    <a:pt x="1208" y="93"/>
                    <a:pt x="1209" y="92"/>
                    <a:pt x="1209" y="90"/>
                  </a:cubicBezTo>
                  <a:cubicBezTo>
                    <a:pt x="1209" y="89"/>
                    <a:pt x="1210" y="86"/>
                    <a:pt x="1210" y="82"/>
                  </a:cubicBezTo>
                  <a:cubicBezTo>
                    <a:pt x="1210" y="79"/>
                    <a:pt x="1209" y="77"/>
                    <a:pt x="1209" y="75"/>
                  </a:cubicBezTo>
                  <a:cubicBezTo>
                    <a:pt x="1209" y="73"/>
                    <a:pt x="1208" y="70"/>
                    <a:pt x="1208" y="69"/>
                  </a:cubicBezTo>
                  <a:cubicBezTo>
                    <a:pt x="1208" y="67"/>
                    <a:pt x="1208" y="65"/>
                    <a:pt x="1208" y="64"/>
                  </a:cubicBezTo>
                  <a:cubicBezTo>
                    <a:pt x="1208" y="62"/>
                    <a:pt x="1208" y="59"/>
                    <a:pt x="1208" y="57"/>
                  </a:cubicBezTo>
                  <a:cubicBezTo>
                    <a:pt x="1207" y="55"/>
                    <a:pt x="1206" y="55"/>
                    <a:pt x="1205" y="53"/>
                  </a:cubicBezTo>
                  <a:cubicBezTo>
                    <a:pt x="1205" y="51"/>
                    <a:pt x="1204" y="49"/>
                    <a:pt x="1204" y="48"/>
                  </a:cubicBezTo>
                  <a:cubicBezTo>
                    <a:pt x="1204" y="47"/>
                    <a:pt x="1204" y="46"/>
                    <a:pt x="1203" y="44"/>
                  </a:cubicBezTo>
                  <a:cubicBezTo>
                    <a:pt x="1203" y="42"/>
                    <a:pt x="1203" y="41"/>
                    <a:pt x="1202" y="41"/>
                  </a:cubicBezTo>
                  <a:cubicBezTo>
                    <a:pt x="1202" y="40"/>
                    <a:pt x="1202" y="39"/>
                    <a:pt x="1201" y="36"/>
                  </a:cubicBezTo>
                  <a:cubicBezTo>
                    <a:pt x="1200" y="34"/>
                    <a:pt x="1201" y="34"/>
                    <a:pt x="1200" y="33"/>
                  </a:cubicBezTo>
                  <a:cubicBezTo>
                    <a:pt x="1198" y="33"/>
                    <a:pt x="1197" y="33"/>
                    <a:pt x="1197" y="32"/>
                  </a:cubicBezTo>
                  <a:cubicBezTo>
                    <a:pt x="1197" y="31"/>
                    <a:pt x="1198" y="30"/>
                    <a:pt x="1199" y="30"/>
                  </a:cubicBezTo>
                  <a:cubicBezTo>
                    <a:pt x="1200" y="29"/>
                    <a:pt x="1199" y="27"/>
                    <a:pt x="1204" y="27"/>
                  </a:cubicBezTo>
                  <a:cubicBezTo>
                    <a:pt x="1209" y="27"/>
                    <a:pt x="1210" y="26"/>
                    <a:pt x="1212" y="27"/>
                  </a:cubicBezTo>
                  <a:cubicBezTo>
                    <a:pt x="1214" y="28"/>
                    <a:pt x="1216" y="30"/>
                    <a:pt x="1217" y="31"/>
                  </a:cubicBezTo>
                  <a:cubicBezTo>
                    <a:pt x="1219" y="31"/>
                    <a:pt x="1221" y="33"/>
                    <a:pt x="1222" y="33"/>
                  </a:cubicBezTo>
                  <a:cubicBezTo>
                    <a:pt x="1223" y="34"/>
                    <a:pt x="1224" y="34"/>
                    <a:pt x="1225" y="35"/>
                  </a:cubicBezTo>
                  <a:cubicBezTo>
                    <a:pt x="1226" y="36"/>
                    <a:pt x="1226" y="36"/>
                    <a:pt x="1228" y="37"/>
                  </a:cubicBezTo>
                  <a:cubicBezTo>
                    <a:pt x="1229" y="39"/>
                    <a:pt x="1230" y="40"/>
                    <a:pt x="1232" y="41"/>
                  </a:cubicBezTo>
                  <a:cubicBezTo>
                    <a:pt x="1233" y="43"/>
                    <a:pt x="1233" y="43"/>
                    <a:pt x="1233" y="45"/>
                  </a:cubicBezTo>
                  <a:cubicBezTo>
                    <a:pt x="1233" y="48"/>
                    <a:pt x="1233" y="46"/>
                    <a:pt x="1232" y="49"/>
                  </a:cubicBezTo>
                  <a:cubicBezTo>
                    <a:pt x="1232" y="52"/>
                    <a:pt x="1231" y="52"/>
                    <a:pt x="1231" y="54"/>
                  </a:cubicBezTo>
                  <a:cubicBezTo>
                    <a:pt x="1231" y="56"/>
                    <a:pt x="1231" y="56"/>
                    <a:pt x="1230" y="58"/>
                  </a:cubicBezTo>
                  <a:cubicBezTo>
                    <a:pt x="1230" y="61"/>
                    <a:pt x="1229" y="62"/>
                    <a:pt x="1229" y="63"/>
                  </a:cubicBezTo>
                  <a:cubicBezTo>
                    <a:pt x="1228" y="64"/>
                    <a:pt x="1228" y="65"/>
                    <a:pt x="1228" y="68"/>
                  </a:cubicBezTo>
                  <a:cubicBezTo>
                    <a:pt x="1227" y="71"/>
                    <a:pt x="1227" y="72"/>
                    <a:pt x="1226" y="74"/>
                  </a:cubicBezTo>
                  <a:cubicBezTo>
                    <a:pt x="1225" y="76"/>
                    <a:pt x="1225" y="79"/>
                    <a:pt x="1225" y="81"/>
                  </a:cubicBezTo>
                  <a:cubicBezTo>
                    <a:pt x="1225" y="82"/>
                    <a:pt x="1227" y="86"/>
                    <a:pt x="1231" y="83"/>
                  </a:cubicBezTo>
                  <a:cubicBezTo>
                    <a:pt x="1234" y="81"/>
                    <a:pt x="1233" y="80"/>
                    <a:pt x="1235" y="78"/>
                  </a:cubicBezTo>
                  <a:cubicBezTo>
                    <a:pt x="1237" y="76"/>
                    <a:pt x="1238" y="74"/>
                    <a:pt x="1239" y="74"/>
                  </a:cubicBezTo>
                  <a:cubicBezTo>
                    <a:pt x="1241" y="73"/>
                    <a:pt x="1240" y="72"/>
                    <a:pt x="1242" y="71"/>
                  </a:cubicBezTo>
                  <a:cubicBezTo>
                    <a:pt x="1243" y="70"/>
                    <a:pt x="1244" y="69"/>
                    <a:pt x="1242" y="68"/>
                  </a:cubicBezTo>
                  <a:cubicBezTo>
                    <a:pt x="1240" y="66"/>
                    <a:pt x="1238" y="65"/>
                    <a:pt x="1237" y="64"/>
                  </a:cubicBezTo>
                  <a:cubicBezTo>
                    <a:pt x="1237" y="62"/>
                    <a:pt x="1236" y="61"/>
                    <a:pt x="1236" y="60"/>
                  </a:cubicBezTo>
                  <a:cubicBezTo>
                    <a:pt x="1235" y="59"/>
                    <a:pt x="1234" y="56"/>
                    <a:pt x="1236" y="56"/>
                  </a:cubicBezTo>
                  <a:cubicBezTo>
                    <a:pt x="1238" y="55"/>
                    <a:pt x="1239" y="55"/>
                    <a:pt x="1242" y="55"/>
                  </a:cubicBezTo>
                  <a:cubicBezTo>
                    <a:pt x="1245" y="55"/>
                    <a:pt x="1248" y="55"/>
                    <a:pt x="1250" y="56"/>
                  </a:cubicBezTo>
                  <a:cubicBezTo>
                    <a:pt x="1251" y="56"/>
                    <a:pt x="1253" y="57"/>
                    <a:pt x="1255" y="57"/>
                  </a:cubicBezTo>
                  <a:cubicBezTo>
                    <a:pt x="1257" y="57"/>
                    <a:pt x="1257" y="56"/>
                    <a:pt x="1260" y="56"/>
                  </a:cubicBezTo>
                  <a:cubicBezTo>
                    <a:pt x="1263" y="55"/>
                    <a:pt x="1262" y="55"/>
                    <a:pt x="1264" y="52"/>
                  </a:cubicBezTo>
                  <a:cubicBezTo>
                    <a:pt x="1266" y="50"/>
                    <a:pt x="1269" y="46"/>
                    <a:pt x="1269" y="44"/>
                  </a:cubicBezTo>
                  <a:cubicBezTo>
                    <a:pt x="1269" y="41"/>
                    <a:pt x="1270" y="40"/>
                    <a:pt x="1272" y="37"/>
                  </a:cubicBezTo>
                  <a:cubicBezTo>
                    <a:pt x="1273" y="35"/>
                    <a:pt x="1275" y="32"/>
                    <a:pt x="1276" y="30"/>
                  </a:cubicBezTo>
                  <a:cubicBezTo>
                    <a:pt x="1277" y="29"/>
                    <a:pt x="1280" y="27"/>
                    <a:pt x="1281" y="25"/>
                  </a:cubicBezTo>
                  <a:cubicBezTo>
                    <a:pt x="1282" y="23"/>
                    <a:pt x="1281" y="21"/>
                    <a:pt x="1281" y="19"/>
                  </a:cubicBezTo>
                  <a:cubicBezTo>
                    <a:pt x="1281" y="18"/>
                    <a:pt x="1284" y="12"/>
                    <a:pt x="1284" y="10"/>
                  </a:cubicBezTo>
                  <a:cubicBezTo>
                    <a:pt x="1284" y="8"/>
                    <a:pt x="1284" y="8"/>
                    <a:pt x="1285" y="6"/>
                  </a:cubicBezTo>
                  <a:cubicBezTo>
                    <a:pt x="1286" y="5"/>
                    <a:pt x="1286" y="6"/>
                    <a:pt x="1287" y="4"/>
                  </a:cubicBezTo>
                  <a:cubicBezTo>
                    <a:pt x="1287" y="3"/>
                    <a:pt x="1286" y="3"/>
                    <a:pt x="1287" y="2"/>
                  </a:cubicBezTo>
                  <a:cubicBezTo>
                    <a:pt x="1288" y="1"/>
                    <a:pt x="1289" y="0"/>
                    <a:pt x="1292" y="1"/>
                  </a:cubicBezTo>
                  <a:cubicBezTo>
                    <a:pt x="1294" y="1"/>
                    <a:pt x="1295" y="1"/>
                    <a:pt x="1296" y="3"/>
                  </a:cubicBezTo>
                  <a:cubicBezTo>
                    <a:pt x="1296" y="5"/>
                    <a:pt x="1297" y="5"/>
                    <a:pt x="1298" y="6"/>
                  </a:cubicBezTo>
                  <a:cubicBezTo>
                    <a:pt x="1299" y="7"/>
                    <a:pt x="1299" y="10"/>
                    <a:pt x="1299" y="11"/>
                  </a:cubicBezTo>
                  <a:cubicBezTo>
                    <a:pt x="1300" y="12"/>
                    <a:pt x="1300" y="13"/>
                    <a:pt x="1301" y="15"/>
                  </a:cubicBezTo>
                  <a:cubicBezTo>
                    <a:pt x="1302" y="17"/>
                    <a:pt x="1304" y="17"/>
                    <a:pt x="1304" y="18"/>
                  </a:cubicBezTo>
                  <a:cubicBezTo>
                    <a:pt x="1304" y="19"/>
                    <a:pt x="1305" y="19"/>
                    <a:pt x="1305" y="21"/>
                  </a:cubicBezTo>
                  <a:cubicBezTo>
                    <a:pt x="1306" y="23"/>
                    <a:pt x="1306" y="26"/>
                    <a:pt x="1306" y="29"/>
                  </a:cubicBezTo>
                  <a:cubicBezTo>
                    <a:pt x="1306" y="32"/>
                    <a:pt x="1306" y="33"/>
                    <a:pt x="1305" y="35"/>
                  </a:cubicBezTo>
                  <a:cubicBezTo>
                    <a:pt x="1305" y="37"/>
                    <a:pt x="1302" y="37"/>
                    <a:pt x="1301" y="38"/>
                  </a:cubicBezTo>
                  <a:cubicBezTo>
                    <a:pt x="1300" y="39"/>
                    <a:pt x="1296" y="40"/>
                    <a:pt x="1295" y="41"/>
                  </a:cubicBezTo>
                  <a:cubicBezTo>
                    <a:pt x="1295" y="42"/>
                    <a:pt x="1292" y="43"/>
                    <a:pt x="1292" y="45"/>
                  </a:cubicBezTo>
                  <a:cubicBezTo>
                    <a:pt x="1291" y="47"/>
                    <a:pt x="1291" y="46"/>
                    <a:pt x="1290" y="47"/>
                  </a:cubicBezTo>
                  <a:cubicBezTo>
                    <a:pt x="1288" y="49"/>
                    <a:pt x="1287" y="50"/>
                    <a:pt x="1286" y="51"/>
                  </a:cubicBezTo>
                  <a:cubicBezTo>
                    <a:pt x="1285" y="51"/>
                    <a:pt x="1285" y="52"/>
                    <a:pt x="1283" y="52"/>
                  </a:cubicBezTo>
                  <a:cubicBezTo>
                    <a:pt x="1281" y="53"/>
                    <a:pt x="1278" y="53"/>
                    <a:pt x="1278" y="54"/>
                  </a:cubicBezTo>
                  <a:cubicBezTo>
                    <a:pt x="1277" y="54"/>
                    <a:pt x="1275" y="57"/>
                    <a:pt x="1274" y="58"/>
                  </a:cubicBezTo>
                  <a:cubicBezTo>
                    <a:pt x="1274" y="59"/>
                    <a:pt x="1274" y="60"/>
                    <a:pt x="1274" y="62"/>
                  </a:cubicBezTo>
                  <a:cubicBezTo>
                    <a:pt x="1274" y="64"/>
                    <a:pt x="1276" y="66"/>
                    <a:pt x="1278" y="66"/>
                  </a:cubicBezTo>
                  <a:cubicBezTo>
                    <a:pt x="1280" y="67"/>
                    <a:pt x="1281" y="67"/>
                    <a:pt x="1283" y="67"/>
                  </a:cubicBezTo>
                  <a:cubicBezTo>
                    <a:pt x="1286" y="66"/>
                    <a:pt x="1285" y="66"/>
                    <a:pt x="1285" y="63"/>
                  </a:cubicBezTo>
                  <a:cubicBezTo>
                    <a:pt x="1284" y="61"/>
                    <a:pt x="1284" y="61"/>
                    <a:pt x="1284" y="59"/>
                  </a:cubicBezTo>
                  <a:cubicBezTo>
                    <a:pt x="1284" y="58"/>
                    <a:pt x="1285" y="57"/>
                    <a:pt x="1285" y="57"/>
                  </a:cubicBezTo>
                  <a:cubicBezTo>
                    <a:pt x="1285" y="57"/>
                    <a:pt x="1285" y="54"/>
                    <a:pt x="1289" y="54"/>
                  </a:cubicBezTo>
                  <a:cubicBezTo>
                    <a:pt x="1293" y="54"/>
                    <a:pt x="1295" y="55"/>
                    <a:pt x="1296" y="54"/>
                  </a:cubicBezTo>
                  <a:cubicBezTo>
                    <a:pt x="1298" y="53"/>
                    <a:pt x="1299" y="53"/>
                    <a:pt x="1301" y="51"/>
                  </a:cubicBezTo>
                  <a:cubicBezTo>
                    <a:pt x="1303" y="49"/>
                    <a:pt x="1305" y="48"/>
                    <a:pt x="1307" y="47"/>
                  </a:cubicBezTo>
                  <a:cubicBezTo>
                    <a:pt x="1308" y="46"/>
                    <a:pt x="1308" y="45"/>
                    <a:pt x="1311" y="43"/>
                  </a:cubicBezTo>
                  <a:cubicBezTo>
                    <a:pt x="1313" y="42"/>
                    <a:pt x="1316" y="39"/>
                    <a:pt x="1320" y="39"/>
                  </a:cubicBezTo>
                  <a:cubicBezTo>
                    <a:pt x="1324" y="39"/>
                    <a:pt x="1323" y="39"/>
                    <a:pt x="1327" y="38"/>
                  </a:cubicBezTo>
                  <a:cubicBezTo>
                    <a:pt x="1331" y="37"/>
                    <a:pt x="1328" y="37"/>
                    <a:pt x="1331" y="37"/>
                  </a:cubicBezTo>
                  <a:cubicBezTo>
                    <a:pt x="1335" y="37"/>
                    <a:pt x="1334" y="36"/>
                    <a:pt x="1337" y="37"/>
                  </a:cubicBezTo>
                  <a:cubicBezTo>
                    <a:pt x="1341" y="37"/>
                    <a:pt x="1340" y="37"/>
                    <a:pt x="1342" y="40"/>
                  </a:cubicBezTo>
                  <a:cubicBezTo>
                    <a:pt x="1344" y="42"/>
                    <a:pt x="1344" y="41"/>
                    <a:pt x="1344" y="44"/>
                  </a:cubicBezTo>
                  <a:cubicBezTo>
                    <a:pt x="1344" y="46"/>
                    <a:pt x="1345" y="46"/>
                    <a:pt x="1344" y="48"/>
                  </a:cubicBezTo>
                  <a:cubicBezTo>
                    <a:pt x="1342" y="49"/>
                    <a:pt x="1343" y="49"/>
                    <a:pt x="1341" y="51"/>
                  </a:cubicBezTo>
                  <a:cubicBezTo>
                    <a:pt x="1339" y="53"/>
                    <a:pt x="1340" y="53"/>
                    <a:pt x="1337" y="57"/>
                  </a:cubicBezTo>
                  <a:cubicBezTo>
                    <a:pt x="1335" y="60"/>
                    <a:pt x="1335" y="59"/>
                    <a:pt x="1333" y="62"/>
                  </a:cubicBezTo>
                  <a:cubicBezTo>
                    <a:pt x="1331" y="64"/>
                    <a:pt x="1329" y="65"/>
                    <a:pt x="1328" y="67"/>
                  </a:cubicBezTo>
                  <a:cubicBezTo>
                    <a:pt x="1326" y="69"/>
                    <a:pt x="1325" y="70"/>
                    <a:pt x="1324" y="72"/>
                  </a:cubicBezTo>
                  <a:cubicBezTo>
                    <a:pt x="1322" y="74"/>
                    <a:pt x="1323" y="75"/>
                    <a:pt x="1321" y="77"/>
                  </a:cubicBezTo>
                  <a:cubicBezTo>
                    <a:pt x="1318" y="80"/>
                    <a:pt x="1317" y="79"/>
                    <a:pt x="1315" y="81"/>
                  </a:cubicBezTo>
                  <a:cubicBezTo>
                    <a:pt x="1314" y="83"/>
                    <a:pt x="1312" y="85"/>
                    <a:pt x="1312" y="86"/>
                  </a:cubicBezTo>
                  <a:cubicBezTo>
                    <a:pt x="1312" y="86"/>
                    <a:pt x="1310" y="88"/>
                    <a:pt x="1309" y="91"/>
                  </a:cubicBezTo>
                  <a:cubicBezTo>
                    <a:pt x="1308" y="94"/>
                    <a:pt x="1307" y="95"/>
                    <a:pt x="1306" y="95"/>
                  </a:cubicBezTo>
                  <a:cubicBezTo>
                    <a:pt x="1305" y="96"/>
                    <a:pt x="1302" y="96"/>
                    <a:pt x="1302" y="99"/>
                  </a:cubicBezTo>
                  <a:cubicBezTo>
                    <a:pt x="1301" y="101"/>
                    <a:pt x="1300" y="102"/>
                    <a:pt x="1299" y="103"/>
                  </a:cubicBezTo>
                  <a:cubicBezTo>
                    <a:pt x="1299" y="104"/>
                    <a:pt x="1298" y="105"/>
                    <a:pt x="1298" y="106"/>
                  </a:cubicBezTo>
                  <a:cubicBezTo>
                    <a:pt x="1298" y="107"/>
                    <a:pt x="1298" y="108"/>
                    <a:pt x="1298" y="109"/>
                  </a:cubicBezTo>
                  <a:cubicBezTo>
                    <a:pt x="1298" y="109"/>
                    <a:pt x="1298" y="110"/>
                    <a:pt x="1300" y="110"/>
                  </a:cubicBezTo>
                  <a:cubicBezTo>
                    <a:pt x="1302" y="110"/>
                    <a:pt x="1303" y="110"/>
                    <a:pt x="1305" y="110"/>
                  </a:cubicBezTo>
                  <a:cubicBezTo>
                    <a:pt x="1307" y="109"/>
                    <a:pt x="1306" y="110"/>
                    <a:pt x="1309" y="108"/>
                  </a:cubicBezTo>
                  <a:cubicBezTo>
                    <a:pt x="1312" y="107"/>
                    <a:pt x="1314" y="105"/>
                    <a:pt x="1316" y="105"/>
                  </a:cubicBezTo>
                  <a:cubicBezTo>
                    <a:pt x="1317" y="104"/>
                    <a:pt x="1318" y="102"/>
                    <a:pt x="1323" y="102"/>
                  </a:cubicBezTo>
                  <a:cubicBezTo>
                    <a:pt x="1327" y="102"/>
                    <a:pt x="1327" y="99"/>
                    <a:pt x="1331" y="102"/>
                  </a:cubicBezTo>
                  <a:cubicBezTo>
                    <a:pt x="1335" y="104"/>
                    <a:pt x="1334" y="104"/>
                    <a:pt x="1336" y="106"/>
                  </a:cubicBezTo>
                  <a:cubicBezTo>
                    <a:pt x="1337" y="107"/>
                    <a:pt x="1338" y="107"/>
                    <a:pt x="1339" y="109"/>
                  </a:cubicBezTo>
                  <a:cubicBezTo>
                    <a:pt x="1339" y="110"/>
                    <a:pt x="1339" y="112"/>
                    <a:pt x="1339" y="113"/>
                  </a:cubicBezTo>
                  <a:cubicBezTo>
                    <a:pt x="1339" y="114"/>
                    <a:pt x="1340" y="115"/>
                    <a:pt x="1339" y="116"/>
                  </a:cubicBezTo>
                  <a:cubicBezTo>
                    <a:pt x="1337" y="117"/>
                    <a:pt x="1336" y="117"/>
                    <a:pt x="1335" y="119"/>
                  </a:cubicBezTo>
                  <a:cubicBezTo>
                    <a:pt x="1334" y="121"/>
                    <a:pt x="1334" y="121"/>
                    <a:pt x="1332" y="122"/>
                  </a:cubicBezTo>
                  <a:cubicBezTo>
                    <a:pt x="1329" y="122"/>
                    <a:pt x="1330" y="123"/>
                    <a:pt x="1328" y="124"/>
                  </a:cubicBezTo>
                  <a:cubicBezTo>
                    <a:pt x="1326" y="125"/>
                    <a:pt x="1326" y="125"/>
                    <a:pt x="1323" y="127"/>
                  </a:cubicBezTo>
                  <a:cubicBezTo>
                    <a:pt x="1321" y="129"/>
                    <a:pt x="1321" y="129"/>
                    <a:pt x="1319" y="130"/>
                  </a:cubicBezTo>
                  <a:cubicBezTo>
                    <a:pt x="1318" y="131"/>
                    <a:pt x="1317" y="130"/>
                    <a:pt x="1315" y="132"/>
                  </a:cubicBezTo>
                  <a:cubicBezTo>
                    <a:pt x="1314" y="134"/>
                    <a:pt x="1312" y="135"/>
                    <a:pt x="1311" y="136"/>
                  </a:cubicBezTo>
                  <a:cubicBezTo>
                    <a:pt x="1310" y="137"/>
                    <a:pt x="1308" y="138"/>
                    <a:pt x="1307" y="139"/>
                  </a:cubicBezTo>
                  <a:cubicBezTo>
                    <a:pt x="1306" y="140"/>
                    <a:pt x="1307" y="140"/>
                    <a:pt x="1305" y="141"/>
                  </a:cubicBezTo>
                  <a:cubicBezTo>
                    <a:pt x="1303" y="142"/>
                    <a:pt x="1301" y="142"/>
                    <a:pt x="1299" y="143"/>
                  </a:cubicBezTo>
                  <a:cubicBezTo>
                    <a:pt x="1298" y="143"/>
                    <a:pt x="1297" y="145"/>
                    <a:pt x="1295" y="145"/>
                  </a:cubicBezTo>
                  <a:cubicBezTo>
                    <a:pt x="1293" y="145"/>
                    <a:pt x="1292" y="145"/>
                    <a:pt x="1291" y="145"/>
                  </a:cubicBezTo>
                  <a:cubicBezTo>
                    <a:pt x="1290" y="146"/>
                    <a:pt x="1289" y="146"/>
                    <a:pt x="1288" y="148"/>
                  </a:cubicBezTo>
                  <a:cubicBezTo>
                    <a:pt x="1288" y="149"/>
                    <a:pt x="1287" y="149"/>
                    <a:pt x="1287" y="152"/>
                  </a:cubicBezTo>
                  <a:cubicBezTo>
                    <a:pt x="1287" y="154"/>
                    <a:pt x="1288" y="154"/>
                    <a:pt x="1289" y="156"/>
                  </a:cubicBezTo>
                  <a:cubicBezTo>
                    <a:pt x="1289" y="158"/>
                    <a:pt x="1291" y="160"/>
                    <a:pt x="1289" y="162"/>
                  </a:cubicBezTo>
                  <a:cubicBezTo>
                    <a:pt x="1288" y="164"/>
                    <a:pt x="1288" y="166"/>
                    <a:pt x="1286" y="168"/>
                  </a:cubicBezTo>
                  <a:cubicBezTo>
                    <a:pt x="1284" y="170"/>
                    <a:pt x="1284" y="170"/>
                    <a:pt x="1282" y="171"/>
                  </a:cubicBezTo>
                  <a:cubicBezTo>
                    <a:pt x="1281" y="172"/>
                    <a:pt x="1280" y="172"/>
                    <a:pt x="1278" y="175"/>
                  </a:cubicBezTo>
                  <a:cubicBezTo>
                    <a:pt x="1275" y="177"/>
                    <a:pt x="1274" y="177"/>
                    <a:pt x="1273" y="179"/>
                  </a:cubicBezTo>
                  <a:cubicBezTo>
                    <a:pt x="1272" y="182"/>
                    <a:pt x="1270" y="184"/>
                    <a:pt x="1272" y="186"/>
                  </a:cubicBezTo>
                  <a:cubicBezTo>
                    <a:pt x="1274" y="187"/>
                    <a:pt x="1272" y="187"/>
                    <a:pt x="1278" y="187"/>
                  </a:cubicBezTo>
                  <a:cubicBezTo>
                    <a:pt x="1283" y="186"/>
                    <a:pt x="1283" y="186"/>
                    <a:pt x="1287" y="185"/>
                  </a:cubicBezTo>
                  <a:cubicBezTo>
                    <a:pt x="1290" y="184"/>
                    <a:pt x="1290" y="183"/>
                    <a:pt x="1293" y="183"/>
                  </a:cubicBezTo>
                  <a:cubicBezTo>
                    <a:pt x="1295" y="182"/>
                    <a:pt x="1299" y="182"/>
                    <a:pt x="1301" y="180"/>
                  </a:cubicBezTo>
                  <a:cubicBezTo>
                    <a:pt x="1304" y="179"/>
                    <a:pt x="1303" y="178"/>
                    <a:pt x="1306" y="178"/>
                  </a:cubicBezTo>
                  <a:cubicBezTo>
                    <a:pt x="1310" y="178"/>
                    <a:pt x="1311" y="177"/>
                    <a:pt x="1313" y="180"/>
                  </a:cubicBezTo>
                  <a:cubicBezTo>
                    <a:pt x="1314" y="182"/>
                    <a:pt x="1316" y="182"/>
                    <a:pt x="1316" y="185"/>
                  </a:cubicBezTo>
                  <a:cubicBezTo>
                    <a:pt x="1317" y="188"/>
                    <a:pt x="1317" y="189"/>
                    <a:pt x="1316" y="190"/>
                  </a:cubicBezTo>
                  <a:cubicBezTo>
                    <a:pt x="1315" y="191"/>
                    <a:pt x="1318" y="194"/>
                    <a:pt x="1314" y="194"/>
                  </a:cubicBezTo>
                  <a:cubicBezTo>
                    <a:pt x="1310" y="195"/>
                    <a:pt x="1313" y="197"/>
                    <a:pt x="1309" y="197"/>
                  </a:cubicBezTo>
                  <a:cubicBezTo>
                    <a:pt x="1305" y="197"/>
                    <a:pt x="1304" y="197"/>
                    <a:pt x="1303" y="198"/>
                  </a:cubicBezTo>
                  <a:cubicBezTo>
                    <a:pt x="1302" y="199"/>
                    <a:pt x="1300" y="199"/>
                    <a:pt x="1299" y="201"/>
                  </a:cubicBezTo>
                  <a:cubicBezTo>
                    <a:pt x="1298" y="202"/>
                    <a:pt x="1300" y="203"/>
                    <a:pt x="1295" y="203"/>
                  </a:cubicBezTo>
                  <a:cubicBezTo>
                    <a:pt x="1290" y="202"/>
                    <a:pt x="1292" y="204"/>
                    <a:pt x="1290" y="201"/>
                  </a:cubicBezTo>
                  <a:cubicBezTo>
                    <a:pt x="1287" y="198"/>
                    <a:pt x="1287" y="200"/>
                    <a:pt x="1284" y="200"/>
                  </a:cubicBezTo>
                  <a:cubicBezTo>
                    <a:pt x="1282" y="200"/>
                    <a:pt x="1278" y="201"/>
                    <a:pt x="1277" y="202"/>
                  </a:cubicBezTo>
                  <a:cubicBezTo>
                    <a:pt x="1276" y="204"/>
                    <a:pt x="1275" y="205"/>
                    <a:pt x="1275" y="207"/>
                  </a:cubicBezTo>
                  <a:cubicBezTo>
                    <a:pt x="1275" y="209"/>
                    <a:pt x="1275" y="209"/>
                    <a:pt x="1275" y="213"/>
                  </a:cubicBezTo>
                  <a:cubicBezTo>
                    <a:pt x="1275" y="216"/>
                    <a:pt x="1275" y="215"/>
                    <a:pt x="1276" y="219"/>
                  </a:cubicBezTo>
                  <a:cubicBezTo>
                    <a:pt x="1276" y="222"/>
                    <a:pt x="1276" y="228"/>
                    <a:pt x="1277" y="233"/>
                  </a:cubicBezTo>
                  <a:cubicBezTo>
                    <a:pt x="1278" y="238"/>
                    <a:pt x="1278" y="240"/>
                    <a:pt x="1277" y="242"/>
                  </a:cubicBezTo>
                  <a:cubicBezTo>
                    <a:pt x="1277" y="245"/>
                    <a:pt x="1277" y="244"/>
                    <a:pt x="1277" y="248"/>
                  </a:cubicBezTo>
                  <a:cubicBezTo>
                    <a:pt x="1276" y="252"/>
                    <a:pt x="1274" y="252"/>
                    <a:pt x="1271" y="256"/>
                  </a:cubicBezTo>
                  <a:cubicBezTo>
                    <a:pt x="1269" y="260"/>
                    <a:pt x="1265" y="265"/>
                    <a:pt x="1262" y="266"/>
                  </a:cubicBezTo>
                  <a:cubicBezTo>
                    <a:pt x="1260" y="267"/>
                    <a:pt x="1259" y="273"/>
                    <a:pt x="1253" y="270"/>
                  </a:cubicBezTo>
                  <a:cubicBezTo>
                    <a:pt x="1246" y="266"/>
                    <a:pt x="1244" y="263"/>
                    <a:pt x="1241" y="260"/>
                  </a:cubicBezTo>
                  <a:cubicBezTo>
                    <a:pt x="1239" y="257"/>
                    <a:pt x="1235" y="255"/>
                    <a:pt x="1233" y="253"/>
                  </a:cubicBezTo>
                  <a:cubicBezTo>
                    <a:pt x="1231" y="251"/>
                    <a:pt x="1229" y="248"/>
                    <a:pt x="1227" y="246"/>
                  </a:cubicBezTo>
                  <a:cubicBezTo>
                    <a:pt x="1225" y="245"/>
                    <a:pt x="1222" y="243"/>
                    <a:pt x="1220" y="241"/>
                  </a:cubicBezTo>
                  <a:cubicBezTo>
                    <a:pt x="1218" y="240"/>
                    <a:pt x="1218" y="240"/>
                    <a:pt x="1218" y="239"/>
                  </a:cubicBezTo>
                  <a:cubicBezTo>
                    <a:pt x="1218" y="238"/>
                    <a:pt x="1220" y="238"/>
                    <a:pt x="1222" y="238"/>
                  </a:cubicBezTo>
                  <a:cubicBezTo>
                    <a:pt x="1225" y="239"/>
                    <a:pt x="1225" y="240"/>
                    <a:pt x="1229" y="240"/>
                  </a:cubicBezTo>
                  <a:cubicBezTo>
                    <a:pt x="1232" y="241"/>
                    <a:pt x="1237" y="242"/>
                    <a:pt x="1239" y="242"/>
                  </a:cubicBezTo>
                  <a:cubicBezTo>
                    <a:pt x="1240" y="242"/>
                    <a:pt x="1241" y="243"/>
                    <a:pt x="1245" y="241"/>
                  </a:cubicBezTo>
                  <a:cubicBezTo>
                    <a:pt x="1249" y="239"/>
                    <a:pt x="1250" y="240"/>
                    <a:pt x="1251" y="238"/>
                  </a:cubicBezTo>
                  <a:cubicBezTo>
                    <a:pt x="1252" y="236"/>
                    <a:pt x="1253" y="237"/>
                    <a:pt x="1253" y="235"/>
                  </a:cubicBezTo>
                  <a:cubicBezTo>
                    <a:pt x="1253" y="233"/>
                    <a:pt x="1253" y="230"/>
                    <a:pt x="1253" y="229"/>
                  </a:cubicBezTo>
                  <a:cubicBezTo>
                    <a:pt x="1253" y="228"/>
                    <a:pt x="1253" y="227"/>
                    <a:pt x="1252" y="223"/>
                  </a:cubicBezTo>
                  <a:cubicBezTo>
                    <a:pt x="1251" y="220"/>
                    <a:pt x="1250" y="217"/>
                    <a:pt x="1250" y="216"/>
                  </a:cubicBezTo>
                  <a:cubicBezTo>
                    <a:pt x="1250" y="214"/>
                    <a:pt x="1249" y="212"/>
                    <a:pt x="1248" y="211"/>
                  </a:cubicBezTo>
                  <a:cubicBezTo>
                    <a:pt x="1247" y="209"/>
                    <a:pt x="1248" y="208"/>
                    <a:pt x="1244" y="208"/>
                  </a:cubicBezTo>
                  <a:cubicBezTo>
                    <a:pt x="1239" y="209"/>
                    <a:pt x="1237" y="210"/>
                    <a:pt x="1233" y="212"/>
                  </a:cubicBezTo>
                  <a:cubicBezTo>
                    <a:pt x="1229" y="213"/>
                    <a:pt x="1227" y="215"/>
                    <a:pt x="1225" y="216"/>
                  </a:cubicBezTo>
                  <a:cubicBezTo>
                    <a:pt x="1223" y="217"/>
                    <a:pt x="1220" y="217"/>
                    <a:pt x="1218" y="220"/>
                  </a:cubicBezTo>
                  <a:cubicBezTo>
                    <a:pt x="1216" y="222"/>
                    <a:pt x="1213" y="221"/>
                    <a:pt x="1209" y="221"/>
                  </a:cubicBezTo>
                  <a:cubicBezTo>
                    <a:pt x="1206" y="220"/>
                    <a:pt x="1205" y="219"/>
                    <a:pt x="1203" y="218"/>
                  </a:cubicBezTo>
                  <a:cubicBezTo>
                    <a:pt x="1202" y="218"/>
                    <a:pt x="1200" y="217"/>
                    <a:pt x="1197" y="215"/>
                  </a:cubicBezTo>
                  <a:cubicBezTo>
                    <a:pt x="1194" y="212"/>
                    <a:pt x="1193" y="211"/>
                    <a:pt x="1193" y="209"/>
                  </a:cubicBezTo>
                  <a:cubicBezTo>
                    <a:pt x="1193" y="207"/>
                    <a:pt x="1191" y="203"/>
                    <a:pt x="1192" y="202"/>
                  </a:cubicBezTo>
                  <a:cubicBezTo>
                    <a:pt x="1194" y="201"/>
                    <a:pt x="1195" y="201"/>
                    <a:pt x="1197" y="200"/>
                  </a:cubicBezTo>
                  <a:cubicBezTo>
                    <a:pt x="1199" y="200"/>
                    <a:pt x="1201" y="200"/>
                    <a:pt x="1203" y="199"/>
                  </a:cubicBezTo>
                  <a:cubicBezTo>
                    <a:pt x="1205" y="199"/>
                    <a:pt x="1205" y="198"/>
                    <a:pt x="1209" y="198"/>
                  </a:cubicBezTo>
                  <a:cubicBezTo>
                    <a:pt x="1212" y="199"/>
                    <a:pt x="1212" y="198"/>
                    <a:pt x="1214" y="198"/>
                  </a:cubicBezTo>
                  <a:cubicBezTo>
                    <a:pt x="1216" y="198"/>
                    <a:pt x="1216" y="197"/>
                    <a:pt x="1220" y="197"/>
                  </a:cubicBezTo>
                  <a:cubicBezTo>
                    <a:pt x="1224" y="196"/>
                    <a:pt x="1222" y="196"/>
                    <a:pt x="1226" y="195"/>
                  </a:cubicBezTo>
                  <a:cubicBezTo>
                    <a:pt x="1229" y="195"/>
                    <a:pt x="1229" y="194"/>
                    <a:pt x="1232" y="194"/>
                  </a:cubicBezTo>
                  <a:cubicBezTo>
                    <a:pt x="1236" y="194"/>
                    <a:pt x="1241" y="194"/>
                    <a:pt x="1242" y="193"/>
                  </a:cubicBezTo>
                  <a:cubicBezTo>
                    <a:pt x="1243" y="193"/>
                    <a:pt x="1244" y="193"/>
                    <a:pt x="1246" y="193"/>
                  </a:cubicBezTo>
                  <a:cubicBezTo>
                    <a:pt x="1247" y="192"/>
                    <a:pt x="1247" y="192"/>
                    <a:pt x="1248" y="192"/>
                  </a:cubicBezTo>
                  <a:cubicBezTo>
                    <a:pt x="1249" y="191"/>
                    <a:pt x="1250" y="192"/>
                    <a:pt x="1250" y="189"/>
                  </a:cubicBezTo>
                  <a:cubicBezTo>
                    <a:pt x="1250" y="186"/>
                    <a:pt x="1249" y="188"/>
                    <a:pt x="1249" y="186"/>
                  </a:cubicBezTo>
                  <a:cubicBezTo>
                    <a:pt x="1248" y="184"/>
                    <a:pt x="1248" y="184"/>
                    <a:pt x="1248" y="182"/>
                  </a:cubicBezTo>
                  <a:cubicBezTo>
                    <a:pt x="1249" y="179"/>
                    <a:pt x="1252" y="180"/>
                    <a:pt x="1252" y="180"/>
                  </a:cubicBezTo>
                  <a:cubicBezTo>
                    <a:pt x="1252" y="180"/>
                    <a:pt x="1256" y="177"/>
                    <a:pt x="1257" y="175"/>
                  </a:cubicBezTo>
                  <a:cubicBezTo>
                    <a:pt x="1258" y="174"/>
                    <a:pt x="1258" y="176"/>
                    <a:pt x="1258" y="173"/>
                  </a:cubicBezTo>
                  <a:cubicBezTo>
                    <a:pt x="1259" y="170"/>
                    <a:pt x="1260" y="169"/>
                    <a:pt x="1258" y="167"/>
                  </a:cubicBezTo>
                  <a:cubicBezTo>
                    <a:pt x="1256" y="166"/>
                    <a:pt x="1255" y="166"/>
                    <a:pt x="1252" y="166"/>
                  </a:cubicBezTo>
                  <a:cubicBezTo>
                    <a:pt x="1248" y="166"/>
                    <a:pt x="1244" y="167"/>
                    <a:pt x="1244" y="165"/>
                  </a:cubicBezTo>
                  <a:cubicBezTo>
                    <a:pt x="1243" y="164"/>
                    <a:pt x="1241" y="161"/>
                    <a:pt x="1242" y="160"/>
                  </a:cubicBezTo>
                  <a:cubicBezTo>
                    <a:pt x="1243" y="160"/>
                    <a:pt x="1243" y="159"/>
                    <a:pt x="1247" y="159"/>
                  </a:cubicBezTo>
                  <a:cubicBezTo>
                    <a:pt x="1250" y="158"/>
                    <a:pt x="1247" y="157"/>
                    <a:pt x="1252" y="157"/>
                  </a:cubicBezTo>
                  <a:cubicBezTo>
                    <a:pt x="1256" y="157"/>
                    <a:pt x="1256" y="157"/>
                    <a:pt x="1258" y="156"/>
                  </a:cubicBezTo>
                  <a:cubicBezTo>
                    <a:pt x="1261" y="156"/>
                    <a:pt x="1260" y="156"/>
                    <a:pt x="1263" y="154"/>
                  </a:cubicBezTo>
                  <a:cubicBezTo>
                    <a:pt x="1265" y="152"/>
                    <a:pt x="1264" y="152"/>
                    <a:pt x="1266" y="151"/>
                  </a:cubicBezTo>
                  <a:cubicBezTo>
                    <a:pt x="1268" y="149"/>
                    <a:pt x="1266" y="148"/>
                    <a:pt x="1270" y="148"/>
                  </a:cubicBezTo>
                  <a:cubicBezTo>
                    <a:pt x="1273" y="148"/>
                    <a:pt x="1271" y="147"/>
                    <a:pt x="1275" y="146"/>
                  </a:cubicBezTo>
                  <a:cubicBezTo>
                    <a:pt x="1279" y="146"/>
                    <a:pt x="1281" y="143"/>
                    <a:pt x="1285" y="143"/>
                  </a:cubicBezTo>
                  <a:cubicBezTo>
                    <a:pt x="1289" y="142"/>
                    <a:pt x="1289" y="141"/>
                    <a:pt x="1291" y="140"/>
                  </a:cubicBezTo>
                  <a:cubicBezTo>
                    <a:pt x="1294" y="139"/>
                    <a:pt x="1299" y="137"/>
                    <a:pt x="1301" y="134"/>
                  </a:cubicBezTo>
                  <a:cubicBezTo>
                    <a:pt x="1302" y="131"/>
                    <a:pt x="1301" y="131"/>
                    <a:pt x="1303" y="129"/>
                  </a:cubicBezTo>
                  <a:cubicBezTo>
                    <a:pt x="1305" y="128"/>
                    <a:pt x="1305" y="128"/>
                    <a:pt x="1305" y="126"/>
                  </a:cubicBezTo>
                  <a:cubicBezTo>
                    <a:pt x="1305" y="125"/>
                    <a:pt x="1305" y="123"/>
                    <a:pt x="1303" y="122"/>
                  </a:cubicBezTo>
                  <a:cubicBezTo>
                    <a:pt x="1302" y="122"/>
                    <a:pt x="1302" y="121"/>
                    <a:pt x="1300" y="121"/>
                  </a:cubicBezTo>
                  <a:cubicBezTo>
                    <a:pt x="1297" y="121"/>
                    <a:pt x="1295" y="121"/>
                    <a:pt x="1295" y="122"/>
                  </a:cubicBezTo>
                  <a:cubicBezTo>
                    <a:pt x="1294" y="122"/>
                    <a:pt x="1291" y="123"/>
                    <a:pt x="1289" y="126"/>
                  </a:cubicBezTo>
                  <a:cubicBezTo>
                    <a:pt x="1288" y="129"/>
                    <a:pt x="1285" y="131"/>
                    <a:pt x="1284" y="132"/>
                  </a:cubicBezTo>
                  <a:cubicBezTo>
                    <a:pt x="1283" y="133"/>
                    <a:pt x="1279" y="134"/>
                    <a:pt x="1276" y="134"/>
                  </a:cubicBezTo>
                  <a:cubicBezTo>
                    <a:pt x="1274" y="133"/>
                    <a:pt x="1273" y="132"/>
                    <a:pt x="1271" y="132"/>
                  </a:cubicBezTo>
                  <a:cubicBezTo>
                    <a:pt x="1270" y="131"/>
                    <a:pt x="1272" y="132"/>
                    <a:pt x="1266" y="132"/>
                  </a:cubicBezTo>
                  <a:cubicBezTo>
                    <a:pt x="1261" y="133"/>
                    <a:pt x="1263" y="134"/>
                    <a:pt x="1260" y="136"/>
                  </a:cubicBezTo>
                  <a:cubicBezTo>
                    <a:pt x="1258" y="137"/>
                    <a:pt x="1255" y="138"/>
                    <a:pt x="1254" y="139"/>
                  </a:cubicBezTo>
                  <a:cubicBezTo>
                    <a:pt x="1253" y="140"/>
                    <a:pt x="1251" y="142"/>
                    <a:pt x="1248" y="142"/>
                  </a:cubicBezTo>
                  <a:cubicBezTo>
                    <a:pt x="1246" y="142"/>
                    <a:pt x="1243" y="144"/>
                    <a:pt x="1238" y="147"/>
                  </a:cubicBezTo>
                  <a:cubicBezTo>
                    <a:pt x="1233" y="149"/>
                    <a:pt x="1231" y="149"/>
                    <a:pt x="1225" y="149"/>
                  </a:cubicBezTo>
                  <a:cubicBezTo>
                    <a:pt x="1220" y="150"/>
                    <a:pt x="1218" y="150"/>
                    <a:pt x="1216" y="148"/>
                  </a:cubicBezTo>
                  <a:cubicBezTo>
                    <a:pt x="1214" y="147"/>
                    <a:pt x="1211" y="144"/>
                    <a:pt x="1209" y="142"/>
                  </a:cubicBezTo>
                  <a:cubicBezTo>
                    <a:pt x="1208" y="140"/>
                    <a:pt x="1208" y="139"/>
                    <a:pt x="1209" y="137"/>
                  </a:cubicBezTo>
                  <a:cubicBezTo>
                    <a:pt x="1210" y="135"/>
                    <a:pt x="1211" y="135"/>
                    <a:pt x="1214" y="133"/>
                  </a:cubicBezTo>
                  <a:cubicBezTo>
                    <a:pt x="1217" y="132"/>
                    <a:pt x="1214" y="131"/>
                    <a:pt x="1218" y="131"/>
                  </a:cubicBezTo>
                  <a:cubicBezTo>
                    <a:pt x="1222" y="131"/>
                    <a:pt x="1222" y="130"/>
                    <a:pt x="1226" y="130"/>
                  </a:cubicBezTo>
                  <a:cubicBezTo>
                    <a:pt x="1230" y="130"/>
                    <a:pt x="1232" y="130"/>
                    <a:pt x="1236" y="130"/>
                  </a:cubicBezTo>
                  <a:cubicBezTo>
                    <a:pt x="1240" y="130"/>
                    <a:pt x="1241" y="131"/>
                    <a:pt x="1245" y="130"/>
                  </a:cubicBezTo>
                  <a:cubicBezTo>
                    <a:pt x="1249" y="129"/>
                    <a:pt x="1250" y="129"/>
                    <a:pt x="1252" y="128"/>
                  </a:cubicBezTo>
                  <a:cubicBezTo>
                    <a:pt x="1253" y="127"/>
                    <a:pt x="1253" y="127"/>
                    <a:pt x="1255" y="126"/>
                  </a:cubicBezTo>
                  <a:cubicBezTo>
                    <a:pt x="1257" y="125"/>
                    <a:pt x="1258" y="123"/>
                    <a:pt x="1257" y="121"/>
                  </a:cubicBezTo>
                  <a:cubicBezTo>
                    <a:pt x="1255" y="120"/>
                    <a:pt x="1254" y="120"/>
                    <a:pt x="1252" y="117"/>
                  </a:cubicBezTo>
                  <a:cubicBezTo>
                    <a:pt x="1250" y="114"/>
                    <a:pt x="1251" y="114"/>
                    <a:pt x="1249" y="113"/>
                  </a:cubicBezTo>
                  <a:cubicBezTo>
                    <a:pt x="1246" y="113"/>
                    <a:pt x="1246" y="112"/>
                    <a:pt x="1243" y="113"/>
                  </a:cubicBezTo>
                  <a:cubicBezTo>
                    <a:pt x="1240" y="114"/>
                    <a:pt x="1238" y="117"/>
                    <a:pt x="1237" y="118"/>
                  </a:cubicBezTo>
                  <a:cubicBezTo>
                    <a:pt x="1236" y="118"/>
                    <a:pt x="1232" y="120"/>
                    <a:pt x="1230" y="120"/>
                  </a:cubicBezTo>
                  <a:cubicBezTo>
                    <a:pt x="1228" y="121"/>
                    <a:pt x="1224" y="121"/>
                    <a:pt x="1224" y="119"/>
                  </a:cubicBezTo>
                  <a:cubicBezTo>
                    <a:pt x="1223" y="117"/>
                    <a:pt x="1223" y="114"/>
                    <a:pt x="1223" y="113"/>
                  </a:cubicBezTo>
                  <a:cubicBezTo>
                    <a:pt x="1223" y="111"/>
                    <a:pt x="1224" y="109"/>
                    <a:pt x="1226" y="107"/>
                  </a:cubicBezTo>
                  <a:cubicBezTo>
                    <a:pt x="1229" y="106"/>
                    <a:pt x="1229" y="106"/>
                    <a:pt x="1231" y="105"/>
                  </a:cubicBezTo>
                  <a:cubicBezTo>
                    <a:pt x="1233" y="104"/>
                    <a:pt x="1234" y="105"/>
                    <a:pt x="1234" y="102"/>
                  </a:cubicBezTo>
                  <a:cubicBezTo>
                    <a:pt x="1234" y="98"/>
                    <a:pt x="1232" y="98"/>
                    <a:pt x="1232" y="98"/>
                  </a:cubicBezTo>
                  <a:cubicBezTo>
                    <a:pt x="1232" y="98"/>
                    <a:pt x="1231" y="97"/>
                    <a:pt x="1230" y="95"/>
                  </a:cubicBezTo>
                  <a:cubicBezTo>
                    <a:pt x="1229" y="94"/>
                    <a:pt x="1229" y="94"/>
                    <a:pt x="1227" y="94"/>
                  </a:cubicBezTo>
                  <a:cubicBezTo>
                    <a:pt x="1226" y="94"/>
                    <a:pt x="1224" y="94"/>
                    <a:pt x="1224" y="94"/>
                  </a:cubicBezTo>
                  <a:cubicBezTo>
                    <a:pt x="1224" y="94"/>
                    <a:pt x="1224" y="93"/>
                    <a:pt x="1223" y="92"/>
                  </a:cubicBezTo>
                  <a:cubicBezTo>
                    <a:pt x="1223" y="92"/>
                    <a:pt x="1223" y="90"/>
                    <a:pt x="1221" y="91"/>
                  </a:cubicBezTo>
                  <a:cubicBezTo>
                    <a:pt x="1218" y="93"/>
                    <a:pt x="1218" y="93"/>
                    <a:pt x="1218" y="93"/>
                  </a:cubicBezTo>
                  <a:cubicBezTo>
                    <a:pt x="1219" y="94"/>
                    <a:pt x="1220" y="94"/>
                    <a:pt x="1221" y="95"/>
                  </a:cubicBezTo>
                  <a:cubicBezTo>
                    <a:pt x="1222" y="96"/>
                    <a:pt x="1222" y="96"/>
                    <a:pt x="1221" y="97"/>
                  </a:cubicBezTo>
                  <a:cubicBezTo>
                    <a:pt x="1220" y="97"/>
                    <a:pt x="1220" y="96"/>
                    <a:pt x="1217" y="99"/>
                  </a:cubicBezTo>
                  <a:cubicBezTo>
                    <a:pt x="1214" y="102"/>
                    <a:pt x="1213" y="103"/>
                    <a:pt x="1212" y="104"/>
                  </a:cubicBezTo>
                  <a:cubicBezTo>
                    <a:pt x="1211" y="105"/>
                    <a:pt x="1210" y="109"/>
                    <a:pt x="1209" y="109"/>
                  </a:cubicBezTo>
                  <a:cubicBezTo>
                    <a:pt x="1209" y="110"/>
                    <a:pt x="1208" y="113"/>
                    <a:pt x="1207" y="115"/>
                  </a:cubicBezTo>
                  <a:cubicBezTo>
                    <a:pt x="1206" y="117"/>
                    <a:pt x="1207" y="118"/>
                    <a:pt x="1205" y="120"/>
                  </a:cubicBezTo>
                  <a:cubicBezTo>
                    <a:pt x="1203" y="122"/>
                    <a:pt x="1199" y="124"/>
                    <a:pt x="1198" y="125"/>
                  </a:cubicBezTo>
                  <a:cubicBezTo>
                    <a:pt x="1197" y="125"/>
                    <a:pt x="1194" y="126"/>
                    <a:pt x="1191" y="126"/>
                  </a:cubicBezTo>
                  <a:cubicBezTo>
                    <a:pt x="1188" y="126"/>
                    <a:pt x="1184" y="128"/>
                    <a:pt x="1182" y="126"/>
                  </a:cubicBezTo>
                  <a:cubicBezTo>
                    <a:pt x="1181" y="123"/>
                    <a:pt x="1179" y="123"/>
                    <a:pt x="1178" y="121"/>
                  </a:cubicBezTo>
                  <a:cubicBezTo>
                    <a:pt x="1176" y="119"/>
                    <a:pt x="1175" y="117"/>
                    <a:pt x="1177" y="115"/>
                  </a:cubicBezTo>
                  <a:cubicBezTo>
                    <a:pt x="1179" y="114"/>
                    <a:pt x="1181" y="112"/>
                    <a:pt x="1183" y="109"/>
                  </a:cubicBezTo>
                  <a:cubicBezTo>
                    <a:pt x="1186" y="107"/>
                    <a:pt x="1186" y="106"/>
                    <a:pt x="1188" y="105"/>
                  </a:cubicBezTo>
                  <a:cubicBezTo>
                    <a:pt x="1190" y="103"/>
                    <a:pt x="1191" y="102"/>
                    <a:pt x="1191" y="99"/>
                  </a:cubicBezTo>
                  <a:cubicBezTo>
                    <a:pt x="1192" y="97"/>
                    <a:pt x="1192" y="94"/>
                    <a:pt x="1192" y="93"/>
                  </a:cubicBezTo>
                  <a:cubicBezTo>
                    <a:pt x="1192" y="92"/>
                    <a:pt x="1192" y="91"/>
                    <a:pt x="1191" y="88"/>
                  </a:cubicBezTo>
                  <a:cubicBezTo>
                    <a:pt x="1189" y="86"/>
                    <a:pt x="1188" y="84"/>
                    <a:pt x="1187" y="82"/>
                  </a:cubicBezTo>
                  <a:cubicBezTo>
                    <a:pt x="1187" y="81"/>
                    <a:pt x="1184" y="78"/>
                    <a:pt x="1184" y="74"/>
                  </a:cubicBezTo>
                  <a:cubicBezTo>
                    <a:pt x="1184" y="71"/>
                    <a:pt x="1184" y="68"/>
                    <a:pt x="1188" y="68"/>
                  </a:cubicBezTo>
                  <a:close/>
                  <a:moveTo>
                    <a:pt x="1171" y="130"/>
                  </a:moveTo>
                  <a:cubicBezTo>
                    <a:pt x="1172" y="130"/>
                    <a:pt x="1174" y="130"/>
                    <a:pt x="1175" y="134"/>
                  </a:cubicBezTo>
                  <a:cubicBezTo>
                    <a:pt x="1176" y="138"/>
                    <a:pt x="1177" y="137"/>
                    <a:pt x="1176" y="140"/>
                  </a:cubicBezTo>
                  <a:cubicBezTo>
                    <a:pt x="1176" y="143"/>
                    <a:pt x="1174" y="144"/>
                    <a:pt x="1173" y="147"/>
                  </a:cubicBezTo>
                  <a:cubicBezTo>
                    <a:pt x="1171" y="149"/>
                    <a:pt x="1170" y="149"/>
                    <a:pt x="1169" y="152"/>
                  </a:cubicBezTo>
                  <a:cubicBezTo>
                    <a:pt x="1168" y="155"/>
                    <a:pt x="1168" y="154"/>
                    <a:pt x="1168" y="157"/>
                  </a:cubicBezTo>
                  <a:cubicBezTo>
                    <a:pt x="1168" y="160"/>
                    <a:pt x="1169" y="161"/>
                    <a:pt x="1171" y="161"/>
                  </a:cubicBezTo>
                  <a:cubicBezTo>
                    <a:pt x="1173" y="160"/>
                    <a:pt x="1174" y="160"/>
                    <a:pt x="1175" y="160"/>
                  </a:cubicBezTo>
                  <a:cubicBezTo>
                    <a:pt x="1176" y="159"/>
                    <a:pt x="1178" y="158"/>
                    <a:pt x="1179" y="157"/>
                  </a:cubicBezTo>
                  <a:cubicBezTo>
                    <a:pt x="1181" y="156"/>
                    <a:pt x="1180" y="156"/>
                    <a:pt x="1182" y="156"/>
                  </a:cubicBezTo>
                  <a:cubicBezTo>
                    <a:pt x="1183" y="156"/>
                    <a:pt x="1184" y="155"/>
                    <a:pt x="1184" y="155"/>
                  </a:cubicBezTo>
                  <a:cubicBezTo>
                    <a:pt x="1184" y="155"/>
                    <a:pt x="1185" y="157"/>
                    <a:pt x="1185" y="159"/>
                  </a:cubicBezTo>
                  <a:cubicBezTo>
                    <a:pt x="1184" y="161"/>
                    <a:pt x="1185" y="161"/>
                    <a:pt x="1184" y="163"/>
                  </a:cubicBezTo>
                  <a:cubicBezTo>
                    <a:pt x="1183" y="164"/>
                    <a:pt x="1184" y="165"/>
                    <a:pt x="1182" y="166"/>
                  </a:cubicBezTo>
                  <a:cubicBezTo>
                    <a:pt x="1181" y="167"/>
                    <a:pt x="1179" y="168"/>
                    <a:pt x="1178" y="170"/>
                  </a:cubicBezTo>
                  <a:cubicBezTo>
                    <a:pt x="1177" y="172"/>
                    <a:pt x="1175" y="172"/>
                    <a:pt x="1174" y="175"/>
                  </a:cubicBezTo>
                  <a:cubicBezTo>
                    <a:pt x="1173" y="177"/>
                    <a:pt x="1173" y="176"/>
                    <a:pt x="1172" y="181"/>
                  </a:cubicBezTo>
                  <a:cubicBezTo>
                    <a:pt x="1172" y="187"/>
                    <a:pt x="1172" y="187"/>
                    <a:pt x="1168" y="190"/>
                  </a:cubicBezTo>
                  <a:cubicBezTo>
                    <a:pt x="1164" y="193"/>
                    <a:pt x="1166" y="195"/>
                    <a:pt x="1160" y="195"/>
                  </a:cubicBezTo>
                  <a:cubicBezTo>
                    <a:pt x="1154" y="196"/>
                    <a:pt x="1156" y="197"/>
                    <a:pt x="1151" y="193"/>
                  </a:cubicBezTo>
                  <a:cubicBezTo>
                    <a:pt x="1146" y="189"/>
                    <a:pt x="1146" y="190"/>
                    <a:pt x="1146" y="188"/>
                  </a:cubicBezTo>
                  <a:cubicBezTo>
                    <a:pt x="1145" y="185"/>
                    <a:pt x="1146" y="183"/>
                    <a:pt x="1143" y="180"/>
                  </a:cubicBezTo>
                  <a:cubicBezTo>
                    <a:pt x="1139" y="178"/>
                    <a:pt x="1139" y="176"/>
                    <a:pt x="1139" y="174"/>
                  </a:cubicBezTo>
                  <a:cubicBezTo>
                    <a:pt x="1138" y="172"/>
                    <a:pt x="1137" y="168"/>
                    <a:pt x="1140" y="165"/>
                  </a:cubicBezTo>
                  <a:cubicBezTo>
                    <a:pt x="1144" y="162"/>
                    <a:pt x="1146" y="160"/>
                    <a:pt x="1148" y="156"/>
                  </a:cubicBezTo>
                  <a:cubicBezTo>
                    <a:pt x="1150" y="153"/>
                    <a:pt x="1149" y="154"/>
                    <a:pt x="1153" y="150"/>
                  </a:cubicBezTo>
                  <a:cubicBezTo>
                    <a:pt x="1157" y="146"/>
                    <a:pt x="1159" y="144"/>
                    <a:pt x="1161" y="140"/>
                  </a:cubicBezTo>
                  <a:cubicBezTo>
                    <a:pt x="1163" y="136"/>
                    <a:pt x="1166" y="135"/>
                    <a:pt x="1167" y="133"/>
                  </a:cubicBezTo>
                  <a:cubicBezTo>
                    <a:pt x="1169" y="131"/>
                    <a:pt x="1170" y="130"/>
                    <a:pt x="1171" y="13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îŝļïdé">
              <a:extLst>
                <a:ext uri="{FF2B5EF4-FFF2-40B4-BE49-F238E27FC236}">
                  <a16:creationId xmlns:a16="http://schemas.microsoft.com/office/drawing/2014/main" xmlns="" id="{524B0BB8-39CB-4458-B3A8-BFF9193EFB79}"/>
                </a:ext>
              </a:extLst>
            </p:cNvPr>
            <p:cNvSpPr/>
            <p:nvPr userDrawn="1"/>
          </p:nvSpPr>
          <p:spPr bwMode="auto">
            <a:xfrm>
              <a:off x="9789319" y="4003676"/>
              <a:ext cx="193675" cy="203200"/>
            </a:xfrm>
            <a:custGeom>
              <a:avLst/>
              <a:gdLst>
                <a:gd name="T0" fmla="*/ 38 w 46"/>
                <a:gd name="T1" fmla="*/ 1 h 48"/>
                <a:gd name="T2" fmla="*/ 30 w 46"/>
                <a:gd name="T3" fmla="*/ 14 h 48"/>
                <a:gd name="T4" fmla="*/ 26 w 46"/>
                <a:gd name="T5" fmla="*/ 22 h 48"/>
                <a:gd name="T6" fmla="*/ 11 w 46"/>
                <a:gd name="T7" fmla="*/ 0 h 48"/>
                <a:gd name="T8" fmla="*/ 5 w 46"/>
                <a:gd name="T9" fmla="*/ 1 h 48"/>
                <a:gd name="T10" fmla="*/ 0 w 46"/>
                <a:gd name="T11" fmla="*/ 2 h 48"/>
                <a:gd name="T12" fmla="*/ 0 w 46"/>
                <a:gd name="T13" fmla="*/ 4 h 48"/>
                <a:gd name="T14" fmla="*/ 3 w 46"/>
                <a:gd name="T15" fmla="*/ 5 h 48"/>
                <a:gd name="T16" fmla="*/ 5 w 46"/>
                <a:gd name="T17" fmla="*/ 7 h 48"/>
                <a:gd name="T18" fmla="*/ 11 w 46"/>
                <a:gd name="T19" fmla="*/ 15 h 48"/>
                <a:gd name="T20" fmla="*/ 19 w 46"/>
                <a:gd name="T21" fmla="*/ 29 h 48"/>
                <a:gd name="T22" fmla="*/ 19 w 46"/>
                <a:gd name="T23" fmla="*/ 34 h 48"/>
                <a:gd name="T24" fmla="*/ 19 w 46"/>
                <a:gd name="T25" fmla="*/ 45 h 48"/>
                <a:gd name="T26" fmla="*/ 16 w 46"/>
                <a:gd name="T27" fmla="*/ 46 h 48"/>
                <a:gd name="T28" fmla="*/ 13 w 46"/>
                <a:gd name="T29" fmla="*/ 46 h 48"/>
                <a:gd name="T30" fmla="*/ 13 w 46"/>
                <a:gd name="T31" fmla="*/ 48 h 48"/>
                <a:gd name="T32" fmla="*/ 36 w 46"/>
                <a:gd name="T33" fmla="*/ 48 h 48"/>
                <a:gd name="T34" fmla="*/ 36 w 46"/>
                <a:gd name="T35" fmla="*/ 46 h 48"/>
                <a:gd name="T36" fmla="*/ 33 w 46"/>
                <a:gd name="T37" fmla="*/ 46 h 48"/>
                <a:gd name="T38" fmla="*/ 30 w 46"/>
                <a:gd name="T39" fmla="*/ 45 h 48"/>
                <a:gd name="T40" fmla="*/ 29 w 46"/>
                <a:gd name="T41" fmla="*/ 43 h 48"/>
                <a:gd name="T42" fmla="*/ 29 w 46"/>
                <a:gd name="T43" fmla="*/ 33 h 48"/>
                <a:gd name="T44" fmla="*/ 29 w 46"/>
                <a:gd name="T45" fmla="*/ 28 h 48"/>
                <a:gd name="T46" fmla="*/ 36 w 46"/>
                <a:gd name="T47" fmla="*/ 16 h 48"/>
                <a:gd name="T48" fmla="*/ 46 w 46"/>
                <a:gd name="T49" fmla="*/ 2 h 48"/>
                <a:gd name="T50" fmla="*/ 46 w 46"/>
                <a:gd name="T51" fmla="*/ 1 h 48"/>
                <a:gd name="T52" fmla="*/ 38 w 46"/>
                <a:gd name="T53"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38" y="1"/>
                  </a:moveTo>
                  <a:cubicBezTo>
                    <a:pt x="30" y="14"/>
                    <a:pt x="30" y="14"/>
                    <a:pt x="30" y="14"/>
                  </a:cubicBezTo>
                  <a:cubicBezTo>
                    <a:pt x="28" y="17"/>
                    <a:pt x="27" y="20"/>
                    <a:pt x="26" y="22"/>
                  </a:cubicBezTo>
                  <a:cubicBezTo>
                    <a:pt x="22" y="15"/>
                    <a:pt x="16" y="6"/>
                    <a:pt x="11" y="0"/>
                  </a:cubicBezTo>
                  <a:cubicBezTo>
                    <a:pt x="8" y="1"/>
                    <a:pt x="8" y="1"/>
                    <a:pt x="5" y="1"/>
                  </a:cubicBezTo>
                  <a:cubicBezTo>
                    <a:pt x="2" y="2"/>
                    <a:pt x="1" y="2"/>
                    <a:pt x="0" y="2"/>
                  </a:cubicBezTo>
                  <a:cubicBezTo>
                    <a:pt x="0" y="4"/>
                    <a:pt x="0" y="4"/>
                    <a:pt x="0" y="4"/>
                  </a:cubicBezTo>
                  <a:cubicBezTo>
                    <a:pt x="1" y="4"/>
                    <a:pt x="2" y="5"/>
                    <a:pt x="3" y="5"/>
                  </a:cubicBezTo>
                  <a:cubicBezTo>
                    <a:pt x="4" y="5"/>
                    <a:pt x="4" y="6"/>
                    <a:pt x="5" y="7"/>
                  </a:cubicBezTo>
                  <a:cubicBezTo>
                    <a:pt x="7" y="9"/>
                    <a:pt x="9" y="11"/>
                    <a:pt x="11" y="15"/>
                  </a:cubicBezTo>
                  <a:cubicBezTo>
                    <a:pt x="14" y="19"/>
                    <a:pt x="16" y="23"/>
                    <a:pt x="19" y="29"/>
                  </a:cubicBezTo>
                  <a:cubicBezTo>
                    <a:pt x="19" y="31"/>
                    <a:pt x="19" y="33"/>
                    <a:pt x="19" y="34"/>
                  </a:cubicBezTo>
                  <a:cubicBezTo>
                    <a:pt x="19" y="41"/>
                    <a:pt x="19" y="44"/>
                    <a:pt x="19" y="45"/>
                  </a:cubicBezTo>
                  <a:cubicBezTo>
                    <a:pt x="18" y="46"/>
                    <a:pt x="17" y="46"/>
                    <a:pt x="16" y="46"/>
                  </a:cubicBezTo>
                  <a:cubicBezTo>
                    <a:pt x="13" y="46"/>
                    <a:pt x="13" y="46"/>
                    <a:pt x="13" y="46"/>
                  </a:cubicBezTo>
                  <a:cubicBezTo>
                    <a:pt x="13" y="48"/>
                    <a:pt x="13" y="48"/>
                    <a:pt x="13" y="48"/>
                  </a:cubicBezTo>
                  <a:cubicBezTo>
                    <a:pt x="20" y="48"/>
                    <a:pt x="28" y="48"/>
                    <a:pt x="36" y="48"/>
                  </a:cubicBezTo>
                  <a:cubicBezTo>
                    <a:pt x="36" y="46"/>
                    <a:pt x="36" y="46"/>
                    <a:pt x="36" y="46"/>
                  </a:cubicBezTo>
                  <a:cubicBezTo>
                    <a:pt x="33" y="46"/>
                    <a:pt x="33" y="46"/>
                    <a:pt x="33" y="46"/>
                  </a:cubicBezTo>
                  <a:cubicBezTo>
                    <a:pt x="32" y="46"/>
                    <a:pt x="30" y="45"/>
                    <a:pt x="30" y="45"/>
                  </a:cubicBezTo>
                  <a:cubicBezTo>
                    <a:pt x="30" y="45"/>
                    <a:pt x="30" y="44"/>
                    <a:pt x="29" y="43"/>
                  </a:cubicBezTo>
                  <a:cubicBezTo>
                    <a:pt x="29" y="41"/>
                    <a:pt x="29" y="37"/>
                    <a:pt x="29" y="33"/>
                  </a:cubicBezTo>
                  <a:cubicBezTo>
                    <a:pt x="29" y="30"/>
                    <a:pt x="29" y="29"/>
                    <a:pt x="29" y="28"/>
                  </a:cubicBezTo>
                  <a:cubicBezTo>
                    <a:pt x="30" y="26"/>
                    <a:pt x="33" y="22"/>
                    <a:pt x="36" y="16"/>
                  </a:cubicBezTo>
                  <a:cubicBezTo>
                    <a:pt x="40" y="10"/>
                    <a:pt x="44" y="5"/>
                    <a:pt x="46" y="2"/>
                  </a:cubicBezTo>
                  <a:cubicBezTo>
                    <a:pt x="46" y="1"/>
                    <a:pt x="46" y="1"/>
                    <a:pt x="46" y="1"/>
                  </a:cubicBezTo>
                  <a:lnTo>
                    <a:pt x="38" y="1"/>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iSḷïḍe">
              <a:extLst>
                <a:ext uri="{FF2B5EF4-FFF2-40B4-BE49-F238E27FC236}">
                  <a16:creationId xmlns:a16="http://schemas.microsoft.com/office/drawing/2014/main" xmlns="" id="{95DC2D77-2A08-497B-AA1B-72EB2812269C}"/>
                </a:ext>
              </a:extLst>
            </p:cNvPr>
            <p:cNvSpPr/>
            <p:nvPr userDrawn="1"/>
          </p:nvSpPr>
          <p:spPr bwMode="auto">
            <a:xfrm>
              <a:off x="9603581" y="4008438"/>
              <a:ext cx="177800" cy="198438"/>
            </a:xfrm>
            <a:custGeom>
              <a:avLst/>
              <a:gdLst>
                <a:gd name="T0" fmla="*/ 0 w 42"/>
                <a:gd name="T1" fmla="*/ 0 h 47"/>
                <a:gd name="T2" fmla="*/ 0 w 42"/>
                <a:gd name="T3" fmla="*/ 7 h 47"/>
                <a:gd name="T4" fmla="*/ 0 w 42"/>
                <a:gd name="T5" fmla="*/ 11 h 47"/>
                <a:gd name="T6" fmla="*/ 2 w 42"/>
                <a:gd name="T7" fmla="*/ 11 h 47"/>
                <a:gd name="T8" fmla="*/ 3 w 42"/>
                <a:gd name="T9" fmla="*/ 7 h 47"/>
                <a:gd name="T10" fmla="*/ 16 w 42"/>
                <a:gd name="T11" fmla="*/ 3 h 47"/>
                <a:gd name="T12" fmla="*/ 16 w 42"/>
                <a:gd name="T13" fmla="*/ 13 h 47"/>
                <a:gd name="T14" fmla="*/ 16 w 42"/>
                <a:gd name="T15" fmla="*/ 32 h 47"/>
                <a:gd name="T16" fmla="*/ 16 w 42"/>
                <a:gd name="T17" fmla="*/ 42 h 47"/>
                <a:gd name="T18" fmla="*/ 15 w 42"/>
                <a:gd name="T19" fmla="*/ 44 h 47"/>
                <a:gd name="T20" fmla="*/ 12 w 42"/>
                <a:gd name="T21" fmla="*/ 45 h 47"/>
                <a:gd name="T22" fmla="*/ 9 w 42"/>
                <a:gd name="T23" fmla="*/ 45 h 47"/>
                <a:gd name="T24" fmla="*/ 9 w 42"/>
                <a:gd name="T25" fmla="*/ 47 h 47"/>
                <a:gd name="T26" fmla="*/ 13 w 42"/>
                <a:gd name="T27" fmla="*/ 47 h 47"/>
                <a:gd name="T28" fmla="*/ 13 w 42"/>
                <a:gd name="T29" fmla="*/ 47 h 47"/>
                <a:gd name="T30" fmla="*/ 21 w 42"/>
                <a:gd name="T31" fmla="*/ 47 h 47"/>
                <a:gd name="T32" fmla="*/ 21 w 42"/>
                <a:gd name="T33" fmla="*/ 47 h 47"/>
                <a:gd name="T34" fmla="*/ 29 w 42"/>
                <a:gd name="T35" fmla="*/ 47 h 47"/>
                <a:gd name="T36" fmla="*/ 29 w 42"/>
                <a:gd name="T37" fmla="*/ 47 h 47"/>
                <a:gd name="T38" fmla="*/ 33 w 42"/>
                <a:gd name="T39" fmla="*/ 47 h 47"/>
                <a:gd name="T40" fmla="*/ 33 w 42"/>
                <a:gd name="T41" fmla="*/ 45 h 47"/>
                <a:gd name="T42" fmla="*/ 30 w 42"/>
                <a:gd name="T43" fmla="*/ 45 h 47"/>
                <a:gd name="T44" fmla="*/ 27 w 42"/>
                <a:gd name="T45" fmla="*/ 44 h 47"/>
                <a:gd name="T46" fmla="*/ 26 w 42"/>
                <a:gd name="T47" fmla="*/ 32 h 47"/>
                <a:gd name="T48" fmla="*/ 26 w 42"/>
                <a:gd name="T49" fmla="*/ 14 h 47"/>
                <a:gd name="T50" fmla="*/ 26 w 42"/>
                <a:gd name="T51" fmla="*/ 3 h 47"/>
                <a:gd name="T52" fmla="*/ 39 w 42"/>
                <a:gd name="T53" fmla="*/ 7 h 47"/>
                <a:gd name="T54" fmla="*/ 40 w 42"/>
                <a:gd name="T55" fmla="*/ 11 h 47"/>
                <a:gd name="T56" fmla="*/ 42 w 42"/>
                <a:gd name="T57" fmla="*/ 11 h 47"/>
                <a:gd name="T58" fmla="*/ 42 w 42"/>
                <a:gd name="T59" fmla="*/ 0 h 47"/>
                <a:gd name="T60" fmla="*/ 22 w 42"/>
                <a:gd name="T61" fmla="*/ 0 h 47"/>
                <a:gd name="T62" fmla="*/ 0 w 42"/>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7">
                  <a:moveTo>
                    <a:pt x="0" y="0"/>
                  </a:moveTo>
                  <a:cubicBezTo>
                    <a:pt x="0" y="3"/>
                    <a:pt x="0" y="5"/>
                    <a:pt x="0" y="7"/>
                  </a:cubicBezTo>
                  <a:cubicBezTo>
                    <a:pt x="0" y="11"/>
                    <a:pt x="0" y="11"/>
                    <a:pt x="0" y="11"/>
                  </a:cubicBezTo>
                  <a:cubicBezTo>
                    <a:pt x="2" y="11"/>
                    <a:pt x="2" y="11"/>
                    <a:pt x="2" y="11"/>
                  </a:cubicBezTo>
                  <a:cubicBezTo>
                    <a:pt x="3" y="7"/>
                    <a:pt x="3" y="7"/>
                    <a:pt x="3" y="7"/>
                  </a:cubicBezTo>
                  <a:cubicBezTo>
                    <a:pt x="3" y="6"/>
                    <a:pt x="6" y="3"/>
                    <a:pt x="16" y="3"/>
                  </a:cubicBezTo>
                  <a:cubicBezTo>
                    <a:pt x="16" y="6"/>
                    <a:pt x="16" y="10"/>
                    <a:pt x="16" y="13"/>
                  </a:cubicBezTo>
                  <a:cubicBezTo>
                    <a:pt x="16" y="32"/>
                    <a:pt x="16" y="32"/>
                    <a:pt x="16" y="32"/>
                  </a:cubicBezTo>
                  <a:cubicBezTo>
                    <a:pt x="16" y="36"/>
                    <a:pt x="16" y="40"/>
                    <a:pt x="16" y="42"/>
                  </a:cubicBezTo>
                  <a:cubicBezTo>
                    <a:pt x="16" y="43"/>
                    <a:pt x="15" y="44"/>
                    <a:pt x="15" y="44"/>
                  </a:cubicBezTo>
                  <a:cubicBezTo>
                    <a:pt x="15" y="45"/>
                    <a:pt x="14" y="45"/>
                    <a:pt x="12" y="45"/>
                  </a:cubicBezTo>
                  <a:cubicBezTo>
                    <a:pt x="9" y="45"/>
                    <a:pt x="9" y="45"/>
                    <a:pt x="9" y="45"/>
                  </a:cubicBezTo>
                  <a:cubicBezTo>
                    <a:pt x="9" y="47"/>
                    <a:pt x="9" y="47"/>
                    <a:pt x="9" y="47"/>
                  </a:cubicBezTo>
                  <a:cubicBezTo>
                    <a:pt x="11" y="47"/>
                    <a:pt x="12" y="47"/>
                    <a:pt x="13" y="47"/>
                  </a:cubicBezTo>
                  <a:cubicBezTo>
                    <a:pt x="13" y="47"/>
                    <a:pt x="13" y="47"/>
                    <a:pt x="13" y="47"/>
                  </a:cubicBezTo>
                  <a:cubicBezTo>
                    <a:pt x="16" y="47"/>
                    <a:pt x="19" y="47"/>
                    <a:pt x="21" y="47"/>
                  </a:cubicBezTo>
                  <a:cubicBezTo>
                    <a:pt x="21" y="47"/>
                    <a:pt x="21" y="47"/>
                    <a:pt x="21" y="47"/>
                  </a:cubicBezTo>
                  <a:cubicBezTo>
                    <a:pt x="23" y="47"/>
                    <a:pt x="26" y="47"/>
                    <a:pt x="29" y="47"/>
                  </a:cubicBezTo>
                  <a:cubicBezTo>
                    <a:pt x="29" y="47"/>
                    <a:pt x="29" y="47"/>
                    <a:pt x="29" y="47"/>
                  </a:cubicBezTo>
                  <a:cubicBezTo>
                    <a:pt x="30" y="47"/>
                    <a:pt x="31" y="47"/>
                    <a:pt x="33" y="47"/>
                  </a:cubicBezTo>
                  <a:cubicBezTo>
                    <a:pt x="33" y="45"/>
                    <a:pt x="33" y="45"/>
                    <a:pt x="33" y="45"/>
                  </a:cubicBezTo>
                  <a:cubicBezTo>
                    <a:pt x="30" y="45"/>
                    <a:pt x="30" y="45"/>
                    <a:pt x="30" y="45"/>
                  </a:cubicBezTo>
                  <a:cubicBezTo>
                    <a:pt x="28" y="45"/>
                    <a:pt x="27" y="45"/>
                    <a:pt x="27" y="44"/>
                  </a:cubicBezTo>
                  <a:cubicBezTo>
                    <a:pt x="26" y="43"/>
                    <a:pt x="26" y="39"/>
                    <a:pt x="26" y="32"/>
                  </a:cubicBezTo>
                  <a:cubicBezTo>
                    <a:pt x="26" y="14"/>
                    <a:pt x="26" y="14"/>
                    <a:pt x="26" y="14"/>
                  </a:cubicBezTo>
                  <a:cubicBezTo>
                    <a:pt x="26" y="10"/>
                    <a:pt x="26" y="7"/>
                    <a:pt x="26" y="3"/>
                  </a:cubicBezTo>
                  <a:cubicBezTo>
                    <a:pt x="36" y="3"/>
                    <a:pt x="39" y="5"/>
                    <a:pt x="39" y="7"/>
                  </a:cubicBezTo>
                  <a:cubicBezTo>
                    <a:pt x="40" y="11"/>
                    <a:pt x="40" y="11"/>
                    <a:pt x="40" y="11"/>
                  </a:cubicBezTo>
                  <a:cubicBezTo>
                    <a:pt x="42" y="11"/>
                    <a:pt x="42" y="11"/>
                    <a:pt x="42" y="11"/>
                  </a:cubicBezTo>
                  <a:cubicBezTo>
                    <a:pt x="42" y="8"/>
                    <a:pt x="42" y="4"/>
                    <a:pt x="42" y="0"/>
                  </a:cubicBezTo>
                  <a:cubicBezTo>
                    <a:pt x="36" y="0"/>
                    <a:pt x="29" y="0"/>
                    <a:pt x="22" y="0"/>
                  </a:cubicBezTo>
                  <a:cubicBezTo>
                    <a:pt x="14" y="0"/>
                    <a:pt x="7" y="0"/>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iṧḻîďé">
              <a:extLst>
                <a:ext uri="{FF2B5EF4-FFF2-40B4-BE49-F238E27FC236}">
                  <a16:creationId xmlns:a16="http://schemas.microsoft.com/office/drawing/2014/main" xmlns="" id="{EDCDD293-3460-4766-912C-B50C8FAB4C79}"/>
                </a:ext>
              </a:extLst>
            </p:cNvPr>
            <p:cNvSpPr/>
            <p:nvPr userDrawn="1"/>
          </p:nvSpPr>
          <p:spPr bwMode="auto">
            <a:xfrm>
              <a:off x="9494044" y="4008438"/>
              <a:ext cx="96838" cy="198438"/>
            </a:xfrm>
            <a:custGeom>
              <a:avLst/>
              <a:gdLst>
                <a:gd name="T0" fmla="*/ 0 w 23"/>
                <a:gd name="T1" fmla="*/ 0 h 47"/>
                <a:gd name="T2" fmla="*/ 0 w 23"/>
                <a:gd name="T3" fmla="*/ 2 h 47"/>
                <a:gd name="T4" fmla="*/ 3 w 23"/>
                <a:gd name="T5" fmla="*/ 2 h 47"/>
                <a:gd name="T6" fmla="*/ 6 w 23"/>
                <a:gd name="T7" fmla="*/ 4 h 47"/>
                <a:gd name="T8" fmla="*/ 7 w 23"/>
                <a:gd name="T9" fmla="*/ 18 h 47"/>
                <a:gd name="T10" fmla="*/ 7 w 23"/>
                <a:gd name="T11" fmla="*/ 29 h 47"/>
                <a:gd name="T12" fmla="*/ 6 w 23"/>
                <a:gd name="T13" fmla="*/ 44 h 47"/>
                <a:gd name="T14" fmla="*/ 3 w 23"/>
                <a:gd name="T15" fmla="*/ 45 h 47"/>
                <a:gd name="T16" fmla="*/ 0 w 23"/>
                <a:gd name="T17" fmla="*/ 45 h 47"/>
                <a:gd name="T18" fmla="*/ 0 w 23"/>
                <a:gd name="T19" fmla="*/ 47 h 47"/>
                <a:gd name="T20" fmla="*/ 23 w 23"/>
                <a:gd name="T21" fmla="*/ 47 h 47"/>
                <a:gd name="T22" fmla="*/ 23 w 23"/>
                <a:gd name="T23" fmla="*/ 45 h 47"/>
                <a:gd name="T24" fmla="*/ 21 w 23"/>
                <a:gd name="T25" fmla="*/ 45 h 47"/>
                <a:gd name="T26" fmla="*/ 17 w 23"/>
                <a:gd name="T27" fmla="*/ 44 h 47"/>
                <a:gd name="T28" fmla="*/ 17 w 23"/>
                <a:gd name="T29" fmla="*/ 30 h 47"/>
                <a:gd name="T30" fmla="*/ 17 w 23"/>
                <a:gd name="T31" fmla="*/ 18 h 47"/>
                <a:gd name="T32" fmla="*/ 17 w 23"/>
                <a:gd name="T33" fmla="*/ 6 h 47"/>
                <a:gd name="T34" fmla="*/ 18 w 23"/>
                <a:gd name="T35" fmla="*/ 3 h 47"/>
                <a:gd name="T36" fmla="*/ 20 w 23"/>
                <a:gd name="T37" fmla="*/ 2 h 47"/>
                <a:gd name="T38" fmla="*/ 23 w 23"/>
                <a:gd name="T39" fmla="*/ 2 h 47"/>
                <a:gd name="T40" fmla="*/ 23 w 23"/>
                <a:gd name="T41" fmla="*/ 0 h 47"/>
                <a:gd name="T42" fmla="*/ 0 w 23"/>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47">
                  <a:moveTo>
                    <a:pt x="0" y="0"/>
                  </a:moveTo>
                  <a:cubicBezTo>
                    <a:pt x="0" y="2"/>
                    <a:pt x="0" y="2"/>
                    <a:pt x="0" y="2"/>
                  </a:cubicBezTo>
                  <a:cubicBezTo>
                    <a:pt x="3" y="2"/>
                    <a:pt x="3" y="2"/>
                    <a:pt x="3" y="2"/>
                  </a:cubicBezTo>
                  <a:cubicBezTo>
                    <a:pt x="5" y="2"/>
                    <a:pt x="6" y="3"/>
                    <a:pt x="6" y="4"/>
                  </a:cubicBezTo>
                  <a:cubicBezTo>
                    <a:pt x="7" y="5"/>
                    <a:pt x="7" y="9"/>
                    <a:pt x="7" y="18"/>
                  </a:cubicBezTo>
                  <a:cubicBezTo>
                    <a:pt x="7" y="29"/>
                    <a:pt x="7" y="29"/>
                    <a:pt x="7" y="29"/>
                  </a:cubicBezTo>
                  <a:cubicBezTo>
                    <a:pt x="7" y="38"/>
                    <a:pt x="7" y="43"/>
                    <a:pt x="6" y="44"/>
                  </a:cubicBezTo>
                  <a:cubicBezTo>
                    <a:pt x="6" y="45"/>
                    <a:pt x="5" y="45"/>
                    <a:pt x="3" y="45"/>
                  </a:cubicBezTo>
                  <a:cubicBezTo>
                    <a:pt x="0" y="45"/>
                    <a:pt x="0" y="45"/>
                    <a:pt x="0" y="45"/>
                  </a:cubicBezTo>
                  <a:cubicBezTo>
                    <a:pt x="0" y="47"/>
                    <a:pt x="0" y="47"/>
                    <a:pt x="0" y="47"/>
                  </a:cubicBezTo>
                  <a:cubicBezTo>
                    <a:pt x="8" y="47"/>
                    <a:pt x="16" y="47"/>
                    <a:pt x="23" y="47"/>
                  </a:cubicBezTo>
                  <a:cubicBezTo>
                    <a:pt x="23" y="45"/>
                    <a:pt x="23" y="45"/>
                    <a:pt x="23" y="45"/>
                  </a:cubicBezTo>
                  <a:cubicBezTo>
                    <a:pt x="21" y="45"/>
                    <a:pt x="21" y="45"/>
                    <a:pt x="21" y="45"/>
                  </a:cubicBezTo>
                  <a:cubicBezTo>
                    <a:pt x="19" y="45"/>
                    <a:pt x="18" y="45"/>
                    <a:pt x="17" y="44"/>
                  </a:cubicBezTo>
                  <a:cubicBezTo>
                    <a:pt x="17" y="43"/>
                    <a:pt x="17" y="38"/>
                    <a:pt x="17" y="30"/>
                  </a:cubicBezTo>
                  <a:cubicBezTo>
                    <a:pt x="17" y="18"/>
                    <a:pt x="17" y="18"/>
                    <a:pt x="17" y="18"/>
                  </a:cubicBezTo>
                  <a:cubicBezTo>
                    <a:pt x="17" y="12"/>
                    <a:pt x="17" y="8"/>
                    <a:pt x="17" y="6"/>
                  </a:cubicBezTo>
                  <a:cubicBezTo>
                    <a:pt x="17" y="4"/>
                    <a:pt x="17" y="3"/>
                    <a:pt x="18" y="3"/>
                  </a:cubicBezTo>
                  <a:cubicBezTo>
                    <a:pt x="18" y="2"/>
                    <a:pt x="19" y="2"/>
                    <a:pt x="20" y="2"/>
                  </a:cubicBezTo>
                  <a:cubicBezTo>
                    <a:pt x="23" y="2"/>
                    <a:pt x="23" y="2"/>
                    <a:pt x="23" y="2"/>
                  </a:cubicBezTo>
                  <a:cubicBezTo>
                    <a:pt x="23" y="0"/>
                    <a:pt x="23" y="0"/>
                    <a:pt x="23" y="0"/>
                  </a:cubicBezTo>
                  <a:cubicBezTo>
                    <a:pt x="16" y="1"/>
                    <a:pt x="8"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íṧḷïḋê">
              <a:extLst>
                <a:ext uri="{FF2B5EF4-FFF2-40B4-BE49-F238E27FC236}">
                  <a16:creationId xmlns:a16="http://schemas.microsoft.com/office/drawing/2014/main" xmlns="" id="{38A6865A-C855-45A9-ACC4-B8E061D3EA22}"/>
                </a:ext>
              </a:extLst>
            </p:cNvPr>
            <p:cNvSpPr/>
            <p:nvPr userDrawn="1"/>
          </p:nvSpPr>
          <p:spPr bwMode="auto">
            <a:xfrm>
              <a:off x="9328944" y="4008438"/>
              <a:ext cx="157163" cy="203200"/>
            </a:xfrm>
            <a:custGeom>
              <a:avLst/>
              <a:gdLst>
                <a:gd name="T0" fmla="*/ 32 w 37"/>
                <a:gd name="T1" fmla="*/ 22 h 48"/>
                <a:gd name="T2" fmla="*/ 22 w 37"/>
                <a:gd name="T3" fmla="*/ 21 h 48"/>
                <a:gd name="T4" fmla="*/ 14 w 37"/>
                <a:gd name="T5" fmla="*/ 19 h 48"/>
                <a:gd name="T6" fmla="*/ 10 w 37"/>
                <a:gd name="T7" fmla="*/ 16 h 48"/>
                <a:gd name="T8" fmla="*/ 9 w 37"/>
                <a:gd name="T9" fmla="*/ 12 h 48"/>
                <a:gd name="T10" fmla="*/ 12 w 37"/>
                <a:gd name="T11" fmla="*/ 5 h 48"/>
                <a:gd name="T12" fmla="*/ 31 w 37"/>
                <a:gd name="T13" fmla="*/ 9 h 48"/>
                <a:gd name="T14" fmla="*/ 31 w 37"/>
                <a:gd name="T15" fmla="*/ 12 h 48"/>
                <a:gd name="T16" fmla="*/ 33 w 37"/>
                <a:gd name="T17" fmla="*/ 12 h 48"/>
                <a:gd name="T18" fmla="*/ 34 w 37"/>
                <a:gd name="T19" fmla="*/ 2 h 48"/>
                <a:gd name="T20" fmla="*/ 27 w 37"/>
                <a:gd name="T21" fmla="*/ 0 h 48"/>
                <a:gd name="T22" fmla="*/ 21 w 37"/>
                <a:gd name="T23" fmla="*/ 0 h 48"/>
                <a:gd name="T24" fmla="*/ 19 w 37"/>
                <a:gd name="T25" fmla="*/ 0 h 48"/>
                <a:gd name="T26" fmla="*/ 17 w 37"/>
                <a:gd name="T27" fmla="*/ 0 h 48"/>
                <a:gd name="T28" fmla="*/ 4 w 37"/>
                <a:gd name="T29" fmla="*/ 4 h 48"/>
                <a:gd name="T30" fmla="*/ 0 w 37"/>
                <a:gd name="T31" fmla="*/ 14 h 48"/>
                <a:gd name="T32" fmla="*/ 1 w 37"/>
                <a:gd name="T33" fmla="*/ 20 h 48"/>
                <a:gd name="T34" fmla="*/ 5 w 37"/>
                <a:gd name="T35" fmla="*/ 24 h 48"/>
                <a:gd name="T36" fmla="*/ 15 w 37"/>
                <a:gd name="T37" fmla="*/ 26 h 48"/>
                <a:gd name="T38" fmla="*/ 23 w 37"/>
                <a:gd name="T39" fmla="*/ 27 h 48"/>
                <a:gd name="T40" fmla="*/ 26 w 37"/>
                <a:gd name="T41" fmla="*/ 30 h 48"/>
                <a:gd name="T42" fmla="*/ 27 w 37"/>
                <a:gd name="T43" fmla="*/ 35 h 48"/>
                <a:gd name="T44" fmla="*/ 24 w 37"/>
                <a:gd name="T45" fmla="*/ 42 h 48"/>
                <a:gd name="T46" fmla="*/ 3 w 37"/>
                <a:gd name="T47" fmla="*/ 41 h 48"/>
                <a:gd name="T48" fmla="*/ 3 w 37"/>
                <a:gd name="T49" fmla="*/ 37 h 48"/>
                <a:gd name="T50" fmla="*/ 3 w 37"/>
                <a:gd name="T51" fmla="*/ 35 h 48"/>
                <a:gd name="T52" fmla="*/ 1 w 37"/>
                <a:gd name="T53" fmla="*/ 35 h 48"/>
                <a:gd name="T54" fmla="*/ 0 w 37"/>
                <a:gd name="T55" fmla="*/ 45 h 48"/>
                <a:gd name="T56" fmla="*/ 7 w 37"/>
                <a:gd name="T57" fmla="*/ 47 h 48"/>
                <a:gd name="T58" fmla="*/ 13 w 37"/>
                <a:gd name="T59" fmla="*/ 48 h 48"/>
                <a:gd name="T60" fmla="*/ 15 w 37"/>
                <a:gd name="T61" fmla="*/ 48 h 48"/>
                <a:gd name="T62" fmla="*/ 17 w 37"/>
                <a:gd name="T63" fmla="*/ 48 h 48"/>
                <a:gd name="T64" fmla="*/ 31 w 37"/>
                <a:gd name="T65" fmla="*/ 43 h 48"/>
                <a:gd name="T66" fmla="*/ 37 w 37"/>
                <a:gd name="T67" fmla="*/ 32 h 48"/>
                <a:gd name="T68" fmla="*/ 35 w 37"/>
                <a:gd name="T69" fmla="*/ 26 h 48"/>
                <a:gd name="T70" fmla="*/ 32 w 37"/>
                <a:gd name="T71"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48">
                  <a:moveTo>
                    <a:pt x="32" y="22"/>
                  </a:moveTo>
                  <a:cubicBezTo>
                    <a:pt x="30" y="22"/>
                    <a:pt x="27" y="21"/>
                    <a:pt x="22" y="21"/>
                  </a:cubicBezTo>
                  <a:cubicBezTo>
                    <a:pt x="18" y="20"/>
                    <a:pt x="15" y="20"/>
                    <a:pt x="14" y="19"/>
                  </a:cubicBezTo>
                  <a:cubicBezTo>
                    <a:pt x="12" y="19"/>
                    <a:pt x="11" y="18"/>
                    <a:pt x="10" y="16"/>
                  </a:cubicBezTo>
                  <a:cubicBezTo>
                    <a:pt x="9" y="15"/>
                    <a:pt x="9" y="14"/>
                    <a:pt x="9" y="12"/>
                  </a:cubicBezTo>
                  <a:cubicBezTo>
                    <a:pt x="9" y="9"/>
                    <a:pt x="10" y="7"/>
                    <a:pt x="12" y="5"/>
                  </a:cubicBezTo>
                  <a:cubicBezTo>
                    <a:pt x="15" y="2"/>
                    <a:pt x="31" y="1"/>
                    <a:pt x="31" y="9"/>
                  </a:cubicBezTo>
                  <a:cubicBezTo>
                    <a:pt x="31" y="12"/>
                    <a:pt x="31" y="12"/>
                    <a:pt x="31" y="12"/>
                  </a:cubicBezTo>
                  <a:cubicBezTo>
                    <a:pt x="33" y="12"/>
                    <a:pt x="33" y="12"/>
                    <a:pt x="33" y="12"/>
                  </a:cubicBezTo>
                  <a:cubicBezTo>
                    <a:pt x="33" y="8"/>
                    <a:pt x="33" y="5"/>
                    <a:pt x="34" y="2"/>
                  </a:cubicBezTo>
                  <a:cubicBezTo>
                    <a:pt x="32" y="1"/>
                    <a:pt x="30" y="1"/>
                    <a:pt x="27" y="0"/>
                  </a:cubicBezTo>
                  <a:cubicBezTo>
                    <a:pt x="25" y="0"/>
                    <a:pt x="23" y="0"/>
                    <a:pt x="21" y="0"/>
                  </a:cubicBezTo>
                  <a:cubicBezTo>
                    <a:pt x="20" y="0"/>
                    <a:pt x="19" y="0"/>
                    <a:pt x="19" y="0"/>
                  </a:cubicBezTo>
                  <a:cubicBezTo>
                    <a:pt x="18" y="0"/>
                    <a:pt x="18" y="0"/>
                    <a:pt x="17" y="0"/>
                  </a:cubicBezTo>
                  <a:cubicBezTo>
                    <a:pt x="12" y="0"/>
                    <a:pt x="7" y="1"/>
                    <a:pt x="4" y="4"/>
                  </a:cubicBezTo>
                  <a:cubicBezTo>
                    <a:pt x="1" y="6"/>
                    <a:pt x="0" y="10"/>
                    <a:pt x="0" y="14"/>
                  </a:cubicBezTo>
                  <a:cubicBezTo>
                    <a:pt x="0" y="17"/>
                    <a:pt x="0" y="19"/>
                    <a:pt x="1" y="20"/>
                  </a:cubicBezTo>
                  <a:cubicBezTo>
                    <a:pt x="2" y="22"/>
                    <a:pt x="4" y="23"/>
                    <a:pt x="5" y="24"/>
                  </a:cubicBezTo>
                  <a:cubicBezTo>
                    <a:pt x="7" y="25"/>
                    <a:pt x="10" y="26"/>
                    <a:pt x="15" y="26"/>
                  </a:cubicBezTo>
                  <a:cubicBezTo>
                    <a:pt x="19" y="26"/>
                    <a:pt x="22" y="27"/>
                    <a:pt x="23" y="27"/>
                  </a:cubicBezTo>
                  <a:cubicBezTo>
                    <a:pt x="24" y="28"/>
                    <a:pt x="26" y="29"/>
                    <a:pt x="26" y="30"/>
                  </a:cubicBezTo>
                  <a:cubicBezTo>
                    <a:pt x="27" y="31"/>
                    <a:pt x="27" y="33"/>
                    <a:pt x="27" y="35"/>
                  </a:cubicBezTo>
                  <a:cubicBezTo>
                    <a:pt x="27" y="38"/>
                    <a:pt x="26" y="40"/>
                    <a:pt x="24" y="42"/>
                  </a:cubicBezTo>
                  <a:cubicBezTo>
                    <a:pt x="17" y="48"/>
                    <a:pt x="3" y="41"/>
                    <a:pt x="3" y="41"/>
                  </a:cubicBezTo>
                  <a:cubicBezTo>
                    <a:pt x="3" y="40"/>
                    <a:pt x="3" y="39"/>
                    <a:pt x="3" y="37"/>
                  </a:cubicBezTo>
                  <a:cubicBezTo>
                    <a:pt x="3" y="35"/>
                    <a:pt x="3" y="35"/>
                    <a:pt x="3" y="35"/>
                  </a:cubicBezTo>
                  <a:cubicBezTo>
                    <a:pt x="1" y="35"/>
                    <a:pt x="1" y="35"/>
                    <a:pt x="1" y="35"/>
                  </a:cubicBezTo>
                  <a:cubicBezTo>
                    <a:pt x="1" y="39"/>
                    <a:pt x="0" y="43"/>
                    <a:pt x="0" y="45"/>
                  </a:cubicBezTo>
                  <a:cubicBezTo>
                    <a:pt x="2" y="46"/>
                    <a:pt x="4" y="47"/>
                    <a:pt x="7" y="47"/>
                  </a:cubicBezTo>
                  <a:cubicBezTo>
                    <a:pt x="9" y="48"/>
                    <a:pt x="11" y="48"/>
                    <a:pt x="13" y="48"/>
                  </a:cubicBezTo>
                  <a:cubicBezTo>
                    <a:pt x="14" y="48"/>
                    <a:pt x="14" y="48"/>
                    <a:pt x="15" y="48"/>
                  </a:cubicBezTo>
                  <a:cubicBezTo>
                    <a:pt x="15" y="48"/>
                    <a:pt x="16" y="48"/>
                    <a:pt x="17" y="48"/>
                  </a:cubicBezTo>
                  <a:cubicBezTo>
                    <a:pt x="23" y="48"/>
                    <a:pt x="28" y="46"/>
                    <a:pt x="31" y="43"/>
                  </a:cubicBezTo>
                  <a:cubicBezTo>
                    <a:pt x="35" y="40"/>
                    <a:pt x="37" y="36"/>
                    <a:pt x="37" y="32"/>
                  </a:cubicBezTo>
                  <a:cubicBezTo>
                    <a:pt x="37" y="29"/>
                    <a:pt x="36" y="27"/>
                    <a:pt x="35" y="26"/>
                  </a:cubicBezTo>
                  <a:cubicBezTo>
                    <a:pt x="34" y="24"/>
                    <a:pt x="33" y="23"/>
                    <a:pt x="32" y="22"/>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ïş1íḑé">
              <a:extLst>
                <a:ext uri="{FF2B5EF4-FFF2-40B4-BE49-F238E27FC236}">
                  <a16:creationId xmlns:a16="http://schemas.microsoft.com/office/drawing/2014/main" xmlns="" id="{8ACFEB56-9EB8-4C3F-B570-B9C9BEB8054F}"/>
                </a:ext>
              </a:extLst>
            </p:cNvPr>
            <p:cNvSpPr/>
            <p:nvPr userDrawn="1"/>
          </p:nvSpPr>
          <p:spPr bwMode="auto">
            <a:xfrm>
              <a:off x="9127331" y="4003676"/>
              <a:ext cx="198438" cy="203200"/>
            </a:xfrm>
            <a:custGeom>
              <a:avLst/>
              <a:gdLst>
                <a:gd name="T0" fmla="*/ 45 w 47"/>
                <a:gd name="T1" fmla="*/ 46 h 48"/>
                <a:gd name="T2" fmla="*/ 42 w 47"/>
                <a:gd name="T3" fmla="*/ 43 h 48"/>
                <a:gd name="T4" fmla="*/ 36 w 47"/>
                <a:gd name="T5" fmla="*/ 35 h 48"/>
                <a:gd name="T6" fmla="*/ 28 w 47"/>
                <a:gd name="T7" fmla="*/ 24 h 48"/>
                <a:gd name="T8" fmla="*/ 38 w 47"/>
                <a:gd name="T9" fmla="*/ 19 h 48"/>
                <a:gd name="T10" fmla="*/ 41 w 47"/>
                <a:gd name="T11" fmla="*/ 11 h 48"/>
                <a:gd name="T12" fmla="*/ 39 w 47"/>
                <a:gd name="T13" fmla="*/ 6 h 48"/>
                <a:gd name="T14" fmla="*/ 35 w 47"/>
                <a:gd name="T15" fmla="*/ 2 h 48"/>
                <a:gd name="T16" fmla="*/ 16 w 47"/>
                <a:gd name="T17" fmla="*/ 1 h 48"/>
                <a:gd name="T18" fmla="*/ 11 w 47"/>
                <a:gd name="T19" fmla="*/ 1 h 48"/>
                <a:gd name="T20" fmla="*/ 0 w 47"/>
                <a:gd name="T21" fmla="*/ 1 h 48"/>
                <a:gd name="T22" fmla="*/ 0 w 47"/>
                <a:gd name="T23" fmla="*/ 3 h 48"/>
                <a:gd name="T24" fmla="*/ 2 w 47"/>
                <a:gd name="T25" fmla="*/ 3 h 48"/>
                <a:gd name="T26" fmla="*/ 6 w 47"/>
                <a:gd name="T27" fmla="*/ 5 h 48"/>
                <a:gd name="T28" fmla="*/ 7 w 47"/>
                <a:gd name="T29" fmla="*/ 16 h 48"/>
                <a:gd name="T30" fmla="*/ 7 w 47"/>
                <a:gd name="T31" fmla="*/ 32 h 48"/>
                <a:gd name="T32" fmla="*/ 6 w 47"/>
                <a:gd name="T33" fmla="*/ 45 h 48"/>
                <a:gd name="T34" fmla="*/ 3 w 47"/>
                <a:gd name="T35" fmla="*/ 46 h 48"/>
                <a:gd name="T36" fmla="*/ 0 w 47"/>
                <a:gd name="T37" fmla="*/ 46 h 48"/>
                <a:gd name="T38" fmla="*/ 0 w 47"/>
                <a:gd name="T39" fmla="*/ 48 h 48"/>
                <a:gd name="T40" fmla="*/ 4 w 47"/>
                <a:gd name="T41" fmla="*/ 48 h 48"/>
                <a:gd name="T42" fmla="*/ 4 w 47"/>
                <a:gd name="T43" fmla="*/ 48 h 48"/>
                <a:gd name="T44" fmla="*/ 23 w 47"/>
                <a:gd name="T45" fmla="*/ 48 h 48"/>
                <a:gd name="T46" fmla="*/ 23 w 47"/>
                <a:gd name="T47" fmla="*/ 46 h 48"/>
                <a:gd name="T48" fmla="*/ 21 w 47"/>
                <a:gd name="T49" fmla="*/ 46 h 48"/>
                <a:gd name="T50" fmla="*/ 17 w 47"/>
                <a:gd name="T51" fmla="*/ 45 h 48"/>
                <a:gd name="T52" fmla="*/ 16 w 47"/>
                <a:gd name="T53" fmla="*/ 32 h 48"/>
                <a:gd name="T54" fmla="*/ 16 w 47"/>
                <a:gd name="T55" fmla="*/ 25 h 48"/>
                <a:gd name="T56" fmla="*/ 22 w 47"/>
                <a:gd name="T57" fmla="*/ 32 h 48"/>
                <a:gd name="T58" fmla="*/ 34 w 47"/>
                <a:gd name="T59" fmla="*/ 48 h 48"/>
                <a:gd name="T60" fmla="*/ 47 w 47"/>
                <a:gd name="T61" fmla="*/ 48 h 48"/>
                <a:gd name="T62" fmla="*/ 47 w 47"/>
                <a:gd name="T63" fmla="*/ 46 h 48"/>
                <a:gd name="T64" fmla="*/ 46 w 47"/>
                <a:gd name="T65" fmla="*/ 46 h 48"/>
                <a:gd name="T66" fmla="*/ 45 w 47"/>
                <a:gd name="T67" fmla="*/ 46 h 48"/>
                <a:gd name="T68" fmla="*/ 16 w 47"/>
                <a:gd name="T69" fmla="*/ 23 h 48"/>
                <a:gd name="T70" fmla="*/ 16 w 47"/>
                <a:gd name="T71" fmla="*/ 16 h 48"/>
                <a:gd name="T72" fmla="*/ 17 w 47"/>
                <a:gd name="T73" fmla="*/ 5 h 48"/>
                <a:gd name="T74" fmla="*/ 22 w 47"/>
                <a:gd name="T75" fmla="*/ 4 h 48"/>
                <a:gd name="T76" fmla="*/ 28 w 47"/>
                <a:gd name="T77" fmla="*/ 6 h 48"/>
                <a:gd name="T78" fmla="*/ 30 w 47"/>
                <a:gd name="T79" fmla="*/ 12 h 48"/>
                <a:gd name="T80" fmla="*/ 27 w 47"/>
                <a:gd name="T81" fmla="*/ 20 h 48"/>
                <a:gd name="T82" fmla="*/ 16 w 47"/>
                <a:gd name="T83" fmla="*/ 2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 h="48">
                  <a:moveTo>
                    <a:pt x="45" y="46"/>
                  </a:moveTo>
                  <a:cubicBezTo>
                    <a:pt x="44" y="46"/>
                    <a:pt x="43" y="45"/>
                    <a:pt x="42" y="43"/>
                  </a:cubicBezTo>
                  <a:cubicBezTo>
                    <a:pt x="36" y="35"/>
                    <a:pt x="36" y="35"/>
                    <a:pt x="36" y="35"/>
                  </a:cubicBezTo>
                  <a:cubicBezTo>
                    <a:pt x="33" y="31"/>
                    <a:pt x="30" y="27"/>
                    <a:pt x="28" y="24"/>
                  </a:cubicBezTo>
                  <a:cubicBezTo>
                    <a:pt x="32" y="23"/>
                    <a:pt x="35" y="22"/>
                    <a:pt x="38" y="19"/>
                  </a:cubicBezTo>
                  <a:cubicBezTo>
                    <a:pt x="40" y="17"/>
                    <a:pt x="41" y="14"/>
                    <a:pt x="41" y="11"/>
                  </a:cubicBezTo>
                  <a:cubicBezTo>
                    <a:pt x="41" y="9"/>
                    <a:pt x="40" y="7"/>
                    <a:pt x="39" y="6"/>
                  </a:cubicBezTo>
                  <a:cubicBezTo>
                    <a:pt x="38" y="4"/>
                    <a:pt x="37" y="3"/>
                    <a:pt x="35" y="2"/>
                  </a:cubicBezTo>
                  <a:cubicBezTo>
                    <a:pt x="30" y="0"/>
                    <a:pt x="21" y="1"/>
                    <a:pt x="16" y="1"/>
                  </a:cubicBezTo>
                  <a:cubicBezTo>
                    <a:pt x="14" y="1"/>
                    <a:pt x="13" y="1"/>
                    <a:pt x="11" y="1"/>
                  </a:cubicBezTo>
                  <a:cubicBezTo>
                    <a:pt x="8" y="1"/>
                    <a:pt x="4" y="1"/>
                    <a:pt x="0" y="1"/>
                  </a:cubicBezTo>
                  <a:cubicBezTo>
                    <a:pt x="0" y="3"/>
                    <a:pt x="0" y="3"/>
                    <a:pt x="0" y="3"/>
                  </a:cubicBezTo>
                  <a:cubicBezTo>
                    <a:pt x="2" y="3"/>
                    <a:pt x="2" y="3"/>
                    <a:pt x="2" y="3"/>
                  </a:cubicBezTo>
                  <a:cubicBezTo>
                    <a:pt x="4" y="3"/>
                    <a:pt x="6" y="4"/>
                    <a:pt x="6" y="5"/>
                  </a:cubicBezTo>
                  <a:cubicBezTo>
                    <a:pt x="6" y="5"/>
                    <a:pt x="7" y="9"/>
                    <a:pt x="7" y="16"/>
                  </a:cubicBezTo>
                  <a:cubicBezTo>
                    <a:pt x="7" y="32"/>
                    <a:pt x="7" y="32"/>
                    <a:pt x="7" y="32"/>
                  </a:cubicBezTo>
                  <a:cubicBezTo>
                    <a:pt x="7" y="40"/>
                    <a:pt x="6" y="44"/>
                    <a:pt x="6" y="45"/>
                  </a:cubicBezTo>
                  <a:cubicBezTo>
                    <a:pt x="6" y="46"/>
                    <a:pt x="5" y="46"/>
                    <a:pt x="3" y="46"/>
                  </a:cubicBezTo>
                  <a:cubicBezTo>
                    <a:pt x="0" y="46"/>
                    <a:pt x="0" y="46"/>
                    <a:pt x="0" y="46"/>
                  </a:cubicBezTo>
                  <a:cubicBezTo>
                    <a:pt x="0" y="48"/>
                    <a:pt x="0" y="48"/>
                    <a:pt x="0" y="48"/>
                  </a:cubicBezTo>
                  <a:cubicBezTo>
                    <a:pt x="2" y="48"/>
                    <a:pt x="3" y="48"/>
                    <a:pt x="4" y="48"/>
                  </a:cubicBezTo>
                  <a:cubicBezTo>
                    <a:pt x="4" y="48"/>
                    <a:pt x="4" y="48"/>
                    <a:pt x="4" y="48"/>
                  </a:cubicBezTo>
                  <a:cubicBezTo>
                    <a:pt x="10" y="48"/>
                    <a:pt x="17" y="48"/>
                    <a:pt x="23" y="48"/>
                  </a:cubicBezTo>
                  <a:cubicBezTo>
                    <a:pt x="23" y="46"/>
                    <a:pt x="23" y="46"/>
                    <a:pt x="23" y="46"/>
                  </a:cubicBezTo>
                  <a:cubicBezTo>
                    <a:pt x="21" y="46"/>
                    <a:pt x="21" y="46"/>
                    <a:pt x="21" y="46"/>
                  </a:cubicBezTo>
                  <a:cubicBezTo>
                    <a:pt x="19" y="46"/>
                    <a:pt x="17" y="46"/>
                    <a:pt x="17" y="45"/>
                  </a:cubicBezTo>
                  <a:cubicBezTo>
                    <a:pt x="17" y="44"/>
                    <a:pt x="16" y="40"/>
                    <a:pt x="16" y="32"/>
                  </a:cubicBezTo>
                  <a:cubicBezTo>
                    <a:pt x="16" y="25"/>
                    <a:pt x="16" y="25"/>
                    <a:pt x="16" y="25"/>
                  </a:cubicBezTo>
                  <a:cubicBezTo>
                    <a:pt x="19" y="27"/>
                    <a:pt x="21" y="30"/>
                    <a:pt x="22" y="32"/>
                  </a:cubicBezTo>
                  <a:cubicBezTo>
                    <a:pt x="34" y="48"/>
                    <a:pt x="34" y="48"/>
                    <a:pt x="34" y="48"/>
                  </a:cubicBezTo>
                  <a:cubicBezTo>
                    <a:pt x="38" y="48"/>
                    <a:pt x="43" y="48"/>
                    <a:pt x="47" y="48"/>
                  </a:cubicBezTo>
                  <a:cubicBezTo>
                    <a:pt x="47" y="46"/>
                    <a:pt x="47" y="46"/>
                    <a:pt x="47" y="46"/>
                  </a:cubicBezTo>
                  <a:cubicBezTo>
                    <a:pt x="46" y="46"/>
                    <a:pt x="46" y="46"/>
                    <a:pt x="46" y="46"/>
                  </a:cubicBezTo>
                  <a:cubicBezTo>
                    <a:pt x="45" y="46"/>
                    <a:pt x="45" y="46"/>
                    <a:pt x="45" y="46"/>
                  </a:cubicBezTo>
                  <a:close/>
                  <a:moveTo>
                    <a:pt x="16" y="23"/>
                  </a:moveTo>
                  <a:cubicBezTo>
                    <a:pt x="16" y="16"/>
                    <a:pt x="16" y="16"/>
                    <a:pt x="16" y="16"/>
                  </a:cubicBezTo>
                  <a:cubicBezTo>
                    <a:pt x="16" y="12"/>
                    <a:pt x="17" y="8"/>
                    <a:pt x="17" y="5"/>
                  </a:cubicBezTo>
                  <a:cubicBezTo>
                    <a:pt x="19" y="4"/>
                    <a:pt x="20" y="4"/>
                    <a:pt x="22" y="4"/>
                  </a:cubicBezTo>
                  <a:cubicBezTo>
                    <a:pt x="24" y="4"/>
                    <a:pt x="26" y="5"/>
                    <a:pt x="28" y="6"/>
                  </a:cubicBezTo>
                  <a:cubicBezTo>
                    <a:pt x="29" y="7"/>
                    <a:pt x="30" y="10"/>
                    <a:pt x="30" y="12"/>
                  </a:cubicBezTo>
                  <a:cubicBezTo>
                    <a:pt x="30" y="16"/>
                    <a:pt x="29" y="18"/>
                    <a:pt x="27" y="20"/>
                  </a:cubicBezTo>
                  <a:cubicBezTo>
                    <a:pt x="24" y="23"/>
                    <a:pt x="20" y="23"/>
                    <a:pt x="16" y="23"/>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iSḷîḋê">
              <a:extLst>
                <a:ext uri="{FF2B5EF4-FFF2-40B4-BE49-F238E27FC236}">
                  <a16:creationId xmlns:a16="http://schemas.microsoft.com/office/drawing/2014/main" xmlns="" id="{1645A2BC-8A36-4670-8925-C64AC16658BC}"/>
                </a:ext>
              </a:extLst>
            </p:cNvPr>
            <p:cNvSpPr/>
            <p:nvPr userDrawn="1"/>
          </p:nvSpPr>
          <p:spPr bwMode="auto">
            <a:xfrm>
              <a:off x="8941594" y="4008438"/>
              <a:ext cx="168275" cy="198438"/>
            </a:xfrm>
            <a:custGeom>
              <a:avLst/>
              <a:gdLst>
                <a:gd name="T0" fmla="*/ 38 w 40"/>
                <a:gd name="T1" fmla="*/ 36 h 47"/>
                <a:gd name="T2" fmla="*/ 29 w 40"/>
                <a:gd name="T3" fmla="*/ 44 h 47"/>
                <a:gd name="T4" fmla="*/ 25 w 40"/>
                <a:gd name="T5" fmla="*/ 44 h 47"/>
                <a:gd name="T6" fmla="*/ 17 w 40"/>
                <a:gd name="T7" fmla="*/ 44 h 47"/>
                <a:gd name="T8" fmla="*/ 16 w 40"/>
                <a:gd name="T9" fmla="*/ 37 h 47"/>
                <a:gd name="T10" fmla="*/ 16 w 40"/>
                <a:gd name="T11" fmla="*/ 33 h 47"/>
                <a:gd name="T12" fmla="*/ 16 w 40"/>
                <a:gd name="T13" fmla="*/ 25 h 47"/>
                <a:gd name="T14" fmla="*/ 21 w 40"/>
                <a:gd name="T15" fmla="*/ 24 h 47"/>
                <a:gd name="T16" fmla="*/ 31 w 40"/>
                <a:gd name="T17" fmla="*/ 25 h 47"/>
                <a:gd name="T18" fmla="*/ 32 w 40"/>
                <a:gd name="T19" fmla="*/ 29 h 47"/>
                <a:gd name="T20" fmla="*/ 32 w 40"/>
                <a:gd name="T21" fmla="*/ 31 h 47"/>
                <a:gd name="T22" fmla="*/ 34 w 40"/>
                <a:gd name="T23" fmla="*/ 31 h 47"/>
                <a:gd name="T24" fmla="*/ 34 w 40"/>
                <a:gd name="T25" fmla="*/ 24 h 47"/>
                <a:gd name="T26" fmla="*/ 34 w 40"/>
                <a:gd name="T27" fmla="*/ 16 h 47"/>
                <a:gd name="T28" fmla="*/ 32 w 40"/>
                <a:gd name="T29" fmla="*/ 16 h 47"/>
                <a:gd name="T30" fmla="*/ 32 w 40"/>
                <a:gd name="T31" fmla="*/ 18 h 47"/>
                <a:gd name="T32" fmla="*/ 31 w 40"/>
                <a:gd name="T33" fmla="*/ 21 h 47"/>
                <a:gd name="T34" fmla="*/ 21 w 40"/>
                <a:gd name="T35" fmla="*/ 22 h 47"/>
                <a:gd name="T36" fmla="*/ 16 w 40"/>
                <a:gd name="T37" fmla="*/ 21 h 47"/>
                <a:gd name="T38" fmla="*/ 16 w 40"/>
                <a:gd name="T39" fmla="*/ 15 h 47"/>
                <a:gd name="T40" fmla="*/ 16 w 40"/>
                <a:gd name="T41" fmla="*/ 10 h 47"/>
                <a:gd name="T42" fmla="*/ 17 w 40"/>
                <a:gd name="T43" fmla="*/ 4 h 47"/>
                <a:gd name="T44" fmla="*/ 36 w 40"/>
                <a:gd name="T45" fmla="*/ 5 h 47"/>
                <a:gd name="T46" fmla="*/ 36 w 40"/>
                <a:gd name="T47" fmla="*/ 11 h 47"/>
                <a:gd name="T48" fmla="*/ 38 w 40"/>
                <a:gd name="T49" fmla="*/ 11 h 47"/>
                <a:gd name="T50" fmla="*/ 39 w 40"/>
                <a:gd name="T51" fmla="*/ 1 h 47"/>
                <a:gd name="T52" fmla="*/ 24 w 40"/>
                <a:gd name="T53" fmla="*/ 0 h 47"/>
                <a:gd name="T54" fmla="*/ 13 w 40"/>
                <a:gd name="T55" fmla="*/ 0 h 47"/>
                <a:gd name="T56" fmla="*/ 10 w 40"/>
                <a:gd name="T57" fmla="*/ 0 h 47"/>
                <a:gd name="T58" fmla="*/ 0 w 40"/>
                <a:gd name="T59" fmla="*/ 0 h 47"/>
                <a:gd name="T60" fmla="*/ 0 w 40"/>
                <a:gd name="T61" fmla="*/ 2 h 47"/>
                <a:gd name="T62" fmla="*/ 2 w 40"/>
                <a:gd name="T63" fmla="*/ 3 h 47"/>
                <a:gd name="T64" fmla="*/ 5 w 40"/>
                <a:gd name="T65" fmla="*/ 3 h 47"/>
                <a:gd name="T66" fmla="*/ 6 w 40"/>
                <a:gd name="T67" fmla="*/ 4 h 47"/>
                <a:gd name="T68" fmla="*/ 6 w 40"/>
                <a:gd name="T69" fmla="*/ 7 h 47"/>
                <a:gd name="T70" fmla="*/ 6 w 40"/>
                <a:gd name="T71" fmla="*/ 15 h 47"/>
                <a:gd name="T72" fmla="*/ 6 w 40"/>
                <a:gd name="T73" fmla="*/ 33 h 47"/>
                <a:gd name="T74" fmla="*/ 6 w 40"/>
                <a:gd name="T75" fmla="*/ 42 h 47"/>
                <a:gd name="T76" fmla="*/ 5 w 40"/>
                <a:gd name="T77" fmla="*/ 44 h 47"/>
                <a:gd name="T78" fmla="*/ 1 w 40"/>
                <a:gd name="T79" fmla="*/ 45 h 47"/>
                <a:gd name="T80" fmla="*/ 0 w 40"/>
                <a:gd name="T81" fmla="*/ 45 h 47"/>
                <a:gd name="T82" fmla="*/ 0 w 40"/>
                <a:gd name="T83" fmla="*/ 47 h 47"/>
                <a:gd name="T84" fmla="*/ 4 w 40"/>
                <a:gd name="T85" fmla="*/ 47 h 47"/>
                <a:gd name="T86" fmla="*/ 4 w 40"/>
                <a:gd name="T87" fmla="*/ 47 h 47"/>
                <a:gd name="T88" fmla="*/ 13 w 40"/>
                <a:gd name="T89" fmla="*/ 47 h 47"/>
                <a:gd name="T90" fmla="*/ 23 w 40"/>
                <a:gd name="T91" fmla="*/ 47 h 47"/>
                <a:gd name="T92" fmla="*/ 28 w 40"/>
                <a:gd name="T93" fmla="*/ 47 h 47"/>
                <a:gd name="T94" fmla="*/ 30 w 40"/>
                <a:gd name="T95" fmla="*/ 47 h 47"/>
                <a:gd name="T96" fmla="*/ 32 w 40"/>
                <a:gd name="T97" fmla="*/ 47 h 47"/>
                <a:gd name="T98" fmla="*/ 39 w 40"/>
                <a:gd name="T99" fmla="*/ 47 h 47"/>
                <a:gd name="T100" fmla="*/ 39 w 40"/>
                <a:gd name="T101" fmla="*/ 45 h 47"/>
                <a:gd name="T102" fmla="*/ 40 w 40"/>
                <a:gd name="T103" fmla="*/ 36 h 47"/>
                <a:gd name="T104" fmla="*/ 38 w 40"/>
                <a:gd name="T105"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 h="47">
                  <a:moveTo>
                    <a:pt x="38" y="36"/>
                  </a:moveTo>
                  <a:cubicBezTo>
                    <a:pt x="37" y="40"/>
                    <a:pt x="37" y="43"/>
                    <a:pt x="29" y="44"/>
                  </a:cubicBezTo>
                  <a:cubicBezTo>
                    <a:pt x="28" y="44"/>
                    <a:pt x="26" y="44"/>
                    <a:pt x="25" y="44"/>
                  </a:cubicBezTo>
                  <a:cubicBezTo>
                    <a:pt x="22" y="44"/>
                    <a:pt x="19" y="44"/>
                    <a:pt x="17" y="44"/>
                  </a:cubicBezTo>
                  <a:cubicBezTo>
                    <a:pt x="16" y="42"/>
                    <a:pt x="16" y="40"/>
                    <a:pt x="16" y="37"/>
                  </a:cubicBezTo>
                  <a:cubicBezTo>
                    <a:pt x="16" y="33"/>
                    <a:pt x="16" y="33"/>
                    <a:pt x="16" y="33"/>
                  </a:cubicBezTo>
                  <a:cubicBezTo>
                    <a:pt x="16" y="25"/>
                    <a:pt x="16" y="25"/>
                    <a:pt x="16" y="25"/>
                  </a:cubicBezTo>
                  <a:cubicBezTo>
                    <a:pt x="18" y="25"/>
                    <a:pt x="19" y="25"/>
                    <a:pt x="21" y="24"/>
                  </a:cubicBezTo>
                  <a:cubicBezTo>
                    <a:pt x="24" y="25"/>
                    <a:pt x="31" y="25"/>
                    <a:pt x="31" y="25"/>
                  </a:cubicBezTo>
                  <a:cubicBezTo>
                    <a:pt x="32" y="26"/>
                    <a:pt x="32" y="27"/>
                    <a:pt x="32" y="29"/>
                  </a:cubicBezTo>
                  <a:cubicBezTo>
                    <a:pt x="32" y="31"/>
                    <a:pt x="32" y="31"/>
                    <a:pt x="32" y="31"/>
                  </a:cubicBezTo>
                  <a:cubicBezTo>
                    <a:pt x="34" y="31"/>
                    <a:pt x="34" y="31"/>
                    <a:pt x="34" y="31"/>
                  </a:cubicBezTo>
                  <a:cubicBezTo>
                    <a:pt x="34" y="28"/>
                    <a:pt x="34" y="26"/>
                    <a:pt x="34" y="24"/>
                  </a:cubicBezTo>
                  <a:cubicBezTo>
                    <a:pt x="34" y="22"/>
                    <a:pt x="34" y="19"/>
                    <a:pt x="34" y="16"/>
                  </a:cubicBezTo>
                  <a:cubicBezTo>
                    <a:pt x="32" y="16"/>
                    <a:pt x="32" y="16"/>
                    <a:pt x="32" y="16"/>
                  </a:cubicBezTo>
                  <a:cubicBezTo>
                    <a:pt x="32" y="18"/>
                    <a:pt x="32" y="18"/>
                    <a:pt x="32" y="18"/>
                  </a:cubicBezTo>
                  <a:cubicBezTo>
                    <a:pt x="32" y="20"/>
                    <a:pt x="32" y="21"/>
                    <a:pt x="31" y="21"/>
                  </a:cubicBezTo>
                  <a:cubicBezTo>
                    <a:pt x="31" y="21"/>
                    <a:pt x="28" y="22"/>
                    <a:pt x="21" y="22"/>
                  </a:cubicBezTo>
                  <a:cubicBezTo>
                    <a:pt x="19" y="22"/>
                    <a:pt x="18" y="22"/>
                    <a:pt x="16" y="21"/>
                  </a:cubicBezTo>
                  <a:cubicBezTo>
                    <a:pt x="16" y="15"/>
                    <a:pt x="16" y="15"/>
                    <a:pt x="16" y="15"/>
                  </a:cubicBezTo>
                  <a:cubicBezTo>
                    <a:pt x="16" y="10"/>
                    <a:pt x="16" y="10"/>
                    <a:pt x="16" y="10"/>
                  </a:cubicBezTo>
                  <a:cubicBezTo>
                    <a:pt x="17" y="8"/>
                    <a:pt x="17" y="6"/>
                    <a:pt x="17" y="4"/>
                  </a:cubicBezTo>
                  <a:cubicBezTo>
                    <a:pt x="22" y="3"/>
                    <a:pt x="31" y="3"/>
                    <a:pt x="36" y="5"/>
                  </a:cubicBezTo>
                  <a:cubicBezTo>
                    <a:pt x="36" y="6"/>
                    <a:pt x="36" y="8"/>
                    <a:pt x="36" y="11"/>
                  </a:cubicBezTo>
                  <a:cubicBezTo>
                    <a:pt x="38" y="11"/>
                    <a:pt x="38" y="11"/>
                    <a:pt x="38" y="11"/>
                  </a:cubicBezTo>
                  <a:cubicBezTo>
                    <a:pt x="38" y="6"/>
                    <a:pt x="39" y="3"/>
                    <a:pt x="39" y="1"/>
                  </a:cubicBezTo>
                  <a:cubicBezTo>
                    <a:pt x="34" y="0"/>
                    <a:pt x="29" y="0"/>
                    <a:pt x="24" y="0"/>
                  </a:cubicBezTo>
                  <a:cubicBezTo>
                    <a:pt x="13" y="0"/>
                    <a:pt x="13" y="0"/>
                    <a:pt x="13" y="0"/>
                  </a:cubicBezTo>
                  <a:cubicBezTo>
                    <a:pt x="12" y="0"/>
                    <a:pt x="11" y="0"/>
                    <a:pt x="10" y="0"/>
                  </a:cubicBezTo>
                  <a:cubicBezTo>
                    <a:pt x="7" y="0"/>
                    <a:pt x="3" y="0"/>
                    <a:pt x="0" y="0"/>
                  </a:cubicBezTo>
                  <a:cubicBezTo>
                    <a:pt x="0" y="2"/>
                    <a:pt x="0" y="2"/>
                    <a:pt x="0" y="2"/>
                  </a:cubicBezTo>
                  <a:cubicBezTo>
                    <a:pt x="2" y="3"/>
                    <a:pt x="2" y="3"/>
                    <a:pt x="2" y="3"/>
                  </a:cubicBezTo>
                  <a:cubicBezTo>
                    <a:pt x="4" y="3"/>
                    <a:pt x="5" y="3"/>
                    <a:pt x="5" y="3"/>
                  </a:cubicBezTo>
                  <a:cubicBezTo>
                    <a:pt x="5" y="3"/>
                    <a:pt x="5" y="4"/>
                    <a:pt x="6" y="4"/>
                  </a:cubicBezTo>
                  <a:cubicBezTo>
                    <a:pt x="6" y="4"/>
                    <a:pt x="6" y="5"/>
                    <a:pt x="6" y="7"/>
                  </a:cubicBezTo>
                  <a:cubicBezTo>
                    <a:pt x="6" y="9"/>
                    <a:pt x="6" y="12"/>
                    <a:pt x="6" y="15"/>
                  </a:cubicBezTo>
                  <a:cubicBezTo>
                    <a:pt x="6" y="33"/>
                    <a:pt x="6" y="33"/>
                    <a:pt x="6" y="33"/>
                  </a:cubicBezTo>
                  <a:cubicBezTo>
                    <a:pt x="6" y="37"/>
                    <a:pt x="6" y="40"/>
                    <a:pt x="6" y="42"/>
                  </a:cubicBezTo>
                  <a:cubicBezTo>
                    <a:pt x="6" y="43"/>
                    <a:pt x="6" y="44"/>
                    <a:pt x="5" y="44"/>
                  </a:cubicBezTo>
                  <a:cubicBezTo>
                    <a:pt x="5" y="45"/>
                    <a:pt x="3" y="45"/>
                    <a:pt x="1" y="45"/>
                  </a:cubicBezTo>
                  <a:cubicBezTo>
                    <a:pt x="0" y="45"/>
                    <a:pt x="0" y="45"/>
                    <a:pt x="0" y="45"/>
                  </a:cubicBezTo>
                  <a:cubicBezTo>
                    <a:pt x="0" y="47"/>
                    <a:pt x="0" y="47"/>
                    <a:pt x="0" y="47"/>
                  </a:cubicBezTo>
                  <a:cubicBezTo>
                    <a:pt x="2" y="47"/>
                    <a:pt x="3" y="47"/>
                    <a:pt x="4" y="47"/>
                  </a:cubicBezTo>
                  <a:cubicBezTo>
                    <a:pt x="4" y="47"/>
                    <a:pt x="4" y="47"/>
                    <a:pt x="4" y="47"/>
                  </a:cubicBezTo>
                  <a:cubicBezTo>
                    <a:pt x="7" y="47"/>
                    <a:pt x="10" y="47"/>
                    <a:pt x="13" y="47"/>
                  </a:cubicBezTo>
                  <a:cubicBezTo>
                    <a:pt x="15" y="47"/>
                    <a:pt x="19" y="47"/>
                    <a:pt x="23" y="47"/>
                  </a:cubicBezTo>
                  <a:cubicBezTo>
                    <a:pt x="28" y="47"/>
                    <a:pt x="28" y="47"/>
                    <a:pt x="28" y="47"/>
                  </a:cubicBezTo>
                  <a:cubicBezTo>
                    <a:pt x="29" y="47"/>
                    <a:pt x="30" y="47"/>
                    <a:pt x="30" y="47"/>
                  </a:cubicBezTo>
                  <a:cubicBezTo>
                    <a:pt x="32" y="47"/>
                    <a:pt x="32" y="47"/>
                    <a:pt x="32" y="47"/>
                  </a:cubicBezTo>
                  <a:cubicBezTo>
                    <a:pt x="34" y="47"/>
                    <a:pt x="37" y="47"/>
                    <a:pt x="39" y="47"/>
                  </a:cubicBezTo>
                  <a:cubicBezTo>
                    <a:pt x="39" y="45"/>
                    <a:pt x="39" y="45"/>
                    <a:pt x="39" y="45"/>
                  </a:cubicBezTo>
                  <a:cubicBezTo>
                    <a:pt x="39" y="44"/>
                    <a:pt x="40" y="41"/>
                    <a:pt x="40" y="36"/>
                  </a:cubicBezTo>
                  <a:lnTo>
                    <a:pt x="38" y="36"/>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iṡḷidê">
              <a:extLst>
                <a:ext uri="{FF2B5EF4-FFF2-40B4-BE49-F238E27FC236}">
                  <a16:creationId xmlns:a16="http://schemas.microsoft.com/office/drawing/2014/main" xmlns="" id="{EE9521AF-257E-417B-BA61-98A009543153}"/>
                </a:ext>
              </a:extLst>
            </p:cNvPr>
            <p:cNvSpPr/>
            <p:nvPr userDrawn="1"/>
          </p:nvSpPr>
          <p:spPr bwMode="auto">
            <a:xfrm>
              <a:off x="8717756" y="4008438"/>
              <a:ext cx="211138" cy="203200"/>
            </a:xfrm>
            <a:custGeom>
              <a:avLst/>
              <a:gdLst>
                <a:gd name="T0" fmla="*/ 32 w 50"/>
                <a:gd name="T1" fmla="*/ 0 h 48"/>
                <a:gd name="T2" fmla="*/ 32 w 50"/>
                <a:gd name="T3" fmla="*/ 2 h 48"/>
                <a:gd name="T4" fmla="*/ 35 w 50"/>
                <a:gd name="T5" fmla="*/ 3 h 48"/>
                <a:gd name="T6" fmla="*/ 36 w 50"/>
                <a:gd name="T7" fmla="*/ 3 h 48"/>
                <a:gd name="T8" fmla="*/ 38 w 50"/>
                <a:gd name="T9" fmla="*/ 4 h 48"/>
                <a:gd name="T10" fmla="*/ 34 w 50"/>
                <a:gd name="T11" fmla="*/ 17 h 48"/>
                <a:gd name="T12" fmla="*/ 27 w 50"/>
                <a:gd name="T13" fmla="*/ 34 h 48"/>
                <a:gd name="T14" fmla="*/ 20 w 50"/>
                <a:gd name="T15" fmla="*/ 16 h 48"/>
                <a:gd name="T16" fmla="*/ 15 w 50"/>
                <a:gd name="T17" fmla="*/ 5 h 48"/>
                <a:gd name="T18" fmla="*/ 15 w 50"/>
                <a:gd name="T19" fmla="*/ 4 h 48"/>
                <a:gd name="T20" fmla="*/ 16 w 50"/>
                <a:gd name="T21" fmla="*/ 3 h 48"/>
                <a:gd name="T22" fmla="*/ 18 w 50"/>
                <a:gd name="T23" fmla="*/ 3 h 48"/>
                <a:gd name="T24" fmla="*/ 21 w 50"/>
                <a:gd name="T25" fmla="*/ 3 h 48"/>
                <a:gd name="T26" fmla="*/ 21 w 50"/>
                <a:gd name="T27" fmla="*/ 0 h 48"/>
                <a:gd name="T28" fmla="*/ 0 w 50"/>
                <a:gd name="T29" fmla="*/ 0 h 48"/>
                <a:gd name="T30" fmla="*/ 0 w 50"/>
                <a:gd name="T31" fmla="*/ 2 h 48"/>
                <a:gd name="T32" fmla="*/ 1 w 50"/>
                <a:gd name="T33" fmla="*/ 2 h 48"/>
                <a:gd name="T34" fmla="*/ 4 w 50"/>
                <a:gd name="T35" fmla="*/ 3 h 48"/>
                <a:gd name="T36" fmla="*/ 7 w 50"/>
                <a:gd name="T37" fmla="*/ 10 h 48"/>
                <a:gd name="T38" fmla="*/ 18 w 50"/>
                <a:gd name="T39" fmla="*/ 39 h 48"/>
                <a:gd name="T40" fmla="*/ 21 w 50"/>
                <a:gd name="T41" fmla="*/ 48 h 48"/>
                <a:gd name="T42" fmla="*/ 29 w 50"/>
                <a:gd name="T43" fmla="*/ 48 h 48"/>
                <a:gd name="T44" fmla="*/ 33 w 50"/>
                <a:gd name="T45" fmla="*/ 35 h 48"/>
                <a:gd name="T46" fmla="*/ 44 w 50"/>
                <a:gd name="T47" fmla="*/ 8 h 48"/>
                <a:gd name="T48" fmla="*/ 47 w 50"/>
                <a:gd name="T49" fmla="*/ 3 h 48"/>
                <a:gd name="T50" fmla="*/ 49 w 50"/>
                <a:gd name="T51" fmla="*/ 2 h 48"/>
                <a:gd name="T52" fmla="*/ 50 w 50"/>
                <a:gd name="T53" fmla="*/ 2 h 48"/>
                <a:gd name="T54" fmla="*/ 50 w 50"/>
                <a:gd name="T55" fmla="*/ 0 h 48"/>
                <a:gd name="T56" fmla="*/ 32 w 50"/>
                <a:gd name="T5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8">
                  <a:moveTo>
                    <a:pt x="32" y="0"/>
                  </a:moveTo>
                  <a:cubicBezTo>
                    <a:pt x="32" y="2"/>
                    <a:pt x="32" y="2"/>
                    <a:pt x="32" y="2"/>
                  </a:cubicBezTo>
                  <a:cubicBezTo>
                    <a:pt x="35" y="3"/>
                    <a:pt x="35" y="3"/>
                    <a:pt x="35" y="3"/>
                  </a:cubicBezTo>
                  <a:cubicBezTo>
                    <a:pt x="36" y="3"/>
                    <a:pt x="36" y="3"/>
                    <a:pt x="36" y="3"/>
                  </a:cubicBezTo>
                  <a:cubicBezTo>
                    <a:pt x="37" y="3"/>
                    <a:pt x="38" y="3"/>
                    <a:pt x="38" y="4"/>
                  </a:cubicBezTo>
                  <a:cubicBezTo>
                    <a:pt x="38" y="6"/>
                    <a:pt x="36" y="10"/>
                    <a:pt x="34" y="17"/>
                  </a:cubicBezTo>
                  <a:cubicBezTo>
                    <a:pt x="27" y="34"/>
                    <a:pt x="27" y="34"/>
                    <a:pt x="27" y="34"/>
                  </a:cubicBezTo>
                  <a:cubicBezTo>
                    <a:pt x="20" y="16"/>
                    <a:pt x="20" y="16"/>
                    <a:pt x="20" y="16"/>
                  </a:cubicBezTo>
                  <a:cubicBezTo>
                    <a:pt x="15" y="5"/>
                    <a:pt x="15" y="5"/>
                    <a:pt x="15" y="5"/>
                  </a:cubicBezTo>
                  <a:cubicBezTo>
                    <a:pt x="15" y="4"/>
                    <a:pt x="15" y="4"/>
                    <a:pt x="15" y="4"/>
                  </a:cubicBezTo>
                  <a:cubicBezTo>
                    <a:pt x="15" y="3"/>
                    <a:pt x="15" y="3"/>
                    <a:pt x="16" y="3"/>
                  </a:cubicBezTo>
                  <a:cubicBezTo>
                    <a:pt x="16" y="3"/>
                    <a:pt x="17" y="3"/>
                    <a:pt x="18" y="3"/>
                  </a:cubicBezTo>
                  <a:cubicBezTo>
                    <a:pt x="21" y="3"/>
                    <a:pt x="21" y="3"/>
                    <a:pt x="21" y="3"/>
                  </a:cubicBezTo>
                  <a:cubicBezTo>
                    <a:pt x="21" y="0"/>
                    <a:pt x="21" y="0"/>
                    <a:pt x="21" y="0"/>
                  </a:cubicBezTo>
                  <a:cubicBezTo>
                    <a:pt x="14" y="1"/>
                    <a:pt x="7" y="1"/>
                    <a:pt x="0" y="0"/>
                  </a:cubicBezTo>
                  <a:cubicBezTo>
                    <a:pt x="0" y="2"/>
                    <a:pt x="0" y="2"/>
                    <a:pt x="0" y="2"/>
                  </a:cubicBezTo>
                  <a:cubicBezTo>
                    <a:pt x="1" y="2"/>
                    <a:pt x="1" y="2"/>
                    <a:pt x="1" y="2"/>
                  </a:cubicBezTo>
                  <a:cubicBezTo>
                    <a:pt x="2" y="2"/>
                    <a:pt x="3" y="2"/>
                    <a:pt x="4" y="3"/>
                  </a:cubicBezTo>
                  <a:cubicBezTo>
                    <a:pt x="4" y="3"/>
                    <a:pt x="5" y="6"/>
                    <a:pt x="7" y="10"/>
                  </a:cubicBezTo>
                  <a:cubicBezTo>
                    <a:pt x="18" y="39"/>
                    <a:pt x="18" y="39"/>
                    <a:pt x="18" y="39"/>
                  </a:cubicBezTo>
                  <a:cubicBezTo>
                    <a:pt x="19" y="42"/>
                    <a:pt x="21" y="45"/>
                    <a:pt x="21" y="48"/>
                  </a:cubicBezTo>
                  <a:cubicBezTo>
                    <a:pt x="25" y="48"/>
                    <a:pt x="25" y="48"/>
                    <a:pt x="29" y="48"/>
                  </a:cubicBezTo>
                  <a:cubicBezTo>
                    <a:pt x="29" y="45"/>
                    <a:pt x="31" y="40"/>
                    <a:pt x="33" y="35"/>
                  </a:cubicBezTo>
                  <a:cubicBezTo>
                    <a:pt x="44" y="8"/>
                    <a:pt x="44" y="8"/>
                    <a:pt x="44" y="8"/>
                  </a:cubicBezTo>
                  <a:cubicBezTo>
                    <a:pt x="45" y="5"/>
                    <a:pt x="46" y="4"/>
                    <a:pt x="47" y="3"/>
                  </a:cubicBezTo>
                  <a:cubicBezTo>
                    <a:pt x="47" y="3"/>
                    <a:pt x="48" y="2"/>
                    <a:pt x="49" y="2"/>
                  </a:cubicBezTo>
                  <a:cubicBezTo>
                    <a:pt x="50" y="2"/>
                    <a:pt x="50" y="2"/>
                    <a:pt x="50" y="2"/>
                  </a:cubicBezTo>
                  <a:cubicBezTo>
                    <a:pt x="50" y="0"/>
                    <a:pt x="50" y="0"/>
                    <a:pt x="50" y="0"/>
                  </a:cubicBezTo>
                  <a:cubicBezTo>
                    <a:pt x="44" y="1"/>
                    <a:pt x="38" y="1"/>
                    <a:pt x="32"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i$ľîďé">
              <a:extLst>
                <a:ext uri="{FF2B5EF4-FFF2-40B4-BE49-F238E27FC236}">
                  <a16:creationId xmlns:a16="http://schemas.microsoft.com/office/drawing/2014/main" xmlns="" id="{FDF41DB2-E4B8-4897-85D5-B33D0500830D}"/>
                </a:ext>
              </a:extLst>
            </p:cNvPr>
            <p:cNvSpPr/>
            <p:nvPr userDrawn="1"/>
          </p:nvSpPr>
          <p:spPr bwMode="auto">
            <a:xfrm>
              <a:off x="8612981" y="4008438"/>
              <a:ext cx="92075" cy="198438"/>
            </a:xfrm>
            <a:custGeom>
              <a:avLst/>
              <a:gdLst>
                <a:gd name="T0" fmla="*/ 12 w 22"/>
                <a:gd name="T1" fmla="*/ 0 h 47"/>
                <a:gd name="T2" fmla="*/ 0 w 22"/>
                <a:gd name="T3" fmla="*/ 0 h 47"/>
                <a:gd name="T4" fmla="*/ 0 w 22"/>
                <a:gd name="T5" fmla="*/ 2 h 47"/>
                <a:gd name="T6" fmla="*/ 2 w 22"/>
                <a:gd name="T7" fmla="*/ 2 h 47"/>
                <a:gd name="T8" fmla="*/ 5 w 22"/>
                <a:gd name="T9" fmla="*/ 4 h 47"/>
                <a:gd name="T10" fmla="*/ 6 w 22"/>
                <a:gd name="T11" fmla="*/ 18 h 47"/>
                <a:gd name="T12" fmla="*/ 6 w 22"/>
                <a:gd name="T13" fmla="*/ 29 h 47"/>
                <a:gd name="T14" fmla="*/ 5 w 22"/>
                <a:gd name="T15" fmla="*/ 44 h 47"/>
                <a:gd name="T16" fmla="*/ 2 w 22"/>
                <a:gd name="T17" fmla="*/ 45 h 47"/>
                <a:gd name="T18" fmla="*/ 0 w 22"/>
                <a:gd name="T19" fmla="*/ 45 h 47"/>
                <a:gd name="T20" fmla="*/ 0 w 22"/>
                <a:gd name="T21" fmla="*/ 47 h 47"/>
                <a:gd name="T22" fmla="*/ 11 w 22"/>
                <a:gd name="T23" fmla="*/ 47 h 47"/>
                <a:gd name="T24" fmla="*/ 22 w 22"/>
                <a:gd name="T25" fmla="*/ 47 h 47"/>
                <a:gd name="T26" fmla="*/ 22 w 22"/>
                <a:gd name="T27" fmla="*/ 45 h 47"/>
                <a:gd name="T28" fmla="*/ 20 w 22"/>
                <a:gd name="T29" fmla="*/ 45 h 47"/>
                <a:gd name="T30" fmla="*/ 16 w 22"/>
                <a:gd name="T31" fmla="*/ 44 h 47"/>
                <a:gd name="T32" fmla="*/ 16 w 22"/>
                <a:gd name="T33" fmla="*/ 30 h 47"/>
                <a:gd name="T34" fmla="*/ 16 w 22"/>
                <a:gd name="T35" fmla="*/ 18 h 47"/>
                <a:gd name="T36" fmla="*/ 16 w 22"/>
                <a:gd name="T37" fmla="*/ 6 h 47"/>
                <a:gd name="T38" fmla="*/ 17 w 22"/>
                <a:gd name="T39" fmla="*/ 3 h 47"/>
                <a:gd name="T40" fmla="*/ 20 w 22"/>
                <a:gd name="T41" fmla="*/ 2 h 47"/>
                <a:gd name="T42" fmla="*/ 22 w 22"/>
                <a:gd name="T43" fmla="*/ 2 h 47"/>
                <a:gd name="T44" fmla="*/ 22 w 22"/>
                <a:gd name="T45" fmla="*/ 0 h 47"/>
                <a:gd name="T46" fmla="*/ 12 w 22"/>
                <a:gd name="T47" fmla="*/ 0 h 47"/>
                <a:gd name="T48" fmla="*/ 12 w 22"/>
                <a:gd name="T4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47">
                  <a:moveTo>
                    <a:pt x="12" y="0"/>
                  </a:moveTo>
                  <a:cubicBezTo>
                    <a:pt x="8" y="0"/>
                    <a:pt x="4" y="0"/>
                    <a:pt x="0" y="0"/>
                  </a:cubicBez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4" y="47"/>
                    <a:pt x="7" y="47"/>
                    <a:pt x="11" y="47"/>
                  </a:cubicBezTo>
                  <a:cubicBezTo>
                    <a:pt x="15" y="47"/>
                    <a:pt x="19"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9" y="0"/>
                    <a:pt x="16" y="0"/>
                    <a:pt x="12" y="0"/>
                  </a:cubicBezTo>
                  <a:cubicBezTo>
                    <a:pt x="12" y="0"/>
                    <a:pt x="12" y="0"/>
                    <a:pt x="12"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î$1iḑé">
              <a:extLst>
                <a:ext uri="{FF2B5EF4-FFF2-40B4-BE49-F238E27FC236}">
                  <a16:creationId xmlns:a16="http://schemas.microsoft.com/office/drawing/2014/main" xmlns="" id="{84455A9B-51BB-42B0-B7C8-00A7A98D5DC8}"/>
                </a:ext>
              </a:extLst>
            </p:cNvPr>
            <p:cNvSpPr/>
            <p:nvPr userDrawn="1"/>
          </p:nvSpPr>
          <p:spPr bwMode="auto">
            <a:xfrm>
              <a:off x="8358981" y="4008438"/>
              <a:ext cx="241300" cy="203200"/>
            </a:xfrm>
            <a:custGeom>
              <a:avLst/>
              <a:gdLst>
                <a:gd name="T0" fmla="*/ 37 w 57"/>
                <a:gd name="T1" fmla="*/ 0 h 48"/>
                <a:gd name="T2" fmla="*/ 37 w 57"/>
                <a:gd name="T3" fmla="*/ 2 h 48"/>
                <a:gd name="T4" fmla="*/ 39 w 57"/>
                <a:gd name="T5" fmla="*/ 3 h 48"/>
                <a:gd name="T6" fmla="*/ 43 w 57"/>
                <a:gd name="T7" fmla="*/ 4 h 48"/>
                <a:gd name="T8" fmla="*/ 43 w 57"/>
                <a:gd name="T9" fmla="*/ 19 h 48"/>
                <a:gd name="T10" fmla="*/ 43 w 57"/>
                <a:gd name="T11" fmla="*/ 36 h 48"/>
                <a:gd name="T12" fmla="*/ 38 w 57"/>
                <a:gd name="T13" fmla="*/ 29 h 48"/>
                <a:gd name="T14" fmla="*/ 27 w 57"/>
                <a:gd name="T15" fmla="*/ 16 h 48"/>
                <a:gd name="T16" fmla="*/ 21 w 57"/>
                <a:gd name="T17" fmla="*/ 8 h 48"/>
                <a:gd name="T18" fmla="*/ 15 w 57"/>
                <a:gd name="T19" fmla="*/ 0 h 48"/>
                <a:gd name="T20" fmla="*/ 8 w 57"/>
                <a:gd name="T21" fmla="*/ 0 h 48"/>
                <a:gd name="T22" fmla="*/ 0 w 57"/>
                <a:gd name="T23" fmla="*/ 0 h 48"/>
                <a:gd name="T24" fmla="*/ 0 w 57"/>
                <a:gd name="T25" fmla="*/ 2 h 48"/>
                <a:gd name="T26" fmla="*/ 2 w 57"/>
                <a:gd name="T27" fmla="*/ 2 h 48"/>
                <a:gd name="T28" fmla="*/ 4 w 57"/>
                <a:gd name="T29" fmla="*/ 3 h 48"/>
                <a:gd name="T30" fmla="*/ 5 w 57"/>
                <a:gd name="T31" fmla="*/ 4 h 48"/>
                <a:gd name="T32" fmla="*/ 6 w 57"/>
                <a:gd name="T33" fmla="*/ 7 h 48"/>
                <a:gd name="T34" fmla="*/ 6 w 57"/>
                <a:gd name="T35" fmla="*/ 16 h 48"/>
                <a:gd name="T36" fmla="*/ 6 w 57"/>
                <a:gd name="T37" fmla="*/ 32 h 48"/>
                <a:gd name="T38" fmla="*/ 6 w 57"/>
                <a:gd name="T39" fmla="*/ 42 h 48"/>
                <a:gd name="T40" fmla="*/ 5 w 57"/>
                <a:gd name="T41" fmla="*/ 44 h 48"/>
                <a:gd name="T42" fmla="*/ 2 w 57"/>
                <a:gd name="T43" fmla="*/ 45 h 48"/>
                <a:gd name="T44" fmla="*/ 0 w 57"/>
                <a:gd name="T45" fmla="*/ 45 h 48"/>
                <a:gd name="T46" fmla="*/ 0 w 57"/>
                <a:gd name="T47" fmla="*/ 47 h 48"/>
                <a:gd name="T48" fmla="*/ 19 w 57"/>
                <a:gd name="T49" fmla="*/ 47 h 48"/>
                <a:gd name="T50" fmla="*/ 19 w 57"/>
                <a:gd name="T51" fmla="*/ 45 h 48"/>
                <a:gd name="T52" fmla="*/ 17 w 57"/>
                <a:gd name="T53" fmla="*/ 45 h 48"/>
                <a:gd name="T54" fmla="*/ 14 w 57"/>
                <a:gd name="T55" fmla="*/ 44 h 48"/>
                <a:gd name="T56" fmla="*/ 13 w 57"/>
                <a:gd name="T57" fmla="*/ 41 h 48"/>
                <a:gd name="T58" fmla="*/ 13 w 57"/>
                <a:gd name="T59" fmla="*/ 30 h 48"/>
                <a:gd name="T60" fmla="*/ 13 w 57"/>
                <a:gd name="T61" fmla="*/ 12 h 48"/>
                <a:gd name="T62" fmla="*/ 33 w 57"/>
                <a:gd name="T63" fmla="*/ 37 h 48"/>
                <a:gd name="T64" fmla="*/ 40 w 57"/>
                <a:gd name="T65" fmla="*/ 46 h 48"/>
                <a:gd name="T66" fmla="*/ 51 w 57"/>
                <a:gd name="T67" fmla="*/ 48 h 48"/>
                <a:gd name="T68" fmla="*/ 50 w 57"/>
                <a:gd name="T69" fmla="*/ 34 h 48"/>
                <a:gd name="T70" fmla="*/ 50 w 57"/>
                <a:gd name="T71" fmla="*/ 19 h 48"/>
                <a:gd name="T72" fmla="*/ 50 w 57"/>
                <a:gd name="T73" fmla="*/ 4 h 48"/>
                <a:gd name="T74" fmla="*/ 54 w 57"/>
                <a:gd name="T75" fmla="*/ 2 h 48"/>
                <a:gd name="T76" fmla="*/ 57 w 57"/>
                <a:gd name="T77" fmla="*/ 2 h 48"/>
                <a:gd name="T78" fmla="*/ 57 w 57"/>
                <a:gd name="T79" fmla="*/ 0 h 48"/>
                <a:gd name="T80" fmla="*/ 37 w 57"/>
                <a:gd name="T8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48">
                  <a:moveTo>
                    <a:pt x="37" y="0"/>
                  </a:moveTo>
                  <a:cubicBezTo>
                    <a:pt x="37" y="2"/>
                    <a:pt x="37" y="2"/>
                    <a:pt x="37" y="2"/>
                  </a:cubicBezTo>
                  <a:cubicBezTo>
                    <a:pt x="39" y="3"/>
                    <a:pt x="39" y="3"/>
                    <a:pt x="39" y="3"/>
                  </a:cubicBezTo>
                  <a:cubicBezTo>
                    <a:pt x="41" y="3"/>
                    <a:pt x="43" y="3"/>
                    <a:pt x="43" y="4"/>
                  </a:cubicBezTo>
                  <a:cubicBezTo>
                    <a:pt x="43" y="5"/>
                    <a:pt x="43" y="10"/>
                    <a:pt x="43" y="19"/>
                  </a:cubicBezTo>
                  <a:cubicBezTo>
                    <a:pt x="43" y="36"/>
                    <a:pt x="43" y="36"/>
                    <a:pt x="43" y="36"/>
                  </a:cubicBezTo>
                  <a:cubicBezTo>
                    <a:pt x="42" y="34"/>
                    <a:pt x="40" y="32"/>
                    <a:pt x="38" y="29"/>
                  </a:cubicBezTo>
                  <a:cubicBezTo>
                    <a:pt x="27" y="16"/>
                    <a:pt x="27" y="16"/>
                    <a:pt x="27" y="16"/>
                  </a:cubicBezTo>
                  <a:cubicBezTo>
                    <a:pt x="25" y="13"/>
                    <a:pt x="23" y="10"/>
                    <a:pt x="21" y="8"/>
                  </a:cubicBezTo>
                  <a:cubicBezTo>
                    <a:pt x="19" y="5"/>
                    <a:pt x="17" y="3"/>
                    <a:pt x="15" y="0"/>
                  </a:cubicBezTo>
                  <a:cubicBezTo>
                    <a:pt x="13" y="0"/>
                    <a:pt x="10" y="0"/>
                    <a:pt x="8" y="0"/>
                  </a:cubicBezTo>
                  <a:cubicBezTo>
                    <a:pt x="5" y="0"/>
                    <a:pt x="3" y="0"/>
                    <a:pt x="0" y="0"/>
                  </a:cubicBezTo>
                  <a:cubicBezTo>
                    <a:pt x="0" y="2"/>
                    <a:pt x="0" y="2"/>
                    <a:pt x="0" y="2"/>
                  </a:cubicBezTo>
                  <a:cubicBezTo>
                    <a:pt x="2" y="2"/>
                    <a:pt x="2" y="2"/>
                    <a:pt x="2" y="2"/>
                  </a:cubicBezTo>
                  <a:cubicBezTo>
                    <a:pt x="3" y="2"/>
                    <a:pt x="4" y="2"/>
                    <a:pt x="4" y="3"/>
                  </a:cubicBezTo>
                  <a:cubicBezTo>
                    <a:pt x="5" y="3"/>
                    <a:pt x="5" y="4"/>
                    <a:pt x="5" y="4"/>
                  </a:cubicBezTo>
                  <a:cubicBezTo>
                    <a:pt x="6" y="5"/>
                    <a:pt x="6" y="5"/>
                    <a:pt x="6" y="7"/>
                  </a:cubicBezTo>
                  <a:cubicBezTo>
                    <a:pt x="6" y="10"/>
                    <a:pt x="6" y="13"/>
                    <a:pt x="6" y="16"/>
                  </a:cubicBezTo>
                  <a:cubicBezTo>
                    <a:pt x="6" y="32"/>
                    <a:pt x="6" y="32"/>
                    <a:pt x="6" y="32"/>
                  </a:cubicBezTo>
                  <a:cubicBezTo>
                    <a:pt x="6" y="36"/>
                    <a:pt x="6" y="40"/>
                    <a:pt x="6" y="42"/>
                  </a:cubicBezTo>
                  <a:cubicBezTo>
                    <a:pt x="6" y="43"/>
                    <a:pt x="5" y="44"/>
                    <a:pt x="5" y="44"/>
                  </a:cubicBezTo>
                  <a:cubicBezTo>
                    <a:pt x="4" y="45"/>
                    <a:pt x="4" y="45"/>
                    <a:pt x="2" y="45"/>
                  </a:cubicBezTo>
                  <a:cubicBezTo>
                    <a:pt x="0" y="45"/>
                    <a:pt x="0" y="45"/>
                    <a:pt x="0" y="45"/>
                  </a:cubicBezTo>
                  <a:cubicBezTo>
                    <a:pt x="0" y="47"/>
                    <a:pt x="0" y="47"/>
                    <a:pt x="0" y="47"/>
                  </a:cubicBezTo>
                  <a:cubicBezTo>
                    <a:pt x="6" y="47"/>
                    <a:pt x="13" y="47"/>
                    <a:pt x="19" y="47"/>
                  </a:cubicBezTo>
                  <a:cubicBezTo>
                    <a:pt x="19" y="45"/>
                    <a:pt x="19" y="45"/>
                    <a:pt x="19" y="45"/>
                  </a:cubicBezTo>
                  <a:cubicBezTo>
                    <a:pt x="17" y="45"/>
                    <a:pt x="17" y="45"/>
                    <a:pt x="17" y="45"/>
                  </a:cubicBezTo>
                  <a:cubicBezTo>
                    <a:pt x="15" y="45"/>
                    <a:pt x="14" y="44"/>
                    <a:pt x="14" y="44"/>
                  </a:cubicBezTo>
                  <a:cubicBezTo>
                    <a:pt x="14" y="44"/>
                    <a:pt x="13" y="43"/>
                    <a:pt x="13" y="41"/>
                  </a:cubicBezTo>
                  <a:cubicBezTo>
                    <a:pt x="13" y="39"/>
                    <a:pt x="13" y="36"/>
                    <a:pt x="13" y="30"/>
                  </a:cubicBezTo>
                  <a:cubicBezTo>
                    <a:pt x="13" y="12"/>
                    <a:pt x="13" y="12"/>
                    <a:pt x="13" y="12"/>
                  </a:cubicBezTo>
                  <a:cubicBezTo>
                    <a:pt x="33" y="37"/>
                    <a:pt x="33" y="37"/>
                    <a:pt x="33" y="37"/>
                  </a:cubicBezTo>
                  <a:cubicBezTo>
                    <a:pt x="35" y="40"/>
                    <a:pt x="38" y="43"/>
                    <a:pt x="40" y="46"/>
                  </a:cubicBezTo>
                  <a:cubicBezTo>
                    <a:pt x="43" y="48"/>
                    <a:pt x="48" y="47"/>
                    <a:pt x="51" y="48"/>
                  </a:cubicBezTo>
                  <a:cubicBezTo>
                    <a:pt x="50" y="42"/>
                    <a:pt x="50" y="38"/>
                    <a:pt x="50" y="34"/>
                  </a:cubicBezTo>
                  <a:cubicBezTo>
                    <a:pt x="50" y="19"/>
                    <a:pt x="50" y="19"/>
                    <a:pt x="50" y="19"/>
                  </a:cubicBezTo>
                  <a:cubicBezTo>
                    <a:pt x="50" y="10"/>
                    <a:pt x="50" y="5"/>
                    <a:pt x="50" y="4"/>
                  </a:cubicBezTo>
                  <a:cubicBezTo>
                    <a:pt x="51" y="3"/>
                    <a:pt x="52" y="2"/>
                    <a:pt x="54" y="2"/>
                  </a:cubicBezTo>
                  <a:cubicBezTo>
                    <a:pt x="57" y="2"/>
                    <a:pt x="57" y="2"/>
                    <a:pt x="57" y="2"/>
                  </a:cubicBezTo>
                  <a:cubicBezTo>
                    <a:pt x="57" y="0"/>
                    <a:pt x="57" y="0"/>
                    <a:pt x="57" y="0"/>
                  </a:cubicBezTo>
                  <a:cubicBezTo>
                    <a:pt x="50" y="1"/>
                    <a:pt x="43"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ïṣļïďe">
              <a:extLst>
                <a:ext uri="{FF2B5EF4-FFF2-40B4-BE49-F238E27FC236}">
                  <a16:creationId xmlns:a16="http://schemas.microsoft.com/office/drawing/2014/main" xmlns="" id="{93030B31-FFFC-4EA2-A771-EB84145C398E}"/>
                </a:ext>
              </a:extLst>
            </p:cNvPr>
            <p:cNvSpPr/>
            <p:nvPr userDrawn="1"/>
          </p:nvSpPr>
          <p:spPr bwMode="auto">
            <a:xfrm>
              <a:off x="8122444" y="4008438"/>
              <a:ext cx="223838" cy="203200"/>
            </a:xfrm>
            <a:custGeom>
              <a:avLst/>
              <a:gdLst>
                <a:gd name="T0" fmla="*/ 44 w 53"/>
                <a:gd name="T1" fmla="*/ 0 h 48"/>
                <a:gd name="T2" fmla="*/ 33 w 53"/>
                <a:gd name="T3" fmla="*/ 0 h 48"/>
                <a:gd name="T4" fmla="*/ 33 w 53"/>
                <a:gd name="T5" fmla="*/ 2 h 48"/>
                <a:gd name="T6" fmla="*/ 35 w 53"/>
                <a:gd name="T7" fmla="*/ 2 h 48"/>
                <a:gd name="T8" fmla="*/ 39 w 53"/>
                <a:gd name="T9" fmla="*/ 4 h 48"/>
                <a:gd name="T10" fmla="*/ 40 w 53"/>
                <a:gd name="T11" fmla="*/ 13 h 48"/>
                <a:gd name="T12" fmla="*/ 40 w 53"/>
                <a:gd name="T13" fmla="*/ 26 h 48"/>
                <a:gd name="T14" fmla="*/ 39 w 53"/>
                <a:gd name="T15" fmla="*/ 37 h 48"/>
                <a:gd name="T16" fmla="*/ 35 w 53"/>
                <a:gd name="T17" fmla="*/ 41 h 48"/>
                <a:gd name="T18" fmla="*/ 28 w 53"/>
                <a:gd name="T19" fmla="*/ 43 h 48"/>
                <a:gd name="T20" fmla="*/ 21 w 53"/>
                <a:gd name="T21" fmla="*/ 42 h 48"/>
                <a:gd name="T22" fmla="*/ 17 w 53"/>
                <a:gd name="T23" fmla="*/ 37 h 48"/>
                <a:gd name="T24" fmla="*/ 16 w 53"/>
                <a:gd name="T25" fmla="*/ 27 h 48"/>
                <a:gd name="T26" fmla="*/ 16 w 53"/>
                <a:gd name="T27" fmla="*/ 14 h 48"/>
                <a:gd name="T28" fmla="*/ 17 w 53"/>
                <a:gd name="T29" fmla="*/ 4 h 48"/>
                <a:gd name="T30" fmla="*/ 20 w 53"/>
                <a:gd name="T31" fmla="*/ 2 h 48"/>
                <a:gd name="T32" fmla="*/ 23 w 53"/>
                <a:gd name="T33" fmla="*/ 2 h 48"/>
                <a:gd name="T34" fmla="*/ 23 w 53"/>
                <a:gd name="T35" fmla="*/ 0 h 48"/>
                <a:gd name="T36" fmla="*/ 11 w 53"/>
                <a:gd name="T37" fmla="*/ 0 h 48"/>
                <a:gd name="T38" fmla="*/ 0 w 53"/>
                <a:gd name="T39" fmla="*/ 0 h 48"/>
                <a:gd name="T40" fmla="*/ 0 w 53"/>
                <a:gd name="T41" fmla="*/ 2 h 48"/>
                <a:gd name="T42" fmla="*/ 2 w 53"/>
                <a:gd name="T43" fmla="*/ 2 h 48"/>
                <a:gd name="T44" fmla="*/ 6 w 53"/>
                <a:gd name="T45" fmla="*/ 3 h 48"/>
                <a:gd name="T46" fmla="*/ 6 w 53"/>
                <a:gd name="T47" fmla="*/ 14 h 48"/>
                <a:gd name="T48" fmla="*/ 6 w 53"/>
                <a:gd name="T49" fmla="*/ 24 h 48"/>
                <a:gd name="T50" fmla="*/ 6 w 53"/>
                <a:gd name="T51" fmla="*/ 30 h 48"/>
                <a:gd name="T52" fmla="*/ 7 w 53"/>
                <a:gd name="T53" fmla="*/ 39 h 48"/>
                <a:gd name="T54" fmla="*/ 10 w 53"/>
                <a:gd name="T55" fmla="*/ 43 h 48"/>
                <a:gd name="T56" fmla="*/ 16 w 53"/>
                <a:gd name="T57" fmla="*/ 46 h 48"/>
                <a:gd name="T58" fmla="*/ 37 w 53"/>
                <a:gd name="T59" fmla="*/ 46 h 48"/>
                <a:gd name="T60" fmla="*/ 43 w 53"/>
                <a:gd name="T61" fmla="*/ 43 h 48"/>
                <a:gd name="T62" fmla="*/ 46 w 53"/>
                <a:gd name="T63" fmla="*/ 37 h 48"/>
                <a:gd name="T64" fmla="*/ 47 w 53"/>
                <a:gd name="T65" fmla="*/ 26 h 48"/>
                <a:gd name="T66" fmla="*/ 47 w 53"/>
                <a:gd name="T67" fmla="*/ 14 h 48"/>
                <a:gd name="T68" fmla="*/ 48 w 53"/>
                <a:gd name="T69" fmla="*/ 4 h 48"/>
                <a:gd name="T70" fmla="*/ 51 w 53"/>
                <a:gd name="T71" fmla="*/ 2 h 48"/>
                <a:gd name="T72" fmla="*/ 53 w 53"/>
                <a:gd name="T73" fmla="*/ 2 h 48"/>
                <a:gd name="T74" fmla="*/ 53 w 53"/>
                <a:gd name="T75" fmla="*/ 0 h 48"/>
                <a:gd name="T76" fmla="*/ 44 w 53"/>
                <a:gd name="T77" fmla="*/ 0 h 48"/>
                <a:gd name="T78" fmla="*/ 44 w 53"/>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48">
                  <a:moveTo>
                    <a:pt x="44" y="0"/>
                  </a:moveTo>
                  <a:cubicBezTo>
                    <a:pt x="40" y="0"/>
                    <a:pt x="37" y="0"/>
                    <a:pt x="33" y="0"/>
                  </a:cubicBezTo>
                  <a:cubicBezTo>
                    <a:pt x="33" y="2"/>
                    <a:pt x="33" y="2"/>
                    <a:pt x="33" y="2"/>
                  </a:cubicBezTo>
                  <a:cubicBezTo>
                    <a:pt x="35" y="2"/>
                    <a:pt x="35" y="2"/>
                    <a:pt x="35" y="2"/>
                  </a:cubicBezTo>
                  <a:cubicBezTo>
                    <a:pt x="37" y="2"/>
                    <a:pt x="39" y="3"/>
                    <a:pt x="39" y="4"/>
                  </a:cubicBezTo>
                  <a:cubicBezTo>
                    <a:pt x="40" y="4"/>
                    <a:pt x="40" y="8"/>
                    <a:pt x="40" y="13"/>
                  </a:cubicBezTo>
                  <a:cubicBezTo>
                    <a:pt x="40" y="26"/>
                    <a:pt x="40" y="26"/>
                    <a:pt x="40" y="26"/>
                  </a:cubicBezTo>
                  <a:cubicBezTo>
                    <a:pt x="40" y="31"/>
                    <a:pt x="40" y="35"/>
                    <a:pt x="39" y="37"/>
                  </a:cubicBezTo>
                  <a:cubicBezTo>
                    <a:pt x="38" y="39"/>
                    <a:pt x="37" y="41"/>
                    <a:pt x="35" y="41"/>
                  </a:cubicBezTo>
                  <a:cubicBezTo>
                    <a:pt x="33" y="43"/>
                    <a:pt x="30" y="43"/>
                    <a:pt x="28" y="43"/>
                  </a:cubicBezTo>
                  <a:cubicBezTo>
                    <a:pt x="25" y="43"/>
                    <a:pt x="23" y="43"/>
                    <a:pt x="21" y="42"/>
                  </a:cubicBezTo>
                  <a:cubicBezTo>
                    <a:pt x="19" y="40"/>
                    <a:pt x="17" y="39"/>
                    <a:pt x="17" y="37"/>
                  </a:cubicBezTo>
                  <a:cubicBezTo>
                    <a:pt x="16" y="35"/>
                    <a:pt x="16" y="32"/>
                    <a:pt x="16" y="27"/>
                  </a:cubicBezTo>
                  <a:cubicBezTo>
                    <a:pt x="16" y="14"/>
                    <a:pt x="16" y="14"/>
                    <a:pt x="16" y="14"/>
                  </a:cubicBezTo>
                  <a:cubicBezTo>
                    <a:pt x="16" y="8"/>
                    <a:pt x="16" y="4"/>
                    <a:pt x="17" y="4"/>
                  </a:cubicBezTo>
                  <a:cubicBezTo>
                    <a:pt x="17" y="3"/>
                    <a:pt x="18" y="2"/>
                    <a:pt x="20" y="2"/>
                  </a:cubicBezTo>
                  <a:cubicBezTo>
                    <a:pt x="23" y="2"/>
                    <a:pt x="23" y="2"/>
                    <a:pt x="23" y="2"/>
                  </a:cubicBezTo>
                  <a:cubicBezTo>
                    <a:pt x="23" y="0"/>
                    <a:pt x="23" y="0"/>
                    <a:pt x="23" y="0"/>
                  </a:cubicBezTo>
                  <a:cubicBezTo>
                    <a:pt x="19" y="0"/>
                    <a:pt x="15" y="0"/>
                    <a:pt x="11" y="0"/>
                  </a:cubicBezTo>
                  <a:cubicBezTo>
                    <a:pt x="7" y="0"/>
                    <a:pt x="4" y="0"/>
                    <a:pt x="0" y="0"/>
                  </a:cubicBezTo>
                  <a:cubicBezTo>
                    <a:pt x="0" y="2"/>
                    <a:pt x="0" y="2"/>
                    <a:pt x="0" y="2"/>
                  </a:cubicBezTo>
                  <a:cubicBezTo>
                    <a:pt x="2" y="2"/>
                    <a:pt x="2" y="2"/>
                    <a:pt x="2" y="2"/>
                  </a:cubicBezTo>
                  <a:cubicBezTo>
                    <a:pt x="4" y="2"/>
                    <a:pt x="5" y="3"/>
                    <a:pt x="6" y="3"/>
                  </a:cubicBezTo>
                  <a:cubicBezTo>
                    <a:pt x="6" y="4"/>
                    <a:pt x="6" y="8"/>
                    <a:pt x="6" y="14"/>
                  </a:cubicBezTo>
                  <a:cubicBezTo>
                    <a:pt x="6" y="24"/>
                    <a:pt x="6" y="24"/>
                    <a:pt x="6" y="24"/>
                  </a:cubicBezTo>
                  <a:cubicBezTo>
                    <a:pt x="6" y="30"/>
                    <a:pt x="6" y="30"/>
                    <a:pt x="6" y="30"/>
                  </a:cubicBezTo>
                  <a:cubicBezTo>
                    <a:pt x="6" y="34"/>
                    <a:pt x="6" y="37"/>
                    <a:pt x="7" y="39"/>
                  </a:cubicBezTo>
                  <a:cubicBezTo>
                    <a:pt x="7" y="41"/>
                    <a:pt x="8" y="42"/>
                    <a:pt x="10" y="43"/>
                  </a:cubicBezTo>
                  <a:cubicBezTo>
                    <a:pt x="11" y="45"/>
                    <a:pt x="13" y="46"/>
                    <a:pt x="16" y="46"/>
                  </a:cubicBezTo>
                  <a:cubicBezTo>
                    <a:pt x="21" y="48"/>
                    <a:pt x="32" y="48"/>
                    <a:pt x="37" y="46"/>
                  </a:cubicBezTo>
                  <a:cubicBezTo>
                    <a:pt x="40" y="45"/>
                    <a:pt x="41" y="44"/>
                    <a:pt x="43" y="43"/>
                  </a:cubicBezTo>
                  <a:cubicBezTo>
                    <a:pt x="44" y="41"/>
                    <a:pt x="45" y="39"/>
                    <a:pt x="46" y="37"/>
                  </a:cubicBezTo>
                  <a:cubicBezTo>
                    <a:pt x="47" y="35"/>
                    <a:pt x="47" y="32"/>
                    <a:pt x="47" y="26"/>
                  </a:cubicBezTo>
                  <a:cubicBezTo>
                    <a:pt x="47" y="14"/>
                    <a:pt x="47" y="14"/>
                    <a:pt x="47" y="14"/>
                  </a:cubicBezTo>
                  <a:cubicBezTo>
                    <a:pt x="47" y="8"/>
                    <a:pt x="47" y="5"/>
                    <a:pt x="48" y="4"/>
                  </a:cubicBezTo>
                  <a:cubicBezTo>
                    <a:pt x="48" y="3"/>
                    <a:pt x="49" y="2"/>
                    <a:pt x="51" y="2"/>
                  </a:cubicBezTo>
                  <a:cubicBezTo>
                    <a:pt x="53" y="2"/>
                    <a:pt x="53" y="2"/>
                    <a:pt x="53" y="2"/>
                  </a:cubicBezTo>
                  <a:cubicBezTo>
                    <a:pt x="53" y="0"/>
                    <a:pt x="53" y="0"/>
                    <a:pt x="53" y="0"/>
                  </a:cubicBezTo>
                  <a:cubicBezTo>
                    <a:pt x="50" y="0"/>
                    <a:pt x="47" y="0"/>
                    <a:pt x="44" y="0"/>
                  </a:cubicBezTo>
                  <a:cubicBezTo>
                    <a:pt x="44" y="0"/>
                    <a:pt x="44" y="0"/>
                    <a:pt x="44"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îŝľíďè">
              <a:extLst>
                <a:ext uri="{FF2B5EF4-FFF2-40B4-BE49-F238E27FC236}">
                  <a16:creationId xmlns:a16="http://schemas.microsoft.com/office/drawing/2014/main" xmlns="" id="{CEF0D3B8-ECE0-4BE0-96CC-7B19E44F1414}"/>
                </a:ext>
              </a:extLst>
            </p:cNvPr>
            <p:cNvSpPr/>
            <p:nvPr userDrawn="1"/>
          </p:nvSpPr>
          <p:spPr bwMode="auto">
            <a:xfrm>
              <a:off x="7785894" y="4003676"/>
              <a:ext cx="198438" cy="212725"/>
            </a:xfrm>
            <a:custGeom>
              <a:avLst/>
              <a:gdLst>
                <a:gd name="T0" fmla="*/ 21 w 47"/>
                <a:gd name="T1" fmla="*/ 42 h 50"/>
                <a:gd name="T2" fmla="*/ 13 w 47"/>
                <a:gd name="T3" fmla="*/ 35 h 50"/>
                <a:gd name="T4" fmla="*/ 10 w 47"/>
                <a:gd name="T5" fmla="*/ 23 h 50"/>
                <a:gd name="T6" fmla="*/ 16 w 47"/>
                <a:gd name="T7" fmla="*/ 9 h 50"/>
                <a:gd name="T8" fmla="*/ 43 w 47"/>
                <a:gd name="T9" fmla="*/ 7 h 50"/>
                <a:gd name="T10" fmla="*/ 43 w 47"/>
                <a:gd name="T11" fmla="*/ 13 h 50"/>
                <a:gd name="T12" fmla="*/ 45 w 47"/>
                <a:gd name="T13" fmla="*/ 13 h 50"/>
                <a:gd name="T14" fmla="*/ 47 w 47"/>
                <a:gd name="T15" fmla="*/ 3 h 50"/>
                <a:gd name="T16" fmla="*/ 42 w 47"/>
                <a:gd name="T17" fmla="*/ 2 h 50"/>
                <a:gd name="T18" fmla="*/ 12 w 47"/>
                <a:gd name="T19" fmla="*/ 4 h 50"/>
                <a:gd name="T20" fmla="*/ 3 w 47"/>
                <a:gd name="T21" fmla="*/ 12 h 50"/>
                <a:gd name="T22" fmla="*/ 0 w 47"/>
                <a:gd name="T23" fmla="*/ 25 h 50"/>
                <a:gd name="T24" fmla="*/ 3 w 47"/>
                <a:gd name="T25" fmla="*/ 37 h 50"/>
                <a:gd name="T26" fmla="*/ 12 w 47"/>
                <a:gd name="T27" fmla="*/ 46 h 50"/>
                <a:gd name="T28" fmla="*/ 38 w 47"/>
                <a:gd name="T29" fmla="*/ 48 h 50"/>
                <a:gd name="T30" fmla="*/ 46 w 47"/>
                <a:gd name="T31" fmla="*/ 45 h 50"/>
                <a:gd name="T32" fmla="*/ 47 w 47"/>
                <a:gd name="T33" fmla="*/ 42 h 50"/>
                <a:gd name="T34" fmla="*/ 47 w 47"/>
                <a:gd name="T35" fmla="*/ 41 h 50"/>
                <a:gd name="T36" fmla="*/ 21 w 47"/>
                <a:gd name="T37"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 h="50">
                  <a:moveTo>
                    <a:pt x="21" y="42"/>
                  </a:moveTo>
                  <a:cubicBezTo>
                    <a:pt x="17" y="41"/>
                    <a:pt x="15" y="38"/>
                    <a:pt x="13" y="35"/>
                  </a:cubicBezTo>
                  <a:cubicBezTo>
                    <a:pt x="11" y="31"/>
                    <a:pt x="10" y="27"/>
                    <a:pt x="10" y="23"/>
                  </a:cubicBezTo>
                  <a:cubicBezTo>
                    <a:pt x="10" y="17"/>
                    <a:pt x="12" y="12"/>
                    <a:pt x="16" y="9"/>
                  </a:cubicBezTo>
                  <a:cubicBezTo>
                    <a:pt x="22" y="2"/>
                    <a:pt x="35" y="2"/>
                    <a:pt x="43" y="7"/>
                  </a:cubicBezTo>
                  <a:cubicBezTo>
                    <a:pt x="43" y="13"/>
                    <a:pt x="43" y="13"/>
                    <a:pt x="43" y="13"/>
                  </a:cubicBezTo>
                  <a:cubicBezTo>
                    <a:pt x="45" y="13"/>
                    <a:pt x="45" y="13"/>
                    <a:pt x="45" y="13"/>
                  </a:cubicBezTo>
                  <a:cubicBezTo>
                    <a:pt x="45" y="9"/>
                    <a:pt x="46" y="6"/>
                    <a:pt x="47" y="3"/>
                  </a:cubicBezTo>
                  <a:cubicBezTo>
                    <a:pt x="46" y="3"/>
                    <a:pt x="44" y="3"/>
                    <a:pt x="42" y="2"/>
                  </a:cubicBezTo>
                  <a:cubicBezTo>
                    <a:pt x="33" y="0"/>
                    <a:pt x="20" y="0"/>
                    <a:pt x="12" y="4"/>
                  </a:cubicBezTo>
                  <a:cubicBezTo>
                    <a:pt x="8" y="6"/>
                    <a:pt x="5" y="8"/>
                    <a:pt x="3" y="12"/>
                  </a:cubicBezTo>
                  <a:cubicBezTo>
                    <a:pt x="1" y="16"/>
                    <a:pt x="0" y="20"/>
                    <a:pt x="0" y="25"/>
                  </a:cubicBezTo>
                  <a:cubicBezTo>
                    <a:pt x="0" y="29"/>
                    <a:pt x="1" y="33"/>
                    <a:pt x="3" y="37"/>
                  </a:cubicBezTo>
                  <a:cubicBezTo>
                    <a:pt x="5" y="41"/>
                    <a:pt x="8" y="43"/>
                    <a:pt x="12" y="46"/>
                  </a:cubicBezTo>
                  <a:cubicBezTo>
                    <a:pt x="19" y="49"/>
                    <a:pt x="31" y="50"/>
                    <a:pt x="38" y="48"/>
                  </a:cubicBezTo>
                  <a:cubicBezTo>
                    <a:pt x="41" y="47"/>
                    <a:pt x="43" y="46"/>
                    <a:pt x="46" y="45"/>
                  </a:cubicBezTo>
                  <a:cubicBezTo>
                    <a:pt x="46" y="44"/>
                    <a:pt x="47" y="43"/>
                    <a:pt x="47" y="42"/>
                  </a:cubicBezTo>
                  <a:cubicBezTo>
                    <a:pt x="47" y="41"/>
                    <a:pt x="47" y="41"/>
                    <a:pt x="47" y="41"/>
                  </a:cubicBezTo>
                  <a:cubicBezTo>
                    <a:pt x="39" y="47"/>
                    <a:pt x="27" y="46"/>
                    <a:pt x="21" y="42"/>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íṥļiḍé">
              <a:extLst>
                <a:ext uri="{FF2B5EF4-FFF2-40B4-BE49-F238E27FC236}">
                  <a16:creationId xmlns:a16="http://schemas.microsoft.com/office/drawing/2014/main" xmlns="" id="{0DE2A814-D1F6-4876-9547-0937C618F0C3}"/>
                </a:ext>
              </a:extLst>
            </p:cNvPr>
            <p:cNvSpPr/>
            <p:nvPr userDrawn="1"/>
          </p:nvSpPr>
          <p:spPr bwMode="auto">
            <a:xfrm>
              <a:off x="7671594" y="4008438"/>
              <a:ext cx="93663" cy="198438"/>
            </a:xfrm>
            <a:custGeom>
              <a:avLst/>
              <a:gdLst>
                <a:gd name="T0" fmla="*/ 0 w 22"/>
                <a:gd name="T1" fmla="*/ 0 h 47"/>
                <a:gd name="T2" fmla="*/ 0 w 22"/>
                <a:gd name="T3" fmla="*/ 2 h 47"/>
                <a:gd name="T4" fmla="*/ 3 w 22"/>
                <a:gd name="T5" fmla="*/ 2 h 47"/>
                <a:gd name="T6" fmla="*/ 6 w 22"/>
                <a:gd name="T7" fmla="*/ 4 h 47"/>
                <a:gd name="T8" fmla="*/ 6 w 22"/>
                <a:gd name="T9" fmla="*/ 18 h 47"/>
                <a:gd name="T10" fmla="*/ 6 w 22"/>
                <a:gd name="T11" fmla="*/ 29 h 47"/>
                <a:gd name="T12" fmla="*/ 6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7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3" y="2"/>
                    <a:pt x="3" y="2"/>
                    <a:pt x="3" y="2"/>
                  </a:cubicBezTo>
                  <a:cubicBezTo>
                    <a:pt x="4" y="2"/>
                    <a:pt x="5" y="3"/>
                    <a:pt x="6" y="4"/>
                  </a:cubicBezTo>
                  <a:cubicBezTo>
                    <a:pt x="6" y="5"/>
                    <a:pt x="6" y="9"/>
                    <a:pt x="6" y="18"/>
                  </a:cubicBezTo>
                  <a:cubicBezTo>
                    <a:pt x="6" y="29"/>
                    <a:pt x="6" y="29"/>
                    <a:pt x="6" y="29"/>
                  </a:cubicBezTo>
                  <a:cubicBezTo>
                    <a:pt x="6" y="38"/>
                    <a:pt x="6" y="43"/>
                    <a:pt x="6"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7" y="44"/>
                  </a:cubicBezTo>
                  <a:cubicBezTo>
                    <a:pt x="16" y="43"/>
                    <a:pt x="16" y="38"/>
                    <a:pt x="16" y="30"/>
                  </a:cubicBezTo>
                  <a:cubicBezTo>
                    <a:pt x="16" y="18"/>
                    <a:pt x="16" y="18"/>
                    <a:pt x="16" y="18"/>
                  </a:cubicBezTo>
                  <a:cubicBezTo>
                    <a:pt x="16" y="12"/>
                    <a:pt x="16" y="8"/>
                    <a:pt x="16" y="6"/>
                  </a:cubicBezTo>
                  <a:cubicBezTo>
                    <a:pt x="16" y="4"/>
                    <a:pt x="17"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i$ḷïḓê">
              <a:extLst>
                <a:ext uri="{FF2B5EF4-FFF2-40B4-BE49-F238E27FC236}">
                  <a16:creationId xmlns:a16="http://schemas.microsoft.com/office/drawing/2014/main" xmlns="" id="{3E5731C3-1894-45E1-9B3C-B4B0CC8EF18C}"/>
                </a:ext>
              </a:extLst>
            </p:cNvPr>
            <p:cNvSpPr/>
            <p:nvPr userDrawn="1"/>
          </p:nvSpPr>
          <p:spPr bwMode="auto">
            <a:xfrm>
              <a:off x="7419181" y="4008438"/>
              <a:ext cx="239713" cy="203200"/>
            </a:xfrm>
            <a:custGeom>
              <a:avLst/>
              <a:gdLst>
                <a:gd name="T0" fmla="*/ 37 w 57"/>
                <a:gd name="T1" fmla="*/ 0 h 48"/>
                <a:gd name="T2" fmla="*/ 37 w 57"/>
                <a:gd name="T3" fmla="*/ 2 h 48"/>
                <a:gd name="T4" fmla="*/ 39 w 57"/>
                <a:gd name="T5" fmla="*/ 3 h 48"/>
                <a:gd name="T6" fmla="*/ 43 w 57"/>
                <a:gd name="T7" fmla="*/ 4 h 48"/>
                <a:gd name="T8" fmla="*/ 44 w 57"/>
                <a:gd name="T9" fmla="*/ 19 h 48"/>
                <a:gd name="T10" fmla="*/ 44 w 57"/>
                <a:gd name="T11" fmla="*/ 36 h 48"/>
                <a:gd name="T12" fmla="*/ 39 w 57"/>
                <a:gd name="T13" fmla="*/ 29 h 48"/>
                <a:gd name="T14" fmla="*/ 27 w 57"/>
                <a:gd name="T15" fmla="*/ 16 h 48"/>
                <a:gd name="T16" fmla="*/ 21 w 57"/>
                <a:gd name="T17" fmla="*/ 8 h 48"/>
                <a:gd name="T18" fmla="*/ 15 w 57"/>
                <a:gd name="T19" fmla="*/ 0 h 48"/>
                <a:gd name="T20" fmla="*/ 8 w 57"/>
                <a:gd name="T21" fmla="*/ 0 h 48"/>
                <a:gd name="T22" fmla="*/ 0 w 57"/>
                <a:gd name="T23" fmla="*/ 0 h 48"/>
                <a:gd name="T24" fmla="*/ 0 w 57"/>
                <a:gd name="T25" fmla="*/ 2 h 48"/>
                <a:gd name="T26" fmla="*/ 2 w 57"/>
                <a:gd name="T27" fmla="*/ 2 h 48"/>
                <a:gd name="T28" fmla="*/ 4 w 57"/>
                <a:gd name="T29" fmla="*/ 3 h 48"/>
                <a:gd name="T30" fmla="*/ 6 w 57"/>
                <a:gd name="T31" fmla="*/ 4 h 48"/>
                <a:gd name="T32" fmla="*/ 6 w 57"/>
                <a:gd name="T33" fmla="*/ 7 h 48"/>
                <a:gd name="T34" fmla="*/ 6 w 57"/>
                <a:gd name="T35" fmla="*/ 16 h 48"/>
                <a:gd name="T36" fmla="*/ 6 w 57"/>
                <a:gd name="T37" fmla="*/ 32 h 48"/>
                <a:gd name="T38" fmla="*/ 6 w 57"/>
                <a:gd name="T39" fmla="*/ 42 h 48"/>
                <a:gd name="T40" fmla="*/ 5 w 57"/>
                <a:gd name="T41" fmla="*/ 44 h 48"/>
                <a:gd name="T42" fmla="*/ 2 w 57"/>
                <a:gd name="T43" fmla="*/ 45 h 48"/>
                <a:gd name="T44" fmla="*/ 0 w 57"/>
                <a:gd name="T45" fmla="*/ 45 h 48"/>
                <a:gd name="T46" fmla="*/ 0 w 57"/>
                <a:gd name="T47" fmla="*/ 47 h 48"/>
                <a:gd name="T48" fmla="*/ 11 w 57"/>
                <a:gd name="T49" fmla="*/ 47 h 48"/>
                <a:gd name="T50" fmla="*/ 19 w 57"/>
                <a:gd name="T51" fmla="*/ 47 h 48"/>
                <a:gd name="T52" fmla="*/ 19 w 57"/>
                <a:gd name="T53" fmla="*/ 45 h 48"/>
                <a:gd name="T54" fmla="*/ 17 w 57"/>
                <a:gd name="T55" fmla="*/ 45 h 48"/>
                <a:gd name="T56" fmla="*/ 14 w 57"/>
                <a:gd name="T57" fmla="*/ 44 h 48"/>
                <a:gd name="T58" fmla="*/ 13 w 57"/>
                <a:gd name="T59" fmla="*/ 41 h 48"/>
                <a:gd name="T60" fmla="*/ 13 w 57"/>
                <a:gd name="T61" fmla="*/ 30 h 48"/>
                <a:gd name="T62" fmla="*/ 13 w 57"/>
                <a:gd name="T63" fmla="*/ 12 h 48"/>
                <a:gd name="T64" fmla="*/ 33 w 57"/>
                <a:gd name="T65" fmla="*/ 37 h 48"/>
                <a:gd name="T66" fmla="*/ 41 w 57"/>
                <a:gd name="T67" fmla="*/ 46 h 48"/>
                <a:gd name="T68" fmla="*/ 51 w 57"/>
                <a:gd name="T69" fmla="*/ 48 h 48"/>
                <a:gd name="T70" fmla="*/ 50 w 57"/>
                <a:gd name="T71" fmla="*/ 34 h 48"/>
                <a:gd name="T72" fmla="*/ 50 w 57"/>
                <a:gd name="T73" fmla="*/ 19 h 48"/>
                <a:gd name="T74" fmla="*/ 51 w 57"/>
                <a:gd name="T75" fmla="*/ 4 h 48"/>
                <a:gd name="T76" fmla="*/ 54 w 57"/>
                <a:gd name="T77" fmla="*/ 2 h 48"/>
                <a:gd name="T78" fmla="*/ 57 w 57"/>
                <a:gd name="T79" fmla="*/ 2 h 48"/>
                <a:gd name="T80" fmla="*/ 57 w 57"/>
                <a:gd name="T81" fmla="*/ 0 h 48"/>
                <a:gd name="T82" fmla="*/ 37 w 57"/>
                <a:gd name="T8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 h="48">
                  <a:moveTo>
                    <a:pt x="37" y="0"/>
                  </a:moveTo>
                  <a:cubicBezTo>
                    <a:pt x="37" y="2"/>
                    <a:pt x="37" y="2"/>
                    <a:pt x="37" y="2"/>
                  </a:cubicBezTo>
                  <a:cubicBezTo>
                    <a:pt x="39" y="3"/>
                    <a:pt x="39" y="3"/>
                    <a:pt x="39" y="3"/>
                  </a:cubicBezTo>
                  <a:cubicBezTo>
                    <a:pt x="42" y="3"/>
                    <a:pt x="43" y="3"/>
                    <a:pt x="43" y="4"/>
                  </a:cubicBezTo>
                  <a:cubicBezTo>
                    <a:pt x="44" y="5"/>
                    <a:pt x="44" y="10"/>
                    <a:pt x="44" y="19"/>
                  </a:cubicBezTo>
                  <a:cubicBezTo>
                    <a:pt x="44" y="36"/>
                    <a:pt x="44" y="36"/>
                    <a:pt x="44" y="36"/>
                  </a:cubicBezTo>
                  <a:cubicBezTo>
                    <a:pt x="42" y="34"/>
                    <a:pt x="41" y="32"/>
                    <a:pt x="39" y="29"/>
                  </a:cubicBezTo>
                  <a:cubicBezTo>
                    <a:pt x="27" y="16"/>
                    <a:pt x="27" y="16"/>
                    <a:pt x="27" y="16"/>
                  </a:cubicBezTo>
                  <a:cubicBezTo>
                    <a:pt x="25" y="13"/>
                    <a:pt x="23" y="10"/>
                    <a:pt x="21" y="8"/>
                  </a:cubicBezTo>
                  <a:cubicBezTo>
                    <a:pt x="20" y="5"/>
                    <a:pt x="17" y="3"/>
                    <a:pt x="15" y="0"/>
                  </a:cubicBezTo>
                  <a:cubicBezTo>
                    <a:pt x="13" y="0"/>
                    <a:pt x="11" y="0"/>
                    <a:pt x="8" y="0"/>
                  </a:cubicBezTo>
                  <a:cubicBezTo>
                    <a:pt x="5" y="0"/>
                    <a:pt x="3" y="0"/>
                    <a:pt x="0" y="0"/>
                  </a:cubicBezTo>
                  <a:cubicBezTo>
                    <a:pt x="0" y="2"/>
                    <a:pt x="0" y="2"/>
                    <a:pt x="0" y="2"/>
                  </a:cubicBezTo>
                  <a:cubicBezTo>
                    <a:pt x="2" y="2"/>
                    <a:pt x="2" y="2"/>
                    <a:pt x="2" y="2"/>
                  </a:cubicBezTo>
                  <a:cubicBezTo>
                    <a:pt x="3" y="2"/>
                    <a:pt x="4" y="2"/>
                    <a:pt x="4" y="3"/>
                  </a:cubicBezTo>
                  <a:cubicBezTo>
                    <a:pt x="5" y="3"/>
                    <a:pt x="5" y="4"/>
                    <a:pt x="6" y="4"/>
                  </a:cubicBezTo>
                  <a:cubicBezTo>
                    <a:pt x="6" y="5"/>
                    <a:pt x="6" y="5"/>
                    <a:pt x="6" y="7"/>
                  </a:cubicBezTo>
                  <a:cubicBezTo>
                    <a:pt x="6" y="10"/>
                    <a:pt x="6" y="13"/>
                    <a:pt x="6" y="16"/>
                  </a:cubicBezTo>
                  <a:cubicBezTo>
                    <a:pt x="6" y="32"/>
                    <a:pt x="6" y="32"/>
                    <a:pt x="6" y="32"/>
                  </a:cubicBezTo>
                  <a:cubicBezTo>
                    <a:pt x="6" y="36"/>
                    <a:pt x="6" y="40"/>
                    <a:pt x="6" y="42"/>
                  </a:cubicBezTo>
                  <a:cubicBezTo>
                    <a:pt x="6" y="43"/>
                    <a:pt x="6" y="44"/>
                    <a:pt x="5" y="44"/>
                  </a:cubicBezTo>
                  <a:cubicBezTo>
                    <a:pt x="5" y="45"/>
                    <a:pt x="4" y="45"/>
                    <a:pt x="2" y="45"/>
                  </a:cubicBezTo>
                  <a:cubicBezTo>
                    <a:pt x="0" y="45"/>
                    <a:pt x="0" y="45"/>
                    <a:pt x="0" y="45"/>
                  </a:cubicBezTo>
                  <a:cubicBezTo>
                    <a:pt x="0" y="47"/>
                    <a:pt x="0" y="47"/>
                    <a:pt x="0" y="47"/>
                  </a:cubicBezTo>
                  <a:cubicBezTo>
                    <a:pt x="4" y="47"/>
                    <a:pt x="7" y="47"/>
                    <a:pt x="11" y="47"/>
                  </a:cubicBezTo>
                  <a:cubicBezTo>
                    <a:pt x="14" y="47"/>
                    <a:pt x="17" y="47"/>
                    <a:pt x="19" y="47"/>
                  </a:cubicBezTo>
                  <a:cubicBezTo>
                    <a:pt x="19" y="45"/>
                    <a:pt x="19" y="45"/>
                    <a:pt x="19" y="45"/>
                  </a:cubicBezTo>
                  <a:cubicBezTo>
                    <a:pt x="17" y="45"/>
                    <a:pt x="17" y="45"/>
                    <a:pt x="17" y="45"/>
                  </a:cubicBezTo>
                  <a:cubicBezTo>
                    <a:pt x="16" y="45"/>
                    <a:pt x="15" y="44"/>
                    <a:pt x="14" y="44"/>
                  </a:cubicBezTo>
                  <a:cubicBezTo>
                    <a:pt x="14" y="44"/>
                    <a:pt x="14" y="43"/>
                    <a:pt x="13" y="41"/>
                  </a:cubicBezTo>
                  <a:cubicBezTo>
                    <a:pt x="13" y="39"/>
                    <a:pt x="13" y="36"/>
                    <a:pt x="13" y="30"/>
                  </a:cubicBezTo>
                  <a:cubicBezTo>
                    <a:pt x="13" y="12"/>
                    <a:pt x="13" y="12"/>
                    <a:pt x="13" y="12"/>
                  </a:cubicBezTo>
                  <a:cubicBezTo>
                    <a:pt x="33" y="37"/>
                    <a:pt x="33" y="37"/>
                    <a:pt x="33" y="37"/>
                  </a:cubicBezTo>
                  <a:cubicBezTo>
                    <a:pt x="36" y="40"/>
                    <a:pt x="38" y="43"/>
                    <a:pt x="41" y="46"/>
                  </a:cubicBezTo>
                  <a:cubicBezTo>
                    <a:pt x="43" y="48"/>
                    <a:pt x="48" y="47"/>
                    <a:pt x="51" y="48"/>
                  </a:cubicBezTo>
                  <a:cubicBezTo>
                    <a:pt x="51" y="42"/>
                    <a:pt x="50" y="38"/>
                    <a:pt x="50" y="34"/>
                  </a:cubicBezTo>
                  <a:cubicBezTo>
                    <a:pt x="50" y="19"/>
                    <a:pt x="50" y="19"/>
                    <a:pt x="50" y="19"/>
                  </a:cubicBezTo>
                  <a:cubicBezTo>
                    <a:pt x="50" y="10"/>
                    <a:pt x="51" y="5"/>
                    <a:pt x="51" y="4"/>
                  </a:cubicBezTo>
                  <a:cubicBezTo>
                    <a:pt x="51" y="3"/>
                    <a:pt x="52" y="2"/>
                    <a:pt x="54" y="2"/>
                  </a:cubicBezTo>
                  <a:cubicBezTo>
                    <a:pt x="57" y="2"/>
                    <a:pt x="57" y="2"/>
                    <a:pt x="57" y="2"/>
                  </a:cubicBezTo>
                  <a:cubicBezTo>
                    <a:pt x="57" y="0"/>
                    <a:pt x="57" y="0"/>
                    <a:pt x="57" y="0"/>
                  </a:cubicBezTo>
                  <a:cubicBezTo>
                    <a:pt x="50" y="1"/>
                    <a:pt x="44"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íś1íḓè">
              <a:extLst>
                <a:ext uri="{FF2B5EF4-FFF2-40B4-BE49-F238E27FC236}">
                  <a16:creationId xmlns:a16="http://schemas.microsoft.com/office/drawing/2014/main" xmlns="" id="{789D6968-4AE8-4327-ABF5-34E55D8E2BA7}"/>
                </a:ext>
              </a:extLst>
            </p:cNvPr>
            <p:cNvSpPr/>
            <p:nvPr userDrawn="1"/>
          </p:nvSpPr>
          <p:spPr bwMode="auto">
            <a:xfrm>
              <a:off x="7169944" y="4008438"/>
              <a:ext cx="236538" cy="198438"/>
            </a:xfrm>
            <a:custGeom>
              <a:avLst/>
              <a:gdLst>
                <a:gd name="T0" fmla="*/ 33 w 56"/>
                <a:gd name="T1" fmla="*/ 0 h 47"/>
                <a:gd name="T2" fmla="*/ 33 w 56"/>
                <a:gd name="T3" fmla="*/ 2 h 47"/>
                <a:gd name="T4" fmla="*/ 36 w 56"/>
                <a:gd name="T5" fmla="*/ 2 h 47"/>
                <a:gd name="T6" fmla="*/ 39 w 56"/>
                <a:gd name="T7" fmla="*/ 3 h 47"/>
                <a:gd name="T8" fmla="*/ 40 w 56"/>
                <a:gd name="T9" fmla="*/ 5 h 47"/>
                <a:gd name="T10" fmla="*/ 40 w 56"/>
                <a:gd name="T11" fmla="*/ 14 h 47"/>
                <a:gd name="T12" fmla="*/ 40 w 56"/>
                <a:gd name="T13" fmla="*/ 21 h 47"/>
                <a:gd name="T14" fmla="*/ 16 w 56"/>
                <a:gd name="T15" fmla="*/ 21 h 47"/>
                <a:gd name="T16" fmla="*/ 16 w 56"/>
                <a:gd name="T17" fmla="*/ 13 h 47"/>
                <a:gd name="T18" fmla="*/ 16 w 56"/>
                <a:gd name="T19" fmla="*/ 4 h 47"/>
                <a:gd name="T20" fmla="*/ 17 w 56"/>
                <a:gd name="T21" fmla="*/ 3 h 47"/>
                <a:gd name="T22" fmla="*/ 21 w 56"/>
                <a:gd name="T23" fmla="*/ 2 h 47"/>
                <a:gd name="T24" fmla="*/ 23 w 56"/>
                <a:gd name="T25" fmla="*/ 2 h 47"/>
                <a:gd name="T26" fmla="*/ 23 w 56"/>
                <a:gd name="T27" fmla="*/ 0 h 47"/>
                <a:gd name="T28" fmla="*/ 12 w 56"/>
                <a:gd name="T29" fmla="*/ 0 h 47"/>
                <a:gd name="T30" fmla="*/ 0 w 56"/>
                <a:gd name="T31" fmla="*/ 0 h 47"/>
                <a:gd name="T32" fmla="*/ 0 w 56"/>
                <a:gd name="T33" fmla="*/ 2 h 47"/>
                <a:gd name="T34" fmla="*/ 2 w 56"/>
                <a:gd name="T35" fmla="*/ 2 h 47"/>
                <a:gd name="T36" fmla="*/ 6 w 56"/>
                <a:gd name="T37" fmla="*/ 3 h 47"/>
                <a:gd name="T38" fmla="*/ 6 w 56"/>
                <a:gd name="T39" fmla="*/ 13 h 47"/>
                <a:gd name="T40" fmla="*/ 6 w 56"/>
                <a:gd name="T41" fmla="*/ 33 h 47"/>
                <a:gd name="T42" fmla="*/ 6 w 56"/>
                <a:gd name="T43" fmla="*/ 44 h 47"/>
                <a:gd name="T44" fmla="*/ 2 w 56"/>
                <a:gd name="T45" fmla="*/ 45 h 47"/>
                <a:gd name="T46" fmla="*/ 0 w 56"/>
                <a:gd name="T47" fmla="*/ 45 h 47"/>
                <a:gd name="T48" fmla="*/ 0 w 56"/>
                <a:gd name="T49" fmla="*/ 47 h 47"/>
                <a:gd name="T50" fmla="*/ 12 w 56"/>
                <a:gd name="T51" fmla="*/ 47 h 47"/>
                <a:gd name="T52" fmla="*/ 23 w 56"/>
                <a:gd name="T53" fmla="*/ 47 h 47"/>
                <a:gd name="T54" fmla="*/ 23 w 56"/>
                <a:gd name="T55" fmla="*/ 45 h 47"/>
                <a:gd name="T56" fmla="*/ 20 w 56"/>
                <a:gd name="T57" fmla="*/ 45 h 47"/>
                <a:gd name="T58" fmla="*/ 18 w 56"/>
                <a:gd name="T59" fmla="*/ 45 h 47"/>
                <a:gd name="T60" fmla="*/ 17 w 56"/>
                <a:gd name="T61" fmla="*/ 44 h 47"/>
                <a:gd name="T62" fmla="*/ 16 w 56"/>
                <a:gd name="T63" fmla="*/ 39 h 47"/>
                <a:gd name="T64" fmla="*/ 16 w 56"/>
                <a:gd name="T65" fmla="*/ 33 h 47"/>
                <a:gd name="T66" fmla="*/ 16 w 56"/>
                <a:gd name="T67" fmla="*/ 24 h 47"/>
                <a:gd name="T68" fmla="*/ 40 w 56"/>
                <a:gd name="T69" fmla="*/ 24 h 47"/>
                <a:gd name="T70" fmla="*/ 40 w 56"/>
                <a:gd name="T71" fmla="*/ 32 h 47"/>
                <a:gd name="T72" fmla="*/ 40 w 56"/>
                <a:gd name="T73" fmla="*/ 42 h 47"/>
                <a:gd name="T74" fmla="*/ 39 w 56"/>
                <a:gd name="T75" fmla="*/ 44 h 47"/>
                <a:gd name="T76" fmla="*/ 35 w 56"/>
                <a:gd name="T77" fmla="*/ 45 h 47"/>
                <a:gd name="T78" fmla="*/ 33 w 56"/>
                <a:gd name="T79" fmla="*/ 45 h 47"/>
                <a:gd name="T80" fmla="*/ 33 w 56"/>
                <a:gd name="T81" fmla="*/ 47 h 47"/>
                <a:gd name="T82" fmla="*/ 45 w 56"/>
                <a:gd name="T83" fmla="*/ 47 h 47"/>
                <a:gd name="T84" fmla="*/ 56 w 56"/>
                <a:gd name="T85" fmla="*/ 47 h 47"/>
                <a:gd name="T86" fmla="*/ 56 w 56"/>
                <a:gd name="T87" fmla="*/ 45 h 47"/>
                <a:gd name="T88" fmla="*/ 54 w 56"/>
                <a:gd name="T89" fmla="*/ 45 h 47"/>
                <a:gd name="T90" fmla="*/ 50 w 56"/>
                <a:gd name="T91" fmla="*/ 44 h 47"/>
                <a:gd name="T92" fmla="*/ 50 w 56"/>
                <a:gd name="T93" fmla="*/ 33 h 47"/>
                <a:gd name="T94" fmla="*/ 50 w 56"/>
                <a:gd name="T95" fmla="*/ 14 h 47"/>
                <a:gd name="T96" fmla="*/ 50 w 56"/>
                <a:gd name="T97" fmla="*/ 5 h 47"/>
                <a:gd name="T98" fmla="*/ 51 w 56"/>
                <a:gd name="T99" fmla="*/ 3 h 47"/>
                <a:gd name="T100" fmla="*/ 54 w 56"/>
                <a:gd name="T101" fmla="*/ 2 h 47"/>
                <a:gd name="T102" fmla="*/ 56 w 56"/>
                <a:gd name="T103" fmla="*/ 2 h 47"/>
                <a:gd name="T104" fmla="*/ 56 w 56"/>
                <a:gd name="T105" fmla="*/ 0 h 47"/>
                <a:gd name="T106" fmla="*/ 45 w 56"/>
                <a:gd name="T107" fmla="*/ 0 h 47"/>
                <a:gd name="T108" fmla="*/ 33 w 56"/>
                <a:gd name="T10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 h="47">
                  <a:moveTo>
                    <a:pt x="33" y="0"/>
                  </a:moveTo>
                  <a:cubicBezTo>
                    <a:pt x="33" y="2"/>
                    <a:pt x="33" y="2"/>
                    <a:pt x="33" y="2"/>
                  </a:cubicBezTo>
                  <a:cubicBezTo>
                    <a:pt x="36" y="2"/>
                    <a:pt x="36" y="2"/>
                    <a:pt x="36" y="2"/>
                  </a:cubicBezTo>
                  <a:cubicBezTo>
                    <a:pt x="37" y="2"/>
                    <a:pt x="38" y="2"/>
                    <a:pt x="39" y="3"/>
                  </a:cubicBezTo>
                  <a:cubicBezTo>
                    <a:pt x="39" y="3"/>
                    <a:pt x="39" y="4"/>
                    <a:pt x="40" y="5"/>
                  </a:cubicBezTo>
                  <a:cubicBezTo>
                    <a:pt x="40" y="7"/>
                    <a:pt x="40" y="11"/>
                    <a:pt x="40" y="14"/>
                  </a:cubicBezTo>
                  <a:cubicBezTo>
                    <a:pt x="40" y="21"/>
                    <a:pt x="40" y="21"/>
                    <a:pt x="40" y="21"/>
                  </a:cubicBezTo>
                  <a:cubicBezTo>
                    <a:pt x="32" y="21"/>
                    <a:pt x="24" y="21"/>
                    <a:pt x="16" y="21"/>
                  </a:cubicBezTo>
                  <a:cubicBezTo>
                    <a:pt x="16" y="13"/>
                    <a:pt x="16" y="13"/>
                    <a:pt x="16" y="13"/>
                  </a:cubicBezTo>
                  <a:cubicBezTo>
                    <a:pt x="16" y="9"/>
                    <a:pt x="16" y="6"/>
                    <a:pt x="16" y="4"/>
                  </a:cubicBezTo>
                  <a:cubicBezTo>
                    <a:pt x="17" y="4"/>
                    <a:pt x="17" y="3"/>
                    <a:pt x="17" y="3"/>
                  </a:cubicBezTo>
                  <a:cubicBezTo>
                    <a:pt x="18" y="2"/>
                    <a:pt x="19" y="2"/>
                    <a:pt x="21" y="2"/>
                  </a:cubicBezTo>
                  <a:cubicBezTo>
                    <a:pt x="23" y="2"/>
                    <a:pt x="23" y="2"/>
                    <a:pt x="23" y="2"/>
                  </a:cubicBezTo>
                  <a:cubicBezTo>
                    <a:pt x="23" y="0"/>
                    <a:pt x="23" y="0"/>
                    <a:pt x="23" y="0"/>
                  </a:cubicBezTo>
                  <a:cubicBezTo>
                    <a:pt x="19" y="0"/>
                    <a:pt x="15" y="0"/>
                    <a:pt x="12" y="0"/>
                  </a:cubicBezTo>
                  <a:cubicBezTo>
                    <a:pt x="7" y="0"/>
                    <a:pt x="4" y="0"/>
                    <a:pt x="0" y="0"/>
                  </a:cubicBezTo>
                  <a:cubicBezTo>
                    <a:pt x="0" y="2"/>
                    <a:pt x="0" y="2"/>
                    <a:pt x="0" y="2"/>
                  </a:cubicBezTo>
                  <a:cubicBezTo>
                    <a:pt x="2" y="2"/>
                    <a:pt x="2" y="2"/>
                    <a:pt x="2" y="2"/>
                  </a:cubicBezTo>
                  <a:cubicBezTo>
                    <a:pt x="4" y="2"/>
                    <a:pt x="5" y="3"/>
                    <a:pt x="6" y="3"/>
                  </a:cubicBezTo>
                  <a:cubicBezTo>
                    <a:pt x="6" y="4"/>
                    <a:pt x="6" y="8"/>
                    <a:pt x="6" y="13"/>
                  </a:cubicBezTo>
                  <a:cubicBezTo>
                    <a:pt x="6" y="33"/>
                    <a:pt x="6" y="33"/>
                    <a:pt x="6" y="33"/>
                  </a:cubicBezTo>
                  <a:cubicBezTo>
                    <a:pt x="6" y="39"/>
                    <a:pt x="6" y="43"/>
                    <a:pt x="6" y="44"/>
                  </a:cubicBezTo>
                  <a:cubicBezTo>
                    <a:pt x="5" y="45"/>
                    <a:pt x="4" y="45"/>
                    <a:pt x="2" y="45"/>
                  </a:cubicBezTo>
                  <a:cubicBezTo>
                    <a:pt x="0" y="45"/>
                    <a:pt x="0" y="45"/>
                    <a:pt x="0" y="45"/>
                  </a:cubicBezTo>
                  <a:cubicBezTo>
                    <a:pt x="0" y="47"/>
                    <a:pt x="0" y="47"/>
                    <a:pt x="0" y="47"/>
                  </a:cubicBezTo>
                  <a:cubicBezTo>
                    <a:pt x="4" y="47"/>
                    <a:pt x="8" y="47"/>
                    <a:pt x="12" y="47"/>
                  </a:cubicBezTo>
                  <a:cubicBezTo>
                    <a:pt x="16" y="47"/>
                    <a:pt x="19" y="47"/>
                    <a:pt x="23" y="47"/>
                  </a:cubicBezTo>
                  <a:cubicBezTo>
                    <a:pt x="23" y="45"/>
                    <a:pt x="23" y="45"/>
                    <a:pt x="23" y="45"/>
                  </a:cubicBezTo>
                  <a:cubicBezTo>
                    <a:pt x="20" y="45"/>
                    <a:pt x="20" y="45"/>
                    <a:pt x="20" y="45"/>
                  </a:cubicBezTo>
                  <a:cubicBezTo>
                    <a:pt x="19" y="45"/>
                    <a:pt x="18" y="45"/>
                    <a:pt x="18" y="45"/>
                  </a:cubicBezTo>
                  <a:cubicBezTo>
                    <a:pt x="17" y="44"/>
                    <a:pt x="17" y="44"/>
                    <a:pt x="17" y="44"/>
                  </a:cubicBezTo>
                  <a:cubicBezTo>
                    <a:pt x="17" y="43"/>
                    <a:pt x="17" y="42"/>
                    <a:pt x="16" y="39"/>
                  </a:cubicBezTo>
                  <a:cubicBezTo>
                    <a:pt x="16" y="36"/>
                    <a:pt x="16" y="35"/>
                    <a:pt x="16" y="33"/>
                  </a:cubicBezTo>
                  <a:cubicBezTo>
                    <a:pt x="16" y="24"/>
                    <a:pt x="16" y="24"/>
                    <a:pt x="16" y="24"/>
                  </a:cubicBezTo>
                  <a:cubicBezTo>
                    <a:pt x="24" y="23"/>
                    <a:pt x="32" y="23"/>
                    <a:pt x="40" y="24"/>
                  </a:cubicBezTo>
                  <a:cubicBezTo>
                    <a:pt x="40" y="32"/>
                    <a:pt x="40" y="32"/>
                    <a:pt x="40" y="32"/>
                  </a:cubicBezTo>
                  <a:cubicBezTo>
                    <a:pt x="40" y="37"/>
                    <a:pt x="40" y="40"/>
                    <a:pt x="40" y="42"/>
                  </a:cubicBezTo>
                  <a:cubicBezTo>
                    <a:pt x="39" y="43"/>
                    <a:pt x="39" y="44"/>
                    <a:pt x="39" y="44"/>
                  </a:cubicBezTo>
                  <a:cubicBezTo>
                    <a:pt x="38" y="45"/>
                    <a:pt x="37" y="45"/>
                    <a:pt x="35" y="45"/>
                  </a:cubicBezTo>
                  <a:cubicBezTo>
                    <a:pt x="33" y="45"/>
                    <a:pt x="33" y="45"/>
                    <a:pt x="33" y="45"/>
                  </a:cubicBezTo>
                  <a:cubicBezTo>
                    <a:pt x="33" y="47"/>
                    <a:pt x="33" y="47"/>
                    <a:pt x="33" y="47"/>
                  </a:cubicBezTo>
                  <a:cubicBezTo>
                    <a:pt x="37" y="47"/>
                    <a:pt x="41" y="47"/>
                    <a:pt x="45" y="47"/>
                  </a:cubicBezTo>
                  <a:cubicBezTo>
                    <a:pt x="49" y="47"/>
                    <a:pt x="53" y="47"/>
                    <a:pt x="56" y="47"/>
                  </a:cubicBezTo>
                  <a:cubicBezTo>
                    <a:pt x="56" y="45"/>
                    <a:pt x="56" y="45"/>
                    <a:pt x="56" y="45"/>
                  </a:cubicBezTo>
                  <a:cubicBezTo>
                    <a:pt x="54" y="45"/>
                    <a:pt x="54" y="45"/>
                    <a:pt x="54" y="45"/>
                  </a:cubicBezTo>
                  <a:cubicBezTo>
                    <a:pt x="52" y="45"/>
                    <a:pt x="51" y="45"/>
                    <a:pt x="50" y="44"/>
                  </a:cubicBezTo>
                  <a:cubicBezTo>
                    <a:pt x="50" y="43"/>
                    <a:pt x="50" y="39"/>
                    <a:pt x="50" y="33"/>
                  </a:cubicBezTo>
                  <a:cubicBezTo>
                    <a:pt x="50" y="14"/>
                    <a:pt x="50" y="14"/>
                    <a:pt x="50" y="14"/>
                  </a:cubicBezTo>
                  <a:cubicBezTo>
                    <a:pt x="50" y="9"/>
                    <a:pt x="50" y="6"/>
                    <a:pt x="50" y="5"/>
                  </a:cubicBezTo>
                  <a:cubicBezTo>
                    <a:pt x="50" y="4"/>
                    <a:pt x="50" y="3"/>
                    <a:pt x="51" y="3"/>
                  </a:cubicBezTo>
                  <a:cubicBezTo>
                    <a:pt x="51" y="2"/>
                    <a:pt x="52" y="2"/>
                    <a:pt x="54" y="2"/>
                  </a:cubicBezTo>
                  <a:cubicBezTo>
                    <a:pt x="56" y="2"/>
                    <a:pt x="56" y="2"/>
                    <a:pt x="56" y="2"/>
                  </a:cubicBezTo>
                  <a:cubicBezTo>
                    <a:pt x="56" y="0"/>
                    <a:pt x="56" y="0"/>
                    <a:pt x="56" y="0"/>
                  </a:cubicBezTo>
                  <a:cubicBezTo>
                    <a:pt x="53" y="0"/>
                    <a:pt x="49" y="0"/>
                    <a:pt x="45" y="0"/>
                  </a:cubicBezTo>
                  <a:cubicBezTo>
                    <a:pt x="41" y="0"/>
                    <a:pt x="37" y="0"/>
                    <a:pt x="33"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íṧľiďé">
              <a:extLst>
                <a:ext uri="{FF2B5EF4-FFF2-40B4-BE49-F238E27FC236}">
                  <a16:creationId xmlns:a16="http://schemas.microsoft.com/office/drawing/2014/main" xmlns="" id="{D3FC4419-E664-43AD-B709-0E382E39BDC1}"/>
                </a:ext>
              </a:extLst>
            </p:cNvPr>
            <p:cNvSpPr/>
            <p:nvPr userDrawn="1"/>
          </p:nvSpPr>
          <p:spPr bwMode="auto">
            <a:xfrm>
              <a:off x="6958806" y="4003676"/>
              <a:ext cx="198438" cy="215900"/>
            </a:xfrm>
            <a:custGeom>
              <a:avLst/>
              <a:gdLst>
                <a:gd name="T0" fmla="*/ 21 w 47"/>
                <a:gd name="T1" fmla="*/ 42 h 51"/>
                <a:gd name="T2" fmla="*/ 13 w 47"/>
                <a:gd name="T3" fmla="*/ 35 h 51"/>
                <a:gd name="T4" fmla="*/ 10 w 47"/>
                <a:gd name="T5" fmla="*/ 23 h 51"/>
                <a:gd name="T6" fmla="*/ 16 w 47"/>
                <a:gd name="T7" fmla="*/ 9 h 51"/>
                <a:gd name="T8" fmla="*/ 43 w 47"/>
                <a:gd name="T9" fmla="*/ 7 h 51"/>
                <a:gd name="T10" fmla="*/ 43 w 47"/>
                <a:gd name="T11" fmla="*/ 13 h 51"/>
                <a:gd name="T12" fmla="*/ 45 w 47"/>
                <a:gd name="T13" fmla="*/ 13 h 51"/>
                <a:gd name="T14" fmla="*/ 47 w 47"/>
                <a:gd name="T15" fmla="*/ 3 h 51"/>
                <a:gd name="T16" fmla="*/ 42 w 47"/>
                <a:gd name="T17" fmla="*/ 2 h 51"/>
                <a:gd name="T18" fmla="*/ 12 w 47"/>
                <a:gd name="T19" fmla="*/ 4 h 51"/>
                <a:gd name="T20" fmla="*/ 3 w 47"/>
                <a:gd name="T21" fmla="*/ 12 h 51"/>
                <a:gd name="T22" fmla="*/ 0 w 47"/>
                <a:gd name="T23" fmla="*/ 25 h 51"/>
                <a:gd name="T24" fmla="*/ 3 w 47"/>
                <a:gd name="T25" fmla="*/ 37 h 51"/>
                <a:gd name="T26" fmla="*/ 12 w 47"/>
                <a:gd name="T27" fmla="*/ 46 h 51"/>
                <a:gd name="T28" fmla="*/ 46 w 47"/>
                <a:gd name="T29" fmla="*/ 45 h 51"/>
                <a:gd name="T30" fmla="*/ 47 w 47"/>
                <a:gd name="T31" fmla="*/ 42 h 51"/>
                <a:gd name="T32" fmla="*/ 46 w 47"/>
                <a:gd name="T33" fmla="*/ 41 h 51"/>
                <a:gd name="T34" fmla="*/ 21 w 47"/>
                <a:gd name="T35"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51">
                  <a:moveTo>
                    <a:pt x="21" y="42"/>
                  </a:moveTo>
                  <a:cubicBezTo>
                    <a:pt x="17" y="41"/>
                    <a:pt x="15" y="38"/>
                    <a:pt x="13" y="35"/>
                  </a:cubicBezTo>
                  <a:cubicBezTo>
                    <a:pt x="11" y="31"/>
                    <a:pt x="10" y="27"/>
                    <a:pt x="10" y="23"/>
                  </a:cubicBezTo>
                  <a:cubicBezTo>
                    <a:pt x="10" y="17"/>
                    <a:pt x="12" y="12"/>
                    <a:pt x="16" y="9"/>
                  </a:cubicBezTo>
                  <a:cubicBezTo>
                    <a:pt x="22" y="2"/>
                    <a:pt x="35" y="2"/>
                    <a:pt x="43" y="7"/>
                  </a:cubicBezTo>
                  <a:cubicBezTo>
                    <a:pt x="43" y="13"/>
                    <a:pt x="43" y="13"/>
                    <a:pt x="43" y="13"/>
                  </a:cubicBezTo>
                  <a:cubicBezTo>
                    <a:pt x="45" y="13"/>
                    <a:pt x="45" y="13"/>
                    <a:pt x="45" y="13"/>
                  </a:cubicBezTo>
                  <a:cubicBezTo>
                    <a:pt x="45" y="9"/>
                    <a:pt x="46" y="6"/>
                    <a:pt x="47" y="3"/>
                  </a:cubicBezTo>
                  <a:cubicBezTo>
                    <a:pt x="46" y="3"/>
                    <a:pt x="44" y="3"/>
                    <a:pt x="42" y="2"/>
                  </a:cubicBezTo>
                  <a:cubicBezTo>
                    <a:pt x="33" y="0"/>
                    <a:pt x="20" y="0"/>
                    <a:pt x="12" y="4"/>
                  </a:cubicBezTo>
                  <a:cubicBezTo>
                    <a:pt x="8" y="6"/>
                    <a:pt x="5" y="8"/>
                    <a:pt x="3" y="12"/>
                  </a:cubicBezTo>
                  <a:cubicBezTo>
                    <a:pt x="1" y="16"/>
                    <a:pt x="0" y="20"/>
                    <a:pt x="0" y="25"/>
                  </a:cubicBezTo>
                  <a:cubicBezTo>
                    <a:pt x="0" y="29"/>
                    <a:pt x="1" y="33"/>
                    <a:pt x="3" y="37"/>
                  </a:cubicBezTo>
                  <a:cubicBezTo>
                    <a:pt x="5" y="41"/>
                    <a:pt x="8" y="43"/>
                    <a:pt x="12" y="46"/>
                  </a:cubicBezTo>
                  <a:cubicBezTo>
                    <a:pt x="22" y="51"/>
                    <a:pt x="36" y="50"/>
                    <a:pt x="46" y="45"/>
                  </a:cubicBezTo>
                  <a:cubicBezTo>
                    <a:pt x="46" y="44"/>
                    <a:pt x="47" y="43"/>
                    <a:pt x="47" y="42"/>
                  </a:cubicBezTo>
                  <a:cubicBezTo>
                    <a:pt x="46" y="41"/>
                    <a:pt x="46" y="41"/>
                    <a:pt x="46" y="41"/>
                  </a:cubicBezTo>
                  <a:cubicBezTo>
                    <a:pt x="40" y="46"/>
                    <a:pt x="28" y="47"/>
                    <a:pt x="21" y="42"/>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íṡľîḑè">
              <a:extLst>
                <a:ext uri="{FF2B5EF4-FFF2-40B4-BE49-F238E27FC236}">
                  <a16:creationId xmlns:a16="http://schemas.microsoft.com/office/drawing/2014/main" xmlns="" id="{FEEC13A4-CC76-487E-B962-4BF42F30A7A1}"/>
                </a:ext>
              </a:extLst>
            </p:cNvPr>
            <p:cNvSpPr/>
            <p:nvPr userDrawn="1"/>
          </p:nvSpPr>
          <p:spPr bwMode="auto">
            <a:xfrm>
              <a:off x="6765131" y="4008438"/>
              <a:ext cx="173038" cy="198438"/>
            </a:xfrm>
            <a:custGeom>
              <a:avLst/>
              <a:gdLst>
                <a:gd name="T0" fmla="*/ 39 w 41"/>
                <a:gd name="T1" fmla="*/ 36 h 47"/>
                <a:gd name="T2" fmla="*/ 30 w 41"/>
                <a:gd name="T3" fmla="*/ 44 h 47"/>
                <a:gd name="T4" fmla="*/ 25 w 41"/>
                <a:gd name="T5" fmla="*/ 44 h 47"/>
                <a:gd name="T6" fmla="*/ 17 w 41"/>
                <a:gd name="T7" fmla="*/ 44 h 47"/>
                <a:gd name="T8" fmla="*/ 17 w 41"/>
                <a:gd name="T9" fmla="*/ 37 h 47"/>
                <a:gd name="T10" fmla="*/ 17 w 41"/>
                <a:gd name="T11" fmla="*/ 33 h 47"/>
                <a:gd name="T12" fmla="*/ 17 w 41"/>
                <a:gd name="T13" fmla="*/ 25 h 47"/>
                <a:gd name="T14" fmla="*/ 21 w 41"/>
                <a:gd name="T15" fmla="*/ 24 h 47"/>
                <a:gd name="T16" fmla="*/ 33 w 41"/>
                <a:gd name="T17" fmla="*/ 29 h 47"/>
                <a:gd name="T18" fmla="*/ 33 w 41"/>
                <a:gd name="T19" fmla="*/ 31 h 47"/>
                <a:gd name="T20" fmla="*/ 35 w 41"/>
                <a:gd name="T21" fmla="*/ 31 h 47"/>
                <a:gd name="T22" fmla="*/ 35 w 41"/>
                <a:gd name="T23" fmla="*/ 24 h 47"/>
                <a:gd name="T24" fmla="*/ 35 w 41"/>
                <a:gd name="T25" fmla="*/ 16 h 47"/>
                <a:gd name="T26" fmla="*/ 33 w 41"/>
                <a:gd name="T27" fmla="*/ 16 h 47"/>
                <a:gd name="T28" fmla="*/ 33 w 41"/>
                <a:gd name="T29" fmla="*/ 18 h 47"/>
                <a:gd name="T30" fmla="*/ 32 w 41"/>
                <a:gd name="T31" fmla="*/ 21 h 47"/>
                <a:gd name="T32" fmla="*/ 21 w 41"/>
                <a:gd name="T33" fmla="*/ 22 h 47"/>
                <a:gd name="T34" fmla="*/ 17 w 41"/>
                <a:gd name="T35" fmla="*/ 21 h 47"/>
                <a:gd name="T36" fmla="*/ 17 w 41"/>
                <a:gd name="T37" fmla="*/ 15 h 47"/>
                <a:gd name="T38" fmla="*/ 17 w 41"/>
                <a:gd name="T39" fmla="*/ 10 h 47"/>
                <a:gd name="T40" fmla="*/ 17 w 41"/>
                <a:gd name="T41" fmla="*/ 4 h 47"/>
                <a:gd name="T42" fmla="*/ 24 w 41"/>
                <a:gd name="T43" fmla="*/ 3 h 47"/>
                <a:gd name="T44" fmla="*/ 36 w 41"/>
                <a:gd name="T45" fmla="*/ 11 h 47"/>
                <a:gd name="T46" fmla="*/ 39 w 41"/>
                <a:gd name="T47" fmla="*/ 11 h 47"/>
                <a:gd name="T48" fmla="*/ 40 w 41"/>
                <a:gd name="T49" fmla="*/ 1 h 47"/>
                <a:gd name="T50" fmla="*/ 24 w 41"/>
                <a:gd name="T51" fmla="*/ 0 h 47"/>
                <a:gd name="T52" fmla="*/ 0 w 41"/>
                <a:gd name="T53" fmla="*/ 0 h 47"/>
                <a:gd name="T54" fmla="*/ 0 w 41"/>
                <a:gd name="T55" fmla="*/ 2 h 47"/>
                <a:gd name="T56" fmla="*/ 3 w 41"/>
                <a:gd name="T57" fmla="*/ 3 h 47"/>
                <a:gd name="T58" fmla="*/ 6 w 41"/>
                <a:gd name="T59" fmla="*/ 3 h 47"/>
                <a:gd name="T60" fmla="*/ 6 w 41"/>
                <a:gd name="T61" fmla="*/ 4 h 47"/>
                <a:gd name="T62" fmla="*/ 7 w 41"/>
                <a:gd name="T63" fmla="*/ 7 h 47"/>
                <a:gd name="T64" fmla="*/ 7 w 41"/>
                <a:gd name="T65" fmla="*/ 15 h 47"/>
                <a:gd name="T66" fmla="*/ 7 w 41"/>
                <a:gd name="T67" fmla="*/ 33 h 47"/>
                <a:gd name="T68" fmla="*/ 7 w 41"/>
                <a:gd name="T69" fmla="*/ 42 h 47"/>
                <a:gd name="T70" fmla="*/ 6 w 41"/>
                <a:gd name="T71" fmla="*/ 44 h 47"/>
                <a:gd name="T72" fmla="*/ 2 w 41"/>
                <a:gd name="T73" fmla="*/ 45 h 47"/>
                <a:gd name="T74" fmla="*/ 1 w 41"/>
                <a:gd name="T75" fmla="*/ 45 h 47"/>
                <a:gd name="T76" fmla="*/ 1 w 41"/>
                <a:gd name="T77" fmla="*/ 47 h 47"/>
                <a:gd name="T78" fmla="*/ 24 w 41"/>
                <a:gd name="T79" fmla="*/ 47 h 47"/>
                <a:gd name="T80" fmla="*/ 40 w 41"/>
                <a:gd name="T81" fmla="*/ 47 h 47"/>
                <a:gd name="T82" fmla="*/ 40 w 41"/>
                <a:gd name="T83" fmla="*/ 45 h 47"/>
                <a:gd name="T84" fmla="*/ 41 w 41"/>
                <a:gd name="T85" fmla="*/ 36 h 47"/>
                <a:gd name="T86" fmla="*/ 39 w 41"/>
                <a:gd name="T8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 h="47">
                  <a:moveTo>
                    <a:pt x="39" y="36"/>
                  </a:moveTo>
                  <a:cubicBezTo>
                    <a:pt x="38" y="40"/>
                    <a:pt x="38" y="43"/>
                    <a:pt x="30" y="44"/>
                  </a:cubicBezTo>
                  <a:cubicBezTo>
                    <a:pt x="29" y="44"/>
                    <a:pt x="27" y="44"/>
                    <a:pt x="25" y="44"/>
                  </a:cubicBezTo>
                  <a:cubicBezTo>
                    <a:pt x="22" y="44"/>
                    <a:pt x="20" y="44"/>
                    <a:pt x="17" y="44"/>
                  </a:cubicBezTo>
                  <a:cubicBezTo>
                    <a:pt x="17" y="42"/>
                    <a:pt x="17" y="40"/>
                    <a:pt x="17" y="37"/>
                  </a:cubicBezTo>
                  <a:cubicBezTo>
                    <a:pt x="17" y="33"/>
                    <a:pt x="17" y="33"/>
                    <a:pt x="17" y="33"/>
                  </a:cubicBezTo>
                  <a:cubicBezTo>
                    <a:pt x="17" y="25"/>
                    <a:pt x="17" y="25"/>
                    <a:pt x="17" y="25"/>
                  </a:cubicBezTo>
                  <a:cubicBezTo>
                    <a:pt x="18" y="25"/>
                    <a:pt x="20" y="25"/>
                    <a:pt x="21" y="24"/>
                  </a:cubicBezTo>
                  <a:cubicBezTo>
                    <a:pt x="29" y="25"/>
                    <a:pt x="33" y="27"/>
                    <a:pt x="33" y="29"/>
                  </a:cubicBezTo>
                  <a:cubicBezTo>
                    <a:pt x="33" y="31"/>
                    <a:pt x="33" y="31"/>
                    <a:pt x="33" y="31"/>
                  </a:cubicBezTo>
                  <a:cubicBezTo>
                    <a:pt x="35" y="31"/>
                    <a:pt x="35" y="31"/>
                    <a:pt x="35" y="31"/>
                  </a:cubicBezTo>
                  <a:cubicBezTo>
                    <a:pt x="35" y="28"/>
                    <a:pt x="35" y="26"/>
                    <a:pt x="35" y="24"/>
                  </a:cubicBezTo>
                  <a:cubicBezTo>
                    <a:pt x="35" y="22"/>
                    <a:pt x="35" y="19"/>
                    <a:pt x="35" y="16"/>
                  </a:cubicBezTo>
                  <a:cubicBezTo>
                    <a:pt x="33" y="16"/>
                    <a:pt x="33" y="16"/>
                    <a:pt x="33" y="16"/>
                  </a:cubicBezTo>
                  <a:cubicBezTo>
                    <a:pt x="33" y="18"/>
                    <a:pt x="33" y="18"/>
                    <a:pt x="33" y="18"/>
                  </a:cubicBezTo>
                  <a:cubicBezTo>
                    <a:pt x="33" y="20"/>
                    <a:pt x="32" y="21"/>
                    <a:pt x="32" y="21"/>
                  </a:cubicBezTo>
                  <a:cubicBezTo>
                    <a:pt x="32" y="21"/>
                    <a:pt x="28" y="22"/>
                    <a:pt x="21" y="22"/>
                  </a:cubicBezTo>
                  <a:cubicBezTo>
                    <a:pt x="20" y="22"/>
                    <a:pt x="19" y="22"/>
                    <a:pt x="17" y="21"/>
                  </a:cubicBezTo>
                  <a:cubicBezTo>
                    <a:pt x="17" y="15"/>
                    <a:pt x="17" y="15"/>
                    <a:pt x="17" y="15"/>
                  </a:cubicBezTo>
                  <a:cubicBezTo>
                    <a:pt x="17" y="10"/>
                    <a:pt x="17" y="10"/>
                    <a:pt x="17" y="10"/>
                  </a:cubicBezTo>
                  <a:cubicBezTo>
                    <a:pt x="17" y="8"/>
                    <a:pt x="17" y="6"/>
                    <a:pt x="17" y="4"/>
                  </a:cubicBezTo>
                  <a:cubicBezTo>
                    <a:pt x="20" y="3"/>
                    <a:pt x="22" y="3"/>
                    <a:pt x="24" y="3"/>
                  </a:cubicBezTo>
                  <a:cubicBezTo>
                    <a:pt x="33" y="3"/>
                    <a:pt x="36" y="2"/>
                    <a:pt x="36" y="11"/>
                  </a:cubicBezTo>
                  <a:cubicBezTo>
                    <a:pt x="39" y="11"/>
                    <a:pt x="39" y="11"/>
                    <a:pt x="39" y="11"/>
                  </a:cubicBezTo>
                  <a:cubicBezTo>
                    <a:pt x="39" y="6"/>
                    <a:pt x="39" y="3"/>
                    <a:pt x="40" y="1"/>
                  </a:cubicBezTo>
                  <a:cubicBezTo>
                    <a:pt x="35" y="0"/>
                    <a:pt x="29" y="0"/>
                    <a:pt x="24" y="0"/>
                  </a:cubicBezTo>
                  <a:cubicBezTo>
                    <a:pt x="16" y="0"/>
                    <a:pt x="8" y="0"/>
                    <a:pt x="0" y="0"/>
                  </a:cubicBezTo>
                  <a:cubicBezTo>
                    <a:pt x="0" y="2"/>
                    <a:pt x="0" y="2"/>
                    <a:pt x="0" y="2"/>
                  </a:cubicBezTo>
                  <a:cubicBezTo>
                    <a:pt x="3" y="3"/>
                    <a:pt x="3" y="3"/>
                    <a:pt x="3" y="3"/>
                  </a:cubicBezTo>
                  <a:cubicBezTo>
                    <a:pt x="4" y="3"/>
                    <a:pt x="5" y="3"/>
                    <a:pt x="6" y="3"/>
                  </a:cubicBezTo>
                  <a:cubicBezTo>
                    <a:pt x="6" y="3"/>
                    <a:pt x="6" y="4"/>
                    <a:pt x="6" y="4"/>
                  </a:cubicBezTo>
                  <a:cubicBezTo>
                    <a:pt x="6" y="4"/>
                    <a:pt x="7" y="5"/>
                    <a:pt x="7" y="7"/>
                  </a:cubicBezTo>
                  <a:cubicBezTo>
                    <a:pt x="7" y="9"/>
                    <a:pt x="7" y="12"/>
                    <a:pt x="7" y="15"/>
                  </a:cubicBezTo>
                  <a:cubicBezTo>
                    <a:pt x="7" y="33"/>
                    <a:pt x="7" y="33"/>
                    <a:pt x="7" y="33"/>
                  </a:cubicBezTo>
                  <a:cubicBezTo>
                    <a:pt x="7" y="37"/>
                    <a:pt x="7" y="40"/>
                    <a:pt x="7" y="42"/>
                  </a:cubicBezTo>
                  <a:cubicBezTo>
                    <a:pt x="6" y="43"/>
                    <a:pt x="6" y="44"/>
                    <a:pt x="6" y="44"/>
                  </a:cubicBezTo>
                  <a:cubicBezTo>
                    <a:pt x="5" y="45"/>
                    <a:pt x="4" y="45"/>
                    <a:pt x="2" y="45"/>
                  </a:cubicBezTo>
                  <a:cubicBezTo>
                    <a:pt x="1" y="45"/>
                    <a:pt x="1" y="45"/>
                    <a:pt x="1" y="45"/>
                  </a:cubicBezTo>
                  <a:cubicBezTo>
                    <a:pt x="1" y="47"/>
                    <a:pt x="1" y="47"/>
                    <a:pt x="1" y="47"/>
                  </a:cubicBezTo>
                  <a:cubicBezTo>
                    <a:pt x="9" y="47"/>
                    <a:pt x="16" y="47"/>
                    <a:pt x="24" y="47"/>
                  </a:cubicBezTo>
                  <a:cubicBezTo>
                    <a:pt x="29" y="47"/>
                    <a:pt x="35" y="47"/>
                    <a:pt x="40" y="47"/>
                  </a:cubicBezTo>
                  <a:cubicBezTo>
                    <a:pt x="40" y="45"/>
                    <a:pt x="40" y="45"/>
                    <a:pt x="40" y="45"/>
                  </a:cubicBezTo>
                  <a:cubicBezTo>
                    <a:pt x="40" y="44"/>
                    <a:pt x="40" y="41"/>
                    <a:pt x="41" y="36"/>
                  </a:cubicBezTo>
                  <a:lnTo>
                    <a:pt x="39" y="36"/>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íşliḋè">
              <a:extLst>
                <a:ext uri="{FF2B5EF4-FFF2-40B4-BE49-F238E27FC236}">
                  <a16:creationId xmlns:a16="http://schemas.microsoft.com/office/drawing/2014/main" xmlns="" id="{7879F55E-C76E-42AD-930B-98A0A844115E}"/>
                </a:ext>
              </a:extLst>
            </p:cNvPr>
            <p:cNvSpPr/>
            <p:nvPr userDrawn="1"/>
          </p:nvSpPr>
          <p:spPr bwMode="auto">
            <a:xfrm>
              <a:off x="6574631" y="4008438"/>
              <a:ext cx="182563" cy="198438"/>
            </a:xfrm>
            <a:custGeom>
              <a:avLst/>
              <a:gdLst>
                <a:gd name="T0" fmla="*/ 0 w 43"/>
                <a:gd name="T1" fmla="*/ 0 h 47"/>
                <a:gd name="T2" fmla="*/ 0 w 43"/>
                <a:gd name="T3" fmla="*/ 7 h 47"/>
                <a:gd name="T4" fmla="*/ 0 w 43"/>
                <a:gd name="T5" fmla="*/ 11 h 47"/>
                <a:gd name="T6" fmla="*/ 2 w 43"/>
                <a:gd name="T7" fmla="*/ 11 h 47"/>
                <a:gd name="T8" fmla="*/ 3 w 43"/>
                <a:gd name="T9" fmla="*/ 7 h 47"/>
                <a:gd name="T10" fmla="*/ 16 w 43"/>
                <a:gd name="T11" fmla="*/ 3 h 47"/>
                <a:gd name="T12" fmla="*/ 16 w 43"/>
                <a:gd name="T13" fmla="*/ 3 h 47"/>
                <a:gd name="T14" fmla="*/ 16 w 43"/>
                <a:gd name="T15" fmla="*/ 3 h 47"/>
                <a:gd name="T16" fmla="*/ 16 w 43"/>
                <a:gd name="T17" fmla="*/ 13 h 47"/>
                <a:gd name="T18" fmla="*/ 16 w 43"/>
                <a:gd name="T19" fmla="*/ 32 h 47"/>
                <a:gd name="T20" fmla="*/ 16 w 43"/>
                <a:gd name="T21" fmla="*/ 42 h 47"/>
                <a:gd name="T22" fmla="*/ 15 w 43"/>
                <a:gd name="T23" fmla="*/ 44 h 47"/>
                <a:gd name="T24" fmla="*/ 12 w 43"/>
                <a:gd name="T25" fmla="*/ 45 h 47"/>
                <a:gd name="T26" fmla="*/ 10 w 43"/>
                <a:gd name="T27" fmla="*/ 45 h 47"/>
                <a:gd name="T28" fmla="*/ 10 w 43"/>
                <a:gd name="T29" fmla="*/ 47 h 47"/>
                <a:gd name="T30" fmla="*/ 33 w 43"/>
                <a:gd name="T31" fmla="*/ 47 h 47"/>
                <a:gd name="T32" fmla="*/ 33 w 43"/>
                <a:gd name="T33" fmla="*/ 45 h 47"/>
                <a:gd name="T34" fmla="*/ 30 w 43"/>
                <a:gd name="T35" fmla="*/ 45 h 47"/>
                <a:gd name="T36" fmla="*/ 27 w 43"/>
                <a:gd name="T37" fmla="*/ 44 h 47"/>
                <a:gd name="T38" fmla="*/ 26 w 43"/>
                <a:gd name="T39" fmla="*/ 32 h 47"/>
                <a:gd name="T40" fmla="*/ 26 w 43"/>
                <a:gd name="T41" fmla="*/ 14 h 47"/>
                <a:gd name="T42" fmla="*/ 27 w 43"/>
                <a:gd name="T43" fmla="*/ 3 h 47"/>
                <a:gd name="T44" fmla="*/ 40 w 43"/>
                <a:gd name="T45" fmla="*/ 7 h 47"/>
                <a:gd name="T46" fmla="*/ 40 w 43"/>
                <a:gd name="T47" fmla="*/ 11 h 47"/>
                <a:gd name="T48" fmla="*/ 42 w 43"/>
                <a:gd name="T49" fmla="*/ 11 h 47"/>
                <a:gd name="T50" fmla="*/ 43 w 43"/>
                <a:gd name="T51" fmla="*/ 0 h 47"/>
                <a:gd name="T52" fmla="*/ 22 w 43"/>
                <a:gd name="T53" fmla="*/ 0 h 47"/>
                <a:gd name="T54" fmla="*/ 0 w 43"/>
                <a:gd name="T5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 h="47">
                  <a:moveTo>
                    <a:pt x="0" y="0"/>
                  </a:moveTo>
                  <a:cubicBezTo>
                    <a:pt x="0" y="3"/>
                    <a:pt x="0" y="5"/>
                    <a:pt x="0" y="7"/>
                  </a:cubicBezTo>
                  <a:cubicBezTo>
                    <a:pt x="0" y="11"/>
                    <a:pt x="0" y="11"/>
                    <a:pt x="0" y="11"/>
                  </a:cubicBezTo>
                  <a:cubicBezTo>
                    <a:pt x="2" y="11"/>
                    <a:pt x="2" y="11"/>
                    <a:pt x="2" y="11"/>
                  </a:cubicBezTo>
                  <a:cubicBezTo>
                    <a:pt x="3" y="7"/>
                    <a:pt x="3" y="7"/>
                    <a:pt x="3" y="7"/>
                  </a:cubicBezTo>
                  <a:cubicBezTo>
                    <a:pt x="3" y="6"/>
                    <a:pt x="6" y="3"/>
                    <a:pt x="16" y="3"/>
                  </a:cubicBezTo>
                  <a:cubicBezTo>
                    <a:pt x="16" y="3"/>
                    <a:pt x="16" y="3"/>
                    <a:pt x="16" y="3"/>
                  </a:cubicBezTo>
                  <a:cubicBezTo>
                    <a:pt x="16" y="3"/>
                    <a:pt x="16" y="3"/>
                    <a:pt x="16" y="3"/>
                  </a:cubicBezTo>
                  <a:cubicBezTo>
                    <a:pt x="16" y="6"/>
                    <a:pt x="16" y="10"/>
                    <a:pt x="16" y="13"/>
                  </a:cubicBezTo>
                  <a:cubicBezTo>
                    <a:pt x="16" y="32"/>
                    <a:pt x="16" y="32"/>
                    <a:pt x="16" y="32"/>
                  </a:cubicBezTo>
                  <a:cubicBezTo>
                    <a:pt x="16" y="36"/>
                    <a:pt x="16" y="40"/>
                    <a:pt x="16" y="42"/>
                  </a:cubicBezTo>
                  <a:cubicBezTo>
                    <a:pt x="16" y="43"/>
                    <a:pt x="16" y="44"/>
                    <a:pt x="15" y="44"/>
                  </a:cubicBezTo>
                  <a:cubicBezTo>
                    <a:pt x="15" y="45"/>
                    <a:pt x="14" y="45"/>
                    <a:pt x="12" y="45"/>
                  </a:cubicBezTo>
                  <a:cubicBezTo>
                    <a:pt x="10" y="45"/>
                    <a:pt x="10" y="45"/>
                    <a:pt x="10" y="45"/>
                  </a:cubicBezTo>
                  <a:cubicBezTo>
                    <a:pt x="10" y="47"/>
                    <a:pt x="10" y="47"/>
                    <a:pt x="10" y="47"/>
                  </a:cubicBezTo>
                  <a:cubicBezTo>
                    <a:pt x="17" y="47"/>
                    <a:pt x="25" y="47"/>
                    <a:pt x="33" y="47"/>
                  </a:cubicBezTo>
                  <a:cubicBezTo>
                    <a:pt x="33" y="45"/>
                    <a:pt x="33" y="45"/>
                    <a:pt x="33" y="45"/>
                  </a:cubicBezTo>
                  <a:cubicBezTo>
                    <a:pt x="30" y="45"/>
                    <a:pt x="30" y="45"/>
                    <a:pt x="30" y="45"/>
                  </a:cubicBezTo>
                  <a:cubicBezTo>
                    <a:pt x="28" y="45"/>
                    <a:pt x="27" y="45"/>
                    <a:pt x="27" y="44"/>
                  </a:cubicBezTo>
                  <a:cubicBezTo>
                    <a:pt x="26" y="43"/>
                    <a:pt x="26" y="39"/>
                    <a:pt x="26" y="32"/>
                  </a:cubicBezTo>
                  <a:cubicBezTo>
                    <a:pt x="26" y="14"/>
                    <a:pt x="26" y="14"/>
                    <a:pt x="26" y="14"/>
                  </a:cubicBezTo>
                  <a:cubicBezTo>
                    <a:pt x="26" y="10"/>
                    <a:pt x="26" y="7"/>
                    <a:pt x="27" y="3"/>
                  </a:cubicBezTo>
                  <a:cubicBezTo>
                    <a:pt x="31" y="3"/>
                    <a:pt x="39" y="1"/>
                    <a:pt x="40" y="7"/>
                  </a:cubicBezTo>
                  <a:cubicBezTo>
                    <a:pt x="40" y="11"/>
                    <a:pt x="40" y="11"/>
                    <a:pt x="40" y="11"/>
                  </a:cubicBezTo>
                  <a:cubicBezTo>
                    <a:pt x="42" y="11"/>
                    <a:pt x="42" y="11"/>
                    <a:pt x="42" y="11"/>
                  </a:cubicBezTo>
                  <a:cubicBezTo>
                    <a:pt x="42" y="8"/>
                    <a:pt x="42" y="4"/>
                    <a:pt x="43" y="0"/>
                  </a:cubicBezTo>
                  <a:cubicBezTo>
                    <a:pt x="36" y="0"/>
                    <a:pt x="29" y="0"/>
                    <a:pt x="22" y="0"/>
                  </a:cubicBezTo>
                  <a:cubicBezTo>
                    <a:pt x="15" y="0"/>
                    <a:pt x="7" y="0"/>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iṥḷídè">
              <a:extLst>
                <a:ext uri="{FF2B5EF4-FFF2-40B4-BE49-F238E27FC236}">
                  <a16:creationId xmlns:a16="http://schemas.microsoft.com/office/drawing/2014/main" xmlns="" id="{6199E081-7A08-4CB3-801F-5BCC33C15640}"/>
                </a:ext>
              </a:extLst>
            </p:cNvPr>
            <p:cNvSpPr/>
            <p:nvPr userDrawn="1"/>
          </p:nvSpPr>
          <p:spPr bwMode="auto">
            <a:xfrm>
              <a:off x="6368256" y="4003676"/>
              <a:ext cx="198438" cy="203200"/>
            </a:xfrm>
            <a:custGeom>
              <a:avLst/>
              <a:gdLst>
                <a:gd name="T0" fmla="*/ 30 w 47"/>
                <a:gd name="T1" fmla="*/ 14 h 48"/>
                <a:gd name="T2" fmla="*/ 26 w 47"/>
                <a:gd name="T3" fmla="*/ 22 h 48"/>
                <a:gd name="T4" fmla="*/ 11 w 47"/>
                <a:gd name="T5" fmla="*/ 0 h 48"/>
                <a:gd name="T6" fmla="*/ 0 w 47"/>
                <a:gd name="T7" fmla="*/ 2 h 48"/>
                <a:gd name="T8" fmla="*/ 0 w 47"/>
                <a:gd name="T9" fmla="*/ 4 h 48"/>
                <a:gd name="T10" fmla="*/ 3 w 47"/>
                <a:gd name="T11" fmla="*/ 5 h 48"/>
                <a:gd name="T12" fmla="*/ 6 w 47"/>
                <a:gd name="T13" fmla="*/ 7 h 48"/>
                <a:gd name="T14" fmla="*/ 12 w 47"/>
                <a:gd name="T15" fmla="*/ 15 h 48"/>
                <a:gd name="T16" fmla="*/ 19 w 47"/>
                <a:gd name="T17" fmla="*/ 29 h 48"/>
                <a:gd name="T18" fmla="*/ 20 w 47"/>
                <a:gd name="T19" fmla="*/ 34 h 48"/>
                <a:gd name="T20" fmla="*/ 19 w 47"/>
                <a:gd name="T21" fmla="*/ 45 h 48"/>
                <a:gd name="T22" fmla="*/ 16 w 47"/>
                <a:gd name="T23" fmla="*/ 46 h 48"/>
                <a:gd name="T24" fmla="*/ 13 w 47"/>
                <a:gd name="T25" fmla="*/ 46 h 48"/>
                <a:gd name="T26" fmla="*/ 13 w 47"/>
                <a:gd name="T27" fmla="*/ 48 h 48"/>
                <a:gd name="T28" fmla="*/ 36 w 47"/>
                <a:gd name="T29" fmla="*/ 48 h 48"/>
                <a:gd name="T30" fmla="*/ 36 w 47"/>
                <a:gd name="T31" fmla="*/ 46 h 48"/>
                <a:gd name="T32" fmla="*/ 34 w 47"/>
                <a:gd name="T33" fmla="*/ 46 h 48"/>
                <a:gd name="T34" fmla="*/ 30 w 47"/>
                <a:gd name="T35" fmla="*/ 45 h 48"/>
                <a:gd name="T36" fmla="*/ 30 w 47"/>
                <a:gd name="T37" fmla="*/ 43 h 48"/>
                <a:gd name="T38" fmla="*/ 29 w 47"/>
                <a:gd name="T39" fmla="*/ 33 h 48"/>
                <a:gd name="T40" fmla="*/ 30 w 47"/>
                <a:gd name="T41" fmla="*/ 28 h 48"/>
                <a:gd name="T42" fmla="*/ 37 w 47"/>
                <a:gd name="T43" fmla="*/ 16 h 48"/>
                <a:gd name="T44" fmla="*/ 47 w 47"/>
                <a:gd name="T45" fmla="*/ 2 h 48"/>
                <a:gd name="T46" fmla="*/ 47 w 47"/>
                <a:gd name="T47" fmla="*/ 1 h 48"/>
                <a:gd name="T48" fmla="*/ 38 w 47"/>
                <a:gd name="T49" fmla="*/ 1 h 48"/>
                <a:gd name="T50" fmla="*/ 30 w 47"/>
                <a:gd name="T51"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8">
                  <a:moveTo>
                    <a:pt x="30" y="14"/>
                  </a:moveTo>
                  <a:cubicBezTo>
                    <a:pt x="28" y="17"/>
                    <a:pt x="27" y="20"/>
                    <a:pt x="26" y="22"/>
                  </a:cubicBezTo>
                  <a:cubicBezTo>
                    <a:pt x="24" y="18"/>
                    <a:pt x="14" y="2"/>
                    <a:pt x="11" y="0"/>
                  </a:cubicBezTo>
                  <a:cubicBezTo>
                    <a:pt x="7" y="1"/>
                    <a:pt x="4" y="2"/>
                    <a:pt x="0" y="2"/>
                  </a:cubicBezTo>
                  <a:cubicBezTo>
                    <a:pt x="0" y="4"/>
                    <a:pt x="0" y="4"/>
                    <a:pt x="0" y="4"/>
                  </a:cubicBezTo>
                  <a:cubicBezTo>
                    <a:pt x="1" y="4"/>
                    <a:pt x="3" y="5"/>
                    <a:pt x="3" y="5"/>
                  </a:cubicBezTo>
                  <a:cubicBezTo>
                    <a:pt x="4" y="5"/>
                    <a:pt x="5" y="6"/>
                    <a:pt x="6" y="7"/>
                  </a:cubicBezTo>
                  <a:cubicBezTo>
                    <a:pt x="7" y="9"/>
                    <a:pt x="9" y="11"/>
                    <a:pt x="12" y="15"/>
                  </a:cubicBezTo>
                  <a:cubicBezTo>
                    <a:pt x="14" y="19"/>
                    <a:pt x="17" y="23"/>
                    <a:pt x="19" y="29"/>
                  </a:cubicBezTo>
                  <a:cubicBezTo>
                    <a:pt x="20" y="31"/>
                    <a:pt x="20" y="33"/>
                    <a:pt x="20" y="34"/>
                  </a:cubicBezTo>
                  <a:cubicBezTo>
                    <a:pt x="20" y="41"/>
                    <a:pt x="19" y="44"/>
                    <a:pt x="19" y="45"/>
                  </a:cubicBezTo>
                  <a:cubicBezTo>
                    <a:pt x="19" y="46"/>
                    <a:pt x="18" y="46"/>
                    <a:pt x="16" y="46"/>
                  </a:cubicBezTo>
                  <a:cubicBezTo>
                    <a:pt x="13" y="46"/>
                    <a:pt x="13" y="46"/>
                    <a:pt x="13" y="46"/>
                  </a:cubicBezTo>
                  <a:cubicBezTo>
                    <a:pt x="13" y="48"/>
                    <a:pt x="13" y="48"/>
                    <a:pt x="13" y="48"/>
                  </a:cubicBezTo>
                  <a:cubicBezTo>
                    <a:pt x="21" y="48"/>
                    <a:pt x="29" y="48"/>
                    <a:pt x="36" y="48"/>
                  </a:cubicBezTo>
                  <a:cubicBezTo>
                    <a:pt x="36" y="46"/>
                    <a:pt x="36" y="46"/>
                    <a:pt x="36" y="46"/>
                  </a:cubicBezTo>
                  <a:cubicBezTo>
                    <a:pt x="34" y="46"/>
                    <a:pt x="34" y="46"/>
                    <a:pt x="34" y="46"/>
                  </a:cubicBezTo>
                  <a:cubicBezTo>
                    <a:pt x="32" y="46"/>
                    <a:pt x="31" y="45"/>
                    <a:pt x="30" y="45"/>
                  </a:cubicBezTo>
                  <a:cubicBezTo>
                    <a:pt x="30" y="45"/>
                    <a:pt x="30" y="44"/>
                    <a:pt x="30" y="43"/>
                  </a:cubicBezTo>
                  <a:cubicBezTo>
                    <a:pt x="29" y="41"/>
                    <a:pt x="29" y="37"/>
                    <a:pt x="29" y="33"/>
                  </a:cubicBezTo>
                  <a:cubicBezTo>
                    <a:pt x="29" y="30"/>
                    <a:pt x="29" y="29"/>
                    <a:pt x="30" y="28"/>
                  </a:cubicBezTo>
                  <a:cubicBezTo>
                    <a:pt x="30" y="26"/>
                    <a:pt x="33" y="22"/>
                    <a:pt x="37" y="16"/>
                  </a:cubicBezTo>
                  <a:cubicBezTo>
                    <a:pt x="41" y="10"/>
                    <a:pt x="44" y="5"/>
                    <a:pt x="47" y="2"/>
                  </a:cubicBezTo>
                  <a:cubicBezTo>
                    <a:pt x="47" y="1"/>
                    <a:pt x="47" y="1"/>
                    <a:pt x="47" y="1"/>
                  </a:cubicBezTo>
                  <a:cubicBezTo>
                    <a:pt x="44" y="1"/>
                    <a:pt x="41" y="1"/>
                    <a:pt x="38" y="1"/>
                  </a:cubicBezTo>
                  <a:lnTo>
                    <a:pt x="30" y="14"/>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ïšḻîḑé">
              <a:extLst>
                <a:ext uri="{FF2B5EF4-FFF2-40B4-BE49-F238E27FC236}">
                  <a16:creationId xmlns:a16="http://schemas.microsoft.com/office/drawing/2014/main" xmlns="" id="{F1B94CBF-1C95-4879-8EA8-35F8B31C8641}"/>
                </a:ext>
              </a:extLst>
            </p:cNvPr>
            <p:cNvSpPr/>
            <p:nvPr userDrawn="1"/>
          </p:nvSpPr>
          <p:spPr bwMode="auto">
            <a:xfrm>
              <a:off x="6187281" y="4008438"/>
              <a:ext cx="173038" cy="198438"/>
            </a:xfrm>
            <a:custGeom>
              <a:avLst/>
              <a:gdLst>
                <a:gd name="T0" fmla="*/ 37 w 41"/>
                <a:gd name="T1" fmla="*/ 43 h 47"/>
                <a:gd name="T2" fmla="*/ 28 w 41"/>
                <a:gd name="T3" fmla="*/ 44 h 47"/>
                <a:gd name="T4" fmla="*/ 21 w 41"/>
                <a:gd name="T5" fmla="*/ 44 h 47"/>
                <a:gd name="T6" fmla="*/ 16 w 41"/>
                <a:gd name="T7" fmla="*/ 44 h 47"/>
                <a:gd name="T8" fmla="*/ 16 w 41"/>
                <a:gd name="T9" fmla="*/ 42 h 47"/>
                <a:gd name="T10" fmla="*/ 16 w 41"/>
                <a:gd name="T11" fmla="*/ 33 h 47"/>
                <a:gd name="T12" fmla="*/ 16 w 41"/>
                <a:gd name="T13" fmla="*/ 12 h 47"/>
                <a:gd name="T14" fmla="*/ 17 w 41"/>
                <a:gd name="T15" fmla="*/ 3 h 47"/>
                <a:gd name="T16" fmla="*/ 19 w 41"/>
                <a:gd name="T17" fmla="*/ 2 h 47"/>
                <a:gd name="T18" fmla="*/ 19 w 41"/>
                <a:gd name="T19" fmla="*/ 2 h 47"/>
                <a:gd name="T20" fmla="*/ 23 w 41"/>
                <a:gd name="T21" fmla="*/ 2 h 47"/>
                <a:gd name="T22" fmla="*/ 23 w 41"/>
                <a:gd name="T23" fmla="*/ 0 h 47"/>
                <a:gd name="T24" fmla="*/ 0 w 41"/>
                <a:gd name="T25" fmla="*/ 0 h 47"/>
                <a:gd name="T26" fmla="*/ 0 w 41"/>
                <a:gd name="T27" fmla="*/ 2 h 47"/>
                <a:gd name="T28" fmla="*/ 3 w 41"/>
                <a:gd name="T29" fmla="*/ 2 h 47"/>
                <a:gd name="T30" fmla="*/ 6 w 41"/>
                <a:gd name="T31" fmla="*/ 3 h 47"/>
                <a:gd name="T32" fmla="*/ 6 w 41"/>
                <a:gd name="T33" fmla="*/ 14 h 47"/>
                <a:gd name="T34" fmla="*/ 6 w 41"/>
                <a:gd name="T35" fmla="*/ 33 h 47"/>
                <a:gd name="T36" fmla="*/ 6 w 41"/>
                <a:gd name="T37" fmla="*/ 43 h 47"/>
                <a:gd name="T38" fmla="*/ 3 w 41"/>
                <a:gd name="T39" fmla="*/ 45 h 47"/>
                <a:gd name="T40" fmla="*/ 3 w 41"/>
                <a:gd name="T41" fmla="*/ 47 h 47"/>
                <a:gd name="T42" fmla="*/ 32 w 41"/>
                <a:gd name="T43" fmla="*/ 47 h 47"/>
                <a:gd name="T44" fmla="*/ 40 w 41"/>
                <a:gd name="T45" fmla="*/ 47 h 47"/>
                <a:gd name="T46" fmla="*/ 41 w 41"/>
                <a:gd name="T47" fmla="*/ 35 h 47"/>
                <a:gd name="T48" fmla="*/ 39 w 41"/>
                <a:gd name="T49" fmla="*/ 35 h 47"/>
                <a:gd name="T50" fmla="*/ 37 w 41"/>
                <a:gd name="T51"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 h="47">
                  <a:moveTo>
                    <a:pt x="37" y="43"/>
                  </a:moveTo>
                  <a:cubicBezTo>
                    <a:pt x="37" y="43"/>
                    <a:pt x="37" y="43"/>
                    <a:pt x="28" y="44"/>
                  </a:cubicBezTo>
                  <a:cubicBezTo>
                    <a:pt x="27" y="44"/>
                    <a:pt x="24" y="44"/>
                    <a:pt x="21" y="44"/>
                  </a:cubicBezTo>
                  <a:cubicBezTo>
                    <a:pt x="19" y="44"/>
                    <a:pt x="18" y="44"/>
                    <a:pt x="16" y="44"/>
                  </a:cubicBezTo>
                  <a:cubicBezTo>
                    <a:pt x="16" y="42"/>
                    <a:pt x="16" y="42"/>
                    <a:pt x="16" y="42"/>
                  </a:cubicBezTo>
                  <a:cubicBezTo>
                    <a:pt x="16" y="33"/>
                    <a:pt x="16" y="33"/>
                    <a:pt x="16" y="33"/>
                  </a:cubicBezTo>
                  <a:cubicBezTo>
                    <a:pt x="16" y="12"/>
                    <a:pt x="16" y="12"/>
                    <a:pt x="16" y="12"/>
                  </a:cubicBezTo>
                  <a:cubicBezTo>
                    <a:pt x="16" y="7"/>
                    <a:pt x="16" y="4"/>
                    <a:pt x="17" y="3"/>
                  </a:cubicBezTo>
                  <a:cubicBezTo>
                    <a:pt x="17" y="3"/>
                    <a:pt x="18" y="2"/>
                    <a:pt x="19" y="2"/>
                  </a:cubicBezTo>
                  <a:cubicBezTo>
                    <a:pt x="19" y="2"/>
                    <a:pt x="19" y="2"/>
                    <a:pt x="19" y="2"/>
                  </a:cubicBezTo>
                  <a:cubicBezTo>
                    <a:pt x="23" y="2"/>
                    <a:pt x="23" y="2"/>
                    <a:pt x="23" y="2"/>
                  </a:cubicBezTo>
                  <a:cubicBezTo>
                    <a:pt x="23" y="0"/>
                    <a:pt x="23" y="0"/>
                    <a:pt x="23" y="0"/>
                  </a:cubicBezTo>
                  <a:cubicBezTo>
                    <a:pt x="15" y="1"/>
                    <a:pt x="7" y="0"/>
                    <a:pt x="0" y="0"/>
                  </a:cubicBezTo>
                  <a:cubicBezTo>
                    <a:pt x="0" y="2"/>
                    <a:pt x="0" y="2"/>
                    <a:pt x="0" y="2"/>
                  </a:cubicBezTo>
                  <a:cubicBezTo>
                    <a:pt x="3" y="2"/>
                    <a:pt x="3" y="2"/>
                    <a:pt x="3" y="2"/>
                  </a:cubicBezTo>
                  <a:cubicBezTo>
                    <a:pt x="5" y="2"/>
                    <a:pt x="5" y="3"/>
                    <a:pt x="6" y="3"/>
                  </a:cubicBezTo>
                  <a:cubicBezTo>
                    <a:pt x="6" y="4"/>
                    <a:pt x="6" y="8"/>
                    <a:pt x="6" y="14"/>
                  </a:cubicBezTo>
                  <a:cubicBezTo>
                    <a:pt x="6" y="33"/>
                    <a:pt x="6" y="33"/>
                    <a:pt x="6" y="33"/>
                  </a:cubicBezTo>
                  <a:cubicBezTo>
                    <a:pt x="6" y="39"/>
                    <a:pt x="6" y="42"/>
                    <a:pt x="6" y="43"/>
                  </a:cubicBezTo>
                  <a:cubicBezTo>
                    <a:pt x="5" y="44"/>
                    <a:pt x="4" y="45"/>
                    <a:pt x="3" y="45"/>
                  </a:cubicBezTo>
                  <a:cubicBezTo>
                    <a:pt x="3" y="47"/>
                    <a:pt x="3" y="47"/>
                    <a:pt x="3" y="47"/>
                  </a:cubicBezTo>
                  <a:cubicBezTo>
                    <a:pt x="12" y="47"/>
                    <a:pt x="22" y="47"/>
                    <a:pt x="32" y="47"/>
                  </a:cubicBezTo>
                  <a:cubicBezTo>
                    <a:pt x="35" y="47"/>
                    <a:pt x="38" y="47"/>
                    <a:pt x="40" y="47"/>
                  </a:cubicBezTo>
                  <a:cubicBezTo>
                    <a:pt x="40" y="43"/>
                    <a:pt x="41" y="39"/>
                    <a:pt x="41" y="35"/>
                  </a:cubicBezTo>
                  <a:cubicBezTo>
                    <a:pt x="39" y="35"/>
                    <a:pt x="39" y="35"/>
                    <a:pt x="39" y="35"/>
                  </a:cubicBezTo>
                  <a:lnTo>
                    <a:pt x="37" y="43"/>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isḻïḓe">
              <a:extLst>
                <a:ext uri="{FF2B5EF4-FFF2-40B4-BE49-F238E27FC236}">
                  <a16:creationId xmlns:a16="http://schemas.microsoft.com/office/drawing/2014/main" xmlns="" id="{81C52FA0-8ACB-47EC-87FC-6BE4539E559E}"/>
                </a:ext>
              </a:extLst>
            </p:cNvPr>
            <p:cNvSpPr/>
            <p:nvPr userDrawn="1"/>
          </p:nvSpPr>
          <p:spPr bwMode="auto">
            <a:xfrm>
              <a:off x="5945981" y="3995738"/>
              <a:ext cx="228600" cy="223838"/>
            </a:xfrm>
            <a:custGeom>
              <a:avLst/>
              <a:gdLst>
                <a:gd name="T0" fmla="*/ 7 w 54"/>
                <a:gd name="T1" fmla="*/ 9 h 53"/>
                <a:gd name="T2" fmla="*/ 0 w 54"/>
                <a:gd name="T3" fmla="*/ 27 h 53"/>
                <a:gd name="T4" fmla="*/ 3 w 54"/>
                <a:gd name="T5" fmla="*/ 39 h 53"/>
                <a:gd name="T6" fmla="*/ 11 w 54"/>
                <a:gd name="T7" fmla="*/ 48 h 53"/>
                <a:gd name="T8" fmla="*/ 46 w 54"/>
                <a:gd name="T9" fmla="*/ 43 h 53"/>
                <a:gd name="T10" fmla="*/ 54 w 54"/>
                <a:gd name="T11" fmla="*/ 25 h 53"/>
                <a:gd name="T12" fmla="*/ 47 w 54"/>
                <a:gd name="T13" fmla="*/ 9 h 53"/>
                <a:gd name="T14" fmla="*/ 7 w 54"/>
                <a:gd name="T15" fmla="*/ 9 h 53"/>
                <a:gd name="T16" fmla="*/ 40 w 54"/>
                <a:gd name="T17" fmla="*/ 41 h 53"/>
                <a:gd name="T18" fmla="*/ 35 w 54"/>
                <a:gd name="T19" fmla="*/ 46 h 53"/>
                <a:gd name="T20" fmla="*/ 34 w 54"/>
                <a:gd name="T21" fmla="*/ 46 h 53"/>
                <a:gd name="T22" fmla="*/ 26 w 54"/>
                <a:gd name="T23" fmla="*/ 48 h 53"/>
                <a:gd name="T24" fmla="*/ 9 w 54"/>
                <a:gd name="T25" fmla="*/ 27 h 53"/>
                <a:gd name="T26" fmla="*/ 14 w 54"/>
                <a:gd name="T27" fmla="*/ 11 h 53"/>
                <a:gd name="T28" fmla="*/ 17 w 54"/>
                <a:gd name="T29" fmla="*/ 9 h 53"/>
                <a:gd name="T30" fmla="*/ 26 w 54"/>
                <a:gd name="T31" fmla="*/ 5 h 53"/>
                <a:gd name="T32" fmla="*/ 44 w 54"/>
                <a:gd name="T33" fmla="*/ 27 h 53"/>
                <a:gd name="T34" fmla="*/ 40 w 54"/>
                <a:gd name="T35" fmla="*/ 4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53">
                  <a:moveTo>
                    <a:pt x="7" y="9"/>
                  </a:moveTo>
                  <a:cubicBezTo>
                    <a:pt x="2" y="14"/>
                    <a:pt x="0" y="19"/>
                    <a:pt x="0" y="27"/>
                  </a:cubicBezTo>
                  <a:cubicBezTo>
                    <a:pt x="0" y="31"/>
                    <a:pt x="1" y="36"/>
                    <a:pt x="3" y="39"/>
                  </a:cubicBezTo>
                  <a:cubicBezTo>
                    <a:pt x="5" y="43"/>
                    <a:pt x="8" y="46"/>
                    <a:pt x="11" y="48"/>
                  </a:cubicBezTo>
                  <a:cubicBezTo>
                    <a:pt x="21" y="53"/>
                    <a:pt x="37" y="53"/>
                    <a:pt x="46" y="43"/>
                  </a:cubicBezTo>
                  <a:cubicBezTo>
                    <a:pt x="51" y="38"/>
                    <a:pt x="54" y="32"/>
                    <a:pt x="54" y="25"/>
                  </a:cubicBezTo>
                  <a:cubicBezTo>
                    <a:pt x="54" y="18"/>
                    <a:pt x="51" y="13"/>
                    <a:pt x="47" y="9"/>
                  </a:cubicBezTo>
                  <a:cubicBezTo>
                    <a:pt x="38" y="0"/>
                    <a:pt x="16" y="1"/>
                    <a:pt x="7" y="9"/>
                  </a:cubicBezTo>
                  <a:close/>
                  <a:moveTo>
                    <a:pt x="40" y="41"/>
                  </a:moveTo>
                  <a:cubicBezTo>
                    <a:pt x="38" y="43"/>
                    <a:pt x="36" y="45"/>
                    <a:pt x="35" y="46"/>
                  </a:cubicBezTo>
                  <a:cubicBezTo>
                    <a:pt x="35" y="46"/>
                    <a:pt x="34" y="46"/>
                    <a:pt x="34" y="46"/>
                  </a:cubicBezTo>
                  <a:cubicBezTo>
                    <a:pt x="32" y="48"/>
                    <a:pt x="29" y="48"/>
                    <a:pt x="26" y="48"/>
                  </a:cubicBezTo>
                  <a:cubicBezTo>
                    <a:pt x="17" y="48"/>
                    <a:pt x="9" y="39"/>
                    <a:pt x="9" y="27"/>
                  </a:cubicBezTo>
                  <a:cubicBezTo>
                    <a:pt x="9" y="21"/>
                    <a:pt x="11" y="15"/>
                    <a:pt x="14" y="11"/>
                  </a:cubicBezTo>
                  <a:cubicBezTo>
                    <a:pt x="15" y="11"/>
                    <a:pt x="16" y="10"/>
                    <a:pt x="17" y="9"/>
                  </a:cubicBezTo>
                  <a:cubicBezTo>
                    <a:pt x="19" y="7"/>
                    <a:pt x="23" y="5"/>
                    <a:pt x="26" y="5"/>
                  </a:cubicBezTo>
                  <a:cubicBezTo>
                    <a:pt x="36" y="5"/>
                    <a:pt x="44" y="15"/>
                    <a:pt x="44" y="27"/>
                  </a:cubicBezTo>
                  <a:cubicBezTo>
                    <a:pt x="44" y="32"/>
                    <a:pt x="42" y="37"/>
                    <a:pt x="40" y="41"/>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ï$ḷïḓe">
              <a:extLst>
                <a:ext uri="{FF2B5EF4-FFF2-40B4-BE49-F238E27FC236}">
                  <a16:creationId xmlns:a16="http://schemas.microsoft.com/office/drawing/2014/main" xmlns="" id="{D3D21AF9-731B-4C45-8FAD-CECBF3BEE73A}"/>
                </a:ext>
              </a:extLst>
            </p:cNvPr>
            <p:cNvSpPr/>
            <p:nvPr userDrawn="1"/>
          </p:nvSpPr>
          <p:spPr bwMode="auto">
            <a:xfrm>
              <a:off x="5760244" y="4008438"/>
              <a:ext cx="177800" cy="198438"/>
            </a:xfrm>
            <a:custGeom>
              <a:avLst/>
              <a:gdLst>
                <a:gd name="T0" fmla="*/ 27 w 42"/>
                <a:gd name="T1" fmla="*/ 0 h 47"/>
                <a:gd name="T2" fmla="*/ 25 w 42"/>
                <a:gd name="T3" fmla="*/ 0 h 47"/>
                <a:gd name="T4" fmla="*/ 23 w 42"/>
                <a:gd name="T5" fmla="*/ 0 h 47"/>
                <a:gd name="T6" fmla="*/ 19 w 42"/>
                <a:gd name="T7" fmla="*/ 0 h 47"/>
                <a:gd name="T8" fmla="*/ 0 w 42"/>
                <a:gd name="T9" fmla="*/ 0 h 47"/>
                <a:gd name="T10" fmla="*/ 0 w 42"/>
                <a:gd name="T11" fmla="*/ 2 h 47"/>
                <a:gd name="T12" fmla="*/ 2 w 42"/>
                <a:gd name="T13" fmla="*/ 2 h 47"/>
                <a:gd name="T14" fmla="*/ 6 w 42"/>
                <a:gd name="T15" fmla="*/ 3 h 47"/>
                <a:gd name="T16" fmla="*/ 7 w 42"/>
                <a:gd name="T17" fmla="*/ 8 h 47"/>
                <a:gd name="T18" fmla="*/ 7 w 42"/>
                <a:gd name="T19" fmla="*/ 15 h 47"/>
                <a:gd name="T20" fmla="*/ 7 w 42"/>
                <a:gd name="T21" fmla="*/ 33 h 47"/>
                <a:gd name="T22" fmla="*/ 6 w 42"/>
                <a:gd name="T23" fmla="*/ 42 h 47"/>
                <a:gd name="T24" fmla="*/ 6 w 42"/>
                <a:gd name="T25" fmla="*/ 44 h 47"/>
                <a:gd name="T26" fmla="*/ 3 w 42"/>
                <a:gd name="T27" fmla="*/ 45 h 47"/>
                <a:gd name="T28" fmla="*/ 0 w 42"/>
                <a:gd name="T29" fmla="*/ 45 h 47"/>
                <a:gd name="T30" fmla="*/ 0 w 42"/>
                <a:gd name="T31" fmla="*/ 47 h 47"/>
                <a:gd name="T32" fmla="*/ 23 w 42"/>
                <a:gd name="T33" fmla="*/ 47 h 47"/>
                <a:gd name="T34" fmla="*/ 23 w 42"/>
                <a:gd name="T35" fmla="*/ 45 h 47"/>
                <a:gd name="T36" fmla="*/ 21 w 42"/>
                <a:gd name="T37" fmla="*/ 45 h 47"/>
                <a:gd name="T38" fmla="*/ 17 w 42"/>
                <a:gd name="T39" fmla="*/ 44 h 47"/>
                <a:gd name="T40" fmla="*/ 17 w 42"/>
                <a:gd name="T41" fmla="*/ 33 h 47"/>
                <a:gd name="T42" fmla="*/ 17 w 42"/>
                <a:gd name="T43" fmla="*/ 14 h 47"/>
                <a:gd name="T44" fmla="*/ 17 w 42"/>
                <a:gd name="T45" fmla="*/ 4 h 47"/>
                <a:gd name="T46" fmla="*/ 22 w 42"/>
                <a:gd name="T47" fmla="*/ 3 h 47"/>
                <a:gd name="T48" fmla="*/ 29 w 42"/>
                <a:gd name="T49" fmla="*/ 5 h 47"/>
                <a:gd name="T50" fmla="*/ 31 w 42"/>
                <a:gd name="T51" fmla="*/ 12 h 47"/>
                <a:gd name="T52" fmla="*/ 29 w 42"/>
                <a:gd name="T53" fmla="*/ 20 h 47"/>
                <a:gd name="T54" fmla="*/ 17 w 42"/>
                <a:gd name="T55" fmla="*/ 22 h 47"/>
                <a:gd name="T56" fmla="*/ 17 w 42"/>
                <a:gd name="T57" fmla="*/ 24 h 47"/>
                <a:gd name="T58" fmla="*/ 34 w 42"/>
                <a:gd name="T59" fmla="*/ 23 h 47"/>
                <a:gd name="T60" fmla="*/ 40 w 42"/>
                <a:gd name="T61" fmla="*/ 18 h 47"/>
                <a:gd name="T62" fmla="*/ 42 w 42"/>
                <a:gd name="T63" fmla="*/ 11 h 47"/>
                <a:gd name="T64" fmla="*/ 38 w 42"/>
                <a:gd name="T65" fmla="*/ 3 h 47"/>
                <a:gd name="T66" fmla="*/ 27 w 42"/>
                <a:gd name="T6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 h="47">
                  <a:moveTo>
                    <a:pt x="27" y="0"/>
                  </a:moveTo>
                  <a:cubicBezTo>
                    <a:pt x="26" y="0"/>
                    <a:pt x="26" y="0"/>
                    <a:pt x="25" y="0"/>
                  </a:cubicBezTo>
                  <a:cubicBezTo>
                    <a:pt x="24" y="0"/>
                    <a:pt x="24" y="0"/>
                    <a:pt x="23" y="0"/>
                  </a:cubicBezTo>
                  <a:cubicBezTo>
                    <a:pt x="22" y="0"/>
                    <a:pt x="21" y="0"/>
                    <a:pt x="19" y="0"/>
                  </a:cubicBezTo>
                  <a:cubicBezTo>
                    <a:pt x="12" y="0"/>
                    <a:pt x="6" y="0"/>
                    <a:pt x="0" y="0"/>
                  </a:cubicBezTo>
                  <a:cubicBezTo>
                    <a:pt x="0" y="2"/>
                    <a:pt x="0" y="2"/>
                    <a:pt x="0" y="2"/>
                  </a:cubicBezTo>
                  <a:cubicBezTo>
                    <a:pt x="2" y="2"/>
                    <a:pt x="2" y="2"/>
                    <a:pt x="2" y="2"/>
                  </a:cubicBezTo>
                  <a:cubicBezTo>
                    <a:pt x="4" y="2"/>
                    <a:pt x="5" y="3"/>
                    <a:pt x="6" y="3"/>
                  </a:cubicBezTo>
                  <a:cubicBezTo>
                    <a:pt x="6" y="4"/>
                    <a:pt x="7" y="6"/>
                    <a:pt x="7" y="8"/>
                  </a:cubicBezTo>
                  <a:cubicBezTo>
                    <a:pt x="7" y="15"/>
                    <a:pt x="7" y="15"/>
                    <a:pt x="7" y="15"/>
                  </a:cubicBezTo>
                  <a:cubicBezTo>
                    <a:pt x="7" y="33"/>
                    <a:pt x="7" y="33"/>
                    <a:pt x="7" y="33"/>
                  </a:cubicBezTo>
                  <a:cubicBezTo>
                    <a:pt x="7" y="38"/>
                    <a:pt x="6" y="41"/>
                    <a:pt x="6" y="42"/>
                  </a:cubicBezTo>
                  <a:cubicBezTo>
                    <a:pt x="6" y="43"/>
                    <a:pt x="6" y="44"/>
                    <a:pt x="6" y="44"/>
                  </a:cubicBezTo>
                  <a:cubicBezTo>
                    <a:pt x="5" y="45"/>
                    <a:pt x="4" y="45"/>
                    <a:pt x="3" y="45"/>
                  </a:cubicBezTo>
                  <a:cubicBezTo>
                    <a:pt x="0" y="45"/>
                    <a:pt x="0" y="45"/>
                    <a:pt x="0" y="45"/>
                  </a:cubicBezTo>
                  <a:cubicBezTo>
                    <a:pt x="0" y="47"/>
                    <a:pt x="0" y="47"/>
                    <a:pt x="0" y="47"/>
                  </a:cubicBezTo>
                  <a:cubicBezTo>
                    <a:pt x="8" y="47"/>
                    <a:pt x="16" y="47"/>
                    <a:pt x="23" y="47"/>
                  </a:cubicBezTo>
                  <a:cubicBezTo>
                    <a:pt x="23" y="45"/>
                    <a:pt x="23" y="45"/>
                    <a:pt x="23" y="45"/>
                  </a:cubicBezTo>
                  <a:cubicBezTo>
                    <a:pt x="21" y="45"/>
                    <a:pt x="21" y="45"/>
                    <a:pt x="21" y="45"/>
                  </a:cubicBezTo>
                  <a:cubicBezTo>
                    <a:pt x="19" y="45"/>
                    <a:pt x="18" y="45"/>
                    <a:pt x="17" y="44"/>
                  </a:cubicBezTo>
                  <a:cubicBezTo>
                    <a:pt x="17" y="43"/>
                    <a:pt x="17" y="39"/>
                    <a:pt x="17" y="33"/>
                  </a:cubicBezTo>
                  <a:cubicBezTo>
                    <a:pt x="17" y="14"/>
                    <a:pt x="17" y="14"/>
                    <a:pt x="17" y="14"/>
                  </a:cubicBezTo>
                  <a:cubicBezTo>
                    <a:pt x="17" y="10"/>
                    <a:pt x="17" y="7"/>
                    <a:pt x="17" y="4"/>
                  </a:cubicBezTo>
                  <a:cubicBezTo>
                    <a:pt x="19" y="3"/>
                    <a:pt x="20" y="3"/>
                    <a:pt x="22" y="3"/>
                  </a:cubicBezTo>
                  <a:cubicBezTo>
                    <a:pt x="25" y="3"/>
                    <a:pt x="27" y="4"/>
                    <a:pt x="29" y="5"/>
                  </a:cubicBezTo>
                  <a:cubicBezTo>
                    <a:pt x="30" y="7"/>
                    <a:pt x="31" y="9"/>
                    <a:pt x="31" y="12"/>
                  </a:cubicBezTo>
                  <a:cubicBezTo>
                    <a:pt x="31" y="16"/>
                    <a:pt x="30" y="18"/>
                    <a:pt x="29" y="20"/>
                  </a:cubicBezTo>
                  <a:cubicBezTo>
                    <a:pt x="26" y="23"/>
                    <a:pt x="20" y="23"/>
                    <a:pt x="17" y="22"/>
                  </a:cubicBezTo>
                  <a:cubicBezTo>
                    <a:pt x="17" y="24"/>
                    <a:pt x="17" y="24"/>
                    <a:pt x="17" y="24"/>
                  </a:cubicBezTo>
                  <a:cubicBezTo>
                    <a:pt x="22" y="25"/>
                    <a:pt x="30" y="25"/>
                    <a:pt x="34" y="23"/>
                  </a:cubicBezTo>
                  <a:cubicBezTo>
                    <a:pt x="37" y="22"/>
                    <a:pt x="39" y="20"/>
                    <a:pt x="40" y="18"/>
                  </a:cubicBezTo>
                  <a:cubicBezTo>
                    <a:pt x="41" y="15"/>
                    <a:pt x="42" y="13"/>
                    <a:pt x="42" y="11"/>
                  </a:cubicBezTo>
                  <a:cubicBezTo>
                    <a:pt x="42" y="8"/>
                    <a:pt x="41" y="5"/>
                    <a:pt x="38" y="3"/>
                  </a:cubicBezTo>
                  <a:cubicBezTo>
                    <a:pt x="36" y="1"/>
                    <a:pt x="32" y="0"/>
                    <a:pt x="2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iṩḷíḍê">
              <a:extLst>
                <a:ext uri="{FF2B5EF4-FFF2-40B4-BE49-F238E27FC236}">
                  <a16:creationId xmlns:a16="http://schemas.microsoft.com/office/drawing/2014/main" xmlns="" id="{262F4046-98CD-4087-B677-054649C58942}"/>
                </a:ext>
              </a:extLst>
            </p:cNvPr>
            <p:cNvSpPr/>
            <p:nvPr userDrawn="1"/>
          </p:nvSpPr>
          <p:spPr bwMode="auto">
            <a:xfrm>
              <a:off x="5380831" y="4008438"/>
              <a:ext cx="241300" cy="203200"/>
            </a:xfrm>
            <a:custGeom>
              <a:avLst/>
              <a:gdLst>
                <a:gd name="T0" fmla="*/ 37 w 57"/>
                <a:gd name="T1" fmla="*/ 0 h 48"/>
                <a:gd name="T2" fmla="*/ 37 w 57"/>
                <a:gd name="T3" fmla="*/ 2 h 48"/>
                <a:gd name="T4" fmla="*/ 40 w 57"/>
                <a:gd name="T5" fmla="*/ 3 h 48"/>
                <a:gd name="T6" fmla="*/ 43 w 57"/>
                <a:gd name="T7" fmla="*/ 4 h 48"/>
                <a:gd name="T8" fmla="*/ 44 w 57"/>
                <a:gd name="T9" fmla="*/ 19 h 48"/>
                <a:gd name="T10" fmla="*/ 44 w 57"/>
                <a:gd name="T11" fmla="*/ 36 h 48"/>
                <a:gd name="T12" fmla="*/ 39 w 57"/>
                <a:gd name="T13" fmla="*/ 29 h 48"/>
                <a:gd name="T14" fmla="*/ 28 w 57"/>
                <a:gd name="T15" fmla="*/ 16 h 48"/>
                <a:gd name="T16" fmla="*/ 22 w 57"/>
                <a:gd name="T17" fmla="*/ 8 h 48"/>
                <a:gd name="T18" fmla="*/ 15 w 57"/>
                <a:gd name="T19" fmla="*/ 0 h 48"/>
                <a:gd name="T20" fmla="*/ 0 w 57"/>
                <a:gd name="T21" fmla="*/ 0 h 48"/>
                <a:gd name="T22" fmla="*/ 0 w 57"/>
                <a:gd name="T23" fmla="*/ 2 h 48"/>
                <a:gd name="T24" fmla="*/ 2 w 57"/>
                <a:gd name="T25" fmla="*/ 2 h 48"/>
                <a:gd name="T26" fmla="*/ 5 w 57"/>
                <a:gd name="T27" fmla="*/ 3 h 48"/>
                <a:gd name="T28" fmla="*/ 6 w 57"/>
                <a:gd name="T29" fmla="*/ 4 h 48"/>
                <a:gd name="T30" fmla="*/ 6 w 57"/>
                <a:gd name="T31" fmla="*/ 7 h 48"/>
                <a:gd name="T32" fmla="*/ 7 w 57"/>
                <a:gd name="T33" fmla="*/ 16 h 48"/>
                <a:gd name="T34" fmla="*/ 7 w 57"/>
                <a:gd name="T35" fmla="*/ 32 h 48"/>
                <a:gd name="T36" fmla="*/ 6 w 57"/>
                <a:gd name="T37" fmla="*/ 42 h 48"/>
                <a:gd name="T38" fmla="*/ 5 w 57"/>
                <a:gd name="T39" fmla="*/ 44 h 48"/>
                <a:gd name="T40" fmla="*/ 3 w 57"/>
                <a:gd name="T41" fmla="*/ 45 h 48"/>
                <a:gd name="T42" fmla="*/ 0 w 57"/>
                <a:gd name="T43" fmla="*/ 45 h 48"/>
                <a:gd name="T44" fmla="*/ 0 w 57"/>
                <a:gd name="T45" fmla="*/ 47 h 48"/>
                <a:gd name="T46" fmla="*/ 20 w 57"/>
                <a:gd name="T47" fmla="*/ 47 h 48"/>
                <a:gd name="T48" fmla="*/ 20 w 57"/>
                <a:gd name="T49" fmla="*/ 45 h 48"/>
                <a:gd name="T50" fmla="*/ 17 w 57"/>
                <a:gd name="T51" fmla="*/ 45 h 48"/>
                <a:gd name="T52" fmla="*/ 14 w 57"/>
                <a:gd name="T53" fmla="*/ 44 h 48"/>
                <a:gd name="T54" fmla="*/ 14 w 57"/>
                <a:gd name="T55" fmla="*/ 41 h 48"/>
                <a:gd name="T56" fmla="*/ 13 w 57"/>
                <a:gd name="T57" fmla="*/ 30 h 48"/>
                <a:gd name="T58" fmla="*/ 13 w 57"/>
                <a:gd name="T59" fmla="*/ 12 h 48"/>
                <a:gd name="T60" fmla="*/ 33 w 57"/>
                <a:gd name="T61" fmla="*/ 37 h 48"/>
                <a:gd name="T62" fmla="*/ 41 w 57"/>
                <a:gd name="T63" fmla="*/ 46 h 48"/>
                <a:gd name="T64" fmla="*/ 51 w 57"/>
                <a:gd name="T65" fmla="*/ 48 h 48"/>
                <a:gd name="T66" fmla="*/ 51 w 57"/>
                <a:gd name="T67" fmla="*/ 34 h 48"/>
                <a:gd name="T68" fmla="*/ 51 w 57"/>
                <a:gd name="T69" fmla="*/ 19 h 48"/>
                <a:gd name="T70" fmla="*/ 51 w 57"/>
                <a:gd name="T71" fmla="*/ 4 h 48"/>
                <a:gd name="T72" fmla="*/ 54 w 57"/>
                <a:gd name="T73" fmla="*/ 2 h 48"/>
                <a:gd name="T74" fmla="*/ 57 w 57"/>
                <a:gd name="T75" fmla="*/ 2 h 48"/>
                <a:gd name="T76" fmla="*/ 57 w 57"/>
                <a:gd name="T77" fmla="*/ 0 h 48"/>
                <a:gd name="T78" fmla="*/ 37 w 57"/>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7" h="48">
                  <a:moveTo>
                    <a:pt x="37" y="0"/>
                  </a:moveTo>
                  <a:cubicBezTo>
                    <a:pt x="37" y="2"/>
                    <a:pt x="37" y="2"/>
                    <a:pt x="37" y="2"/>
                  </a:cubicBezTo>
                  <a:cubicBezTo>
                    <a:pt x="40" y="3"/>
                    <a:pt x="40" y="3"/>
                    <a:pt x="40" y="3"/>
                  </a:cubicBezTo>
                  <a:cubicBezTo>
                    <a:pt x="42" y="3"/>
                    <a:pt x="43" y="3"/>
                    <a:pt x="43" y="4"/>
                  </a:cubicBezTo>
                  <a:cubicBezTo>
                    <a:pt x="44" y="5"/>
                    <a:pt x="44" y="10"/>
                    <a:pt x="44" y="19"/>
                  </a:cubicBezTo>
                  <a:cubicBezTo>
                    <a:pt x="44" y="36"/>
                    <a:pt x="44" y="36"/>
                    <a:pt x="44" y="36"/>
                  </a:cubicBezTo>
                  <a:cubicBezTo>
                    <a:pt x="42" y="34"/>
                    <a:pt x="41" y="32"/>
                    <a:pt x="39" y="29"/>
                  </a:cubicBezTo>
                  <a:cubicBezTo>
                    <a:pt x="28" y="16"/>
                    <a:pt x="28" y="16"/>
                    <a:pt x="28" y="16"/>
                  </a:cubicBezTo>
                  <a:cubicBezTo>
                    <a:pt x="26" y="13"/>
                    <a:pt x="24" y="10"/>
                    <a:pt x="22" y="8"/>
                  </a:cubicBezTo>
                  <a:cubicBezTo>
                    <a:pt x="20" y="5"/>
                    <a:pt x="18" y="3"/>
                    <a:pt x="15" y="0"/>
                  </a:cubicBezTo>
                  <a:cubicBezTo>
                    <a:pt x="10" y="1"/>
                    <a:pt x="5" y="0"/>
                    <a:pt x="0" y="0"/>
                  </a:cubicBezTo>
                  <a:cubicBezTo>
                    <a:pt x="0" y="2"/>
                    <a:pt x="0" y="2"/>
                    <a:pt x="0" y="2"/>
                  </a:cubicBezTo>
                  <a:cubicBezTo>
                    <a:pt x="2" y="2"/>
                    <a:pt x="2" y="2"/>
                    <a:pt x="2" y="2"/>
                  </a:cubicBezTo>
                  <a:cubicBezTo>
                    <a:pt x="3" y="2"/>
                    <a:pt x="4" y="2"/>
                    <a:pt x="5" y="3"/>
                  </a:cubicBezTo>
                  <a:cubicBezTo>
                    <a:pt x="5" y="3"/>
                    <a:pt x="6" y="4"/>
                    <a:pt x="6" y="4"/>
                  </a:cubicBezTo>
                  <a:cubicBezTo>
                    <a:pt x="6" y="5"/>
                    <a:pt x="6" y="5"/>
                    <a:pt x="6" y="7"/>
                  </a:cubicBezTo>
                  <a:cubicBezTo>
                    <a:pt x="7" y="10"/>
                    <a:pt x="7" y="13"/>
                    <a:pt x="7" y="16"/>
                  </a:cubicBezTo>
                  <a:cubicBezTo>
                    <a:pt x="7" y="32"/>
                    <a:pt x="7" y="32"/>
                    <a:pt x="7" y="32"/>
                  </a:cubicBezTo>
                  <a:cubicBezTo>
                    <a:pt x="7" y="36"/>
                    <a:pt x="6" y="40"/>
                    <a:pt x="6" y="42"/>
                  </a:cubicBezTo>
                  <a:cubicBezTo>
                    <a:pt x="6" y="43"/>
                    <a:pt x="6" y="44"/>
                    <a:pt x="5" y="44"/>
                  </a:cubicBezTo>
                  <a:cubicBezTo>
                    <a:pt x="5" y="45"/>
                    <a:pt x="4" y="45"/>
                    <a:pt x="3" y="45"/>
                  </a:cubicBezTo>
                  <a:cubicBezTo>
                    <a:pt x="0" y="45"/>
                    <a:pt x="0" y="45"/>
                    <a:pt x="0" y="45"/>
                  </a:cubicBezTo>
                  <a:cubicBezTo>
                    <a:pt x="0" y="47"/>
                    <a:pt x="0" y="47"/>
                    <a:pt x="0" y="47"/>
                  </a:cubicBezTo>
                  <a:cubicBezTo>
                    <a:pt x="7" y="47"/>
                    <a:pt x="13" y="47"/>
                    <a:pt x="20" y="47"/>
                  </a:cubicBezTo>
                  <a:cubicBezTo>
                    <a:pt x="20" y="45"/>
                    <a:pt x="20" y="45"/>
                    <a:pt x="20" y="45"/>
                  </a:cubicBezTo>
                  <a:cubicBezTo>
                    <a:pt x="17" y="45"/>
                    <a:pt x="17" y="45"/>
                    <a:pt x="17" y="45"/>
                  </a:cubicBezTo>
                  <a:cubicBezTo>
                    <a:pt x="16" y="45"/>
                    <a:pt x="15" y="44"/>
                    <a:pt x="14" y="44"/>
                  </a:cubicBezTo>
                  <a:cubicBezTo>
                    <a:pt x="14" y="44"/>
                    <a:pt x="14" y="43"/>
                    <a:pt x="14" y="41"/>
                  </a:cubicBezTo>
                  <a:cubicBezTo>
                    <a:pt x="13" y="39"/>
                    <a:pt x="13" y="36"/>
                    <a:pt x="13" y="30"/>
                  </a:cubicBezTo>
                  <a:cubicBezTo>
                    <a:pt x="13" y="12"/>
                    <a:pt x="13" y="12"/>
                    <a:pt x="13" y="12"/>
                  </a:cubicBezTo>
                  <a:cubicBezTo>
                    <a:pt x="33" y="37"/>
                    <a:pt x="33" y="37"/>
                    <a:pt x="33" y="37"/>
                  </a:cubicBezTo>
                  <a:cubicBezTo>
                    <a:pt x="36" y="40"/>
                    <a:pt x="38" y="43"/>
                    <a:pt x="41" y="46"/>
                  </a:cubicBezTo>
                  <a:cubicBezTo>
                    <a:pt x="43" y="48"/>
                    <a:pt x="48" y="47"/>
                    <a:pt x="51" y="48"/>
                  </a:cubicBezTo>
                  <a:cubicBezTo>
                    <a:pt x="51" y="42"/>
                    <a:pt x="51" y="38"/>
                    <a:pt x="51" y="34"/>
                  </a:cubicBezTo>
                  <a:cubicBezTo>
                    <a:pt x="51" y="19"/>
                    <a:pt x="51" y="19"/>
                    <a:pt x="51" y="19"/>
                  </a:cubicBezTo>
                  <a:cubicBezTo>
                    <a:pt x="51" y="10"/>
                    <a:pt x="51" y="5"/>
                    <a:pt x="51" y="4"/>
                  </a:cubicBezTo>
                  <a:cubicBezTo>
                    <a:pt x="51" y="3"/>
                    <a:pt x="52" y="2"/>
                    <a:pt x="54" y="2"/>
                  </a:cubicBezTo>
                  <a:cubicBezTo>
                    <a:pt x="57" y="2"/>
                    <a:pt x="57" y="2"/>
                    <a:pt x="57" y="2"/>
                  </a:cubicBezTo>
                  <a:cubicBezTo>
                    <a:pt x="57" y="0"/>
                    <a:pt x="57" y="0"/>
                    <a:pt x="57" y="0"/>
                  </a:cubicBezTo>
                  <a:cubicBezTo>
                    <a:pt x="50" y="1"/>
                    <a:pt x="44"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îS1îḋe">
              <a:extLst>
                <a:ext uri="{FF2B5EF4-FFF2-40B4-BE49-F238E27FC236}">
                  <a16:creationId xmlns:a16="http://schemas.microsoft.com/office/drawing/2014/main" xmlns="" id="{92453737-500E-4784-A8A5-7C650C537DD9}"/>
                </a:ext>
              </a:extLst>
            </p:cNvPr>
            <p:cNvSpPr/>
            <p:nvPr userDrawn="1"/>
          </p:nvSpPr>
          <p:spPr bwMode="auto">
            <a:xfrm>
              <a:off x="5276056" y="4008438"/>
              <a:ext cx="92075" cy="198438"/>
            </a:xfrm>
            <a:custGeom>
              <a:avLst/>
              <a:gdLst>
                <a:gd name="T0" fmla="*/ 0 w 22"/>
                <a:gd name="T1" fmla="*/ 0 h 47"/>
                <a:gd name="T2" fmla="*/ 0 w 22"/>
                <a:gd name="T3" fmla="*/ 2 h 47"/>
                <a:gd name="T4" fmla="*/ 2 w 22"/>
                <a:gd name="T5" fmla="*/ 2 h 47"/>
                <a:gd name="T6" fmla="*/ 5 w 22"/>
                <a:gd name="T7" fmla="*/ 4 h 47"/>
                <a:gd name="T8" fmla="*/ 6 w 22"/>
                <a:gd name="T9" fmla="*/ 18 h 47"/>
                <a:gd name="T10" fmla="*/ 6 w 22"/>
                <a:gd name="T11" fmla="*/ 29 h 47"/>
                <a:gd name="T12" fmla="*/ 5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6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îSļïḋê">
              <a:extLst>
                <a:ext uri="{FF2B5EF4-FFF2-40B4-BE49-F238E27FC236}">
                  <a16:creationId xmlns:a16="http://schemas.microsoft.com/office/drawing/2014/main" xmlns="" id="{0E604266-2160-48B5-8825-2C9087245F55}"/>
                </a:ext>
              </a:extLst>
            </p:cNvPr>
            <p:cNvSpPr/>
            <p:nvPr userDrawn="1"/>
          </p:nvSpPr>
          <p:spPr bwMode="auto">
            <a:xfrm>
              <a:off x="5153819" y="4008438"/>
              <a:ext cx="104775" cy="258763"/>
            </a:xfrm>
            <a:custGeom>
              <a:avLst/>
              <a:gdLst>
                <a:gd name="T0" fmla="*/ 2 w 25"/>
                <a:gd name="T1" fmla="*/ 0 h 61"/>
                <a:gd name="T2" fmla="*/ 2 w 25"/>
                <a:gd name="T3" fmla="*/ 2 h 61"/>
                <a:gd name="T4" fmla="*/ 5 w 25"/>
                <a:gd name="T5" fmla="*/ 2 h 61"/>
                <a:gd name="T6" fmla="*/ 9 w 25"/>
                <a:gd name="T7" fmla="*/ 4 h 61"/>
                <a:gd name="T8" fmla="*/ 9 w 25"/>
                <a:gd name="T9" fmla="*/ 16 h 61"/>
                <a:gd name="T10" fmla="*/ 9 w 25"/>
                <a:gd name="T11" fmla="*/ 44 h 61"/>
                <a:gd name="T12" fmla="*/ 8 w 25"/>
                <a:gd name="T13" fmla="*/ 54 h 61"/>
                <a:gd name="T14" fmla="*/ 1 w 25"/>
                <a:gd name="T15" fmla="*/ 54 h 61"/>
                <a:gd name="T16" fmla="*/ 0 w 25"/>
                <a:gd name="T17" fmla="*/ 55 h 61"/>
                <a:gd name="T18" fmla="*/ 0 w 25"/>
                <a:gd name="T19" fmla="*/ 57 h 61"/>
                <a:gd name="T20" fmla="*/ 0 w 25"/>
                <a:gd name="T21" fmla="*/ 60 h 61"/>
                <a:gd name="T22" fmla="*/ 13 w 25"/>
                <a:gd name="T23" fmla="*/ 57 h 61"/>
                <a:gd name="T24" fmla="*/ 18 w 25"/>
                <a:gd name="T25" fmla="*/ 48 h 61"/>
                <a:gd name="T26" fmla="*/ 19 w 25"/>
                <a:gd name="T27" fmla="*/ 38 h 61"/>
                <a:gd name="T28" fmla="*/ 19 w 25"/>
                <a:gd name="T29" fmla="*/ 10 h 61"/>
                <a:gd name="T30" fmla="*/ 19 w 25"/>
                <a:gd name="T31" fmla="*/ 4 h 61"/>
                <a:gd name="T32" fmla="*/ 20 w 25"/>
                <a:gd name="T33" fmla="*/ 3 h 61"/>
                <a:gd name="T34" fmla="*/ 23 w 25"/>
                <a:gd name="T35" fmla="*/ 2 h 61"/>
                <a:gd name="T36" fmla="*/ 25 w 25"/>
                <a:gd name="T37" fmla="*/ 2 h 61"/>
                <a:gd name="T38" fmla="*/ 25 w 25"/>
                <a:gd name="T39" fmla="*/ 0 h 61"/>
                <a:gd name="T40" fmla="*/ 2 w 25"/>
                <a:gd name="T4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61">
                  <a:moveTo>
                    <a:pt x="2" y="0"/>
                  </a:moveTo>
                  <a:cubicBezTo>
                    <a:pt x="2" y="2"/>
                    <a:pt x="2" y="2"/>
                    <a:pt x="2" y="2"/>
                  </a:cubicBezTo>
                  <a:cubicBezTo>
                    <a:pt x="5" y="2"/>
                    <a:pt x="5" y="2"/>
                    <a:pt x="5" y="2"/>
                  </a:cubicBezTo>
                  <a:cubicBezTo>
                    <a:pt x="7" y="2"/>
                    <a:pt x="8" y="3"/>
                    <a:pt x="9" y="4"/>
                  </a:cubicBezTo>
                  <a:cubicBezTo>
                    <a:pt x="9" y="4"/>
                    <a:pt x="9" y="8"/>
                    <a:pt x="9" y="16"/>
                  </a:cubicBezTo>
                  <a:cubicBezTo>
                    <a:pt x="9" y="44"/>
                    <a:pt x="9" y="44"/>
                    <a:pt x="9" y="44"/>
                  </a:cubicBezTo>
                  <a:cubicBezTo>
                    <a:pt x="9" y="49"/>
                    <a:pt x="9" y="52"/>
                    <a:pt x="8" y="54"/>
                  </a:cubicBezTo>
                  <a:cubicBezTo>
                    <a:pt x="7" y="55"/>
                    <a:pt x="2" y="55"/>
                    <a:pt x="1" y="54"/>
                  </a:cubicBezTo>
                  <a:cubicBezTo>
                    <a:pt x="0" y="55"/>
                    <a:pt x="0" y="55"/>
                    <a:pt x="0" y="55"/>
                  </a:cubicBezTo>
                  <a:cubicBezTo>
                    <a:pt x="0" y="57"/>
                    <a:pt x="0" y="57"/>
                    <a:pt x="0" y="57"/>
                  </a:cubicBezTo>
                  <a:cubicBezTo>
                    <a:pt x="0" y="58"/>
                    <a:pt x="0" y="59"/>
                    <a:pt x="0" y="60"/>
                  </a:cubicBezTo>
                  <a:cubicBezTo>
                    <a:pt x="5" y="61"/>
                    <a:pt x="9" y="60"/>
                    <a:pt x="13" y="57"/>
                  </a:cubicBezTo>
                  <a:cubicBezTo>
                    <a:pt x="15" y="54"/>
                    <a:pt x="17" y="52"/>
                    <a:pt x="18" y="48"/>
                  </a:cubicBezTo>
                  <a:cubicBezTo>
                    <a:pt x="19" y="46"/>
                    <a:pt x="19" y="43"/>
                    <a:pt x="19" y="38"/>
                  </a:cubicBezTo>
                  <a:cubicBezTo>
                    <a:pt x="19" y="10"/>
                    <a:pt x="19" y="10"/>
                    <a:pt x="19" y="10"/>
                  </a:cubicBezTo>
                  <a:cubicBezTo>
                    <a:pt x="19" y="7"/>
                    <a:pt x="19" y="5"/>
                    <a:pt x="19" y="4"/>
                  </a:cubicBezTo>
                  <a:cubicBezTo>
                    <a:pt x="19" y="4"/>
                    <a:pt x="20" y="3"/>
                    <a:pt x="20" y="3"/>
                  </a:cubicBezTo>
                  <a:cubicBezTo>
                    <a:pt x="20" y="3"/>
                    <a:pt x="21" y="3"/>
                    <a:pt x="23" y="2"/>
                  </a:cubicBezTo>
                  <a:cubicBezTo>
                    <a:pt x="25" y="2"/>
                    <a:pt x="25" y="2"/>
                    <a:pt x="25" y="2"/>
                  </a:cubicBezTo>
                  <a:cubicBezTo>
                    <a:pt x="25" y="0"/>
                    <a:pt x="25" y="0"/>
                    <a:pt x="25" y="0"/>
                  </a:cubicBezTo>
                  <a:cubicBezTo>
                    <a:pt x="18" y="1"/>
                    <a:pt x="10" y="1"/>
                    <a:pt x="2"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îŝḷïḑè">
              <a:extLst>
                <a:ext uri="{FF2B5EF4-FFF2-40B4-BE49-F238E27FC236}">
                  <a16:creationId xmlns:a16="http://schemas.microsoft.com/office/drawing/2014/main" xmlns="" id="{86ED6C5B-BCB7-48D4-A638-D4076DE3EF9C}"/>
                </a:ext>
              </a:extLst>
            </p:cNvPr>
            <p:cNvSpPr/>
            <p:nvPr userDrawn="1"/>
          </p:nvSpPr>
          <p:spPr bwMode="auto">
            <a:xfrm>
              <a:off x="4912519" y="4008438"/>
              <a:ext cx="241300" cy="203200"/>
            </a:xfrm>
            <a:custGeom>
              <a:avLst/>
              <a:gdLst>
                <a:gd name="T0" fmla="*/ 37 w 57"/>
                <a:gd name="T1" fmla="*/ 0 h 48"/>
                <a:gd name="T2" fmla="*/ 37 w 57"/>
                <a:gd name="T3" fmla="*/ 2 h 48"/>
                <a:gd name="T4" fmla="*/ 39 w 57"/>
                <a:gd name="T5" fmla="*/ 3 h 48"/>
                <a:gd name="T6" fmla="*/ 43 w 57"/>
                <a:gd name="T7" fmla="*/ 4 h 48"/>
                <a:gd name="T8" fmla="*/ 44 w 57"/>
                <a:gd name="T9" fmla="*/ 19 h 48"/>
                <a:gd name="T10" fmla="*/ 44 w 57"/>
                <a:gd name="T11" fmla="*/ 36 h 48"/>
                <a:gd name="T12" fmla="*/ 39 w 57"/>
                <a:gd name="T13" fmla="*/ 29 h 48"/>
                <a:gd name="T14" fmla="*/ 27 w 57"/>
                <a:gd name="T15" fmla="*/ 16 h 48"/>
                <a:gd name="T16" fmla="*/ 21 w 57"/>
                <a:gd name="T17" fmla="*/ 8 h 48"/>
                <a:gd name="T18" fmla="*/ 15 w 57"/>
                <a:gd name="T19" fmla="*/ 0 h 48"/>
                <a:gd name="T20" fmla="*/ 0 w 57"/>
                <a:gd name="T21" fmla="*/ 0 h 48"/>
                <a:gd name="T22" fmla="*/ 0 w 57"/>
                <a:gd name="T23" fmla="*/ 2 h 48"/>
                <a:gd name="T24" fmla="*/ 2 w 57"/>
                <a:gd name="T25" fmla="*/ 2 h 48"/>
                <a:gd name="T26" fmla="*/ 4 w 57"/>
                <a:gd name="T27" fmla="*/ 3 h 48"/>
                <a:gd name="T28" fmla="*/ 6 w 57"/>
                <a:gd name="T29" fmla="*/ 4 h 48"/>
                <a:gd name="T30" fmla="*/ 6 w 57"/>
                <a:gd name="T31" fmla="*/ 7 h 48"/>
                <a:gd name="T32" fmla="*/ 6 w 57"/>
                <a:gd name="T33" fmla="*/ 16 h 48"/>
                <a:gd name="T34" fmla="*/ 6 w 57"/>
                <a:gd name="T35" fmla="*/ 32 h 48"/>
                <a:gd name="T36" fmla="*/ 6 w 57"/>
                <a:gd name="T37" fmla="*/ 42 h 48"/>
                <a:gd name="T38" fmla="*/ 5 w 57"/>
                <a:gd name="T39" fmla="*/ 44 h 48"/>
                <a:gd name="T40" fmla="*/ 2 w 57"/>
                <a:gd name="T41" fmla="*/ 45 h 48"/>
                <a:gd name="T42" fmla="*/ 0 w 57"/>
                <a:gd name="T43" fmla="*/ 45 h 48"/>
                <a:gd name="T44" fmla="*/ 0 w 57"/>
                <a:gd name="T45" fmla="*/ 47 h 48"/>
                <a:gd name="T46" fmla="*/ 19 w 57"/>
                <a:gd name="T47" fmla="*/ 47 h 48"/>
                <a:gd name="T48" fmla="*/ 19 w 57"/>
                <a:gd name="T49" fmla="*/ 45 h 48"/>
                <a:gd name="T50" fmla="*/ 17 w 57"/>
                <a:gd name="T51" fmla="*/ 45 h 48"/>
                <a:gd name="T52" fmla="*/ 14 w 57"/>
                <a:gd name="T53" fmla="*/ 44 h 48"/>
                <a:gd name="T54" fmla="*/ 13 w 57"/>
                <a:gd name="T55" fmla="*/ 41 h 48"/>
                <a:gd name="T56" fmla="*/ 13 w 57"/>
                <a:gd name="T57" fmla="*/ 30 h 48"/>
                <a:gd name="T58" fmla="*/ 13 w 57"/>
                <a:gd name="T59" fmla="*/ 12 h 48"/>
                <a:gd name="T60" fmla="*/ 33 w 57"/>
                <a:gd name="T61" fmla="*/ 37 h 48"/>
                <a:gd name="T62" fmla="*/ 41 w 57"/>
                <a:gd name="T63" fmla="*/ 46 h 48"/>
                <a:gd name="T64" fmla="*/ 42 w 57"/>
                <a:gd name="T65" fmla="*/ 47 h 48"/>
                <a:gd name="T66" fmla="*/ 51 w 57"/>
                <a:gd name="T67" fmla="*/ 48 h 48"/>
                <a:gd name="T68" fmla="*/ 50 w 57"/>
                <a:gd name="T69" fmla="*/ 34 h 48"/>
                <a:gd name="T70" fmla="*/ 50 w 57"/>
                <a:gd name="T71" fmla="*/ 19 h 48"/>
                <a:gd name="T72" fmla="*/ 51 w 57"/>
                <a:gd name="T73" fmla="*/ 4 h 48"/>
                <a:gd name="T74" fmla="*/ 54 w 57"/>
                <a:gd name="T75" fmla="*/ 2 h 48"/>
                <a:gd name="T76" fmla="*/ 57 w 57"/>
                <a:gd name="T77" fmla="*/ 2 h 48"/>
                <a:gd name="T78" fmla="*/ 57 w 57"/>
                <a:gd name="T79" fmla="*/ 0 h 48"/>
                <a:gd name="T80" fmla="*/ 37 w 57"/>
                <a:gd name="T8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48">
                  <a:moveTo>
                    <a:pt x="37" y="0"/>
                  </a:moveTo>
                  <a:cubicBezTo>
                    <a:pt x="37" y="2"/>
                    <a:pt x="37" y="2"/>
                    <a:pt x="37" y="2"/>
                  </a:cubicBezTo>
                  <a:cubicBezTo>
                    <a:pt x="39" y="3"/>
                    <a:pt x="39" y="3"/>
                    <a:pt x="39" y="3"/>
                  </a:cubicBezTo>
                  <a:cubicBezTo>
                    <a:pt x="42" y="3"/>
                    <a:pt x="43" y="3"/>
                    <a:pt x="43" y="4"/>
                  </a:cubicBezTo>
                  <a:cubicBezTo>
                    <a:pt x="44" y="5"/>
                    <a:pt x="44" y="10"/>
                    <a:pt x="44" y="19"/>
                  </a:cubicBezTo>
                  <a:cubicBezTo>
                    <a:pt x="44" y="36"/>
                    <a:pt x="44" y="36"/>
                    <a:pt x="44" y="36"/>
                  </a:cubicBezTo>
                  <a:cubicBezTo>
                    <a:pt x="42" y="34"/>
                    <a:pt x="41" y="32"/>
                    <a:pt x="39" y="29"/>
                  </a:cubicBezTo>
                  <a:cubicBezTo>
                    <a:pt x="27" y="16"/>
                    <a:pt x="27" y="16"/>
                    <a:pt x="27" y="16"/>
                  </a:cubicBezTo>
                  <a:cubicBezTo>
                    <a:pt x="25" y="13"/>
                    <a:pt x="23" y="10"/>
                    <a:pt x="21" y="8"/>
                  </a:cubicBezTo>
                  <a:cubicBezTo>
                    <a:pt x="19" y="5"/>
                    <a:pt x="17" y="3"/>
                    <a:pt x="15" y="0"/>
                  </a:cubicBezTo>
                  <a:cubicBezTo>
                    <a:pt x="10" y="1"/>
                    <a:pt x="5" y="0"/>
                    <a:pt x="0" y="0"/>
                  </a:cubicBezTo>
                  <a:cubicBezTo>
                    <a:pt x="0" y="2"/>
                    <a:pt x="0" y="2"/>
                    <a:pt x="0" y="2"/>
                  </a:cubicBezTo>
                  <a:cubicBezTo>
                    <a:pt x="2" y="2"/>
                    <a:pt x="2" y="2"/>
                    <a:pt x="2" y="2"/>
                  </a:cubicBezTo>
                  <a:cubicBezTo>
                    <a:pt x="3" y="2"/>
                    <a:pt x="4" y="2"/>
                    <a:pt x="4" y="3"/>
                  </a:cubicBezTo>
                  <a:cubicBezTo>
                    <a:pt x="5" y="3"/>
                    <a:pt x="5" y="4"/>
                    <a:pt x="6" y="4"/>
                  </a:cubicBezTo>
                  <a:cubicBezTo>
                    <a:pt x="6" y="5"/>
                    <a:pt x="6" y="5"/>
                    <a:pt x="6" y="7"/>
                  </a:cubicBezTo>
                  <a:cubicBezTo>
                    <a:pt x="6" y="10"/>
                    <a:pt x="6" y="13"/>
                    <a:pt x="6" y="16"/>
                  </a:cubicBezTo>
                  <a:cubicBezTo>
                    <a:pt x="6" y="32"/>
                    <a:pt x="6" y="32"/>
                    <a:pt x="6" y="32"/>
                  </a:cubicBezTo>
                  <a:cubicBezTo>
                    <a:pt x="6" y="36"/>
                    <a:pt x="6" y="40"/>
                    <a:pt x="6" y="42"/>
                  </a:cubicBezTo>
                  <a:cubicBezTo>
                    <a:pt x="6" y="43"/>
                    <a:pt x="6" y="44"/>
                    <a:pt x="5" y="44"/>
                  </a:cubicBezTo>
                  <a:cubicBezTo>
                    <a:pt x="5" y="45"/>
                    <a:pt x="4" y="45"/>
                    <a:pt x="2" y="45"/>
                  </a:cubicBezTo>
                  <a:cubicBezTo>
                    <a:pt x="0" y="45"/>
                    <a:pt x="0" y="45"/>
                    <a:pt x="0" y="45"/>
                  </a:cubicBezTo>
                  <a:cubicBezTo>
                    <a:pt x="0" y="47"/>
                    <a:pt x="0" y="47"/>
                    <a:pt x="0" y="47"/>
                  </a:cubicBezTo>
                  <a:cubicBezTo>
                    <a:pt x="6" y="47"/>
                    <a:pt x="13" y="47"/>
                    <a:pt x="19" y="47"/>
                  </a:cubicBezTo>
                  <a:cubicBezTo>
                    <a:pt x="19" y="45"/>
                    <a:pt x="19" y="45"/>
                    <a:pt x="19" y="45"/>
                  </a:cubicBezTo>
                  <a:cubicBezTo>
                    <a:pt x="17" y="45"/>
                    <a:pt x="17" y="45"/>
                    <a:pt x="17" y="45"/>
                  </a:cubicBezTo>
                  <a:cubicBezTo>
                    <a:pt x="15" y="45"/>
                    <a:pt x="14" y="44"/>
                    <a:pt x="14" y="44"/>
                  </a:cubicBezTo>
                  <a:cubicBezTo>
                    <a:pt x="14" y="44"/>
                    <a:pt x="13" y="43"/>
                    <a:pt x="13" y="41"/>
                  </a:cubicBezTo>
                  <a:cubicBezTo>
                    <a:pt x="13" y="39"/>
                    <a:pt x="13" y="36"/>
                    <a:pt x="13" y="30"/>
                  </a:cubicBezTo>
                  <a:cubicBezTo>
                    <a:pt x="13" y="12"/>
                    <a:pt x="13" y="12"/>
                    <a:pt x="13" y="12"/>
                  </a:cubicBezTo>
                  <a:cubicBezTo>
                    <a:pt x="33" y="37"/>
                    <a:pt x="33" y="37"/>
                    <a:pt x="33" y="37"/>
                  </a:cubicBezTo>
                  <a:cubicBezTo>
                    <a:pt x="36" y="40"/>
                    <a:pt x="38" y="43"/>
                    <a:pt x="41" y="46"/>
                  </a:cubicBezTo>
                  <a:cubicBezTo>
                    <a:pt x="41" y="46"/>
                    <a:pt x="42" y="47"/>
                    <a:pt x="42" y="47"/>
                  </a:cubicBezTo>
                  <a:cubicBezTo>
                    <a:pt x="45" y="48"/>
                    <a:pt x="48" y="47"/>
                    <a:pt x="51" y="48"/>
                  </a:cubicBezTo>
                  <a:cubicBezTo>
                    <a:pt x="51" y="42"/>
                    <a:pt x="50" y="38"/>
                    <a:pt x="50" y="34"/>
                  </a:cubicBezTo>
                  <a:cubicBezTo>
                    <a:pt x="50" y="19"/>
                    <a:pt x="50" y="19"/>
                    <a:pt x="50" y="19"/>
                  </a:cubicBezTo>
                  <a:cubicBezTo>
                    <a:pt x="50" y="10"/>
                    <a:pt x="50" y="5"/>
                    <a:pt x="51" y="4"/>
                  </a:cubicBezTo>
                  <a:cubicBezTo>
                    <a:pt x="51" y="3"/>
                    <a:pt x="52" y="2"/>
                    <a:pt x="54" y="2"/>
                  </a:cubicBezTo>
                  <a:cubicBezTo>
                    <a:pt x="57" y="2"/>
                    <a:pt x="57" y="2"/>
                    <a:pt x="57" y="2"/>
                  </a:cubicBezTo>
                  <a:cubicBezTo>
                    <a:pt x="57" y="0"/>
                    <a:pt x="57" y="0"/>
                    <a:pt x="57" y="0"/>
                  </a:cubicBezTo>
                  <a:cubicBezTo>
                    <a:pt x="50" y="1"/>
                    <a:pt x="43"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íṩ1iḍe">
              <a:extLst>
                <a:ext uri="{FF2B5EF4-FFF2-40B4-BE49-F238E27FC236}">
                  <a16:creationId xmlns:a16="http://schemas.microsoft.com/office/drawing/2014/main" xmlns="" id="{43F9697D-1AD3-4908-94AB-9245C2F01454}"/>
                </a:ext>
              </a:extLst>
            </p:cNvPr>
            <p:cNvSpPr/>
            <p:nvPr userDrawn="1"/>
          </p:nvSpPr>
          <p:spPr bwMode="auto">
            <a:xfrm>
              <a:off x="4677569" y="4008438"/>
              <a:ext cx="222250" cy="198438"/>
            </a:xfrm>
            <a:custGeom>
              <a:avLst/>
              <a:gdLst>
                <a:gd name="T0" fmla="*/ 49 w 53"/>
                <a:gd name="T1" fmla="*/ 43 h 47"/>
                <a:gd name="T2" fmla="*/ 47 w 53"/>
                <a:gd name="T3" fmla="*/ 39 h 47"/>
                <a:gd name="T4" fmla="*/ 30 w 53"/>
                <a:gd name="T5" fmla="*/ 0 h 47"/>
                <a:gd name="T6" fmla="*/ 24 w 53"/>
                <a:gd name="T7" fmla="*/ 0 h 47"/>
                <a:gd name="T8" fmla="*/ 19 w 53"/>
                <a:gd name="T9" fmla="*/ 12 h 47"/>
                <a:gd name="T10" fmla="*/ 10 w 53"/>
                <a:gd name="T11" fmla="*/ 32 h 47"/>
                <a:gd name="T12" fmla="*/ 5 w 53"/>
                <a:gd name="T13" fmla="*/ 42 h 47"/>
                <a:gd name="T14" fmla="*/ 4 w 53"/>
                <a:gd name="T15" fmla="*/ 44 h 47"/>
                <a:gd name="T16" fmla="*/ 1 w 53"/>
                <a:gd name="T17" fmla="*/ 45 h 47"/>
                <a:gd name="T18" fmla="*/ 0 w 53"/>
                <a:gd name="T19" fmla="*/ 45 h 47"/>
                <a:gd name="T20" fmla="*/ 0 w 53"/>
                <a:gd name="T21" fmla="*/ 47 h 47"/>
                <a:gd name="T22" fmla="*/ 19 w 53"/>
                <a:gd name="T23" fmla="*/ 47 h 47"/>
                <a:gd name="T24" fmla="*/ 19 w 53"/>
                <a:gd name="T25" fmla="*/ 45 h 47"/>
                <a:gd name="T26" fmla="*/ 16 w 53"/>
                <a:gd name="T27" fmla="*/ 45 h 47"/>
                <a:gd name="T28" fmla="*/ 14 w 53"/>
                <a:gd name="T29" fmla="*/ 44 h 47"/>
                <a:gd name="T30" fmla="*/ 13 w 53"/>
                <a:gd name="T31" fmla="*/ 43 h 47"/>
                <a:gd name="T32" fmla="*/ 16 w 53"/>
                <a:gd name="T33" fmla="*/ 37 h 47"/>
                <a:gd name="T34" fmla="*/ 18 w 53"/>
                <a:gd name="T35" fmla="*/ 31 h 47"/>
                <a:gd name="T36" fmla="*/ 33 w 53"/>
                <a:gd name="T37" fmla="*/ 31 h 47"/>
                <a:gd name="T38" fmla="*/ 37 w 53"/>
                <a:gd name="T39" fmla="*/ 40 h 47"/>
                <a:gd name="T40" fmla="*/ 38 w 53"/>
                <a:gd name="T41" fmla="*/ 44 h 47"/>
                <a:gd name="T42" fmla="*/ 37 w 53"/>
                <a:gd name="T43" fmla="*/ 44 h 47"/>
                <a:gd name="T44" fmla="*/ 35 w 53"/>
                <a:gd name="T45" fmla="*/ 45 h 47"/>
                <a:gd name="T46" fmla="*/ 32 w 53"/>
                <a:gd name="T47" fmla="*/ 45 h 47"/>
                <a:gd name="T48" fmla="*/ 32 w 53"/>
                <a:gd name="T49" fmla="*/ 47 h 47"/>
                <a:gd name="T50" fmla="*/ 53 w 53"/>
                <a:gd name="T51" fmla="*/ 47 h 47"/>
                <a:gd name="T52" fmla="*/ 53 w 53"/>
                <a:gd name="T53" fmla="*/ 45 h 47"/>
                <a:gd name="T54" fmla="*/ 50 w 53"/>
                <a:gd name="T55" fmla="*/ 45 h 47"/>
                <a:gd name="T56" fmla="*/ 49 w 53"/>
                <a:gd name="T57" fmla="*/ 43 h 47"/>
                <a:gd name="T58" fmla="*/ 19 w 53"/>
                <a:gd name="T59" fmla="*/ 29 h 47"/>
                <a:gd name="T60" fmla="*/ 26 w 53"/>
                <a:gd name="T61" fmla="*/ 13 h 47"/>
                <a:gd name="T62" fmla="*/ 32 w 53"/>
                <a:gd name="T63" fmla="*/ 29 h 47"/>
                <a:gd name="T64" fmla="*/ 19 w 53"/>
                <a:gd name="T65"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 h="47">
                  <a:moveTo>
                    <a:pt x="49" y="43"/>
                  </a:moveTo>
                  <a:cubicBezTo>
                    <a:pt x="49" y="43"/>
                    <a:pt x="48" y="41"/>
                    <a:pt x="47" y="39"/>
                  </a:cubicBezTo>
                  <a:cubicBezTo>
                    <a:pt x="30" y="0"/>
                    <a:pt x="30" y="0"/>
                    <a:pt x="30" y="0"/>
                  </a:cubicBezTo>
                  <a:cubicBezTo>
                    <a:pt x="26" y="0"/>
                    <a:pt x="28" y="0"/>
                    <a:pt x="24" y="0"/>
                  </a:cubicBezTo>
                  <a:cubicBezTo>
                    <a:pt x="23" y="2"/>
                    <a:pt x="22" y="6"/>
                    <a:pt x="19" y="12"/>
                  </a:cubicBezTo>
                  <a:cubicBezTo>
                    <a:pt x="10" y="32"/>
                    <a:pt x="10" y="32"/>
                    <a:pt x="10" y="32"/>
                  </a:cubicBezTo>
                  <a:cubicBezTo>
                    <a:pt x="8" y="36"/>
                    <a:pt x="7" y="39"/>
                    <a:pt x="5" y="42"/>
                  </a:cubicBezTo>
                  <a:cubicBezTo>
                    <a:pt x="5" y="44"/>
                    <a:pt x="4" y="44"/>
                    <a:pt x="4" y="44"/>
                  </a:cubicBezTo>
                  <a:cubicBezTo>
                    <a:pt x="3" y="45"/>
                    <a:pt x="2" y="45"/>
                    <a:pt x="1" y="45"/>
                  </a:cubicBezTo>
                  <a:cubicBezTo>
                    <a:pt x="0" y="45"/>
                    <a:pt x="0" y="45"/>
                    <a:pt x="0" y="45"/>
                  </a:cubicBezTo>
                  <a:cubicBezTo>
                    <a:pt x="0" y="47"/>
                    <a:pt x="0" y="47"/>
                    <a:pt x="0" y="47"/>
                  </a:cubicBezTo>
                  <a:cubicBezTo>
                    <a:pt x="6" y="47"/>
                    <a:pt x="13" y="47"/>
                    <a:pt x="19" y="47"/>
                  </a:cubicBezTo>
                  <a:cubicBezTo>
                    <a:pt x="19" y="45"/>
                    <a:pt x="19" y="45"/>
                    <a:pt x="19" y="45"/>
                  </a:cubicBezTo>
                  <a:cubicBezTo>
                    <a:pt x="16" y="45"/>
                    <a:pt x="16" y="45"/>
                    <a:pt x="16" y="45"/>
                  </a:cubicBezTo>
                  <a:cubicBezTo>
                    <a:pt x="15" y="45"/>
                    <a:pt x="14" y="44"/>
                    <a:pt x="14" y="44"/>
                  </a:cubicBezTo>
                  <a:cubicBezTo>
                    <a:pt x="14" y="44"/>
                    <a:pt x="13" y="44"/>
                    <a:pt x="13" y="43"/>
                  </a:cubicBezTo>
                  <a:cubicBezTo>
                    <a:pt x="13" y="42"/>
                    <a:pt x="14" y="40"/>
                    <a:pt x="16" y="37"/>
                  </a:cubicBezTo>
                  <a:cubicBezTo>
                    <a:pt x="18" y="31"/>
                    <a:pt x="18" y="31"/>
                    <a:pt x="18" y="31"/>
                  </a:cubicBezTo>
                  <a:cubicBezTo>
                    <a:pt x="33" y="31"/>
                    <a:pt x="33" y="31"/>
                    <a:pt x="33" y="31"/>
                  </a:cubicBezTo>
                  <a:cubicBezTo>
                    <a:pt x="37" y="40"/>
                    <a:pt x="37" y="40"/>
                    <a:pt x="37" y="40"/>
                  </a:cubicBezTo>
                  <a:cubicBezTo>
                    <a:pt x="37" y="42"/>
                    <a:pt x="38" y="43"/>
                    <a:pt x="38" y="44"/>
                  </a:cubicBezTo>
                  <a:cubicBezTo>
                    <a:pt x="38" y="44"/>
                    <a:pt x="38" y="44"/>
                    <a:pt x="37" y="44"/>
                  </a:cubicBezTo>
                  <a:cubicBezTo>
                    <a:pt x="37" y="45"/>
                    <a:pt x="36" y="45"/>
                    <a:pt x="35" y="45"/>
                  </a:cubicBezTo>
                  <a:cubicBezTo>
                    <a:pt x="32" y="45"/>
                    <a:pt x="32" y="45"/>
                    <a:pt x="32" y="45"/>
                  </a:cubicBezTo>
                  <a:cubicBezTo>
                    <a:pt x="32" y="47"/>
                    <a:pt x="32" y="47"/>
                    <a:pt x="32" y="47"/>
                  </a:cubicBezTo>
                  <a:cubicBezTo>
                    <a:pt x="39" y="47"/>
                    <a:pt x="46" y="47"/>
                    <a:pt x="53" y="47"/>
                  </a:cubicBezTo>
                  <a:cubicBezTo>
                    <a:pt x="53" y="45"/>
                    <a:pt x="53" y="45"/>
                    <a:pt x="53" y="45"/>
                  </a:cubicBezTo>
                  <a:cubicBezTo>
                    <a:pt x="52" y="45"/>
                    <a:pt x="51" y="45"/>
                    <a:pt x="50" y="45"/>
                  </a:cubicBezTo>
                  <a:cubicBezTo>
                    <a:pt x="50" y="44"/>
                    <a:pt x="49" y="44"/>
                    <a:pt x="49" y="43"/>
                  </a:cubicBezTo>
                  <a:close/>
                  <a:moveTo>
                    <a:pt x="19" y="29"/>
                  </a:moveTo>
                  <a:cubicBezTo>
                    <a:pt x="26" y="13"/>
                    <a:pt x="26" y="13"/>
                    <a:pt x="26" y="13"/>
                  </a:cubicBezTo>
                  <a:cubicBezTo>
                    <a:pt x="32" y="29"/>
                    <a:pt x="32" y="29"/>
                    <a:pt x="32" y="29"/>
                  </a:cubicBezTo>
                  <a:lnTo>
                    <a:pt x="19" y="29"/>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î$ḷîḋé">
              <a:extLst>
                <a:ext uri="{FF2B5EF4-FFF2-40B4-BE49-F238E27FC236}">
                  <a16:creationId xmlns:a16="http://schemas.microsoft.com/office/drawing/2014/main" xmlns="" id="{204A9565-04E6-483A-9B75-DBECB3150E57}"/>
                </a:ext>
              </a:extLst>
            </p:cNvPr>
            <p:cNvSpPr/>
            <p:nvPr userDrawn="1"/>
          </p:nvSpPr>
          <p:spPr bwMode="auto">
            <a:xfrm>
              <a:off x="4571206" y="4008438"/>
              <a:ext cx="93663" cy="198438"/>
            </a:xfrm>
            <a:custGeom>
              <a:avLst/>
              <a:gdLst>
                <a:gd name="T0" fmla="*/ 0 w 22"/>
                <a:gd name="T1" fmla="*/ 0 h 47"/>
                <a:gd name="T2" fmla="*/ 0 w 22"/>
                <a:gd name="T3" fmla="*/ 2 h 47"/>
                <a:gd name="T4" fmla="*/ 2 w 22"/>
                <a:gd name="T5" fmla="*/ 2 h 47"/>
                <a:gd name="T6" fmla="*/ 5 w 22"/>
                <a:gd name="T7" fmla="*/ 4 h 47"/>
                <a:gd name="T8" fmla="*/ 6 w 22"/>
                <a:gd name="T9" fmla="*/ 18 h 47"/>
                <a:gd name="T10" fmla="*/ 6 w 22"/>
                <a:gd name="T11" fmla="*/ 29 h 47"/>
                <a:gd name="T12" fmla="*/ 5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6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îṩľiďè">
              <a:extLst>
                <a:ext uri="{FF2B5EF4-FFF2-40B4-BE49-F238E27FC236}">
                  <a16:creationId xmlns:a16="http://schemas.microsoft.com/office/drawing/2014/main" xmlns="" id="{FBF83551-F698-4750-82C8-739EE27A8C77}"/>
                </a:ext>
              </a:extLst>
            </p:cNvPr>
            <p:cNvSpPr/>
            <p:nvPr userDrawn="1"/>
          </p:nvSpPr>
          <p:spPr bwMode="auto">
            <a:xfrm>
              <a:off x="4377531" y="4008438"/>
              <a:ext cx="180975" cy="198438"/>
            </a:xfrm>
            <a:custGeom>
              <a:avLst/>
              <a:gdLst>
                <a:gd name="T0" fmla="*/ 0 w 43"/>
                <a:gd name="T1" fmla="*/ 0 h 47"/>
                <a:gd name="T2" fmla="*/ 0 w 43"/>
                <a:gd name="T3" fmla="*/ 7 h 47"/>
                <a:gd name="T4" fmla="*/ 0 w 43"/>
                <a:gd name="T5" fmla="*/ 11 h 47"/>
                <a:gd name="T6" fmla="*/ 2 w 43"/>
                <a:gd name="T7" fmla="*/ 11 h 47"/>
                <a:gd name="T8" fmla="*/ 3 w 43"/>
                <a:gd name="T9" fmla="*/ 7 h 47"/>
                <a:gd name="T10" fmla="*/ 4 w 43"/>
                <a:gd name="T11" fmla="*/ 4 h 47"/>
                <a:gd name="T12" fmla="*/ 16 w 43"/>
                <a:gd name="T13" fmla="*/ 3 h 47"/>
                <a:gd name="T14" fmla="*/ 16 w 43"/>
                <a:gd name="T15" fmla="*/ 3 h 47"/>
                <a:gd name="T16" fmla="*/ 16 w 43"/>
                <a:gd name="T17" fmla="*/ 3 h 47"/>
                <a:gd name="T18" fmla="*/ 17 w 43"/>
                <a:gd name="T19" fmla="*/ 13 h 47"/>
                <a:gd name="T20" fmla="*/ 17 w 43"/>
                <a:gd name="T21" fmla="*/ 32 h 47"/>
                <a:gd name="T22" fmla="*/ 16 w 43"/>
                <a:gd name="T23" fmla="*/ 42 h 47"/>
                <a:gd name="T24" fmla="*/ 15 w 43"/>
                <a:gd name="T25" fmla="*/ 44 h 47"/>
                <a:gd name="T26" fmla="*/ 13 w 43"/>
                <a:gd name="T27" fmla="*/ 45 h 47"/>
                <a:gd name="T28" fmla="*/ 10 w 43"/>
                <a:gd name="T29" fmla="*/ 45 h 47"/>
                <a:gd name="T30" fmla="*/ 10 w 43"/>
                <a:gd name="T31" fmla="*/ 47 h 47"/>
                <a:gd name="T32" fmla="*/ 33 w 43"/>
                <a:gd name="T33" fmla="*/ 47 h 47"/>
                <a:gd name="T34" fmla="*/ 33 w 43"/>
                <a:gd name="T35" fmla="*/ 45 h 47"/>
                <a:gd name="T36" fmla="*/ 31 w 43"/>
                <a:gd name="T37" fmla="*/ 45 h 47"/>
                <a:gd name="T38" fmla="*/ 27 w 43"/>
                <a:gd name="T39" fmla="*/ 44 h 47"/>
                <a:gd name="T40" fmla="*/ 26 w 43"/>
                <a:gd name="T41" fmla="*/ 32 h 47"/>
                <a:gd name="T42" fmla="*/ 26 w 43"/>
                <a:gd name="T43" fmla="*/ 14 h 47"/>
                <a:gd name="T44" fmla="*/ 27 w 43"/>
                <a:gd name="T45" fmla="*/ 3 h 47"/>
                <a:gd name="T46" fmla="*/ 34 w 43"/>
                <a:gd name="T47" fmla="*/ 4 h 47"/>
                <a:gd name="T48" fmla="*/ 39 w 43"/>
                <a:gd name="T49" fmla="*/ 4 h 47"/>
                <a:gd name="T50" fmla="*/ 39 w 43"/>
                <a:gd name="T51" fmla="*/ 4 h 47"/>
                <a:gd name="T52" fmla="*/ 40 w 43"/>
                <a:gd name="T53" fmla="*/ 7 h 47"/>
                <a:gd name="T54" fmla="*/ 40 w 43"/>
                <a:gd name="T55" fmla="*/ 11 h 47"/>
                <a:gd name="T56" fmla="*/ 42 w 43"/>
                <a:gd name="T57" fmla="*/ 11 h 47"/>
                <a:gd name="T58" fmla="*/ 43 w 43"/>
                <a:gd name="T59" fmla="*/ 0 h 47"/>
                <a:gd name="T60" fmla="*/ 22 w 43"/>
                <a:gd name="T61" fmla="*/ 0 h 47"/>
                <a:gd name="T62" fmla="*/ 0 w 43"/>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47">
                  <a:moveTo>
                    <a:pt x="0" y="0"/>
                  </a:moveTo>
                  <a:cubicBezTo>
                    <a:pt x="0" y="3"/>
                    <a:pt x="0" y="5"/>
                    <a:pt x="0" y="7"/>
                  </a:cubicBezTo>
                  <a:cubicBezTo>
                    <a:pt x="0" y="11"/>
                    <a:pt x="0" y="11"/>
                    <a:pt x="0" y="11"/>
                  </a:cubicBezTo>
                  <a:cubicBezTo>
                    <a:pt x="2" y="11"/>
                    <a:pt x="2" y="11"/>
                    <a:pt x="2" y="11"/>
                  </a:cubicBezTo>
                  <a:cubicBezTo>
                    <a:pt x="3" y="7"/>
                    <a:pt x="3" y="7"/>
                    <a:pt x="3" y="7"/>
                  </a:cubicBezTo>
                  <a:cubicBezTo>
                    <a:pt x="3" y="5"/>
                    <a:pt x="3" y="4"/>
                    <a:pt x="4" y="4"/>
                  </a:cubicBezTo>
                  <a:cubicBezTo>
                    <a:pt x="16" y="3"/>
                    <a:pt x="16" y="3"/>
                    <a:pt x="16" y="3"/>
                  </a:cubicBezTo>
                  <a:cubicBezTo>
                    <a:pt x="16" y="3"/>
                    <a:pt x="16" y="3"/>
                    <a:pt x="16" y="3"/>
                  </a:cubicBezTo>
                  <a:cubicBezTo>
                    <a:pt x="16" y="3"/>
                    <a:pt x="16" y="3"/>
                    <a:pt x="16" y="3"/>
                  </a:cubicBezTo>
                  <a:cubicBezTo>
                    <a:pt x="16" y="6"/>
                    <a:pt x="17" y="10"/>
                    <a:pt x="17" y="13"/>
                  </a:cubicBezTo>
                  <a:cubicBezTo>
                    <a:pt x="17" y="32"/>
                    <a:pt x="17" y="32"/>
                    <a:pt x="17" y="32"/>
                  </a:cubicBezTo>
                  <a:cubicBezTo>
                    <a:pt x="17" y="36"/>
                    <a:pt x="16" y="40"/>
                    <a:pt x="16" y="42"/>
                  </a:cubicBezTo>
                  <a:cubicBezTo>
                    <a:pt x="16" y="43"/>
                    <a:pt x="16" y="44"/>
                    <a:pt x="15" y="44"/>
                  </a:cubicBezTo>
                  <a:cubicBezTo>
                    <a:pt x="15" y="45"/>
                    <a:pt x="14" y="45"/>
                    <a:pt x="13" y="45"/>
                  </a:cubicBezTo>
                  <a:cubicBezTo>
                    <a:pt x="10" y="45"/>
                    <a:pt x="10" y="45"/>
                    <a:pt x="10" y="45"/>
                  </a:cubicBezTo>
                  <a:cubicBezTo>
                    <a:pt x="10" y="47"/>
                    <a:pt x="10" y="47"/>
                    <a:pt x="10" y="47"/>
                  </a:cubicBezTo>
                  <a:cubicBezTo>
                    <a:pt x="17" y="47"/>
                    <a:pt x="25" y="47"/>
                    <a:pt x="33" y="47"/>
                  </a:cubicBezTo>
                  <a:cubicBezTo>
                    <a:pt x="33" y="45"/>
                    <a:pt x="33" y="45"/>
                    <a:pt x="33" y="45"/>
                  </a:cubicBezTo>
                  <a:cubicBezTo>
                    <a:pt x="31" y="45"/>
                    <a:pt x="31" y="45"/>
                    <a:pt x="31" y="45"/>
                  </a:cubicBezTo>
                  <a:cubicBezTo>
                    <a:pt x="29" y="45"/>
                    <a:pt x="27" y="45"/>
                    <a:pt x="27" y="44"/>
                  </a:cubicBezTo>
                  <a:cubicBezTo>
                    <a:pt x="27" y="43"/>
                    <a:pt x="26" y="39"/>
                    <a:pt x="26" y="32"/>
                  </a:cubicBezTo>
                  <a:cubicBezTo>
                    <a:pt x="26" y="14"/>
                    <a:pt x="26" y="14"/>
                    <a:pt x="26" y="14"/>
                  </a:cubicBezTo>
                  <a:cubicBezTo>
                    <a:pt x="26" y="10"/>
                    <a:pt x="27" y="7"/>
                    <a:pt x="27" y="3"/>
                  </a:cubicBezTo>
                  <a:cubicBezTo>
                    <a:pt x="29" y="3"/>
                    <a:pt x="32" y="3"/>
                    <a:pt x="34" y="4"/>
                  </a:cubicBezTo>
                  <a:cubicBezTo>
                    <a:pt x="39" y="4"/>
                    <a:pt x="39" y="4"/>
                    <a:pt x="39" y="4"/>
                  </a:cubicBezTo>
                  <a:cubicBezTo>
                    <a:pt x="39" y="4"/>
                    <a:pt x="39" y="4"/>
                    <a:pt x="39" y="4"/>
                  </a:cubicBezTo>
                  <a:cubicBezTo>
                    <a:pt x="39" y="4"/>
                    <a:pt x="40" y="5"/>
                    <a:pt x="40" y="7"/>
                  </a:cubicBezTo>
                  <a:cubicBezTo>
                    <a:pt x="40" y="11"/>
                    <a:pt x="40" y="11"/>
                    <a:pt x="40" y="11"/>
                  </a:cubicBezTo>
                  <a:cubicBezTo>
                    <a:pt x="42" y="11"/>
                    <a:pt x="42" y="11"/>
                    <a:pt x="42" y="11"/>
                  </a:cubicBezTo>
                  <a:cubicBezTo>
                    <a:pt x="42" y="8"/>
                    <a:pt x="42" y="4"/>
                    <a:pt x="43" y="0"/>
                  </a:cubicBezTo>
                  <a:cubicBezTo>
                    <a:pt x="36" y="0"/>
                    <a:pt x="29" y="0"/>
                    <a:pt x="22" y="0"/>
                  </a:cubicBezTo>
                  <a:cubicBezTo>
                    <a:pt x="15" y="0"/>
                    <a:pt x="7" y="0"/>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îṩḻîḍê">
              <a:extLst>
                <a:ext uri="{FF2B5EF4-FFF2-40B4-BE49-F238E27FC236}">
                  <a16:creationId xmlns:a16="http://schemas.microsoft.com/office/drawing/2014/main" xmlns="" id="{B68DB4D2-3C4D-451C-97EF-270A2D0CF0F4}"/>
                </a:ext>
              </a:extLst>
            </p:cNvPr>
            <p:cNvSpPr/>
            <p:nvPr userDrawn="1"/>
          </p:nvSpPr>
          <p:spPr bwMode="auto">
            <a:xfrm>
              <a:off x="2107406" y="2490788"/>
              <a:ext cx="1868488" cy="1873250"/>
            </a:xfrm>
            <a:custGeom>
              <a:avLst/>
              <a:gdLst>
                <a:gd name="T0" fmla="*/ 221 w 443"/>
                <a:gd name="T1" fmla="*/ 8 h 442"/>
                <a:gd name="T2" fmla="*/ 434 w 443"/>
                <a:gd name="T3" fmla="*/ 221 h 442"/>
                <a:gd name="T4" fmla="*/ 221 w 443"/>
                <a:gd name="T5" fmla="*/ 434 h 442"/>
                <a:gd name="T6" fmla="*/ 9 w 443"/>
                <a:gd name="T7" fmla="*/ 221 h 442"/>
                <a:gd name="T8" fmla="*/ 221 w 443"/>
                <a:gd name="T9" fmla="*/ 8 h 442"/>
                <a:gd name="T10" fmla="*/ 221 w 443"/>
                <a:gd name="T11" fmla="*/ 0 h 442"/>
                <a:gd name="T12" fmla="*/ 443 w 443"/>
                <a:gd name="T13" fmla="*/ 221 h 442"/>
                <a:gd name="T14" fmla="*/ 221 w 443"/>
                <a:gd name="T15" fmla="*/ 442 h 442"/>
                <a:gd name="T16" fmla="*/ 0 w 443"/>
                <a:gd name="T17" fmla="*/ 221 h 442"/>
                <a:gd name="T18" fmla="*/ 221 w 443"/>
                <a:gd name="T19"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3" h="442">
                  <a:moveTo>
                    <a:pt x="221" y="8"/>
                  </a:moveTo>
                  <a:cubicBezTo>
                    <a:pt x="339" y="8"/>
                    <a:pt x="434" y="104"/>
                    <a:pt x="434" y="221"/>
                  </a:cubicBezTo>
                  <a:cubicBezTo>
                    <a:pt x="434" y="338"/>
                    <a:pt x="339" y="434"/>
                    <a:pt x="221" y="434"/>
                  </a:cubicBezTo>
                  <a:cubicBezTo>
                    <a:pt x="104" y="434"/>
                    <a:pt x="9" y="338"/>
                    <a:pt x="9" y="221"/>
                  </a:cubicBezTo>
                  <a:cubicBezTo>
                    <a:pt x="9" y="104"/>
                    <a:pt x="104" y="8"/>
                    <a:pt x="221" y="8"/>
                  </a:cubicBezTo>
                  <a:moveTo>
                    <a:pt x="221" y="0"/>
                  </a:moveTo>
                  <a:cubicBezTo>
                    <a:pt x="343" y="0"/>
                    <a:pt x="443" y="99"/>
                    <a:pt x="443" y="221"/>
                  </a:cubicBezTo>
                  <a:cubicBezTo>
                    <a:pt x="443" y="343"/>
                    <a:pt x="343" y="442"/>
                    <a:pt x="221" y="442"/>
                  </a:cubicBezTo>
                  <a:cubicBezTo>
                    <a:pt x="100" y="442"/>
                    <a:pt x="0" y="343"/>
                    <a:pt x="0" y="221"/>
                  </a:cubicBezTo>
                  <a:cubicBezTo>
                    <a:pt x="0" y="99"/>
                    <a:pt x="100" y="0"/>
                    <a:pt x="221"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íšḻîḋe">
              <a:extLst>
                <a:ext uri="{FF2B5EF4-FFF2-40B4-BE49-F238E27FC236}">
                  <a16:creationId xmlns:a16="http://schemas.microsoft.com/office/drawing/2014/main" xmlns="" id="{D2AE36BE-1A63-4A40-8682-478EEB080885}"/>
                </a:ext>
              </a:extLst>
            </p:cNvPr>
            <p:cNvSpPr/>
            <p:nvPr userDrawn="1"/>
          </p:nvSpPr>
          <p:spPr bwMode="auto">
            <a:xfrm>
              <a:off x="2209006" y="2592388"/>
              <a:ext cx="1666875" cy="1177925"/>
            </a:xfrm>
            <a:custGeom>
              <a:avLst/>
              <a:gdLst>
                <a:gd name="T0" fmla="*/ 359 w 395"/>
                <a:gd name="T1" fmla="*/ 255 h 278"/>
                <a:gd name="T2" fmla="*/ 377 w 395"/>
                <a:gd name="T3" fmla="*/ 278 h 278"/>
                <a:gd name="T4" fmla="*/ 362 w 395"/>
                <a:gd name="T5" fmla="*/ 239 h 278"/>
                <a:gd name="T6" fmla="*/ 386 w 395"/>
                <a:gd name="T7" fmla="*/ 226 h 278"/>
                <a:gd name="T8" fmla="*/ 385 w 395"/>
                <a:gd name="T9" fmla="*/ 212 h 278"/>
                <a:gd name="T10" fmla="*/ 367 w 395"/>
                <a:gd name="T11" fmla="*/ 220 h 278"/>
                <a:gd name="T12" fmla="*/ 374 w 395"/>
                <a:gd name="T13" fmla="*/ 201 h 278"/>
                <a:gd name="T14" fmla="*/ 384 w 395"/>
                <a:gd name="T15" fmla="*/ 192 h 278"/>
                <a:gd name="T16" fmla="*/ 382 w 395"/>
                <a:gd name="T17" fmla="*/ 134 h 278"/>
                <a:gd name="T18" fmla="*/ 383 w 395"/>
                <a:gd name="T19" fmla="*/ 140 h 278"/>
                <a:gd name="T20" fmla="*/ 372 w 395"/>
                <a:gd name="T21" fmla="*/ 143 h 278"/>
                <a:gd name="T22" fmla="*/ 352 w 395"/>
                <a:gd name="T23" fmla="*/ 127 h 278"/>
                <a:gd name="T24" fmla="*/ 369 w 395"/>
                <a:gd name="T25" fmla="*/ 123 h 278"/>
                <a:gd name="T26" fmla="*/ 339 w 395"/>
                <a:gd name="T27" fmla="*/ 100 h 278"/>
                <a:gd name="T28" fmla="*/ 358 w 395"/>
                <a:gd name="T29" fmla="*/ 98 h 278"/>
                <a:gd name="T30" fmla="*/ 324 w 395"/>
                <a:gd name="T31" fmla="*/ 80 h 278"/>
                <a:gd name="T32" fmla="*/ 337 w 395"/>
                <a:gd name="T33" fmla="*/ 60 h 278"/>
                <a:gd name="T34" fmla="*/ 334 w 395"/>
                <a:gd name="T35" fmla="*/ 57 h 278"/>
                <a:gd name="T36" fmla="*/ 322 w 395"/>
                <a:gd name="T37" fmla="*/ 45 h 278"/>
                <a:gd name="T38" fmla="*/ 327 w 395"/>
                <a:gd name="T39" fmla="*/ 51 h 278"/>
                <a:gd name="T40" fmla="*/ 296 w 395"/>
                <a:gd name="T41" fmla="*/ 36 h 278"/>
                <a:gd name="T42" fmla="*/ 257 w 395"/>
                <a:gd name="T43" fmla="*/ 35 h 278"/>
                <a:gd name="T44" fmla="*/ 262 w 395"/>
                <a:gd name="T45" fmla="*/ 38 h 278"/>
                <a:gd name="T46" fmla="*/ 232 w 395"/>
                <a:gd name="T47" fmla="*/ 29 h 278"/>
                <a:gd name="T48" fmla="*/ 230 w 395"/>
                <a:gd name="T49" fmla="*/ 3 h 278"/>
                <a:gd name="T50" fmla="*/ 210 w 395"/>
                <a:gd name="T51" fmla="*/ 28 h 278"/>
                <a:gd name="T52" fmla="*/ 192 w 395"/>
                <a:gd name="T53" fmla="*/ 27 h 278"/>
                <a:gd name="T54" fmla="*/ 206 w 395"/>
                <a:gd name="T55" fmla="*/ 2 h 278"/>
                <a:gd name="T56" fmla="*/ 224 w 395"/>
                <a:gd name="T57" fmla="*/ 4 h 278"/>
                <a:gd name="T58" fmla="*/ 188 w 395"/>
                <a:gd name="T59" fmla="*/ 2 h 278"/>
                <a:gd name="T60" fmla="*/ 145 w 395"/>
                <a:gd name="T61" fmla="*/ 35 h 278"/>
                <a:gd name="T62" fmla="*/ 157 w 395"/>
                <a:gd name="T63" fmla="*/ 10 h 278"/>
                <a:gd name="T64" fmla="*/ 159 w 395"/>
                <a:gd name="T65" fmla="*/ 22 h 278"/>
                <a:gd name="T66" fmla="*/ 135 w 395"/>
                <a:gd name="T67" fmla="*/ 14 h 278"/>
                <a:gd name="T68" fmla="*/ 127 w 395"/>
                <a:gd name="T69" fmla="*/ 43 h 278"/>
                <a:gd name="T70" fmla="*/ 111 w 395"/>
                <a:gd name="T71" fmla="*/ 20 h 278"/>
                <a:gd name="T72" fmla="*/ 106 w 395"/>
                <a:gd name="T73" fmla="*/ 54 h 278"/>
                <a:gd name="T74" fmla="*/ 106 w 395"/>
                <a:gd name="T75" fmla="*/ 30 h 278"/>
                <a:gd name="T76" fmla="*/ 73 w 395"/>
                <a:gd name="T77" fmla="*/ 48 h 278"/>
                <a:gd name="T78" fmla="*/ 99 w 395"/>
                <a:gd name="T79" fmla="*/ 55 h 278"/>
                <a:gd name="T80" fmla="*/ 65 w 395"/>
                <a:gd name="T81" fmla="*/ 86 h 278"/>
                <a:gd name="T82" fmla="*/ 50 w 395"/>
                <a:gd name="T83" fmla="*/ 98 h 278"/>
                <a:gd name="T84" fmla="*/ 31 w 395"/>
                <a:gd name="T85" fmla="*/ 95 h 278"/>
                <a:gd name="T86" fmla="*/ 19 w 395"/>
                <a:gd name="T87" fmla="*/ 130 h 278"/>
                <a:gd name="T88" fmla="*/ 13 w 395"/>
                <a:gd name="T89" fmla="*/ 132 h 278"/>
                <a:gd name="T90" fmla="*/ 25 w 395"/>
                <a:gd name="T91" fmla="*/ 107 h 278"/>
                <a:gd name="T92" fmla="*/ 8 w 395"/>
                <a:gd name="T93" fmla="*/ 145 h 278"/>
                <a:gd name="T94" fmla="*/ 13 w 395"/>
                <a:gd name="T95" fmla="*/ 159 h 278"/>
                <a:gd name="T96" fmla="*/ 5 w 395"/>
                <a:gd name="T97" fmla="*/ 160 h 278"/>
                <a:gd name="T98" fmla="*/ 26 w 395"/>
                <a:gd name="T99" fmla="*/ 193 h 278"/>
                <a:gd name="T100" fmla="*/ 0 w 395"/>
                <a:gd name="T101" fmla="*/ 196 h 278"/>
                <a:gd name="T102" fmla="*/ 19 w 395"/>
                <a:gd name="T103" fmla="*/ 216 h 278"/>
                <a:gd name="T104" fmla="*/ 29 w 395"/>
                <a:gd name="T105" fmla="*/ 223 h 278"/>
                <a:gd name="T106" fmla="*/ 31 w 395"/>
                <a:gd name="T107" fmla="*/ 232 h 278"/>
                <a:gd name="T108" fmla="*/ 5 w 395"/>
                <a:gd name="T109" fmla="*/ 238 h 278"/>
                <a:gd name="T110" fmla="*/ 16 w 395"/>
                <a:gd name="T111" fmla="*/ 254 h 278"/>
                <a:gd name="T112" fmla="*/ 38 w 395"/>
                <a:gd name="T113" fmla="*/ 260 h 278"/>
                <a:gd name="T114" fmla="*/ 9 w 395"/>
                <a:gd name="T115" fmla="*/ 254 h 278"/>
                <a:gd name="T116" fmla="*/ 383 w 395"/>
                <a:gd name="T117" fmla="*/ 165 h 278"/>
                <a:gd name="T118" fmla="*/ 389 w 395"/>
                <a:gd name="T119" fmla="*/ 15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5" h="278">
                  <a:moveTo>
                    <a:pt x="376" y="277"/>
                  </a:moveTo>
                  <a:cubicBezTo>
                    <a:pt x="374" y="275"/>
                    <a:pt x="372" y="271"/>
                    <a:pt x="369" y="268"/>
                  </a:cubicBezTo>
                  <a:cubicBezTo>
                    <a:pt x="368" y="266"/>
                    <a:pt x="367" y="264"/>
                    <a:pt x="366" y="264"/>
                  </a:cubicBezTo>
                  <a:cubicBezTo>
                    <a:pt x="366" y="264"/>
                    <a:pt x="365" y="264"/>
                    <a:pt x="365" y="263"/>
                  </a:cubicBezTo>
                  <a:cubicBezTo>
                    <a:pt x="363" y="263"/>
                    <a:pt x="363" y="263"/>
                    <a:pt x="363" y="263"/>
                  </a:cubicBezTo>
                  <a:cubicBezTo>
                    <a:pt x="360" y="261"/>
                    <a:pt x="358" y="261"/>
                    <a:pt x="357" y="261"/>
                  </a:cubicBezTo>
                  <a:cubicBezTo>
                    <a:pt x="357" y="261"/>
                    <a:pt x="357" y="261"/>
                    <a:pt x="357" y="261"/>
                  </a:cubicBezTo>
                  <a:cubicBezTo>
                    <a:pt x="356" y="261"/>
                    <a:pt x="356" y="262"/>
                    <a:pt x="355" y="263"/>
                  </a:cubicBezTo>
                  <a:cubicBezTo>
                    <a:pt x="355" y="263"/>
                    <a:pt x="355" y="263"/>
                    <a:pt x="355" y="263"/>
                  </a:cubicBezTo>
                  <a:cubicBezTo>
                    <a:pt x="354" y="263"/>
                    <a:pt x="354" y="263"/>
                    <a:pt x="354" y="263"/>
                  </a:cubicBezTo>
                  <a:cubicBezTo>
                    <a:pt x="354" y="263"/>
                    <a:pt x="354" y="263"/>
                    <a:pt x="354" y="263"/>
                  </a:cubicBezTo>
                  <a:cubicBezTo>
                    <a:pt x="354" y="261"/>
                    <a:pt x="355" y="260"/>
                    <a:pt x="356" y="257"/>
                  </a:cubicBezTo>
                  <a:cubicBezTo>
                    <a:pt x="357" y="255"/>
                    <a:pt x="358" y="253"/>
                    <a:pt x="358" y="252"/>
                  </a:cubicBezTo>
                  <a:cubicBezTo>
                    <a:pt x="358" y="251"/>
                    <a:pt x="358" y="251"/>
                    <a:pt x="358" y="251"/>
                  </a:cubicBezTo>
                  <a:cubicBezTo>
                    <a:pt x="360" y="252"/>
                    <a:pt x="360" y="252"/>
                    <a:pt x="360" y="252"/>
                  </a:cubicBezTo>
                  <a:cubicBezTo>
                    <a:pt x="360" y="252"/>
                    <a:pt x="360" y="252"/>
                    <a:pt x="360" y="252"/>
                  </a:cubicBezTo>
                  <a:cubicBezTo>
                    <a:pt x="359" y="253"/>
                    <a:pt x="359" y="254"/>
                    <a:pt x="359" y="254"/>
                  </a:cubicBezTo>
                  <a:cubicBezTo>
                    <a:pt x="359" y="255"/>
                    <a:pt x="359" y="255"/>
                    <a:pt x="359" y="255"/>
                  </a:cubicBezTo>
                  <a:cubicBezTo>
                    <a:pt x="360" y="255"/>
                    <a:pt x="361" y="256"/>
                    <a:pt x="365" y="258"/>
                  </a:cubicBezTo>
                  <a:cubicBezTo>
                    <a:pt x="367" y="258"/>
                    <a:pt x="367" y="258"/>
                    <a:pt x="367" y="258"/>
                  </a:cubicBezTo>
                  <a:cubicBezTo>
                    <a:pt x="368" y="258"/>
                    <a:pt x="370" y="258"/>
                    <a:pt x="374" y="258"/>
                  </a:cubicBezTo>
                  <a:cubicBezTo>
                    <a:pt x="378" y="257"/>
                    <a:pt x="380" y="256"/>
                    <a:pt x="382" y="256"/>
                  </a:cubicBezTo>
                  <a:cubicBezTo>
                    <a:pt x="383" y="255"/>
                    <a:pt x="383" y="255"/>
                    <a:pt x="383" y="255"/>
                  </a:cubicBezTo>
                  <a:cubicBezTo>
                    <a:pt x="383" y="255"/>
                    <a:pt x="384" y="254"/>
                    <a:pt x="384" y="254"/>
                  </a:cubicBezTo>
                  <a:cubicBezTo>
                    <a:pt x="384" y="253"/>
                    <a:pt x="384" y="253"/>
                    <a:pt x="384" y="253"/>
                  </a:cubicBezTo>
                  <a:cubicBezTo>
                    <a:pt x="385" y="254"/>
                    <a:pt x="385" y="254"/>
                    <a:pt x="385" y="254"/>
                  </a:cubicBezTo>
                  <a:cubicBezTo>
                    <a:pt x="385" y="254"/>
                    <a:pt x="385" y="254"/>
                    <a:pt x="385" y="254"/>
                  </a:cubicBezTo>
                  <a:cubicBezTo>
                    <a:pt x="385" y="257"/>
                    <a:pt x="384" y="259"/>
                    <a:pt x="384" y="260"/>
                  </a:cubicBezTo>
                  <a:cubicBezTo>
                    <a:pt x="384" y="261"/>
                    <a:pt x="383" y="261"/>
                    <a:pt x="383" y="261"/>
                  </a:cubicBezTo>
                  <a:cubicBezTo>
                    <a:pt x="381" y="262"/>
                    <a:pt x="378" y="262"/>
                    <a:pt x="374" y="263"/>
                  </a:cubicBezTo>
                  <a:cubicBezTo>
                    <a:pt x="369" y="263"/>
                    <a:pt x="369" y="263"/>
                    <a:pt x="369" y="263"/>
                  </a:cubicBezTo>
                  <a:cubicBezTo>
                    <a:pt x="370" y="265"/>
                    <a:pt x="371" y="267"/>
                    <a:pt x="374" y="270"/>
                  </a:cubicBezTo>
                  <a:cubicBezTo>
                    <a:pt x="377" y="273"/>
                    <a:pt x="377" y="273"/>
                    <a:pt x="377" y="273"/>
                  </a:cubicBezTo>
                  <a:cubicBezTo>
                    <a:pt x="377" y="274"/>
                    <a:pt x="378" y="274"/>
                    <a:pt x="378" y="275"/>
                  </a:cubicBezTo>
                  <a:cubicBezTo>
                    <a:pt x="377" y="278"/>
                    <a:pt x="377" y="278"/>
                    <a:pt x="377" y="278"/>
                  </a:cubicBezTo>
                  <a:cubicBezTo>
                    <a:pt x="377" y="278"/>
                    <a:pt x="377" y="278"/>
                    <a:pt x="377" y="278"/>
                  </a:cubicBezTo>
                  <a:lnTo>
                    <a:pt x="376" y="277"/>
                  </a:lnTo>
                  <a:close/>
                  <a:moveTo>
                    <a:pt x="387" y="251"/>
                  </a:moveTo>
                  <a:cubicBezTo>
                    <a:pt x="386" y="250"/>
                    <a:pt x="385" y="250"/>
                    <a:pt x="384" y="250"/>
                  </a:cubicBezTo>
                  <a:cubicBezTo>
                    <a:pt x="381" y="249"/>
                    <a:pt x="381" y="249"/>
                    <a:pt x="381" y="249"/>
                  </a:cubicBezTo>
                  <a:cubicBezTo>
                    <a:pt x="381" y="249"/>
                    <a:pt x="381" y="249"/>
                    <a:pt x="381" y="249"/>
                  </a:cubicBezTo>
                  <a:cubicBezTo>
                    <a:pt x="381" y="248"/>
                    <a:pt x="381" y="248"/>
                    <a:pt x="381" y="248"/>
                  </a:cubicBezTo>
                  <a:cubicBezTo>
                    <a:pt x="381" y="248"/>
                    <a:pt x="381" y="248"/>
                    <a:pt x="381" y="248"/>
                  </a:cubicBezTo>
                  <a:cubicBezTo>
                    <a:pt x="383" y="248"/>
                    <a:pt x="384" y="248"/>
                    <a:pt x="384" y="248"/>
                  </a:cubicBezTo>
                  <a:cubicBezTo>
                    <a:pt x="384" y="248"/>
                    <a:pt x="385" y="248"/>
                    <a:pt x="385" y="247"/>
                  </a:cubicBezTo>
                  <a:cubicBezTo>
                    <a:pt x="385" y="247"/>
                    <a:pt x="385" y="246"/>
                    <a:pt x="386" y="243"/>
                  </a:cubicBezTo>
                  <a:cubicBezTo>
                    <a:pt x="387" y="241"/>
                    <a:pt x="387" y="241"/>
                    <a:pt x="387" y="241"/>
                  </a:cubicBezTo>
                  <a:cubicBezTo>
                    <a:pt x="386" y="241"/>
                    <a:pt x="384" y="240"/>
                    <a:pt x="381" y="240"/>
                  </a:cubicBezTo>
                  <a:cubicBezTo>
                    <a:pt x="371" y="237"/>
                    <a:pt x="371" y="237"/>
                    <a:pt x="371" y="237"/>
                  </a:cubicBezTo>
                  <a:cubicBezTo>
                    <a:pt x="368" y="237"/>
                    <a:pt x="366" y="236"/>
                    <a:pt x="365" y="236"/>
                  </a:cubicBezTo>
                  <a:cubicBezTo>
                    <a:pt x="365" y="236"/>
                    <a:pt x="364" y="236"/>
                    <a:pt x="364" y="237"/>
                  </a:cubicBezTo>
                  <a:cubicBezTo>
                    <a:pt x="364" y="237"/>
                    <a:pt x="364" y="238"/>
                    <a:pt x="363" y="239"/>
                  </a:cubicBezTo>
                  <a:cubicBezTo>
                    <a:pt x="363" y="239"/>
                    <a:pt x="363" y="239"/>
                    <a:pt x="363" y="239"/>
                  </a:cubicBezTo>
                  <a:cubicBezTo>
                    <a:pt x="362" y="239"/>
                    <a:pt x="362" y="239"/>
                    <a:pt x="362" y="239"/>
                  </a:cubicBezTo>
                  <a:cubicBezTo>
                    <a:pt x="362" y="238"/>
                    <a:pt x="362" y="238"/>
                    <a:pt x="362" y="238"/>
                  </a:cubicBezTo>
                  <a:cubicBezTo>
                    <a:pt x="362" y="237"/>
                    <a:pt x="363" y="235"/>
                    <a:pt x="363" y="233"/>
                  </a:cubicBezTo>
                  <a:cubicBezTo>
                    <a:pt x="364" y="230"/>
                    <a:pt x="364" y="228"/>
                    <a:pt x="364" y="227"/>
                  </a:cubicBezTo>
                  <a:cubicBezTo>
                    <a:pt x="365" y="227"/>
                    <a:pt x="365" y="227"/>
                    <a:pt x="365" y="227"/>
                  </a:cubicBezTo>
                  <a:cubicBezTo>
                    <a:pt x="366" y="227"/>
                    <a:pt x="366" y="227"/>
                    <a:pt x="366" y="227"/>
                  </a:cubicBezTo>
                  <a:cubicBezTo>
                    <a:pt x="366" y="227"/>
                    <a:pt x="366" y="227"/>
                    <a:pt x="366" y="227"/>
                  </a:cubicBezTo>
                  <a:cubicBezTo>
                    <a:pt x="366" y="229"/>
                    <a:pt x="366" y="229"/>
                    <a:pt x="366" y="230"/>
                  </a:cubicBezTo>
                  <a:cubicBezTo>
                    <a:pt x="366" y="230"/>
                    <a:pt x="366" y="230"/>
                    <a:pt x="366" y="230"/>
                  </a:cubicBezTo>
                  <a:cubicBezTo>
                    <a:pt x="367" y="231"/>
                    <a:pt x="369" y="231"/>
                    <a:pt x="372" y="232"/>
                  </a:cubicBezTo>
                  <a:cubicBezTo>
                    <a:pt x="383" y="234"/>
                    <a:pt x="383" y="234"/>
                    <a:pt x="383" y="234"/>
                  </a:cubicBezTo>
                  <a:cubicBezTo>
                    <a:pt x="386" y="235"/>
                    <a:pt x="387" y="235"/>
                    <a:pt x="388" y="236"/>
                  </a:cubicBezTo>
                  <a:cubicBezTo>
                    <a:pt x="388" y="233"/>
                    <a:pt x="388" y="233"/>
                    <a:pt x="388" y="233"/>
                  </a:cubicBezTo>
                  <a:cubicBezTo>
                    <a:pt x="389" y="231"/>
                    <a:pt x="389" y="229"/>
                    <a:pt x="389" y="229"/>
                  </a:cubicBezTo>
                  <a:cubicBezTo>
                    <a:pt x="389" y="229"/>
                    <a:pt x="389" y="229"/>
                    <a:pt x="389" y="228"/>
                  </a:cubicBezTo>
                  <a:cubicBezTo>
                    <a:pt x="389" y="228"/>
                    <a:pt x="388" y="228"/>
                    <a:pt x="388" y="228"/>
                  </a:cubicBezTo>
                  <a:cubicBezTo>
                    <a:pt x="387" y="228"/>
                    <a:pt x="386" y="227"/>
                    <a:pt x="386" y="227"/>
                  </a:cubicBezTo>
                  <a:cubicBezTo>
                    <a:pt x="386" y="227"/>
                    <a:pt x="386" y="227"/>
                    <a:pt x="386" y="227"/>
                  </a:cubicBezTo>
                  <a:cubicBezTo>
                    <a:pt x="386" y="226"/>
                    <a:pt x="386" y="226"/>
                    <a:pt x="386" y="226"/>
                  </a:cubicBezTo>
                  <a:cubicBezTo>
                    <a:pt x="386" y="226"/>
                    <a:pt x="386" y="226"/>
                    <a:pt x="386" y="226"/>
                  </a:cubicBezTo>
                  <a:cubicBezTo>
                    <a:pt x="389" y="226"/>
                    <a:pt x="389" y="226"/>
                    <a:pt x="389" y="226"/>
                  </a:cubicBezTo>
                  <a:cubicBezTo>
                    <a:pt x="390" y="227"/>
                    <a:pt x="391" y="227"/>
                    <a:pt x="392" y="227"/>
                  </a:cubicBezTo>
                  <a:cubicBezTo>
                    <a:pt x="392" y="227"/>
                    <a:pt x="392" y="227"/>
                    <a:pt x="392" y="227"/>
                  </a:cubicBezTo>
                  <a:cubicBezTo>
                    <a:pt x="392" y="228"/>
                    <a:pt x="391" y="230"/>
                    <a:pt x="390" y="235"/>
                  </a:cubicBezTo>
                  <a:cubicBezTo>
                    <a:pt x="389" y="243"/>
                    <a:pt x="389" y="243"/>
                    <a:pt x="389" y="243"/>
                  </a:cubicBezTo>
                  <a:cubicBezTo>
                    <a:pt x="388" y="247"/>
                    <a:pt x="387" y="250"/>
                    <a:pt x="387" y="251"/>
                  </a:cubicBezTo>
                  <a:close/>
                  <a:moveTo>
                    <a:pt x="366" y="220"/>
                  </a:moveTo>
                  <a:cubicBezTo>
                    <a:pt x="366" y="220"/>
                    <a:pt x="366" y="220"/>
                    <a:pt x="366" y="220"/>
                  </a:cubicBezTo>
                  <a:cubicBezTo>
                    <a:pt x="366" y="218"/>
                    <a:pt x="366" y="217"/>
                    <a:pt x="366" y="214"/>
                  </a:cubicBezTo>
                  <a:cubicBezTo>
                    <a:pt x="366" y="211"/>
                    <a:pt x="366" y="209"/>
                    <a:pt x="366" y="208"/>
                  </a:cubicBezTo>
                  <a:cubicBezTo>
                    <a:pt x="367" y="208"/>
                    <a:pt x="367" y="208"/>
                    <a:pt x="367" y="208"/>
                  </a:cubicBezTo>
                  <a:cubicBezTo>
                    <a:pt x="368" y="208"/>
                    <a:pt x="368" y="208"/>
                    <a:pt x="368" y="208"/>
                  </a:cubicBezTo>
                  <a:cubicBezTo>
                    <a:pt x="368" y="208"/>
                    <a:pt x="368" y="208"/>
                    <a:pt x="368" y="208"/>
                  </a:cubicBezTo>
                  <a:cubicBezTo>
                    <a:pt x="368" y="209"/>
                    <a:pt x="368" y="210"/>
                    <a:pt x="368" y="210"/>
                  </a:cubicBezTo>
                  <a:cubicBezTo>
                    <a:pt x="368" y="211"/>
                    <a:pt x="368" y="211"/>
                    <a:pt x="369" y="211"/>
                  </a:cubicBezTo>
                  <a:cubicBezTo>
                    <a:pt x="370" y="211"/>
                    <a:pt x="372" y="212"/>
                    <a:pt x="375" y="212"/>
                  </a:cubicBezTo>
                  <a:cubicBezTo>
                    <a:pt x="385" y="212"/>
                    <a:pt x="385" y="212"/>
                    <a:pt x="385" y="212"/>
                  </a:cubicBezTo>
                  <a:cubicBezTo>
                    <a:pt x="388" y="213"/>
                    <a:pt x="390" y="213"/>
                    <a:pt x="391" y="213"/>
                  </a:cubicBezTo>
                  <a:cubicBezTo>
                    <a:pt x="391" y="213"/>
                    <a:pt x="391" y="212"/>
                    <a:pt x="392" y="212"/>
                  </a:cubicBezTo>
                  <a:cubicBezTo>
                    <a:pt x="392" y="212"/>
                    <a:pt x="392" y="211"/>
                    <a:pt x="392" y="210"/>
                  </a:cubicBezTo>
                  <a:cubicBezTo>
                    <a:pt x="392" y="210"/>
                    <a:pt x="392" y="210"/>
                    <a:pt x="392" y="210"/>
                  </a:cubicBezTo>
                  <a:cubicBezTo>
                    <a:pt x="393" y="210"/>
                    <a:pt x="393" y="210"/>
                    <a:pt x="393" y="210"/>
                  </a:cubicBezTo>
                  <a:cubicBezTo>
                    <a:pt x="394" y="210"/>
                    <a:pt x="394" y="210"/>
                    <a:pt x="394" y="210"/>
                  </a:cubicBezTo>
                  <a:cubicBezTo>
                    <a:pt x="393" y="211"/>
                    <a:pt x="393" y="213"/>
                    <a:pt x="393" y="216"/>
                  </a:cubicBezTo>
                  <a:cubicBezTo>
                    <a:pt x="393" y="218"/>
                    <a:pt x="393" y="220"/>
                    <a:pt x="393" y="222"/>
                  </a:cubicBezTo>
                  <a:cubicBezTo>
                    <a:pt x="393" y="222"/>
                    <a:pt x="393" y="222"/>
                    <a:pt x="393" y="222"/>
                  </a:cubicBezTo>
                  <a:cubicBezTo>
                    <a:pt x="391" y="222"/>
                    <a:pt x="391" y="222"/>
                    <a:pt x="391" y="222"/>
                  </a:cubicBezTo>
                  <a:cubicBezTo>
                    <a:pt x="391" y="222"/>
                    <a:pt x="391" y="222"/>
                    <a:pt x="391" y="222"/>
                  </a:cubicBezTo>
                  <a:cubicBezTo>
                    <a:pt x="391" y="220"/>
                    <a:pt x="391" y="219"/>
                    <a:pt x="391" y="219"/>
                  </a:cubicBezTo>
                  <a:cubicBezTo>
                    <a:pt x="391" y="219"/>
                    <a:pt x="391" y="219"/>
                    <a:pt x="390" y="219"/>
                  </a:cubicBezTo>
                  <a:cubicBezTo>
                    <a:pt x="389" y="218"/>
                    <a:pt x="388" y="218"/>
                    <a:pt x="384" y="218"/>
                  </a:cubicBezTo>
                  <a:cubicBezTo>
                    <a:pt x="374" y="217"/>
                    <a:pt x="374" y="217"/>
                    <a:pt x="374" y="217"/>
                  </a:cubicBezTo>
                  <a:cubicBezTo>
                    <a:pt x="371" y="217"/>
                    <a:pt x="369" y="217"/>
                    <a:pt x="368" y="217"/>
                  </a:cubicBezTo>
                  <a:cubicBezTo>
                    <a:pt x="368" y="217"/>
                    <a:pt x="368" y="217"/>
                    <a:pt x="368" y="218"/>
                  </a:cubicBezTo>
                  <a:cubicBezTo>
                    <a:pt x="368" y="218"/>
                    <a:pt x="367" y="219"/>
                    <a:pt x="367" y="220"/>
                  </a:cubicBezTo>
                  <a:cubicBezTo>
                    <a:pt x="367" y="220"/>
                    <a:pt x="367" y="220"/>
                    <a:pt x="367" y="220"/>
                  </a:cubicBezTo>
                  <a:lnTo>
                    <a:pt x="366" y="220"/>
                  </a:lnTo>
                  <a:close/>
                  <a:moveTo>
                    <a:pt x="376" y="206"/>
                  </a:moveTo>
                  <a:cubicBezTo>
                    <a:pt x="374" y="206"/>
                    <a:pt x="372" y="205"/>
                    <a:pt x="371" y="204"/>
                  </a:cubicBezTo>
                  <a:cubicBezTo>
                    <a:pt x="369" y="203"/>
                    <a:pt x="368" y="202"/>
                    <a:pt x="367" y="200"/>
                  </a:cubicBezTo>
                  <a:cubicBezTo>
                    <a:pt x="367" y="198"/>
                    <a:pt x="366" y="197"/>
                    <a:pt x="366" y="194"/>
                  </a:cubicBezTo>
                  <a:cubicBezTo>
                    <a:pt x="366" y="192"/>
                    <a:pt x="367" y="189"/>
                    <a:pt x="368" y="186"/>
                  </a:cubicBezTo>
                  <a:cubicBezTo>
                    <a:pt x="368" y="186"/>
                    <a:pt x="368" y="186"/>
                    <a:pt x="368" y="186"/>
                  </a:cubicBezTo>
                  <a:cubicBezTo>
                    <a:pt x="370" y="186"/>
                    <a:pt x="372" y="187"/>
                    <a:pt x="375" y="186"/>
                  </a:cubicBezTo>
                  <a:cubicBezTo>
                    <a:pt x="375" y="187"/>
                    <a:pt x="375" y="187"/>
                    <a:pt x="375" y="187"/>
                  </a:cubicBezTo>
                  <a:cubicBezTo>
                    <a:pt x="375" y="188"/>
                    <a:pt x="375" y="188"/>
                    <a:pt x="375" y="188"/>
                  </a:cubicBezTo>
                  <a:cubicBezTo>
                    <a:pt x="375" y="188"/>
                    <a:pt x="375" y="188"/>
                    <a:pt x="375" y="188"/>
                  </a:cubicBezTo>
                  <a:cubicBezTo>
                    <a:pt x="374" y="188"/>
                    <a:pt x="374" y="188"/>
                    <a:pt x="374" y="188"/>
                  </a:cubicBezTo>
                  <a:cubicBezTo>
                    <a:pt x="374" y="188"/>
                    <a:pt x="373" y="188"/>
                    <a:pt x="371" y="188"/>
                  </a:cubicBezTo>
                  <a:cubicBezTo>
                    <a:pt x="371" y="189"/>
                    <a:pt x="370" y="190"/>
                    <a:pt x="369" y="191"/>
                  </a:cubicBezTo>
                  <a:cubicBezTo>
                    <a:pt x="369" y="192"/>
                    <a:pt x="369" y="194"/>
                    <a:pt x="369" y="195"/>
                  </a:cubicBezTo>
                  <a:cubicBezTo>
                    <a:pt x="369" y="197"/>
                    <a:pt x="370" y="199"/>
                    <a:pt x="371" y="200"/>
                  </a:cubicBezTo>
                  <a:cubicBezTo>
                    <a:pt x="372" y="200"/>
                    <a:pt x="373" y="201"/>
                    <a:pt x="374" y="201"/>
                  </a:cubicBezTo>
                  <a:cubicBezTo>
                    <a:pt x="376" y="201"/>
                    <a:pt x="377" y="200"/>
                    <a:pt x="378" y="198"/>
                  </a:cubicBezTo>
                  <a:cubicBezTo>
                    <a:pt x="378" y="198"/>
                    <a:pt x="378" y="197"/>
                    <a:pt x="378" y="195"/>
                  </a:cubicBezTo>
                  <a:cubicBezTo>
                    <a:pt x="379" y="192"/>
                    <a:pt x="379" y="189"/>
                    <a:pt x="380" y="188"/>
                  </a:cubicBezTo>
                  <a:cubicBezTo>
                    <a:pt x="381" y="187"/>
                    <a:pt x="383" y="186"/>
                    <a:pt x="386" y="186"/>
                  </a:cubicBezTo>
                  <a:cubicBezTo>
                    <a:pt x="388" y="186"/>
                    <a:pt x="390" y="186"/>
                    <a:pt x="392" y="188"/>
                  </a:cubicBezTo>
                  <a:cubicBezTo>
                    <a:pt x="394" y="190"/>
                    <a:pt x="395" y="193"/>
                    <a:pt x="395" y="196"/>
                  </a:cubicBezTo>
                  <a:cubicBezTo>
                    <a:pt x="395" y="199"/>
                    <a:pt x="394" y="201"/>
                    <a:pt x="394" y="203"/>
                  </a:cubicBezTo>
                  <a:cubicBezTo>
                    <a:pt x="393" y="203"/>
                    <a:pt x="393" y="203"/>
                    <a:pt x="393" y="203"/>
                  </a:cubicBezTo>
                  <a:cubicBezTo>
                    <a:pt x="392" y="203"/>
                    <a:pt x="390" y="203"/>
                    <a:pt x="388" y="203"/>
                  </a:cubicBezTo>
                  <a:cubicBezTo>
                    <a:pt x="387" y="203"/>
                    <a:pt x="387" y="203"/>
                    <a:pt x="387" y="203"/>
                  </a:cubicBezTo>
                  <a:cubicBezTo>
                    <a:pt x="387" y="202"/>
                    <a:pt x="387" y="202"/>
                    <a:pt x="387" y="202"/>
                  </a:cubicBezTo>
                  <a:cubicBezTo>
                    <a:pt x="388" y="201"/>
                    <a:pt x="388" y="201"/>
                    <a:pt x="388" y="201"/>
                  </a:cubicBezTo>
                  <a:cubicBezTo>
                    <a:pt x="389" y="201"/>
                    <a:pt x="390" y="201"/>
                    <a:pt x="391" y="201"/>
                  </a:cubicBezTo>
                  <a:cubicBezTo>
                    <a:pt x="391" y="201"/>
                    <a:pt x="392" y="200"/>
                    <a:pt x="392" y="199"/>
                  </a:cubicBezTo>
                  <a:cubicBezTo>
                    <a:pt x="392" y="198"/>
                    <a:pt x="393" y="197"/>
                    <a:pt x="392" y="196"/>
                  </a:cubicBezTo>
                  <a:cubicBezTo>
                    <a:pt x="392" y="194"/>
                    <a:pt x="392" y="193"/>
                    <a:pt x="391" y="192"/>
                  </a:cubicBezTo>
                  <a:cubicBezTo>
                    <a:pt x="390" y="191"/>
                    <a:pt x="389" y="190"/>
                    <a:pt x="388" y="190"/>
                  </a:cubicBezTo>
                  <a:cubicBezTo>
                    <a:pt x="386" y="190"/>
                    <a:pt x="385" y="191"/>
                    <a:pt x="384" y="192"/>
                  </a:cubicBezTo>
                  <a:cubicBezTo>
                    <a:pt x="384" y="193"/>
                    <a:pt x="384" y="194"/>
                    <a:pt x="383" y="197"/>
                  </a:cubicBezTo>
                  <a:cubicBezTo>
                    <a:pt x="383" y="197"/>
                    <a:pt x="383" y="198"/>
                    <a:pt x="383" y="199"/>
                  </a:cubicBezTo>
                  <a:cubicBezTo>
                    <a:pt x="383" y="200"/>
                    <a:pt x="383" y="201"/>
                    <a:pt x="383" y="201"/>
                  </a:cubicBezTo>
                  <a:cubicBezTo>
                    <a:pt x="382" y="203"/>
                    <a:pt x="381" y="204"/>
                    <a:pt x="380" y="204"/>
                  </a:cubicBezTo>
                  <a:cubicBezTo>
                    <a:pt x="379" y="205"/>
                    <a:pt x="378" y="205"/>
                    <a:pt x="376" y="206"/>
                  </a:cubicBezTo>
                  <a:close/>
                  <a:moveTo>
                    <a:pt x="369" y="157"/>
                  </a:moveTo>
                  <a:cubicBezTo>
                    <a:pt x="367" y="157"/>
                    <a:pt x="365" y="157"/>
                    <a:pt x="363" y="158"/>
                  </a:cubicBezTo>
                  <a:cubicBezTo>
                    <a:pt x="363" y="158"/>
                    <a:pt x="363" y="158"/>
                    <a:pt x="363" y="158"/>
                  </a:cubicBezTo>
                  <a:cubicBezTo>
                    <a:pt x="359" y="144"/>
                    <a:pt x="359" y="144"/>
                    <a:pt x="359" y="144"/>
                  </a:cubicBezTo>
                  <a:cubicBezTo>
                    <a:pt x="358" y="142"/>
                    <a:pt x="358" y="141"/>
                    <a:pt x="358" y="140"/>
                  </a:cubicBezTo>
                  <a:cubicBezTo>
                    <a:pt x="358" y="139"/>
                    <a:pt x="358" y="139"/>
                    <a:pt x="358" y="139"/>
                  </a:cubicBezTo>
                  <a:cubicBezTo>
                    <a:pt x="358" y="139"/>
                    <a:pt x="358" y="139"/>
                    <a:pt x="358" y="139"/>
                  </a:cubicBezTo>
                  <a:cubicBezTo>
                    <a:pt x="358" y="139"/>
                    <a:pt x="358" y="139"/>
                    <a:pt x="358" y="139"/>
                  </a:cubicBezTo>
                  <a:cubicBezTo>
                    <a:pt x="359" y="140"/>
                    <a:pt x="360" y="140"/>
                    <a:pt x="360" y="140"/>
                  </a:cubicBezTo>
                  <a:cubicBezTo>
                    <a:pt x="360" y="140"/>
                    <a:pt x="361" y="140"/>
                    <a:pt x="362" y="140"/>
                  </a:cubicBezTo>
                  <a:cubicBezTo>
                    <a:pt x="367" y="139"/>
                    <a:pt x="367" y="139"/>
                    <a:pt x="367" y="139"/>
                  </a:cubicBezTo>
                  <a:cubicBezTo>
                    <a:pt x="376" y="136"/>
                    <a:pt x="376" y="136"/>
                    <a:pt x="376" y="136"/>
                  </a:cubicBezTo>
                  <a:cubicBezTo>
                    <a:pt x="379" y="135"/>
                    <a:pt x="381" y="135"/>
                    <a:pt x="382" y="134"/>
                  </a:cubicBezTo>
                  <a:cubicBezTo>
                    <a:pt x="382" y="134"/>
                    <a:pt x="382" y="134"/>
                    <a:pt x="382" y="133"/>
                  </a:cubicBezTo>
                  <a:cubicBezTo>
                    <a:pt x="382" y="133"/>
                    <a:pt x="382" y="133"/>
                    <a:pt x="382" y="131"/>
                  </a:cubicBezTo>
                  <a:cubicBezTo>
                    <a:pt x="382" y="131"/>
                    <a:pt x="382" y="131"/>
                    <a:pt x="382" y="131"/>
                  </a:cubicBezTo>
                  <a:cubicBezTo>
                    <a:pt x="383" y="131"/>
                    <a:pt x="383" y="131"/>
                    <a:pt x="383" y="131"/>
                  </a:cubicBezTo>
                  <a:cubicBezTo>
                    <a:pt x="383" y="131"/>
                    <a:pt x="383" y="131"/>
                    <a:pt x="383" y="131"/>
                  </a:cubicBezTo>
                  <a:cubicBezTo>
                    <a:pt x="384" y="132"/>
                    <a:pt x="384" y="134"/>
                    <a:pt x="385" y="137"/>
                  </a:cubicBezTo>
                  <a:cubicBezTo>
                    <a:pt x="385" y="139"/>
                    <a:pt x="387" y="143"/>
                    <a:pt x="389" y="150"/>
                  </a:cubicBezTo>
                  <a:cubicBezTo>
                    <a:pt x="389" y="150"/>
                    <a:pt x="389" y="150"/>
                    <a:pt x="389" y="150"/>
                  </a:cubicBezTo>
                  <a:cubicBezTo>
                    <a:pt x="386" y="150"/>
                    <a:pt x="386" y="150"/>
                    <a:pt x="386" y="150"/>
                  </a:cubicBezTo>
                  <a:cubicBezTo>
                    <a:pt x="386" y="150"/>
                    <a:pt x="385" y="150"/>
                    <a:pt x="385" y="151"/>
                  </a:cubicBezTo>
                  <a:cubicBezTo>
                    <a:pt x="383" y="151"/>
                    <a:pt x="383" y="151"/>
                    <a:pt x="383" y="151"/>
                  </a:cubicBezTo>
                  <a:cubicBezTo>
                    <a:pt x="383" y="151"/>
                    <a:pt x="383" y="151"/>
                    <a:pt x="383" y="151"/>
                  </a:cubicBezTo>
                  <a:cubicBezTo>
                    <a:pt x="382" y="150"/>
                    <a:pt x="382" y="150"/>
                    <a:pt x="382" y="150"/>
                  </a:cubicBezTo>
                  <a:cubicBezTo>
                    <a:pt x="383" y="150"/>
                    <a:pt x="383" y="150"/>
                    <a:pt x="383" y="150"/>
                  </a:cubicBezTo>
                  <a:cubicBezTo>
                    <a:pt x="384" y="149"/>
                    <a:pt x="385" y="149"/>
                    <a:pt x="385" y="148"/>
                  </a:cubicBezTo>
                  <a:cubicBezTo>
                    <a:pt x="386" y="148"/>
                    <a:pt x="385" y="148"/>
                    <a:pt x="385" y="146"/>
                  </a:cubicBezTo>
                  <a:cubicBezTo>
                    <a:pt x="385" y="145"/>
                    <a:pt x="385" y="144"/>
                    <a:pt x="384" y="143"/>
                  </a:cubicBezTo>
                  <a:cubicBezTo>
                    <a:pt x="384" y="142"/>
                    <a:pt x="384" y="141"/>
                    <a:pt x="383" y="140"/>
                  </a:cubicBezTo>
                  <a:cubicBezTo>
                    <a:pt x="382" y="140"/>
                    <a:pt x="380" y="141"/>
                    <a:pt x="378" y="141"/>
                  </a:cubicBezTo>
                  <a:cubicBezTo>
                    <a:pt x="374" y="142"/>
                    <a:pt x="374" y="142"/>
                    <a:pt x="374" y="142"/>
                  </a:cubicBezTo>
                  <a:cubicBezTo>
                    <a:pt x="374" y="143"/>
                    <a:pt x="375" y="144"/>
                    <a:pt x="375" y="145"/>
                  </a:cubicBezTo>
                  <a:cubicBezTo>
                    <a:pt x="375" y="147"/>
                    <a:pt x="375" y="147"/>
                    <a:pt x="375" y="147"/>
                  </a:cubicBezTo>
                  <a:cubicBezTo>
                    <a:pt x="376" y="148"/>
                    <a:pt x="376" y="149"/>
                    <a:pt x="376" y="149"/>
                  </a:cubicBezTo>
                  <a:cubicBezTo>
                    <a:pt x="377" y="149"/>
                    <a:pt x="377" y="149"/>
                    <a:pt x="379" y="149"/>
                  </a:cubicBezTo>
                  <a:cubicBezTo>
                    <a:pt x="379" y="149"/>
                    <a:pt x="379" y="149"/>
                    <a:pt x="379" y="149"/>
                  </a:cubicBezTo>
                  <a:cubicBezTo>
                    <a:pt x="379" y="150"/>
                    <a:pt x="379" y="150"/>
                    <a:pt x="379" y="150"/>
                  </a:cubicBezTo>
                  <a:cubicBezTo>
                    <a:pt x="379" y="150"/>
                    <a:pt x="379" y="150"/>
                    <a:pt x="379" y="150"/>
                  </a:cubicBezTo>
                  <a:cubicBezTo>
                    <a:pt x="378" y="151"/>
                    <a:pt x="377" y="151"/>
                    <a:pt x="376" y="151"/>
                  </a:cubicBezTo>
                  <a:cubicBezTo>
                    <a:pt x="374" y="152"/>
                    <a:pt x="373" y="152"/>
                    <a:pt x="371" y="152"/>
                  </a:cubicBezTo>
                  <a:cubicBezTo>
                    <a:pt x="371" y="152"/>
                    <a:pt x="371" y="152"/>
                    <a:pt x="371" y="152"/>
                  </a:cubicBezTo>
                  <a:cubicBezTo>
                    <a:pt x="371" y="151"/>
                    <a:pt x="371" y="151"/>
                    <a:pt x="371" y="151"/>
                  </a:cubicBezTo>
                  <a:cubicBezTo>
                    <a:pt x="371" y="151"/>
                    <a:pt x="371" y="151"/>
                    <a:pt x="371" y="151"/>
                  </a:cubicBezTo>
                  <a:cubicBezTo>
                    <a:pt x="372" y="150"/>
                    <a:pt x="373" y="150"/>
                    <a:pt x="373" y="150"/>
                  </a:cubicBezTo>
                  <a:cubicBezTo>
                    <a:pt x="374" y="150"/>
                    <a:pt x="374" y="149"/>
                    <a:pt x="373" y="148"/>
                  </a:cubicBezTo>
                  <a:cubicBezTo>
                    <a:pt x="373" y="147"/>
                    <a:pt x="373" y="146"/>
                    <a:pt x="373" y="145"/>
                  </a:cubicBezTo>
                  <a:cubicBezTo>
                    <a:pt x="373" y="145"/>
                    <a:pt x="372" y="144"/>
                    <a:pt x="372" y="143"/>
                  </a:cubicBezTo>
                  <a:cubicBezTo>
                    <a:pt x="366" y="145"/>
                    <a:pt x="366" y="145"/>
                    <a:pt x="366" y="145"/>
                  </a:cubicBezTo>
                  <a:cubicBezTo>
                    <a:pt x="365" y="145"/>
                    <a:pt x="363" y="146"/>
                    <a:pt x="362" y="146"/>
                  </a:cubicBezTo>
                  <a:cubicBezTo>
                    <a:pt x="363" y="149"/>
                    <a:pt x="363" y="149"/>
                    <a:pt x="363" y="149"/>
                  </a:cubicBezTo>
                  <a:cubicBezTo>
                    <a:pt x="364" y="152"/>
                    <a:pt x="364" y="154"/>
                    <a:pt x="365" y="155"/>
                  </a:cubicBezTo>
                  <a:cubicBezTo>
                    <a:pt x="365" y="155"/>
                    <a:pt x="365" y="155"/>
                    <a:pt x="365" y="155"/>
                  </a:cubicBezTo>
                  <a:cubicBezTo>
                    <a:pt x="365" y="155"/>
                    <a:pt x="366" y="155"/>
                    <a:pt x="366" y="155"/>
                  </a:cubicBezTo>
                  <a:cubicBezTo>
                    <a:pt x="369" y="155"/>
                    <a:pt x="369" y="155"/>
                    <a:pt x="369" y="155"/>
                  </a:cubicBezTo>
                  <a:cubicBezTo>
                    <a:pt x="369" y="155"/>
                    <a:pt x="369" y="155"/>
                    <a:pt x="369" y="155"/>
                  </a:cubicBezTo>
                  <a:cubicBezTo>
                    <a:pt x="369" y="156"/>
                    <a:pt x="369" y="156"/>
                    <a:pt x="369" y="156"/>
                  </a:cubicBezTo>
                  <a:lnTo>
                    <a:pt x="369" y="157"/>
                  </a:lnTo>
                  <a:close/>
                  <a:moveTo>
                    <a:pt x="380" y="127"/>
                  </a:moveTo>
                  <a:cubicBezTo>
                    <a:pt x="380" y="127"/>
                    <a:pt x="380" y="127"/>
                    <a:pt x="380" y="127"/>
                  </a:cubicBezTo>
                  <a:cubicBezTo>
                    <a:pt x="380" y="126"/>
                    <a:pt x="379" y="126"/>
                    <a:pt x="379" y="126"/>
                  </a:cubicBezTo>
                  <a:cubicBezTo>
                    <a:pt x="379" y="126"/>
                    <a:pt x="378" y="125"/>
                    <a:pt x="378" y="125"/>
                  </a:cubicBezTo>
                  <a:cubicBezTo>
                    <a:pt x="377" y="125"/>
                    <a:pt x="376" y="125"/>
                    <a:pt x="374" y="125"/>
                  </a:cubicBezTo>
                  <a:cubicBezTo>
                    <a:pt x="370" y="126"/>
                    <a:pt x="370" y="126"/>
                    <a:pt x="370" y="126"/>
                  </a:cubicBezTo>
                  <a:cubicBezTo>
                    <a:pt x="364" y="126"/>
                    <a:pt x="364" y="126"/>
                    <a:pt x="364" y="126"/>
                  </a:cubicBezTo>
                  <a:cubicBezTo>
                    <a:pt x="358" y="126"/>
                    <a:pt x="354" y="126"/>
                    <a:pt x="352" y="127"/>
                  </a:cubicBezTo>
                  <a:cubicBezTo>
                    <a:pt x="350" y="124"/>
                    <a:pt x="350" y="124"/>
                    <a:pt x="350" y="124"/>
                  </a:cubicBezTo>
                  <a:cubicBezTo>
                    <a:pt x="366" y="107"/>
                    <a:pt x="366" y="107"/>
                    <a:pt x="366" y="107"/>
                  </a:cubicBezTo>
                  <a:cubicBezTo>
                    <a:pt x="368" y="105"/>
                    <a:pt x="368" y="104"/>
                    <a:pt x="369" y="104"/>
                  </a:cubicBezTo>
                  <a:cubicBezTo>
                    <a:pt x="369" y="103"/>
                    <a:pt x="369" y="103"/>
                    <a:pt x="368" y="101"/>
                  </a:cubicBezTo>
                  <a:cubicBezTo>
                    <a:pt x="368" y="101"/>
                    <a:pt x="368" y="101"/>
                    <a:pt x="368" y="101"/>
                  </a:cubicBezTo>
                  <a:cubicBezTo>
                    <a:pt x="369" y="101"/>
                    <a:pt x="369" y="101"/>
                    <a:pt x="369" y="101"/>
                  </a:cubicBezTo>
                  <a:cubicBezTo>
                    <a:pt x="370" y="101"/>
                    <a:pt x="370" y="101"/>
                    <a:pt x="370" y="101"/>
                  </a:cubicBezTo>
                  <a:cubicBezTo>
                    <a:pt x="370" y="102"/>
                    <a:pt x="371" y="103"/>
                    <a:pt x="372" y="105"/>
                  </a:cubicBezTo>
                  <a:cubicBezTo>
                    <a:pt x="373" y="108"/>
                    <a:pt x="374" y="110"/>
                    <a:pt x="375" y="112"/>
                  </a:cubicBezTo>
                  <a:cubicBezTo>
                    <a:pt x="375" y="112"/>
                    <a:pt x="375" y="112"/>
                    <a:pt x="375" y="112"/>
                  </a:cubicBezTo>
                  <a:cubicBezTo>
                    <a:pt x="373" y="112"/>
                    <a:pt x="373" y="112"/>
                    <a:pt x="373" y="112"/>
                  </a:cubicBezTo>
                  <a:cubicBezTo>
                    <a:pt x="373" y="112"/>
                    <a:pt x="373" y="112"/>
                    <a:pt x="373" y="112"/>
                  </a:cubicBezTo>
                  <a:cubicBezTo>
                    <a:pt x="373" y="111"/>
                    <a:pt x="372" y="110"/>
                    <a:pt x="372" y="110"/>
                  </a:cubicBezTo>
                  <a:cubicBezTo>
                    <a:pt x="372" y="110"/>
                    <a:pt x="371" y="110"/>
                    <a:pt x="371" y="110"/>
                  </a:cubicBezTo>
                  <a:cubicBezTo>
                    <a:pt x="371" y="110"/>
                    <a:pt x="370" y="111"/>
                    <a:pt x="368" y="113"/>
                  </a:cubicBezTo>
                  <a:cubicBezTo>
                    <a:pt x="367" y="115"/>
                    <a:pt x="367" y="115"/>
                    <a:pt x="367" y="115"/>
                  </a:cubicBezTo>
                  <a:cubicBezTo>
                    <a:pt x="358" y="124"/>
                    <a:pt x="358" y="124"/>
                    <a:pt x="358" y="124"/>
                  </a:cubicBezTo>
                  <a:cubicBezTo>
                    <a:pt x="369" y="123"/>
                    <a:pt x="369" y="123"/>
                    <a:pt x="369" y="123"/>
                  </a:cubicBezTo>
                  <a:cubicBezTo>
                    <a:pt x="370" y="123"/>
                    <a:pt x="371" y="123"/>
                    <a:pt x="373" y="123"/>
                  </a:cubicBezTo>
                  <a:cubicBezTo>
                    <a:pt x="375" y="123"/>
                    <a:pt x="376" y="123"/>
                    <a:pt x="377" y="123"/>
                  </a:cubicBezTo>
                  <a:cubicBezTo>
                    <a:pt x="377" y="122"/>
                    <a:pt x="377" y="122"/>
                    <a:pt x="377" y="122"/>
                  </a:cubicBezTo>
                  <a:cubicBezTo>
                    <a:pt x="377" y="122"/>
                    <a:pt x="377" y="121"/>
                    <a:pt x="376" y="119"/>
                  </a:cubicBezTo>
                  <a:cubicBezTo>
                    <a:pt x="377" y="119"/>
                    <a:pt x="377" y="119"/>
                    <a:pt x="377" y="119"/>
                  </a:cubicBezTo>
                  <a:cubicBezTo>
                    <a:pt x="378" y="119"/>
                    <a:pt x="378" y="119"/>
                    <a:pt x="378" y="119"/>
                  </a:cubicBezTo>
                  <a:cubicBezTo>
                    <a:pt x="378" y="119"/>
                    <a:pt x="378" y="119"/>
                    <a:pt x="378" y="119"/>
                  </a:cubicBezTo>
                  <a:cubicBezTo>
                    <a:pt x="379" y="120"/>
                    <a:pt x="379" y="121"/>
                    <a:pt x="380" y="123"/>
                  </a:cubicBezTo>
                  <a:cubicBezTo>
                    <a:pt x="380" y="124"/>
                    <a:pt x="381" y="125"/>
                    <a:pt x="382" y="126"/>
                  </a:cubicBezTo>
                  <a:cubicBezTo>
                    <a:pt x="382" y="127"/>
                    <a:pt x="382" y="127"/>
                    <a:pt x="382" y="127"/>
                  </a:cubicBezTo>
                  <a:lnTo>
                    <a:pt x="380" y="127"/>
                  </a:lnTo>
                  <a:close/>
                  <a:moveTo>
                    <a:pt x="344" y="111"/>
                  </a:moveTo>
                  <a:cubicBezTo>
                    <a:pt x="344" y="111"/>
                    <a:pt x="344" y="111"/>
                    <a:pt x="344" y="111"/>
                  </a:cubicBezTo>
                  <a:cubicBezTo>
                    <a:pt x="343" y="110"/>
                    <a:pt x="342" y="108"/>
                    <a:pt x="341" y="106"/>
                  </a:cubicBezTo>
                  <a:cubicBezTo>
                    <a:pt x="339" y="104"/>
                    <a:pt x="338" y="102"/>
                    <a:pt x="337" y="101"/>
                  </a:cubicBezTo>
                  <a:cubicBezTo>
                    <a:pt x="337" y="101"/>
                    <a:pt x="337" y="101"/>
                    <a:pt x="337" y="101"/>
                  </a:cubicBezTo>
                  <a:cubicBezTo>
                    <a:pt x="339" y="100"/>
                    <a:pt x="339" y="100"/>
                    <a:pt x="339" y="100"/>
                  </a:cubicBezTo>
                  <a:cubicBezTo>
                    <a:pt x="339" y="100"/>
                    <a:pt x="339" y="100"/>
                    <a:pt x="339" y="100"/>
                  </a:cubicBezTo>
                  <a:cubicBezTo>
                    <a:pt x="340" y="101"/>
                    <a:pt x="340" y="102"/>
                    <a:pt x="340" y="102"/>
                  </a:cubicBezTo>
                  <a:cubicBezTo>
                    <a:pt x="340" y="102"/>
                    <a:pt x="341" y="102"/>
                    <a:pt x="341" y="102"/>
                  </a:cubicBezTo>
                  <a:cubicBezTo>
                    <a:pt x="342" y="102"/>
                    <a:pt x="344" y="101"/>
                    <a:pt x="346" y="99"/>
                  </a:cubicBezTo>
                  <a:cubicBezTo>
                    <a:pt x="355" y="94"/>
                    <a:pt x="355" y="94"/>
                    <a:pt x="355" y="94"/>
                  </a:cubicBezTo>
                  <a:cubicBezTo>
                    <a:pt x="357" y="92"/>
                    <a:pt x="359" y="91"/>
                    <a:pt x="360" y="90"/>
                  </a:cubicBezTo>
                  <a:cubicBezTo>
                    <a:pt x="360" y="90"/>
                    <a:pt x="360" y="90"/>
                    <a:pt x="360" y="89"/>
                  </a:cubicBezTo>
                  <a:cubicBezTo>
                    <a:pt x="360" y="89"/>
                    <a:pt x="359" y="88"/>
                    <a:pt x="359" y="87"/>
                  </a:cubicBezTo>
                  <a:cubicBezTo>
                    <a:pt x="359" y="87"/>
                    <a:pt x="359" y="87"/>
                    <a:pt x="359" y="87"/>
                  </a:cubicBezTo>
                  <a:cubicBezTo>
                    <a:pt x="360" y="86"/>
                    <a:pt x="360" y="86"/>
                    <a:pt x="360" y="86"/>
                  </a:cubicBezTo>
                  <a:cubicBezTo>
                    <a:pt x="360" y="86"/>
                    <a:pt x="360" y="86"/>
                    <a:pt x="360" y="86"/>
                  </a:cubicBezTo>
                  <a:cubicBezTo>
                    <a:pt x="361" y="87"/>
                    <a:pt x="362" y="89"/>
                    <a:pt x="363" y="91"/>
                  </a:cubicBezTo>
                  <a:cubicBezTo>
                    <a:pt x="365" y="94"/>
                    <a:pt x="366" y="95"/>
                    <a:pt x="367" y="96"/>
                  </a:cubicBezTo>
                  <a:cubicBezTo>
                    <a:pt x="366" y="97"/>
                    <a:pt x="366" y="97"/>
                    <a:pt x="366" y="97"/>
                  </a:cubicBezTo>
                  <a:cubicBezTo>
                    <a:pt x="365" y="97"/>
                    <a:pt x="365" y="97"/>
                    <a:pt x="365" y="97"/>
                  </a:cubicBezTo>
                  <a:cubicBezTo>
                    <a:pt x="365" y="97"/>
                    <a:pt x="365" y="97"/>
                    <a:pt x="365" y="97"/>
                  </a:cubicBezTo>
                  <a:cubicBezTo>
                    <a:pt x="364" y="96"/>
                    <a:pt x="364" y="96"/>
                    <a:pt x="364" y="95"/>
                  </a:cubicBezTo>
                  <a:cubicBezTo>
                    <a:pt x="363" y="95"/>
                    <a:pt x="363" y="95"/>
                    <a:pt x="363" y="95"/>
                  </a:cubicBezTo>
                  <a:cubicBezTo>
                    <a:pt x="362" y="96"/>
                    <a:pt x="360" y="97"/>
                    <a:pt x="358" y="98"/>
                  </a:cubicBezTo>
                  <a:cubicBezTo>
                    <a:pt x="349" y="104"/>
                    <a:pt x="349" y="104"/>
                    <a:pt x="349" y="104"/>
                  </a:cubicBezTo>
                  <a:cubicBezTo>
                    <a:pt x="347" y="105"/>
                    <a:pt x="345" y="107"/>
                    <a:pt x="344" y="107"/>
                  </a:cubicBezTo>
                  <a:cubicBezTo>
                    <a:pt x="344" y="107"/>
                    <a:pt x="344" y="108"/>
                    <a:pt x="344" y="108"/>
                  </a:cubicBezTo>
                  <a:cubicBezTo>
                    <a:pt x="344" y="108"/>
                    <a:pt x="345" y="109"/>
                    <a:pt x="345" y="110"/>
                  </a:cubicBezTo>
                  <a:cubicBezTo>
                    <a:pt x="345" y="110"/>
                    <a:pt x="345" y="110"/>
                    <a:pt x="345" y="110"/>
                  </a:cubicBezTo>
                  <a:lnTo>
                    <a:pt x="344" y="111"/>
                  </a:lnTo>
                  <a:close/>
                  <a:moveTo>
                    <a:pt x="357" y="83"/>
                  </a:moveTo>
                  <a:cubicBezTo>
                    <a:pt x="357" y="83"/>
                    <a:pt x="357" y="83"/>
                    <a:pt x="357" y="83"/>
                  </a:cubicBezTo>
                  <a:cubicBezTo>
                    <a:pt x="356" y="82"/>
                    <a:pt x="355" y="81"/>
                    <a:pt x="355" y="81"/>
                  </a:cubicBezTo>
                  <a:cubicBezTo>
                    <a:pt x="355" y="81"/>
                    <a:pt x="354" y="81"/>
                    <a:pt x="354" y="81"/>
                  </a:cubicBezTo>
                  <a:cubicBezTo>
                    <a:pt x="353" y="82"/>
                    <a:pt x="352" y="83"/>
                    <a:pt x="349" y="85"/>
                  </a:cubicBezTo>
                  <a:cubicBezTo>
                    <a:pt x="343" y="90"/>
                    <a:pt x="343" y="90"/>
                    <a:pt x="343" y="90"/>
                  </a:cubicBezTo>
                  <a:cubicBezTo>
                    <a:pt x="339" y="94"/>
                    <a:pt x="336" y="96"/>
                    <a:pt x="335" y="97"/>
                  </a:cubicBezTo>
                  <a:cubicBezTo>
                    <a:pt x="335" y="97"/>
                    <a:pt x="335" y="97"/>
                    <a:pt x="335" y="97"/>
                  </a:cubicBezTo>
                  <a:cubicBezTo>
                    <a:pt x="334" y="96"/>
                    <a:pt x="334" y="95"/>
                    <a:pt x="333" y="94"/>
                  </a:cubicBezTo>
                  <a:cubicBezTo>
                    <a:pt x="334" y="89"/>
                    <a:pt x="335" y="80"/>
                    <a:pt x="337" y="67"/>
                  </a:cubicBezTo>
                  <a:cubicBezTo>
                    <a:pt x="328" y="76"/>
                    <a:pt x="328" y="76"/>
                    <a:pt x="328" y="76"/>
                  </a:cubicBezTo>
                  <a:cubicBezTo>
                    <a:pt x="326" y="78"/>
                    <a:pt x="324" y="79"/>
                    <a:pt x="324" y="80"/>
                  </a:cubicBezTo>
                  <a:cubicBezTo>
                    <a:pt x="323" y="80"/>
                    <a:pt x="323" y="80"/>
                    <a:pt x="324" y="81"/>
                  </a:cubicBezTo>
                  <a:cubicBezTo>
                    <a:pt x="324" y="81"/>
                    <a:pt x="324" y="82"/>
                    <a:pt x="325" y="83"/>
                  </a:cubicBezTo>
                  <a:cubicBezTo>
                    <a:pt x="325" y="83"/>
                    <a:pt x="325" y="83"/>
                    <a:pt x="325" y="83"/>
                  </a:cubicBezTo>
                  <a:cubicBezTo>
                    <a:pt x="324" y="84"/>
                    <a:pt x="324" y="84"/>
                    <a:pt x="324" y="84"/>
                  </a:cubicBezTo>
                  <a:cubicBezTo>
                    <a:pt x="324" y="84"/>
                    <a:pt x="324" y="84"/>
                    <a:pt x="324" y="84"/>
                  </a:cubicBezTo>
                  <a:cubicBezTo>
                    <a:pt x="323" y="82"/>
                    <a:pt x="322" y="81"/>
                    <a:pt x="321" y="80"/>
                  </a:cubicBezTo>
                  <a:cubicBezTo>
                    <a:pt x="320" y="79"/>
                    <a:pt x="319" y="78"/>
                    <a:pt x="318" y="77"/>
                  </a:cubicBezTo>
                  <a:cubicBezTo>
                    <a:pt x="318" y="77"/>
                    <a:pt x="318" y="77"/>
                    <a:pt x="318" y="77"/>
                  </a:cubicBezTo>
                  <a:cubicBezTo>
                    <a:pt x="319" y="76"/>
                    <a:pt x="319" y="76"/>
                    <a:pt x="319" y="76"/>
                  </a:cubicBezTo>
                  <a:cubicBezTo>
                    <a:pt x="319" y="76"/>
                    <a:pt x="319" y="76"/>
                    <a:pt x="319" y="76"/>
                  </a:cubicBezTo>
                  <a:cubicBezTo>
                    <a:pt x="320" y="77"/>
                    <a:pt x="321" y="78"/>
                    <a:pt x="321" y="78"/>
                  </a:cubicBezTo>
                  <a:cubicBezTo>
                    <a:pt x="321" y="78"/>
                    <a:pt x="322" y="78"/>
                    <a:pt x="322" y="78"/>
                  </a:cubicBezTo>
                  <a:cubicBezTo>
                    <a:pt x="323" y="77"/>
                    <a:pt x="324" y="76"/>
                    <a:pt x="327" y="74"/>
                  </a:cubicBezTo>
                  <a:cubicBezTo>
                    <a:pt x="334" y="67"/>
                    <a:pt x="334" y="67"/>
                    <a:pt x="334" y="67"/>
                  </a:cubicBezTo>
                  <a:cubicBezTo>
                    <a:pt x="337" y="65"/>
                    <a:pt x="338" y="64"/>
                    <a:pt x="339" y="63"/>
                  </a:cubicBezTo>
                  <a:cubicBezTo>
                    <a:pt x="339" y="63"/>
                    <a:pt x="339" y="63"/>
                    <a:pt x="339" y="62"/>
                  </a:cubicBezTo>
                  <a:cubicBezTo>
                    <a:pt x="339" y="62"/>
                    <a:pt x="338" y="62"/>
                    <a:pt x="337" y="61"/>
                  </a:cubicBezTo>
                  <a:cubicBezTo>
                    <a:pt x="337" y="60"/>
                    <a:pt x="337" y="60"/>
                    <a:pt x="337" y="60"/>
                  </a:cubicBezTo>
                  <a:cubicBezTo>
                    <a:pt x="338" y="59"/>
                    <a:pt x="338" y="59"/>
                    <a:pt x="338" y="59"/>
                  </a:cubicBezTo>
                  <a:cubicBezTo>
                    <a:pt x="339" y="59"/>
                    <a:pt x="339" y="59"/>
                    <a:pt x="339" y="59"/>
                  </a:cubicBezTo>
                  <a:cubicBezTo>
                    <a:pt x="339" y="60"/>
                    <a:pt x="340" y="61"/>
                    <a:pt x="341" y="62"/>
                  </a:cubicBezTo>
                  <a:cubicBezTo>
                    <a:pt x="342" y="63"/>
                    <a:pt x="343" y="64"/>
                    <a:pt x="344" y="65"/>
                  </a:cubicBezTo>
                  <a:cubicBezTo>
                    <a:pt x="342" y="73"/>
                    <a:pt x="341" y="81"/>
                    <a:pt x="339" y="90"/>
                  </a:cubicBezTo>
                  <a:cubicBezTo>
                    <a:pt x="348" y="83"/>
                    <a:pt x="348" y="83"/>
                    <a:pt x="348" y="83"/>
                  </a:cubicBezTo>
                  <a:cubicBezTo>
                    <a:pt x="350" y="81"/>
                    <a:pt x="352" y="80"/>
                    <a:pt x="352" y="79"/>
                  </a:cubicBezTo>
                  <a:cubicBezTo>
                    <a:pt x="352" y="79"/>
                    <a:pt x="352" y="78"/>
                    <a:pt x="352" y="78"/>
                  </a:cubicBezTo>
                  <a:cubicBezTo>
                    <a:pt x="352" y="78"/>
                    <a:pt x="352" y="77"/>
                    <a:pt x="351" y="76"/>
                  </a:cubicBezTo>
                  <a:cubicBezTo>
                    <a:pt x="351" y="76"/>
                    <a:pt x="351" y="76"/>
                    <a:pt x="351" y="76"/>
                  </a:cubicBezTo>
                  <a:cubicBezTo>
                    <a:pt x="352" y="75"/>
                    <a:pt x="352" y="75"/>
                    <a:pt x="352" y="75"/>
                  </a:cubicBezTo>
                  <a:cubicBezTo>
                    <a:pt x="352" y="75"/>
                    <a:pt x="352" y="75"/>
                    <a:pt x="352" y="75"/>
                  </a:cubicBezTo>
                  <a:cubicBezTo>
                    <a:pt x="353" y="76"/>
                    <a:pt x="354" y="77"/>
                    <a:pt x="355" y="78"/>
                  </a:cubicBezTo>
                  <a:cubicBezTo>
                    <a:pt x="356" y="80"/>
                    <a:pt x="357" y="81"/>
                    <a:pt x="358" y="82"/>
                  </a:cubicBezTo>
                  <a:cubicBezTo>
                    <a:pt x="358" y="82"/>
                    <a:pt x="358" y="82"/>
                    <a:pt x="358" y="82"/>
                  </a:cubicBezTo>
                  <a:lnTo>
                    <a:pt x="357" y="83"/>
                  </a:lnTo>
                  <a:close/>
                  <a:moveTo>
                    <a:pt x="334" y="57"/>
                  </a:moveTo>
                  <a:cubicBezTo>
                    <a:pt x="334" y="57"/>
                    <a:pt x="334" y="57"/>
                    <a:pt x="334" y="57"/>
                  </a:cubicBezTo>
                  <a:cubicBezTo>
                    <a:pt x="332" y="56"/>
                    <a:pt x="331" y="55"/>
                    <a:pt x="331" y="56"/>
                  </a:cubicBezTo>
                  <a:cubicBezTo>
                    <a:pt x="330" y="56"/>
                    <a:pt x="330" y="57"/>
                    <a:pt x="329" y="58"/>
                  </a:cubicBezTo>
                  <a:cubicBezTo>
                    <a:pt x="328" y="59"/>
                    <a:pt x="327" y="60"/>
                    <a:pt x="326" y="62"/>
                  </a:cubicBezTo>
                  <a:cubicBezTo>
                    <a:pt x="322" y="66"/>
                    <a:pt x="322" y="66"/>
                    <a:pt x="322" y="66"/>
                  </a:cubicBezTo>
                  <a:cubicBezTo>
                    <a:pt x="319" y="69"/>
                    <a:pt x="317" y="71"/>
                    <a:pt x="315" y="71"/>
                  </a:cubicBezTo>
                  <a:cubicBezTo>
                    <a:pt x="312" y="71"/>
                    <a:pt x="309" y="70"/>
                    <a:pt x="306" y="68"/>
                  </a:cubicBezTo>
                  <a:cubicBezTo>
                    <a:pt x="304" y="66"/>
                    <a:pt x="302" y="64"/>
                    <a:pt x="301" y="62"/>
                  </a:cubicBezTo>
                  <a:cubicBezTo>
                    <a:pt x="301" y="60"/>
                    <a:pt x="301" y="58"/>
                    <a:pt x="302" y="57"/>
                  </a:cubicBezTo>
                  <a:cubicBezTo>
                    <a:pt x="302" y="56"/>
                    <a:pt x="304" y="53"/>
                    <a:pt x="307" y="50"/>
                  </a:cubicBezTo>
                  <a:cubicBezTo>
                    <a:pt x="310" y="46"/>
                    <a:pt x="310" y="46"/>
                    <a:pt x="310" y="46"/>
                  </a:cubicBezTo>
                  <a:cubicBezTo>
                    <a:pt x="312" y="44"/>
                    <a:pt x="313" y="42"/>
                    <a:pt x="314" y="41"/>
                  </a:cubicBezTo>
                  <a:cubicBezTo>
                    <a:pt x="314" y="41"/>
                    <a:pt x="314" y="41"/>
                    <a:pt x="314" y="40"/>
                  </a:cubicBezTo>
                  <a:cubicBezTo>
                    <a:pt x="314" y="40"/>
                    <a:pt x="313" y="40"/>
                    <a:pt x="312" y="39"/>
                  </a:cubicBezTo>
                  <a:cubicBezTo>
                    <a:pt x="312" y="38"/>
                    <a:pt x="312" y="38"/>
                    <a:pt x="312" y="38"/>
                  </a:cubicBezTo>
                  <a:cubicBezTo>
                    <a:pt x="313" y="37"/>
                    <a:pt x="313" y="37"/>
                    <a:pt x="313" y="37"/>
                  </a:cubicBezTo>
                  <a:cubicBezTo>
                    <a:pt x="313" y="37"/>
                    <a:pt x="313" y="37"/>
                    <a:pt x="313" y="37"/>
                  </a:cubicBezTo>
                  <a:cubicBezTo>
                    <a:pt x="314" y="38"/>
                    <a:pt x="315" y="40"/>
                    <a:pt x="318" y="41"/>
                  </a:cubicBezTo>
                  <a:cubicBezTo>
                    <a:pt x="320" y="43"/>
                    <a:pt x="321" y="44"/>
                    <a:pt x="322" y="45"/>
                  </a:cubicBezTo>
                  <a:cubicBezTo>
                    <a:pt x="322" y="45"/>
                    <a:pt x="322" y="45"/>
                    <a:pt x="322" y="45"/>
                  </a:cubicBezTo>
                  <a:cubicBezTo>
                    <a:pt x="321" y="46"/>
                    <a:pt x="321" y="46"/>
                    <a:pt x="321" y="46"/>
                  </a:cubicBezTo>
                  <a:cubicBezTo>
                    <a:pt x="321" y="46"/>
                    <a:pt x="321" y="46"/>
                    <a:pt x="321" y="46"/>
                  </a:cubicBezTo>
                  <a:cubicBezTo>
                    <a:pt x="320" y="45"/>
                    <a:pt x="319" y="45"/>
                    <a:pt x="319" y="45"/>
                  </a:cubicBezTo>
                  <a:cubicBezTo>
                    <a:pt x="319" y="45"/>
                    <a:pt x="319" y="45"/>
                    <a:pt x="318" y="45"/>
                  </a:cubicBezTo>
                  <a:cubicBezTo>
                    <a:pt x="318" y="46"/>
                    <a:pt x="316" y="47"/>
                    <a:pt x="314" y="49"/>
                  </a:cubicBezTo>
                  <a:cubicBezTo>
                    <a:pt x="312" y="52"/>
                    <a:pt x="312" y="52"/>
                    <a:pt x="312" y="52"/>
                  </a:cubicBezTo>
                  <a:cubicBezTo>
                    <a:pt x="309" y="56"/>
                    <a:pt x="307" y="59"/>
                    <a:pt x="307" y="60"/>
                  </a:cubicBezTo>
                  <a:cubicBezTo>
                    <a:pt x="306" y="62"/>
                    <a:pt x="307" y="64"/>
                    <a:pt x="309" y="66"/>
                  </a:cubicBezTo>
                  <a:cubicBezTo>
                    <a:pt x="311" y="68"/>
                    <a:pt x="313" y="68"/>
                    <a:pt x="314" y="68"/>
                  </a:cubicBezTo>
                  <a:cubicBezTo>
                    <a:pt x="315" y="68"/>
                    <a:pt x="316" y="68"/>
                    <a:pt x="316" y="68"/>
                  </a:cubicBezTo>
                  <a:cubicBezTo>
                    <a:pt x="317" y="68"/>
                    <a:pt x="318" y="67"/>
                    <a:pt x="318" y="66"/>
                  </a:cubicBezTo>
                  <a:cubicBezTo>
                    <a:pt x="319" y="66"/>
                    <a:pt x="320" y="65"/>
                    <a:pt x="321" y="64"/>
                  </a:cubicBezTo>
                  <a:cubicBezTo>
                    <a:pt x="323" y="61"/>
                    <a:pt x="323" y="61"/>
                    <a:pt x="323" y="61"/>
                  </a:cubicBezTo>
                  <a:cubicBezTo>
                    <a:pt x="325" y="58"/>
                    <a:pt x="327" y="57"/>
                    <a:pt x="328" y="56"/>
                  </a:cubicBezTo>
                  <a:cubicBezTo>
                    <a:pt x="328" y="55"/>
                    <a:pt x="329" y="54"/>
                    <a:pt x="329" y="54"/>
                  </a:cubicBezTo>
                  <a:cubicBezTo>
                    <a:pt x="329" y="54"/>
                    <a:pt x="329" y="53"/>
                    <a:pt x="329" y="53"/>
                  </a:cubicBezTo>
                  <a:cubicBezTo>
                    <a:pt x="329" y="53"/>
                    <a:pt x="328" y="52"/>
                    <a:pt x="327" y="51"/>
                  </a:cubicBezTo>
                  <a:cubicBezTo>
                    <a:pt x="327" y="51"/>
                    <a:pt x="327" y="51"/>
                    <a:pt x="327" y="51"/>
                  </a:cubicBezTo>
                  <a:cubicBezTo>
                    <a:pt x="328" y="50"/>
                    <a:pt x="328" y="50"/>
                    <a:pt x="328" y="50"/>
                  </a:cubicBezTo>
                  <a:cubicBezTo>
                    <a:pt x="328" y="50"/>
                    <a:pt x="328" y="50"/>
                    <a:pt x="328" y="50"/>
                  </a:cubicBezTo>
                  <a:cubicBezTo>
                    <a:pt x="329" y="51"/>
                    <a:pt x="330" y="51"/>
                    <a:pt x="331" y="52"/>
                  </a:cubicBezTo>
                  <a:cubicBezTo>
                    <a:pt x="331" y="53"/>
                    <a:pt x="333" y="54"/>
                    <a:pt x="335" y="55"/>
                  </a:cubicBezTo>
                  <a:cubicBezTo>
                    <a:pt x="335" y="56"/>
                    <a:pt x="335" y="56"/>
                    <a:pt x="335" y="56"/>
                  </a:cubicBezTo>
                  <a:lnTo>
                    <a:pt x="334" y="57"/>
                  </a:lnTo>
                  <a:close/>
                  <a:moveTo>
                    <a:pt x="290" y="50"/>
                  </a:moveTo>
                  <a:cubicBezTo>
                    <a:pt x="288" y="51"/>
                    <a:pt x="288" y="51"/>
                    <a:pt x="288" y="51"/>
                  </a:cubicBezTo>
                  <a:cubicBezTo>
                    <a:pt x="285" y="52"/>
                    <a:pt x="282" y="51"/>
                    <a:pt x="279" y="49"/>
                  </a:cubicBezTo>
                  <a:cubicBezTo>
                    <a:pt x="273" y="46"/>
                    <a:pt x="270" y="42"/>
                    <a:pt x="270" y="37"/>
                  </a:cubicBezTo>
                  <a:cubicBezTo>
                    <a:pt x="270" y="34"/>
                    <a:pt x="271" y="32"/>
                    <a:pt x="272" y="30"/>
                  </a:cubicBezTo>
                  <a:cubicBezTo>
                    <a:pt x="274" y="26"/>
                    <a:pt x="277" y="23"/>
                    <a:pt x="280" y="23"/>
                  </a:cubicBezTo>
                  <a:cubicBezTo>
                    <a:pt x="284" y="22"/>
                    <a:pt x="288" y="22"/>
                    <a:pt x="292" y="24"/>
                  </a:cubicBezTo>
                  <a:cubicBezTo>
                    <a:pt x="295" y="26"/>
                    <a:pt x="298" y="28"/>
                    <a:pt x="300" y="30"/>
                  </a:cubicBezTo>
                  <a:cubicBezTo>
                    <a:pt x="300" y="30"/>
                    <a:pt x="300" y="30"/>
                    <a:pt x="300" y="30"/>
                  </a:cubicBezTo>
                  <a:cubicBezTo>
                    <a:pt x="299" y="32"/>
                    <a:pt x="298" y="33"/>
                    <a:pt x="296" y="36"/>
                  </a:cubicBezTo>
                  <a:cubicBezTo>
                    <a:pt x="296" y="36"/>
                    <a:pt x="296" y="36"/>
                    <a:pt x="296" y="36"/>
                  </a:cubicBezTo>
                  <a:cubicBezTo>
                    <a:pt x="295" y="35"/>
                    <a:pt x="295" y="35"/>
                    <a:pt x="295" y="35"/>
                  </a:cubicBezTo>
                  <a:cubicBezTo>
                    <a:pt x="295" y="35"/>
                    <a:pt x="295" y="35"/>
                    <a:pt x="295" y="35"/>
                  </a:cubicBezTo>
                  <a:cubicBezTo>
                    <a:pt x="296" y="33"/>
                    <a:pt x="296" y="32"/>
                    <a:pt x="296" y="32"/>
                  </a:cubicBezTo>
                  <a:cubicBezTo>
                    <a:pt x="296" y="30"/>
                    <a:pt x="294" y="28"/>
                    <a:pt x="291" y="26"/>
                  </a:cubicBezTo>
                  <a:cubicBezTo>
                    <a:pt x="289" y="25"/>
                    <a:pt x="286" y="25"/>
                    <a:pt x="284" y="26"/>
                  </a:cubicBezTo>
                  <a:cubicBezTo>
                    <a:pt x="281" y="27"/>
                    <a:pt x="279" y="29"/>
                    <a:pt x="278" y="32"/>
                  </a:cubicBezTo>
                  <a:cubicBezTo>
                    <a:pt x="276" y="36"/>
                    <a:pt x="275" y="39"/>
                    <a:pt x="277" y="43"/>
                  </a:cubicBezTo>
                  <a:cubicBezTo>
                    <a:pt x="278" y="45"/>
                    <a:pt x="280" y="47"/>
                    <a:pt x="282" y="48"/>
                  </a:cubicBezTo>
                  <a:cubicBezTo>
                    <a:pt x="284" y="49"/>
                    <a:pt x="287" y="50"/>
                    <a:pt x="290" y="50"/>
                  </a:cubicBezTo>
                  <a:close/>
                  <a:moveTo>
                    <a:pt x="264" y="41"/>
                  </a:moveTo>
                  <a:cubicBezTo>
                    <a:pt x="264" y="41"/>
                    <a:pt x="264" y="41"/>
                    <a:pt x="264" y="41"/>
                  </a:cubicBezTo>
                  <a:cubicBezTo>
                    <a:pt x="263" y="41"/>
                    <a:pt x="261" y="40"/>
                    <a:pt x="259" y="39"/>
                  </a:cubicBezTo>
                  <a:cubicBezTo>
                    <a:pt x="256" y="38"/>
                    <a:pt x="254" y="37"/>
                    <a:pt x="253" y="37"/>
                  </a:cubicBezTo>
                  <a:cubicBezTo>
                    <a:pt x="253" y="37"/>
                    <a:pt x="253" y="37"/>
                    <a:pt x="253" y="37"/>
                  </a:cubicBezTo>
                  <a:cubicBezTo>
                    <a:pt x="253" y="35"/>
                    <a:pt x="253" y="35"/>
                    <a:pt x="253" y="35"/>
                  </a:cubicBezTo>
                  <a:cubicBezTo>
                    <a:pt x="254" y="35"/>
                    <a:pt x="254" y="35"/>
                    <a:pt x="254" y="35"/>
                  </a:cubicBezTo>
                  <a:cubicBezTo>
                    <a:pt x="255" y="36"/>
                    <a:pt x="256" y="36"/>
                    <a:pt x="256" y="36"/>
                  </a:cubicBezTo>
                  <a:cubicBezTo>
                    <a:pt x="256" y="36"/>
                    <a:pt x="257" y="36"/>
                    <a:pt x="257" y="35"/>
                  </a:cubicBezTo>
                  <a:cubicBezTo>
                    <a:pt x="257" y="35"/>
                    <a:pt x="258" y="33"/>
                    <a:pt x="259" y="30"/>
                  </a:cubicBezTo>
                  <a:cubicBezTo>
                    <a:pt x="263" y="21"/>
                    <a:pt x="263" y="21"/>
                    <a:pt x="263" y="21"/>
                  </a:cubicBezTo>
                  <a:cubicBezTo>
                    <a:pt x="264" y="18"/>
                    <a:pt x="264" y="16"/>
                    <a:pt x="265" y="15"/>
                  </a:cubicBezTo>
                  <a:cubicBezTo>
                    <a:pt x="265" y="15"/>
                    <a:pt x="265" y="14"/>
                    <a:pt x="264" y="14"/>
                  </a:cubicBezTo>
                  <a:cubicBezTo>
                    <a:pt x="264" y="14"/>
                    <a:pt x="263" y="14"/>
                    <a:pt x="262" y="13"/>
                  </a:cubicBezTo>
                  <a:cubicBezTo>
                    <a:pt x="262" y="13"/>
                    <a:pt x="262" y="13"/>
                    <a:pt x="262" y="13"/>
                  </a:cubicBezTo>
                  <a:cubicBezTo>
                    <a:pt x="263" y="12"/>
                    <a:pt x="263" y="12"/>
                    <a:pt x="263" y="12"/>
                  </a:cubicBezTo>
                  <a:cubicBezTo>
                    <a:pt x="263" y="12"/>
                    <a:pt x="263" y="12"/>
                    <a:pt x="263" y="12"/>
                  </a:cubicBezTo>
                  <a:cubicBezTo>
                    <a:pt x="264" y="12"/>
                    <a:pt x="266" y="13"/>
                    <a:pt x="268" y="14"/>
                  </a:cubicBezTo>
                  <a:cubicBezTo>
                    <a:pt x="271" y="15"/>
                    <a:pt x="273" y="15"/>
                    <a:pt x="274" y="16"/>
                  </a:cubicBezTo>
                  <a:cubicBezTo>
                    <a:pt x="274" y="16"/>
                    <a:pt x="274" y="16"/>
                    <a:pt x="274" y="16"/>
                  </a:cubicBezTo>
                  <a:cubicBezTo>
                    <a:pt x="273" y="17"/>
                    <a:pt x="273" y="17"/>
                    <a:pt x="273" y="17"/>
                  </a:cubicBezTo>
                  <a:cubicBezTo>
                    <a:pt x="273" y="17"/>
                    <a:pt x="273" y="17"/>
                    <a:pt x="273" y="17"/>
                  </a:cubicBezTo>
                  <a:cubicBezTo>
                    <a:pt x="272" y="17"/>
                    <a:pt x="271" y="17"/>
                    <a:pt x="271" y="17"/>
                  </a:cubicBezTo>
                  <a:cubicBezTo>
                    <a:pt x="271" y="17"/>
                    <a:pt x="270" y="17"/>
                    <a:pt x="270" y="17"/>
                  </a:cubicBezTo>
                  <a:cubicBezTo>
                    <a:pt x="270" y="18"/>
                    <a:pt x="269" y="20"/>
                    <a:pt x="268" y="23"/>
                  </a:cubicBezTo>
                  <a:cubicBezTo>
                    <a:pt x="264" y="32"/>
                    <a:pt x="264" y="32"/>
                    <a:pt x="264" y="32"/>
                  </a:cubicBezTo>
                  <a:cubicBezTo>
                    <a:pt x="263" y="35"/>
                    <a:pt x="262" y="37"/>
                    <a:pt x="262" y="38"/>
                  </a:cubicBezTo>
                  <a:cubicBezTo>
                    <a:pt x="262" y="38"/>
                    <a:pt x="262" y="38"/>
                    <a:pt x="263" y="39"/>
                  </a:cubicBezTo>
                  <a:cubicBezTo>
                    <a:pt x="263" y="39"/>
                    <a:pt x="264" y="39"/>
                    <a:pt x="265" y="40"/>
                  </a:cubicBezTo>
                  <a:cubicBezTo>
                    <a:pt x="265" y="40"/>
                    <a:pt x="265" y="40"/>
                    <a:pt x="265" y="40"/>
                  </a:cubicBezTo>
                  <a:lnTo>
                    <a:pt x="264" y="41"/>
                  </a:lnTo>
                  <a:close/>
                  <a:moveTo>
                    <a:pt x="258" y="11"/>
                  </a:moveTo>
                  <a:cubicBezTo>
                    <a:pt x="258" y="11"/>
                    <a:pt x="258" y="11"/>
                    <a:pt x="258" y="11"/>
                  </a:cubicBezTo>
                  <a:cubicBezTo>
                    <a:pt x="257" y="11"/>
                    <a:pt x="256" y="11"/>
                    <a:pt x="256" y="11"/>
                  </a:cubicBezTo>
                  <a:cubicBezTo>
                    <a:pt x="255" y="11"/>
                    <a:pt x="255" y="11"/>
                    <a:pt x="255" y="11"/>
                  </a:cubicBezTo>
                  <a:cubicBezTo>
                    <a:pt x="254" y="12"/>
                    <a:pt x="254" y="14"/>
                    <a:pt x="253" y="17"/>
                  </a:cubicBezTo>
                  <a:cubicBezTo>
                    <a:pt x="251" y="25"/>
                    <a:pt x="251" y="25"/>
                    <a:pt x="251" y="25"/>
                  </a:cubicBezTo>
                  <a:cubicBezTo>
                    <a:pt x="250" y="30"/>
                    <a:pt x="249" y="34"/>
                    <a:pt x="249" y="35"/>
                  </a:cubicBezTo>
                  <a:cubicBezTo>
                    <a:pt x="249" y="36"/>
                    <a:pt x="249" y="36"/>
                    <a:pt x="249" y="36"/>
                  </a:cubicBezTo>
                  <a:cubicBezTo>
                    <a:pt x="248" y="35"/>
                    <a:pt x="247" y="35"/>
                    <a:pt x="246" y="34"/>
                  </a:cubicBezTo>
                  <a:cubicBezTo>
                    <a:pt x="243" y="30"/>
                    <a:pt x="239" y="22"/>
                    <a:pt x="234" y="10"/>
                  </a:cubicBezTo>
                  <a:cubicBezTo>
                    <a:pt x="231" y="22"/>
                    <a:pt x="231" y="22"/>
                    <a:pt x="231" y="22"/>
                  </a:cubicBezTo>
                  <a:cubicBezTo>
                    <a:pt x="230" y="25"/>
                    <a:pt x="230" y="27"/>
                    <a:pt x="230" y="28"/>
                  </a:cubicBezTo>
                  <a:cubicBezTo>
                    <a:pt x="230" y="28"/>
                    <a:pt x="230" y="29"/>
                    <a:pt x="230" y="29"/>
                  </a:cubicBezTo>
                  <a:cubicBezTo>
                    <a:pt x="230" y="29"/>
                    <a:pt x="231" y="29"/>
                    <a:pt x="232" y="29"/>
                  </a:cubicBezTo>
                  <a:cubicBezTo>
                    <a:pt x="232" y="30"/>
                    <a:pt x="232" y="30"/>
                    <a:pt x="232" y="30"/>
                  </a:cubicBezTo>
                  <a:cubicBezTo>
                    <a:pt x="232" y="31"/>
                    <a:pt x="232" y="31"/>
                    <a:pt x="232" y="31"/>
                  </a:cubicBezTo>
                  <a:cubicBezTo>
                    <a:pt x="232" y="31"/>
                    <a:pt x="232" y="31"/>
                    <a:pt x="232" y="31"/>
                  </a:cubicBezTo>
                  <a:cubicBezTo>
                    <a:pt x="230" y="31"/>
                    <a:pt x="229" y="30"/>
                    <a:pt x="228" y="30"/>
                  </a:cubicBezTo>
                  <a:cubicBezTo>
                    <a:pt x="226" y="30"/>
                    <a:pt x="225" y="29"/>
                    <a:pt x="224" y="29"/>
                  </a:cubicBezTo>
                  <a:cubicBezTo>
                    <a:pt x="223" y="29"/>
                    <a:pt x="223" y="29"/>
                    <a:pt x="223" y="29"/>
                  </a:cubicBezTo>
                  <a:cubicBezTo>
                    <a:pt x="224" y="28"/>
                    <a:pt x="224" y="28"/>
                    <a:pt x="224" y="28"/>
                  </a:cubicBezTo>
                  <a:cubicBezTo>
                    <a:pt x="224" y="28"/>
                    <a:pt x="224" y="28"/>
                    <a:pt x="224" y="28"/>
                  </a:cubicBezTo>
                  <a:cubicBezTo>
                    <a:pt x="225" y="28"/>
                    <a:pt x="226" y="28"/>
                    <a:pt x="226" y="28"/>
                  </a:cubicBezTo>
                  <a:cubicBezTo>
                    <a:pt x="227" y="28"/>
                    <a:pt x="227" y="28"/>
                    <a:pt x="227" y="27"/>
                  </a:cubicBezTo>
                  <a:cubicBezTo>
                    <a:pt x="227" y="26"/>
                    <a:pt x="228" y="25"/>
                    <a:pt x="229" y="22"/>
                  </a:cubicBezTo>
                  <a:cubicBezTo>
                    <a:pt x="231" y="12"/>
                    <a:pt x="231" y="12"/>
                    <a:pt x="231" y="12"/>
                  </a:cubicBezTo>
                  <a:cubicBezTo>
                    <a:pt x="231" y="9"/>
                    <a:pt x="232" y="7"/>
                    <a:pt x="232" y="6"/>
                  </a:cubicBezTo>
                  <a:cubicBezTo>
                    <a:pt x="232" y="6"/>
                    <a:pt x="232" y="5"/>
                    <a:pt x="231" y="5"/>
                  </a:cubicBezTo>
                  <a:cubicBezTo>
                    <a:pt x="231" y="5"/>
                    <a:pt x="231" y="5"/>
                    <a:pt x="229" y="4"/>
                  </a:cubicBezTo>
                  <a:cubicBezTo>
                    <a:pt x="229" y="4"/>
                    <a:pt x="229" y="4"/>
                    <a:pt x="229" y="4"/>
                  </a:cubicBezTo>
                  <a:cubicBezTo>
                    <a:pt x="229" y="3"/>
                    <a:pt x="229" y="3"/>
                    <a:pt x="229" y="3"/>
                  </a:cubicBezTo>
                  <a:cubicBezTo>
                    <a:pt x="230" y="3"/>
                    <a:pt x="230" y="3"/>
                    <a:pt x="230" y="3"/>
                  </a:cubicBezTo>
                  <a:cubicBezTo>
                    <a:pt x="231" y="3"/>
                    <a:pt x="232" y="3"/>
                    <a:pt x="233" y="4"/>
                  </a:cubicBezTo>
                  <a:cubicBezTo>
                    <a:pt x="235" y="4"/>
                    <a:pt x="236" y="4"/>
                    <a:pt x="237" y="5"/>
                  </a:cubicBezTo>
                  <a:cubicBezTo>
                    <a:pt x="240" y="12"/>
                    <a:pt x="244" y="19"/>
                    <a:pt x="249" y="27"/>
                  </a:cubicBezTo>
                  <a:cubicBezTo>
                    <a:pt x="251" y="16"/>
                    <a:pt x="251" y="16"/>
                    <a:pt x="251" y="16"/>
                  </a:cubicBezTo>
                  <a:cubicBezTo>
                    <a:pt x="252" y="13"/>
                    <a:pt x="252" y="12"/>
                    <a:pt x="252" y="11"/>
                  </a:cubicBezTo>
                  <a:cubicBezTo>
                    <a:pt x="252" y="10"/>
                    <a:pt x="252" y="10"/>
                    <a:pt x="252" y="10"/>
                  </a:cubicBezTo>
                  <a:cubicBezTo>
                    <a:pt x="252" y="10"/>
                    <a:pt x="251" y="9"/>
                    <a:pt x="250" y="9"/>
                  </a:cubicBezTo>
                  <a:cubicBezTo>
                    <a:pt x="249" y="9"/>
                    <a:pt x="249" y="9"/>
                    <a:pt x="249" y="9"/>
                  </a:cubicBezTo>
                  <a:cubicBezTo>
                    <a:pt x="250" y="8"/>
                    <a:pt x="250" y="8"/>
                    <a:pt x="250" y="8"/>
                  </a:cubicBezTo>
                  <a:cubicBezTo>
                    <a:pt x="250" y="7"/>
                    <a:pt x="250" y="7"/>
                    <a:pt x="250" y="7"/>
                  </a:cubicBezTo>
                  <a:cubicBezTo>
                    <a:pt x="251" y="8"/>
                    <a:pt x="253" y="8"/>
                    <a:pt x="254" y="8"/>
                  </a:cubicBezTo>
                  <a:cubicBezTo>
                    <a:pt x="255" y="9"/>
                    <a:pt x="257" y="9"/>
                    <a:pt x="258" y="9"/>
                  </a:cubicBezTo>
                  <a:cubicBezTo>
                    <a:pt x="258" y="10"/>
                    <a:pt x="258" y="10"/>
                    <a:pt x="258" y="10"/>
                  </a:cubicBezTo>
                  <a:lnTo>
                    <a:pt x="258" y="11"/>
                  </a:lnTo>
                  <a:close/>
                  <a:moveTo>
                    <a:pt x="222" y="29"/>
                  </a:moveTo>
                  <a:cubicBezTo>
                    <a:pt x="222" y="29"/>
                    <a:pt x="222" y="29"/>
                    <a:pt x="222" y="29"/>
                  </a:cubicBezTo>
                  <a:cubicBezTo>
                    <a:pt x="221" y="29"/>
                    <a:pt x="219" y="29"/>
                    <a:pt x="216" y="28"/>
                  </a:cubicBezTo>
                  <a:cubicBezTo>
                    <a:pt x="213" y="28"/>
                    <a:pt x="211" y="28"/>
                    <a:pt x="210" y="28"/>
                  </a:cubicBezTo>
                  <a:cubicBezTo>
                    <a:pt x="210" y="28"/>
                    <a:pt x="210" y="28"/>
                    <a:pt x="210" y="28"/>
                  </a:cubicBezTo>
                  <a:cubicBezTo>
                    <a:pt x="210" y="27"/>
                    <a:pt x="210" y="27"/>
                    <a:pt x="210" y="27"/>
                  </a:cubicBezTo>
                  <a:cubicBezTo>
                    <a:pt x="210" y="27"/>
                    <a:pt x="210" y="27"/>
                    <a:pt x="210" y="27"/>
                  </a:cubicBezTo>
                  <a:cubicBezTo>
                    <a:pt x="212" y="27"/>
                    <a:pt x="212" y="27"/>
                    <a:pt x="213" y="26"/>
                  </a:cubicBezTo>
                  <a:cubicBezTo>
                    <a:pt x="213" y="26"/>
                    <a:pt x="213" y="26"/>
                    <a:pt x="213" y="26"/>
                  </a:cubicBezTo>
                  <a:cubicBezTo>
                    <a:pt x="213" y="25"/>
                    <a:pt x="214" y="23"/>
                    <a:pt x="214" y="20"/>
                  </a:cubicBezTo>
                  <a:cubicBezTo>
                    <a:pt x="214" y="15"/>
                    <a:pt x="214" y="15"/>
                    <a:pt x="214" y="15"/>
                  </a:cubicBezTo>
                  <a:cubicBezTo>
                    <a:pt x="214" y="15"/>
                    <a:pt x="212" y="15"/>
                    <a:pt x="208" y="15"/>
                  </a:cubicBezTo>
                  <a:cubicBezTo>
                    <a:pt x="205" y="15"/>
                    <a:pt x="203" y="14"/>
                    <a:pt x="202" y="14"/>
                  </a:cubicBezTo>
                  <a:cubicBezTo>
                    <a:pt x="201" y="19"/>
                    <a:pt x="201" y="19"/>
                    <a:pt x="201" y="19"/>
                  </a:cubicBezTo>
                  <a:cubicBezTo>
                    <a:pt x="201" y="22"/>
                    <a:pt x="201" y="24"/>
                    <a:pt x="201" y="25"/>
                  </a:cubicBezTo>
                  <a:cubicBezTo>
                    <a:pt x="201" y="25"/>
                    <a:pt x="201" y="26"/>
                    <a:pt x="202" y="26"/>
                  </a:cubicBezTo>
                  <a:cubicBezTo>
                    <a:pt x="202" y="26"/>
                    <a:pt x="203" y="26"/>
                    <a:pt x="204" y="26"/>
                  </a:cubicBezTo>
                  <a:cubicBezTo>
                    <a:pt x="204" y="26"/>
                    <a:pt x="204" y="26"/>
                    <a:pt x="204" y="26"/>
                  </a:cubicBezTo>
                  <a:cubicBezTo>
                    <a:pt x="204" y="28"/>
                    <a:pt x="204" y="28"/>
                    <a:pt x="204" y="28"/>
                  </a:cubicBezTo>
                  <a:cubicBezTo>
                    <a:pt x="204" y="28"/>
                    <a:pt x="204" y="28"/>
                    <a:pt x="204" y="28"/>
                  </a:cubicBezTo>
                  <a:cubicBezTo>
                    <a:pt x="203" y="28"/>
                    <a:pt x="201" y="27"/>
                    <a:pt x="198" y="27"/>
                  </a:cubicBezTo>
                  <a:cubicBezTo>
                    <a:pt x="195" y="27"/>
                    <a:pt x="193" y="27"/>
                    <a:pt x="192" y="27"/>
                  </a:cubicBezTo>
                  <a:cubicBezTo>
                    <a:pt x="192" y="27"/>
                    <a:pt x="192" y="27"/>
                    <a:pt x="192" y="27"/>
                  </a:cubicBezTo>
                  <a:cubicBezTo>
                    <a:pt x="192" y="25"/>
                    <a:pt x="192" y="25"/>
                    <a:pt x="192" y="25"/>
                  </a:cubicBezTo>
                  <a:cubicBezTo>
                    <a:pt x="192" y="25"/>
                    <a:pt x="192" y="25"/>
                    <a:pt x="192" y="25"/>
                  </a:cubicBezTo>
                  <a:cubicBezTo>
                    <a:pt x="194" y="25"/>
                    <a:pt x="194" y="25"/>
                    <a:pt x="195" y="25"/>
                  </a:cubicBezTo>
                  <a:cubicBezTo>
                    <a:pt x="195" y="25"/>
                    <a:pt x="195" y="25"/>
                    <a:pt x="195" y="25"/>
                  </a:cubicBezTo>
                  <a:cubicBezTo>
                    <a:pt x="195" y="24"/>
                    <a:pt x="196" y="22"/>
                    <a:pt x="196" y="19"/>
                  </a:cubicBezTo>
                  <a:cubicBezTo>
                    <a:pt x="197" y="9"/>
                    <a:pt x="197" y="9"/>
                    <a:pt x="197" y="9"/>
                  </a:cubicBezTo>
                  <a:cubicBezTo>
                    <a:pt x="197" y="6"/>
                    <a:pt x="197" y="4"/>
                    <a:pt x="197" y="3"/>
                  </a:cubicBezTo>
                  <a:cubicBezTo>
                    <a:pt x="197" y="2"/>
                    <a:pt x="197" y="2"/>
                    <a:pt x="196" y="2"/>
                  </a:cubicBezTo>
                  <a:cubicBezTo>
                    <a:pt x="196" y="2"/>
                    <a:pt x="195" y="2"/>
                    <a:pt x="194" y="2"/>
                  </a:cubicBezTo>
                  <a:cubicBezTo>
                    <a:pt x="194" y="1"/>
                    <a:pt x="194" y="1"/>
                    <a:pt x="194" y="1"/>
                  </a:cubicBezTo>
                  <a:cubicBezTo>
                    <a:pt x="194" y="0"/>
                    <a:pt x="194" y="0"/>
                    <a:pt x="194" y="0"/>
                  </a:cubicBezTo>
                  <a:cubicBezTo>
                    <a:pt x="194" y="0"/>
                    <a:pt x="194" y="0"/>
                    <a:pt x="194" y="0"/>
                  </a:cubicBezTo>
                  <a:cubicBezTo>
                    <a:pt x="195" y="0"/>
                    <a:pt x="197" y="0"/>
                    <a:pt x="200" y="0"/>
                  </a:cubicBezTo>
                  <a:cubicBezTo>
                    <a:pt x="203" y="1"/>
                    <a:pt x="205" y="1"/>
                    <a:pt x="206" y="1"/>
                  </a:cubicBezTo>
                  <a:cubicBezTo>
                    <a:pt x="206" y="1"/>
                    <a:pt x="206" y="1"/>
                    <a:pt x="206" y="1"/>
                  </a:cubicBezTo>
                  <a:cubicBezTo>
                    <a:pt x="206" y="2"/>
                    <a:pt x="206" y="2"/>
                    <a:pt x="206" y="2"/>
                  </a:cubicBezTo>
                  <a:cubicBezTo>
                    <a:pt x="206" y="2"/>
                    <a:pt x="206" y="2"/>
                    <a:pt x="206" y="2"/>
                  </a:cubicBezTo>
                  <a:cubicBezTo>
                    <a:pt x="204" y="2"/>
                    <a:pt x="204" y="2"/>
                    <a:pt x="203" y="2"/>
                  </a:cubicBezTo>
                  <a:cubicBezTo>
                    <a:pt x="203" y="2"/>
                    <a:pt x="203" y="3"/>
                    <a:pt x="203" y="3"/>
                  </a:cubicBezTo>
                  <a:cubicBezTo>
                    <a:pt x="203" y="4"/>
                    <a:pt x="202" y="6"/>
                    <a:pt x="202" y="9"/>
                  </a:cubicBezTo>
                  <a:cubicBezTo>
                    <a:pt x="202" y="12"/>
                    <a:pt x="202" y="12"/>
                    <a:pt x="202" y="12"/>
                  </a:cubicBezTo>
                  <a:cubicBezTo>
                    <a:pt x="203" y="12"/>
                    <a:pt x="205" y="12"/>
                    <a:pt x="207" y="13"/>
                  </a:cubicBezTo>
                  <a:cubicBezTo>
                    <a:pt x="211" y="13"/>
                    <a:pt x="213" y="13"/>
                    <a:pt x="214" y="13"/>
                  </a:cubicBezTo>
                  <a:cubicBezTo>
                    <a:pt x="215" y="10"/>
                    <a:pt x="215" y="10"/>
                    <a:pt x="215" y="10"/>
                  </a:cubicBezTo>
                  <a:cubicBezTo>
                    <a:pt x="215" y="7"/>
                    <a:pt x="215" y="5"/>
                    <a:pt x="215" y="4"/>
                  </a:cubicBezTo>
                  <a:cubicBezTo>
                    <a:pt x="215" y="4"/>
                    <a:pt x="215" y="3"/>
                    <a:pt x="214" y="3"/>
                  </a:cubicBezTo>
                  <a:cubicBezTo>
                    <a:pt x="214" y="3"/>
                    <a:pt x="213" y="3"/>
                    <a:pt x="212" y="3"/>
                  </a:cubicBezTo>
                  <a:cubicBezTo>
                    <a:pt x="212" y="3"/>
                    <a:pt x="212" y="3"/>
                    <a:pt x="212" y="3"/>
                  </a:cubicBezTo>
                  <a:cubicBezTo>
                    <a:pt x="212" y="1"/>
                    <a:pt x="212" y="1"/>
                    <a:pt x="212" y="1"/>
                  </a:cubicBezTo>
                  <a:cubicBezTo>
                    <a:pt x="212" y="1"/>
                    <a:pt x="212" y="1"/>
                    <a:pt x="212" y="1"/>
                  </a:cubicBezTo>
                  <a:cubicBezTo>
                    <a:pt x="213" y="1"/>
                    <a:pt x="215" y="1"/>
                    <a:pt x="218" y="2"/>
                  </a:cubicBezTo>
                  <a:cubicBezTo>
                    <a:pt x="221" y="2"/>
                    <a:pt x="223" y="2"/>
                    <a:pt x="224" y="2"/>
                  </a:cubicBezTo>
                  <a:cubicBezTo>
                    <a:pt x="224" y="2"/>
                    <a:pt x="224" y="2"/>
                    <a:pt x="224" y="2"/>
                  </a:cubicBezTo>
                  <a:cubicBezTo>
                    <a:pt x="224" y="3"/>
                    <a:pt x="224" y="3"/>
                    <a:pt x="224" y="3"/>
                  </a:cubicBezTo>
                  <a:cubicBezTo>
                    <a:pt x="224" y="4"/>
                    <a:pt x="224" y="4"/>
                    <a:pt x="224" y="4"/>
                  </a:cubicBezTo>
                  <a:cubicBezTo>
                    <a:pt x="222" y="4"/>
                    <a:pt x="222" y="4"/>
                    <a:pt x="221" y="4"/>
                  </a:cubicBezTo>
                  <a:cubicBezTo>
                    <a:pt x="221" y="4"/>
                    <a:pt x="221" y="4"/>
                    <a:pt x="221" y="4"/>
                  </a:cubicBezTo>
                  <a:cubicBezTo>
                    <a:pt x="221" y="5"/>
                    <a:pt x="220" y="7"/>
                    <a:pt x="220" y="10"/>
                  </a:cubicBezTo>
                  <a:cubicBezTo>
                    <a:pt x="219" y="20"/>
                    <a:pt x="219" y="20"/>
                    <a:pt x="219" y="20"/>
                  </a:cubicBezTo>
                  <a:cubicBezTo>
                    <a:pt x="219" y="23"/>
                    <a:pt x="219" y="25"/>
                    <a:pt x="219" y="26"/>
                  </a:cubicBezTo>
                  <a:cubicBezTo>
                    <a:pt x="219" y="27"/>
                    <a:pt x="219" y="27"/>
                    <a:pt x="220" y="27"/>
                  </a:cubicBezTo>
                  <a:cubicBezTo>
                    <a:pt x="220" y="27"/>
                    <a:pt x="221" y="27"/>
                    <a:pt x="222" y="27"/>
                  </a:cubicBezTo>
                  <a:cubicBezTo>
                    <a:pt x="222" y="28"/>
                    <a:pt x="222" y="28"/>
                    <a:pt x="222" y="28"/>
                  </a:cubicBezTo>
                  <a:lnTo>
                    <a:pt x="222" y="29"/>
                  </a:lnTo>
                  <a:close/>
                  <a:moveTo>
                    <a:pt x="191" y="24"/>
                  </a:moveTo>
                  <a:cubicBezTo>
                    <a:pt x="190" y="26"/>
                    <a:pt x="190" y="26"/>
                    <a:pt x="190" y="26"/>
                  </a:cubicBezTo>
                  <a:cubicBezTo>
                    <a:pt x="188" y="27"/>
                    <a:pt x="185" y="29"/>
                    <a:pt x="181" y="29"/>
                  </a:cubicBezTo>
                  <a:cubicBezTo>
                    <a:pt x="175" y="30"/>
                    <a:pt x="170" y="28"/>
                    <a:pt x="167" y="23"/>
                  </a:cubicBezTo>
                  <a:cubicBezTo>
                    <a:pt x="165" y="21"/>
                    <a:pt x="165" y="19"/>
                    <a:pt x="164" y="17"/>
                  </a:cubicBezTo>
                  <a:cubicBezTo>
                    <a:pt x="164" y="12"/>
                    <a:pt x="165" y="9"/>
                    <a:pt x="167" y="6"/>
                  </a:cubicBezTo>
                  <a:cubicBezTo>
                    <a:pt x="170" y="3"/>
                    <a:pt x="173" y="1"/>
                    <a:pt x="178" y="1"/>
                  </a:cubicBezTo>
                  <a:cubicBezTo>
                    <a:pt x="181" y="0"/>
                    <a:pt x="185" y="1"/>
                    <a:pt x="188" y="1"/>
                  </a:cubicBezTo>
                  <a:cubicBezTo>
                    <a:pt x="188" y="2"/>
                    <a:pt x="188" y="2"/>
                    <a:pt x="188" y="2"/>
                  </a:cubicBezTo>
                  <a:cubicBezTo>
                    <a:pt x="188" y="3"/>
                    <a:pt x="188" y="6"/>
                    <a:pt x="188" y="8"/>
                  </a:cubicBezTo>
                  <a:cubicBezTo>
                    <a:pt x="188" y="8"/>
                    <a:pt x="188" y="8"/>
                    <a:pt x="188" y="8"/>
                  </a:cubicBezTo>
                  <a:cubicBezTo>
                    <a:pt x="187" y="8"/>
                    <a:pt x="187" y="8"/>
                    <a:pt x="187" y="8"/>
                  </a:cubicBezTo>
                  <a:cubicBezTo>
                    <a:pt x="186" y="8"/>
                    <a:pt x="186" y="8"/>
                    <a:pt x="186" y="8"/>
                  </a:cubicBezTo>
                  <a:cubicBezTo>
                    <a:pt x="186" y="7"/>
                    <a:pt x="186" y="5"/>
                    <a:pt x="186" y="5"/>
                  </a:cubicBezTo>
                  <a:cubicBezTo>
                    <a:pt x="184" y="3"/>
                    <a:pt x="182" y="3"/>
                    <a:pt x="179" y="3"/>
                  </a:cubicBezTo>
                  <a:cubicBezTo>
                    <a:pt x="176" y="3"/>
                    <a:pt x="173" y="5"/>
                    <a:pt x="172" y="7"/>
                  </a:cubicBezTo>
                  <a:cubicBezTo>
                    <a:pt x="170" y="9"/>
                    <a:pt x="170" y="12"/>
                    <a:pt x="170" y="15"/>
                  </a:cubicBezTo>
                  <a:cubicBezTo>
                    <a:pt x="171" y="20"/>
                    <a:pt x="173" y="23"/>
                    <a:pt x="176" y="25"/>
                  </a:cubicBezTo>
                  <a:cubicBezTo>
                    <a:pt x="178" y="26"/>
                    <a:pt x="180" y="26"/>
                    <a:pt x="183" y="26"/>
                  </a:cubicBezTo>
                  <a:cubicBezTo>
                    <a:pt x="185" y="26"/>
                    <a:pt x="188" y="25"/>
                    <a:pt x="190" y="23"/>
                  </a:cubicBezTo>
                  <a:lnTo>
                    <a:pt x="191" y="24"/>
                  </a:lnTo>
                  <a:close/>
                  <a:moveTo>
                    <a:pt x="163" y="24"/>
                  </a:moveTo>
                  <a:cubicBezTo>
                    <a:pt x="163" y="26"/>
                    <a:pt x="163" y="28"/>
                    <a:pt x="164" y="30"/>
                  </a:cubicBezTo>
                  <a:cubicBezTo>
                    <a:pt x="164" y="31"/>
                    <a:pt x="164" y="31"/>
                    <a:pt x="164" y="31"/>
                  </a:cubicBezTo>
                  <a:cubicBezTo>
                    <a:pt x="150" y="34"/>
                    <a:pt x="150" y="34"/>
                    <a:pt x="150" y="34"/>
                  </a:cubicBezTo>
                  <a:cubicBezTo>
                    <a:pt x="148" y="35"/>
                    <a:pt x="147" y="35"/>
                    <a:pt x="146" y="35"/>
                  </a:cubicBezTo>
                  <a:cubicBezTo>
                    <a:pt x="145" y="35"/>
                    <a:pt x="145" y="35"/>
                    <a:pt x="145" y="35"/>
                  </a:cubicBezTo>
                  <a:cubicBezTo>
                    <a:pt x="145" y="35"/>
                    <a:pt x="145" y="35"/>
                    <a:pt x="145" y="35"/>
                  </a:cubicBezTo>
                  <a:cubicBezTo>
                    <a:pt x="145" y="35"/>
                    <a:pt x="145" y="35"/>
                    <a:pt x="145" y="35"/>
                  </a:cubicBezTo>
                  <a:cubicBezTo>
                    <a:pt x="146" y="34"/>
                    <a:pt x="146" y="33"/>
                    <a:pt x="147" y="33"/>
                  </a:cubicBezTo>
                  <a:cubicBezTo>
                    <a:pt x="147" y="33"/>
                    <a:pt x="146" y="32"/>
                    <a:pt x="146" y="31"/>
                  </a:cubicBezTo>
                  <a:cubicBezTo>
                    <a:pt x="145" y="26"/>
                    <a:pt x="145" y="26"/>
                    <a:pt x="145" y="26"/>
                  </a:cubicBezTo>
                  <a:cubicBezTo>
                    <a:pt x="143" y="17"/>
                    <a:pt x="143" y="17"/>
                    <a:pt x="143" y="17"/>
                  </a:cubicBezTo>
                  <a:cubicBezTo>
                    <a:pt x="142" y="14"/>
                    <a:pt x="141" y="12"/>
                    <a:pt x="141" y="11"/>
                  </a:cubicBezTo>
                  <a:cubicBezTo>
                    <a:pt x="141" y="11"/>
                    <a:pt x="140" y="11"/>
                    <a:pt x="140" y="11"/>
                  </a:cubicBezTo>
                  <a:cubicBezTo>
                    <a:pt x="140" y="11"/>
                    <a:pt x="139" y="11"/>
                    <a:pt x="138" y="11"/>
                  </a:cubicBezTo>
                  <a:cubicBezTo>
                    <a:pt x="137" y="11"/>
                    <a:pt x="137" y="11"/>
                    <a:pt x="137" y="11"/>
                  </a:cubicBezTo>
                  <a:cubicBezTo>
                    <a:pt x="137" y="10"/>
                    <a:pt x="137" y="10"/>
                    <a:pt x="137" y="10"/>
                  </a:cubicBezTo>
                  <a:cubicBezTo>
                    <a:pt x="137" y="10"/>
                    <a:pt x="137" y="10"/>
                    <a:pt x="137" y="10"/>
                  </a:cubicBezTo>
                  <a:cubicBezTo>
                    <a:pt x="139" y="9"/>
                    <a:pt x="140" y="9"/>
                    <a:pt x="143" y="8"/>
                  </a:cubicBezTo>
                  <a:cubicBezTo>
                    <a:pt x="145" y="8"/>
                    <a:pt x="150" y="6"/>
                    <a:pt x="156" y="5"/>
                  </a:cubicBezTo>
                  <a:cubicBezTo>
                    <a:pt x="157" y="5"/>
                    <a:pt x="157" y="5"/>
                    <a:pt x="157" y="5"/>
                  </a:cubicBezTo>
                  <a:cubicBezTo>
                    <a:pt x="157" y="7"/>
                    <a:pt x="157" y="7"/>
                    <a:pt x="157" y="7"/>
                  </a:cubicBezTo>
                  <a:cubicBezTo>
                    <a:pt x="157" y="7"/>
                    <a:pt x="157" y="8"/>
                    <a:pt x="157" y="8"/>
                  </a:cubicBezTo>
                  <a:cubicBezTo>
                    <a:pt x="157" y="10"/>
                    <a:pt x="157" y="10"/>
                    <a:pt x="157" y="10"/>
                  </a:cubicBezTo>
                  <a:cubicBezTo>
                    <a:pt x="157" y="10"/>
                    <a:pt x="157" y="10"/>
                    <a:pt x="157" y="10"/>
                  </a:cubicBezTo>
                  <a:cubicBezTo>
                    <a:pt x="156" y="11"/>
                    <a:pt x="156" y="11"/>
                    <a:pt x="156" y="11"/>
                  </a:cubicBezTo>
                  <a:cubicBezTo>
                    <a:pt x="156" y="11"/>
                    <a:pt x="156" y="11"/>
                    <a:pt x="156" y="11"/>
                  </a:cubicBezTo>
                  <a:cubicBezTo>
                    <a:pt x="156" y="9"/>
                    <a:pt x="155" y="8"/>
                    <a:pt x="155" y="8"/>
                  </a:cubicBezTo>
                  <a:cubicBezTo>
                    <a:pt x="155" y="8"/>
                    <a:pt x="154" y="8"/>
                    <a:pt x="153" y="8"/>
                  </a:cubicBezTo>
                  <a:cubicBezTo>
                    <a:pt x="152" y="8"/>
                    <a:pt x="151" y="8"/>
                    <a:pt x="150" y="9"/>
                  </a:cubicBezTo>
                  <a:cubicBezTo>
                    <a:pt x="149" y="9"/>
                    <a:pt x="148" y="9"/>
                    <a:pt x="146" y="10"/>
                  </a:cubicBezTo>
                  <a:cubicBezTo>
                    <a:pt x="147" y="11"/>
                    <a:pt x="147" y="13"/>
                    <a:pt x="148" y="15"/>
                  </a:cubicBezTo>
                  <a:cubicBezTo>
                    <a:pt x="149" y="19"/>
                    <a:pt x="149" y="19"/>
                    <a:pt x="149" y="19"/>
                  </a:cubicBezTo>
                  <a:cubicBezTo>
                    <a:pt x="150" y="19"/>
                    <a:pt x="150" y="19"/>
                    <a:pt x="151" y="18"/>
                  </a:cubicBezTo>
                  <a:cubicBezTo>
                    <a:pt x="154" y="18"/>
                    <a:pt x="154" y="18"/>
                    <a:pt x="154" y="18"/>
                  </a:cubicBezTo>
                  <a:cubicBezTo>
                    <a:pt x="155" y="17"/>
                    <a:pt x="155" y="17"/>
                    <a:pt x="155" y="17"/>
                  </a:cubicBezTo>
                  <a:cubicBezTo>
                    <a:pt x="156" y="17"/>
                    <a:pt x="155" y="16"/>
                    <a:pt x="155" y="14"/>
                  </a:cubicBezTo>
                  <a:cubicBezTo>
                    <a:pt x="155" y="14"/>
                    <a:pt x="155" y="14"/>
                    <a:pt x="155" y="14"/>
                  </a:cubicBezTo>
                  <a:cubicBezTo>
                    <a:pt x="156" y="14"/>
                    <a:pt x="156" y="14"/>
                    <a:pt x="156" y="14"/>
                  </a:cubicBezTo>
                  <a:cubicBezTo>
                    <a:pt x="157" y="14"/>
                    <a:pt x="157" y="14"/>
                    <a:pt x="157" y="14"/>
                  </a:cubicBezTo>
                  <a:cubicBezTo>
                    <a:pt x="157" y="15"/>
                    <a:pt x="157" y="17"/>
                    <a:pt x="158" y="18"/>
                  </a:cubicBezTo>
                  <a:cubicBezTo>
                    <a:pt x="158" y="19"/>
                    <a:pt x="158" y="20"/>
                    <a:pt x="159" y="22"/>
                  </a:cubicBezTo>
                  <a:cubicBezTo>
                    <a:pt x="159" y="22"/>
                    <a:pt x="159" y="22"/>
                    <a:pt x="159" y="22"/>
                  </a:cubicBezTo>
                  <a:cubicBezTo>
                    <a:pt x="157" y="22"/>
                    <a:pt x="157" y="22"/>
                    <a:pt x="157" y="22"/>
                  </a:cubicBezTo>
                  <a:cubicBezTo>
                    <a:pt x="157" y="22"/>
                    <a:pt x="157" y="22"/>
                    <a:pt x="157" y="22"/>
                  </a:cubicBezTo>
                  <a:cubicBezTo>
                    <a:pt x="157" y="21"/>
                    <a:pt x="156" y="20"/>
                    <a:pt x="156" y="20"/>
                  </a:cubicBezTo>
                  <a:cubicBezTo>
                    <a:pt x="156" y="20"/>
                    <a:pt x="155" y="20"/>
                    <a:pt x="154" y="20"/>
                  </a:cubicBezTo>
                  <a:cubicBezTo>
                    <a:pt x="153" y="20"/>
                    <a:pt x="153" y="20"/>
                    <a:pt x="152" y="20"/>
                  </a:cubicBezTo>
                  <a:cubicBezTo>
                    <a:pt x="151" y="21"/>
                    <a:pt x="150" y="21"/>
                    <a:pt x="149" y="21"/>
                  </a:cubicBezTo>
                  <a:cubicBezTo>
                    <a:pt x="151" y="27"/>
                    <a:pt x="151" y="27"/>
                    <a:pt x="151" y="27"/>
                  </a:cubicBezTo>
                  <a:cubicBezTo>
                    <a:pt x="151" y="28"/>
                    <a:pt x="152" y="30"/>
                    <a:pt x="152" y="31"/>
                  </a:cubicBezTo>
                  <a:cubicBezTo>
                    <a:pt x="155" y="31"/>
                    <a:pt x="155" y="31"/>
                    <a:pt x="155" y="31"/>
                  </a:cubicBezTo>
                  <a:cubicBezTo>
                    <a:pt x="158" y="30"/>
                    <a:pt x="160" y="29"/>
                    <a:pt x="161" y="28"/>
                  </a:cubicBezTo>
                  <a:cubicBezTo>
                    <a:pt x="161" y="28"/>
                    <a:pt x="161" y="28"/>
                    <a:pt x="161" y="28"/>
                  </a:cubicBezTo>
                  <a:cubicBezTo>
                    <a:pt x="161" y="28"/>
                    <a:pt x="161" y="28"/>
                    <a:pt x="161" y="27"/>
                  </a:cubicBezTo>
                  <a:cubicBezTo>
                    <a:pt x="161" y="25"/>
                    <a:pt x="161" y="25"/>
                    <a:pt x="161" y="25"/>
                  </a:cubicBezTo>
                  <a:cubicBezTo>
                    <a:pt x="161" y="24"/>
                    <a:pt x="161" y="24"/>
                    <a:pt x="161" y="24"/>
                  </a:cubicBezTo>
                  <a:cubicBezTo>
                    <a:pt x="163" y="24"/>
                    <a:pt x="163" y="24"/>
                    <a:pt x="163" y="24"/>
                  </a:cubicBezTo>
                  <a:close/>
                  <a:moveTo>
                    <a:pt x="134" y="11"/>
                  </a:moveTo>
                  <a:cubicBezTo>
                    <a:pt x="134" y="12"/>
                    <a:pt x="135" y="13"/>
                    <a:pt x="135" y="14"/>
                  </a:cubicBezTo>
                  <a:cubicBezTo>
                    <a:pt x="136" y="17"/>
                    <a:pt x="136" y="17"/>
                    <a:pt x="136" y="17"/>
                  </a:cubicBezTo>
                  <a:cubicBezTo>
                    <a:pt x="136" y="17"/>
                    <a:pt x="136" y="17"/>
                    <a:pt x="136" y="17"/>
                  </a:cubicBezTo>
                  <a:cubicBezTo>
                    <a:pt x="135" y="17"/>
                    <a:pt x="135" y="17"/>
                    <a:pt x="135" y="17"/>
                  </a:cubicBezTo>
                  <a:cubicBezTo>
                    <a:pt x="135" y="17"/>
                    <a:pt x="135" y="17"/>
                    <a:pt x="135" y="17"/>
                  </a:cubicBezTo>
                  <a:cubicBezTo>
                    <a:pt x="134" y="16"/>
                    <a:pt x="133" y="15"/>
                    <a:pt x="133" y="15"/>
                  </a:cubicBezTo>
                  <a:cubicBezTo>
                    <a:pt x="133" y="14"/>
                    <a:pt x="132" y="14"/>
                    <a:pt x="132" y="14"/>
                  </a:cubicBezTo>
                  <a:cubicBezTo>
                    <a:pt x="132" y="14"/>
                    <a:pt x="130" y="15"/>
                    <a:pt x="128" y="16"/>
                  </a:cubicBezTo>
                  <a:cubicBezTo>
                    <a:pt x="126" y="17"/>
                    <a:pt x="126" y="17"/>
                    <a:pt x="126" y="17"/>
                  </a:cubicBezTo>
                  <a:cubicBezTo>
                    <a:pt x="126" y="17"/>
                    <a:pt x="127" y="19"/>
                    <a:pt x="128" y="21"/>
                  </a:cubicBezTo>
                  <a:cubicBezTo>
                    <a:pt x="132" y="32"/>
                    <a:pt x="132" y="32"/>
                    <a:pt x="132" y="32"/>
                  </a:cubicBezTo>
                  <a:cubicBezTo>
                    <a:pt x="133" y="34"/>
                    <a:pt x="134" y="36"/>
                    <a:pt x="134" y="37"/>
                  </a:cubicBezTo>
                  <a:cubicBezTo>
                    <a:pt x="134" y="37"/>
                    <a:pt x="135" y="38"/>
                    <a:pt x="135" y="38"/>
                  </a:cubicBezTo>
                  <a:cubicBezTo>
                    <a:pt x="135" y="37"/>
                    <a:pt x="136" y="37"/>
                    <a:pt x="137" y="37"/>
                  </a:cubicBezTo>
                  <a:cubicBezTo>
                    <a:pt x="137" y="37"/>
                    <a:pt x="137" y="37"/>
                    <a:pt x="137" y="37"/>
                  </a:cubicBezTo>
                  <a:cubicBezTo>
                    <a:pt x="138" y="38"/>
                    <a:pt x="138" y="38"/>
                    <a:pt x="138" y="38"/>
                  </a:cubicBezTo>
                  <a:cubicBezTo>
                    <a:pt x="138" y="38"/>
                    <a:pt x="138" y="38"/>
                    <a:pt x="138" y="38"/>
                  </a:cubicBezTo>
                  <a:cubicBezTo>
                    <a:pt x="137" y="39"/>
                    <a:pt x="135" y="39"/>
                    <a:pt x="132" y="40"/>
                  </a:cubicBezTo>
                  <a:cubicBezTo>
                    <a:pt x="130" y="41"/>
                    <a:pt x="128" y="42"/>
                    <a:pt x="127" y="43"/>
                  </a:cubicBezTo>
                  <a:cubicBezTo>
                    <a:pt x="127" y="43"/>
                    <a:pt x="127" y="43"/>
                    <a:pt x="127" y="43"/>
                  </a:cubicBezTo>
                  <a:cubicBezTo>
                    <a:pt x="126" y="41"/>
                    <a:pt x="126" y="41"/>
                    <a:pt x="126" y="41"/>
                  </a:cubicBezTo>
                  <a:cubicBezTo>
                    <a:pt x="126" y="41"/>
                    <a:pt x="126" y="41"/>
                    <a:pt x="126" y="41"/>
                  </a:cubicBezTo>
                  <a:cubicBezTo>
                    <a:pt x="127" y="41"/>
                    <a:pt x="128" y="40"/>
                    <a:pt x="128" y="40"/>
                  </a:cubicBezTo>
                  <a:cubicBezTo>
                    <a:pt x="129" y="40"/>
                    <a:pt x="129" y="40"/>
                    <a:pt x="129" y="39"/>
                  </a:cubicBezTo>
                  <a:cubicBezTo>
                    <a:pt x="128" y="38"/>
                    <a:pt x="128" y="36"/>
                    <a:pt x="127" y="34"/>
                  </a:cubicBezTo>
                  <a:cubicBezTo>
                    <a:pt x="123" y="23"/>
                    <a:pt x="123" y="23"/>
                    <a:pt x="123" y="23"/>
                  </a:cubicBezTo>
                  <a:cubicBezTo>
                    <a:pt x="122" y="21"/>
                    <a:pt x="121" y="19"/>
                    <a:pt x="121" y="19"/>
                  </a:cubicBezTo>
                  <a:cubicBezTo>
                    <a:pt x="118" y="19"/>
                    <a:pt x="118" y="19"/>
                    <a:pt x="118" y="19"/>
                  </a:cubicBezTo>
                  <a:cubicBezTo>
                    <a:pt x="116" y="20"/>
                    <a:pt x="115" y="21"/>
                    <a:pt x="115" y="21"/>
                  </a:cubicBezTo>
                  <a:cubicBezTo>
                    <a:pt x="114" y="21"/>
                    <a:pt x="114" y="21"/>
                    <a:pt x="114" y="22"/>
                  </a:cubicBezTo>
                  <a:cubicBezTo>
                    <a:pt x="114" y="22"/>
                    <a:pt x="114" y="22"/>
                    <a:pt x="114" y="23"/>
                  </a:cubicBezTo>
                  <a:cubicBezTo>
                    <a:pt x="115" y="23"/>
                    <a:pt x="115" y="24"/>
                    <a:pt x="115" y="25"/>
                  </a:cubicBezTo>
                  <a:cubicBezTo>
                    <a:pt x="115" y="25"/>
                    <a:pt x="115" y="25"/>
                    <a:pt x="115" y="25"/>
                  </a:cubicBezTo>
                  <a:cubicBezTo>
                    <a:pt x="114" y="25"/>
                    <a:pt x="114" y="25"/>
                    <a:pt x="114" y="25"/>
                  </a:cubicBezTo>
                  <a:cubicBezTo>
                    <a:pt x="114" y="25"/>
                    <a:pt x="114" y="25"/>
                    <a:pt x="114" y="25"/>
                  </a:cubicBezTo>
                  <a:cubicBezTo>
                    <a:pt x="112" y="22"/>
                    <a:pt x="112" y="22"/>
                    <a:pt x="112" y="22"/>
                  </a:cubicBezTo>
                  <a:cubicBezTo>
                    <a:pt x="112" y="21"/>
                    <a:pt x="112" y="21"/>
                    <a:pt x="111" y="20"/>
                  </a:cubicBezTo>
                  <a:cubicBezTo>
                    <a:pt x="111" y="19"/>
                    <a:pt x="111" y="19"/>
                    <a:pt x="111" y="19"/>
                  </a:cubicBezTo>
                  <a:cubicBezTo>
                    <a:pt x="112" y="19"/>
                    <a:pt x="115" y="18"/>
                    <a:pt x="119" y="17"/>
                  </a:cubicBezTo>
                  <a:cubicBezTo>
                    <a:pt x="126" y="14"/>
                    <a:pt x="126" y="14"/>
                    <a:pt x="126" y="14"/>
                  </a:cubicBezTo>
                  <a:cubicBezTo>
                    <a:pt x="130" y="12"/>
                    <a:pt x="133" y="11"/>
                    <a:pt x="134" y="11"/>
                  </a:cubicBezTo>
                  <a:close/>
                  <a:moveTo>
                    <a:pt x="109" y="23"/>
                  </a:moveTo>
                  <a:cubicBezTo>
                    <a:pt x="109" y="26"/>
                    <a:pt x="108" y="30"/>
                    <a:pt x="108" y="35"/>
                  </a:cubicBezTo>
                  <a:cubicBezTo>
                    <a:pt x="108" y="37"/>
                    <a:pt x="108" y="39"/>
                    <a:pt x="108" y="40"/>
                  </a:cubicBezTo>
                  <a:cubicBezTo>
                    <a:pt x="108" y="40"/>
                    <a:pt x="109" y="40"/>
                    <a:pt x="109" y="41"/>
                  </a:cubicBezTo>
                  <a:cubicBezTo>
                    <a:pt x="110" y="43"/>
                    <a:pt x="110" y="43"/>
                    <a:pt x="110" y="43"/>
                  </a:cubicBezTo>
                  <a:cubicBezTo>
                    <a:pt x="112" y="46"/>
                    <a:pt x="113" y="48"/>
                    <a:pt x="113" y="48"/>
                  </a:cubicBezTo>
                  <a:cubicBezTo>
                    <a:pt x="113" y="48"/>
                    <a:pt x="113" y="48"/>
                    <a:pt x="114" y="48"/>
                  </a:cubicBezTo>
                  <a:cubicBezTo>
                    <a:pt x="114" y="48"/>
                    <a:pt x="115" y="48"/>
                    <a:pt x="116" y="47"/>
                  </a:cubicBezTo>
                  <a:cubicBezTo>
                    <a:pt x="116" y="47"/>
                    <a:pt x="116" y="47"/>
                    <a:pt x="116" y="47"/>
                  </a:cubicBezTo>
                  <a:cubicBezTo>
                    <a:pt x="117" y="48"/>
                    <a:pt x="117" y="48"/>
                    <a:pt x="117" y="48"/>
                  </a:cubicBezTo>
                  <a:cubicBezTo>
                    <a:pt x="117" y="49"/>
                    <a:pt x="117" y="49"/>
                    <a:pt x="117" y="49"/>
                  </a:cubicBezTo>
                  <a:cubicBezTo>
                    <a:pt x="116" y="49"/>
                    <a:pt x="114" y="50"/>
                    <a:pt x="111" y="51"/>
                  </a:cubicBezTo>
                  <a:cubicBezTo>
                    <a:pt x="109" y="53"/>
                    <a:pt x="107" y="54"/>
                    <a:pt x="106" y="54"/>
                  </a:cubicBezTo>
                  <a:cubicBezTo>
                    <a:pt x="106" y="54"/>
                    <a:pt x="106" y="54"/>
                    <a:pt x="106" y="54"/>
                  </a:cubicBezTo>
                  <a:cubicBezTo>
                    <a:pt x="105" y="53"/>
                    <a:pt x="105" y="53"/>
                    <a:pt x="105" y="53"/>
                  </a:cubicBezTo>
                  <a:cubicBezTo>
                    <a:pt x="106" y="53"/>
                    <a:pt x="106" y="53"/>
                    <a:pt x="106" y="53"/>
                  </a:cubicBezTo>
                  <a:cubicBezTo>
                    <a:pt x="107" y="52"/>
                    <a:pt x="107" y="52"/>
                    <a:pt x="107" y="51"/>
                  </a:cubicBezTo>
                  <a:cubicBezTo>
                    <a:pt x="108" y="51"/>
                    <a:pt x="108" y="51"/>
                    <a:pt x="108" y="51"/>
                  </a:cubicBezTo>
                  <a:cubicBezTo>
                    <a:pt x="108" y="50"/>
                    <a:pt x="107" y="49"/>
                    <a:pt x="105" y="45"/>
                  </a:cubicBezTo>
                  <a:cubicBezTo>
                    <a:pt x="104" y="43"/>
                    <a:pt x="104" y="43"/>
                    <a:pt x="104" y="43"/>
                  </a:cubicBezTo>
                  <a:cubicBezTo>
                    <a:pt x="104" y="43"/>
                    <a:pt x="102" y="42"/>
                    <a:pt x="98" y="40"/>
                  </a:cubicBezTo>
                  <a:cubicBezTo>
                    <a:pt x="95" y="38"/>
                    <a:pt x="92" y="36"/>
                    <a:pt x="91" y="36"/>
                  </a:cubicBezTo>
                  <a:cubicBezTo>
                    <a:pt x="90" y="36"/>
                    <a:pt x="89" y="35"/>
                    <a:pt x="89" y="36"/>
                  </a:cubicBezTo>
                  <a:cubicBezTo>
                    <a:pt x="89" y="36"/>
                    <a:pt x="89" y="36"/>
                    <a:pt x="88" y="36"/>
                  </a:cubicBezTo>
                  <a:cubicBezTo>
                    <a:pt x="88" y="36"/>
                    <a:pt x="88" y="36"/>
                    <a:pt x="88" y="36"/>
                  </a:cubicBezTo>
                  <a:cubicBezTo>
                    <a:pt x="87" y="35"/>
                    <a:pt x="87" y="35"/>
                    <a:pt x="87" y="35"/>
                  </a:cubicBezTo>
                  <a:cubicBezTo>
                    <a:pt x="87" y="35"/>
                    <a:pt x="87" y="35"/>
                    <a:pt x="87" y="35"/>
                  </a:cubicBezTo>
                  <a:cubicBezTo>
                    <a:pt x="90" y="33"/>
                    <a:pt x="91" y="31"/>
                    <a:pt x="92" y="31"/>
                  </a:cubicBezTo>
                  <a:cubicBezTo>
                    <a:pt x="93" y="31"/>
                    <a:pt x="93" y="31"/>
                    <a:pt x="94" y="31"/>
                  </a:cubicBezTo>
                  <a:cubicBezTo>
                    <a:pt x="95" y="31"/>
                    <a:pt x="98" y="33"/>
                    <a:pt x="101" y="35"/>
                  </a:cubicBezTo>
                  <a:cubicBezTo>
                    <a:pt x="106" y="38"/>
                    <a:pt x="106" y="38"/>
                    <a:pt x="106" y="38"/>
                  </a:cubicBezTo>
                  <a:cubicBezTo>
                    <a:pt x="106" y="37"/>
                    <a:pt x="106" y="34"/>
                    <a:pt x="106" y="30"/>
                  </a:cubicBezTo>
                  <a:cubicBezTo>
                    <a:pt x="106" y="25"/>
                    <a:pt x="106" y="25"/>
                    <a:pt x="106" y="25"/>
                  </a:cubicBezTo>
                  <a:cubicBezTo>
                    <a:pt x="106" y="25"/>
                    <a:pt x="106" y="24"/>
                    <a:pt x="106" y="23"/>
                  </a:cubicBezTo>
                  <a:cubicBezTo>
                    <a:pt x="108" y="22"/>
                    <a:pt x="108" y="22"/>
                    <a:pt x="108" y="22"/>
                  </a:cubicBezTo>
                  <a:cubicBezTo>
                    <a:pt x="109" y="22"/>
                    <a:pt x="109" y="22"/>
                    <a:pt x="109" y="22"/>
                  </a:cubicBezTo>
                  <a:lnTo>
                    <a:pt x="109" y="23"/>
                  </a:lnTo>
                  <a:close/>
                  <a:moveTo>
                    <a:pt x="99" y="51"/>
                  </a:moveTo>
                  <a:cubicBezTo>
                    <a:pt x="100" y="53"/>
                    <a:pt x="101" y="54"/>
                    <a:pt x="102" y="56"/>
                  </a:cubicBezTo>
                  <a:cubicBezTo>
                    <a:pt x="102" y="57"/>
                    <a:pt x="102" y="57"/>
                    <a:pt x="102" y="57"/>
                  </a:cubicBezTo>
                  <a:cubicBezTo>
                    <a:pt x="91" y="65"/>
                    <a:pt x="91" y="65"/>
                    <a:pt x="91" y="65"/>
                  </a:cubicBezTo>
                  <a:cubicBezTo>
                    <a:pt x="89" y="66"/>
                    <a:pt x="88" y="68"/>
                    <a:pt x="87" y="68"/>
                  </a:cubicBezTo>
                  <a:cubicBezTo>
                    <a:pt x="87" y="68"/>
                    <a:pt x="87" y="68"/>
                    <a:pt x="87" y="68"/>
                  </a:cubicBezTo>
                  <a:cubicBezTo>
                    <a:pt x="87" y="68"/>
                    <a:pt x="87" y="68"/>
                    <a:pt x="87" y="68"/>
                  </a:cubicBezTo>
                  <a:cubicBezTo>
                    <a:pt x="87" y="67"/>
                    <a:pt x="87" y="67"/>
                    <a:pt x="87" y="67"/>
                  </a:cubicBezTo>
                  <a:cubicBezTo>
                    <a:pt x="87" y="66"/>
                    <a:pt x="87" y="66"/>
                    <a:pt x="87" y="66"/>
                  </a:cubicBezTo>
                  <a:cubicBezTo>
                    <a:pt x="87" y="65"/>
                    <a:pt x="87" y="65"/>
                    <a:pt x="86" y="64"/>
                  </a:cubicBezTo>
                  <a:cubicBezTo>
                    <a:pt x="83" y="60"/>
                    <a:pt x="83" y="60"/>
                    <a:pt x="83" y="60"/>
                  </a:cubicBezTo>
                  <a:cubicBezTo>
                    <a:pt x="77" y="52"/>
                    <a:pt x="77" y="52"/>
                    <a:pt x="77" y="52"/>
                  </a:cubicBezTo>
                  <a:cubicBezTo>
                    <a:pt x="75" y="50"/>
                    <a:pt x="74" y="49"/>
                    <a:pt x="73" y="48"/>
                  </a:cubicBezTo>
                  <a:cubicBezTo>
                    <a:pt x="73" y="48"/>
                    <a:pt x="73" y="48"/>
                    <a:pt x="72" y="48"/>
                  </a:cubicBezTo>
                  <a:cubicBezTo>
                    <a:pt x="72" y="48"/>
                    <a:pt x="72" y="48"/>
                    <a:pt x="70" y="49"/>
                  </a:cubicBezTo>
                  <a:cubicBezTo>
                    <a:pt x="70" y="49"/>
                    <a:pt x="70" y="49"/>
                    <a:pt x="70" y="49"/>
                  </a:cubicBezTo>
                  <a:cubicBezTo>
                    <a:pt x="69" y="48"/>
                    <a:pt x="69" y="48"/>
                    <a:pt x="69" y="48"/>
                  </a:cubicBezTo>
                  <a:cubicBezTo>
                    <a:pt x="69" y="48"/>
                    <a:pt x="69" y="48"/>
                    <a:pt x="69" y="48"/>
                  </a:cubicBezTo>
                  <a:cubicBezTo>
                    <a:pt x="71" y="47"/>
                    <a:pt x="72" y="46"/>
                    <a:pt x="74" y="44"/>
                  </a:cubicBezTo>
                  <a:cubicBezTo>
                    <a:pt x="76" y="43"/>
                    <a:pt x="78" y="41"/>
                    <a:pt x="79" y="40"/>
                  </a:cubicBezTo>
                  <a:cubicBezTo>
                    <a:pt x="79" y="40"/>
                    <a:pt x="79" y="40"/>
                    <a:pt x="79" y="40"/>
                  </a:cubicBezTo>
                  <a:cubicBezTo>
                    <a:pt x="80" y="41"/>
                    <a:pt x="80" y="41"/>
                    <a:pt x="80" y="41"/>
                  </a:cubicBezTo>
                  <a:cubicBezTo>
                    <a:pt x="80" y="42"/>
                    <a:pt x="80" y="42"/>
                    <a:pt x="80" y="42"/>
                  </a:cubicBezTo>
                  <a:cubicBezTo>
                    <a:pt x="79" y="43"/>
                    <a:pt x="78" y="43"/>
                    <a:pt x="78" y="43"/>
                  </a:cubicBezTo>
                  <a:cubicBezTo>
                    <a:pt x="78" y="44"/>
                    <a:pt x="78" y="44"/>
                    <a:pt x="78" y="44"/>
                  </a:cubicBezTo>
                  <a:cubicBezTo>
                    <a:pt x="78" y="45"/>
                    <a:pt x="80" y="47"/>
                    <a:pt x="81" y="49"/>
                  </a:cubicBezTo>
                  <a:cubicBezTo>
                    <a:pt x="89" y="58"/>
                    <a:pt x="89" y="58"/>
                    <a:pt x="89" y="58"/>
                  </a:cubicBezTo>
                  <a:cubicBezTo>
                    <a:pt x="90" y="59"/>
                    <a:pt x="91" y="61"/>
                    <a:pt x="92" y="62"/>
                  </a:cubicBezTo>
                  <a:cubicBezTo>
                    <a:pt x="94" y="60"/>
                    <a:pt x="94" y="60"/>
                    <a:pt x="94" y="60"/>
                  </a:cubicBezTo>
                  <a:cubicBezTo>
                    <a:pt x="97" y="58"/>
                    <a:pt x="98" y="56"/>
                    <a:pt x="99" y="56"/>
                  </a:cubicBezTo>
                  <a:cubicBezTo>
                    <a:pt x="99" y="56"/>
                    <a:pt x="99" y="55"/>
                    <a:pt x="99" y="55"/>
                  </a:cubicBezTo>
                  <a:cubicBezTo>
                    <a:pt x="99" y="55"/>
                    <a:pt x="99" y="55"/>
                    <a:pt x="98" y="54"/>
                  </a:cubicBezTo>
                  <a:cubicBezTo>
                    <a:pt x="97" y="52"/>
                    <a:pt x="97" y="52"/>
                    <a:pt x="97" y="52"/>
                  </a:cubicBezTo>
                  <a:cubicBezTo>
                    <a:pt x="97" y="52"/>
                    <a:pt x="97" y="52"/>
                    <a:pt x="97" y="52"/>
                  </a:cubicBezTo>
                  <a:cubicBezTo>
                    <a:pt x="98" y="51"/>
                    <a:pt x="98" y="51"/>
                    <a:pt x="98" y="51"/>
                  </a:cubicBezTo>
                  <a:lnTo>
                    <a:pt x="99" y="51"/>
                  </a:lnTo>
                  <a:close/>
                  <a:moveTo>
                    <a:pt x="71" y="65"/>
                  </a:moveTo>
                  <a:cubicBezTo>
                    <a:pt x="69" y="63"/>
                    <a:pt x="66" y="61"/>
                    <a:pt x="63" y="61"/>
                  </a:cubicBezTo>
                  <a:cubicBezTo>
                    <a:pt x="61" y="60"/>
                    <a:pt x="59" y="61"/>
                    <a:pt x="57" y="63"/>
                  </a:cubicBezTo>
                  <a:cubicBezTo>
                    <a:pt x="54" y="66"/>
                    <a:pt x="53" y="69"/>
                    <a:pt x="55" y="72"/>
                  </a:cubicBezTo>
                  <a:cubicBezTo>
                    <a:pt x="56" y="74"/>
                    <a:pt x="57" y="75"/>
                    <a:pt x="59" y="77"/>
                  </a:cubicBezTo>
                  <a:cubicBezTo>
                    <a:pt x="61" y="79"/>
                    <a:pt x="64" y="81"/>
                    <a:pt x="67" y="82"/>
                  </a:cubicBezTo>
                  <a:cubicBezTo>
                    <a:pt x="70" y="82"/>
                    <a:pt x="72" y="81"/>
                    <a:pt x="74" y="79"/>
                  </a:cubicBezTo>
                  <a:cubicBezTo>
                    <a:pt x="77" y="77"/>
                    <a:pt x="77" y="74"/>
                    <a:pt x="75" y="70"/>
                  </a:cubicBezTo>
                  <a:cubicBezTo>
                    <a:pt x="74" y="68"/>
                    <a:pt x="73" y="67"/>
                    <a:pt x="71" y="65"/>
                  </a:cubicBezTo>
                  <a:close/>
                  <a:moveTo>
                    <a:pt x="75" y="60"/>
                  </a:moveTo>
                  <a:cubicBezTo>
                    <a:pt x="78" y="63"/>
                    <a:pt x="80" y="67"/>
                    <a:pt x="80" y="71"/>
                  </a:cubicBezTo>
                  <a:cubicBezTo>
                    <a:pt x="80" y="75"/>
                    <a:pt x="78" y="78"/>
                    <a:pt x="75" y="81"/>
                  </a:cubicBezTo>
                  <a:cubicBezTo>
                    <a:pt x="72" y="85"/>
                    <a:pt x="69" y="86"/>
                    <a:pt x="65" y="86"/>
                  </a:cubicBezTo>
                  <a:cubicBezTo>
                    <a:pt x="62" y="86"/>
                    <a:pt x="58" y="85"/>
                    <a:pt x="55" y="82"/>
                  </a:cubicBezTo>
                  <a:cubicBezTo>
                    <a:pt x="51" y="78"/>
                    <a:pt x="49" y="73"/>
                    <a:pt x="51" y="68"/>
                  </a:cubicBezTo>
                  <a:cubicBezTo>
                    <a:pt x="52" y="66"/>
                    <a:pt x="53" y="63"/>
                    <a:pt x="55" y="61"/>
                  </a:cubicBezTo>
                  <a:cubicBezTo>
                    <a:pt x="58" y="58"/>
                    <a:pt x="62" y="56"/>
                    <a:pt x="65" y="56"/>
                  </a:cubicBezTo>
                  <a:cubicBezTo>
                    <a:pt x="68" y="56"/>
                    <a:pt x="72" y="57"/>
                    <a:pt x="75" y="60"/>
                  </a:cubicBezTo>
                  <a:close/>
                  <a:moveTo>
                    <a:pt x="47" y="80"/>
                  </a:moveTo>
                  <a:cubicBezTo>
                    <a:pt x="50" y="81"/>
                    <a:pt x="51" y="83"/>
                    <a:pt x="51" y="85"/>
                  </a:cubicBezTo>
                  <a:cubicBezTo>
                    <a:pt x="51" y="88"/>
                    <a:pt x="50" y="90"/>
                    <a:pt x="49" y="92"/>
                  </a:cubicBezTo>
                  <a:cubicBezTo>
                    <a:pt x="49" y="92"/>
                    <a:pt x="48" y="93"/>
                    <a:pt x="48" y="93"/>
                  </a:cubicBezTo>
                  <a:cubicBezTo>
                    <a:pt x="47" y="93"/>
                    <a:pt x="47" y="93"/>
                    <a:pt x="46" y="93"/>
                  </a:cubicBezTo>
                  <a:cubicBezTo>
                    <a:pt x="46" y="93"/>
                    <a:pt x="46" y="93"/>
                    <a:pt x="46" y="93"/>
                  </a:cubicBezTo>
                  <a:cubicBezTo>
                    <a:pt x="46" y="92"/>
                    <a:pt x="47" y="92"/>
                    <a:pt x="47" y="92"/>
                  </a:cubicBezTo>
                  <a:cubicBezTo>
                    <a:pt x="48" y="91"/>
                    <a:pt x="48" y="89"/>
                    <a:pt x="48" y="88"/>
                  </a:cubicBezTo>
                  <a:cubicBezTo>
                    <a:pt x="47" y="87"/>
                    <a:pt x="47" y="86"/>
                    <a:pt x="45" y="85"/>
                  </a:cubicBezTo>
                  <a:cubicBezTo>
                    <a:pt x="42" y="83"/>
                    <a:pt x="40" y="83"/>
                    <a:pt x="38" y="86"/>
                  </a:cubicBezTo>
                  <a:cubicBezTo>
                    <a:pt x="38" y="86"/>
                    <a:pt x="38" y="87"/>
                    <a:pt x="37" y="88"/>
                  </a:cubicBezTo>
                  <a:cubicBezTo>
                    <a:pt x="37" y="88"/>
                    <a:pt x="39" y="89"/>
                    <a:pt x="42" y="92"/>
                  </a:cubicBezTo>
                  <a:cubicBezTo>
                    <a:pt x="50" y="98"/>
                    <a:pt x="50" y="98"/>
                    <a:pt x="50" y="98"/>
                  </a:cubicBezTo>
                  <a:cubicBezTo>
                    <a:pt x="53" y="99"/>
                    <a:pt x="54" y="100"/>
                    <a:pt x="55" y="101"/>
                  </a:cubicBezTo>
                  <a:cubicBezTo>
                    <a:pt x="55" y="101"/>
                    <a:pt x="56" y="101"/>
                    <a:pt x="56" y="101"/>
                  </a:cubicBezTo>
                  <a:cubicBezTo>
                    <a:pt x="56" y="101"/>
                    <a:pt x="57" y="100"/>
                    <a:pt x="58" y="99"/>
                  </a:cubicBezTo>
                  <a:cubicBezTo>
                    <a:pt x="58" y="99"/>
                    <a:pt x="58" y="99"/>
                    <a:pt x="58" y="99"/>
                  </a:cubicBezTo>
                  <a:cubicBezTo>
                    <a:pt x="59" y="99"/>
                    <a:pt x="59" y="99"/>
                    <a:pt x="59" y="99"/>
                  </a:cubicBezTo>
                  <a:cubicBezTo>
                    <a:pt x="59" y="100"/>
                    <a:pt x="59" y="100"/>
                    <a:pt x="59" y="100"/>
                  </a:cubicBezTo>
                  <a:cubicBezTo>
                    <a:pt x="58" y="101"/>
                    <a:pt x="57" y="103"/>
                    <a:pt x="55" y="105"/>
                  </a:cubicBezTo>
                  <a:cubicBezTo>
                    <a:pt x="54" y="107"/>
                    <a:pt x="53" y="109"/>
                    <a:pt x="52" y="110"/>
                  </a:cubicBezTo>
                  <a:cubicBezTo>
                    <a:pt x="52" y="110"/>
                    <a:pt x="52" y="110"/>
                    <a:pt x="52" y="110"/>
                  </a:cubicBezTo>
                  <a:cubicBezTo>
                    <a:pt x="51" y="109"/>
                    <a:pt x="51" y="109"/>
                    <a:pt x="51" y="109"/>
                  </a:cubicBezTo>
                  <a:cubicBezTo>
                    <a:pt x="51" y="109"/>
                    <a:pt x="51" y="109"/>
                    <a:pt x="51" y="109"/>
                  </a:cubicBezTo>
                  <a:cubicBezTo>
                    <a:pt x="51" y="107"/>
                    <a:pt x="52" y="107"/>
                    <a:pt x="52" y="107"/>
                  </a:cubicBezTo>
                  <a:cubicBezTo>
                    <a:pt x="52" y="106"/>
                    <a:pt x="52" y="106"/>
                    <a:pt x="52" y="106"/>
                  </a:cubicBezTo>
                  <a:cubicBezTo>
                    <a:pt x="51" y="105"/>
                    <a:pt x="49" y="104"/>
                    <a:pt x="47" y="102"/>
                  </a:cubicBezTo>
                  <a:cubicBezTo>
                    <a:pt x="39" y="96"/>
                    <a:pt x="39" y="96"/>
                    <a:pt x="39" y="96"/>
                  </a:cubicBezTo>
                  <a:cubicBezTo>
                    <a:pt x="36" y="94"/>
                    <a:pt x="35" y="93"/>
                    <a:pt x="34" y="93"/>
                  </a:cubicBezTo>
                  <a:cubicBezTo>
                    <a:pt x="33" y="93"/>
                    <a:pt x="33" y="93"/>
                    <a:pt x="33" y="93"/>
                  </a:cubicBezTo>
                  <a:cubicBezTo>
                    <a:pt x="33" y="93"/>
                    <a:pt x="32" y="94"/>
                    <a:pt x="31" y="95"/>
                  </a:cubicBezTo>
                  <a:cubicBezTo>
                    <a:pt x="31" y="95"/>
                    <a:pt x="31" y="95"/>
                    <a:pt x="31" y="95"/>
                  </a:cubicBezTo>
                  <a:cubicBezTo>
                    <a:pt x="30" y="94"/>
                    <a:pt x="30" y="94"/>
                    <a:pt x="30" y="94"/>
                  </a:cubicBezTo>
                  <a:cubicBezTo>
                    <a:pt x="30" y="94"/>
                    <a:pt x="30" y="94"/>
                    <a:pt x="30" y="94"/>
                  </a:cubicBezTo>
                  <a:cubicBezTo>
                    <a:pt x="31" y="93"/>
                    <a:pt x="32" y="91"/>
                    <a:pt x="33" y="89"/>
                  </a:cubicBezTo>
                  <a:cubicBezTo>
                    <a:pt x="34" y="88"/>
                    <a:pt x="35" y="87"/>
                    <a:pt x="36" y="85"/>
                  </a:cubicBezTo>
                  <a:cubicBezTo>
                    <a:pt x="37" y="84"/>
                    <a:pt x="38" y="83"/>
                    <a:pt x="38" y="82"/>
                  </a:cubicBezTo>
                  <a:cubicBezTo>
                    <a:pt x="40" y="80"/>
                    <a:pt x="42" y="78"/>
                    <a:pt x="44" y="78"/>
                  </a:cubicBezTo>
                  <a:cubicBezTo>
                    <a:pt x="45" y="78"/>
                    <a:pt x="46" y="79"/>
                    <a:pt x="47" y="80"/>
                  </a:cubicBezTo>
                  <a:close/>
                  <a:moveTo>
                    <a:pt x="25" y="107"/>
                  </a:moveTo>
                  <a:cubicBezTo>
                    <a:pt x="25" y="107"/>
                    <a:pt x="25" y="107"/>
                    <a:pt x="25" y="107"/>
                  </a:cubicBezTo>
                  <a:cubicBezTo>
                    <a:pt x="24" y="108"/>
                    <a:pt x="24" y="109"/>
                    <a:pt x="24" y="109"/>
                  </a:cubicBezTo>
                  <a:cubicBezTo>
                    <a:pt x="24" y="109"/>
                    <a:pt x="24" y="110"/>
                    <a:pt x="24" y="110"/>
                  </a:cubicBezTo>
                  <a:cubicBezTo>
                    <a:pt x="25" y="110"/>
                    <a:pt x="27" y="111"/>
                    <a:pt x="30" y="113"/>
                  </a:cubicBezTo>
                  <a:cubicBezTo>
                    <a:pt x="37" y="116"/>
                    <a:pt x="37" y="116"/>
                    <a:pt x="37" y="116"/>
                  </a:cubicBezTo>
                  <a:cubicBezTo>
                    <a:pt x="42" y="118"/>
                    <a:pt x="45" y="120"/>
                    <a:pt x="47" y="120"/>
                  </a:cubicBezTo>
                  <a:cubicBezTo>
                    <a:pt x="47" y="121"/>
                    <a:pt x="47" y="121"/>
                    <a:pt x="47" y="121"/>
                  </a:cubicBezTo>
                  <a:cubicBezTo>
                    <a:pt x="46" y="122"/>
                    <a:pt x="46" y="123"/>
                    <a:pt x="45" y="124"/>
                  </a:cubicBezTo>
                  <a:cubicBezTo>
                    <a:pt x="40" y="125"/>
                    <a:pt x="31" y="127"/>
                    <a:pt x="19" y="130"/>
                  </a:cubicBezTo>
                  <a:cubicBezTo>
                    <a:pt x="30" y="136"/>
                    <a:pt x="30" y="136"/>
                    <a:pt x="30" y="136"/>
                  </a:cubicBezTo>
                  <a:cubicBezTo>
                    <a:pt x="33" y="137"/>
                    <a:pt x="35" y="138"/>
                    <a:pt x="35" y="138"/>
                  </a:cubicBezTo>
                  <a:cubicBezTo>
                    <a:pt x="36" y="138"/>
                    <a:pt x="36" y="138"/>
                    <a:pt x="36" y="138"/>
                  </a:cubicBezTo>
                  <a:cubicBezTo>
                    <a:pt x="37" y="138"/>
                    <a:pt x="37" y="137"/>
                    <a:pt x="38" y="136"/>
                  </a:cubicBezTo>
                  <a:cubicBezTo>
                    <a:pt x="38" y="136"/>
                    <a:pt x="38" y="136"/>
                    <a:pt x="38" y="136"/>
                  </a:cubicBezTo>
                  <a:cubicBezTo>
                    <a:pt x="39" y="136"/>
                    <a:pt x="39" y="136"/>
                    <a:pt x="39" y="136"/>
                  </a:cubicBezTo>
                  <a:cubicBezTo>
                    <a:pt x="39" y="137"/>
                    <a:pt x="39" y="137"/>
                    <a:pt x="39" y="137"/>
                  </a:cubicBezTo>
                  <a:cubicBezTo>
                    <a:pt x="38" y="138"/>
                    <a:pt x="38" y="139"/>
                    <a:pt x="37" y="140"/>
                  </a:cubicBezTo>
                  <a:cubicBezTo>
                    <a:pt x="37" y="142"/>
                    <a:pt x="36" y="143"/>
                    <a:pt x="35" y="144"/>
                  </a:cubicBezTo>
                  <a:cubicBezTo>
                    <a:pt x="35" y="144"/>
                    <a:pt x="35" y="144"/>
                    <a:pt x="35" y="144"/>
                  </a:cubicBezTo>
                  <a:cubicBezTo>
                    <a:pt x="34" y="144"/>
                    <a:pt x="34" y="144"/>
                    <a:pt x="34" y="144"/>
                  </a:cubicBezTo>
                  <a:cubicBezTo>
                    <a:pt x="34" y="144"/>
                    <a:pt x="34" y="144"/>
                    <a:pt x="34" y="144"/>
                  </a:cubicBezTo>
                  <a:cubicBezTo>
                    <a:pt x="34" y="142"/>
                    <a:pt x="35" y="142"/>
                    <a:pt x="35" y="141"/>
                  </a:cubicBezTo>
                  <a:cubicBezTo>
                    <a:pt x="35" y="141"/>
                    <a:pt x="35" y="141"/>
                    <a:pt x="34" y="141"/>
                  </a:cubicBezTo>
                  <a:cubicBezTo>
                    <a:pt x="34" y="140"/>
                    <a:pt x="32" y="139"/>
                    <a:pt x="29" y="138"/>
                  </a:cubicBezTo>
                  <a:cubicBezTo>
                    <a:pt x="20" y="134"/>
                    <a:pt x="20" y="134"/>
                    <a:pt x="20" y="134"/>
                  </a:cubicBezTo>
                  <a:cubicBezTo>
                    <a:pt x="17" y="132"/>
                    <a:pt x="15" y="131"/>
                    <a:pt x="14" y="131"/>
                  </a:cubicBezTo>
                  <a:cubicBezTo>
                    <a:pt x="14" y="131"/>
                    <a:pt x="14" y="131"/>
                    <a:pt x="13" y="132"/>
                  </a:cubicBezTo>
                  <a:cubicBezTo>
                    <a:pt x="13" y="132"/>
                    <a:pt x="13" y="132"/>
                    <a:pt x="12" y="133"/>
                  </a:cubicBezTo>
                  <a:cubicBezTo>
                    <a:pt x="12" y="134"/>
                    <a:pt x="12" y="134"/>
                    <a:pt x="12" y="134"/>
                  </a:cubicBezTo>
                  <a:cubicBezTo>
                    <a:pt x="11" y="133"/>
                    <a:pt x="11" y="133"/>
                    <a:pt x="11" y="133"/>
                  </a:cubicBezTo>
                  <a:cubicBezTo>
                    <a:pt x="11" y="133"/>
                    <a:pt x="11" y="133"/>
                    <a:pt x="11" y="133"/>
                  </a:cubicBezTo>
                  <a:cubicBezTo>
                    <a:pt x="11" y="132"/>
                    <a:pt x="12" y="131"/>
                    <a:pt x="12" y="130"/>
                  </a:cubicBezTo>
                  <a:cubicBezTo>
                    <a:pt x="13" y="128"/>
                    <a:pt x="14" y="127"/>
                    <a:pt x="14" y="126"/>
                  </a:cubicBezTo>
                  <a:cubicBezTo>
                    <a:pt x="22" y="124"/>
                    <a:pt x="30" y="122"/>
                    <a:pt x="39" y="119"/>
                  </a:cubicBezTo>
                  <a:cubicBezTo>
                    <a:pt x="29" y="115"/>
                    <a:pt x="29" y="115"/>
                    <a:pt x="29" y="115"/>
                  </a:cubicBezTo>
                  <a:cubicBezTo>
                    <a:pt x="26" y="113"/>
                    <a:pt x="24" y="113"/>
                    <a:pt x="23" y="112"/>
                  </a:cubicBezTo>
                  <a:cubicBezTo>
                    <a:pt x="23" y="112"/>
                    <a:pt x="23" y="112"/>
                    <a:pt x="22" y="113"/>
                  </a:cubicBezTo>
                  <a:cubicBezTo>
                    <a:pt x="22" y="113"/>
                    <a:pt x="22" y="113"/>
                    <a:pt x="21" y="115"/>
                  </a:cubicBezTo>
                  <a:cubicBezTo>
                    <a:pt x="21" y="115"/>
                    <a:pt x="21" y="115"/>
                    <a:pt x="21" y="115"/>
                  </a:cubicBezTo>
                  <a:cubicBezTo>
                    <a:pt x="20" y="114"/>
                    <a:pt x="20" y="114"/>
                    <a:pt x="20" y="114"/>
                  </a:cubicBezTo>
                  <a:cubicBezTo>
                    <a:pt x="20" y="114"/>
                    <a:pt x="20" y="114"/>
                    <a:pt x="20" y="114"/>
                  </a:cubicBezTo>
                  <a:cubicBezTo>
                    <a:pt x="20" y="113"/>
                    <a:pt x="21" y="111"/>
                    <a:pt x="21" y="110"/>
                  </a:cubicBezTo>
                  <a:cubicBezTo>
                    <a:pt x="22" y="109"/>
                    <a:pt x="23" y="107"/>
                    <a:pt x="23" y="106"/>
                  </a:cubicBezTo>
                  <a:cubicBezTo>
                    <a:pt x="24" y="106"/>
                    <a:pt x="24" y="106"/>
                    <a:pt x="24" y="106"/>
                  </a:cubicBezTo>
                  <a:lnTo>
                    <a:pt x="25" y="107"/>
                  </a:lnTo>
                  <a:close/>
                  <a:moveTo>
                    <a:pt x="36" y="146"/>
                  </a:moveTo>
                  <a:cubicBezTo>
                    <a:pt x="36" y="147"/>
                    <a:pt x="36" y="147"/>
                    <a:pt x="36" y="147"/>
                  </a:cubicBezTo>
                  <a:cubicBezTo>
                    <a:pt x="35" y="148"/>
                    <a:pt x="35" y="150"/>
                    <a:pt x="34" y="152"/>
                  </a:cubicBezTo>
                  <a:cubicBezTo>
                    <a:pt x="33" y="155"/>
                    <a:pt x="33" y="157"/>
                    <a:pt x="33" y="158"/>
                  </a:cubicBezTo>
                  <a:cubicBezTo>
                    <a:pt x="32" y="158"/>
                    <a:pt x="32" y="158"/>
                    <a:pt x="32" y="158"/>
                  </a:cubicBezTo>
                  <a:cubicBezTo>
                    <a:pt x="31" y="158"/>
                    <a:pt x="31" y="158"/>
                    <a:pt x="31" y="158"/>
                  </a:cubicBezTo>
                  <a:cubicBezTo>
                    <a:pt x="31" y="158"/>
                    <a:pt x="31" y="158"/>
                    <a:pt x="31" y="158"/>
                  </a:cubicBezTo>
                  <a:cubicBezTo>
                    <a:pt x="31" y="156"/>
                    <a:pt x="31" y="156"/>
                    <a:pt x="31" y="155"/>
                  </a:cubicBezTo>
                  <a:cubicBezTo>
                    <a:pt x="31" y="155"/>
                    <a:pt x="31" y="155"/>
                    <a:pt x="31" y="154"/>
                  </a:cubicBezTo>
                  <a:cubicBezTo>
                    <a:pt x="30" y="154"/>
                    <a:pt x="28" y="153"/>
                    <a:pt x="25" y="153"/>
                  </a:cubicBezTo>
                  <a:cubicBezTo>
                    <a:pt x="16" y="150"/>
                    <a:pt x="16" y="150"/>
                    <a:pt x="16" y="150"/>
                  </a:cubicBezTo>
                  <a:cubicBezTo>
                    <a:pt x="13" y="149"/>
                    <a:pt x="11" y="149"/>
                    <a:pt x="10" y="148"/>
                  </a:cubicBezTo>
                  <a:cubicBezTo>
                    <a:pt x="9" y="148"/>
                    <a:pt x="9" y="149"/>
                    <a:pt x="9" y="149"/>
                  </a:cubicBezTo>
                  <a:cubicBezTo>
                    <a:pt x="9" y="149"/>
                    <a:pt x="9" y="150"/>
                    <a:pt x="8" y="151"/>
                  </a:cubicBezTo>
                  <a:cubicBezTo>
                    <a:pt x="8" y="151"/>
                    <a:pt x="8" y="151"/>
                    <a:pt x="8" y="151"/>
                  </a:cubicBezTo>
                  <a:cubicBezTo>
                    <a:pt x="7" y="151"/>
                    <a:pt x="7" y="151"/>
                    <a:pt x="7" y="151"/>
                  </a:cubicBezTo>
                  <a:cubicBezTo>
                    <a:pt x="6" y="150"/>
                    <a:pt x="6" y="150"/>
                    <a:pt x="6" y="150"/>
                  </a:cubicBezTo>
                  <a:cubicBezTo>
                    <a:pt x="7" y="149"/>
                    <a:pt x="7" y="147"/>
                    <a:pt x="8" y="145"/>
                  </a:cubicBezTo>
                  <a:cubicBezTo>
                    <a:pt x="9" y="142"/>
                    <a:pt x="9" y="140"/>
                    <a:pt x="10" y="139"/>
                  </a:cubicBezTo>
                  <a:cubicBezTo>
                    <a:pt x="10" y="139"/>
                    <a:pt x="10" y="139"/>
                    <a:pt x="10" y="139"/>
                  </a:cubicBezTo>
                  <a:cubicBezTo>
                    <a:pt x="11" y="139"/>
                    <a:pt x="11" y="139"/>
                    <a:pt x="11" y="139"/>
                  </a:cubicBezTo>
                  <a:cubicBezTo>
                    <a:pt x="11" y="140"/>
                    <a:pt x="11" y="140"/>
                    <a:pt x="11" y="140"/>
                  </a:cubicBezTo>
                  <a:cubicBezTo>
                    <a:pt x="11" y="141"/>
                    <a:pt x="11" y="142"/>
                    <a:pt x="11" y="142"/>
                  </a:cubicBezTo>
                  <a:cubicBezTo>
                    <a:pt x="11" y="142"/>
                    <a:pt x="11" y="142"/>
                    <a:pt x="11" y="143"/>
                  </a:cubicBezTo>
                  <a:cubicBezTo>
                    <a:pt x="12" y="143"/>
                    <a:pt x="14" y="144"/>
                    <a:pt x="17" y="145"/>
                  </a:cubicBezTo>
                  <a:cubicBezTo>
                    <a:pt x="27" y="147"/>
                    <a:pt x="27" y="147"/>
                    <a:pt x="27" y="147"/>
                  </a:cubicBezTo>
                  <a:cubicBezTo>
                    <a:pt x="30" y="148"/>
                    <a:pt x="32" y="149"/>
                    <a:pt x="33" y="149"/>
                  </a:cubicBezTo>
                  <a:cubicBezTo>
                    <a:pt x="33" y="149"/>
                    <a:pt x="33" y="149"/>
                    <a:pt x="33" y="148"/>
                  </a:cubicBezTo>
                  <a:cubicBezTo>
                    <a:pt x="34" y="148"/>
                    <a:pt x="34" y="147"/>
                    <a:pt x="34" y="146"/>
                  </a:cubicBezTo>
                  <a:cubicBezTo>
                    <a:pt x="34" y="146"/>
                    <a:pt x="34" y="146"/>
                    <a:pt x="34" y="146"/>
                  </a:cubicBezTo>
                  <a:lnTo>
                    <a:pt x="36" y="146"/>
                  </a:lnTo>
                  <a:close/>
                  <a:moveTo>
                    <a:pt x="7" y="154"/>
                  </a:moveTo>
                  <a:cubicBezTo>
                    <a:pt x="7" y="154"/>
                    <a:pt x="7" y="154"/>
                    <a:pt x="7" y="154"/>
                  </a:cubicBezTo>
                  <a:cubicBezTo>
                    <a:pt x="7" y="156"/>
                    <a:pt x="7" y="156"/>
                    <a:pt x="7" y="157"/>
                  </a:cubicBezTo>
                  <a:cubicBezTo>
                    <a:pt x="7" y="157"/>
                    <a:pt x="7" y="157"/>
                    <a:pt x="8" y="157"/>
                  </a:cubicBezTo>
                  <a:cubicBezTo>
                    <a:pt x="8" y="158"/>
                    <a:pt x="10" y="158"/>
                    <a:pt x="13" y="159"/>
                  </a:cubicBezTo>
                  <a:cubicBezTo>
                    <a:pt x="27" y="161"/>
                    <a:pt x="27" y="161"/>
                    <a:pt x="27" y="161"/>
                  </a:cubicBezTo>
                  <a:cubicBezTo>
                    <a:pt x="30" y="162"/>
                    <a:pt x="32" y="163"/>
                    <a:pt x="33" y="163"/>
                  </a:cubicBezTo>
                  <a:cubicBezTo>
                    <a:pt x="34" y="164"/>
                    <a:pt x="36" y="166"/>
                    <a:pt x="37" y="168"/>
                  </a:cubicBezTo>
                  <a:cubicBezTo>
                    <a:pt x="38" y="170"/>
                    <a:pt x="38" y="171"/>
                    <a:pt x="38" y="173"/>
                  </a:cubicBezTo>
                  <a:cubicBezTo>
                    <a:pt x="38" y="174"/>
                    <a:pt x="38" y="174"/>
                    <a:pt x="38" y="175"/>
                  </a:cubicBezTo>
                  <a:cubicBezTo>
                    <a:pt x="37" y="174"/>
                    <a:pt x="36" y="174"/>
                    <a:pt x="34" y="174"/>
                  </a:cubicBezTo>
                  <a:cubicBezTo>
                    <a:pt x="34" y="173"/>
                    <a:pt x="34" y="173"/>
                    <a:pt x="34" y="173"/>
                  </a:cubicBezTo>
                  <a:cubicBezTo>
                    <a:pt x="35" y="172"/>
                    <a:pt x="36" y="172"/>
                    <a:pt x="36" y="171"/>
                  </a:cubicBezTo>
                  <a:cubicBezTo>
                    <a:pt x="36" y="170"/>
                    <a:pt x="36" y="169"/>
                    <a:pt x="34" y="169"/>
                  </a:cubicBezTo>
                  <a:cubicBezTo>
                    <a:pt x="33" y="168"/>
                    <a:pt x="31" y="168"/>
                    <a:pt x="28" y="167"/>
                  </a:cubicBezTo>
                  <a:cubicBezTo>
                    <a:pt x="12" y="164"/>
                    <a:pt x="12" y="164"/>
                    <a:pt x="12" y="164"/>
                  </a:cubicBezTo>
                  <a:cubicBezTo>
                    <a:pt x="9" y="164"/>
                    <a:pt x="7" y="163"/>
                    <a:pt x="6" y="163"/>
                  </a:cubicBezTo>
                  <a:cubicBezTo>
                    <a:pt x="6" y="163"/>
                    <a:pt x="6" y="163"/>
                    <a:pt x="6" y="164"/>
                  </a:cubicBezTo>
                  <a:cubicBezTo>
                    <a:pt x="6" y="164"/>
                    <a:pt x="5" y="165"/>
                    <a:pt x="5" y="166"/>
                  </a:cubicBezTo>
                  <a:cubicBezTo>
                    <a:pt x="5" y="167"/>
                    <a:pt x="5" y="167"/>
                    <a:pt x="5" y="167"/>
                  </a:cubicBezTo>
                  <a:cubicBezTo>
                    <a:pt x="3" y="166"/>
                    <a:pt x="3" y="166"/>
                    <a:pt x="3" y="166"/>
                  </a:cubicBezTo>
                  <a:cubicBezTo>
                    <a:pt x="3" y="166"/>
                    <a:pt x="3" y="166"/>
                    <a:pt x="3" y="166"/>
                  </a:cubicBezTo>
                  <a:cubicBezTo>
                    <a:pt x="4" y="164"/>
                    <a:pt x="4" y="162"/>
                    <a:pt x="5" y="160"/>
                  </a:cubicBezTo>
                  <a:cubicBezTo>
                    <a:pt x="5" y="157"/>
                    <a:pt x="5" y="155"/>
                    <a:pt x="6" y="154"/>
                  </a:cubicBezTo>
                  <a:cubicBezTo>
                    <a:pt x="6" y="154"/>
                    <a:pt x="6" y="154"/>
                    <a:pt x="6" y="154"/>
                  </a:cubicBezTo>
                  <a:lnTo>
                    <a:pt x="7" y="154"/>
                  </a:lnTo>
                  <a:close/>
                  <a:moveTo>
                    <a:pt x="4" y="170"/>
                  </a:moveTo>
                  <a:cubicBezTo>
                    <a:pt x="4" y="170"/>
                    <a:pt x="4" y="170"/>
                    <a:pt x="4" y="170"/>
                  </a:cubicBezTo>
                  <a:cubicBezTo>
                    <a:pt x="4" y="172"/>
                    <a:pt x="4" y="172"/>
                    <a:pt x="4" y="172"/>
                  </a:cubicBezTo>
                  <a:cubicBezTo>
                    <a:pt x="4" y="173"/>
                    <a:pt x="4" y="173"/>
                    <a:pt x="5" y="173"/>
                  </a:cubicBezTo>
                  <a:cubicBezTo>
                    <a:pt x="6" y="173"/>
                    <a:pt x="8" y="174"/>
                    <a:pt x="11" y="174"/>
                  </a:cubicBezTo>
                  <a:cubicBezTo>
                    <a:pt x="18" y="175"/>
                    <a:pt x="18" y="175"/>
                    <a:pt x="18" y="175"/>
                  </a:cubicBezTo>
                  <a:cubicBezTo>
                    <a:pt x="24" y="175"/>
                    <a:pt x="28" y="175"/>
                    <a:pt x="30" y="175"/>
                  </a:cubicBezTo>
                  <a:cubicBezTo>
                    <a:pt x="30" y="176"/>
                    <a:pt x="30" y="176"/>
                    <a:pt x="30" y="176"/>
                  </a:cubicBezTo>
                  <a:cubicBezTo>
                    <a:pt x="29" y="177"/>
                    <a:pt x="29" y="178"/>
                    <a:pt x="29" y="179"/>
                  </a:cubicBezTo>
                  <a:cubicBezTo>
                    <a:pt x="25" y="182"/>
                    <a:pt x="17" y="187"/>
                    <a:pt x="6" y="194"/>
                  </a:cubicBezTo>
                  <a:cubicBezTo>
                    <a:pt x="19" y="196"/>
                    <a:pt x="19" y="196"/>
                    <a:pt x="19" y="196"/>
                  </a:cubicBezTo>
                  <a:cubicBezTo>
                    <a:pt x="22" y="196"/>
                    <a:pt x="24" y="196"/>
                    <a:pt x="25" y="196"/>
                  </a:cubicBezTo>
                  <a:cubicBezTo>
                    <a:pt x="25" y="196"/>
                    <a:pt x="26" y="196"/>
                    <a:pt x="26" y="195"/>
                  </a:cubicBezTo>
                  <a:cubicBezTo>
                    <a:pt x="26" y="195"/>
                    <a:pt x="26" y="194"/>
                    <a:pt x="26" y="193"/>
                  </a:cubicBezTo>
                  <a:cubicBezTo>
                    <a:pt x="26" y="193"/>
                    <a:pt x="26" y="193"/>
                    <a:pt x="26" y="193"/>
                  </a:cubicBezTo>
                  <a:cubicBezTo>
                    <a:pt x="28" y="193"/>
                    <a:pt x="28" y="193"/>
                    <a:pt x="28" y="193"/>
                  </a:cubicBezTo>
                  <a:cubicBezTo>
                    <a:pt x="28" y="193"/>
                    <a:pt x="28" y="193"/>
                    <a:pt x="28" y="193"/>
                  </a:cubicBezTo>
                  <a:cubicBezTo>
                    <a:pt x="27" y="195"/>
                    <a:pt x="27" y="196"/>
                    <a:pt x="27" y="197"/>
                  </a:cubicBezTo>
                  <a:cubicBezTo>
                    <a:pt x="27" y="199"/>
                    <a:pt x="27" y="200"/>
                    <a:pt x="27" y="202"/>
                  </a:cubicBezTo>
                  <a:cubicBezTo>
                    <a:pt x="27" y="202"/>
                    <a:pt x="27" y="202"/>
                    <a:pt x="27" y="202"/>
                  </a:cubicBezTo>
                  <a:cubicBezTo>
                    <a:pt x="25" y="202"/>
                    <a:pt x="25" y="202"/>
                    <a:pt x="25" y="202"/>
                  </a:cubicBezTo>
                  <a:cubicBezTo>
                    <a:pt x="25" y="202"/>
                    <a:pt x="25" y="202"/>
                    <a:pt x="25" y="202"/>
                  </a:cubicBezTo>
                  <a:cubicBezTo>
                    <a:pt x="25" y="200"/>
                    <a:pt x="25" y="199"/>
                    <a:pt x="25" y="199"/>
                  </a:cubicBezTo>
                  <a:cubicBezTo>
                    <a:pt x="25" y="199"/>
                    <a:pt x="25" y="199"/>
                    <a:pt x="25" y="199"/>
                  </a:cubicBezTo>
                  <a:cubicBezTo>
                    <a:pt x="24" y="198"/>
                    <a:pt x="22" y="198"/>
                    <a:pt x="19" y="198"/>
                  </a:cubicBezTo>
                  <a:cubicBezTo>
                    <a:pt x="9" y="197"/>
                    <a:pt x="9" y="197"/>
                    <a:pt x="9" y="197"/>
                  </a:cubicBezTo>
                  <a:cubicBezTo>
                    <a:pt x="6" y="197"/>
                    <a:pt x="4" y="197"/>
                    <a:pt x="3" y="197"/>
                  </a:cubicBezTo>
                  <a:cubicBezTo>
                    <a:pt x="2" y="197"/>
                    <a:pt x="2" y="197"/>
                    <a:pt x="2" y="197"/>
                  </a:cubicBezTo>
                  <a:cubicBezTo>
                    <a:pt x="2" y="197"/>
                    <a:pt x="2" y="198"/>
                    <a:pt x="2" y="199"/>
                  </a:cubicBezTo>
                  <a:cubicBezTo>
                    <a:pt x="1" y="200"/>
                    <a:pt x="1" y="200"/>
                    <a:pt x="1" y="200"/>
                  </a:cubicBezTo>
                  <a:cubicBezTo>
                    <a:pt x="0" y="200"/>
                    <a:pt x="0" y="200"/>
                    <a:pt x="0" y="200"/>
                  </a:cubicBezTo>
                  <a:cubicBezTo>
                    <a:pt x="0" y="199"/>
                    <a:pt x="0" y="199"/>
                    <a:pt x="0" y="199"/>
                  </a:cubicBezTo>
                  <a:cubicBezTo>
                    <a:pt x="0" y="198"/>
                    <a:pt x="0" y="197"/>
                    <a:pt x="0" y="196"/>
                  </a:cubicBezTo>
                  <a:cubicBezTo>
                    <a:pt x="1" y="194"/>
                    <a:pt x="1" y="193"/>
                    <a:pt x="1" y="192"/>
                  </a:cubicBezTo>
                  <a:cubicBezTo>
                    <a:pt x="7" y="188"/>
                    <a:pt x="14" y="183"/>
                    <a:pt x="22" y="177"/>
                  </a:cubicBezTo>
                  <a:cubicBezTo>
                    <a:pt x="10" y="176"/>
                    <a:pt x="10" y="176"/>
                    <a:pt x="10" y="176"/>
                  </a:cubicBezTo>
                  <a:cubicBezTo>
                    <a:pt x="7" y="176"/>
                    <a:pt x="5" y="176"/>
                    <a:pt x="5" y="176"/>
                  </a:cubicBezTo>
                  <a:cubicBezTo>
                    <a:pt x="4" y="176"/>
                    <a:pt x="4" y="176"/>
                    <a:pt x="4" y="177"/>
                  </a:cubicBezTo>
                  <a:cubicBezTo>
                    <a:pt x="4" y="177"/>
                    <a:pt x="4" y="177"/>
                    <a:pt x="3" y="179"/>
                  </a:cubicBezTo>
                  <a:cubicBezTo>
                    <a:pt x="3" y="179"/>
                    <a:pt x="3" y="179"/>
                    <a:pt x="3" y="179"/>
                  </a:cubicBezTo>
                  <a:cubicBezTo>
                    <a:pt x="2" y="179"/>
                    <a:pt x="2" y="179"/>
                    <a:pt x="2" y="179"/>
                  </a:cubicBezTo>
                  <a:cubicBezTo>
                    <a:pt x="2" y="179"/>
                    <a:pt x="2" y="179"/>
                    <a:pt x="2" y="179"/>
                  </a:cubicBezTo>
                  <a:cubicBezTo>
                    <a:pt x="2" y="177"/>
                    <a:pt x="2" y="176"/>
                    <a:pt x="2" y="175"/>
                  </a:cubicBezTo>
                  <a:cubicBezTo>
                    <a:pt x="2" y="173"/>
                    <a:pt x="2" y="171"/>
                    <a:pt x="2" y="170"/>
                  </a:cubicBezTo>
                  <a:cubicBezTo>
                    <a:pt x="3" y="170"/>
                    <a:pt x="3" y="170"/>
                    <a:pt x="3" y="170"/>
                  </a:cubicBezTo>
                  <a:lnTo>
                    <a:pt x="4" y="170"/>
                  </a:lnTo>
                  <a:close/>
                  <a:moveTo>
                    <a:pt x="19" y="216"/>
                  </a:moveTo>
                  <a:cubicBezTo>
                    <a:pt x="9" y="221"/>
                    <a:pt x="9" y="221"/>
                    <a:pt x="9" y="221"/>
                  </a:cubicBezTo>
                  <a:cubicBezTo>
                    <a:pt x="20" y="224"/>
                    <a:pt x="20" y="224"/>
                    <a:pt x="20" y="224"/>
                  </a:cubicBezTo>
                  <a:cubicBezTo>
                    <a:pt x="20" y="223"/>
                    <a:pt x="20" y="222"/>
                    <a:pt x="19" y="220"/>
                  </a:cubicBezTo>
                  <a:cubicBezTo>
                    <a:pt x="19" y="218"/>
                    <a:pt x="19" y="217"/>
                    <a:pt x="19" y="216"/>
                  </a:cubicBezTo>
                  <a:close/>
                  <a:moveTo>
                    <a:pt x="28" y="203"/>
                  </a:moveTo>
                  <a:cubicBezTo>
                    <a:pt x="28" y="203"/>
                    <a:pt x="28" y="203"/>
                    <a:pt x="28" y="203"/>
                  </a:cubicBezTo>
                  <a:cubicBezTo>
                    <a:pt x="28" y="206"/>
                    <a:pt x="28" y="207"/>
                    <a:pt x="28" y="208"/>
                  </a:cubicBezTo>
                  <a:cubicBezTo>
                    <a:pt x="29" y="210"/>
                    <a:pt x="29" y="213"/>
                    <a:pt x="29" y="215"/>
                  </a:cubicBezTo>
                  <a:cubicBezTo>
                    <a:pt x="29" y="215"/>
                    <a:pt x="29" y="215"/>
                    <a:pt x="29" y="215"/>
                  </a:cubicBezTo>
                  <a:cubicBezTo>
                    <a:pt x="28" y="215"/>
                    <a:pt x="28" y="215"/>
                    <a:pt x="28" y="215"/>
                  </a:cubicBezTo>
                  <a:cubicBezTo>
                    <a:pt x="28" y="215"/>
                    <a:pt x="28" y="215"/>
                    <a:pt x="28" y="215"/>
                  </a:cubicBezTo>
                  <a:cubicBezTo>
                    <a:pt x="27" y="213"/>
                    <a:pt x="27" y="213"/>
                    <a:pt x="27" y="213"/>
                  </a:cubicBezTo>
                  <a:cubicBezTo>
                    <a:pt x="27" y="212"/>
                    <a:pt x="27" y="212"/>
                    <a:pt x="26" y="212"/>
                  </a:cubicBezTo>
                  <a:cubicBezTo>
                    <a:pt x="26" y="212"/>
                    <a:pt x="26" y="212"/>
                    <a:pt x="25" y="213"/>
                  </a:cubicBezTo>
                  <a:cubicBezTo>
                    <a:pt x="21" y="215"/>
                    <a:pt x="21" y="215"/>
                    <a:pt x="21" y="215"/>
                  </a:cubicBezTo>
                  <a:cubicBezTo>
                    <a:pt x="21" y="217"/>
                    <a:pt x="21" y="218"/>
                    <a:pt x="21" y="220"/>
                  </a:cubicBezTo>
                  <a:cubicBezTo>
                    <a:pt x="22" y="221"/>
                    <a:pt x="22" y="223"/>
                    <a:pt x="22" y="225"/>
                  </a:cubicBezTo>
                  <a:cubicBezTo>
                    <a:pt x="24" y="225"/>
                    <a:pt x="24" y="225"/>
                    <a:pt x="24" y="225"/>
                  </a:cubicBezTo>
                  <a:cubicBezTo>
                    <a:pt x="26" y="226"/>
                    <a:pt x="27" y="226"/>
                    <a:pt x="28" y="226"/>
                  </a:cubicBezTo>
                  <a:cubicBezTo>
                    <a:pt x="28" y="226"/>
                    <a:pt x="29" y="225"/>
                    <a:pt x="29" y="225"/>
                  </a:cubicBezTo>
                  <a:cubicBezTo>
                    <a:pt x="29" y="224"/>
                    <a:pt x="29" y="224"/>
                    <a:pt x="29" y="223"/>
                  </a:cubicBezTo>
                  <a:cubicBezTo>
                    <a:pt x="29" y="223"/>
                    <a:pt x="29" y="223"/>
                    <a:pt x="29" y="223"/>
                  </a:cubicBezTo>
                  <a:cubicBezTo>
                    <a:pt x="30" y="222"/>
                    <a:pt x="30" y="222"/>
                    <a:pt x="30" y="222"/>
                  </a:cubicBezTo>
                  <a:cubicBezTo>
                    <a:pt x="30" y="223"/>
                    <a:pt x="30" y="223"/>
                    <a:pt x="30" y="223"/>
                  </a:cubicBezTo>
                  <a:cubicBezTo>
                    <a:pt x="30" y="225"/>
                    <a:pt x="31" y="226"/>
                    <a:pt x="31" y="227"/>
                  </a:cubicBezTo>
                  <a:cubicBezTo>
                    <a:pt x="31" y="228"/>
                    <a:pt x="31" y="229"/>
                    <a:pt x="31" y="231"/>
                  </a:cubicBezTo>
                  <a:cubicBezTo>
                    <a:pt x="31" y="231"/>
                    <a:pt x="31" y="231"/>
                    <a:pt x="31" y="231"/>
                  </a:cubicBezTo>
                  <a:cubicBezTo>
                    <a:pt x="30" y="231"/>
                    <a:pt x="30" y="231"/>
                    <a:pt x="30" y="231"/>
                  </a:cubicBezTo>
                  <a:cubicBezTo>
                    <a:pt x="30" y="231"/>
                    <a:pt x="30" y="231"/>
                    <a:pt x="30" y="231"/>
                  </a:cubicBezTo>
                  <a:cubicBezTo>
                    <a:pt x="29" y="230"/>
                    <a:pt x="29" y="229"/>
                    <a:pt x="29" y="229"/>
                  </a:cubicBezTo>
                  <a:cubicBezTo>
                    <a:pt x="28" y="229"/>
                    <a:pt x="25" y="228"/>
                    <a:pt x="20" y="226"/>
                  </a:cubicBezTo>
                  <a:cubicBezTo>
                    <a:pt x="7" y="223"/>
                    <a:pt x="7" y="223"/>
                    <a:pt x="7" y="223"/>
                  </a:cubicBezTo>
                  <a:cubicBezTo>
                    <a:pt x="6" y="223"/>
                    <a:pt x="5" y="222"/>
                    <a:pt x="3" y="222"/>
                  </a:cubicBezTo>
                  <a:cubicBezTo>
                    <a:pt x="2" y="219"/>
                    <a:pt x="2" y="219"/>
                    <a:pt x="2" y="219"/>
                  </a:cubicBezTo>
                  <a:cubicBezTo>
                    <a:pt x="25" y="206"/>
                    <a:pt x="25" y="206"/>
                    <a:pt x="25" y="206"/>
                  </a:cubicBezTo>
                  <a:cubicBezTo>
                    <a:pt x="26" y="206"/>
                    <a:pt x="26" y="205"/>
                    <a:pt x="26" y="205"/>
                  </a:cubicBezTo>
                  <a:cubicBezTo>
                    <a:pt x="26" y="205"/>
                    <a:pt x="26" y="204"/>
                    <a:pt x="26" y="203"/>
                  </a:cubicBezTo>
                  <a:cubicBezTo>
                    <a:pt x="26" y="203"/>
                    <a:pt x="26" y="203"/>
                    <a:pt x="26" y="203"/>
                  </a:cubicBezTo>
                  <a:lnTo>
                    <a:pt x="28" y="203"/>
                  </a:lnTo>
                  <a:close/>
                  <a:moveTo>
                    <a:pt x="31" y="232"/>
                  </a:moveTo>
                  <a:cubicBezTo>
                    <a:pt x="32" y="232"/>
                    <a:pt x="32" y="232"/>
                    <a:pt x="32" y="232"/>
                  </a:cubicBezTo>
                  <a:cubicBezTo>
                    <a:pt x="32" y="234"/>
                    <a:pt x="32" y="235"/>
                    <a:pt x="33" y="238"/>
                  </a:cubicBezTo>
                  <a:cubicBezTo>
                    <a:pt x="33" y="241"/>
                    <a:pt x="34" y="243"/>
                    <a:pt x="34" y="244"/>
                  </a:cubicBezTo>
                  <a:cubicBezTo>
                    <a:pt x="34" y="244"/>
                    <a:pt x="34" y="244"/>
                    <a:pt x="34" y="244"/>
                  </a:cubicBezTo>
                  <a:cubicBezTo>
                    <a:pt x="33" y="244"/>
                    <a:pt x="33" y="244"/>
                    <a:pt x="33" y="244"/>
                  </a:cubicBezTo>
                  <a:cubicBezTo>
                    <a:pt x="33" y="244"/>
                    <a:pt x="33" y="244"/>
                    <a:pt x="33" y="244"/>
                  </a:cubicBezTo>
                  <a:cubicBezTo>
                    <a:pt x="32" y="243"/>
                    <a:pt x="32" y="242"/>
                    <a:pt x="32" y="242"/>
                  </a:cubicBezTo>
                  <a:cubicBezTo>
                    <a:pt x="32" y="242"/>
                    <a:pt x="31" y="241"/>
                    <a:pt x="31" y="242"/>
                  </a:cubicBezTo>
                  <a:cubicBezTo>
                    <a:pt x="30" y="242"/>
                    <a:pt x="28" y="242"/>
                    <a:pt x="25" y="243"/>
                  </a:cubicBezTo>
                  <a:cubicBezTo>
                    <a:pt x="15" y="245"/>
                    <a:pt x="15" y="245"/>
                    <a:pt x="15" y="245"/>
                  </a:cubicBezTo>
                  <a:cubicBezTo>
                    <a:pt x="12" y="246"/>
                    <a:pt x="11" y="246"/>
                    <a:pt x="10" y="246"/>
                  </a:cubicBezTo>
                  <a:cubicBezTo>
                    <a:pt x="9" y="247"/>
                    <a:pt x="9" y="247"/>
                    <a:pt x="9" y="247"/>
                  </a:cubicBezTo>
                  <a:cubicBezTo>
                    <a:pt x="9" y="247"/>
                    <a:pt x="9" y="248"/>
                    <a:pt x="9" y="249"/>
                  </a:cubicBezTo>
                  <a:cubicBezTo>
                    <a:pt x="9" y="250"/>
                    <a:pt x="9" y="250"/>
                    <a:pt x="9" y="250"/>
                  </a:cubicBezTo>
                  <a:cubicBezTo>
                    <a:pt x="8" y="250"/>
                    <a:pt x="8" y="250"/>
                    <a:pt x="8" y="250"/>
                  </a:cubicBezTo>
                  <a:cubicBezTo>
                    <a:pt x="8" y="250"/>
                    <a:pt x="8" y="250"/>
                    <a:pt x="8" y="250"/>
                  </a:cubicBezTo>
                  <a:cubicBezTo>
                    <a:pt x="8" y="249"/>
                    <a:pt x="7" y="247"/>
                    <a:pt x="7" y="244"/>
                  </a:cubicBezTo>
                  <a:cubicBezTo>
                    <a:pt x="6" y="241"/>
                    <a:pt x="6" y="240"/>
                    <a:pt x="5" y="238"/>
                  </a:cubicBezTo>
                  <a:cubicBezTo>
                    <a:pt x="5" y="238"/>
                    <a:pt x="5" y="238"/>
                    <a:pt x="5" y="238"/>
                  </a:cubicBezTo>
                  <a:cubicBezTo>
                    <a:pt x="7" y="238"/>
                    <a:pt x="7" y="238"/>
                    <a:pt x="7" y="238"/>
                  </a:cubicBezTo>
                  <a:cubicBezTo>
                    <a:pt x="7" y="238"/>
                    <a:pt x="7" y="238"/>
                    <a:pt x="7" y="238"/>
                  </a:cubicBezTo>
                  <a:cubicBezTo>
                    <a:pt x="7" y="239"/>
                    <a:pt x="7" y="240"/>
                    <a:pt x="7" y="240"/>
                  </a:cubicBezTo>
                  <a:cubicBezTo>
                    <a:pt x="8" y="240"/>
                    <a:pt x="8" y="241"/>
                    <a:pt x="8" y="241"/>
                  </a:cubicBezTo>
                  <a:cubicBezTo>
                    <a:pt x="9" y="241"/>
                    <a:pt x="11" y="240"/>
                    <a:pt x="14" y="240"/>
                  </a:cubicBezTo>
                  <a:cubicBezTo>
                    <a:pt x="24" y="237"/>
                    <a:pt x="24" y="237"/>
                    <a:pt x="24" y="237"/>
                  </a:cubicBezTo>
                  <a:cubicBezTo>
                    <a:pt x="27" y="237"/>
                    <a:pt x="29" y="236"/>
                    <a:pt x="30" y="236"/>
                  </a:cubicBezTo>
                  <a:cubicBezTo>
                    <a:pt x="30" y="236"/>
                    <a:pt x="30" y="235"/>
                    <a:pt x="30" y="235"/>
                  </a:cubicBezTo>
                  <a:cubicBezTo>
                    <a:pt x="30" y="235"/>
                    <a:pt x="30" y="234"/>
                    <a:pt x="30" y="233"/>
                  </a:cubicBezTo>
                  <a:cubicBezTo>
                    <a:pt x="30" y="232"/>
                    <a:pt x="30" y="232"/>
                    <a:pt x="30" y="232"/>
                  </a:cubicBezTo>
                  <a:lnTo>
                    <a:pt x="31" y="232"/>
                  </a:lnTo>
                  <a:close/>
                  <a:moveTo>
                    <a:pt x="9" y="254"/>
                  </a:moveTo>
                  <a:cubicBezTo>
                    <a:pt x="10" y="254"/>
                    <a:pt x="11" y="254"/>
                    <a:pt x="12" y="253"/>
                  </a:cubicBezTo>
                  <a:cubicBezTo>
                    <a:pt x="15" y="252"/>
                    <a:pt x="15" y="252"/>
                    <a:pt x="15" y="252"/>
                  </a:cubicBezTo>
                  <a:cubicBezTo>
                    <a:pt x="15" y="252"/>
                    <a:pt x="15" y="252"/>
                    <a:pt x="15" y="252"/>
                  </a:cubicBezTo>
                  <a:cubicBezTo>
                    <a:pt x="16" y="253"/>
                    <a:pt x="16" y="253"/>
                    <a:pt x="16" y="253"/>
                  </a:cubicBezTo>
                  <a:cubicBezTo>
                    <a:pt x="16" y="254"/>
                    <a:pt x="16" y="254"/>
                    <a:pt x="16" y="254"/>
                  </a:cubicBezTo>
                  <a:cubicBezTo>
                    <a:pt x="14" y="254"/>
                    <a:pt x="13" y="255"/>
                    <a:pt x="13" y="255"/>
                  </a:cubicBezTo>
                  <a:cubicBezTo>
                    <a:pt x="13" y="255"/>
                    <a:pt x="12" y="256"/>
                    <a:pt x="13" y="256"/>
                  </a:cubicBezTo>
                  <a:cubicBezTo>
                    <a:pt x="13" y="257"/>
                    <a:pt x="13" y="258"/>
                    <a:pt x="14" y="260"/>
                  </a:cubicBezTo>
                  <a:cubicBezTo>
                    <a:pt x="15" y="262"/>
                    <a:pt x="15" y="262"/>
                    <a:pt x="15" y="262"/>
                  </a:cubicBezTo>
                  <a:cubicBezTo>
                    <a:pt x="15" y="262"/>
                    <a:pt x="17" y="261"/>
                    <a:pt x="20" y="260"/>
                  </a:cubicBezTo>
                  <a:cubicBezTo>
                    <a:pt x="30" y="256"/>
                    <a:pt x="30" y="256"/>
                    <a:pt x="30" y="256"/>
                  </a:cubicBezTo>
                  <a:cubicBezTo>
                    <a:pt x="33" y="255"/>
                    <a:pt x="35" y="255"/>
                    <a:pt x="35" y="254"/>
                  </a:cubicBezTo>
                  <a:cubicBezTo>
                    <a:pt x="36" y="254"/>
                    <a:pt x="36" y="254"/>
                    <a:pt x="36" y="253"/>
                  </a:cubicBezTo>
                  <a:cubicBezTo>
                    <a:pt x="36" y="253"/>
                    <a:pt x="36" y="252"/>
                    <a:pt x="35" y="251"/>
                  </a:cubicBezTo>
                  <a:cubicBezTo>
                    <a:pt x="35" y="251"/>
                    <a:pt x="35" y="251"/>
                    <a:pt x="35" y="251"/>
                  </a:cubicBezTo>
                  <a:cubicBezTo>
                    <a:pt x="36" y="250"/>
                    <a:pt x="36" y="250"/>
                    <a:pt x="36" y="250"/>
                  </a:cubicBezTo>
                  <a:cubicBezTo>
                    <a:pt x="37" y="250"/>
                    <a:pt x="37" y="250"/>
                    <a:pt x="37" y="250"/>
                  </a:cubicBezTo>
                  <a:cubicBezTo>
                    <a:pt x="37" y="252"/>
                    <a:pt x="38" y="254"/>
                    <a:pt x="39" y="256"/>
                  </a:cubicBezTo>
                  <a:cubicBezTo>
                    <a:pt x="40" y="259"/>
                    <a:pt x="40" y="260"/>
                    <a:pt x="41" y="261"/>
                  </a:cubicBezTo>
                  <a:cubicBezTo>
                    <a:pt x="41" y="262"/>
                    <a:pt x="41" y="262"/>
                    <a:pt x="41" y="262"/>
                  </a:cubicBezTo>
                  <a:cubicBezTo>
                    <a:pt x="40" y="262"/>
                    <a:pt x="40" y="262"/>
                    <a:pt x="40" y="262"/>
                  </a:cubicBezTo>
                  <a:cubicBezTo>
                    <a:pt x="39" y="262"/>
                    <a:pt x="39" y="262"/>
                    <a:pt x="39" y="262"/>
                  </a:cubicBezTo>
                  <a:cubicBezTo>
                    <a:pt x="39" y="261"/>
                    <a:pt x="39" y="260"/>
                    <a:pt x="38" y="260"/>
                  </a:cubicBezTo>
                  <a:cubicBezTo>
                    <a:pt x="38" y="260"/>
                    <a:pt x="38" y="260"/>
                    <a:pt x="37" y="260"/>
                  </a:cubicBezTo>
                  <a:cubicBezTo>
                    <a:pt x="37" y="260"/>
                    <a:pt x="35" y="260"/>
                    <a:pt x="32" y="262"/>
                  </a:cubicBezTo>
                  <a:cubicBezTo>
                    <a:pt x="22" y="265"/>
                    <a:pt x="22" y="265"/>
                    <a:pt x="22" y="265"/>
                  </a:cubicBezTo>
                  <a:cubicBezTo>
                    <a:pt x="19" y="267"/>
                    <a:pt x="17" y="267"/>
                    <a:pt x="17" y="267"/>
                  </a:cubicBezTo>
                  <a:cubicBezTo>
                    <a:pt x="18" y="270"/>
                    <a:pt x="18" y="270"/>
                    <a:pt x="18" y="270"/>
                  </a:cubicBezTo>
                  <a:cubicBezTo>
                    <a:pt x="19" y="272"/>
                    <a:pt x="19" y="273"/>
                    <a:pt x="19" y="274"/>
                  </a:cubicBezTo>
                  <a:cubicBezTo>
                    <a:pt x="20" y="274"/>
                    <a:pt x="20" y="274"/>
                    <a:pt x="20" y="274"/>
                  </a:cubicBezTo>
                  <a:cubicBezTo>
                    <a:pt x="20" y="274"/>
                    <a:pt x="20" y="274"/>
                    <a:pt x="21" y="274"/>
                  </a:cubicBezTo>
                  <a:cubicBezTo>
                    <a:pt x="22" y="274"/>
                    <a:pt x="22" y="273"/>
                    <a:pt x="23" y="273"/>
                  </a:cubicBezTo>
                  <a:cubicBezTo>
                    <a:pt x="23" y="273"/>
                    <a:pt x="23" y="273"/>
                    <a:pt x="23" y="273"/>
                  </a:cubicBezTo>
                  <a:cubicBezTo>
                    <a:pt x="24" y="274"/>
                    <a:pt x="24" y="274"/>
                    <a:pt x="24" y="274"/>
                  </a:cubicBezTo>
                  <a:cubicBezTo>
                    <a:pt x="24" y="275"/>
                    <a:pt x="24" y="275"/>
                    <a:pt x="24" y="275"/>
                  </a:cubicBezTo>
                  <a:cubicBezTo>
                    <a:pt x="21" y="276"/>
                    <a:pt x="21" y="276"/>
                    <a:pt x="21" y="276"/>
                  </a:cubicBezTo>
                  <a:cubicBezTo>
                    <a:pt x="20" y="276"/>
                    <a:pt x="19" y="277"/>
                    <a:pt x="18" y="277"/>
                  </a:cubicBezTo>
                  <a:cubicBezTo>
                    <a:pt x="18" y="277"/>
                    <a:pt x="18" y="277"/>
                    <a:pt x="18" y="277"/>
                  </a:cubicBezTo>
                  <a:cubicBezTo>
                    <a:pt x="18" y="276"/>
                    <a:pt x="17" y="274"/>
                    <a:pt x="15" y="269"/>
                  </a:cubicBezTo>
                  <a:cubicBezTo>
                    <a:pt x="12" y="262"/>
                    <a:pt x="12" y="262"/>
                    <a:pt x="12" y="262"/>
                  </a:cubicBezTo>
                  <a:cubicBezTo>
                    <a:pt x="11" y="258"/>
                    <a:pt x="10" y="255"/>
                    <a:pt x="9" y="254"/>
                  </a:cubicBezTo>
                  <a:close/>
                  <a:moveTo>
                    <a:pt x="367" y="185"/>
                  </a:moveTo>
                  <a:cubicBezTo>
                    <a:pt x="367" y="185"/>
                    <a:pt x="367" y="185"/>
                    <a:pt x="367" y="185"/>
                  </a:cubicBezTo>
                  <a:cubicBezTo>
                    <a:pt x="367" y="185"/>
                    <a:pt x="367" y="185"/>
                    <a:pt x="367" y="184"/>
                  </a:cubicBezTo>
                  <a:cubicBezTo>
                    <a:pt x="367" y="183"/>
                    <a:pt x="367" y="181"/>
                    <a:pt x="367" y="181"/>
                  </a:cubicBezTo>
                  <a:cubicBezTo>
                    <a:pt x="366" y="180"/>
                    <a:pt x="366" y="179"/>
                    <a:pt x="366" y="178"/>
                  </a:cubicBezTo>
                  <a:cubicBezTo>
                    <a:pt x="366" y="178"/>
                    <a:pt x="367" y="178"/>
                    <a:pt x="367" y="177"/>
                  </a:cubicBezTo>
                  <a:cubicBezTo>
                    <a:pt x="375" y="171"/>
                    <a:pt x="375" y="171"/>
                    <a:pt x="375" y="171"/>
                  </a:cubicBezTo>
                  <a:cubicBezTo>
                    <a:pt x="377" y="169"/>
                    <a:pt x="377" y="169"/>
                    <a:pt x="377" y="169"/>
                  </a:cubicBezTo>
                  <a:cubicBezTo>
                    <a:pt x="378" y="168"/>
                    <a:pt x="378" y="168"/>
                    <a:pt x="378" y="167"/>
                  </a:cubicBezTo>
                  <a:cubicBezTo>
                    <a:pt x="379" y="168"/>
                    <a:pt x="379" y="168"/>
                    <a:pt x="379" y="168"/>
                  </a:cubicBezTo>
                  <a:cubicBezTo>
                    <a:pt x="379" y="168"/>
                    <a:pt x="379" y="168"/>
                    <a:pt x="379" y="168"/>
                  </a:cubicBezTo>
                  <a:cubicBezTo>
                    <a:pt x="379" y="169"/>
                    <a:pt x="380" y="170"/>
                    <a:pt x="380" y="171"/>
                  </a:cubicBezTo>
                  <a:cubicBezTo>
                    <a:pt x="381" y="172"/>
                    <a:pt x="381" y="172"/>
                    <a:pt x="382" y="173"/>
                  </a:cubicBezTo>
                  <a:cubicBezTo>
                    <a:pt x="383" y="173"/>
                    <a:pt x="384" y="173"/>
                    <a:pt x="386" y="173"/>
                  </a:cubicBezTo>
                  <a:cubicBezTo>
                    <a:pt x="388" y="173"/>
                    <a:pt x="389" y="172"/>
                    <a:pt x="390" y="170"/>
                  </a:cubicBezTo>
                  <a:cubicBezTo>
                    <a:pt x="390" y="169"/>
                    <a:pt x="390" y="168"/>
                    <a:pt x="390" y="167"/>
                  </a:cubicBezTo>
                  <a:cubicBezTo>
                    <a:pt x="390" y="166"/>
                    <a:pt x="389" y="165"/>
                    <a:pt x="389" y="165"/>
                  </a:cubicBezTo>
                  <a:cubicBezTo>
                    <a:pt x="388" y="165"/>
                    <a:pt x="386" y="165"/>
                    <a:pt x="383" y="165"/>
                  </a:cubicBezTo>
                  <a:cubicBezTo>
                    <a:pt x="373" y="167"/>
                    <a:pt x="373" y="167"/>
                    <a:pt x="373" y="167"/>
                  </a:cubicBezTo>
                  <a:cubicBezTo>
                    <a:pt x="370" y="167"/>
                    <a:pt x="368" y="168"/>
                    <a:pt x="367" y="168"/>
                  </a:cubicBezTo>
                  <a:cubicBezTo>
                    <a:pt x="367" y="168"/>
                    <a:pt x="367" y="168"/>
                    <a:pt x="367" y="169"/>
                  </a:cubicBezTo>
                  <a:cubicBezTo>
                    <a:pt x="367" y="169"/>
                    <a:pt x="367" y="170"/>
                    <a:pt x="367" y="171"/>
                  </a:cubicBezTo>
                  <a:cubicBezTo>
                    <a:pt x="366" y="171"/>
                    <a:pt x="366" y="171"/>
                    <a:pt x="366" y="171"/>
                  </a:cubicBezTo>
                  <a:cubicBezTo>
                    <a:pt x="365" y="171"/>
                    <a:pt x="365" y="171"/>
                    <a:pt x="365" y="171"/>
                  </a:cubicBezTo>
                  <a:cubicBezTo>
                    <a:pt x="365" y="171"/>
                    <a:pt x="365" y="171"/>
                    <a:pt x="365" y="171"/>
                  </a:cubicBezTo>
                  <a:cubicBezTo>
                    <a:pt x="365" y="170"/>
                    <a:pt x="365" y="168"/>
                    <a:pt x="364" y="165"/>
                  </a:cubicBezTo>
                  <a:cubicBezTo>
                    <a:pt x="364" y="163"/>
                    <a:pt x="364" y="161"/>
                    <a:pt x="363" y="159"/>
                  </a:cubicBezTo>
                  <a:cubicBezTo>
                    <a:pt x="364" y="159"/>
                    <a:pt x="364" y="159"/>
                    <a:pt x="364" y="159"/>
                  </a:cubicBezTo>
                  <a:cubicBezTo>
                    <a:pt x="365" y="159"/>
                    <a:pt x="365" y="159"/>
                    <a:pt x="365" y="159"/>
                  </a:cubicBezTo>
                  <a:cubicBezTo>
                    <a:pt x="365" y="159"/>
                    <a:pt x="365" y="159"/>
                    <a:pt x="365" y="159"/>
                  </a:cubicBezTo>
                  <a:cubicBezTo>
                    <a:pt x="365" y="161"/>
                    <a:pt x="365" y="161"/>
                    <a:pt x="366" y="161"/>
                  </a:cubicBezTo>
                  <a:cubicBezTo>
                    <a:pt x="366" y="162"/>
                    <a:pt x="366" y="162"/>
                    <a:pt x="366" y="162"/>
                  </a:cubicBezTo>
                  <a:cubicBezTo>
                    <a:pt x="367" y="162"/>
                    <a:pt x="369" y="162"/>
                    <a:pt x="372" y="161"/>
                  </a:cubicBezTo>
                  <a:cubicBezTo>
                    <a:pt x="382" y="160"/>
                    <a:pt x="382" y="160"/>
                    <a:pt x="382" y="160"/>
                  </a:cubicBezTo>
                  <a:cubicBezTo>
                    <a:pt x="385" y="160"/>
                    <a:pt x="387" y="159"/>
                    <a:pt x="388" y="159"/>
                  </a:cubicBezTo>
                  <a:cubicBezTo>
                    <a:pt x="388" y="159"/>
                    <a:pt x="389" y="159"/>
                    <a:pt x="389" y="158"/>
                  </a:cubicBezTo>
                  <a:cubicBezTo>
                    <a:pt x="389" y="158"/>
                    <a:pt x="389" y="157"/>
                    <a:pt x="389" y="156"/>
                  </a:cubicBezTo>
                  <a:cubicBezTo>
                    <a:pt x="389" y="156"/>
                    <a:pt x="389" y="156"/>
                    <a:pt x="389" y="156"/>
                  </a:cubicBezTo>
                  <a:cubicBezTo>
                    <a:pt x="390" y="156"/>
                    <a:pt x="390" y="156"/>
                    <a:pt x="390" y="156"/>
                  </a:cubicBezTo>
                  <a:cubicBezTo>
                    <a:pt x="390" y="156"/>
                    <a:pt x="390" y="156"/>
                    <a:pt x="390" y="156"/>
                  </a:cubicBezTo>
                  <a:cubicBezTo>
                    <a:pt x="390" y="157"/>
                    <a:pt x="391" y="159"/>
                    <a:pt x="391" y="162"/>
                  </a:cubicBezTo>
                  <a:cubicBezTo>
                    <a:pt x="391" y="163"/>
                    <a:pt x="391" y="164"/>
                    <a:pt x="392" y="165"/>
                  </a:cubicBezTo>
                  <a:cubicBezTo>
                    <a:pt x="392" y="167"/>
                    <a:pt x="392" y="169"/>
                    <a:pt x="392" y="170"/>
                  </a:cubicBezTo>
                  <a:cubicBezTo>
                    <a:pt x="393" y="172"/>
                    <a:pt x="393" y="173"/>
                    <a:pt x="392" y="174"/>
                  </a:cubicBezTo>
                  <a:cubicBezTo>
                    <a:pt x="392" y="176"/>
                    <a:pt x="391" y="177"/>
                    <a:pt x="390" y="178"/>
                  </a:cubicBezTo>
                  <a:cubicBezTo>
                    <a:pt x="389" y="178"/>
                    <a:pt x="389" y="178"/>
                    <a:pt x="388" y="178"/>
                  </a:cubicBezTo>
                  <a:cubicBezTo>
                    <a:pt x="384" y="179"/>
                    <a:pt x="382" y="177"/>
                    <a:pt x="380" y="173"/>
                  </a:cubicBezTo>
                  <a:cubicBezTo>
                    <a:pt x="379" y="174"/>
                    <a:pt x="378" y="175"/>
                    <a:pt x="377" y="176"/>
                  </a:cubicBezTo>
                  <a:cubicBezTo>
                    <a:pt x="373" y="179"/>
                    <a:pt x="373" y="179"/>
                    <a:pt x="373" y="179"/>
                  </a:cubicBezTo>
                  <a:cubicBezTo>
                    <a:pt x="370" y="182"/>
                    <a:pt x="369" y="183"/>
                    <a:pt x="369" y="184"/>
                  </a:cubicBezTo>
                  <a:cubicBezTo>
                    <a:pt x="369" y="184"/>
                    <a:pt x="368" y="184"/>
                    <a:pt x="369" y="185"/>
                  </a:cubicBezTo>
                  <a:cubicBezTo>
                    <a:pt x="368" y="185"/>
                    <a:pt x="368" y="185"/>
                    <a:pt x="368" y="185"/>
                  </a:cubicBezTo>
                  <a:lnTo>
                    <a:pt x="367" y="185"/>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íśḻíďe">
              <a:extLst>
                <a:ext uri="{FF2B5EF4-FFF2-40B4-BE49-F238E27FC236}">
                  <a16:creationId xmlns:a16="http://schemas.microsoft.com/office/drawing/2014/main" xmlns="" id="{29FC0468-79BA-4573-AAE6-39FC4296C9ED}"/>
                </a:ext>
              </a:extLst>
            </p:cNvPr>
            <p:cNvSpPr/>
            <p:nvPr userDrawn="1"/>
          </p:nvSpPr>
          <p:spPr bwMode="auto">
            <a:xfrm>
              <a:off x="2537619" y="2790826"/>
              <a:ext cx="1004888" cy="1233488"/>
            </a:xfrm>
            <a:custGeom>
              <a:avLst/>
              <a:gdLst>
                <a:gd name="T0" fmla="*/ 43 w 238"/>
                <a:gd name="T1" fmla="*/ 113 h 291"/>
                <a:gd name="T2" fmla="*/ 119 w 238"/>
                <a:gd name="T3" fmla="*/ 16 h 291"/>
                <a:gd name="T4" fmla="*/ 196 w 238"/>
                <a:gd name="T5" fmla="*/ 113 h 291"/>
                <a:gd name="T6" fmla="*/ 36 w 238"/>
                <a:gd name="T7" fmla="*/ 26 h 291"/>
                <a:gd name="T8" fmla="*/ 11 w 238"/>
                <a:gd name="T9" fmla="*/ 131 h 291"/>
                <a:gd name="T10" fmla="*/ 238 w 238"/>
                <a:gd name="T11" fmla="*/ 131 h 291"/>
                <a:gd name="T12" fmla="*/ 207 w 238"/>
                <a:gd name="T13" fmla="*/ 114 h 291"/>
                <a:gd name="T14" fmla="*/ 119 w 238"/>
                <a:gd name="T15" fmla="*/ 0 h 291"/>
                <a:gd name="T16" fmla="*/ 175 w 238"/>
                <a:gd name="T17" fmla="*/ 61 h 291"/>
                <a:gd name="T18" fmla="*/ 143 w 238"/>
                <a:gd name="T19" fmla="*/ 94 h 291"/>
                <a:gd name="T20" fmla="*/ 175 w 238"/>
                <a:gd name="T21" fmla="*/ 155 h 291"/>
                <a:gd name="T22" fmla="*/ 143 w 238"/>
                <a:gd name="T23" fmla="*/ 174 h 291"/>
                <a:gd name="T24" fmla="*/ 127 w 238"/>
                <a:gd name="T25" fmla="*/ 110 h 291"/>
                <a:gd name="T26" fmla="*/ 64 w 238"/>
                <a:gd name="T27" fmla="*/ 174 h 291"/>
                <a:gd name="T28" fmla="*/ 80 w 238"/>
                <a:gd name="T29" fmla="*/ 155 h 291"/>
                <a:gd name="T30" fmla="*/ 80 w 238"/>
                <a:gd name="T31" fmla="*/ 94 h 291"/>
                <a:gd name="T32" fmla="*/ 64 w 238"/>
                <a:gd name="T33" fmla="*/ 78 h 291"/>
                <a:gd name="T34" fmla="*/ 171 w 238"/>
                <a:gd name="T35" fmla="*/ 219 h 291"/>
                <a:gd name="T36" fmla="*/ 163 w 238"/>
                <a:gd name="T37" fmla="*/ 220 h 291"/>
                <a:gd name="T38" fmla="*/ 157 w 238"/>
                <a:gd name="T39" fmla="*/ 221 h 291"/>
                <a:gd name="T40" fmla="*/ 160 w 238"/>
                <a:gd name="T41" fmla="*/ 217 h 291"/>
                <a:gd name="T42" fmla="*/ 167 w 238"/>
                <a:gd name="T43" fmla="*/ 218 h 291"/>
                <a:gd name="T44" fmla="*/ 173 w 238"/>
                <a:gd name="T45" fmla="*/ 216 h 291"/>
                <a:gd name="T46" fmla="*/ 137 w 238"/>
                <a:gd name="T47" fmla="*/ 224 h 291"/>
                <a:gd name="T48" fmla="*/ 145 w 238"/>
                <a:gd name="T49" fmla="*/ 220 h 291"/>
                <a:gd name="T50" fmla="*/ 148 w 238"/>
                <a:gd name="T51" fmla="*/ 212 h 291"/>
                <a:gd name="T52" fmla="*/ 142 w 238"/>
                <a:gd name="T53" fmla="*/ 214 h 291"/>
                <a:gd name="T54" fmla="*/ 138 w 238"/>
                <a:gd name="T55" fmla="*/ 216 h 291"/>
                <a:gd name="T56" fmla="*/ 143 w 238"/>
                <a:gd name="T57" fmla="*/ 211 h 291"/>
                <a:gd name="T58" fmla="*/ 150 w 238"/>
                <a:gd name="T59" fmla="*/ 217 h 291"/>
                <a:gd name="T60" fmla="*/ 140 w 238"/>
                <a:gd name="T61" fmla="*/ 223 h 291"/>
                <a:gd name="T62" fmla="*/ 131 w 238"/>
                <a:gd name="T63" fmla="*/ 227 h 291"/>
                <a:gd name="T64" fmla="*/ 123 w 238"/>
                <a:gd name="T65" fmla="*/ 226 h 291"/>
                <a:gd name="T66" fmla="*/ 124 w 238"/>
                <a:gd name="T67" fmla="*/ 213 h 291"/>
                <a:gd name="T68" fmla="*/ 130 w 238"/>
                <a:gd name="T69" fmla="*/ 210 h 291"/>
                <a:gd name="T70" fmla="*/ 128 w 238"/>
                <a:gd name="T71" fmla="*/ 224 h 291"/>
                <a:gd name="T72" fmla="*/ 131 w 238"/>
                <a:gd name="T73" fmla="*/ 226 h 291"/>
                <a:gd name="T74" fmla="*/ 111 w 238"/>
                <a:gd name="T75" fmla="*/ 211 h 291"/>
                <a:gd name="T76" fmla="*/ 109 w 238"/>
                <a:gd name="T77" fmla="*/ 223 h 291"/>
                <a:gd name="T78" fmla="*/ 113 w 238"/>
                <a:gd name="T79" fmla="*/ 220 h 291"/>
                <a:gd name="T80" fmla="*/ 115 w 238"/>
                <a:gd name="T81" fmla="*/ 224 h 291"/>
                <a:gd name="T82" fmla="*/ 102 w 238"/>
                <a:gd name="T83" fmla="*/ 231 h 291"/>
                <a:gd name="T84" fmla="*/ 110 w 238"/>
                <a:gd name="T85" fmla="*/ 224 h 291"/>
                <a:gd name="T86" fmla="*/ 106 w 238"/>
                <a:gd name="T87" fmla="*/ 212 h 291"/>
                <a:gd name="T88" fmla="*/ 96 w 238"/>
                <a:gd name="T89" fmla="*/ 227 h 291"/>
                <a:gd name="T90" fmla="*/ 89 w 238"/>
                <a:gd name="T91" fmla="*/ 226 h 291"/>
                <a:gd name="T92" fmla="*/ 89 w 238"/>
                <a:gd name="T93" fmla="*/ 213 h 291"/>
                <a:gd name="T94" fmla="*/ 96 w 238"/>
                <a:gd name="T95" fmla="*/ 210 h 291"/>
                <a:gd name="T96" fmla="*/ 93 w 238"/>
                <a:gd name="T97" fmla="*/ 224 h 291"/>
                <a:gd name="T98" fmla="*/ 97 w 238"/>
                <a:gd name="T99" fmla="*/ 226 h 291"/>
                <a:gd name="T100" fmla="*/ 81 w 238"/>
                <a:gd name="T101" fmla="*/ 219 h 291"/>
                <a:gd name="T102" fmla="*/ 73 w 238"/>
                <a:gd name="T103" fmla="*/ 220 h 291"/>
                <a:gd name="T104" fmla="*/ 67 w 238"/>
                <a:gd name="T105" fmla="*/ 221 h 291"/>
                <a:gd name="T106" fmla="*/ 70 w 238"/>
                <a:gd name="T107" fmla="*/ 217 h 291"/>
                <a:gd name="T108" fmla="*/ 77 w 238"/>
                <a:gd name="T109" fmla="*/ 218 h 291"/>
                <a:gd name="T110" fmla="*/ 83 w 238"/>
                <a:gd name="T111" fmla="*/ 216 h 291"/>
                <a:gd name="T112" fmla="*/ 22 w 238"/>
                <a:gd name="T113" fmla="*/ 151 h 291"/>
                <a:gd name="T114" fmla="*/ 185 w 238"/>
                <a:gd name="T115" fmla="*/ 114 h 291"/>
                <a:gd name="T116" fmla="*/ 119 w 238"/>
                <a:gd name="T117" fmla="*/ 28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 h="291">
                  <a:moveTo>
                    <a:pt x="119" y="279"/>
                  </a:moveTo>
                  <a:cubicBezTo>
                    <a:pt x="59" y="256"/>
                    <a:pt x="16" y="206"/>
                    <a:pt x="11" y="142"/>
                  </a:cubicBezTo>
                  <a:cubicBezTo>
                    <a:pt x="12" y="142"/>
                    <a:pt x="13" y="142"/>
                    <a:pt x="14" y="142"/>
                  </a:cubicBezTo>
                  <a:cubicBezTo>
                    <a:pt x="30" y="142"/>
                    <a:pt x="43" y="129"/>
                    <a:pt x="43" y="113"/>
                  </a:cubicBezTo>
                  <a:cubicBezTo>
                    <a:pt x="43" y="99"/>
                    <a:pt x="31" y="87"/>
                    <a:pt x="17" y="85"/>
                  </a:cubicBezTo>
                  <a:cubicBezTo>
                    <a:pt x="23" y="65"/>
                    <a:pt x="33" y="47"/>
                    <a:pt x="45" y="29"/>
                  </a:cubicBezTo>
                  <a:cubicBezTo>
                    <a:pt x="58" y="36"/>
                    <a:pt x="79" y="38"/>
                    <a:pt x="97" y="30"/>
                  </a:cubicBezTo>
                  <a:cubicBezTo>
                    <a:pt x="106" y="27"/>
                    <a:pt x="113" y="22"/>
                    <a:pt x="119" y="16"/>
                  </a:cubicBezTo>
                  <a:cubicBezTo>
                    <a:pt x="125" y="22"/>
                    <a:pt x="133" y="27"/>
                    <a:pt x="141" y="30"/>
                  </a:cubicBezTo>
                  <a:cubicBezTo>
                    <a:pt x="160" y="38"/>
                    <a:pt x="181" y="36"/>
                    <a:pt x="194" y="29"/>
                  </a:cubicBezTo>
                  <a:cubicBezTo>
                    <a:pt x="205" y="47"/>
                    <a:pt x="215" y="65"/>
                    <a:pt x="221" y="85"/>
                  </a:cubicBezTo>
                  <a:cubicBezTo>
                    <a:pt x="208" y="87"/>
                    <a:pt x="196" y="99"/>
                    <a:pt x="196" y="113"/>
                  </a:cubicBezTo>
                  <a:cubicBezTo>
                    <a:pt x="196" y="129"/>
                    <a:pt x="209" y="142"/>
                    <a:pt x="225" y="142"/>
                  </a:cubicBezTo>
                  <a:cubicBezTo>
                    <a:pt x="226" y="142"/>
                    <a:pt x="227" y="142"/>
                    <a:pt x="228" y="142"/>
                  </a:cubicBezTo>
                  <a:cubicBezTo>
                    <a:pt x="223" y="206"/>
                    <a:pt x="180" y="256"/>
                    <a:pt x="119" y="279"/>
                  </a:cubicBezTo>
                  <a:moveTo>
                    <a:pt x="36" y="26"/>
                  </a:moveTo>
                  <a:cubicBezTo>
                    <a:pt x="22" y="46"/>
                    <a:pt x="11" y="73"/>
                    <a:pt x="5" y="98"/>
                  </a:cubicBezTo>
                  <a:cubicBezTo>
                    <a:pt x="17" y="93"/>
                    <a:pt x="32" y="101"/>
                    <a:pt x="32" y="114"/>
                  </a:cubicBezTo>
                  <a:cubicBezTo>
                    <a:pt x="32" y="124"/>
                    <a:pt x="24" y="132"/>
                    <a:pt x="13" y="132"/>
                  </a:cubicBezTo>
                  <a:cubicBezTo>
                    <a:pt x="12" y="132"/>
                    <a:pt x="11" y="131"/>
                    <a:pt x="11" y="131"/>
                  </a:cubicBezTo>
                  <a:cubicBezTo>
                    <a:pt x="7" y="131"/>
                    <a:pt x="3" y="129"/>
                    <a:pt x="1" y="127"/>
                  </a:cubicBezTo>
                  <a:cubicBezTo>
                    <a:pt x="1" y="128"/>
                    <a:pt x="0" y="129"/>
                    <a:pt x="0" y="131"/>
                  </a:cubicBezTo>
                  <a:cubicBezTo>
                    <a:pt x="1" y="204"/>
                    <a:pt x="52" y="266"/>
                    <a:pt x="119" y="291"/>
                  </a:cubicBezTo>
                  <a:cubicBezTo>
                    <a:pt x="187" y="267"/>
                    <a:pt x="238" y="203"/>
                    <a:pt x="238" y="131"/>
                  </a:cubicBezTo>
                  <a:cubicBezTo>
                    <a:pt x="238" y="129"/>
                    <a:pt x="238" y="128"/>
                    <a:pt x="238" y="127"/>
                  </a:cubicBezTo>
                  <a:cubicBezTo>
                    <a:pt x="235" y="129"/>
                    <a:pt x="232" y="131"/>
                    <a:pt x="228" y="131"/>
                  </a:cubicBezTo>
                  <a:cubicBezTo>
                    <a:pt x="227" y="131"/>
                    <a:pt x="227" y="132"/>
                    <a:pt x="226" y="132"/>
                  </a:cubicBezTo>
                  <a:cubicBezTo>
                    <a:pt x="215" y="132"/>
                    <a:pt x="207" y="124"/>
                    <a:pt x="207" y="114"/>
                  </a:cubicBezTo>
                  <a:cubicBezTo>
                    <a:pt x="207" y="101"/>
                    <a:pt x="222" y="93"/>
                    <a:pt x="234" y="98"/>
                  </a:cubicBezTo>
                  <a:cubicBezTo>
                    <a:pt x="228" y="73"/>
                    <a:pt x="217" y="46"/>
                    <a:pt x="203" y="26"/>
                  </a:cubicBezTo>
                  <a:cubicBezTo>
                    <a:pt x="200" y="23"/>
                    <a:pt x="198" y="19"/>
                    <a:pt x="196" y="16"/>
                  </a:cubicBezTo>
                  <a:cubicBezTo>
                    <a:pt x="175" y="40"/>
                    <a:pt x="134" y="22"/>
                    <a:pt x="119" y="0"/>
                  </a:cubicBezTo>
                  <a:cubicBezTo>
                    <a:pt x="104" y="21"/>
                    <a:pt x="65" y="41"/>
                    <a:pt x="43" y="16"/>
                  </a:cubicBezTo>
                  <a:cubicBezTo>
                    <a:pt x="41" y="19"/>
                    <a:pt x="38" y="23"/>
                    <a:pt x="36" y="26"/>
                  </a:cubicBezTo>
                  <a:close/>
                  <a:moveTo>
                    <a:pt x="64" y="61"/>
                  </a:moveTo>
                  <a:cubicBezTo>
                    <a:pt x="175" y="61"/>
                    <a:pt x="175" y="61"/>
                    <a:pt x="175" y="61"/>
                  </a:cubicBezTo>
                  <a:cubicBezTo>
                    <a:pt x="175" y="78"/>
                    <a:pt x="175" y="78"/>
                    <a:pt x="175" y="78"/>
                  </a:cubicBezTo>
                  <a:cubicBezTo>
                    <a:pt x="127" y="78"/>
                    <a:pt x="127" y="78"/>
                    <a:pt x="127" y="78"/>
                  </a:cubicBezTo>
                  <a:cubicBezTo>
                    <a:pt x="127" y="94"/>
                    <a:pt x="127" y="94"/>
                    <a:pt x="127" y="94"/>
                  </a:cubicBezTo>
                  <a:cubicBezTo>
                    <a:pt x="143" y="94"/>
                    <a:pt x="143" y="94"/>
                    <a:pt x="143" y="94"/>
                  </a:cubicBezTo>
                  <a:cubicBezTo>
                    <a:pt x="159" y="94"/>
                    <a:pt x="159" y="94"/>
                    <a:pt x="159" y="94"/>
                  </a:cubicBezTo>
                  <a:cubicBezTo>
                    <a:pt x="175" y="94"/>
                    <a:pt x="175" y="94"/>
                    <a:pt x="175" y="94"/>
                  </a:cubicBezTo>
                  <a:cubicBezTo>
                    <a:pt x="175" y="110"/>
                    <a:pt x="175" y="110"/>
                    <a:pt x="175" y="110"/>
                  </a:cubicBezTo>
                  <a:cubicBezTo>
                    <a:pt x="175" y="155"/>
                    <a:pt x="175" y="155"/>
                    <a:pt x="175" y="155"/>
                  </a:cubicBezTo>
                  <a:cubicBezTo>
                    <a:pt x="159" y="155"/>
                    <a:pt x="159" y="155"/>
                    <a:pt x="159" y="155"/>
                  </a:cubicBezTo>
                  <a:cubicBezTo>
                    <a:pt x="159" y="110"/>
                    <a:pt x="159" y="110"/>
                    <a:pt x="159" y="110"/>
                  </a:cubicBezTo>
                  <a:cubicBezTo>
                    <a:pt x="143" y="110"/>
                    <a:pt x="143" y="110"/>
                    <a:pt x="143" y="110"/>
                  </a:cubicBezTo>
                  <a:cubicBezTo>
                    <a:pt x="143" y="174"/>
                    <a:pt x="143" y="174"/>
                    <a:pt x="143" y="174"/>
                  </a:cubicBezTo>
                  <a:cubicBezTo>
                    <a:pt x="175" y="174"/>
                    <a:pt x="175" y="174"/>
                    <a:pt x="175" y="174"/>
                  </a:cubicBezTo>
                  <a:cubicBezTo>
                    <a:pt x="175" y="190"/>
                    <a:pt x="175" y="190"/>
                    <a:pt x="175" y="190"/>
                  </a:cubicBezTo>
                  <a:cubicBezTo>
                    <a:pt x="127" y="190"/>
                    <a:pt x="127" y="190"/>
                    <a:pt x="127" y="190"/>
                  </a:cubicBezTo>
                  <a:cubicBezTo>
                    <a:pt x="127" y="110"/>
                    <a:pt x="127" y="110"/>
                    <a:pt x="127" y="110"/>
                  </a:cubicBezTo>
                  <a:cubicBezTo>
                    <a:pt x="111" y="110"/>
                    <a:pt x="111" y="110"/>
                    <a:pt x="111" y="110"/>
                  </a:cubicBezTo>
                  <a:cubicBezTo>
                    <a:pt x="111" y="190"/>
                    <a:pt x="111" y="190"/>
                    <a:pt x="111" y="190"/>
                  </a:cubicBezTo>
                  <a:cubicBezTo>
                    <a:pt x="64" y="190"/>
                    <a:pt x="64" y="190"/>
                    <a:pt x="64" y="190"/>
                  </a:cubicBezTo>
                  <a:cubicBezTo>
                    <a:pt x="64" y="174"/>
                    <a:pt x="64" y="174"/>
                    <a:pt x="64" y="174"/>
                  </a:cubicBezTo>
                  <a:cubicBezTo>
                    <a:pt x="96" y="174"/>
                    <a:pt x="96" y="174"/>
                    <a:pt x="96" y="174"/>
                  </a:cubicBezTo>
                  <a:cubicBezTo>
                    <a:pt x="96" y="110"/>
                    <a:pt x="96" y="110"/>
                    <a:pt x="96" y="110"/>
                  </a:cubicBezTo>
                  <a:cubicBezTo>
                    <a:pt x="80" y="110"/>
                    <a:pt x="80" y="110"/>
                    <a:pt x="80" y="110"/>
                  </a:cubicBezTo>
                  <a:cubicBezTo>
                    <a:pt x="80" y="155"/>
                    <a:pt x="80" y="155"/>
                    <a:pt x="80" y="155"/>
                  </a:cubicBezTo>
                  <a:cubicBezTo>
                    <a:pt x="64" y="155"/>
                    <a:pt x="64" y="155"/>
                    <a:pt x="64" y="155"/>
                  </a:cubicBezTo>
                  <a:cubicBezTo>
                    <a:pt x="64" y="110"/>
                    <a:pt x="64" y="110"/>
                    <a:pt x="64" y="110"/>
                  </a:cubicBezTo>
                  <a:cubicBezTo>
                    <a:pt x="64" y="94"/>
                    <a:pt x="64" y="94"/>
                    <a:pt x="64" y="94"/>
                  </a:cubicBezTo>
                  <a:cubicBezTo>
                    <a:pt x="80" y="94"/>
                    <a:pt x="80" y="94"/>
                    <a:pt x="80" y="94"/>
                  </a:cubicBezTo>
                  <a:cubicBezTo>
                    <a:pt x="96" y="94"/>
                    <a:pt x="96" y="94"/>
                    <a:pt x="96" y="94"/>
                  </a:cubicBezTo>
                  <a:cubicBezTo>
                    <a:pt x="111" y="94"/>
                    <a:pt x="111" y="94"/>
                    <a:pt x="111" y="94"/>
                  </a:cubicBezTo>
                  <a:cubicBezTo>
                    <a:pt x="111" y="78"/>
                    <a:pt x="111" y="78"/>
                    <a:pt x="111" y="78"/>
                  </a:cubicBezTo>
                  <a:cubicBezTo>
                    <a:pt x="64" y="78"/>
                    <a:pt x="64" y="78"/>
                    <a:pt x="64" y="78"/>
                  </a:cubicBezTo>
                  <a:lnTo>
                    <a:pt x="64" y="61"/>
                  </a:lnTo>
                  <a:close/>
                  <a:moveTo>
                    <a:pt x="173" y="216"/>
                  </a:moveTo>
                  <a:cubicBezTo>
                    <a:pt x="173" y="217"/>
                    <a:pt x="172" y="217"/>
                    <a:pt x="172" y="218"/>
                  </a:cubicBezTo>
                  <a:cubicBezTo>
                    <a:pt x="172" y="218"/>
                    <a:pt x="171" y="219"/>
                    <a:pt x="171" y="219"/>
                  </a:cubicBezTo>
                  <a:cubicBezTo>
                    <a:pt x="170" y="220"/>
                    <a:pt x="169" y="220"/>
                    <a:pt x="169" y="220"/>
                  </a:cubicBezTo>
                  <a:cubicBezTo>
                    <a:pt x="168" y="221"/>
                    <a:pt x="167" y="221"/>
                    <a:pt x="167" y="221"/>
                  </a:cubicBezTo>
                  <a:cubicBezTo>
                    <a:pt x="166" y="221"/>
                    <a:pt x="165" y="221"/>
                    <a:pt x="165" y="220"/>
                  </a:cubicBezTo>
                  <a:cubicBezTo>
                    <a:pt x="164" y="220"/>
                    <a:pt x="164" y="220"/>
                    <a:pt x="163" y="220"/>
                  </a:cubicBezTo>
                  <a:cubicBezTo>
                    <a:pt x="163" y="219"/>
                    <a:pt x="162" y="219"/>
                    <a:pt x="162" y="219"/>
                  </a:cubicBezTo>
                  <a:cubicBezTo>
                    <a:pt x="161" y="219"/>
                    <a:pt x="161" y="219"/>
                    <a:pt x="160" y="219"/>
                  </a:cubicBezTo>
                  <a:cubicBezTo>
                    <a:pt x="160" y="219"/>
                    <a:pt x="159" y="219"/>
                    <a:pt x="159" y="219"/>
                  </a:cubicBezTo>
                  <a:cubicBezTo>
                    <a:pt x="158" y="220"/>
                    <a:pt x="157" y="221"/>
                    <a:pt x="157" y="221"/>
                  </a:cubicBezTo>
                  <a:cubicBezTo>
                    <a:pt x="156" y="221"/>
                    <a:pt x="156" y="221"/>
                    <a:pt x="156" y="221"/>
                  </a:cubicBezTo>
                  <a:cubicBezTo>
                    <a:pt x="156" y="220"/>
                    <a:pt x="156" y="220"/>
                    <a:pt x="157" y="219"/>
                  </a:cubicBezTo>
                  <a:cubicBezTo>
                    <a:pt x="157" y="219"/>
                    <a:pt x="158" y="218"/>
                    <a:pt x="158" y="218"/>
                  </a:cubicBezTo>
                  <a:cubicBezTo>
                    <a:pt x="159" y="218"/>
                    <a:pt x="159" y="217"/>
                    <a:pt x="160" y="217"/>
                  </a:cubicBezTo>
                  <a:cubicBezTo>
                    <a:pt x="161" y="217"/>
                    <a:pt x="161" y="216"/>
                    <a:pt x="162" y="216"/>
                  </a:cubicBezTo>
                  <a:cubicBezTo>
                    <a:pt x="163" y="216"/>
                    <a:pt x="163" y="216"/>
                    <a:pt x="164" y="217"/>
                  </a:cubicBezTo>
                  <a:cubicBezTo>
                    <a:pt x="165" y="217"/>
                    <a:pt x="165" y="217"/>
                    <a:pt x="166" y="217"/>
                  </a:cubicBezTo>
                  <a:cubicBezTo>
                    <a:pt x="166" y="218"/>
                    <a:pt x="166" y="218"/>
                    <a:pt x="167" y="218"/>
                  </a:cubicBezTo>
                  <a:cubicBezTo>
                    <a:pt x="167" y="218"/>
                    <a:pt x="168" y="218"/>
                    <a:pt x="168" y="218"/>
                  </a:cubicBezTo>
                  <a:cubicBezTo>
                    <a:pt x="169" y="218"/>
                    <a:pt x="170" y="218"/>
                    <a:pt x="170" y="218"/>
                  </a:cubicBezTo>
                  <a:cubicBezTo>
                    <a:pt x="171" y="217"/>
                    <a:pt x="171" y="217"/>
                    <a:pt x="172" y="216"/>
                  </a:cubicBezTo>
                  <a:lnTo>
                    <a:pt x="173" y="216"/>
                  </a:lnTo>
                  <a:close/>
                  <a:moveTo>
                    <a:pt x="149" y="227"/>
                  </a:moveTo>
                  <a:cubicBezTo>
                    <a:pt x="135" y="227"/>
                    <a:pt x="135" y="227"/>
                    <a:pt x="135" y="227"/>
                  </a:cubicBezTo>
                  <a:cubicBezTo>
                    <a:pt x="135" y="225"/>
                    <a:pt x="135" y="225"/>
                    <a:pt x="135" y="225"/>
                  </a:cubicBezTo>
                  <a:cubicBezTo>
                    <a:pt x="136" y="225"/>
                    <a:pt x="136" y="224"/>
                    <a:pt x="137" y="224"/>
                  </a:cubicBezTo>
                  <a:cubicBezTo>
                    <a:pt x="137" y="224"/>
                    <a:pt x="138" y="223"/>
                    <a:pt x="139" y="223"/>
                  </a:cubicBezTo>
                  <a:cubicBezTo>
                    <a:pt x="139" y="222"/>
                    <a:pt x="140" y="222"/>
                    <a:pt x="140" y="222"/>
                  </a:cubicBezTo>
                  <a:cubicBezTo>
                    <a:pt x="141" y="222"/>
                    <a:pt x="142" y="221"/>
                    <a:pt x="143" y="221"/>
                  </a:cubicBezTo>
                  <a:cubicBezTo>
                    <a:pt x="144" y="220"/>
                    <a:pt x="144" y="220"/>
                    <a:pt x="145" y="220"/>
                  </a:cubicBezTo>
                  <a:cubicBezTo>
                    <a:pt x="145" y="219"/>
                    <a:pt x="146" y="219"/>
                    <a:pt x="146" y="218"/>
                  </a:cubicBezTo>
                  <a:cubicBezTo>
                    <a:pt x="147" y="218"/>
                    <a:pt x="147" y="218"/>
                    <a:pt x="147" y="217"/>
                  </a:cubicBezTo>
                  <a:cubicBezTo>
                    <a:pt x="147" y="217"/>
                    <a:pt x="148" y="216"/>
                    <a:pt x="148" y="215"/>
                  </a:cubicBezTo>
                  <a:cubicBezTo>
                    <a:pt x="148" y="214"/>
                    <a:pt x="148" y="213"/>
                    <a:pt x="148" y="212"/>
                  </a:cubicBezTo>
                  <a:cubicBezTo>
                    <a:pt x="147" y="212"/>
                    <a:pt x="146" y="211"/>
                    <a:pt x="145" y="211"/>
                  </a:cubicBezTo>
                  <a:cubicBezTo>
                    <a:pt x="145" y="211"/>
                    <a:pt x="144" y="212"/>
                    <a:pt x="143" y="212"/>
                  </a:cubicBezTo>
                  <a:cubicBezTo>
                    <a:pt x="143" y="212"/>
                    <a:pt x="142" y="213"/>
                    <a:pt x="142" y="213"/>
                  </a:cubicBezTo>
                  <a:cubicBezTo>
                    <a:pt x="142" y="213"/>
                    <a:pt x="142" y="214"/>
                    <a:pt x="142" y="214"/>
                  </a:cubicBezTo>
                  <a:cubicBezTo>
                    <a:pt x="142" y="215"/>
                    <a:pt x="141" y="215"/>
                    <a:pt x="141" y="215"/>
                  </a:cubicBezTo>
                  <a:cubicBezTo>
                    <a:pt x="141" y="216"/>
                    <a:pt x="141" y="216"/>
                    <a:pt x="141" y="216"/>
                  </a:cubicBezTo>
                  <a:cubicBezTo>
                    <a:pt x="140" y="217"/>
                    <a:pt x="140" y="217"/>
                    <a:pt x="139" y="217"/>
                  </a:cubicBezTo>
                  <a:cubicBezTo>
                    <a:pt x="139" y="217"/>
                    <a:pt x="138" y="217"/>
                    <a:pt x="138" y="216"/>
                  </a:cubicBezTo>
                  <a:cubicBezTo>
                    <a:pt x="138" y="216"/>
                    <a:pt x="138" y="216"/>
                    <a:pt x="138" y="215"/>
                  </a:cubicBezTo>
                  <a:cubicBezTo>
                    <a:pt x="138" y="214"/>
                    <a:pt x="138" y="214"/>
                    <a:pt x="139" y="213"/>
                  </a:cubicBezTo>
                  <a:cubicBezTo>
                    <a:pt x="139" y="213"/>
                    <a:pt x="140" y="212"/>
                    <a:pt x="141" y="212"/>
                  </a:cubicBezTo>
                  <a:cubicBezTo>
                    <a:pt x="141" y="211"/>
                    <a:pt x="142" y="211"/>
                    <a:pt x="143" y="211"/>
                  </a:cubicBezTo>
                  <a:cubicBezTo>
                    <a:pt x="144" y="210"/>
                    <a:pt x="145" y="210"/>
                    <a:pt x="146" y="210"/>
                  </a:cubicBezTo>
                  <a:cubicBezTo>
                    <a:pt x="148" y="210"/>
                    <a:pt x="149" y="211"/>
                    <a:pt x="150" y="212"/>
                  </a:cubicBezTo>
                  <a:cubicBezTo>
                    <a:pt x="151" y="213"/>
                    <a:pt x="152" y="214"/>
                    <a:pt x="151" y="215"/>
                  </a:cubicBezTo>
                  <a:cubicBezTo>
                    <a:pt x="151" y="216"/>
                    <a:pt x="151" y="217"/>
                    <a:pt x="150" y="217"/>
                  </a:cubicBezTo>
                  <a:cubicBezTo>
                    <a:pt x="150" y="218"/>
                    <a:pt x="150" y="219"/>
                    <a:pt x="149" y="219"/>
                  </a:cubicBezTo>
                  <a:cubicBezTo>
                    <a:pt x="148" y="220"/>
                    <a:pt x="148" y="220"/>
                    <a:pt x="147" y="220"/>
                  </a:cubicBezTo>
                  <a:cubicBezTo>
                    <a:pt x="146" y="221"/>
                    <a:pt x="145" y="221"/>
                    <a:pt x="143" y="222"/>
                  </a:cubicBezTo>
                  <a:cubicBezTo>
                    <a:pt x="142" y="222"/>
                    <a:pt x="141" y="223"/>
                    <a:pt x="140" y="223"/>
                  </a:cubicBezTo>
                  <a:cubicBezTo>
                    <a:pt x="139" y="224"/>
                    <a:pt x="139" y="224"/>
                    <a:pt x="138" y="224"/>
                  </a:cubicBezTo>
                  <a:cubicBezTo>
                    <a:pt x="150" y="224"/>
                    <a:pt x="150" y="224"/>
                    <a:pt x="150" y="224"/>
                  </a:cubicBezTo>
                  <a:lnTo>
                    <a:pt x="149" y="227"/>
                  </a:lnTo>
                  <a:close/>
                  <a:moveTo>
                    <a:pt x="131" y="227"/>
                  </a:moveTo>
                  <a:cubicBezTo>
                    <a:pt x="120" y="227"/>
                    <a:pt x="120" y="227"/>
                    <a:pt x="120" y="227"/>
                  </a:cubicBezTo>
                  <a:cubicBezTo>
                    <a:pt x="120" y="226"/>
                    <a:pt x="120" y="226"/>
                    <a:pt x="120" y="226"/>
                  </a:cubicBezTo>
                  <a:cubicBezTo>
                    <a:pt x="121" y="226"/>
                    <a:pt x="121" y="226"/>
                    <a:pt x="122" y="226"/>
                  </a:cubicBezTo>
                  <a:cubicBezTo>
                    <a:pt x="123" y="226"/>
                    <a:pt x="123" y="226"/>
                    <a:pt x="123" y="226"/>
                  </a:cubicBezTo>
                  <a:cubicBezTo>
                    <a:pt x="124" y="226"/>
                    <a:pt x="124" y="225"/>
                    <a:pt x="124" y="225"/>
                  </a:cubicBezTo>
                  <a:cubicBezTo>
                    <a:pt x="124" y="225"/>
                    <a:pt x="125" y="225"/>
                    <a:pt x="125" y="224"/>
                  </a:cubicBezTo>
                  <a:cubicBezTo>
                    <a:pt x="127" y="213"/>
                    <a:pt x="127" y="213"/>
                    <a:pt x="127" y="213"/>
                  </a:cubicBezTo>
                  <a:cubicBezTo>
                    <a:pt x="124" y="213"/>
                    <a:pt x="124" y="213"/>
                    <a:pt x="124" y="213"/>
                  </a:cubicBezTo>
                  <a:cubicBezTo>
                    <a:pt x="124" y="212"/>
                    <a:pt x="124" y="212"/>
                    <a:pt x="124" y="212"/>
                  </a:cubicBezTo>
                  <a:cubicBezTo>
                    <a:pt x="125" y="212"/>
                    <a:pt x="125" y="212"/>
                    <a:pt x="125" y="212"/>
                  </a:cubicBezTo>
                  <a:cubicBezTo>
                    <a:pt x="126" y="212"/>
                    <a:pt x="127" y="212"/>
                    <a:pt x="128" y="212"/>
                  </a:cubicBezTo>
                  <a:cubicBezTo>
                    <a:pt x="129" y="211"/>
                    <a:pt x="130" y="211"/>
                    <a:pt x="130" y="210"/>
                  </a:cubicBezTo>
                  <a:cubicBezTo>
                    <a:pt x="131" y="210"/>
                    <a:pt x="131" y="210"/>
                    <a:pt x="131" y="210"/>
                  </a:cubicBezTo>
                  <a:cubicBezTo>
                    <a:pt x="131" y="211"/>
                    <a:pt x="131" y="212"/>
                    <a:pt x="131" y="213"/>
                  </a:cubicBezTo>
                  <a:cubicBezTo>
                    <a:pt x="130" y="213"/>
                    <a:pt x="130" y="214"/>
                    <a:pt x="130" y="215"/>
                  </a:cubicBezTo>
                  <a:cubicBezTo>
                    <a:pt x="128" y="224"/>
                    <a:pt x="128" y="224"/>
                    <a:pt x="128" y="224"/>
                  </a:cubicBezTo>
                  <a:cubicBezTo>
                    <a:pt x="128" y="224"/>
                    <a:pt x="128" y="225"/>
                    <a:pt x="128" y="225"/>
                  </a:cubicBezTo>
                  <a:cubicBezTo>
                    <a:pt x="128" y="225"/>
                    <a:pt x="128" y="225"/>
                    <a:pt x="128" y="226"/>
                  </a:cubicBezTo>
                  <a:cubicBezTo>
                    <a:pt x="128" y="226"/>
                    <a:pt x="129" y="226"/>
                    <a:pt x="129" y="226"/>
                  </a:cubicBezTo>
                  <a:cubicBezTo>
                    <a:pt x="130" y="226"/>
                    <a:pt x="130" y="226"/>
                    <a:pt x="131" y="226"/>
                  </a:cubicBezTo>
                  <a:lnTo>
                    <a:pt x="131" y="227"/>
                  </a:lnTo>
                  <a:close/>
                  <a:moveTo>
                    <a:pt x="114" y="219"/>
                  </a:moveTo>
                  <a:cubicBezTo>
                    <a:pt x="114" y="217"/>
                    <a:pt x="114" y="215"/>
                    <a:pt x="114" y="213"/>
                  </a:cubicBezTo>
                  <a:cubicBezTo>
                    <a:pt x="114" y="212"/>
                    <a:pt x="113" y="211"/>
                    <a:pt x="111" y="211"/>
                  </a:cubicBezTo>
                  <a:cubicBezTo>
                    <a:pt x="110" y="211"/>
                    <a:pt x="109" y="212"/>
                    <a:pt x="108" y="213"/>
                  </a:cubicBezTo>
                  <a:cubicBezTo>
                    <a:pt x="107" y="214"/>
                    <a:pt x="106" y="215"/>
                    <a:pt x="106" y="217"/>
                  </a:cubicBezTo>
                  <a:cubicBezTo>
                    <a:pt x="105" y="219"/>
                    <a:pt x="106" y="220"/>
                    <a:pt x="106" y="221"/>
                  </a:cubicBezTo>
                  <a:cubicBezTo>
                    <a:pt x="107" y="222"/>
                    <a:pt x="107" y="223"/>
                    <a:pt x="109" y="223"/>
                  </a:cubicBezTo>
                  <a:cubicBezTo>
                    <a:pt x="110" y="223"/>
                    <a:pt x="110" y="223"/>
                    <a:pt x="111" y="222"/>
                  </a:cubicBezTo>
                  <a:cubicBezTo>
                    <a:pt x="112" y="222"/>
                    <a:pt x="112" y="222"/>
                    <a:pt x="113" y="221"/>
                  </a:cubicBezTo>
                  <a:cubicBezTo>
                    <a:pt x="113" y="221"/>
                    <a:pt x="113" y="221"/>
                    <a:pt x="113" y="221"/>
                  </a:cubicBezTo>
                  <a:cubicBezTo>
                    <a:pt x="113" y="221"/>
                    <a:pt x="113" y="220"/>
                    <a:pt x="113" y="220"/>
                  </a:cubicBezTo>
                  <a:cubicBezTo>
                    <a:pt x="114" y="220"/>
                    <a:pt x="114" y="220"/>
                    <a:pt x="114" y="220"/>
                  </a:cubicBezTo>
                  <a:cubicBezTo>
                    <a:pt x="114" y="219"/>
                    <a:pt x="114" y="219"/>
                    <a:pt x="114" y="219"/>
                  </a:cubicBezTo>
                  <a:close/>
                  <a:moveTo>
                    <a:pt x="117" y="219"/>
                  </a:moveTo>
                  <a:cubicBezTo>
                    <a:pt x="117" y="221"/>
                    <a:pt x="116" y="223"/>
                    <a:pt x="115" y="224"/>
                  </a:cubicBezTo>
                  <a:cubicBezTo>
                    <a:pt x="114" y="226"/>
                    <a:pt x="113" y="227"/>
                    <a:pt x="111" y="228"/>
                  </a:cubicBezTo>
                  <a:cubicBezTo>
                    <a:pt x="110" y="230"/>
                    <a:pt x="109" y="231"/>
                    <a:pt x="107" y="231"/>
                  </a:cubicBezTo>
                  <a:cubicBezTo>
                    <a:pt x="105" y="232"/>
                    <a:pt x="103" y="233"/>
                    <a:pt x="102" y="233"/>
                  </a:cubicBezTo>
                  <a:cubicBezTo>
                    <a:pt x="102" y="231"/>
                    <a:pt x="102" y="231"/>
                    <a:pt x="102" y="231"/>
                  </a:cubicBezTo>
                  <a:cubicBezTo>
                    <a:pt x="103" y="231"/>
                    <a:pt x="103" y="231"/>
                    <a:pt x="103" y="231"/>
                  </a:cubicBezTo>
                  <a:cubicBezTo>
                    <a:pt x="105" y="231"/>
                    <a:pt x="107" y="229"/>
                    <a:pt x="109" y="228"/>
                  </a:cubicBezTo>
                  <a:cubicBezTo>
                    <a:pt x="111" y="227"/>
                    <a:pt x="112" y="225"/>
                    <a:pt x="113" y="223"/>
                  </a:cubicBezTo>
                  <a:cubicBezTo>
                    <a:pt x="112" y="223"/>
                    <a:pt x="111" y="224"/>
                    <a:pt x="110" y="224"/>
                  </a:cubicBezTo>
                  <a:cubicBezTo>
                    <a:pt x="109" y="224"/>
                    <a:pt x="108" y="225"/>
                    <a:pt x="107" y="225"/>
                  </a:cubicBezTo>
                  <a:cubicBezTo>
                    <a:pt x="105" y="225"/>
                    <a:pt x="104" y="224"/>
                    <a:pt x="103" y="223"/>
                  </a:cubicBezTo>
                  <a:cubicBezTo>
                    <a:pt x="102" y="221"/>
                    <a:pt x="102" y="220"/>
                    <a:pt x="102" y="218"/>
                  </a:cubicBezTo>
                  <a:cubicBezTo>
                    <a:pt x="103" y="216"/>
                    <a:pt x="104" y="214"/>
                    <a:pt x="106" y="212"/>
                  </a:cubicBezTo>
                  <a:cubicBezTo>
                    <a:pt x="108" y="211"/>
                    <a:pt x="110" y="210"/>
                    <a:pt x="112" y="210"/>
                  </a:cubicBezTo>
                  <a:cubicBezTo>
                    <a:pt x="114" y="210"/>
                    <a:pt x="116" y="211"/>
                    <a:pt x="117" y="213"/>
                  </a:cubicBezTo>
                  <a:cubicBezTo>
                    <a:pt x="118" y="214"/>
                    <a:pt x="118" y="216"/>
                    <a:pt x="117" y="219"/>
                  </a:cubicBezTo>
                  <a:close/>
                  <a:moveTo>
                    <a:pt x="96" y="227"/>
                  </a:moveTo>
                  <a:cubicBezTo>
                    <a:pt x="86" y="227"/>
                    <a:pt x="86" y="227"/>
                    <a:pt x="86" y="227"/>
                  </a:cubicBezTo>
                  <a:cubicBezTo>
                    <a:pt x="86" y="226"/>
                    <a:pt x="86" y="226"/>
                    <a:pt x="86" y="226"/>
                  </a:cubicBezTo>
                  <a:cubicBezTo>
                    <a:pt x="87" y="226"/>
                    <a:pt x="87" y="226"/>
                    <a:pt x="88" y="226"/>
                  </a:cubicBezTo>
                  <a:cubicBezTo>
                    <a:pt x="88" y="226"/>
                    <a:pt x="89" y="226"/>
                    <a:pt x="89" y="226"/>
                  </a:cubicBezTo>
                  <a:cubicBezTo>
                    <a:pt x="89" y="226"/>
                    <a:pt x="90" y="225"/>
                    <a:pt x="90" y="225"/>
                  </a:cubicBezTo>
                  <a:cubicBezTo>
                    <a:pt x="90" y="225"/>
                    <a:pt x="90" y="225"/>
                    <a:pt x="90" y="224"/>
                  </a:cubicBezTo>
                  <a:cubicBezTo>
                    <a:pt x="93" y="213"/>
                    <a:pt x="93" y="213"/>
                    <a:pt x="93" y="213"/>
                  </a:cubicBezTo>
                  <a:cubicBezTo>
                    <a:pt x="89" y="213"/>
                    <a:pt x="89" y="213"/>
                    <a:pt x="89" y="213"/>
                  </a:cubicBezTo>
                  <a:cubicBezTo>
                    <a:pt x="90" y="212"/>
                    <a:pt x="90" y="212"/>
                    <a:pt x="90" y="212"/>
                  </a:cubicBezTo>
                  <a:cubicBezTo>
                    <a:pt x="90" y="212"/>
                    <a:pt x="90" y="212"/>
                    <a:pt x="90" y="212"/>
                  </a:cubicBezTo>
                  <a:cubicBezTo>
                    <a:pt x="92" y="212"/>
                    <a:pt x="93" y="212"/>
                    <a:pt x="94" y="212"/>
                  </a:cubicBezTo>
                  <a:cubicBezTo>
                    <a:pt x="95" y="211"/>
                    <a:pt x="95" y="211"/>
                    <a:pt x="96" y="210"/>
                  </a:cubicBezTo>
                  <a:cubicBezTo>
                    <a:pt x="97" y="210"/>
                    <a:pt x="97" y="210"/>
                    <a:pt x="97" y="210"/>
                  </a:cubicBezTo>
                  <a:cubicBezTo>
                    <a:pt x="97" y="211"/>
                    <a:pt x="97" y="212"/>
                    <a:pt x="96" y="213"/>
                  </a:cubicBezTo>
                  <a:cubicBezTo>
                    <a:pt x="96" y="213"/>
                    <a:pt x="96" y="214"/>
                    <a:pt x="96" y="215"/>
                  </a:cubicBezTo>
                  <a:cubicBezTo>
                    <a:pt x="93" y="224"/>
                    <a:pt x="93" y="224"/>
                    <a:pt x="93" y="224"/>
                  </a:cubicBezTo>
                  <a:cubicBezTo>
                    <a:pt x="93" y="224"/>
                    <a:pt x="93" y="225"/>
                    <a:pt x="93" y="225"/>
                  </a:cubicBezTo>
                  <a:cubicBezTo>
                    <a:pt x="94" y="225"/>
                    <a:pt x="94" y="225"/>
                    <a:pt x="94" y="226"/>
                  </a:cubicBezTo>
                  <a:cubicBezTo>
                    <a:pt x="94" y="226"/>
                    <a:pt x="95" y="226"/>
                    <a:pt x="95" y="226"/>
                  </a:cubicBezTo>
                  <a:cubicBezTo>
                    <a:pt x="96" y="226"/>
                    <a:pt x="96" y="226"/>
                    <a:pt x="97" y="226"/>
                  </a:cubicBezTo>
                  <a:lnTo>
                    <a:pt x="96" y="227"/>
                  </a:lnTo>
                  <a:close/>
                  <a:moveTo>
                    <a:pt x="83" y="216"/>
                  </a:moveTo>
                  <a:cubicBezTo>
                    <a:pt x="83" y="217"/>
                    <a:pt x="82" y="217"/>
                    <a:pt x="82" y="218"/>
                  </a:cubicBezTo>
                  <a:cubicBezTo>
                    <a:pt x="82" y="218"/>
                    <a:pt x="81" y="219"/>
                    <a:pt x="81" y="219"/>
                  </a:cubicBezTo>
                  <a:cubicBezTo>
                    <a:pt x="80" y="220"/>
                    <a:pt x="79" y="220"/>
                    <a:pt x="79" y="220"/>
                  </a:cubicBezTo>
                  <a:cubicBezTo>
                    <a:pt x="78" y="221"/>
                    <a:pt x="77" y="221"/>
                    <a:pt x="77" y="221"/>
                  </a:cubicBezTo>
                  <a:cubicBezTo>
                    <a:pt x="76" y="221"/>
                    <a:pt x="75" y="221"/>
                    <a:pt x="75" y="220"/>
                  </a:cubicBezTo>
                  <a:cubicBezTo>
                    <a:pt x="74" y="220"/>
                    <a:pt x="74" y="220"/>
                    <a:pt x="73" y="220"/>
                  </a:cubicBezTo>
                  <a:cubicBezTo>
                    <a:pt x="73" y="219"/>
                    <a:pt x="72" y="219"/>
                    <a:pt x="72" y="219"/>
                  </a:cubicBezTo>
                  <a:cubicBezTo>
                    <a:pt x="71" y="219"/>
                    <a:pt x="71" y="219"/>
                    <a:pt x="70" y="219"/>
                  </a:cubicBezTo>
                  <a:cubicBezTo>
                    <a:pt x="70" y="219"/>
                    <a:pt x="69" y="219"/>
                    <a:pt x="69" y="219"/>
                  </a:cubicBezTo>
                  <a:cubicBezTo>
                    <a:pt x="68" y="220"/>
                    <a:pt x="67" y="221"/>
                    <a:pt x="67" y="221"/>
                  </a:cubicBezTo>
                  <a:cubicBezTo>
                    <a:pt x="66" y="221"/>
                    <a:pt x="66" y="221"/>
                    <a:pt x="66" y="221"/>
                  </a:cubicBezTo>
                  <a:cubicBezTo>
                    <a:pt x="66" y="220"/>
                    <a:pt x="66" y="220"/>
                    <a:pt x="67" y="219"/>
                  </a:cubicBezTo>
                  <a:cubicBezTo>
                    <a:pt x="67" y="219"/>
                    <a:pt x="68" y="218"/>
                    <a:pt x="68" y="218"/>
                  </a:cubicBezTo>
                  <a:cubicBezTo>
                    <a:pt x="69" y="218"/>
                    <a:pt x="69" y="217"/>
                    <a:pt x="70" y="217"/>
                  </a:cubicBezTo>
                  <a:cubicBezTo>
                    <a:pt x="71" y="217"/>
                    <a:pt x="71" y="216"/>
                    <a:pt x="72" y="216"/>
                  </a:cubicBezTo>
                  <a:cubicBezTo>
                    <a:pt x="73" y="216"/>
                    <a:pt x="73" y="216"/>
                    <a:pt x="74" y="217"/>
                  </a:cubicBezTo>
                  <a:cubicBezTo>
                    <a:pt x="75" y="217"/>
                    <a:pt x="75" y="217"/>
                    <a:pt x="76" y="217"/>
                  </a:cubicBezTo>
                  <a:cubicBezTo>
                    <a:pt x="76" y="218"/>
                    <a:pt x="76" y="218"/>
                    <a:pt x="77" y="218"/>
                  </a:cubicBezTo>
                  <a:cubicBezTo>
                    <a:pt x="77" y="218"/>
                    <a:pt x="78" y="218"/>
                    <a:pt x="78" y="218"/>
                  </a:cubicBezTo>
                  <a:cubicBezTo>
                    <a:pt x="79" y="218"/>
                    <a:pt x="80" y="218"/>
                    <a:pt x="80" y="218"/>
                  </a:cubicBezTo>
                  <a:cubicBezTo>
                    <a:pt x="81" y="217"/>
                    <a:pt x="81" y="217"/>
                    <a:pt x="82" y="216"/>
                  </a:cubicBezTo>
                  <a:lnTo>
                    <a:pt x="83" y="216"/>
                  </a:lnTo>
                  <a:close/>
                  <a:moveTo>
                    <a:pt x="49" y="40"/>
                  </a:moveTo>
                  <a:cubicBezTo>
                    <a:pt x="42" y="51"/>
                    <a:pt x="36" y="64"/>
                    <a:pt x="31" y="77"/>
                  </a:cubicBezTo>
                  <a:cubicBezTo>
                    <a:pt x="44" y="84"/>
                    <a:pt x="54" y="98"/>
                    <a:pt x="54" y="114"/>
                  </a:cubicBezTo>
                  <a:cubicBezTo>
                    <a:pt x="54" y="133"/>
                    <a:pt x="40" y="147"/>
                    <a:pt x="22" y="151"/>
                  </a:cubicBezTo>
                  <a:cubicBezTo>
                    <a:pt x="31" y="203"/>
                    <a:pt x="71" y="250"/>
                    <a:pt x="118" y="269"/>
                  </a:cubicBezTo>
                  <a:cubicBezTo>
                    <a:pt x="118" y="269"/>
                    <a:pt x="119" y="269"/>
                    <a:pt x="119" y="269"/>
                  </a:cubicBezTo>
                  <a:cubicBezTo>
                    <a:pt x="167" y="253"/>
                    <a:pt x="208" y="201"/>
                    <a:pt x="217" y="151"/>
                  </a:cubicBezTo>
                  <a:cubicBezTo>
                    <a:pt x="199" y="147"/>
                    <a:pt x="185" y="133"/>
                    <a:pt x="185" y="114"/>
                  </a:cubicBezTo>
                  <a:cubicBezTo>
                    <a:pt x="185" y="98"/>
                    <a:pt x="195" y="84"/>
                    <a:pt x="208" y="77"/>
                  </a:cubicBezTo>
                  <a:cubicBezTo>
                    <a:pt x="203" y="64"/>
                    <a:pt x="197" y="51"/>
                    <a:pt x="189" y="40"/>
                  </a:cubicBezTo>
                  <a:cubicBezTo>
                    <a:pt x="178" y="47"/>
                    <a:pt x="157" y="47"/>
                    <a:pt x="137" y="38"/>
                  </a:cubicBezTo>
                  <a:cubicBezTo>
                    <a:pt x="131" y="35"/>
                    <a:pt x="125" y="32"/>
                    <a:pt x="119" y="28"/>
                  </a:cubicBezTo>
                  <a:cubicBezTo>
                    <a:pt x="113" y="32"/>
                    <a:pt x="108" y="35"/>
                    <a:pt x="102" y="38"/>
                  </a:cubicBezTo>
                  <a:cubicBezTo>
                    <a:pt x="81" y="47"/>
                    <a:pt x="61" y="47"/>
                    <a:pt x="49" y="4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îṩḷïďê">
              <a:extLst>
                <a:ext uri="{FF2B5EF4-FFF2-40B4-BE49-F238E27FC236}">
                  <a16:creationId xmlns:a16="http://schemas.microsoft.com/office/drawing/2014/main" xmlns="" id="{E7D8ADEF-4928-4528-BBBF-C7FFC7E26982}"/>
                </a:ext>
              </a:extLst>
            </p:cNvPr>
            <p:cNvSpPr/>
            <p:nvPr userDrawn="1"/>
          </p:nvSpPr>
          <p:spPr bwMode="auto">
            <a:xfrm>
              <a:off x="2399506" y="3821113"/>
              <a:ext cx="1235075" cy="449263"/>
            </a:xfrm>
            <a:custGeom>
              <a:avLst/>
              <a:gdLst>
                <a:gd name="T0" fmla="*/ 44 w 293"/>
                <a:gd name="T1" fmla="*/ 26 h 106"/>
                <a:gd name="T2" fmla="*/ 91 w 293"/>
                <a:gd name="T3" fmla="*/ 53 h 106"/>
                <a:gd name="T4" fmla="*/ 75 w 293"/>
                <a:gd name="T5" fmla="*/ 47 h 106"/>
                <a:gd name="T6" fmla="*/ 97 w 293"/>
                <a:gd name="T7" fmla="*/ 44 h 106"/>
                <a:gd name="T8" fmla="*/ 90 w 293"/>
                <a:gd name="T9" fmla="*/ 58 h 106"/>
                <a:gd name="T10" fmla="*/ 83 w 293"/>
                <a:gd name="T11" fmla="*/ 64 h 106"/>
                <a:gd name="T12" fmla="*/ 79 w 293"/>
                <a:gd name="T13" fmla="*/ 74 h 106"/>
                <a:gd name="T14" fmla="*/ 77 w 293"/>
                <a:gd name="T15" fmla="*/ 76 h 106"/>
                <a:gd name="T16" fmla="*/ 63 w 293"/>
                <a:gd name="T17" fmla="*/ 74 h 106"/>
                <a:gd name="T18" fmla="*/ 70 w 293"/>
                <a:gd name="T19" fmla="*/ 59 h 106"/>
                <a:gd name="T20" fmla="*/ 66 w 293"/>
                <a:gd name="T21" fmla="*/ 58 h 106"/>
                <a:gd name="T22" fmla="*/ 134 w 293"/>
                <a:gd name="T23" fmla="*/ 71 h 106"/>
                <a:gd name="T24" fmla="*/ 129 w 293"/>
                <a:gd name="T25" fmla="*/ 87 h 106"/>
                <a:gd name="T26" fmla="*/ 115 w 293"/>
                <a:gd name="T27" fmla="*/ 95 h 106"/>
                <a:gd name="T28" fmla="*/ 120 w 293"/>
                <a:gd name="T29" fmla="*/ 84 h 106"/>
                <a:gd name="T30" fmla="*/ 186 w 293"/>
                <a:gd name="T31" fmla="*/ 62 h 106"/>
                <a:gd name="T32" fmla="*/ 181 w 293"/>
                <a:gd name="T33" fmla="*/ 70 h 106"/>
                <a:gd name="T34" fmla="*/ 191 w 293"/>
                <a:gd name="T35" fmla="*/ 93 h 106"/>
                <a:gd name="T36" fmla="*/ 181 w 293"/>
                <a:gd name="T37" fmla="*/ 58 h 106"/>
                <a:gd name="T38" fmla="*/ 190 w 293"/>
                <a:gd name="T39" fmla="*/ 66 h 106"/>
                <a:gd name="T40" fmla="*/ 183 w 293"/>
                <a:gd name="T41" fmla="*/ 72 h 106"/>
                <a:gd name="T42" fmla="*/ 186 w 293"/>
                <a:gd name="T43" fmla="*/ 71 h 106"/>
                <a:gd name="T44" fmla="*/ 189 w 293"/>
                <a:gd name="T45" fmla="*/ 83 h 106"/>
                <a:gd name="T46" fmla="*/ 187 w 293"/>
                <a:gd name="T47" fmla="*/ 104 h 106"/>
                <a:gd name="T48" fmla="*/ 172 w 293"/>
                <a:gd name="T49" fmla="*/ 102 h 106"/>
                <a:gd name="T50" fmla="*/ 180 w 293"/>
                <a:gd name="T51" fmla="*/ 89 h 106"/>
                <a:gd name="T52" fmla="*/ 177 w 293"/>
                <a:gd name="T53" fmla="*/ 80 h 106"/>
                <a:gd name="T54" fmla="*/ 175 w 293"/>
                <a:gd name="T55" fmla="*/ 75 h 106"/>
                <a:gd name="T56" fmla="*/ 184 w 293"/>
                <a:gd name="T57" fmla="*/ 94 h 106"/>
                <a:gd name="T58" fmla="*/ 226 w 293"/>
                <a:gd name="T59" fmla="*/ 62 h 106"/>
                <a:gd name="T60" fmla="*/ 222 w 293"/>
                <a:gd name="T61" fmla="*/ 42 h 106"/>
                <a:gd name="T62" fmla="*/ 231 w 293"/>
                <a:gd name="T63" fmla="*/ 59 h 106"/>
                <a:gd name="T64" fmla="*/ 242 w 293"/>
                <a:gd name="T65" fmla="*/ 52 h 106"/>
                <a:gd name="T66" fmla="*/ 241 w 293"/>
                <a:gd name="T67" fmla="*/ 67 h 106"/>
                <a:gd name="T68" fmla="*/ 248 w 293"/>
                <a:gd name="T69" fmla="*/ 74 h 106"/>
                <a:gd name="T70" fmla="*/ 232 w 293"/>
                <a:gd name="T71" fmla="*/ 83 h 106"/>
                <a:gd name="T72" fmla="*/ 230 w 293"/>
                <a:gd name="T73" fmla="*/ 73 h 106"/>
                <a:gd name="T74" fmla="*/ 270 w 293"/>
                <a:gd name="T75" fmla="*/ 10 h 106"/>
                <a:gd name="T76" fmla="*/ 273 w 293"/>
                <a:gd name="T77" fmla="*/ 21 h 106"/>
                <a:gd name="T78" fmla="*/ 263 w 293"/>
                <a:gd name="T79" fmla="*/ 23 h 106"/>
                <a:gd name="T80" fmla="*/ 261 w 293"/>
                <a:gd name="T81" fmla="*/ 29 h 106"/>
                <a:gd name="T82" fmla="*/ 256 w 293"/>
                <a:gd name="T83" fmla="*/ 16 h 106"/>
                <a:gd name="T84" fmla="*/ 262 w 293"/>
                <a:gd name="T85" fmla="*/ 11 h 106"/>
                <a:gd name="T86" fmla="*/ 265 w 293"/>
                <a:gd name="T87" fmla="*/ 10 h 106"/>
                <a:gd name="T88" fmla="*/ 274 w 293"/>
                <a:gd name="T89" fmla="*/ 2 h 106"/>
                <a:gd name="T90" fmla="*/ 282 w 293"/>
                <a:gd name="T91" fmla="*/ 12 h 106"/>
                <a:gd name="T92" fmla="*/ 283 w 293"/>
                <a:gd name="T93" fmla="*/ 33 h 106"/>
                <a:gd name="T94" fmla="*/ 292 w 293"/>
                <a:gd name="T95" fmla="*/ 42 h 106"/>
                <a:gd name="T96" fmla="*/ 279 w 293"/>
                <a:gd name="T97" fmla="*/ 45 h 106"/>
                <a:gd name="T98" fmla="*/ 278 w 293"/>
                <a:gd name="T99" fmla="*/ 32 h 106"/>
                <a:gd name="T100" fmla="*/ 275 w 293"/>
                <a:gd name="T101" fmla="*/ 24 h 106"/>
                <a:gd name="T102" fmla="*/ 267 w 293"/>
                <a:gd name="T103" fmla="*/ 28 h 106"/>
                <a:gd name="T104" fmla="*/ 260 w 293"/>
                <a:gd name="T105" fmla="*/ 36 h 106"/>
                <a:gd name="T106" fmla="*/ 266 w 293"/>
                <a:gd name="T107" fmla="*/ 41 h 106"/>
                <a:gd name="T108" fmla="*/ 52 w 293"/>
                <a:gd name="T109" fmla="*/ 14 h 106"/>
                <a:gd name="T110" fmla="*/ 57 w 293"/>
                <a:gd name="T111" fmla="*/ 23 h 106"/>
                <a:gd name="T112" fmla="*/ 54 w 293"/>
                <a:gd name="T113" fmla="*/ 32 h 106"/>
                <a:gd name="T114" fmla="*/ 35 w 293"/>
                <a:gd name="T115" fmla="*/ 39 h 106"/>
                <a:gd name="T116" fmla="*/ 42 w 293"/>
                <a:gd name="T117" fmla="*/ 65 h 106"/>
                <a:gd name="T118" fmla="*/ 33 w 293"/>
                <a:gd name="T119" fmla="*/ 33 h 106"/>
                <a:gd name="T120" fmla="*/ 0 w 293"/>
                <a:gd name="T121" fmla="*/ 32 h 106"/>
                <a:gd name="T122" fmla="*/ 26 w 293"/>
                <a:gd name="T123" fmla="*/ 30 h 106"/>
                <a:gd name="T124" fmla="*/ 39 w 293"/>
                <a:gd name="T125"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3" h="106">
                  <a:moveTo>
                    <a:pt x="45" y="25"/>
                  </a:moveTo>
                  <a:cubicBezTo>
                    <a:pt x="45" y="25"/>
                    <a:pt x="46" y="25"/>
                    <a:pt x="46" y="25"/>
                  </a:cubicBezTo>
                  <a:cubicBezTo>
                    <a:pt x="46" y="26"/>
                    <a:pt x="46" y="26"/>
                    <a:pt x="46" y="26"/>
                  </a:cubicBezTo>
                  <a:cubicBezTo>
                    <a:pt x="46" y="26"/>
                    <a:pt x="46" y="26"/>
                    <a:pt x="46" y="27"/>
                  </a:cubicBezTo>
                  <a:cubicBezTo>
                    <a:pt x="46" y="27"/>
                    <a:pt x="46" y="27"/>
                    <a:pt x="46" y="27"/>
                  </a:cubicBezTo>
                  <a:cubicBezTo>
                    <a:pt x="46" y="27"/>
                    <a:pt x="46" y="27"/>
                    <a:pt x="46" y="28"/>
                  </a:cubicBezTo>
                  <a:cubicBezTo>
                    <a:pt x="46" y="28"/>
                    <a:pt x="46" y="28"/>
                    <a:pt x="46" y="28"/>
                  </a:cubicBezTo>
                  <a:cubicBezTo>
                    <a:pt x="46" y="28"/>
                    <a:pt x="46" y="29"/>
                    <a:pt x="46" y="29"/>
                  </a:cubicBezTo>
                  <a:cubicBezTo>
                    <a:pt x="46" y="29"/>
                    <a:pt x="45" y="29"/>
                    <a:pt x="45" y="29"/>
                  </a:cubicBezTo>
                  <a:cubicBezTo>
                    <a:pt x="45" y="29"/>
                    <a:pt x="45" y="29"/>
                    <a:pt x="45" y="29"/>
                  </a:cubicBezTo>
                  <a:cubicBezTo>
                    <a:pt x="45" y="29"/>
                    <a:pt x="45" y="29"/>
                    <a:pt x="45" y="29"/>
                  </a:cubicBezTo>
                  <a:cubicBezTo>
                    <a:pt x="44" y="29"/>
                    <a:pt x="45" y="29"/>
                    <a:pt x="44" y="29"/>
                  </a:cubicBezTo>
                  <a:cubicBezTo>
                    <a:pt x="44" y="28"/>
                    <a:pt x="44" y="28"/>
                    <a:pt x="44" y="28"/>
                  </a:cubicBezTo>
                  <a:cubicBezTo>
                    <a:pt x="44" y="28"/>
                    <a:pt x="44" y="28"/>
                    <a:pt x="44" y="28"/>
                  </a:cubicBezTo>
                  <a:cubicBezTo>
                    <a:pt x="44" y="28"/>
                    <a:pt x="44" y="28"/>
                    <a:pt x="43" y="28"/>
                  </a:cubicBezTo>
                  <a:cubicBezTo>
                    <a:pt x="43" y="28"/>
                    <a:pt x="43" y="28"/>
                    <a:pt x="43" y="28"/>
                  </a:cubicBezTo>
                  <a:cubicBezTo>
                    <a:pt x="43" y="28"/>
                    <a:pt x="43" y="28"/>
                    <a:pt x="43" y="28"/>
                  </a:cubicBezTo>
                  <a:cubicBezTo>
                    <a:pt x="43" y="27"/>
                    <a:pt x="43" y="27"/>
                    <a:pt x="43" y="27"/>
                  </a:cubicBezTo>
                  <a:cubicBezTo>
                    <a:pt x="43" y="27"/>
                    <a:pt x="43" y="27"/>
                    <a:pt x="43" y="27"/>
                  </a:cubicBezTo>
                  <a:cubicBezTo>
                    <a:pt x="43" y="27"/>
                    <a:pt x="43" y="27"/>
                    <a:pt x="43" y="27"/>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5"/>
                  </a:cubicBezTo>
                  <a:cubicBezTo>
                    <a:pt x="44" y="25"/>
                    <a:pt x="44" y="25"/>
                    <a:pt x="44" y="25"/>
                  </a:cubicBezTo>
                  <a:cubicBezTo>
                    <a:pt x="45" y="25"/>
                    <a:pt x="45" y="25"/>
                    <a:pt x="45" y="25"/>
                  </a:cubicBezTo>
                  <a:cubicBezTo>
                    <a:pt x="45" y="25"/>
                    <a:pt x="45" y="25"/>
                    <a:pt x="45" y="25"/>
                  </a:cubicBezTo>
                  <a:cubicBezTo>
                    <a:pt x="45" y="25"/>
                    <a:pt x="45" y="25"/>
                    <a:pt x="45" y="25"/>
                  </a:cubicBezTo>
                  <a:cubicBezTo>
                    <a:pt x="45" y="25"/>
                    <a:pt x="45" y="25"/>
                    <a:pt x="45" y="25"/>
                  </a:cubicBezTo>
                  <a:moveTo>
                    <a:pt x="93" y="51"/>
                  </a:moveTo>
                  <a:cubicBezTo>
                    <a:pt x="93" y="51"/>
                    <a:pt x="93" y="51"/>
                    <a:pt x="93" y="51"/>
                  </a:cubicBezTo>
                  <a:cubicBezTo>
                    <a:pt x="93" y="51"/>
                    <a:pt x="93" y="51"/>
                    <a:pt x="94" y="51"/>
                  </a:cubicBezTo>
                  <a:cubicBezTo>
                    <a:pt x="94" y="51"/>
                    <a:pt x="94" y="51"/>
                    <a:pt x="94" y="51"/>
                  </a:cubicBezTo>
                  <a:cubicBezTo>
                    <a:pt x="94" y="51"/>
                    <a:pt x="95" y="51"/>
                    <a:pt x="95" y="51"/>
                  </a:cubicBezTo>
                  <a:cubicBezTo>
                    <a:pt x="95" y="51"/>
                    <a:pt x="95" y="51"/>
                    <a:pt x="95" y="52"/>
                  </a:cubicBezTo>
                  <a:cubicBezTo>
                    <a:pt x="95" y="52"/>
                    <a:pt x="95" y="52"/>
                    <a:pt x="95" y="52"/>
                  </a:cubicBezTo>
                  <a:cubicBezTo>
                    <a:pt x="95" y="53"/>
                    <a:pt x="95" y="53"/>
                    <a:pt x="95" y="53"/>
                  </a:cubicBezTo>
                  <a:cubicBezTo>
                    <a:pt x="95" y="53"/>
                    <a:pt x="95" y="53"/>
                    <a:pt x="95" y="53"/>
                  </a:cubicBezTo>
                  <a:cubicBezTo>
                    <a:pt x="94" y="54"/>
                    <a:pt x="94" y="53"/>
                    <a:pt x="94" y="53"/>
                  </a:cubicBezTo>
                  <a:cubicBezTo>
                    <a:pt x="93" y="53"/>
                    <a:pt x="93" y="54"/>
                    <a:pt x="93" y="54"/>
                  </a:cubicBezTo>
                  <a:cubicBezTo>
                    <a:pt x="93" y="54"/>
                    <a:pt x="93" y="54"/>
                    <a:pt x="92" y="54"/>
                  </a:cubicBezTo>
                  <a:cubicBezTo>
                    <a:pt x="92" y="54"/>
                    <a:pt x="91" y="54"/>
                    <a:pt x="91" y="53"/>
                  </a:cubicBezTo>
                  <a:cubicBezTo>
                    <a:pt x="91" y="53"/>
                    <a:pt x="91" y="53"/>
                    <a:pt x="91" y="53"/>
                  </a:cubicBezTo>
                  <a:cubicBezTo>
                    <a:pt x="91" y="52"/>
                    <a:pt x="92" y="52"/>
                    <a:pt x="92" y="52"/>
                  </a:cubicBezTo>
                  <a:cubicBezTo>
                    <a:pt x="92" y="52"/>
                    <a:pt x="92" y="52"/>
                    <a:pt x="92" y="52"/>
                  </a:cubicBezTo>
                  <a:cubicBezTo>
                    <a:pt x="92" y="51"/>
                    <a:pt x="92" y="51"/>
                    <a:pt x="92" y="51"/>
                  </a:cubicBezTo>
                  <a:cubicBezTo>
                    <a:pt x="92" y="51"/>
                    <a:pt x="93" y="51"/>
                    <a:pt x="93" y="51"/>
                  </a:cubicBezTo>
                  <a:close/>
                  <a:moveTo>
                    <a:pt x="81" y="36"/>
                  </a:moveTo>
                  <a:cubicBezTo>
                    <a:pt x="81" y="37"/>
                    <a:pt x="82" y="38"/>
                    <a:pt x="83" y="39"/>
                  </a:cubicBezTo>
                  <a:cubicBezTo>
                    <a:pt x="83" y="40"/>
                    <a:pt x="84" y="40"/>
                    <a:pt x="84" y="41"/>
                  </a:cubicBezTo>
                  <a:cubicBezTo>
                    <a:pt x="84" y="41"/>
                    <a:pt x="84" y="42"/>
                    <a:pt x="85" y="42"/>
                  </a:cubicBezTo>
                  <a:cubicBezTo>
                    <a:pt x="85" y="43"/>
                    <a:pt x="85" y="43"/>
                    <a:pt x="85" y="44"/>
                  </a:cubicBezTo>
                  <a:cubicBezTo>
                    <a:pt x="85" y="45"/>
                    <a:pt x="84" y="45"/>
                    <a:pt x="84" y="45"/>
                  </a:cubicBezTo>
                  <a:cubicBezTo>
                    <a:pt x="84" y="46"/>
                    <a:pt x="83" y="47"/>
                    <a:pt x="83" y="47"/>
                  </a:cubicBezTo>
                  <a:cubicBezTo>
                    <a:pt x="83" y="47"/>
                    <a:pt x="80" y="47"/>
                    <a:pt x="80" y="47"/>
                  </a:cubicBezTo>
                  <a:cubicBezTo>
                    <a:pt x="79" y="46"/>
                    <a:pt x="78" y="46"/>
                    <a:pt x="78" y="46"/>
                  </a:cubicBezTo>
                  <a:cubicBezTo>
                    <a:pt x="78" y="46"/>
                    <a:pt x="77" y="46"/>
                    <a:pt x="77" y="46"/>
                  </a:cubicBezTo>
                  <a:cubicBezTo>
                    <a:pt x="77" y="46"/>
                    <a:pt x="76" y="46"/>
                    <a:pt x="76" y="46"/>
                  </a:cubicBezTo>
                  <a:cubicBezTo>
                    <a:pt x="76" y="46"/>
                    <a:pt x="77" y="45"/>
                    <a:pt x="77" y="45"/>
                  </a:cubicBezTo>
                  <a:cubicBezTo>
                    <a:pt x="77" y="45"/>
                    <a:pt x="78" y="43"/>
                    <a:pt x="79" y="43"/>
                  </a:cubicBezTo>
                  <a:cubicBezTo>
                    <a:pt x="79" y="42"/>
                    <a:pt x="79" y="41"/>
                    <a:pt x="80" y="40"/>
                  </a:cubicBezTo>
                  <a:cubicBezTo>
                    <a:pt x="80" y="39"/>
                    <a:pt x="80" y="38"/>
                    <a:pt x="80" y="37"/>
                  </a:cubicBezTo>
                  <a:cubicBezTo>
                    <a:pt x="80" y="36"/>
                    <a:pt x="81" y="36"/>
                    <a:pt x="81" y="36"/>
                  </a:cubicBezTo>
                  <a:close/>
                  <a:moveTo>
                    <a:pt x="75" y="47"/>
                  </a:moveTo>
                  <a:cubicBezTo>
                    <a:pt x="76" y="47"/>
                    <a:pt x="75" y="48"/>
                    <a:pt x="75" y="48"/>
                  </a:cubicBezTo>
                  <a:cubicBezTo>
                    <a:pt x="75" y="49"/>
                    <a:pt x="75" y="50"/>
                    <a:pt x="76" y="51"/>
                  </a:cubicBezTo>
                  <a:cubicBezTo>
                    <a:pt x="77" y="52"/>
                    <a:pt x="77" y="52"/>
                    <a:pt x="78" y="52"/>
                  </a:cubicBezTo>
                  <a:cubicBezTo>
                    <a:pt x="78" y="53"/>
                    <a:pt x="78" y="53"/>
                    <a:pt x="78" y="54"/>
                  </a:cubicBezTo>
                  <a:cubicBezTo>
                    <a:pt x="77" y="55"/>
                    <a:pt x="77" y="55"/>
                    <a:pt x="78" y="55"/>
                  </a:cubicBezTo>
                  <a:cubicBezTo>
                    <a:pt x="78" y="56"/>
                    <a:pt x="79" y="56"/>
                    <a:pt x="79" y="56"/>
                  </a:cubicBezTo>
                  <a:cubicBezTo>
                    <a:pt x="80" y="56"/>
                    <a:pt x="81" y="54"/>
                    <a:pt x="82" y="53"/>
                  </a:cubicBezTo>
                  <a:cubicBezTo>
                    <a:pt x="82" y="53"/>
                    <a:pt x="82" y="52"/>
                    <a:pt x="82" y="52"/>
                  </a:cubicBezTo>
                  <a:cubicBezTo>
                    <a:pt x="82" y="51"/>
                    <a:pt x="83" y="51"/>
                    <a:pt x="83" y="51"/>
                  </a:cubicBezTo>
                  <a:cubicBezTo>
                    <a:pt x="82" y="50"/>
                    <a:pt x="82" y="50"/>
                    <a:pt x="82" y="50"/>
                  </a:cubicBezTo>
                  <a:cubicBezTo>
                    <a:pt x="81" y="49"/>
                    <a:pt x="81" y="49"/>
                    <a:pt x="81" y="49"/>
                  </a:cubicBezTo>
                  <a:cubicBezTo>
                    <a:pt x="81" y="49"/>
                    <a:pt x="82" y="49"/>
                    <a:pt x="82" y="49"/>
                  </a:cubicBezTo>
                  <a:cubicBezTo>
                    <a:pt x="82" y="49"/>
                    <a:pt x="83" y="49"/>
                    <a:pt x="84" y="49"/>
                  </a:cubicBezTo>
                  <a:cubicBezTo>
                    <a:pt x="84" y="49"/>
                    <a:pt x="85" y="49"/>
                    <a:pt x="85" y="49"/>
                  </a:cubicBezTo>
                  <a:cubicBezTo>
                    <a:pt x="86" y="49"/>
                    <a:pt x="85" y="49"/>
                    <a:pt x="86" y="49"/>
                  </a:cubicBezTo>
                  <a:cubicBezTo>
                    <a:pt x="87" y="48"/>
                    <a:pt x="88" y="46"/>
                    <a:pt x="89" y="45"/>
                  </a:cubicBezTo>
                  <a:cubicBezTo>
                    <a:pt x="89" y="45"/>
                    <a:pt x="90" y="44"/>
                    <a:pt x="90" y="43"/>
                  </a:cubicBezTo>
                  <a:cubicBezTo>
                    <a:pt x="91" y="43"/>
                    <a:pt x="91" y="42"/>
                    <a:pt x="92" y="42"/>
                  </a:cubicBezTo>
                  <a:cubicBezTo>
                    <a:pt x="92" y="41"/>
                    <a:pt x="92" y="41"/>
                    <a:pt x="93" y="40"/>
                  </a:cubicBezTo>
                  <a:cubicBezTo>
                    <a:pt x="93" y="40"/>
                    <a:pt x="93" y="40"/>
                    <a:pt x="94" y="40"/>
                  </a:cubicBezTo>
                  <a:cubicBezTo>
                    <a:pt x="95" y="41"/>
                    <a:pt x="96" y="42"/>
                    <a:pt x="96" y="42"/>
                  </a:cubicBezTo>
                  <a:cubicBezTo>
                    <a:pt x="96" y="43"/>
                    <a:pt x="97" y="44"/>
                    <a:pt x="97" y="44"/>
                  </a:cubicBezTo>
                  <a:cubicBezTo>
                    <a:pt x="97" y="45"/>
                    <a:pt x="97" y="46"/>
                    <a:pt x="96" y="46"/>
                  </a:cubicBezTo>
                  <a:cubicBezTo>
                    <a:pt x="96" y="47"/>
                    <a:pt x="96" y="48"/>
                    <a:pt x="96" y="48"/>
                  </a:cubicBezTo>
                  <a:cubicBezTo>
                    <a:pt x="96" y="49"/>
                    <a:pt x="96" y="49"/>
                    <a:pt x="96" y="49"/>
                  </a:cubicBezTo>
                  <a:cubicBezTo>
                    <a:pt x="96" y="49"/>
                    <a:pt x="96" y="50"/>
                    <a:pt x="97" y="50"/>
                  </a:cubicBezTo>
                  <a:cubicBezTo>
                    <a:pt x="97" y="50"/>
                    <a:pt x="98" y="50"/>
                    <a:pt x="98" y="50"/>
                  </a:cubicBezTo>
                  <a:cubicBezTo>
                    <a:pt x="99" y="51"/>
                    <a:pt x="98" y="50"/>
                    <a:pt x="99" y="51"/>
                  </a:cubicBezTo>
                  <a:cubicBezTo>
                    <a:pt x="101" y="51"/>
                    <a:pt x="100" y="51"/>
                    <a:pt x="101" y="51"/>
                  </a:cubicBezTo>
                  <a:cubicBezTo>
                    <a:pt x="101" y="51"/>
                    <a:pt x="101" y="52"/>
                    <a:pt x="102" y="52"/>
                  </a:cubicBezTo>
                  <a:cubicBezTo>
                    <a:pt x="102" y="52"/>
                    <a:pt x="103" y="52"/>
                    <a:pt x="102" y="53"/>
                  </a:cubicBezTo>
                  <a:cubicBezTo>
                    <a:pt x="102" y="53"/>
                    <a:pt x="101" y="54"/>
                    <a:pt x="101" y="54"/>
                  </a:cubicBezTo>
                  <a:cubicBezTo>
                    <a:pt x="100" y="54"/>
                    <a:pt x="100" y="54"/>
                    <a:pt x="100" y="54"/>
                  </a:cubicBezTo>
                  <a:cubicBezTo>
                    <a:pt x="99" y="55"/>
                    <a:pt x="98" y="55"/>
                    <a:pt x="98" y="55"/>
                  </a:cubicBezTo>
                  <a:cubicBezTo>
                    <a:pt x="98" y="55"/>
                    <a:pt x="98" y="55"/>
                    <a:pt x="98" y="55"/>
                  </a:cubicBezTo>
                  <a:cubicBezTo>
                    <a:pt x="98" y="55"/>
                    <a:pt x="98" y="56"/>
                    <a:pt x="97" y="56"/>
                  </a:cubicBezTo>
                  <a:cubicBezTo>
                    <a:pt x="96" y="55"/>
                    <a:pt x="96" y="56"/>
                    <a:pt x="95" y="56"/>
                  </a:cubicBezTo>
                  <a:cubicBezTo>
                    <a:pt x="95" y="56"/>
                    <a:pt x="95" y="56"/>
                    <a:pt x="94" y="56"/>
                  </a:cubicBezTo>
                  <a:cubicBezTo>
                    <a:pt x="94" y="56"/>
                    <a:pt x="93" y="56"/>
                    <a:pt x="93" y="56"/>
                  </a:cubicBezTo>
                  <a:cubicBezTo>
                    <a:pt x="92" y="56"/>
                    <a:pt x="92" y="57"/>
                    <a:pt x="92" y="57"/>
                  </a:cubicBezTo>
                  <a:cubicBezTo>
                    <a:pt x="91" y="57"/>
                    <a:pt x="91" y="57"/>
                    <a:pt x="91" y="57"/>
                  </a:cubicBezTo>
                  <a:cubicBezTo>
                    <a:pt x="90" y="57"/>
                    <a:pt x="90" y="57"/>
                    <a:pt x="90" y="57"/>
                  </a:cubicBezTo>
                  <a:cubicBezTo>
                    <a:pt x="89" y="58"/>
                    <a:pt x="89" y="58"/>
                    <a:pt x="89" y="58"/>
                  </a:cubicBezTo>
                  <a:cubicBezTo>
                    <a:pt x="89" y="58"/>
                    <a:pt x="90" y="58"/>
                    <a:pt x="90" y="58"/>
                  </a:cubicBezTo>
                  <a:cubicBezTo>
                    <a:pt x="90" y="59"/>
                    <a:pt x="90" y="58"/>
                    <a:pt x="91" y="59"/>
                  </a:cubicBezTo>
                  <a:cubicBezTo>
                    <a:pt x="92" y="59"/>
                    <a:pt x="92" y="59"/>
                    <a:pt x="92" y="59"/>
                  </a:cubicBezTo>
                  <a:cubicBezTo>
                    <a:pt x="92" y="59"/>
                    <a:pt x="93" y="60"/>
                    <a:pt x="94" y="60"/>
                  </a:cubicBezTo>
                  <a:cubicBezTo>
                    <a:pt x="94" y="60"/>
                    <a:pt x="95" y="60"/>
                    <a:pt x="95" y="60"/>
                  </a:cubicBezTo>
                  <a:cubicBezTo>
                    <a:pt x="96" y="60"/>
                    <a:pt x="96" y="60"/>
                    <a:pt x="96" y="60"/>
                  </a:cubicBezTo>
                  <a:cubicBezTo>
                    <a:pt x="96" y="60"/>
                    <a:pt x="97" y="61"/>
                    <a:pt x="98" y="61"/>
                  </a:cubicBezTo>
                  <a:cubicBezTo>
                    <a:pt x="98" y="61"/>
                    <a:pt x="98" y="62"/>
                    <a:pt x="98" y="62"/>
                  </a:cubicBezTo>
                  <a:cubicBezTo>
                    <a:pt x="98" y="62"/>
                    <a:pt x="97" y="62"/>
                    <a:pt x="97" y="63"/>
                  </a:cubicBezTo>
                  <a:cubicBezTo>
                    <a:pt x="97" y="63"/>
                    <a:pt x="96" y="62"/>
                    <a:pt x="96" y="62"/>
                  </a:cubicBezTo>
                  <a:cubicBezTo>
                    <a:pt x="95" y="62"/>
                    <a:pt x="95" y="62"/>
                    <a:pt x="94" y="62"/>
                  </a:cubicBezTo>
                  <a:cubicBezTo>
                    <a:pt x="94" y="62"/>
                    <a:pt x="94" y="62"/>
                    <a:pt x="93" y="62"/>
                  </a:cubicBezTo>
                  <a:cubicBezTo>
                    <a:pt x="93" y="61"/>
                    <a:pt x="92" y="61"/>
                    <a:pt x="92" y="61"/>
                  </a:cubicBezTo>
                  <a:cubicBezTo>
                    <a:pt x="92" y="61"/>
                    <a:pt x="92" y="61"/>
                    <a:pt x="91" y="61"/>
                  </a:cubicBezTo>
                  <a:cubicBezTo>
                    <a:pt x="91" y="61"/>
                    <a:pt x="90" y="61"/>
                    <a:pt x="90" y="61"/>
                  </a:cubicBezTo>
                  <a:cubicBezTo>
                    <a:pt x="90" y="61"/>
                    <a:pt x="90" y="60"/>
                    <a:pt x="89" y="60"/>
                  </a:cubicBezTo>
                  <a:cubicBezTo>
                    <a:pt x="89" y="60"/>
                    <a:pt x="89" y="60"/>
                    <a:pt x="88" y="60"/>
                  </a:cubicBezTo>
                  <a:cubicBezTo>
                    <a:pt x="88" y="61"/>
                    <a:pt x="88" y="60"/>
                    <a:pt x="87" y="61"/>
                  </a:cubicBezTo>
                  <a:cubicBezTo>
                    <a:pt x="87" y="61"/>
                    <a:pt x="87" y="61"/>
                    <a:pt x="86" y="61"/>
                  </a:cubicBezTo>
                  <a:cubicBezTo>
                    <a:pt x="85" y="61"/>
                    <a:pt x="85" y="61"/>
                    <a:pt x="85" y="62"/>
                  </a:cubicBezTo>
                  <a:cubicBezTo>
                    <a:pt x="84" y="62"/>
                    <a:pt x="84" y="62"/>
                    <a:pt x="83" y="63"/>
                  </a:cubicBezTo>
                  <a:cubicBezTo>
                    <a:pt x="83" y="63"/>
                    <a:pt x="83" y="63"/>
                    <a:pt x="83" y="63"/>
                  </a:cubicBezTo>
                  <a:cubicBezTo>
                    <a:pt x="83" y="63"/>
                    <a:pt x="83" y="63"/>
                    <a:pt x="83" y="64"/>
                  </a:cubicBezTo>
                  <a:cubicBezTo>
                    <a:pt x="83" y="64"/>
                    <a:pt x="83" y="64"/>
                    <a:pt x="83" y="64"/>
                  </a:cubicBezTo>
                  <a:cubicBezTo>
                    <a:pt x="84" y="64"/>
                    <a:pt x="84" y="64"/>
                    <a:pt x="85" y="64"/>
                  </a:cubicBezTo>
                  <a:cubicBezTo>
                    <a:pt x="85" y="65"/>
                    <a:pt x="85" y="65"/>
                    <a:pt x="85" y="65"/>
                  </a:cubicBezTo>
                  <a:cubicBezTo>
                    <a:pt x="86" y="65"/>
                    <a:pt x="86" y="65"/>
                    <a:pt x="86" y="65"/>
                  </a:cubicBezTo>
                  <a:cubicBezTo>
                    <a:pt x="86" y="65"/>
                    <a:pt x="86" y="65"/>
                    <a:pt x="85" y="65"/>
                  </a:cubicBezTo>
                  <a:cubicBezTo>
                    <a:pt x="85" y="66"/>
                    <a:pt x="85" y="66"/>
                    <a:pt x="84" y="66"/>
                  </a:cubicBezTo>
                  <a:cubicBezTo>
                    <a:pt x="83" y="66"/>
                    <a:pt x="83" y="66"/>
                    <a:pt x="83" y="66"/>
                  </a:cubicBezTo>
                  <a:cubicBezTo>
                    <a:pt x="83" y="66"/>
                    <a:pt x="83" y="66"/>
                    <a:pt x="82" y="67"/>
                  </a:cubicBezTo>
                  <a:cubicBezTo>
                    <a:pt x="81" y="67"/>
                    <a:pt x="81" y="66"/>
                    <a:pt x="81" y="67"/>
                  </a:cubicBezTo>
                  <a:cubicBezTo>
                    <a:pt x="80" y="68"/>
                    <a:pt x="80" y="68"/>
                    <a:pt x="80" y="69"/>
                  </a:cubicBezTo>
                  <a:cubicBezTo>
                    <a:pt x="80" y="69"/>
                    <a:pt x="79" y="69"/>
                    <a:pt x="79" y="69"/>
                  </a:cubicBezTo>
                  <a:cubicBezTo>
                    <a:pt x="79" y="70"/>
                    <a:pt x="79" y="69"/>
                    <a:pt x="78" y="70"/>
                  </a:cubicBezTo>
                  <a:cubicBezTo>
                    <a:pt x="77" y="71"/>
                    <a:pt x="77" y="71"/>
                    <a:pt x="76" y="71"/>
                  </a:cubicBezTo>
                  <a:cubicBezTo>
                    <a:pt x="76" y="71"/>
                    <a:pt x="75" y="72"/>
                    <a:pt x="75" y="72"/>
                  </a:cubicBezTo>
                  <a:cubicBezTo>
                    <a:pt x="75" y="72"/>
                    <a:pt x="75" y="73"/>
                    <a:pt x="76" y="72"/>
                  </a:cubicBezTo>
                  <a:cubicBezTo>
                    <a:pt x="76" y="72"/>
                    <a:pt x="77" y="71"/>
                    <a:pt x="77" y="71"/>
                  </a:cubicBezTo>
                  <a:cubicBezTo>
                    <a:pt x="78" y="71"/>
                    <a:pt x="78" y="71"/>
                    <a:pt x="78" y="71"/>
                  </a:cubicBezTo>
                  <a:cubicBezTo>
                    <a:pt x="78" y="71"/>
                    <a:pt x="79" y="71"/>
                    <a:pt x="78" y="72"/>
                  </a:cubicBezTo>
                  <a:cubicBezTo>
                    <a:pt x="78" y="72"/>
                    <a:pt x="78" y="72"/>
                    <a:pt x="78" y="73"/>
                  </a:cubicBezTo>
                  <a:cubicBezTo>
                    <a:pt x="78" y="73"/>
                    <a:pt x="78" y="74"/>
                    <a:pt x="78" y="74"/>
                  </a:cubicBezTo>
                  <a:cubicBezTo>
                    <a:pt x="78" y="74"/>
                    <a:pt x="77" y="74"/>
                    <a:pt x="78" y="74"/>
                  </a:cubicBezTo>
                  <a:cubicBezTo>
                    <a:pt x="78" y="75"/>
                    <a:pt x="79" y="74"/>
                    <a:pt x="79" y="74"/>
                  </a:cubicBezTo>
                  <a:cubicBezTo>
                    <a:pt x="80" y="75"/>
                    <a:pt x="81" y="75"/>
                    <a:pt x="81" y="75"/>
                  </a:cubicBezTo>
                  <a:cubicBezTo>
                    <a:pt x="82" y="75"/>
                    <a:pt x="83" y="75"/>
                    <a:pt x="84" y="75"/>
                  </a:cubicBezTo>
                  <a:cubicBezTo>
                    <a:pt x="85" y="74"/>
                    <a:pt x="85" y="74"/>
                    <a:pt x="85" y="74"/>
                  </a:cubicBezTo>
                  <a:cubicBezTo>
                    <a:pt x="85" y="73"/>
                    <a:pt x="85" y="73"/>
                    <a:pt x="85" y="73"/>
                  </a:cubicBezTo>
                  <a:cubicBezTo>
                    <a:pt x="85" y="72"/>
                    <a:pt x="85" y="71"/>
                    <a:pt x="85" y="71"/>
                  </a:cubicBezTo>
                  <a:cubicBezTo>
                    <a:pt x="85" y="71"/>
                    <a:pt x="85" y="70"/>
                    <a:pt x="85" y="69"/>
                  </a:cubicBezTo>
                  <a:cubicBezTo>
                    <a:pt x="85" y="69"/>
                    <a:pt x="85" y="68"/>
                    <a:pt x="85" y="69"/>
                  </a:cubicBezTo>
                  <a:cubicBezTo>
                    <a:pt x="86" y="69"/>
                    <a:pt x="86" y="69"/>
                    <a:pt x="86" y="69"/>
                  </a:cubicBezTo>
                  <a:cubicBezTo>
                    <a:pt x="86" y="70"/>
                    <a:pt x="87" y="70"/>
                    <a:pt x="87" y="70"/>
                  </a:cubicBezTo>
                  <a:cubicBezTo>
                    <a:pt x="87" y="71"/>
                    <a:pt x="87" y="71"/>
                    <a:pt x="87" y="72"/>
                  </a:cubicBezTo>
                  <a:cubicBezTo>
                    <a:pt x="87" y="72"/>
                    <a:pt x="87" y="73"/>
                    <a:pt x="88" y="73"/>
                  </a:cubicBezTo>
                  <a:cubicBezTo>
                    <a:pt x="88" y="73"/>
                    <a:pt x="88" y="73"/>
                    <a:pt x="88" y="74"/>
                  </a:cubicBezTo>
                  <a:cubicBezTo>
                    <a:pt x="89" y="74"/>
                    <a:pt x="89" y="75"/>
                    <a:pt x="89" y="75"/>
                  </a:cubicBezTo>
                  <a:cubicBezTo>
                    <a:pt x="89" y="75"/>
                    <a:pt x="89" y="75"/>
                    <a:pt x="90" y="76"/>
                  </a:cubicBezTo>
                  <a:cubicBezTo>
                    <a:pt x="91" y="77"/>
                    <a:pt x="91" y="77"/>
                    <a:pt x="91" y="77"/>
                  </a:cubicBezTo>
                  <a:cubicBezTo>
                    <a:pt x="90" y="78"/>
                    <a:pt x="90" y="78"/>
                    <a:pt x="90" y="78"/>
                  </a:cubicBezTo>
                  <a:cubicBezTo>
                    <a:pt x="89" y="78"/>
                    <a:pt x="88" y="78"/>
                    <a:pt x="88" y="78"/>
                  </a:cubicBezTo>
                  <a:cubicBezTo>
                    <a:pt x="87" y="78"/>
                    <a:pt x="86" y="78"/>
                    <a:pt x="85" y="78"/>
                  </a:cubicBezTo>
                  <a:cubicBezTo>
                    <a:pt x="85" y="78"/>
                    <a:pt x="84" y="78"/>
                    <a:pt x="83" y="78"/>
                  </a:cubicBezTo>
                  <a:cubicBezTo>
                    <a:pt x="82" y="77"/>
                    <a:pt x="82" y="77"/>
                    <a:pt x="81" y="77"/>
                  </a:cubicBezTo>
                  <a:cubicBezTo>
                    <a:pt x="80" y="76"/>
                    <a:pt x="80" y="77"/>
                    <a:pt x="79" y="76"/>
                  </a:cubicBezTo>
                  <a:cubicBezTo>
                    <a:pt x="78" y="76"/>
                    <a:pt x="78" y="76"/>
                    <a:pt x="77" y="76"/>
                  </a:cubicBezTo>
                  <a:cubicBezTo>
                    <a:pt x="76" y="77"/>
                    <a:pt x="75" y="76"/>
                    <a:pt x="75" y="77"/>
                  </a:cubicBezTo>
                  <a:cubicBezTo>
                    <a:pt x="74" y="77"/>
                    <a:pt x="74" y="77"/>
                    <a:pt x="73" y="78"/>
                  </a:cubicBezTo>
                  <a:cubicBezTo>
                    <a:pt x="73" y="78"/>
                    <a:pt x="72" y="79"/>
                    <a:pt x="72" y="79"/>
                  </a:cubicBezTo>
                  <a:cubicBezTo>
                    <a:pt x="72" y="80"/>
                    <a:pt x="72" y="79"/>
                    <a:pt x="72" y="80"/>
                  </a:cubicBezTo>
                  <a:cubicBezTo>
                    <a:pt x="71" y="81"/>
                    <a:pt x="71" y="80"/>
                    <a:pt x="71" y="81"/>
                  </a:cubicBezTo>
                  <a:cubicBezTo>
                    <a:pt x="70" y="82"/>
                    <a:pt x="70" y="82"/>
                    <a:pt x="70" y="82"/>
                  </a:cubicBezTo>
                  <a:cubicBezTo>
                    <a:pt x="70" y="83"/>
                    <a:pt x="70" y="83"/>
                    <a:pt x="69" y="84"/>
                  </a:cubicBezTo>
                  <a:cubicBezTo>
                    <a:pt x="69" y="84"/>
                    <a:pt x="68" y="85"/>
                    <a:pt x="68" y="86"/>
                  </a:cubicBezTo>
                  <a:cubicBezTo>
                    <a:pt x="68" y="86"/>
                    <a:pt x="67" y="87"/>
                    <a:pt x="67" y="87"/>
                  </a:cubicBezTo>
                  <a:cubicBezTo>
                    <a:pt x="66" y="87"/>
                    <a:pt x="65" y="88"/>
                    <a:pt x="65" y="88"/>
                  </a:cubicBezTo>
                  <a:cubicBezTo>
                    <a:pt x="64" y="87"/>
                    <a:pt x="63" y="87"/>
                    <a:pt x="63" y="86"/>
                  </a:cubicBezTo>
                  <a:cubicBezTo>
                    <a:pt x="62" y="86"/>
                    <a:pt x="62" y="85"/>
                    <a:pt x="62" y="84"/>
                  </a:cubicBezTo>
                  <a:cubicBezTo>
                    <a:pt x="62" y="84"/>
                    <a:pt x="62" y="83"/>
                    <a:pt x="62" y="82"/>
                  </a:cubicBezTo>
                  <a:cubicBezTo>
                    <a:pt x="62" y="82"/>
                    <a:pt x="62" y="82"/>
                    <a:pt x="63" y="82"/>
                  </a:cubicBezTo>
                  <a:cubicBezTo>
                    <a:pt x="63" y="81"/>
                    <a:pt x="64" y="81"/>
                    <a:pt x="65" y="80"/>
                  </a:cubicBezTo>
                  <a:cubicBezTo>
                    <a:pt x="65" y="80"/>
                    <a:pt x="65" y="79"/>
                    <a:pt x="66" y="79"/>
                  </a:cubicBezTo>
                  <a:cubicBezTo>
                    <a:pt x="66" y="79"/>
                    <a:pt x="67" y="79"/>
                    <a:pt x="67" y="78"/>
                  </a:cubicBezTo>
                  <a:cubicBezTo>
                    <a:pt x="67" y="78"/>
                    <a:pt x="68" y="77"/>
                    <a:pt x="67" y="76"/>
                  </a:cubicBezTo>
                  <a:cubicBezTo>
                    <a:pt x="67" y="76"/>
                    <a:pt x="67" y="76"/>
                    <a:pt x="67" y="76"/>
                  </a:cubicBezTo>
                  <a:cubicBezTo>
                    <a:pt x="66" y="76"/>
                    <a:pt x="66" y="75"/>
                    <a:pt x="65" y="75"/>
                  </a:cubicBezTo>
                  <a:cubicBezTo>
                    <a:pt x="65" y="75"/>
                    <a:pt x="64" y="75"/>
                    <a:pt x="64" y="75"/>
                  </a:cubicBezTo>
                  <a:cubicBezTo>
                    <a:pt x="64" y="75"/>
                    <a:pt x="63" y="74"/>
                    <a:pt x="63" y="74"/>
                  </a:cubicBezTo>
                  <a:cubicBezTo>
                    <a:pt x="63" y="73"/>
                    <a:pt x="63" y="72"/>
                    <a:pt x="62" y="72"/>
                  </a:cubicBezTo>
                  <a:cubicBezTo>
                    <a:pt x="62" y="71"/>
                    <a:pt x="62" y="71"/>
                    <a:pt x="62" y="71"/>
                  </a:cubicBezTo>
                  <a:cubicBezTo>
                    <a:pt x="62" y="71"/>
                    <a:pt x="62" y="70"/>
                    <a:pt x="63" y="71"/>
                  </a:cubicBezTo>
                  <a:cubicBezTo>
                    <a:pt x="64" y="71"/>
                    <a:pt x="65" y="71"/>
                    <a:pt x="65" y="71"/>
                  </a:cubicBezTo>
                  <a:cubicBezTo>
                    <a:pt x="66" y="72"/>
                    <a:pt x="66" y="71"/>
                    <a:pt x="67" y="72"/>
                  </a:cubicBezTo>
                  <a:cubicBezTo>
                    <a:pt x="68" y="72"/>
                    <a:pt x="68" y="72"/>
                    <a:pt x="68" y="72"/>
                  </a:cubicBezTo>
                  <a:cubicBezTo>
                    <a:pt x="69" y="72"/>
                    <a:pt x="69" y="72"/>
                    <a:pt x="69" y="72"/>
                  </a:cubicBezTo>
                  <a:cubicBezTo>
                    <a:pt x="70" y="71"/>
                    <a:pt x="70" y="71"/>
                    <a:pt x="70" y="71"/>
                  </a:cubicBezTo>
                  <a:cubicBezTo>
                    <a:pt x="70" y="70"/>
                    <a:pt x="71" y="69"/>
                    <a:pt x="71" y="68"/>
                  </a:cubicBezTo>
                  <a:cubicBezTo>
                    <a:pt x="72" y="68"/>
                    <a:pt x="72" y="67"/>
                    <a:pt x="73" y="67"/>
                  </a:cubicBezTo>
                  <a:cubicBezTo>
                    <a:pt x="73" y="66"/>
                    <a:pt x="74" y="65"/>
                    <a:pt x="74" y="65"/>
                  </a:cubicBezTo>
                  <a:cubicBezTo>
                    <a:pt x="74" y="64"/>
                    <a:pt x="74" y="64"/>
                    <a:pt x="74" y="63"/>
                  </a:cubicBezTo>
                  <a:cubicBezTo>
                    <a:pt x="74" y="63"/>
                    <a:pt x="74" y="62"/>
                    <a:pt x="74" y="62"/>
                  </a:cubicBezTo>
                  <a:cubicBezTo>
                    <a:pt x="74" y="62"/>
                    <a:pt x="75" y="62"/>
                    <a:pt x="76" y="61"/>
                  </a:cubicBezTo>
                  <a:cubicBezTo>
                    <a:pt x="76" y="61"/>
                    <a:pt x="76" y="62"/>
                    <a:pt x="76" y="61"/>
                  </a:cubicBezTo>
                  <a:cubicBezTo>
                    <a:pt x="77" y="61"/>
                    <a:pt x="77" y="61"/>
                    <a:pt x="77" y="60"/>
                  </a:cubicBezTo>
                  <a:cubicBezTo>
                    <a:pt x="77" y="60"/>
                    <a:pt x="78" y="60"/>
                    <a:pt x="78" y="59"/>
                  </a:cubicBezTo>
                  <a:cubicBezTo>
                    <a:pt x="77" y="58"/>
                    <a:pt x="78" y="58"/>
                    <a:pt x="77" y="57"/>
                  </a:cubicBezTo>
                  <a:cubicBezTo>
                    <a:pt x="77" y="57"/>
                    <a:pt x="77" y="57"/>
                    <a:pt x="76" y="56"/>
                  </a:cubicBezTo>
                  <a:cubicBezTo>
                    <a:pt x="74" y="56"/>
                    <a:pt x="74" y="55"/>
                    <a:pt x="73" y="56"/>
                  </a:cubicBezTo>
                  <a:cubicBezTo>
                    <a:pt x="73" y="56"/>
                    <a:pt x="72" y="57"/>
                    <a:pt x="71" y="57"/>
                  </a:cubicBezTo>
                  <a:cubicBezTo>
                    <a:pt x="71" y="58"/>
                    <a:pt x="70" y="58"/>
                    <a:pt x="70" y="59"/>
                  </a:cubicBezTo>
                  <a:cubicBezTo>
                    <a:pt x="69" y="60"/>
                    <a:pt x="69" y="60"/>
                    <a:pt x="68" y="61"/>
                  </a:cubicBezTo>
                  <a:cubicBezTo>
                    <a:pt x="68" y="62"/>
                    <a:pt x="67" y="62"/>
                    <a:pt x="67" y="62"/>
                  </a:cubicBezTo>
                  <a:cubicBezTo>
                    <a:pt x="67" y="63"/>
                    <a:pt x="67" y="63"/>
                    <a:pt x="66" y="64"/>
                  </a:cubicBezTo>
                  <a:cubicBezTo>
                    <a:pt x="65" y="64"/>
                    <a:pt x="65" y="65"/>
                    <a:pt x="65" y="65"/>
                  </a:cubicBezTo>
                  <a:cubicBezTo>
                    <a:pt x="64" y="65"/>
                    <a:pt x="64" y="66"/>
                    <a:pt x="64" y="66"/>
                  </a:cubicBezTo>
                  <a:cubicBezTo>
                    <a:pt x="63" y="67"/>
                    <a:pt x="62" y="68"/>
                    <a:pt x="62" y="68"/>
                  </a:cubicBezTo>
                  <a:cubicBezTo>
                    <a:pt x="62" y="68"/>
                    <a:pt x="62" y="68"/>
                    <a:pt x="61" y="69"/>
                  </a:cubicBezTo>
                  <a:cubicBezTo>
                    <a:pt x="61" y="69"/>
                    <a:pt x="59" y="70"/>
                    <a:pt x="59" y="70"/>
                  </a:cubicBezTo>
                  <a:cubicBezTo>
                    <a:pt x="59" y="70"/>
                    <a:pt x="58" y="70"/>
                    <a:pt x="57" y="71"/>
                  </a:cubicBezTo>
                  <a:cubicBezTo>
                    <a:pt x="57" y="71"/>
                    <a:pt x="55" y="72"/>
                    <a:pt x="54" y="72"/>
                  </a:cubicBezTo>
                  <a:cubicBezTo>
                    <a:pt x="54" y="72"/>
                    <a:pt x="53" y="71"/>
                    <a:pt x="53" y="71"/>
                  </a:cubicBezTo>
                  <a:cubicBezTo>
                    <a:pt x="53" y="70"/>
                    <a:pt x="52" y="69"/>
                    <a:pt x="52" y="69"/>
                  </a:cubicBezTo>
                  <a:cubicBezTo>
                    <a:pt x="52" y="69"/>
                    <a:pt x="52" y="69"/>
                    <a:pt x="52" y="69"/>
                  </a:cubicBezTo>
                  <a:cubicBezTo>
                    <a:pt x="53" y="68"/>
                    <a:pt x="53" y="68"/>
                    <a:pt x="53" y="68"/>
                  </a:cubicBezTo>
                  <a:cubicBezTo>
                    <a:pt x="53" y="68"/>
                    <a:pt x="53" y="67"/>
                    <a:pt x="54" y="67"/>
                  </a:cubicBezTo>
                  <a:cubicBezTo>
                    <a:pt x="54" y="66"/>
                    <a:pt x="54" y="66"/>
                    <a:pt x="54" y="66"/>
                  </a:cubicBezTo>
                  <a:cubicBezTo>
                    <a:pt x="54" y="65"/>
                    <a:pt x="55" y="65"/>
                    <a:pt x="55" y="65"/>
                  </a:cubicBezTo>
                  <a:cubicBezTo>
                    <a:pt x="55" y="65"/>
                    <a:pt x="57" y="65"/>
                    <a:pt x="58" y="65"/>
                  </a:cubicBezTo>
                  <a:cubicBezTo>
                    <a:pt x="58" y="64"/>
                    <a:pt x="59" y="64"/>
                    <a:pt x="59" y="64"/>
                  </a:cubicBezTo>
                  <a:cubicBezTo>
                    <a:pt x="60" y="63"/>
                    <a:pt x="61" y="63"/>
                    <a:pt x="61" y="63"/>
                  </a:cubicBezTo>
                  <a:cubicBezTo>
                    <a:pt x="62" y="62"/>
                    <a:pt x="63" y="61"/>
                    <a:pt x="64" y="61"/>
                  </a:cubicBezTo>
                  <a:cubicBezTo>
                    <a:pt x="65" y="60"/>
                    <a:pt x="66" y="58"/>
                    <a:pt x="66" y="58"/>
                  </a:cubicBezTo>
                  <a:cubicBezTo>
                    <a:pt x="67" y="57"/>
                    <a:pt x="68" y="55"/>
                    <a:pt x="69" y="54"/>
                  </a:cubicBezTo>
                  <a:cubicBezTo>
                    <a:pt x="70" y="52"/>
                    <a:pt x="70" y="51"/>
                    <a:pt x="71" y="51"/>
                  </a:cubicBezTo>
                  <a:cubicBezTo>
                    <a:pt x="71" y="51"/>
                    <a:pt x="71" y="50"/>
                    <a:pt x="71" y="50"/>
                  </a:cubicBezTo>
                  <a:cubicBezTo>
                    <a:pt x="72" y="49"/>
                    <a:pt x="71" y="49"/>
                    <a:pt x="72" y="48"/>
                  </a:cubicBezTo>
                  <a:cubicBezTo>
                    <a:pt x="72" y="48"/>
                    <a:pt x="72" y="48"/>
                    <a:pt x="72" y="47"/>
                  </a:cubicBezTo>
                  <a:cubicBezTo>
                    <a:pt x="73" y="47"/>
                    <a:pt x="73" y="47"/>
                    <a:pt x="73" y="47"/>
                  </a:cubicBezTo>
                  <a:cubicBezTo>
                    <a:pt x="73" y="47"/>
                    <a:pt x="73" y="47"/>
                    <a:pt x="74" y="47"/>
                  </a:cubicBezTo>
                  <a:cubicBezTo>
                    <a:pt x="74" y="47"/>
                    <a:pt x="74" y="47"/>
                    <a:pt x="74" y="47"/>
                  </a:cubicBezTo>
                  <a:cubicBezTo>
                    <a:pt x="75" y="47"/>
                    <a:pt x="75" y="46"/>
                    <a:pt x="75" y="47"/>
                  </a:cubicBezTo>
                  <a:close/>
                  <a:moveTo>
                    <a:pt x="117" y="72"/>
                  </a:moveTo>
                  <a:cubicBezTo>
                    <a:pt x="118" y="71"/>
                    <a:pt x="119" y="70"/>
                    <a:pt x="119" y="70"/>
                  </a:cubicBezTo>
                  <a:cubicBezTo>
                    <a:pt x="120" y="70"/>
                    <a:pt x="120" y="70"/>
                    <a:pt x="121" y="71"/>
                  </a:cubicBezTo>
                  <a:cubicBezTo>
                    <a:pt x="122" y="71"/>
                    <a:pt x="122" y="71"/>
                    <a:pt x="123" y="71"/>
                  </a:cubicBezTo>
                  <a:cubicBezTo>
                    <a:pt x="124" y="72"/>
                    <a:pt x="124" y="72"/>
                    <a:pt x="124" y="72"/>
                  </a:cubicBezTo>
                  <a:cubicBezTo>
                    <a:pt x="125" y="73"/>
                    <a:pt x="125" y="73"/>
                    <a:pt x="125" y="73"/>
                  </a:cubicBezTo>
                  <a:cubicBezTo>
                    <a:pt x="126" y="72"/>
                    <a:pt x="127" y="72"/>
                    <a:pt x="127" y="72"/>
                  </a:cubicBezTo>
                  <a:cubicBezTo>
                    <a:pt x="128" y="72"/>
                    <a:pt x="128" y="72"/>
                    <a:pt x="128" y="72"/>
                  </a:cubicBezTo>
                  <a:cubicBezTo>
                    <a:pt x="129" y="72"/>
                    <a:pt x="129" y="72"/>
                    <a:pt x="130" y="72"/>
                  </a:cubicBezTo>
                  <a:cubicBezTo>
                    <a:pt x="130" y="72"/>
                    <a:pt x="129" y="72"/>
                    <a:pt x="130" y="72"/>
                  </a:cubicBezTo>
                  <a:cubicBezTo>
                    <a:pt x="131" y="72"/>
                    <a:pt x="131" y="72"/>
                    <a:pt x="132" y="72"/>
                  </a:cubicBezTo>
                  <a:cubicBezTo>
                    <a:pt x="132" y="71"/>
                    <a:pt x="133" y="71"/>
                    <a:pt x="133" y="72"/>
                  </a:cubicBezTo>
                  <a:cubicBezTo>
                    <a:pt x="134" y="72"/>
                    <a:pt x="134" y="72"/>
                    <a:pt x="134" y="71"/>
                  </a:cubicBezTo>
                  <a:cubicBezTo>
                    <a:pt x="134" y="71"/>
                    <a:pt x="135" y="71"/>
                    <a:pt x="135" y="71"/>
                  </a:cubicBezTo>
                  <a:cubicBezTo>
                    <a:pt x="135" y="71"/>
                    <a:pt x="135" y="71"/>
                    <a:pt x="136" y="71"/>
                  </a:cubicBezTo>
                  <a:cubicBezTo>
                    <a:pt x="136" y="71"/>
                    <a:pt x="136" y="71"/>
                    <a:pt x="137" y="71"/>
                  </a:cubicBezTo>
                  <a:cubicBezTo>
                    <a:pt x="137" y="71"/>
                    <a:pt x="138" y="71"/>
                    <a:pt x="138" y="71"/>
                  </a:cubicBezTo>
                  <a:cubicBezTo>
                    <a:pt x="139" y="71"/>
                    <a:pt x="139" y="72"/>
                    <a:pt x="139" y="72"/>
                  </a:cubicBezTo>
                  <a:cubicBezTo>
                    <a:pt x="139" y="72"/>
                    <a:pt x="140" y="72"/>
                    <a:pt x="140" y="73"/>
                  </a:cubicBezTo>
                  <a:cubicBezTo>
                    <a:pt x="140" y="73"/>
                    <a:pt x="140" y="73"/>
                    <a:pt x="140" y="74"/>
                  </a:cubicBezTo>
                  <a:cubicBezTo>
                    <a:pt x="140" y="74"/>
                    <a:pt x="140" y="74"/>
                    <a:pt x="140" y="75"/>
                  </a:cubicBezTo>
                  <a:cubicBezTo>
                    <a:pt x="140" y="76"/>
                    <a:pt x="141" y="76"/>
                    <a:pt x="140" y="77"/>
                  </a:cubicBezTo>
                  <a:cubicBezTo>
                    <a:pt x="140" y="77"/>
                    <a:pt x="140" y="78"/>
                    <a:pt x="140" y="79"/>
                  </a:cubicBezTo>
                  <a:cubicBezTo>
                    <a:pt x="139" y="79"/>
                    <a:pt x="138" y="79"/>
                    <a:pt x="138" y="79"/>
                  </a:cubicBezTo>
                  <a:cubicBezTo>
                    <a:pt x="137" y="79"/>
                    <a:pt x="137" y="80"/>
                    <a:pt x="136" y="80"/>
                  </a:cubicBezTo>
                  <a:cubicBezTo>
                    <a:pt x="135" y="80"/>
                    <a:pt x="135" y="81"/>
                    <a:pt x="134" y="81"/>
                  </a:cubicBezTo>
                  <a:cubicBezTo>
                    <a:pt x="134" y="81"/>
                    <a:pt x="133" y="82"/>
                    <a:pt x="132" y="82"/>
                  </a:cubicBezTo>
                  <a:cubicBezTo>
                    <a:pt x="132" y="82"/>
                    <a:pt x="132" y="82"/>
                    <a:pt x="131" y="83"/>
                  </a:cubicBezTo>
                  <a:cubicBezTo>
                    <a:pt x="130" y="83"/>
                    <a:pt x="130" y="84"/>
                    <a:pt x="129" y="84"/>
                  </a:cubicBezTo>
                  <a:cubicBezTo>
                    <a:pt x="129" y="84"/>
                    <a:pt x="129" y="83"/>
                    <a:pt x="128" y="84"/>
                  </a:cubicBezTo>
                  <a:cubicBezTo>
                    <a:pt x="128" y="85"/>
                    <a:pt x="128" y="85"/>
                    <a:pt x="127" y="85"/>
                  </a:cubicBezTo>
                  <a:cubicBezTo>
                    <a:pt x="127" y="85"/>
                    <a:pt x="127" y="85"/>
                    <a:pt x="127" y="85"/>
                  </a:cubicBezTo>
                  <a:cubicBezTo>
                    <a:pt x="127" y="86"/>
                    <a:pt x="126" y="86"/>
                    <a:pt x="127" y="86"/>
                  </a:cubicBezTo>
                  <a:cubicBezTo>
                    <a:pt x="127" y="86"/>
                    <a:pt x="127" y="86"/>
                    <a:pt x="128" y="86"/>
                  </a:cubicBezTo>
                  <a:cubicBezTo>
                    <a:pt x="128" y="87"/>
                    <a:pt x="129" y="87"/>
                    <a:pt x="129" y="87"/>
                  </a:cubicBezTo>
                  <a:cubicBezTo>
                    <a:pt x="130" y="87"/>
                    <a:pt x="130" y="86"/>
                    <a:pt x="131" y="86"/>
                  </a:cubicBezTo>
                  <a:cubicBezTo>
                    <a:pt x="131" y="86"/>
                    <a:pt x="132" y="86"/>
                    <a:pt x="132" y="86"/>
                  </a:cubicBezTo>
                  <a:cubicBezTo>
                    <a:pt x="132" y="85"/>
                    <a:pt x="133" y="85"/>
                    <a:pt x="133" y="85"/>
                  </a:cubicBezTo>
                  <a:cubicBezTo>
                    <a:pt x="133" y="85"/>
                    <a:pt x="133" y="85"/>
                    <a:pt x="134" y="85"/>
                  </a:cubicBezTo>
                  <a:cubicBezTo>
                    <a:pt x="134" y="85"/>
                    <a:pt x="134" y="86"/>
                    <a:pt x="135" y="86"/>
                  </a:cubicBezTo>
                  <a:cubicBezTo>
                    <a:pt x="136" y="86"/>
                    <a:pt x="135" y="86"/>
                    <a:pt x="136" y="87"/>
                  </a:cubicBezTo>
                  <a:cubicBezTo>
                    <a:pt x="136" y="87"/>
                    <a:pt x="136" y="87"/>
                    <a:pt x="136" y="87"/>
                  </a:cubicBezTo>
                  <a:cubicBezTo>
                    <a:pt x="136" y="88"/>
                    <a:pt x="137" y="88"/>
                    <a:pt x="136" y="88"/>
                  </a:cubicBezTo>
                  <a:cubicBezTo>
                    <a:pt x="136" y="88"/>
                    <a:pt x="136" y="89"/>
                    <a:pt x="136" y="89"/>
                  </a:cubicBezTo>
                  <a:cubicBezTo>
                    <a:pt x="136" y="90"/>
                    <a:pt x="135" y="90"/>
                    <a:pt x="135" y="90"/>
                  </a:cubicBezTo>
                  <a:cubicBezTo>
                    <a:pt x="135" y="91"/>
                    <a:pt x="135" y="91"/>
                    <a:pt x="134" y="91"/>
                  </a:cubicBezTo>
                  <a:cubicBezTo>
                    <a:pt x="134" y="91"/>
                    <a:pt x="133" y="91"/>
                    <a:pt x="132" y="91"/>
                  </a:cubicBezTo>
                  <a:cubicBezTo>
                    <a:pt x="132" y="91"/>
                    <a:pt x="131" y="90"/>
                    <a:pt x="130" y="90"/>
                  </a:cubicBezTo>
                  <a:cubicBezTo>
                    <a:pt x="129" y="90"/>
                    <a:pt x="129" y="90"/>
                    <a:pt x="128" y="90"/>
                  </a:cubicBezTo>
                  <a:cubicBezTo>
                    <a:pt x="128" y="90"/>
                    <a:pt x="127" y="90"/>
                    <a:pt x="126" y="91"/>
                  </a:cubicBezTo>
                  <a:cubicBezTo>
                    <a:pt x="126" y="91"/>
                    <a:pt x="125" y="91"/>
                    <a:pt x="124" y="91"/>
                  </a:cubicBezTo>
                  <a:cubicBezTo>
                    <a:pt x="124" y="91"/>
                    <a:pt x="124" y="91"/>
                    <a:pt x="123" y="91"/>
                  </a:cubicBezTo>
                  <a:cubicBezTo>
                    <a:pt x="122" y="91"/>
                    <a:pt x="122" y="91"/>
                    <a:pt x="121" y="92"/>
                  </a:cubicBezTo>
                  <a:cubicBezTo>
                    <a:pt x="121" y="92"/>
                    <a:pt x="119" y="92"/>
                    <a:pt x="119" y="92"/>
                  </a:cubicBezTo>
                  <a:cubicBezTo>
                    <a:pt x="118" y="93"/>
                    <a:pt x="118" y="93"/>
                    <a:pt x="117" y="93"/>
                  </a:cubicBezTo>
                  <a:cubicBezTo>
                    <a:pt x="116" y="93"/>
                    <a:pt x="116" y="94"/>
                    <a:pt x="116" y="94"/>
                  </a:cubicBezTo>
                  <a:cubicBezTo>
                    <a:pt x="116" y="94"/>
                    <a:pt x="115" y="94"/>
                    <a:pt x="115" y="95"/>
                  </a:cubicBezTo>
                  <a:cubicBezTo>
                    <a:pt x="114" y="95"/>
                    <a:pt x="114" y="96"/>
                    <a:pt x="113" y="96"/>
                  </a:cubicBezTo>
                  <a:cubicBezTo>
                    <a:pt x="113" y="96"/>
                    <a:pt x="113" y="96"/>
                    <a:pt x="113" y="96"/>
                  </a:cubicBezTo>
                  <a:cubicBezTo>
                    <a:pt x="112" y="96"/>
                    <a:pt x="111" y="96"/>
                    <a:pt x="111" y="96"/>
                  </a:cubicBezTo>
                  <a:cubicBezTo>
                    <a:pt x="111" y="96"/>
                    <a:pt x="110" y="96"/>
                    <a:pt x="110" y="96"/>
                  </a:cubicBezTo>
                  <a:cubicBezTo>
                    <a:pt x="109" y="96"/>
                    <a:pt x="109" y="95"/>
                    <a:pt x="109" y="95"/>
                  </a:cubicBezTo>
                  <a:cubicBezTo>
                    <a:pt x="108" y="95"/>
                    <a:pt x="107" y="95"/>
                    <a:pt x="107" y="95"/>
                  </a:cubicBezTo>
                  <a:cubicBezTo>
                    <a:pt x="106" y="94"/>
                    <a:pt x="106" y="94"/>
                    <a:pt x="105" y="93"/>
                  </a:cubicBezTo>
                  <a:cubicBezTo>
                    <a:pt x="105" y="93"/>
                    <a:pt x="104" y="93"/>
                    <a:pt x="104" y="93"/>
                  </a:cubicBezTo>
                  <a:cubicBezTo>
                    <a:pt x="104" y="92"/>
                    <a:pt x="103" y="92"/>
                    <a:pt x="103" y="92"/>
                  </a:cubicBezTo>
                  <a:cubicBezTo>
                    <a:pt x="103" y="91"/>
                    <a:pt x="103" y="91"/>
                    <a:pt x="103" y="90"/>
                  </a:cubicBezTo>
                  <a:cubicBezTo>
                    <a:pt x="103" y="90"/>
                    <a:pt x="103" y="90"/>
                    <a:pt x="103" y="89"/>
                  </a:cubicBezTo>
                  <a:cubicBezTo>
                    <a:pt x="103" y="89"/>
                    <a:pt x="103" y="89"/>
                    <a:pt x="103" y="88"/>
                  </a:cubicBezTo>
                  <a:cubicBezTo>
                    <a:pt x="103" y="88"/>
                    <a:pt x="103" y="88"/>
                    <a:pt x="103" y="88"/>
                  </a:cubicBezTo>
                  <a:cubicBezTo>
                    <a:pt x="103" y="87"/>
                    <a:pt x="103" y="86"/>
                    <a:pt x="104" y="86"/>
                  </a:cubicBezTo>
                  <a:cubicBezTo>
                    <a:pt x="105" y="86"/>
                    <a:pt x="106" y="86"/>
                    <a:pt x="106" y="86"/>
                  </a:cubicBezTo>
                  <a:cubicBezTo>
                    <a:pt x="107" y="87"/>
                    <a:pt x="107" y="86"/>
                    <a:pt x="108" y="87"/>
                  </a:cubicBezTo>
                  <a:cubicBezTo>
                    <a:pt x="108" y="87"/>
                    <a:pt x="108" y="87"/>
                    <a:pt x="109" y="87"/>
                  </a:cubicBezTo>
                  <a:cubicBezTo>
                    <a:pt x="110" y="87"/>
                    <a:pt x="111" y="87"/>
                    <a:pt x="112" y="87"/>
                  </a:cubicBezTo>
                  <a:cubicBezTo>
                    <a:pt x="113" y="87"/>
                    <a:pt x="113" y="87"/>
                    <a:pt x="114" y="87"/>
                  </a:cubicBezTo>
                  <a:cubicBezTo>
                    <a:pt x="115" y="87"/>
                    <a:pt x="116" y="87"/>
                    <a:pt x="116" y="87"/>
                  </a:cubicBezTo>
                  <a:cubicBezTo>
                    <a:pt x="117" y="86"/>
                    <a:pt x="118" y="85"/>
                    <a:pt x="119" y="85"/>
                  </a:cubicBezTo>
                  <a:cubicBezTo>
                    <a:pt x="119" y="85"/>
                    <a:pt x="120" y="85"/>
                    <a:pt x="120" y="84"/>
                  </a:cubicBezTo>
                  <a:cubicBezTo>
                    <a:pt x="121" y="84"/>
                    <a:pt x="122" y="83"/>
                    <a:pt x="123" y="83"/>
                  </a:cubicBezTo>
                  <a:cubicBezTo>
                    <a:pt x="123" y="83"/>
                    <a:pt x="124" y="82"/>
                    <a:pt x="124" y="82"/>
                  </a:cubicBezTo>
                  <a:cubicBezTo>
                    <a:pt x="124" y="81"/>
                    <a:pt x="125" y="81"/>
                    <a:pt x="125" y="81"/>
                  </a:cubicBezTo>
                  <a:cubicBezTo>
                    <a:pt x="126" y="80"/>
                    <a:pt x="127" y="80"/>
                    <a:pt x="127" y="79"/>
                  </a:cubicBezTo>
                  <a:cubicBezTo>
                    <a:pt x="128" y="79"/>
                    <a:pt x="128" y="79"/>
                    <a:pt x="129" y="79"/>
                  </a:cubicBezTo>
                  <a:cubicBezTo>
                    <a:pt x="129" y="78"/>
                    <a:pt x="129" y="78"/>
                    <a:pt x="130" y="78"/>
                  </a:cubicBezTo>
                  <a:cubicBezTo>
                    <a:pt x="130" y="78"/>
                    <a:pt x="130" y="77"/>
                    <a:pt x="130" y="77"/>
                  </a:cubicBezTo>
                  <a:cubicBezTo>
                    <a:pt x="131" y="77"/>
                    <a:pt x="131" y="76"/>
                    <a:pt x="131" y="76"/>
                  </a:cubicBezTo>
                  <a:cubicBezTo>
                    <a:pt x="130" y="76"/>
                    <a:pt x="130" y="77"/>
                    <a:pt x="129" y="77"/>
                  </a:cubicBezTo>
                  <a:cubicBezTo>
                    <a:pt x="129" y="77"/>
                    <a:pt x="129" y="76"/>
                    <a:pt x="128" y="77"/>
                  </a:cubicBezTo>
                  <a:cubicBezTo>
                    <a:pt x="127" y="78"/>
                    <a:pt x="127" y="78"/>
                    <a:pt x="126" y="78"/>
                  </a:cubicBezTo>
                  <a:cubicBezTo>
                    <a:pt x="125" y="78"/>
                    <a:pt x="125" y="79"/>
                    <a:pt x="124" y="79"/>
                  </a:cubicBezTo>
                  <a:cubicBezTo>
                    <a:pt x="123" y="79"/>
                    <a:pt x="122" y="79"/>
                    <a:pt x="121" y="78"/>
                  </a:cubicBezTo>
                  <a:cubicBezTo>
                    <a:pt x="120" y="78"/>
                    <a:pt x="120" y="78"/>
                    <a:pt x="120" y="77"/>
                  </a:cubicBezTo>
                  <a:cubicBezTo>
                    <a:pt x="119" y="77"/>
                    <a:pt x="119" y="77"/>
                    <a:pt x="119" y="76"/>
                  </a:cubicBezTo>
                  <a:cubicBezTo>
                    <a:pt x="118" y="76"/>
                    <a:pt x="118" y="75"/>
                    <a:pt x="118" y="75"/>
                  </a:cubicBezTo>
                  <a:cubicBezTo>
                    <a:pt x="117" y="74"/>
                    <a:pt x="117" y="74"/>
                    <a:pt x="117" y="73"/>
                  </a:cubicBezTo>
                  <a:cubicBezTo>
                    <a:pt x="117" y="72"/>
                    <a:pt x="117" y="72"/>
                    <a:pt x="117" y="72"/>
                  </a:cubicBezTo>
                  <a:close/>
                  <a:moveTo>
                    <a:pt x="184" y="64"/>
                  </a:moveTo>
                  <a:cubicBezTo>
                    <a:pt x="185" y="64"/>
                    <a:pt x="185" y="64"/>
                    <a:pt x="185" y="63"/>
                  </a:cubicBezTo>
                  <a:cubicBezTo>
                    <a:pt x="185" y="63"/>
                    <a:pt x="185" y="63"/>
                    <a:pt x="185" y="63"/>
                  </a:cubicBezTo>
                  <a:cubicBezTo>
                    <a:pt x="185" y="62"/>
                    <a:pt x="185" y="62"/>
                    <a:pt x="186" y="62"/>
                  </a:cubicBezTo>
                  <a:cubicBezTo>
                    <a:pt x="186" y="61"/>
                    <a:pt x="186" y="61"/>
                    <a:pt x="186" y="61"/>
                  </a:cubicBezTo>
                  <a:cubicBezTo>
                    <a:pt x="186" y="61"/>
                    <a:pt x="186" y="61"/>
                    <a:pt x="187" y="60"/>
                  </a:cubicBezTo>
                  <a:cubicBezTo>
                    <a:pt x="187" y="60"/>
                    <a:pt x="187" y="60"/>
                    <a:pt x="187" y="60"/>
                  </a:cubicBezTo>
                  <a:cubicBezTo>
                    <a:pt x="187" y="61"/>
                    <a:pt x="187" y="61"/>
                    <a:pt x="187" y="61"/>
                  </a:cubicBezTo>
                  <a:cubicBezTo>
                    <a:pt x="187" y="61"/>
                    <a:pt x="187" y="61"/>
                    <a:pt x="187" y="62"/>
                  </a:cubicBezTo>
                  <a:cubicBezTo>
                    <a:pt x="187" y="62"/>
                    <a:pt x="187" y="62"/>
                    <a:pt x="187" y="62"/>
                  </a:cubicBezTo>
                  <a:cubicBezTo>
                    <a:pt x="187" y="63"/>
                    <a:pt x="187" y="63"/>
                    <a:pt x="187" y="63"/>
                  </a:cubicBezTo>
                  <a:cubicBezTo>
                    <a:pt x="187" y="64"/>
                    <a:pt x="186" y="64"/>
                    <a:pt x="186" y="64"/>
                  </a:cubicBezTo>
                  <a:cubicBezTo>
                    <a:pt x="186" y="64"/>
                    <a:pt x="186" y="64"/>
                    <a:pt x="186" y="65"/>
                  </a:cubicBezTo>
                  <a:cubicBezTo>
                    <a:pt x="186" y="65"/>
                    <a:pt x="186" y="65"/>
                    <a:pt x="185" y="65"/>
                  </a:cubicBezTo>
                  <a:cubicBezTo>
                    <a:pt x="185" y="65"/>
                    <a:pt x="185" y="65"/>
                    <a:pt x="185" y="65"/>
                  </a:cubicBezTo>
                  <a:cubicBezTo>
                    <a:pt x="185" y="65"/>
                    <a:pt x="184" y="64"/>
                    <a:pt x="184" y="64"/>
                  </a:cubicBezTo>
                  <a:close/>
                  <a:moveTo>
                    <a:pt x="180" y="66"/>
                  </a:moveTo>
                  <a:cubicBezTo>
                    <a:pt x="181" y="66"/>
                    <a:pt x="180" y="66"/>
                    <a:pt x="181" y="66"/>
                  </a:cubicBezTo>
                  <a:cubicBezTo>
                    <a:pt x="181" y="66"/>
                    <a:pt x="181" y="67"/>
                    <a:pt x="182" y="67"/>
                  </a:cubicBezTo>
                  <a:cubicBezTo>
                    <a:pt x="182" y="67"/>
                    <a:pt x="182" y="67"/>
                    <a:pt x="182" y="67"/>
                  </a:cubicBezTo>
                  <a:cubicBezTo>
                    <a:pt x="183" y="67"/>
                    <a:pt x="183" y="67"/>
                    <a:pt x="183" y="67"/>
                  </a:cubicBezTo>
                  <a:cubicBezTo>
                    <a:pt x="183" y="67"/>
                    <a:pt x="184" y="67"/>
                    <a:pt x="184" y="67"/>
                  </a:cubicBezTo>
                  <a:cubicBezTo>
                    <a:pt x="184" y="68"/>
                    <a:pt x="184" y="68"/>
                    <a:pt x="183" y="68"/>
                  </a:cubicBezTo>
                  <a:cubicBezTo>
                    <a:pt x="183" y="69"/>
                    <a:pt x="183" y="69"/>
                    <a:pt x="183" y="69"/>
                  </a:cubicBezTo>
                  <a:cubicBezTo>
                    <a:pt x="182" y="69"/>
                    <a:pt x="182" y="69"/>
                    <a:pt x="182" y="70"/>
                  </a:cubicBezTo>
                  <a:cubicBezTo>
                    <a:pt x="181" y="70"/>
                    <a:pt x="181" y="70"/>
                    <a:pt x="181" y="70"/>
                  </a:cubicBezTo>
                  <a:cubicBezTo>
                    <a:pt x="181" y="71"/>
                    <a:pt x="181" y="71"/>
                    <a:pt x="181" y="71"/>
                  </a:cubicBezTo>
                  <a:cubicBezTo>
                    <a:pt x="180" y="71"/>
                    <a:pt x="180" y="71"/>
                    <a:pt x="180" y="70"/>
                  </a:cubicBezTo>
                  <a:cubicBezTo>
                    <a:pt x="180" y="70"/>
                    <a:pt x="180" y="70"/>
                    <a:pt x="180" y="69"/>
                  </a:cubicBezTo>
                  <a:cubicBezTo>
                    <a:pt x="180" y="69"/>
                    <a:pt x="180" y="69"/>
                    <a:pt x="180" y="68"/>
                  </a:cubicBezTo>
                  <a:cubicBezTo>
                    <a:pt x="180" y="68"/>
                    <a:pt x="180" y="68"/>
                    <a:pt x="180" y="67"/>
                  </a:cubicBezTo>
                  <a:cubicBezTo>
                    <a:pt x="180" y="67"/>
                    <a:pt x="180" y="67"/>
                    <a:pt x="180" y="66"/>
                  </a:cubicBezTo>
                  <a:cubicBezTo>
                    <a:pt x="180" y="66"/>
                    <a:pt x="180" y="66"/>
                    <a:pt x="180" y="66"/>
                  </a:cubicBezTo>
                  <a:close/>
                  <a:moveTo>
                    <a:pt x="190" y="91"/>
                  </a:moveTo>
                  <a:cubicBezTo>
                    <a:pt x="191" y="91"/>
                    <a:pt x="192" y="91"/>
                    <a:pt x="193" y="90"/>
                  </a:cubicBezTo>
                  <a:cubicBezTo>
                    <a:pt x="194" y="90"/>
                    <a:pt x="194" y="90"/>
                    <a:pt x="195" y="90"/>
                  </a:cubicBezTo>
                  <a:cubicBezTo>
                    <a:pt x="196" y="90"/>
                    <a:pt x="197" y="90"/>
                    <a:pt x="197" y="91"/>
                  </a:cubicBezTo>
                  <a:cubicBezTo>
                    <a:pt x="198" y="91"/>
                    <a:pt x="198" y="92"/>
                    <a:pt x="199" y="93"/>
                  </a:cubicBezTo>
                  <a:cubicBezTo>
                    <a:pt x="199" y="95"/>
                    <a:pt x="199" y="95"/>
                    <a:pt x="199" y="96"/>
                  </a:cubicBezTo>
                  <a:cubicBezTo>
                    <a:pt x="199" y="96"/>
                    <a:pt x="199" y="97"/>
                    <a:pt x="199" y="97"/>
                  </a:cubicBezTo>
                  <a:cubicBezTo>
                    <a:pt x="198" y="98"/>
                    <a:pt x="199" y="98"/>
                    <a:pt x="198" y="98"/>
                  </a:cubicBezTo>
                  <a:cubicBezTo>
                    <a:pt x="197" y="98"/>
                    <a:pt x="198" y="98"/>
                    <a:pt x="197" y="98"/>
                  </a:cubicBezTo>
                  <a:cubicBezTo>
                    <a:pt x="195" y="99"/>
                    <a:pt x="195" y="99"/>
                    <a:pt x="195" y="99"/>
                  </a:cubicBezTo>
                  <a:cubicBezTo>
                    <a:pt x="195" y="99"/>
                    <a:pt x="195" y="100"/>
                    <a:pt x="194" y="99"/>
                  </a:cubicBezTo>
                  <a:cubicBezTo>
                    <a:pt x="193" y="99"/>
                    <a:pt x="193" y="98"/>
                    <a:pt x="193" y="98"/>
                  </a:cubicBezTo>
                  <a:cubicBezTo>
                    <a:pt x="193" y="98"/>
                    <a:pt x="194" y="98"/>
                    <a:pt x="194" y="97"/>
                  </a:cubicBezTo>
                  <a:cubicBezTo>
                    <a:pt x="193" y="96"/>
                    <a:pt x="193" y="95"/>
                    <a:pt x="193" y="94"/>
                  </a:cubicBezTo>
                  <a:cubicBezTo>
                    <a:pt x="193" y="94"/>
                    <a:pt x="192" y="93"/>
                    <a:pt x="191" y="93"/>
                  </a:cubicBezTo>
                  <a:cubicBezTo>
                    <a:pt x="191" y="92"/>
                    <a:pt x="190" y="92"/>
                    <a:pt x="190" y="92"/>
                  </a:cubicBezTo>
                  <a:cubicBezTo>
                    <a:pt x="190" y="91"/>
                    <a:pt x="190" y="91"/>
                    <a:pt x="190" y="91"/>
                  </a:cubicBezTo>
                  <a:close/>
                  <a:moveTo>
                    <a:pt x="170" y="68"/>
                  </a:moveTo>
                  <a:cubicBezTo>
                    <a:pt x="170" y="68"/>
                    <a:pt x="171" y="68"/>
                    <a:pt x="171" y="68"/>
                  </a:cubicBezTo>
                  <a:cubicBezTo>
                    <a:pt x="171" y="68"/>
                    <a:pt x="171" y="69"/>
                    <a:pt x="172" y="69"/>
                  </a:cubicBezTo>
                  <a:cubicBezTo>
                    <a:pt x="172" y="69"/>
                    <a:pt x="172" y="69"/>
                    <a:pt x="173" y="69"/>
                  </a:cubicBezTo>
                  <a:cubicBezTo>
                    <a:pt x="173" y="69"/>
                    <a:pt x="173" y="69"/>
                    <a:pt x="173" y="69"/>
                  </a:cubicBezTo>
                  <a:cubicBezTo>
                    <a:pt x="173" y="69"/>
                    <a:pt x="173" y="69"/>
                    <a:pt x="174" y="68"/>
                  </a:cubicBezTo>
                  <a:cubicBezTo>
                    <a:pt x="174" y="68"/>
                    <a:pt x="174" y="68"/>
                    <a:pt x="174" y="68"/>
                  </a:cubicBezTo>
                  <a:cubicBezTo>
                    <a:pt x="174" y="68"/>
                    <a:pt x="175" y="67"/>
                    <a:pt x="175" y="67"/>
                  </a:cubicBezTo>
                  <a:cubicBezTo>
                    <a:pt x="175" y="67"/>
                    <a:pt x="176" y="67"/>
                    <a:pt x="176" y="67"/>
                  </a:cubicBezTo>
                  <a:cubicBezTo>
                    <a:pt x="176" y="66"/>
                    <a:pt x="176" y="65"/>
                    <a:pt x="176" y="65"/>
                  </a:cubicBezTo>
                  <a:cubicBezTo>
                    <a:pt x="176" y="65"/>
                    <a:pt x="176" y="64"/>
                    <a:pt x="176" y="63"/>
                  </a:cubicBezTo>
                  <a:cubicBezTo>
                    <a:pt x="176" y="62"/>
                    <a:pt x="175" y="61"/>
                    <a:pt x="175" y="61"/>
                  </a:cubicBezTo>
                  <a:cubicBezTo>
                    <a:pt x="175" y="61"/>
                    <a:pt x="175" y="60"/>
                    <a:pt x="175" y="59"/>
                  </a:cubicBezTo>
                  <a:cubicBezTo>
                    <a:pt x="174" y="58"/>
                    <a:pt x="174" y="58"/>
                    <a:pt x="174" y="57"/>
                  </a:cubicBezTo>
                  <a:cubicBezTo>
                    <a:pt x="174" y="57"/>
                    <a:pt x="174" y="56"/>
                    <a:pt x="174" y="56"/>
                  </a:cubicBezTo>
                  <a:cubicBezTo>
                    <a:pt x="174" y="56"/>
                    <a:pt x="175" y="55"/>
                    <a:pt x="176" y="55"/>
                  </a:cubicBezTo>
                  <a:cubicBezTo>
                    <a:pt x="176" y="55"/>
                    <a:pt x="176" y="55"/>
                    <a:pt x="177" y="55"/>
                  </a:cubicBezTo>
                  <a:cubicBezTo>
                    <a:pt x="178" y="55"/>
                    <a:pt x="178" y="55"/>
                    <a:pt x="178" y="56"/>
                  </a:cubicBezTo>
                  <a:cubicBezTo>
                    <a:pt x="179" y="56"/>
                    <a:pt x="179" y="56"/>
                    <a:pt x="180" y="56"/>
                  </a:cubicBezTo>
                  <a:cubicBezTo>
                    <a:pt x="181" y="57"/>
                    <a:pt x="181" y="58"/>
                    <a:pt x="181" y="58"/>
                  </a:cubicBezTo>
                  <a:cubicBezTo>
                    <a:pt x="181" y="59"/>
                    <a:pt x="181" y="60"/>
                    <a:pt x="181" y="60"/>
                  </a:cubicBezTo>
                  <a:cubicBezTo>
                    <a:pt x="181" y="61"/>
                    <a:pt x="181" y="61"/>
                    <a:pt x="181" y="62"/>
                  </a:cubicBezTo>
                  <a:cubicBezTo>
                    <a:pt x="180" y="62"/>
                    <a:pt x="181" y="62"/>
                    <a:pt x="181" y="63"/>
                  </a:cubicBezTo>
                  <a:cubicBezTo>
                    <a:pt x="181" y="63"/>
                    <a:pt x="181" y="63"/>
                    <a:pt x="181" y="63"/>
                  </a:cubicBezTo>
                  <a:cubicBezTo>
                    <a:pt x="181" y="63"/>
                    <a:pt x="181" y="64"/>
                    <a:pt x="182" y="63"/>
                  </a:cubicBezTo>
                  <a:cubicBezTo>
                    <a:pt x="183" y="63"/>
                    <a:pt x="183" y="63"/>
                    <a:pt x="183" y="63"/>
                  </a:cubicBezTo>
                  <a:cubicBezTo>
                    <a:pt x="183" y="62"/>
                    <a:pt x="184" y="62"/>
                    <a:pt x="184" y="62"/>
                  </a:cubicBezTo>
                  <a:cubicBezTo>
                    <a:pt x="184" y="62"/>
                    <a:pt x="184" y="61"/>
                    <a:pt x="185" y="60"/>
                  </a:cubicBezTo>
                  <a:cubicBezTo>
                    <a:pt x="186" y="60"/>
                    <a:pt x="186" y="59"/>
                    <a:pt x="186" y="59"/>
                  </a:cubicBezTo>
                  <a:cubicBezTo>
                    <a:pt x="186" y="59"/>
                    <a:pt x="186" y="58"/>
                    <a:pt x="186" y="58"/>
                  </a:cubicBezTo>
                  <a:cubicBezTo>
                    <a:pt x="187" y="58"/>
                    <a:pt x="187" y="56"/>
                    <a:pt x="188" y="56"/>
                  </a:cubicBezTo>
                  <a:cubicBezTo>
                    <a:pt x="189" y="56"/>
                    <a:pt x="189" y="56"/>
                    <a:pt x="190" y="55"/>
                  </a:cubicBezTo>
                  <a:cubicBezTo>
                    <a:pt x="191" y="55"/>
                    <a:pt x="191" y="56"/>
                    <a:pt x="192" y="56"/>
                  </a:cubicBezTo>
                  <a:cubicBezTo>
                    <a:pt x="192" y="56"/>
                    <a:pt x="193" y="56"/>
                    <a:pt x="193" y="57"/>
                  </a:cubicBezTo>
                  <a:cubicBezTo>
                    <a:pt x="193" y="58"/>
                    <a:pt x="193" y="59"/>
                    <a:pt x="193" y="59"/>
                  </a:cubicBezTo>
                  <a:cubicBezTo>
                    <a:pt x="193" y="60"/>
                    <a:pt x="194" y="60"/>
                    <a:pt x="193" y="61"/>
                  </a:cubicBezTo>
                  <a:cubicBezTo>
                    <a:pt x="193" y="61"/>
                    <a:pt x="192" y="62"/>
                    <a:pt x="192" y="62"/>
                  </a:cubicBezTo>
                  <a:cubicBezTo>
                    <a:pt x="191" y="63"/>
                    <a:pt x="191" y="62"/>
                    <a:pt x="191" y="63"/>
                  </a:cubicBezTo>
                  <a:cubicBezTo>
                    <a:pt x="190" y="63"/>
                    <a:pt x="190" y="64"/>
                    <a:pt x="190" y="64"/>
                  </a:cubicBezTo>
                  <a:cubicBezTo>
                    <a:pt x="189" y="64"/>
                    <a:pt x="189" y="65"/>
                    <a:pt x="189" y="65"/>
                  </a:cubicBezTo>
                  <a:cubicBezTo>
                    <a:pt x="189" y="66"/>
                    <a:pt x="189" y="66"/>
                    <a:pt x="189" y="66"/>
                  </a:cubicBezTo>
                  <a:cubicBezTo>
                    <a:pt x="190" y="66"/>
                    <a:pt x="190" y="66"/>
                    <a:pt x="190" y="66"/>
                  </a:cubicBezTo>
                  <a:cubicBezTo>
                    <a:pt x="191" y="65"/>
                    <a:pt x="191" y="65"/>
                    <a:pt x="191" y="65"/>
                  </a:cubicBezTo>
                  <a:cubicBezTo>
                    <a:pt x="192" y="64"/>
                    <a:pt x="192" y="64"/>
                    <a:pt x="193" y="64"/>
                  </a:cubicBezTo>
                  <a:cubicBezTo>
                    <a:pt x="193" y="64"/>
                    <a:pt x="193" y="64"/>
                    <a:pt x="194" y="63"/>
                  </a:cubicBezTo>
                  <a:cubicBezTo>
                    <a:pt x="194" y="63"/>
                    <a:pt x="194" y="62"/>
                    <a:pt x="195" y="62"/>
                  </a:cubicBezTo>
                  <a:cubicBezTo>
                    <a:pt x="196" y="62"/>
                    <a:pt x="195" y="62"/>
                    <a:pt x="196" y="61"/>
                  </a:cubicBezTo>
                  <a:cubicBezTo>
                    <a:pt x="197" y="61"/>
                    <a:pt x="197" y="61"/>
                    <a:pt x="198" y="61"/>
                  </a:cubicBezTo>
                  <a:cubicBezTo>
                    <a:pt x="198" y="61"/>
                    <a:pt x="199" y="61"/>
                    <a:pt x="199" y="61"/>
                  </a:cubicBezTo>
                  <a:cubicBezTo>
                    <a:pt x="199" y="62"/>
                    <a:pt x="199" y="62"/>
                    <a:pt x="200" y="62"/>
                  </a:cubicBezTo>
                  <a:cubicBezTo>
                    <a:pt x="200" y="62"/>
                    <a:pt x="200" y="62"/>
                    <a:pt x="200" y="63"/>
                  </a:cubicBezTo>
                  <a:cubicBezTo>
                    <a:pt x="200" y="63"/>
                    <a:pt x="200" y="64"/>
                    <a:pt x="200" y="64"/>
                  </a:cubicBezTo>
                  <a:cubicBezTo>
                    <a:pt x="200" y="64"/>
                    <a:pt x="200" y="65"/>
                    <a:pt x="200" y="65"/>
                  </a:cubicBezTo>
                  <a:cubicBezTo>
                    <a:pt x="200" y="66"/>
                    <a:pt x="199" y="66"/>
                    <a:pt x="199" y="66"/>
                  </a:cubicBezTo>
                  <a:cubicBezTo>
                    <a:pt x="198" y="66"/>
                    <a:pt x="197" y="67"/>
                    <a:pt x="197" y="67"/>
                  </a:cubicBezTo>
                  <a:cubicBezTo>
                    <a:pt x="196" y="67"/>
                    <a:pt x="196" y="67"/>
                    <a:pt x="195" y="67"/>
                  </a:cubicBezTo>
                  <a:cubicBezTo>
                    <a:pt x="194" y="68"/>
                    <a:pt x="194" y="68"/>
                    <a:pt x="193" y="68"/>
                  </a:cubicBezTo>
                  <a:cubicBezTo>
                    <a:pt x="193" y="68"/>
                    <a:pt x="193" y="68"/>
                    <a:pt x="192" y="68"/>
                  </a:cubicBezTo>
                  <a:cubicBezTo>
                    <a:pt x="191" y="68"/>
                    <a:pt x="191" y="68"/>
                    <a:pt x="191" y="68"/>
                  </a:cubicBezTo>
                  <a:cubicBezTo>
                    <a:pt x="190" y="68"/>
                    <a:pt x="190" y="68"/>
                    <a:pt x="189" y="69"/>
                  </a:cubicBezTo>
                  <a:cubicBezTo>
                    <a:pt x="189" y="69"/>
                    <a:pt x="188" y="69"/>
                    <a:pt x="187" y="69"/>
                  </a:cubicBezTo>
                  <a:cubicBezTo>
                    <a:pt x="187" y="69"/>
                    <a:pt x="186" y="70"/>
                    <a:pt x="186" y="70"/>
                  </a:cubicBezTo>
                  <a:cubicBezTo>
                    <a:pt x="185" y="70"/>
                    <a:pt x="185" y="71"/>
                    <a:pt x="185" y="71"/>
                  </a:cubicBezTo>
                  <a:cubicBezTo>
                    <a:pt x="184" y="71"/>
                    <a:pt x="183" y="72"/>
                    <a:pt x="183" y="72"/>
                  </a:cubicBezTo>
                  <a:cubicBezTo>
                    <a:pt x="183" y="72"/>
                    <a:pt x="182" y="73"/>
                    <a:pt x="182" y="73"/>
                  </a:cubicBezTo>
                  <a:cubicBezTo>
                    <a:pt x="181" y="73"/>
                    <a:pt x="181" y="74"/>
                    <a:pt x="180" y="74"/>
                  </a:cubicBezTo>
                  <a:cubicBezTo>
                    <a:pt x="180" y="74"/>
                    <a:pt x="180" y="74"/>
                    <a:pt x="180" y="75"/>
                  </a:cubicBezTo>
                  <a:cubicBezTo>
                    <a:pt x="180" y="75"/>
                    <a:pt x="180" y="75"/>
                    <a:pt x="180" y="76"/>
                  </a:cubicBezTo>
                  <a:cubicBezTo>
                    <a:pt x="180" y="76"/>
                    <a:pt x="180" y="76"/>
                    <a:pt x="181" y="76"/>
                  </a:cubicBezTo>
                  <a:cubicBezTo>
                    <a:pt x="181" y="76"/>
                    <a:pt x="182" y="76"/>
                    <a:pt x="182" y="75"/>
                  </a:cubicBezTo>
                  <a:cubicBezTo>
                    <a:pt x="182" y="75"/>
                    <a:pt x="182" y="75"/>
                    <a:pt x="182" y="75"/>
                  </a:cubicBezTo>
                  <a:cubicBezTo>
                    <a:pt x="183" y="74"/>
                    <a:pt x="183" y="74"/>
                    <a:pt x="183" y="74"/>
                  </a:cubicBezTo>
                  <a:cubicBezTo>
                    <a:pt x="184" y="74"/>
                    <a:pt x="184" y="73"/>
                    <a:pt x="184" y="74"/>
                  </a:cubicBezTo>
                  <a:cubicBezTo>
                    <a:pt x="184" y="74"/>
                    <a:pt x="184" y="75"/>
                    <a:pt x="184" y="75"/>
                  </a:cubicBezTo>
                  <a:cubicBezTo>
                    <a:pt x="184" y="75"/>
                    <a:pt x="183" y="75"/>
                    <a:pt x="183" y="76"/>
                  </a:cubicBezTo>
                  <a:cubicBezTo>
                    <a:pt x="183" y="76"/>
                    <a:pt x="183" y="76"/>
                    <a:pt x="183" y="76"/>
                  </a:cubicBezTo>
                  <a:cubicBezTo>
                    <a:pt x="183" y="77"/>
                    <a:pt x="183" y="77"/>
                    <a:pt x="182" y="78"/>
                  </a:cubicBezTo>
                  <a:cubicBezTo>
                    <a:pt x="182" y="78"/>
                    <a:pt x="182" y="78"/>
                    <a:pt x="182" y="78"/>
                  </a:cubicBezTo>
                  <a:cubicBezTo>
                    <a:pt x="182" y="79"/>
                    <a:pt x="182" y="79"/>
                    <a:pt x="182" y="79"/>
                  </a:cubicBezTo>
                  <a:cubicBezTo>
                    <a:pt x="182" y="80"/>
                    <a:pt x="182" y="80"/>
                    <a:pt x="183" y="79"/>
                  </a:cubicBezTo>
                  <a:cubicBezTo>
                    <a:pt x="183" y="78"/>
                    <a:pt x="184" y="78"/>
                    <a:pt x="184" y="78"/>
                  </a:cubicBezTo>
                  <a:cubicBezTo>
                    <a:pt x="184" y="77"/>
                    <a:pt x="185" y="77"/>
                    <a:pt x="185" y="76"/>
                  </a:cubicBezTo>
                  <a:cubicBezTo>
                    <a:pt x="185" y="76"/>
                    <a:pt x="185" y="75"/>
                    <a:pt x="185" y="75"/>
                  </a:cubicBezTo>
                  <a:cubicBezTo>
                    <a:pt x="185" y="75"/>
                    <a:pt x="185" y="74"/>
                    <a:pt x="185" y="74"/>
                  </a:cubicBezTo>
                  <a:cubicBezTo>
                    <a:pt x="185" y="73"/>
                    <a:pt x="185" y="73"/>
                    <a:pt x="186" y="72"/>
                  </a:cubicBezTo>
                  <a:cubicBezTo>
                    <a:pt x="186" y="72"/>
                    <a:pt x="185" y="72"/>
                    <a:pt x="186" y="71"/>
                  </a:cubicBezTo>
                  <a:cubicBezTo>
                    <a:pt x="187" y="71"/>
                    <a:pt x="187" y="71"/>
                    <a:pt x="188" y="71"/>
                  </a:cubicBezTo>
                  <a:cubicBezTo>
                    <a:pt x="189" y="70"/>
                    <a:pt x="190" y="70"/>
                    <a:pt x="190" y="70"/>
                  </a:cubicBezTo>
                  <a:cubicBezTo>
                    <a:pt x="191" y="70"/>
                    <a:pt x="191" y="70"/>
                    <a:pt x="191" y="71"/>
                  </a:cubicBezTo>
                  <a:cubicBezTo>
                    <a:pt x="191" y="71"/>
                    <a:pt x="191" y="71"/>
                    <a:pt x="191" y="72"/>
                  </a:cubicBezTo>
                  <a:cubicBezTo>
                    <a:pt x="192" y="72"/>
                    <a:pt x="192" y="73"/>
                    <a:pt x="192" y="73"/>
                  </a:cubicBezTo>
                  <a:cubicBezTo>
                    <a:pt x="192" y="74"/>
                    <a:pt x="191" y="73"/>
                    <a:pt x="191" y="74"/>
                  </a:cubicBezTo>
                  <a:cubicBezTo>
                    <a:pt x="190" y="75"/>
                    <a:pt x="190" y="75"/>
                    <a:pt x="190" y="75"/>
                  </a:cubicBezTo>
                  <a:cubicBezTo>
                    <a:pt x="189" y="75"/>
                    <a:pt x="188" y="75"/>
                    <a:pt x="188" y="76"/>
                  </a:cubicBezTo>
                  <a:cubicBezTo>
                    <a:pt x="187" y="76"/>
                    <a:pt x="187" y="77"/>
                    <a:pt x="187" y="77"/>
                  </a:cubicBezTo>
                  <a:cubicBezTo>
                    <a:pt x="186" y="77"/>
                    <a:pt x="186" y="78"/>
                    <a:pt x="186" y="78"/>
                  </a:cubicBezTo>
                  <a:cubicBezTo>
                    <a:pt x="186" y="78"/>
                    <a:pt x="186" y="79"/>
                    <a:pt x="186" y="79"/>
                  </a:cubicBezTo>
                  <a:cubicBezTo>
                    <a:pt x="186" y="79"/>
                    <a:pt x="186" y="79"/>
                    <a:pt x="186" y="79"/>
                  </a:cubicBezTo>
                  <a:cubicBezTo>
                    <a:pt x="187" y="79"/>
                    <a:pt x="187" y="80"/>
                    <a:pt x="187" y="79"/>
                  </a:cubicBezTo>
                  <a:cubicBezTo>
                    <a:pt x="187" y="78"/>
                    <a:pt x="187" y="78"/>
                    <a:pt x="188" y="78"/>
                  </a:cubicBezTo>
                  <a:cubicBezTo>
                    <a:pt x="188" y="78"/>
                    <a:pt x="188" y="77"/>
                    <a:pt x="188" y="78"/>
                  </a:cubicBezTo>
                  <a:cubicBezTo>
                    <a:pt x="189" y="78"/>
                    <a:pt x="189" y="78"/>
                    <a:pt x="189" y="79"/>
                  </a:cubicBezTo>
                  <a:cubicBezTo>
                    <a:pt x="189" y="79"/>
                    <a:pt x="189" y="79"/>
                    <a:pt x="189" y="79"/>
                  </a:cubicBezTo>
                  <a:cubicBezTo>
                    <a:pt x="189" y="80"/>
                    <a:pt x="189" y="80"/>
                    <a:pt x="189" y="80"/>
                  </a:cubicBezTo>
                  <a:cubicBezTo>
                    <a:pt x="188" y="81"/>
                    <a:pt x="188" y="81"/>
                    <a:pt x="188" y="81"/>
                  </a:cubicBezTo>
                  <a:cubicBezTo>
                    <a:pt x="188" y="81"/>
                    <a:pt x="188" y="82"/>
                    <a:pt x="188" y="82"/>
                  </a:cubicBezTo>
                  <a:cubicBezTo>
                    <a:pt x="188" y="82"/>
                    <a:pt x="188" y="83"/>
                    <a:pt x="189" y="83"/>
                  </a:cubicBezTo>
                  <a:cubicBezTo>
                    <a:pt x="189" y="83"/>
                    <a:pt x="189" y="83"/>
                    <a:pt x="189" y="83"/>
                  </a:cubicBezTo>
                  <a:cubicBezTo>
                    <a:pt x="189" y="84"/>
                    <a:pt x="189" y="84"/>
                    <a:pt x="189" y="84"/>
                  </a:cubicBezTo>
                  <a:cubicBezTo>
                    <a:pt x="189" y="84"/>
                    <a:pt x="189" y="84"/>
                    <a:pt x="188" y="85"/>
                  </a:cubicBezTo>
                  <a:cubicBezTo>
                    <a:pt x="188" y="85"/>
                    <a:pt x="188" y="85"/>
                    <a:pt x="188" y="86"/>
                  </a:cubicBezTo>
                  <a:cubicBezTo>
                    <a:pt x="187" y="86"/>
                    <a:pt x="187" y="86"/>
                    <a:pt x="187" y="86"/>
                  </a:cubicBezTo>
                  <a:cubicBezTo>
                    <a:pt x="187" y="87"/>
                    <a:pt x="187" y="87"/>
                    <a:pt x="188" y="87"/>
                  </a:cubicBezTo>
                  <a:cubicBezTo>
                    <a:pt x="188" y="87"/>
                    <a:pt x="188" y="87"/>
                    <a:pt x="188" y="87"/>
                  </a:cubicBezTo>
                  <a:cubicBezTo>
                    <a:pt x="189" y="87"/>
                    <a:pt x="189" y="87"/>
                    <a:pt x="189" y="87"/>
                  </a:cubicBezTo>
                  <a:cubicBezTo>
                    <a:pt x="190" y="87"/>
                    <a:pt x="190" y="87"/>
                    <a:pt x="190" y="87"/>
                  </a:cubicBezTo>
                  <a:cubicBezTo>
                    <a:pt x="190" y="87"/>
                    <a:pt x="190" y="87"/>
                    <a:pt x="190" y="87"/>
                  </a:cubicBezTo>
                  <a:cubicBezTo>
                    <a:pt x="190" y="87"/>
                    <a:pt x="190" y="87"/>
                    <a:pt x="190" y="88"/>
                  </a:cubicBezTo>
                  <a:cubicBezTo>
                    <a:pt x="190" y="89"/>
                    <a:pt x="190" y="89"/>
                    <a:pt x="190" y="90"/>
                  </a:cubicBezTo>
                  <a:cubicBezTo>
                    <a:pt x="189" y="90"/>
                    <a:pt x="189" y="90"/>
                    <a:pt x="189" y="90"/>
                  </a:cubicBezTo>
                  <a:cubicBezTo>
                    <a:pt x="189" y="91"/>
                    <a:pt x="189" y="91"/>
                    <a:pt x="189" y="91"/>
                  </a:cubicBezTo>
                  <a:cubicBezTo>
                    <a:pt x="189" y="91"/>
                    <a:pt x="188" y="92"/>
                    <a:pt x="188" y="92"/>
                  </a:cubicBezTo>
                  <a:cubicBezTo>
                    <a:pt x="188" y="93"/>
                    <a:pt x="188" y="93"/>
                    <a:pt x="189" y="94"/>
                  </a:cubicBezTo>
                  <a:cubicBezTo>
                    <a:pt x="189" y="95"/>
                    <a:pt x="189" y="95"/>
                    <a:pt x="189" y="96"/>
                  </a:cubicBezTo>
                  <a:cubicBezTo>
                    <a:pt x="189" y="96"/>
                    <a:pt x="189" y="97"/>
                    <a:pt x="189" y="97"/>
                  </a:cubicBezTo>
                  <a:cubicBezTo>
                    <a:pt x="189" y="98"/>
                    <a:pt x="190" y="99"/>
                    <a:pt x="190" y="99"/>
                  </a:cubicBezTo>
                  <a:cubicBezTo>
                    <a:pt x="190" y="100"/>
                    <a:pt x="190" y="101"/>
                    <a:pt x="190" y="101"/>
                  </a:cubicBezTo>
                  <a:cubicBezTo>
                    <a:pt x="190" y="101"/>
                    <a:pt x="189" y="102"/>
                    <a:pt x="189" y="103"/>
                  </a:cubicBezTo>
                  <a:cubicBezTo>
                    <a:pt x="189" y="103"/>
                    <a:pt x="188" y="103"/>
                    <a:pt x="188" y="103"/>
                  </a:cubicBezTo>
                  <a:cubicBezTo>
                    <a:pt x="188" y="104"/>
                    <a:pt x="188" y="104"/>
                    <a:pt x="187" y="104"/>
                  </a:cubicBezTo>
                  <a:cubicBezTo>
                    <a:pt x="187" y="104"/>
                    <a:pt x="187" y="105"/>
                    <a:pt x="187" y="105"/>
                  </a:cubicBezTo>
                  <a:cubicBezTo>
                    <a:pt x="186" y="105"/>
                    <a:pt x="186" y="105"/>
                    <a:pt x="186" y="105"/>
                  </a:cubicBezTo>
                  <a:cubicBezTo>
                    <a:pt x="185" y="105"/>
                    <a:pt x="185" y="104"/>
                    <a:pt x="185" y="104"/>
                  </a:cubicBezTo>
                  <a:cubicBezTo>
                    <a:pt x="185" y="104"/>
                    <a:pt x="184" y="104"/>
                    <a:pt x="184" y="103"/>
                  </a:cubicBezTo>
                  <a:cubicBezTo>
                    <a:pt x="184" y="102"/>
                    <a:pt x="184" y="102"/>
                    <a:pt x="183" y="102"/>
                  </a:cubicBezTo>
                  <a:cubicBezTo>
                    <a:pt x="183" y="102"/>
                    <a:pt x="183" y="101"/>
                    <a:pt x="183" y="101"/>
                  </a:cubicBezTo>
                  <a:cubicBezTo>
                    <a:pt x="183" y="101"/>
                    <a:pt x="182" y="101"/>
                    <a:pt x="182" y="101"/>
                  </a:cubicBezTo>
                  <a:cubicBezTo>
                    <a:pt x="182" y="100"/>
                    <a:pt x="182" y="100"/>
                    <a:pt x="181" y="100"/>
                  </a:cubicBezTo>
                  <a:cubicBezTo>
                    <a:pt x="181" y="100"/>
                    <a:pt x="182" y="100"/>
                    <a:pt x="181" y="100"/>
                  </a:cubicBezTo>
                  <a:cubicBezTo>
                    <a:pt x="181" y="100"/>
                    <a:pt x="180" y="101"/>
                    <a:pt x="180" y="101"/>
                  </a:cubicBezTo>
                  <a:cubicBezTo>
                    <a:pt x="180" y="102"/>
                    <a:pt x="180" y="102"/>
                    <a:pt x="180" y="102"/>
                  </a:cubicBezTo>
                  <a:cubicBezTo>
                    <a:pt x="180" y="103"/>
                    <a:pt x="180" y="103"/>
                    <a:pt x="180" y="104"/>
                  </a:cubicBezTo>
                  <a:cubicBezTo>
                    <a:pt x="179" y="104"/>
                    <a:pt x="179" y="104"/>
                    <a:pt x="179" y="104"/>
                  </a:cubicBezTo>
                  <a:cubicBezTo>
                    <a:pt x="179" y="105"/>
                    <a:pt x="178" y="105"/>
                    <a:pt x="178" y="105"/>
                  </a:cubicBezTo>
                  <a:cubicBezTo>
                    <a:pt x="178" y="105"/>
                    <a:pt x="177" y="106"/>
                    <a:pt x="177" y="106"/>
                  </a:cubicBezTo>
                  <a:cubicBezTo>
                    <a:pt x="177" y="106"/>
                    <a:pt x="176" y="106"/>
                    <a:pt x="176" y="106"/>
                  </a:cubicBezTo>
                  <a:cubicBezTo>
                    <a:pt x="176" y="106"/>
                    <a:pt x="175" y="106"/>
                    <a:pt x="175" y="106"/>
                  </a:cubicBezTo>
                  <a:cubicBezTo>
                    <a:pt x="175" y="105"/>
                    <a:pt x="174" y="105"/>
                    <a:pt x="174" y="105"/>
                  </a:cubicBezTo>
                  <a:cubicBezTo>
                    <a:pt x="173" y="105"/>
                    <a:pt x="173" y="105"/>
                    <a:pt x="173" y="105"/>
                  </a:cubicBezTo>
                  <a:cubicBezTo>
                    <a:pt x="173" y="105"/>
                    <a:pt x="173" y="104"/>
                    <a:pt x="173" y="104"/>
                  </a:cubicBezTo>
                  <a:cubicBezTo>
                    <a:pt x="172" y="103"/>
                    <a:pt x="172" y="103"/>
                    <a:pt x="172" y="103"/>
                  </a:cubicBezTo>
                  <a:cubicBezTo>
                    <a:pt x="172" y="102"/>
                    <a:pt x="172" y="102"/>
                    <a:pt x="172" y="102"/>
                  </a:cubicBezTo>
                  <a:cubicBezTo>
                    <a:pt x="172" y="101"/>
                    <a:pt x="172" y="101"/>
                    <a:pt x="172" y="101"/>
                  </a:cubicBezTo>
                  <a:cubicBezTo>
                    <a:pt x="172" y="101"/>
                    <a:pt x="172" y="100"/>
                    <a:pt x="173" y="100"/>
                  </a:cubicBezTo>
                  <a:cubicBezTo>
                    <a:pt x="173" y="100"/>
                    <a:pt x="173" y="100"/>
                    <a:pt x="174" y="100"/>
                  </a:cubicBezTo>
                  <a:cubicBezTo>
                    <a:pt x="175" y="100"/>
                    <a:pt x="175" y="101"/>
                    <a:pt x="175" y="101"/>
                  </a:cubicBezTo>
                  <a:cubicBezTo>
                    <a:pt x="175" y="101"/>
                    <a:pt x="175" y="101"/>
                    <a:pt x="176" y="101"/>
                  </a:cubicBezTo>
                  <a:cubicBezTo>
                    <a:pt x="176" y="101"/>
                    <a:pt x="177" y="100"/>
                    <a:pt x="177" y="100"/>
                  </a:cubicBezTo>
                  <a:cubicBezTo>
                    <a:pt x="177" y="100"/>
                    <a:pt x="178" y="99"/>
                    <a:pt x="179" y="99"/>
                  </a:cubicBezTo>
                  <a:cubicBezTo>
                    <a:pt x="179" y="99"/>
                    <a:pt x="180" y="98"/>
                    <a:pt x="180" y="97"/>
                  </a:cubicBezTo>
                  <a:cubicBezTo>
                    <a:pt x="180" y="97"/>
                    <a:pt x="181" y="96"/>
                    <a:pt x="180" y="96"/>
                  </a:cubicBezTo>
                  <a:cubicBezTo>
                    <a:pt x="180" y="96"/>
                    <a:pt x="180" y="96"/>
                    <a:pt x="180" y="96"/>
                  </a:cubicBezTo>
                  <a:cubicBezTo>
                    <a:pt x="179" y="95"/>
                    <a:pt x="179" y="95"/>
                    <a:pt x="179" y="95"/>
                  </a:cubicBezTo>
                  <a:cubicBezTo>
                    <a:pt x="178" y="95"/>
                    <a:pt x="178" y="94"/>
                    <a:pt x="178" y="93"/>
                  </a:cubicBezTo>
                  <a:cubicBezTo>
                    <a:pt x="178" y="93"/>
                    <a:pt x="179" y="92"/>
                    <a:pt x="179" y="92"/>
                  </a:cubicBezTo>
                  <a:cubicBezTo>
                    <a:pt x="179" y="92"/>
                    <a:pt x="179" y="92"/>
                    <a:pt x="179" y="92"/>
                  </a:cubicBezTo>
                  <a:cubicBezTo>
                    <a:pt x="179" y="92"/>
                    <a:pt x="180" y="92"/>
                    <a:pt x="180" y="92"/>
                  </a:cubicBezTo>
                  <a:cubicBezTo>
                    <a:pt x="181" y="92"/>
                    <a:pt x="182" y="91"/>
                    <a:pt x="182" y="91"/>
                  </a:cubicBezTo>
                  <a:cubicBezTo>
                    <a:pt x="182" y="91"/>
                    <a:pt x="182" y="91"/>
                    <a:pt x="182" y="91"/>
                  </a:cubicBezTo>
                  <a:cubicBezTo>
                    <a:pt x="182" y="90"/>
                    <a:pt x="182" y="90"/>
                    <a:pt x="183" y="90"/>
                  </a:cubicBezTo>
                  <a:cubicBezTo>
                    <a:pt x="183" y="90"/>
                    <a:pt x="183" y="90"/>
                    <a:pt x="183" y="89"/>
                  </a:cubicBezTo>
                  <a:cubicBezTo>
                    <a:pt x="183" y="89"/>
                    <a:pt x="182" y="89"/>
                    <a:pt x="182" y="89"/>
                  </a:cubicBezTo>
                  <a:cubicBezTo>
                    <a:pt x="181" y="89"/>
                    <a:pt x="181" y="89"/>
                    <a:pt x="181" y="89"/>
                  </a:cubicBezTo>
                  <a:cubicBezTo>
                    <a:pt x="180" y="89"/>
                    <a:pt x="180" y="89"/>
                    <a:pt x="180" y="89"/>
                  </a:cubicBezTo>
                  <a:cubicBezTo>
                    <a:pt x="180" y="88"/>
                    <a:pt x="180" y="88"/>
                    <a:pt x="181" y="88"/>
                  </a:cubicBezTo>
                  <a:cubicBezTo>
                    <a:pt x="181" y="88"/>
                    <a:pt x="181" y="87"/>
                    <a:pt x="181" y="87"/>
                  </a:cubicBezTo>
                  <a:cubicBezTo>
                    <a:pt x="181" y="87"/>
                    <a:pt x="182" y="87"/>
                    <a:pt x="182" y="86"/>
                  </a:cubicBezTo>
                  <a:cubicBezTo>
                    <a:pt x="182" y="86"/>
                    <a:pt x="182" y="86"/>
                    <a:pt x="181" y="86"/>
                  </a:cubicBezTo>
                  <a:cubicBezTo>
                    <a:pt x="181" y="86"/>
                    <a:pt x="181" y="86"/>
                    <a:pt x="180" y="86"/>
                  </a:cubicBezTo>
                  <a:cubicBezTo>
                    <a:pt x="180" y="87"/>
                    <a:pt x="179" y="87"/>
                    <a:pt x="179" y="87"/>
                  </a:cubicBezTo>
                  <a:cubicBezTo>
                    <a:pt x="179" y="87"/>
                    <a:pt x="178" y="87"/>
                    <a:pt x="178" y="87"/>
                  </a:cubicBezTo>
                  <a:cubicBezTo>
                    <a:pt x="177" y="86"/>
                    <a:pt x="177" y="86"/>
                    <a:pt x="177" y="86"/>
                  </a:cubicBezTo>
                  <a:cubicBezTo>
                    <a:pt x="177" y="86"/>
                    <a:pt x="177" y="85"/>
                    <a:pt x="177" y="85"/>
                  </a:cubicBezTo>
                  <a:cubicBezTo>
                    <a:pt x="177" y="85"/>
                    <a:pt x="177" y="85"/>
                    <a:pt x="177" y="84"/>
                  </a:cubicBezTo>
                  <a:cubicBezTo>
                    <a:pt x="178" y="84"/>
                    <a:pt x="178" y="83"/>
                    <a:pt x="178" y="83"/>
                  </a:cubicBezTo>
                  <a:cubicBezTo>
                    <a:pt x="179" y="83"/>
                    <a:pt x="179" y="83"/>
                    <a:pt x="179" y="83"/>
                  </a:cubicBezTo>
                  <a:cubicBezTo>
                    <a:pt x="179" y="82"/>
                    <a:pt x="180" y="82"/>
                    <a:pt x="180" y="82"/>
                  </a:cubicBezTo>
                  <a:cubicBezTo>
                    <a:pt x="180" y="82"/>
                    <a:pt x="180" y="82"/>
                    <a:pt x="181" y="82"/>
                  </a:cubicBezTo>
                  <a:cubicBezTo>
                    <a:pt x="181" y="81"/>
                    <a:pt x="181" y="82"/>
                    <a:pt x="181" y="81"/>
                  </a:cubicBezTo>
                  <a:cubicBezTo>
                    <a:pt x="181" y="81"/>
                    <a:pt x="181" y="80"/>
                    <a:pt x="181" y="80"/>
                  </a:cubicBezTo>
                  <a:cubicBezTo>
                    <a:pt x="181" y="80"/>
                    <a:pt x="181" y="80"/>
                    <a:pt x="181" y="80"/>
                  </a:cubicBezTo>
                  <a:cubicBezTo>
                    <a:pt x="180" y="80"/>
                    <a:pt x="181" y="80"/>
                    <a:pt x="180" y="80"/>
                  </a:cubicBezTo>
                  <a:cubicBezTo>
                    <a:pt x="180" y="80"/>
                    <a:pt x="180" y="80"/>
                    <a:pt x="179" y="81"/>
                  </a:cubicBezTo>
                  <a:cubicBezTo>
                    <a:pt x="179" y="81"/>
                    <a:pt x="179" y="81"/>
                    <a:pt x="178" y="81"/>
                  </a:cubicBezTo>
                  <a:cubicBezTo>
                    <a:pt x="178" y="81"/>
                    <a:pt x="178" y="81"/>
                    <a:pt x="178" y="81"/>
                  </a:cubicBezTo>
                  <a:cubicBezTo>
                    <a:pt x="177" y="81"/>
                    <a:pt x="177" y="80"/>
                    <a:pt x="177" y="80"/>
                  </a:cubicBezTo>
                  <a:cubicBezTo>
                    <a:pt x="177" y="80"/>
                    <a:pt x="176" y="80"/>
                    <a:pt x="176" y="80"/>
                  </a:cubicBezTo>
                  <a:cubicBezTo>
                    <a:pt x="176" y="80"/>
                    <a:pt x="176" y="79"/>
                    <a:pt x="175" y="80"/>
                  </a:cubicBezTo>
                  <a:cubicBezTo>
                    <a:pt x="175" y="80"/>
                    <a:pt x="175" y="80"/>
                    <a:pt x="174" y="81"/>
                  </a:cubicBezTo>
                  <a:cubicBezTo>
                    <a:pt x="174" y="81"/>
                    <a:pt x="174" y="82"/>
                    <a:pt x="173" y="82"/>
                  </a:cubicBezTo>
                  <a:cubicBezTo>
                    <a:pt x="173" y="82"/>
                    <a:pt x="172" y="83"/>
                    <a:pt x="172" y="84"/>
                  </a:cubicBezTo>
                  <a:cubicBezTo>
                    <a:pt x="171" y="85"/>
                    <a:pt x="171" y="86"/>
                    <a:pt x="170" y="87"/>
                  </a:cubicBezTo>
                  <a:cubicBezTo>
                    <a:pt x="169" y="87"/>
                    <a:pt x="168" y="88"/>
                    <a:pt x="167" y="88"/>
                  </a:cubicBezTo>
                  <a:cubicBezTo>
                    <a:pt x="166" y="88"/>
                    <a:pt x="166" y="88"/>
                    <a:pt x="165" y="88"/>
                  </a:cubicBezTo>
                  <a:cubicBezTo>
                    <a:pt x="165" y="88"/>
                    <a:pt x="164" y="88"/>
                    <a:pt x="164" y="87"/>
                  </a:cubicBezTo>
                  <a:cubicBezTo>
                    <a:pt x="163" y="86"/>
                    <a:pt x="163" y="86"/>
                    <a:pt x="162" y="86"/>
                  </a:cubicBezTo>
                  <a:cubicBezTo>
                    <a:pt x="162" y="86"/>
                    <a:pt x="162" y="86"/>
                    <a:pt x="162" y="85"/>
                  </a:cubicBezTo>
                  <a:cubicBezTo>
                    <a:pt x="162" y="85"/>
                    <a:pt x="162" y="85"/>
                    <a:pt x="162" y="84"/>
                  </a:cubicBezTo>
                  <a:cubicBezTo>
                    <a:pt x="162" y="84"/>
                    <a:pt x="162" y="83"/>
                    <a:pt x="162" y="83"/>
                  </a:cubicBezTo>
                  <a:cubicBezTo>
                    <a:pt x="162" y="83"/>
                    <a:pt x="161" y="83"/>
                    <a:pt x="162" y="82"/>
                  </a:cubicBezTo>
                  <a:cubicBezTo>
                    <a:pt x="163" y="82"/>
                    <a:pt x="164" y="82"/>
                    <a:pt x="164" y="82"/>
                  </a:cubicBezTo>
                  <a:cubicBezTo>
                    <a:pt x="165" y="82"/>
                    <a:pt x="165" y="82"/>
                    <a:pt x="166" y="81"/>
                  </a:cubicBezTo>
                  <a:cubicBezTo>
                    <a:pt x="167" y="81"/>
                    <a:pt x="168" y="81"/>
                    <a:pt x="168" y="81"/>
                  </a:cubicBezTo>
                  <a:cubicBezTo>
                    <a:pt x="168" y="80"/>
                    <a:pt x="169" y="80"/>
                    <a:pt x="169" y="80"/>
                  </a:cubicBezTo>
                  <a:cubicBezTo>
                    <a:pt x="169" y="80"/>
                    <a:pt x="170" y="79"/>
                    <a:pt x="170" y="79"/>
                  </a:cubicBezTo>
                  <a:cubicBezTo>
                    <a:pt x="170" y="79"/>
                    <a:pt x="172" y="78"/>
                    <a:pt x="173" y="77"/>
                  </a:cubicBezTo>
                  <a:cubicBezTo>
                    <a:pt x="173" y="77"/>
                    <a:pt x="174" y="77"/>
                    <a:pt x="174" y="76"/>
                  </a:cubicBezTo>
                  <a:cubicBezTo>
                    <a:pt x="174" y="76"/>
                    <a:pt x="175" y="75"/>
                    <a:pt x="175" y="75"/>
                  </a:cubicBezTo>
                  <a:cubicBezTo>
                    <a:pt x="176" y="75"/>
                    <a:pt x="176" y="75"/>
                    <a:pt x="177" y="74"/>
                  </a:cubicBezTo>
                  <a:cubicBezTo>
                    <a:pt x="177" y="73"/>
                    <a:pt x="177" y="73"/>
                    <a:pt x="177" y="73"/>
                  </a:cubicBezTo>
                  <a:cubicBezTo>
                    <a:pt x="177" y="73"/>
                    <a:pt x="177" y="72"/>
                    <a:pt x="177" y="71"/>
                  </a:cubicBezTo>
                  <a:cubicBezTo>
                    <a:pt x="177" y="71"/>
                    <a:pt x="177" y="71"/>
                    <a:pt x="177" y="70"/>
                  </a:cubicBezTo>
                  <a:cubicBezTo>
                    <a:pt x="177" y="70"/>
                    <a:pt x="176" y="70"/>
                    <a:pt x="176" y="69"/>
                  </a:cubicBezTo>
                  <a:cubicBezTo>
                    <a:pt x="176" y="69"/>
                    <a:pt x="176" y="69"/>
                    <a:pt x="176" y="69"/>
                  </a:cubicBezTo>
                  <a:cubicBezTo>
                    <a:pt x="176" y="69"/>
                    <a:pt x="175" y="69"/>
                    <a:pt x="175" y="70"/>
                  </a:cubicBezTo>
                  <a:cubicBezTo>
                    <a:pt x="175" y="70"/>
                    <a:pt x="175" y="70"/>
                    <a:pt x="174" y="71"/>
                  </a:cubicBezTo>
                  <a:cubicBezTo>
                    <a:pt x="174" y="72"/>
                    <a:pt x="174" y="72"/>
                    <a:pt x="174" y="72"/>
                  </a:cubicBezTo>
                  <a:cubicBezTo>
                    <a:pt x="174" y="73"/>
                    <a:pt x="173" y="74"/>
                    <a:pt x="173" y="74"/>
                  </a:cubicBezTo>
                  <a:cubicBezTo>
                    <a:pt x="173" y="75"/>
                    <a:pt x="172" y="75"/>
                    <a:pt x="172" y="75"/>
                  </a:cubicBezTo>
                  <a:cubicBezTo>
                    <a:pt x="171" y="75"/>
                    <a:pt x="171" y="75"/>
                    <a:pt x="171" y="74"/>
                  </a:cubicBezTo>
                  <a:cubicBezTo>
                    <a:pt x="170" y="74"/>
                    <a:pt x="170" y="74"/>
                    <a:pt x="170" y="73"/>
                  </a:cubicBezTo>
                  <a:cubicBezTo>
                    <a:pt x="169" y="72"/>
                    <a:pt x="169" y="72"/>
                    <a:pt x="169" y="71"/>
                  </a:cubicBezTo>
                  <a:cubicBezTo>
                    <a:pt x="169" y="71"/>
                    <a:pt x="170" y="71"/>
                    <a:pt x="170" y="70"/>
                  </a:cubicBezTo>
                  <a:cubicBezTo>
                    <a:pt x="170" y="70"/>
                    <a:pt x="170" y="69"/>
                    <a:pt x="170" y="69"/>
                  </a:cubicBezTo>
                  <a:cubicBezTo>
                    <a:pt x="170" y="69"/>
                    <a:pt x="170" y="68"/>
                    <a:pt x="170" y="68"/>
                  </a:cubicBezTo>
                  <a:close/>
                  <a:moveTo>
                    <a:pt x="181" y="99"/>
                  </a:moveTo>
                  <a:cubicBezTo>
                    <a:pt x="181" y="98"/>
                    <a:pt x="182" y="98"/>
                    <a:pt x="182" y="97"/>
                  </a:cubicBezTo>
                  <a:cubicBezTo>
                    <a:pt x="182" y="97"/>
                    <a:pt x="182" y="96"/>
                    <a:pt x="182" y="95"/>
                  </a:cubicBezTo>
                  <a:cubicBezTo>
                    <a:pt x="182" y="95"/>
                    <a:pt x="182" y="95"/>
                    <a:pt x="182" y="95"/>
                  </a:cubicBezTo>
                  <a:cubicBezTo>
                    <a:pt x="183" y="94"/>
                    <a:pt x="183" y="94"/>
                    <a:pt x="184" y="94"/>
                  </a:cubicBezTo>
                  <a:cubicBezTo>
                    <a:pt x="184" y="95"/>
                    <a:pt x="184" y="95"/>
                    <a:pt x="184" y="96"/>
                  </a:cubicBezTo>
                  <a:cubicBezTo>
                    <a:pt x="184" y="96"/>
                    <a:pt x="184" y="97"/>
                    <a:pt x="184" y="98"/>
                  </a:cubicBezTo>
                  <a:cubicBezTo>
                    <a:pt x="185" y="98"/>
                    <a:pt x="185" y="99"/>
                    <a:pt x="184" y="99"/>
                  </a:cubicBezTo>
                  <a:cubicBezTo>
                    <a:pt x="183" y="99"/>
                    <a:pt x="183" y="100"/>
                    <a:pt x="182" y="99"/>
                  </a:cubicBezTo>
                  <a:cubicBezTo>
                    <a:pt x="182" y="99"/>
                    <a:pt x="182" y="100"/>
                    <a:pt x="181" y="99"/>
                  </a:cubicBezTo>
                  <a:close/>
                  <a:moveTo>
                    <a:pt x="218" y="78"/>
                  </a:moveTo>
                  <a:cubicBezTo>
                    <a:pt x="218" y="77"/>
                    <a:pt x="218" y="76"/>
                    <a:pt x="217" y="76"/>
                  </a:cubicBezTo>
                  <a:cubicBezTo>
                    <a:pt x="217" y="75"/>
                    <a:pt x="217" y="75"/>
                    <a:pt x="217" y="75"/>
                  </a:cubicBezTo>
                  <a:cubicBezTo>
                    <a:pt x="217" y="75"/>
                    <a:pt x="218" y="74"/>
                    <a:pt x="218" y="74"/>
                  </a:cubicBezTo>
                  <a:cubicBezTo>
                    <a:pt x="218" y="74"/>
                    <a:pt x="218" y="74"/>
                    <a:pt x="218" y="74"/>
                  </a:cubicBezTo>
                  <a:cubicBezTo>
                    <a:pt x="219" y="73"/>
                    <a:pt x="219" y="73"/>
                    <a:pt x="219" y="73"/>
                  </a:cubicBezTo>
                  <a:cubicBezTo>
                    <a:pt x="220" y="73"/>
                    <a:pt x="220" y="72"/>
                    <a:pt x="220" y="72"/>
                  </a:cubicBezTo>
                  <a:cubicBezTo>
                    <a:pt x="221" y="72"/>
                    <a:pt x="221" y="72"/>
                    <a:pt x="221" y="71"/>
                  </a:cubicBezTo>
                  <a:cubicBezTo>
                    <a:pt x="222" y="71"/>
                    <a:pt x="221" y="71"/>
                    <a:pt x="222" y="71"/>
                  </a:cubicBezTo>
                  <a:cubicBezTo>
                    <a:pt x="222" y="70"/>
                    <a:pt x="222" y="70"/>
                    <a:pt x="223" y="69"/>
                  </a:cubicBezTo>
                  <a:cubicBezTo>
                    <a:pt x="223" y="69"/>
                    <a:pt x="223" y="69"/>
                    <a:pt x="224" y="68"/>
                  </a:cubicBezTo>
                  <a:cubicBezTo>
                    <a:pt x="224" y="67"/>
                    <a:pt x="224" y="67"/>
                    <a:pt x="224" y="67"/>
                  </a:cubicBezTo>
                  <a:cubicBezTo>
                    <a:pt x="225" y="66"/>
                    <a:pt x="225" y="66"/>
                    <a:pt x="225" y="66"/>
                  </a:cubicBezTo>
                  <a:cubicBezTo>
                    <a:pt x="226" y="65"/>
                    <a:pt x="226" y="65"/>
                    <a:pt x="226" y="65"/>
                  </a:cubicBezTo>
                  <a:cubicBezTo>
                    <a:pt x="227" y="64"/>
                    <a:pt x="227" y="64"/>
                    <a:pt x="227" y="64"/>
                  </a:cubicBezTo>
                  <a:cubicBezTo>
                    <a:pt x="227" y="64"/>
                    <a:pt x="227" y="64"/>
                    <a:pt x="227" y="63"/>
                  </a:cubicBezTo>
                  <a:cubicBezTo>
                    <a:pt x="226" y="63"/>
                    <a:pt x="226" y="63"/>
                    <a:pt x="226" y="62"/>
                  </a:cubicBezTo>
                  <a:cubicBezTo>
                    <a:pt x="226" y="61"/>
                    <a:pt x="225" y="61"/>
                    <a:pt x="225" y="61"/>
                  </a:cubicBezTo>
                  <a:cubicBezTo>
                    <a:pt x="225" y="60"/>
                    <a:pt x="225" y="60"/>
                    <a:pt x="225" y="59"/>
                  </a:cubicBezTo>
                  <a:cubicBezTo>
                    <a:pt x="224" y="59"/>
                    <a:pt x="224" y="58"/>
                    <a:pt x="224" y="58"/>
                  </a:cubicBezTo>
                  <a:cubicBezTo>
                    <a:pt x="224" y="58"/>
                    <a:pt x="224" y="57"/>
                    <a:pt x="223" y="57"/>
                  </a:cubicBezTo>
                  <a:cubicBezTo>
                    <a:pt x="223" y="56"/>
                    <a:pt x="223" y="56"/>
                    <a:pt x="223" y="56"/>
                  </a:cubicBezTo>
                  <a:cubicBezTo>
                    <a:pt x="223" y="55"/>
                    <a:pt x="222" y="54"/>
                    <a:pt x="222" y="54"/>
                  </a:cubicBezTo>
                  <a:cubicBezTo>
                    <a:pt x="221" y="53"/>
                    <a:pt x="221" y="52"/>
                    <a:pt x="221" y="52"/>
                  </a:cubicBezTo>
                  <a:cubicBezTo>
                    <a:pt x="221" y="52"/>
                    <a:pt x="220" y="51"/>
                    <a:pt x="220" y="50"/>
                  </a:cubicBezTo>
                  <a:cubicBezTo>
                    <a:pt x="220" y="50"/>
                    <a:pt x="219" y="49"/>
                    <a:pt x="219" y="49"/>
                  </a:cubicBezTo>
                  <a:cubicBezTo>
                    <a:pt x="219" y="49"/>
                    <a:pt x="219" y="49"/>
                    <a:pt x="218" y="48"/>
                  </a:cubicBezTo>
                  <a:cubicBezTo>
                    <a:pt x="218" y="48"/>
                    <a:pt x="218" y="48"/>
                    <a:pt x="218" y="48"/>
                  </a:cubicBezTo>
                  <a:cubicBezTo>
                    <a:pt x="218" y="47"/>
                    <a:pt x="218" y="47"/>
                    <a:pt x="217" y="46"/>
                  </a:cubicBezTo>
                  <a:cubicBezTo>
                    <a:pt x="217" y="46"/>
                    <a:pt x="217" y="46"/>
                    <a:pt x="217" y="46"/>
                  </a:cubicBezTo>
                  <a:cubicBezTo>
                    <a:pt x="216" y="45"/>
                    <a:pt x="216" y="45"/>
                    <a:pt x="216" y="45"/>
                  </a:cubicBezTo>
                  <a:cubicBezTo>
                    <a:pt x="216" y="44"/>
                    <a:pt x="215" y="44"/>
                    <a:pt x="216" y="43"/>
                  </a:cubicBezTo>
                  <a:cubicBezTo>
                    <a:pt x="216" y="42"/>
                    <a:pt x="216" y="42"/>
                    <a:pt x="216" y="42"/>
                  </a:cubicBezTo>
                  <a:cubicBezTo>
                    <a:pt x="216" y="42"/>
                    <a:pt x="216" y="41"/>
                    <a:pt x="217" y="41"/>
                  </a:cubicBezTo>
                  <a:cubicBezTo>
                    <a:pt x="218" y="41"/>
                    <a:pt x="218" y="41"/>
                    <a:pt x="218" y="41"/>
                  </a:cubicBezTo>
                  <a:cubicBezTo>
                    <a:pt x="219" y="41"/>
                    <a:pt x="219" y="41"/>
                    <a:pt x="219" y="41"/>
                  </a:cubicBezTo>
                  <a:cubicBezTo>
                    <a:pt x="220" y="42"/>
                    <a:pt x="220" y="42"/>
                    <a:pt x="220" y="42"/>
                  </a:cubicBezTo>
                  <a:cubicBezTo>
                    <a:pt x="221" y="42"/>
                    <a:pt x="221" y="42"/>
                    <a:pt x="221" y="42"/>
                  </a:cubicBezTo>
                  <a:cubicBezTo>
                    <a:pt x="222" y="42"/>
                    <a:pt x="222" y="42"/>
                    <a:pt x="222" y="42"/>
                  </a:cubicBezTo>
                  <a:cubicBezTo>
                    <a:pt x="223" y="43"/>
                    <a:pt x="223" y="42"/>
                    <a:pt x="223" y="43"/>
                  </a:cubicBezTo>
                  <a:cubicBezTo>
                    <a:pt x="224" y="43"/>
                    <a:pt x="224" y="43"/>
                    <a:pt x="224" y="44"/>
                  </a:cubicBezTo>
                  <a:cubicBezTo>
                    <a:pt x="224" y="44"/>
                    <a:pt x="224" y="44"/>
                    <a:pt x="224" y="44"/>
                  </a:cubicBezTo>
                  <a:cubicBezTo>
                    <a:pt x="224" y="45"/>
                    <a:pt x="225" y="45"/>
                    <a:pt x="225" y="45"/>
                  </a:cubicBezTo>
                  <a:cubicBezTo>
                    <a:pt x="225" y="45"/>
                    <a:pt x="225" y="46"/>
                    <a:pt x="225" y="46"/>
                  </a:cubicBezTo>
                  <a:cubicBezTo>
                    <a:pt x="225" y="46"/>
                    <a:pt x="225" y="47"/>
                    <a:pt x="226" y="47"/>
                  </a:cubicBezTo>
                  <a:cubicBezTo>
                    <a:pt x="226" y="47"/>
                    <a:pt x="226" y="48"/>
                    <a:pt x="226" y="48"/>
                  </a:cubicBezTo>
                  <a:cubicBezTo>
                    <a:pt x="226" y="48"/>
                    <a:pt x="226" y="48"/>
                    <a:pt x="226" y="48"/>
                  </a:cubicBezTo>
                  <a:cubicBezTo>
                    <a:pt x="227" y="49"/>
                    <a:pt x="227" y="49"/>
                    <a:pt x="227" y="49"/>
                  </a:cubicBezTo>
                  <a:cubicBezTo>
                    <a:pt x="227" y="49"/>
                    <a:pt x="227" y="49"/>
                    <a:pt x="227" y="50"/>
                  </a:cubicBezTo>
                  <a:cubicBezTo>
                    <a:pt x="226" y="50"/>
                    <a:pt x="227" y="50"/>
                    <a:pt x="227" y="51"/>
                  </a:cubicBezTo>
                  <a:cubicBezTo>
                    <a:pt x="227" y="51"/>
                    <a:pt x="227" y="51"/>
                    <a:pt x="227" y="52"/>
                  </a:cubicBezTo>
                  <a:cubicBezTo>
                    <a:pt x="227" y="52"/>
                    <a:pt x="227" y="52"/>
                    <a:pt x="227" y="53"/>
                  </a:cubicBezTo>
                  <a:cubicBezTo>
                    <a:pt x="227" y="53"/>
                    <a:pt x="227" y="53"/>
                    <a:pt x="228" y="54"/>
                  </a:cubicBezTo>
                  <a:cubicBezTo>
                    <a:pt x="228" y="54"/>
                    <a:pt x="228" y="55"/>
                    <a:pt x="228" y="55"/>
                  </a:cubicBezTo>
                  <a:cubicBezTo>
                    <a:pt x="228" y="55"/>
                    <a:pt x="229" y="55"/>
                    <a:pt x="229" y="56"/>
                  </a:cubicBezTo>
                  <a:cubicBezTo>
                    <a:pt x="229" y="56"/>
                    <a:pt x="229" y="56"/>
                    <a:pt x="229" y="57"/>
                  </a:cubicBezTo>
                  <a:cubicBezTo>
                    <a:pt x="229" y="57"/>
                    <a:pt x="229" y="57"/>
                    <a:pt x="229" y="57"/>
                  </a:cubicBezTo>
                  <a:cubicBezTo>
                    <a:pt x="229" y="58"/>
                    <a:pt x="229" y="58"/>
                    <a:pt x="229" y="58"/>
                  </a:cubicBezTo>
                  <a:cubicBezTo>
                    <a:pt x="229" y="58"/>
                    <a:pt x="229" y="58"/>
                    <a:pt x="230" y="58"/>
                  </a:cubicBezTo>
                  <a:cubicBezTo>
                    <a:pt x="230" y="59"/>
                    <a:pt x="230" y="59"/>
                    <a:pt x="230" y="59"/>
                  </a:cubicBezTo>
                  <a:cubicBezTo>
                    <a:pt x="231" y="59"/>
                    <a:pt x="230" y="59"/>
                    <a:pt x="231" y="59"/>
                  </a:cubicBezTo>
                  <a:cubicBezTo>
                    <a:pt x="231" y="58"/>
                    <a:pt x="232" y="58"/>
                    <a:pt x="232" y="58"/>
                  </a:cubicBezTo>
                  <a:cubicBezTo>
                    <a:pt x="232" y="57"/>
                    <a:pt x="232" y="57"/>
                    <a:pt x="233" y="57"/>
                  </a:cubicBezTo>
                  <a:cubicBezTo>
                    <a:pt x="233" y="56"/>
                    <a:pt x="233" y="57"/>
                    <a:pt x="233" y="56"/>
                  </a:cubicBezTo>
                  <a:cubicBezTo>
                    <a:pt x="234" y="55"/>
                    <a:pt x="234" y="55"/>
                    <a:pt x="234" y="54"/>
                  </a:cubicBezTo>
                  <a:cubicBezTo>
                    <a:pt x="235" y="54"/>
                    <a:pt x="235" y="54"/>
                    <a:pt x="235" y="53"/>
                  </a:cubicBezTo>
                  <a:cubicBezTo>
                    <a:pt x="235" y="53"/>
                    <a:pt x="235" y="53"/>
                    <a:pt x="236" y="53"/>
                  </a:cubicBezTo>
                  <a:cubicBezTo>
                    <a:pt x="236" y="52"/>
                    <a:pt x="236" y="52"/>
                    <a:pt x="236" y="52"/>
                  </a:cubicBezTo>
                  <a:cubicBezTo>
                    <a:pt x="236" y="51"/>
                    <a:pt x="236" y="51"/>
                    <a:pt x="235" y="50"/>
                  </a:cubicBezTo>
                  <a:cubicBezTo>
                    <a:pt x="235" y="50"/>
                    <a:pt x="235" y="50"/>
                    <a:pt x="235" y="50"/>
                  </a:cubicBezTo>
                  <a:cubicBezTo>
                    <a:pt x="235" y="49"/>
                    <a:pt x="235" y="49"/>
                    <a:pt x="235" y="49"/>
                  </a:cubicBezTo>
                  <a:cubicBezTo>
                    <a:pt x="234" y="49"/>
                    <a:pt x="234" y="48"/>
                    <a:pt x="234" y="48"/>
                  </a:cubicBezTo>
                  <a:cubicBezTo>
                    <a:pt x="235" y="48"/>
                    <a:pt x="235" y="48"/>
                    <a:pt x="235" y="48"/>
                  </a:cubicBezTo>
                  <a:cubicBezTo>
                    <a:pt x="236" y="49"/>
                    <a:pt x="236" y="48"/>
                    <a:pt x="237" y="48"/>
                  </a:cubicBezTo>
                  <a:cubicBezTo>
                    <a:pt x="237" y="49"/>
                    <a:pt x="237" y="49"/>
                    <a:pt x="238" y="48"/>
                  </a:cubicBezTo>
                  <a:cubicBezTo>
                    <a:pt x="238" y="48"/>
                    <a:pt x="238" y="48"/>
                    <a:pt x="239" y="48"/>
                  </a:cubicBezTo>
                  <a:cubicBezTo>
                    <a:pt x="239" y="48"/>
                    <a:pt x="239" y="48"/>
                    <a:pt x="240" y="48"/>
                  </a:cubicBezTo>
                  <a:cubicBezTo>
                    <a:pt x="240" y="48"/>
                    <a:pt x="240" y="49"/>
                    <a:pt x="241" y="49"/>
                  </a:cubicBezTo>
                  <a:cubicBezTo>
                    <a:pt x="241" y="49"/>
                    <a:pt x="241" y="49"/>
                    <a:pt x="241" y="50"/>
                  </a:cubicBezTo>
                  <a:cubicBezTo>
                    <a:pt x="242" y="50"/>
                    <a:pt x="242" y="50"/>
                    <a:pt x="242" y="50"/>
                  </a:cubicBezTo>
                  <a:cubicBezTo>
                    <a:pt x="242" y="51"/>
                    <a:pt x="242" y="51"/>
                    <a:pt x="242" y="51"/>
                  </a:cubicBezTo>
                  <a:cubicBezTo>
                    <a:pt x="242" y="51"/>
                    <a:pt x="242" y="51"/>
                    <a:pt x="242" y="52"/>
                  </a:cubicBezTo>
                  <a:cubicBezTo>
                    <a:pt x="242" y="52"/>
                    <a:pt x="242" y="52"/>
                    <a:pt x="242" y="52"/>
                  </a:cubicBezTo>
                  <a:cubicBezTo>
                    <a:pt x="242" y="53"/>
                    <a:pt x="241" y="53"/>
                    <a:pt x="241" y="53"/>
                  </a:cubicBezTo>
                  <a:cubicBezTo>
                    <a:pt x="241" y="53"/>
                    <a:pt x="241" y="53"/>
                    <a:pt x="241" y="54"/>
                  </a:cubicBezTo>
                  <a:cubicBezTo>
                    <a:pt x="240" y="54"/>
                    <a:pt x="240" y="55"/>
                    <a:pt x="239" y="55"/>
                  </a:cubicBezTo>
                  <a:cubicBezTo>
                    <a:pt x="239" y="56"/>
                    <a:pt x="239" y="56"/>
                    <a:pt x="239" y="56"/>
                  </a:cubicBezTo>
                  <a:cubicBezTo>
                    <a:pt x="238" y="56"/>
                    <a:pt x="238" y="56"/>
                    <a:pt x="238" y="57"/>
                  </a:cubicBezTo>
                  <a:cubicBezTo>
                    <a:pt x="238" y="57"/>
                    <a:pt x="237" y="57"/>
                    <a:pt x="237" y="58"/>
                  </a:cubicBezTo>
                  <a:cubicBezTo>
                    <a:pt x="237" y="58"/>
                    <a:pt x="237" y="58"/>
                    <a:pt x="236" y="59"/>
                  </a:cubicBezTo>
                  <a:cubicBezTo>
                    <a:pt x="236" y="59"/>
                    <a:pt x="236" y="59"/>
                    <a:pt x="236" y="60"/>
                  </a:cubicBezTo>
                  <a:cubicBezTo>
                    <a:pt x="236" y="60"/>
                    <a:pt x="235" y="60"/>
                    <a:pt x="235" y="61"/>
                  </a:cubicBezTo>
                  <a:cubicBezTo>
                    <a:pt x="235" y="61"/>
                    <a:pt x="234" y="62"/>
                    <a:pt x="234" y="62"/>
                  </a:cubicBezTo>
                  <a:cubicBezTo>
                    <a:pt x="234" y="62"/>
                    <a:pt x="234" y="62"/>
                    <a:pt x="233" y="63"/>
                  </a:cubicBezTo>
                  <a:cubicBezTo>
                    <a:pt x="233" y="63"/>
                    <a:pt x="233" y="63"/>
                    <a:pt x="232" y="63"/>
                  </a:cubicBezTo>
                  <a:cubicBezTo>
                    <a:pt x="232" y="64"/>
                    <a:pt x="232" y="64"/>
                    <a:pt x="232" y="65"/>
                  </a:cubicBezTo>
                  <a:cubicBezTo>
                    <a:pt x="232" y="65"/>
                    <a:pt x="232" y="66"/>
                    <a:pt x="232" y="66"/>
                  </a:cubicBezTo>
                  <a:cubicBezTo>
                    <a:pt x="233" y="66"/>
                    <a:pt x="232" y="66"/>
                    <a:pt x="233" y="66"/>
                  </a:cubicBezTo>
                  <a:cubicBezTo>
                    <a:pt x="233" y="66"/>
                    <a:pt x="233" y="66"/>
                    <a:pt x="234" y="66"/>
                  </a:cubicBezTo>
                  <a:cubicBezTo>
                    <a:pt x="234" y="66"/>
                    <a:pt x="235" y="66"/>
                    <a:pt x="236" y="66"/>
                  </a:cubicBezTo>
                  <a:cubicBezTo>
                    <a:pt x="236" y="66"/>
                    <a:pt x="236" y="66"/>
                    <a:pt x="237" y="66"/>
                  </a:cubicBezTo>
                  <a:cubicBezTo>
                    <a:pt x="237" y="66"/>
                    <a:pt x="237" y="65"/>
                    <a:pt x="238" y="66"/>
                  </a:cubicBezTo>
                  <a:cubicBezTo>
                    <a:pt x="239" y="66"/>
                    <a:pt x="239" y="66"/>
                    <a:pt x="239" y="66"/>
                  </a:cubicBezTo>
                  <a:cubicBezTo>
                    <a:pt x="239" y="66"/>
                    <a:pt x="239" y="66"/>
                    <a:pt x="239" y="66"/>
                  </a:cubicBezTo>
                  <a:cubicBezTo>
                    <a:pt x="240" y="66"/>
                    <a:pt x="240" y="66"/>
                    <a:pt x="241" y="67"/>
                  </a:cubicBezTo>
                  <a:cubicBezTo>
                    <a:pt x="242" y="67"/>
                    <a:pt x="241" y="67"/>
                    <a:pt x="242" y="67"/>
                  </a:cubicBezTo>
                  <a:cubicBezTo>
                    <a:pt x="243" y="67"/>
                    <a:pt x="243" y="67"/>
                    <a:pt x="243" y="67"/>
                  </a:cubicBezTo>
                  <a:cubicBezTo>
                    <a:pt x="244" y="67"/>
                    <a:pt x="243" y="67"/>
                    <a:pt x="244" y="67"/>
                  </a:cubicBezTo>
                  <a:cubicBezTo>
                    <a:pt x="245" y="67"/>
                    <a:pt x="245" y="67"/>
                    <a:pt x="245" y="67"/>
                  </a:cubicBezTo>
                  <a:cubicBezTo>
                    <a:pt x="246" y="67"/>
                    <a:pt x="246" y="67"/>
                    <a:pt x="246" y="67"/>
                  </a:cubicBezTo>
                  <a:cubicBezTo>
                    <a:pt x="246" y="67"/>
                    <a:pt x="247" y="67"/>
                    <a:pt x="248" y="67"/>
                  </a:cubicBezTo>
                  <a:cubicBezTo>
                    <a:pt x="248" y="67"/>
                    <a:pt x="248" y="67"/>
                    <a:pt x="249" y="67"/>
                  </a:cubicBezTo>
                  <a:cubicBezTo>
                    <a:pt x="250" y="66"/>
                    <a:pt x="250" y="66"/>
                    <a:pt x="250" y="66"/>
                  </a:cubicBezTo>
                  <a:cubicBezTo>
                    <a:pt x="250" y="66"/>
                    <a:pt x="251" y="65"/>
                    <a:pt x="251" y="65"/>
                  </a:cubicBezTo>
                  <a:cubicBezTo>
                    <a:pt x="251" y="65"/>
                    <a:pt x="251" y="65"/>
                    <a:pt x="252" y="65"/>
                  </a:cubicBezTo>
                  <a:cubicBezTo>
                    <a:pt x="252" y="64"/>
                    <a:pt x="253" y="64"/>
                    <a:pt x="253" y="64"/>
                  </a:cubicBezTo>
                  <a:cubicBezTo>
                    <a:pt x="253" y="64"/>
                    <a:pt x="254" y="63"/>
                    <a:pt x="254" y="64"/>
                  </a:cubicBezTo>
                  <a:cubicBezTo>
                    <a:pt x="254" y="64"/>
                    <a:pt x="254" y="64"/>
                    <a:pt x="254" y="65"/>
                  </a:cubicBezTo>
                  <a:cubicBezTo>
                    <a:pt x="255" y="65"/>
                    <a:pt x="254" y="66"/>
                    <a:pt x="254" y="66"/>
                  </a:cubicBezTo>
                  <a:cubicBezTo>
                    <a:pt x="254" y="67"/>
                    <a:pt x="254" y="67"/>
                    <a:pt x="254" y="68"/>
                  </a:cubicBezTo>
                  <a:cubicBezTo>
                    <a:pt x="253" y="68"/>
                    <a:pt x="253" y="69"/>
                    <a:pt x="253" y="69"/>
                  </a:cubicBezTo>
                  <a:cubicBezTo>
                    <a:pt x="253" y="70"/>
                    <a:pt x="253" y="70"/>
                    <a:pt x="253" y="70"/>
                  </a:cubicBezTo>
                  <a:cubicBezTo>
                    <a:pt x="253" y="70"/>
                    <a:pt x="253" y="71"/>
                    <a:pt x="253" y="71"/>
                  </a:cubicBezTo>
                  <a:cubicBezTo>
                    <a:pt x="253" y="71"/>
                    <a:pt x="252" y="72"/>
                    <a:pt x="252" y="72"/>
                  </a:cubicBezTo>
                  <a:cubicBezTo>
                    <a:pt x="252" y="73"/>
                    <a:pt x="252" y="73"/>
                    <a:pt x="252" y="73"/>
                  </a:cubicBezTo>
                  <a:cubicBezTo>
                    <a:pt x="252" y="73"/>
                    <a:pt x="251" y="74"/>
                    <a:pt x="250" y="74"/>
                  </a:cubicBezTo>
                  <a:cubicBezTo>
                    <a:pt x="249" y="74"/>
                    <a:pt x="248" y="74"/>
                    <a:pt x="248" y="74"/>
                  </a:cubicBezTo>
                  <a:cubicBezTo>
                    <a:pt x="247" y="74"/>
                    <a:pt x="246" y="74"/>
                    <a:pt x="246" y="74"/>
                  </a:cubicBezTo>
                  <a:cubicBezTo>
                    <a:pt x="246" y="74"/>
                    <a:pt x="245" y="74"/>
                    <a:pt x="245" y="73"/>
                  </a:cubicBezTo>
                  <a:cubicBezTo>
                    <a:pt x="244" y="73"/>
                    <a:pt x="244" y="73"/>
                    <a:pt x="243" y="73"/>
                  </a:cubicBezTo>
                  <a:cubicBezTo>
                    <a:pt x="243" y="73"/>
                    <a:pt x="242" y="72"/>
                    <a:pt x="242" y="72"/>
                  </a:cubicBezTo>
                  <a:cubicBezTo>
                    <a:pt x="242" y="72"/>
                    <a:pt x="241" y="72"/>
                    <a:pt x="241" y="71"/>
                  </a:cubicBezTo>
                  <a:cubicBezTo>
                    <a:pt x="240" y="71"/>
                    <a:pt x="240" y="70"/>
                    <a:pt x="239" y="70"/>
                  </a:cubicBezTo>
                  <a:cubicBezTo>
                    <a:pt x="239" y="70"/>
                    <a:pt x="238" y="70"/>
                    <a:pt x="238" y="70"/>
                  </a:cubicBezTo>
                  <a:cubicBezTo>
                    <a:pt x="238" y="70"/>
                    <a:pt x="236" y="69"/>
                    <a:pt x="236" y="69"/>
                  </a:cubicBezTo>
                  <a:cubicBezTo>
                    <a:pt x="236" y="68"/>
                    <a:pt x="235" y="68"/>
                    <a:pt x="235" y="68"/>
                  </a:cubicBezTo>
                  <a:cubicBezTo>
                    <a:pt x="235" y="68"/>
                    <a:pt x="235" y="67"/>
                    <a:pt x="234" y="67"/>
                  </a:cubicBezTo>
                  <a:cubicBezTo>
                    <a:pt x="234" y="67"/>
                    <a:pt x="234" y="67"/>
                    <a:pt x="234" y="67"/>
                  </a:cubicBezTo>
                  <a:cubicBezTo>
                    <a:pt x="233" y="68"/>
                    <a:pt x="234" y="68"/>
                    <a:pt x="234" y="69"/>
                  </a:cubicBezTo>
                  <a:cubicBezTo>
                    <a:pt x="234" y="69"/>
                    <a:pt x="234" y="69"/>
                    <a:pt x="234" y="70"/>
                  </a:cubicBezTo>
                  <a:cubicBezTo>
                    <a:pt x="234" y="70"/>
                    <a:pt x="234" y="70"/>
                    <a:pt x="234" y="71"/>
                  </a:cubicBezTo>
                  <a:cubicBezTo>
                    <a:pt x="234" y="71"/>
                    <a:pt x="234" y="71"/>
                    <a:pt x="234" y="72"/>
                  </a:cubicBezTo>
                  <a:cubicBezTo>
                    <a:pt x="234" y="72"/>
                    <a:pt x="234" y="73"/>
                    <a:pt x="234" y="73"/>
                  </a:cubicBezTo>
                  <a:cubicBezTo>
                    <a:pt x="234" y="74"/>
                    <a:pt x="234" y="74"/>
                    <a:pt x="234" y="75"/>
                  </a:cubicBezTo>
                  <a:cubicBezTo>
                    <a:pt x="234" y="75"/>
                    <a:pt x="234" y="75"/>
                    <a:pt x="234" y="76"/>
                  </a:cubicBezTo>
                  <a:cubicBezTo>
                    <a:pt x="234" y="76"/>
                    <a:pt x="234" y="77"/>
                    <a:pt x="234" y="77"/>
                  </a:cubicBezTo>
                  <a:cubicBezTo>
                    <a:pt x="234" y="78"/>
                    <a:pt x="234" y="79"/>
                    <a:pt x="234" y="79"/>
                  </a:cubicBezTo>
                  <a:cubicBezTo>
                    <a:pt x="233" y="79"/>
                    <a:pt x="233" y="81"/>
                    <a:pt x="233" y="81"/>
                  </a:cubicBezTo>
                  <a:cubicBezTo>
                    <a:pt x="232" y="82"/>
                    <a:pt x="232" y="82"/>
                    <a:pt x="232" y="83"/>
                  </a:cubicBezTo>
                  <a:cubicBezTo>
                    <a:pt x="232" y="83"/>
                    <a:pt x="232" y="83"/>
                    <a:pt x="232" y="84"/>
                  </a:cubicBezTo>
                  <a:cubicBezTo>
                    <a:pt x="231" y="84"/>
                    <a:pt x="231" y="84"/>
                    <a:pt x="231" y="85"/>
                  </a:cubicBezTo>
                  <a:cubicBezTo>
                    <a:pt x="230" y="85"/>
                    <a:pt x="231" y="85"/>
                    <a:pt x="230" y="86"/>
                  </a:cubicBezTo>
                  <a:cubicBezTo>
                    <a:pt x="230" y="86"/>
                    <a:pt x="230" y="86"/>
                    <a:pt x="229" y="86"/>
                  </a:cubicBezTo>
                  <a:cubicBezTo>
                    <a:pt x="229" y="86"/>
                    <a:pt x="229" y="86"/>
                    <a:pt x="229" y="87"/>
                  </a:cubicBezTo>
                  <a:cubicBezTo>
                    <a:pt x="228" y="87"/>
                    <a:pt x="228" y="87"/>
                    <a:pt x="227" y="88"/>
                  </a:cubicBezTo>
                  <a:cubicBezTo>
                    <a:pt x="226" y="88"/>
                    <a:pt x="227" y="88"/>
                    <a:pt x="226" y="88"/>
                  </a:cubicBezTo>
                  <a:cubicBezTo>
                    <a:pt x="225" y="88"/>
                    <a:pt x="225" y="88"/>
                    <a:pt x="225" y="88"/>
                  </a:cubicBezTo>
                  <a:cubicBezTo>
                    <a:pt x="224" y="88"/>
                    <a:pt x="224" y="88"/>
                    <a:pt x="223" y="88"/>
                  </a:cubicBezTo>
                  <a:cubicBezTo>
                    <a:pt x="223" y="87"/>
                    <a:pt x="223" y="87"/>
                    <a:pt x="223" y="87"/>
                  </a:cubicBezTo>
                  <a:cubicBezTo>
                    <a:pt x="222" y="87"/>
                    <a:pt x="222" y="87"/>
                    <a:pt x="222" y="86"/>
                  </a:cubicBezTo>
                  <a:cubicBezTo>
                    <a:pt x="222" y="86"/>
                    <a:pt x="222" y="86"/>
                    <a:pt x="223" y="86"/>
                  </a:cubicBezTo>
                  <a:cubicBezTo>
                    <a:pt x="223" y="86"/>
                    <a:pt x="223" y="86"/>
                    <a:pt x="224" y="85"/>
                  </a:cubicBezTo>
                  <a:cubicBezTo>
                    <a:pt x="224" y="85"/>
                    <a:pt x="225" y="84"/>
                    <a:pt x="225" y="84"/>
                  </a:cubicBezTo>
                  <a:cubicBezTo>
                    <a:pt x="226" y="84"/>
                    <a:pt x="226" y="83"/>
                    <a:pt x="227" y="83"/>
                  </a:cubicBezTo>
                  <a:cubicBezTo>
                    <a:pt x="227" y="83"/>
                    <a:pt x="227" y="83"/>
                    <a:pt x="228" y="82"/>
                  </a:cubicBezTo>
                  <a:cubicBezTo>
                    <a:pt x="228" y="82"/>
                    <a:pt x="228" y="81"/>
                    <a:pt x="228" y="81"/>
                  </a:cubicBezTo>
                  <a:cubicBezTo>
                    <a:pt x="229" y="80"/>
                    <a:pt x="229" y="79"/>
                    <a:pt x="229" y="79"/>
                  </a:cubicBezTo>
                  <a:cubicBezTo>
                    <a:pt x="229" y="79"/>
                    <a:pt x="230" y="77"/>
                    <a:pt x="230" y="77"/>
                  </a:cubicBezTo>
                  <a:cubicBezTo>
                    <a:pt x="230" y="77"/>
                    <a:pt x="230" y="76"/>
                    <a:pt x="230" y="76"/>
                  </a:cubicBezTo>
                  <a:cubicBezTo>
                    <a:pt x="230" y="75"/>
                    <a:pt x="230" y="75"/>
                    <a:pt x="230" y="74"/>
                  </a:cubicBezTo>
                  <a:cubicBezTo>
                    <a:pt x="230" y="74"/>
                    <a:pt x="230" y="73"/>
                    <a:pt x="230" y="73"/>
                  </a:cubicBezTo>
                  <a:cubicBezTo>
                    <a:pt x="230" y="72"/>
                    <a:pt x="230" y="72"/>
                    <a:pt x="230" y="72"/>
                  </a:cubicBezTo>
                  <a:cubicBezTo>
                    <a:pt x="230" y="72"/>
                    <a:pt x="230" y="71"/>
                    <a:pt x="229" y="70"/>
                  </a:cubicBezTo>
                  <a:cubicBezTo>
                    <a:pt x="229" y="70"/>
                    <a:pt x="229" y="69"/>
                    <a:pt x="229" y="69"/>
                  </a:cubicBezTo>
                  <a:cubicBezTo>
                    <a:pt x="228" y="69"/>
                    <a:pt x="228" y="69"/>
                    <a:pt x="228" y="69"/>
                  </a:cubicBezTo>
                  <a:cubicBezTo>
                    <a:pt x="227" y="69"/>
                    <a:pt x="227" y="70"/>
                    <a:pt x="227" y="70"/>
                  </a:cubicBezTo>
                  <a:cubicBezTo>
                    <a:pt x="227" y="70"/>
                    <a:pt x="227" y="70"/>
                    <a:pt x="227" y="71"/>
                  </a:cubicBezTo>
                  <a:cubicBezTo>
                    <a:pt x="227" y="72"/>
                    <a:pt x="227" y="72"/>
                    <a:pt x="226" y="73"/>
                  </a:cubicBezTo>
                  <a:cubicBezTo>
                    <a:pt x="226" y="73"/>
                    <a:pt x="226" y="73"/>
                    <a:pt x="225" y="74"/>
                  </a:cubicBezTo>
                  <a:cubicBezTo>
                    <a:pt x="225" y="74"/>
                    <a:pt x="225" y="74"/>
                    <a:pt x="225" y="75"/>
                  </a:cubicBezTo>
                  <a:cubicBezTo>
                    <a:pt x="225" y="75"/>
                    <a:pt x="225" y="75"/>
                    <a:pt x="225" y="76"/>
                  </a:cubicBezTo>
                  <a:cubicBezTo>
                    <a:pt x="224" y="76"/>
                    <a:pt x="224" y="77"/>
                    <a:pt x="224" y="77"/>
                  </a:cubicBezTo>
                  <a:cubicBezTo>
                    <a:pt x="224" y="77"/>
                    <a:pt x="224" y="78"/>
                    <a:pt x="223" y="79"/>
                  </a:cubicBezTo>
                  <a:cubicBezTo>
                    <a:pt x="223" y="79"/>
                    <a:pt x="223" y="80"/>
                    <a:pt x="222" y="80"/>
                  </a:cubicBezTo>
                  <a:cubicBezTo>
                    <a:pt x="222" y="80"/>
                    <a:pt x="222" y="80"/>
                    <a:pt x="221" y="80"/>
                  </a:cubicBezTo>
                  <a:cubicBezTo>
                    <a:pt x="220" y="80"/>
                    <a:pt x="220" y="80"/>
                    <a:pt x="219" y="80"/>
                  </a:cubicBezTo>
                  <a:cubicBezTo>
                    <a:pt x="219" y="80"/>
                    <a:pt x="219" y="80"/>
                    <a:pt x="218" y="80"/>
                  </a:cubicBezTo>
                  <a:cubicBezTo>
                    <a:pt x="218" y="79"/>
                    <a:pt x="218" y="78"/>
                    <a:pt x="218" y="78"/>
                  </a:cubicBezTo>
                  <a:close/>
                  <a:moveTo>
                    <a:pt x="269" y="13"/>
                  </a:moveTo>
                  <a:cubicBezTo>
                    <a:pt x="269" y="13"/>
                    <a:pt x="268" y="13"/>
                    <a:pt x="268" y="12"/>
                  </a:cubicBezTo>
                  <a:cubicBezTo>
                    <a:pt x="268" y="12"/>
                    <a:pt x="268" y="12"/>
                    <a:pt x="269" y="12"/>
                  </a:cubicBezTo>
                  <a:cubicBezTo>
                    <a:pt x="269" y="11"/>
                    <a:pt x="269" y="12"/>
                    <a:pt x="269" y="11"/>
                  </a:cubicBezTo>
                  <a:cubicBezTo>
                    <a:pt x="269" y="10"/>
                    <a:pt x="269" y="10"/>
                    <a:pt x="270" y="10"/>
                  </a:cubicBezTo>
                  <a:cubicBezTo>
                    <a:pt x="270" y="9"/>
                    <a:pt x="270" y="9"/>
                    <a:pt x="270" y="9"/>
                  </a:cubicBezTo>
                  <a:cubicBezTo>
                    <a:pt x="270" y="10"/>
                    <a:pt x="270" y="9"/>
                    <a:pt x="271" y="10"/>
                  </a:cubicBezTo>
                  <a:cubicBezTo>
                    <a:pt x="271" y="10"/>
                    <a:pt x="271" y="10"/>
                    <a:pt x="271" y="10"/>
                  </a:cubicBezTo>
                  <a:cubicBezTo>
                    <a:pt x="272" y="11"/>
                    <a:pt x="272" y="11"/>
                    <a:pt x="272" y="11"/>
                  </a:cubicBezTo>
                  <a:cubicBezTo>
                    <a:pt x="272" y="12"/>
                    <a:pt x="272" y="13"/>
                    <a:pt x="272" y="13"/>
                  </a:cubicBezTo>
                  <a:cubicBezTo>
                    <a:pt x="273" y="13"/>
                    <a:pt x="273" y="14"/>
                    <a:pt x="273" y="14"/>
                  </a:cubicBezTo>
                  <a:cubicBezTo>
                    <a:pt x="273" y="15"/>
                    <a:pt x="273" y="15"/>
                    <a:pt x="273" y="16"/>
                  </a:cubicBezTo>
                  <a:cubicBezTo>
                    <a:pt x="273" y="16"/>
                    <a:pt x="273" y="16"/>
                    <a:pt x="273" y="16"/>
                  </a:cubicBezTo>
                  <a:cubicBezTo>
                    <a:pt x="272" y="16"/>
                    <a:pt x="272" y="17"/>
                    <a:pt x="272" y="16"/>
                  </a:cubicBezTo>
                  <a:cubicBezTo>
                    <a:pt x="272" y="16"/>
                    <a:pt x="272" y="16"/>
                    <a:pt x="271" y="15"/>
                  </a:cubicBezTo>
                  <a:cubicBezTo>
                    <a:pt x="271" y="15"/>
                    <a:pt x="271" y="15"/>
                    <a:pt x="271" y="14"/>
                  </a:cubicBezTo>
                  <a:cubicBezTo>
                    <a:pt x="271" y="14"/>
                    <a:pt x="270" y="14"/>
                    <a:pt x="270" y="13"/>
                  </a:cubicBezTo>
                  <a:cubicBezTo>
                    <a:pt x="270" y="13"/>
                    <a:pt x="269" y="13"/>
                    <a:pt x="269" y="13"/>
                  </a:cubicBezTo>
                  <a:close/>
                  <a:moveTo>
                    <a:pt x="272" y="22"/>
                  </a:moveTo>
                  <a:cubicBezTo>
                    <a:pt x="272" y="22"/>
                    <a:pt x="272" y="21"/>
                    <a:pt x="272" y="21"/>
                  </a:cubicBezTo>
                  <a:cubicBezTo>
                    <a:pt x="272" y="21"/>
                    <a:pt x="272" y="21"/>
                    <a:pt x="272" y="21"/>
                  </a:cubicBezTo>
                  <a:cubicBezTo>
                    <a:pt x="272" y="20"/>
                    <a:pt x="272" y="20"/>
                    <a:pt x="272" y="20"/>
                  </a:cubicBezTo>
                  <a:cubicBezTo>
                    <a:pt x="272" y="20"/>
                    <a:pt x="272" y="20"/>
                    <a:pt x="272" y="19"/>
                  </a:cubicBezTo>
                  <a:cubicBezTo>
                    <a:pt x="273" y="19"/>
                    <a:pt x="272" y="19"/>
                    <a:pt x="273" y="19"/>
                  </a:cubicBezTo>
                  <a:cubicBezTo>
                    <a:pt x="273" y="19"/>
                    <a:pt x="273" y="19"/>
                    <a:pt x="273" y="19"/>
                  </a:cubicBezTo>
                  <a:cubicBezTo>
                    <a:pt x="273" y="19"/>
                    <a:pt x="273" y="20"/>
                    <a:pt x="273" y="20"/>
                  </a:cubicBezTo>
                  <a:cubicBezTo>
                    <a:pt x="273" y="20"/>
                    <a:pt x="273" y="20"/>
                    <a:pt x="273" y="21"/>
                  </a:cubicBezTo>
                  <a:cubicBezTo>
                    <a:pt x="273" y="21"/>
                    <a:pt x="273" y="22"/>
                    <a:pt x="273" y="22"/>
                  </a:cubicBezTo>
                  <a:cubicBezTo>
                    <a:pt x="273" y="22"/>
                    <a:pt x="273" y="23"/>
                    <a:pt x="273" y="23"/>
                  </a:cubicBezTo>
                  <a:cubicBezTo>
                    <a:pt x="272" y="23"/>
                    <a:pt x="272" y="23"/>
                    <a:pt x="272" y="23"/>
                  </a:cubicBezTo>
                  <a:cubicBezTo>
                    <a:pt x="272" y="22"/>
                    <a:pt x="272" y="22"/>
                    <a:pt x="272" y="22"/>
                  </a:cubicBezTo>
                  <a:close/>
                  <a:moveTo>
                    <a:pt x="267" y="15"/>
                  </a:moveTo>
                  <a:cubicBezTo>
                    <a:pt x="267" y="15"/>
                    <a:pt x="268" y="15"/>
                    <a:pt x="268" y="15"/>
                  </a:cubicBezTo>
                  <a:cubicBezTo>
                    <a:pt x="268" y="15"/>
                    <a:pt x="268" y="15"/>
                    <a:pt x="269" y="15"/>
                  </a:cubicBezTo>
                  <a:cubicBezTo>
                    <a:pt x="269" y="16"/>
                    <a:pt x="269" y="16"/>
                    <a:pt x="269" y="16"/>
                  </a:cubicBezTo>
                  <a:cubicBezTo>
                    <a:pt x="270" y="16"/>
                    <a:pt x="270" y="17"/>
                    <a:pt x="270" y="17"/>
                  </a:cubicBezTo>
                  <a:cubicBezTo>
                    <a:pt x="270" y="17"/>
                    <a:pt x="270" y="18"/>
                    <a:pt x="270" y="18"/>
                  </a:cubicBezTo>
                  <a:cubicBezTo>
                    <a:pt x="270" y="19"/>
                    <a:pt x="270" y="19"/>
                    <a:pt x="270" y="19"/>
                  </a:cubicBezTo>
                  <a:cubicBezTo>
                    <a:pt x="270" y="19"/>
                    <a:pt x="271" y="20"/>
                    <a:pt x="270" y="20"/>
                  </a:cubicBezTo>
                  <a:cubicBezTo>
                    <a:pt x="270" y="20"/>
                    <a:pt x="270" y="21"/>
                    <a:pt x="270" y="21"/>
                  </a:cubicBezTo>
                  <a:cubicBezTo>
                    <a:pt x="269" y="20"/>
                    <a:pt x="269" y="21"/>
                    <a:pt x="269" y="20"/>
                  </a:cubicBezTo>
                  <a:cubicBezTo>
                    <a:pt x="269" y="20"/>
                    <a:pt x="269" y="20"/>
                    <a:pt x="268" y="20"/>
                  </a:cubicBezTo>
                  <a:cubicBezTo>
                    <a:pt x="268" y="19"/>
                    <a:pt x="267" y="19"/>
                    <a:pt x="267" y="19"/>
                  </a:cubicBezTo>
                  <a:cubicBezTo>
                    <a:pt x="267" y="19"/>
                    <a:pt x="268" y="19"/>
                    <a:pt x="268" y="18"/>
                  </a:cubicBezTo>
                  <a:cubicBezTo>
                    <a:pt x="268" y="18"/>
                    <a:pt x="269" y="18"/>
                    <a:pt x="269" y="17"/>
                  </a:cubicBezTo>
                  <a:cubicBezTo>
                    <a:pt x="268" y="17"/>
                    <a:pt x="268" y="16"/>
                    <a:pt x="268" y="16"/>
                  </a:cubicBezTo>
                  <a:cubicBezTo>
                    <a:pt x="268" y="16"/>
                    <a:pt x="267" y="16"/>
                    <a:pt x="267" y="15"/>
                  </a:cubicBezTo>
                  <a:cubicBezTo>
                    <a:pt x="267" y="15"/>
                    <a:pt x="267" y="15"/>
                    <a:pt x="267" y="15"/>
                  </a:cubicBezTo>
                  <a:close/>
                  <a:moveTo>
                    <a:pt x="263" y="23"/>
                  </a:moveTo>
                  <a:cubicBezTo>
                    <a:pt x="262" y="23"/>
                    <a:pt x="263" y="22"/>
                    <a:pt x="263" y="22"/>
                  </a:cubicBezTo>
                  <a:cubicBezTo>
                    <a:pt x="263" y="21"/>
                    <a:pt x="262" y="21"/>
                    <a:pt x="263" y="21"/>
                  </a:cubicBezTo>
                  <a:cubicBezTo>
                    <a:pt x="263" y="20"/>
                    <a:pt x="263" y="20"/>
                    <a:pt x="264" y="19"/>
                  </a:cubicBezTo>
                  <a:cubicBezTo>
                    <a:pt x="264" y="19"/>
                    <a:pt x="264" y="19"/>
                    <a:pt x="264" y="19"/>
                  </a:cubicBezTo>
                  <a:cubicBezTo>
                    <a:pt x="265" y="19"/>
                    <a:pt x="265" y="19"/>
                    <a:pt x="265" y="20"/>
                  </a:cubicBezTo>
                  <a:cubicBezTo>
                    <a:pt x="265" y="20"/>
                    <a:pt x="266" y="20"/>
                    <a:pt x="266" y="20"/>
                  </a:cubicBezTo>
                  <a:cubicBezTo>
                    <a:pt x="266" y="21"/>
                    <a:pt x="266" y="21"/>
                    <a:pt x="266" y="21"/>
                  </a:cubicBezTo>
                  <a:cubicBezTo>
                    <a:pt x="265" y="22"/>
                    <a:pt x="266" y="22"/>
                    <a:pt x="265" y="22"/>
                  </a:cubicBezTo>
                  <a:cubicBezTo>
                    <a:pt x="264" y="23"/>
                    <a:pt x="264" y="23"/>
                    <a:pt x="264" y="23"/>
                  </a:cubicBezTo>
                  <a:cubicBezTo>
                    <a:pt x="263" y="24"/>
                    <a:pt x="263" y="23"/>
                    <a:pt x="263" y="23"/>
                  </a:cubicBezTo>
                  <a:cubicBezTo>
                    <a:pt x="263" y="23"/>
                    <a:pt x="263" y="23"/>
                    <a:pt x="263" y="23"/>
                  </a:cubicBezTo>
                  <a:close/>
                  <a:moveTo>
                    <a:pt x="253" y="26"/>
                  </a:moveTo>
                  <a:cubicBezTo>
                    <a:pt x="254" y="25"/>
                    <a:pt x="254" y="25"/>
                    <a:pt x="255" y="25"/>
                  </a:cubicBezTo>
                  <a:cubicBezTo>
                    <a:pt x="255" y="25"/>
                    <a:pt x="256" y="25"/>
                    <a:pt x="256" y="25"/>
                  </a:cubicBezTo>
                  <a:cubicBezTo>
                    <a:pt x="257" y="26"/>
                    <a:pt x="257" y="26"/>
                    <a:pt x="257" y="26"/>
                  </a:cubicBezTo>
                  <a:cubicBezTo>
                    <a:pt x="257" y="26"/>
                    <a:pt x="258" y="27"/>
                    <a:pt x="258" y="27"/>
                  </a:cubicBezTo>
                  <a:cubicBezTo>
                    <a:pt x="258" y="27"/>
                    <a:pt x="258" y="28"/>
                    <a:pt x="259" y="28"/>
                  </a:cubicBezTo>
                  <a:cubicBezTo>
                    <a:pt x="259" y="29"/>
                    <a:pt x="259" y="29"/>
                    <a:pt x="259" y="29"/>
                  </a:cubicBezTo>
                  <a:cubicBezTo>
                    <a:pt x="259" y="29"/>
                    <a:pt x="260" y="30"/>
                    <a:pt x="260" y="30"/>
                  </a:cubicBezTo>
                  <a:cubicBezTo>
                    <a:pt x="260" y="30"/>
                    <a:pt x="260" y="30"/>
                    <a:pt x="261" y="30"/>
                  </a:cubicBezTo>
                  <a:cubicBezTo>
                    <a:pt x="261" y="30"/>
                    <a:pt x="261" y="30"/>
                    <a:pt x="261" y="30"/>
                  </a:cubicBezTo>
                  <a:cubicBezTo>
                    <a:pt x="261" y="29"/>
                    <a:pt x="261" y="29"/>
                    <a:pt x="261" y="29"/>
                  </a:cubicBezTo>
                  <a:cubicBezTo>
                    <a:pt x="261" y="28"/>
                    <a:pt x="261" y="28"/>
                    <a:pt x="260" y="28"/>
                  </a:cubicBezTo>
                  <a:cubicBezTo>
                    <a:pt x="260" y="27"/>
                    <a:pt x="260" y="27"/>
                    <a:pt x="259" y="27"/>
                  </a:cubicBezTo>
                  <a:cubicBezTo>
                    <a:pt x="259" y="26"/>
                    <a:pt x="259" y="26"/>
                    <a:pt x="258" y="25"/>
                  </a:cubicBezTo>
                  <a:cubicBezTo>
                    <a:pt x="258" y="25"/>
                    <a:pt x="258" y="25"/>
                    <a:pt x="257" y="24"/>
                  </a:cubicBezTo>
                  <a:cubicBezTo>
                    <a:pt x="257" y="24"/>
                    <a:pt x="256" y="24"/>
                    <a:pt x="256" y="23"/>
                  </a:cubicBezTo>
                  <a:cubicBezTo>
                    <a:pt x="256" y="23"/>
                    <a:pt x="256" y="23"/>
                    <a:pt x="256" y="23"/>
                  </a:cubicBezTo>
                  <a:cubicBezTo>
                    <a:pt x="255" y="22"/>
                    <a:pt x="255" y="22"/>
                    <a:pt x="255" y="22"/>
                  </a:cubicBezTo>
                  <a:cubicBezTo>
                    <a:pt x="254" y="21"/>
                    <a:pt x="254" y="22"/>
                    <a:pt x="254" y="21"/>
                  </a:cubicBezTo>
                  <a:cubicBezTo>
                    <a:pt x="253" y="21"/>
                    <a:pt x="253" y="21"/>
                    <a:pt x="253" y="21"/>
                  </a:cubicBezTo>
                  <a:cubicBezTo>
                    <a:pt x="253" y="21"/>
                    <a:pt x="252" y="21"/>
                    <a:pt x="252" y="20"/>
                  </a:cubicBezTo>
                  <a:cubicBezTo>
                    <a:pt x="252" y="20"/>
                    <a:pt x="251" y="20"/>
                    <a:pt x="251" y="20"/>
                  </a:cubicBezTo>
                  <a:cubicBezTo>
                    <a:pt x="251" y="20"/>
                    <a:pt x="251" y="20"/>
                    <a:pt x="251" y="19"/>
                  </a:cubicBezTo>
                  <a:cubicBezTo>
                    <a:pt x="250" y="19"/>
                    <a:pt x="250" y="19"/>
                    <a:pt x="250" y="19"/>
                  </a:cubicBezTo>
                  <a:cubicBezTo>
                    <a:pt x="250" y="19"/>
                    <a:pt x="249" y="19"/>
                    <a:pt x="249" y="19"/>
                  </a:cubicBezTo>
                  <a:cubicBezTo>
                    <a:pt x="249" y="19"/>
                    <a:pt x="249" y="19"/>
                    <a:pt x="249" y="19"/>
                  </a:cubicBezTo>
                  <a:cubicBezTo>
                    <a:pt x="249" y="18"/>
                    <a:pt x="249" y="18"/>
                    <a:pt x="250" y="17"/>
                  </a:cubicBezTo>
                  <a:cubicBezTo>
                    <a:pt x="250" y="17"/>
                    <a:pt x="250" y="17"/>
                    <a:pt x="251" y="16"/>
                  </a:cubicBezTo>
                  <a:cubicBezTo>
                    <a:pt x="251" y="16"/>
                    <a:pt x="252" y="16"/>
                    <a:pt x="252" y="16"/>
                  </a:cubicBezTo>
                  <a:cubicBezTo>
                    <a:pt x="253" y="16"/>
                    <a:pt x="253" y="16"/>
                    <a:pt x="253" y="16"/>
                  </a:cubicBezTo>
                  <a:cubicBezTo>
                    <a:pt x="253" y="16"/>
                    <a:pt x="254" y="16"/>
                    <a:pt x="254" y="16"/>
                  </a:cubicBezTo>
                  <a:cubicBezTo>
                    <a:pt x="254" y="16"/>
                    <a:pt x="254" y="16"/>
                    <a:pt x="255" y="16"/>
                  </a:cubicBezTo>
                  <a:cubicBezTo>
                    <a:pt x="255" y="16"/>
                    <a:pt x="255" y="16"/>
                    <a:pt x="256" y="16"/>
                  </a:cubicBezTo>
                  <a:cubicBezTo>
                    <a:pt x="256" y="16"/>
                    <a:pt x="256" y="16"/>
                    <a:pt x="257" y="16"/>
                  </a:cubicBezTo>
                  <a:cubicBezTo>
                    <a:pt x="257" y="17"/>
                    <a:pt x="257" y="16"/>
                    <a:pt x="257" y="17"/>
                  </a:cubicBezTo>
                  <a:cubicBezTo>
                    <a:pt x="257" y="18"/>
                    <a:pt x="257" y="18"/>
                    <a:pt x="258" y="18"/>
                  </a:cubicBezTo>
                  <a:cubicBezTo>
                    <a:pt x="258" y="18"/>
                    <a:pt x="258" y="18"/>
                    <a:pt x="258" y="19"/>
                  </a:cubicBezTo>
                  <a:cubicBezTo>
                    <a:pt x="258" y="19"/>
                    <a:pt x="258" y="19"/>
                    <a:pt x="259" y="20"/>
                  </a:cubicBezTo>
                  <a:cubicBezTo>
                    <a:pt x="259" y="20"/>
                    <a:pt x="259" y="20"/>
                    <a:pt x="259" y="21"/>
                  </a:cubicBezTo>
                  <a:cubicBezTo>
                    <a:pt x="259" y="21"/>
                    <a:pt x="260" y="21"/>
                    <a:pt x="260" y="22"/>
                  </a:cubicBezTo>
                  <a:cubicBezTo>
                    <a:pt x="260" y="22"/>
                    <a:pt x="260" y="23"/>
                    <a:pt x="260" y="23"/>
                  </a:cubicBezTo>
                  <a:cubicBezTo>
                    <a:pt x="261" y="23"/>
                    <a:pt x="262" y="23"/>
                    <a:pt x="262" y="22"/>
                  </a:cubicBezTo>
                  <a:cubicBezTo>
                    <a:pt x="262" y="22"/>
                    <a:pt x="262" y="22"/>
                    <a:pt x="262" y="21"/>
                  </a:cubicBezTo>
                  <a:cubicBezTo>
                    <a:pt x="262" y="21"/>
                    <a:pt x="262" y="20"/>
                    <a:pt x="262" y="20"/>
                  </a:cubicBezTo>
                  <a:cubicBezTo>
                    <a:pt x="262" y="20"/>
                    <a:pt x="262" y="19"/>
                    <a:pt x="262" y="19"/>
                  </a:cubicBezTo>
                  <a:cubicBezTo>
                    <a:pt x="262" y="19"/>
                    <a:pt x="262" y="18"/>
                    <a:pt x="261" y="19"/>
                  </a:cubicBezTo>
                  <a:cubicBezTo>
                    <a:pt x="261" y="19"/>
                    <a:pt x="260" y="19"/>
                    <a:pt x="260" y="19"/>
                  </a:cubicBezTo>
                  <a:cubicBezTo>
                    <a:pt x="260" y="18"/>
                    <a:pt x="259" y="18"/>
                    <a:pt x="259" y="18"/>
                  </a:cubicBezTo>
                  <a:cubicBezTo>
                    <a:pt x="259" y="18"/>
                    <a:pt x="258" y="18"/>
                    <a:pt x="259" y="17"/>
                  </a:cubicBezTo>
                  <a:cubicBezTo>
                    <a:pt x="259" y="17"/>
                    <a:pt x="259" y="17"/>
                    <a:pt x="259" y="17"/>
                  </a:cubicBezTo>
                  <a:cubicBezTo>
                    <a:pt x="260" y="16"/>
                    <a:pt x="260" y="16"/>
                    <a:pt x="261" y="16"/>
                  </a:cubicBezTo>
                  <a:cubicBezTo>
                    <a:pt x="261" y="15"/>
                    <a:pt x="261" y="15"/>
                    <a:pt x="262" y="15"/>
                  </a:cubicBezTo>
                  <a:cubicBezTo>
                    <a:pt x="262" y="15"/>
                    <a:pt x="262" y="15"/>
                    <a:pt x="262" y="14"/>
                  </a:cubicBezTo>
                  <a:cubicBezTo>
                    <a:pt x="262" y="14"/>
                    <a:pt x="262" y="14"/>
                    <a:pt x="262" y="13"/>
                  </a:cubicBezTo>
                  <a:cubicBezTo>
                    <a:pt x="262" y="12"/>
                    <a:pt x="262" y="11"/>
                    <a:pt x="262" y="11"/>
                  </a:cubicBezTo>
                  <a:cubicBezTo>
                    <a:pt x="261" y="11"/>
                    <a:pt x="261" y="10"/>
                    <a:pt x="261" y="10"/>
                  </a:cubicBezTo>
                  <a:cubicBezTo>
                    <a:pt x="261" y="9"/>
                    <a:pt x="261" y="8"/>
                    <a:pt x="261" y="8"/>
                  </a:cubicBezTo>
                  <a:cubicBezTo>
                    <a:pt x="261" y="8"/>
                    <a:pt x="261" y="7"/>
                    <a:pt x="261" y="7"/>
                  </a:cubicBezTo>
                  <a:cubicBezTo>
                    <a:pt x="261" y="6"/>
                    <a:pt x="260" y="6"/>
                    <a:pt x="260" y="6"/>
                  </a:cubicBezTo>
                  <a:cubicBezTo>
                    <a:pt x="260" y="5"/>
                    <a:pt x="259" y="4"/>
                    <a:pt x="259" y="4"/>
                  </a:cubicBezTo>
                  <a:cubicBezTo>
                    <a:pt x="259" y="4"/>
                    <a:pt x="259" y="3"/>
                    <a:pt x="259" y="3"/>
                  </a:cubicBezTo>
                  <a:cubicBezTo>
                    <a:pt x="259" y="3"/>
                    <a:pt x="259" y="3"/>
                    <a:pt x="259" y="3"/>
                  </a:cubicBezTo>
                  <a:cubicBezTo>
                    <a:pt x="259" y="2"/>
                    <a:pt x="259" y="2"/>
                    <a:pt x="259" y="2"/>
                  </a:cubicBezTo>
                  <a:cubicBezTo>
                    <a:pt x="259" y="2"/>
                    <a:pt x="259" y="2"/>
                    <a:pt x="259" y="1"/>
                  </a:cubicBezTo>
                  <a:cubicBezTo>
                    <a:pt x="260" y="1"/>
                    <a:pt x="260" y="1"/>
                    <a:pt x="260" y="1"/>
                  </a:cubicBezTo>
                  <a:cubicBezTo>
                    <a:pt x="260" y="1"/>
                    <a:pt x="260" y="1"/>
                    <a:pt x="261" y="1"/>
                  </a:cubicBezTo>
                  <a:cubicBezTo>
                    <a:pt x="261" y="1"/>
                    <a:pt x="262" y="2"/>
                    <a:pt x="262" y="2"/>
                  </a:cubicBezTo>
                  <a:cubicBezTo>
                    <a:pt x="262" y="2"/>
                    <a:pt x="262" y="2"/>
                    <a:pt x="263" y="2"/>
                  </a:cubicBezTo>
                  <a:cubicBezTo>
                    <a:pt x="263" y="2"/>
                    <a:pt x="263" y="2"/>
                    <a:pt x="263" y="2"/>
                  </a:cubicBezTo>
                  <a:cubicBezTo>
                    <a:pt x="264" y="2"/>
                    <a:pt x="264" y="2"/>
                    <a:pt x="264" y="3"/>
                  </a:cubicBezTo>
                  <a:cubicBezTo>
                    <a:pt x="264" y="3"/>
                    <a:pt x="265" y="3"/>
                    <a:pt x="265" y="4"/>
                  </a:cubicBezTo>
                  <a:cubicBezTo>
                    <a:pt x="266" y="4"/>
                    <a:pt x="266" y="4"/>
                    <a:pt x="266" y="5"/>
                  </a:cubicBezTo>
                  <a:cubicBezTo>
                    <a:pt x="266" y="5"/>
                    <a:pt x="266" y="5"/>
                    <a:pt x="266" y="6"/>
                  </a:cubicBezTo>
                  <a:cubicBezTo>
                    <a:pt x="266" y="6"/>
                    <a:pt x="265" y="7"/>
                    <a:pt x="265" y="7"/>
                  </a:cubicBezTo>
                  <a:cubicBezTo>
                    <a:pt x="266" y="7"/>
                    <a:pt x="265" y="8"/>
                    <a:pt x="265" y="8"/>
                  </a:cubicBezTo>
                  <a:cubicBezTo>
                    <a:pt x="266" y="8"/>
                    <a:pt x="266" y="8"/>
                    <a:pt x="265" y="9"/>
                  </a:cubicBezTo>
                  <a:cubicBezTo>
                    <a:pt x="265" y="9"/>
                    <a:pt x="265" y="10"/>
                    <a:pt x="265" y="10"/>
                  </a:cubicBezTo>
                  <a:cubicBezTo>
                    <a:pt x="265" y="10"/>
                    <a:pt x="265" y="10"/>
                    <a:pt x="265" y="10"/>
                  </a:cubicBezTo>
                  <a:cubicBezTo>
                    <a:pt x="265" y="11"/>
                    <a:pt x="265" y="11"/>
                    <a:pt x="265" y="11"/>
                  </a:cubicBezTo>
                  <a:cubicBezTo>
                    <a:pt x="265" y="12"/>
                    <a:pt x="265" y="12"/>
                    <a:pt x="265" y="12"/>
                  </a:cubicBezTo>
                  <a:cubicBezTo>
                    <a:pt x="265" y="13"/>
                    <a:pt x="265" y="13"/>
                    <a:pt x="265" y="13"/>
                  </a:cubicBezTo>
                  <a:cubicBezTo>
                    <a:pt x="266" y="13"/>
                    <a:pt x="266" y="14"/>
                    <a:pt x="266" y="13"/>
                  </a:cubicBezTo>
                  <a:cubicBezTo>
                    <a:pt x="267" y="13"/>
                    <a:pt x="267" y="13"/>
                    <a:pt x="267" y="13"/>
                  </a:cubicBezTo>
                  <a:cubicBezTo>
                    <a:pt x="268" y="12"/>
                    <a:pt x="267" y="12"/>
                    <a:pt x="267" y="12"/>
                  </a:cubicBezTo>
                  <a:cubicBezTo>
                    <a:pt x="267" y="12"/>
                    <a:pt x="267" y="12"/>
                    <a:pt x="266" y="11"/>
                  </a:cubicBezTo>
                  <a:cubicBezTo>
                    <a:pt x="266" y="11"/>
                    <a:pt x="266" y="11"/>
                    <a:pt x="266" y="11"/>
                  </a:cubicBezTo>
                  <a:cubicBezTo>
                    <a:pt x="266" y="11"/>
                    <a:pt x="266" y="11"/>
                    <a:pt x="266" y="10"/>
                  </a:cubicBezTo>
                  <a:cubicBezTo>
                    <a:pt x="267" y="9"/>
                    <a:pt x="267" y="9"/>
                    <a:pt x="267" y="9"/>
                  </a:cubicBezTo>
                  <a:cubicBezTo>
                    <a:pt x="267" y="8"/>
                    <a:pt x="268" y="8"/>
                    <a:pt x="268" y="8"/>
                  </a:cubicBezTo>
                  <a:cubicBezTo>
                    <a:pt x="268" y="7"/>
                    <a:pt x="268" y="7"/>
                    <a:pt x="268" y="6"/>
                  </a:cubicBezTo>
                  <a:cubicBezTo>
                    <a:pt x="268" y="6"/>
                    <a:pt x="268" y="6"/>
                    <a:pt x="268" y="5"/>
                  </a:cubicBezTo>
                  <a:cubicBezTo>
                    <a:pt x="268" y="5"/>
                    <a:pt x="268" y="4"/>
                    <a:pt x="269" y="3"/>
                  </a:cubicBezTo>
                  <a:cubicBezTo>
                    <a:pt x="269" y="3"/>
                    <a:pt x="269" y="3"/>
                    <a:pt x="270" y="2"/>
                  </a:cubicBezTo>
                  <a:cubicBezTo>
                    <a:pt x="270" y="1"/>
                    <a:pt x="270" y="2"/>
                    <a:pt x="270" y="1"/>
                  </a:cubicBezTo>
                  <a:cubicBezTo>
                    <a:pt x="271" y="1"/>
                    <a:pt x="270" y="1"/>
                    <a:pt x="271" y="0"/>
                  </a:cubicBezTo>
                  <a:cubicBezTo>
                    <a:pt x="272" y="0"/>
                    <a:pt x="272" y="0"/>
                    <a:pt x="272" y="0"/>
                  </a:cubicBezTo>
                  <a:cubicBezTo>
                    <a:pt x="273" y="0"/>
                    <a:pt x="273" y="0"/>
                    <a:pt x="273" y="1"/>
                  </a:cubicBezTo>
                  <a:cubicBezTo>
                    <a:pt x="274" y="1"/>
                    <a:pt x="274" y="1"/>
                    <a:pt x="274" y="1"/>
                  </a:cubicBezTo>
                  <a:cubicBezTo>
                    <a:pt x="274" y="2"/>
                    <a:pt x="274" y="2"/>
                    <a:pt x="274" y="2"/>
                  </a:cubicBezTo>
                  <a:cubicBezTo>
                    <a:pt x="274" y="3"/>
                    <a:pt x="274" y="3"/>
                    <a:pt x="274" y="4"/>
                  </a:cubicBezTo>
                  <a:cubicBezTo>
                    <a:pt x="274" y="4"/>
                    <a:pt x="274" y="4"/>
                    <a:pt x="274" y="5"/>
                  </a:cubicBezTo>
                  <a:cubicBezTo>
                    <a:pt x="274" y="6"/>
                    <a:pt x="274" y="6"/>
                    <a:pt x="274" y="7"/>
                  </a:cubicBezTo>
                  <a:cubicBezTo>
                    <a:pt x="274" y="7"/>
                    <a:pt x="274" y="7"/>
                    <a:pt x="274" y="8"/>
                  </a:cubicBezTo>
                  <a:cubicBezTo>
                    <a:pt x="274" y="8"/>
                    <a:pt x="274" y="8"/>
                    <a:pt x="274" y="9"/>
                  </a:cubicBezTo>
                  <a:cubicBezTo>
                    <a:pt x="274" y="10"/>
                    <a:pt x="274" y="10"/>
                    <a:pt x="274" y="10"/>
                  </a:cubicBezTo>
                  <a:cubicBezTo>
                    <a:pt x="274" y="11"/>
                    <a:pt x="274" y="11"/>
                    <a:pt x="274" y="12"/>
                  </a:cubicBezTo>
                  <a:cubicBezTo>
                    <a:pt x="274" y="12"/>
                    <a:pt x="274" y="12"/>
                    <a:pt x="275" y="13"/>
                  </a:cubicBezTo>
                  <a:cubicBezTo>
                    <a:pt x="275" y="13"/>
                    <a:pt x="275" y="14"/>
                    <a:pt x="275" y="14"/>
                  </a:cubicBezTo>
                  <a:cubicBezTo>
                    <a:pt x="275" y="14"/>
                    <a:pt x="274" y="15"/>
                    <a:pt x="275" y="15"/>
                  </a:cubicBezTo>
                  <a:cubicBezTo>
                    <a:pt x="275" y="16"/>
                    <a:pt x="275" y="16"/>
                    <a:pt x="275" y="16"/>
                  </a:cubicBezTo>
                  <a:cubicBezTo>
                    <a:pt x="275" y="16"/>
                    <a:pt x="275" y="16"/>
                    <a:pt x="275" y="17"/>
                  </a:cubicBezTo>
                  <a:cubicBezTo>
                    <a:pt x="275" y="17"/>
                    <a:pt x="275" y="17"/>
                    <a:pt x="275" y="17"/>
                  </a:cubicBezTo>
                  <a:cubicBezTo>
                    <a:pt x="276" y="17"/>
                    <a:pt x="276" y="17"/>
                    <a:pt x="276" y="17"/>
                  </a:cubicBezTo>
                  <a:cubicBezTo>
                    <a:pt x="276" y="17"/>
                    <a:pt x="276" y="17"/>
                    <a:pt x="277" y="16"/>
                  </a:cubicBezTo>
                  <a:cubicBezTo>
                    <a:pt x="277" y="16"/>
                    <a:pt x="277" y="16"/>
                    <a:pt x="277" y="15"/>
                  </a:cubicBezTo>
                  <a:cubicBezTo>
                    <a:pt x="277" y="15"/>
                    <a:pt x="277" y="14"/>
                    <a:pt x="278" y="14"/>
                  </a:cubicBezTo>
                  <a:cubicBezTo>
                    <a:pt x="278" y="14"/>
                    <a:pt x="277" y="13"/>
                    <a:pt x="278" y="13"/>
                  </a:cubicBezTo>
                  <a:cubicBezTo>
                    <a:pt x="279" y="12"/>
                    <a:pt x="279" y="12"/>
                    <a:pt x="279" y="11"/>
                  </a:cubicBezTo>
                  <a:cubicBezTo>
                    <a:pt x="280" y="11"/>
                    <a:pt x="280" y="11"/>
                    <a:pt x="281" y="11"/>
                  </a:cubicBezTo>
                  <a:cubicBezTo>
                    <a:pt x="281" y="11"/>
                    <a:pt x="281" y="11"/>
                    <a:pt x="282" y="11"/>
                  </a:cubicBezTo>
                  <a:cubicBezTo>
                    <a:pt x="282" y="12"/>
                    <a:pt x="282" y="12"/>
                    <a:pt x="282" y="12"/>
                  </a:cubicBezTo>
                  <a:cubicBezTo>
                    <a:pt x="282" y="12"/>
                    <a:pt x="283" y="12"/>
                    <a:pt x="283" y="12"/>
                  </a:cubicBezTo>
                  <a:cubicBezTo>
                    <a:pt x="282" y="13"/>
                    <a:pt x="282" y="13"/>
                    <a:pt x="283" y="13"/>
                  </a:cubicBezTo>
                  <a:cubicBezTo>
                    <a:pt x="283" y="14"/>
                    <a:pt x="283" y="14"/>
                    <a:pt x="282" y="14"/>
                  </a:cubicBezTo>
                  <a:cubicBezTo>
                    <a:pt x="282" y="15"/>
                    <a:pt x="282" y="15"/>
                    <a:pt x="282" y="15"/>
                  </a:cubicBezTo>
                  <a:cubicBezTo>
                    <a:pt x="282" y="16"/>
                    <a:pt x="282" y="16"/>
                    <a:pt x="282" y="16"/>
                  </a:cubicBezTo>
                  <a:cubicBezTo>
                    <a:pt x="282" y="17"/>
                    <a:pt x="282" y="17"/>
                    <a:pt x="282" y="17"/>
                  </a:cubicBezTo>
                  <a:cubicBezTo>
                    <a:pt x="282" y="18"/>
                    <a:pt x="281" y="18"/>
                    <a:pt x="281" y="18"/>
                  </a:cubicBezTo>
                  <a:cubicBezTo>
                    <a:pt x="281" y="19"/>
                    <a:pt x="281" y="19"/>
                    <a:pt x="281" y="19"/>
                  </a:cubicBezTo>
                  <a:cubicBezTo>
                    <a:pt x="281" y="20"/>
                    <a:pt x="281" y="20"/>
                    <a:pt x="281" y="20"/>
                  </a:cubicBezTo>
                  <a:cubicBezTo>
                    <a:pt x="281" y="21"/>
                    <a:pt x="281" y="21"/>
                    <a:pt x="281" y="21"/>
                  </a:cubicBezTo>
                  <a:cubicBezTo>
                    <a:pt x="281" y="21"/>
                    <a:pt x="281" y="22"/>
                    <a:pt x="281" y="22"/>
                  </a:cubicBezTo>
                  <a:cubicBezTo>
                    <a:pt x="280" y="22"/>
                    <a:pt x="281" y="23"/>
                    <a:pt x="280" y="23"/>
                  </a:cubicBezTo>
                  <a:cubicBezTo>
                    <a:pt x="280" y="23"/>
                    <a:pt x="280" y="24"/>
                    <a:pt x="280" y="24"/>
                  </a:cubicBezTo>
                  <a:cubicBezTo>
                    <a:pt x="280" y="24"/>
                    <a:pt x="279" y="24"/>
                    <a:pt x="280" y="24"/>
                  </a:cubicBezTo>
                  <a:cubicBezTo>
                    <a:pt x="280" y="25"/>
                    <a:pt x="280" y="25"/>
                    <a:pt x="280" y="25"/>
                  </a:cubicBezTo>
                  <a:cubicBezTo>
                    <a:pt x="280" y="26"/>
                    <a:pt x="281" y="25"/>
                    <a:pt x="281" y="26"/>
                  </a:cubicBezTo>
                  <a:cubicBezTo>
                    <a:pt x="281" y="26"/>
                    <a:pt x="282" y="26"/>
                    <a:pt x="282" y="26"/>
                  </a:cubicBezTo>
                  <a:cubicBezTo>
                    <a:pt x="282" y="27"/>
                    <a:pt x="282" y="27"/>
                    <a:pt x="282" y="28"/>
                  </a:cubicBezTo>
                  <a:cubicBezTo>
                    <a:pt x="282" y="28"/>
                    <a:pt x="282" y="29"/>
                    <a:pt x="282" y="29"/>
                  </a:cubicBezTo>
                  <a:cubicBezTo>
                    <a:pt x="282" y="29"/>
                    <a:pt x="282" y="29"/>
                    <a:pt x="282" y="30"/>
                  </a:cubicBezTo>
                  <a:cubicBezTo>
                    <a:pt x="282" y="31"/>
                    <a:pt x="282" y="31"/>
                    <a:pt x="282" y="31"/>
                  </a:cubicBezTo>
                  <a:cubicBezTo>
                    <a:pt x="282" y="32"/>
                    <a:pt x="282" y="33"/>
                    <a:pt x="283" y="33"/>
                  </a:cubicBezTo>
                  <a:cubicBezTo>
                    <a:pt x="283" y="33"/>
                    <a:pt x="283" y="33"/>
                    <a:pt x="284" y="32"/>
                  </a:cubicBezTo>
                  <a:cubicBezTo>
                    <a:pt x="284" y="31"/>
                    <a:pt x="284" y="31"/>
                    <a:pt x="285" y="30"/>
                  </a:cubicBezTo>
                  <a:cubicBezTo>
                    <a:pt x="285" y="30"/>
                    <a:pt x="285" y="30"/>
                    <a:pt x="285" y="29"/>
                  </a:cubicBezTo>
                  <a:cubicBezTo>
                    <a:pt x="286" y="29"/>
                    <a:pt x="286" y="28"/>
                    <a:pt x="286" y="28"/>
                  </a:cubicBezTo>
                  <a:cubicBezTo>
                    <a:pt x="286" y="27"/>
                    <a:pt x="286" y="27"/>
                    <a:pt x="287" y="27"/>
                  </a:cubicBezTo>
                  <a:cubicBezTo>
                    <a:pt x="287" y="26"/>
                    <a:pt x="287" y="26"/>
                    <a:pt x="288" y="26"/>
                  </a:cubicBezTo>
                  <a:cubicBezTo>
                    <a:pt x="288" y="26"/>
                    <a:pt x="289" y="26"/>
                    <a:pt x="289" y="26"/>
                  </a:cubicBezTo>
                  <a:cubicBezTo>
                    <a:pt x="290" y="27"/>
                    <a:pt x="290" y="27"/>
                    <a:pt x="290" y="27"/>
                  </a:cubicBezTo>
                  <a:cubicBezTo>
                    <a:pt x="290" y="27"/>
                    <a:pt x="291" y="27"/>
                    <a:pt x="290" y="28"/>
                  </a:cubicBezTo>
                  <a:cubicBezTo>
                    <a:pt x="290" y="29"/>
                    <a:pt x="290" y="29"/>
                    <a:pt x="290" y="29"/>
                  </a:cubicBezTo>
                  <a:cubicBezTo>
                    <a:pt x="289" y="30"/>
                    <a:pt x="289" y="30"/>
                    <a:pt x="289" y="30"/>
                  </a:cubicBezTo>
                  <a:cubicBezTo>
                    <a:pt x="289" y="30"/>
                    <a:pt x="289" y="31"/>
                    <a:pt x="289" y="31"/>
                  </a:cubicBezTo>
                  <a:cubicBezTo>
                    <a:pt x="289" y="31"/>
                    <a:pt x="289" y="31"/>
                    <a:pt x="289" y="32"/>
                  </a:cubicBezTo>
                  <a:cubicBezTo>
                    <a:pt x="288" y="33"/>
                    <a:pt x="288" y="32"/>
                    <a:pt x="287" y="32"/>
                  </a:cubicBezTo>
                  <a:cubicBezTo>
                    <a:pt x="287" y="32"/>
                    <a:pt x="287" y="33"/>
                    <a:pt x="286" y="33"/>
                  </a:cubicBezTo>
                  <a:cubicBezTo>
                    <a:pt x="286" y="33"/>
                    <a:pt x="286" y="34"/>
                    <a:pt x="286" y="34"/>
                  </a:cubicBezTo>
                  <a:cubicBezTo>
                    <a:pt x="286" y="35"/>
                    <a:pt x="286" y="35"/>
                    <a:pt x="286" y="35"/>
                  </a:cubicBezTo>
                  <a:cubicBezTo>
                    <a:pt x="286" y="36"/>
                    <a:pt x="286" y="36"/>
                    <a:pt x="287" y="36"/>
                  </a:cubicBezTo>
                  <a:cubicBezTo>
                    <a:pt x="287" y="37"/>
                    <a:pt x="287" y="37"/>
                    <a:pt x="288" y="37"/>
                  </a:cubicBezTo>
                  <a:cubicBezTo>
                    <a:pt x="288" y="38"/>
                    <a:pt x="289" y="39"/>
                    <a:pt x="290" y="39"/>
                  </a:cubicBezTo>
                  <a:cubicBezTo>
                    <a:pt x="291" y="40"/>
                    <a:pt x="291" y="40"/>
                    <a:pt x="292" y="41"/>
                  </a:cubicBezTo>
                  <a:cubicBezTo>
                    <a:pt x="292" y="41"/>
                    <a:pt x="292" y="41"/>
                    <a:pt x="292" y="42"/>
                  </a:cubicBezTo>
                  <a:cubicBezTo>
                    <a:pt x="293" y="42"/>
                    <a:pt x="292" y="43"/>
                    <a:pt x="293" y="44"/>
                  </a:cubicBezTo>
                  <a:cubicBezTo>
                    <a:pt x="293" y="44"/>
                    <a:pt x="293" y="46"/>
                    <a:pt x="293" y="46"/>
                  </a:cubicBezTo>
                  <a:cubicBezTo>
                    <a:pt x="292" y="47"/>
                    <a:pt x="293" y="48"/>
                    <a:pt x="292" y="48"/>
                  </a:cubicBezTo>
                  <a:cubicBezTo>
                    <a:pt x="290" y="49"/>
                    <a:pt x="290" y="48"/>
                    <a:pt x="289" y="48"/>
                  </a:cubicBezTo>
                  <a:cubicBezTo>
                    <a:pt x="288" y="48"/>
                    <a:pt x="287" y="48"/>
                    <a:pt x="286" y="48"/>
                  </a:cubicBezTo>
                  <a:cubicBezTo>
                    <a:pt x="286" y="48"/>
                    <a:pt x="285" y="48"/>
                    <a:pt x="284" y="48"/>
                  </a:cubicBezTo>
                  <a:cubicBezTo>
                    <a:pt x="284" y="48"/>
                    <a:pt x="283" y="48"/>
                    <a:pt x="283" y="48"/>
                  </a:cubicBezTo>
                  <a:cubicBezTo>
                    <a:pt x="282" y="48"/>
                    <a:pt x="282" y="48"/>
                    <a:pt x="282" y="48"/>
                  </a:cubicBezTo>
                  <a:cubicBezTo>
                    <a:pt x="282" y="48"/>
                    <a:pt x="282" y="48"/>
                    <a:pt x="283" y="48"/>
                  </a:cubicBezTo>
                  <a:cubicBezTo>
                    <a:pt x="283" y="47"/>
                    <a:pt x="283" y="47"/>
                    <a:pt x="284" y="47"/>
                  </a:cubicBezTo>
                  <a:cubicBezTo>
                    <a:pt x="285" y="47"/>
                    <a:pt x="285" y="46"/>
                    <a:pt x="286" y="46"/>
                  </a:cubicBezTo>
                  <a:cubicBezTo>
                    <a:pt x="286" y="46"/>
                    <a:pt x="286" y="46"/>
                    <a:pt x="286" y="45"/>
                  </a:cubicBezTo>
                  <a:cubicBezTo>
                    <a:pt x="287" y="44"/>
                    <a:pt x="287" y="44"/>
                    <a:pt x="287" y="44"/>
                  </a:cubicBezTo>
                  <a:cubicBezTo>
                    <a:pt x="287" y="43"/>
                    <a:pt x="287" y="43"/>
                    <a:pt x="287" y="43"/>
                  </a:cubicBezTo>
                  <a:cubicBezTo>
                    <a:pt x="286" y="42"/>
                    <a:pt x="286" y="42"/>
                    <a:pt x="286" y="42"/>
                  </a:cubicBezTo>
                  <a:cubicBezTo>
                    <a:pt x="286" y="42"/>
                    <a:pt x="286" y="42"/>
                    <a:pt x="285" y="41"/>
                  </a:cubicBezTo>
                  <a:cubicBezTo>
                    <a:pt x="284" y="41"/>
                    <a:pt x="284" y="41"/>
                    <a:pt x="283" y="40"/>
                  </a:cubicBezTo>
                  <a:cubicBezTo>
                    <a:pt x="283" y="40"/>
                    <a:pt x="283" y="40"/>
                    <a:pt x="283" y="40"/>
                  </a:cubicBezTo>
                  <a:cubicBezTo>
                    <a:pt x="282" y="40"/>
                    <a:pt x="282" y="39"/>
                    <a:pt x="282" y="40"/>
                  </a:cubicBezTo>
                  <a:cubicBezTo>
                    <a:pt x="281" y="41"/>
                    <a:pt x="281" y="41"/>
                    <a:pt x="280" y="42"/>
                  </a:cubicBezTo>
                  <a:cubicBezTo>
                    <a:pt x="280" y="43"/>
                    <a:pt x="280" y="43"/>
                    <a:pt x="280" y="44"/>
                  </a:cubicBezTo>
                  <a:cubicBezTo>
                    <a:pt x="280" y="44"/>
                    <a:pt x="279" y="45"/>
                    <a:pt x="279" y="45"/>
                  </a:cubicBezTo>
                  <a:cubicBezTo>
                    <a:pt x="279" y="46"/>
                    <a:pt x="279" y="46"/>
                    <a:pt x="278" y="47"/>
                  </a:cubicBezTo>
                  <a:cubicBezTo>
                    <a:pt x="278" y="47"/>
                    <a:pt x="277" y="47"/>
                    <a:pt x="277" y="47"/>
                  </a:cubicBezTo>
                  <a:cubicBezTo>
                    <a:pt x="277" y="47"/>
                    <a:pt x="276" y="47"/>
                    <a:pt x="275" y="47"/>
                  </a:cubicBezTo>
                  <a:cubicBezTo>
                    <a:pt x="275" y="48"/>
                    <a:pt x="274" y="48"/>
                    <a:pt x="274" y="47"/>
                  </a:cubicBezTo>
                  <a:cubicBezTo>
                    <a:pt x="274" y="47"/>
                    <a:pt x="273" y="46"/>
                    <a:pt x="273" y="46"/>
                  </a:cubicBezTo>
                  <a:cubicBezTo>
                    <a:pt x="273" y="46"/>
                    <a:pt x="273" y="46"/>
                    <a:pt x="273" y="45"/>
                  </a:cubicBezTo>
                  <a:cubicBezTo>
                    <a:pt x="274" y="45"/>
                    <a:pt x="274" y="45"/>
                    <a:pt x="274" y="44"/>
                  </a:cubicBezTo>
                  <a:cubicBezTo>
                    <a:pt x="274" y="44"/>
                    <a:pt x="274" y="44"/>
                    <a:pt x="275" y="43"/>
                  </a:cubicBezTo>
                  <a:cubicBezTo>
                    <a:pt x="275" y="43"/>
                    <a:pt x="275" y="43"/>
                    <a:pt x="276" y="43"/>
                  </a:cubicBezTo>
                  <a:cubicBezTo>
                    <a:pt x="276" y="42"/>
                    <a:pt x="276" y="42"/>
                    <a:pt x="276" y="42"/>
                  </a:cubicBezTo>
                  <a:cubicBezTo>
                    <a:pt x="277" y="41"/>
                    <a:pt x="276" y="41"/>
                    <a:pt x="277" y="41"/>
                  </a:cubicBezTo>
                  <a:cubicBezTo>
                    <a:pt x="278" y="40"/>
                    <a:pt x="277" y="40"/>
                    <a:pt x="278" y="39"/>
                  </a:cubicBezTo>
                  <a:cubicBezTo>
                    <a:pt x="278" y="39"/>
                    <a:pt x="279" y="38"/>
                    <a:pt x="279" y="38"/>
                  </a:cubicBezTo>
                  <a:cubicBezTo>
                    <a:pt x="279" y="38"/>
                    <a:pt x="279" y="38"/>
                    <a:pt x="280" y="37"/>
                  </a:cubicBezTo>
                  <a:cubicBezTo>
                    <a:pt x="280" y="37"/>
                    <a:pt x="280" y="37"/>
                    <a:pt x="280" y="37"/>
                  </a:cubicBezTo>
                  <a:cubicBezTo>
                    <a:pt x="280" y="37"/>
                    <a:pt x="280" y="37"/>
                    <a:pt x="280" y="36"/>
                  </a:cubicBezTo>
                  <a:cubicBezTo>
                    <a:pt x="279" y="36"/>
                    <a:pt x="279" y="36"/>
                    <a:pt x="279" y="36"/>
                  </a:cubicBezTo>
                  <a:cubicBezTo>
                    <a:pt x="279" y="36"/>
                    <a:pt x="279" y="36"/>
                    <a:pt x="278" y="35"/>
                  </a:cubicBezTo>
                  <a:cubicBezTo>
                    <a:pt x="278" y="35"/>
                    <a:pt x="279" y="35"/>
                    <a:pt x="279" y="35"/>
                  </a:cubicBezTo>
                  <a:cubicBezTo>
                    <a:pt x="279" y="35"/>
                    <a:pt x="279" y="33"/>
                    <a:pt x="279" y="33"/>
                  </a:cubicBezTo>
                  <a:cubicBezTo>
                    <a:pt x="279" y="33"/>
                    <a:pt x="279" y="33"/>
                    <a:pt x="279" y="33"/>
                  </a:cubicBezTo>
                  <a:cubicBezTo>
                    <a:pt x="278" y="32"/>
                    <a:pt x="278" y="32"/>
                    <a:pt x="278" y="32"/>
                  </a:cubicBezTo>
                  <a:cubicBezTo>
                    <a:pt x="277" y="32"/>
                    <a:pt x="277" y="32"/>
                    <a:pt x="277" y="32"/>
                  </a:cubicBezTo>
                  <a:cubicBezTo>
                    <a:pt x="276" y="33"/>
                    <a:pt x="276" y="33"/>
                    <a:pt x="275" y="33"/>
                  </a:cubicBezTo>
                  <a:cubicBezTo>
                    <a:pt x="275" y="33"/>
                    <a:pt x="274" y="33"/>
                    <a:pt x="274" y="33"/>
                  </a:cubicBezTo>
                  <a:cubicBezTo>
                    <a:pt x="275" y="33"/>
                    <a:pt x="275" y="32"/>
                    <a:pt x="275" y="32"/>
                  </a:cubicBezTo>
                  <a:cubicBezTo>
                    <a:pt x="275" y="31"/>
                    <a:pt x="275" y="32"/>
                    <a:pt x="275" y="31"/>
                  </a:cubicBezTo>
                  <a:cubicBezTo>
                    <a:pt x="276" y="30"/>
                    <a:pt x="276" y="30"/>
                    <a:pt x="276" y="30"/>
                  </a:cubicBezTo>
                  <a:cubicBezTo>
                    <a:pt x="277" y="30"/>
                    <a:pt x="277" y="30"/>
                    <a:pt x="277" y="29"/>
                  </a:cubicBezTo>
                  <a:cubicBezTo>
                    <a:pt x="277" y="28"/>
                    <a:pt x="277" y="28"/>
                    <a:pt x="277" y="28"/>
                  </a:cubicBezTo>
                  <a:cubicBezTo>
                    <a:pt x="277" y="27"/>
                    <a:pt x="276" y="28"/>
                    <a:pt x="277" y="27"/>
                  </a:cubicBezTo>
                  <a:cubicBezTo>
                    <a:pt x="277" y="27"/>
                    <a:pt x="277" y="27"/>
                    <a:pt x="277" y="26"/>
                  </a:cubicBezTo>
                  <a:cubicBezTo>
                    <a:pt x="278" y="25"/>
                    <a:pt x="278" y="25"/>
                    <a:pt x="278" y="24"/>
                  </a:cubicBezTo>
                  <a:cubicBezTo>
                    <a:pt x="279" y="23"/>
                    <a:pt x="279" y="23"/>
                    <a:pt x="279" y="23"/>
                  </a:cubicBezTo>
                  <a:cubicBezTo>
                    <a:pt x="279" y="22"/>
                    <a:pt x="280" y="21"/>
                    <a:pt x="279" y="21"/>
                  </a:cubicBezTo>
                  <a:cubicBezTo>
                    <a:pt x="279" y="20"/>
                    <a:pt x="279" y="20"/>
                    <a:pt x="279" y="20"/>
                  </a:cubicBezTo>
                  <a:cubicBezTo>
                    <a:pt x="279" y="19"/>
                    <a:pt x="279" y="19"/>
                    <a:pt x="279" y="19"/>
                  </a:cubicBezTo>
                  <a:cubicBezTo>
                    <a:pt x="279" y="19"/>
                    <a:pt x="279" y="18"/>
                    <a:pt x="278" y="18"/>
                  </a:cubicBezTo>
                  <a:cubicBezTo>
                    <a:pt x="278" y="19"/>
                    <a:pt x="278" y="18"/>
                    <a:pt x="278" y="19"/>
                  </a:cubicBezTo>
                  <a:cubicBezTo>
                    <a:pt x="277" y="19"/>
                    <a:pt x="277" y="19"/>
                    <a:pt x="277" y="20"/>
                  </a:cubicBezTo>
                  <a:cubicBezTo>
                    <a:pt x="277" y="20"/>
                    <a:pt x="277" y="20"/>
                    <a:pt x="277" y="21"/>
                  </a:cubicBezTo>
                  <a:cubicBezTo>
                    <a:pt x="277" y="22"/>
                    <a:pt x="277" y="22"/>
                    <a:pt x="277" y="23"/>
                  </a:cubicBezTo>
                  <a:cubicBezTo>
                    <a:pt x="277" y="23"/>
                    <a:pt x="276" y="24"/>
                    <a:pt x="276" y="24"/>
                  </a:cubicBezTo>
                  <a:cubicBezTo>
                    <a:pt x="275" y="24"/>
                    <a:pt x="275" y="24"/>
                    <a:pt x="275" y="24"/>
                  </a:cubicBezTo>
                  <a:cubicBezTo>
                    <a:pt x="275" y="24"/>
                    <a:pt x="275" y="24"/>
                    <a:pt x="274" y="25"/>
                  </a:cubicBezTo>
                  <a:cubicBezTo>
                    <a:pt x="273" y="26"/>
                    <a:pt x="274" y="26"/>
                    <a:pt x="274" y="26"/>
                  </a:cubicBezTo>
                  <a:cubicBezTo>
                    <a:pt x="273" y="27"/>
                    <a:pt x="273" y="28"/>
                    <a:pt x="273" y="28"/>
                  </a:cubicBezTo>
                  <a:cubicBezTo>
                    <a:pt x="273" y="28"/>
                    <a:pt x="273" y="29"/>
                    <a:pt x="273" y="29"/>
                  </a:cubicBezTo>
                  <a:cubicBezTo>
                    <a:pt x="272" y="30"/>
                    <a:pt x="272" y="30"/>
                    <a:pt x="272" y="31"/>
                  </a:cubicBezTo>
                  <a:cubicBezTo>
                    <a:pt x="271" y="32"/>
                    <a:pt x="271" y="33"/>
                    <a:pt x="270" y="33"/>
                  </a:cubicBezTo>
                  <a:cubicBezTo>
                    <a:pt x="270" y="34"/>
                    <a:pt x="269" y="35"/>
                    <a:pt x="269" y="35"/>
                  </a:cubicBezTo>
                  <a:cubicBezTo>
                    <a:pt x="268" y="35"/>
                    <a:pt x="267" y="35"/>
                    <a:pt x="267" y="35"/>
                  </a:cubicBezTo>
                  <a:cubicBezTo>
                    <a:pt x="266" y="34"/>
                    <a:pt x="266" y="34"/>
                    <a:pt x="266" y="34"/>
                  </a:cubicBezTo>
                  <a:cubicBezTo>
                    <a:pt x="266" y="33"/>
                    <a:pt x="266" y="33"/>
                    <a:pt x="266" y="33"/>
                  </a:cubicBezTo>
                  <a:cubicBezTo>
                    <a:pt x="267" y="32"/>
                    <a:pt x="266" y="32"/>
                    <a:pt x="267" y="32"/>
                  </a:cubicBezTo>
                  <a:cubicBezTo>
                    <a:pt x="267" y="31"/>
                    <a:pt x="267" y="31"/>
                    <a:pt x="268" y="30"/>
                  </a:cubicBezTo>
                  <a:cubicBezTo>
                    <a:pt x="268" y="30"/>
                    <a:pt x="269" y="30"/>
                    <a:pt x="269" y="29"/>
                  </a:cubicBezTo>
                  <a:cubicBezTo>
                    <a:pt x="270" y="28"/>
                    <a:pt x="270" y="28"/>
                    <a:pt x="271" y="28"/>
                  </a:cubicBezTo>
                  <a:cubicBezTo>
                    <a:pt x="271" y="27"/>
                    <a:pt x="271" y="27"/>
                    <a:pt x="271" y="26"/>
                  </a:cubicBezTo>
                  <a:cubicBezTo>
                    <a:pt x="271" y="26"/>
                    <a:pt x="271" y="26"/>
                    <a:pt x="271" y="26"/>
                  </a:cubicBezTo>
                  <a:cubicBezTo>
                    <a:pt x="272" y="25"/>
                    <a:pt x="272" y="25"/>
                    <a:pt x="271" y="25"/>
                  </a:cubicBezTo>
                  <a:cubicBezTo>
                    <a:pt x="271" y="25"/>
                    <a:pt x="270" y="25"/>
                    <a:pt x="270" y="25"/>
                  </a:cubicBezTo>
                  <a:cubicBezTo>
                    <a:pt x="269" y="25"/>
                    <a:pt x="269" y="24"/>
                    <a:pt x="269" y="25"/>
                  </a:cubicBezTo>
                  <a:cubicBezTo>
                    <a:pt x="268" y="25"/>
                    <a:pt x="268" y="25"/>
                    <a:pt x="268" y="25"/>
                  </a:cubicBezTo>
                  <a:cubicBezTo>
                    <a:pt x="268" y="26"/>
                    <a:pt x="268" y="27"/>
                    <a:pt x="268" y="27"/>
                  </a:cubicBezTo>
                  <a:cubicBezTo>
                    <a:pt x="267" y="27"/>
                    <a:pt x="267" y="28"/>
                    <a:pt x="267" y="28"/>
                  </a:cubicBezTo>
                  <a:cubicBezTo>
                    <a:pt x="267" y="29"/>
                    <a:pt x="266" y="29"/>
                    <a:pt x="266" y="29"/>
                  </a:cubicBezTo>
                  <a:cubicBezTo>
                    <a:pt x="265" y="29"/>
                    <a:pt x="265" y="28"/>
                    <a:pt x="265" y="28"/>
                  </a:cubicBezTo>
                  <a:cubicBezTo>
                    <a:pt x="265" y="28"/>
                    <a:pt x="264" y="27"/>
                    <a:pt x="264" y="27"/>
                  </a:cubicBezTo>
                  <a:cubicBezTo>
                    <a:pt x="265" y="26"/>
                    <a:pt x="265" y="26"/>
                    <a:pt x="265" y="26"/>
                  </a:cubicBezTo>
                  <a:cubicBezTo>
                    <a:pt x="265" y="25"/>
                    <a:pt x="265" y="25"/>
                    <a:pt x="265" y="25"/>
                  </a:cubicBezTo>
                  <a:cubicBezTo>
                    <a:pt x="264" y="24"/>
                    <a:pt x="264" y="25"/>
                    <a:pt x="264" y="25"/>
                  </a:cubicBezTo>
                  <a:cubicBezTo>
                    <a:pt x="264" y="25"/>
                    <a:pt x="264" y="25"/>
                    <a:pt x="263" y="25"/>
                  </a:cubicBezTo>
                  <a:cubicBezTo>
                    <a:pt x="263" y="24"/>
                    <a:pt x="263" y="24"/>
                    <a:pt x="263" y="25"/>
                  </a:cubicBezTo>
                  <a:cubicBezTo>
                    <a:pt x="263" y="25"/>
                    <a:pt x="262" y="25"/>
                    <a:pt x="262" y="25"/>
                  </a:cubicBezTo>
                  <a:cubicBezTo>
                    <a:pt x="262" y="25"/>
                    <a:pt x="262" y="25"/>
                    <a:pt x="262" y="25"/>
                  </a:cubicBezTo>
                  <a:cubicBezTo>
                    <a:pt x="262" y="25"/>
                    <a:pt x="262" y="25"/>
                    <a:pt x="261" y="25"/>
                  </a:cubicBezTo>
                  <a:cubicBezTo>
                    <a:pt x="261" y="26"/>
                    <a:pt x="261" y="26"/>
                    <a:pt x="261" y="26"/>
                  </a:cubicBezTo>
                  <a:cubicBezTo>
                    <a:pt x="261" y="26"/>
                    <a:pt x="262" y="26"/>
                    <a:pt x="262" y="26"/>
                  </a:cubicBezTo>
                  <a:cubicBezTo>
                    <a:pt x="262" y="26"/>
                    <a:pt x="262" y="26"/>
                    <a:pt x="262" y="26"/>
                  </a:cubicBezTo>
                  <a:cubicBezTo>
                    <a:pt x="262" y="26"/>
                    <a:pt x="262" y="26"/>
                    <a:pt x="262" y="27"/>
                  </a:cubicBezTo>
                  <a:cubicBezTo>
                    <a:pt x="262" y="28"/>
                    <a:pt x="262" y="28"/>
                    <a:pt x="262" y="28"/>
                  </a:cubicBezTo>
                  <a:cubicBezTo>
                    <a:pt x="262" y="29"/>
                    <a:pt x="262" y="29"/>
                    <a:pt x="262" y="29"/>
                  </a:cubicBezTo>
                  <a:cubicBezTo>
                    <a:pt x="262" y="30"/>
                    <a:pt x="263" y="30"/>
                    <a:pt x="263" y="31"/>
                  </a:cubicBezTo>
                  <a:cubicBezTo>
                    <a:pt x="263" y="31"/>
                    <a:pt x="263" y="31"/>
                    <a:pt x="263" y="32"/>
                  </a:cubicBezTo>
                  <a:cubicBezTo>
                    <a:pt x="263" y="32"/>
                    <a:pt x="263" y="33"/>
                    <a:pt x="263" y="34"/>
                  </a:cubicBezTo>
                  <a:cubicBezTo>
                    <a:pt x="263" y="34"/>
                    <a:pt x="262" y="34"/>
                    <a:pt x="262" y="35"/>
                  </a:cubicBezTo>
                  <a:cubicBezTo>
                    <a:pt x="261" y="35"/>
                    <a:pt x="261" y="36"/>
                    <a:pt x="260" y="36"/>
                  </a:cubicBezTo>
                  <a:cubicBezTo>
                    <a:pt x="260" y="36"/>
                    <a:pt x="260" y="36"/>
                    <a:pt x="259" y="36"/>
                  </a:cubicBezTo>
                  <a:cubicBezTo>
                    <a:pt x="259" y="36"/>
                    <a:pt x="258" y="36"/>
                    <a:pt x="258" y="35"/>
                  </a:cubicBezTo>
                  <a:cubicBezTo>
                    <a:pt x="258" y="34"/>
                    <a:pt x="258" y="34"/>
                    <a:pt x="258" y="33"/>
                  </a:cubicBezTo>
                  <a:cubicBezTo>
                    <a:pt x="258" y="32"/>
                    <a:pt x="258" y="32"/>
                    <a:pt x="258" y="32"/>
                  </a:cubicBezTo>
                  <a:cubicBezTo>
                    <a:pt x="258" y="31"/>
                    <a:pt x="258" y="31"/>
                    <a:pt x="258" y="30"/>
                  </a:cubicBezTo>
                  <a:cubicBezTo>
                    <a:pt x="258" y="30"/>
                    <a:pt x="257" y="30"/>
                    <a:pt x="257" y="29"/>
                  </a:cubicBezTo>
                  <a:cubicBezTo>
                    <a:pt x="257" y="29"/>
                    <a:pt x="257" y="29"/>
                    <a:pt x="256" y="29"/>
                  </a:cubicBezTo>
                  <a:cubicBezTo>
                    <a:pt x="256" y="29"/>
                    <a:pt x="255" y="28"/>
                    <a:pt x="255" y="28"/>
                  </a:cubicBezTo>
                  <a:cubicBezTo>
                    <a:pt x="255" y="28"/>
                    <a:pt x="254" y="28"/>
                    <a:pt x="253" y="28"/>
                  </a:cubicBezTo>
                  <a:cubicBezTo>
                    <a:pt x="253" y="27"/>
                    <a:pt x="253" y="27"/>
                    <a:pt x="253" y="26"/>
                  </a:cubicBezTo>
                  <a:close/>
                  <a:moveTo>
                    <a:pt x="259" y="38"/>
                  </a:moveTo>
                  <a:cubicBezTo>
                    <a:pt x="260" y="38"/>
                    <a:pt x="260" y="38"/>
                    <a:pt x="261" y="38"/>
                  </a:cubicBezTo>
                  <a:cubicBezTo>
                    <a:pt x="261" y="39"/>
                    <a:pt x="261" y="38"/>
                    <a:pt x="262" y="39"/>
                  </a:cubicBezTo>
                  <a:cubicBezTo>
                    <a:pt x="262" y="39"/>
                    <a:pt x="262" y="40"/>
                    <a:pt x="262" y="40"/>
                  </a:cubicBezTo>
                  <a:cubicBezTo>
                    <a:pt x="262" y="41"/>
                    <a:pt x="262" y="41"/>
                    <a:pt x="262" y="42"/>
                  </a:cubicBezTo>
                  <a:cubicBezTo>
                    <a:pt x="263" y="42"/>
                    <a:pt x="262" y="42"/>
                    <a:pt x="263" y="43"/>
                  </a:cubicBezTo>
                  <a:cubicBezTo>
                    <a:pt x="263" y="43"/>
                    <a:pt x="264" y="43"/>
                    <a:pt x="264" y="43"/>
                  </a:cubicBezTo>
                  <a:cubicBezTo>
                    <a:pt x="264" y="42"/>
                    <a:pt x="264" y="42"/>
                    <a:pt x="264" y="42"/>
                  </a:cubicBezTo>
                  <a:cubicBezTo>
                    <a:pt x="264" y="42"/>
                    <a:pt x="264" y="41"/>
                    <a:pt x="265" y="41"/>
                  </a:cubicBezTo>
                  <a:cubicBezTo>
                    <a:pt x="265" y="41"/>
                    <a:pt x="264" y="41"/>
                    <a:pt x="265" y="41"/>
                  </a:cubicBezTo>
                  <a:cubicBezTo>
                    <a:pt x="265" y="40"/>
                    <a:pt x="265" y="40"/>
                    <a:pt x="265" y="40"/>
                  </a:cubicBezTo>
                  <a:cubicBezTo>
                    <a:pt x="265" y="40"/>
                    <a:pt x="265" y="40"/>
                    <a:pt x="266" y="41"/>
                  </a:cubicBezTo>
                  <a:cubicBezTo>
                    <a:pt x="266" y="41"/>
                    <a:pt x="266" y="41"/>
                    <a:pt x="266" y="41"/>
                  </a:cubicBezTo>
                  <a:cubicBezTo>
                    <a:pt x="266" y="42"/>
                    <a:pt x="266" y="42"/>
                    <a:pt x="266" y="42"/>
                  </a:cubicBezTo>
                  <a:cubicBezTo>
                    <a:pt x="266" y="42"/>
                    <a:pt x="266" y="43"/>
                    <a:pt x="266" y="43"/>
                  </a:cubicBezTo>
                  <a:cubicBezTo>
                    <a:pt x="266" y="44"/>
                    <a:pt x="266" y="44"/>
                    <a:pt x="266" y="44"/>
                  </a:cubicBezTo>
                  <a:cubicBezTo>
                    <a:pt x="266" y="45"/>
                    <a:pt x="266" y="45"/>
                    <a:pt x="267" y="46"/>
                  </a:cubicBezTo>
                  <a:cubicBezTo>
                    <a:pt x="268" y="47"/>
                    <a:pt x="268" y="47"/>
                    <a:pt x="268" y="48"/>
                  </a:cubicBezTo>
                  <a:cubicBezTo>
                    <a:pt x="267" y="49"/>
                    <a:pt x="268" y="49"/>
                    <a:pt x="267" y="50"/>
                  </a:cubicBezTo>
                  <a:cubicBezTo>
                    <a:pt x="266" y="51"/>
                    <a:pt x="267" y="50"/>
                    <a:pt x="265" y="50"/>
                  </a:cubicBezTo>
                  <a:cubicBezTo>
                    <a:pt x="264" y="51"/>
                    <a:pt x="264" y="51"/>
                    <a:pt x="264" y="50"/>
                  </a:cubicBezTo>
                  <a:cubicBezTo>
                    <a:pt x="264" y="50"/>
                    <a:pt x="263" y="50"/>
                    <a:pt x="262" y="50"/>
                  </a:cubicBezTo>
                  <a:cubicBezTo>
                    <a:pt x="262" y="50"/>
                    <a:pt x="261" y="50"/>
                    <a:pt x="261" y="49"/>
                  </a:cubicBezTo>
                  <a:cubicBezTo>
                    <a:pt x="260" y="49"/>
                    <a:pt x="260" y="49"/>
                    <a:pt x="260" y="48"/>
                  </a:cubicBezTo>
                  <a:cubicBezTo>
                    <a:pt x="260" y="47"/>
                    <a:pt x="260" y="46"/>
                    <a:pt x="260" y="45"/>
                  </a:cubicBezTo>
                  <a:cubicBezTo>
                    <a:pt x="260" y="44"/>
                    <a:pt x="260" y="45"/>
                    <a:pt x="260" y="44"/>
                  </a:cubicBezTo>
                  <a:cubicBezTo>
                    <a:pt x="260" y="42"/>
                    <a:pt x="260" y="42"/>
                    <a:pt x="259" y="41"/>
                  </a:cubicBezTo>
                  <a:cubicBezTo>
                    <a:pt x="259" y="40"/>
                    <a:pt x="259" y="40"/>
                    <a:pt x="259" y="39"/>
                  </a:cubicBezTo>
                  <a:cubicBezTo>
                    <a:pt x="259" y="39"/>
                    <a:pt x="259" y="38"/>
                    <a:pt x="259" y="38"/>
                  </a:cubicBezTo>
                  <a:close/>
                  <a:moveTo>
                    <a:pt x="46" y="10"/>
                  </a:moveTo>
                  <a:cubicBezTo>
                    <a:pt x="47" y="10"/>
                    <a:pt x="47" y="10"/>
                    <a:pt x="48" y="11"/>
                  </a:cubicBezTo>
                  <a:cubicBezTo>
                    <a:pt x="48" y="11"/>
                    <a:pt x="49" y="12"/>
                    <a:pt x="49" y="12"/>
                  </a:cubicBezTo>
                  <a:cubicBezTo>
                    <a:pt x="50" y="13"/>
                    <a:pt x="50" y="12"/>
                    <a:pt x="51" y="13"/>
                  </a:cubicBezTo>
                  <a:cubicBezTo>
                    <a:pt x="51" y="14"/>
                    <a:pt x="51" y="14"/>
                    <a:pt x="52" y="14"/>
                  </a:cubicBezTo>
                  <a:cubicBezTo>
                    <a:pt x="52" y="14"/>
                    <a:pt x="53" y="14"/>
                    <a:pt x="53" y="15"/>
                  </a:cubicBezTo>
                  <a:cubicBezTo>
                    <a:pt x="54" y="15"/>
                    <a:pt x="54" y="15"/>
                    <a:pt x="55" y="16"/>
                  </a:cubicBezTo>
                  <a:cubicBezTo>
                    <a:pt x="56" y="16"/>
                    <a:pt x="56" y="16"/>
                    <a:pt x="56" y="16"/>
                  </a:cubicBezTo>
                  <a:cubicBezTo>
                    <a:pt x="57" y="16"/>
                    <a:pt x="58" y="17"/>
                    <a:pt x="58" y="17"/>
                  </a:cubicBezTo>
                  <a:cubicBezTo>
                    <a:pt x="58" y="17"/>
                    <a:pt x="59" y="17"/>
                    <a:pt x="59" y="17"/>
                  </a:cubicBezTo>
                  <a:cubicBezTo>
                    <a:pt x="60" y="18"/>
                    <a:pt x="60" y="18"/>
                    <a:pt x="60" y="18"/>
                  </a:cubicBezTo>
                  <a:cubicBezTo>
                    <a:pt x="61" y="18"/>
                    <a:pt x="61" y="18"/>
                    <a:pt x="62" y="18"/>
                  </a:cubicBezTo>
                  <a:cubicBezTo>
                    <a:pt x="62" y="19"/>
                    <a:pt x="62" y="19"/>
                    <a:pt x="62" y="19"/>
                  </a:cubicBezTo>
                  <a:cubicBezTo>
                    <a:pt x="63" y="19"/>
                    <a:pt x="63" y="19"/>
                    <a:pt x="63" y="20"/>
                  </a:cubicBezTo>
                  <a:cubicBezTo>
                    <a:pt x="63" y="20"/>
                    <a:pt x="64" y="20"/>
                    <a:pt x="64" y="20"/>
                  </a:cubicBezTo>
                  <a:cubicBezTo>
                    <a:pt x="64" y="21"/>
                    <a:pt x="64" y="21"/>
                    <a:pt x="65" y="21"/>
                  </a:cubicBezTo>
                  <a:cubicBezTo>
                    <a:pt x="65" y="21"/>
                    <a:pt x="65" y="21"/>
                    <a:pt x="66" y="22"/>
                  </a:cubicBezTo>
                  <a:cubicBezTo>
                    <a:pt x="66" y="22"/>
                    <a:pt x="66" y="22"/>
                    <a:pt x="66" y="22"/>
                  </a:cubicBezTo>
                  <a:cubicBezTo>
                    <a:pt x="66" y="22"/>
                    <a:pt x="67" y="23"/>
                    <a:pt x="67" y="23"/>
                  </a:cubicBezTo>
                  <a:cubicBezTo>
                    <a:pt x="67" y="23"/>
                    <a:pt x="67" y="23"/>
                    <a:pt x="67" y="24"/>
                  </a:cubicBezTo>
                  <a:cubicBezTo>
                    <a:pt x="67" y="24"/>
                    <a:pt x="67" y="24"/>
                    <a:pt x="67" y="24"/>
                  </a:cubicBezTo>
                  <a:cubicBezTo>
                    <a:pt x="67" y="24"/>
                    <a:pt x="66" y="24"/>
                    <a:pt x="66" y="24"/>
                  </a:cubicBezTo>
                  <a:cubicBezTo>
                    <a:pt x="66" y="24"/>
                    <a:pt x="64" y="24"/>
                    <a:pt x="64" y="24"/>
                  </a:cubicBezTo>
                  <a:cubicBezTo>
                    <a:pt x="64" y="24"/>
                    <a:pt x="61" y="24"/>
                    <a:pt x="61" y="24"/>
                  </a:cubicBezTo>
                  <a:cubicBezTo>
                    <a:pt x="61" y="24"/>
                    <a:pt x="59" y="24"/>
                    <a:pt x="59" y="24"/>
                  </a:cubicBezTo>
                  <a:cubicBezTo>
                    <a:pt x="58" y="24"/>
                    <a:pt x="57" y="24"/>
                    <a:pt x="57" y="24"/>
                  </a:cubicBezTo>
                  <a:cubicBezTo>
                    <a:pt x="57" y="24"/>
                    <a:pt x="57" y="24"/>
                    <a:pt x="57" y="23"/>
                  </a:cubicBezTo>
                  <a:cubicBezTo>
                    <a:pt x="56" y="23"/>
                    <a:pt x="55" y="23"/>
                    <a:pt x="55" y="23"/>
                  </a:cubicBezTo>
                  <a:cubicBezTo>
                    <a:pt x="54" y="23"/>
                    <a:pt x="54" y="23"/>
                    <a:pt x="53" y="22"/>
                  </a:cubicBezTo>
                  <a:cubicBezTo>
                    <a:pt x="53" y="22"/>
                    <a:pt x="52" y="22"/>
                    <a:pt x="52" y="22"/>
                  </a:cubicBezTo>
                  <a:cubicBezTo>
                    <a:pt x="52" y="22"/>
                    <a:pt x="51" y="22"/>
                    <a:pt x="51" y="22"/>
                  </a:cubicBezTo>
                  <a:cubicBezTo>
                    <a:pt x="50" y="22"/>
                    <a:pt x="50" y="22"/>
                    <a:pt x="50" y="22"/>
                  </a:cubicBezTo>
                  <a:cubicBezTo>
                    <a:pt x="49" y="22"/>
                    <a:pt x="49" y="22"/>
                    <a:pt x="49" y="22"/>
                  </a:cubicBezTo>
                  <a:cubicBezTo>
                    <a:pt x="49" y="22"/>
                    <a:pt x="49" y="22"/>
                    <a:pt x="49" y="22"/>
                  </a:cubicBezTo>
                  <a:cubicBezTo>
                    <a:pt x="48" y="22"/>
                    <a:pt x="48" y="22"/>
                    <a:pt x="48" y="22"/>
                  </a:cubicBezTo>
                  <a:cubicBezTo>
                    <a:pt x="48" y="22"/>
                    <a:pt x="48" y="22"/>
                    <a:pt x="48" y="22"/>
                  </a:cubicBezTo>
                  <a:cubicBezTo>
                    <a:pt x="48" y="22"/>
                    <a:pt x="47" y="23"/>
                    <a:pt x="47" y="23"/>
                  </a:cubicBezTo>
                  <a:cubicBezTo>
                    <a:pt x="47" y="24"/>
                    <a:pt x="47" y="24"/>
                    <a:pt x="47" y="24"/>
                  </a:cubicBezTo>
                  <a:cubicBezTo>
                    <a:pt x="47" y="25"/>
                    <a:pt x="47" y="25"/>
                    <a:pt x="47" y="25"/>
                  </a:cubicBezTo>
                  <a:cubicBezTo>
                    <a:pt x="47" y="25"/>
                    <a:pt x="47" y="25"/>
                    <a:pt x="47" y="26"/>
                  </a:cubicBezTo>
                  <a:cubicBezTo>
                    <a:pt x="47" y="26"/>
                    <a:pt x="48" y="26"/>
                    <a:pt x="48" y="26"/>
                  </a:cubicBezTo>
                  <a:cubicBezTo>
                    <a:pt x="48" y="26"/>
                    <a:pt x="49" y="27"/>
                    <a:pt x="49" y="27"/>
                  </a:cubicBezTo>
                  <a:cubicBezTo>
                    <a:pt x="49" y="28"/>
                    <a:pt x="50" y="28"/>
                    <a:pt x="50" y="28"/>
                  </a:cubicBezTo>
                  <a:cubicBezTo>
                    <a:pt x="50" y="29"/>
                    <a:pt x="50" y="29"/>
                    <a:pt x="51" y="29"/>
                  </a:cubicBezTo>
                  <a:cubicBezTo>
                    <a:pt x="51" y="30"/>
                    <a:pt x="52" y="30"/>
                    <a:pt x="52" y="30"/>
                  </a:cubicBezTo>
                  <a:cubicBezTo>
                    <a:pt x="52" y="31"/>
                    <a:pt x="52" y="31"/>
                    <a:pt x="53" y="31"/>
                  </a:cubicBezTo>
                  <a:cubicBezTo>
                    <a:pt x="53" y="31"/>
                    <a:pt x="53" y="31"/>
                    <a:pt x="53" y="31"/>
                  </a:cubicBezTo>
                  <a:cubicBezTo>
                    <a:pt x="54" y="31"/>
                    <a:pt x="54" y="31"/>
                    <a:pt x="54" y="32"/>
                  </a:cubicBezTo>
                  <a:cubicBezTo>
                    <a:pt x="54" y="32"/>
                    <a:pt x="54" y="32"/>
                    <a:pt x="54" y="32"/>
                  </a:cubicBezTo>
                  <a:cubicBezTo>
                    <a:pt x="54" y="33"/>
                    <a:pt x="54" y="33"/>
                    <a:pt x="54" y="33"/>
                  </a:cubicBezTo>
                  <a:cubicBezTo>
                    <a:pt x="53" y="33"/>
                    <a:pt x="53" y="33"/>
                    <a:pt x="53" y="34"/>
                  </a:cubicBezTo>
                  <a:cubicBezTo>
                    <a:pt x="53" y="34"/>
                    <a:pt x="53" y="34"/>
                    <a:pt x="53" y="34"/>
                  </a:cubicBezTo>
                  <a:cubicBezTo>
                    <a:pt x="52" y="34"/>
                    <a:pt x="52" y="34"/>
                    <a:pt x="52" y="34"/>
                  </a:cubicBezTo>
                  <a:cubicBezTo>
                    <a:pt x="52" y="33"/>
                    <a:pt x="51" y="33"/>
                    <a:pt x="51" y="33"/>
                  </a:cubicBezTo>
                  <a:cubicBezTo>
                    <a:pt x="51" y="33"/>
                    <a:pt x="51" y="33"/>
                    <a:pt x="50" y="33"/>
                  </a:cubicBezTo>
                  <a:cubicBezTo>
                    <a:pt x="50" y="33"/>
                    <a:pt x="50" y="33"/>
                    <a:pt x="49" y="33"/>
                  </a:cubicBezTo>
                  <a:cubicBezTo>
                    <a:pt x="49" y="32"/>
                    <a:pt x="49" y="32"/>
                    <a:pt x="48" y="32"/>
                  </a:cubicBezTo>
                  <a:cubicBezTo>
                    <a:pt x="47" y="32"/>
                    <a:pt x="47" y="32"/>
                    <a:pt x="46" y="31"/>
                  </a:cubicBezTo>
                  <a:cubicBezTo>
                    <a:pt x="46" y="31"/>
                    <a:pt x="46" y="31"/>
                    <a:pt x="45" y="31"/>
                  </a:cubicBezTo>
                  <a:cubicBezTo>
                    <a:pt x="45" y="31"/>
                    <a:pt x="44" y="31"/>
                    <a:pt x="44" y="31"/>
                  </a:cubicBezTo>
                  <a:cubicBezTo>
                    <a:pt x="43" y="30"/>
                    <a:pt x="41" y="30"/>
                    <a:pt x="41" y="30"/>
                  </a:cubicBezTo>
                  <a:cubicBezTo>
                    <a:pt x="40" y="30"/>
                    <a:pt x="40" y="30"/>
                    <a:pt x="40" y="30"/>
                  </a:cubicBezTo>
                  <a:cubicBezTo>
                    <a:pt x="39" y="30"/>
                    <a:pt x="39" y="31"/>
                    <a:pt x="39" y="31"/>
                  </a:cubicBezTo>
                  <a:cubicBezTo>
                    <a:pt x="39" y="32"/>
                    <a:pt x="38" y="32"/>
                    <a:pt x="38" y="32"/>
                  </a:cubicBezTo>
                  <a:cubicBezTo>
                    <a:pt x="38" y="33"/>
                    <a:pt x="38" y="33"/>
                    <a:pt x="38" y="33"/>
                  </a:cubicBezTo>
                  <a:cubicBezTo>
                    <a:pt x="38" y="34"/>
                    <a:pt x="37" y="34"/>
                    <a:pt x="37" y="34"/>
                  </a:cubicBezTo>
                  <a:cubicBezTo>
                    <a:pt x="37" y="34"/>
                    <a:pt x="37" y="35"/>
                    <a:pt x="37" y="35"/>
                  </a:cubicBezTo>
                  <a:cubicBezTo>
                    <a:pt x="37" y="35"/>
                    <a:pt x="36" y="35"/>
                    <a:pt x="36" y="36"/>
                  </a:cubicBezTo>
                  <a:cubicBezTo>
                    <a:pt x="36" y="36"/>
                    <a:pt x="36" y="36"/>
                    <a:pt x="36" y="36"/>
                  </a:cubicBezTo>
                  <a:cubicBezTo>
                    <a:pt x="36" y="37"/>
                    <a:pt x="35" y="38"/>
                    <a:pt x="35" y="38"/>
                  </a:cubicBezTo>
                  <a:cubicBezTo>
                    <a:pt x="35" y="38"/>
                    <a:pt x="35" y="39"/>
                    <a:pt x="35" y="39"/>
                  </a:cubicBezTo>
                  <a:cubicBezTo>
                    <a:pt x="35" y="39"/>
                    <a:pt x="35" y="39"/>
                    <a:pt x="35" y="40"/>
                  </a:cubicBezTo>
                  <a:cubicBezTo>
                    <a:pt x="35" y="40"/>
                    <a:pt x="35" y="41"/>
                    <a:pt x="35" y="41"/>
                  </a:cubicBezTo>
                  <a:cubicBezTo>
                    <a:pt x="35" y="41"/>
                    <a:pt x="35" y="42"/>
                    <a:pt x="35" y="42"/>
                  </a:cubicBezTo>
                  <a:cubicBezTo>
                    <a:pt x="34" y="42"/>
                    <a:pt x="34" y="43"/>
                    <a:pt x="35" y="43"/>
                  </a:cubicBezTo>
                  <a:cubicBezTo>
                    <a:pt x="35" y="43"/>
                    <a:pt x="35" y="44"/>
                    <a:pt x="35" y="44"/>
                  </a:cubicBezTo>
                  <a:cubicBezTo>
                    <a:pt x="35" y="44"/>
                    <a:pt x="34" y="45"/>
                    <a:pt x="34" y="45"/>
                  </a:cubicBezTo>
                  <a:cubicBezTo>
                    <a:pt x="34" y="46"/>
                    <a:pt x="35" y="46"/>
                    <a:pt x="34" y="46"/>
                  </a:cubicBezTo>
                  <a:cubicBezTo>
                    <a:pt x="34" y="47"/>
                    <a:pt x="34" y="47"/>
                    <a:pt x="34" y="47"/>
                  </a:cubicBezTo>
                  <a:cubicBezTo>
                    <a:pt x="34" y="48"/>
                    <a:pt x="34" y="49"/>
                    <a:pt x="34" y="49"/>
                  </a:cubicBezTo>
                  <a:cubicBezTo>
                    <a:pt x="34" y="49"/>
                    <a:pt x="34" y="49"/>
                    <a:pt x="35" y="50"/>
                  </a:cubicBezTo>
                  <a:cubicBezTo>
                    <a:pt x="35" y="51"/>
                    <a:pt x="35" y="50"/>
                    <a:pt x="35" y="51"/>
                  </a:cubicBezTo>
                  <a:cubicBezTo>
                    <a:pt x="34" y="52"/>
                    <a:pt x="34" y="53"/>
                    <a:pt x="34" y="53"/>
                  </a:cubicBezTo>
                  <a:cubicBezTo>
                    <a:pt x="34" y="54"/>
                    <a:pt x="35" y="55"/>
                    <a:pt x="35" y="55"/>
                  </a:cubicBezTo>
                  <a:cubicBezTo>
                    <a:pt x="35" y="56"/>
                    <a:pt x="35" y="56"/>
                    <a:pt x="35" y="57"/>
                  </a:cubicBezTo>
                  <a:cubicBezTo>
                    <a:pt x="35" y="57"/>
                    <a:pt x="36" y="58"/>
                    <a:pt x="36" y="58"/>
                  </a:cubicBezTo>
                  <a:cubicBezTo>
                    <a:pt x="36" y="58"/>
                    <a:pt x="36" y="59"/>
                    <a:pt x="36" y="59"/>
                  </a:cubicBezTo>
                  <a:cubicBezTo>
                    <a:pt x="37" y="59"/>
                    <a:pt x="37" y="59"/>
                    <a:pt x="37" y="60"/>
                  </a:cubicBezTo>
                  <a:cubicBezTo>
                    <a:pt x="37" y="60"/>
                    <a:pt x="37" y="61"/>
                    <a:pt x="38" y="61"/>
                  </a:cubicBezTo>
                  <a:cubicBezTo>
                    <a:pt x="38" y="61"/>
                    <a:pt x="39" y="62"/>
                    <a:pt x="39" y="62"/>
                  </a:cubicBezTo>
                  <a:cubicBezTo>
                    <a:pt x="39" y="62"/>
                    <a:pt x="40" y="63"/>
                    <a:pt x="40" y="64"/>
                  </a:cubicBezTo>
                  <a:cubicBezTo>
                    <a:pt x="41" y="64"/>
                    <a:pt x="41" y="64"/>
                    <a:pt x="41" y="65"/>
                  </a:cubicBezTo>
                  <a:cubicBezTo>
                    <a:pt x="41" y="65"/>
                    <a:pt x="42" y="65"/>
                    <a:pt x="42" y="65"/>
                  </a:cubicBezTo>
                  <a:cubicBezTo>
                    <a:pt x="42" y="65"/>
                    <a:pt x="41" y="65"/>
                    <a:pt x="41" y="65"/>
                  </a:cubicBezTo>
                  <a:cubicBezTo>
                    <a:pt x="41" y="65"/>
                    <a:pt x="41" y="65"/>
                    <a:pt x="41" y="65"/>
                  </a:cubicBezTo>
                  <a:cubicBezTo>
                    <a:pt x="40" y="65"/>
                    <a:pt x="39" y="64"/>
                    <a:pt x="39" y="64"/>
                  </a:cubicBezTo>
                  <a:cubicBezTo>
                    <a:pt x="38" y="64"/>
                    <a:pt x="37" y="63"/>
                    <a:pt x="37" y="63"/>
                  </a:cubicBezTo>
                  <a:cubicBezTo>
                    <a:pt x="36" y="62"/>
                    <a:pt x="36" y="62"/>
                    <a:pt x="35" y="62"/>
                  </a:cubicBezTo>
                  <a:cubicBezTo>
                    <a:pt x="34" y="62"/>
                    <a:pt x="34" y="62"/>
                    <a:pt x="34" y="61"/>
                  </a:cubicBezTo>
                  <a:cubicBezTo>
                    <a:pt x="33" y="61"/>
                    <a:pt x="32" y="61"/>
                    <a:pt x="31" y="60"/>
                  </a:cubicBezTo>
                  <a:cubicBezTo>
                    <a:pt x="30" y="59"/>
                    <a:pt x="29" y="59"/>
                    <a:pt x="28" y="59"/>
                  </a:cubicBezTo>
                  <a:cubicBezTo>
                    <a:pt x="27" y="59"/>
                    <a:pt x="27" y="58"/>
                    <a:pt x="26" y="58"/>
                  </a:cubicBezTo>
                  <a:cubicBezTo>
                    <a:pt x="26" y="57"/>
                    <a:pt x="25" y="56"/>
                    <a:pt x="25" y="55"/>
                  </a:cubicBezTo>
                  <a:cubicBezTo>
                    <a:pt x="25" y="55"/>
                    <a:pt x="25" y="53"/>
                    <a:pt x="25" y="53"/>
                  </a:cubicBezTo>
                  <a:cubicBezTo>
                    <a:pt x="25" y="53"/>
                    <a:pt x="25" y="52"/>
                    <a:pt x="25" y="51"/>
                  </a:cubicBezTo>
                  <a:cubicBezTo>
                    <a:pt x="25" y="51"/>
                    <a:pt x="25" y="50"/>
                    <a:pt x="25" y="50"/>
                  </a:cubicBezTo>
                  <a:cubicBezTo>
                    <a:pt x="25" y="49"/>
                    <a:pt x="26" y="48"/>
                    <a:pt x="26" y="47"/>
                  </a:cubicBezTo>
                  <a:cubicBezTo>
                    <a:pt x="26" y="47"/>
                    <a:pt x="27" y="46"/>
                    <a:pt x="27" y="46"/>
                  </a:cubicBezTo>
                  <a:cubicBezTo>
                    <a:pt x="27" y="45"/>
                    <a:pt x="28" y="44"/>
                    <a:pt x="28" y="44"/>
                  </a:cubicBezTo>
                  <a:cubicBezTo>
                    <a:pt x="28" y="44"/>
                    <a:pt x="29" y="42"/>
                    <a:pt x="29" y="42"/>
                  </a:cubicBezTo>
                  <a:cubicBezTo>
                    <a:pt x="29" y="41"/>
                    <a:pt x="30" y="40"/>
                    <a:pt x="30" y="39"/>
                  </a:cubicBezTo>
                  <a:cubicBezTo>
                    <a:pt x="30" y="39"/>
                    <a:pt x="31" y="38"/>
                    <a:pt x="31" y="38"/>
                  </a:cubicBezTo>
                  <a:cubicBezTo>
                    <a:pt x="31" y="37"/>
                    <a:pt x="32" y="36"/>
                    <a:pt x="33" y="36"/>
                  </a:cubicBezTo>
                  <a:cubicBezTo>
                    <a:pt x="33" y="35"/>
                    <a:pt x="33" y="34"/>
                    <a:pt x="33" y="34"/>
                  </a:cubicBezTo>
                  <a:cubicBezTo>
                    <a:pt x="33" y="34"/>
                    <a:pt x="33" y="34"/>
                    <a:pt x="33" y="33"/>
                  </a:cubicBezTo>
                  <a:cubicBezTo>
                    <a:pt x="33" y="33"/>
                    <a:pt x="32" y="33"/>
                    <a:pt x="32" y="34"/>
                  </a:cubicBezTo>
                  <a:cubicBezTo>
                    <a:pt x="32" y="34"/>
                    <a:pt x="30" y="34"/>
                    <a:pt x="30" y="34"/>
                  </a:cubicBezTo>
                  <a:cubicBezTo>
                    <a:pt x="30" y="34"/>
                    <a:pt x="29" y="35"/>
                    <a:pt x="29" y="35"/>
                  </a:cubicBezTo>
                  <a:cubicBezTo>
                    <a:pt x="28" y="35"/>
                    <a:pt x="27" y="36"/>
                    <a:pt x="27" y="36"/>
                  </a:cubicBezTo>
                  <a:cubicBezTo>
                    <a:pt x="27" y="36"/>
                    <a:pt x="27" y="36"/>
                    <a:pt x="26" y="36"/>
                  </a:cubicBezTo>
                  <a:cubicBezTo>
                    <a:pt x="26" y="36"/>
                    <a:pt x="26" y="37"/>
                    <a:pt x="25" y="37"/>
                  </a:cubicBezTo>
                  <a:cubicBezTo>
                    <a:pt x="25" y="37"/>
                    <a:pt x="25" y="37"/>
                    <a:pt x="24" y="37"/>
                  </a:cubicBezTo>
                  <a:cubicBezTo>
                    <a:pt x="24" y="38"/>
                    <a:pt x="23" y="38"/>
                    <a:pt x="23" y="38"/>
                  </a:cubicBezTo>
                  <a:cubicBezTo>
                    <a:pt x="22" y="39"/>
                    <a:pt x="22" y="39"/>
                    <a:pt x="21" y="39"/>
                  </a:cubicBezTo>
                  <a:cubicBezTo>
                    <a:pt x="21" y="39"/>
                    <a:pt x="21" y="39"/>
                    <a:pt x="20" y="40"/>
                  </a:cubicBezTo>
                  <a:cubicBezTo>
                    <a:pt x="20" y="40"/>
                    <a:pt x="19" y="40"/>
                    <a:pt x="19" y="40"/>
                  </a:cubicBezTo>
                  <a:cubicBezTo>
                    <a:pt x="19" y="40"/>
                    <a:pt x="19" y="40"/>
                    <a:pt x="18" y="40"/>
                  </a:cubicBezTo>
                  <a:cubicBezTo>
                    <a:pt x="18" y="41"/>
                    <a:pt x="17" y="41"/>
                    <a:pt x="16" y="41"/>
                  </a:cubicBezTo>
                  <a:cubicBezTo>
                    <a:pt x="16" y="40"/>
                    <a:pt x="15" y="40"/>
                    <a:pt x="15" y="40"/>
                  </a:cubicBezTo>
                  <a:cubicBezTo>
                    <a:pt x="14" y="40"/>
                    <a:pt x="12" y="40"/>
                    <a:pt x="12" y="40"/>
                  </a:cubicBezTo>
                  <a:cubicBezTo>
                    <a:pt x="12" y="40"/>
                    <a:pt x="10" y="40"/>
                    <a:pt x="10" y="40"/>
                  </a:cubicBezTo>
                  <a:cubicBezTo>
                    <a:pt x="10" y="40"/>
                    <a:pt x="9" y="40"/>
                    <a:pt x="8" y="39"/>
                  </a:cubicBezTo>
                  <a:cubicBezTo>
                    <a:pt x="8" y="39"/>
                    <a:pt x="6" y="38"/>
                    <a:pt x="6" y="38"/>
                  </a:cubicBezTo>
                  <a:cubicBezTo>
                    <a:pt x="5" y="38"/>
                    <a:pt x="4" y="37"/>
                    <a:pt x="3" y="37"/>
                  </a:cubicBezTo>
                  <a:cubicBezTo>
                    <a:pt x="3" y="36"/>
                    <a:pt x="2" y="35"/>
                    <a:pt x="2" y="35"/>
                  </a:cubicBezTo>
                  <a:cubicBezTo>
                    <a:pt x="2" y="35"/>
                    <a:pt x="2" y="34"/>
                    <a:pt x="1" y="34"/>
                  </a:cubicBezTo>
                  <a:cubicBezTo>
                    <a:pt x="1" y="33"/>
                    <a:pt x="1" y="33"/>
                    <a:pt x="0" y="32"/>
                  </a:cubicBezTo>
                  <a:cubicBezTo>
                    <a:pt x="0" y="32"/>
                    <a:pt x="0" y="31"/>
                    <a:pt x="0" y="31"/>
                  </a:cubicBezTo>
                  <a:cubicBezTo>
                    <a:pt x="0" y="31"/>
                    <a:pt x="0" y="31"/>
                    <a:pt x="0" y="31"/>
                  </a:cubicBezTo>
                  <a:cubicBezTo>
                    <a:pt x="0" y="31"/>
                    <a:pt x="1" y="31"/>
                    <a:pt x="1" y="31"/>
                  </a:cubicBezTo>
                  <a:cubicBezTo>
                    <a:pt x="1" y="31"/>
                    <a:pt x="0" y="31"/>
                    <a:pt x="1" y="31"/>
                  </a:cubicBezTo>
                  <a:cubicBezTo>
                    <a:pt x="1" y="32"/>
                    <a:pt x="1" y="32"/>
                    <a:pt x="2" y="32"/>
                  </a:cubicBezTo>
                  <a:cubicBezTo>
                    <a:pt x="2" y="33"/>
                    <a:pt x="2" y="33"/>
                    <a:pt x="2" y="33"/>
                  </a:cubicBezTo>
                  <a:cubicBezTo>
                    <a:pt x="2" y="33"/>
                    <a:pt x="2" y="33"/>
                    <a:pt x="3" y="34"/>
                  </a:cubicBezTo>
                  <a:cubicBezTo>
                    <a:pt x="4" y="34"/>
                    <a:pt x="5" y="35"/>
                    <a:pt x="5" y="35"/>
                  </a:cubicBezTo>
                  <a:cubicBezTo>
                    <a:pt x="5" y="35"/>
                    <a:pt x="7" y="35"/>
                    <a:pt x="7" y="35"/>
                  </a:cubicBezTo>
                  <a:cubicBezTo>
                    <a:pt x="8" y="36"/>
                    <a:pt x="10" y="36"/>
                    <a:pt x="10" y="36"/>
                  </a:cubicBezTo>
                  <a:cubicBezTo>
                    <a:pt x="10" y="36"/>
                    <a:pt x="12" y="36"/>
                    <a:pt x="12" y="36"/>
                  </a:cubicBezTo>
                  <a:cubicBezTo>
                    <a:pt x="13" y="36"/>
                    <a:pt x="14" y="36"/>
                    <a:pt x="14" y="36"/>
                  </a:cubicBezTo>
                  <a:cubicBezTo>
                    <a:pt x="14" y="36"/>
                    <a:pt x="15" y="36"/>
                    <a:pt x="15" y="36"/>
                  </a:cubicBezTo>
                  <a:cubicBezTo>
                    <a:pt x="15" y="36"/>
                    <a:pt x="15" y="36"/>
                    <a:pt x="15" y="36"/>
                  </a:cubicBezTo>
                  <a:cubicBezTo>
                    <a:pt x="15" y="36"/>
                    <a:pt x="15" y="36"/>
                    <a:pt x="15" y="36"/>
                  </a:cubicBezTo>
                  <a:cubicBezTo>
                    <a:pt x="16" y="36"/>
                    <a:pt x="16" y="36"/>
                    <a:pt x="16" y="35"/>
                  </a:cubicBezTo>
                  <a:cubicBezTo>
                    <a:pt x="16" y="35"/>
                    <a:pt x="17" y="35"/>
                    <a:pt x="17" y="35"/>
                  </a:cubicBezTo>
                  <a:cubicBezTo>
                    <a:pt x="17" y="35"/>
                    <a:pt x="18" y="35"/>
                    <a:pt x="18" y="35"/>
                  </a:cubicBezTo>
                  <a:cubicBezTo>
                    <a:pt x="18" y="35"/>
                    <a:pt x="20" y="34"/>
                    <a:pt x="21" y="34"/>
                  </a:cubicBezTo>
                  <a:cubicBezTo>
                    <a:pt x="21" y="33"/>
                    <a:pt x="22" y="33"/>
                    <a:pt x="22" y="33"/>
                  </a:cubicBezTo>
                  <a:cubicBezTo>
                    <a:pt x="22" y="33"/>
                    <a:pt x="24" y="32"/>
                    <a:pt x="24" y="31"/>
                  </a:cubicBezTo>
                  <a:cubicBezTo>
                    <a:pt x="25" y="31"/>
                    <a:pt x="26" y="30"/>
                    <a:pt x="26" y="30"/>
                  </a:cubicBezTo>
                  <a:cubicBezTo>
                    <a:pt x="26" y="30"/>
                    <a:pt x="26" y="29"/>
                    <a:pt x="25" y="29"/>
                  </a:cubicBezTo>
                  <a:cubicBezTo>
                    <a:pt x="24" y="29"/>
                    <a:pt x="22" y="29"/>
                    <a:pt x="22" y="29"/>
                  </a:cubicBezTo>
                  <a:cubicBezTo>
                    <a:pt x="22" y="29"/>
                    <a:pt x="20" y="29"/>
                    <a:pt x="20" y="29"/>
                  </a:cubicBezTo>
                  <a:cubicBezTo>
                    <a:pt x="19" y="28"/>
                    <a:pt x="18" y="28"/>
                    <a:pt x="17" y="28"/>
                  </a:cubicBezTo>
                  <a:cubicBezTo>
                    <a:pt x="17" y="28"/>
                    <a:pt x="16" y="29"/>
                    <a:pt x="15" y="28"/>
                  </a:cubicBezTo>
                  <a:cubicBezTo>
                    <a:pt x="15" y="27"/>
                    <a:pt x="14" y="27"/>
                    <a:pt x="14" y="27"/>
                  </a:cubicBezTo>
                  <a:cubicBezTo>
                    <a:pt x="14" y="27"/>
                    <a:pt x="13" y="25"/>
                    <a:pt x="13" y="25"/>
                  </a:cubicBezTo>
                  <a:cubicBezTo>
                    <a:pt x="13" y="24"/>
                    <a:pt x="13" y="23"/>
                    <a:pt x="13" y="23"/>
                  </a:cubicBezTo>
                  <a:cubicBezTo>
                    <a:pt x="13" y="22"/>
                    <a:pt x="13" y="21"/>
                    <a:pt x="13" y="20"/>
                  </a:cubicBezTo>
                  <a:cubicBezTo>
                    <a:pt x="13" y="20"/>
                    <a:pt x="13" y="18"/>
                    <a:pt x="14" y="18"/>
                  </a:cubicBezTo>
                  <a:cubicBezTo>
                    <a:pt x="14" y="17"/>
                    <a:pt x="15" y="17"/>
                    <a:pt x="15" y="18"/>
                  </a:cubicBezTo>
                  <a:cubicBezTo>
                    <a:pt x="16" y="18"/>
                    <a:pt x="17" y="18"/>
                    <a:pt x="18" y="19"/>
                  </a:cubicBezTo>
                  <a:cubicBezTo>
                    <a:pt x="18" y="19"/>
                    <a:pt x="20" y="20"/>
                    <a:pt x="20" y="20"/>
                  </a:cubicBezTo>
                  <a:cubicBezTo>
                    <a:pt x="21" y="21"/>
                    <a:pt x="22" y="21"/>
                    <a:pt x="23" y="22"/>
                  </a:cubicBezTo>
                  <a:cubicBezTo>
                    <a:pt x="23" y="22"/>
                    <a:pt x="26" y="23"/>
                    <a:pt x="26" y="23"/>
                  </a:cubicBezTo>
                  <a:cubicBezTo>
                    <a:pt x="27" y="23"/>
                    <a:pt x="27" y="23"/>
                    <a:pt x="28" y="23"/>
                  </a:cubicBezTo>
                  <a:cubicBezTo>
                    <a:pt x="28" y="23"/>
                    <a:pt x="31" y="24"/>
                    <a:pt x="31" y="24"/>
                  </a:cubicBezTo>
                  <a:cubicBezTo>
                    <a:pt x="31" y="24"/>
                    <a:pt x="32" y="25"/>
                    <a:pt x="32" y="24"/>
                  </a:cubicBezTo>
                  <a:cubicBezTo>
                    <a:pt x="33" y="24"/>
                    <a:pt x="33" y="24"/>
                    <a:pt x="33" y="24"/>
                  </a:cubicBezTo>
                  <a:cubicBezTo>
                    <a:pt x="33" y="24"/>
                    <a:pt x="35" y="23"/>
                    <a:pt x="36" y="22"/>
                  </a:cubicBezTo>
                  <a:cubicBezTo>
                    <a:pt x="36" y="22"/>
                    <a:pt x="37" y="21"/>
                    <a:pt x="38" y="21"/>
                  </a:cubicBezTo>
                  <a:cubicBezTo>
                    <a:pt x="38" y="21"/>
                    <a:pt x="39" y="20"/>
                    <a:pt x="39" y="19"/>
                  </a:cubicBezTo>
                  <a:cubicBezTo>
                    <a:pt x="39" y="19"/>
                    <a:pt x="40" y="19"/>
                    <a:pt x="41" y="18"/>
                  </a:cubicBezTo>
                  <a:cubicBezTo>
                    <a:pt x="41" y="18"/>
                    <a:pt x="41" y="18"/>
                    <a:pt x="41" y="18"/>
                  </a:cubicBezTo>
                  <a:cubicBezTo>
                    <a:pt x="41" y="18"/>
                    <a:pt x="42" y="17"/>
                    <a:pt x="42" y="17"/>
                  </a:cubicBezTo>
                  <a:cubicBezTo>
                    <a:pt x="42" y="17"/>
                    <a:pt x="42" y="17"/>
                    <a:pt x="42" y="16"/>
                  </a:cubicBezTo>
                  <a:cubicBezTo>
                    <a:pt x="43" y="16"/>
                    <a:pt x="43" y="15"/>
                    <a:pt x="43" y="15"/>
                  </a:cubicBezTo>
                  <a:cubicBezTo>
                    <a:pt x="44" y="15"/>
                    <a:pt x="44" y="15"/>
                    <a:pt x="44" y="15"/>
                  </a:cubicBezTo>
                  <a:cubicBezTo>
                    <a:pt x="45" y="15"/>
                    <a:pt x="45" y="15"/>
                    <a:pt x="45" y="14"/>
                  </a:cubicBezTo>
                  <a:cubicBezTo>
                    <a:pt x="45" y="13"/>
                    <a:pt x="46" y="13"/>
                    <a:pt x="45" y="12"/>
                  </a:cubicBezTo>
                  <a:cubicBezTo>
                    <a:pt x="45" y="12"/>
                    <a:pt x="45" y="12"/>
                    <a:pt x="46" y="11"/>
                  </a:cubicBezTo>
                  <a:cubicBezTo>
                    <a:pt x="46" y="11"/>
                    <a:pt x="46" y="10"/>
                    <a:pt x="46" y="1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62" name="矩形 161">
            <a:extLst>
              <a:ext uri="{FF2B5EF4-FFF2-40B4-BE49-F238E27FC236}">
                <a16:creationId xmlns:a16="http://schemas.microsoft.com/office/drawing/2014/main" xmlns="" id="{9E86B6DE-B547-4FD3-98B6-246812EAD0CB}"/>
              </a:ext>
            </a:extLst>
          </p:cNvPr>
          <p:cNvSpPr/>
          <p:nvPr userDrawn="1"/>
        </p:nvSpPr>
        <p:spPr>
          <a:xfrm>
            <a:off x="0" y="6519108"/>
            <a:ext cx="12192000" cy="338891"/>
          </a:xfrm>
          <a:prstGeom prst="rect">
            <a:avLst/>
          </a:prstGeom>
          <a:gradFill flip="none" rotWithShape="1">
            <a:gsLst>
              <a:gs pos="0">
                <a:schemeClr val="accent1"/>
              </a:gs>
              <a:gs pos="100000">
                <a:schemeClr val="accent1">
                  <a:lumMod val="76000"/>
                  <a:lumOff val="24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3" name="矩形 162">
            <a:extLst>
              <a:ext uri="{FF2B5EF4-FFF2-40B4-BE49-F238E27FC236}">
                <a16:creationId xmlns:a16="http://schemas.microsoft.com/office/drawing/2014/main" xmlns="" id="{193B9E25-E13A-4E22-A96A-1BB145468ABE}"/>
              </a:ext>
            </a:extLst>
          </p:cNvPr>
          <p:cNvSpPr/>
          <p:nvPr userDrawn="1"/>
        </p:nvSpPr>
        <p:spPr>
          <a:xfrm>
            <a:off x="602725" y="6517588"/>
            <a:ext cx="2790340" cy="307777"/>
          </a:xfrm>
          <a:prstGeom prst="rect">
            <a:avLst/>
          </a:prstGeom>
          <a:noFill/>
        </p:spPr>
        <p:txBody>
          <a:bodyPr wrap="square">
            <a:spAutoFit/>
          </a:bodyPr>
          <a:lstStyle/>
          <a:p>
            <a:pPr algn="dist"/>
            <a:r>
              <a:rPr lang="zh-CN" altLang="en-US" sz="1400" dirty="0">
                <a:solidFill>
                  <a:schemeClr val="bg1"/>
                </a:solidFill>
              </a:rPr>
              <a:t>严谨 严格 求实 求是</a:t>
            </a:r>
          </a:p>
        </p:txBody>
      </p:sp>
      <p:sp>
        <p:nvSpPr>
          <p:cNvPr id="164" name="矩形 163">
            <a:extLst>
              <a:ext uri="{FF2B5EF4-FFF2-40B4-BE49-F238E27FC236}">
                <a16:creationId xmlns:a16="http://schemas.microsoft.com/office/drawing/2014/main" xmlns="" id="{8025FC3D-2C89-4C7F-BBF9-78A551CA3715}"/>
              </a:ext>
            </a:extLst>
          </p:cNvPr>
          <p:cNvSpPr/>
          <p:nvPr userDrawn="1"/>
        </p:nvSpPr>
        <p:spPr>
          <a:xfrm>
            <a:off x="10973979" y="6530697"/>
            <a:ext cx="633507" cy="307777"/>
          </a:xfrm>
          <a:prstGeom prst="rect">
            <a:avLst/>
          </a:prstGeom>
        </p:spPr>
        <p:txBody>
          <a:bodyPr wrap="none">
            <a:spAutoFit/>
          </a:bodyPr>
          <a:lstStyle/>
          <a:p>
            <a:r>
              <a:rPr lang="en-US" altLang="zh-CN" sz="1400" dirty="0">
                <a:solidFill>
                  <a:schemeClr val="bg1"/>
                </a:solidFill>
              </a:rPr>
              <a:t>TJPU</a:t>
            </a:r>
            <a:endParaRPr lang="zh-CN" altLang="en-US" sz="1400" dirty="0">
              <a:solidFill>
                <a:schemeClr val="bg1"/>
              </a:solidFill>
            </a:endParaRPr>
          </a:p>
        </p:txBody>
      </p:sp>
      <p:pic>
        <p:nvPicPr>
          <p:cNvPr id="165" name="图片 164">
            <a:extLst>
              <a:ext uri="{FF2B5EF4-FFF2-40B4-BE49-F238E27FC236}">
                <a16:creationId xmlns:a16="http://schemas.microsoft.com/office/drawing/2014/main" xmlns="" id="{06060E09-EA31-4D10-8333-B11000E0FAF9}"/>
              </a:ext>
            </a:extLst>
          </p:cNvPr>
          <p:cNvPicPr>
            <a:picLocks noChangeAspect="1"/>
          </p:cNvPicPr>
          <p:nvPr userDrawn="1"/>
        </p:nvPicPr>
        <p:blipFill rotWithShape="1">
          <a:blip r:embed="rId3"/>
          <a:srcRect t="28149" b="42181"/>
          <a:stretch/>
        </p:blipFill>
        <p:spPr>
          <a:xfrm>
            <a:off x="2789016" y="6419622"/>
            <a:ext cx="1511939" cy="448581"/>
          </a:xfrm>
          <a:prstGeom prst="rect">
            <a:avLst/>
          </a:prstGeom>
        </p:spPr>
      </p:pic>
      <p:sp>
        <p:nvSpPr>
          <p:cNvPr id="166" name="graduation-cap_8161">
            <a:extLst>
              <a:ext uri="{FF2B5EF4-FFF2-40B4-BE49-F238E27FC236}">
                <a16:creationId xmlns:a16="http://schemas.microsoft.com/office/drawing/2014/main" xmlns="" id="{156DF830-2ACF-403D-A652-B9A4B92ED522}"/>
              </a:ext>
            </a:extLst>
          </p:cNvPr>
          <p:cNvSpPr>
            <a:spLocks noChangeAspect="1"/>
          </p:cNvSpPr>
          <p:nvPr userDrawn="1"/>
        </p:nvSpPr>
        <p:spPr bwMode="auto">
          <a:xfrm>
            <a:off x="724045" y="368648"/>
            <a:ext cx="410608" cy="252549"/>
          </a:xfrm>
          <a:custGeom>
            <a:avLst/>
            <a:gdLst>
              <a:gd name="T0" fmla="*/ 2978 w 3278"/>
              <a:gd name="T1" fmla="*/ 1349 h 2019"/>
              <a:gd name="T2" fmla="*/ 2976 w 3278"/>
              <a:gd name="T3" fmla="*/ 1036 h 2019"/>
              <a:gd name="T4" fmla="*/ 3278 w 3278"/>
              <a:gd name="T5" fmla="*/ 867 h 2019"/>
              <a:gd name="T6" fmla="*/ 1634 w 3278"/>
              <a:gd name="T7" fmla="*/ 0 h 2019"/>
              <a:gd name="T8" fmla="*/ 0 w 3278"/>
              <a:gd name="T9" fmla="*/ 884 h 2019"/>
              <a:gd name="T10" fmla="*/ 655 w 3278"/>
              <a:gd name="T11" fmla="*/ 1260 h 2019"/>
              <a:gd name="T12" fmla="*/ 657 w 3278"/>
              <a:gd name="T13" fmla="*/ 1484 h 2019"/>
              <a:gd name="T14" fmla="*/ 657 w 3278"/>
              <a:gd name="T15" fmla="*/ 1502 h 2019"/>
              <a:gd name="T16" fmla="*/ 663 w 3278"/>
              <a:gd name="T17" fmla="*/ 1499 h 2019"/>
              <a:gd name="T18" fmla="*/ 651 w 3278"/>
              <a:gd name="T19" fmla="*/ 1528 h 2019"/>
              <a:gd name="T20" fmla="*/ 1644 w 3278"/>
              <a:gd name="T21" fmla="*/ 1722 h 2019"/>
              <a:gd name="T22" fmla="*/ 2634 w 3278"/>
              <a:gd name="T23" fmla="*/ 1517 h 2019"/>
              <a:gd name="T24" fmla="*/ 2622 w 3278"/>
              <a:gd name="T25" fmla="*/ 1488 h 2019"/>
              <a:gd name="T26" fmla="*/ 2628 w 3278"/>
              <a:gd name="T27" fmla="*/ 1491 h 2019"/>
              <a:gd name="T28" fmla="*/ 2628 w 3278"/>
              <a:gd name="T29" fmla="*/ 1473 h 2019"/>
              <a:gd name="T30" fmla="*/ 2627 w 3278"/>
              <a:gd name="T31" fmla="*/ 1249 h 2019"/>
              <a:gd name="T32" fmla="*/ 2911 w 3278"/>
              <a:gd name="T33" fmla="*/ 1072 h 2019"/>
              <a:gd name="T34" fmla="*/ 2913 w 3278"/>
              <a:gd name="T35" fmla="*/ 1350 h 2019"/>
              <a:gd name="T36" fmla="*/ 2860 w 3278"/>
              <a:gd name="T37" fmla="*/ 1430 h 2019"/>
              <a:gd name="T38" fmla="*/ 2946 w 3278"/>
              <a:gd name="T39" fmla="*/ 1515 h 2019"/>
              <a:gd name="T40" fmla="*/ 3031 w 3278"/>
              <a:gd name="T41" fmla="*/ 1429 h 2019"/>
              <a:gd name="T42" fmla="*/ 2978 w 3278"/>
              <a:gd name="T43" fmla="*/ 1349 h 2019"/>
              <a:gd name="T44" fmla="*/ 1643 w 3278"/>
              <a:gd name="T45" fmla="*/ 1646 h 2019"/>
              <a:gd name="T46" fmla="*/ 763 w 3278"/>
              <a:gd name="T47" fmla="*/ 1527 h 2019"/>
              <a:gd name="T48" fmla="*/ 1642 w 3278"/>
              <a:gd name="T49" fmla="*/ 1399 h 2019"/>
              <a:gd name="T50" fmla="*/ 2522 w 3278"/>
              <a:gd name="T51" fmla="*/ 1518 h 2019"/>
              <a:gd name="T52" fmla="*/ 1643 w 3278"/>
              <a:gd name="T53" fmla="*/ 1646 h 2019"/>
              <a:gd name="T54" fmla="*/ 2604 w 3278"/>
              <a:gd name="T55" fmla="*/ 1067 h 2019"/>
              <a:gd name="T56" fmla="*/ 1639 w 3278"/>
              <a:gd name="T57" fmla="*/ 819 h 2019"/>
              <a:gd name="T58" fmla="*/ 676 w 3278"/>
              <a:gd name="T59" fmla="*/ 1077 h 2019"/>
              <a:gd name="T60" fmla="*/ 676 w 3278"/>
              <a:gd name="T61" fmla="*/ 1011 h 2019"/>
              <a:gd name="T62" fmla="*/ 1638 w 3278"/>
              <a:gd name="T63" fmla="*/ 720 h 2019"/>
              <a:gd name="T64" fmla="*/ 2604 w 3278"/>
              <a:gd name="T65" fmla="*/ 1001 h 2019"/>
              <a:gd name="T66" fmla="*/ 2604 w 3278"/>
              <a:gd name="T67" fmla="*/ 1067 h 2019"/>
              <a:gd name="T68" fmla="*/ 2877 w 3278"/>
              <a:gd name="T69" fmla="*/ 1534 h 2019"/>
              <a:gd name="T70" fmla="*/ 2843 w 3278"/>
              <a:gd name="T71" fmla="*/ 2019 h 2019"/>
              <a:gd name="T72" fmla="*/ 3033 w 3278"/>
              <a:gd name="T73" fmla="*/ 1917 h 2019"/>
              <a:gd name="T74" fmla="*/ 3031 w 3278"/>
              <a:gd name="T75" fmla="*/ 1533 h 2019"/>
              <a:gd name="T76" fmla="*/ 2877 w 3278"/>
              <a:gd name="T77" fmla="*/ 1534 h 2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78" h="2019">
                <a:moveTo>
                  <a:pt x="2978" y="1349"/>
                </a:moveTo>
                <a:lnTo>
                  <a:pt x="2976" y="1036"/>
                </a:lnTo>
                <a:lnTo>
                  <a:pt x="3278" y="867"/>
                </a:lnTo>
                <a:lnTo>
                  <a:pt x="1634" y="0"/>
                </a:lnTo>
                <a:lnTo>
                  <a:pt x="0" y="884"/>
                </a:lnTo>
                <a:lnTo>
                  <a:pt x="655" y="1260"/>
                </a:lnTo>
                <a:lnTo>
                  <a:pt x="657" y="1484"/>
                </a:lnTo>
                <a:lnTo>
                  <a:pt x="657" y="1502"/>
                </a:lnTo>
                <a:lnTo>
                  <a:pt x="663" y="1499"/>
                </a:lnTo>
                <a:cubicBezTo>
                  <a:pt x="656" y="1508"/>
                  <a:pt x="651" y="1518"/>
                  <a:pt x="651" y="1528"/>
                </a:cubicBezTo>
                <a:cubicBezTo>
                  <a:pt x="652" y="1638"/>
                  <a:pt x="1096" y="1725"/>
                  <a:pt x="1644" y="1722"/>
                </a:cubicBezTo>
                <a:cubicBezTo>
                  <a:pt x="2191" y="1719"/>
                  <a:pt x="2634" y="1627"/>
                  <a:pt x="2634" y="1517"/>
                </a:cubicBezTo>
                <a:cubicBezTo>
                  <a:pt x="2634" y="1507"/>
                  <a:pt x="2629" y="1498"/>
                  <a:pt x="2622" y="1488"/>
                </a:cubicBezTo>
                <a:lnTo>
                  <a:pt x="2628" y="1491"/>
                </a:lnTo>
                <a:lnTo>
                  <a:pt x="2628" y="1473"/>
                </a:lnTo>
                <a:lnTo>
                  <a:pt x="2627" y="1249"/>
                </a:lnTo>
                <a:lnTo>
                  <a:pt x="2911" y="1072"/>
                </a:lnTo>
                <a:lnTo>
                  <a:pt x="2913" y="1350"/>
                </a:lnTo>
                <a:cubicBezTo>
                  <a:pt x="2881" y="1363"/>
                  <a:pt x="2860" y="1394"/>
                  <a:pt x="2860" y="1430"/>
                </a:cubicBezTo>
                <a:cubicBezTo>
                  <a:pt x="2860" y="1477"/>
                  <a:pt x="2898" y="1515"/>
                  <a:pt x="2946" y="1515"/>
                </a:cubicBezTo>
                <a:cubicBezTo>
                  <a:pt x="2994" y="1515"/>
                  <a:pt x="3032" y="1476"/>
                  <a:pt x="3031" y="1429"/>
                </a:cubicBezTo>
                <a:cubicBezTo>
                  <a:pt x="3031" y="1393"/>
                  <a:pt x="3009" y="1363"/>
                  <a:pt x="2978" y="1349"/>
                </a:cubicBezTo>
                <a:close/>
                <a:moveTo>
                  <a:pt x="1643" y="1646"/>
                </a:moveTo>
                <a:cubicBezTo>
                  <a:pt x="1157" y="1649"/>
                  <a:pt x="763" y="1595"/>
                  <a:pt x="763" y="1527"/>
                </a:cubicBezTo>
                <a:cubicBezTo>
                  <a:pt x="762" y="1459"/>
                  <a:pt x="1156" y="1402"/>
                  <a:pt x="1642" y="1399"/>
                </a:cubicBezTo>
                <a:cubicBezTo>
                  <a:pt x="2128" y="1397"/>
                  <a:pt x="2522" y="1450"/>
                  <a:pt x="2522" y="1518"/>
                </a:cubicBezTo>
                <a:cubicBezTo>
                  <a:pt x="2523" y="1586"/>
                  <a:pt x="2129" y="1643"/>
                  <a:pt x="1643" y="1646"/>
                </a:cubicBezTo>
                <a:close/>
                <a:moveTo>
                  <a:pt x="2604" y="1067"/>
                </a:moveTo>
                <a:cubicBezTo>
                  <a:pt x="2539" y="998"/>
                  <a:pt x="2303" y="815"/>
                  <a:pt x="1639" y="819"/>
                </a:cubicBezTo>
                <a:cubicBezTo>
                  <a:pt x="974" y="822"/>
                  <a:pt x="741" y="1007"/>
                  <a:pt x="676" y="1077"/>
                </a:cubicBezTo>
                <a:lnTo>
                  <a:pt x="676" y="1011"/>
                </a:lnTo>
                <a:cubicBezTo>
                  <a:pt x="676" y="1011"/>
                  <a:pt x="864" y="724"/>
                  <a:pt x="1638" y="720"/>
                </a:cubicBezTo>
                <a:cubicBezTo>
                  <a:pt x="2412" y="716"/>
                  <a:pt x="2604" y="1001"/>
                  <a:pt x="2604" y="1001"/>
                </a:cubicBezTo>
                <a:lnTo>
                  <a:pt x="2604" y="1067"/>
                </a:lnTo>
                <a:close/>
                <a:moveTo>
                  <a:pt x="2877" y="1534"/>
                </a:moveTo>
                <a:lnTo>
                  <a:pt x="2843" y="2019"/>
                </a:lnTo>
                <a:cubicBezTo>
                  <a:pt x="2947" y="1857"/>
                  <a:pt x="3033" y="1917"/>
                  <a:pt x="3033" y="1917"/>
                </a:cubicBezTo>
                <a:lnTo>
                  <a:pt x="3031" y="1533"/>
                </a:lnTo>
                <a:cubicBezTo>
                  <a:pt x="2920" y="1577"/>
                  <a:pt x="2877" y="1534"/>
                  <a:pt x="2877" y="1534"/>
                </a:cubicBezTo>
                <a:close/>
              </a:path>
            </a:pathLst>
          </a:custGeom>
          <a:solidFill>
            <a:schemeClr val="bg1"/>
          </a:solidFill>
          <a:ln>
            <a:solidFill>
              <a:schemeClr val="bg1"/>
            </a:solidFill>
          </a:ln>
        </p:spPr>
      </p:sp>
      <p:cxnSp>
        <p:nvCxnSpPr>
          <p:cNvPr id="167" name="直接连接符 166">
            <a:extLst>
              <a:ext uri="{FF2B5EF4-FFF2-40B4-BE49-F238E27FC236}">
                <a16:creationId xmlns:a16="http://schemas.microsoft.com/office/drawing/2014/main" xmlns="" id="{97E90FD1-9E22-42CD-9D67-DCF7E556046C}"/>
              </a:ext>
            </a:extLst>
          </p:cNvPr>
          <p:cNvCxnSpPr>
            <a:cxnSpLocks/>
          </p:cNvCxnSpPr>
          <p:nvPr userDrawn="1"/>
        </p:nvCxnSpPr>
        <p:spPr>
          <a:xfrm>
            <a:off x="695325" y="725228"/>
            <a:ext cx="10801350" cy="5926"/>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271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图片占位符 14">
            <a:extLst>
              <a:ext uri="{FF2B5EF4-FFF2-40B4-BE49-F238E27FC236}">
                <a16:creationId xmlns:a16="http://schemas.microsoft.com/office/drawing/2014/main" xmlns="" id="{E3168219-D50E-4351-9480-DB8331F15B35}"/>
              </a:ext>
            </a:extLst>
          </p:cNvPr>
          <p:cNvSpPr>
            <a:spLocks noGrp="1"/>
          </p:cNvSpPr>
          <p:nvPr>
            <p:ph type="pic" sz="quarter" idx="11"/>
          </p:nvPr>
        </p:nvSpPr>
        <p:spPr>
          <a:xfrm>
            <a:off x="695326" y="1218652"/>
            <a:ext cx="3583902" cy="2396086"/>
          </a:xfrm>
          <a:prstGeom prst="rect">
            <a:avLst/>
          </a:prstGeom>
        </p:spPr>
        <p:txBody>
          <a:bodyPr/>
          <a:lstStyle/>
          <a:p>
            <a:endParaRPr lang="zh-CN" altLang="en-US"/>
          </a:p>
        </p:txBody>
      </p:sp>
      <p:sp>
        <p:nvSpPr>
          <p:cNvPr id="3" name="文本占位符 47">
            <a:extLst>
              <a:ext uri="{FF2B5EF4-FFF2-40B4-BE49-F238E27FC236}">
                <a16:creationId xmlns:a16="http://schemas.microsoft.com/office/drawing/2014/main" xmlns="" id="{368AE6D9-05BE-45E8-819F-CFB87819D5B3}"/>
              </a:ext>
            </a:extLst>
          </p:cNvPr>
          <p:cNvSpPr>
            <a:spLocks noGrp="1"/>
          </p:cNvSpPr>
          <p:nvPr>
            <p:ph type="body" sz="quarter" idx="10" hasCustomPrompt="1"/>
          </p:nvPr>
        </p:nvSpPr>
        <p:spPr>
          <a:xfrm>
            <a:off x="1173688" y="226431"/>
            <a:ext cx="6678793" cy="914400"/>
          </a:xfrm>
          <a:prstGeom prst="rect">
            <a:avLst/>
          </a:prstGeom>
        </p:spPr>
        <p:txBody>
          <a:bodyPr/>
          <a:lstStyle>
            <a:lvl1pPr marL="0" indent="0">
              <a:lnSpc>
                <a:spcPct val="100000"/>
              </a:lnSpc>
              <a:buNone/>
              <a:defRPr sz="2800" spc="300">
                <a:solidFill>
                  <a:schemeClr val="tx1">
                    <a:lumMod val="75000"/>
                    <a:lumOff val="25000"/>
                  </a:schemeClr>
                </a:solidFill>
              </a:defRPr>
            </a:lvl1pPr>
          </a:lstStyle>
          <a:p>
            <a:pPr lvl="0"/>
            <a:r>
              <a:rPr lang="zh-CN" altLang="en-US" dirty="0"/>
              <a:t>输入你的标题</a:t>
            </a:r>
          </a:p>
        </p:txBody>
      </p:sp>
      <p:sp>
        <p:nvSpPr>
          <p:cNvPr id="6" name="矩形: 圆顶角 5">
            <a:extLst>
              <a:ext uri="{FF2B5EF4-FFF2-40B4-BE49-F238E27FC236}">
                <a16:creationId xmlns:a16="http://schemas.microsoft.com/office/drawing/2014/main" xmlns="" id="{1771ED80-258D-48BA-806D-478DAD1F5ADC}"/>
              </a:ext>
            </a:extLst>
          </p:cNvPr>
          <p:cNvSpPr/>
          <p:nvPr userDrawn="1"/>
        </p:nvSpPr>
        <p:spPr>
          <a:xfrm>
            <a:off x="695325" y="251120"/>
            <a:ext cx="468049" cy="473348"/>
          </a:xfrm>
          <a:prstGeom prst="round2SameRect">
            <a:avLst>
              <a:gd name="adj1" fmla="val 13004"/>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7" name="7bb74465-32be-4fae-83c7-3580873fbbd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F704598E-489D-4640-8A0B-9E4E2E8F0AD1}"/>
              </a:ext>
            </a:extLst>
          </p:cNvPr>
          <p:cNvGrpSpPr>
            <a:grpSpLocks noChangeAspect="1"/>
          </p:cNvGrpSpPr>
          <p:nvPr userDrawn="1">
            <p:custDataLst>
              <p:tags r:id="rId1"/>
            </p:custDataLst>
          </p:nvPr>
        </p:nvGrpSpPr>
        <p:grpSpPr>
          <a:xfrm>
            <a:off x="9713663" y="265785"/>
            <a:ext cx="1777741" cy="417460"/>
            <a:chOff x="2107406" y="2490788"/>
            <a:chExt cx="7977188" cy="1873250"/>
          </a:xfrm>
        </p:grpSpPr>
        <p:sp>
          <p:nvSpPr>
            <p:cNvPr id="8" name="ïSḻïḍé">
              <a:extLst>
                <a:ext uri="{FF2B5EF4-FFF2-40B4-BE49-F238E27FC236}">
                  <a16:creationId xmlns:a16="http://schemas.microsoft.com/office/drawing/2014/main" xmlns="" id="{583FFEED-8F91-457B-92AD-45679949ECEE}"/>
                </a:ext>
              </a:extLst>
            </p:cNvPr>
            <p:cNvSpPr/>
            <p:nvPr userDrawn="1"/>
          </p:nvSpPr>
          <p:spPr bwMode="auto">
            <a:xfrm>
              <a:off x="4410869" y="2689226"/>
              <a:ext cx="5673725" cy="1157288"/>
            </a:xfrm>
            <a:custGeom>
              <a:avLst/>
              <a:gdLst>
                <a:gd name="T0" fmla="*/ 1275 w 1345"/>
                <a:gd name="T1" fmla="*/ 108 h 273"/>
                <a:gd name="T2" fmla="*/ 1267 w 1345"/>
                <a:gd name="T3" fmla="*/ 89 h 273"/>
                <a:gd name="T4" fmla="*/ 940 w 1345"/>
                <a:gd name="T5" fmla="*/ 161 h 273"/>
                <a:gd name="T6" fmla="*/ 994 w 1345"/>
                <a:gd name="T7" fmla="*/ 58 h 273"/>
                <a:gd name="T8" fmla="*/ 1022 w 1345"/>
                <a:gd name="T9" fmla="*/ 91 h 273"/>
                <a:gd name="T10" fmla="*/ 1058 w 1345"/>
                <a:gd name="T11" fmla="*/ 99 h 273"/>
                <a:gd name="T12" fmla="*/ 1020 w 1345"/>
                <a:gd name="T13" fmla="*/ 151 h 273"/>
                <a:gd name="T14" fmla="*/ 1096 w 1345"/>
                <a:gd name="T15" fmla="*/ 201 h 273"/>
                <a:gd name="T16" fmla="*/ 1010 w 1345"/>
                <a:gd name="T17" fmla="*/ 172 h 273"/>
                <a:gd name="T18" fmla="*/ 920 w 1345"/>
                <a:gd name="T19" fmla="*/ 219 h 273"/>
                <a:gd name="T20" fmla="*/ 949 w 1345"/>
                <a:gd name="T21" fmla="*/ 186 h 273"/>
                <a:gd name="T22" fmla="*/ 810 w 1345"/>
                <a:gd name="T23" fmla="*/ 64 h 273"/>
                <a:gd name="T24" fmla="*/ 858 w 1345"/>
                <a:gd name="T25" fmla="*/ 202 h 273"/>
                <a:gd name="T26" fmla="*/ 770 w 1345"/>
                <a:gd name="T27" fmla="*/ 63 h 273"/>
                <a:gd name="T28" fmla="*/ 840 w 1345"/>
                <a:gd name="T29" fmla="*/ 29 h 273"/>
                <a:gd name="T30" fmla="*/ 874 w 1345"/>
                <a:gd name="T31" fmla="*/ 81 h 273"/>
                <a:gd name="T32" fmla="*/ 795 w 1345"/>
                <a:gd name="T33" fmla="*/ 118 h 273"/>
                <a:gd name="T34" fmla="*/ 810 w 1345"/>
                <a:gd name="T35" fmla="*/ 133 h 273"/>
                <a:gd name="T36" fmla="*/ 815 w 1345"/>
                <a:gd name="T37" fmla="*/ 184 h 273"/>
                <a:gd name="T38" fmla="*/ 763 w 1345"/>
                <a:gd name="T39" fmla="*/ 237 h 273"/>
                <a:gd name="T40" fmla="*/ 764 w 1345"/>
                <a:gd name="T41" fmla="*/ 191 h 273"/>
                <a:gd name="T42" fmla="*/ 775 w 1345"/>
                <a:gd name="T43" fmla="*/ 143 h 273"/>
                <a:gd name="T44" fmla="*/ 694 w 1345"/>
                <a:gd name="T45" fmla="*/ 139 h 273"/>
                <a:gd name="T46" fmla="*/ 741 w 1345"/>
                <a:gd name="T47" fmla="*/ 102 h 273"/>
                <a:gd name="T48" fmla="*/ 626 w 1345"/>
                <a:gd name="T49" fmla="*/ 92 h 273"/>
                <a:gd name="T50" fmla="*/ 622 w 1345"/>
                <a:gd name="T51" fmla="*/ 154 h 273"/>
                <a:gd name="T52" fmla="*/ 532 w 1345"/>
                <a:gd name="T53" fmla="*/ 222 h 273"/>
                <a:gd name="T54" fmla="*/ 589 w 1345"/>
                <a:gd name="T55" fmla="*/ 137 h 273"/>
                <a:gd name="T56" fmla="*/ 403 w 1345"/>
                <a:gd name="T57" fmla="*/ 57 h 273"/>
                <a:gd name="T58" fmla="*/ 313 w 1345"/>
                <a:gd name="T59" fmla="*/ 72 h 273"/>
                <a:gd name="T60" fmla="*/ 360 w 1345"/>
                <a:gd name="T61" fmla="*/ 33 h 273"/>
                <a:gd name="T62" fmla="*/ 403 w 1345"/>
                <a:gd name="T63" fmla="*/ 75 h 273"/>
                <a:gd name="T64" fmla="*/ 392 w 1345"/>
                <a:gd name="T65" fmla="*/ 104 h 273"/>
                <a:gd name="T66" fmla="*/ 383 w 1345"/>
                <a:gd name="T67" fmla="*/ 166 h 273"/>
                <a:gd name="T68" fmla="*/ 437 w 1345"/>
                <a:gd name="T69" fmla="*/ 170 h 273"/>
                <a:gd name="T70" fmla="*/ 358 w 1345"/>
                <a:gd name="T71" fmla="*/ 221 h 273"/>
                <a:gd name="T72" fmla="*/ 350 w 1345"/>
                <a:gd name="T73" fmla="*/ 122 h 273"/>
                <a:gd name="T74" fmla="*/ 278 w 1345"/>
                <a:gd name="T75" fmla="*/ 202 h 273"/>
                <a:gd name="T76" fmla="*/ 143 w 1345"/>
                <a:gd name="T77" fmla="*/ 87 h 273"/>
                <a:gd name="T78" fmla="*/ 128 w 1345"/>
                <a:gd name="T79" fmla="*/ 78 h 273"/>
                <a:gd name="T80" fmla="*/ 196 w 1345"/>
                <a:gd name="T81" fmla="*/ 4 h 273"/>
                <a:gd name="T82" fmla="*/ 155 w 1345"/>
                <a:gd name="T83" fmla="*/ 73 h 273"/>
                <a:gd name="T84" fmla="*/ 132 w 1345"/>
                <a:gd name="T85" fmla="*/ 128 h 273"/>
                <a:gd name="T86" fmla="*/ 211 w 1345"/>
                <a:gd name="T87" fmla="*/ 212 h 273"/>
                <a:gd name="T88" fmla="*/ 134 w 1345"/>
                <a:gd name="T89" fmla="*/ 191 h 273"/>
                <a:gd name="T90" fmla="*/ 63 w 1345"/>
                <a:gd name="T91" fmla="*/ 237 h 273"/>
                <a:gd name="T92" fmla="*/ 69 w 1345"/>
                <a:gd name="T93" fmla="*/ 203 h 273"/>
                <a:gd name="T94" fmla="*/ 66 w 1345"/>
                <a:gd name="T95" fmla="*/ 128 h 273"/>
                <a:gd name="T96" fmla="*/ 788 w 1345"/>
                <a:gd name="T97" fmla="*/ 205 h 273"/>
                <a:gd name="T98" fmla="*/ 1208 w 1345"/>
                <a:gd name="T99" fmla="*/ 57 h 273"/>
                <a:gd name="T100" fmla="*/ 1226 w 1345"/>
                <a:gd name="T101" fmla="*/ 74 h 273"/>
                <a:gd name="T102" fmla="*/ 1287 w 1345"/>
                <a:gd name="T103" fmla="*/ 4 h 273"/>
                <a:gd name="T104" fmla="*/ 1285 w 1345"/>
                <a:gd name="T105" fmla="*/ 63 h 273"/>
                <a:gd name="T106" fmla="*/ 1312 w 1345"/>
                <a:gd name="T107" fmla="*/ 86 h 273"/>
                <a:gd name="T108" fmla="*/ 1315 w 1345"/>
                <a:gd name="T109" fmla="*/ 132 h 273"/>
                <a:gd name="T110" fmla="*/ 1316 w 1345"/>
                <a:gd name="T111" fmla="*/ 185 h 273"/>
                <a:gd name="T112" fmla="*/ 1220 w 1345"/>
                <a:gd name="T113" fmla="*/ 241 h 273"/>
                <a:gd name="T114" fmla="*/ 1203 w 1345"/>
                <a:gd name="T115" fmla="*/ 199 h 273"/>
                <a:gd name="T116" fmla="*/ 1263 w 1345"/>
                <a:gd name="T117" fmla="*/ 154 h 273"/>
                <a:gd name="T118" fmla="*/ 1216 w 1345"/>
                <a:gd name="T119" fmla="*/ 148 h 273"/>
                <a:gd name="T120" fmla="*/ 1230 w 1345"/>
                <a:gd name="T121" fmla="*/ 95 h 273"/>
                <a:gd name="T122" fmla="*/ 1191 w 1345"/>
                <a:gd name="T123" fmla="*/ 88 h 273"/>
                <a:gd name="T124" fmla="*/ 1160 w 1345"/>
                <a:gd name="T125" fmla="*/ 19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5" h="273">
                  <a:moveTo>
                    <a:pt x="1289" y="73"/>
                  </a:moveTo>
                  <a:cubicBezTo>
                    <a:pt x="1288" y="73"/>
                    <a:pt x="1288" y="70"/>
                    <a:pt x="1289" y="69"/>
                  </a:cubicBezTo>
                  <a:cubicBezTo>
                    <a:pt x="1290" y="68"/>
                    <a:pt x="1289" y="68"/>
                    <a:pt x="1291" y="68"/>
                  </a:cubicBezTo>
                  <a:cubicBezTo>
                    <a:pt x="1294" y="68"/>
                    <a:pt x="1293" y="69"/>
                    <a:pt x="1295" y="67"/>
                  </a:cubicBezTo>
                  <a:cubicBezTo>
                    <a:pt x="1298" y="66"/>
                    <a:pt x="1300" y="65"/>
                    <a:pt x="1301" y="64"/>
                  </a:cubicBezTo>
                  <a:cubicBezTo>
                    <a:pt x="1303" y="64"/>
                    <a:pt x="1303" y="62"/>
                    <a:pt x="1304" y="64"/>
                  </a:cubicBezTo>
                  <a:cubicBezTo>
                    <a:pt x="1305" y="66"/>
                    <a:pt x="1305" y="65"/>
                    <a:pt x="1306" y="68"/>
                  </a:cubicBezTo>
                  <a:cubicBezTo>
                    <a:pt x="1306" y="70"/>
                    <a:pt x="1306" y="70"/>
                    <a:pt x="1306" y="72"/>
                  </a:cubicBezTo>
                  <a:cubicBezTo>
                    <a:pt x="1306" y="73"/>
                    <a:pt x="1306" y="74"/>
                    <a:pt x="1305" y="77"/>
                  </a:cubicBezTo>
                  <a:cubicBezTo>
                    <a:pt x="1303" y="79"/>
                    <a:pt x="1301" y="83"/>
                    <a:pt x="1300" y="85"/>
                  </a:cubicBezTo>
                  <a:cubicBezTo>
                    <a:pt x="1300" y="86"/>
                    <a:pt x="1298" y="89"/>
                    <a:pt x="1296" y="91"/>
                  </a:cubicBezTo>
                  <a:cubicBezTo>
                    <a:pt x="1295" y="92"/>
                    <a:pt x="1293" y="94"/>
                    <a:pt x="1292" y="95"/>
                  </a:cubicBezTo>
                  <a:cubicBezTo>
                    <a:pt x="1290" y="97"/>
                    <a:pt x="1291" y="97"/>
                    <a:pt x="1290" y="97"/>
                  </a:cubicBezTo>
                  <a:cubicBezTo>
                    <a:pt x="1289" y="97"/>
                    <a:pt x="1287" y="96"/>
                    <a:pt x="1288" y="95"/>
                  </a:cubicBezTo>
                  <a:cubicBezTo>
                    <a:pt x="1289" y="93"/>
                    <a:pt x="1289" y="92"/>
                    <a:pt x="1290" y="89"/>
                  </a:cubicBezTo>
                  <a:cubicBezTo>
                    <a:pt x="1290" y="87"/>
                    <a:pt x="1291" y="87"/>
                    <a:pt x="1291" y="85"/>
                  </a:cubicBezTo>
                  <a:cubicBezTo>
                    <a:pt x="1291" y="82"/>
                    <a:pt x="1291" y="80"/>
                    <a:pt x="1291" y="78"/>
                  </a:cubicBezTo>
                  <a:cubicBezTo>
                    <a:pt x="1291" y="76"/>
                    <a:pt x="1289" y="74"/>
                    <a:pt x="1289" y="73"/>
                  </a:cubicBezTo>
                  <a:moveTo>
                    <a:pt x="1268" y="114"/>
                  </a:moveTo>
                  <a:cubicBezTo>
                    <a:pt x="1269" y="113"/>
                    <a:pt x="1270" y="112"/>
                    <a:pt x="1271" y="111"/>
                  </a:cubicBezTo>
                  <a:cubicBezTo>
                    <a:pt x="1272" y="111"/>
                    <a:pt x="1273" y="110"/>
                    <a:pt x="1273" y="109"/>
                  </a:cubicBezTo>
                  <a:cubicBezTo>
                    <a:pt x="1274" y="109"/>
                    <a:pt x="1273" y="109"/>
                    <a:pt x="1275" y="108"/>
                  </a:cubicBezTo>
                  <a:cubicBezTo>
                    <a:pt x="1276" y="107"/>
                    <a:pt x="1277" y="107"/>
                    <a:pt x="1279" y="107"/>
                  </a:cubicBezTo>
                  <a:cubicBezTo>
                    <a:pt x="1280" y="107"/>
                    <a:pt x="1280" y="106"/>
                    <a:pt x="1281" y="106"/>
                  </a:cubicBezTo>
                  <a:cubicBezTo>
                    <a:pt x="1282" y="106"/>
                    <a:pt x="1282" y="108"/>
                    <a:pt x="1282" y="108"/>
                  </a:cubicBezTo>
                  <a:cubicBezTo>
                    <a:pt x="1282" y="109"/>
                    <a:pt x="1282" y="110"/>
                    <a:pt x="1280" y="111"/>
                  </a:cubicBezTo>
                  <a:cubicBezTo>
                    <a:pt x="1279" y="113"/>
                    <a:pt x="1278" y="112"/>
                    <a:pt x="1276" y="114"/>
                  </a:cubicBezTo>
                  <a:cubicBezTo>
                    <a:pt x="1275" y="117"/>
                    <a:pt x="1273" y="118"/>
                    <a:pt x="1273" y="118"/>
                  </a:cubicBezTo>
                  <a:cubicBezTo>
                    <a:pt x="1272" y="118"/>
                    <a:pt x="1270" y="120"/>
                    <a:pt x="1269" y="120"/>
                  </a:cubicBezTo>
                  <a:cubicBezTo>
                    <a:pt x="1267" y="119"/>
                    <a:pt x="1267" y="118"/>
                    <a:pt x="1267" y="117"/>
                  </a:cubicBezTo>
                  <a:cubicBezTo>
                    <a:pt x="1267" y="115"/>
                    <a:pt x="1266" y="115"/>
                    <a:pt x="1268" y="114"/>
                  </a:cubicBezTo>
                  <a:close/>
                  <a:moveTo>
                    <a:pt x="1275" y="74"/>
                  </a:moveTo>
                  <a:cubicBezTo>
                    <a:pt x="1277" y="74"/>
                    <a:pt x="1278" y="75"/>
                    <a:pt x="1278" y="77"/>
                  </a:cubicBezTo>
                  <a:cubicBezTo>
                    <a:pt x="1278" y="78"/>
                    <a:pt x="1279" y="78"/>
                    <a:pt x="1279" y="80"/>
                  </a:cubicBezTo>
                  <a:cubicBezTo>
                    <a:pt x="1279" y="82"/>
                    <a:pt x="1279" y="83"/>
                    <a:pt x="1279" y="85"/>
                  </a:cubicBezTo>
                  <a:cubicBezTo>
                    <a:pt x="1279" y="88"/>
                    <a:pt x="1279" y="89"/>
                    <a:pt x="1279" y="91"/>
                  </a:cubicBezTo>
                  <a:cubicBezTo>
                    <a:pt x="1279" y="93"/>
                    <a:pt x="1277" y="94"/>
                    <a:pt x="1276" y="96"/>
                  </a:cubicBezTo>
                  <a:cubicBezTo>
                    <a:pt x="1275" y="97"/>
                    <a:pt x="1274" y="97"/>
                    <a:pt x="1273" y="99"/>
                  </a:cubicBezTo>
                  <a:cubicBezTo>
                    <a:pt x="1272" y="101"/>
                    <a:pt x="1272" y="102"/>
                    <a:pt x="1271" y="102"/>
                  </a:cubicBezTo>
                  <a:cubicBezTo>
                    <a:pt x="1270" y="102"/>
                    <a:pt x="1267" y="104"/>
                    <a:pt x="1266" y="102"/>
                  </a:cubicBezTo>
                  <a:cubicBezTo>
                    <a:pt x="1265" y="100"/>
                    <a:pt x="1264" y="101"/>
                    <a:pt x="1264" y="99"/>
                  </a:cubicBezTo>
                  <a:cubicBezTo>
                    <a:pt x="1264" y="98"/>
                    <a:pt x="1264" y="97"/>
                    <a:pt x="1263" y="94"/>
                  </a:cubicBezTo>
                  <a:cubicBezTo>
                    <a:pt x="1263" y="92"/>
                    <a:pt x="1261" y="91"/>
                    <a:pt x="1263" y="90"/>
                  </a:cubicBezTo>
                  <a:cubicBezTo>
                    <a:pt x="1264" y="89"/>
                    <a:pt x="1265" y="89"/>
                    <a:pt x="1267" y="89"/>
                  </a:cubicBezTo>
                  <a:cubicBezTo>
                    <a:pt x="1270" y="89"/>
                    <a:pt x="1272" y="90"/>
                    <a:pt x="1272" y="88"/>
                  </a:cubicBezTo>
                  <a:cubicBezTo>
                    <a:pt x="1273" y="86"/>
                    <a:pt x="1273" y="83"/>
                    <a:pt x="1273" y="81"/>
                  </a:cubicBezTo>
                  <a:cubicBezTo>
                    <a:pt x="1273" y="80"/>
                    <a:pt x="1273" y="78"/>
                    <a:pt x="1274" y="77"/>
                  </a:cubicBezTo>
                  <a:cubicBezTo>
                    <a:pt x="1274" y="76"/>
                    <a:pt x="1274" y="74"/>
                    <a:pt x="1275" y="74"/>
                  </a:cubicBezTo>
                  <a:close/>
                  <a:moveTo>
                    <a:pt x="1232" y="88"/>
                  </a:moveTo>
                  <a:cubicBezTo>
                    <a:pt x="1233" y="86"/>
                    <a:pt x="1235" y="85"/>
                    <a:pt x="1236" y="83"/>
                  </a:cubicBezTo>
                  <a:cubicBezTo>
                    <a:pt x="1238" y="82"/>
                    <a:pt x="1236" y="82"/>
                    <a:pt x="1240" y="80"/>
                  </a:cubicBezTo>
                  <a:cubicBezTo>
                    <a:pt x="1244" y="79"/>
                    <a:pt x="1246" y="79"/>
                    <a:pt x="1247" y="79"/>
                  </a:cubicBezTo>
                  <a:cubicBezTo>
                    <a:pt x="1249" y="78"/>
                    <a:pt x="1250" y="78"/>
                    <a:pt x="1251" y="80"/>
                  </a:cubicBezTo>
                  <a:cubicBezTo>
                    <a:pt x="1252" y="82"/>
                    <a:pt x="1252" y="83"/>
                    <a:pt x="1253" y="84"/>
                  </a:cubicBezTo>
                  <a:cubicBezTo>
                    <a:pt x="1253" y="86"/>
                    <a:pt x="1254" y="87"/>
                    <a:pt x="1253" y="90"/>
                  </a:cubicBezTo>
                  <a:cubicBezTo>
                    <a:pt x="1253" y="92"/>
                    <a:pt x="1254" y="92"/>
                    <a:pt x="1249" y="92"/>
                  </a:cubicBezTo>
                  <a:cubicBezTo>
                    <a:pt x="1245" y="93"/>
                    <a:pt x="1248" y="93"/>
                    <a:pt x="1243" y="93"/>
                  </a:cubicBezTo>
                  <a:cubicBezTo>
                    <a:pt x="1238" y="93"/>
                    <a:pt x="1237" y="93"/>
                    <a:pt x="1235" y="93"/>
                  </a:cubicBezTo>
                  <a:cubicBezTo>
                    <a:pt x="1233" y="92"/>
                    <a:pt x="1232" y="91"/>
                    <a:pt x="1232" y="90"/>
                  </a:cubicBezTo>
                  <a:cubicBezTo>
                    <a:pt x="1232" y="90"/>
                    <a:pt x="1231" y="89"/>
                    <a:pt x="1232" y="88"/>
                  </a:cubicBezTo>
                  <a:close/>
                  <a:moveTo>
                    <a:pt x="923" y="175"/>
                  </a:moveTo>
                  <a:cubicBezTo>
                    <a:pt x="925" y="173"/>
                    <a:pt x="925" y="170"/>
                    <a:pt x="926" y="168"/>
                  </a:cubicBezTo>
                  <a:cubicBezTo>
                    <a:pt x="927" y="166"/>
                    <a:pt x="928" y="164"/>
                    <a:pt x="928" y="163"/>
                  </a:cubicBezTo>
                  <a:cubicBezTo>
                    <a:pt x="929" y="163"/>
                    <a:pt x="931" y="163"/>
                    <a:pt x="932" y="162"/>
                  </a:cubicBezTo>
                  <a:cubicBezTo>
                    <a:pt x="933" y="161"/>
                    <a:pt x="932" y="161"/>
                    <a:pt x="935" y="161"/>
                  </a:cubicBezTo>
                  <a:cubicBezTo>
                    <a:pt x="938" y="161"/>
                    <a:pt x="939" y="161"/>
                    <a:pt x="940" y="161"/>
                  </a:cubicBezTo>
                  <a:cubicBezTo>
                    <a:pt x="941" y="161"/>
                    <a:pt x="946" y="161"/>
                    <a:pt x="947" y="160"/>
                  </a:cubicBezTo>
                  <a:cubicBezTo>
                    <a:pt x="948" y="159"/>
                    <a:pt x="949" y="159"/>
                    <a:pt x="952" y="158"/>
                  </a:cubicBezTo>
                  <a:cubicBezTo>
                    <a:pt x="955" y="157"/>
                    <a:pt x="953" y="158"/>
                    <a:pt x="956" y="157"/>
                  </a:cubicBezTo>
                  <a:cubicBezTo>
                    <a:pt x="958" y="155"/>
                    <a:pt x="957" y="156"/>
                    <a:pt x="961" y="154"/>
                  </a:cubicBezTo>
                  <a:cubicBezTo>
                    <a:pt x="966" y="152"/>
                    <a:pt x="966" y="153"/>
                    <a:pt x="969" y="151"/>
                  </a:cubicBezTo>
                  <a:cubicBezTo>
                    <a:pt x="973" y="148"/>
                    <a:pt x="972" y="150"/>
                    <a:pt x="975" y="148"/>
                  </a:cubicBezTo>
                  <a:cubicBezTo>
                    <a:pt x="977" y="147"/>
                    <a:pt x="979" y="147"/>
                    <a:pt x="981" y="146"/>
                  </a:cubicBezTo>
                  <a:cubicBezTo>
                    <a:pt x="983" y="145"/>
                    <a:pt x="983" y="144"/>
                    <a:pt x="987" y="143"/>
                  </a:cubicBezTo>
                  <a:cubicBezTo>
                    <a:pt x="990" y="142"/>
                    <a:pt x="990" y="144"/>
                    <a:pt x="991" y="142"/>
                  </a:cubicBezTo>
                  <a:cubicBezTo>
                    <a:pt x="991" y="140"/>
                    <a:pt x="991" y="141"/>
                    <a:pt x="992" y="139"/>
                  </a:cubicBezTo>
                  <a:cubicBezTo>
                    <a:pt x="992" y="137"/>
                    <a:pt x="992" y="136"/>
                    <a:pt x="992" y="133"/>
                  </a:cubicBezTo>
                  <a:cubicBezTo>
                    <a:pt x="992" y="129"/>
                    <a:pt x="992" y="129"/>
                    <a:pt x="993" y="127"/>
                  </a:cubicBezTo>
                  <a:cubicBezTo>
                    <a:pt x="993" y="125"/>
                    <a:pt x="994" y="124"/>
                    <a:pt x="994" y="120"/>
                  </a:cubicBezTo>
                  <a:cubicBezTo>
                    <a:pt x="994" y="117"/>
                    <a:pt x="994" y="115"/>
                    <a:pt x="994" y="113"/>
                  </a:cubicBezTo>
                  <a:cubicBezTo>
                    <a:pt x="994" y="111"/>
                    <a:pt x="995" y="108"/>
                    <a:pt x="994" y="106"/>
                  </a:cubicBezTo>
                  <a:cubicBezTo>
                    <a:pt x="994" y="104"/>
                    <a:pt x="994" y="104"/>
                    <a:pt x="994" y="102"/>
                  </a:cubicBezTo>
                  <a:cubicBezTo>
                    <a:pt x="994" y="100"/>
                    <a:pt x="994" y="94"/>
                    <a:pt x="994" y="91"/>
                  </a:cubicBezTo>
                  <a:cubicBezTo>
                    <a:pt x="995" y="88"/>
                    <a:pt x="995" y="85"/>
                    <a:pt x="995" y="82"/>
                  </a:cubicBezTo>
                  <a:cubicBezTo>
                    <a:pt x="995" y="80"/>
                    <a:pt x="995" y="76"/>
                    <a:pt x="995" y="74"/>
                  </a:cubicBezTo>
                  <a:cubicBezTo>
                    <a:pt x="995" y="72"/>
                    <a:pt x="995" y="68"/>
                    <a:pt x="994" y="68"/>
                  </a:cubicBezTo>
                  <a:cubicBezTo>
                    <a:pt x="994" y="67"/>
                    <a:pt x="994" y="65"/>
                    <a:pt x="993" y="62"/>
                  </a:cubicBezTo>
                  <a:cubicBezTo>
                    <a:pt x="993" y="60"/>
                    <a:pt x="994" y="60"/>
                    <a:pt x="994" y="58"/>
                  </a:cubicBezTo>
                  <a:cubicBezTo>
                    <a:pt x="994" y="57"/>
                    <a:pt x="995" y="55"/>
                    <a:pt x="994" y="52"/>
                  </a:cubicBezTo>
                  <a:cubicBezTo>
                    <a:pt x="994" y="50"/>
                    <a:pt x="993" y="50"/>
                    <a:pt x="993" y="48"/>
                  </a:cubicBezTo>
                  <a:cubicBezTo>
                    <a:pt x="993" y="46"/>
                    <a:pt x="993" y="44"/>
                    <a:pt x="993" y="43"/>
                  </a:cubicBezTo>
                  <a:cubicBezTo>
                    <a:pt x="993" y="42"/>
                    <a:pt x="993" y="38"/>
                    <a:pt x="996" y="36"/>
                  </a:cubicBezTo>
                  <a:cubicBezTo>
                    <a:pt x="999" y="34"/>
                    <a:pt x="999" y="34"/>
                    <a:pt x="1000" y="33"/>
                  </a:cubicBezTo>
                  <a:cubicBezTo>
                    <a:pt x="1001" y="33"/>
                    <a:pt x="1002" y="31"/>
                    <a:pt x="1006" y="33"/>
                  </a:cubicBezTo>
                  <a:cubicBezTo>
                    <a:pt x="1009" y="35"/>
                    <a:pt x="1009" y="34"/>
                    <a:pt x="1010" y="35"/>
                  </a:cubicBezTo>
                  <a:cubicBezTo>
                    <a:pt x="1011" y="36"/>
                    <a:pt x="1013" y="37"/>
                    <a:pt x="1014" y="39"/>
                  </a:cubicBezTo>
                  <a:cubicBezTo>
                    <a:pt x="1016" y="40"/>
                    <a:pt x="1016" y="41"/>
                    <a:pt x="1017" y="42"/>
                  </a:cubicBezTo>
                  <a:cubicBezTo>
                    <a:pt x="1018" y="43"/>
                    <a:pt x="1018" y="43"/>
                    <a:pt x="1020" y="44"/>
                  </a:cubicBezTo>
                  <a:cubicBezTo>
                    <a:pt x="1022" y="45"/>
                    <a:pt x="1023" y="47"/>
                    <a:pt x="1024" y="49"/>
                  </a:cubicBezTo>
                  <a:cubicBezTo>
                    <a:pt x="1025" y="52"/>
                    <a:pt x="1025" y="50"/>
                    <a:pt x="1026" y="53"/>
                  </a:cubicBezTo>
                  <a:cubicBezTo>
                    <a:pt x="1028" y="56"/>
                    <a:pt x="1027" y="54"/>
                    <a:pt x="1027" y="57"/>
                  </a:cubicBezTo>
                  <a:cubicBezTo>
                    <a:pt x="1027" y="59"/>
                    <a:pt x="1027" y="59"/>
                    <a:pt x="1027" y="61"/>
                  </a:cubicBezTo>
                  <a:cubicBezTo>
                    <a:pt x="1027" y="62"/>
                    <a:pt x="1028" y="63"/>
                    <a:pt x="1027" y="64"/>
                  </a:cubicBezTo>
                  <a:cubicBezTo>
                    <a:pt x="1026" y="65"/>
                    <a:pt x="1026" y="66"/>
                    <a:pt x="1026" y="68"/>
                  </a:cubicBezTo>
                  <a:cubicBezTo>
                    <a:pt x="1026" y="70"/>
                    <a:pt x="1026" y="72"/>
                    <a:pt x="1026" y="74"/>
                  </a:cubicBezTo>
                  <a:cubicBezTo>
                    <a:pt x="1026" y="76"/>
                    <a:pt x="1025" y="76"/>
                    <a:pt x="1025" y="78"/>
                  </a:cubicBezTo>
                  <a:cubicBezTo>
                    <a:pt x="1025" y="80"/>
                    <a:pt x="1026" y="81"/>
                    <a:pt x="1026" y="81"/>
                  </a:cubicBezTo>
                  <a:cubicBezTo>
                    <a:pt x="1026" y="82"/>
                    <a:pt x="1026" y="82"/>
                    <a:pt x="1026" y="83"/>
                  </a:cubicBezTo>
                  <a:cubicBezTo>
                    <a:pt x="1026" y="84"/>
                    <a:pt x="1025" y="86"/>
                    <a:pt x="1023" y="87"/>
                  </a:cubicBezTo>
                  <a:cubicBezTo>
                    <a:pt x="1021" y="88"/>
                    <a:pt x="1022" y="90"/>
                    <a:pt x="1022" y="91"/>
                  </a:cubicBezTo>
                  <a:cubicBezTo>
                    <a:pt x="1021" y="93"/>
                    <a:pt x="1021" y="93"/>
                    <a:pt x="1020" y="94"/>
                  </a:cubicBezTo>
                  <a:cubicBezTo>
                    <a:pt x="1020" y="96"/>
                    <a:pt x="1020" y="98"/>
                    <a:pt x="1019" y="99"/>
                  </a:cubicBezTo>
                  <a:cubicBezTo>
                    <a:pt x="1019" y="100"/>
                    <a:pt x="1019" y="101"/>
                    <a:pt x="1019" y="104"/>
                  </a:cubicBezTo>
                  <a:cubicBezTo>
                    <a:pt x="1019" y="107"/>
                    <a:pt x="1019" y="110"/>
                    <a:pt x="1019" y="110"/>
                  </a:cubicBezTo>
                  <a:cubicBezTo>
                    <a:pt x="1019" y="111"/>
                    <a:pt x="1019" y="112"/>
                    <a:pt x="1018" y="114"/>
                  </a:cubicBezTo>
                  <a:cubicBezTo>
                    <a:pt x="1018" y="116"/>
                    <a:pt x="1018" y="118"/>
                    <a:pt x="1018" y="119"/>
                  </a:cubicBezTo>
                  <a:cubicBezTo>
                    <a:pt x="1018" y="121"/>
                    <a:pt x="1017" y="122"/>
                    <a:pt x="1017" y="123"/>
                  </a:cubicBezTo>
                  <a:cubicBezTo>
                    <a:pt x="1016" y="124"/>
                    <a:pt x="1016" y="123"/>
                    <a:pt x="1016" y="124"/>
                  </a:cubicBezTo>
                  <a:cubicBezTo>
                    <a:pt x="1015" y="125"/>
                    <a:pt x="1015" y="125"/>
                    <a:pt x="1015" y="127"/>
                  </a:cubicBezTo>
                  <a:cubicBezTo>
                    <a:pt x="1015" y="129"/>
                    <a:pt x="1014" y="130"/>
                    <a:pt x="1016" y="130"/>
                  </a:cubicBezTo>
                  <a:cubicBezTo>
                    <a:pt x="1018" y="130"/>
                    <a:pt x="1016" y="130"/>
                    <a:pt x="1020" y="130"/>
                  </a:cubicBezTo>
                  <a:cubicBezTo>
                    <a:pt x="1023" y="130"/>
                    <a:pt x="1024" y="131"/>
                    <a:pt x="1026" y="130"/>
                  </a:cubicBezTo>
                  <a:cubicBezTo>
                    <a:pt x="1028" y="129"/>
                    <a:pt x="1027" y="128"/>
                    <a:pt x="1030" y="128"/>
                  </a:cubicBezTo>
                  <a:cubicBezTo>
                    <a:pt x="1034" y="127"/>
                    <a:pt x="1033" y="128"/>
                    <a:pt x="1036" y="126"/>
                  </a:cubicBezTo>
                  <a:cubicBezTo>
                    <a:pt x="1039" y="123"/>
                    <a:pt x="1040" y="123"/>
                    <a:pt x="1043" y="123"/>
                  </a:cubicBezTo>
                  <a:cubicBezTo>
                    <a:pt x="1046" y="122"/>
                    <a:pt x="1047" y="122"/>
                    <a:pt x="1049" y="120"/>
                  </a:cubicBezTo>
                  <a:cubicBezTo>
                    <a:pt x="1052" y="119"/>
                    <a:pt x="1050" y="119"/>
                    <a:pt x="1053" y="118"/>
                  </a:cubicBezTo>
                  <a:cubicBezTo>
                    <a:pt x="1056" y="117"/>
                    <a:pt x="1057" y="118"/>
                    <a:pt x="1057" y="115"/>
                  </a:cubicBezTo>
                  <a:cubicBezTo>
                    <a:pt x="1057" y="113"/>
                    <a:pt x="1058" y="111"/>
                    <a:pt x="1058" y="109"/>
                  </a:cubicBezTo>
                  <a:cubicBezTo>
                    <a:pt x="1058" y="106"/>
                    <a:pt x="1057" y="106"/>
                    <a:pt x="1057" y="105"/>
                  </a:cubicBezTo>
                  <a:cubicBezTo>
                    <a:pt x="1057" y="104"/>
                    <a:pt x="1057" y="103"/>
                    <a:pt x="1057" y="101"/>
                  </a:cubicBezTo>
                  <a:cubicBezTo>
                    <a:pt x="1057" y="100"/>
                    <a:pt x="1057" y="99"/>
                    <a:pt x="1058" y="99"/>
                  </a:cubicBezTo>
                  <a:cubicBezTo>
                    <a:pt x="1059" y="99"/>
                    <a:pt x="1059" y="100"/>
                    <a:pt x="1062" y="102"/>
                  </a:cubicBezTo>
                  <a:cubicBezTo>
                    <a:pt x="1064" y="104"/>
                    <a:pt x="1063" y="102"/>
                    <a:pt x="1066" y="104"/>
                  </a:cubicBezTo>
                  <a:cubicBezTo>
                    <a:pt x="1069" y="107"/>
                    <a:pt x="1068" y="107"/>
                    <a:pt x="1071" y="107"/>
                  </a:cubicBezTo>
                  <a:cubicBezTo>
                    <a:pt x="1074" y="107"/>
                    <a:pt x="1074" y="108"/>
                    <a:pt x="1075" y="109"/>
                  </a:cubicBezTo>
                  <a:cubicBezTo>
                    <a:pt x="1077" y="110"/>
                    <a:pt x="1077" y="110"/>
                    <a:pt x="1078" y="110"/>
                  </a:cubicBezTo>
                  <a:cubicBezTo>
                    <a:pt x="1080" y="111"/>
                    <a:pt x="1080" y="113"/>
                    <a:pt x="1081" y="115"/>
                  </a:cubicBezTo>
                  <a:cubicBezTo>
                    <a:pt x="1082" y="118"/>
                    <a:pt x="1082" y="119"/>
                    <a:pt x="1082" y="120"/>
                  </a:cubicBezTo>
                  <a:cubicBezTo>
                    <a:pt x="1083" y="121"/>
                    <a:pt x="1083" y="123"/>
                    <a:pt x="1083" y="124"/>
                  </a:cubicBezTo>
                  <a:cubicBezTo>
                    <a:pt x="1083" y="125"/>
                    <a:pt x="1082" y="125"/>
                    <a:pt x="1082" y="127"/>
                  </a:cubicBezTo>
                  <a:cubicBezTo>
                    <a:pt x="1082" y="129"/>
                    <a:pt x="1083" y="128"/>
                    <a:pt x="1082" y="130"/>
                  </a:cubicBezTo>
                  <a:cubicBezTo>
                    <a:pt x="1081" y="131"/>
                    <a:pt x="1080" y="131"/>
                    <a:pt x="1078" y="132"/>
                  </a:cubicBezTo>
                  <a:cubicBezTo>
                    <a:pt x="1076" y="132"/>
                    <a:pt x="1076" y="133"/>
                    <a:pt x="1074" y="133"/>
                  </a:cubicBezTo>
                  <a:cubicBezTo>
                    <a:pt x="1072" y="134"/>
                    <a:pt x="1073" y="134"/>
                    <a:pt x="1071" y="135"/>
                  </a:cubicBezTo>
                  <a:cubicBezTo>
                    <a:pt x="1068" y="136"/>
                    <a:pt x="1063" y="136"/>
                    <a:pt x="1062" y="137"/>
                  </a:cubicBezTo>
                  <a:cubicBezTo>
                    <a:pt x="1060" y="138"/>
                    <a:pt x="1059" y="138"/>
                    <a:pt x="1056" y="139"/>
                  </a:cubicBezTo>
                  <a:cubicBezTo>
                    <a:pt x="1054" y="139"/>
                    <a:pt x="1054" y="139"/>
                    <a:pt x="1052" y="140"/>
                  </a:cubicBezTo>
                  <a:cubicBezTo>
                    <a:pt x="1049" y="141"/>
                    <a:pt x="1048" y="141"/>
                    <a:pt x="1046" y="141"/>
                  </a:cubicBezTo>
                  <a:cubicBezTo>
                    <a:pt x="1044" y="142"/>
                    <a:pt x="1043" y="143"/>
                    <a:pt x="1041" y="144"/>
                  </a:cubicBezTo>
                  <a:cubicBezTo>
                    <a:pt x="1039" y="145"/>
                    <a:pt x="1040" y="144"/>
                    <a:pt x="1038" y="146"/>
                  </a:cubicBezTo>
                  <a:cubicBezTo>
                    <a:pt x="1035" y="148"/>
                    <a:pt x="1034" y="147"/>
                    <a:pt x="1031" y="149"/>
                  </a:cubicBezTo>
                  <a:cubicBezTo>
                    <a:pt x="1028" y="150"/>
                    <a:pt x="1027" y="151"/>
                    <a:pt x="1026" y="151"/>
                  </a:cubicBezTo>
                  <a:cubicBezTo>
                    <a:pt x="1024" y="152"/>
                    <a:pt x="1023" y="151"/>
                    <a:pt x="1020" y="151"/>
                  </a:cubicBezTo>
                  <a:cubicBezTo>
                    <a:pt x="1018" y="152"/>
                    <a:pt x="1017" y="151"/>
                    <a:pt x="1015" y="153"/>
                  </a:cubicBezTo>
                  <a:cubicBezTo>
                    <a:pt x="1013" y="154"/>
                    <a:pt x="1011" y="154"/>
                    <a:pt x="1010" y="157"/>
                  </a:cubicBezTo>
                  <a:cubicBezTo>
                    <a:pt x="1009" y="159"/>
                    <a:pt x="1009" y="161"/>
                    <a:pt x="1009" y="162"/>
                  </a:cubicBezTo>
                  <a:cubicBezTo>
                    <a:pt x="1009" y="164"/>
                    <a:pt x="1008" y="164"/>
                    <a:pt x="1010" y="165"/>
                  </a:cubicBezTo>
                  <a:cubicBezTo>
                    <a:pt x="1012" y="166"/>
                    <a:pt x="1012" y="166"/>
                    <a:pt x="1015" y="167"/>
                  </a:cubicBezTo>
                  <a:cubicBezTo>
                    <a:pt x="1017" y="167"/>
                    <a:pt x="1020" y="168"/>
                    <a:pt x="1022" y="169"/>
                  </a:cubicBezTo>
                  <a:cubicBezTo>
                    <a:pt x="1024" y="170"/>
                    <a:pt x="1025" y="170"/>
                    <a:pt x="1026" y="172"/>
                  </a:cubicBezTo>
                  <a:cubicBezTo>
                    <a:pt x="1028" y="173"/>
                    <a:pt x="1029" y="171"/>
                    <a:pt x="1031" y="174"/>
                  </a:cubicBezTo>
                  <a:cubicBezTo>
                    <a:pt x="1033" y="177"/>
                    <a:pt x="1033" y="177"/>
                    <a:pt x="1034" y="178"/>
                  </a:cubicBezTo>
                  <a:cubicBezTo>
                    <a:pt x="1034" y="179"/>
                    <a:pt x="1035" y="179"/>
                    <a:pt x="1036" y="180"/>
                  </a:cubicBezTo>
                  <a:cubicBezTo>
                    <a:pt x="1037" y="181"/>
                    <a:pt x="1039" y="182"/>
                    <a:pt x="1041" y="184"/>
                  </a:cubicBezTo>
                  <a:cubicBezTo>
                    <a:pt x="1043" y="187"/>
                    <a:pt x="1043" y="187"/>
                    <a:pt x="1046" y="189"/>
                  </a:cubicBezTo>
                  <a:cubicBezTo>
                    <a:pt x="1048" y="191"/>
                    <a:pt x="1048" y="193"/>
                    <a:pt x="1049" y="193"/>
                  </a:cubicBezTo>
                  <a:cubicBezTo>
                    <a:pt x="1050" y="193"/>
                    <a:pt x="1049" y="194"/>
                    <a:pt x="1052" y="195"/>
                  </a:cubicBezTo>
                  <a:cubicBezTo>
                    <a:pt x="1055" y="196"/>
                    <a:pt x="1056" y="196"/>
                    <a:pt x="1058" y="197"/>
                  </a:cubicBezTo>
                  <a:cubicBezTo>
                    <a:pt x="1060" y="197"/>
                    <a:pt x="1060" y="198"/>
                    <a:pt x="1061" y="198"/>
                  </a:cubicBezTo>
                  <a:cubicBezTo>
                    <a:pt x="1063" y="198"/>
                    <a:pt x="1065" y="201"/>
                    <a:pt x="1068" y="202"/>
                  </a:cubicBezTo>
                  <a:cubicBezTo>
                    <a:pt x="1070" y="203"/>
                    <a:pt x="1070" y="203"/>
                    <a:pt x="1073" y="203"/>
                  </a:cubicBezTo>
                  <a:cubicBezTo>
                    <a:pt x="1076" y="203"/>
                    <a:pt x="1078" y="203"/>
                    <a:pt x="1079" y="203"/>
                  </a:cubicBezTo>
                  <a:cubicBezTo>
                    <a:pt x="1081" y="203"/>
                    <a:pt x="1085" y="203"/>
                    <a:pt x="1086" y="202"/>
                  </a:cubicBezTo>
                  <a:cubicBezTo>
                    <a:pt x="1086" y="202"/>
                    <a:pt x="1085" y="202"/>
                    <a:pt x="1089" y="201"/>
                  </a:cubicBezTo>
                  <a:cubicBezTo>
                    <a:pt x="1093" y="201"/>
                    <a:pt x="1094" y="201"/>
                    <a:pt x="1096" y="201"/>
                  </a:cubicBezTo>
                  <a:cubicBezTo>
                    <a:pt x="1098" y="202"/>
                    <a:pt x="1100" y="201"/>
                    <a:pt x="1100" y="203"/>
                  </a:cubicBezTo>
                  <a:cubicBezTo>
                    <a:pt x="1101" y="205"/>
                    <a:pt x="1101" y="205"/>
                    <a:pt x="1100" y="207"/>
                  </a:cubicBezTo>
                  <a:cubicBezTo>
                    <a:pt x="1099" y="210"/>
                    <a:pt x="1096" y="210"/>
                    <a:pt x="1095" y="212"/>
                  </a:cubicBezTo>
                  <a:cubicBezTo>
                    <a:pt x="1093" y="215"/>
                    <a:pt x="1091" y="216"/>
                    <a:pt x="1089" y="218"/>
                  </a:cubicBezTo>
                  <a:cubicBezTo>
                    <a:pt x="1088" y="219"/>
                    <a:pt x="1087" y="220"/>
                    <a:pt x="1086" y="222"/>
                  </a:cubicBezTo>
                  <a:cubicBezTo>
                    <a:pt x="1084" y="224"/>
                    <a:pt x="1083" y="224"/>
                    <a:pt x="1081" y="225"/>
                  </a:cubicBezTo>
                  <a:cubicBezTo>
                    <a:pt x="1080" y="227"/>
                    <a:pt x="1080" y="228"/>
                    <a:pt x="1078" y="229"/>
                  </a:cubicBezTo>
                  <a:cubicBezTo>
                    <a:pt x="1077" y="229"/>
                    <a:pt x="1075" y="230"/>
                    <a:pt x="1073" y="232"/>
                  </a:cubicBezTo>
                  <a:cubicBezTo>
                    <a:pt x="1071" y="233"/>
                    <a:pt x="1072" y="233"/>
                    <a:pt x="1070" y="234"/>
                  </a:cubicBezTo>
                  <a:cubicBezTo>
                    <a:pt x="1069" y="235"/>
                    <a:pt x="1063" y="238"/>
                    <a:pt x="1059" y="235"/>
                  </a:cubicBezTo>
                  <a:cubicBezTo>
                    <a:pt x="1056" y="232"/>
                    <a:pt x="1052" y="231"/>
                    <a:pt x="1051" y="230"/>
                  </a:cubicBezTo>
                  <a:cubicBezTo>
                    <a:pt x="1050" y="228"/>
                    <a:pt x="1046" y="226"/>
                    <a:pt x="1045" y="225"/>
                  </a:cubicBezTo>
                  <a:cubicBezTo>
                    <a:pt x="1043" y="223"/>
                    <a:pt x="1041" y="222"/>
                    <a:pt x="1040" y="219"/>
                  </a:cubicBezTo>
                  <a:cubicBezTo>
                    <a:pt x="1039" y="217"/>
                    <a:pt x="1038" y="216"/>
                    <a:pt x="1037" y="215"/>
                  </a:cubicBezTo>
                  <a:cubicBezTo>
                    <a:pt x="1036" y="213"/>
                    <a:pt x="1033" y="210"/>
                    <a:pt x="1033" y="209"/>
                  </a:cubicBezTo>
                  <a:cubicBezTo>
                    <a:pt x="1032" y="209"/>
                    <a:pt x="1030" y="204"/>
                    <a:pt x="1029" y="202"/>
                  </a:cubicBezTo>
                  <a:cubicBezTo>
                    <a:pt x="1029" y="200"/>
                    <a:pt x="1027" y="196"/>
                    <a:pt x="1026" y="195"/>
                  </a:cubicBezTo>
                  <a:cubicBezTo>
                    <a:pt x="1025" y="194"/>
                    <a:pt x="1024" y="191"/>
                    <a:pt x="1023" y="190"/>
                  </a:cubicBezTo>
                  <a:cubicBezTo>
                    <a:pt x="1022" y="189"/>
                    <a:pt x="1018" y="184"/>
                    <a:pt x="1018" y="182"/>
                  </a:cubicBezTo>
                  <a:cubicBezTo>
                    <a:pt x="1018" y="180"/>
                    <a:pt x="1016" y="177"/>
                    <a:pt x="1015" y="176"/>
                  </a:cubicBezTo>
                  <a:cubicBezTo>
                    <a:pt x="1015" y="175"/>
                    <a:pt x="1014" y="173"/>
                    <a:pt x="1013" y="172"/>
                  </a:cubicBezTo>
                  <a:cubicBezTo>
                    <a:pt x="1012" y="172"/>
                    <a:pt x="1012" y="171"/>
                    <a:pt x="1010" y="172"/>
                  </a:cubicBezTo>
                  <a:cubicBezTo>
                    <a:pt x="1008" y="172"/>
                    <a:pt x="1008" y="175"/>
                    <a:pt x="1007" y="176"/>
                  </a:cubicBezTo>
                  <a:cubicBezTo>
                    <a:pt x="1007" y="178"/>
                    <a:pt x="1007" y="178"/>
                    <a:pt x="1006" y="181"/>
                  </a:cubicBezTo>
                  <a:cubicBezTo>
                    <a:pt x="1004" y="184"/>
                    <a:pt x="1005" y="184"/>
                    <a:pt x="1004" y="185"/>
                  </a:cubicBezTo>
                  <a:cubicBezTo>
                    <a:pt x="1003" y="187"/>
                    <a:pt x="1003" y="187"/>
                    <a:pt x="1002" y="188"/>
                  </a:cubicBezTo>
                  <a:cubicBezTo>
                    <a:pt x="1002" y="190"/>
                    <a:pt x="1000" y="193"/>
                    <a:pt x="999" y="195"/>
                  </a:cubicBezTo>
                  <a:cubicBezTo>
                    <a:pt x="998" y="197"/>
                    <a:pt x="997" y="200"/>
                    <a:pt x="996" y="201"/>
                  </a:cubicBezTo>
                  <a:cubicBezTo>
                    <a:pt x="995" y="202"/>
                    <a:pt x="995" y="202"/>
                    <a:pt x="993" y="204"/>
                  </a:cubicBezTo>
                  <a:cubicBezTo>
                    <a:pt x="992" y="206"/>
                    <a:pt x="990" y="209"/>
                    <a:pt x="987" y="211"/>
                  </a:cubicBezTo>
                  <a:cubicBezTo>
                    <a:pt x="985" y="213"/>
                    <a:pt x="985" y="216"/>
                    <a:pt x="983" y="217"/>
                  </a:cubicBezTo>
                  <a:cubicBezTo>
                    <a:pt x="981" y="217"/>
                    <a:pt x="978" y="221"/>
                    <a:pt x="975" y="223"/>
                  </a:cubicBezTo>
                  <a:cubicBezTo>
                    <a:pt x="972" y="225"/>
                    <a:pt x="971" y="226"/>
                    <a:pt x="969" y="227"/>
                  </a:cubicBezTo>
                  <a:cubicBezTo>
                    <a:pt x="967" y="228"/>
                    <a:pt x="968" y="229"/>
                    <a:pt x="965" y="230"/>
                  </a:cubicBezTo>
                  <a:cubicBezTo>
                    <a:pt x="961" y="230"/>
                    <a:pt x="960" y="232"/>
                    <a:pt x="958" y="232"/>
                  </a:cubicBezTo>
                  <a:cubicBezTo>
                    <a:pt x="956" y="233"/>
                    <a:pt x="957" y="234"/>
                    <a:pt x="955" y="235"/>
                  </a:cubicBezTo>
                  <a:cubicBezTo>
                    <a:pt x="953" y="235"/>
                    <a:pt x="951" y="235"/>
                    <a:pt x="950" y="234"/>
                  </a:cubicBezTo>
                  <a:cubicBezTo>
                    <a:pt x="949" y="234"/>
                    <a:pt x="949" y="235"/>
                    <a:pt x="945" y="235"/>
                  </a:cubicBezTo>
                  <a:cubicBezTo>
                    <a:pt x="942" y="236"/>
                    <a:pt x="942" y="235"/>
                    <a:pt x="938" y="235"/>
                  </a:cubicBezTo>
                  <a:cubicBezTo>
                    <a:pt x="934" y="235"/>
                    <a:pt x="935" y="235"/>
                    <a:pt x="932" y="233"/>
                  </a:cubicBezTo>
                  <a:cubicBezTo>
                    <a:pt x="929" y="231"/>
                    <a:pt x="929" y="232"/>
                    <a:pt x="927" y="231"/>
                  </a:cubicBezTo>
                  <a:cubicBezTo>
                    <a:pt x="925" y="229"/>
                    <a:pt x="924" y="228"/>
                    <a:pt x="923" y="227"/>
                  </a:cubicBezTo>
                  <a:cubicBezTo>
                    <a:pt x="922" y="225"/>
                    <a:pt x="921" y="224"/>
                    <a:pt x="920" y="223"/>
                  </a:cubicBezTo>
                  <a:cubicBezTo>
                    <a:pt x="920" y="222"/>
                    <a:pt x="920" y="220"/>
                    <a:pt x="920" y="219"/>
                  </a:cubicBezTo>
                  <a:cubicBezTo>
                    <a:pt x="921" y="218"/>
                    <a:pt x="920" y="219"/>
                    <a:pt x="923" y="219"/>
                  </a:cubicBezTo>
                  <a:cubicBezTo>
                    <a:pt x="926" y="218"/>
                    <a:pt x="927" y="218"/>
                    <a:pt x="929" y="218"/>
                  </a:cubicBezTo>
                  <a:cubicBezTo>
                    <a:pt x="932" y="217"/>
                    <a:pt x="936" y="218"/>
                    <a:pt x="939" y="217"/>
                  </a:cubicBezTo>
                  <a:cubicBezTo>
                    <a:pt x="942" y="217"/>
                    <a:pt x="945" y="217"/>
                    <a:pt x="947" y="216"/>
                  </a:cubicBezTo>
                  <a:cubicBezTo>
                    <a:pt x="949" y="216"/>
                    <a:pt x="949" y="216"/>
                    <a:pt x="951" y="216"/>
                  </a:cubicBezTo>
                  <a:cubicBezTo>
                    <a:pt x="953" y="215"/>
                    <a:pt x="957" y="212"/>
                    <a:pt x="959" y="211"/>
                  </a:cubicBezTo>
                  <a:cubicBezTo>
                    <a:pt x="961" y="209"/>
                    <a:pt x="965" y="206"/>
                    <a:pt x="966" y="205"/>
                  </a:cubicBezTo>
                  <a:cubicBezTo>
                    <a:pt x="968" y="205"/>
                    <a:pt x="972" y="202"/>
                    <a:pt x="973" y="201"/>
                  </a:cubicBezTo>
                  <a:cubicBezTo>
                    <a:pt x="973" y="200"/>
                    <a:pt x="976" y="197"/>
                    <a:pt x="977" y="195"/>
                  </a:cubicBezTo>
                  <a:cubicBezTo>
                    <a:pt x="977" y="193"/>
                    <a:pt x="980" y="193"/>
                    <a:pt x="981" y="191"/>
                  </a:cubicBezTo>
                  <a:cubicBezTo>
                    <a:pt x="981" y="189"/>
                    <a:pt x="983" y="184"/>
                    <a:pt x="983" y="182"/>
                  </a:cubicBezTo>
                  <a:cubicBezTo>
                    <a:pt x="983" y="181"/>
                    <a:pt x="985" y="180"/>
                    <a:pt x="985" y="179"/>
                  </a:cubicBezTo>
                  <a:cubicBezTo>
                    <a:pt x="985" y="178"/>
                    <a:pt x="986" y="176"/>
                    <a:pt x="986" y="174"/>
                  </a:cubicBezTo>
                  <a:cubicBezTo>
                    <a:pt x="986" y="172"/>
                    <a:pt x="986" y="168"/>
                    <a:pt x="986" y="167"/>
                  </a:cubicBezTo>
                  <a:cubicBezTo>
                    <a:pt x="985" y="167"/>
                    <a:pt x="985" y="164"/>
                    <a:pt x="983" y="165"/>
                  </a:cubicBezTo>
                  <a:cubicBezTo>
                    <a:pt x="981" y="165"/>
                    <a:pt x="980" y="165"/>
                    <a:pt x="979" y="167"/>
                  </a:cubicBezTo>
                  <a:cubicBezTo>
                    <a:pt x="977" y="168"/>
                    <a:pt x="978" y="169"/>
                    <a:pt x="975" y="170"/>
                  </a:cubicBezTo>
                  <a:cubicBezTo>
                    <a:pt x="972" y="172"/>
                    <a:pt x="971" y="173"/>
                    <a:pt x="969" y="174"/>
                  </a:cubicBezTo>
                  <a:cubicBezTo>
                    <a:pt x="966" y="175"/>
                    <a:pt x="966" y="175"/>
                    <a:pt x="963" y="177"/>
                  </a:cubicBezTo>
                  <a:cubicBezTo>
                    <a:pt x="959" y="178"/>
                    <a:pt x="959" y="177"/>
                    <a:pt x="958" y="180"/>
                  </a:cubicBezTo>
                  <a:cubicBezTo>
                    <a:pt x="956" y="182"/>
                    <a:pt x="957" y="182"/>
                    <a:pt x="954" y="183"/>
                  </a:cubicBezTo>
                  <a:cubicBezTo>
                    <a:pt x="952" y="184"/>
                    <a:pt x="950" y="185"/>
                    <a:pt x="949" y="186"/>
                  </a:cubicBezTo>
                  <a:cubicBezTo>
                    <a:pt x="948" y="188"/>
                    <a:pt x="946" y="190"/>
                    <a:pt x="943" y="192"/>
                  </a:cubicBezTo>
                  <a:cubicBezTo>
                    <a:pt x="939" y="193"/>
                    <a:pt x="938" y="194"/>
                    <a:pt x="935" y="194"/>
                  </a:cubicBezTo>
                  <a:cubicBezTo>
                    <a:pt x="933" y="194"/>
                    <a:pt x="933" y="193"/>
                    <a:pt x="930" y="191"/>
                  </a:cubicBezTo>
                  <a:cubicBezTo>
                    <a:pt x="927" y="190"/>
                    <a:pt x="927" y="190"/>
                    <a:pt x="924" y="188"/>
                  </a:cubicBezTo>
                  <a:cubicBezTo>
                    <a:pt x="921" y="186"/>
                    <a:pt x="920" y="187"/>
                    <a:pt x="921" y="184"/>
                  </a:cubicBezTo>
                  <a:cubicBezTo>
                    <a:pt x="921" y="181"/>
                    <a:pt x="921" y="178"/>
                    <a:pt x="923" y="175"/>
                  </a:cubicBezTo>
                  <a:close/>
                  <a:moveTo>
                    <a:pt x="810" y="64"/>
                  </a:moveTo>
                  <a:cubicBezTo>
                    <a:pt x="811" y="63"/>
                    <a:pt x="812" y="62"/>
                    <a:pt x="813" y="61"/>
                  </a:cubicBezTo>
                  <a:cubicBezTo>
                    <a:pt x="813" y="60"/>
                    <a:pt x="813" y="60"/>
                    <a:pt x="814" y="58"/>
                  </a:cubicBezTo>
                  <a:cubicBezTo>
                    <a:pt x="815" y="56"/>
                    <a:pt x="816" y="57"/>
                    <a:pt x="817" y="55"/>
                  </a:cubicBezTo>
                  <a:cubicBezTo>
                    <a:pt x="818" y="53"/>
                    <a:pt x="819" y="53"/>
                    <a:pt x="820" y="52"/>
                  </a:cubicBezTo>
                  <a:cubicBezTo>
                    <a:pt x="821" y="51"/>
                    <a:pt x="821" y="50"/>
                    <a:pt x="822" y="49"/>
                  </a:cubicBezTo>
                  <a:cubicBezTo>
                    <a:pt x="824" y="49"/>
                    <a:pt x="824" y="48"/>
                    <a:pt x="824" y="49"/>
                  </a:cubicBezTo>
                  <a:cubicBezTo>
                    <a:pt x="825" y="50"/>
                    <a:pt x="825" y="50"/>
                    <a:pt x="825" y="52"/>
                  </a:cubicBezTo>
                  <a:cubicBezTo>
                    <a:pt x="825" y="53"/>
                    <a:pt x="826" y="53"/>
                    <a:pt x="825" y="55"/>
                  </a:cubicBezTo>
                  <a:cubicBezTo>
                    <a:pt x="824" y="57"/>
                    <a:pt x="824" y="56"/>
                    <a:pt x="823" y="58"/>
                  </a:cubicBezTo>
                  <a:cubicBezTo>
                    <a:pt x="823" y="60"/>
                    <a:pt x="822" y="60"/>
                    <a:pt x="821" y="62"/>
                  </a:cubicBezTo>
                  <a:cubicBezTo>
                    <a:pt x="820" y="63"/>
                    <a:pt x="818" y="64"/>
                    <a:pt x="818" y="65"/>
                  </a:cubicBezTo>
                  <a:cubicBezTo>
                    <a:pt x="817" y="66"/>
                    <a:pt x="817" y="67"/>
                    <a:pt x="816" y="67"/>
                  </a:cubicBezTo>
                  <a:cubicBezTo>
                    <a:pt x="815" y="68"/>
                    <a:pt x="815" y="69"/>
                    <a:pt x="814" y="69"/>
                  </a:cubicBezTo>
                  <a:cubicBezTo>
                    <a:pt x="812" y="69"/>
                    <a:pt x="811" y="69"/>
                    <a:pt x="811" y="68"/>
                  </a:cubicBezTo>
                  <a:cubicBezTo>
                    <a:pt x="811" y="67"/>
                    <a:pt x="810" y="66"/>
                    <a:pt x="810" y="64"/>
                  </a:cubicBezTo>
                  <a:close/>
                  <a:moveTo>
                    <a:pt x="790" y="70"/>
                  </a:moveTo>
                  <a:cubicBezTo>
                    <a:pt x="791" y="70"/>
                    <a:pt x="791" y="71"/>
                    <a:pt x="792" y="72"/>
                  </a:cubicBezTo>
                  <a:cubicBezTo>
                    <a:pt x="794" y="73"/>
                    <a:pt x="794" y="74"/>
                    <a:pt x="796" y="74"/>
                  </a:cubicBezTo>
                  <a:cubicBezTo>
                    <a:pt x="798" y="75"/>
                    <a:pt x="798" y="74"/>
                    <a:pt x="800" y="75"/>
                  </a:cubicBezTo>
                  <a:cubicBezTo>
                    <a:pt x="802" y="76"/>
                    <a:pt x="802" y="77"/>
                    <a:pt x="802" y="78"/>
                  </a:cubicBezTo>
                  <a:cubicBezTo>
                    <a:pt x="803" y="79"/>
                    <a:pt x="804" y="77"/>
                    <a:pt x="804" y="79"/>
                  </a:cubicBezTo>
                  <a:cubicBezTo>
                    <a:pt x="805" y="81"/>
                    <a:pt x="803" y="82"/>
                    <a:pt x="803" y="83"/>
                  </a:cubicBezTo>
                  <a:cubicBezTo>
                    <a:pt x="803" y="84"/>
                    <a:pt x="802" y="85"/>
                    <a:pt x="800" y="86"/>
                  </a:cubicBezTo>
                  <a:cubicBezTo>
                    <a:pt x="798" y="87"/>
                    <a:pt x="797" y="86"/>
                    <a:pt x="795" y="88"/>
                  </a:cubicBezTo>
                  <a:cubicBezTo>
                    <a:pt x="793" y="89"/>
                    <a:pt x="792" y="89"/>
                    <a:pt x="791" y="90"/>
                  </a:cubicBezTo>
                  <a:cubicBezTo>
                    <a:pt x="791" y="91"/>
                    <a:pt x="789" y="91"/>
                    <a:pt x="788" y="91"/>
                  </a:cubicBezTo>
                  <a:cubicBezTo>
                    <a:pt x="787" y="91"/>
                    <a:pt x="786" y="91"/>
                    <a:pt x="786" y="90"/>
                  </a:cubicBezTo>
                  <a:cubicBezTo>
                    <a:pt x="786" y="89"/>
                    <a:pt x="786" y="88"/>
                    <a:pt x="786" y="85"/>
                  </a:cubicBezTo>
                  <a:cubicBezTo>
                    <a:pt x="786" y="83"/>
                    <a:pt x="785" y="82"/>
                    <a:pt x="786" y="80"/>
                  </a:cubicBezTo>
                  <a:cubicBezTo>
                    <a:pt x="787" y="78"/>
                    <a:pt x="787" y="79"/>
                    <a:pt x="788" y="76"/>
                  </a:cubicBezTo>
                  <a:cubicBezTo>
                    <a:pt x="789" y="73"/>
                    <a:pt x="790" y="72"/>
                    <a:pt x="790" y="71"/>
                  </a:cubicBezTo>
                  <a:cubicBezTo>
                    <a:pt x="790" y="70"/>
                    <a:pt x="789" y="71"/>
                    <a:pt x="790" y="70"/>
                  </a:cubicBezTo>
                  <a:close/>
                  <a:moveTo>
                    <a:pt x="819" y="187"/>
                  </a:moveTo>
                  <a:cubicBezTo>
                    <a:pt x="822" y="187"/>
                    <a:pt x="827" y="187"/>
                    <a:pt x="833" y="186"/>
                  </a:cubicBezTo>
                  <a:cubicBezTo>
                    <a:pt x="839" y="186"/>
                    <a:pt x="838" y="184"/>
                    <a:pt x="843" y="185"/>
                  </a:cubicBezTo>
                  <a:cubicBezTo>
                    <a:pt x="848" y="186"/>
                    <a:pt x="851" y="187"/>
                    <a:pt x="853" y="190"/>
                  </a:cubicBezTo>
                  <a:cubicBezTo>
                    <a:pt x="855" y="194"/>
                    <a:pt x="857" y="195"/>
                    <a:pt x="858" y="202"/>
                  </a:cubicBezTo>
                  <a:cubicBezTo>
                    <a:pt x="858" y="209"/>
                    <a:pt x="859" y="211"/>
                    <a:pt x="858" y="214"/>
                  </a:cubicBezTo>
                  <a:cubicBezTo>
                    <a:pt x="858" y="217"/>
                    <a:pt x="857" y="220"/>
                    <a:pt x="855" y="221"/>
                  </a:cubicBezTo>
                  <a:cubicBezTo>
                    <a:pt x="853" y="222"/>
                    <a:pt x="854" y="222"/>
                    <a:pt x="851" y="223"/>
                  </a:cubicBezTo>
                  <a:cubicBezTo>
                    <a:pt x="848" y="224"/>
                    <a:pt x="851" y="224"/>
                    <a:pt x="844" y="224"/>
                  </a:cubicBezTo>
                  <a:cubicBezTo>
                    <a:pt x="837" y="225"/>
                    <a:pt x="838" y="225"/>
                    <a:pt x="836" y="226"/>
                  </a:cubicBezTo>
                  <a:cubicBezTo>
                    <a:pt x="835" y="227"/>
                    <a:pt x="836" y="229"/>
                    <a:pt x="833" y="226"/>
                  </a:cubicBezTo>
                  <a:cubicBezTo>
                    <a:pt x="830" y="223"/>
                    <a:pt x="829" y="222"/>
                    <a:pt x="830" y="221"/>
                  </a:cubicBezTo>
                  <a:cubicBezTo>
                    <a:pt x="830" y="220"/>
                    <a:pt x="831" y="219"/>
                    <a:pt x="831" y="216"/>
                  </a:cubicBezTo>
                  <a:cubicBezTo>
                    <a:pt x="831" y="213"/>
                    <a:pt x="830" y="208"/>
                    <a:pt x="829" y="204"/>
                  </a:cubicBezTo>
                  <a:cubicBezTo>
                    <a:pt x="829" y="201"/>
                    <a:pt x="825" y="197"/>
                    <a:pt x="824" y="195"/>
                  </a:cubicBezTo>
                  <a:cubicBezTo>
                    <a:pt x="822" y="193"/>
                    <a:pt x="819" y="192"/>
                    <a:pt x="818" y="190"/>
                  </a:cubicBezTo>
                  <a:cubicBezTo>
                    <a:pt x="818" y="189"/>
                    <a:pt x="816" y="188"/>
                    <a:pt x="819" y="187"/>
                  </a:cubicBezTo>
                  <a:close/>
                  <a:moveTo>
                    <a:pt x="741" y="74"/>
                  </a:moveTo>
                  <a:cubicBezTo>
                    <a:pt x="743" y="73"/>
                    <a:pt x="744" y="73"/>
                    <a:pt x="746" y="74"/>
                  </a:cubicBezTo>
                  <a:cubicBezTo>
                    <a:pt x="747" y="75"/>
                    <a:pt x="748" y="76"/>
                    <a:pt x="749" y="77"/>
                  </a:cubicBezTo>
                  <a:cubicBezTo>
                    <a:pt x="750" y="77"/>
                    <a:pt x="750" y="77"/>
                    <a:pt x="753" y="78"/>
                  </a:cubicBezTo>
                  <a:cubicBezTo>
                    <a:pt x="756" y="78"/>
                    <a:pt x="756" y="79"/>
                    <a:pt x="756" y="79"/>
                  </a:cubicBezTo>
                  <a:cubicBezTo>
                    <a:pt x="756" y="79"/>
                    <a:pt x="756" y="78"/>
                    <a:pt x="758" y="77"/>
                  </a:cubicBezTo>
                  <a:cubicBezTo>
                    <a:pt x="759" y="77"/>
                    <a:pt x="761" y="76"/>
                    <a:pt x="761" y="76"/>
                  </a:cubicBezTo>
                  <a:cubicBezTo>
                    <a:pt x="761" y="76"/>
                    <a:pt x="765" y="73"/>
                    <a:pt x="765" y="73"/>
                  </a:cubicBezTo>
                  <a:cubicBezTo>
                    <a:pt x="766" y="72"/>
                    <a:pt x="768" y="73"/>
                    <a:pt x="768" y="71"/>
                  </a:cubicBezTo>
                  <a:cubicBezTo>
                    <a:pt x="769" y="69"/>
                    <a:pt x="770" y="64"/>
                    <a:pt x="770" y="63"/>
                  </a:cubicBezTo>
                  <a:cubicBezTo>
                    <a:pt x="770" y="61"/>
                    <a:pt x="770" y="58"/>
                    <a:pt x="771" y="55"/>
                  </a:cubicBezTo>
                  <a:cubicBezTo>
                    <a:pt x="771" y="51"/>
                    <a:pt x="771" y="46"/>
                    <a:pt x="770" y="45"/>
                  </a:cubicBezTo>
                  <a:cubicBezTo>
                    <a:pt x="770" y="44"/>
                    <a:pt x="769" y="40"/>
                    <a:pt x="769" y="36"/>
                  </a:cubicBezTo>
                  <a:cubicBezTo>
                    <a:pt x="768" y="32"/>
                    <a:pt x="768" y="30"/>
                    <a:pt x="768" y="28"/>
                  </a:cubicBezTo>
                  <a:cubicBezTo>
                    <a:pt x="768" y="25"/>
                    <a:pt x="768" y="22"/>
                    <a:pt x="768" y="22"/>
                  </a:cubicBezTo>
                  <a:cubicBezTo>
                    <a:pt x="769" y="21"/>
                    <a:pt x="775" y="20"/>
                    <a:pt x="776" y="19"/>
                  </a:cubicBezTo>
                  <a:cubicBezTo>
                    <a:pt x="778" y="19"/>
                    <a:pt x="776" y="17"/>
                    <a:pt x="780" y="18"/>
                  </a:cubicBezTo>
                  <a:cubicBezTo>
                    <a:pt x="785" y="19"/>
                    <a:pt x="786" y="21"/>
                    <a:pt x="788" y="23"/>
                  </a:cubicBezTo>
                  <a:cubicBezTo>
                    <a:pt x="790" y="24"/>
                    <a:pt x="790" y="25"/>
                    <a:pt x="794" y="27"/>
                  </a:cubicBezTo>
                  <a:cubicBezTo>
                    <a:pt x="799" y="29"/>
                    <a:pt x="800" y="33"/>
                    <a:pt x="800" y="36"/>
                  </a:cubicBezTo>
                  <a:cubicBezTo>
                    <a:pt x="800" y="39"/>
                    <a:pt x="799" y="42"/>
                    <a:pt x="798" y="44"/>
                  </a:cubicBezTo>
                  <a:cubicBezTo>
                    <a:pt x="797" y="47"/>
                    <a:pt x="795" y="49"/>
                    <a:pt x="794" y="51"/>
                  </a:cubicBezTo>
                  <a:cubicBezTo>
                    <a:pt x="793" y="53"/>
                    <a:pt x="793" y="54"/>
                    <a:pt x="793" y="55"/>
                  </a:cubicBezTo>
                  <a:cubicBezTo>
                    <a:pt x="794" y="56"/>
                    <a:pt x="795" y="59"/>
                    <a:pt x="796" y="59"/>
                  </a:cubicBezTo>
                  <a:cubicBezTo>
                    <a:pt x="797" y="60"/>
                    <a:pt x="797" y="60"/>
                    <a:pt x="799" y="60"/>
                  </a:cubicBezTo>
                  <a:cubicBezTo>
                    <a:pt x="802" y="59"/>
                    <a:pt x="804" y="59"/>
                    <a:pt x="805" y="58"/>
                  </a:cubicBezTo>
                  <a:cubicBezTo>
                    <a:pt x="807" y="56"/>
                    <a:pt x="809" y="55"/>
                    <a:pt x="810" y="54"/>
                  </a:cubicBezTo>
                  <a:cubicBezTo>
                    <a:pt x="810" y="53"/>
                    <a:pt x="812" y="49"/>
                    <a:pt x="815" y="47"/>
                  </a:cubicBezTo>
                  <a:cubicBezTo>
                    <a:pt x="819" y="45"/>
                    <a:pt x="819" y="44"/>
                    <a:pt x="820" y="43"/>
                  </a:cubicBezTo>
                  <a:cubicBezTo>
                    <a:pt x="821" y="41"/>
                    <a:pt x="822" y="40"/>
                    <a:pt x="823" y="38"/>
                  </a:cubicBezTo>
                  <a:cubicBezTo>
                    <a:pt x="824" y="37"/>
                    <a:pt x="828" y="30"/>
                    <a:pt x="832" y="30"/>
                  </a:cubicBezTo>
                  <a:cubicBezTo>
                    <a:pt x="837" y="30"/>
                    <a:pt x="835" y="29"/>
                    <a:pt x="840" y="29"/>
                  </a:cubicBezTo>
                  <a:cubicBezTo>
                    <a:pt x="846" y="30"/>
                    <a:pt x="845" y="31"/>
                    <a:pt x="848" y="33"/>
                  </a:cubicBezTo>
                  <a:cubicBezTo>
                    <a:pt x="851" y="35"/>
                    <a:pt x="853" y="34"/>
                    <a:pt x="854" y="39"/>
                  </a:cubicBezTo>
                  <a:cubicBezTo>
                    <a:pt x="855" y="44"/>
                    <a:pt x="855" y="45"/>
                    <a:pt x="854" y="48"/>
                  </a:cubicBezTo>
                  <a:cubicBezTo>
                    <a:pt x="854" y="52"/>
                    <a:pt x="854" y="53"/>
                    <a:pt x="852" y="54"/>
                  </a:cubicBezTo>
                  <a:cubicBezTo>
                    <a:pt x="850" y="56"/>
                    <a:pt x="847" y="60"/>
                    <a:pt x="844" y="61"/>
                  </a:cubicBezTo>
                  <a:cubicBezTo>
                    <a:pt x="841" y="62"/>
                    <a:pt x="841" y="61"/>
                    <a:pt x="839" y="63"/>
                  </a:cubicBezTo>
                  <a:cubicBezTo>
                    <a:pt x="837" y="65"/>
                    <a:pt x="835" y="66"/>
                    <a:pt x="834" y="67"/>
                  </a:cubicBezTo>
                  <a:cubicBezTo>
                    <a:pt x="833" y="69"/>
                    <a:pt x="831" y="70"/>
                    <a:pt x="831" y="72"/>
                  </a:cubicBezTo>
                  <a:cubicBezTo>
                    <a:pt x="831" y="74"/>
                    <a:pt x="830" y="75"/>
                    <a:pt x="832" y="75"/>
                  </a:cubicBezTo>
                  <a:cubicBezTo>
                    <a:pt x="834" y="76"/>
                    <a:pt x="834" y="75"/>
                    <a:pt x="836" y="74"/>
                  </a:cubicBezTo>
                  <a:cubicBezTo>
                    <a:pt x="839" y="74"/>
                    <a:pt x="840" y="74"/>
                    <a:pt x="842" y="72"/>
                  </a:cubicBezTo>
                  <a:cubicBezTo>
                    <a:pt x="844" y="70"/>
                    <a:pt x="846" y="70"/>
                    <a:pt x="847" y="69"/>
                  </a:cubicBezTo>
                  <a:cubicBezTo>
                    <a:pt x="849" y="69"/>
                    <a:pt x="851" y="67"/>
                    <a:pt x="852" y="67"/>
                  </a:cubicBezTo>
                  <a:cubicBezTo>
                    <a:pt x="854" y="66"/>
                    <a:pt x="857" y="63"/>
                    <a:pt x="859" y="63"/>
                  </a:cubicBezTo>
                  <a:cubicBezTo>
                    <a:pt x="862" y="62"/>
                    <a:pt x="862" y="61"/>
                    <a:pt x="866" y="60"/>
                  </a:cubicBezTo>
                  <a:cubicBezTo>
                    <a:pt x="870" y="59"/>
                    <a:pt x="871" y="59"/>
                    <a:pt x="873" y="59"/>
                  </a:cubicBezTo>
                  <a:cubicBezTo>
                    <a:pt x="875" y="59"/>
                    <a:pt x="877" y="59"/>
                    <a:pt x="879" y="61"/>
                  </a:cubicBezTo>
                  <a:cubicBezTo>
                    <a:pt x="880" y="63"/>
                    <a:pt x="880" y="63"/>
                    <a:pt x="881" y="65"/>
                  </a:cubicBezTo>
                  <a:cubicBezTo>
                    <a:pt x="882" y="66"/>
                    <a:pt x="883" y="66"/>
                    <a:pt x="883" y="68"/>
                  </a:cubicBezTo>
                  <a:cubicBezTo>
                    <a:pt x="883" y="71"/>
                    <a:pt x="882" y="72"/>
                    <a:pt x="881" y="74"/>
                  </a:cubicBezTo>
                  <a:cubicBezTo>
                    <a:pt x="881" y="75"/>
                    <a:pt x="880" y="76"/>
                    <a:pt x="879" y="78"/>
                  </a:cubicBezTo>
                  <a:cubicBezTo>
                    <a:pt x="878" y="81"/>
                    <a:pt x="877" y="81"/>
                    <a:pt x="874" y="81"/>
                  </a:cubicBezTo>
                  <a:cubicBezTo>
                    <a:pt x="871" y="82"/>
                    <a:pt x="867" y="84"/>
                    <a:pt x="864" y="84"/>
                  </a:cubicBezTo>
                  <a:cubicBezTo>
                    <a:pt x="862" y="84"/>
                    <a:pt x="862" y="85"/>
                    <a:pt x="857" y="85"/>
                  </a:cubicBezTo>
                  <a:cubicBezTo>
                    <a:pt x="852" y="86"/>
                    <a:pt x="850" y="86"/>
                    <a:pt x="848" y="86"/>
                  </a:cubicBezTo>
                  <a:cubicBezTo>
                    <a:pt x="846" y="86"/>
                    <a:pt x="847" y="86"/>
                    <a:pt x="843" y="86"/>
                  </a:cubicBezTo>
                  <a:cubicBezTo>
                    <a:pt x="839" y="87"/>
                    <a:pt x="839" y="87"/>
                    <a:pt x="837" y="87"/>
                  </a:cubicBezTo>
                  <a:cubicBezTo>
                    <a:pt x="835" y="87"/>
                    <a:pt x="831" y="87"/>
                    <a:pt x="830" y="87"/>
                  </a:cubicBezTo>
                  <a:cubicBezTo>
                    <a:pt x="828" y="88"/>
                    <a:pt x="824" y="89"/>
                    <a:pt x="821" y="89"/>
                  </a:cubicBezTo>
                  <a:cubicBezTo>
                    <a:pt x="817" y="89"/>
                    <a:pt x="815" y="92"/>
                    <a:pt x="812" y="92"/>
                  </a:cubicBezTo>
                  <a:cubicBezTo>
                    <a:pt x="809" y="93"/>
                    <a:pt x="810" y="94"/>
                    <a:pt x="807" y="95"/>
                  </a:cubicBezTo>
                  <a:cubicBezTo>
                    <a:pt x="804" y="96"/>
                    <a:pt x="801" y="97"/>
                    <a:pt x="799" y="98"/>
                  </a:cubicBezTo>
                  <a:cubicBezTo>
                    <a:pt x="796" y="99"/>
                    <a:pt x="795" y="101"/>
                    <a:pt x="792" y="102"/>
                  </a:cubicBezTo>
                  <a:cubicBezTo>
                    <a:pt x="789" y="103"/>
                    <a:pt x="787" y="105"/>
                    <a:pt x="786" y="105"/>
                  </a:cubicBezTo>
                  <a:cubicBezTo>
                    <a:pt x="785" y="106"/>
                    <a:pt x="783" y="107"/>
                    <a:pt x="782" y="109"/>
                  </a:cubicBezTo>
                  <a:cubicBezTo>
                    <a:pt x="782" y="110"/>
                    <a:pt x="782" y="112"/>
                    <a:pt x="783" y="114"/>
                  </a:cubicBezTo>
                  <a:cubicBezTo>
                    <a:pt x="784" y="115"/>
                    <a:pt x="784" y="116"/>
                    <a:pt x="786" y="115"/>
                  </a:cubicBezTo>
                  <a:cubicBezTo>
                    <a:pt x="789" y="114"/>
                    <a:pt x="791" y="115"/>
                    <a:pt x="792" y="113"/>
                  </a:cubicBezTo>
                  <a:cubicBezTo>
                    <a:pt x="793" y="112"/>
                    <a:pt x="793" y="111"/>
                    <a:pt x="795" y="110"/>
                  </a:cubicBezTo>
                  <a:cubicBezTo>
                    <a:pt x="796" y="109"/>
                    <a:pt x="795" y="107"/>
                    <a:pt x="799" y="107"/>
                  </a:cubicBezTo>
                  <a:cubicBezTo>
                    <a:pt x="802" y="107"/>
                    <a:pt x="801" y="105"/>
                    <a:pt x="801" y="107"/>
                  </a:cubicBezTo>
                  <a:cubicBezTo>
                    <a:pt x="801" y="109"/>
                    <a:pt x="800" y="110"/>
                    <a:pt x="800" y="111"/>
                  </a:cubicBezTo>
                  <a:cubicBezTo>
                    <a:pt x="799" y="112"/>
                    <a:pt x="798" y="114"/>
                    <a:pt x="797" y="115"/>
                  </a:cubicBezTo>
                  <a:cubicBezTo>
                    <a:pt x="796" y="116"/>
                    <a:pt x="796" y="116"/>
                    <a:pt x="795" y="118"/>
                  </a:cubicBezTo>
                  <a:cubicBezTo>
                    <a:pt x="793" y="120"/>
                    <a:pt x="793" y="122"/>
                    <a:pt x="792" y="123"/>
                  </a:cubicBezTo>
                  <a:cubicBezTo>
                    <a:pt x="791" y="124"/>
                    <a:pt x="790" y="124"/>
                    <a:pt x="790" y="126"/>
                  </a:cubicBezTo>
                  <a:cubicBezTo>
                    <a:pt x="790" y="127"/>
                    <a:pt x="790" y="130"/>
                    <a:pt x="790" y="131"/>
                  </a:cubicBezTo>
                  <a:cubicBezTo>
                    <a:pt x="790" y="132"/>
                    <a:pt x="791" y="132"/>
                    <a:pt x="794" y="130"/>
                  </a:cubicBezTo>
                  <a:cubicBezTo>
                    <a:pt x="797" y="127"/>
                    <a:pt x="799" y="127"/>
                    <a:pt x="800" y="125"/>
                  </a:cubicBezTo>
                  <a:cubicBezTo>
                    <a:pt x="801" y="123"/>
                    <a:pt x="803" y="120"/>
                    <a:pt x="804" y="119"/>
                  </a:cubicBezTo>
                  <a:cubicBezTo>
                    <a:pt x="804" y="119"/>
                    <a:pt x="806" y="115"/>
                    <a:pt x="806" y="113"/>
                  </a:cubicBezTo>
                  <a:cubicBezTo>
                    <a:pt x="806" y="112"/>
                    <a:pt x="807" y="110"/>
                    <a:pt x="808" y="108"/>
                  </a:cubicBezTo>
                  <a:cubicBezTo>
                    <a:pt x="808" y="106"/>
                    <a:pt x="809" y="104"/>
                    <a:pt x="810" y="102"/>
                  </a:cubicBezTo>
                  <a:cubicBezTo>
                    <a:pt x="810" y="100"/>
                    <a:pt x="809" y="99"/>
                    <a:pt x="814" y="98"/>
                  </a:cubicBezTo>
                  <a:cubicBezTo>
                    <a:pt x="819" y="97"/>
                    <a:pt x="819" y="97"/>
                    <a:pt x="822" y="96"/>
                  </a:cubicBezTo>
                  <a:cubicBezTo>
                    <a:pt x="826" y="95"/>
                    <a:pt x="830" y="93"/>
                    <a:pt x="832" y="94"/>
                  </a:cubicBezTo>
                  <a:cubicBezTo>
                    <a:pt x="834" y="95"/>
                    <a:pt x="835" y="97"/>
                    <a:pt x="836" y="98"/>
                  </a:cubicBezTo>
                  <a:cubicBezTo>
                    <a:pt x="837" y="99"/>
                    <a:pt x="837" y="100"/>
                    <a:pt x="837" y="102"/>
                  </a:cubicBezTo>
                  <a:cubicBezTo>
                    <a:pt x="838" y="104"/>
                    <a:pt x="839" y="107"/>
                    <a:pt x="838" y="109"/>
                  </a:cubicBezTo>
                  <a:cubicBezTo>
                    <a:pt x="837" y="111"/>
                    <a:pt x="835" y="109"/>
                    <a:pt x="833" y="113"/>
                  </a:cubicBezTo>
                  <a:cubicBezTo>
                    <a:pt x="831" y="117"/>
                    <a:pt x="830" y="116"/>
                    <a:pt x="827" y="117"/>
                  </a:cubicBezTo>
                  <a:cubicBezTo>
                    <a:pt x="824" y="117"/>
                    <a:pt x="821" y="117"/>
                    <a:pt x="819" y="119"/>
                  </a:cubicBezTo>
                  <a:cubicBezTo>
                    <a:pt x="816" y="120"/>
                    <a:pt x="812" y="122"/>
                    <a:pt x="812" y="123"/>
                  </a:cubicBezTo>
                  <a:cubicBezTo>
                    <a:pt x="811" y="124"/>
                    <a:pt x="809" y="128"/>
                    <a:pt x="808" y="128"/>
                  </a:cubicBezTo>
                  <a:cubicBezTo>
                    <a:pt x="808" y="129"/>
                    <a:pt x="807" y="131"/>
                    <a:pt x="808" y="132"/>
                  </a:cubicBezTo>
                  <a:cubicBezTo>
                    <a:pt x="809" y="133"/>
                    <a:pt x="808" y="134"/>
                    <a:pt x="810" y="133"/>
                  </a:cubicBezTo>
                  <a:cubicBezTo>
                    <a:pt x="811" y="133"/>
                    <a:pt x="812" y="135"/>
                    <a:pt x="813" y="132"/>
                  </a:cubicBezTo>
                  <a:cubicBezTo>
                    <a:pt x="814" y="129"/>
                    <a:pt x="814" y="128"/>
                    <a:pt x="816" y="127"/>
                  </a:cubicBezTo>
                  <a:cubicBezTo>
                    <a:pt x="817" y="127"/>
                    <a:pt x="819" y="126"/>
                    <a:pt x="820" y="128"/>
                  </a:cubicBezTo>
                  <a:cubicBezTo>
                    <a:pt x="821" y="130"/>
                    <a:pt x="822" y="131"/>
                    <a:pt x="822" y="132"/>
                  </a:cubicBezTo>
                  <a:cubicBezTo>
                    <a:pt x="822" y="133"/>
                    <a:pt x="822" y="134"/>
                    <a:pt x="821" y="136"/>
                  </a:cubicBezTo>
                  <a:cubicBezTo>
                    <a:pt x="821" y="137"/>
                    <a:pt x="820" y="138"/>
                    <a:pt x="819" y="139"/>
                  </a:cubicBezTo>
                  <a:cubicBezTo>
                    <a:pt x="817" y="140"/>
                    <a:pt x="816" y="141"/>
                    <a:pt x="816" y="142"/>
                  </a:cubicBezTo>
                  <a:cubicBezTo>
                    <a:pt x="815" y="143"/>
                    <a:pt x="815" y="145"/>
                    <a:pt x="815" y="146"/>
                  </a:cubicBezTo>
                  <a:cubicBezTo>
                    <a:pt x="816" y="148"/>
                    <a:pt x="815" y="149"/>
                    <a:pt x="818" y="150"/>
                  </a:cubicBezTo>
                  <a:cubicBezTo>
                    <a:pt x="820" y="152"/>
                    <a:pt x="819" y="151"/>
                    <a:pt x="819" y="153"/>
                  </a:cubicBezTo>
                  <a:cubicBezTo>
                    <a:pt x="819" y="156"/>
                    <a:pt x="818" y="156"/>
                    <a:pt x="818" y="157"/>
                  </a:cubicBezTo>
                  <a:cubicBezTo>
                    <a:pt x="817" y="157"/>
                    <a:pt x="817" y="158"/>
                    <a:pt x="815" y="159"/>
                  </a:cubicBezTo>
                  <a:cubicBezTo>
                    <a:pt x="813" y="161"/>
                    <a:pt x="814" y="160"/>
                    <a:pt x="812" y="162"/>
                  </a:cubicBezTo>
                  <a:cubicBezTo>
                    <a:pt x="810" y="164"/>
                    <a:pt x="808" y="162"/>
                    <a:pt x="809" y="166"/>
                  </a:cubicBezTo>
                  <a:cubicBezTo>
                    <a:pt x="809" y="169"/>
                    <a:pt x="809" y="169"/>
                    <a:pt x="811" y="169"/>
                  </a:cubicBezTo>
                  <a:cubicBezTo>
                    <a:pt x="813" y="170"/>
                    <a:pt x="811" y="170"/>
                    <a:pt x="814" y="170"/>
                  </a:cubicBezTo>
                  <a:cubicBezTo>
                    <a:pt x="817" y="169"/>
                    <a:pt x="817" y="169"/>
                    <a:pt x="818" y="169"/>
                  </a:cubicBezTo>
                  <a:cubicBezTo>
                    <a:pt x="819" y="168"/>
                    <a:pt x="819" y="167"/>
                    <a:pt x="821" y="168"/>
                  </a:cubicBezTo>
                  <a:cubicBezTo>
                    <a:pt x="822" y="168"/>
                    <a:pt x="822" y="168"/>
                    <a:pt x="822" y="170"/>
                  </a:cubicBezTo>
                  <a:cubicBezTo>
                    <a:pt x="821" y="172"/>
                    <a:pt x="822" y="172"/>
                    <a:pt x="821" y="174"/>
                  </a:cubicBezTo>
                  <a:cubicBezTo>
                    <a:pt x="820" y="176"/>
                    <a:pt x="820" y="177"/>
                    <a:pt x="818" y="181"/>
                  </a:cubicBezTo>
                  <a:cubicBezTo>
                    <a:pt x="816" y="184"/>
                    <a:pt x="816" y="182"/>
                    <a:pt x="815" y="184"/>
                  </a:cubicBezTo>
                  <a:cubicBezTo>
                    <a:pt x="813" y="186"/>
                    <a:pt x="813" y="186"/>
                    <a:pt x="812" y="187"/>
                  </a:cubicBezTo>
                  <a:cubicBezTo>
                    <a:pt x="811" y="189"/>
                    <a:pt x="810" y="189"/>
                    <a:pt x="810" y="192"/>
                  </a:cubicBezTo>
                  <a:cubicBezTo>
                    <a:pt x="810" y="195"/>
                    <a:pt x="810" y="197"/>
                    <a:pt x="810" y="200"/>
                  </a:cubicBezTo>
                  <a:cubicBezTo>
                    <a:pt x="810" y="203"/>
                    <a:pt x="811" y="205"/>
                    <a:pt x="811" y="208"/>
                  </a:cubicBezTo>
                  <a:cubicBezTo>
                    <a:pt x="811" y="211"/>
                    <a:pt x="812" y="212"/>
                    <a:pt x="812" y="214"/>
                  </a:cubicBezTo>
                  <a:cubicBezTo>
                    <a:pt x="812" y="217"/>
                    <a:pt x="812" y="224"/>
                    <a:pt x="812" y="225"/>
                  </a:cubicBezTo>
                  <a:cubicBezTo>
                    <a:pt x="812" y="226"/>
                    <a:pt x="812" y="231"/>
                    <a:pt x="811" y="232"/>
                  </a:cubicBezTo>
                  <a:cubicBezTo>
                    <a:pt x="811" y="233"/>
                    <a:pt x="807" y="237"/>
                    <a:pt x="806" y="239"/>
                  </a:cubicBezTo>
                  <a:cubicBezTo>
                    <a:pt x="804" y="240"/>
                    <a:pt x="803" y="241"/>
                    <a:pt x="801" y="241"/>
                  </a:cubicBezTo>
                  <a:cubicBezTo>
                    <a:pt x="800" y="242"/>
                    <a:pt x="799" y="243"/>
                    <a:pt x="798" y="244"/>
                  </a:cubicBezTo>
                  <a:cubicBezTo>
                    <a:pt x="797" y="245"/>
                    <a:pt x="797" y="247"/>
                    <a:pt x="795" y="247"/>
                  </a:cubicBezTo>
                  <a:cubicBezTo>
                    <a:pt x="793" y="247"/>
                    <a:pt x="791" y="247"/>
                    <a:pt x="789" y="246"/>
                  </a:cubicBezTo>
                  <a:cubicBezTo>
                    <a:pt x="788" y="246"/>
                    <a:pt x="786" y="244"/>
                    <a:pt x="786" y="242"/>
                  </a:cubicBezTo>
                  <a:cubicBezTo>
                    <a:pt x="786" y="240"/>
                    <a:pt x="784" y="240"/>
                    <a:pt x="784" y="237"/>
                  </a:cubicBezTo>
                  <a:cubicBezTo>
                    <a:pt x="783" y="234"/>
                    <a:pt x="782" y="233"/>
                    <a:pt x="781" y="232"/>
                  </a:cubicBezTo>
                  <a:cubicBezTo>
                    <a:pt x="781" y="231"/>
                    <a:pt x="778" y="228"/>
                    <a:pt x="778" y="228"/>
                  </a:cubicBezTo>
                  <a:cubicBezTo>
                    <a:pt x="778" y="228"/>
                    <a:pt x="777" y="226"/>
                    <a:pt x="777" y="225"/>
                  </a:cubicBezTo>
                  <a:cubicBezTo>
                    <a:pt x="776" y="225"/>
                    <a:pt x="774" y="224"/>
                    <a:pt x="774" y="224"/>
                  </a:cubicBezTo>
                  <a:cubicBezTo>
                    <a:pt x="773" y="223"/>
                    <a:pt x="774" y="222"/>
                    <a:pt x="772" y="223"/>
                  </a:cubicBezTo>
                  <a:cubicBezTo>
                    <a:pt x="770" y="223"/>
                    <a:pt x="769" y="226"/>
                    <a:pt x="768" y="228"/>
                  </a:cubicBezTo>
                  <a:cubicBezTo>
                    <a:pt x="768" y="229"/>
                    <a:pt x="768" y="230"/>
                    <a:pt x="766" y="232"/>
                  </a:cubicBezTo>
                  <a:cubicBezTo>
                    <a:pt x="765" y="234"/>
                    <a:pt x="765" y="236"/>
                    <a:pt x="763" y="237"/>
                  </a:cubicBezTo>
                  <a:cubicBezTo>
                    <a:pt x="762" y="238"/>
                    <a:pt x="760" y="240"/>
                    <a:pt x="759" y="241"/>
                  </a:cubicBezTo>
                  <a:cubicBezTo>
                    <a:pt x="758" y="241"/>
                    <a:pt x="755" y="243"/>
                    <a:pt x="754" y="244"/>
                  </a:cubicBezTo>
                  <a:cubicBezTo>
                    <a:pt x="754" y="244"/>
                    <a:pt x="752" y="245"/>
                    <a:pt x="751" y="246"/>
                  </a:cubicBezTo>
                  <a:cubicBezTo>
                    <a:pt x="750" y="247"/>
                    <a:pt x="746" y="247"/>
                    <a:pt x="745" y="247"/>
                  </a:cubicBezTo>
                  <a:cubicBezTo>
                    <a:pt x="744" y="247"/>
                    <a:pt x="742" y="247"/>
                    <a:pt x="740" y="243"/>
                  </a:cubicBezTo>
                  <a:cubicBezTo>
                    <a:pt x="739" y="240"/>
                    <a:pt x="736" y="239"/>
                    <a:pt x="736" y="239"/>
                  </a:cubicBezTo>
                  <a:cubicBezTo>
                    <a:pt x="734" y="238"/>
                    <a:pt x="734" y="238"/>
                    <a:pt x="734" y="238"/>
                  </a:cubicBezTo>
                  <a:cubicBezTo>
                    <a:pt x="734" y="238"/>
                    <a:pt x="733" y="236"/>
                    <a:pt x="732" y="234"/>
                  </a:cubicBezTo>
                  <a:cubicBezTo>
                    <a:pt x="731" y="232"/>
                    <a:pt x="730" y="231"/>
                    <a:pt x="729" y="229"/>
                  </a:cubicBezTo>
                  <a:cubicBezTo>
                    <a:pt x="729" y="226"/>
                    <a:pt x="730" y="224"/>
                    <a:pt x="730" y="224"/>
                  </a:cubicBezTo>
                  <a:cubicBezTo>
                    <a:pt x="730" y="223"/>
                    <a:pt x="730" y="222"/>
                    <a:pt x="731" y="221"/>
                  </a:cubicBezTo>
                  <a:cubicBezTo>
                    <a:pt x="731" y="219"/>
                    <a:pt x="731" y="218"/>
                    <a:pt x="733" y="218"/>
                  </a:cubicBezTo>
                  <a:cubicBezTo>
                    <a:pt x="735" y="218"/>
                    <a:pt x="735" y="217"/>
                    <a:pt x="738" y="218"/>
                  </a:cubicBezTo>
                  <a:cubicBezTo>
                    <a:pt x="742" y="220"/>
                    <a:pt x="742" y="220"/>
                    <a:pt x="744" y="221"/>
                  </a:cubicBezTo>
                  <a:cubicBezTo>
                    <a:pt x="745" y="222"/>
                    <a:pt x="745" y="222"/>
                    <a:pt x="747" y="222"/>
                  </a:cubicBezTo>
                  <a:cubicBezTo>
                    <a:pt x="748" y="221"/>
                    <a:pt x="752" y="221"/>
                    <a:pt x="754" y="220"/>
                  </a:cubicBezTo>
                  <a:cubicBezTo>
                    <a:pt x="755" y="219"/>
                    <a:pt x="760" y="218"/>
                    <a:pt x="762" y="217"/>
                  </a:cubicBezTo>
                  <a:cubicBezTo>
                    <a:pt x="764" y="215"/>
                    <a:pt x="769" y="212"/>
                    <a:pt x="770" y="210"/>
                  </a:cubicBezTo>
                  <a:cubicBezTo>
                    <a:pt x="771" y="209"/>
                    <a:pt x="772" y="206"/>
                    <a:pt x="772" y="204"/>
                  </a:cubicBezTo>
                  <a:cubicBezTo>
                    <a:pt x="772" y="202"/>
                    <a:pt x="772" y="202"/>
                    <a:pt x="769" y="202"/>
                  </a:cubicBezTo>
                  <a:cubicBezTo>
                    <a:pt x="767" y="201"/>
                    <a:pt x="765" y="200"/>
                    <a:pt x="764" y="199"/>
                  </a:cubicBezTo>
                  <a:cubicBezTo>
                    <a:pt x="763" y="197"/>
                    <a:pt x="764" y="193"/>
                    <a:pt x="764" y="191"/>
                  </a:cubicBezTo>
                  <a:cubicBezTo>
                    <a:pt x="764" y="189"/>
                    <a:pt x="766" y="187"/>
                    <a:pt x="766" y="187"/>
                  </a:cubicBezTo>
                  <a:cubicBezTo>
                    <a:pt x="766" y="187"/>
                    <a:pt x="767" y="185"/>
                    <a:pt x="768" y="185"/>
                  </a:cubicBezTo>
                  <a:cubicBezTo>
                    <a:pt x="769" y="185"/>
                    <a:pt x="772" y="185"/>
                    <a:pt x="774" y="185"/>
                  </a:cubicBezTo>
                  <a:cubicBezTo>
                    <a:pt x="776" y="184"/>
                    <a:pt x="780" y="184"/>
                    <a:pt x="781" y="183"/>
                  </a:cubicBezTo>
                  <a:cubicBezTo>
                    <a:pt x="782" y="182"/>
                    <a:pt x="782" y="182"/>
                    <a:pt x="783" y="181"/>
                  </a:cubicBezTo>
                  <a:cubicBezTo>
                    <a:pt x="784" y="180"/>
                    <a:pt x="784" y="180"/>
                    <a:pt x="785" y="179"/>
                  </a:cubicBezTo>
                  <a:cubicBezTo>
                    <a:pt x="786" y="178"/>
                    <a:pt x="787" y="179"/>
                    <a:pt x="786" y="176"/>
                  </a:cubicBezTo>
                  <a:cubicBezTo>
                    <a:pt x="786" y="174"/>
                    <a:pt x="784" y="173"/>
                    <a:pt x="783" y="173"/>
                  </a:cubicBezTo>
                  <a:cubicBezTo>
                    <a:pt x="781" y="172"/>
                    <a:pt x="780" y="173"/>
                    <a:pt x="778" y="173"/>
                  </a:cubicBezTo>
                  <a:cubicBezTo>
                    <a:pt x="776" y="173"/>
                    <a:pt x="775" y="173"/>
                    <a:pt x="775" y="171"/>
                  </a:cubicBezTo>
                  <a:cubicBezTo>
                    <a:pt x="775" y="169"/>
                    <a:pt x="776" y="168"/>
                    <a:pt x="778" y="167"/>
                  </a:cubicBezTo>
                  <a:cubicBezTo>
                    <a:pt x="780" y="167"/>
                    <a:pt x="782" y="166"/>
                    <a:pt x="782" y="165"/>
                  </a:cubicBezTo>
                  <a:cubicBezTo>
                    <a:pt x="782" y="164"/>
                    <a:pt x="783" y="162"/>
                    <a:pt x="783" y="162"/>
                  </a:cubicBezTo>
                  <a:cubicBezTo>
                    <a:pt x="784" y="161"/>
                    <a:pt x="783" y="158"/>
                    <a:pt x="781" y="159"/>
                  </a:cubicBezTo>
                  <a:cubicBezTo>
                    <a:pt x="779" y="160"/>
                    <a:pt x="779" y="160"/>
                    <a:pt x="776" y="161"/>
                  </a:cubicBezTo>
                  <a:cubicBezTo>
                    <a:pt x="774" y="161"/>
                    <a:pt x="772" y="161"/>
                    <a:pt x="771" y="162"/>
                  </a:cubicBezTo>
                  <a:cubicBezTo>
                    <a:pt x="769" y="162"/>
                    <a:pt x="768" y="162"/>
                    <a:pt x="766" y="161"/>
                  </a:cubicBezTo>
                  <a:cubicBezTo>
                    <a:pt x="764" y="160"/>
                    <a:pt x="763" y="158"/>
                    <a:pt x="763" y="157"/>
                  </a:cubicBezTo>
                  <a:cubicBezTo>
                    <a:pt x="762" y="156"/>
                    <a:pt x="761" y="154"/>
                    <a:pt x="762" y="152"/>
                  </a:cubicBezTo>
                  <a:cubicBezTo>
                    <a:pt x="763" y="151"/>
                    <a:pt x="763" y="151"/>
                    <a:pt x="765" y="149"/>
                  </a:cubicBezTo>
                  <a:cubicBezTo>
                    <a:pt x="768" y="148"/>
                    <a:pt x="770" y="147"/>
                    <a:pt x="771" y="146"/>
                  </a:cubicBezTo>
                  <a:cubicBezTo>
                    <a:pt x="772" y="144"/>
                    <a:pt x="774" y="144"/>
                    <a:pt x="775" y="143"/>
                  </a:cubicBezTo>
                  <a:cubicBezTo>
                    <a:pt x="776" y="143"/>
                    <a:pt x="778" y="142"/>
                    <a:pt x="779" y="141"/>
                  </a:cubicBezTo>
                  <a:cubicBezTo>
                    <a:pt x="781" y="141"/>
                    <a:pt x="781" y="141"/>
                    <a:pt x="782" y="140"/>
                  </a:cubicBezTo>
                  <a:cubicBezTo>
                    <a:pt x="783" y="139"/>
                    <a:pt x="783" y="140"/>
                    <a:pt x="783" y="138"/>
                  </a:cubicBezTo>
                  <a:cubicBezTo>
                    <a:pt x="784" y="137"/>
                    <a:pt x="785" y="135"/>
                    <a:pt x="785" y="135"/>
                  </a:cubicBezTo>
                  <a:cubicBezTo>
                    <a:pt x="785" y="135"/>
                    <a:pt x="787" y="133"/>
                    <a:pt x="784" y="133"/>
                  </a:cubicBezTo>
                  <a:cubicBezTo>
                    <a:pt x="782" y="132"/>
                    <a:pt x="783" y="131"/>
                    <a:pt x="781" y="132"/>
                  </a:cubicBezTo>
                  <a:cubicBezTo>
                    <a:pt x="779" y="134"/>
                    <a:pt x="780" y="134"/>
                    <a:pt x="777" y="135"/>
                  </a:cubicBezTo>
                  <a:cubicBezTo>
                    <a:pt x="774" y="136"/>
                    <a:pt x="774" y="137"/>
                    <a:pt x="772" y="137"/>
                  </a:cubicBezTo>
                  <a:cubicBezTo>
                    <a:pt x="771" y="136"/>
                    <a:pt x="769" y="135"/>
                    <a:pt x="768" y="135"/>
                  </a:cubicBezTo>
                  <a:cubicBezTo>
                    <a:pt x="767" y="134"/>
                    <a:pt x="767" y="132"/>
                    <a:pt x="765" y="132"/>
                  </a:cubicBezTo>
                  <a:cubicBezTo>
                    <a:pt x="764" y="131"/>
                    <a:pt x="764" y="129"/>
                    <a:pt x="762" y="129"/>
                  </a:cubicBezTo>
                  <a:cubicBezTo>
                    <a:pt x="760" y="128"/>
                    <a:pt x="761" y="127"/>
                    <a:pt x="758" y="129"/>
                  </a:cubicBezTo>
                  <a:cubicBezTo>
                    <a:pt x="756" y="130"/>
                    <a:pt x="755" y="131"/>
                    <a:pt x="753" y="133"/>
                  </a:cubicBezTo>
                  <a:cubicBezTo>
                    <a:pt x="751" y="134"/>
                    <a:pt x="751" y="136"/>
                    <a:pt x="748" y="137"/>
                  </a:cubicBezTo>
                  <a:cubicBezTo>
                    <a:pt x="745" y="139"/>
                    <a:pt x="742" y="143"/>
                    <a:pt x="738" y="146"/>
                  </a:cubicBezTo>
                  <a:cubicBezTo>
                    <a:pt x="735" y="150"/>
                    <a:pt x="734" y="155"/>
                    <a:pt x="729" y="156"/>
                  </a:cubicBezTo>
                  <a:cubicBezTo>
                    <a:pt x="724" y="157"/>
                    <a:pt x="722" y="162"/>
                    <a:pt x="718" y="160"/>
                  </a:cubicBezTo>
                  <a:cubicBezTo>
                    <a:pt x="713" y="159"/>
                    <a:pt x="711" y="159"/>
                    <a:pt x="709" y="158"/>
                  </a:cubicBezTo>
                  <a:cubicBezTo>
                    <a:pt x="706" y="157"/>
                    <a:pt x="704" y="157"/>
                    <a:pt x="701" y="154"/>
                  </a:cubicBezTo>
                  <a:cubicBezTo>
                    <a:pt x="699" y="150"/>
                    <a:pt x="698" y="149"/>
                    <a:pt x="696" y="148"/>
                  </a:cubicBezTo>
                  <a:cubicBezTo>
                    <a:pt x="693" y="147"/>
                    <a:pt x="692" y="147"/>
                    <a:pt x="692" y="144"/>
                  </a:cubicBezTo>
                  <a:cubicBezTo>
                    <a:pt x="692" y="142"/>
                    <a:pt x="693" y="141"/>
                    <a:pt x="694" y="139"/>
                  </a:cubicBezTo>
                  <a:cubicBezTo>
                    <a:pt x="694" y="137"/>
                    <a:pt x="694" y="136"/>
                    <a:pt x="695" y="135"/>
                  </a:cubicBezTo>
                  <a:cubicBezTo>
                    <a:pt x="696" y="133"/>
                    <a:pt x="693" y="132"/>
                    <a:pt x="697" y="132"/>
                  </a:cubicBezTo>
                  <a:cubicBezTo>
                    <a:pt x="702" y="131"/>
                    <a:pt x="704" y="131"/>
                    <a:pt x="707" y="131"/>
                  </a:cubicBezTo>
                  <a:cubicBezTo>
                    <a:pt x="710" y="130"/>
                    <a:pt x="712" y="131"/>
                    <a:pt x="715" y="130"/>
                  </a:cubicBezTo>
                  <a:cubicBezTo>
                    <a:pt x="718" y="129"/>
                    <a:pt x="723" y="129"/>
                    <a:pt x="724" y="128"/>
                  </a:cubicBezTo>
                  <a:cubicBezTo>
                    <a:pt x="726" y="127"/>
                    <a:pt x="730" y="126"/>
                    <a:pt x="730" y="126"/>
                  </a:cubicBezTo>
                  <a:cubicBezTo>
                    <a:pt x="731" y="125"/>
                    <a:pt x="735" y="124"/>
                    <a:pt x="736" y="123"/>
                  </a:cubicBezTo>
                  <a:cubicBezTo>
                    <a:pt x="737" y="122"/>
                    <a:pt x="745" y="117"/>
                    <a:pt x="748" y="116"/>
                  </a:cubicBezTo>
                  <a:cubicBezTo>
                    <a:pt x="751" y="115"/>
                    <a:pt x="754" y="114"/>
                    <a:pt x="755" y="113"/>
                  </a:cubicBezTo>
                  <a:cubicBezTo>
                    <a:pt x="756" y="112"/>
                    <a:pt x="761" y="109"/>
                    <a:pt x="762" y="108"/>
                  </a:cubicBezTo>
                  <a:cubicBezTo>
                    <a:pt x="763" y="108"/>
                    <a:pt x="767" y="106"/>
                    <a:pt x="769" y="104"/>
                  </a:cubicBezTo>
                  <a:cubicBezTo>
                    <a:pt x="772" y="101"/>
                    <a:pt x="772" y="101"/>
                    <a:pt x="772" y="100"/>
                  </a:cubicBezTo>
                  <a:cubicBezTo>
                    <a:pt x="772" y="98"/>
                    <a:pt x="771" y="94"/>
                    <a:pt x="771" y="91"/>
                  </a:cubicBezTo>
                  <a:cubicBezTo>
                    <a:pt x="771" y="89"/>
                    <a:pt x="771" y="89"/>
                    <a:pt x="771" y="87"/>
                  </a:cubicBezTo>
                  <a:cubicBezTo>
                    <a:pt x="770" y="84"/>
                    <a:pt x="770" y="84"/>
                    <a:pt x="769" y="83"/>
                  </a:cubicBezTo>
                  <a:cubicBezTo>
                    <a:pt x="768" y="81"/>
                    <a:pt x="768" y="80"/>
                    <a:pt x="768" y="80"/>
                  </a:cubicBezTo>
                  <a:cubicBezTo>
                    <a:pt x="768" y="80"/>
                    <a:pt x="766" y="82"/>
                    <a:pt x="765" y="83"/>
                  </a:cubicBezTo>
                  <a:cubicBezTo>
                    <a:pt x="763" y="84"/>
                    <a:pt x="761" y="83"/>
                    <a:pt x="760" y="87"/>
                  </a:cubicBezTo>
                  <a:cubicBezTo>
                    <a:pt x="759" y="91"/>
                    <a:pt x="758" y="93"/>
                    <a:pt x="757" y="94"/>
                  </a:cubicBezTo>
                  <a:cubicBezTo>
                    <a:pt x="755" y="96"/>
                    <a:pt x="754" y="100"/>
                    <a:pt x="753" y="102"/>
                  </a:cubicBezTo>
                  <a:cubicBezTo>
                    <a:pt x="751" y="104"/>
                    <a:pt x="747" y="104"/>
                    <a:pt x="745" y="104"/>
                  </a:cubicBezTo>
                  <a:cubicBezTo>
                    <a:pt x="743" y="104"/>
                    <a:pt x="743" y="105"/>
                    <a:pt x="741" y="102"/>
                  </a:cubicBezTo>
                  <a:cubicBezTo>
                    <a:pt x="739" y="99"/>
                    <a:pt x="737" y="98"/>
                    <a:pt x="737" y="95"/>
                  </a:cubicBezTo>
                  <a:cubicBezTo>
                    <a:pt x="737" y="92"/>
                    <a:pt x="737" y="91"/>
                    <a:pt x="737" y="88"/>
                  </a:cubicBezTo>
                  <a:cubicBezTo>
                    <a:pt x="737" y="85"/>
                    <a:pt x="738" y="84"/>
                    <a:pt x="739" y="82"/>
                  </a:cubicBezTo>
                  <a:cubicBezTo>
                    <a:pt x="739" y="80"/>
                    <a:pt x="739" y="79"/>
                    <a:pt x="739" y="77"/>
                  </a:cubicBezTo>
                  <a:cubicBezTo>
                    <a:pt x="740" y="75"/>
                    <a:pt x="740" y="74"/>
                    <a:pt x="741" y="74"/>
                  </a:cubicBezTo>
                  <a:close/>
                  <a:moveTo>
                    <a:pt x="539" y="116"/>
                  </a:moveTo>
                  <a:cubicBezTo>
                    <a:pt x="541" y="114"/>
                    <a:pt x="544" y="110"/>
                    <a:pt x="545" y="110"/>
                  </a:cubicBezTo>
                  <a:cubicBezTo>
                    <a:pt x="547" y="109"/>
                    <a:pt x="547" y="109"/>
                    <a:pt x="551" y="109"/>
                  </a:cubicBezTo>
                  <a:cubicBezTo>
                    <a:pt x="555" y="110"/>
                    <a:pt x="555" y="109"/>
                    <a:pt x="561" y="110"/>
                  </a:cubicBezTo>
                  <a:cubicBezTo>
                    <a:pt x="566" y="112"/>
                    <a:pt x="567" y="112"/>
                    <a:pt x="568" y="112"/>
                  </a:cubicBezTo>
                  <a:cubicBezTo>
                    <a:pt x="570" y="113"/>
                    <a:pt x="572" y="114"/>
                    <a:pt x="573" y="112"/>
                  </a:cubicBezTo>
                  <a:cubicBezTo>
                    <a:pt x="575" y="111"/>
                    <a:pt x="578" y="110"/>
                    <a:pt x="580" y="109"/>
                  </a:cubicBezTo>
                  <a:cubicBezTo>
                    <a:pt x="583" y="109"/>
                    <a:pt x="584" y="107"/>
                    <a:pt x="585" y="107"/>
                  </a:cubicBezTo>
                  <a:cubicBezTo>
                    <a:pt x="587" y="107"/>
                    <a:pt x="590" y="106"/>
                    <a:pt x="591" y="106"/>
                  </a:cubicBezTo>
                  <a:cubicBezTo>
                    <a:pt x="591" y="106"/>
                    <a:pt x="588" y="106"/>
                    <a:pt x="593" y="104"/>
                  </a:cubicBezTo>
                  <a:cubicBezTo>
                    <a:pt x="598" y="103"/>
                    <a:pt x="598" y="102"/>
                    <a:pt x="599" y="101"/>
                  </a:cubicBezTo>
                  <a:cubicBezTo>
                    <a:pt x="600" y="100"/>
                    <a:pt x="603" y="100"/>
                    <a:pt x="605" y="100"/>
                  </a:cubicBezTo>
                  <a:cubicBezTo>
                    <a:pt x="606" y="100"/>
                    <a:pt x="608" y="99"/>
                    <a:pt x="609" y="98"/>
                  </a:cubicBezTo>
                  <a:cubicBezTo>
                    <a:pt x="610" y="97"/>
                    <a:pt x="611" y="96"/>
                    <a:pt x="612" y="96"/>
                  </a:cubicBezTo>
                  <a:cubicBezTo>
                    <a:pt x="612" y="95"/>
                    <a:pt x="613" y="95"/>
                    <a:pt x="615" y="94"/>
                  </a:cubicBezTo>
                  <a:cubicBezTo>
                    <a:pt x="616" y="93"/>
                    <a:pt x="616" y="93"/>
                    <a:pt x="618" y="93"/>
                  </a:cubicBezTo>
                  <a:cubicBezTo>
                    <a:pt x="619" y="92"/>
                    <a:pt x="623" y="92"/>
                    <a:pt x="626" y="92"/>
                  </a:cubicBezTo>
                  <a:cubicBezTo>
                    <a:pt x="628" y="92"/>
                    <a:pt x="631" y="93"/>
                    <a:pt x="631" y="93"/>
                  </a:cubicBezTo>
                  <a:cubicBezTo>
                    <a:pt x="631" y="93"/>
                    <a:pt x="633" y="97"/>
                    <a:pt x="634" y="98"/>
                  </a:cubicBezTo>
                  <a:cubicBezTo>
                    <a:pt x="634" y="100"/>
                    <a:pt x="635" y="100"/>
                    <a:pt x="636" y="102"/>
                  </a:cubicBezTo>
                  <a:cubicBezTo>
                    <a:pt x="636" y="104"/>
                    <a:pt x="637" y="102"/>
                    <a:pt x="638" y="106"/>
                  </a:cubicBezTo>
                  <a:cubicBezTo>
                    <a:pt x="639" y="110"/>
                    <a:pt x="640" y="111"/>
                    <a:pt x="641" y="114"/>
                  </a:cubicBezTo>
                  <a:cubicBezTo>
                    <a:pt x="641" y="116"/>
                    <a:pt x="642" y="118"/>
                    <a:pt x="639" y="121"/>
                  </a:cubicBezTo>
                  <a:cubicBezTo>
                    <a:pt x="636" y="124"/>
                    <a:pt x="634" y="125"/>
                    <a:pt x="632" y="126"/>
                  </a:cubicBezTo>
                  <a:cubicBezTo>
                    <a:pt x="630" y="127"/>
                    <a:pt x="628" y="130"/>
                    <a:pt x="625" y="132"/>
                  </a:cubicBezTo>
                  <a:cubicBezTo>
                    <a:pt x="622" y="134"/>
                    <a:pt x="622" y="136"/>
                    <a:pt x="619" y="136"/>
                  </a:cubicBezTo>
                  <a:cubicBezTo>
                    <a:pt x="616" y="137"/>
                    <a:pt x="613" y="142"/>
                    <a:pt x="611" y="143"/>
                  </a:cubicBezTo>
                  <a:cubicBezTo>
                    <a:pt x="610" y="144"/>
                    <a:pt x="609" y="144"/>
                    <a:pt x="607" y="147"/>
                  </a:cubicBezTo>
                  <a:cubicBezTo>
                    <a:pt x="605" y="149"/>
                    <a:pt x="604" y="152"/>
                    <a:pt x="602" y="152"/>
                  </a:cubicBezTo>
                  <a:cubicBezTo>
                    <a:pt x="600" y="153"/>
                    <a:pt x="599" y="152"/>
                    <a:pt x="598" y="156"/>
                  </a:cubicBezTo>
                  <a:cubicBezTo>
                    <a:pt x="597" y="159"/>
                    <a:pt x="596" y="160"/>
                    <a:pt x="595" y="160"/>
                  </a:cubicBezTo>
                  <a:cubicBezTo>
                    <a:pt x="595" y="161"/>
                    <a:pt x="593" y="161"/>
                    <a:pt x="593" y="163"/>
                  </a:cubicBezTo>
                  <a:cubicBezTo>
                    <a:pt x="592" y="164"/>
                    <a:pt x="591" y="164"/>
                    <a:pt x="593" y="165"/>
                  </a:cubicBezTo>
                  <a:cubicBezTo>
                    <a:pt x="595" y="166"/>
                    <a:pt x="594" y="166"/>
                    <a:pt x="597" y="166"/>
                  </a:cubicBezTo>
                  <a:cubicBezTo>
                    <a:pt x="600" y="166"/>
                    <a:pt x="603" y="165"/>
                    <a:pt x="604" y="165"/>
                  </a:cubicBezTo>
                  <a:cubicBezTo>
                    <a:pt x="606" y="164"/>
                    <a:pt x="609" y="163"/>
                    <a:pt x="610" y="163"/>
                  </a:cubicBezTo>
                  <a:cubicBezTo>
                    <a:pt x="612" y="162"/>
                    <a:pt x="613" y="159"/>
                    <a:pt x="614" y="158"/>
                  </a:cubicBezTo>
                  <a:cubicBezTo>
                    <a:pt x="615" y="157"/>
                    <a:pt x="617" y="157"/>
                    <a:pt x="618" y="156"/>
                  </a:cubicBezTo>
                  <a:cubicBezTo>
                    <a:pt x="618" y="155"/>
                    <a:pt x="619" y="154"/>
                    <a:pt x="622" y="154"/>
                  </a:cubicBezTo>
                  <a:cubicBezTo>
                    <a:pt x="624" y="155"/>
                    <a:pt x="625" y="156"/>
                    <a:pt x="628" y="156"/>
                  </a:cubicBezTo>
                  <a:cubicBezTo>
                    <a:pt x="631" y="157"/>
                    <a:pt x="629" y="157"/>
                    <a:pt x="631" y="158"/>
                  </a:cubicBezTo>
                  <a:cubicBezTo>
                    <a:pt x="633" y="159"/>
                    <a:pt x="634" y="160"/>
                    <a:pt x="635" y="161"/>
                  </a:cubicBezTo>
                  <a:cubicBezTo>
                    <a:pt x="635" y="161"/>
                    <a:pt x="636" y="162"/>
                    <a:pt x="636" y="163"/>
                  </a:cubicBezTo>
                  <a:cubicBezTo>
                    <a:pt x="636" y="165"/>
                    <a:pt x="636" y="168"/>
                    <a:pt x="636" y="169"/>
                  </a:cubicBezTo>
                  <a:cubicBezTo>
                    <a:pt x="636" y="171"/>
                    <a:pt x="634" y="172"/>
                    <a:pt x="633" y="174"/>
                  </a:cubicBezTo>
                  <a:cubicBezTo>
                    <a:pt x="632" y="175"/>
                    <a:pt x="634" y="177"/>
                    <a:pt x="630" y="177"/>
                  </a:cubicBezTo>
                  <a:cubicBezTo>
                    <a:pt x="627" y="177"/>
                    <a:pt x="624" y="178"/>
                    <a:pt x="622" y="179"/>
                  </a:cubicBezTo>
                  <a:cubicBezTo>
                    <a:pt x="619" y="179"/>
                    <a:pt x="616" y="179"/>
                    <a:pt x="613" y="179"/>
                  </a:cubicBezTo>
                  <a:cubicBezTo>
                    <a:pt x="609" y="180"/>
                    <a:pt x="606" y="180"/>
                    <a:pt x="603" y="181"/>
                  </a:cubicBezTo>
                  <a:cubicBezTo>
                    <a:pt x="601" y="181"/>
                    <a:pt x="599" y="183"/>
                    <a:pt x="596" y="184"/>
                  </a:cubicBezTo>
                  <a:cubicBezTo>
                    <a:pt x="594" y="185"/>
                    <a:pt x="590" y="186"/>
                    <a:pt x="588" y="187"/>
                  </a:cubicBezTo>
                  <a:cubicBezTo>
                    <a:pt x="586" y="188"/>
                    <a:pt x="585" y="188"/>
                    <a:pt x="582" y="190"/>
                  </a:cubicBezTo>
                  <a:cubicBezTo>
                    <a:pt x="579" y="191"/>
                    <a:pt x="578" y="192"/>
                    <a:pt x="576" y="193"/>
                  </a:cubicBezTo>
                  <a:cubicBezTo>
                    <a:pt x="574" y="195"/>
                    <a:pt x="569" y="198"/>
                    <a:pt x="567" y="199"/>
                  </a:cubicBezTo>
                  <a:cubicBezTo>
                    <a:pt x="565" y="200"/>
                    <a:pt x="564" y="203"/>
                    <a:pt x="561" y="204"/>
                  </a:cubicBezTo>
                  <a:cubicBezTo>
                    <a:pt x="558" y="205"/>
                    <a:pt x="559" y="208"/>
                    <a:pt x="558" y="209"/>
                  </a:cubicBezTo>
                  <a:cubicBezTo>
                    <a:pt x="556" y="209"/>
                    <a:pt x="555" y="210"/>
                    <a:pt x="553" y="213"/>
                  </a:cubicBezTo>
                  <a:cubicBezTo>
                    <a:pt x="551" y="215"/>
                    <a:pt x="549" y="217"/>
                    <a:pt x="548" y="218"/>
                  </a:cubicBezTo>
                  <a:cubicBezTo>
                    <a:pt x="547" y="219"/>
                    <a:pt x="547" y="220"/>
                    <a:pt x="545" y="220"/>
                  </a:cubicBezTo>
                  <a:cubicBezTo>
                    <a:pt x="543" y="221"/>
                    <a:pt x="540" y="222"/>
                    <a:pt x="538" y="222"/>
                  </a:cubicBezTo>
                  <a:cubicBezTo>
                    <a:pt x="537" y="222"/>
                    <a:pt x="534" y="222"/>
                    <a:pt x="532" y="222"/>
                  </a:cubicBezTo>
                  <a:cubicBezTo>
                    <a:pt x="531" y="222"/>
                    <a:pt x="529" y="221"/>
                    <a:pt x="528" y="221"/>
                  </a:cubicBezTo>
                  <a:cubicBezTo>
                    <a:pt x="527" y="221"/>
                    <a:pt x="522" y="220"/>
                    <a:pt x="520" y="220"/>
                  </a:cubicBezTo>
                  <a:cubicBezTo>
                    <a:pt x="517" y="220"/>
                    <a:pt x="515" y="218"/>
                    <a:pt x="512" y="218"/>
                  </a:cubicBezTo>
                  <a:cubicBezTo>
                    <a:pt x="509" y="217"/>
                    <a:pt x="508" y="216"/>
                    <a:pt x="505" y="216"/>
                  </a:cubicBezTo>
                  <a:cubicBezTo>
                    <a:pt x="503" y="215"/>
                    <a:pt x="500" y="215"/>
                    <a:pt x="500" y="213"/>
                  </a:cubicBezTo>
                  <a:cubicBezTo>
                    <a:pt x="500" y="212"/>
                    <a:pt x="499" y="208"/>
                    <a:pt x="499" y="207"/>
                  </a:cubicBezTo>
                  <a:cubicBezTo>
                    <a:pt x="499" y="206"/>
                    <a:pt x="499" y="205"/>
                    <a:pt x="499" y="203"/>
                  </a:cubicBezTo>
                  <a:cubicBezTo>
                    <a:pt x="498" y="202"/>
                    <a:pt x="497" y="200"/>
                    <a:pt x="497" y="199"/>
                  </a:cubicBezTo>
                  <a:cubicBezTo>
                    <a:pt x="496" y="198"/>
                    <a:pt x="495" y="199"/>
                    <a:pt x="495" y="197"/>
                  </a:cubicBezTo>
                  <a:cubicBezTo>
                    <a:pt x="495" y="194"/>
                    <a:pt x="496" y="191"/>
                    <a:pt x="500" y="190"/>
                  </a:cubicBezTo>
                  <a:cubicBezTo>
                    <a:pt x="504" y="189"/>
                    <a:pt x="507" y="189"/>
                    <a:pt x="508" y="188"/>
                  </a:cubicBezTo>
                  <a:cubicBezTo>
                    <a:pt x="510" y="188"/>
                    <a:pt x="512" y="187"/>
                    <a:pt x="515" y="187"/>
                  </a:cubicBezTo>
                  <a:cubicBezTo>
                    <a:pt x="517" y="187"/>
                    <a:pt x="518" y="187"/>
                    <a:pt x="522" y="186"/>
                  </a:cubicBezTo>
                  <a:cubicBezTo>
                    <a:pt x="526" y="185"/>
                    <a:pt x="530" y="185"/>
                    <a:pt x="534" y="185"/>
                  </a:cubicBezTo>
                  <a:cubicBezTo>
                    <a:pt x="537" y="185"/>
                    <a:pt x="539" y="185"/>
                    <a:pt x="542" y="184"/>
                  </a:cubicBezTo>
                  <a:cubicBezTo>
                    <a:pt x="544" y="183"/>
                    <a:pt x="550" y="180"/>
                    <a:pt x="551" y="178"/>
                  </a:cubicBezTo>
                  <a:cubicBezTo>
                    <a:pt x="551" y="176"/>
                    <a:pt x="557" y="172"/>
                    <a:pt x="559" y="169"/>
                  </a:cubicBezTo>
                  <a:cubicBezTo>
                    <a:pt x="561" y="167"/>
                    <a:pt x="564" y="167"/>
                    <a:pt x="565" y="164"/>
                  </a:cubicBezTo>
                  <a:cubicBezTo>
                    <a:pt x="567" y="162"/>
                    <a:pt x="572" y="159"/>
                    <a:pt x="573" y="157"/>
                  </a:cubicBezTo>
                  <a:cubicBezTo>
                    <a:pt x="574" y="156"/>
                    <a:pt x="577" y="153"/>
                    <a:pt x="577" y="151"/>
                  </a:cubicBezTo>
                  <a:cubicBezTo>
                    <a:pt x="578" y="149"/>
                    <a:pt x="579" y="148"/>
                    <a:pt x="582" y="146"/>
                  </a:cubicBezTo>
                  <a:cubicBezTo>
                    <a:pt x="584" y="143"/>
                    <a:pt x="586" y="140"/>
                    <a:pt x="589" y="137"/>
                  </a:cubicBezTo>
                  <a:cubicBezTo>
                    <a:pt x="591" y="135"/>
                    <a:pt x="593" y="134"/>
                    <a:pt x="594" y="133"/>
                  </a:cubicBezTo>
                  <a:cubicBezTo>
                    <a:pt x="595" y="132"/>
                    <a:pt x="596" y="131"/>
                    <a:pt x="596" y="130"/>
                  </a:cubicBezTo>
                  <a:cubicBezTo>
                    <a:pt x="597" y="129"/>
                    <a:pt x="598" y="127"/>
                    <a:pt x="599" y="125"/>
                  </a:cubicBezTo>
                  <a:cubicBezTo>
                    <a:pt x="599" y="124"/>
                    <a:pt x="601" y="120"/>
                    <a:pt x="599" y="121"/>
                  </a:cubicBezTo>
                  <a:cubicBezTo>
                    <a:pt x="596" y="121"/>
                    <a:pt x="595" y="124"/>
                    <a:pt x="593" y="125"/>
                  </a:cubicBezTo>
                  <a:cubicBezTo>
                    <a:pt x="592" y="125"/>
                    <a:pt x="592" y="124"/>
                    <a:pt x="588" y="128"/>
                  </a:cubicBezTo>
                  <a:cubicBezTo>
                    <a:pt x="584" y="131"/>
                    <a:pt x="584" y="132"/>
                    <a:pt x="581" y="134"/>
                  </a:cubicBezTo>
                  <a:cubicBezTo>
                    <a:pt x="579" y="136"/>
                    <a:pt x="578" y="137"/>
                    <a:pt x="573" y="138"/>
                  </a:cubicBezTo>
                  <a:cubicBezTo>
                    <a:pt x="568" y="139"/>
                    <a:pt x="565" y="140"/>
                    <a:pt x="562" y="140"/>
                  </a:cubicBezTo>
                  <a:cubicBezTo>
                    <a:pt x="558" y="141"/>
                    <a:pt x="556" y="140"/>
                    <a:pt x="555" y="138"/>
                  </a:cubicBezTo>
                  <a:cubicBezTo>
                    <a:pt x="553" y="136"/>
                    <a:pt x="552" y="135"/>
                    <a:pt x="550" y="134"/>
                  </a:cubicBezTo>
                  <a:cubicBezTo>
                    <a:pt x="548" y="132"/>
                    <a:pt x="546" y="130"/>
                    <a:pt x="544" y="129"/>
                  </a:cubicBezTo>
                  <a:cubicBezTo>
                    <a:pt x="542" y="128"/>
                    <a:pt x="538" y="125"/>
                    <a:pt x="538" y="123"/>
                  </a:cubicBezTo>
                  <a:cubicBezTo>
                    <a:pt x="538" y="120"/>
                    <a:pt x="537" y="118"/>
                    <a:pt x="539" y="116"/>
                  </a:cubicBezTo>
                  <a:close/>
                  <a:moveTo>
                    <a:pt x="388" y="55"/>
                  </a:moveTo>
                  <a:cubicBezTo>
                    <a:pt x="389" y="55"/>
                    <a:pt x="389" y="54"/>
                    <a:pt x="390" y="54"/>
                  </a:cubicBezTo>
                  <a:cubicBezTo>
                    <a:pt x="391" y="53"/>
                    <a:pt x="391" y="52"/>
                    <a:pt x="392" y="52"/>
                  </a:cubicBezTo>
                  <a:cubicBezTo>
                    <a:pt x="392" y="52"/>
                    <a:pt x="392" y="52"/>
                    <a:pt x="393" y="51"/>
                  </a:cubicBezTo>
                  <a:cubicBezTo>
                    <a:pt x="395" y="51"/>
                    <a:pt x="396" y="51"/>
                    <a:pt x="397" y="51"/>
                  </a:cubicBezTo>
                  <a:cubicBezTo>
                    <a:pt x="398" y="51"/>
                    <a:pt x="399" y="51"/>
                    <a:pt x="400" y="52"/>
                  </a:cubicBezTo>
                  <a:cubicBezTo>
                    <a:pt x="401" y="52"/>
                    <a:pt x="402" y="53"/>
                    <a:pt x="402" y="54"/>
                  </a:cubicBezTo>
                  <a:cubicBezTo>
                    <a:pt x="403" y="55"/>
                    <a:pt x="403" y="56"/>
                    <a:pt x="403" y="57"/>
                  </a:cubicBezTo>
                  <a:cubicBezTo>
                    <a:pt x="403" y="58"/>
                    <a:pt x="404" y="59"/>
                    <a:pt x="403" y="60"/>
                  </a:cubicBezTo>
                  <a:cubicBezTo>
                    <a:pt x="402" y="61"/>
                    <a:pt x="399" y="61"/>
                    <a:pt x="398" y="62"/>
                  </a:cubicBezTo>
                  <a:cubicBezTo>
                    <a:pt x="397" y="63"/>
                    <a:pt x="397" y="64"/>
                    <a:pt x="396" y="64"/>
                  </a:cubicBezTo>
                  <a:cubicBezTo>
                    <a:pt x="396" y="65"/>
                    <a:pt x="396" y="67"/>
                    <a:pt x="393" y="67"/>
                  </a:cubicBezTo>
                  <a:cubicBezTo>
                    <a:pt x="391" y="68"/>
                    <a:pt x="390" y="68"/>
                    <a:pt x="390" y="68"/>
                  </a:cubicBezTo>
                  <a:cubicBezTo>
                    <a:pt x="389" y="68"/>
                    <a:pt x="387" y="67"/>
                    <a:pt x="387" y="65"/>
                  </a:cubicBezTo>
                  <a:cubicBezTo>
                    <a:pt x="387" y="64"/>
                    <a:pt x="387" y="61"/>
                    <a:pt x="387" y="61"/>
                  </a:cubicBezTo>
                  <a:cubicBezTo>
                    <a:pt x="387" y="61"/>
                    <a:pt x="388" y="60"/>
                    <a:pt x="388" y="59"/>
                  </a:cubicBezTo>
                  <a:cubicBezTo>
                    <a:pt x="388" y="58"/>
                    <a:pt x="388" y="57"/>
                    <a:pt x="388" y="57"/>
                  </a:cubicBezTo>
                  <a:cubicBezTo>
                    <a:pt x="388" y="56"/>
                    <a:pt x="388" y="55"/>
                    <a:pt x="388" y="55"/>
                  </a:cubicBezTo>
                  <a:close/>
                  <a:moveTo>
                    <a:pt x="306" y="29"/>
                  </a:moveTo>
                  <a:cubicBezTo>
                    <a:pt x="307" y="29"/>
                    <a:pt x="317" y="31"/>
                    <a:pt x="321" y="34"/>
                  </a:cubicBezTo>
                  <a:cubicBezTo>
                    <a:pt x="324" y="36"/>
                    <a:pt x="327" y="37"/>
                    <a:pt x="330" y="38"/>
                  </a:cubicBezTo>
                  <a:cubicBezTo>
                    <a:pt x="333" y="40"/>
                    <a:pt x="333" y="40"/>
                    <a:pt x="336" y="43"/>
                  </a:cubicBezTo>
                  <a:cubicBezTo>
                    <a:pt x="339" y="45"/>
                    <a:pt x="341" y="44"/>
                    <a:pt x="341" y="48"/>
                  </a:cubicBezTo>
                  <a:cubicBezTo>
                    <a:pt x="342" y="51"/>
                    <a:pt x="342" y="52"/>
                    <a:pt x="342" y="55"/>
                  </a:cubicBezTo>
                  <a:cubicBezTo>
                    <a:pt x="343" y="58"/>
                    <a:pt x="342" y="62"/>
                    <a:pt x="341" y="64"/>
                  </a:cubicBezTo>
                  <a:cubicBezTo>
                    <a:pt x="340" y="65"/>
                    <a:pt x="331" y="69"/>
                    <a:pt x="328" y="70"/>
                  </a:cubicBezTo>
                  <a:cubicBezTo>
                    <a:pt x="325" y="71"/>
                    <a:pt x="322" y="72"/>
                    <a:pt x="321" y="73"/>
                  </a:cubicBezTo>
                  <a:cubicBezTo>
                    <a:pt x="320" y="74"/>
                    <a:pt x="318" y="76"/>
                    <a:pt x="317" y="77"/>
                  </a:cubicBezTo>
                  <a:cubicBezTo>
                    <a:pt x="315" y="78"/>
                    <a:pt x="314" y="78"/>
                    <a:pt x="314" y="78"/>
                  </a:cubicBezTo>
                  <a:cubicBezTo>
                    <a:pt x="314" y="78"/>
                    <a:pt x="313" y="74"/>
                    <a:pt x="313" y="72"/>
                  </a:cubicBezTo>
                  <a:cubicBezTo>
                    <a:pt x="313" y="70"/>
                    <a:pt x="314" y="62"/>
                    <a:pt x="314" y="58"/>
                  </a:cubicBezTo>
                  <a:cubicBezTo>
                    <a:pt x="314" y="54"/>
                    <a:pt x="313" y="50"/>
                    <a:pt x="312" y="45"/>
                  </a:cubicBezTo>
                  <a:cubicBezTo>
                    <a:pt x="310" y="41"/>
                    <a:pt x="308" y="37"/>
                    <a:pt x="305" y="33"/>
                  </a:cubicBezTo>
                  <a:cubicBezTo>
                    <a:pt x="303" y="30"/>
                    <a:pt x="305" y="29"/>
                    <a:pt x="306" y="29"/>
                  </a:cubicBezTo>
                  <a:close/>
                  <a:moveTo>
                    <a:pt x="311" y="81"/>
                  </a:moveTo>
                  <a:cubicBezTo>
                    <a:pt x="313" y="82"/>
                    <a:pt x="312" y="86"/>
                    <a:pt x="314" y="88"/>
                  </a:cubicBezTo>
                  <a:cubicBezTo>
                    <a:pt x="315" y="90"/>
                    <a:pt x="321" y="95"/>
                    <a:pt x="326" y="96"/>
                  </a:cubicBezTo>
                  <a:cubicBezTo>
                    <a:pt x="331" y="96"/>
                    <a:pt x="331" y="96"/>
                    <a:pt x="334" y="97"/>
                  </a:cubicBezTo>
                  <a:cubicBezTo>
                    <a:pt x="336" y="99"/>
                    <a:pt x="338" y="101"/>
                    <a:pt x="338" y="103"/>
                  </a:cubicBezTo>
                  <a:cubicBezTo>
                    <a:pt x="339" y="106"/>
                    <a:pt x="338" y="107"/>
                    <a:pt x="341" y="109"/>
                  </a:cubicBezTo>
                  <a:cubicBezTo>
                    <a:pt x="345" y="110"/>
                    <a:pt x="348" y="109"/>
                    <a:pt x="349" y="107"/>
                  </a:cubicBezTo>
                  <a:cubicBezTo>
                    <a:pt x="351" y="105"/>
                    <a:pt x="352" y="93"/>
                    <a:pt x="352" y="90"/>
                  </a:cubicBezTo>
                  <a:cubicBezTo>
                    <a:pt x="352" y="87"/>
                    <a:pt x="351" y="84"/>
                    <a:pt x="351" y="83"/>
                  </a:cubicBezTo>
                  <a:cubicBezTo>
                    <a:pt x="350" y="82"/>
                    <a:pt x="350" y="80"/>
                    <a:pt x="349" y="79"/>
                  </a:cubicBezTo>
                  <a:cubicBezTo>
                    <a:pt x="347" y="78"/>
                    <a:pt x="347" y="77"/>
                    <a:pt x="344" y="77"/>
                  </a:cubicBezTo>
                  <a:cubicBezTo>
                    <a:pt x="340" y="77"/>
                    <a:pt x="339" y="77"/>
                    <a:pt x="339" y="76"/>
                  </a:cubicBezTo>
                  <a:cubicBezTo>
                    <a:pt x="339" y="75"/>
                    <a:pt x="341" y="74"/>
                    <a:pt x="342" y="73"/>
                  </a:cubicBezTo>
                  <a:cubicBezTo>
                    <a:pt x="343" y="73"/>
                    <a:pt x="345" y="73"/>
                    <a:pt x="348" y="70"/>
                  </a:cubicBezTo>
                  <a:cubicBezTo>
                    <a:pt x="352" y="67"/>
                    <a:pt x="352" y="68"/>
                    <a:pt x="355" y="66"/>
                  </a:cubicBezTo>
                  <a:cubicBezTo>
                    <a:pt x="357" y="64"/>
                    <a:pt x="356" y="65"/>
                    <a:pt x="358" y="62"/>
                  </a:cubicBezTo>
                  <a:cubicBezTo>
                    <a:pt x="360" y="59"/>
                    <a:pt x="359" y="45"/>
                    <a:pt x="359" y="44"/>
                  </a:cubicBezTo>
                  <a:cubicBezTo>
                    <a:pt x="359" y="42"/>
                    <a:pt x="359" y="36"/>
                    <a:pt x="360" y="33"/>
                  </a:cubicBezTo>
                  <a:cubicBezTo>
                    <a:pt x="360" y="29"/>
                    <a:pt x="361" y="26"/>
                    <a:pt x="361" y="23"/>
                  </a:cubicBezTo>
                  <a:cubicBezTo>
                    <a:pt x="361" y="21"/>
                    <a:pt x="362" y="17"/>
                    <a:pt x="362" y="16"/>
                  </a:cubicBezTo>
                  <a:cubicBezTo>
                    <a:pt x="363" y="14"/>
                    <a:pt x="361" y="12"/>
                    <a:pt x="367" y="11"/>
                  </a:cubicBezTo>
                  <a:cubicBezTo>
                    <a:pt x="374" y="10"/>
                    <a:pt x="380" y="12"/>
                    <a:pt x="381" y="14"/>
                  </a:cubicBezTo>
                  <a:cubicBezTo>
                    <a:pt x="383" y="15"/>
                    <a:pt x="388" y="18"/>
                    <a:pt x="388" y="19"/>
                  </a:cubicBezTo>
                  <a:cubicBezTo>
                    <a:pt x="389" y="21"/>
                    <a:pt x="391" y="27"/>
                    <a:pt x="392" y="29"/>
                  </a:cubicBezTo>
                  <a:cubicBezTo>
                    <a:pt x="393" y="30"/>
                    <a:pt x="393" y="34"/>
                    <a:pt x="394" y="37"/>
                  </a:cubicBezTo>
                  <a:cubicBezTo>
                    <a:pt x="395" y="39"/>
                    <a:pt x="394" y="40"/>
                    <a:pt x="396" y="41"/>
                  </a:cubicBezTo>
                  <a:cubicBezTo>
                    <a:pt x="397" y="41"/>
                    <a:pt x="398" y="42"/>
                    <a:pt x="402" y="41"/>
                  </a:cubicBezTo>
                  <a:cubicBezTo>
                    <a:pt x="405" y="41"/>
                    <a:pt x="406" y="41"/>
                    <a:pt x="409" y="40"/>
                  </a:cubicBezTo>
                  <a:cubicBezTo>
                    <a:pt x="412" y="39"/>
                    <a:pt x="407" y="38"/>
                    <a:pt x="414" y="38"/>
                  </a:cubicBezTo>
                  <a:cubicBezTo>
                    <a:pt x="420" y="37"/>
                    <a:pt x="419" y="37"/>
                    <a:pt x="421" y="37"/>
                  </a:cubicBezTo>
                  <a:cubicBezTo>
                    <a:pt x="422" y="37"/>
                    <a:pt x="424" y="37"/>
                    <a:pt x="426" y="37"/>
                  </a:cubicBezTo>
                  <a:cubicBezTo>
                    <a:pt x="428" y="37"/>
                    <a:pt x="430" y="35"/>
                    <a:pt x="430" y="38"/>
                  </a:cubicBezTo>
                  <a:cubicBezTo>
                    <a:pt x="430" y="42"/>
                    <a:pt x="429" y="45"/>
                    <a:pt x="427" y="47"/>
                  </a:cubicBezTo>
                  <a:cubicBezTo>
                    <a:pt x="426" y="48"/>
                    <a:pt x="426" y="50"/>
                    <a:pt x="425" y="51"/>
                  </a:cubicBezTo>
                  <a:cubicBezTo>
                    <a:pt x="424" y="52"/>
                    <a:pt x="421" y="57"/>
                    <a:pt x="421" y="57"/>
                  </a:cubicBezTo>
                  <a:cubicBezTo>
                    <a:pt x="418" y="60"/>
                    <a:pt x="418" y="60"/>
                    <a:pt x="418" y="60"/>
                  </a:cubicBezTo>
                  <a:cubicBezTo>
                    <a:pt x="418" y="60"/>
                    <a:pt x="419" y="60"/>
                    <a:pt x="416" y="62"/>
                  </a:cubicBezTo>
                  <a:cubicBezTo>
                    <a:pt x="413" y="64"/>
                    <a:pt x="413" y="65"/>
                    <a:pt x="411" y="67"/>
                  </a:cubicBezTo>
                  <a:cubicBezTo>
                    <a:pt x="409" y="68"/>
                    <a:pt x="409" y="69"/>
                    <a:pt x="407" y="70"/>
                  </a:cubicBezTo>
                  <a:cubicBezTo>
                    <a:pt x="406" y="71"/>
                    <a:pt x="404" y="74"/>
                    <a:pt x="403" y="75"/>
                  </a:cubicBezTo>
                  <a:cubicBezTo>
                    <a:pt x="401" y="76"/>
                    <a:pt x="400" y="78"/>
                    <a:pt x="399" y="79"/>
                  </a:cubicBezTo>
                  <a:cubicBezTo>
                    <a:pt x="399" y="80"/>
                    <a:pt x="397" y="82"/>
                    <a:pt x="396" y="83"/>
                  </a:cubicBezTo>
                  <a:cubicBezTo>
                    <a:pt x="396" y="84"/>
                    <a:pt x="395" y="84"/>
                    <a:pt x="394" y="87"/>
                  </a:cubicBezTo>
                  <a:cubicBezTo>
                    <a:pt x="393" y="89"/>
                    <a:pt x="394" y="90"/>
                    <a:pt x="394" y="90"/>
                  </a:cubicBezTo>
                  <a:cubicBezTo>
                    <a:pt x="394" y="90"/>
                    <a:pt x="395" y="91"/>
                    <a:pt x="396" y="91"/>
                  </a:cubicBezTo>
                  <a:cubicBezTo>
                    <a:pt x="397" y="90"/>
                    <a:pt x="397" y="90"/>
                    <a:pt x="401" y="89"/>
                  </a:cubicBezTo>
                  <a:cubicBezTo>
                    <a:pt x="405" y="89"/>
                    <a:pt x="409" y="88"/>
                    <a:pt x="409" y="88"/>
                  </a:cubicBezTo>
                  <a:cubicBezTo>
                    <a:pt x="409" y="88"/>
                    <a:pt x="412" y="87"/>
                    <a:pt x="415" y="86"/>
                  </a:cubicBezTo>
                  <a:cubicBezTo>
                    <a:pt x="418" y="84"/>
                    <a:pt x="420" y="84"/>
                    <a:pt x="422" y="83"/>
                  </a:cubicBezTo>
                  <a:cubicBezTo>
                    <a:pt x="424" y="82"/>
                    <a:pt x="427" y="81"/>
                    <a:pt x="427" y="81"/>
                  </a:cubicBezTo>
                  <a:cubicBezTo>
                    <a:pt x="427" y="81"/>
                    <a:pt x="432" y="81"/>
                    <a:pt x="433" y="81"/>
                  </a:cubicBezTo>
                  <a:cubicBezTo>
                    <a:pt x="434" y="81"/>
                    <a:pt x="438" y="81"/>
                    <a:pt x="438" y="83"/>
                  </a:cubicBezTo>
                  <a:cubicBezTo>
                    <a:pt x="439" y="85"/>
                    <a:pt x="436" y="87"/>
                    <a:pt x="435" y="88"/>
                  </a:cubicBezTo>
                  <a:cubicBezTo>
                    <a:pt x="433" y="90"/>
                    <a:pt x="430" y="91"/>
                    <a:pt x="428" y="91"/>
                  </a:cubicBezTo>
                  <a:cubicBezTo>
                    <a:pt x="426" y="91"/>
                    <a:pt x="424" y="92"/>
                    <a:pt x="422" y="92"/>
                  </a:cubicBezTo>
                  <a:cubicBezTo>
                    <a:pt x="421" y="93"/>
                    <a:pt x="420" y="94"/>
                    <a:pt x="418" y="94"/>
                  </a:cubicBezTo>
                  <a:cubicBezTo>
                    <a:pt x="415" y="94"/>
                    <a:pt x="413" y="95"/>
                    <a:pt x="411" y="95"/>
                  </a:cubicBezTo>
                  <a:cubicBezTo>
                    <a:pt x="410" y="96"/>
                    <a:pt x="410" y="96"/>
                    <a:pt x="408" y="96"/>
                  </a:cubicBezTo>
                  <a:cubicBezTo>
                    <a:pt x="406" y="97"/>
                    <a:pt x="404" y="98"/>
                    <a:pt x="404" y="98"/>
                  </a:cubicBezTo>
                  <a:cubicBezTo>
                    <a:pt x="403" y="98"/>
                    <a:pt x="401" y="98"/>
                    <a:pt x="400" y="98"/>
                  </a:cubicBezTo>
                  <a:cubicBezTo>
                    <a:pt x="398" y="99"/>
                    <a:pt x="397" y="99"/>
                    <a:pt x="396" y="101"/>
                  </a:cubicBezTo>
                  <a:cubicBezTo>
                    <a:pt x="395" y="103"/>
                    <a:pt x="393" y="103"/>
                    <a:pt x="392" y="104"/>
                  </a:cubicBezTo>
                  <a:cubicBezTo>
                    <a:pt x="391" y="106"/>
                    <a:pt x="390" y="106"/>
                    <a:pt x="387" y="109"/>
                  </a:cubicBezTo>
                  <a:cubicBezTo>
                    <a:pt x="385" y="111"/>
                    <a:pt x="384" y="112"/>
                    <a:pt x="384" y="115"/>
                  </a:cubicBezTo>
                  <a:cubicBezTo>
                    <a:pt x="383" y="118"/>
                    <a:pt x="383" y="119"/>
                    <a:pt x="382" y="121"/>
                  </a:cubicBezTo>
                  <a:cubicBezTo>
                    <a:pt x="382" y="123"/>
                    <a:pt x="381" y="122"/>
                    <a:pt x="381" y="125"/>
                  </a:cubicBezTo>
                  <a:cubicBezTo>
                    <a:pt x="381" y="127"/>
                    <a:pt x="381" y="127"/>
                    <a:pt x="382" y="127"/>
                  </a:cubicBezTo>
                  <a:cubicBezTo>
                    <a:pt x="383" y="128"/>
                    <a:pt x="384" y="129"/>
                    <a:pt x="386" y="128"/>
                  </a:cubicBezTo>
                  <a:cubicBezTo>
                    <a:pt x="387" y="126"/>
                    <a:pt x="388" y="126"/>
                    <a:pt x="391" y="126"/>
                  </a:cubicBezTo>
                  <a:cubicBezTo>
                    <a:pt x="394" y="125"/>
                    <a:pt x="394" y="125"/>
                    <a:pt x="395" y="124"/>
                  </a:cubicBezTo>
                  <a:cubicBezTo>
                    <a:pt x="396" y="124"/>
                    <a:pt x="397" y="123"/>
                    <a:pt x="397" y="124"/>
                  </a:cubicBezTo>
                  <a:cubicBezTo>
                    <a:pt x="398" y="125"/>
                    <a:pt x="398" y="126"/>
                    <a:pt x="397" y="128"/>
                  </a:cubicBezTo>
                  <a:cubicBezTo>
                    <a:pt x="395" y="129"/>
                    <a:pt x="395" y="129"/>
                    <a:pt x="393" y="132"/>
                  </a:cubicBezTo>
                  <a:cubicBezTo>
                    <a:pt x="390" y="135"/>
                    <a:pt x="390" y="135"/>
                    <a:pt x="389" y="136"/>
                  </a:cubicBezTo>
                  <a:cubicBezTo>
                    <a:pt x="388" y="138"/>
                    <a:pt x="388" y="138"/>
                    <a:pt x="386" y="140"/>
                  </a:cubicBezTo>
                  <a:cubicBezTo>
                    <a:pt x="384" y="143"/>
                    <a:pt x="383" y="139"/>
                    <a:pt x="383" y="145"/>
                  </a:cubicBezTo>
                  <a:cubicBezTo>
                    <a:pt x="383" y="152"/>
                    <a:pt x="383" y="152"/>
                    <a:pt x="383" y="153"/>
                  </a:cubicBezTo>
                  <a:cubicBezTo>
                    <a:pt x="382" y="154"/>
                    <a:pt x="382" y="155"/>
                    <a:pt x="382" y="158"/>
                  </a:cubicBezTo>
                  <a:cubicBezTo>
                    <a:pt x="382" y="160"/>
                    <a:pt x="380" y="159"/>
                    <a:pt x="379" y="164"/>
                  </a:cubicBezTo>
                  <a:cubicBezTo>
                    <a:pt x="378" y="168"/>
                    <a:pt x="376" y="168"/>
                    <a:pt x="375" y="170"/>
                  </a:cubicBezTo>
                  <a:cubicBezTo>
                    <a:pt x="375" y="172"/>
                    <a:pt x="373" y="176"/>
                    <a:pt x="374" y="177"/>
                  </a:cubicBezTo>
                  <a:cubicBezTo>
                    <a:pt x="374" y="178"/>
                    <a:pt x="375" y="181"/>
                    <a:pt x="377" y="178"/>
                  </a:cubicBezTo>
                  <a:cubicBezTo>
                    <a:pt x="378" y="174"/>
                    <a:pt x="379" y="170"/>
                    <a:pt x="380" y="169"/>
                  </a:cubicBezTo>
                  <a:cubicBezTo>
                    <a:pt x="381" y="168"/>
                    <a:pt x="383" y="166"/>
                    <a:pt x="383" y="166"/>
                  </a:cubicBezTo>
                  <a:cubicBezTo>
                    <a:pt x="383" y="166"/>
                    <a:pt x="385" y="167"/>
                    <a:pt x="385" y="168"/>
                  </a:cubicBezTo>
                  <a:cubicBezTo>
                    <a:pt x="386" y="169"/>
                    <a:pt x="385" y="172"/>
                    <a:pt x="385" y="174"/>
                  </a:cubicBezTo>
                  <a:cubicBezTo>
                    <a:pt x="386" y="176"/>
                    <a:pt x="387" y="178"/>
                    <a:pt x="387" y="178"/>
                  </a:cubicBezTo>
                  <a:cubicBezTo>
                    <a:pt x="387" y="178"/>
                    <a:pt x="385" y="179"/>
                    <a:pt x="389" y="179"/>
                  </a:cubicBezTo>
                  <a:cubicBezTo>
                    <a:pt x="393" y="179"/>
                    <a:pt x="393" y="177"/>
                    <a:pt x="396" y="176"/>
                  </a:cubicBezTo>
                  <a:cubicBezTo>
                    <a:pt x="400" y="175"/>
                    <a:pt x="404" y="173"/>
                    <a:pt x="405" y="173"/>
                  </a:cubicBezTo>
                  <a:cubicBezTo>
                    <a:pt x="407" y="172"/>
                    <a:pt x="413" y="171"/>
                    <a:pt x="414" y="166"/>
                  </a:cubicBezTo>
                  <a:cubicBezTo>
                    <a:pt x="415" y="161"/>
                    <a:pt x="415" y="163"/>
                    <a:pt x="415" y="161"/>
                  </a:cubicBezTo>
                  <a:cubicBezTo>
                    <a:pt x="415" y="158"/>
                    <a:pt x="413" y="157"/>
                    <a:pt x="413" y="155"/>
                  </a:cubicBezTo>
                  <a:cubicBezTo>
                    <a:pt x="412" y="154"/>
                    <a:pt x="408" y="148"/>
                    <a:pt x="408" y="148"/>
                  </a:cubicBezTo>
                  <a:cubicBezTo>
                    <a:pt x="408" y="148"/>
                    <a:pt x="405" y="144"/>
                    <a:pt x="405" y="143"/>
                  </a:cubicBezTo>
                  <a:cubicBezTo>
                    <a:pt x="405" y="142"/>
                    <a:pt x="402" y="140"/>
                    <a:pt x="405" y="140"/>
                  </a:cubicBezTo>
                  <a:cubicBezTo>
                    <a:pt x="408" y="139"/>
                    <a:pt x="408" y="140"/>
                    <a:pt x="410" y="141"/>
                  </a:cubicBezTo>
                  <a:cubicBezTo>
                    <a:pt x="412" y="142"/>
                    <a:pt x="413" y="142"/>
                    <a:pt x="415" y="143"/>
                  </a:cubicBezTo>
                  <a:cubicBezTo>
                    <a:pt x="418" y="144"/>
                    <a:pt x="419" y="145"/>
                    <a:pt x="421" y="147"/>
                  </a:cubicBezTo>
                  <a:cubicBezTo>
                    <a:pt x="422" y="149"/>
                    <a:pt x="423" y="150"/>
                    <a:pt x="424" y="151"/>
                  </a:cubicBezTo>
                  <a:cubicBezTo>
                    <a:pt x="425" y="151"/>
                    <a:pt x="427" y="151"/>
                    <a:pt x="430" y="152"/>
                  </a:cubicBezTo>
                  <a:cubicBezTo>
                    <a:pt x="433" y="153"/>
                    <a:pt x="434" y="154"/>
                    <a:pt x="436" y="154"/>
                  </a:cubicBezTo>
                  <a:cubicBezTo>
                    <a:pt x="437" y="155"/>
                    <a:pt x="435" y="155"/>
                    <a:pt x="440" y="156"/>
                  </a:cubicBezTo>
                  <a:cubicBezTo>
                    <a:pt x="446" y="156"/>
                    <a:pt x="448" y="155"/>
                    <a:pt x="448" y="159"/>
                  </a:cubicBezTo>
                  <a:cubicBezTo>
                    <a:pt x="448" y="163"/>
                    <a:pt x="449" y="164"/>
                    <a:pt x="446" y="166"/>
                  </a:cubicBezTo>
                  <a:cubicBezTo>
                    <a:pt x="444" y="168"/>
                    <a:pt x="439" y="169"/>
                    <a:pt x="437" y="170"/>
                  </a:cubicBezTo>
                  <a:cubicBezTo>
                    <a:pt x="435" y="171"/>
                    <a:pt x="429" y="174"/>
                    <a:pt x="428" y="175"/>
                  </a:cubicBezTo>
                  <a:cubicBezTo>
                    <a:pt x="426" y="176"/>
                    <a:pt x="424" y="177"/>
                    <a:pt x="419" y="178"/>
                  </a:cubicBezTo>
                  <a:cubicBezTo>
                    <a:pt x="414" y="179"/>
                    <a:pt x="411" y="180"/>
                    <a:pt x="407" y="181"/>
                  </a:cubicBezTo>
                  <a:cubicBezTo>
                    <a:pt x="404" y="182"/>
                    <a:pt x="404" y="183"/>
                    <a:pt x="400" y="184"/>
                  </a:cubicBezTo>
                  <a:cubicBezTo>
                    <a:pt x="397" y="186"/>
                    <a:pt x="393" y="186"/>
                    <a:pt x="390" y="189"/>
                  </a:cubicBezTo>
                  <a:cubicBezTo>
                    <a:pt x="388" y="193"/>
                    <a:pt x="385" y="193"/>
                    <a:pt x="384" y="196"/>
                  </a:cubicBezTo>
                  <a:cubicBezTo>
                    <a:pt x="383" y="199"/>
                    <a:pt x="381" y="200"/>
                    <a:pt x="380" y="204"/>
                  </a:cubicBezTo>
                  <a:cubicBezTo>
                    <a:pt x="380" y="207"/>
                    <a:pt x="380" y="209"/>
                    <a:pt x="380" y="211"/>
                  </a:cubicBezTo>
                  <a:cubicBezTo>
                    <a:pt x="380" y="214"/>
                    <a:pt x="380" y="213"/>
                    <a:pt x="380" y="216"/>
                  </a:cubicBezTo>
                  <a:cubicBezTo>
                    <a:pt x="380" y="219"/>
                    <a:pt x="380" y="219"/>
                    <a:pt x="380" y="223"/>
                  </a:cubicBezTo>
                  <a:cubicBezTo>
                    <a:pt x="380" y="226"/>
                    <a:pt x="380" y="228"/>
                    <a:pt x="380" y="230"/>
                  </a:cubicBezTo>
                  <a:cubicBezTo>
                    <a:pt x="380" y="231"/>
                    <a:pt x="381" y="234"/>
                    <a:pt x="381" y="236"/>
                  </a:cubicBezTo>
                  <a:cubicBezTo>
                    <a:pt x="381" y="238"/>
                    <a:pt x="381" y="245"/>
                    <a:pt x="381" y="246"/>
                  </a:cubicBezTo>
                  <a:cubicBezTo>
                    <a:pt x="381" y="248"/>
                    <a:pt x="379" y="253"/>
                    <a:pt x="378" y="255"/>
                  </a:cubicBezTo>
                  <a:cubicBezTo>
                    <a:pt x="377" y="257"/>
                    <a:pt x="375" y="261"/>
                    <a:pt x="372" y="261"/>
                  </a:cubicBezTo>
                  <a:cubicBezTo>
                    <a:pt x="369" y="262"/>
                    <a:pt x="365" y="263"/>
                    <a:pt x="361" y="262"/>
                  </a:cubicBezTo>
                  <a:cubicBezTo>
                    <a:pt x="357" y="261"/>
                    <a:pt x="354" y="259"/>
                    <a:pt x="353" y="256"/>
                  </a:cubicBezTo>
                  <a:cubicBezTo>
                    <a:pt x="352" y="253"/>
                    <a:pt x="350" y="249"/>
                    <a:pt x="349" y="248"/>
                  </a:cubicBezTo>
                  <a:cubicBezTo>
                    <a:pt x="349" y="247"/>
                    <a:pt x="348" y="246"/>
                    <a:pt x="349" y="244"/>
                  </a:cubicBezTo>
                  <a:cubicBezTo>
                    <a:pt x="350" y="243"/>
                    <a:pt x="353" y="236"/>
                    <a:pt x="354" y="235"/>
                  </a:cubicBezTo>
                  <a:cubicBezTo>
                    <a:pt x="354" y="233"/>
                    <a:pt x="355" y="229"/>
                    <a:pt x="356" y="227"/>
                  </a:cubicBezTo>
                  <a:cubicBezTo>
                    <a:pt x="357" y="224"/>
                    <a:pt x="358" y="223"/>
                    <a:pt x="358" y="221"/>
                  </a:cubicBezTo>
                  <a:cubicBezTo>
                    <a:pt x="358" y="218"/>
                    <a:pt x="358" y="213"/>
                    <a:pt x="355" y="212"/>
                  </a:cubicBezTo>
                  <a:cubicBezTo>
                    <a:pt x="352" y="211"/>
                    <a:pt x="351" y="211"/>
                    <a:pt x="350" y="212"/>
                  </a:cubicBezTo>
                  <a:cubicBezTo>
                    <a:pt x="349" y="213"/>
                    <a:pt x="345" y="214"/>
                    <a:pt x="343" y="215"/>
                  </a:cubicBezTo>
                  <a:cubicBezTo>
                    <a:pt x="342" y="216"/>
                    <a:pt x="339" y="216"/>
                    <a:pt x="337" y="216"/>
                  </a:cubicBezTo>
                  <a:cubicBezTo>
                    <a:pt x="335" y="216"/>
                    <a:pt x="333" y="215"/>
                    <a:pt x="331" y="213"/>
                  </a:cubicBezTo>
                  <a:cubicBezTo>
                    <a:pt x="329" y="211"/>
                    <a:pt x="325" y="208"/>
                    <a:pt x="323" y="207"/>
                  </a:cubicBezTo>
                  <a:cubicBezTo>
                    <a:pt x="322" y="206"/>
                    <a:pt x="321" y="204"/>
                    <a:pt x="321" y="204"/>
                  </a:cubicBezTo>
                  <a:cubicBezTo>
                    <a:pt x="321" y="204"/>
                    <a:pt x="320" y="203"/>
                    <a:pt x="324" y="202"/>
                  </a:cubicBezTo>
                  <a:cubicBezTo>
                    <a:pt x="327" y="200"/>
                    <a:pt x="332" y="200"/>
                    <a:pt x="335" y="199"/>
                  </a:cubicBezTo>
                  <a:cubicBezTo>
                    <a:pt x="337" y="198"/>
                    <a:pt x="338" y="197"/>
                    <a:pt x="341" y="196"/>
                  </a:cubicBezTo>
                  <a:cubicBezTo>
                    <a:pt x="345" y="195"/>
                    <a:pt x="345" y="196"/>
                    <a:pt x="346" y="194"/>
                  </a:cubicBezTo>
                  <a:cubicBezTo>
                    <a:pt x="348" y="192"/>
                    <a:pt x="349" y="192"/>
                    <a:pt x="350" y="190"/>
                  </a:cubicBezTo>
                  <a:cubicBezTo>
                    <a:pt x="352" y="188"/>
                    <a:pt x="351" y="188"/>
                    <a:pt x="351" y="186"/>
                  </a:cubicBezTo>
                  <a:cubicBezTo>
                    <a:pt x="350" y="183"/>
                    <a:pt x="349" y="176"/>
                    <a:pt x="350" y="173"/>
                  </a:cubicBezTo>
                  <a:cubicBezTo>
                    <a:pt x="350" y="170"/>
                    <a:pt x="350" y="167"/>
                    <a:pt x="351" y="163"/>
                  </a:cubicBezTo>
                  <a:cubicBezTo>
                    <a:pt x="351" y="159"/>
                    <a:pt x="350" y="154"/>
                    <a:pt x="350" y="152"/>
                  </a:cubicBezTo>
                  <a:cubicBezTo>
                    <a:pt x="350" y="150"/>
                    <a:pt x="349" y="148"/>
                    <a:pt x="348" y="147"/>
                  </a:cubicBezTo>
                  <a:cubicBezTo>
                    <a:pt x="347" y="145"/>
                    <a:pt x="345" y="144"/>
                    <a:pt x="345" y="142"/>
                  </a:cubicBezTo>
                  <a:cubicBezTo>
                    <a:pt x="345" y="140"/>
                    <a:pt x="348" y="137"/>
                    <a:pt x="349" y="136"/>
                  </a:cubicBezTo>
                  <a:cubicBezTo>
                    <a:pt x="349" y="135"/>
                    <a:pt x="350" y="136"/>
                    <a:pt x="351" y="134"/>
                  </a:cubicBezTo>
                  <a:cubicBezTo>
                    <a:pt x="352" y="131"/>
                    <a:pt x="352" y="130"/>
                    <a:pt x="352" y="128"/>
                  </a:cubicBezTo>
                  <a:cubicBezTo>
                    <a:pt x="352" y="127"/>
                    <a:pt x="354" y="125"/>
                    <a:pt x="350" y="122"/>
                  </a:cubicBezTo>
                  <a:cubicBezTo>
                    <a:pt x="347" y="119"/>
                    <a:pt x="347" y="118"/>
                    <a:pt x="344" y="117"/>
                  </a:cubicBezTo>
                  <a:cubicBezTo>
                    <a:pt x="341" y="117"/>
                    <a:pt x="343" y="115"/>
                    <a:pt x="336" y="116"/>
                  </a:cubicBezTo>
                  <a:cubicBezTo>
                    <a:pt x="329" y="118"/>
                    <a:pt x="328" y="116"/>
                    <a:pt x="326" y="120"/>
                  </a:cubicBezTo>
                  <a:cubicBezTo>
                    <a:pt x="324" y="124"/>
                    <a:pt x="322" y="128"/>
                    <a:pt x="321" y="131"/>
                  </a:cubicBezTo>
                  <a:cubicBezTo>
                    <a:pt x="320" y="135"/>
                    <a:pt x="320" y="135"/>
                    <a:pt x="320" y="142"/>
                  </a:cubicBezTo>
                  <a:cubicBezTo>
                    <a:pt x="320" y="148"/>
                    <a:pt x="320" y="147"/>
                    <a:pt x="319" y="153"/>
                  </a:cubicBezTo>
                  <a:cubicBezTo>
                    <a:pt x="319" y="158"/>
                    <a:pt x="318" y="160"/>
                    <a:pt x="318" y="161"/>
                  </a:cubicBezTo>
                  <a:cubicBezTo>
                    <a:pt x="318" y="162"/>
                    <a:pt x="318" y="165"/>
                    <a:pt x="318" y="168"/>
                  </a:cubicBezTo>
                  <a:cubicBezTo>
                    <a:pt x="317" y="172"/>
                    <a:pt x="315" y="174"/>
                    <a:pt x="315" y="177"/>
                  </a:cubicBezTo>
                  <a:cubicBezTo>
                    <a:pt x="315" y="179"/>
                    <a:pt x="315" y="180"/>
                    <a:pt x="314" y="184"/>
                  </a:cubicBezTo>
                  <a:cubicBezTo>
                    <a:pt x="313" y="187"/>
                    <a:pt x="312" y="192"/>
                    <a:pt x="312" y="193"/>
                  </a:cubicBezTo>
                  <a:cubicBezTo>
                    <a:pt x="312" y="194"/>
                    <a:pt x="312" y="196"/>
                    <a:pt x="311" y="199"/>
                  </a:cubicBezTo>
                  <a:cubicBezTo>
                    <a:pt x="310" y="201"/>
                    <a:pt x="307" y="208"/>
                    <a:pt x="306" y="209"/>
                  </a:cubicBezTo>
                  <a:cubicBezTo>
                    <a:pt x="305" y="211"/>
                    <a:pt x="303" y="214"/>
                    <a:pt x="301" y="217"/>
                  </a:cubicBezTo>
                  <a:cubicBezTo>
                    <a:pt x="299" y="219"/>
                    <a:pt x="297" y="224"/>
                    <a:pt x="293" y="226"/>
                  </a:cubicBezTo>
                  <a:cubicBezTo>
                    <a:pt x="289" y="228"/>
                    <a:pt x="285" y="228"/>
                    <a:pt x="284" y="227"/>
                  </a:cubicBezTo>
                  <a:cubicBezTo>
                    <a:pt x="283" y="226"/>
                    <a:pt x="279" y="223"/>
                    <a:pt x="279" y="223"/>
                  </a:cubicBezTo>
                  <a:cubicBezTo>
                    <a:pt x="279" y="223"/>
                    <a:pt x="277" y="223"/>
                    <a:pt x="277" y="220"/>
                  </a:cubicBezTo>
                  <a:cubicBezTo>
                    <a:pt x="277" y="218"/>
                    <a:pt x="279" y="218"/>
                    <a:pt x="279" y="216"/>
                  </a:cubicBezTo>
                  <a:cubicBezTo>
                    <a:pt x="279" y="214"/>
                    <a:pt x="277" y="212"/>
                    <a:pt x="277" y="210"/>
                  </a:cubicBezTo>
                  <a:cubicBezTo>
                    <a:pt x="277" y="209"/>
                    <a:pt x="276" y="205"/>
                    <a:pt x="276" y="204"/>
                  </a:cubicBezTo>
                  <a:cubicBezTo>
                    <a:pt x="276" y="203"/>
                    <a:pt x="278" y="202"/>
                    <a:pt x="278" y="202"/>
                  </a:cubicBezTo>
                  <a:cubicBezTo>
                    <a:pt x="278" y="202"/>
                    <a:pt x="286" y="196"/>
                    <a:pt x="287" y="193"/>
                  </a:cubicBezTo>
                  <a:cubicBezTo>
                    <a:pt x="288" y="190"/>
                    <a:pt x="291" y="189"/>
                    <a:pt x="292" y="186"/>
                  </a:cubicBezTo>
                  <a:cubicBezTo>
                    <a:pt x="293" y="182"/>
                    <a:pt x="297" y="179"/>
                    <a:pt x="297" y="176"/>
                  </a:cubicBezTo>
                  <a:cubicBezTo>
                    <a:pt x="298" y="173"/>
                    <a:pt x="301" y="166"/>
                    <a:pt x="301" y="162"/>
                  </a:cubicBezTo>
                  <a:cubicBezTo>
                    <a:pt x="302" y="157"/>
                    <a:pt x="304" y="149"/>
                    <a:pt x="304" y="145"/>
                  </a:cubicBezTo>
                  <a:cubicBezTo>
                    <a:pt x="305" y="141"/>
                    <a:pt x="304" y="129"/>
                    <a:pt x="304" y="123"/>
                  </a:cubicBezTo>
                  <a:cubicBezTo>
                    <a:pt x="304" y="117"/>
                    <a:pt x="303" y="111"/>
                    <a:pt x="303" y="109"/>
                  </a:cubicBezTo>
                  <a:cubicBezTo>
                    <a:pt x="303" y="107"/>
                    <a:pt x="303" y="107"/>
                    <a:pt x="303" y="103"/>
                  </a:cubicBezTo>
                  <a:cubicBezTo>
                    <a:pt x="302" y="100"/>
                    <a:pt x="301" y="99"/>
                    <a:pt x="301" y="97"/>
                  </a:cubicBezTo>
                  <a:cubicBezTo>
                    <a:pt x="300" y="94"/>
                    <a:pt x="300" y="95"/>
                    <a:pt x="301" y="92"/>
                  </a:cubicBezTo>
                  <a:cubicBezTo>
                    <a:pt x="302" y="90"/>
                    <a:pt x="301" y="89"/>
                    <a:pt x="303" y="89"/>
                  </a:cubicBezTo>
                  <a:cubicBezTo>
                    <a:pt x="304" y="88"/>
                    <a:pt x="304" y="88"/>
                    <a:pt x="305" y="86"/>
                  </a:cubicBezTo>
                  <a:cubicBezTo>
                    <a:pt x="307" y="85"/>
                    <a:pt x="306" y="87"/>
                    <a:pt x="307" y="85"/>
                  </a:cubicBezTo>
                  <a:cubicBezTo>
                    <a:pt x="309" y="82"/>
                    <a:pt x="310" y="80"/>
                    <a:pt x="311" y="81"/>
                  </a:cubicBezTo>
                  <a:close/>
                  <a:moveTo>
                    <a:pt x="129" y="76"/>
                  </a:moveTo>
                  <a:cubicBezTo>
                    <a:pt x="129" y="76"/>
                    <a:pt x="132" y="76"/>
                    <a:pt x="133" y="76"/>
                  </a:cubicBezTo>
                  <a:cubicBezTo>
                    <a:pt x="134" y="76"/>
                    <a:pt x="134" y="76"/>
                    <a:pt x="135" y="77"/>
                  </a:cubicBezTo>
                  <a:cubicBezTo>
                    <a:pt x="136" y="78"/>
                    <a:pt x="136" y="78"/>
                    <a:pt x="137" y="79"/>
                  </a:cubicBezTo>
                  <a:cubicBezTo>
                    <a:pt x="139" y="79"/>
                    <a:pt x="139" y="79"/>
                    <a:pt x="139" y="80"/>
                  </a:cubicBezTo>
                  <a:cubicBezTo>
                    <a:pt x="140" y="81"/>
                    <a:pt x="140" y="81"/>
                    <a:pt x="141" y="83"/>
                  </a:cubicBezTo>
                  <a:cubicBezTo>
                    <a:pt x="142" y="84"/>
                    <a:pt x="142" y="84"/>
                    <a:pt x="143" y="85"/>
                  </a:cubicBezTo>
                  <a:cubicBezTo>
                    <a:pt x="143" y="85"/>
                    <a:pt x="143" y="86"/>
                    <a:pt x="143" y="87"/>
                  </a:cubicBezTo>
                  <a:cubicBezTo>
                    <a:pt x="143" y="88"/>
                    <a:pt x="142" y="89"/>
                    <a:pt x="142" y="90"/>
                  </a:cubicBezTo>
                  <a:cubicBezTo>
                    <a:pt x="141" y="90"/>
                    <a:pt x="141" y="90"/>
                    <a:pt x="140" y="91"/>
                  </a:cubicBezTo>
                  <a:cubicBezTo>
                    <a:pt x="139" y="91"/>
                    <a:pt x="139" y="91"/>
                    <a:pt x="139" y="91"/>
                  </a:cubicBezTo>
                  <a:cubicBezTo>
                    <a:pt x="138" y="91"/>
                    <a:pt x="139" y="91"/>
                    <a:pt x="138" y="91"/>
                  </a:cubicBezTo>
                  <a:cubicBezTo>
                    <a:pt x="136" y="91"/>
                    <a:pt x="136" y="91"/>
                    <a:pt x="136" y="91"/>
                  </a:cubicBezTo>
                  <a:cubicBezTo>
                    <a:pt x="135" y="92"/>
                    <a:pt x="135" y="92"/>
                    <a:pt x="135" y="92"/>
                  </a:cubicBezTo>
                  <a:cubicBezTo>
                    <a:pt x="134" y="92"/>
                    <a:pt x="133" y="92"/>
                    <a:pt x="133" y="92"/>
                  </a:cubicBezTo>
                  <a:cubicBezTo>
                    <a:pt x="133" y="92"/>
                    <a:pt x="133" y="92"/>
                    <a:pt x="132" y="92"/>
                  </a:cubicBezTo>
                  <a:cubicBezTo>
                    <a:pt x="131" y="92"/>
                    <a:pt x="131" y="92"/>
                    <a:pt x="130" y="91"/>
                  </a:cubicBezTo>
                  <a:cubicBezTo>
                    <a:pt x="130" y="91"/>
                    <a:pt x="129" y="91"/>
                    <a:pt x="129" y="90"/>
                  </a:cubicBezTo>
                  <a:cubicBezTo>
                    <a:pt x="129" y="90"/>
                    <a:pt x="129" y="89"/>
                    <a:pt x="128" y="89"/>
                  </a:cubicBezTo>
                  <a:cubicBezTo>
                    <a:pt x="128" y="89"/>
                    <a:pt x="128" y="90"/>
                    <a:pt x="128" y="88"/>
                  </a:cubicBezTo>
                  <a:cubicBezTo>
                    <a:pt x="128" y="87"/>
                    <a:pt x="128" y="87"/>
                    <a:pt x="128" y="86"/>
                  </a:cubicBezTo>
                  <a:cubicBezTo>
                    <a:pt x="128" y="86"/>
                    <a:pt x="128" y="87"/>
                    <a:pt x="128" y="85"/>
                  </a:cubicBezTo>
                  <a:cubicBezTo>
                    <a:pt x="127" y="84"/>
                    <a:pt x="127" y="85"/>
                    <a:pt x="127" y="84"/>
                  </a:cubicBezTo>
                  <a:cubicBezTo>
                    <a:pt x="127" y="83"/>
                    <a:pt x="127" y="83"/>
                    <a:pt x="127" y="82"/>
                  </a:cubicBezTo>
                  <a:cubicBezTo>
                    <a:pt x="127" y="82"/>
                    <a:pt x="128" y="82"/>
                    <a:pt x="127" y="82"/>
                  </a:cubicBezTo>
                  <a:cubicBezTo>
                    <a:pt x="127" y="81"/>
                    <a:pt x="127" y="82"/>
                    <a:pt x="127" y="81"/>
                  </a:cubicBezTo>
                  <a:cubicBezTo>
                    <a:pt x="127" y="81"/>
                    <a:pt x="127" y="81"/>
                    <a:pt x="127" y="81"/>
                  </a:cubicBezTo>
                  <a:cubicBezTo>
                    <a:pt x="127" y="80"/>
                    <a:pt x="127" y="80"/>
                    <a:pt x="127" y="80"/>
                  </a:cubicBezTo>
                  <a:cubicBezTo>
                    <a:pt x="127" y="79"/>
                    <a:pt x="127" y="80"/>
                    <a:pt x="127" y="79"/>
                  </a:cubicBezTo>
                  <a:cubicBezTo>
                    <a:pt x="127" y="78"/>
                    <a:pt x="127" y="79"/>
                    <a:pt x="128" y="78"/>
                  </a:cubicBezTo>
                  <a:cubicBezTo>
                    <a:pt x="128" y="77"/>
                    <a:pt x="129" y="76"/>
                    <a:pt x="129" y="76"/>
                  </a:cubicBezTo>
                  <a:close/>
                  <a:moveTo>
                    <a:pt x="82" y="26"/>
                  </a:moveTo>
                  <a:cubicBezTo>
                    <a:pt x="83" y="24"/>
                    <a:pt x="87" y="24"/>
                    <a:pt x="89" y="23"/>
                  </a:cubicBezTo>
                  <a:cubicBezTo>
                    <a:pt x="92" y="23"/>
                    <a:pt x="97" y="24"/>
                    <a:pt x="100" y="24"/>
                  </a:cubicBezTo>
                  <a:cubicBezTo>
                    <a:pt x="103" y="23"/>
                    <a:pt x="102" y="22"/>
                    <a:pt x="107" y="22"/>
                  </a:cubicBezTo>
                  <a:cubicBezTo>
                    <a:pt x="112" y="22"/>
                    <a:pt x="113" y="23"/>
                    <a:pt x="115" y="22"/>
                  </a:cubicBezTo>
                  <a:cubicBezTo>
                    <a:pt x="117" y="21"/>
                    <a:pt x="118" y="20"/>
                    <a:pt x="121" y="19"/>
                  </a:cubicBezTo>
                  <a:cubicBezTo>
                    <a:pt x="124" y="18"/>
                    <a:pt x="126" y="18"/>
                    <a:pt x="129" y="17"/>
                  </a:cubicBezTo>
                  <a:cubicBezTo>
                    <a:pt x="132" y="15"/>
                    <a:pt x="134" y="14"/>
                    <a:pt x="136" y="14"/>
                  </a:cubicBezTo>
                  <a:cubicBezTo>
                    <a:pt x="138" y="13"/>
                    <a:pt x="142" y="11"/>
                    <a:pt x="143" y="11"/>
                  </a:cubicBezTo>
                  <a:cubicBezTo>
                    <a:pt x="145" y="10"/>
                    <a:pt x="147" y="9"/>
                    <a:pt x="149" y="8"/>
                  </a:cubicBezTo>
                  <a:cubicBezTo>
                    <a:pt x="152" y="8"/>
                    <a:pt x="153" y="8"/>
                    <a:pt x="154" y="7"/>
                  </a:cubicBezTo>
                  <a:cubicBezTo>
                    <a:pt x="155" y="6"/>
                    <a:pt x="157" y="4"/>
                    <a:pt x="160" y="4"/>
                  </a:cubicBezTo>
                  <a:cubicBezTo>
                    <a:pt x="162" y="4"/>
                    <a:pt x="162" y="4"/>
                    <a:pt x="165" y="3"/>
                  </a:cubicBezTo>
                  <a:cubicBezTo>
                    <a:pt x="167" y="3"/>
                    <a:pt x="168" y="2"/>
                    <a:pt x="169" y="2"/>
                  </a:cubicBezTo>
                  <a:cubicBezTo>
                    <a:pt x="171" y="2"/>
                    <a:pt x="173" y="2"/>
                    <a:pt x="174" y="2"/>
                  </a:cubicBezTo>
                  <a:cubicBezTo>
                    <a:pt x="176" y="2"/>
                    <a:pt x="176" y="2"/>
                    <a:pt x="178" y="2"/>
                  </a:cubicBezTo>
                  <a:cubicBezTo>
                    <a:pt x="179" y="1"/>
                    <a:pt x="182" y="1"/>
                    <a:pt x="184" y="1"/>
                  </a:cubicBezTo>
                  <a:cubicBezTo>
                    <a:pt x="185" y="1"/>
                    <a:pt x="186" y="1"/>
                    <a:pt x="187" y="1"/>
                  </a:cubicBezTo>
                  <a:cubicBezTo>
                    <a:pt x="187" y="2"/>
                    <a:pt x="191" y="2"/>
                    <a:pt x="191" y="2"/>
                  </a:cubicBezTo>
                  <a:cubicBezTo>
                    <a:pt x="191" y="2"/>
                    <a:pt x="194" y="1"/>
                    <a:pt x="195" y="2"/>
                  </a:cubicBezTo>
                  <a:cubicBezTo>
                    <a:pt x="196" y="2"/>
                    <a:pt x="196" y="4"/>
                    <a:pt x="196" y="4"/>
                  </a:cubicBezTo>
                  <a:cubicBezTo>
                    <a:pt x="196" y="5"/>
                    <a:pt x="195" y="8"/>
                    <a:pt x="194" y="8"/>
                  </a:cubicBezTo>
                  <a:cubicBezTo>
                    <a:pt x="193" y="9"/>
                    <a:pt x="188" y="14"/>
                    <a:pt x="187" y="15"/>
                  </a:cubicBezTo>
                  <a:cubicBezTo>
                    <a:pt x="187" y="16"/>
                    <a:pt x="177" y="25"/>
                    <a:pt x="177" y="25"/>
                  </a:cubicBezTo>
                  <a:cubicBezTo>
                    <a:pt x="176" y="26"/>
                    <a:pt x="169" y="28"/>
                    <a:pt x="168" y="30"/>
                  </a:cubicBezTo>
                  <a:cubicBezTo>
                    <a:pt x="166" y="33"/>
                    <a:pt x="162" y="35"/>
                    <a:pt x="162" y="35"/>
                  </a:cubicBezTo>
                  <a:cubicBezTo>
                    <a:pt x="162" y="35"/>
                    <a:pt x="162" y="35"/>
                    <a:pt x="161" y="35"/>
                  </a:cubicBezTo>
                  <a:cubicBezTo>
                    <a:pt x="160" y="36"/>
                    <a:pt x="155" y="39"/>
                    <a:pt x="153" y="40"/>
                  </a:cubicBezTo>
                  <a:cubicBezTo>
                    <a:pt x="150" y="41"/>
                    <a:pt x="148" y="42"/>
                    <a:pt x="147" y="43"/>
                  </a:cubicBezTo>
                  <a:cubicBezTo>
                    <a:pt x="145" y="44"/>
                    <a:pt x="143" y="47"/>
                    <a:pt x="141" y="47"/>
                  </a:cubicBezTo>
                  <a:cubicBezTo>
                    <a:pt x="140" y="47"/>
                    <a:pt x="137" y="49"/>
                    <a:pt x="136" y="50"/>
                  </a:cubicBezTo>
                  <a:cubicBezTo>
                    <a:pt x="135" y="51"/>
                    <a:pt x="133" y="52"/>
                    <a:pt x="132" y="53"/>
                  </a:cubicBezTo>
                  <a:cubicBezTo>
                    <a:pt x="132" y="53"/>
                    <a:pt x="130" y="55"/>
                    <a:pt x="130" y="55"/>
                  </a:cubicBezTo>
                  <a:cubicBezTo>
                    <a:pt x="130" y="55"/>
                    <a:pt x="129" y="55"/>
                    <a:pt x="128" y="56"/>
                  </a:cubicBezTo>
                  <a:cubicBezTo>
                    <a:pt x="127" y="57"/>
                    <a:pt x="127" y="57"/>
                    <a:pt x="127" y="58"/>
                  </a:cubicBezTo>
                  <a:cubicBezTo>
                    <a:pt x="127" y="59"/>
                    <a:pt x="127" y="59"/>
                    <a:pt x="127" y="60"/>
                  </a:cubicBezTo>
                  <a:cubicBezTo>
                    <a:pt x="127" y="60"/>
                    <a:pt x="129" y="64"/>
                    <a:pt x="130" y="65"/>
                  </a:cubicBezTo>
                  <a:cubicBezTo>
                    <a:pt x="132" y="66"/>
                    <a:pt x="132" y="68"/>
                    <a:pt x="133" y="68"/>
                  </a:cubicBezTo>
                  <a:cubicBezTo>
                    <a:pt x="133" y="69"/>
                    <a:pt x="134" y="70"/>
                    <a:pt x="135" y="71"/>
                  </a:cubicBezTo>
                  <a:cubicBezTo>
                    <a:pt x="136" y="71"/>
                    <a:pt x="137" y="72"/>
                    <a:pt x="137" y="72"/>
                  </a:cubicBezTo>
                  <a:cubicBezTo>
                    <a:pt x="138" y="72"/>
                    <a:pt x="139" y="72"/>
                    <a:pt x="141" y="72"/>
                  </a:cubicBezTo>
                  <a:cubicBezTo>
                    <a:pt x="143" y="72"/>
                    <a:pt x="146" y="72"/>
                    <a:pt x="148" y="72"/>
                  </a:cubicBezTo>
                  <a:cubicBezTo>
                    <a:pt x="150" y="73"/>
                    <a:pt x="153" y="73"/>
                    <a:pt x="155" y="73"/>
                  </a:cubicBezTo>
                  <a:cubicBezTo>
                    <a:pt x="157" y="73"/>
                    <a:pt x="159" y="74"/>
                    <a:pt x="160" y="74"/>
                  </a:cubicBezTo>
                  <a:cubicBezTo>
                    <a:pt x="162" y="74"/>
                    <a:pt x="166" y="73"/>
                    <a:pt x="167" y="73"/>
                  </a:cubicBezTo>
                  <a:cubicBezTo>
                    <a:pt x="168" y="73"/>
                    <a:pt x="171" y="72"/>
                    <a:pt x="172" y="72"/>
                  </a:cubicBezTo>
                  <a:cubicBezTo>
                    <a:pt x="173" y="72"/>
                    <a:pt x="175" y="72"/>
                    <a:pt x="176" y="71"/>
                  </a:cubicBezTo>
                  <a:cubicBezTo>
                    <a:pt x="177" y="71"/>
                    <a:pt x="177" y="70"/>
                    <a:pt x="178" y="70"/>
                  </a:cubicBezTo>
                  <a:cubicBezTo>
                    <a:pt x="180" y="71"/>
                    <a:pt x="181" y="71"/>
                    <a:pt x="181" y="72"/>
                  </a:cubicBezTo>
                  <a:cubicBezTo>
                    <a:pt x="182" y="74"/>
                    <a:pt x="182" y="75"/>
                    <a:pt x="182" y="76"/>
                  </a:cubicBezTo>
                  <a:cubicBezTo>
                    <a:pt x="182" y="77"/>
                    <a:pt x="183" y="78"/>
                    <a:pt x="183" y="79"/>
                  </a:cubicBezTo>
                  <a:cubicBezTo>
                    <a:pt x="183" y="79"/>
                    <a:pt x="183" y="80"/>
                    <a:pt x="182" y="81"/>
                  </a:cubicBezTo>
                  <a:cubicBezTo>
                    <a:pt x="180" y="82"/>
                    <a:pt x="181" y="82"/>
                    <a:pt x="179" y="82"/>
                  </a:cubicBezTo>
                  <a:cubicBezTo>
                    <a:pt x="176" y="83"/>
                    <a:pt x="175" y="83"/>
                    <a:pt x="174" y="84"/>
                  </a:cubicBezTo>
                  <a:cubicBezTo>
                    <a:pt x="173" y="84"/>
                    <a:pt x="173" y="85"/>
                    <a:pt x="171" y="86"/>
                  </a:cubicBezTo>
                  <a:cubicBezTo>
                    <a:pt x="170" y="86"/>
                    <a:pt x="168" y="87"/>
                    <a:pt x="167" y="87"/>
                  </a:cubicBezTo>
                  <a:cubicBezTo>
                    <a:pt x="165" y="88"/>
                    <a:pt x="165" y="88"/>
                    <a:pt x="161" y="90"/>
                  </a:cubicBezTo>
                  <a:cubicBezTo>
                    <a:pt x="158" y="92"/>
                    <a:pt x="154" y="93"/>
                    <a:pt x="153" y="94"/>
                  </a:cubicBezTo>
                  <a:cubicBezTo>
                    <a:pt x="152" y="94"/>
                    <a:pt x="151" y="95"/>
                    <a:pt x="149" y="96"/>
                  </a:cubicBezTo>
                  <a:cubicBezTo>
                    <a:pt x="146" y="97"/>
                    <a:pt x="144" y="99"/>
                    <a:pt x="141" y="100"/>
                  </a:cubicBezTo>
                  <a:cubicBezTo>
                    <a:pt x="139" y="101"/>
                    <a:pt x="131" y="106"/>
                    <a:pt x="130" y="108"/>
                  </a:cubicBezTo>
                  <a:cubicBezTo>
                    <a:pt x="129" y="109"/>
                    <a:pt x="128" y="109"/>
                    <a:pt x="128" y="111"/>
                  </a:cubicBezTo>
                  <a:cubicBezTo>
                    <a:pt x="127" y="113"/>
                    <a:pt x="128" y="117"/>
                    <a:pt x="128" y="118"/>
                  </a:cubicBezTo>
                  <a:cubicBezTo>
                    <a:pt x="129" y="119"/>
                    <a:pt x="129" y="120"/>
                    <a:pt x="130" y="122"/>
                  </a:cubicBezTo>
                  <a:cubicBezTo>
                    <a:pt x="131" y="124"/>
                    <a:pt x="132" y="127"/>
                    <a:pt x="132" y="128"/>
                  </a:cubicBezTo>
                  <a:cubicBezTo>
                    <a:pt x="132" y="129"/>
                    <a:pt x="133" y="130"/>
                    <a:pt x="133" y="131"/>
                  </a:cubicBezTo>
                  <a:cubicBezTo>
                    <a:pt x="133" y="131"/>
                    <a:pt x="135" y="134"/>
                    <a:pt x="135" y="134"/>
                  </a:cubicBezTo>
                  <a:cubicBezTo>
                    <a:pt x="135" y="134"/>
                    <a:pt x="134" y="138"/>
                    <a:pt x="134" y="139"/>
                  </a:cubicBezTo>
                  <a:cubicBezTo>
                    <a:pt x="135" y="140"/>
                    <a:pt x="135" y="140"/>
                    <a:pt x="136" y="142"/>
                  </a:cubicBezTo>
                  <a:cubicBezTo>
                    <a:pt x="137" y="144"/>
                    <a:pt x="138" y="148"/>
                    <a:pt x="139" y="148"/>
                  </a:cubicBezTo>
                  <a:cubicBezTo>
                    <a:pt x="139" y="149"/>
                    <a:pt x="141" y="153"/>
                    <a:pt x="141" y="153"/>
                  </a:cubicBezTo>
                  <a:cubicBezTo>
                    <a:pt x="142" y="154"/>
                    <a:pt x="142" y="156"/>
                    <a:pt x="144" y="157"/>
                  </a:cubicBezTo>
                  <a:cubicBezTo>
                    <a:pt x="145" y="158"/>
                    <a:pt x="148" y="161"/>
                    <a:pt x="148" y="161"/>
                  </a:cubicBezTo>
                  <a:cubicBezTo>
                    <a:pt x="148" y="161"/>
                    <a:pt x="149" y="164"/>
                    <a:pt x="150" y="165"/>
                  </a:cubicBezTo>
                  <a:cubicBezTo>
                    <a:pt x="150" y="166"/>
                    <a:pt x="153" y="168"/>
                    <a:pt x="154" y="168"/>
                  </a:cubicBezTo>
                  <a:cubicBezTo>
                    <a:pt x="155" y="169"/>
                    <a:pt x="156" y="171"/>
                    <a:pt x="156" y="171"/>
                  </a:cubicBezTo>
                  <a:cubicBezTo>
                    <a:pt x="156" y="171"/>
                    <a:pt x="159" y="174"/>
                    <a:pt x="160" y="175"/>
                  </a:cubicBezTo>
                  <a:cubicBezTo>
                    <a:pt x="161" y="177"/>
                    <a:pt x="163" y="177"/>
                    <a:pt x="164" y="179"/>
                  </a:cubicBezTo>
                  <a:cubicBezTo>
                    <a:pt x="165" y="181"/>
                    <a:pt x="166" y="181"/>
                    <a:pt x="167" y="182"/>
                  </a:cubicBezTo>
                  <a:cubicBezTo>
                    <a:pt x="168" y="183"/>
                    <a:pt x="171" y="187"/>
                    <a:pt x="172" y="188"/>
                  </a:cubicBezTo>
                  <a:cubicBezTo>
                    <a:pt x="172" y="189"/>
                    <a:pt x="173" y="188"/>
                    <a:pt x="176" y="190"/>
                  </a:cubicBezTo>
                  <a:cubicBezTo>
                    <a:pt x="178" y="192"/>
                    <a:pt x="178" y="191"/>
                    <a:pt x="181" y="195"/>
                  </a:cubicBezTo>
                  <a:cubicBezTo>
                    <a:pt x="184" y="198"/>
                    <a:pt x="186" y="201"/>
                    <a:pt x="187" y="201"/>
                  </a:cubicBezTo>
                  <a:cubicBezTo>
                    <a:pt x="188" y="202"/>
                    <a:pt x="194" y="206"/>
                    <a:pt x="195" y="206"/>
                  </a:cubicBezTo>
                  <a:cubicBezTo>
                    <a:pt x="196" y="207"/>
                    <a:pt x="199" y="209"/>
                    <a:pt x="200" y="209"/>
                  </a:cubicBezTo>
                  <a:cubicBezTo>
                    <a:pt x="201" y="209"/>
                    <a:pt x="205" y="211"/>
                    <a:pt x="206" y="211"/>
                  </a:cubicBezTo>
                  <a:cubicBezTo>
                    <a:pt x="207" y="211"/>
                    <a:pt x="210" y="212"/>
                    <a:pt x="211" y="212"/>
                  </a:cubicBezTo>
                  <a:cubicBezTo>
                    <a:pt x="213" y="213"/>
                    <a:pt x="214" y="213"/>
                    <a:pt x="216" y="213"/>
                  </a:cubicBezTo>
                  <a:cubicBezTo>
                    <a:pt x="218" y="214"/>
                    <a:pt x="220" y="214"/>
                    <a:pt x="223" y="214"/>
                  </a:cubicBezTo>
                  <a:cubicBezTo>
                    <a:pt x="225" y="214"/>
                    <a:pt x="228" y="215"/>
                    <a:pt x="229" y="215"/>
                  </a:cubicBezTo>
                  <a:cubicBezTo>
                    <a:pt x="230" y="215"/>
                    <a:pt x="237" y="214"/>
                    <a:pt x="240" y="214"/>
                  </a:cubicBezTo>
                  <a:cubicBezTo>
                    <a:pt x="243" y="214"/>
                    <a:pt x="244" y="214"/>
                    <a:pt x="246" y="214"/>
                  </a:cubicBezTo>
                  <a:cubicBezTo>
                    <a:pt x="247" y="214"/>
                    <a:pt x="248" y="214"/>
                    <a:pt x="248" y="214"/>
                  </a:cubicBezTo>
                  <a:cubicBezTo>
                    <a:pt x="248" y="214"/>
                    <a:pt x="249" y="216"/>
                    <a:pt x="247" y="217"/>
                  </a:cubicBezTo>
                  <a:cubicBezTo>
                    <a:pt x="246" y="217"/>
                    <a:pt x="247" y="217"/>
                    <a:pt x="245" y="218"/>
                  </a:cubicBezTo>
                  <a:cubicBezTo>
                    <a:pt x="243" y="218"/>
                    <a:pt x="235" y="220"/>
                    <a:pt x="234" y="220"/>
                  </a:cubicBezTo>
                  <a:cubicBezTo>
                    <a:pt x="232" y="221"/>
                    <a:pt x="229" y="223"/>
                    <a:pt x="225" y="224"/>
                  </a:cubicBezTo>
                  <a:cubicBezTo>
                    <a:pt x="221" y="225"/>
                    <a:pt x="220" y="226"/>
                    <a:pt x="217" y="227"/>
                  </a:cubicBezTo>
                  <a:cubicBezTo>
                    <a:pt x="214" y="228"/>
                    <a:pt x="212" y="229"/>
                    <a:pt x="210" y="229"/>
                  </a:cubicBezTo>
                  <a:cubicBezTo>
                    <a:pt x="208" y="229"/>
                    <a:pt x="201" y="233"/>
                    <a:pt x="197" y="234"/>
                  </a:cubicBezTo>
                  <a:cubicBezTo>
                    <a:pt x="193" y="234"/>
                    <a:pt x="188" y="237"/>
                    <a:pt x="185" y="238"/>
                  </a:cubicBezTo>
                  <a:cubicBezTo>
                    <a:pt x="182" y="240"/>
                    <a:pt x="178" y="241"/>
                    <a:pt x="175" y="241"/>
                  </a:cubicBezTo>
                  <a:cubicBezTo>
                    <a:pt x="172" y="241"/>
                    <a:pt x="165" y="238"/>
                    <a:pt x="163" y="237"/>
                  </a:cubicBezTo>
                  <a:cubicBezTo>
                    <a:pt x="161" y="236"/>
                    <a:pt x="156" y="232"/>
                    <a:pt x="155" y="231"/>
                  </a:cubicBezTo>
                  <a:cubicBezTo>
                    <a:pt x="155" y="230"/>
                    <a:pt x="151" y="227"/>
                    <a:pt x="149" y="226"/>
                  </a:cubicBezTo>
                  <a:cubicBezTo>
                    <a:pt x="147" y="224"/>
                    <a:pt x="145" y="220"/>
                    <a:pt x="144" y="220"/>
                  </a:cubicBezTo>
                  <a:cubicBezTo>
                    <a:pt x="144" y="219"/>
                    <a:pt x="139" y="211"/>
                    <a:pt x="139" y="210"/>
                  </a:cubicBezTo>
                  <a:cubicBezTo>
                    <a:pt x="139" y="209"/>
                    <a:pt x="137" y="201"/>
                    <a:pt x="137" y="200"/>
                  </a:cubicBezTo>
                  <a:cubicBezTo>
                    <a:pt x="137" y="199"/>
                    <a:pt x="135" y="192"/>
                    <a:pt x="134" y="191"/>
                  </a:cubicBezTo>
                  <a:cubicBezTo>
                    <a:pt x="134" y="190"/>
                    <a:pt x="131" y="184"/>
                    <a:pt x="130" y="182"/>
                  </a:cubicBezTo>
                  <a:cubicBezTo>
                    <a:pt x="130" y="180"/>
                    <a:pt x="127" y="173"/>
                    <a:pt x="127" y="171"/>
                  </a:cubicBezTo>
                  <a:cubicBezTo>
                    <a:pt x="126" y="169"/>
                    <a:pt x="124" y="164"/>
                    <a:pt x="124" y="162"/>
                  </a:cubicBezTo>
                  <a:cubicBezTo>
                    <a:pt x="124" y="161"/>
                    <a:pt x="122" y="152"/>
                    <a:pt x="122" y="151"/>
                  </a:cubicBezTo>
                  <a:cubicBezTo>
                    <a:pt x="122" y="150"/>
                    <a:pt x="120" y="144"/>
                    <a:pt x="119" y="144"/>
                  </a:cubicBezTo>
                  <a:cubicBezTo>
                    <a:pt x="118" y="143"/>
                    <a:pt x="118" y="142"/>
                    <a:pt x="117" y="143"/>
                  </a:cubicBezTo>
                  <a:cubicBezTo>
                    <a:pt x="116" y="143"/>
                    <a:pt x="113" y="146"/>
                    <a:pt x="113" y="147"/>
                  </a:cubicBezTo>
                  <a:cubicBezTo>
                    <a:pt x="113" y="148"/>
                    <a:pt x="111" y="154"/>
                    <a:pt x="110" y="155"/>
                  </a:cubicBezTo>
                  <a:cubicBezTo>
                    <a:pt x="110" y="156"/>
                    <a:pt x="108" y="159"/>
                    <a:pt x="108" y="161"/>
                  </a:cubicBezTo>
                  <a:cubicBezTo>
                    <a:pt x="107" y="164"/>
                    <a:pt x="106" y="168"/>
                    <a:pt x="106" y="168"/>
                  </a:cubicBezTo>
                  <a:cubicBezTo>
                    <a:pt x="106" y="169"/>
                    <a:pt x="104" y="171"/>
                    <a:pt x="104" y="173"/>
                  </a:cubicBezTo>
                  <a:cubicBezTo>
                    <a:pt x="104" y="174"/>
                    <a:pt x="104" y="176"/>
                    <a:pt x="103" y="178"/>
                  </a:cubicBezTo>
                  <a:cubicBezTo>
                    <a:pt x="103" y="180"/>
                    <a:pt x="102" y="179"/>
                    <a:pt x="101" y="183"/>
                  </a:cubicBezTo>
                  <a:cubicBezTo>
                    <a:pt x="101" y="186"/>
                    <a:pt x="100" y="191"/>
                    <a:pt x="100" y="192"/>
                  </a:cubicBezTo>
                  <a:cubicBezTo>
                    <a:pt x="99" y="193"/>
                    <a:pt x="98" y="197"/>
                    <a:pt x="98" y="198"/>
                  </a:cubicBezTo>
                  <a:cubicBezTo>
                    <a:pt x="97" y="200"/>
                    <a:pt x="96" y="201"/>
                    <a:pt x="95" y="204"/>
                  </a:cubicBezTo>
                  <a:cubicBezTo>
                    <a:pt x="94" y="206"/>
                    <a:pt x="93" y="209"/>
                    <a:pt x="93" y="209"/>
                  </a:cubicBezTo>
                  <a:cubicBezTo>
                    <a:pt x="93" y="209"/>
                    <a:pt x="93" y="210"/>
                    <a:pt x="93" y="211"/>
                  </a:cubicBezTo>
                  <a:cubicBezTo>
                    <a:pt x="92" y="213"/>
                    <a:pt x="88" y="218"/>
                    <a:pt x="87" y="219"/>
                  </a:cubicBezTo>
                  <a:cubicBezTo>
                    <a:pt x="85" y="219"/>
                    <a:pt x="81" y="222"/>
                    <a:pt x="80" y="224"/>
                  </a:cubicBezTo>
                  <a:cubicBezTo>
                    <a:pt x="78" y="225"/>
                    <a:pt x="72" y="230"/>
                    <a:pt x="71" y="231"/>
                  </a:cubicBezTo>
                  <a:cubicBezTo>
                    <a:pt x="69" y="232"/>
                    <a:pt x="64" y="236"/>
                    <a:pt x="63" y="237"/>
                  </a:cubicBezTo>
                  <a:cubicBezTo>
                    <a:pt x="63" y="237"/>
                    <a:pt x="58" y="240"/>
                    <a:pt x="55" y="241"/>
                  </a:cubicBezTo>
                  <a:cubicBezTo>
                    <a:pt x="52" y="241"/>
                    <a:pt x="47" y="244"/>
                    <a:pt x="45" y="245"/>
                  </a:cubicBezTo>
                  <a:cubicBezTo>
                    <a:pt x="42" y="246"/>
                    <a:pt x="33" y="247"/>
                    <a:pt x="31" y="247"/>
                  </a:cubicBezTo>
                  <a:cubicBezTo>
                    <a:pt x="29" y="247"/>
                    <a:pt x="22" y="247"/>
                    <a:pt x="21" y="246"/>
                  </a:cubicBezTo>
                  <a:cubicBezTo>
                    <a:pt x="20" y="246"/>
                    <a:pt x="18" y="246"/>
                    <a:pt x="15" y="246"/>
                  </a:cubicBezTo>
                  <a:cubicBezTo>
                    <a:pt x="11" y="245"/>
                    <a:pt x="9" y="244"/>
                    <a:pt x="7" y="244"/>
                  </a:cubicBezTo>
                  <a:cubicBezTo>
                    <a:pt x="4" y="244"/>
                    <a:pt x="1" y="243"/>
                    <a:pt x="1" y="242"/>
                  </a:cubicBezTo>
                  <a:cubicBezTo>
                    <a:pt x="0" y="242"/>
                    <a:pt x="0" y="240"/>
                    <a:pt x="1" y="240"/>
                  </a:cubicBezTo>
                  <a:cubicBezTo>
                    <a:pt x="2" y="239"/>
                    <a:pt x="3" y="238"/>
                    <a:pt x="4" y="239"/>
                  </a:cubicBezTo>
                  <a:cubicBezTo>
                    <a:pt x="4" y="240"/>
                    <a:pt x="4" y="240"/>
                    <a:pt x="5" y="240"/>
                  </a:cubicBezTo>
                  <a:cubicBezTo>
                    <a:pt x="7" y="240"/>
                    <a:pt x="10" y="240"/>
                    <a:pt x="12" y="240"/>
                  </a:cubicBezTo>
                  <a:cubicBezTo>
                    <a:pt x="13" y="240"/>
                    <a:pt x="14" y="241"/>
                    <a:pt x="15" y="240"/>
                  </a:cubicBezTo>
                  <a:cubicBezTo>
                    <a:pt x="15" y="240"/>
                    <a:pt x="15" y="239"/>
                    <a:pt x="20" y="239"/>
                  </a:cubicBezTo>
                  <a:cubicBezTo>
                    <a:pt x="25" y="239"/>
                    <a:pt x="30" y="237"/>
                    <a:pt x="31" y="237"/>
                  </a:cubicBezTo>
                  <a:cubicBezTo>
                    <a:pt x="31" y="236"/>
                    <a:pt x="38" y="232"/>
                    <a:pt x="40" y="232"/>
                  </a:cubicBezTo>
                  <a:cubicBezTo>
                    <a:pt x="42" y="231"/>
                    <a:pt x="48" y="225"/>
                    <a:pt x="50" y="224"/>
                  </a:cubicBezTo>
                  <a:cubicBezTo>
                    <a:pt x="51" y="223"/>
                    <a:pt x="57" y="219"/>
                    <a:pt x="58" y="217"/>
                  </a:cubicBezTo>
                  <a:cubicBezTo>
                    <a:pt x="59" y="216"/>
                    <a:pt x="62" y="212"/>
                    <a:pt x="63" y="212"/>
                  </a:cubicBezTo>
                  <a:cubicBezTo>
                    <a:pt x="64" y="212"/>
                    <a:pt x="65" y="210"/>
                    <a:pt x="65" y="210"/>
                  </a:cubicBezTo>
                  <a:cubicBezTo>
                    <a:pt x="65" y="210"/>
                    <a:pt x="66" y="209"/>
                    <a:pt x="67" y="209"/>
                  </a:cubicBezTo>
                  <a:cubicBezTo>
                    <a:pt x="67" y="209"/>
                    <a:pt x="68" y="209"/>
                    <a:pt x="68" y="207"/>
                  </a:cubicBezTo>
                  <a:cubicBezTo>
                    <a:pt x="68" y="205"/>
                    <a:pt x="69" y="204"/>
                    <a:pt x="69" y="203"/>
                  </a:cubicBezTo>
                  <a:cubicBezTo>
                    <a:pt x="69" y="202"/>
                    <a:pt x="71" y="200"/>
                    <a:pt x="71" y="200"/>
                  </a:cubicBezTo>
                  <a:cubicBezTo>
                    <a:pt x="71" y="200"/>
                    <a:pt x="73" y="197"/>
                    <a:pt x="73" y="195"/>
                  </a:cubicBezTo>
                  <a:cubicBezTo>
                    <a:pt x="74" y="193"/>
                    <a:pt x="76" y="186"/>
                    <a:pt x="77" y="183"/>
                  </a:cubicBezTo>
                  <a:cubicBezTo>
                    <a:pt x="78" y="181"/>
                    <a:pt x="80" y="177"/>
                    <a:pt x="80" y="176"/>
                  </a:cubicBezTo>
                  <a:cubicBezTo>
                    <a:pt x="80" y="175"/>
                    <a:pt x="82" y="166"/>
                    <a:pt x="82" y="164"/>
                  </a:cubicBezTo>
                  <a:cubicBezTo>
                    <a:pt x="82" y="162"/>
                    <a:pt x="83" y="155"/>
                    <a:pt x="83" y="154"/>
                  </a:cubicBezTo>
                  <a:cubicBezTo>
                    <a:pt x="82" y="153"/>
                    <a:pt x="80" y="154"/>
                    <a:pt x="76" y="155"/>
                  </a:cubicBezTo>
                  <a:cubicBezTo>
                    <a:pt x="72" y="156"/>
                    <a:pt x="66" y="162"/>
                    <a:pt x="65" y="163"/>
                  </a:cubicBezTo>
                  <a:cubicBezTo>
                    <a:pt x="65" y="164"/>
                    <a:pt x="60" y="169"/>
                    <a:pt x="57" y="171"/>
                  </a:cubicBezTo>
                  <a:cubicBezTo>
                    <a:pt x="55" y="172"/>
                    <a:pt x="50" y="176"/>
                    <a:pt x="49" y="178"/>
                  </a:cubicBezTo>
                  <a:cubicBezTo>
                    <a:pt x="47" y="180"/>
                    <a:pt x="45" y="182"/>
                    <a:pt x="41" y="182"/>
                  </a:cubicBezTo>
                  <a:cubicBezTo>
                    <a:pt x="37" y="183"/>
                    <a:pt x="34" y="183"/>
                    <a:pt x="33" y="183"/>
                  </a:cubicBezTo>
                  <a:cubicBezTo>
                    <a:pt x="32" y="183"/>
                    <a:pt x="24" y="182"/>
                    <a:pt x="22" y="181"/>
                  </a:cubicBezTo>
                  <a:cubicBezTo>
                    <a:pt x="21" y="180"/>
                    <a:pt x="17" y="175"/>
                    <a:pt x="16" y="174"/>
                  </a:cubicBezTo>
                  <a:cubicBezTo>
                    <a:pt x="15" y="173"/>
                    <a:pt x="8" y="167"/>
                    <a:pt x="7" y="165"/>
                  </a:cubicBezTo>
                  <a:cubicBezTo>
                    <a:pt x="6" y="164"/>
                    <a:pt x="3" y="158"/>
                    <a:pt x="3" y="156"/>
                  </a:cubicBezTo>
                  <a:cubicBezTo>
                    <a:pt x="3" y="153"/>
                    <a:pt x="4" y="150"/>
                    <a:pt x="8" y="150"/>
                  </a:cubicBezTo>
                  <a:cubicBezTo>
                    <a:pt x="11" y="149"/>
                    <a:pt x="17" y="146"/>
                    <a:pt x="19" y="146"/>
                  </a:cubicBezTo>
                  <a:cubicBezTo>
                    <a:pt x="21" y="146"/>
                    <a:pt x="29" y="144"/>
                    <a:pt x="32" y="143"/>
                  </a:cubicBezTo>
                  <a:cubicBezTo>
                    <a:pt x="35" y="142"/>
                    <a:pt x="42" y="140"/>
                    <a:pt x="44" y="139"/>
                  </a:cubicBezTo>
                  <a:cubicBezTo>
                    <a:pt x="47" y="139"/>
                    <a:pt x="57" y="132"/>
                    <a:pt x="60" y="132"/>
                  </a:cubicBezTo>
                  <a:cubicBezTo>
                    <a:pt x="63" y="132"/>
                    <a:pt x="65" y="128"/>
                    <a:pt x="66" y="128"/>
                  </a:cubicBezTo>
                  <a:cubicBezTo>
                    <a:pt x="67" y="127"/>
                    <a:pt x="79" y="122"/>
                    <a:pt x="80" y="121"/>
                  </a:cubicBezTo>
                  <a:cubicBezTo>
                    <a:pt x="80" y="121"/>
                    <a:pt x="84" y="118"/>
                    <a:pt x="85" y="116"/>
                  </a:cubicBezTo>
                  <a:cubicBezTo>
                    <a:pt x="86" y="114"/>
                    <a:pt x="87" y="114"/>
                    <a:pt x="87" y="113"/>
                  </a:cubicBezTo>
                  <a:cubicBezTo>
                    <a:pt x="87" y="112"/>
                    <a:pt x="89" y="102"/>
                    <a:pt x="89" y="99"/>
                  </a:cubicBezTo>
                  <a:cubicBezTo>
                    <a:pt x="89" y="95"/>
                    <a:pt x="90" y="90"/>
                    <a:pt x="90" y="88"/>
                  </a:cubicBezTo>
                  <a:cubicBezTo>
                    <a:pt x="90" y="87"/>
                    <a:pt x="91" y="80"/>
                    <a:pt x="91" y="78"/>
                  </a:cubicBezTo>
                  <a:cubicBezTo>
                    <a:pt x="90" y="77"/>
                    <a:pt x="92" y="74"/>
                    <a:pt x="92" y="71"/>
                  </a:cubicBezTo>
                  <a:cubicBezTo>
                    <a:pt x="92" y="69"/>
                    <a:pt x="92" y="69"/>
                    <a:pt x="92" y="67"/>
                  </a:cubicBezTo>
                  <a:cubicBezTo>
                    <a:pt x="92" y="66"/>
                    <a:pt x="91" y="64"/>
                    <a:pt x="91" y="64"/>
                  </a:cubicBezTo>
                  <a:cubicBezTo>
                    <a:pt x="91" y="64"/>
                    <a:pt x="90" y="61"/>
                    <a:pt x="89" y="58"/>
                  </a:cubicBezTo>
                  <a:cubicBezTo>
                    <a:pt x="89" y="55"/>
                    <a:pt x="89" y="53"/>
                    <a:pt x="89" y="51"/>
                  </a:cubicBezTo>
                  <a:cubicBezTo>
                    <a:pt x="90" y="49"/>
                    <a:pt x="92" y="49"/>
                    <a:pt x="92" y="47"/>
                  </a:cubicBezTo>
                  <a:cubicBezTo>
                    <a:pt x="93" y="45"/>
                    <a:pt x="94" y="46"/>
                    <a:pt x="93" y="43"/>
                  </a:cubicBezTo>
                  <a:cubicBezTo>
                    <a:pt x="91" y="40"/>
                    <a:pt x="89" y="37"/>
                    <a:pt x="87" y="36"/>
                  </a:cubicBezTo>
                  <a:cubicBezTo>
                    <a:pt x="85" y="35"/>
                    <a:pt x="85" y="34"/>
                    <a:pt x="84" y="32"/>
                  </a:cubicBezTo>
                  <a:cubicBezTo>
                    <a:pt x="83" y="30"/>
                    <a:pt x="81" y="28"/>
                    <a:pt x="82" y="26"/>
                  </a:cubicBezTo>
                  <a:close/>
                  <a:moveTo>
                    <a:pt x="774" y="218"/>
                  </a:moveTo>
                  <a:cubicBezTo>
                    <a:pt x="774" y="213"/>
                    <a:pt x="776" y="214"/>
                    <a:pt x="776" y="211"/>
                  </a:cubicBezTo>
                  <a:cubicBezTo>
                    <a:pt x="777" y="208"/>
                    <a:pt x="777" y="205"/>
                    <a:pt x="778" y="203"/>
                  </a:cubicBezTo>
                  <a:cubicBezTo>
                    <a:pt x="780" y="200"/>
                    <a:pt x="777" y="199"/>
                    <a:pt x="782" y="199"/>
                  </a:cubicBezTo>
                  <a:cubicBezTo>
                    <a:pt x="786" y="198"/>
                    <a:pt x="786" y="196"/>
                    <a:pt x="787" y="198"/>
                  </a:cubicBezTo>
                  <a:cubicBezTo>
                    <a:pt x="789" y="200"/>
                    <a:pt x="788" y="202"/>
                    <a:pt x="788" y="205"/>
                  </a:cubicBezTo>
                  <a:cubicBezTo>
                    <a:pt x="788" y="208"/>
                    <a:pt x="789" y="212"/>
                    <a:pt x="789" y="214"/>
                  </a:cubicBezTo>
                  <a:cubicBezTo>
                    <a:pt x="789" y="216"/>
                    <a:pt x="791" y="220"/>
                    <a:pt x="786" y="220"/>
                  </a:cubicBezTo>
                  <a:cubicBezTo>
                    <a:pt x="781" y="221"/>
                    <a:pt x="781" y="222"/>
                    <a:pt x="778" y="221"/>
                  </a:cubicBezTo>
                  <a:cubicBezTo>
                    <a:pt x="775" y="219"/>
                    <a:pt x="774" y="223"/>
                    <a:pt x="774" y="218"/>
                  </a:cubicBezTo>
                  <a:close/>
                  <a:moveTo>
                    <a:pt x="1188" y="68"/>
                  </a:moveTo>
                  <a:cubicBezTo>
                    <a:pt x="1192" y="67"/>
                    <a:pt x="1195" y="69"/>
                    <a:pt x="1197" y="71"/>
                  </a:cubicBezTo>
                  <a:cubicBezTo>
                    <a:pt x="1198" y="73"/>
                    <a:pt x="1200" y="73"/>
                    <a:pt x="1201" y="75"/>
                  </a:cubicBezTo>
                  <a:cubicBezTo>
                    <a:pt x="1202" y="77"/>
                    <a:pt x="1203" y="80"/>
                    <a:pt x="1203" y="81"/>
                  </a:cubicBezTo>
                  <a:cubicBezTo>
                    <a:pt x="1203" y="82"/>
                    <a:pt x="1203" y="84"/>
                    <a:pt x="1202" y="87"/>
                  </a:cubicBezTo>
                  <a:cubicBezTo>
                    <a:pt x="1202" y="89"/>
                    <a:pt x="1202" y="91"/>
                    <a:pt x="1202" y="94"/>
                  </a:cubicBezTo>
                  <a:cubicBezTo>
                    <a:pt x="1201" y="97"/>
                    <a:pt x="1200" y="98"/>
                    <a:pt x="1200" y="99"/>
                  </a:cubicBezTo>
                  <a:cubicBezTo>
                    <a:pt x="1199" y="101"/>
                    <a:pt x="1199" y="102"/>
                    <a:pt x="1199" y="103"/>
                  </a:cubicBezTo>
                  <a:cubicBezTo>
                    <a:pt x="1200" y="105"/>
                    <a:pt x="1200" y="105"/>
                    <a:pt x="1202" y="106"/>
                  </a:cubicBezTo>
                  <a:cubicBezTo>
                    <a:pt x="1203" y="106"/>
                    <a:pt x="1202" y="107"/>
                    <a:pt x="1204" y="107"/>
                  </a:cubicBezTo>
                  <a:cubicBezTo>
                    <a:pt x="1207" y="106"/>
                    <a:pt x="1207" y="106"/>
                    <a:pt x="1208" y="103"/>
                  </a:cubicBezTo>
                  <a:cubicBezTo>
                    <a:pt x="1208" y="101"/>
                    <a:pt x="1208" y="100"/>
                    <a:pt x="1208" y="97"/>
                  </a:cubicBezTo>
                  <a:cubicBezTo>
                    <a:pt x="1208" y="93"/>
                    <a:pt x="1209" y="92"/>
                    <a:pt x="1209" y="90"/>
                  </a:cubicBezTo>
                  <a:cubicBezTo>
                    <a:pt x="1209" y="89"/>
                    <a:pt x="1210" y="86"/>
                    <a:pt x="1210" y="82"/>
                  </a:cubicBezTo>
                  <a:cubicBezTo>
                    <a:pt x="1210" y="79"/>
                    <a:pt x="1209" y="77"/>
                    <a:pt x="1209" y="75"/>
                  </a:cubicBezTo>
                  <a:cubicBezTo>
                    <a:pt x="1209" y="73"/>
                    <a:pt x="1208" y="70"/>
                    <a:pt x="1208" y="69"/>
                  </a:cubicBezTo>
                  <a:cubicBezTo>
                    <a:pt x="1208" y="67"/>
                    <a:pt x="1208" y="65"/>
                    <a:pt x="1208" y="64"/>
                  </a:cubicBezTo>
                  <a:cubicBezTo>
                    <a:pt x="1208" y="62"/>
                    <a:pt x="1208" y="59"/>
                    <a:pt x="1208" y="57"/>
                  </a:cubicBezTo>
                  <a:cubicBezTo>
                    <a:pt x="1207" y="55"/>
                    <a:pt x="1206" y="55"/>
                    <a:pt x="1205" y="53"/>
                  </a:cubicBezTo>
                  <a:cubicBezTo>
                    <a:pt x="1205" y="51"/>
                    <a:pt x="1204" y="49"/>
                    <a:pt x="1204" y="48"/>
                  </a:cubicBezTo>
                  <a:cubicBezTo>
                    <a:pt x="1204" y="47"/>
                    <a:pt x="1204" y="46"/>
                    <a:pt x="1203" y="44"/>
                  </a:cubicBezTo>
                  <a:cubicBezTo>
                    <a:pt x="1203" y="42"/>
                    <a:pt x="1203" y="41"/>
                    <a:pt x="1202" y="41"/>
                  </a:cubicBezTo>
                  <a:cubicBezTo>
                    <a:pt x="1202" y="40"/>
                    <a:pt x="1202" y="39"/>
                    <a:pt x="1201" y="36"/>
                  </a:cubicBezTo>
                  <a:cubicBezTo>
                    <a:pt x="1200" y="34"/>
                    <a:pt x="1201" y="34"/>
                    <a:pt x="1200" y="33"/>
                  </a:cubicBezTo>
                  <a:cubicBezTo>
                    <a:pt x="1198" y="33"/>
                    <a:pt x="1197" y="33"/>
                    <a:pt x="1197" y="32"/>
                  </a:cubicBezTo>
                  <a:cubicBezTo>
                    <a:pt x="1197" y="31"/>
                    <a:pt x="1198" y="30"/>
                    <a:pt x="1199" y="30"/>
                  </a:cubicBezTo>
                  <a:cubicBezTo>
                    <a:pt x="1200" y="29"/>
                    <a:pt x="1199" y="27"/>
                    <a:pt x="1204" y="27"/>
                  </a:cubicBezTo>
                  <a:cubicBezTo>
                    <a:pt x="1209" y="27"/>
                    <a:pt x="1210" y="26"/>
                    <a:pt x="1212" y="27"/>
                  </a:cubicBezTo>
                  <a:cubicBezTo>
                    <a:pt x="1214" y="28"/>
                    <a:pt x="1216" y="30"/>
                    <a:pt x="1217" y="31"/>
                  </a:cubicBezTo>
                  <a:cubicBezTo>
                    <a:pt x="1219" y="31"/>
                    <a:pt x="1221" y="33"/>
                    <a:pt x="1222" y="33"/>
                  </a:cubicBezTo>
                  <a:cubicBezTo>
                    <a:pt x="1223" y="34"/>
                    <a:pt x="1224" y="34"/>
                    <a:pt x="1225" y="35"/>
                  </a:cubicBezTo>
                  <a:cubicBezTo>
                    <a:pt x="1226" y="36"/>
                    <a:pt x="1226" y="36"/>
                    <a:pt x="1228" y="37"/>
                  </a:cubicBezTo>
                  <a:cubicBezTo>
                    <a:pt x="1229" y="39"/>
                    <a:pt x="1230" y="40"/>
                    <a:pt x="1232" y="41"/>
                  </a:cubicBezTo>
                  <a:cubicBezTo>
                    <a:pt x="1233" y="43"/>
                    <a:pt x="1233" y="43"/>
                    <a:pt x="1233" y="45"/>
                  </a:cubicBezTo>
                  <a:cubicBezTo>
                    <a:pt x="1233" y="48"/>
                    <a:pt x="1233" y="46"/>
                    <a:pt x="1232" y="49"/>
                  </a:cubicBezTo>
                  <a:cubicBezTo>
                    <a:pt x="1232" y="52"/>
                    <a:pt x="1231" y="52"/>
                    <a:pt x="1231" y="54"/>
                  </a:cubicBezTo>
                  <a:cubicBezTo>
                    <a:pt x="1231" y="56"/>
                    <a:pt x="1231" y="56"/>
                    <a:pt x="1230" y="58"/>
                  </a:cubicBezTo>
                  <a:cubicBezTo>
                    <a:pt x="1230" y="61"/>
                    <a:pt x="1229" y="62"/>
                    <a:pt x="1229" y="63"/>
                  </a:cubicBezTo>
                  <a:cubicBezTo>
                    <a:pt x="1228" y="64"/>
                    <a:pt x="1228" y="65"/>
                    <a:pt x="1228" y="68"/>
                  </a:cubicBezTo>
                  <a:cubicBezTo>
                    <a:pt x="1227" y="71"/>
                    <a:pt x="1227" y="72"/>
                    <a:pt x="1226" y="74"/>
                  </a:cubicBezTo>
                  <a:cubicBezTo>
                    <a:pt x="1225" y="76"/>
                    <a:pt x="1225" y="79"/>
                    <a:pt x="1225" y="81"/>
                  </a:cubicBezTo>
                  <a:cubicBezTo>
                    <a:pt x="1225" y="82"/>
                    <a:pt x="1227" y="86"/>
                    <a:pt x="1231" y="83"/>
                  </a:cubicBezTo>
                  <a:cubicBezTo>
                    <a:pt x="1234" y="81"/>
                    <a:pt x="1233" y="80"/>
                    <a:pt x="1235" y="78"/>
                  </a:cubicBezTo>
                  <a:cubicBezTo>
                    <a:pt x="1237" y="76"/>
                    <a:pt x="1238" y="74"/>
                    <a:pt x="1239" y="74"/>
                  </a:cubicBezTo>
                  <a:cubicBezTo>
                    <a:pt x="1241" y="73"/>
                    <a:pt x="1240" y="72"/>
                    <a:pt x="1242" y="71"/>
                  </a:cubicBezTo>
                  <a:cubicBezTo>
                    <a:pt x="1243" y="70"/>
                    <a:pt x="1244" y="69"/>
                    <a:pt x="1242" y="68"/>
                  </a:cubicBezTo>
                  <a:cubicBezTo>
                    <a:pt x="1240" y="66"/>
                    <a:pt x="1238" y="65"/>
                    <a:pt x="1237" y="64"/>
                  </a:cubicBezTo>
                  <a:cubicBezTo>
                    <a:pt x="1237" y="62"/>
                    <a:pt x="1236" y="61"/>
                    <a:pt x="1236" y="60"/>
                  </a:cubicBezTo>
                  <a:cubicBezTo>
                    <a:pt x="1235" y="59"/>
                    <a:pt x="1234" y="56"/>
                    <a:pt x="1236" y="56"/>
                  </a:cubicBezTo>
                  <a:cubicBezTo>
                    <a:pt x="1238" y="55"/>
                    <a:pt x="1239" y="55"/>
                    <a:pt x="1242" y="55"/>
                  </a:cubicBezTo>
                  <a:cubicBezTo>
                    <a:pt x="1245" y="55"/>
                    <a:pt x="1248" y="55"/>
                    <a:pt x="1250" y="56"/>
                  </a:cubicBezTo>
                  <a:cubicBezTo>
                    <a:pt x="1251" y="56"/>
                    <a:pt x="1253" y="57"/>
                    <a:pt x="1255" y="57"/>
                  </a:cubicBezTo>
                  <a:cubicBezTo>
                    <a:pt x="1257" y="57"/>
                    <a:pt x="1257" y="56"/>
                    <a:pt x="1260" y="56"/>
                  </a:cubicBezTo>
                  <a:cubicBezTo>
                    <a:pt x="1263" y="55"/>
                    <a:pt x="1262" y="55"/>
                    <a:pt x="1264" y="52"/>
                  </a:cubicBezTo>
                  <a:cubicBezTo>
                    <a:pt x="1266" y="50"/>
                    <a:pt x="1269" y="46"/>
                    <a:pt x="1269" y="44"/>
                  </a:cubicBezTo>
                  <a:cubicBezTo>
                    <a:pt x="1269" y="41"/>
                    <a:pt x="1270" y="40"/>
                    <a:pt x="1272" y="37"/>
                  </a:cubicBezTo>
                  <a:cubicBezTo>
                    <a:pt x="1273" y="35"/>
                    <a:pt x="1275" y="32"/>
                    <a:pt x="1276" y="30"/>
                  </a:cubicBezTo>
                  <a:cubicBezTo>
                    <a:pt x="1277" y="29"/>
                    <a:pt x="1280" y="27"/>
                    <a:pt x="1281" y="25"/>
                  </a:cubicBezTo>
                  <a:cubicBezTo>
                    <a:pt x="1282" y="23"/>
                    <a:pt x="1281" y="21"/>
                    <a:pt x="1281" y="19"/>
                  </a:cubicBezTo>
                  <a:cubicBezTo>
                    <a:pt x="1281" y="18"/>
                    <a:pt x="1284" y="12"/>
                    <a:pt x="1284" y="10"/>
                  </a:cubicBezTo>
                  <a:cubicBezTo>
                    <a:pt x="1284" y="8"/>
                    <a:pt x="1284" y="8"/>
                    <a:pt x="1285" y="6"/>
                  </a:cubicBezTo>
                  <a:cubicBezTo>
                    <a:pt x="1286" y="5"/>
                    <a:pt x="1286" y="6"/>
                    <a:pt x="1287" y="4"/>
                  </a:cubicBezTo>
                  <a:cubicBezTo>
                    <a:pt x="1287" y="3"/>
                    <a:pt x="1286" y="3"/>
                    <a:pt x="1287" y="2"/>
                  </a:cubicBezTo>
                  <a:cubicBezTo>
                    <a:pt x="1288" y="1"/>
                    <a:pt x="1289" y="0"/>
                    <a:pt x="1292" y="1"/>
                  </a:cubicBezTo>
                  <a:cubicBezTo>
                    <a:pt x="1294" y="1"/>
                    <a:pt x="1295" y="1"/>
                    <a:pt x="1296" y="3"/>
                  </a:cubicBezTo>
                  <a:cubicBezTo>
                    <a:pt x="1296" y="5"/>
                    <a:pt x="1297" y="5"/>
                    <a:pt x="1298" y="6"/>
                  </a:cubicBezTo>
                  <a:cubicBezTo>
                    <a:pt x="1299" y="7"/>
                    <a:pt x="1299" y="10"/>
                    <a:pt x="1299" y="11"/>
                  </a:cubicBezTo>
                  <a:cubicBezTo>
                    <a:pt x="1300" y="12"/>
                    <a:pt x="1300" y="13"/>
                    <a:pt x="1301" y="15"/>
                  </a:cubicBezTo>
                  <a:cubicBezTo>
                    <a:pt x="1302" y="17"/>
                    <a:pt x="1304" y="17"/>
                    <a:pt x="1304" y="18"/>
                  </a:cubicBezTo>
                  <a:cubicBezTo>
                    <a:pt x="1304" y="19"/>
                    <a:pt x="1305" y="19"/>
                    <a:pt x="1305" y="21"/>
                  </a:cubicBezTo>
                  <a:cubicBezTo>
                    <a:pt x="1306" y="23"/>
                    <a:pt x="1306" y="26"/>
                    <a:pt x="1306" y="29"/>
                  </a:cubicBezTo>
                  <a:cubicBezTo>
                    <a:pt x="1306" y="32"/>
                    <a:pt x="1306" y="33"/>
                    <a:pt x="1305" y="35"/>
                  </a:cubicBezTo>
                  <a:cubicBezTo>
                    <a:pt x="1305" y="37"/>
                    <a:pt x="1302" y="37"/>
                    <a:pt x="1301" y="38"/>
                  </a:cubicBezTo>
                  <a:cubicBezTo>
                    <a:pt x="1300" y="39"/>
                    <a:pt x="1296" y="40"/>
                    <a:pt x="1295" y="41"/>
                  </a:cubicBezTo>
                  <a:cubicBezTo>
                    <a:pt x="1295" y="42"/>
                    <a:pt x="1292" y="43"/>
                    <a:pt x="1292" y="45"/>
                  </a:cubicBezTo>
                  <a:cubicBezTo>
                    <a:pt x="1291" y="47"/>
                    <a:pt x="1291" y="46"/>
                    <a:pt x="1290" y="47"/>
                  </a:cubicBezTo>
                  <a:cubicBezTo>
                    <a:pt x="1288" y="49"/>
                    <a:pt x="1287" y="50"/>
                    <a:pt x="1286" y="51"/>
                  </a:cubicBezTo>
                  <a:cubicBezTo>
                    <a:pt x="1285" y="51"/>
                    <a:pt x="1285" y="52"/>
                    <a:pt x="1283" y="52"/>
                  </a:cubicBezTo>
                  <a:cubicBezTo>
                    <a:pt x="1281" y="53"/>
                    <a:pt x="1278" y="53"/>
                    <a:pt x="1278" y="54"/>
                  </a:cubicBezTo>
                  <a:cubicBezTo>
                    <a:pt x="1277" y="54"/>
                    <a:pt x="1275" y="57"/>
                    <a:pt x="1274" y="58"/>
                  </a:cubicBezTo>
                  <a:cubicBezTo>
                    <a:pt x="1274" y="59"/>
                    <a:pt x="1274" y="60"/>
                    <a:pt x="1274" y="62"/>
                  </a:cubicBezTo>
                  <a:cubicBezTo>
                    <a:pt x="1274" y="64"/>
                    <a:pt x="1276" y="66"/>
                    <a:pt x="1278" y="66"/>
                  </a:cubicBezTo>
                  <a:cubicBezTo>
                    <a:pt x="1280" y="67"/>
                    <a:pt x="1281" y="67"/>
                    <a:pt x="1283" y="67"/>
                  </a:cubicBezTo>
                  <a:cubicBezTo>
                    <a:pt x="1286" y="66"/>
                    <a:pt x="1285" y="66"/>
                    <a:pt x="1285" y="63"/>
                  </a:cubicBezTo>
                  <a:cubicBezTo>
                    <a:pt x="1284" y="61"/>
                    <a:pt x="1284" y="61"/>
                    <a:pt x="1284" y="59"/>
                  </a:cubicBezTo>
                  <a:cubicBezTo>
                    <a:pt x="1284" y="58"/>
                    <a:pt x="1285" y="57"/>
                    <a:pt x="1285" y="57"/>
                  </a:cubicBezTo>
                  <a:cubicBezTo>
                    <a:pt x="1285" y="57"/>
                    <a:pt x="1285" y="54"/>
                    <a:pt x="1289" y="54"/>
                  </a:cubicBezTo>
                  <a:cubicBezTo>
                    <a:pt x="1293" y="54"/>
                    <a:pt x="1295" y="55"/>
                    <a:pt x="1296" y="54"/>
                  </a:cubicBezTo>
                  <a:cubicBezTo>
                    <a:pt x="1298" y="53"/>
                    <a:pt x="1299" y="53"/>
                    <a:pt x="1301" y="51"/>
                  </a:cubicBezTo>
                  <a:cubicBezTo>
                    <a:pt x="1303" y="49"/>
                    <a:pt x="1305" y="48"/>
                    <a:pt x="1307" y="47"/>
                  </a:cubicBezTo>
                  <a:cubicBezTo>
                    <a:pt x="1308" y="46"/>
                    <a:pt x="1308" y="45"/>
                    <a:pt x="1311" y="43"/>
                  </a:cubicBezTo>
                  <a:cubicBezTo>
                    <a:pt x="1313" y="42"/>
                    <a:pt x="1316" y="39"/>
                    <a:pt x="1320" y="39"/>
                  </a:cubicBezTo>
                  <a:cubicBezTo>
                    <a:pt x="1324" y="39"/>
                    <a:pt x="1323" y="39"/>
                    <a:pt x="1327" y="38"/>
                  </a:cubicBezTo>
                  <a:cubicBezTo>
                    <a:pt x="1331" y="37"/>
                    <a:pt x="1328" y="37"/>
                    <a:pt x="1331" y="37"/>
                  </a:cubicBezTo>
                  <a:cubicBezTo>
                    <a:pt x="1335" y="37"/>
                    <a:pt x="1334" y="36"/>
                    <a:pt x="1337" y="37"/>
                  </a:cubicBezTo>
                  <a:cubicBezTo>
                    <a:pt x="1341" y="37"/>
                    <a:pt x="1340" y="37"/>
                    <a:pt x="1342" y="40"/>
                  </a:cubicBezTo>
                  <a:cubicBezTo>
                    <a:pt x="1344" y="42"/>
                    <a:pt x="1344" y="41"/>
                    <a:pt x="1344" y="44"/>
                  </a:cubicBezTo>
                  <a:cubicBezTo>
                    <a:pt x="1344" y="46"/>
                    <a:pt x="1345" y="46"/>
                    <a:pt x="1344" y="48"/>
                  </a:cubicBezTo>
                  <a:cubicBezTo>
                    <a:pt x="1342" y="49"/>
                    <a:pt x="1343" y="49"/>
                    <a:pt x="1341" y="51"/>
                  </a:cubicBezTo>
                  <a:cubicBezTo>
                    <a:pt x="1339" y="53"/>
                    <a:pt x="1340" y="53"/>
                    <a:pt x="1337" y="57"/>
                  </a:cubicBezTo>
                  <a:cubicBezTo>
                    <a:pt x="1335" y="60"/>
                    <a:pt x="1335" y="59"/>
                    <a:pt x="1333" y="62"/>
                  </a:cubicBezTo>
                  <a:cubicBezTo>
                    <a:pt x="1331" y="64"/>
                    <a:pt x="1329" y="65"/>
                    <a:pt x="1328" y="67"/>
                  </a:cubicBezTo>
                  <a:cubicBezTo>
                    <a:pt x="1326" y="69"/>
                    <a:pt x="1325" y="70"/>
                    <a:pt x="1324" y="72"/>
                  </a:cubicBezTo>
                  <a:cubicBezTo>
                    <a:pt x="1322" y="74"/>
                    <a:pt x="1323" y="75"/>
                    <a:pt x="1321" y="77"/>
                  </a:cubicBezTo>
                  <a:cubicBezTo>
                    <a:pt x="1318" y="80"/>
                    <a:pt x="1317" y="79"/>
                    <a:pt x="1315" y="81"/>
                  </a:cubicBezTo>
                  <a:cubicBezTo>
                    <a:pt x="1314" y="83"/>
                    <a:pt x="1312" y="85"/>
                    <a:pt x="1312" y="86"/>
                  </a:cubicBezTo>
                  <a:cubicBezTo>
                    <a:pt x="1312" y="86"/>
                    <a:pt x="1310" y="88"/>
                    <a:pt x="1309" y="91"/>
                  </a:cubicBezTo>
                  <a:cubicBezTo>
                    <a:pt x="1308" y="94"/>
                    <a:pt x="1307" y="95"/>
                    <a:pt x="1306" y="95"/>
                  </a:cubicBezTo>
                  <a:cubicBezTo>
                    <a:pt x="1305" y="96"/>
                    <a:pt x="1302" y="96"/>
                    <a:pt x="1302" y="99"/>
                  </a:cubicBezTo>
                  <a:cubicBezTo>
                    <a:pt x="1301" y="101"/>
                    <a:pt x="1300" y="102"/>
                    <a:pt x="1299" y="103"/>
                  </a:cubicBezTo>
                  <a:cubicBezTo>
                    <a:pt x="1299" y="104"/>
                    <a:pt x="1298" y="105"/>
                    <a:pt x="1298" y="106"/>
                  </a:cubicBezTo>
                  <a:cubicBezTo>
                    <a:pt x="1298" y="107"/>
                    <a:pt x="1298" y="108"/>
                    <a:pt x="1298" y="109"/>
                  </a:cubicBezTo>
                  <a:cubicBezTo>
                    <a:pt x="1298" y="109"/>
                    <a:pt x="1298" y="110"/>
                    <a:pt x="1300" y="110"/>
                  </a:cubicBezTo>
                  <a:cubicBezTo>
                    <a:pt x="1302" y="110"/>
                    <a:pt x="1303" y="110"/>
                    <a:pt x="1305" y="110"/>
                  </a:cubicBezTo>
                  <a:cubicBezTo>
                    <a:pt x="1307" y="109"/>
                    <a:pt x="1306" y="110"/>
                    <a:pt x="1309" y="108"/>
                  </a:cubicBezTo>
                  <a:cubicBezTo>
                    <a:pt x="1312" y="107"/>
                    <a:pt x="1314" y="105"/>
                    <a:pt x="1316" y="105"/>
                  </a:cubicBezTo>
                  <a:cubicBezTo>
                    <a:pt x="1317" y="104"/>
                    <a:pt x="1318" y="102"/>
                    <a:pt x="1323" y="102"/>
                  </a:cubicBezTo>
                  <a:cubicBezTo>
                    <a:pt x="1327" y="102"/>
                    <a:pt x="1327" y="99"/>
                    <a:pt x="1331" y="102"/>
                  </a:cubicBezTo>
                  <a:cubicBezTo>
                    <a:pt x="1335" y="104"/>
                    <a:pt x="1334" y="104"/>
                    <a:pt x="1336" y="106"/>
                  </a:cubicBezTo>
                  <a:cubicBezTo>
                    <a:pt x="1337" y="107"/>
                    <a:pt x="1338" y="107"/>
                    <a:pt x="1339" y="109"/>
                  </a:cubicBezTo>
                  <a:cubicBezTo>
                    <a:pt x="1339" y="110"/>
                    <a:pt x="1339" y="112"/>
                    <a:pt x="1339" y="113"/>
                  </a:cubicBezTo>
                  <a:cubicBezTo>
                    <a:pt x="1339" y="114"/>
                    <a:pt x="1340" y="115"/>
                    <a:pt x="1339" y="116"/>
                  </a:cubicBezTo>
                  <a:cubicBezTo>
                    <a:pt x="1337" y="117"/>
                    <a:pt x="1336" y="117"/>
                    <a:pt x="1335" y="119"/>
                  </a:cubicBezTo>
                  <a:cubicBezTo>
                    <a:pt x="1334" y="121"/>
                    <a:pt x="1334" y="121"/>
                    <a:pt x="1332" y="122"/>
                  </a:cubicBezTo>
                  <a:cubicBezTo>
                    <a:pt x="1329" y="122"/>
                    <a:pt x="1330" y="123"/>
                    <a:pt x="1328" y="124"/>
                  </a:cubicBezTo>
                  <a:cubicBezTo>
                    <a:pt x="1326" y="125"/>
                    <a:pt x="1326" y="125"/>
                    <a:pt x="1323" y="127"/>
                  </a:cubicBezTo>
                  <a:cubicBezTo>
                    <a:pt x="1321" y="129"/>
                    <a:pt x="1321" y="129"/>
                    <a:pt x="1319" y="130"/>
                  </a:cubicBezTo>
                  <a:cubicBezTo>
                    <a:pt x="1318" y="131"/>
                    <a:pt x="1317" y="130"/>
                    <a:pt x="1315" y="132"/>
                  </a:cubicBezTo>
                  <a:cubicBezTo>
                    <a:pt x="1314" y="134"/>
                    <a:pt x="1312" y="135"/>
                    <a:pt x="1311" y="136"/>
                  </a:cubicBezTo>
                  <a:cubicBezTo>
                    <a:pt x="1310" y="137"/>
                    <a:pt x="1308" y="138"/>
                    <a:pt x="1307" y="139"/>
                  </a:cubicBezTo>
                  <a:cubicBezTo>
                    <a:pt x="1306" y="140"/>
                    <a:pt x="1307" y="140"/>
                    <a:pt x="1305" y="141"/>
                  </a:cubicBezTo>
                  <a:cubicBezTo>
                    <a:pt x="1303" y="142"/>
                    <a:pt x="1301" y="142"/>
                    <a:pt x="1299" y="143"/>
                  </a:cubicBezTo>
                  <a:cubicBezTo>
                    <a:pt x="1298" y="143"/>
                    <a:pt x="1297" y="145"/>
                    <a:pt x="1295" y="145"/>
                  </a:cubicBezTo>
                  <a:cubicBezTo>
                    <a:pt x="1293" y="145"/>
                    <a:pt x="1292" y="145"/>
                    <a:pt x="1291" y="145"/>
                  </a:cubicBezTo>
                  <a:cubicBezTo>
                    <a:pt x="1290" y="146"/>
                    <a:pt x="1289" y="146"/>
                    <a:pt x="1288" y="148"/>
                  </a:cubicBezTo>
                  <a:cubicBezTo>
                    <a:pt x="1288" y="149"/>
                    <a:pt x="1287" y="149"/>
                    <a:pt x="1287" y="152"/>
                  </a:cubicBezTo>
                  <a:cubicBezTo>
                    <a:pt x="1287" y="154"/>
                    <a:pt x="1288" y="154"/>
                    <a:pt x="1289" y="156"/>
                  </a:cubicBezTo>
                  <a:cubicBezTo>
                    <a:pt x="1289" y="158"/>
                    <a:pt x="1291" y="160"/>
                    <a:pt x="1289" y="162"/>
                  </a:cubicBezTo>
                  <a:cubicBezTo>
                    <a:pt x="1288" y="164"/>
                    <a:pt x="1288" y="166"/>
                    <a:pt x="1286" y="168"/>
                  </a:cubicBezTo>
                  <a:cubicBezTo>
                    <a:pt x="1284" y="170"/>
                    <a:pt x="1284" y="170"/>
                    <a:pt x="1282" y="171"/>
                  </a:cubicBezTo>
                  <a:cubicBezTo>
                    <a:pt x="1281" y="172"/>
                    <a:pt x="1280" y="172"/>
                    <a:pt x="1278" y="175"/>
                  </a:cubicBezTo>
                  <a:cubicBezTo>
                    <a:pt x="1275" y="177"/>
                    <a:pt x="1274" y="177"/>
                    <a:pt x="1273" y="179"/>
                  </a:cubicBezTo>
                  <a:cubicBezTo>
                    <a:pt x="1272" y="182"/>
                    <a:pt x="1270" y="184"/>
                    <a:pt x="1272" y="186"/>
                  </a:cubicBezTo>
                  <a:cubicBezTo>
                    <a:pt x="1274" y="187"/>
                    <a:pt x="1272" y="187"/>
                    <a:pt x="1278" y="187"/>
                  </a:cubicBezTo>
                  <a:cubicBezTo>
                    <a:pt x="1283" y="186"/>
                    <a:pt x="1283" y="186"/>
                    <a:pt x="1287" y="185"/>
                  </a:cubicBezTo>
                  <a:cubicBezTo>
                    <a:pt x="1290" y="184"/>
                    <a:pt x="1290" y="183"/>
                    <a:pt x="1293" y="183"/>
                  </a:cubicBezTo>
                  <a:cubicBezTo>
                    <a:pt x="1295" y="182"/>
                    <a:pt x="1299" y="182"/>
                    <a:pt x="1301" y="180"/>
                  </a:cubicBezTo>
                  <a:cubicBezTo>
                    <a:pt x="1304" y="179"/>
                    <a:pt x="1303" y="178"/>
                    <a:pt x="1306" y="178"/>
                  </a:cubicBezTo>
                  <a:cubicBezTo>
                    <a:pt x="1310" y="178"/>
                    <a:pt x="1311" y="177"/>
                    <a:pt x="1313" y="180"/>
                  </a:cubicBezTo>
                  <a:cubicBezTo>
                    <a:pt x="1314" y="182"/>
                    <a:pt x="1316" y="182"/>
                    <a:pt x="1316" y="185"/>
                  </a:cubicBezTo>
                  <a:cubicBezTo>
                    <a:pt x="1317" y="188"/>
                    <a:pt x="1317" y="189"/>
                    <a:pt x="1316" y="190"/>
                  </a:cubicBezTo>
                  <a:cubicBezTo>
                    <a:pt x="1315" y="191"/>
                    <a:pt x="1318" y="194"/>
                    <a:pt x="1314" y="194"/>
                  </a:cubicBezTo>
                  <a:cubicBezTo>
                    <a:pt x="1310" y="195"/>
                    <a:pt x="1313" y="197"/>
                    <a:pt x="1309" y="197"/>
                  </a:cubicBezTo>
                  <a:cubicBezTo>
                    <a:pt x="1305" y="197"/>
                    <a:pt x="1304" y="197"/>
                    <a:pt x="1303" y="198"/>
                  </a:cubicBezTo>
                  <a:cubicBezTo>
                    <a:pt x="1302" y="199"/>
                    <a:pt x="1300" y="199"/>
                    <a:pt x="1299" y="201"/>
                  </a:cubicBezTo>
                  <a:cubicBezTo>
                    <a:pt x="1298" y="202"/>
                    <a:pt x="1300" y="203"/>
                    <a:pt x="1295" y="203"/>
                  </a:cubicBezTo>
                  <a:cubicBezTo>
                    <a:pt x="1290" y="202"/>
                    <a:pt x="1292" y="204"/>
                    <a:pt x="1290" y="201"/>
                  </a:cubicBezTo>
                  <a:cubicBezTo>
                    <a:pt x="1287" y="198"/>
                    <a:pt x="1287" y="200"/>
                    <a:pt x="1284" y="200"/>
                  </a:cubicBezTo>
                  <a:cubicBezTo>
                    <a:pt x="1282" y="200"/>
                    <a:pt x="1278" y="201"/>
                    <a:pt x="1277" y="202"/>
                  </a:cubicBezTo>
                  <a:cubicBezTo>
                    <a:pt x="1276" y="204"/>
                    <a:pt x="1275" y="205"/>
                    <a:pt x="1275" y="207"/>
                  </a:cubicBezTo>
                  <a:cubicBezTo>
                    <a:pt x="1275" y="209"/>
                    <a:pt x="1275" y="209"/>
                    <a:pt x="1275" y="213"/>
                  </a:cubicBezTo>
                  <a:cubicBezTo>
                    <a:pt x="1275" y="216"/>
                    <a:pt x="1275" y="215"/>
                    <a:pt x="1276" y="219"/>
                  </a:cubicBezTo>
                  <a:cubicBezTo>
                    <a:pt x="1276" y="222"/>
                    <a:pt x="1276" y="228"/>
                    <a:pt x="1277" y="233"/>
                  </a:cubicBezTo>
                  <a:cubicBezTo>
                    <a:pt x="1278" y="238"/>
                    <a:pt x="1278" y="240"/>
                    <a:pt x="1277" y="242"/>
                  </a:cubicBezTo>
                  <a:cubicBezTo>
                    <a:pt x="1277" y="245"/>
                    <a:pt x="1277" y="244"/>
                    <a:pt x="1277" y="248"/>
                  </a:cubicBezTo>
                  <a:cubicBezTo>
                    <a:pt x="1276" y="252"/>
                    <a:pt x="1274" y="252"/>
                    <a:pt x="1271" y="256"/>
                  </a:cubicBezTo>
                  <a:cubicBezTo>
                    <a:pt x="1269" y="260"/>
                    <a:pt x="1265" y="265"/>
                    <a:pt x="1262" y="266"/>
                  </a:cubicBezTo>
                  <a:cubicBezTo>
                    <a:pt x="1260" y="267"/>
                    <a:pt x="1259" y="273"/>
                    <a:pt x="1253" y="270"/>
                  </a:cubicBezTo>
                  <a:cubicBezTo>
                    <a:pt x="1246" y="266"/>
                    <a:pt x="1244" y="263"/>
                    <a:pt x="1241" y="260"/>
                  </a:cubicBezTo>
                  <a:cubicBezTo>
                    <a:pt x="1239" y="257"/>
                    <a:pt x="1235" y="255"/>
                    <a:pt x="1233" y="253"/>
                  </a:cubicBezTo>
                  <a:cubicBezTo>
                    <a:pt x="1231" y="251"/>
                    <a:pt x="1229" y="248"/>
                    <a:pt x="1227" y="246"/>
                  </a:cubicBezTo>
                  <a:cubicBezTo>
                    <a:pt x="1225" y="245"/>
                    <a:pt x="1222" y="243"/>
                    <a:pt x="1220" y="241"/>
                  </a:cubicBezTo>
                  <a:cubicBezTo>
                    <a:pt x="1218" y="240"/>
                    <a:pt x="1218" y="240"/>
                    <a:pt x="1218" y="239"/>
                  </a:cubicBezTo>
                  <a:cubicBezTo>
                    <a:pt x="1218" y="238"/>
                    <a:pt x="1220" y="238"/>
                    <a:pt x="1222" y="238"/>
                  </a:cubicBezTo>
                  <a:cubicBezTo>
                    <a:pt x="1225" y="239"/>
                    <a:pt x="1225" y="240"/>
                    <a:pt x="1229" y="240"/>
                  </a:cubicBezTo>
                  <a:cubicBezTo>
                    <a:pt x="1232" y="241"/>
                    <a:pt x="1237" y="242"/>
                    <a:pt x="1239" y="242"/>
                  </a:cubicBezTo>
                  <a:cubicBezTo>
                    <a:pt x="1240" y="242"/>
                    <a:pt x="1241" y="243"/>
                    <a:pt x="1245" y="241"/>
                  </a:cubicBezTo>
                  <a:cubicBezTo>
                    <a:pt x="1249" y="239"/>
                    <a:pt x="1250" y="240"/>
                    <a:pt x="1251" y="238"/>
                  </a:cubicBezTo>
                  <a:cubicBezTo>
                    <a:pt x="1252" y="236"/>
                    <a:pt x="1253" y="237"/>
                    <a:pt x="1253" y="235"/>
                  </a:cubicBezTo>
                  <a:cubicBezTo>
                    <a:pt x="1253" y="233"/>
                    <a:pt x="1253" y="230"/>
                    <a:pt x="1253" y="229"/>
                  </a:cubicBezTo>
                  <a:cubicBezTo>
                    <a:pt x="1253" y="228"/>
                    <a:pt x="1253" y="227"/>
                    <a:pt x="1252" y="223"/>
                  </a:cubicBezTo>
                  <a:cubicBezTo>
                    <a:pt x="1251" y="220"/>
                    <a:pt x="1250" y="217"/>
                    <a:pt x="1250" y="216"/>
                  </a:cubicBezTo>
                  <a:cubicBezTo>
                    <a:pt x="1250" y="214"/>
                    <a:pt x="1249" y="212"/>
                    <a:pt x="1248" y="211"/>
                  </a:cubicBezTo>
                  <a:cubicBezTo>
                    <a:pt x="1247" y="209"/>
                    <a:pt x="1248" y="208"/>
                    <a:pt x="1244" y="208"/>
                  </a:cubicBezTo>
                  <a:cubicBezTo>
                    <a:pt x="1239" y="209"/>
                    <a:pt x="1237" y="210"/>
                    <a:pt x="1233" y="212"/>
                  </a:cubicBezTo>
                  <a:cubicBezTo>
                    <a:pt x="1229" y="213"/>
                    <a:pt x="1227" y="215"/>
                    <a:pt x="1225" y="216"/>
                  </a:cubicBezTo>
                  <a:cubicBezTo>
                    <a:pt x="1223" y="217"/>
                    <a:pt x="1220" y="217"/>
                    <a:pt x="1218" y="220"/>
                  </a:cubicBezTo>
                  <a:cubicBezTo>
                    <a:pt x="1216" y="222"/>
                    <a:pt x="1213" y="221"/>
                    <a:pt x="1209" y="221"/>
                  </a:cubicBezTo>
                  <a:cubicBezTo>
                    <a:pt x="1206" y="220"/>
                    <a:pt x="1205" y="219"/>
                    <a:pt x="1203" y="218"/>
                  </a:cubicBezTo>
                  <a:cubicBezTo>
                    <a:pt x="1202" y="218"/>
                    <a:pt x="1200" y="217"/>
                    <a:pt x="1197" y="215"/>
                  </a:cubicBezTo>
                  <a:cubicBezTo>
                    <a:pt x="1194" y="212"/>
                    <a:pt x="1193" y="211"/>
                    <a:pt x="1193" y="209"/>
                  </a:cubicBezTo>
                  <a:cubicBezTo>
                    <a:pt x="1193" y="207"/>
                    <a:pt x="1191" y="203"/>
                    <a:pt x="1192" y="202"/>
                  </a:cubicBezTo>
                  <a:cubicBezTo>
                    <a:pt x="1194" y="201"/>
                    <a:pt x="1195" y="201"/>
                    <a:pt x="1197" y="200"/>
                  </a:cubicBezTo>
                  <a:cubicBezTo>
                    <a:pt x="1199" y="200"/>
                    <a:pt x="1201" y="200"/>
                    <a:pt x="1203" y="199"/>
                  </a:cubicBezTo>
                  <a:cubicBezTo>
                    <a:pt x="1205" y="199"/>
                    <a:pt x="1205" y="198"/>
                    <a:pt x="1209" y="198"/>
                  </a:cubicBezTo>
                  <a:cubicBezTo>
                    <a:pt x="1212" y="199"/>
                    <a:pt x="1212" y="198"/>
                    <a:pt x="1214" y="198"/>
                  </a:cubicBezTo>
                  <a:cubicBezTo>
                    <a:pt x="1216" y="198"/>
                    <a:pt x="1216" y="197"/>
                    <a:pt x="1220" y="197"/>
                  </a:cubicBezTo>
                  <a:cubicBezTo>
                    <a:pt x="1224" y="196"/>
                    <a:pt x="1222" y="196"/>
                    <a:pt x="1226" y="195"/>
                  </a:cubicBezTo>
                  <a:cubicBezTo>
                    <a:pt x="1229" y="195"/>
                    <a:pt x="1229" y="194"/>
                    <a:pt x="1232" y="194"/>
                  </a:cubicBezTo>
                  <a:cubicBezTo>
                    <a:pt x="1236" y="194"/>
                    <a:pt x="1241" y="194"/>
                    <a:pt x="1242" y="193"/>
                  </a:cubicBezTo>
                  <a:cubicBezTo>
                    <a:pt x="1243" y="193"/>
                    <a:pt x="1244" y="193"/>
                    <a:pt x="1246" y="193"/>
                  </a:cubicBezTo>
                  <a:cubicBezTo>
                    <a:pt x="1247" y="192"/>
                    <a:pt x="1247" y="192"/>
                    <a:pt x="1248" y="192"/>
                  </a:cubicBezTo>
                  <a:cubicBezTo>
                    <a:pt x="1249" y="191"/>
                    <a:pt x="1250" y="192"/>
                    <a:pt x="1250" y="189"/>
                  </a:cubicBezTo>
                  <a:cubicBezTo>
                    <a:pt x="1250" y="186"/>
                    <a:pt x="1249" y="188"/>
                    <a:pt x="1249" y="186"/>
                  </a:cubicBezTo>
                  <a:cubicBezTo>
                    <a:pt x="1248" y="184"/>
                    <a:pt x="1248" y="184"/>
                    <a:pt x="1248" y="182"/>
                  </a:cubicBezTo>
                  <a:cubicBezTo>
                    <a:pt x="1249" y="179"/>
                    <a:pt x="1252" y="180"/>
                    <a:pt x="1252" y="180"/>
                  </a:cubicBezTo>
                  <a:cubicBezTo>
                    <a:pt x="1252" y="180"/>
                    <a:pt x="1256" y="177"/>
                    <a:pt x="1257" y="175"/>
                  </a:cubicBezTo>
                  <a:cubicBezTo>
                    <a:pt x="1258" y="174"/>
                    <a:pt x="1258" y="176"/>
                    <a:pt x="1258" y="173"/>
                  </a:cubicBezTo>
                  <a:cubicBezTo>
                    <a:pt x="1259" y="170"/>
                    <a:pt x="1260" y="169"/>
                    <a:pt x="1258" y="167"/>
                  </a:cubicBezTo>
                  <a:cubicBezTo>
                    <a:pt x="1256" y="166"/>
                    <a:pt x="1255" y="166"/>
                    <a:pt x="1252" y="166"/>
                  </a:cubicBezTo>
                  <a:cubicBezTo>
                    <a:pt x="1248" y="166"/>
                    <a:pt x="1244" y="167"/>
                    <a:pt x="1244" y="165"/>
                  </a:cubicBezTo>
                  <a:cubicBezTo>
                    <a:pt x="1243" y="164"/>
                    <a:pt x="1241" y="161"/>
                    <a:pt x="1242" y="160"/>
                  </a:cubicBezTo>
                  <a:cubicBezTo>
                    <a:pt x="1243" y="160"/>
                    <a:pt x="1243" y="159"/>
                    <a:pt x="1247" y="159"/>
                  </a:cubicBezTo>
                  <a:cubicBezTo>
                    <a:pt x="1250" y="158"/>
                    <a:pt x="1247" y="157"/>
                    <a:pt x="1252" y="157"/>
                  </a:cubicBezTo>
                  <a:cubicBezTo>
                    <a:pt x="1256" y="157"/>
                    <a:pt x="1256" y="157"/>
                    <a:pt x="1258" y="156"/>
                  </a:cubicBezTo>
                  <a:cubicBezTo>
                    <a:pt x="1261" y="156"/>
                    <a:pt x="1260" y="156"/>
                    <a:pt x="1263" y="154"/>
                  </a:cubicBezTo>
                  <a:cubicBezTo>
                    <a:pt x="1265" y="152"/>
                    <a:pt x="1264" y="152"/>
                    <a:pt x="1266" y="151"/>
                  </a:cubicBezTo>
                  <a:cubicBezTo>
                    <a:pt x="1268" y="149"/>
                    <a:pt x="1266" y="148"/>
                    <a:pt x="1270" y="148"/>
                  </a:cubicBezTo>
                  <a:cubicBezTo>
                    <a:pt x="1273" y="148"/>
                    <a:pt x="1271" y="147"/>
                    <a:pt x="1275" y="146"/>
                  </a:cubicBezTo>
                  <a:cubicBezTo>
                    <a:pt x="1279" y="146"/>
                    <a:pt x="1281" y="143"/>
                    <a:pt x="1285" y="143"/>
                  </a:cubicBezTo>
                  <a:cubicBezTo>
                    <a:pt x="1289" y="142"/>
                    <a:pt x="1289" y="141"/>
                    <a:pt x="1291" y="140"/>
                  </a:cubicBezTo>
                  <a:cubicBezTo>
                    <a:pt x="1294" y="139"/>
                    <a:pt x="1299" y="137"/>
                    <a:pt x="1301" y="134"/>
                  </a:cubicBezTo>
                  <a:cubicBezTo>
                    <a:pt x="1302" y="131"/>
                    <a:pt x="1301" y="131"/>
                    <a:pt x="1303" y="129"/>
                  </a:cubicBezTo>
                  <a:cubicBezTo>
                    <a:pt x="1305" y="128"/>
                    <a:pt x="1305" y="128"/>
                    <a:pt x="1305" y="126"/>
                  </a:cubicBezTo>
                  <a:cubicBezTo>
                    <a:pt x="1305" y="125"/>
                    <a:pt x="1305" y="123"/>
                    <a:pt x="1303" y="122"/>
                  </a:cubicBezTo>
                  <a:cubicBezTo>
                    <a:pt x="1302" y="122"/>
                    <a:pt x="1302" y="121"/>
                    <a:pt x="1300" y="121"/>
                  </a:cubicBezTo>
                  <a:cubicBezTo>
                    <a:pt x="1297" y="121"/>
                    <a:pt x="1295" y="121"/>
                    <a:pt x="1295" y="122"/>
                  </a:cubicBezTo>
                  <a:cubicBezTo>
                    <a:pt x="1294" y="122"/>
                    <a:pt x="1291" y="123"/>
                    <a:pt x="1289" y="126"/>
                  </a:cubicBezTo>
                  <a:cubicBezTo>
                    <a:pt x="1288" y="129"/>
                    <a:pt x="1285" y="131"/>
                    <a:pt x="1284" y="132"/>
                  </a:cubicBezTo>
                  <a:cubicBezTo>
                    <a:pt x="1283" y="133"/>
                    <a:pt x="1279" y="134"/>
                    <a:pt x="1276" y="134"/>
                  </a:cubicBezTo>
                  <a:cubicBezTo>
                    <a:pt x="1274" y="133"/>
                    <a:pt x="1273" y="132"/>
                    <a:pt x="1271" y="132"/>
                  </a:cubicBezTo>
                  <a:cubicBezTo>
                    <a:pt x="1270" y="131"/>
                    <a:pt x="1272" y="132"/>
                    <a:pt x="1266" y="132"/>
                  </a:cubicBezTo>
                  <a:cubicBezTo>
                    <a:pt x="1261" y="133"/>
                    <a:pt x="1263" y="134"/>
                    <a:pt x="1260" y="136"/>
                  </a:cubicBezTo>
                  <a:cubicBezTo>
                    <a:pt x="1258" y="137"/>
                    <a:pt x="1255" y="138"/>
                    <a:pt x="1254" y="139"/>
                  </a:cubicBezTo>
                  <a:cubicBezTo>
                    <a:pt x="1253" y="140"/>
                    <a:pt x="1251" y="142"/>
                    <a:pt x="1248" y="142"/>
                  </a:cubicBezTo>
                  <a:cubicBezTo>
                    <a:pt x="1246" y="142"/>
                    <a:pt x="1243" y="144"/>
                    <a:pt x="1238" y="147"/>
                  </a:cubicBezTo>
                  <a:cubicBezTo>
                    <a:pt x="1233" y="149"/>
                    <a:pt x="1231" y="149"/>
                    <a:pt x="1225" y="149"/>
                  </a:cubicBezTo>
                  <a:cubicBezTo>
                    <a:pt x="1220" y="150"/>
                    <a:pt x="1218" y="150"/>
                    <a:pt x="1216" y="148"/>
                  </a:cubicBezTo>
                  <a:cubicBezTo>
                    <a:pt x="1214" y="147"/>
                    <a:pt x="1211" y="144"/>
                    <a:pt x="1209" y="142"/>
                  </a:cubicBezTo>
                  <a:cubicBezTo>
                    <a:pt x="1208" y="140"/>
                    <a:pt x="1208" y="139"/>
                    <a:pt x="1209" y="137"/>
                  </a:cubicBezTo>
                  <a:cubicBezTo>
                    <a:pt x="1210" y="135"/>
                    <a:pt x="1211" y="135"/>
                    <a:pt x="1214" y="133"/>
                  </a:cubicBezTo>
                  <a:cubicBezTo>
                    <a:pt x="1217" y="132"/>
                    <a:pt x="1214" y="131"/>
                    <a:pt x="1218" y="131"/>
                  </a:cubicBezTo>
                  <a:cubicBezTo>
                    <a:pt x="1222" y="131"/>
                    <a:pt x="1222" y="130"/>
                    <a:pt x="1226" y="130"/>
                  </a:cubicBezTo>
                  <a:cubicBezTo>
                    <a:pt x="1230" y="130"/>
                    <a:pt x="1232" y="130"/>
                    <a:pt x="1236" y="130"/>
                  </a:cubicBezTo>
                  <a:cubicBezTo>
                    <a:pt x="1240" y="130"/>
                    <a:pt x="1241" y="131"/>
                    <a:pt x="1245" y="130"/>
                  </a:cubicBezTo>
                  <a:cubicBezTo>
                    <a:pt x="1249" y="129"/>
                    <a:pt x="1250" y="129"/>
                    <a:pt x="1252" y="128"/>
                  </a:cubicBezTo>
                  <a:cubicBezTo>
                    <a:pt x="1253" y="127"/>
                    <a:pt x="1253" y="127"/>
                    <a:pt x="1255" y="126"/>
                  </a:cubicBezTo>
                  <a:cubicBezTo>
                    <a:pt x="1257" y="125"/>
                    <a:pt x="1258" y="123"/>
                    <a:pt x="1257" y="121"/>
                  </a:cubicBezTo>
                  <a:cubicBezTo>
                    <a:pt x="1255" y="120"/>
                    <a:pt x="1254" y="120"/>
                    <a:pt x="1252" y="117"/>
                  </a:cubicBezTo>
                  <a:cubicBezTo>
                    <a:pt x="1250" y="114"/>
                    <a:pt x="1251" y="114"/>
                    <a:pt x="1249" y="113"/>
                  </a:cubicBezTo>
                  <a:cubicBezTo>
                    <a:pt x="1246" y="113"/>
                    <a:pt x="1246" y="112"/>
                    <a:pt x="1243" y="113"/>
                  </a:cubicBezTo>
                  <a:cubicBezTo>
                    <a:pt x="1240" y="114"/>
                    <a:pt x="1238" y="117"/>
                    <a:pt x="1237" y="118"/>
                  </a:cubicBezTo>
                  <a:cubicBezTo>
                    <a:pt x="1236" y="118"/>
                    <a:pt x="1232" y="120"/>
                    <a:pt x="1230" y="120"/>
                  </a:cubicBezTo>
                  <a:cubicBezTo>
                    <a:pt x="1228" y="121"/>
                    <a:pt x="1224" y="121"/>
                    <a:pt x="1224" y="119"/>
                  </a:cubicBezTo>
                  <a:cubicBezTo>
                    <a:pt x="1223" y="117"/>
                    <a:pt x="1223" y="114"/>
                    <a:pt x="1223" y="113"/>
                  </a:cubicBezTo>
                  <a:cubicBezTo>
                    <a:pt x="1223" y="111"/>
                    <a:pt x="1224" y="109"/>
                    <a:pt x="1226" y="107"/>
                  </a:cubicBezTo>
                  <a:cubicBezTo>
                    <a:pt x="1229" y="106"/>
                    <a:pt x="1229" y="106"/>
                    <a:pt x="1231" y="105"/>
                  </a:cubicBezTo>
                  <a:cubicBezTo>
                    <a:pt x="1233" y="104"/>
                    <a:pt x="1234" y="105"/>
                    <a:pt x="1234" y="102"/>
                  </a:cubicBezTo>
                  <a:cubicBezTo>
                    <a:pt x="1234" y="98"/>
                    <a:pt x="1232" y="98"/>
                    <a:pt x="1232" y="98"/>
                  </a:cubicBezTo>
                  <a:cubicBezTo>
                    <a:pt x="1232" y="98"/>
                    <a:pt x="1231" y="97"/>
                    <a:pt x="1230" y="95"/>
                  </a:cubicBezTo>
                  <a:cubicBezTo>
                    <a:pt x="1229" y="94"/>
                    <a:pt x="1229" y="94"/>
                    <a:pt x="1227" y="94"/>
                  </a:cubicBezTo>
                  <a:cubicBezTo>
                    <a:pt x="1226" y="94"/>
                    <a:pt x="1224" y="94"/>
                    <a:pt x="1224" y="94"/>
                  </a:cubicBezTo>
                  <a:cubicBezTo>
                    <a:pt x="1224" y="94"/>
                    <a:pt x="1224" y="93"/>
                    <a:pt x="1223" y="92"/>
                  </a:cubicBezTo>
                  <a:cubicBezTo>
                    <a:pt x="1223" y="92"/>
                    <a:pt x="1223" y="90"/>
                    <a:pt x="1221" y="91"/>
                  </a:cubicBezTo>
                  <a:cubicBezTo>
                    <a:pt x="1218" y="93"/>
                    <a:pt x="1218" y="93"/>
                    <a:pt x="1218" y="93"/>
                  </a:cubicBezTo>
                  <a:cubicBezTo>
                    <a:pt x="1219" y="94"/>
                    <a:pt x="1220" y="94"/>
                    <a:pt x="1221" y="95"/>
                  </a:cubicBezTo>
                  <a:cubicBezTo>
                    <a:pt x="1222" y="96"/>
                    <a:pt x="1222" y="96"/>
                    <a:pt x="1221" y="97"/>
                  </a:cubicBezTo>
                  <a:cubicBezTo>
                    <a:pt x="1220" y="97"/>
                    <a:pt x="1220" y="96"/>
                    <a:pt x="1217" y="99"/>
                  </a:cubicBezTo>
                  <a:cubicBezTo>
                    <a:pt x="1214" y="102"/>
                    <a:pt x="1213" y="103"/>
                    <a:pt x="1212" y="104"/>
                  </a:cubicBezTo>
                  <a:cubicBezTo>
                    <a:pt x="1211" y="105"/>
                    <a:pt x="1210" y="109"/>
                    <a:pt x="1209" y="109"/>
                  </a:cubicBezTo>
                  <a:cubicBezTo>
                    <a:pt x="1209" y="110"/>
                    <a:pt x="1208" y="113"/>
                    <a:pt x="1207" y="115"/>
                  </a:cubicBezTo>
                  <a:cubicBezTo>
                    <a:pt x="1206" y="117"/>
                    <a:pt x="1207" y="118"/>
                    <a:pt x="1205" y="120"/>
                  </a:cubicBezTo>
                  <a:cubicBezTo>
                    <a:pt x="1203" y="122"/>
                    <a:pt x="1199" y="124"/>
                    <a:pt x="1198" y="125"/>
                  </a:cubicBezTo>
                  <a:cubicBezTo>
                    <a:pt x="1197" y="125"/>
                    <a:pt x="1194" y="126"/>
                    <a:pt x="1191" y="126"/>
                  </a:cubicBezTo>
                  <a:cubicBezTo>
                    <a:pt x="1188" y="126"/>
                    <a:pt x="1184" y="128"/>
                    <a:pt x="1182" y="126"/>
                  </a:cubicBezTo>
                  <a:cubicBezTo>
                    <a:pt x="1181" y="123"/>
                    <a:pt x="1179" y="123"/>
                    <a:pt x="1178" y="121"/>
                  </a:cubicBezTo>
                  <a:cubicBezTo>
                    <a:pt x="1176" y="119"/>
                    <a:pt x="1175" y="117"/>
                    <a:pt x="1177" y="115"/>
                  </a:cubicBezTo>
                  <a:cubicBezTo>
                    <a:pt x="1179" y="114"/>
                    <a:pt x="1181" y="112"/>
                    <a:pt x="1183" y="109"/>
                  </a:cubicBezTo>
                  <a:cubicBezTo>
                    <a:pt x="1186" y="107"/>
                    <a:pt x="1186" y="106"/>
                    <a:pt x="1188" y="105"/>
                  </a:cubicBezTo>
                  <a:cubicBezTo>
                    <a:pt x="1190" y="103"/>
                    <a:pt x="1191" y="102"/>
                    <a:pt x="1191" y="99"/>
                  </a:cubicBezTo>
                  <a:cubicBezTo>
                    <a:pt x="1192" y="97"/>
                    <a:pt x="1192" y="94"/>
                    <a:pt x="1192" y="93"/>
                  </a:cubicBezTo>
                  <a:cubicBezTo>
                    <a:pt x="1192" y="92"/>
                    <a:pt x="1192" y="91"/>
                    <a:pt x="1191" y="88"/>
                  </a:cubicBezTo>
                  <a:cubicBezTo>
                    <a:pt x="1189" y="86"/>
                    <a:pt x="1188" y="84"/>
                    <a:pt x="1187" y="82"/>
                  </a:cubicBezTo>
                  <a:cubicBezTo>
                    <a:pt x="1187" y="81"/>
                    <a:pt x="1184" y="78"/>
                    <a:pt x="1184" y="74"/>
                  </a:cubicBezTo>
                  <a:cubicBezTo>
                    <a:pt x="1184" y="71"/>
                    <a:pt x="1184" y="68"/>
                    <a:pt x="1188" y="68"/>
                  </a:cubicBezTo>
                  <a:close/>
                  <a:moveTo>
                    <a:pt x="1171" y="130"/>
                  </a:moveTo>
                  <a:cubicBezTo>
                    <a:pt x="1172" y="130"/>
                    <a:pt x="1174" y="130"/>
                    <a:pt x="1175" y="134"/>
                  </a:cubicBezTo>
                  <a:cubicBezTo>
                    <a:pt x="1176" y="138"/>
                    <a:pt x="1177" y="137"/>
                    <a:pt x="1176" y="140"/>
                  </a:cubicBezTo>
                  <a:cubicBezTo>
                    <a:pt x="1176" y="143"/>
                    <a:pt x="1174" y="144"/>
                    <a:pt x="1173" y="147"/>
                  </a:cubicBezTo>
                  <a:cubicBezTo>
                    <a:pt x="1171" y="149"/>
                    <a:pt x="1170" y="149"/>
                    <a:pt x="1169" y="152"/>
                  </a:cubicBezTo>
                  <a:cubicBezTo>
                    <a:pt x="1168" y="155"/>
                    <a:pt x="1168" y="154"/>
                    <a:pt x="1168" y="157"/>
                  </a:cubicBezTo>
                  <a:cubicBezTo>
                    <a:pt x="1168" y="160"/>
                    <a:pt x="1169" y="161"/>
                    <a:pt x="1171" y="161"/>
                  </a:cubicBezTo>
                  <a:cubicBezTo>
                    <a:pt x="1173" y="160"/>
                    <a:pt x="1174" y="160"/>
                    <a:pt x="1175" y="160"/>
                  </a:cubicBezTo>
                  <a:cubicBezTo>
                    <a:pt x="1176" y="159"/>
                    <a:pt x="1178" y="158"/>
                    <a:pt x="1179" y="157"/>
                  </a:cubicBezTo>
                  <a:cubicBezTo>
                    <a:pt x="1181" y="156"/>
                    <a:pt x="1180" y="156"/>
                    <a:pt x="1182" y="156"/>
                  </a:cubicBezTo>
                  <a:cubicBezTo>
                    <a:pt x="1183" y="156"/>
                    <a:pt x="1184" y="155"/>
                    <a:pt x="1184" y="155"/>
                  </a:cubicBezTo>
                  <a:cubicBezTo>
                    <a:pt x="1184" y="155"/>
                    <a:pt x="1185" y="157"/>
                    <a:pt x="1185" y="159"/>
                  </a:cubicBezTo>
                  <a:cubicBezTo>
                    <a:pt x="1184" y="161"/>
                    <a:pt x="1185" y="161"/>
                    <a:pt x="1184" y="163"/>
                  </a:cubicBezTo>
                  <a:cubicBezTo>
                    <a:pt x="1183" y="164"/>
                    <a:pt x="1184" y="165"/>
                    <a:pt x="1182" y="166"/>
                  </a:cubicBezTo>
                  <a:cubicBezTo>
                    <a:pt x="1181" y="167"/>
                    <a:pt x="1179" y="168"/>
                    <a:pt x="1178" y="170"/>
                  </a:cubicBezTo>
                  <a:cubicBezTo>
                    <a:pt x="1177" y="172"/>
                    <a:pt x="1175" y="172"/>
                    <a:pt x="1174" y="175"/>
                  </a:cubicBezTo>
                  <a:cubicBezTo>
                    <a:pt x="1173" y="177"/>
                    <a:pt x="1173" y="176"/>
                    <a:pt x="1172" y="181"/>
                  </a:cubicBezTo>
                  <a:cubicBezTo>
                    <a:pt x="1172" y="187"/>
                    <a:pt x="1172" y="187"/>
                    <a:pt x="1168" y="190"/>
                  </a:cubicBezTo>
                  <a:cubicBezTo>
                    <a:pt x="1164" y="193"/>
                    <a:pt x="1166" y="195"/>
                    <a:pt x="1160" y="195"/>
                  </a:cubicBezTo>
                  <a:cubicBezTo>
                    <a:pt x="1154" y="196"/>
                    <a:pt x="1156" y="197"/>
                    <a:pt x="1151" y="193"/>
                  </a:cubicBezTo>
                  <a:cubicBezTo>
                    <a:pt x="1146" y="189"/>
                    <a:pt x="1146" y="190"/>
                    <a:pt x="1146" y="188"/>
                  </a:cubicBezTo>
                  <a:cubicBezTo>
                    <a:pt x="1145" y="185"/>
                    <a:pt x="1146" y="183"/>
                    <a:pt x="1143" y="180"/>
                  </a:cubicBezTo>
                  <a:cubicBezTo>
                    <a:pt x="1139" y="178"/>
                    <a:pt x="1139" y="176"/>
                    <a:pt x="1139" y="174"/>
                  </a:cubicBezTo>
                  <a:cubicBezTo>
                    <a:pt x="1138" y="172"/>
                    <a:pt x="1137" y="168"/>
                    <a:pt x="1140" y="165"/>
                  </a:cubicBezTo>
                  <a:cubicBezTo>
                    <a:pt x="1144" y="162"/>
                    <a:pt x="1146" y="160"/>
                    <a:pt x="1148" y="156"/>
                  </a:cubicBezTo>
                  <a:cubicBezTo>
                    <a:pt x="1150" y="153"/>
                    <a:pt x="1149" y="154"/>
                    <a:pt x="1153" y="150"/>
                  </a:cubicBezTo>
                  <a:cubicBezTo>
                    <a:pt x="1157" y="146"/>
                    <a:pt x="1159" y="144"/>
                    <a:pt x="1161" y="140"/>
                  </a:cubicBezTo>
                  <a:cubicBezTo>
                    <a:pt x="1163" y="136"/>
                    <a:pt x="1166" y="135"/>
                    <a:pt x="1167" y="133"/>
                  </a:cubicBezTo>
                  <a:cubicBezTo>
                    <a:pt x="1169" y="131"/>
                    <a:pt x="1170" y="130"/>
                    <a:pt x="1171" y="13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îŝļïdé">
              <a:extLst>
                <a:ext uri="{FF2B5EF4-FFF2-40B4-BE49-F238E27FC236}">
                  <a16:creationId xmlns:a16="http://schemas.microsoft.com/office/drawing/2014/main" xmlns="" id="{747FDD86-0F24-4CE4-9017-F943CAEDBE55}"/>
                </a:ext>
              </a:extLst>
            </p:cNvPr>
            <p:cNvSpPr/>
            <p:nvPr userDrawn="1"/>
          </p:nvSpPr>
          <p:spPr bwMode="auto">
            <a:xfrm>
              <a:off x="9789319" y="4003676"/>
              <a:ext cx="193675" cy="203200"/>
            </a:xfrm>
            <a:custGeom>
              <a:avLst/>
              <a:gdLst>
                <a:gd name="T0" fmla="*/ 38 w 46"/>
                <a:gd name="T1" fmla="*/ 1 h 48"/>
                <a:gd name="T2" fmla="*/ 30 w 46"/>
                <a:gd name="T3" fmla="*/ 14 h 48"/>
                <a:gd name="T4" fmla="*/ 26 w 46"/>
                <a:gd name="T5" fmla="*/ 22 h 48"/>
                <a:gd name="T6" fmla="*/ 11 w 46"/>
                <a:gd name="T7" fmla="*/ 0 h 48"/>
                <a:gd name="T8" fmla="*/ 5 w 46"/>
                <a:gd name="T9" fmla="*/ 1 h 48"/>
                <a:gd name="T10" fmla="*/ 0 w 46"/>
                <a:gd name="T11" fmla="*/ 2 h 48"/>
                <a:gd name="T12" fmla="*/ 0 w 46"/>
                <a:gd name="T13" fmla="*/ 4 h 48"/>
                <a:gd name="T14" fmla="*/ 3 w 46"/>
                <a:gd name="T15" fmla="*/ 5 h 48"/>
                <a:gd name="T16" fmla="*/ 5 w 46"/>
                <a:gd name="T17" fmla="*/ 7 h 48"/>
                <a:gd name="T18" fmla="*/ 11 w 46"/>
                <a:gd name="T19" fmla="*/ 15 h 48"/>
                <a:gd name="T20" fmla="*/ 19 w 46"/>
                <a:gd name="T21" fmla="*/ 29 h 48"/>
                <a:gd name="T22" fmla="*/ 19 w 46"/>
                <a:gd name="T23" fmla="*/ 34 h 48"/>
                <a:gd name="T24" fmla="*/ 19 w 46"/>
                <a:gd name="T25" fmla="*/ 45 h 48"/>
                <a:gd name="T26" fmla="*/ 16 w 46"/>
                <a:gd name="T27" fmla="*/ 46 h 48"/>
                <a:gd name="T28" fmla="*/ 13 w 46"/>
                <a:gd name="T29" fmla="*/ 46 h 48"/>
                <a:gd name="T30" fmla="*/ 13 w 46"/>
                <a:gd name="T31" fmla="*/ 48 h 48"/>
                <a:gd name="T32" fmla="*/ 36 w 46"/>
                <a:gd name="T33" fmla="*/ 48 h 48"/>
                <a:gd name="T34" fmla="*/ 36 w 46"/>
                <a:gd name="T35" fmla="*/ 46 h 48"/>
                <a:gd name="T36" fmla="*/ 33 w 46"/>
                <a:gd name="T37" fmla="*/ 46 h 48"/>
                <a:gd name="T38" fmla="*/ 30 w 46"/>
                <a:gd name="T39" fmla="*/ 45 h 48"/>
                <a:gd name="T40" fmla="*/ 29 w 46"/>
                <a:gd name="T41" fmla="*/ 43 h 48"/>
                <a:gd name="T42" fmla="*/ 29 w 46"/>
                <a:gd name="T43" fmla="*/ 33 h 48"/>
                <a:gd name="T44" fmla="*/ 29 w 46"/>
                <a:gd name="T45" fmla="*/ 28 h 48"/>
                <a:gd name="T46" fmla="*/ 36 w 46"/>
                <a:gd name="T47" fmla="*/ 16 h 48"/>
                <a:gd name="T48" fmla="*/ 46 w 46"/>
                <a:gd name="T49" fmla="*/ 2 h 48"/>
                <a:gd name="T50" fmla="*/ 46 w 46"/>
                <a:gd name="T51" fmla="*/ 1 h 48"/>
                <a:gd name="T52" fmla="*/ 38 w 46"/>
                <a:gd name="T53"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38" y="1"/>
                  </a:moveTo>
                  <a:cubicBezTo>
                    <a:pt x="30" y="14"/>
                    <a:pt x="30" y="14"/>
                    <a:pt x="30" y="14"/>
                  </a:cubicBezTo>
                  <a:cubicBezTo>
                    <a:pt x="28" y="17"/>
                    <a:pt x="27" y="20"/>
                    <a:pt x="26" y="22"/>
                  </a:cubicBezTo>
                  <a:cubicBezTo>
                    <a:pt x="22" y="15"/>
                    <a:pt x="16" y="6"/>
                    <a:pt x="11" y="0"/>
                  </a:cubicBezTo>
                  <a:cubicBezTo>
                    <a:pt x="8" y="1"/>
                    <a:pt x="8" y="1"/>
                    <a:pt x="5" y="1"/>
                  </a:cubicBezTo>
                  <a:cubicBezTo>
                    <a:pt x="2" y="2"/>
                    <a:pt x="1" y="2"/>
                    <a:pt x="0" y="2"/>
                  </a:cubicBezTo>
                  <a:cubicBezTo>
                    <a:pt x="0" y="4"/>
                    <a:pt x="0" y="4"/>
                    <a:pt x="0" y="4"/>
                  </a:cubicBezTo>
                  <a:cubicBezTo>
                    <a:pt x="1" y="4"/>
                    <a:pt x="2" y="5"/>
                    <a:pt x="3" y="5"/>
                  </a:cubicBezTo>
                  <a:cubicBezTo>
                    <a:pt x="4" y="5"/>
                    <a:pt x="4" y="6"/>
                    <a:pt x="5" y="7"/>
                  </a:cubicBezTo>
                  <a:cubicBezTo>
                    <a:pt x="7" y="9"/>
                    <a:pt x="9" y="11"/>
                    <a:pt x="11" y="15"/>
                  </a:cubicBezTo>
                  <a:cubicBezTo>
                    <a:pt x="14" y="19"/>
                    <a:pt x="16" y="23"/>
                    <a:pt x="19" y="29"/>
                  </a:cubicBezTo>
                  <a:cubicBezTo>
                    <a:pt x="19" y="31"/>
                    <a:pt x="19" y="33"/>
                    <a:pt x="19" y="34"/>
                  </a:cubicBezTo>
                  <a:cubicBezTo>
                    <a:pt x="19" y="41"/>
                    <a:pt x="19" y="44"/>
                    <a:pt x="19" y="45"/>
                  </a:cubicBezTo>
                  <a:cubicBezTo>
                    <a:pt x="18" y="46"/>
                    <a:pt x="17" y="46"/>
                    <a:pt x="16" y="46"/>
                  </a:cubicBezTo>
                  <a:cubicBezTo>
                    <a:pt x="13" y="46"/>
                    <a:pt x="13" y="46"/>
                    <a:pt x="13" y="46"/>
                  </a:cubicBezTo>
                  <a:cubicBezTo>
                    <a:pt x="13" y="48"/>
                    <a:pt x="13" y="48"/>
                    <a:pt x="13" y="48"/>
                  </a:cubicBezTo>
                  <a:cubicBezTo>
                    <a:pt x="20" y="48"/>
                    <a:pt x="28" y="48"/>
                    <a:pt x="36" y="48"/>
                  </a:cubicBezTo>
                  <a:cubicBezTo>
                    <a:pt x="36" y="46"/>
                    <a:pt x="36" y="46"/>
                    <a:pt x="36" y="46"/>
                  </a:cubicBezTo>
                  <a:cubicBezTo>
                    <a:pt x="33" y="46"/>
                    <a:pt x="33" y="46"/>
                    <a:pt x="33" y="46"/>
                  </a:cubicBezTo>
                  <a:cubicBezTo>
                    <a:pt x="32" y="46"/>
                    <a:pt x="30" y="45"/>
                    <a:pt x="30" y="45"/>
                  </a:cubicBezTo>
                  <a:cubicBezTo>
                    <a:pt x="30" y="45"/>
                    <a:pt x="30" y="44"/>
                    <a:pt x="29" y="43"/>
                  </a:cubicBezTo>
                  <a:cubicBezTo>
                    <a:pt x="29" y="41"/>
                    <a:pt x="29" y="37"/>
                    <a:pt x="29" y="33"/>
                  </a:cubicBezTo>
                  <a:cubicBezTo>
                    <a:pt x="29" y="30"/>
                    <a:pt x="29" y="29"/>
                    <a:pt x="29" y="28"/>
                  </a:cubicBezTo>
                  <a:cubicBezTo>
                    <a:pt x="30" y="26"/>
                    <a:pt x="33" y="22"/>
                    <a:pt x="36" y="16"/>
                  </a:cubicBezTo>
                  <a:cubicBezTo>
                    <a:pt x="40" y="10"/>
                    <a:pt x="44" y="5"/>
                    <a:pt x="46" y="2"/>
                  </a:cubicBezTo>
                  <a:cubicBezTo>
                    <a:pt x="46" y="1"/>
                    <a:pt x="46" y="1"/>
                    <a:pt x="46" y="1"/>
                  </a:cubicBezTo>
                  <a:lnTo>
                    <a:pt x="38" y="1"/>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iSḷïḍe">
              <a:extLst>
                <a:ext uri="{FF2B5EF4-FFF2-40B4-BE49-F238E27FC236}">
                  <a16:creationId xmlns:a16="http://schemas.microsoft.com/office/drawing/2014/main" xmlns="" id="{34B45FA9-7931-41AA-9394-4E60D8C0E71F}"/>
                </a:ext>
              </a:extLst>
            </p:cNvPr>
            <p:cNvSpPr/>
            <p:nvPr userDrawn="1"/>
          </p:nvSpPr>
          <p:spPr bwMode="auto">
            <a:xfrm>
              <a:off x="9603581" y="4008438"/>
              <a:ext cx="177800" cy="198438"/>
            </a:xfrm>
            <a:custGeom>
              <a:avLst/>
              <a:gdLst>
                <a:gd name="T0" fmla="*/ 0 w 42"/>
                <a:gd name="T1" fmla="*/ 0 h 47"/>
                <a:gd name="T2" fmla="*/ 0 w 42"/>
                <a:gd name="T3" fmla="*/ 7 h 47"/>
                <a:gd name="T4" fmla="*/ 0 w 42"/>
                <a:gd name="T5" fmla="*/ 11 h 47"/>
                <a:gd name="T6" fmla="*/ 2 w 42"/>
                <a:gd name="T7" fmla="*/ 11 h 47"/>
                <a:gd name="T8" fmla="*/ 3 w 42"/>
                <a:gd name="T9" fmla="*/ 7 h 47"/>
                <a:gd name="T10" fmla="*/ 16 w 42"/>
                <a:gd name="T11" fmla="*/ 3 h 47"/>
                <a:gd name="T12" fmla="*/ 16 w 42"/>
                <a:gd name="T13" fmla="*/ 13 h 47"/>
                <a:gd name="T14" fmla="*/ 16 w 42"/>
                <a:gd name="T15" fmla="*/ 32 h 47"/>
                <a:gd name="T16" fmla="*/ 16 w 42"/>
                <a:gd name="T17" fmla="*/ 42 h 47"/>
                <a:gd name="T18" fmla="*/ 15 w 42"/>
                <a:gd name="T19" fmla="*/ 44 h 47"/>
                <a:gd name="T20" fmla="*/ 12 w 42"/>
                <a:gd name="T21" fmla="*/ 45 h 47"/>
                <a:gd name="T22" fmla="*/ 9 w 42"/>
                <a:gd name="T23" fmla="*/ 45 h 47"/>
                <a:gd name="T24" fmla="*/ 9 w 42"/>
                <a:gd name="T25" fmla="*/ 47 h 47"/>
                <a:gd name="T26" fmla="*/ 13 w 42"/>
                <a:gd name="T27" fmla="*/ 47 h 47"/>
                <a:gd name="T28" fmla="*/ 13 w 42"/>
                <a:gd name="T29" fmla="*/ 47 h 47"/>
                <a:gd name="T30" fmla="*/ 21 w 42"/>
                <a:gd name="T31" fmla="*/ 47 h 47"/>
                <a:gd name="T32" fmla="*/ 21 w 42"/>
                <a:gd name="T33" fmla="*/ 47 h 47"/>
                <a:gd name="T34" fmla="*/ 29 w 42"/>
                <a:gd name="T35" fmla="*/ 47 h 47"/>
                <a:gd name="T36" fmla="*/ 29 w 42"/>
                <a:gd name="T37" fmla="*/ 47 h 47"/>
                <a:gd name="T38" fmla="*/ 33 w 42"/>
                <a:gd name="T39" fmla="*/ 47 h 47"/>
                <a:gd name="T40" fmla="*/ 33 w 42"/>
                <a:gd name="T41" fmla="*/ 45 h 47"/>
                <a:gd name="T42" fmla="*/ 30 w 42"/>
                <a:gd name="T43" fmla="*/ 45 h 47"/>
                <a:gd name="T44" fmla="*/ 27 w 42"/>
                <a:gd name="T45" fmla="*/ 44 h 47"/>
                <a:gd name="T46" fmla="*/ 26 w 42"/>
                <a:gd name="T47" fmla="*/ 32 h 47"/>
                <a:gd name="T48" fmla="*/ 26 w 42"/>
                <a:gd name="T49" fmla="*/ 14 h 47"/>
                <a:gd name="T50" fmla="*/ 26 w 42"/>
                <a:gd name="T51" fmla="*/ 3 h 47"/>
                <a:gd name="T52" fmla="*/ 39 w 42"/>
                <a:gd name="T53" fmla="*/ 7 h 47"/>
                <a:gd name="T54" fmla="*/ 40 w 42"/>
                <a:gd name="T55" fmla="*/ 11 h 47"/>
                <a:gd name="T56" fmla="*/ 42 w 42"/>
                <a:gd name="T57" fmla="*/ 11 h 47"/>
                <a:gd name="T58" fmla="*/ 42 w 42"/>
                <a:gd name="T59" fmla="*/ 0 h 47"/>
                <a:gd name="T60" fmla="*/ 22 w 42"/>
                <a:gd name="T61" fmla="*/ 0 h 47"/>
                <a:gd name="T62" fmla="*/ 0 w 42"/>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7">
                  <a:moveTo>
                    <a:pt x="0" y="0"/>
                  </a:moveTo>
                  <a:cubicBezTo>
                    <a:pt x="0" y="3"/>
                    <a:pt x="0" y="5"/>
                    <a:pt x="0" y="7"/>
                  </a:cubicBezTo>
                  <a:cubicBezTo>
                    <a:pt x="0" y="11"/>
                    <a:pt x="0" y="11"/>
                    <a:pt x="0" y="11"/>
                  </a:cubicBezTo>
                  <a:cubicBezTo>
                    <a:pt x="2" y="11"/>
                    <a:pt x="2" y="11"/>
                    <a:pt x="2" y="11"/>
                  </a:cubicBezTo>
                  <a:cubicBezTo>
                    <a:pt x="3" y="7"/>
                    <a:pt x="3" y="7"/>
                    <a:pt x="3" y="7"/>
                  </a:cubicBezTo>
                  <a:cubicBezTo>
                    <a:pt x="3" y="6"/>
                    <a:pt x="6" y="3"/>
                    <a:pt x="16" y="3"/>
                  </a:cubicBezTo>
                  <a:cubicBezTo>
                    <a:pt x="16" y="6"/>
                    <a:pt x="16" y="10"/>
                    <a:pt x="16" y="13"/>
                  </a:cubicBezTo>
                  <a:cubicBezTo>
                    <a:pt x="16" y="32"/>
                    <a:pt x="16" y="32"/>
                    <a:pt x="16" y="32"/>
                  </a:cubicBezTo>
                  <a:cubicBezTo>
                    <a:pt x="16" y="36"/>
                    <a:pt x="16" y="40"/>
                    <a:pt x="16" y="42"/>
                  </a:cubicBezTo>
                  <a:cubicBezTo>
                    <a:pt x="16" y="43"/>
                    <a:pt x="15" y="44"/>
                    <a:pt x="15" y="44"/>
                  </a:cubicBezTo>
                  <a:cubicBezTo>
                    <a:pt x="15" y="45"/>
                    <a:pt x="14" y="45"/>
                    <a:pt x="12" y="45"/>
                  </a:cubicBezTo>
                  <a:cubicBezTo>
                    <a:pt x="9" y="45"/>
                    <a:pt x="9" y="45"/>
                    <a:pt x="9" y="45"/>
                  </a:cubicBezTo>
                  <a:cubicBezTo>
                    <a:pt x="9" y="47"/>
                    <a:pt x="9" y="47"/>
                    <a:pt x="9" y="47"/>
                  </a:cubicBezTo>
                  <a:cubicBezTo>
                    <a:pt x="11" y="47"/>
                    <a:pt x="12" y="47"/>
                    <a:pt x="13" y="47"/>
                  </a:cubicBezTo>
                  <a:cubicBezTo>
                    <a:pt x="13" y="47"/>
                    <a:pt x="13" y="47"/>
                    <a:pt x="13" y="47"/>
                  </a:cubicBezTo>
                  <a:cubicBezTo>
                    <a:pt x="16" y="47"/>
                    <a:pt x="19" y="47"/>
                    <a:pt x="21" y="47"/>
                  </a:cubicBezTo>
                  <a:cubicBezTo>
                    <a:pt x="21" y="47"/>
                    <a:pt x="21" y="47"/>
                    <a:pt x="21" y="47"/>
                  </a:cubicBezTo>
                  <a:cubicBezTo>
                    <a:pt x="23" y="47"/>
                    <a:pt x="26" y="47"/>
                    <a:pt x="29" y="47"/>
                  </a:cubicBezTo>
                  <a:cubicBezTo>
                    <a:pt x="29" y="47"/>
                    <a:pt x="29" y="47"/>
                    <a:pt x="29" y="47"/>
                  </a:cubicBezTo>
                  <a:cubicBezTo>
                    <a:pt x="30" y="47"/>
                    <a:pt x="31" y="47"/>
                    <a:pt x="33" y="47"/>
                  </a:cubicBezTo>
                  <a:cubicBezTo>
                    <a:pt x="33" y="45"/>
                    <a:pt x="33" y="45"/>
                    <a:pt x="33" y="45"/>
                  </a:cubicBezTo>
                  <a:cubicBezTo>
                    <a:pt x="30" y="45"/>
                    <a:pt x="30" y="45"/>
                    <a:pt x="30" y="45"/>
                  </a:cubicBezTo>
                  <a:cubicBezTo>
                    <a:pt x="28" y="45"/>
                    <a:pt x="27" y="45"/>
                    <a:pt x="27" y="44"/>
                  </a:cubicBezTo>
                  <a:cubicBezTo>
                    <a:pt x="26" y="43"/>
                    <a:pt x="26" y="39"/>
                    <a:pt x="26" y="32"/>
                  </a:cubicBezTo>
                  <a:cubicBezTo>
                    <a:pt x="26" y="14"/>
                    <a:pt x="26" y="14"/>
                    <a:pt x="26" y="14"/>
                  </a:cubicBezTo>
                  <a:cubicBezTo>
                    <a:pt x="26" y="10"/>
                    <a:pt x="26" y="7"/>
                    <a:pt x="26" y="3"/>
                  </a:cubicBezTo>
                  <a:cubicBezTo>
                    <a:pt x="36" y="3"/>
                    <a:pt x="39" y="5"/>
                    <a:pt x="39" y="7"/>
                  </a:cubicBezTo>
                  <a:cubicBezTo>
                    <a:pt x="40" y="11"/>
                    <a:pt x="40" y="11"/>
                    <a:pt x="40" y="11"/>
                  </a:cubicBezTo>
                  <a:cubicBezTo>
                    <a:pt x="42" y="11"/>
                    <a:pt x="42" y="11"/>
                    <a:pt x="42" y="11"/>
                  </a:cubicBezTo>
                  <a:cubicBezTo>
                    <a:pt x="42" y="8"/>
                    <a:pt x="42" y="4"/>
                    <a:pt x="42" y="0"/>
                  </a:cubicBezTo>
                  <a:cubicBezTo>
                    <a:pt x="36" y="0"/>
                    <a:pt x="29" y="0"/>
                    <a:pt x="22" y="0"/>
                  </a:cubicBezTo>
                  <a:cubicBezTo>
                    <a:pt x="14" y="0"/>
                    <a:pt x="7" y="0"/>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iṧḻîďé">
              <a:extLst>
                <a:ext uri="{FF2B5EF4-FFF2-40B4-BE49-F238E27FC236}">
                  <a16:creationId xmlns:a16="http://schemas.microsoft.com/office/drawing/2014/main" xmlns="" id="{0BF1129C-8543-4078-B6D3-ED1350137120}"/>
                </a:ext>
              </a:extLst>
            </p:cNvPr>
            <p:cNvSpPr/>
            <p:nvPr userDrawn="1"/>
          </p:nvSpPr>
          <p:spPr bwMode="auto">
            <a:xfrm>
              <a:off x="9494044" y="4008438"/>
              <a:ext cx="96838" cy="198438"/>
            </a:xfrm>
            <a:custGeom>
              <a:avLst/>
              <a:gdLst>
                <a:gd name="T0" fmla="*/ 0 w 23"/>
                <a:gd name="T1" fmla="*/ 0 h 47"/>
                <a:gd name="T2" fmla="*/ 0 w 23"/>
                <a:gd name="T3" fmla="*/ 2 h 47"/>
                <a:gd name="T4" fmla="*/ 3 w 23"/>
                <a:gd name="T5" fmla="*/ 2 h 47"/>
                <a:gd name="T6" fmla="*/ 6 w 23"/>
                <a:gd name="T7" fmla="*/ 4 h 47"/>
                <a:gd name="T8" fmla="*/ 7 w 23"/>
                <a:gd name="T9" fmla="*/ 18 h 47"/>
                <a:gd name="T10" fmla="*/ 7 w 23"/>
                <a:gd name="T11" fmla="*/ 29 h 47"/>
                <a:gd name="T12" fmla="*/ 6 w 23"/>
                <a:gd name="T13" fmla="*/ 44 h 47"/>
                <a:gd name="T14" fmla="*/ 3 w 23"/>
                <a:gd name="T15" fmla="*/ 45 h 47"/>
                <a:gd name="T16" fmla="*/ 0 w 23"/>
                <a:gd name="T17" fmla="*/ 45 h 47"/>
                <a:gd name="T18" fmla="*/ 0 w 23"/>
                <a:gd name="T19" fmla="*/ 47 h 47"/>
                <a:gd name="T20" fmla="*/ 23 w 23"/>
                <a:gd name="T21" fmla="*/ 47 h 47"/>
                <a:gd name="T22" fmla="*/ 23 w 23"/>
                <a:gd name="T23" fmla="*/ 45 h 47"/>
                <a:gd name="T24" fmla="*/ 21 w 23"/>
                <a:gd name="T25" fmla="*/ 45 h 47"/>
                <a:gd name="T26" fmla="*/ 17 w 23"/>
                <a:gd name="T27" fmla="*/ 44 h 47"/>
                <a:gd name="T28" fmla="*/ 17 w 23"/>
                <a:gd name="T29" fmla="*/ 30 h 47"/>
                <a:gd name="T30" fmla="*/ 17 w 23"/>
                <a:gd name="T31" fmla="*/ 18 h 47"/>
                <a:gd name="T32" fmla="*/ 17 w 23"/>
                <a:gd name="T33" fmla="*/ 6 h 47"/>
                <a:gd name="T34" fmla="*/ 18 w 23"/>
                <a:gd name="T35" fmla="*/ 3 h 47"/>
                <a:gd name="T36" fmla="*/ 20 w 23"/>
                <a:gd name="T37" fmla="*/ 2 h 47"/>
                <a:gd name="T38" fmla="*/ 23 w 23"/>
                <a:gd name="T39" fmla="*/ 2 h 47"/>
                <a:gd name="T40" fmla="*/ 23 w 23"/>
                <a:gd name="T41" fmla="*/ 0 h 47"/>
                <a:gd name="T42" fmla="*/ 0 w 23"/>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47">
                  <a:moveTo>
                    <a:pt x="0" y="0"/>
                  </a:moveTo>
                  <a:cubicBezTo>
                    <a:pt x="0" y="2"/>
                    <a:pt x="0" y="2"/>
                    <a:pt x="0" y="2"/>
                  </a:cubicBezTo>
                  <a:cubicBezTo>
                    <a:pt x="3" y="2"/>
                    <a:pt x="3" y="2"/>
                    <a:pt x="3" y="2"/>
                  </a:cubicBezTo>
                  <a:cubicBezTo>
                    <a:pt x="5" y="2"/>
                    <a:pt x="6" y="3"/>
                    <a:pt x="6" y="4"/>
                  </a:cubicBezTo>
                  <a:cubicBezTo>
                    <a:pt x="7" y="5"/>
                    <a:pt x="7" y="9"/>
                    <a:pt x="7" y="18"/>
                  </a:cubicBezTo>
                  <a:cubicBezTo>
                    <a:pt x="7" y="29"/>
                    <a:pt x="7" y="29"/>
                    <a:pt x="7" y="29"/>
                  </a:cubicBezTo>
                  <a:cubicBezTo>
                    <a:pt x="7" y="38"/>
                    <a:pt x="7" y="43"/>
                    <a:pt x="6" y="44"/>
                  </a:cubicBezTo>
                  <a:cubicBezTo>
                    <a:pt x="6" y="45"/>
                    <a:pt x="5" y="45"/>
                    <a:pt x="3" y="45"/>
                  </a:cubicBezTo>
                  <a:cubicBezTo>
                    <a:pt x="0" y="45"/>
                    <a:pt x="0" y="45"/>
                    <a:pt x="0" y="45"/>
                  </a:cubicBezTo>
                  <a:cubicBezTo>
                    <a:pt x="0" y="47"/>
                    <a:pt x="0" y="47"/>
                    <a:pt x="0" y="47"/>
                  </a:cubicBezTo>
                  <a:cubicBezTo>
                    <a:pt x="8" y="47"/>
                    <a:pt x="16" y="47"/>
                    <a:pt x="23" y="47"/>
                  </a:cubicBezTo>
                  <a:cubicBezTo>
                    <a:pt x="23" y="45"/>
                    <a:pt x="23" y="45"/>
                    <a:pt x="23" y="45"/>
                  </a:cubicBezTo>
                  <a:cubicBezTo>
                    <a:pt x="21" y="45"/>
                    <a:pt x="21" y="45"/>
                    <a:pt x="21" y="45"/>
                  </a:cubicBezTo>
                  <a:cubicBezTo>
                    <a:pt x="19" y="45"/>
                    <a:pt x="18" y="45"/>
                    <a:pt x="17" y="44"/>
                  </a:cubicBezTo>
                  <a:cubicBezTo>
                    <a:pt x="17" y="43"/>
                    <a:pt x="17" y="38"/>
                    <a:pt x="17" y="30"/>
                  </a:cubicBezTo>
                  <a:cubicBezTo>
                    <a:pt x="17" y="18"/>
                    <a:pt x="17" y="18"/>
                    <a:pt x="17" y="18"/>
                  </a:cubicBezTo>
                  <a:cubicBezTo>
                    <a:pt x="17" y="12"/>
                    <a:pt x="17" y="8"/>
                    <a:pt x="17" y="6"/>
                  </a:cubicBezTo>
                  <a:cubicBezTo>
                    <a:pt x="17" y="4"/>
                    <a:pt x="17" y="3"/>
                    <a:pt x="18" y="3"/>
                  </a:cubicBezTo>
                  <a:cubicBezTo>
                    <a:pt x="18" y="2"/>
                    <a:pt x="19" y="2"/>
                    <a:pt x="20" y="2"/>
                  </a:cubicBezTo>
                  <a:cubicBezTo>
                    <a:pt x="23" y="2"/>
                    <a:pt x="23" y="2"/>
                    <a:pt x="23" y="2"/>
                  </a:cubicBezTo>
                  <a:cubicBezTo>
                    <a:pt x="23" y="0"/>
                    <a:pt x="23" y="0"/>
                    <a:pt x="23" y="0"/>
                  </a:cubicBezTo>
                  <a:cubicBezTo>
                    <a:pt x="16" y="1"/>
                    <a:pt x="8"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íṧḷïḋê">
              <a:extLst>
                <a:ext uri="{FF2B5EF4-FFF2-40B4-BE49-F238E27FC236}">
                  <a16:creationId xmlns:a16="http://schemas.microsoft.com/office/drawing/2014/main" xmlns="" id="{87EA0DDA-50EB-4E53-97FF-BFBD8717EE58}"/>
                </a:ext>
              </a:extLst>
            </p:cNvPr>
            <p:cNvSpPr/>
            <p:nvPr userDrawn="1"/>
          </p:nvSpPr>
          <p:spPr bwMode="auto">
            <a:xfrm>
              <a:off x="9328944" y="4008438"/>
              <a:ext cx="157163" cy="203200"/>
            </a:xfrm>
            <a:custGeom>
              <a:avLst/>
              <a:gdLst>
                <a:gd name="T0" fmla="*/ 32 w 37"/>
                <a:gd name="T1" fmla="*/ 22 h 48"/>
                <a:gd name="T2" fmla="*/ 22 w 37"/>
                <a:gd name="T3" fmla="*/ 21 h 48"/>
                <a:gd name="T4" fmla="*/ 14 w 37"/>
                <a:gd name="T5" fmla="*/ 19 h 48"/>
                <a:gd name="T6" fmla="*/ 10 w 37"/>
                <a:gd name="T7" fmla="*/ 16 h 48"/>
                <a:gd name="T8" fmla="*/ 9 w 37"/>
                <a:gd name="T9" fmla="*/ 12 h 48"/>
                <a:gd name="T10" fmla="*/ 12 w 37"/>
                <a:gd name="T11" fmla="*/ 5 h 48"/>
                <a:gd name="T12" fmla="*/ 31 w 37"/>
                <a:gd name="T13" fmla="*/ 9 h 48"/>
                <a:gd name="T14" fmla="*/ 31 w 37"/>
                <a:gd name="T15" fmla="*/ 12 h 48"/>
                <a:gd name="T16" fmla="*/ 33 w 37"/>
                <a:gd name="T17" fmla="*/ 12 h 48"/>
                <a:gd name="T18" fmla="*/ 34 w 37"/>
                <a:gd name="T19" fmla="*/ 2 h 48"/>
                <a:gd name="T20" fmla="*/ 27 w 37"/>
                <a:gd name="T21" fmla="*/ 0 h 48"/>
                <a:gd name="T22" fmla="*/ 21 w 37"/>
                <a:gd name="T23" fmla="*/ 0 h 48"/>
                <a:gd name="T24" fmla="*/ 19 w 37"/>
                <a:gd name="T25" fmla="*/ 0 h 48"/>
                <a:gd name="T26" fmla="*/ 17 w 37"/>
                <a:gd name="T27" fmla="*/ 0 h 48"/>
                <a:gd name="T28" fmla="*/ 4 w 37"/>
                <a:gd name="T29" fmla="*/ 4 h 48"/>
                <a:gd name="T30" fmla="*/ 0 w 37"/>
                <a:gd name="T31" fmla="*/ 14 h 48"/>
                <a:gd name="T32" fmla="*/ 1 w 37"/>
                <a:gd name="T33" fmla="*/ 20 h 48"/>
                <a:gd name="T34" fmla="*/ 5 w 37"/>
                <a:gd name="T35" fmla="*/ 24 h 48"/>
                <a:gd name="T36" fmla="*/ 15 w 37"/>
                <a:gd name="T37" fmla="*/ 26 h 48"/>
                <a:gd name="T38" fmla="*/ 23 w 37"/>
                <a:gd name="T39" fmla="*/ 27 h 48"/>
                <a:gd name="T40" fmla="*/ 26 w 37"/>
                <a:gd name="T41" fmla="*/ 30 h 48"/>
                <a:gd name="T42" fmla="*/ 27 w 37"/>
                <a:gd name="T43" fmla="*/ 35 h 48"/>
                <a:gd name="T44" fmla="*/ 24 w 37"/>
                <a:gd name="T45" fmla="*/ 42 h 48"/>
                <a:gd name="T46" fmla="*/ 3 w 37"/>
                <a:gd name="T47" fmla="*/ 41 h 48"/>
                <a:gd name="T48" fmla="*/ 3 w 37"/>
                <a:gd name="T49" fmla="*/ 37 h 48"/>
                <a:gd name="T50" fmla="*/ 3 w 37"/>
                <a:gd name="T51" fmla="*/ 35 h 48"/>
                <a:gd name="T52" fmla="*/ 1 w 37"/>
                <a:gd name="T53" fmla="*/ 35 h 48"/>
                <a:gd name="T54" fmla="*/ 0 w 37"/>
                <a:gd name="T55" fmla="*/ 45 h 48"/>
                <a:gd name="T56" fmla="*/ 7 w 37"/>
                <a:gd name="T57" fmla="*/ 47 h 48"/>
                <a:gd name="T58" fmla="*/ 13 w 37"/>
                <a:gd name="T59" fmla="*/ 48 h 48"/>
                <a:gd name="T60" fmla="*/ 15 w 37"/>
                <a:gd name="T61" fmla="*/ 48 h 48"/>
                <a:gd name="T62" fmla="*/ 17 w 37"/>
                <a:gd name="T63" fmla="*/ 48 h 48"/>
                <a:gd name="T64" fmla="*/ 31 w 37"/>
                <a:gd name="T65" fmla="*/ 43 h 48"/>
                <a:gd name="T66" fmla="*/ 37 w 37"/>
                <a:gd name="T67" fmla="*/ 32 h 48"/>
                <a:gd name="T68" fmla="*/ 35 w 37"/>
                <a:gd name="T69" fmla="*/ 26 h 48"/>
                <a:gd name="T70" fmla="*/ 32 w 37"/>
                <a:gd name="T71"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48">
                  <a:moveTo>
                    <a:pt x="32" y="22"/>
                  </a:moveTo>
                  <a:cubicBezTo>
                    <a:pt x="30" y="22"/>
                    <a:pt x="27" y="21"/>
                    <a:pt x="22" y="21"/>
                  </a:cubicBezTo>
                  <a:cubicBezTo>
                    <a:pt x="18" y="20"/>
                    <a:pt x="15" y="20"/>
                    <a:pt x="14" y="19"/>
                  </a:cubicBezTo>
                  <a:cubicBezTo>
                    <a:pt x="12" y="19"/>
                    <a:pt x="11" y="18"/>
                    <a:pt x="10" y="16"/>
                  </a:cubicBezTo>
                  <a:cubicBezTo>
                    <a:pt x="9" y="15"/>
                    <a:pt x="9" y="14"/>
                    <a:pt x="9" y="12"/>
                  </a:cubicBezTo>
                  <a:cubicBezTo>
                    <a:pt x="9" y="9"/>
                    <a:pt x="10" y="7"/>
                    <a:pt x="12" y="5"/>
                  </a:cubicBezTo>
                  <a:cubicBezTo>
                    <a:pt x="15" y="2"/>
                    <a:pt x="31" y="1"/>
                    <a:pt x="31" y="9"/>
                  </a:cubicBezTo>
                  <a:cubicBezTo>
                    <a:pt x="31" y="12"/>
                    <a:pt x="31" y="12"/>
                    <a:pt x="31" y="12"/>
                  </a:cubicBezTo>
                  <a:cubicBezTo>
                    <a:pt x="33" y="12"/>
                    <a:pt x="33" y="12"/>
                    <a:pt x="33" y="12"/>
                  </a:cubicBezTo>
                  <a:cubicBezTo>
                    <a:pt x="33" y="8"/>
                    <a:pt x="33" y="5"/>
                    <a:pt x="34" y="2"/>
                  </a:cubicBezTo>
                  <a:cubicBezTo>
                    <a:pt x="32" y="1"/>
                    <a:pt x="30" y="1"/>
                    <a:pt x="27" y="0"/>
                  </a:cubicBezTo>
                  <a:cubicBezTo>
                    <a:pt x="25" y="0"/>
                    <a:pt x="23" y="0"/>
                    <a:pt x="21" y="0"/>
                  </a:cubicBezTo>
                  <a:cubicBezTo>
                    <a:pt x="20" y="0"/>
                    <a:pt x="19" y="0"/>
                    <a:pt x="19" y="0"/>
                  </a:cubicBezTo>
                  <a:cubicBezTo>
                    <a:pt x="18" y="0"/>
                    <a:pt x="18" y="0"/>
                    <a:pt x="17" y="0"/>
                  </a:cubicBezTo>
                  <a:cubicBezTo>
                    <a:pt x="12" y="0"/>
                    <a:pt x="7" y="1"/>
                    <a:pt x="4" y="4"/>
                  </a:cubicBezTo>
                  <a:cubicBezTo>
                    <a:pt x="1" y="6"/>
                    <a:pt x="0" y="10"/>
                    <a:pt x="0" y="14"/>
                  </a:cubicBezTo>
                  <a:cubicBezTo>
                    <a:pt x="0" y="17"/>
                    <a:pt x="0" y="19"/>
                    <a:pt x="1" y="20"/>
                  </a:cubicBezTo>
                  <a:cubicBezTo>
                    <a:pt x="2" y="22"/>
                    <a:pt x="4" y="23"/>
                    <a:pt x="5" y="24"/>
                  </a:cubicBezTo>
                  <a:cubicBezTo>
                    <a:pt x="7" y="25"/>
                    <a:pt x="10" y="26"/>
                    <a:pt x="15" y="26"/>
                  </a:cubicBezTo>
                  <a:cubicBezTo>
                    <a:pt x="19" y="26"/>
                    <a:pt x="22" y="27"/>
                    <a:pt x="23" y="27"/>
                  </a:cubicBezTo>
                  <a:cubicBezTo>
                    <a:pt x="24" y="28"/>
                    <a:pt x="26" y="29"/>
                    <a:pt x="26" y="30"/>
                  </a:cubicBezTo>
                  <a:cubicBezTo>
                    <a:pt x="27" y="31"/>
                    <a:pt x="27" y="33"/>
                    <a:pt x="27" y="35"/>
                  </a:cubicBezTo>
                  <a:cubicBezTo>
                    <a:pt x="27" y="38"/>
                    <a:pt x="26" y="40"/>
                    <a:pt x="24" y="42"/>
                  </a:cubicBezTo>
                  <a:cubicBezTo>
                    <a:pt x="17" y="48"/>
                    <a:pt x="3" y="41"/>
                    <a:pt x="3" y="41"/>
                  </a:cubicBezTo>
                  <a:cubicBezTo>
                    <a:pt x="3" y="40"/>
                    <a:pt x="3" y="39"/>
                    <a:pt x="3" y="37"/>
                  </a:cubicBezTo>
                  <a:cubicBezTo>
                    <a:pt x="3" y="35"/>
                    <a:pt x="3" y="35"/>
                    <a:pt x="3" y="35"/>
                  </a:cubicBezTo>
                  <a:cubicBezTo>
                    <a:pt x="1" y="35"/>
                    <a:pt x="1" y="35"/>
                    <a:pt x="1" y="35"/>
                  </a:cubicBezTo>
                  <a:cubicBezTo>
                    <a:pt x="1" y="39"/>
                    <a:pt x="0" y="43"/>
                    <a:pt x="0" y="45"/>
                  </a:cubicBezTo>
                  <a:cubicBezTo>
                    <a:pt x="2" y="46"/>
                    <a:pt x="4" y="47"/>
                    <a:pt x="7" y="47"/>
                  </a:cubicBezTo>
                  <a:cubicBezTo>
                    <a:pt x="9" y="48"/>
                    <a:pt x="11" y="48"/>
                    <a:pt x="13" y="48"/>
                  </a:cubicBezTo>
                  <a:cubicBezTo>
                    <a:pt x="14" y="48"/>
                    <a:pt x="14" y="48"/>
                    <a:pt x="15" y="48"/>
                  </a:cubicBezTo>
                  <a:cubicBezTo>
                    <a:pt x="15" y="48"/>
                    <a:pt x="16" y="48"/>
                    <a:pt x="17" y="48"/>
                  </a:cubicBezTo>
                  <a:cubicBezTo>
                    <a:pt x="23" y="48"/>
                    <a:pt x="28" y="46"/>
                    <a:pt x="31" y="43"/>
                  </a:cubicBezTo>
                  <a:cubicBezTo>
                    <a:pt x="35" y="40"/>
                    <a:pt x="37" y="36"/>
                    <a:pt x="37" y="32"/>
                  </a:cubicBezTo>
                  <a:cubicBezTo>
                    <a:pt x="37" y="29"/>
                    <a:pt x="36" y="27"/>
                    <a:pt x="35" y="26"/>
                  </a:cubicBezTo>
                  <a:cubicBezTo>
                    <a:pt x="34" y="24"/>
                    <a:pt x="33" y="23"/>
                    <a:pt x="32" y="22"/>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ïş1íḑé">
              <a:extLst>
                <a:ext uri="{FF2B5EF4-FFF2-40B4-BE49-F238E27FC236}">
                  <a16:creationId xmlns:a16="http://schemas.microsoft.com/office/drawing/2014/main" xmlns="" id="{53FAA0ED-AD41-47D0-85BD-3F50C96D5211}"/>
                </a:ext>
              </a:extLst>
            </p:cNvPr>
            <p:cNvSpPr/>
            <p:nvPr userDrawn="1"/>
          </p:nvSpPr>
          <p:spPr bwMode="auto">
            <a:xfrm>
              <a:off x="9127331" y="4003676"/>
              <a:ext cx="198438" cy="203200"/>
            </a:xfrm>
            <a:custGeom>
              <a:avLst/>
              <a:gdLst>
                <a:gd name="T0" fmla="*/ 45 w 47"/>
                <a:gd name="T1" fmla="*/ 46 h 48"/>
                <a:gd name="T2" fmla="*/ 42 w 47"/>
                <a:gd name="T3" fmla="*/ 43 h 48"/>
                <a:gd name="T4" fmla="*/ 36 w 47"/>
                <a:gd name="T5" fmla="*/ 35 h 48"/>
                <a:gd name="T6" fmla="*/ 28 w 47"/>
                <a:gd name="T7" fmla="*/ 24 h 48"/>
                <a:gd name="T8" fmla="*/ 38 w 47"/>
                <a:gd name="T9" fmla="*/ 19 h 48"/>
                <a:gd name="T10" fmla="*/ 41 w 47"/>
                <a:gd name="T11" fmla="*/ 11 h 48"/>
                <a:gd name="T12" fmla="*/ 39 w 47"/>
                <a:gd name="T13" fmla="*/ 6 h 48"/>
                <a:gd name="T14" fmla="*/ 35 w 47"/>
                <a:gd name="T15" fmla="*/ 2 h 48"/>
                <a:gd name="T16" fmla="*/ 16 w 47"/>
                <a:gd name="T17" fmla="*/ 1 h 48"/>
                <a:gd name="T18" fmla="*/ 11 w 47"/>
                <a:gd name="T19" fmla="*/ 1 h 48"/>
                <a:gd name="T20" fmla="*/ 0 w 47"/>
                <a:gd name="T21" fmla="*/ 1 h 48"/>
                <a:gd name="T22" fmla="*/ 0 w 47"/>
                <a:gd name="T23" fmla="*/ 3 h 48"/>
                <a:gd name="T24" fmla="*/ 2 w 47"/>
                <a:gd name="T25" fmla="*/ 3 h 48"/>
                <a:gd name="T26" fmla="*/ 6 w 47"/>
                <a:gd name="T27" fmla="*/ 5 h 48"/>
                <a:gd name="T28" fmla="*/ 7 w 47"/>
                <a:gd name="T29" fmla="*/ 16 h 48"/>
                <a:gd name="T30" fmla="*/ 7 w 47"/>
                <a:gd name="T31" fmla="*/ 32 h 48"/>
                <a:gd name="T32" fmla="*/ 6 w 47"/>
                <a:gd name="T33" fmla="*/ 45 h 48"/>
                <a:gd name="T34" fmla="*/ 3 w 47"/>
                <a:gd name="T35" fmla="*/ 46 h 48"/>
                <a:gd name="T36" fmla="*/ 0 w 47"/>
                <a:gd name="T37" fmla="*/ 46 h 48"/>
                <a:gd name="T38" fmla="*/ 0 w 47"/>
                <a:gd name="T39" fmla="*/ 48 h 48"/>
                <a:gd name="T40" fmla="*/ 4 w 47"/>
                <a:gd name="T41" fmla="*/ 48 h 48"/>
                <a:gd name="T42" fmla="*/ 4 w 47"/>
                <a:gd name="T43" fmla="*/ 48 h 48"/>
                <a:gd name="T44" fmla="*/ 23 w 47"/>
                <a:gd name="T45" fmla="*/ 48 h 48"/>
                <a:gd name="T46" fmla="*/ 23 w 47"/>
                <a:gd name="T47" fmla="*/ 46 h 48"/>
                <a:gd name="T48" fmla="*/ 21 w 47"/>
                <a:gd name="T49" fmla="*/ 46 h 48"/>
                <a:gd name="T50" fmla="*/ 17 w 47"/>
                <a:gd name="T51" fmla="*/ 45 h 48"/>
                <a:gd name="T52" fmla="*/ 16 w 47"/>
                <a:gd name="T53" fmla="*/ 32 h 48"/>
                <a:gd name="T54" fmla="*/ 16 w 47"/>
                <a:gd name="T55" fmla="*/ 25 h 48"/>
                <a:gd name="T56" fmla="*/ 22 w 47"/>
                <a:gd name="T57" fmla="*/ 32 h 48"/>
                <a:gd name="T58" fmla="*/ 34 w 47"/>
                <a:gd name="T59" fmla="*/ 48 h 48"/>
                <a:gd name="T60" fmla="*/ 47 w 47"/>
                <a:gd name="T61" fmla="*/ 48 h 48"/>
                <a:gd name="T62" fmla="*/ 47 w 47"/>
                <a:gd name="T63" fmla="*/ 46 h 48"/>
                <a:gd name="T64" fmla="*/ 46 w 47"/>
                <a:gd name="T65" fmla="*/ 46 h 48"/>
                <a:gd name="T66" fmla="*/ 45 w 47"/>
                <a:gd name="T67" fmla="*/ 46 h 48"/>
                <a:gd name="T68" fmla="*/ 16 w 47"/>
                <a:gd name="T69" fmla="*/ 23 h 48"/>
                <a:gd name="T70" fmla="*/ 16 w 47"/>
                <a:gd name="T71" fmla="*/ 16 h 48"/>
                <a:gd name="T72" fmla="*/ 17 w 47"/>
                <a:gd name="T73" fmla="*/ 5 h 48"/>
                <a:gd name="T74" fmla="*/ 22 w 47"/>
                <a:gd name="T75" fmla="*/ 4 h 48"/>
                <a:gd name="T76" fmla="*/ 28 w 47"/>
                <a:gd name="T77" fmla="*/ 6 h 48"/>
                <a:gd name="T78" fmla="*/ 30 w 47"/>
                <a:gd name="T79" fmla="*/ 12 h 48"/>
                <a:gd name="T80" fmla="*/ 27 w 47"/>
                <a:gd name="T81" fmla="*/ 20 h 48"/>
                <a:gd name="T82" fmla="*/ 16 w 47"/>
                <a:gd name="T83" fmla="*/ 2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 h="48">
                  <a:moveTo>
                    <a:pt x="45" y="46"/>
                  </a:moveTo>
                  <a:cubicBezTo>
                    <a:pt x="44" y="46"/>
                    <a:pt x="43" y="45"/>
                    <a:pt x="42" y="43"/>
                  </a:cubicBezTo>
                  <a:cubicBezTo>
                    <a:pt x="36" y="35"/>
                    <a:pt x="36" y="35"/>
                    <a:pt x="36" y="35"/>
                  </a:cubicBezTo>
                  <a:cubicBezTo>
                    <a:pt x="33" y="31"/>
                    <a:pt x="30" y="27"/>
                    <a:pt x="28" y="24"/>
                  </a:cubicBezTo>
                  <a:cubicBezTo>
                    <a:pt x="32" y="23"/>
                    <a:pt x="35" y="22"/>
                    <a:pt x="38" y="19"/>
                  </a:cubicBezTo>
                  <a:cubicBezTo>
                    <a:pt x="40" y="17"/>
                    <a:pt x="41" y="14"/>
                    <a:pt x="41" y="11"/>
                  </a:cubicBezTo>
                  <a:cubicBezTo>
                    <a:pt x="41" y="9"/>
                    <a:pt x="40" y="7"/>
                    <a:pt x="39" y="6"/>
                  </a:cubicBezTo>
                  <a:cubicBezTo>
                    <a:pt x="38" y="4"/>
                    <a:pt x="37" y="3"/>
                    <a:pt x="35" y="2"/>
                  </a:cubicBezTo>
                  <a:cubicBezTo>
                    <a:pt x="30" y="0"/>
                    <a:pt x="21" y="1"/>
                    <a:pt x="16" y="1"/>
                  </a:cubicBezTo>
                  <a:cubicBezTo>
                    <a:pt x="14" y="1"/>
                    <a:pt x="13" y="1"/>
                    <a:pt x="11" y="1"/>
                  </a:cubicBezTo>
                  <a:cubicBezTo>
                    <a:pt x="8" y="1"/>
                    <a:pt x="4" y="1"/>
                    <a:pt x="0" y="1"/>
                  </a:cubicBezTo>
                  <a:cubicBezTo>
                    <a:pt x="0" y="3"/>
                    <a:pt x="0" y="3"/>
                    <a:pt x="0" y="3"/>
                  </a:cubicBezTo>
                  <a:cubicBezTo>
                    <a:pt x="2" y="3"/>
                    <a:pt x="2" y="3"/>
                    <a:pt x="2" y="3"/>
                  </a:cubicBezTo>
                  <a:cubicBezTo>
                    <a:pt x="4" y="3"/>
                    <a:pt x="6" y="4"/>
                    <a:pt x="6" y="5"/>
                  </a:cubicBezTo>
                  <a:cubicBezTo>
                    <a:pt x="6" y="5"/>
                    <a:pt x="7" y="9"/>
                    <a:pt x="7" y="16"/>
                  </a:cubicBezTo>
                  <a:cubicBezTo>
                    <a:pt x="7" y="32"/>
                    <a:pt x="7" y="32"/>
                    <a:pt x="7" y="32"/>
                  </a:cubicBezTo>
                  <a:cubicBezTo>
                    <a:pt x="7" y="40"/>
                    <a:pt x="6" y="44"/>
                    <a:pt x="6" y="45"/>
                  </a:cubicBezTo>
                  <a:cubicBezTo>
                    <a:pt x="6" y="46"/>
                    <a:pt x="5" y="46"/>
                    <a:pt x="3" y="46"/>
                  </a:cubicBezTo>
                  <a:cubicBezTo>
                    <a:pt x="0" y="46"/>
                    <a:pt x="0" y="46"/>
                    <a:pt x="0" y="46"/>
                  </a:cubicBezTo>
                  <a:cubicBezTo>
                    <a:pt x="0" y="48"/>
                    <a:pt x="0" y="48"/>
                    <a:pt x="0" y="48"/>
                  </a:cubicBezTo>
                  <a:cubicBezTo>
                    <a:pt x="2" y="48"/>
                    <a:pt x="3" y="48"/>
                    <a:pt x="4" y="48"/>
                  </a:cubicBezTo>
                  <a:cubicBezTo>
                    <a:pt x="4" y="48"/>
                    <a:pt x="4" y="48"/>
                    <a:pt x="4" y="48"/>
                  </a:cubicBezTo>
                  <a:cubicBezTo>
                    <a:pt x="10" y="48"/>
                    <a:pt x="17" y="48"/>
                    <a:pt x="23" y="48"/>
                  </a:cubicBezTo>
                  <a:cubicBezTo>
                    <a:pt x="23" y="46"/>
                    <a:pt x="23" y="46"/>
                    <a:pt x="23" y="46"/>
                  </a:cubicBezTo>
                  <a:cubicBezTo>
                    <a:pt x="21" y="46"/>
                    <a:pt x="21" y="46"/>
                    <a:pt x="21" y="46"/>
                  </a:cubicBezTo>
                  <a:cubicBezTo>
                    <a:pt x="19" y="46"/>
                    <a:pt x="17" y="46"/>
                    <a:pt x="17" y="45"/>
                  </a:cubicBezTo>
                  <a:cubicBezTo>
                    <a:pt x="17" y="44"/>
                    <a:pt x="16" y="40"/>
                    <a:pt x="16" y="32"/>
                  </a:cubicBezTo>
                  <a:cubicBezTo>
                    <a:pt x="16" y="25"/>
                    <a:pt x="16" y="25"/>
                    <a:pt x="16" y="25"/>
                  </a:cubicBezTo>
                  <a:cubicBezTo>
                    <a:pt x="19" y="27"/>
                    <a:pt x="21" y="30"/>
                    <a:pt x="22" y="32"/>
                  </a:cubicBezTo>
                  <a:cubicBezTo>
                    <a:pt x="34" y="48"/>
                    <a:pt x="34" y="48"/>
                    <a:pt x="34" y="48"/>
                  </a:cubicBezTo>
                  <a:cubicBezTo>
                    <a:pt x="38" y="48"/>
                    <a:pt x="43" y="48"/>
                    <a:pt x="47" y="48"/>
                  </a:cubicBezTo>
                  <a:cubicBezTo>
                    <a:pt x="47" y="46"/>
                    <a:pt x="47" y="46"/>
                    <a:pt x="47" y="46"/>
                  </a:cubicBezTo>
                  <a:cubicBezTo>
                    <a:pt x="46" y="46"/>
                    <a:pt x="46" y="46"/>
                    <a:pt x="46" y="46"/>
                  </a:cubicBezTo>
                  <a:cubicBezTo>
                    <a:pt x="45" y="46"/>
                    <a:pt x="45" y="46"/>
                    <a:pt x="45" y="46"/>
                  </a:cubicBezTo>
                  <a:close/>
                  <a:moveTo>
                    <a:pt x="16" y="23"/>
                  </a:moveTo>
                  <a:cubicBezTo>
                    <a:pt x="16" y="16"/>
                    <a:pt x="16" y="16"/>
                    <a:pt x="16" y="16"/>
                  </a:cubicBezTo>
                  <a:cubicBezTo>
                    <a:pt x="16" y="12"/>
                    <a:pt x="17" y="8"/>
                    <a:pt x="17" y="5"/>
                  </a:cubicBezTo>
                  <a:cubicBezTo>
                    <a:pt x="19" y="4"/>
                    <a:pt x="20" y="4"/>
                    <a:pt x="22" y="4"/>
                  </a:cubicBezTo>
                  <a:cubicBezTo>
                    <a:pt x="24" y="4"/>
                    <a:pt x="26" y="5"/>
                    <a:pt x="28" y="6"/>
                  </a:cubicBezTo>
                  <a:cubicBezTo>
                    <a:pt x="29" y="7"/>
                    <a:pt x="30" y="10"/>
                    <a:pt x="30" y="12"/>
                  </a:cubicBezTo>
                  <a:cubicBezTo>
                    <a:pt x="30" y="16"/>
                    <a:pt x="29" y="18"/>
                    <a:pt x="27" y="20"/>
                  </a:cubicBezTo>
                  <a:cubicBezTo>
                    <a:pt x="24" y="23"/>
                    <a:pt x="20" y="23"/>
                    <a:pt x="16" y="23"/>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iSḷîḋê">
              <a:extLst>
                <a:ext uri="{FF2B5EF4-FFF2-40B4-BE49-F238E27FC236}">
                  <a16:creationId xmlns:a16="http://schemas.microsoft.com/office/drawing/2014/main" xmlns="" id="{2F383408-B24E-4DD9-84EA-9EA36782DB86}"/>
                </a:ext>
              </a:extLst>
            </p:cNvPr>
            <p:cNvSpPr/>
            <p:nvPr userDrawn="1"/>
          </p:nvSpPr>
          <p:spPr bwMode="auto">
            <a:xfrm>
              <a:off x="8941594" y="4008438"/>
              <a:ext cx="168275" cy="198438"/>
            </a:xfrm>
            <a:custGeom>
              <a:avLst/>
              <a:gdLst>
                <a:gd name="T0" fmla="*/ 38 w 40"/>
                <a:gd name="T1" fmla="*/ 36 h 47"/>
                <a:gd name="T2" fmla="*/ 29 w 40"/>
                <a:gd name="T3" fmla="*/ 44 h 47"/>
                <a:gd name="T4" fmla="*/ 25 w 40"/>
                <a:gd name="T5" fmla="*/ 44 h 47"/>
                <a:gd name="T6" fmla="*/ 17 w 40"/>
                <a:gd name="T7" fmla="*/ 44 h 47"/>
                <a:gd name="T8" fmla="*/ 16 w 40"/>
                <a:gd name="T9" fmla="*/ 37 h 47"/>
                <a:gd name="T10" fmla="*/ 16 w 40"/>
                <a:gd name="T11" fmla="*/ 33 h 47"/>
                <a:gd name="T12" fmla="*/ 16 w 40"/>
                <a:gd name="T13" fmla="*/ 25 h 47"/>
                <a:gd name="T14" fmla="*/ 21 w 40"/>
                <a:gd name="T15" fmla="*/ 24 h 47"/>
                <a:gd name="T16" fmla="*/ 31 w 40"/>
                <a:gd name="T17" fmla="*/ 25 h 47"/>
                <a:gd name="T18" fmla="*/ 32 w 40"/>
                <a:gd name="T19" fmla="*/ 29 h 47"/>
                <a:gd name="T20" fmla="*/ 32 w 40"/>
                <a:gd name="T21" fmla="*/ 31 h 47"/>
                <a:gd name="T22" fmla="*/ 34 w 40"/>
                <a:gd name="T23" fmla="*/ 31 h 47"/>
                <a:gd name="T24" fmla="*/ 34 w 40"/>
                <a:gd name="T25" fmla="*/ 24 h 47"/>
                <a:gd name="T26" fmla="*/ 34 w 40"/>
                <a:gd name="T27" fmla="*/ 16 h 47"/>
                <a:gd name="T28" fmla="*/ 32 w 40"/>
                <a:gd name="T29" fmla="*/ 16 h 47"/>
                <a:gd name="T30" fmla="*/ 32 w 40"/>
                <a:gd name="T31" fmla="*/ 18 h 47"/>
                <a:gd name="T32" fmla="*/ 31 w 40"/>
                <a:gd name="T33" fmla="*/ 21 h 47"/>
                <a:gd name="T34" fmla="*/ 21 w 40"/>
                <a:gd name="T35" fmla="*/ 22 h 47"/>
                <a:gd name="T36" fmla="*/ 16 w 40"/>
                <a:gd name="T37" fmla="*/ 21 h 47"/>
                <a:gd name="T38" fmla="*/ 16 w 40"/>
                <a:gd name="T39" fmla="*/ 15 h 47"/>
                <a:gd name="T40" fmla="*/ 16 w 40"/>
                <a:gd name="T41" fmla="*/ 10 h 47"/>
                <a:gd name="T42" fmla="*/ 17 w 40"/>
                <a:gd name="T43" fmla="*/ 4 h 47"/>
                <a:gd name="T44" fmla="*/ 36 w 40"/>
                <a:gd name="T45" fmla="*/ 5 h 47"/>
                <a:gd name="T46" fmla="*/ 36 w 40"/>
                <a:gd name="T47" fmla="*/ 11 h 47"/>
                <a:gd name="T48" fmla="*/ 38 w 40"/>
                <a:gd name="T49" fmla="*/ 11 h 47"/>
                <a:gd name="T50" fmla="*/ 39 w 40"/>
                <a:gd name="T51" fmla="*/ 1 h 47"/>
                <a:gd name="T52" fmla="*/ 24 w 40"/>
                <a:gd name="T53" fmla="*/ 0 h 47"/>
                <a:gd name="T54" fmla="*/ 13 w 40"/>
                <a:gd name="T55" fmla="*/ 0 h 47"/>
                <a:gd name="T56" fmla="*/ 10 w 40"/>
                <a:gd name="T57" fmla="*/ 0 h 47"/>
                <a:gd name="T58" fmla="*/ 0 w 40"/>
                <a:gd name="T59" fmla="*/ 0 h 47"/>
                <a:gd name="T60" fmla="*/ 0 w 40"/>
                <a:gd name="T61" fmla="*/ 2 h 47"/>
                <a:gd name="T62" fmla="*/ 2 w 40"/>
                <a:gd name="T63" fmla="*/ 3 h 47"/>
                <a:gd name="T64" fmla="*/ 5 w 40"/>
                <a:gd name="T65" fmla="*/ 3 h 47"/>
                <a:gd name="T66" fmla="*/ 6 w 40"/>
                <a:gd name="T67" fmla="*/ 4 h 47"/>
                <a:gd name="T68" fmla="*/ 6 w 40"/>
                <a:gd name="T69" fmla="*/ 7 h 47"/>
                <a:gd name="T70" fmla="*/ 6 w 40"/>
                <a:gd name="T71" fmla="*/ 15 h 47"/>
                <a:gd name="T72" fmla="*/ 6 w 40"/>
                <a:gd name="T73" fmla="*/ 33 h 47"/>
                <a:gd name="T74" fmla="*/ 6 w 40"/>
                <a:gd name="T75" fmla="*/ 42 h 47"/>
                <a:gd name="T76" fmla="*/ 5 w 40"/>
                <a:gd name="T77" fmla="*/ 44 h 47"/>
                <a:gd name="T78" fmla="*/ 1 w 40"/>
                <a:gd name="T79" fmla="*/ 45 h 47"/>
                <a:gd name="T80" fmla="*/ 0 w 40"/>
                <a:gd name="T81" fmla="*/ 45 h 47"/>
                <a:gd name="T82" fmla="*/ 0 w 40"/>
                <a:gd name="T83" fmla="*/ 47 h 47"/>
                <a:gd name="T84" fmla="*/ 4 w 40"/>
                <a:gd name="T85" fmla="*/ 47 h 47"/>
                <a:gd name="T86" fmla="*/ 4 w 40"/>
                <a:gd name="T87" fmla="*/ 47 h 47"/>
                <a:gd name="T88" fmla="*/ 13 w 40"/>
                <a:gd name="T89" fmla="*/ 47 h 47"/>
                <a:gd name="T90" fmla="*/ 23 w 40"/>
                <a:gd name="T91" fmla="*/ 47 h 47"/>
                <a:gd name="T92" fmla="*/ 28 w 40"/>
                <a:gd name="T93" fmla="*/ 47 h 47"/>
                <a:gd name="T94" fmla="*/ 30 w 40"/>
                <a:gd name="T95" fmla="*/ 47 h 47"/>
                <a:gd name="T96" fmla="*/ 32 w 40"/>
                <a:gd name="T97" fmla="*/ 47 h 47"/>
                <a:gd name="T98" fmla="*/ 39 w 40"/>
                <a:gd name="T99" fmla="*/ 47 h 47"/>
                <a:gd name="T100" fmla="*/ 39 w 40"/>
                <a:gd name="T101" fmla="*/ 45 h 47"/>
                <a:gd name="T102" fmla="*/ 40 w 40"/>
                <a:gd name="T103" fmla="*/ 36 h 47"/>
                <a:gd name="T104" fmla="*/ 38 w 40"/>
                <a:gd name="T105"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 h="47">
                  <a:moveTo>
                    <a:pt x="38" y="36"/>
                  </a:moveTo>
                  <a:cubicBezTo>
                    <a:pt x="37" y="40"/>
                    <a:pt x="37" y="43"/>
                    <a:pt x="29" y="44"/>
                  </a:cubicBezTo>
                  <a:cubicBezTo>
                    <a:pt x="28" y="44"/>
                    <a:pt x="26" y="44"/>
                    <a:pt x="25" y="44"/>
                  </a:cubicBezTo>
                  <a:cubicBezTo>
                    <a:pt x="22" y="44"/>
                    <a:pt x="19" y="44"/>
                    <a:pt x="17" y="44"/>
                  </a:cubicBezTo>
                  <a:cubicBezTo>
                    <a:pt x="16" y="42"/>
                    <a:pt x="16" y="40"/>
                    <a:pt x="16" y="37"/>
                  </a:cubicBezTo>
                  <a:cubicBezTo>
                    <a:pt x="16" y="33"/>
                    <a:pt x="16" y="33"/>
                    <a:pt x="16" y="33"/>
                  </a:cubicBezTo>
                  <a:cubicBezTo>
                    <a:pt x="16" y="25"/>
                    <a:pt x="16" y="25"/>
                    <a:pt x="16" y="25"/>
                  </a:cubicBezTo>
                  <a:cubicBezTo>
                    <a:pt x="18" y="25"/>
                    <a:pt x="19" y="25"/>
                    <a:pt x="21" y="24"/>
                  </a:cubicBezTo>
                  <a:cubicBezTo>
                    <a:pt x="24" y="25"/>
                    <a:pt x="31" y="25"/>
                    <a:pt x="31" y="25"/>
                  </a:cubicBezTo>
                  <a:cubicBezTo>
                    <a:pt x="32" y="26"/>
                    <a:pt x="32" y="27"/>
                    <a:pt x="32" y="29"/>
                  </a:cubicBezTo>
                  <a:cubicBezTo>
                    <a:pt x="32" y="31"/>
                    <a:pt x="32" y="31"/>
                    <a:pt x="32" y="31"/>
                  </a:cubicBezTo>
                  <a:cubicBezTo>
                    <a:pt x="34" y="31"/>
                    <a:pt x="34" y="31"/>
                    <a:pt x="34" y="31"/>
                  </a:cubicBezTo>
                  <a:cubicBezTo>
                    <a:pt x="34" y="28"/>
                    <a:pt x="34" y="26"/>
                    <a:pt x="34" y="24"/>
                  </a:cubicBezTo>
                  <a:cubicBezTo>
                    <a:pt x="34" y="22"/>
                    <a:pt x="34" y="19"/>
                    <a:pt x="34" y="16"/>
                  </a:cubicBezTo>
                  <a:cubicBezTo>
                    <a:pt x="32" y="16"/>
                    <a:pt x="32" y="16"/>
                    <a:pt x="32" y="16"/>
                  </a:cubicBezTo>
                  <a:cubicBezTo>
                    <a:pt x="32" y="18"/>
                    <a:pt x="32" y="18"/>
                    <a:pt x="32" y="18"/>
                  </a:cubicBezTo>
                  <a:cubicBezTo>
                    <a:pt x="32" y="20"/>
                    <a:pt x="32" y="21"/>
                    <a:pt x="31" y="21"/>
                  </a:cubicBezTo>
                  <a:cubicBezTo>
                    <a:pt x="31" y="21"/>
                    <a:pt x="28" y="22"/>
                    <a:pt x="21" y="22"/>
                  </a:cubicBezTo>
                  <a:cubicBezTo>
                    <a:pt x="19" y="22"/>
                    <a:pt x="18" y="22"/>
                    <a:pt x="16" y="21"/>
                  </a:cubicBezTo>
                  <a:cubicBezTo>
                    <a:pt x="16" y="15"/>
                    <a:pt x="16" y="15"/>
                    <a:pt x="16" y="15"/>
                  </a:cubicBezTo>
                  <a:cubicBezTo>
                    <a:pt x="16" y="10"/>
                    <a:pt x="16" y="10"/>
                    <a:pt x="16" y="10"/>
                  </a:cubicBezTo>
                  <a:cubicBezTo>
                    <a:pt x="17" y="8"/>
                    <a:pt x="17" y="6"/>
                    <a:pt x="17" y="4"/>
                  </a:cubicBezTo>
                  <a:cubicBezTo>
                    <a:pt x="22" y="3"/>
                    <a:pt x="31" y="3"/>
                    <a:pt x="36" y="5"/>
                  </a:cubicBezTo>
                  <a:cubicBezTo>
                    <a:pt x="36" y="6"/>
                    <a:pt x="36" y="8"/>
                    <a:pt x="36" y="11"/>
                  </a:cubicBezTo>
                  <a:cubicBezTo>
                    <a:pt x="38" y="11"/>
                    <a:pt x="38" y="11"/>
                    <a:pt x="38" y="11"/>
                  </a:cubicBezTo>
                  <a:cubicBezTo>
                    <a:pt x="38" y="6"/>
                    <a:pt x="39" y="3"/>
                    <a:pt x="39" y="1"/>
                  </a:cubicBezTo>
                  <a:cubicBezTo>
                    <a:pt x="34" y="0"/>
                    <a:pt x="29" y="0"/>
                    <a:pt x="24" y="0"/>
                  </a:cubicBezTo>
                  <a:cubicBezTo>
                    <a:pt x="13" y="0"/>
                    <a:pt x="13" y="0"/>
                    <a:pt x="13" y="0"/>
                  </a:cubicBezTo>
                  <a:cubicBezTo>
                    <a:pt x="12" y="0"/>
                    <a:pt x="11" y="0"/>
                    <a:pt x="10" y="0"/>
                  </a:cubicBezTo>
                  <a:cubicBezTo>
                    <a:pt x="7" y="0"/>
                    <a:pt x="3" y="0"/>
                    <a:pt x="0" y="0"/>
                  </a:cubicBezTo>
                  <a:cubicBezTo>
                    <a:pt x="0" y="2"/>
                    <a:pt x="0" y="2"/>
                    <a:pt x="0" y="2"/>
                  </a:cubicBezTo>
                  <a:cubicBezTo>
                    <a:pt x="2" y="3"/>
                    <a:pt x="2" y="3"/>
                    <a:pt x="2" y="3"/>
                  </a:cubicBezTo>
                  <a:cubicBezTo>
                    <a:pt x="4" y="3"/>
                    <a:pt x="5" y="3"/>
                    <a:pt x="5" y="3"/>
                  </a:cubicBezTo>
                  <a:cubicBezTo>
                    <a:pt x="5" y="3"/>
                    <a:pt x="5" y="4"/>
                    <a:pt x="6" y="4"/>
                  </a:cubicBezTo>
                  <a:cubicBezTo>
                    <a:pt x="6" y="4"/>
                    <a:pt x="6" y="5"/>
                    <a:pt x="6" y="7"/>
                  </a:cubicBezTo>
                  <a:cubicBezTo>
                    <a:pt x="6" y="9"/>
                    <a:pt x="6" y="12"/>
                    <a:pt x="6" y="15"/>
                  </a:cubicBezTo>
                  <a:cubicBezTo>
                    <a:pt x="6" y="33"/>
                    <a:pt x="6" y="33"/>
                    <a:pt x="6" y="33"/>
                  </a:cubicBezTo>
                  <a:cubicBezTo>
                    <a:pt x="6" y="37"/>
                    <a:pt x="6" y="40"/>
                    <a:pt x="6" y="42"/>
                  </a:cubicBezTo>
                  <a:cubicBezTo>
                    <a:pt x="6" y="43"/>
                    <a:pt x="6" y="44"/>
                    <a:pt x="5" y="44"/>
                  </a:cubicBezTo>
                  <a:cubicBezTo>
                    <a:pt x="5" y="45"/>
                    <a:pt x="3" y="45"/>
                    <a:pt x="1" y="45"/>
                  </a:cubicBezTo>
                  <a:cubicBezTo>
                    <a:pt x="0" y="45"/>
                    <a:pt x="0" y="45"/>
                    <a:pt x="0" y="45"/>
                  </a:cubicBezTo>
                  <a:cubicBezTo>
                    <a:pt x="0" y="47"/>
                    <a:pt x="0" y="47"/>
                    <a:pt x="0" y="47"/>
                  </a:cubicBezTo>
                  <a:cubicBezTo>
                    <a:pt x="2" y="47"/>
                    <a:pt x="3" y="47"/>
                    <a:pt x="4" y="47"/>
                  </a:cubicBezTo>
                  <a:cubicBezTo>
                    <a:pt x="4" y="47"/>
                    <a:pt x="4" y="47"/>
                    <a:pt x="4" y="47"/>
                  </a:cubicBezTo>
                  <a:cubicBezTo>
                    <a:pt x="7" y="47"/>
                    <a:pt x="10" y="47"/>
                    <a:pt x="13" y="47"/>
                  </a:cubicBezTo>
                  <a:cubicBezTo>
                    <a:pt x="15" y="47"/>
                    <a:pt x="19" y="47"/>
                    <a:pt x="23" y="47"/>
                  </a:cubicBezTo>
                  <a:cubicBezTo>
                    <a:pt x="28" y="47"/>
                    <a:pt x="28" y="47"/>
                    <a:pt x="28" y="47"/>
                  </a:cubicBezTo>
                  <a:cubicBezTo>
                    <a:pt x="29" y="47"/>
                    <a:pt x="30" y="47"/>
                    <a:pt x="30" y="47"/>
                  </a:cubicBezTo>
                  <a:cubicBezTo>
                    <a:pt x="32" y="47"/>
                    <a:pt x="32" y="47"/>
                    <a:pt x="32" y="47"/>
                  </a:cubicBezTo>
                  <a:cubicBezTo>
                    <a:pt x="34" y="47"/>
                    <a:pt x="37" y="47"/>
                    <a:pt x="39" y="47"/>
                  </a:cubicBezTo>
                  <a:cubicBezTo>
                    <a:pt x="39" y="45"/>
                    <a:pt x="39" y="45"/>
                    <a:pt x="39" y="45"/>
                  </a:cubicBezTo>
                  <a:cubicBezTo>
                    <a:pt x="39" y="44"/>
                    <a:pt x="40" y="41"/>
                    <a:pt x="40" y="36"/>
                  </a:cubicBezTo>
                  <a:lnTo>
                    <a:pt x="38" y="36"/>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iṡḷidê">
              <a:extLst>
                <a:ext uri="{FF2B5EF4-FFF2-40B4-BE49-F238E27FC236}">
                  <a16:creationId xmlns:a16="http://schemas.microsoft.com/office/drawing/2014/main" xmlns="" id="{5691BF3E-92B1-480D-BA58-55A03E30745C}"/>
                </a:ext>
              </a:extLst>
            </p:cNvPr>
            <p:cNvSpPr/>
            <p:nvPr userDrawn="1"/>
          </p:nvSpPr>
          <p:spPr bwMode="auto">
            <a:xfrm>
              <a:off x="8717756" y="4008438"/>
              <a:ext cx="211138" cy="203200"/>
            </a:xfrm>
            <a:custGeom>
              <a:avLst/>
              <a:gdLst>
                <a:gd name="T0" fmla="*/ 32 w 50"/>
                <a:gd name="T1" fmla="*/ 0 h 48"/>
                <a:gd name="T2" fmla="*/ 32 w 50"/>
                <a:gd name="T3" fmla="*/ 2 h 48"/>
                <a:gd name="T4" fmla="*/ 35 w 50"/>
                <a:gd name="T5" fmla="*/ 3 h 48"/>
                <a:gd name="T6" fmla="*/ 36 w 50"/>
                <a:gd name="T7" fmla="*/ 3 h 48"/>
                <a:gd name="T8" fmla="*/ 38 w 50"/>
                <a:gd name="T9" fmla="*/ 4 h 48"/>
                <a:gd name="T10" fmla="*/ 34 w 50"/>
                <a:gd name="T11" fmla="*/ 17 h 48"/>
                <a:gd name="T12" fmla="*/ 27 w 50"/>
                <a:gd name="T13" fmla="*/ 34 h 48"/>
                <a:gd name="T14" fmla="*/ 20 w 50"/>
                <a:gd name="T15" fmla="*/ 16 h 48"/>
                <a:gd name="T16" fmla="*/ 15 w 50"/>
                <a:gd name="T17" fmla="*/ 5 h 48"/>
                <a:gd name="T18" fmla="*/ 15 w 50"/>
                <a:gd name="T19" fmla="*/ 4 h 48"/>
                <a:gd name="T20" fmla="*/ 16 w 50"/>
                <a:gd name="T21" fmla="*/ 3 h 48"/>
                <a:gd name="T22" fmla="*/ 18 w 50"/>
                <a:gd name="T23" fmla="*/ 3 h 48"/>
                <a:gd name="T24" fmla="*/ 21 w 50"/>
                <a:gd name="T25" fmla="*/ 3 h 48"/>
                <a:gd name="T26" fmla="*/ 21 w 50"/>
                <a:gd name="T27" fmla="*/ 0 h 48"/>
                <a:gd name="T28" fmla="*/ 0 w 50"/>
                <a:gd name="T29" fmla="*/ 0 h 48"/>
                <a:gd name="T30" fmla="*/ 0 w 50"/>
                <a:gd name="T31" fmla="*/ 2 h 48"/>
                <a:gd name="T32" fmla="*/ 1 w 50"/>
                <a:gd name="T33" fmla="*/ 2 h 48"/>
                <a:gd name="T34" fmla="*/ 4 w 50"/>
                <a:gd name="T35" fmla="*/ 3 h 48"/>
                <a:gd name="T36" fmla="*/ 7 w 50"/>
                <a:gd name="T37" fmla="*/ 10 h 48"/>
                <a:gd name="T38" fmla="*/ 18 w 50"/>
                <a:gd name="T39" fmla="*/ 39 h 48"/>
                <a:gd name="T40" fmla="*/ 21 w 50"/>
                <a:gd name="T41" fmla="*/ 48 h 48"/>
                <a:gd name="T42" fmla="*/ 29 w 50"/>
                <a:gd name="T43" fmla="*/ 48 h 48"/>
                <a:gd name="T44" fmla="*/ 33 w 50"/>
                <a:gd name="T45" fmla="*/ 35 h 48"/>
                <a:gd name="T46" fmla="*/ 44 w 50"/>
                <a:gd name="T47" fmla="*/ 8 h 48"/>
                <a:gd name="T48" fmla="*/ 47 w 50"/>
                <a:gd name="T49" fmla="*/ 3 h 48"/>
                <a:gd name="T50" fmla="*/ 49 w 50"/>
                <a:gd name="T51" fmla="*/ 2 h 48"/>
                <a:gd name="T52" fmla="*/ 50 w 50"/>
                <a:gd name="T53" fmla="*/ 2 h 48"/>
                <a:gd name="T54" fmla="*/ 50 w 50"/>
                <a:gd name="T55" fmla="*/ 0 h 48"/>
                <a:gd name="T56" fmla="*/ 32 w 50"/>
                <a:gd name="T5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8">
                  <a:moveTo>
                    <a:pt x="32" y="0"/>
                  </a:moveTo>
                  <a:cubicBezTo>
                    <a:pt x="32" y="2"/>
                    <a:pt x="32" y="2"/>
                    <a:pt x="32" y="2"/>
                  </a:cubicBezTo>
                  <a:cubicBezTo>
                    <a:pt x="35" y="3"/>
                    <a:pt x="35" y="3"/>
                    <a:pt x="35" y="3"/>
                  </a:cubicBezTo>
                  <a:cubicBezTo>
                    <a:pt x="36" y="3"/>
                    <a:pt x="36" y="3"/>
                    <a:pt x="36" y="3"/>
                  </a:cubicBezTo>
                  <a:cubicBezTo>
                    <a:pt x="37" y="3"/>
                    <a:pt x="38" y="3"/>
                    <a:pt x="38" y="4"/>
                  </a:cubicBezTo>
                  <a:cubicBezTo>
                    <a:pt x="38" y="6"/>
                    <a:pt x="36" y="10"/>
                    <a:pt x="34" y="17"/>
                  </a:cubicBezTo>
                  <a:cubicBezTo>
                    <a:pt x="27" y="34"/>
                    <a:pt x="27" y="34"/>
                    <a:pt x="27" y="34"/>
                  </a:cubicBezTo>
                  <a:cubicBezTo>
                    <a:pt x="20" y="16"/>
                    <a:pt x="20" y="16"/>
                    <a:pt x="20" y="16"/>
                  </a:cubicBezTo>
                  <a:cubicBezTo>
                    <a:pt x="15" y="5"/>
                    <a:pt x="15" y="5"/>
                    <a:pt x="15" y="5"/>
                  </a:cubicBezTo>
                  <a:cubicBezTo>
                    <a:pt x="15" y="4"/>
                    <a:pt x="15" y="4"/>
                    <a:pt x="15" y="4"/>
                  </a:cubicBezTo>
                  <a:cubicBezTo>
                    <a:pt x="15" y="3"/>
                    <a:pt x="15" y="3"/>
                    <a:pt x="16" y="3"/>
                  </a:cubicBezTo>
                  <a:cubicBezTo>
                    <a:pt x="16" y="3"/>
                    <a:pt x="17" y="3"/>
                    <a:pt x="18" y="3"/>
                  </a:cubicBezTo>
                  <a:cubicBezTo>
                    <a:pt x="21" y="3"/>
                    <a:pt x="21" y="3"/>
                    <a:pt x="21" y="3"/>
                  </a:cubicBezTo>
                  <a:cubicBezTo>
                    <a:pt x="21" y="0"/>
                    <a:pt x="21" y="0"/>
                    <a:pt x="21" y="0"/>
                  </a:cubicBezTo>
                  <a:cubicBezTo>
                    <a:pt x="14" y="1"/>
                    <a:pt x="7" y="1"/>
                    <a:pt x="0" y="0"/>
                  </a:cubicBezTo>
                  <a:cubicBezTo>
                    <a:pt x="0" y="2"/>
                    <a:pt x="0" y="2"/>
                    <a:pt x="0" y="2"/>
                  </a:cubicBezTo>
                  <a:cubicBezTo>
                    <a:pt x="1" y="2"/>
                    <a:pt x="1" y="2"/>
                    <a:pt x="1" y="2"/>
                  </a:cubicBezTo>
                  <a:cubicBezTo>
                    <a:pt x="2" y="2"/>
                    <a:pt x="3" y="2"/>
                    <a:pt x="4" y="3"/>
                  </a:cubicBezTo>
                  <a:cubicBezTo>
                    <a:pt x="4" y="3"/>
                    <a:pt x="5" y="6"/>
                    <a:pt x="7" y="10"/>
                  </a:cubicBezTo>
                  <a:cubicBezTo>
                    <a:pt x="18" y="39"/>
                    <a:pt x="18" y="39"/>
                    <a:pt x="18" y="39"/>
                  </a:cubicBezTo>
                  <a:cubicBezTo>
                    <a:pt x="19" y="42"/>
                    <a:pt x="21" y="45"/>
                    <a:pt x="21" y="48"/>
                  </a:cubicBezTo>
                  <a:cubicBezTo>
                    <a:pt x="25" y="48"/>
                    <a:pt x="25" y="48"/>
                    <a:pt x="29" y="48"/>
                  </a:cubicBezTo>
                  <a:cubicBezTo>
                    <a:pt x="29" y="45"/>
                    <a:pt x="31" y="40"/>
                    <a:pt x="33" y="35"/>
                  </a:cubicBezTo>
                  <a:cubicBezTo>
                    <a:pt x="44" y="8"/>
                    <a:pt x="44" y="8"/>
                    <a:pt x="44" y="8"/>
                  </a:cubicBezTo>
                  <a:cubicBezTo>
                    <a:pt x="45" y="5"/>
                    <a:pt x="46" y="4"/>
                    <a:pt x="47" y="3"/>
                  </a:cubicBezTo>
                  <a:cubicBezTo>
                    <a:pt x="47" y="3"/>
                    <a:pt x="48" y="2"/>
                    <a:pt x="49" y="2"/>
                  </a:cubicBezTo>
                  <a:cubicBezTo>
                    <a:pt x="50" y="2"/>
                    <a:pt x="50" y="2"/>
                    <a:pt x="50" y="2"/>
                  </a:cubicBezTo>
                  <a:cubicBezTo>
                    <a:pt x="50" y="0"/>
                    <a:pt x="50" y="0"/>
                    <a:pt x="50" y="0"/>
                  </a:cubicBezTo>
                  <a:cubicBezTo>
                    <a:pt x="44" y="1"/>
                    <a:pt x="38" y="1"/>
                    <a:pt x="32"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i$ľîďé">
              <a:extLst>
                <a:ext uri="{FF2B5EF4-FFF2-40B4-BE49-F238E27FC236}">
                  <a16:creationId xmlns:a16="http://schemas.microsoft.com/office/drawing/2014/main" xmlns="" id="{6E40E7C0-A827-48E5-A618-5DA44E8FEE63}"/>
                </a:ext>
              </a:extLst>
            </p:cNvPr>
            <p:cNvSpPr/>
            <p:nvPr userDrawn="1"/>
          </p:nvSpPr>
          <p:spPr bwMode="auto">
            <a:xfrm>
              <a:off x="8612981" y="4008438"/>
              <a:ext cx="92075" cy="198438"/>
            </a:xfrm>
            <a:custGeom>
              <a:avLst/>
              <a:gdLst>
                <a:gd name="T0" fmla="*/ 12 w 22"/>
                <a:gd name="T1" fmla="*/ 0 h 47"/>
                <a:gd name="T2" fmla="*/ 0 w 22"/>
                <a:gd name="T3" fmla="*/ 0 h 47"/>
                <a:gd name="T4" fmla="*/ 0 w 22"/>
                <a:gd name="T5" fmla="*/ 2 h 47"/>
                <a:gd name="T6" fmla="*/ 2 w 22"/>
                <a:gd name="T7" fmla="*/ 2 h 47"/>
                <a:gd name="T8" fmla="*/ 5 w 22"/>
                <a:gd name="T9" fmla="*/ 4 h 47"/>
                <a:gd name="T10" fmla="*/ 6 w 22"/>
                <a:gd name="T11" fmla="*/ 18 h 47"/>
                <a:gd name="T12" fmla="*/ 6 w 22"/>
                <a:gd name="T13" fmla="*/ 29 h 47"/>
                <a:gd name="T14" fmla="*/ 5 w 22"/>
                <a:gd name="T15" fmla="*/ 44 h 47"/>
                <a:gd name="T16" fmla="*/ 2 w 22"/>
                <a:gd name="T17" fmla="*/ 45 h 47"/>
                <a:gd name="T18" fmla="*/ 0 w 22"/>
                <a:gd name="T19" fmla="*/ 45 h 47"/>
                <a:gd name="T20" fmla="*/ 0 w 22"/>
                <a:gd name="T21" fmla="*/ 47 h 47"/>
                <a:gd name="T22" fmla="*/ 11 w 22"/>
                <a:gd name="T23" fmla="*/ 47 h 47"/>
                <a:gd name="T24" fmla="*/ 22 w 22"/>
                <a:gd name="T25" fmla="*/ 47 h 47"/>
                <a:gd name="T26" fmla="*/ 22 w 22"/>
                <a:gd name="T27" fmla="*/ 45 h 47"/>
                <a:gd name="T28" fmla="*/ 20 w 22"/>
                <a:gd name="T29" fmla="*/ 45 h 47"/>
                <a:gd name="T30" fmla="*/ 16 w 22"/>
                <a:gd name="T31" fmla="*/ 44 h 47"/>
                <a:gd name="T32" fmla="*/ 16 w 22"/>
                <a:gd name="T33" fmla="*/ 30 h 47"/>
                <a:gd name="T34" fmla="*/ 16 w 22"/>
                <a:gd name="T35" fmla="*/ 18 h 47"/>
                <a:gd name="T36" fmla="*/ 16 w 22"/>
                <a:gd name="T37" fmla="*/ 6 h 47"/>
                <a:gd name="T38" fmla="*/ 17 w 22"/>
                <a:gd name="T39" fmla="*/ 3 h 47"/>
                <a:gd name="T40" fmla="*/ 20 w 22"/>
                <a:gd name="T41" fmla="*/ 2 h 47"/>
                <a:gd name="T42" fmla="*/ 22 w 22"/>
                <a:gd name="T43" fmla="*/ 2 h 47"/>
                <a:gd name="T44" fmla="*/ 22 w 22"/>
                <a:gd name="T45" fmla="*/ 0 h 47"/>
                <a:gd name="T46" fmla="*/ 12 w 22"/>
                <a:gd name="T47" fmla="*/ 0 h 47"/>
                <a:gd name="T48" fmla="*/ 12 w 22"/>
                <a:gd name="T4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47">
                  <a:moveTo>
                    <a:pt x="12" y="0"/>
                  </a:moveTo>
                  <a:cubicBezTo>
                    <a:pt x="8" y="0"/>
                    <a:pt x="4" y="0"/>
                    <a:pt x="0" y="0"/>
                  </a:cubicBez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4" y="47"/>
                    <a:pt x="7" y="47"/>
                    <a:pt x="11" y="47"/>
                  </a:cubicBezTo>
                  <a:cubicBezTo>
                    <a:pt x="15" y="47"/>
                    <a:pt x="19"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9" y="0"/>
                    <a:pt x="16" y="0"/>
                    <a:pt x="12" y="0"/>
                  </a:cubicBezTo>
                  <a:cubicBezTo>
                    <a:pt x="12" y="0"/>
                    <a:pt x="12" y="0"/>
                    <a:pt x="12"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î$1iḑé">
              <a:extLst>
                <a:ext uri="{FF2B5EF4-FFF2-40B4-BE49-F238E27FC236}">
                  <a16:creationId xmlns:a16="http://schemas.microsoft.com/office/drawing/2014/main" xmlns="" id="{E7F30C40-EF95-4D96-BFE5-F245D4319902}"/>
                </a:ext>
              </a:extLst>
            </p:cNvPr>
            <p:cNvSpPr/>
            <p:nvPr userDrawn="1"/>
          </p:nvSpPr>
          <p:spPr bwMode="auto">
            <a:xfrm>
              <a:off x="8358981" y="4008438"/>
              <a:ext cx="241300" cy="203200"/>
            </a:xfrm>
            <a:custGeom>
              <a:avLst/>
              <a:gdLst>
                <a:gd name="T0" fmla="*/ 37 w 57"/>
                <a:gd name="T1" fmla="*/ 0 h 48"/>
                <a:gd name="T2" fmla="*/ 37 w 57"/>
                <a:gd name="T3" fmla="*/ 2 h 48"/>
                <a:gd name="T4" fmla="*/ 39 w 57"/>
                <a:gd name="T5" fmla="*/ 3 h 48"/>
                <a:gd name="T6" fmla="*/ 43 w 57"/>
                <a:gd name="T7" fmla="*/ 4 h 48"/>
                <a:gd name="T8" fmla="*/ 43 w 57"/>
                <a:gd name="T9" fmla="*/ 19 h 48"/>
                <a:gd name="T10" fmla="*/ 43 w 57"/>
                <a:gd name="T11" fmla="*/ 36 h 48"/>
                <a:gd name="T12" fmla="*/ 38 w 57"/>
                <a:gd name="T13" fmla="*/ 29 h 48"/>
                <a:gd name="T14" fmla="*/ 27 w 57"/>
                <a:gd name="T15" fmla="*/ 16 h 48"/>
                <a:gd name="T16" fmla="*/ 21 w 57"/>
                <a:gd name="T17" fmla="*/ 8 h 48"/>
                <a:gd name="T18" fmla="*/ 15 w 57"/>
                <a:gd name="T19" fmla="*/ 0 h 48"/>
                <a:gd name="T20" fmla="*/ 8 w 57"/>
                <a:gd name="T21" fmla="*/ 0 h 48"/>
                <a:gd name="T22" fmla="*/ 0 w 57"/>
                <a:gd name="T23" fmla="*/ 0 h 48"/>
                <a:gd name="T24" fmla="*/ 0 w 57"/>
                <a:gd name="T25" fmla="*/ 2 h 48"/>
                <a:gd name="T26" fmla="*/ 2 w 57"/>
                <a:gd name="T27" fmla="*/ 2 h 48"/>
                <a:gd name="T28" fmla="*/ 4 w 57"/>
                <a:gd name="T29" fmla="*/ 3 h 48"/>
                <a:gd name="T30" fmla="*/ 5 w 57"/>
                <a:gd name="T31" fmla="*/ 4 h 48"/>
                <a:gd name="T32" fmla="*/ 6 w 57"/>
                <a:gd name="T33" fmla="*/ 7 h 48"/>
                <a:gd name="T34" fmla="*/ 6 w 57"/>
                <a:gd name="T35" fmla="*/ 16 h 48"/>
                <a:gd name="T36" fmla="*/ 6 w 57"/>
                <a:gd name="T37" fmla="*/ 32 h 48"/>
                <a:gd name="T38" fmla="*/ 6 w 57"/>
                <a:gd name="T39" fmla="*/ 42 h 48"/>
                <a:gd name="T40" fmla="*/ 5 w 57"/>
                <a:gd name="T41" fmla="*/ 44 h 48"/>
                <a:gd name="T42" fmla="*/ 2 w 57"/>
                <a:gd name="T43" fmla="*/ 45 h 48"/>
                <a:gd name="T44" fmla="*/ 0 w 57"/>
                <a:gd name="T45" fmla="*/ 45 h 48"/>
                <a:gd name="T46" fmla="*/ 0 w 57"/>
                <a:gd name="T47" fmla="*/ 47 h 48"/>
                <a:gd name="T48" fmla="*/ 19 w 57"/>
                <a:gd name="T49" fmla="*/ 47 h 48"/>
                <a:gd name="T50" fmla="*/ 19 w 57"/>
                <a:gd name="T51" fmla="*/ 45 h 48"/>
                <a:gd name="T52" fmla="*/ 17 w 57"/>
                <a:gd name="T53" fmla="*/ 45 h 48"/>
                <a:gd name="T54" fmla="*/ 14 w 57"/>
                <a:gd name="T55" fmla="*/ 44 h 48"/>
                <a:gd name="T56" fmla="*/ 13 w 57"/>
                <a:gd name="T57" fmla="*/ 41 h 48"/>
                <a:gd name="T58" fmla="*/ 13 w 57"/>
                <a:gd name="T59" fmla="*/ 30 h 48"/>
                <a:gd name="T60" fmla="*/ 13 w 57"/>
                <a:gd name="T61" fmla="*/ 12 h 48"/>
                <a:gd name="T62" fmla="*/ 33 w 57"/>
                <a:gd name="T63" fmla="*/ 37 h 48"/>
                <a:gd name="T64" fmla="*/ 40 w 57"/>
                <a:gd name="T65" fmla="*/ 46 h 48"/>
                <a:gd name="T66" fmla="*/ 51 w 57"/>
                <a:gd name="T67" fmla="*/ 48 h 48"/>
                <a:gd name="T68" fmla="*/ 50 w 57"/>
                <a:gd name="T69" fmla="*/ 34 h 48"/>
                <a:gd name="T70" fmla="*/ 50 w 57"/>
                <a:gd name="T71" fmla="*/ 19 h 48"/>
                <a:gd name="T72" fmla="*/ 50 w 57"/>
                <a:gd name="T73" fmla="*/ 4 h 48"/>
                <a:gd name="T74" fmla="*/ 54 w 57"/>
                <a:gd name="T75" fmla="*/ 2 h 48"/>
                <a:gd name="T76" fmla="*/ 57 w 57"/>
                <a:gd name="T77" fmla="*/ 2 h 48"/>
                <a:gd name="T78" fmla="*/ 57 w 57"/>
                <a:gd name="T79" fmla="*/ 0 h 48"/>
                <a:gd name="T80" fmla="*/ 37 w 57"/>
                <a:gd name="T8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48">
                  <a:moveTo>
                    <a:pt x="37" y="0"/>
                  </a:moveTo>
                  <a:cubicBezTo>
                    <a:pt x="37" y="2"/>
                    <a:pt x="37" y="2"/>
                    <a:pt x="37" y="2"/>
                  </a:cubicBezTo>
                  <a:cubicBezTo>
                    <a:pt x="39" y="3"/>
                    <a:pt x="39" y="3"/>
                    <a:pt x="39" y="3"/>
                  </a:cubicBezTo>
                  <a:cubicBezTo>
                    <a:pt x="41" y="3"/>
                    <a:pt x="43" y="3"/>
                    <a:pt x="43" y="4"/>
                  </a:cubicBezTo>
                  <a:cubicBezTo>
                    <a:pt x="43" y="5"/>
                    <a:pt x="43" y="10"/>
                    <a:pt x="43" y="19"/>
                  </a:cubicBezTo>
                  <a:cubicBezTo>
                    <a:pt x="43" y="36"/>
                    <a:pt x="43" y="36"/>
                    <a:pt x="43" y="36"/>
                  </a:cubicBezTo>
                  <a:cubicBezTo>
                    <a:pt x="42" y="34"/>
                    <a:pt x="40" y="32"/>
                    <a:pt x="38" y="29"/>
                  </a:cubicBezTo>
                  <a:cubicBezTo>
                    <a:pt x="27" y="16"/>
                    <a:pt x="27" y="16"/>
                    <a:pt x="27" y="16"/>
                  </a:cubicBezTo>
                  <a:cubicBezTo>
                    <a:pt x="25" y="13"/>
                    <a:pt x="23" y="10"/>
                    <a:pt x="21" y="8"/>
                  </a:cubicBezTo>
                  <a:cubicBezTo>
                    <a:pt x="19" y="5"/>
                    <a:pt x="17" y="3"/>
                    <a:pt x="15" y="0"/>
                  </a:cubicBezTo>
                  <a:cubicBezTo>
                    <a:pt x="13" y="0"/>
                    <a:pt x="10" y="0"/>
                    <a:pt x="8" y="0"/>
                  </a:cubicBezTo>
                  <a:cubicBezTo>
                    <a:pt x="5" y="0"/>
                    <a:pt x="3" y="0"/>
                    <a:pt x="0" y="0"/>
                  </a:cubicBezTo>
                  <a:cubicBezTo>
                    <a:pt x="0" y="2"/>
                    <a:pt x="0" y="2"/>
                    <a:pt x="0" y="2"/>
                  </a:cubicBezTo>
                  <a:cubicBezTo>
                    <a:pt x="2" y="2"/>
                    <a:pt x="2" y="2"/>
                    <a:pt x="2" y="2"/>
                  </a:cubicBezTo>
                  <a:cubicBezTo>
                    <a:pt x="3" y="2"/>
                    <a:pt x="4" y="2"/>
                    <a:pt x="4" y="3"/>
                  </a:cubicBezTo>
                  <a:cubicBezTo>
                    <a:pt x="5" y="3"/>
                    <a:pt x="5" y="4"/>
                    <a:pt x="5" y="4"/>
                  </a:cubicBezTo>
                  <a:cubicBezTo>
                    <a:pt x="6" y="5"/>
                    <a:pt x="6" y="5"/>
                    <a:pt x="6" y="7"/>
                  </a:cubicBezTo>
                  <a:cubicBezTo>
                    <a:pt x="6" y="10"/>
                    <a:pt x="6" y="13"/>
                    <a:pt x="6" y="16"/>
                  </a:cubicBezTo>
                  <a:cubicBezTo>
                    <a:pt x="6" y="32"/>
                    <a:pt x="6" y="32"/>
                    <a:pt x="6" y="32"/>
                  </a:cubicBezTo>
                  <a:cubicBezTo>
                    <a:pt x="6" y="36"/>
                    <a:pt x="6" y="40"/>
                    <a:pt x="6" y="42"/>
                  </a:cubicBezTo>
                  <a:cubicBezTo>
                    <a:pt x="6" y="43"/>
                    <a:pt x="5" y="44"/>
                    <a:pt x="5" y="44"/>
                  </a:cubicBezTo>
                  <a:cubicBezTo>
                    <a:pt x="4" y="45"/>
                    <a:pt x="4" y="45"/>
                    <a:pt x="2" y="45"/>
                  </a:cubicBezTo>
                  <a:cubicBezTo>
                    <a:pt x="0" y="45"/>
                    <a:pt x="0" y="45"/>
                    <a:pt x="0" y="45"/>
                  </a:cubicBezTo>
                  <a:cubicBezTo>
                    <a:pt x="0" y="47"/>
                    <a:pt x="0" y="47"/>
                    <a:pt x="0" y="47"/>
                  </a:cubicBezTo>
                  <a:cubicBezTo>
                    <a:pt x="6" y="47"/>
                    <a:pt x="13" y="47"/>
                    <a:pt x="19" y="47"/>
                  </a:cubicBezTo>
                  <a:cubicBezTo>
                    <a:pt x="19" y="45"/>
                    <a:pt x="19" y="45"/>
                    <a:pt x="19" y="45"/>
                  </a:cubicBezTo>
                  <a:cubicBezTo>
                    <a:pt x="17" y="45"/>
                    <a:pt x="17" y="45"/>
                    <a:pt x="17" y="45"/>
                  </a:cubicBezTo>
                  <a:cubicBezTo>
                    <a:pt x="15" y="45"/>
                    <a:pt x="14" y="44"/>
                    <a:pt x="14" y="44"/>
                  </a:cubicBezTo>
                  <a:cubicBezTo>
                    <a:pt x="14" y="44"/>
                    <a:pt x="13" y="43"/>
                    <a:pt x="13" y="41"/>
                  </a:cubicBezTo>
                  <a:cubicBezTo>
                    <a:pt x="13" y="39"/>
                    <a:pt x="13" y="36"/>
                    <a:pt x="13" y="30"/>
                  </a:cubicBezTo>
                  <a:cubicBezTo>
                    <a:pt x="13" y="12"/>
                    <a:pt x="13" y="12"/>
                    <a:pt x="13" y="12"/>
                  </a:cubicBezTo>
                  <a:cubicBezTo>
                    <a:pt x="33" y="37"/>
                    <a:pt x="33" y="37"/>
                    <a:pt x="33" y="37"/>
                  </a:cubicBezTo>
                  <a:cubicBezTo>
                    <a:pt x="35" y="40"/>
                    <a:pt x="38" y="43"/>
                    <a:pt x="40" y="46"/>
                  </a:cubicBezTo>
                  <a:cubicBezTo>
                    <a:pt x="43" y="48"/>
                    <a:pt x="48" y="47"/>
                    <a:pt x="51" y="48"/>
                  </a:cubicBezTo>
                  <a:cubicBezTo>
                    <a:pt x="50" y="42"/>
                    <a:pt x="50" y="38"/>
                    <a:pt x="50" y="34"/>
                  </a:cubicBezTo>
                  <a:cubicBezTo>
                    <a:pt x="50" y="19"/>
                    <a:pt x="50" y="19"/>
                    <a:pt x="50" y="19"/>
                  </a:cubicBezTo>
                  <a:cubicBezTo>
                    <a:pt x="50" y="10"/>
                    <a:pt x="50" y="5"/>
                    <a:pt x="50" y="4"/>
                  </a:cubicBezTo>
                  <a:cubicBezTo>
                    <a:pt x="51" y="3"/>
                    <a:pt x="52" y="2"/>
                    <a:pt x="54" y="2"/>
                  </a:cubicBezTo>
                  <a:cubicBezTo>
                    <a:pt x="57" y="2"/>
                    <a:pt x="57" y="2"/>
                    <a:pt x="57" y="2"/>
                  </a:cubicBezTo>
                  <a:cubicBezTo>
                    <a:pt x="57" y="0"/>
                    <a:pt x="57" y="0"/>
                    <a:pt x="57" y="0"/>
                  </a:cubicBezTo>
                  <a:cubicBezTo>
                    <a:pt x="50" y="1"/>
                    <a:pt x="43"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ïṣļïďe">
              <a:extLst>
                <a:ext uri="{FF2B5EF4-FFF2-40B4-BE49-F238E27FC236}">
                  <a16:creationId xmlns:a16="http://schemas.microsoft.com/office/drawing/2014/main" xmlns="" id="{5B8F9C30-CCD5-4586-92BB-817829E8A6CA}"/>
                </a:ext>
              </a:extLst>
            </p:cNvPr>
            <p:cNvSpPr/>
            <p:nvPr userDrawn="1"/>
          </p:nvSpPr>
          <p:spPr bwMode="auto">
            <a:xfrm>
              <a:off x="8122444" y="4008438"/>
              <a:ext cx="223838" cy="203200"/>
            </a:xfrm>
            <a:custGeom>
              <a:avLst/>
              <a:gdLst>
                <a:gd name="T0" fmla="*/ 44 w 53"/>
                <a:gd name="T1" fmla="*/ 0 h 48"/>
                <a:gd name="T2" fmla="*/ 33 w 53"/>
                <a:gd name="T3" fmla="*/ 0 h 48"/>
                <a:gd name="T4" fmla="*/ 33 w 53"/>
                <a:gd name="T5" fmla="*/ 2 h 48"/>
                <a:gd name="T6" fmla="*/ 35 w 53"/>
                <a:gd name="T7" fmla="*/ 2 h 48"/>
                <a:gd name="T8" fmla="*/ 39 w 53"/>
                <a:gd name="T9" fmla="*/ 4 h 48"/>
                <a:gd name="T10" fmla="*/ 40 w 53"/>
                <a:gd name="T11" fmla="*/ 13 h 48"/>
                <a:gd name="T12" fmla="*/ 40 w 53"/>
                <a:gd name="T13" fmla="*/ 26 h 48"/>
                <a:gd name="T14" fmla="*/ 39 w 53"/>
                <a:gd name="T15" fmla="*/ 37 h 48"/>
                <a:gd name="T16" fmla="*/ 35 w 53"/>
                <a:gd name="T17" fmla="*/ 41 h 48"/>
                <a:gd name="T18" fmla="*/ 28 w 53"/>
                <a:gd name="T19" fmla="*/ 43 h 48"/>
                <a:gd name="T20" fmla="*/ 21 w 53"/>
                <a:gd name="T21" fmla="*/ 42 h 48"/>
                <a:gd name="T22" fmla="*/ 17 w 53"/>
                <a:gd name="T23" fmla="*/ 37 h 48"/>
                <a:gd name="T24" fmla="*/ 16 w 53"/>
                <a:gd name="T25" fmla="*/ 27 h 48"/>
                <a:gd name="T26" fmla="*/ 16 w 53"/>
                <a:gd name="T27" fmla="*/ 14 h 48"/>
                <a:gd name="T28" fmla="*/ 17 w 53"/>
                <a:gd name="T29" fmla="*/ 4 h 48"/>
                <a:gd name="T30" fmla="*/ 20 w 53"/>
                <a:gd name="T31" fmla="*/ 2 h 48"/>
                <a:gd name="T32" fmla="*/ 23 w 53"/>
                <a:gd name="T33" fmla="*/ 2 h 48"/>
                <a:gd name="T34" fmla="*/ 23 w 53"/>
                <a:gd name="T35" fmla="*/ 0 h 48"/>
                <a:gd name="T36" fmla="*/ 11 w 53"/>
                <a:gd name="T37" fmla="*/ 0 h 48"/>
                <a:gd name="T38" fmla="*/ 0 w 53"/>
                <a:gd name="T39" fmla="*/ 0 h 48"/>
                <a:gd name="T40" fmla="*/ 0 w 53"/>
                <a:gd name="T41" fmla="*/ 2 h 48"/>
                <a:gd name="T42" fmla="*/ 2 w 53"/>
                <a:gd name="T43" fmla="*/ 2 h 48"/>
                <a:gd name="T44" fmla="*/ 6 w 53"/>
                <a:gd name="T45" fmla="*/ 3 h 48"/>
                <a:gd name="T46" fmla="*/ 6 w 53"/>
                <a:gd name="T47" fmla="*/ 14 h 48"/>
                <a:gd name="T48" fmla="*/ 6 w 53"/>
                <a:gd name="T49" fmla="*/ 24 h 48"/>
                <a:gd name="T50" fmla="*/ 6 w 53"/>
                <a:gd name="T51" fmla="*/ 30 h 48"/>
                <a:gd name="T52" fmla="*/ 7 w 53"/>
                <a:gd name="T53" fmla="*/ 39 h 48"/>
                <a:gd name="T54" fmla="*/ 10 w 53"/>
                <a:gd name="T55" fmla="*/ 43 h 48"/>
                <a:gd name="T56" fmla="*/ 16 w 53"/>
                <a:gd name="T57" fmla="*/ 46 h 48"/>
                <a:gd name="T58" fmla="*/ 37 w 53"/>
                <a:gd name="T59" fmla="*/ 46 h 48"/>
                <a:gd name="T60" fmla="*/ 43 w 53"/>
                <a:gd name="T61" fmla="*/ 43 h 48"/>
                <a:gd name="T62" fmla="*/ 46 w 53"/>
                <a:gd name="T63" fmla="*/ 37 h 48"/>
                <a:gd name="T64" fmla="*/ 47 w 53"/>
                <a:gd name="T65" fmla="*/ 26 h 48"/>
                <a:gd name="T66" fmla="*/ 47 w 53"/>
                <a:gd name="T67" fmla="*/ 14 h 48"/>
                <a:gd name="T68" fmla="*/ 48 w 53"/>
                <a:gd name="T69" fmla="*/ 4 h 48"/>
                <a:gd name="T70" fmla="*/ 51 w 53"/>
                <a:gd name="T71" fmla="*/ 2 h 48"/>
                <a:gd name="T72" fmla="*/ 53 w 53"/>
                <a:gd name="T73" fmla="*/ 2 h 48"/>
                <a:gd name="T74" fmla="*/ 53 w 53"/>
                <a:gd name="T75" fmla="*/ 0 h 48"/>
                <a:gd name="T76" fmla="*/ 44 w 53"/>
                <a:gd name="T77" fmla="*/ 0 h 48"/>
                <a:gd name="T78" fmla="*/ 44 w 53"/>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48">
                  <a:moveTo>
                    <a:pt x="44" y="0"/>
                  </a:moveTo>
                  <a:cubicBezTo>
                    <a:pt x="40" y="0"/>
                    <a:pt x="37" y="0"/>
                    <a:pt x="33" y="0"/>
                  </a:cubicBezTo>
                  <a:cubicBezTo>
                    <a:pt x="33" y="2"/>
                    <a:pt x="33" y="2"/>
                    <a:pt x="33" y="2"/>
                  </a:cubicBezTo>
                  <a:cubicBezTo>
                    <a:pt x="35" y="2"/>
                    <a:pt x="35" y="2"/>
                    <a:pt x="35" y="2"/>
                  </a:cubicBezTo>
                  <a:cubicBezTo>
                    <a:pt x="37" y="2"/>
                    <a:pt x="39" y="3"/>
                    <a:pt x="39" y="4"/>
                  </a:cubicBezTo>
                  <a:cubicBezTo>
                    <a:pt x="40" y="4"/>
                    <a:pt x="40" y="8"/>
                    <a:pt x="40" y="13"/>
                  </a:cubicBezTo>
                  <a:cubicBezTo>
                    <a:pt x="40" y="26"/>
                    <a:pt x="40" y="26"/>
                    <a:pt x="40" y="26"/>
                  </a:cubicBezTo>
                  <a:cubicBezTo>
                    <a:pt x="40" y="31"/>
                    <a:pt x="40" y="35"/>
                    <a:pt x="39" y="37"/>
                  </a:cubicBezTo>
                  <a:cubicBezTo>
                    <a:pt x="38" y="39"/>
                    <a:pt x="37" y="41"/>
                    <a:pt x="35" y="41"/>
                  </a:cubicBezTo>
                  <a:cubicBezTo>
                    <a:pt x="33" y="43"/>
                    <a:pt x="30" y="43"/>
                    <a:pt x="28" y="43"/>
                  </a:cubicBezTo>
                  <a:cubicBezTo>
                    <a:pt x="25" y="43"/>
                    <a:pt x="23" y="43"/>
                    <a:pt x="21" y="42"/>
                  </a:cubicBezTo>
                  <a:cubicBezTo>
                    <a:pt x="19" y="40"/>
                    <a:pt x="17" y="39"/>
                    <a:pt x="17" y="37"/>
                  </a:cubicBezTo>
                  <a:cubicBezTo>
                    <a:pt x="16" y="35"/>
                    <a:pt x="16" y="32"/>
                    <a:pt x="16" y="27"/>
                  </a:cubicBezTo>
                  <a:cubicBezTo>
                    <a:pt x="16" y="14"/>
                    <a:pt x="16" y="14"/>
                    <a:pt x="16" y="14"/>
                  </a:cubicBezTo>
                  <a:cubicBezTo>
                    <a:pt x="16" y="8"/>
                    <a:pt x="16" y="4"/>
                    <a:pt x="17" y="4"/>
                  </a:cubicBezTo>
                  <a:cubicBezTo>
                    <a:pt x="17" y="3"/>
                    <a:pt x="18" y="2"/>
                    <a:pt x="20" y="2"/>
                  </a:cubicBezTo>
                  <a:cubicBezTo>
                    <a:pt x="23" y="2"/>
                    <a:pt x="23" y="2"/>
                    <a:pt x="23" y="2"/>
                  </a:cubicBezTo>
                  <a:cubicBezTo>
                    <a:pt x="23" y="0"/>
                    <a:pt x="23" y="0"/>
                    <a:pt x="23" y="0"/>
                  </a:cubicBezTo>
                  <a:cubicBezTo>
                    <a:pt x="19" y="0"/>
                    <a:pt x="15" y="0"/>
                    <a:pt x="11" y="0"/>
                  </a:cubicBezTo>
                  <a:cubicBezTo>
                    <a:pt x="7" y="0"/>
                    <a:pt x="4" y="0"/>
                    <a:pt x="0" y="0"/>
                  </a:cubicBezTo>
                  <a:cubicBezTo>
                    <a:pt x="0" y="2"/>
                    <a:pt x="0" y="2"/>
                    <a:pt x="0" y="2"/>
                  </a:cubicBezTo>
                  <a:cubicBezTo>
                    <a:pt x="2" y="2"/>
                    <a:pt x="2" y="2"/>
                    <a:pt x="2" y="2"/>
                  </a:cubicBezTo>
                  <a:cubicBezTo>
                    <a:pt x="4" y="2"/>
                    <a:pt x="5" y="3"/>
                    <a:pt x="6" y="3"/>
                  </a:cubicBezTo>
                  <a:cubicBezTo>
                    <a:pt x="6" y="4"/>
                    <a:pt x="6" y="8"/>
                    <a:pt x="6" y="14"/>
                  </a:cubicBezTo>
                  <a:cubicBezTo>
                    <a:pt x="6" y="24"/>
                    <a:pt x="6" y="24"/>
                    <a:pt x="6" y="24"/>
                  </a:cubicBezTo>
                  <a:cubicBezTo>
                    <a:pt x="6" y="30"/>
                    <a:pt x="6" y="30"/>
                    <a:pt x="6" y="30"/>
                  </a:cubicBezTo>
                  <a:cubicBezTo>
                    <a:pt x="6" y="34"/>
                    <a:pt x="6" y="37"/>
                    <a:pt x="7" y="39"/>
                  </a:cubicBezTo>
                  <a:cubicBezTo>
                    <a:pt x="7" y="41"/>
                    <a:pt x="8" y="42"/>
                    <a:pt x="10" y="43"/>
                  </a:cubicBezTo>
                  <a:cubicBezTo>
                    <a:pt x="11" y="45"/>
                    <a:pt x="13" y="46"/>
                    <a:pt x="16" y="46"/>
                  </a:cubicBezTo>
                  <a:cubicBezTo>
                    <a:pt x="21" y="48"/>
                    <a:pt x="32" y="48"/>
                    <a:pt x="37" y="46"/>
                  </a:cubicBezTo>
                  <a:cubicBezTo>
                    <a:pt x="40" y="45"/>
                    <a:pt x="41" y="44"/>
                    <a:pt x="43" y="43"/>
                  </a:cubicBezTo>
                  <a:cubicBezTo>
                    <a:pt x="44" y="41"/>
                    <a:pt x="45" y="39"/>
                    <a:pt x="46" y="37"/>
                  </a:cubicBezTo>
                  <a:cubicBezTo>
                    <a:pt x="47" y="35"/>
                    <a:pt x="47" y="32"/>
                    <a:pt x="47" y="26"/>
                  </a:cubicBezTo>
                  <a:cubicBezTo>
                    <a:pt x="47" y="14"/>
                    <a:pt x="47" y="14"/>
                    <a:pt x="47" y="14"/>
                  </a:cubicBezTo>
                  <a:cubicBezTo>
                    <a:pt x="47" y="8"/>
                    <a:pt x="47" y="5"/>
                    <a:pt x="48" y="4"/>
                  </a:cubicBezTo>
                  <a:cubicBezTo>
                    <a:pt x="48" y="3"/>
                    <a:pt x="49" y="2"/>
                    <a:pt x="51" y="2"/>
                  </a:cubicBezTo>
                  <a:cubicBezTo>
                    <a:pt x="53" y="2"/>
                    <a:pt x="53" y="2"/>
                    <a:pt x="53" y="2"/>
                  </a:cubicBezTo>
                  <a:cubicBezTo>
                    <a:pt x="53" y="0"/>
                    <a:pt x="53" y="0"/>
                    <a:pt x="53" y="0"/>
                  </a:cubicBezTo>
                  <a:cubicBezTo>
                    <a:pt x="50" y="0"/>
                    <a:pt x="47" y="0"/>
                    <a:pt x="44" y="0"/>
                  </a:cubicBezTo>
                  <a:cubicBezTo>
                    <a:pt x="44" y="0"/>
                    <a:pt x="44" y="0"/>
                    <a:pt x="44"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îŝľíďè">
              <a:extLst>
                <a:ext uri="{FF2B5EF4-FFF2-40B4-BE49-F238E27FC236}">
                  <a16:creationId xmlns:a16="http://schemas.microsoft.com/office/drawing/2014/main" xmlns="" id="{6527AC63-7311-4CE9-9F56-16147391A11C}"/>
                </a:ext>
              </a:extLst>
            </p:cNvPr>
            <p:cNvSpPr/>
            <p:nvPr userDrawn="1"/>
          </p:nvSpPr>
          <p:spPr bwMode="auto">
            <a:xfrm>
              <a:off x="7785894" y="4003676"/>
              <a:ext cx="198438" cy="212725"/>
            </a:xfrm>
            <a:custGeom>
              <a:avLst/>
              <a:gdLst>
                <a:gd name="T0" fmla="*/ 21 w 47"/>
                <a:gd name="T1" fmla="*/ 42 h 50"/>
                <a:gd name="T2" fmla="*/ 13 w 47"/>
                <a:gd name="T3" fmla="*/ 35 h 50"/>
                <a:gd name="T4" fmla="*/ 10 w 47"/>
                <a:gd name="T5" fmla="*/ 23 h 50"/>
                <a:gd name="T6" fmla="*/ 16 w 47"/>
                <a:gd name="T7" fmla="*/ 9 h 50"/>
                <a:gd name="T8" fmla="*/ 43 w 47"/>
                <a:gd name="T9" fmla="*/ 7 h 50"/>
                <a:gd name="T10" fmla="*/ 43 w 47"/>
                <a:gd name="T11" fmla="*/ 13 h 50"/>
                <a:gd name="T12" fmla="*/ 45 w 47"/>
                <a:gd name="T13" fmla="*/ 13 h 50"/>
                <a:gd name="T14" fmla="*/ 47 w 47"/>
                <a:gd name="T15" fmla="*/ 3 h 50"/>
                <a:gd name="T16" fmla="*/ 42 w 47"/>
                <a:gd name="T17" fmla="*/ 2 h 50"/>
                <a:gd name="T18" fmla="*/ 12 w 47"/>
                <a:gd name="T19" fmla="*/ 4 h 50"/>
                <a:gd name="T20" fmla="*/ 3 w 47"/>
                <a:gd name="T21" fmla="*/ 12 h 50"/>
                <a:gd name="T22" fmla="*/ 0 w 47"/>
                <a:gd name="T23" fmla="*/ 25 h 50"/>
                <a:gd name="T24" fmla="*/ 3 w 47"/>
                <a:gd name="T25" fmla="*/ 37 h 50"/>
                <a:gd name="T26" fmla="*/ 12 w 47"/>
                <a:gd name="T27" fmla="*/ 46 h 50"/>
                <a:gd name="T28" fmla="*/ 38 w 47"/>
                <a:gd name="T29" fmla="*/ 48 h 50"/>
                <a:gd name="T30" fmla="*/ 46 w 47"/>
                <a:gd name="T31" fmla="*/ 45 h 50"/>
                <a:gd name="T32" fmla="*/ 47 w 47"/>
                <a:gd name="T33" fmla="*/ 42 h 50"/>
                <a:gd name="T34" fmla="*/ 47 w 47"/>
                <a:gd name="T35" fmla="*/ 41 h 50"/>
                <a:gd name="T36" fmla="*/ 21 w 47"/>
                <a:gd name="T37"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 h="50">
                  <a:moveTo>
                    <a:pt x="21" y="42"/>
                  </a:moveTo>
                  <a:cubicBezTo>
                    <a:pt x="17" y="41"/>
                    <a:pt x="15" y="38"/>
                    <a:pt x="13" y="35"/>
                  </a:cubicBezTo>
                  <a:cubicBezTo>
                    <a:pt x="11" y="31"/>
                    <a:pt x="10" y="27"/>
                    <a:pt x="10" y="23"/>
                  </a:cubicBezTo>
                  <a:cubicBezTo>
                    <a:pt x="10" y="17"/>
                    <a:pt x="12" y="12"/>
                    <a:pt x="16" y="9"/>
                  </a:cubicBezTo>
                  <a:cubicBezTo>
                    <a:pt x="22" y="2"/>
                    <a:pt x="35" y="2"/>
                    <a:pt x="43" y="7"/>
                  </a:cubicBezTo>
                  <a:cubicBezTo>
                    <a:pt x="43" y="13"/>
                    <a:pt x="43" y="13"/>
                    <a:pt x="43" y="13"/>
                  </a:cubicBezTo>
                  <a:cubicBezTo>
                    <a:pt x="45" y="13"/>
                    <a:pt x="45" y="13"/>
                    <a:pt x="45" y="13"/>
                  </a:cubicBezTo>
                  <a:cubicBezTo>
                    <a:pt x="45" y="9"/>
                    <a:pt x="46" y="6"/>
                    <a:pt x="47" y="3"/>
                  </a:cubicBezTo>
                  <a:cubicBezTo>
                    <a:pt x="46" y="3"/>
                    <a:pt x="44" y="3"/>
                    <a:pt x="42" y="2"/>
                  </a:cubicBezTo>
                  <a:cubicBezTo>
                    <a:pt x="33" y="0"/>
                    <a:pt x="20" y="0"/>
                    <a:pt x="12" y="4"/>
                  </a:cubicBezTo>
                  <a:cubicBezTo>
                    <a:pt x="8" y="6"/>
                    <a:pt x="5" y="8"/>
                    <a:pt x="3" y="12"/>
                  </a:cubicBezTo>
                  <a:cubicBezTo>
                    <a:pt x="1" y="16"/>
                    <a:pt x="0" y="20"/>
                    <a:pt x="0" y="25"/>
                  </a:cubicBezTo>
                  <a:cubicBezTo>
                    <a:pt x="0" y="29"/>
                    <a:pt x="1" y="33"/>
                    <a:pt x="3" y="37"/>
                  </a:cubicBezTo>
                  <a:cubicBezTo>
                    <a:pt x="5" y="41"/>
                    <a:pt x="8" y="43"/>
                    <a:pt x="12" y="46"/>
                  </a:cubicBezTo>
                  <a:cubicBezTo>
                    <a:pt x="19" y="49"/>
                    <a:pt x="31" y="50"/>
                    <a:pt x="38" y="48"/>
                  </a:cubicBezTo>
                  <a:cubicBezTo>
                    <a:pt x="41" y="47"/>
                    <a:pt x="43" y="46"/>
                    <a:pt x="46" y="45"/>
                  </a:cubicBezTo>
                  <a:cubicBezTo>
                    <a:pt x="46" y="44"/>
                    <a:pt x="47" y="43"/>
                    <a:pt x="47" y="42"/>
                  </a:cubicBezTo>
                  <a:cubicBezTo>
                    <a:pt x="47" y="41"/>
                    <a:pt x="47" y="41"/>
                    <a:pt x="47" y="41"/>
                  </a:cubicBezTo>
                  <a:cubicBezTo>
                    <a:pt x="39" y="47"/>
                    <a:pt x="27" y="46"/>
                    <a:pt x="21" y="42"/>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íṥļiḍé">
              <a:extLst>
                <a:ext uri="{FF2B5EF4-FFF2-40B4-BE49-F238E27FC236}">
                  <a16:creationId xmlns:a16="http://schemas.microsoft.com/office/drawing/2014/main" xmlns="" id="{25086127-9B89-4654-B699-1C841097D95F}"/>
                </a:ext>
              </a:extLst>
            </p:cNvPr>
            <p:cNvSpPr/>
            <p:nvPr userDrawn="1"/>
          </p:nvSpPr>
          <p:spPr bwMode="auto">
            <a:xfrm>
              <a:off x="7671594" y="4008438"/>
              <a:ext cx="93663" cy="198438"/>
            </a:xfrm>
            <a:custGeom>
              <a:avLst/>
              <a:gdLst>
                <a:gd name="T0" fmla="*/ 0 w 22"/>
                <a:gd name="T1" fmla="*/ 0 h 47"/>
                <a:gd name="T2" fmla="*/ 0 w 22"/>
                <a:gd name="T3" fmla="*/ 2 h 47"/>
                <a:gd name="T4" fmla="*/ 3 w 22"/>
                <a:gd name="T5" fmla="*/ 2 h 47"/>
                <a:gd name="T6" fmla="*/ 6 w 22"/>
                <a:gd name="T7" fmla="*/ 4 h 47"/>
                <a:gd name="T8" fmla="*/ 6 w 22"/>
                <a:gd name="T9" fmla="*/ 18 h 47"/>
                <a:gd name="T10" fmla="*/ 6 w 22"/>
                <a:gd name="T11" fmla="*/ 29 h 47"/>
                <a:gd name="T12" fmla="*/ 6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7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3" y="2"/>
                    <a:pt x="3" y="2"/>
                    <a:pt x="3" y="2"/>
                  </a:cubicBezTo>
                  <a:cubicBezTo>
                    <a:pt x="4" y="2"/>
                    <a:pt x="5" y="3"/>
                    <a:pt x="6" y="4"/>
                  </a:cubicBezTo>
                  <a:cubicBezTo>
                    <a:pt x="6" y="5"/>
                    <a:pt x="6" y="9"/>
                    <a:pt x="6" y="18"/>
                  </a:cubicBezTo>
                  <a:cubicBezTo>
                    <a:pt x="6" y="29"/>
                    <a:pt x="6" y="29"/>
                    <a:pt x="6" y="29"/>
                  </a:cubicBezTo>
                  <a:cubicBezTo>
                    <a:pt x="6" y="38"/>
                    <a:pt x="6" y="43"/>
                    <a:pt x="6"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7" y="44"/>
                  </a:cubicBezTo>
                  <a:cubicBezTo>
                    <a:pt x="16" y="43"/>
                    <a:pt x="16" y="38"/>
                    <a:pt x="16" y="30"/>
                  </a:cubicBezTo>
                  <a:cubicBezTo>
                    <a:pt x="16" y="18"/>
                    <a:pt x="16" y="18"/>
                    <a:pt x="16" y="18"/>
                  </a:cubicBezTo>
                  <a:cubicBezTo>
                    <a:pt x="16" y="12"/>
                    <a:pt x="16" y="8"/>
                    <a:pt x="16" y="6"/>
                  </a:cubicBezTo>
                  <a:cubicBezTo>
                    <a:pt x="16" y="4"/>
                    <a:pt x="17"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i$ḷïḓê">
              <a:extLst>
                <a:ext uri="{FF2B5EF4-FFF2-40B4-BE49-F238E27FC236}">
                  <a16:creationId xmlns:a16="http://schemas.microsoft.com/office/drawing/2014/main" xmlns="" id="{25D96A8A-3922-46D6-A6D2-4FB723C0EF78}"/>
                </a:ext>
              </a:extLst>
            </p:cNvPr>
            <p:cNvSpPr/>
            <p:nvPr userDrawn="1"/>
          </p:nvSpPr>
          <p:spPr bwMode="auto">
            <a:xfrm>
              <a:off x="7419181" y="4008438"/>
              <a:ext cx="239713" cy="203200"/>
            </a:xfrm>
            <a:custGeom>
              <a:avLst/>
              <a:gdLst>
                <a:gd name="T0" fmla="*/ 37 w 57"/>
                <a:gd name="T1" fmla="*/ 0 h 48"/>
                <a:gd name="T2" fmla="*/ 37 w 57"/>
                <a:gd name="T3" fmla="*/ 2 h 48"/>
                <a:gd name="T4" fmla="*/ 39 w 57"/>
                <a:gd name="T5" fmla="*/ 3 h 48"/>
                <a:gd name="T6" fmla="*/ 43 w 57"/>
                <a:gd name="T7" fmla="*/ 4 h 48"/>
                <a:gd name="T8" fmla="*/ 44 w 57"/>
                <a:gd name="T9" fmla="*/ 19 h 48"/>
                <a:gd name="T10" fmla="*/ 44 w 57"/>
                <a:gd name="T11" fmla="*/ 36 h 48"/>
                <a:gd name="T12" fmla="*/ 39 w 57"/>
                <a:gd name="T13" fmla="*/ 29 h 48"/>
                <a:gd name="T14" fmla="*/ 27 w 57"/>
                <a:gd name="T15" fmla="*/ 16 h 48"/>
                <a:gd name="T16" fmla="*/ 21 w 57"/>
                <a:gd name="T17" fmla="*/ 8 h 48"/>
                <a:gd name="T18" fmla="*/ 15 w 57"/>
                <a:gd name="T19" fmla="*/ 0 h 48"/>
                <a:gd name="T20" fmla="*/ 8 w 57"/>
                <a:gd name="T21" fmla="*/ 0 h 48"/>
                <a:gd name="T22" fmla="*/ 0 w 57"/>
                <a:gd name="T23" fmla="*/ 0 h 48"/>
                <a:gd name="T24" fmla="*/ 0 w 57"/>
                <a:gd name="T25" fmla="*/ 2 h 48"/>
                <a:gd name="T26" fmla="*/ 2 w 57"/>
                <a:gd name="T27" fmla="*/ 2 h 48"/>
                <a:gd name="T28" fmla="*/ 4 w 57"/>
                <a:gd name="T29" fmla="*/ 3 h 48"/>
                <a:gd name="T30" fmla="*/ 6 w 57"/>
                <a:gd name="T31" fmla="*/ 4 h 48"/>
                <a:gd name="T32" fmla="*/ 6 w 57"/>
                <a:gd name="T33" fmla="*/ 7 h 48"/>
                <a:gd name="T34" fmla="*/ 6 w 57"/>
                <a:gd name="T35" fmla="*/ 16 h 48"/>
                <a:gd name="T36" fmla="*/ 6 w 57"/>
                <a:gd name="T37" fmla="*/ 32 h 48"/>
                <a:gd name="T38" fmla="*/ 6 w 57"/>
                <a:gd name="T39" fmla="*/ 42 h 48"/>
                <a:gd name="T40" fmla="*/ 5 w 57"/>
                <a:gd name="T41" fmla="*/ 44 h 48"/>
                <a:gd name="T42" fmla="*/ 2 w 57"/>
                <a:gd name="T43" fmla="*/ 45 h 48"/>
                <a:gd name="T44" fmla="*/ 0 w 57"/>
                <a:gd name="T45" fmla="*/ 45 h 48"/>
                <a:gd name="T46" fmla="*/ 0 w 57"/>
                <a:gd name="T47" fmla="*/ 47 h 48"/>
                <a:gd name="T48" fmla="*/ 11 w 57"/>
                <a:gd name="T49" fmla="*/ 47 h 48"/>
                <a:gd name="T50" fmla="*/ 19 w 57"/>
                <a:gd name="T51" fmla="*/ 47 h 48"/>
                <a:gd name="T52" fmla="*/ 19 w 57"/>
                <a:gd name="T53" fmla="*/ 45 h 48"/>
                <a:gd name="T54" fmla="*/ 17 w 57"/>
                <a:gd name="T55" fmla="*/ 45 h 48"/>
                <a:gd name="T56" fmla="*/ 14 w 57"/>
                <a:gd name="T57" fmla="*/ 44 h 48"/>
                <a:gd name="T58" fmla="*/ 13 w 57"/>
                <a:gd name="T59" fmla="*/ 41 h 48"/>
                <a:gd name="T60" fmla="*/ 13 w 57"/>
                <a:gd name="T61" fmla="*/ 30 h 48"/>
                <a:gd name="T62" fmla="*/ 13 w 57"/>
                <a:gd name="T63" fmla="*/ 12 h 48"/>
                <a:gd name="T64" fmla="*/ 33 w 57"/>
                <a:gd name="T65" fmla="*/ 37 h 48"/>
                <a:gd name="T66" fmla="*/ 41 w 57"/>
                <a:gd name="T67" fmla="*/ 46 h 48"/>
                <a:gd name="T68" fmla="*/ 51 w 57"/>
                <a:gd name="T69" fmla="*/ 48 h 48"/>
                <a:gd name="T70" fmla="*/ 50 w 57"/>
                <a:gd name="T71" fmla="*/ 34 h 48"/>
                <a:gd name="T72" fmla="*/ 50 w 57"/>
                <a:gd name="T73" fmla="*/ 19 h 48"/>
                <a:gd name="T74" fmla="*/ 51 w 57"/>
                <a:gd name="T75" fmla="*/ 4 h 48"/>
                <a:gd name="T76" fmla="*/ 54 w 57"/>
                <a:gd name="T77" fmla="*/ 2 h 48"/>
                <a:gd name="T78" fmla="*/ 57 w 57"/>
                <a:gd name="T79" fmla="*/ 2 h 48"/>
                <a:gd name="T80" fmla="*/ 57 w 57"/>
                <a:gd name="T81" fmla="*/ 0 h 48"/>
                <a:gd name="T82" fmla="*/ 37 w 57"/>
                <a:gd name="T8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 h="48">
                  <a:moveTo>
                    <a:pt x="37" y="0"/>
                  </a:moveTo>
                  <a:cubicBezTo>
                    <a:pt x="37" y="2"/>
                    <a:pt x="37" y="2"/>
                    <a:pt x="37" y="2"/>
                  </a:cubicBezTo>
                  <a:cubicBezTo>
                    <a:pt x="39" y="3"/>
                    <a:pt x="39" y="3"/>
                    <a:pt x="39" y="3"/>
                  </a:cubicBezTo>
                  <a:cubicBezTo>
                    <a:pt x="42" y="3"/>
                    <a:pt x="43" y="3"/>
                    <a:pt x="43" y="4"/>
                  </a:cubicBezTo>
                  <a:cubicBezTo>
                    <a:pt x="44" y="5"/>
                    <a:pt x="44" y="10"/>
                    <a:pt x="44" y="19"/>
                  </a:cubicBezTo>
                  <a:cubicBezTo>
                    <a:pt x="44" y="36"/>
                    <a:pt x="44" y="36"/>
                    <a:pt x="44" y="36"/>
                  </a:cubicBezTo>
                  <a:cubicBezTo>
                    <a:pt x="42" y="34"/>
                    <a:pt x="41" y="32"/>
                    <a:pt x="39" y="29"/>
                  </a:cubicBezTo>
                  <a:cubicBezTo>
                    <a:pt x="27" y="16"/>
                    <a:pt x="27" y="16"/>
                    <a:pt x="27" y="16"/>
                  </a:cubicBezTo>
                  <a:cubicBezTo>
                    <a:pt x="25" y="13"/>
                    <a:pt x="23" y="10"/>
                    <a:pt x="21" y="8"/>
                  </a:cubicBezTo>
                  <a:cubicBezTo>
                    <a:pt x="20" y="5"/>
                    <a:pt x="17" y="3"/>
                    <a:pt x="15" y="0"/>
                  </a:cubicBezTo>
                  <a:cubicBezTo>
                    <a:pt x="13" y="0"/>
                    <a:pt x="11" y="0"/>
                    <a:pt x="8" y="0"/>
                  </a:cubicBezTo>
                  <a:cubicBezTo>
                    <a:pt x="5" y="0"/>
                    <a:pt x="3" y="0"/>
                    <a:pt x="0" y="0"/>
                  </a:cubicBezTo>
                  <a:cubicBezTo>
                    <a:pt x="0" y="2"/>
                    <a:pt x="0" y="2"/>
                    <a:pt x="0" y="2"/>
                  </a:cubicBezTo>
                  <a:cubicBezTo>
                    <a:pt x="2" y="2"/>
                    <a:pt x="2" y="2"/>
                    <a:pt x="2" y="2"/>
                  </a:cubicBezTo>
                  <a:cubicBezTo>
                    <a:pt x="3" y="2"/>
                    <a:pt x="4" y="2"/>
                    <a:pt x="4" y="3"/>
                  </a:cubicBezTo>
                  <a:cubicBezTo>
                    <a:pt x="5" y="3"/>
                    <a:pt x="5" y="4"/>
                    <a:pt x="6" y="4"/>
                  </a:cubicBezTo>
                  <a:cubicBezTo>
                    <a:pt x="6" y="5"/>
                    <a:pt x="6" y="5"/>
                    <a:pt x="6" y="7"/>
                  </a:cubicBezTo>
                  <a:cubicBezTo>
                    <a:pt x="6" y="10"/>
                    <a:pt x="6" y="13"/>
                    <a:pt x="6" y="16"/>
                  </a:cubicBezTo>
                  <a:cubicBezTo>
                    <a:pt x="6" y="32"/>
                    <a:pt x="6" y="32"/>
                    <a:pt x="6" y="32"/>
                  </a:cubicBezTo>
                  <a:cubicBezTo>
                    <a:pt x="6" y="36"/>
                    <a:pt x="6" y="40"/>
                    <a:pt x="6" y="42"/>
                  </a:cubicBezTo>
                  <a:cubicBezTo>
                    <a:pt x="6" y="43"/>
                    <a:pt x="6" y="44"/>
                    <a:pt x="5" y="44"/>
                  </a:cubicBezTo>
                  <a:cubicBezTo>
                    <a:pt x="5" y="45"/>
                    <a:pt x="4" y="45"/>
                    <a:pt x="2" y="45"/>
                  </a:cubicBezTo>
                  <a:cubicBezTo>
                    <a:pt x="0" y="45"/>
                    <a:pt x="0" y="45"/>
                    <a:pt x="0" y="45"/>
                  </a:cubicBezTo>
                  <a:cubicBezTo>
                    <a:pt x="0" y="47"/>
                    <a:pt x="0" y="47"/>
                    <a:pt x="0" y="47"/>
                  </a:cubicBezTo>
                  <a:cubicBezTo>
                    <a:pt x="4" y="47"/>
                    <a:pt x="7" y="47"/>
                    <a:pt x="11" y="47"/>
                  </a:cubicBezTo>
                  <a:cubicBezTo>
                    <a:pt x="14" y="47"/>
                    <a:pt x="17" y="47"/>
                    <a:pt x="19" y="47"/>
                  </a:cubicBezTo>
                  <a:cubicBezTo>
                    <a:pt x="19" y="45"/>
                    <a:pt x="19" y="45"/>
                    <a:pt x="19" y="45"/>
                  </a:cubicBezTo>
                  <a:cubicBezTo>
                    <a:pt x="17" y="45"/>
                    <a:pt x="17" y="45"/>
                    <a:pt x="17" y="45"/>
                  </a:cubicBezTo>
                  <a:cubicBezTo>
                    <a:pt x="16" y="45"/>
                    <a:pt x="15" y="44"/>
                    <a:pt x="14" y="44"/>
                  </a:cubicBezTo>
                  <a:cubicBezTo>
                    <a:pt x="14" y="44"/>
                    <a:pt x="14" y="43"/>
                    <a:pt x="13" y="41"/>
                  </a:cubicBezTo>
                  <a:cubicBezTo>
                    <a:pt x="13" y="39"/>
                    <a:pt x="13" y="36"/>
                    <a:pt x="13" y="30"/>
                  </a:cubicBezTo>
                  <a:cubicBezTo>
                    <a:pt x="13" y="12"/>
                    <a:pt x="13" y="12"/>
                    <a:pt x="13" y="12"/>
                  </a:cubicBezTo>
                  <a:cubicBezTo>
                    <a:pt x="33" y="37"/>
                    <a:pt x="33" y="37"/>
                    <a:pt x="33" y="37"/>
                  </a:cubicBezTo>
                  <a:cubicBezTo>
                    <a:pt x="36" y="40"/>
                    <a:pt x="38" y="43"/>
                    <a:pt x="41" y="46"/>
                  </a:cubicBezTo>
                  <a:cubicBezTo>
                    <a:pt x="43" y="48"/>
                    <a:pt x="48" y="47"/>
                    <a:pt x="51" y="48"/>
                  </a:cubicBezTo>
                  <a:cubicBezTo>
                    <a:pt x="51" y="42"/>
                    <a:pt x="50" y="38"/>
                    <a:pt x="50" y="34"/>
                  </a:cubicBezTo>
                  <a:cubicBezTo>
                    <a:pt x="50" y="19"/>
                    <a:pt x="50" y="19"/>
                    <a:pt x="50" y="19"/>
                  </a:cubicBezTo>
                  <a:cubicBezTo>
                    <a:pt x="50" y="10"/>
                    <a:pt x="51" y="5"/>
                    <a:pt x="51" y="4"/>
                  </a:cubicBezTo>
                  <a:cubicBezTo>
                    <a:pt x="51" y="3"/>
                    <a:pt x="52" y="2"/>
                    <a:pt x="54" y="2"/>
                  </a:cubicBezTo>
                  <a:cubicBezTo>
                    <a:pt x="57" y="2"/>
                    <a:pt x="57" y="2"/>
                    <a:pt x="57" y="2"/>
                  </a:cubicBezTo>
                  <a:cubicBezTo>
                    <a:pt x="57" y="0"/>
                    <a:pt x="57" y="0"/>
                    <a:pt x="57" y="0"/>
                  </a:cubicBezTo>
                  <a:cubicBezTo>
                    <a:pt x="50" y="1"/>
                    <a:pt x="44"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íś1íḓè">
              <a:extLst>
                <a:ext uri="{FF2B5EF4-FFF2-40B4-BE49-F238E27FC236}">
                  <a16:creationId xmlns:a16="http://schemas.microsoft.com/office/drawing/2014/main" xmlns="" id="{F7A8FEA2-0CC6-4DC5-BB0E-912251FB571A}"/>
                </a:ext>
              </a:extLst>
            </p:cNvPr>
            <p:cNvSpPr/>
            <p:nvPr userDrawn="1"/>
          </p:nvSpPr>
          <p:spPr bwMode="auto">
            <a:xfrm>
              <a:off x="7169944" y="4008438"/>
              <a:ext cx="236538" cy="198438"/>
            </a:xfrm>
            <a:custGeom>
              <a:avLst/>
              <a:gdLst>
                <a:gd name="T0" fmla="*/ 33 w 56"/>
                <a:gd name="T1" fmla="*/ 0 h 47"/>
                <a:gd name="T2" fmla="*/ 33 w 56"/>
                <a:gd name="T3" fmla="*/ 2 h 47"/>
                <a:gd name="T4" fmla="*/ 36 w 56"/>
                <a:gd name="T5" fmla="*/ 2 h 47"/>
                <a:gd name="T6" fmla="*/ 39 w 56"/>
                <a:gd name="T7" fmla="*/ 3 h 47"/>
                <a:gd name="T8" fmla="*/ 40 w 56"/>
                <a:gd name="T9" fmla="*/ 5 h 47"/>
                <a:gd name="T10" fmla="*/ 40 w 56"/>
                <a:gd name="T11" fmla="*/ 14 h 47"/>
                <a:gd name="T12" fmla="*/ 40 w 56"/>
                <a:gd name="T13" fmla="*/ 21 h 47"/>
                <a:gd name="T14" fmla="*/ 16 w 56"/>
                <a:gd name="T15" fmla="*/ 21 h 47"/>
                <a:gd name="T16" fmla="*/ 16 w 56"/>
                <a:gd name="T17" fmla="*/ 13 h 47"/>
                <a:gd name="T18" fmla="*/ 16 w 56"/>
                <a:gd name="T19" fmla="*/ 4 h 47"/>
                <a:gd name="T20" fmla="*/ 17 w 56"/>
                <a:gd name="T21" fmla="*/ 3 h 47"/>
                <a:gd name="T22" fmla="*/ 21 w 56"/>
                <a:gd name="T23" fmla="*/ 2 h 47"/>
                <a:gd name="T24" fmla="*/ 23 w 56"/>
                <a:gd name="T25" fmla="*/ 2 h 47"/>
                <a:gd name="T26" fmla="*/ 23 w 56"/>
                <a:gd name="T27" fmla="*/ 0 h 47"/>
                <a:gd name="T28" fmla="*/ 12 w 56"/>
                <a:gd name="T29" fmla="*/ 0 h 47"/>
                <a:gd name="T30" fmla="*/ 0 w 56"/>
                <a:gd name="T31" fmla="*/ 0 h 47"/>
                <a:gd name="T32" fmla="*/ 0 w 56"/>
                <a:gd name="T33" fmla="*/ 2 h 47"/>
                <a:gd name="T34" fmla="*/ 2 w 56"/>
                <a:gd name="T35" fmla="*/ 2 h 47"/>
                <a:gd name="T36" fmla="*/ 6 w 56"/>
                <a:gd name="T37" fmla="*/ 3 h 47"/>
                <a:gd name="T38" fmla="*/ 6 w 56"/>
                <a:gd name="T39" fmla="*/ 13 h 47"/>
                <a:gd name="T40" fmla="*/ 6 w 56"/>
                <a:gd name="T41" fmla="*/ 33 h 47"/>
                <a:gd name="T42" fmla="*/ 6 w 56"/>
                <a:gd name="T43" fmla="*/ 44 h 47"/>
                <a:gd name="T44" fmla="*/ 2 w 56"/>
                <a:gd name="T45" fmla="*/ 45 h 47"/>
                <a:gd name="T46" fmla="*/ 0 w 56"/>
                <a:gd name="T47" fmla="*/ 45 h 47"/>
                <a:gd name="T48" fmla="*/ 0 w 56"/>
                <a:gd name="T49" fmla="*/ 47 h 47"/>
                <a:gd name="T50" fmla="*/ 12 w 56"/>
                <a:gd name="T51" fmla="*/ 47 h 47"/>
                <a:gd name="T52" fmla="*/ 23 w 56"/>
                <a:gd name="T53" fmla="*/ 47 h 47"/>
                <a:gd name="T54" fmla="*/ 23 w 56"/>
                <a:gd name="T55" fmla="*/ 45 h 47"/>
                <a:gd name="T56" fmla="*/ 20 w 56"/>
                <a:gd name="T57" fmla="*/ 45 h 47"/>
                <a:gd name="T58" fmla="*/ 18 w 56"/>
                <a:gd name="T59" fmla="*/ 45 h 47"/>
                <a:gd name="T60" fmla="*/ 17 w 56"/>
                <a:gd name="T61" fmla="*/ 44 h 47"/>
                <a:gd name="T62" fmla="*/ 16 w 56"/>
                <a:gd name="T63" fmla="*/ 39 h 47"/>
                <a:gd name="T64" fmla="*/ 16 w 56"/>
                <a:gd name="T65" fmla="*/ 33 h 47"/>
                <a:gd name="T66" fmla="*/ 16 w 56"/>
                <a:gd name="T67" fmla="*/ 24 h 47"/>
                <a:gd name="T68" fmla="*/ 40 w 56"/>
                <a:gd name="T69" fmla="*/ 24 h 47"/>
                <a:gd name="T70" fmla="*/ 40 w 56"/>
                <a:gd name="T71" fmla="*/ 32 h 47"/>
                <a:gd name="T72" fmla="*/ 40 w 56"/>
                <a:gd name="T73" fmla="*/ 42 h 47"/>
                <a:gd name="T74" fmla="*/ 39 w 56"/>
                <a:gd name="T75" fmla="*/ 44 h 47"/>
                <a:gd name="T76" fmla="*/ 35 w 56"/>
                <a:gd name="T77" fmla="*/ 45 h 47"/>
                <a:gd name="T78" fmla="*/ 33 w 56"/>
                <a:gd name="T79" fmla="*/ 45 h 47"/>
                <a:gd name="T80" fmla="*/ 33 w 56"/>
                <a:gd name="T81" fmla="*/ 47 h 47"/>
                <a:gd name="T82" fmla="*/ 45 w 56"/>
                <a:gd name="T83" fmla="*/ 47 h 47"/>
                <a:gd name="T84" fmla="*/ 56 w 56"/>
                <a:gd name="T85" fmla="*/ 47 h 47"/>
                <a:gd name="T86" fmla="*/ 56 w 56"/>
                <a:gd name="T87" fmla="*/ 45 h 47"/>
                <a:gd name="T88" fmla="*/ 54 w 56"/>
                <a:gd name="T89" fmla="*/ 45 h 47"/>
                <a:gd name="T90" fmla="*/ 50 w 56"/>
                <a:gd name="T91" fmla="*/ 44 h 47"/>
                <a:gd name="T92" fmla="*/ 50 w 56"/>
                <a:gd name="T93" fmla="*/ 33 h 47"/>
                <a:gd name="T94" fmla="*/ 50 w 56"/>
                <a:gd name="T95" fmla="*/ 14 h 47"/>
                <a:gd name="T96" fmla="*/ 50 w 56"/>
                <a:gd name="T97" fmla="*/ 5 h 47"/>
                <a:gd name="T98" fmla="*/ 51 w 56"/>
                <a:gd name="T99" fmla="*/ 3 h 47"/>
                <a:gd name="T100" fmla="*/ 54 w 56"/>
                <a:gd name="T101" fmla="*/ 2 h 47"/>
                <a:gd name="T102" fmla="*/ 56 w 56"/>
                <a:gd name="T103" fmla="*/ 2 h 47"/>
                <a:gd name="T104" fmla="*/ 56 w 56"/>
                <a:gd name="T105" fmla="*/ 0 h 47"/>
                <a:gd name="T106" fmla="*/ 45 w 56"/>
                <a:gd name="T107" fmla="*/ 0 h 47"/>
                <a:gd name="T108" fmla="*/ 33 w 56"/>
                <a:gd name="T10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 h="47">
                  <a:moveTo>
                    <a:pt x="33" y="0"/>
                  </a:moveTo>
                  <a:cubicBezTo>
                    <a:pt x="33" y="2"/>
                    <a:pt x="33" y="2"/>
                    <a:pt x="33" y="2"/>
                  </a:cubicBezTo>
                  <a:cubicBezTo>
                    <a:pt x="36" y="2"/>
                    <a:pt x="36" y="2"/>
                    <a:pt x="36" y="2"/>
                  </a:cubicBezTo>
                  <a:cubicBezTo>
                    <a:pt x="37" y="2"/>
                    <a:pt x="38" y="2"/>
                    <a:pt x="39" y="3"/>
                  </a:cubicBezTo>
                  <a:cubicBezTo>
                    <a:pt x="39" y="3"/>
                    <a:pt x="39" y="4"/>
                    <a:pt x="40" y="5"/>
                  </a:cubicBezTo>
                  <a:cubicBezTo>
                    <a:pt x="40" y="7"/>
                    <a:pt x="40" y="11"/>
                    <a:pt x="40" y="14"/>
                  </a:cubicBezTo>
                  <a:cubicBezTo>
                    <a:pt x="40" y="21"/>
                    <a:pt x="40" y="21"/>
                    <a:pt x="40" y="21"/>
                  </a:cubicBezTo>
                  <a:cubicBezTo>
                    <a:pt x="32" y="21"/>
                    <a:pt x="24" y="21"/>
                    <a:pt x="16" y="21"/>
                  </a:cubicBezTo>
                  <a:cubicBezTo>
                    <a:pt x="16" y="13"/>
                    <a:pt x="16" y="13"/>
                    <a:pt x="16" y="13"/>
                  </a:cubicBezTo>
                  <a:cubicBezTo>
                    <a:pt x="16" y="9"/>
                    <a:pt x="16" y="6"/>
                    <a:pt x="16" y="4"/>
                  </a:cubicBezTo>
                  <a:cubicBezTo>
                    <a:pt x="17" y="4"/>
                    <a:pt x="17" y="3"/>
                    <a:pt x="17" y="3"/>
                  </a:cubicBezTo>
                  <a:cubicBezTo>
                    <a:pt x="18" y="2"/>
                    <a:pt x="19" y="2"/>
                    <a:pt x="21" y="2"/>
                  </a:cubicBezTo>
                  <a:cubicBezTo>
                    <a:pt x="23" y="2"/>
                    <a:pt x="23" y="2"/>
                    <a:pt x="23" y="2"/>
                  </a:cubicBezTo>
                  <a:cubicBezTo>
                    <a:pt x="23" y="0"/>
                    <a:pt x="23" y="0"/>
                    <a:pt x="23" y="0"/>
                  </a:cubicBezTo>
                  <a:cubicBezTo>
                    <a:pt x="19" y="0"/>
                    <a:pt x="15" y="0"/>
                    <a:pt x="12" y="0"/>
                  </a:cubicBezTo>
                  <a:cubicBezTo>
                    <a:pt x="7" y="0"/>
                    <a:pt x="4" y="0"/>
                    <a:pt x="0" y="0"/>
                  </a:cubicBezTo>
                  <a:cubicBezTo>
                    <a:pt x="0" y="2"/>
                    <a:pt x="0" y="2"/>
                    <a:pt x="0" y="2"/>
                  </a:cubicBezTo>
                  <a:cubicBezTo>
                    <a:pt x="2" y="2"/>
                    <a:pt x="2" y="2"/>
                    <a:pt x="2" y="2"/>
                  </a:cubicBezTo>
                  <a:cubicBezTo>
                    <a:pt x="4" y="2"/>
                    <a:pt x="5" y="3"/>
                    <a:pt x="6" y="3"/>
                  </a:cubicBezTo>
                  <a:cubicBezTo>
                    <a:pt x="6" y="4"/>
                    <a:pt x="6" y="8"/>
                    <a:pt x="6" y="13"/>
                  </a:cubicBezTo>
                  <a:cubicBezTo>
                    <a:pt x="6" y="33"/>
                    <a:pt x="6" y="33"/>
                    <a:pt x="6" y="33"/>
                  </a:cubicBezTo>
                  <a:cubicBezTo>
                    <a:pt x="6" y="39"/>
                    <a:pt x="6" y="43"/>
                    <a:pt x="6" y="44"/>
                  </a:cubicBezTo>
                  <a:cubicBezTo>
                    <a:pt x="5" y="45"/>
                    <a:pt x="4" y="45"/>
                    <a:pt x="2" y="45"/>
                  </a:cubicBezTo>
                  <a:cubicBezTo>
                    <a:pt x="0" y="45"/>
                    <a:pt x="0" y="45"/>
                    <a:pt x="0" y="45"/>
                  </a:cubicBezTo>
                  <a:cubicBezTo>
                    <a:pt x="0" y="47"/>
                    <a:pt x="0" y="47"/>
                    <a:pt x="0" y="47"/>
                  </a:cubicBezTo>
                  <a:cubicBezTo>
                    <a:pt x="4" y="47"/>
                    <a:pt x="8" y="47"/>
                    <a:pt x="12" y="47"/>
                  </a:cubicBezTo>
                  <a:cubicBezTo>
                    <a:pt x="16" y="47"/>
                    <a:pt x="19" y="47"/>
                    <a:pt x="23" y="47"/>
                  </a:cubicBezTo>
                  <a:cubicBezTo>
                    <a:pt x="23" y="45"/>
                    <a:pt x="23" y="45"/>
                    <a:pt x="23" y="45"/>
                  </a:cubicBezTo>
                  <a:cubicBezTo>
                    <a:pt x="20" y="45"/>
                    <a:pt x="20" y="45"/>
                    <a:pt x="20" y="45"/>
                  </a:cubicBezTo>
                  <a:cubicBezTo>
                    <a:pt x="19" y="45"/>
                    <a:pt x="18" y="45"/>
                    <a:pt x="18" y="45"/>
                  </a:cubicBezTo>
                  <a:cubicBezTo>
                    <a:pt x="17" y="44"/>
                    <a:pt x="17" y="44"/>
                    <a:pt x="17" y="44"/>
                  </a:cubicBezTo>
                  <a:cubicBezTo>
                    <a:pt x="17" y="43"/>
                    <a:pt x="17" y="42"/>
                    <a:pt x="16" y="39"/>
                  </a:cubicBezTo>
                  <a:cubicBezTo>
                    <a:pt x="16" y="36"/>
                    <a:pt x="16" y="35"/>
                    <a:pt x="16" y="33"/>
                  </a:cubicBezTo>
                  <a:cubicBezTo>
                    <a:pt x="16" y="24"/>
                    <a:pt x="16" y="24"/>
                    <a:pt x="16" y="24"/>
                  </a:cubicBezTo>
                  <a:cubicBezTo>
                    <a:pt x="24" y="23"/>
                    <a:pt x="32" y="23"/>
                    <a:pt x="40" y="24"/>
                  </a:cubicBezTo>
                  <a:cubicBezTo>
                    <a:pt x="40" y="32"/>
                    <a:pt x="40" y="32"/>
                    <a:pt x="40" y="32"/>
                  </a:cubicBezTo>
                  <a:cubicBezTo>
                    <a:pt x="40" y="37"/>
                    <a:pt x="40" y="40"/>
                    <a:pt x="40" y="42"/>
                  </a:cubicBezTo>
                  <a:cubicBezTo>
                    <a:pt x="39" y="43"/>
                    <a:pt x="39" y="44"/>
                    <a:pt x="39" y="44"/>
                  </a:cubicBezTo>
                  <a:cubicBezTo>
                    <a:pt x="38" y="45"/>
                    <a:pt x="37" y="45"/>
                    <a:pt x="35" y="45"/>
                  </a:cubicBezTo>
                  <a:cubicBezTo>
                    <a:pt x="33" y="45"/>
                    <a:pt x="33" y="45"/>
                    <a:pt x="33" y="45"/>
                  </a:cubicBezTo>
                  <a:cubicBezTo>
                    <a:pt x="33" y="47"/>
                    <a:pt x="33" y="47"/>
                    <a:pt x="33" y="47"/>
                  </a:cubicBezTo>
                  <a:cubicBezTo>
                    <a:pt x="37" y="47"/>
                    <a:pt x="41" y="47"/>
                    <a:pt x="45" y="47"/>
                  </a:cubicBezTo>
                  <a:cubicBezTo>
                    <a:pt x="49" y="47"/>
                    <a:pt x="53" y="47"/>
                    <a:pt x="56" y="47"/>
                  </a:cubicBezTo>
                  <a:cubicBezTo>
                    <a:pt x="56" y="45"/>
                    <a:pt x="56" y="45"/>
                    <a:pt x="56" y="45"/>
                  </a:cubicBezTo>
                  <a:cubicBezTo>
                    <a:pt x="54" y="45"/>
                    <a:pt x="54" y="45"/>
                    <a:pt x="54" y="45"/>
                  </a:cubicBezTo>
                  <a:cubicBezTo>
                    <a:pt x="52" y="45"/>
                    <a:pt x="51" y="45"/>
                    <a:pt x="50" y="44"/>
                  </a:cubicBezTo>
                  <a:cubicBezTo>
                    <a:pt x="50" y="43"/>
                    <a:pt x="50" y="39"/>
                    <a:pt x="50" y="33"/>
                  </a:cubicBezTo>
                  <a:cubicBezTo>
                    <a:pt x="50" y="14"/>
                    <a:pt x="50" y="14"/>
                    <a:pt x="50" y="14"/>
                  </a:cubicBezTo>
                  <a:cubicBezTo>
                    <a:pt x="50" y="9"/>
                    <a:pt x="50" y="6"/>
                    <a:pt x="50" y="5"/>
                  </a:cubicBezTo>
                  <a:cubicBezTo>
                    <a:pt x="50" y="4"/>
                    <a:pt x="50" y="3"/>
                    <a:pt x="51" y="3"/>
                  </a:cubicBezTo>
                  <a:cubicBezTo>
                    <a:pt x="51" y="2"/>
                    <a:pt x="52" y="2"/>
                    <a:pt x="54" y="2"/>
                  </a:cubicBezTo>
                  <a:cubicBezTo>
                    <a:pt x="56" y="2"/>
                    <a:pt x="56" y="2"/>
                    <a:pt x="56" y="2"/>
                  </a:cubicBezTo>
                  <a:cubicBezTo>
                    <a:pt x="56" y="0"/>
                    <a:pt x="56" y="0"/>
                    <a:pt x="56" y="0"/>
                  </a:cubicBezTo>
                  <a:cubicBezTo>
                    <a:pt x="53" y="0"/>
                    <a:pt x="49" y="0"/>
                    <a:pt x="45" y="0"/>
                  </a:cubicBezTo>
                  <a:cubicBezTo>
                    <a:pt x="41" y="0"/>
                    <a:pt x="37" y="0"/>
                    <a:pt x="33"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íṧľiďé">
              <a:extLst>
                <a:ext uri="{FF2B5EF4-FFF2-40B4-BE49-F238E27FC236}">
                  <a16:creationId xmlns:a16="http://schemas.microsoft.com/office/drawing/2014/main" xmlns="" id="{8D6BC279-F95F-4387-8EAE-FC34F72FD621}"/>
                </a:ext>
              </a:extLst>
            </p:cNvPr>
            <p:cNvSpPr/>
            <p:nvPr userDrawn="1"/>
          </p:nvSpPr>
          <p:spPr bwMode="auto">
            <a:xfrm>
              <a:off x="6958806" y="4003676"/>
              <a:ext cx="198438" cy="215900"/>
            </a:xfrm>
            <a:custGeom>
              <a:avLst/>
              <a:gdLst>
                <a:gd name="T0" fmla="*/ 21 w 47"/>
                <a:gd name="T1" fmla="*/ 42 h 51"/>
                <a:gd name="T2" fmla="*/ 13 w 47"/>
                <a:gd name="T3" fmla="*/ 35 h 51"/>
                <a:gd name="T4" fmla="*/ 10 w 47"/>
                <a:gd name="T5" fmla="*/ 23 h 51"/>
                <a:gd name="T6" fmla="*/ 16 w 47"/>
                <a:gd name="T7" fmla="*/ 9 h 51"/>
                <a:gd name="T8" fmla="*/ 43 w 47"/>
                <a:gd name="T9" fmla="*/ 7 h 51"/>
                <a:gd name="T10" fmla="*/ 43 w 47"/>
                <a:gd name="T11" fmla="*/ 13 h 51"/>
                <a:gd name="T12" fmla="*/ 45 w 47"/>
                <a:gd name="T13" fmla="*/ 13 h 51"/>
                <a:gd name="T14" fmla="*/ 47 w 47"/>
                <a:gd name="T15" fmla="*/ 3 h 51"/>
                <a:gd name="T16" fmla="*/ 42 w 47"/>
                <a:gd name="T17" fmla="*/ 2 h 51"/>
                <a:gd name="T18" fmla="*/ 12 w 47"/>
                <a:gd name="T19" fmla="*/ 4 h 51"/>
                <a:gd name="T20" fmla="*/ 3 w 47"/>
                <a:gd name="T21" fmla="*/ 12 h 51"/>
                <a:gd name="T22" fmla="*/ 0 w 47"/>
                <a:gd name="T23" fmla="*/ 25 h 51"/>
                <a:gd name="T24" fmla="*/ 3 w 47"/>
                <a:gd name="T25" fmla="*/ 37 h 51"/>
                <a:gd name="T26" fmla="*/ 12 w 47"/>
                <a:gd name="T27" fmla="*/ 46 h 51"/>
                <a:gd name="T28" fmla="*/ 46 w 47"/>
                <a:gd name="T29" fmla="*/ 45 h 51"/>
                <a:gd name="T30" fmla="*/ 47 w 47"/>
                <a:gd name="T31" fmla="*/ 42 h 51"/>
                <a:gd name="T32" fmla="*/ 46 w 47"/>
                <a:gd name="T33" fmla="*/ 41 h 51"/>
                <a:gd name="T34" fmla="*/ 21 w 47"/>
                <a:gd name="T35"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51">
                  <a:moveTo>
                    <a:pt x="21" y="42"/>
                  </a:moveTo>
                  <a:cubicBezTo>
                    <a:pt x="17" y="41"/>
                    <a:pt x="15" y="38"/>
                    <a:pt x="13" y="35"/>
                  </a:cubicBezTo>
                  <a:cubicBezTo>
                    <a:pt x="11" y="31"/>
                    <a:pt x="10" y="27"/>
                    <a:pt x="10" y="23"/>
                  </a:cubicBezTo>
                  <a:cubicBezTo>
                    <a:pt x="10" y="17"/>
                    <a:pt x="12" y="12"/>
                    <a:pt x="16" y="9"/>
                  </a:cubicBezTo>
                  <a:cubicBezTo>
                    <a:pt x="22" y="2"/>
                    <a:pt x="35" y="2"/>
                    <a:pt x="43" y="7"/>
                  </a:cubicBezTo>
                  <a:cubicBezTo>
                    <a:pt x="43" y="13"/>
                    <a:pt x="43" y="13"/>
                    <a:pt x="43" y="13"/>
                  </a:cubicBezTo>
                  <a:cubicBezTo>
                    <a:pt x="45" y="13"/>
                    <a:pt x="45" y="13"/>
                    <a:pt x="45" y="13"/>
                  </a:cubicBezTo>
                  <a:cubicBezTo>
                    <a:pt x="45" y="9"/>
                    <a:pt x="46" y="6"/>
                    <a:pt x="47" y="3"/>
                  </a:cubicBezTo>
                  <a:cubicBezTo>
                    <a:pt x="46" y="3"/>
                    <a:pt x="44" y="3"/>
                    <a:pt x="42" y="2"/>
                  </a:cubicBezTo>
                  <a:cubicBezTo>
                    <a:pt x="33" y="0"/>
                    <a:pt x="20" y="0"/>
                    <a:pt x="12" y="4"/>
                  </a:cubicBezTo>
                  <a:cubicBezTo>
                    <a:pt x="8" y="6"/>
                    <a:pt x="5" y="8"/>
                    <a:pt x="3" y="12"/>
                  </a:cubicBezTo>
                  <a:cubicBezTo>
                    <a:pt x="1" y="16"/>
                    <a:pt x="0" y="20"/>
                    <a:pt x="0" y="25"/>
                  </a:cubicBezTo>
                  <a:cubicBezTo>
                    <a:pt x="0" y="29"/>
                    <a:pt x="1" y="33"/>
                    <a:pt x="3" y="37"/>
                  </a:cubicBezTo>
                  <a:cubicBezTo>
                    <a:pt x="5" y="41"/>
                    <a:pt x="8" y="43"/>
                    <a:pt x="12" y="46"/>
                  </a:cubicBezTo>
                  <a:cubicBezTo>
                    <a:pt x="22" y="51"/>
                    <a:pt x="36" y="50"/>
                    <a:pt x="46" y="45"/>
                  </a:cubicBezTo>
                  <a:cubicBezTo>
                    <a:pt x="46" y="44"/>
                    <a:pt x="47" y="43"/>
                    <a:pt x="47" y="42"/>
                  </a:cubicBezTo>
                  <a:cubicBezTo>
                    <a:pt x="46" y="41"/>
                    <a:pt x="46" y="41"/>
                    <a:pt x="46" y="41"/>
                  </a:cubicBezTo>
                  <a:cubicBezTo>
                    <a:pt x="40" y="46"/>
                    <a:pt x="28" y="47"/>
                    <a:pt x="21" y="42"/>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íṡľîḑè">
              <a:extLst>
                <a:ext uri="{FF2B5EF4-FFF2-40B4-BE49-F238E27FC236}">
                  <a16:creationId xmlns:a16="http://schemas.microsoft.com/office/drawing/2014/main" xmlns="" id="{3076B1B4-11FC-4822-B45A-24186068398C}"/>
                </a:ext>
              </a:extLst>
            </p:cNvPr>
            <p:cNvSpPr/>
            <p:nvPr userDrawn="1"/>
          </p:nvSpPr>
          <p:spPr bwMode="auto">
            <a:xfrm>
              <a:off x="6765131" y="4008438"/>
              <a:ext cx="173038" cy="198438"/>
            </a:xfrm>
            <a:custGeom>
              <a:avLst/>
              <a:gdLst>
                <a:gd name="T0" fmla="*/ 39 w 41"/>
                <a:gd name="T1" fmla="*/ 36 h 47"/>
                <a:gd name="T2" fmla="*/ 30 w 41"/>
                <a:gd name="T3" fmla="*/ 44 h 47"/>
                <a:gd name="T4" fmla="*/ 25 w 41"/>
                <a:gd name="T5" fmla="*/ 44 h 47"/>
                <a:gd name="T6" fmla="*/ 17 w 41"/>
                <a:gd name="T7" fmla="*/ 44 h 47"/>
                <a:gd name="T8" fmla="*/ 17 w 41"/>
                <a:gd name="T9" fmla="*/ 37 h 47"/>
                <a:gd name="T10" fmla="*/ 17 w 41"/>
                <a:gd name="T11" fmla="*/ 33 h 47"/>
                <a:gd name="T12" fmla="*/ 17 w 41"/>
                <a:gd name="T13" fmla="*/ 25 h 47"/>
                <a:gd name="T14" fmla="*/ 21 w 41"/>
                <a:gd name="T15" fmla="*/ 24 h 47"/>
                <a:gd name="T16" fmla="*/ 33 w 41"/>
                <a:gd name="T17" fmla="*/ 29 h 47"/>
                <a:gd name="T18" fmla="*/ 33 w 41"/>
                <a:gd name="T19" fmla="*/ 31 h 47"/>
                <a:gd name="T20" fmla="*/ 35 w 41"/>
                <a:gd name="T21" fmla="*/ 31 h 47"/>
                <a:gd name="T22" fmla="*/ 35 w 41"/>
                <a:gd name="T23" fmla="*/ 24 h 47"/>
                <a:gd name="T24" fmla="*/ 35 w 41"/>
                <a:gd name="T25" fmla="*/ 16 h 47"/>
                <a:gd name="T26" fmla="*/ 33 w 41"/>
                <a:gd name="T27" fmla="*/ 16 h 47"/>
                <a:gd name="T28" fmla="*/ 33 w 41"/>
                <a:gd name="T29" fmla="*/ 18 h 47"/>
                <a:gd name="T30" fmla="*/ 32 w 41"/>
                <a:gd name="T31" fmla="*/ 21 h 47"/>
                <a:gd name="T32" fmla="*/ 21 w 41"/>
                <a:gd name="T33" fmla="*/ 22 h 47"/>
                <a:gd name="T34" fmla="*/ 17 w 41"/>
                <a:gd name="T35" fmla="*/ 21 h 47"/>
                <a:gd name="T36" fmla="*/ 17 w 41"/>
                <a:gd name="T37" fmla="*/ 15 h 47"/>
                <a:gd name="T38" fmla="*/ 17 w 41"/>
                <a:gd name="T39" fmla="*/ 10 h 47"/>
                <a:gd name="T40" fmla="*/ 17 w 41"/>
                <a:gd name="T41" fmla="*/ 4 h 47"/>
                <a:gd name="T42" fmla="*/ 24 w 41"/>
                <a:gd name="T43" fmla="*/ 3 h 47"/>
                <a:gd name="T44" fmla="*/ 36 w 41"/>
                <a:gd name="T45" fmla="*/ 11 h 47"/>
                <a:gd name="T46" fmla="*/ 39 w 41"/>
                <a:gd name="T47" fmla="*/ 11 h 47"/>
                <a:gd name="T48" fmla="*/ 40 w 41"/>
                <a:gd name="T49" fmla="*/ 1 h 47"/>
                <a:gd name="T50" fmla="*/ 24 w 41"/>
                <a:gd name="T51" fmla="*/ 0 h 47"/>
                <a:gd name="T52" fmla="*/ 0 w 41"/>
                <a:gd name="T53" fmla="*/ 0 h 47"/>
                <a:gd name="T54" fmla="*/ 0 w 41"/>
                <a:gd name="T55" fmla="*/ 2 h 47"/>
                <a:gd name="T56" fmla="*/ 3 w 41"/>
                <a:gd name="T57" fmla="*/ 3 h 47"/>
                <a:gd name="T58" fmla="*/ 6 w 41"/>
                <a:gd name="T59" fmla="*/ 3 h 47"/>
                <a:gd name="T60" fmla="*/ 6 w 41"/>
                <a:gd name="T61" fmla="*/ 4 h 47"/>
                <a:gd name="T62" fmla="*/ 7 w 41"/>
                <a:gd name="T63" fmla="*/ 7 h 47"/>
                <a:gd name="T64" fmla="*/ 7 w 41"/>
                <a:gd name="T65" fmla="*/ 15 h 47"/>
                <a:gd name="T66" fmla="*/ 7 w 41"/>
                <a:gd name="T67" fmla="*/ 33 h 47"/>
                <a:gd name="T68" fmla="*/ 7 w 41"/>
                <a:gd name="T69" fmla="*/ 42 h 47"/>
                <a:gd name="T70" fmla="*/ 6 w 41"/>
                <a:gd name="T71" fmla="*/ 44 h 47"/>
                <a:gd name="T72" fmla="*/ 2 w 41"/>
                <a:gd name="T73" fmla="*/ 45 h 47"/>
                <a:gd name="T74" fmla="*/ 1 w 41"/>
                <a:gd name="T75" fmla="*/ 45 h 47"/>
                <a:gd name="T76" fmla="*/ 1 w 41"/>
                <a:gd name="T77" fmla="*/ 47 h 47"/>
                <a:gd name="T78" fmla="*/ 24 w 41"/>
                <a:gd name="T79" fmla="*/ 47 h 47"/>
                <a:gd name="T80" fmla="*/ 40 w 41"/>
                <a:gd name="T81" fmla="*/ 47 h 47"/>
                <a:gd name="T82" fmla="*/ 40 w 41"/>
                <a:gd name="T83" fmla="*/ 45 h 47"/>
                <a:gd name="T84" fmla="*/ 41 w 41"/>
                <a:gd name="T85" fmla="*/ 36 h 47"/>
                <a:gd name="T86" fmla="*/ 39 w 41"/>
                <a:gd name="T8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 h="47">
                  <a:moveTo>
                    <a:pt x="39" y="36"/>
                  </a:moveTo>
                  <a:cubicBezTo>
                    <a:pt x="38" y="40"/>
                    <a:pt x="38" y="43"/>
                    <a:pt x="30" y="44"/>
                  </a:cubicBezTo>
                  <a:cubicBezTo>
                    <a:pt x="29" y="44"/>
                    <a:pt x="27" y="44"/>
                    <a:pt x="25" y="44"/>
                  </a:cubicBezTo>
                  <a:cubicBezTo>
                    <a:pt x="22" y="44"/>
                    <a:pt x="20" y="44"/>
                    <a:pt x="17" y="44"/>
                  </a:cubicBezTo>
                  <a:cubicBezTo>
                    <a:pt x="17" y="42"/>
                    <a:pt x="17" y="40"/>
                    <a:pt x="17" y="37"/>
                  </a:cubicBezTo>
                  <a:cubicBezTo>
                    <a:pt x="17" y="33"/>
                    <a:pt x="17" y="33"/>
                    <a:pt x="17" y="33"/>
                  </a:cubicBezTo>
                  <a:cubicBezTo>
                    <a:pt x="17" y="25"/>
                    <a:pt x="17" y="25"/>
                    <a:pt x="17" y="25"/>
                  </a:cubicBezTo>
                  <a:cubicBezTo>
                    <a:pt x="18" y="25"/>
                    <a:pt x="20" y="25"/>
                    <a:pt x="21" y="24"/>
                  </a:cubicBezTo>
                  <a:cubicBezTo>
                    <a:pt x="29" y="25"/>
                    <a:pt x="33" y="27"/>
                    <a:pt x="33" y="29"/>
                  </a:cubicBezTo>
                  <a:cubicBezTo>
                    <a:pt x="33" y="31"/>
                    <a:pt x="33" y="31"/>
                    <a:pt x="33" y="31"/>
                  </a:cubicBezTo>
                  <a:cubicBezTo>
                    <a:pt x="35" y="31"/>
                    <a:pt x="35" y="31"/>
                    <a:pt x="35" y="31"/>
                  </a:cubicBezTo>
                  <a:cubicBezTo>
                    <a:pt x="35" y="28"/>
                    <a:pt x="35" y="26"/>
                    <a:pt x="35" y="24"/>
                  </a:cubicBezTo>
                  <a:cubicBezTo>
                    <a:pt x="35" y="22"/>
                    <a:pt x="35" y="19"/>
                    <a:pt x="35" y="16"/>
                  </a:cubicBezTo>
                  <a:cubicBezTo>
                    <a:pt x="33" y="16"/>
                    <a:pt x="33" y="16"/>
                    <a:pt x="33" y="16"/>
                  </a:cubicBezTo>
                  <a:cubicBezTo>
                    <a:pt x="33" y="18"/>
                    <a:pt x="33" y="18"/>
                    <a:pt x="33" y="18"/>
                  </a:cubicBezTo>
                  <a:cubicBezTo>
                    <a:pt x="33" y="20"/>
                    <a:pt x="32" y="21"/>
                    <a:pt x="32" y="21"/>
                  </a:cubicBezTo>
                  <a:cubicBezTo>
                    <a:pt x="32" y="21"/>
                    <a:pt x="28" y="22"/>
                    <a:pt x="21" y="22"/>
                  </a:cubicBezTo>
                  <a:cubicBezTo>
                    <a:pt x="20" y="22"/>
                    <a:pt x="19" y="22"/>
                    <a:pt x="17" y="21"/>
                  </a:cubicBezTo>
                  <a:cubicBezTo>
                    <a:pt x="17" y="15"/>
                    <a:pt x="17" y="15"/>
                    <a:pt x="17" y="15"/>
                  </a:cubicBezTo>
                  <a:cubicBezTo>
                    <a:pt x="17" y="10"/>
                    <a:pt x="17" y="10"/>
                    <a:pt x="17" y="10"/>
                  </a:cubicBezTo>
                  <a:cubicBezTo>
                    <a:pt x="17" y="8"/>
                    <a:pt x="17" y="6"/>
                    <a:pt x="17" y="4"/>
                  </a:cubicBezTo>
                  <a:cubicBezTo>
                    <a:pt x="20" y="3"/>
                    <a:pt x="22" y="3"/>
                    <a:pt x="24" y="3"/>
                  </a:cubicBezTo>
                  <a:cubicBezTo>
                    <a:pt x="33" y="3"/>
                    <a:pt x="36" y="2"/>
                    <a:pt x="36" y="11"/>
                  </a:cubicBezTo>
                  <a:cubicBezTo>
                    <a:pt x="39" y="11"/>
                    <a:pt x="39" y="11"/>
                    <a:pt x="39" y="11"/>
                  </a:cubicBezTo>
                  <a:cubicBezTo>
                    <a:pt x="39" y="6"/>
                    <a:pt x="39" y="3"/>
                    <a:pt x="40" y="1"/>
                  </a:cubicBezTo>
                  <a:cubicBezTo>
                    <a:pt x="35" y="0"/>
                    <a:pt x="29" y="0"/>
                    <a:pt x="24" y="0"/>
                  </a:cubicBezTo>
                  <a:cubicBezTo>
                    <a:pt x="16" y="0"/>
                    <a:pt x="8" y="0"/>
                    <a:pt x="0" y="0"/>
                  </a:cubicBezTo>
                  <a:cubicBezTo>
                    <a:pt x="0" y="2"/>
                    <a:pt x="0" y="2"/>
                    <a:pt x="0" y="2"/>
                  </a:cubicBezTo>
                  <a:cubicBezTo>
                    <a:pt x="3" y="3"/>
                    <a:pt x="3" y="3"/>
                    <a:pt x="3" y="3"/>
                  </a:cubicBezTo>
                  <a:cubicBezTo>
                    <a:pt x="4" y="3"/>
                    <a:pt x="5" y="3"/>
                    <a:pt x="6" y="3"/>
                  </a:cubicBezTo>
                  <a:cubicBezTo>
                    <a:pt x="6" y="3"/>
                    <a:pt x="6" y="4"/>
                    <a:pt x="6" y="4"/>
                  </a:cubicBezTo>
                  <a:cubicBezTo>
                    <a:pt x="6" y="4"/>
                    <a:pt x="7" y="5"/>
                    <a:pt x="7" y="7"/>
                  </a:cubicBezTo>
                  <a:cubicBezTo>
                    <a:pt x="7" y="9"/>
                    <a:pt x="7" y="12"/>
                    <a:pt x="7" y="15"/>
                  </a:cubicBezTo>
                  <a:cubicBezTo>
                    <a:pt x="7" y="33"/>
                    <a:pt x="7" y="33"/>
                    <a:pt x="7" y="33"/>
                  </a:cubicBezTo>
                  <a:cubicBezTo>
                    <a:pt x="7" y="37"/>
                    <a:pt x="7" y="40"/>
                    <a:pt x="7" y="42"/>
                  </a:cubicBezTo>
                  <a:cubicBezTo>
                    <a:pt x="6" y="43"/>
                    <a:pt x="6" y="44"/>
                    <a:pt x="6" y="44"/>
                  </a:cubicBezTo>
                  <a:cubicBezTo>
                    <a:pt x="5" y="45"/>
                    <a:pt x="4" y="45"/>
                    <a:pt x="2" y="45"/>
                  </a:cubicBezTo>
                  <a:cubicBezTo>
                    <a:pt x="1" y="45"/>
                    <a:pt x="1" y="45"/>
                    <a:pt x="1" y="45"/>
                  </a:cubicBezTo>
                  <a:cubicBezTo>
                    <a:pt x="1" y="47"/>
                    <a:pt x="1" y="47"/>
                    <a:pt x="1" y="47"/>
                  </a:cubicBezTo>
                  <a:cubicBezTo>
                    <a:pt x="9" y="47"/>
                    <a:pt x="16" y="47"/>
                    <a:pt x="24" y="47"/>
                  </a:cubicBezTo>
                  <a:cubicBezTo>
                    <a:pt x="29" y="47"/>
                    <a:pt x="35" y="47"/>
                    <a:pt x="40" y="47"/>
                  </a:cubicBezTo>
                  <a:cubicBezTo>
                    <a:pt x="40" y="45"/>
                    <a:pt x="40" y="45"/>
                    <a:pt x="40" y="45"/>
                  </a:cubicBezTo>
                  <a:cubicBezTo>
                    <a:pt x="40" y="44"/>
                    <a:pt x="40" y="41"/>
                    <a:pt x="41" y="36"/>
                  </a:cubicBezTo>
                  <a:lnTo>
                    <a:pt x="39" y="36"/>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íşliḋè">
              <a:extLst>
                <a:ext uri="{FF2B5EF4-FFF2-40B4-BE49-F238E27FC236}">
                  <a16:creationId xmlns:a16="http://schemas.microsoft.com/office/drawing/2014/main" xmlns="" id="{92A799E0-7F14-4534-877C-2E28471EA6E2}"/>
                </a:ext>
              </a:extLst>
            </p:cNvPr>
            <p:cNvSpPr/>
            <p:nvPr userDrawn="1"/>
          </p:nvSpPr>
          <p:spPr bwMode="auto">
            <a:xfrm>
              <a:off x="6574631" y="4008438"/>
              <a:ext cx="182563" cy="198438"/>
            </a:xfrm>
            <a:custGeom>
              <a:avLst/>
              <a:gdLst>
                <a:gd name="T0" fmla="*/ 0 w 43"/>
                <a:gd name="T1" fmla="*/ 0 h 47"/>
                <a:gd name="T2" fmla="*/ 0 w 43"/>
                <a:gd name="T3" fmla="*/ 7 h 47"/>
                <a:gd name="T4" fmla="*/ 0 w 43"/>
                <a:gd name="T5" fmla="*/ 11 h 47"/>
                <a:gd name="T6" fmla="*/ 2 w 43"/>
                <a:gd name="T7" fmla="*/ 11 h 47"/>
                <a:gd name="T8" fmla="*/ 3 w 43"/>
                <a:gd name="T9" fmla="*/ 7 h 47"/>
                <a:gd name="T10" fmla="*/ 16 w 43"/>
                <a:gd name="T11" fmla="*/ 3 h 47"/>
                <a:gd name="T12" fmla="*/ 16 w 43"/>
                <a:gd name="T13" fmla="*/ 3 h 47"/>
                <a:gd name="T14" fmla="*/ 16 w 43"/>
                <a:gd name="T15" fmla="*/ 3 h 47"/>
                <a:gd name="T16" fmla="*/ 16 w 43"/>
                <a:gd name="T17" fmla="*/ 13 h 47"/>
                <a:gd name="T18" fmla="*/ 16 w 43"/>
                <a:gd name="T19" fmla="*/ 32 h 47"/>
                <a:gd name="T20" fmla="*/ 16 w 43"/>
                <a:gd name="T21" fmla="*/ 42 h 47"/>
                <a:gd name="T22" fmla="*/ 15 w 43"/>
                <a:gd name="T23" fmla="*/ 44 h 47"/>
                <a:gd name="T24" fmla="*/ 12 w 43"/>
                <a:gd name="T25" fmla="*/ 45 h 47"/>
                <a:gd name="T26" fmla="*/ 10 w 43"/>
                <a:gd name="T27" fmla="*/ 45 h 47"/>
                <a:gd name="T28" fmla="*/ 10 w 43"/>
                <a:gd name="T29" fmla="*/ 47 h 47"/>
                <a:gd name="T30" fmla="*/ 33 w 43"/>
                <a:gd name="T31" fmla="*/ 47 h 47"/>
                <a:gd name="T32" fmla="*/ 33 w 43"/>
                <a:gd name="T33" fmla="*/ 45 h 47"/>
                <a:gd name="T34" fmla="*/ 30 w 43"/>
                <a:gd name="T35" fmla="*/ 45 h 47"/>
                <a:gd name="T36" fmla="*/ 27 w 43"/>
                <a:gd name="T37" fmla="*/ 44 h 47"/>
                <a:gd name="T38" fmla="*/ 26 w 43"/>
                <a:gd name="T39" fmla="*/ 32 h 47"/>
                <a:gd name="T40" fmla="*/ 26 w 43"/>
                <a:gd name="T41" fmla="*/ 14 h 47"/>
                <a:gd name="T42" fmla="*/ 27 w 43"/>
                <a:gd name="T43" fmla="*/ 3 h 47"/>
                <a:gd name="T44" fmla="*/ 40 w 43"/>
                <a:gd name="T45" fmla="*/ 7 h 47"/>
                <a:gd name="T46" fmla="*/ 40 w 43"/>
                <a:gd name="T47" fmla="*/ 11 h 47"/>
                <a:gd name="T48" fmla="*/ 42 w 43"/>
                <a:gd name="T49" fmla="*/ 11 h 47"/>
                <a:gd name="T50" fmla="*/ 43 w 43"/>
                <a:gd name="T51" fmla="*/ 0 h 47"/>
                <a:gd name="T52" fmla="*/ 22 w 43"/>
                <a:gd name="T53" fmla="*/ 0 h 47"/>
                <a:gd name="T54" fmla="*/ 0 w 43"/>
                <a:gd name="T5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 h="47">
                  <a:moveTo>
                    <a:pt x="0" y="0"/>
                  </a:moveTo>
                  <a:cubicBezTo>
                    <a:pt x="0" y="3"/>
                    <a:pt x="0" y="5"/>
                    <a:pt x="0" y="7"/>
                  </a:cubicBezTo>
                  <a:cubicBezTo>
                    <a:pt x="0" y="11"/>
                    <a:pt x="0" y="11"/>
                    <a:pt x="0" y="11"/>
                  </a:cubicBezTo>
                  <a:cubicBezTo>
                    <a:pt x="2" y="11"/>
                    <a:pt x="2" y="11"/>
                    <a:pt x="2" y="11"/>
                  </a:cubicBezTo>
                  <a:cubicBezTo>
                    <a:pt x="3" y="7"/>
                    <a:pt x="3" y="7"/>
                    <a:pt x="3" y="7"/>
                  </a:cubicBezTo>
                  <a:cubicBezTo>
                    <a:pt x="3" y="6"/>
                    <a:pt x="6" y="3"/>
                    <a:pt x="16" y="3"/>
                  </a:cubicBezTo>
                  <a:cubicBezTo>
                    <a:pt x="16" y="3"/>
                    <a:pt x="16" y="3"/>
                    <a:pt x="16" y="3"/>
                  </a:cubicBezTo>
                  <a:cubicBezTo>
                    <a:pt x="16" y="3"/>
                    <a:pt x="16" y="3"/>
                    <a:pt x="16" y="3"/>
                  </a:cubicBezTo>
                  <a:cubicBezTo>
                    <a:pt x="16" y="6"/>
                    <a:pt x="16" y="10"/>
                    <a:pt x="16" y="13"/>
                  </a:cubicBezTo>
                  <a:cubicBezTo>
                    <a:pt x="16" y="32"/>
                    <a:pt x="16" y="32"/>
                    <a:pt x="16" y="32"/>
                  </a:cubicBezTo>
                  <a:cubicBezTo>
                    <a:pt x="16" y="36"/>
                    <a:pt x="16" y="40"/>
                    <a:pt x="16" y="42"/>
                  </a:cubicBezTo>
                  <a:cubicBezTo>
                    <a:pt x="16" y="43"/>
                    <a:pt x="16" y="44"/>
                    <a:pt x="15" y="44"/>
                  </a:cubicBezTo>
                  <a:cubicBezTo>
                    <a:pt x="15" y="45"/>
                    <a:pt x="14" y="45"/>
                    <a:pt x="12" y="45"/>
                  </a:cubicBezTo>
                  <a:cubicBezTo>
                    <a:pt x="10" y="45"/>
                    <a:pt x="10" y="45"/>
                    <a:pt x="10" y="45"/>
                  </a:cubicBezTo>
                  <a:cubicBezTo>
                    <a:pt x="10" y="47"/>
                    <a:pt x="10" y="47"/>
                    <a:pt x="10" y="47"/>
                  </a:cubicBezTo>
                  <a:cubicBezTo>
                    <a:pt x="17" y="47"/>
                    <a:pt x="25" y="47"/>
                    <a:pt x="33" y="47"/>
                  </a:cubicBezTo>
                  <a:cubicBezTo>
                    <a:pt x="33" y="45"/>
                    <a:pt x="33" y="45"/>
                    <a:pt x="33" y="45"/>
                  </a:cubicBezTo>
                  <a:cubicBezTo>
                    <a:pt x="30" y="45"/>
                    <a:pt x="30" y="45"/>
                    <a:pt x="30" y="45"/>
                  </a:cubicBezTo>
                  <a:cubicBezTo>
                    <a:pt x="28" y="45"/>
                    <a:pt x="27" y="45"/>
                    <a:pt x="27" y="44"/>
                  </a:cubicBezTo>
                  <a:cubicBezTo>
                    <a:pt x="26" y="43"/>
                    <a:pt x="26" y="39"/>
                    <a:pt x="26" y="32"/>
                  </a:cubicBezTo>
                  <a:cubicBezTo>
                    <a:pt x="26" y="14"/>
                    <a:pt x="26" y="14"/>
                    <a:pt x="26" y="14"/>
                  </a:cubicBezTo>
                  <a:cubicBezTo>
                    <a:pt x="26" y="10"/>
                    <a:pt x="26" y="7"/>
                    <a:pt x="27" y="3"/>
                  </a:cubicBezTo>
                  <a:cubicBezTo>
                    <a:pt x="31" y="3"/>
                    <a:pt x="39" y="1"/>
                    <a:pt x="40" y="7"/>
                  </a:cubicBezTo>
                  <a:cubicBezTo>
                    <a:pt x="40" y="11"/>
                    <a:pt x="40" y="11"/>
                    <a:pt x="40" y="11"/>
                  </a:cubicBezTo>
                  <a:cubicBezTo>
                    <a:pt x="42" y="11"/>
                    <a:pt x="42" y="11"/>
                    <a:pt x="42" y="11"/>
                  </a:cubicBezTo>
                  <a:cubicBezTo>
                    <a:pt x="42" y="8"/>
                    <a:pt x="42" y="4"/>
                    <a:pt x="43" y="0"/>
                  </a:cubicBezTo>
                  <a:cubicBezTo>
                    <a:pt x="36" y="0"/>
                    <a:pt x="29" y="0"/>
                    <a:pt x="22" y="0"/>
                  </a:cubicBezTo>
                  <a:cubicBezTo>
                    <a:pt x="15" y="0"/>
                    <a:pt x="7" y="0"/>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iṥḷídè">
              <a:extLst>
                <a:ext uri="{FF2B5EF4-FFF2-40B4-BE49-F238E27FC236}">
                  <a16:creationId xmlns:a16="http://schemas.microsoft.com/office/drawing/2014/main" xmlns="" id="{3257F8F7-993B-4117-ADD3-ABE27828BAB7}"/>
                </a:ext>
              </a:extLst>
            </p:cNvPr>
            <p:cNvSpPr/>
            <p:nvPr userDrawn="1"/>
          </p:nvSpPr>
          <p:spPr bwMode="auto">
            <a:xfrm>
              <a:off x="6368256" y="4003676"/>
              <a:ext cx="198438" cy="203200"/>
            </a:xfrm>
            <a:custGeom>
              <a:avLst/>
              <a:gdLst>
                <a:gd name="T0" fmla="*/ 30 w 47"/>
                <a:gd name="T1" fmla="*/ 14 h 48"/>
                <a:gd name="T2" fmla="*/ 26 w 47"/>
                <a:gd name="T3" fmla="*/ 22 h 48"/>
                <a:gd name="T4" fmla="*/ 11 w 47"/>
                <a:gd name="T5" fmla="*/ 0 h 48"/>
                <a:gd name="T6" fmla="*/ 0 w 47"/>
                <a:gd name="T7" fmla="*/ 2 h 48"/>
                <a:gd name="T8" fmla="*/ 0 w 47"/>
                <a:gd name="T9" fmla="*/ 4 h 48"/>
                <a:gd name="T10" fmla="*/ 3 w 47"/>
                <a:gd name="T11" fmla="*/ 5 h 48"/>
                <a:gd name="T12" fmla="*/ 6 w 47"/>
                <a:gd name="T13" fmla="*/ 7 h 48"/>
                <a:gd name="T14" fmla="*/ 12 w 47"/>
                <a:gd name="T15" fmla="*/ 15 h 48"/>
                <a:gd name="T16" fmla="*/ 19 w 47"/>
                <a:gd name="T17" fmla="*/ 29 h 48"/>
                <a:gd name="T18" fmla="*/ 20 w 47"/>
                <a:gd name="T19" fmla="*/ 34 h 48"/>
                <a:gd name="T20" fmla="*/ 19 w 47"/>
                <a:gd name="T21" fmla="*/ 45 h 48"/>
                <a:gd name="T22" fmla="*/ 16 w 47"/>
                <a:gd name="T23" fmla="*/ 46 h 48"/>
                <a:gd name="T24" fmla="*/ 13 w 47"/>
                <a:gd name="T25" fmla="*/ 46 h 48"/>
                <a:gd name="T26" fmla="*/ 13 w 47"/>
                <a:gd name="T27" fmla="*/ 48 h 48"/>
                <a:gd name="T28" fmla="*/ 36 w 47"/>
                <a:gd name="T29" fmla="*/ 48 h 48"/>
                <a:gd name="T30" fmla="*/ 36 w 47"/>
                <a:gd name="T31" fmla="*/ 46 h 48"/>
                <a:gd name="T32" fmla="*/ 34 w 47"/>
                <a:gd name="T33" fmla="*/ 46 h 48"/>
                <a:gd name="T34" fmla="*/ 30 w 47"/>
                <a:gd name="T35" fmla="*/ 45 h 48"/>
                <a:gd name="T36" fmla="*/ 30 w 47"/>
                <a:gd name="T37" fmla="*/ 43 h 48"/>
                <a:gd name="T38" fmla="*/ 29 w 47"/>
                <a:gd name="T39" fmla="*/ 33 h 48"/>
                <a:gd name="T40" fmla="*/ 30 w 47"/>
                <a:gd name="T41" fmla="*/ 28 h 48"/>
                <a:gd name="T42" fmla="*/ 37 w 47"/>
                <a:gd name="T43" fmla="*/ 16 h 48"/>
                <a:gd name="T44" fmla="*/ 47 w 47"/>
                <a:gd name="T45" fmla="*/ 2 h 48"/>
                <a:gd name="T46" fmla="*/ 47 w 47"/>
                <a:gd name="T47" fmla="*/ 1 h 48"/>
                <a:gd name="T48" fmla="*/ 38 w 47"/>
                <a:gd name="T49" fmla="*/ 1 h 48"/>
                <a:gd name="T50" fmla="*/ 30 w 47"/>
                <a:gd name="T51"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8">
                  <a:moveTo>
                    <a:pt x="30" y="14"/>
                  </a:moveTo>
                  <a:cubicBezTo>
                    <a:pt x="28" y="17"/>
                    <a:pt x="27" y="20"/>
                    <a:pt x="26" y="22"/>
                  </a:cubicBezTo>
                  <a:cubicBezTo>
                    <a:pt x="24" y="18"/>
                    <a:pt x="14" y="2"/>
                    <a:pt x="11" y="0"/>
                  </a:cubicBezTo>
                  <a:cubicBezTo>
                    <a:pt x="7" y="1"/>
                    <a:pt x="4" y="2"/>
                    <a:pt x="0" y="2"/>
                  </a:cubicBezTo>
                  <a:cubicBezTo>
                    <a:pt x="0" y="4"/>
                    <a:pt x="0" y="4"/>
                    <a:pt x="0" y="4"/>
                  </a:cubicBezTo>
                  <a:cubicBezTo>
                    <a:pt x="1" y="4"/>
                    <a:pt x="3" y="5"/>
                    <a:pt x="3" y="5"/>
                  </a:cubicBezTo>
                  <a:cubicBezTo>
                    <a:pt x="4" y="5"/>
                    <a:pt x="5" y="6"/>
                    <a:pt x="6" y="7"/>
                  </a:cubicBezTo>
                  <a:cubicBezTo>
                    <a:pt x="7" y="9"/>
                    <a:pt x="9" y="11"/>
                    <a:pt x="12" y="15"/>
                  </a:cubicBezTo>
                  <a:cubicBezTo>
                    <a:pt x="14" y="19"/>
                    <a:pt x="17" y="23"/>
                    <a:pt x="19" y="29"/>
                  </a:cubicBezTo>
                  <a:cubicBezTo>
                    <a:pt x="20" y="31"/>
                    <a:pt x="20" y="33"/>
                    <a:pt x="20" y="34"/>
                  </a:cubicBezTo>
                  <a:cubicBezTo>
                    <a:pt x="20" y="41"/>
                    <a:pt x="19" y="44"/>
                    <a:pt x="19" y="45"/>
                  </a:cubicBezTo>
                  <a:cubicBezTo>
                    <a:pt x="19" y="46"/>
                    <a:pt x="18" y="46"/>
                    <a:pt x="16" y="46"/>
                  </a:cubicBezTo>
                  <a:cubicBezTo>
                    <a:pt x="13" y="46"/>
                    <a:pt x="13" y="46"/>
                    <a:pt x="13" y="46"/>
                  </a:cubicBezTo>
                  <a:cubicBezTo>
                    <a:pt x="13" y="48"/>
                    <a:pt x="13" y="48"/>
                    <a:pt x="13" y="48"/>
                  </a:cubicBezTo>
                  <a:cubicBezTo>
                    <a:pt x="21" y="48"/>
                    <a:pt x="29" y="48"/>
                    <a:pt x="36" y="48"/>
                  </a:cubicBezTo>
                  <a:cubicBezTo>
                    <a:pt x="36" y="46"/>
                    <a:pt x="36" y="46"/>
                    <a:pt x="36" y="46"/>
                  </a:cubicBezTo>
                  <a:cubicBezTo>
                    <a:pt x="34" y="46"/>
                    <a:pt x="34" y="46"/>
                    <a:pt x="34" y="46"/>
                  </a:cubicBezTo>
                  <a:cubicBezTo>
                    <a:pt x="32" y="46"/>
                    <a:pt x="31" y="45"/>
                    <a:pt x="30" y="45"/>
                  </a:cubicBezTo>
                  <a:cubicBezTo>
                    <a:pt x="30" y="45"/>
                    <a:pt x="30" y="44"/>
                    <a:pt x="30" y="43"/>
                  </a:cubicBezTo>
                  <a:cubicBezTo>
                    <a:pt x="29" y="41"/>
                    <a:pt x="29" y="37"/>
                    <a:pt x="29" y="33"/>
                  </a:cubicBezTo>
                  <a:cubicBezTo>
                    <a:pt x="29" y="30"/>
                    <a:pt x="29" y="29"/>
                    <a:pt x="30" y="28"/>
                  </a:cubicBezTo>
                  <a:cubicBezTo>
                    <a:pt x="30" y="26"/>
                    <a:pt x="33" y="22"/>
                    <a:pt x="37" y="16"/>
                  </a:cubicBezTo>
                  <a:cubicBezTo>
                    <a:pt x="41" y="10"/>
                    <a:pt x="44" y="5"/>
                    <a:pt x="47" y="2"/>
                  </a:cubicBezTo>
                  <a:cubicBezTo>
                    <a:pt x="47" y="1"/>
                    <a:pt x="47" y="1"/>
                    <a:pt x="47" y="1"/>
                  </a:cubicBezTo>
                  <a:cubicBezTo>
                    <a:pt x="44" y="1"/>
                    <a:pt x="41" y="1"/>
                    <a:pt x="38" y="1"/>
                  </a:cubicBezTo>
                  <a:lnTo>
                    <a:pt x="30" y="14"/>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ïšḻîḑé">
              <a:extLst>
                <a:ext uri="{FF2B5EF4-FFF2-40B4-BE49-F238E27FC236}">
                  <a16:creationId xmlns:a16="http://schemas.microsoft.com/office/drawing/2014/main" xmlns="" id="{D35E40C1-6EBC-431A-8C4E-73CD386F4293}"/>
                </a:ext>
              </a:extLst>
            </p:cNvPr>
            <p:cNvSpPr/>
            <p:nvPr userDrawn="1"/>
          </p:nvSpPr>
          <p:spPr bwMode="auto">
            <a:xfrm>
              <a:off x="6187281" y="4008438"/>
              <a:ext cx="173038" cy="198438"/>
            </a:xfrm>
            <a:custGeom>
              <a:avLst/>
              <a:gdLst>
                <a:gd name="T0" fmla="*/ 37 w 41"/>
                <a:gd name="T1" fmla="*/ 43 h 47"/>
                <a:gd name="T2" fmla="*/ 28 w 41"/>
                <a:gd name="T3" fmla="*/ 44 h 47"/>
                <a:gd name="T4" fmla="*/ 21 w 41"/>
                <a:gd name="T5" fmla="*/ 44 h 47"/>
                <a:gd name="T6" fmla="*/ 16 w 41"/>
                <a:gd name="T7" fmla="*/ 44 h 47"/>
                <a:gd name="T8" fmla="*/ 16 w 41"/>
                <a:gd name="T9" fmla="*/ 42 h 47"/>
                <a:gd name="T10" fmla="*/ 16 w 41"/>
                <a:gd name="T11" fmla="*/ 33 h 47"/>
                <a:gd name="T12" fmla="*/ 16 w 41"/>
                <a:gd name="T13" fmla="*/ 12 h 47"/>
                <a:gd name="T14" fmla="*/ 17 w 41"/>
                <a:gd name="T15" fmla="*/ 3 h 47"/>
                <a:gd name="T16" fmla="*/ 19 w 41"/>
                <a:gd name="T17" fmla="*/ 2 h 47"/>
                <a:gd name="T18" fmla="*/ 19 w 41"/>
                <a:gd name="T19" fmla="*/ 2 h 47"/>
                <a:gd name="T20" fmla="*/ 23 w 41"/>
                <a:gd name="T21" fmla="*/ 2 h 47"/>
                <a:gd name="T22" fmla="*/ 23 w 41"/>
                <a:gd name="T23" fmla="*/ 0 h 47"/>
                <a:gd name="T24" fmla="*/ 0 w 41"/>
                <a:gd name="T25" fmla="*/ 0 h 47"/>
                <a:gd name="T26" fmla="*/ 0 w 41"/>
                <a:gd name="T27" fmla="*/ 2 h 47"/>
                <a:gd name="T28" fmla="*/ 3 w 41"/>
                <a:gd name="T29" fmla="*/ 2 h 47"/>
                <a:gd name="T30" fmla="*/ 6 w 41"/>
                <a:gd name="T31" fmla="*/ 3 h 47"/>
                <a:gd name="T32" fmla="*/ 6 w 41"/>
                <a:gd name="T33" fmla="*/ 14 h 47"/>
                <a:gd name="T34" fmla="*/ 6 w 41"/>
                <a:gd name="T35" fmla="*/ 33 h 47"/>
                <a:gd name="T36" fmla="*/ 6 w 41"/>
                <a:gd name="T37" fmla="*/ 43 h 47"/>
                <a:gd name="T38" fmla="*/ 3 w 41"/>
                <a:gd name="T39" fmla="*/ 45 h 47"/>
                <a:gd name="T40" fmla="*/ 3 w 41"/>
                <a:gd name="T41" fmla="*/ 47 h 47"/>
                <a:gd name="T42" fmla="*/ 32 w 41"/>
                <a:gd name="T43" fmla="*/ 47 h 47"/>
                <a:gd name="T44" fmla="*/ 40 w 41"/>
                <a:gd name="T45" fmla="*/ 47 h 47"/>
                <a:gd name="T46" fmla="*/ 41 w 41"/>
                <a:gd name="T47" fmla="*/ 35 h 47"/>
                <a:gd name="T48" fmla="*/ 39 w 41"/>
                <a:gd name="T49" fmla="*/ 35 h 47"/>
                <a:gd name="T50" fmla="*/ 37 w 41"/>
                <a:gd name="T51"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 h="47">
                  <a:moveTo>
                    <a:pt x="37" y="43"/>
                  </a:moveTo>
                  <a:cubicBezTo>
                    <a:pt x="37" y="43"/>
                    <a:pt x="37" y="43"/>
                    <a:pt x="28" y="44"/>
                  </a:cubicBezTo>
                  <a:cubicBezTo>
                    <a:pt x="27" y="44"/>
                    <a:pt x="24" y="44"/>
                    <a:pt x="21" y="44"/>
                  </a:cubicBezTo>
                  <a:cubicBezTo>
                    <a:pt x="19" y="44"/>
                    <a:pt x="18" y="44"/>
                    <a:pt x="16" y="44"/>
                  </a:cubicBezTo>
                  <a:cubicBezTo>
                    <a:pt x="16" y="42"/>
                    <a:pt x="16" y="42"/>
                    <a:pt x="16" y="42"/>
                  </a:cubicBezTo>
                  <a:cubicBezTo>
                    <a:pt x="16" y="33"/>
                    <a:pt x="16" y="33"/>
                    <a:pt x="16" y="33"/>
                  </a:cubicBezTo>
                  <a:cubicBezTo>
                    <a:pt x="16" y="12"/>
                    <a:pt x="16" y="12"/>
                    <a:pt x="16" y="12"/>
                  </a:cubicBezTo>
                  <a:cubicBezTo>
                    <a:pt x="16" y="7"/>
                    <a:pt x="16" y="4"/>
                    <a:pt x="17" y="3"/>
                  </a:cubicBezTo>
                  <a:cubicBezTo>
                    <a:pt x="17" y="3"/>
                    <a:pt x="18" y="2"/>
                    <a:pt x="19" y="2"/>
                  </a:cubicBezTo>
                  <a:cubicBezTo>
                    <a:pt x="19" y="2"/>
                    <a:pt x="19" y="2"/>
                    <a:pt x="19" y="2"/>
                  </a:cubicBezTo>
                  <a:cubicBezTo>
                    <a:pt x="23" y="2"/>
                    <a:pt x="23" y="2"/>
                    <a:pt x="23" y="2"/>
                  </a:cubicBezTo>
                  <a:cubicBezTo>
                    <a:pt x="23" y="0"/>
                    <a:pt x="23" y="0"/>
                    <a:pt x="23" y="0"/>
                  </a:cubicBezTo>
                  <a:cubicBezTo>
                    <a:pt x="15" y="1"/>
                    <a:pt x="7" y="0"/>
                    <a:pt x="0" y="0"/>
                  </a:cubicBezTo>
                  <a:cubicBezTo>
                    <a:pt x="0" y="2"/>
                    <a:pt x="0" y="2"/>
                    <a:pt x="0" y="2"/>
                  </a:cubicBezTo>
                  <a:cubicBezTo>
                    <a:pt x="3" y="2"/>
                    <a:pt x="3" y="2"/>
                    <a:pt x="3" y="2"/>
                  </a:cubicBezTo>
                  <a:cubicBezTo>
                    <a:pt x="5" y="2"/>
                    <a:pt x="5" y="3"/>
                    <a:pt x="6" y="3"/>
                  </a:cubicBezTo>
                  <a:cubicBezTo>
                    <a:pt x="6" y="4"/>
                    <a:pt x="6" y="8"/>
                    <a:pt x="6" y="14"/>
                  </a:cubicBezTo>
                  <a:cubicBezTo>
                    <a:pt x="6" y="33"/>
                    <a:pt x="6" y="33"/>
                    <a:pt x="6" y="33"/>
                  </a:cubicBezTo>
                  <a:cubicBezTo>
                    <a:pt x="6" y="39"/>
                    <a:pt x="6" y="42"/>
                    <a:pt x="6" y="43"/>
                  </a:cubicBezTo>
                  <a:cubicBezTo>
                    <a:pt x="5" y="44"/>
                    <a:pt x="4" y="45"/>
                    <a:pt x="3" y="45"/>
                  </a:cubicBezTo>
                  <a:cubicBezTo>
                    <a:pt x="3" y="47"/>
                    <a:pt x="3" y="47"/>
                    <a:pt x="3" y="47"/>
                  </a:cubicBezTo>
                  <a:cubicBezTo>
                    <a:pt x="12" y="47"/>
                    <a:pt x="22" y="47"/>
                    <a:pt x="32" y="47"/>
                  </a:cubicBezTo>
                  <a:cubicBezTo>
                    <a:pt x="35" y="47"/>
                    <a:pt x="38" y="47"/>
                    <a:pt x="40" y="47"/>
                  </a:cubicBezTo>
                  <a:cubicBezTo>
                    <a:pt x="40" y="43"/>
                    <a:pt x="41" y="39"/>
                    <a:pt x="41" y="35"/>
                  </a:cubicBezTo>
                  <a:cubicBezTo>
                    <a:pt x="39" y="35"/>
                    <a:pt x="39" y="35"/>
                    <a:pt x="39" y="35"/>
                  </a:cubicBezTo>
                  <a:lnTo>
                    <a:pt x="37" y="43"/>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isḻïḓe">
              <a:extLst>
                <a:ext uri="{FF2B5EF4-FFF2-40B4-BE49-F238E27FC236}">
                  <a16:creationId xmlns:a16="http://schemas.microsoft.com/office/drawing/2014/main" xmlns="" id="{3F9894E5-F290-4674-96F2-BD93EB42C2D5}"/>
                </a:ext>
              </a:extLst>
            </p:cNvPr>
            <p:cNvSpPr/>
            <p:nvPr userDrawn="1"/>
          </p:nvSpPr>
          <p:spPr bwMode="auto">
            <a:xfrm>
              <a:off x="5945981" y="3995738"/>
              <a:ext cx="228600" cy="223838"/>
            </a:xfrm>
            <a:custGeom>
              <a:avLst/>
              <a:gdLst>
                <a:gd name="T0" fmla="*/ 7 w 54"/>
                <a:gd name="T1" fmla="*/ 9 h 53"/>
                <a:gd name="T2" fmla="*/ 0 w 54"/>
                <a:gd name="T3" fmla="*/ 27 h 53"/>
                <a:gd name="T4" fmla="*/ 3 w 54"/>
                <a:gd name="T5" fmla="*/ 39 h 53"/>
                <a:gd name="T6" fmla="*/ 11 w 54"/>
                <a:gd name="T7" fmla="*/ 48 h 53"/>
                <a:gd name="T8" fmla="*/ 46 w 54"/>
                <a:gd name="T9" fmla="*/ 43 h 53"/>
                <a:gd name="T10" fmla="*/ 54 w 54"/>
                <a:gd name="T11" fmla="*/ 25 h 53"/>
                <a:gd name="T12" fmla="*/ 47 w 54"/>
                <a:gd name="T13" fmla="*/ 9 h 53"/>
                <a:gd name="T14" fmla="*/ 7 w 54"/>
                <a:gd name="T15" fmla="*/ 9 h 53"/>
                <a:gd name="T16" fmla="*/ 40 w 54"/>
                <a:gd name="T17" fmla="*/ 41 h 53"/>
                <a:gd name="T18" fmla="*/ 35 w 54"/>
                <a:gd name="T19" fmla="*/ 46 h 53"/>
                <a:gd name="T20" fmla="*/ 34 w 54"/>
                <a:gd name="T21" fmla="*/ 46 h 53"/>
                <a:gd name="T22" fmla="*/ 26 w 54"/>
                <a:gd name="T23" fmla="*/ 48 h 53"/>
                <a:gd name="T24" fmla="*/ 9 w 54"/>
                <a:gd name="T25" fmla="*/ 27 h 53"/>
                <a:gd name="T26" fmla="*/ 14 w 54"/>
                <a:gd name="T27" fmla="*/ 11 h 53"/>
                <a:gd name="T28" fmla="*/ 17 w 54"/>
                <a:gd name="T29" fmla="*/ 9 h 53"/>
                <a:gd name="T30" fmla="*/ 26 w 54"/>
                <a:gd name="T31" fmla="*/ 5 h 53"/>
                <a:gd name="T32" fmla="*/ 44 w 54"/>
                <a:gd name="T33" fmla="*/ 27 h 53"/>
                <a:gd name="T34" fmla="*/ 40 w 54"/>
                <a:gd name="T35" fmla="*/ 4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53">
                  <a:moveTo>
                    <a:pt x="7" y="9"/>
                  </a:moveTo>
                  <a:cubicBezTo>
                    <a:pt x="2" y="14"/>
                    <a:pt x="0" y="19"/>
                    <a:pt x="0" y="27"/>
                  </a:cubicBezTo>
                  <a:cubicBezTo>
                    <a:pt x="0" y="31"/>
                    <a:pt x="1" y="36"/>
                    <a:pt x="3" y="39"/>
                  </a:cubicBezTo>
                  <a:cubicBezTo>
                    <a:pt x="5" y="43"/>
                    <a:pt x="8" y="46"/>
                    <a:pt x="11" y="48"/>
                  </a:cubicBezTo>
                  <a:cubicBezTo>
                    <a:pt x="21" y="53"/>
                    <a:pt x="37" y="53"/>
                    <a:pt x="46" y="43"/>
                  </a:cubicBezTo>
                  <a:cubicBezTo>
                    <a:pt x="51" y="38"/>
                    <a:pt x="54" y="32"/>
                    <a:pt x="54" y="25"/>
                  </a:cubicBezTo>
                  <a:cubicBezTo>
                    <a:pt x="54" y="18"/>
                    <a:pt x="51" y="13"/>
                    <a:pt x="47" y="9"/>
                  </a:cubicBezTo>
                  <a:cubicBezTo>
                    <a:pt x="38" y="0"/>
                    <a:pt x="16" y="1"/>
                    <a:pt x="7" y="9"/>
                  </a:cubicBezTo>
                  <a:close/>
                  <a:moveTo>
                    <a:pt x="40" y="41"/>
                  </a:moveTo>
                  <a:cubicBezTo>
                    <a:pt x="38" y="43"/>
                    <a:pt x="36" y="45"/>
                    <a:pt x="35" y="46"/>
                  </a:cubicBezTo>
                  <a:cubicBezTo>
                    <a:pt x="35" y="46"/>
                    <a:pt x="34" y="46"/>
                    <a:pt x="34" y="46"/>
                  </a:cubicBezTo>
                  <a:cubicBezTo>
                    <a:pt x="32" y="48"/>
                    <a:pt x="29" y="48"/>
                    <a:pt x="26" y="48"/>
                  </a:cubicBezTo>
                  <a:cubicBezTo>
                    <a:pt x="17" y="48"/>
                    <a:pt x="9" y="39"/>
                    <a:pt x="9" y="27"/>
                  </a:cubicBezTo>
                  <a:cubicBezTo>
                    <a:pt x="9" y="21"/>
                    <a:pt x="11" y="15"/>
                    <a:pt x="14" y="11"/>
                  </a:cubicBezTo>
                  <a:cubicBezTo>
                    <a:pt x="15" y="11"/>
                    <a:pt x="16" y="10"/>
                    <a:pt x="17" y="9"/>
                  </a:cubicBezTo>
                  <a:cubicBezTo>
                    <a:pt x="19" y="7"/>
                    <a:pt x="23" y="5"/>
                    <a:pt x="26" y="5"/>
                  </a:cubicBezTo>
                  <a:cubicBezTo>
                    <a:pt x="36" y="5"/>
                    <a:pt x="44" y="15"/>
                    <a:pt x="44" y="27"/>
                  </a:cubicBezTo>
                  <a:cubicBezTo>
                    <a:pt x="44" y="32"/>
                    <a:pt x="42" y="37"/>
                    <a:pt x="40" y="41"/>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ï$ḷïḓe">
              <a:extLst>
                <a:ext uri="{FF2B5EF4-FFF2-40B4-BE49-F238E27FC236}">
                  <a16:creationId xmlns:a16="http://schemas.microsoft.com/office/drawing/2014/main" xmlns="" id="{A58AF6B8-92A0-48D4-B4CF-05D1CAADCF94}"/>
                </a:ext>
              </a:extLst>
            </p:cNvPr>
            <p:cNvSpPr/>
            <p:nvPr userDrawn="1"/>
          </p:nvSpPr>
          <p:spPr bwMode="auto">
            <a:xfrm>
              <a:off x="5760244" y="4008438"/>
              <a:ext cx="177800" cy="198438"/>
            </a:xfrm>
            <a:custGeom>
              <a:avLst/>
              <a:gdLst>
                <a:gd name="T0" fmla="*/ 27 w 42"/>
                <a:gd name="T1" fmla="*/ 0 h 47"/>
                <a:gd name="T2" fmla="*/ 25 w 42"/>
                <a:gd name="T3" fmla="*/ 0 h 47"/>
                <a:gd name="T4" fmla="*/ 23 w 42"/>
                <a:gd name="T5" fmla="*/ 0 h 47"/>
                <a:gd name="T6" fmla="*/ 19 w 42"/>
                <a:gd name="T7" fmla="*/ 0 h 47"/>
                <a:gd name="T8" fmla="*/ 0 w 42"/>
                <a:gd name="T9" fmla="*/ 0 h 47"/>
                <a:gd name="T10" fmla="*/ 0 w 42"/>
                <a:gd name="T11" fmla="*/ 2 h 47"/>
                <a:gd name="T12" fmla="*/ 2 w 42"/>
                <a:gd name="T13" fmla="*/ 2 h 47"/>
                <a:gd name="T14" fmla="*/ 6 w 42"/>
                <a:gd name="T15" fmla="*/ 3 h 47"/>
                <a:gd name="T16" fmla="*/ 7 w 42"/>
                <a:gd name="T17" fmla="*/ 8 h 47"/>
                <a:gd name="T18" fmla="*/ 7 w 42"/>
                <a:gd name="T19" fmla="*/ 15 h 47"/>
                <a:gd name="T20" fmla="*/ 7 w 42"/>
                <a:gd name="T21" fmla="*/ 33 h 47"/>
                <a:gd name="T22" fmla="*/ 6 w 42"/>
                <a:gd name="T23" fmla="*/ 42 h 47"/>
                <a:gd name="T24" fmla="*/ 6 w 42"/>
                <a:gd name="T25" fmla="*/ 44 h 47"/>
                <a:gd name="T26" fmla="*/ 3 w 42"/>
                <a:gd name="T27" fmla="*/ 45 h 47"/>
                <a:gd name="T28" fmla="*/ 0 w 42"/>
                <a:gd name="T29" fmla="*/ 45 h 47"/>
                <a:gd name="T30" fmla="*/ 0 w 42"/>
                <a:gd name="T31" fmla="*/ 47 h 47"/>
                <a:gd name="T32" fmla="*/ 23 w 42"/>
                <a:gd name="T33" fmla="*/ 47 h 47"/>
                <a:gd name="T34" fmla="*/ 23 w 42"/>
                <a:gd name="T35" fmla="*/ 45 h 47"/>
                <a:gd name="T36" fmla="*/ 21 w 42"/>
                <a:gd name="T37" fmla="*/ 45 h 47"/>
                <a:gd name="T38" fmla="*/ 17 w 42"/>
                <a:gd name="T39" fmla="*/ 44 h 47"/>
                <a:gd name="T40" fmla="*/ 17 w 42"/>
                <a:gd name="T41" fmla="*/ 33 h 47"/>
                <a:gd name="T42" fmla="*/ 17 w 42"/>
                <a:gd name="T43" fmla="*/ 14 h 47"/>
                <a:gd name="T44" fmla="*/ 17 w 42"/>
                <a:gd name="T45" fmla="*/ 4 h 47"/>
                <a:gd name="T46" fmla="*/ 22 w 42"/>
                <a:gd name="T47" fmla="*/ 3 h 47"/>
                <a:gd name="T48" fmla="*/ 29 w 42"/>
                <a:gd name="T49" fmla="*/ 5 h 47"/>
                <a:gd name="T50" fmla="*/ 31 w 42"/>
                <a:gd name="T51" fmla="*/ 12 h 47"/>
                <a:gd name="T52" fmla="*/ 29 w 42"/>
                <a:gd name="T53" fmla="*/ 20 h 47"/>
                <a:gd name="T54" fmla="*/ 17 w 42"/>
                <a:gd name="T55" fmla="*/ 22 h 47"/>
                <a:gd name="T56" fmla="*/ 17 w 42"/>
                <a:gd name="T57" fmla="*/ 24 h 47"/>
                <a:gd name="T58" fmla="*/ 34 w 42"/>
                <a:gd name="T59" fmla="*/ 23 h 47"/>
                <a:gd name="T60" fmla="*/ 40 w 42"/>
                <a:gd name="T61" fmla="*/ 18 h 47"/>
                <a:gd name="T62" fmla="*/ 42 w 42"/>
                <a:gd name="T63" fmla="*/ 11 h 47"/>
                <a:gd name="T64" fmla="*/ 38 w 42"/>
                <a:gd name="T65" fmla="*/ 3 h 47"/>
                <a:gd name="T66" fmla="*/ 27 w 42"/>
                <a:gd name="T6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 h="47">
                  <a:moveTo>
                    <a:pt x="27" y="0"/>
                  </a:moveTo>
                  <a:cubicBezTo>
                    <a:pt x="26" y="0"/>
                    <a:pt x="26" y="0"/>
                    <a:pt x="25" y="0"/>
                  </a:cubicBezTo>
                  <a:cubicBezTo>
                    <a:pt x="24" y="0"/>
                    <a:pt x="24" y="0"/>
                    <a:pt x="23" y="0"/>
                  </a:cubicBezTo>
                  <a:cubicBezTo>
                    <a:pt x="22" y="0"/>
                    <a:pt x="21" y="0"/>
                    <a:pt x="19" y="0"/>
                  </a:cubicBezTo>
                  <a:cubicBezTo>
                    <a:pt x="12" y="0"/>
                    <a:pt x="6" y="0"/>
                    <a:pt x="0" y="0"/>
                  </a:cubicBezTo>
                  <a:cubicBezTo>
                    <a:pt x="0" y="2"/>
                    <a:pt x="0" y="2"/>
                    <a:pt x="0" y="2"/>
                  </a:cubicBezTo>
                  <a:cubicBezTo>
                    <a:pt x="2" y="2"/>
                    <a:pt x="2" y="2"/>
                    <a:pt x="2" y="2"/>
                  </a:cubicBezTo>
                  <a:cubicBezTo>
                    <a:pt x="4" y="2"/>
                    <a:pt x="5" y="3"/>
                    <a:pt x="6" y="3"/>
                  </a:cubicBezTo>
                  <a:cubicBezTo>
                    <a:pt x="6" y="4"/>
                    <a:pt x="7" y="6"/>
                    <a:pt x="7" y="8"/>
                  </a:cubicBezTo>
                  <a:cubicBezTo>
                    <a:pt x="7" y="15"/>
                    <a:pt x="7" y="15"/>
                    <a:pt x="7" y="15"/>
                  </a:cubicBezTo>
                  <a:cubicBezTo>
                    <a:pt x="7" y="33"/>
                    <a:pt x="7" y="33"/>
                    <a:pt x="7" y="33"/>
                  </a:cubicBezTo>
                  <a:cubicBezTo>
                    <a:pt x="7" y="38"/>
                    <a:pt x="6" y="41"/>
                    <a:pt x="6" y="42"/>
                  </a:cubicBezTo>
                  <a:cubicBezTo>
                    <a:pt x="6" y="43"/>
                    <a:pt x="6" y="44"/>
                    <a:pt x="6" y="44"/>
                  </a:cubicBezTo>
                  <a:cubicBezTo>
                    <a:pt x="5" y="45"/>
                    <a:pt x="4" y="45"/>
                    <a:pt x="3" y="45"/>
                  </a:cubicBezTo>
                  <a:cubicBezTo>
                    <a:pt x="0" y="45"/>
                    <a:pt x="0" y="45"/>
                    <a:pt x="0" y="45"/>
                  </a:cubicBezTo>
                  <a:cubicBezTo>
                    <a:pt x="0" y="47"/>
                    <a:pt x="0" y="47"/>
                    <a:pt x="0" y="47"/>
                  </a:cubicBezTo>
                  <a:cubicBezTo>
                    <a:pt x="8" y="47"/>
                    <a:pt x="16" y="47"/>
                    <a:pt x="23" y="47"/>
                  </a:cubicBezTo>
                  <a:cubicBezTo>
                    <a:pt x="23" y="45"/>
                    <a:pt x="23" y="45"/>
                    <a:pt x="23" y="45"/>
                  </a:cubicBezTo>
                  <a:cubicBezTo>
                    <a:pt x="21" y="45"/>
                    <a:pt x="21" y="45"/>
                    <a:pt x="21" y="45"/>
                  </a:cubicBezTo>
                  <a:cubicBezTo>
                    <a:pt x="19" y="45"/>
                    <a:pt x="18" y="45"/>
                    <a:pt x="17" y="44"/>
                  </a:cubicBezTo>
                  <a:cubicBezTo>
                    <a:pt x="17" y="43"/>
                    <a:pt x="17" y="39"/>
                    <a:pt x="17" y="33"/>
                  </a:cubicBezTo>
                  <a:cubicBezTo>
                    <a:pt x="17" y="14"/>
                    <a:pt x="17" y="14"/>
                    <a:pt x="17" y="14"/>
                  </a:cubicBezTo>
                  <a:cubicBezTo>
                    <a:pt x="17" y="10"/>
                    <a:pt x="17" y="7"/>
                    <a:pt x="17" y="4"/>
                  </a:cubicBezTo>
                  <a:cubicBezTo>
                    <a:pt x="19" y="3"/>
                    <a:pt x="20" y="3"/>
                    <a:pt x="22" y="3"/>
                  </a:cubicBezTo>
                  <a:cubicBezTo>
                    <a:pt x="25" y="3"/>
                    <a:pt x="27" y="4"/>
                    <a:pt x="29" y="5"/>
                  </a:cubicBezTo>
                  <a:cubicBezTo>
                    <a:pt x="30" y="7"/>
                    <a:pt x="31" y="9"/>
                    <a:pt x="31" y="12"/>
                  </a:cubicBezTo>
                  <a:cubicBezTo>
                    <a:pt x="31" y="16"/>
                    <a:pt x="30" y="18"/>
                    <a:pt x="29" y="20"/>
                  </a:cubicBezTo>
                  <a:cubicBezTo>
                    <a:pt x="26" y="23"/>
                    <a:pt x="20" y="23"/>
                    <a:pt x="17" y="22"/>
                  </a:cubicBezTo>
                  <a:cubicBezTo>
                    <a:pt x="17" y="24"/>
                    <a:pt x="17" y="24"/>
                    <a:pt x="17" y="24"/>
                  </a:cubicBezTo>
                  <a:cubicBezTo>
                    <a:pt x="22" y="25"/>
                    <a:pt x="30" y="25"/>
                    <a:pt x="34" y="23"/>
                  </a:cubicBezTo>
                  <a:cubicBezTo>
                    <a:pt x="37" y="22"/>
                    <a:pt x="39" y="20"/>
                    <a:pt x="40" y="18"/>
                  </a:cubicBezTo>
                  <a:cubicBezTo>
                    <a:pt x="41" y="15"/>
                    <a:pt x="42" y="13"/>
                    <a:pt x="42" y="11"/>
                  </a:cubicBezTo>
                  <a:cubicBezTo>
                    <a:pt x="42" y="8"/>
                    <a:pt x="41" y="5"/>
                    <a:pt x="38" y="3"/>
                  </a:cubicBezTo>
                  <a:cubicBezTo>
                    <a:pt x="36" y="1"/>
                    <a:pt x="32" y="0"/>
                    <a:pt x="2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iṩḷíḍê">
              <a:extLst>
                <a:ext uri="{FF2B5EF4-FFF2-40B4-BE49-F238E27FC236}">
                  <a16:creationId xmlns:a16="http://schemas.microsoft.com/office/drawing/2014/main" xmlns="" id="{8BF1549D-1AA7-4812-8511-C8BFC54DC393}"/>
                </a:ext>
              </a:extLst>
            </p:cNvPr>
            <p:cNvSpPr/>
            <p:nvPr userDrawn="1"/>
          </p:nvSpPr>
          <p:spPr bwMode="auto">
            <a:xfrm>
              <a:off x="5380831" y="4008438"/>
              <a:ext cx="241300" cy="203200"/>
            </a:xfrm>
            <a:custGeom>
              <a:avLst/>
              <a:gdLst>
                <a:gd name="T0" fmla="*/ 37 w 57"/>
                <a:gd name="T1" fmla="*/ 0 h 48"/>
                <a:gd name="T2" fmla="*/ 37 w 57"/>
                <a:gd name="T3" fmla="*/ 2 h 48"/>
                <a:gd name="T4" fmla="*/ 40 w 57"/>
                <a:gd name="T5" fmla="*/ 3 h 48"/>
                <a:gd name="T6" fmla="*/ 43 w 57"/>
                <a:gd name="T7" fmla="*/ 4 h 48"/>
                <a:gd name="T8" fmla="*/ 44 w 57"/>
                <a:gd name="T9" fmla="*/ 19 h 48"/>
                <a:gd name="T10" fmla="*/ 44 w 57"/>
                <a:gd name="T11" fmla="*/ 36 h 48"/>
                <a:gd name="T12" fmla="*/ 39 w 57"/>
                <a:gd name="T13" fmla="*/ 29 h 48"/>
                <a:gd name="T14" fmla="*/ 28 w 57"/>
                <a:gd name="T15" fmla="*/ 16 h 48"/>
                <a:gd name="T16" fmla="*/ 22 w 57"/>
                <a:gd name="T17" fmla="*/ 8 h 48"/>
                <a:gd name="T18" fmla="*/ 15 w 57"/>
                <a:gd name="T19" fmla="*/ 0 h 48"/>
                <a:gd name="T20" fmla="*/ 0 w 57"/>
                <a:gd name="T21" fmla="*/ 0 h 48"/>
                <a:gd name="T22" fmla="*/ 0 w 57"/>
                <a:gd name="T23" fmla="*/ 2 h 48"/>
                <a:gd name="T24" fmla="*/ 2 w 57"/>
                <a:gd name="T25" fmla="*/ 2 h 48"/>
                <a:gd name="T26" fmla="*/ 5 w 57"/>
                <a:gd name="T27" fmla="*/ 3 h 48"/>
                <a:gd name="T28" fmla="*/ 6 w 57"/>
                <a:gd name="T29" fmla="*/ 4 h 48"/>
                <a:gd name="T30" fmla="*/ 6 w 57"/>
                <a:gd name="T31" fmla="*/ 7 h 48"/>
                <a:gd name="T32" fmla="*/ 7 w 57"/>
                <a:gd name="T33" fmla="*/ 16 h 48"/>
                <a:gd name="T34" fmla="*/ 7 w 57"/>
                <a:gd name="T35" fmla="*/ 32 h 48"/>
                <a:gd name="T36" fmla="*/ 6 w 57"/>
                <a:gd name="T37" fmla="*/ 42 h 48"/>
                <a:gd name="T38" fmla="*/ 5 w 57"/>
                <a:gd name="T39" fmla="*/ 44 h 48"/>
                <a:gd name="T40" fmla="*/ 3 w 57"/>
                <a:gd name="T41" fmla="*/ 45 h 48"/>
                <a:gd name="T42" fmla="*/ 0 w 57"/>
                <a:gd name="T43" fmla="*/ 45 h 48"/>
                <a:gd name="T44" fmla="*/ 0 w 57"/>
                <a:gd name="T45" fmla="*/ 47 h 48"/>
                <a:gd name="T46" fmla="*/ 20 w 57"/>
                <a:gd name="T47" fmla="*/ 47 h 48"/>
                <a:gd name="T48" fmla="*/ 20 w 57"/>
                <a:gd name="T49" fmla="*/ 45 h 48"/>
                <a:gd name="T50" fmla="*/ 17 w 57"/>
                <a:gd name="T51" fmla="*/ 45 h 48"/>
                <a:gd name="T52" fmla="*/ 14 w 57"/>
                <a:gd name="T53" fmla="*/ 44 h 48"/>
                <a:gd name="T54" fmla="*/ 14 w 57"/>
                <a:gd name="T55" fmla="*/ 41 h 48"/>
                <a:gd name="T56" fmla="*/ 13 w 57"/>
                <a:gd name="T57" fmla="*/ 30 h 48"/>
                <a:gd name="T58" fmla="*/ 13 w 57"/>
                <a:gd name="T59" fmla="*/ 12 h 48"/>
                <a:gd name="T60" fmla="*/ 33 w 57"/>
                <a:gd name="T61" fmla="*/ 37 h 48"/>
                <a:gd name="T62" fmla="*/ 41 w 57"/>
                <a:gd name="T63" fmla="*/ 46 h 48"/>
                <a:gd name="T64" fmla="*/ 51 w 57"/>
                <a:gd name="T65" fmla="*/ 48 h 48"/>
                <a:gd name="T66" fmla="*/ 51 w 57"/>
                <a:gd name="T67" fmla="*/ 34 h 48"/>
                <a:gd name="T68" fmla="*/ 51 w 57"/>
                <a:gd name="T69" fmla="*/ 19 h 48"/>
                <a:gd name="T70" fmla="*/ 51 w 57"/>
                <a:gd name="T71" fmla="*/ 4 h 48"/>
                <a:gd name="T72" fmla="*/ 54 w 57"/>
                <a:gd name="T73" fmla="*/ 2 h 48"/>
                <a:gd name="T74" fmla="*/ 57 w 57"/>
                <a:gd name="T75" fmla="*/ 2 h 48"/>
                <a:gd name="T76" fmla="*/ 57 w 57"/>
                <a:gd name="T77" fmla="*/ 0 h 48"/>
                <a:gd name="T78" fmla="*/ 37 w 57"/>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7" h="48">
                  <a:moveTo>
                    <a:pt x="37" y="0"/>
                  </a:moveTo>
                  <a:cubicBezTo>
                    <a:pt x="37" y="2"/>
                    <a:pt x="37" y="2"/>
                    <a:pt x="37" y="2"/>
                  </a:cubicBezTo>
                  <a:cubicBezTo>
                    <a:pt x="40" y="3"/>
                    <a:pt x="40" y="3"/>
                    <a:pt x="40" y="3"/>
                  </a:cubicBezTo>
                  <a:cubicBezTo>
                    <a:pt x="42" y="3"/>
                    <a:pt x="43" y="3"/>
                    <a:pt x="43" y="4"/>
                  </a:cubicBezTo>
                  <a:cubicBezTo>
                    <a:pt x="44" y="5"/>
                    <a:pt x="44" y="10"/>
                    <a:pt x="44" y="19"/>
                  </a:cubicBezTo>
                  <a:cubicBezTo>
                    <a:pt x="44" y="36"/>
                    <a:pt x="44" y="36"/>
                    <a:pt x="44" y="36"/>
                  </a:cubicBezTo>
                  <a:cubicBezTo>
                    <a:pt x="42" y="34"/>
                    <a:pt x="41" y="32"/>
                    <a:pt x="39" y="29"/>
                  </a:cubicBezTo>
                  <a:cubicBezTo>
                    <a:pt x="28" y="16"/>
                    <a:pt x="28" y="16"/>
                    <a:pt x="28" y="16"/>
                  </a:cubicBezTo>
                  <a:cubicBezTo>
                    <a:pt x="26" y="13"/>
                    <a:pt x="24" y="10"/>
                    <a:pt x="22" y="8"/>
                  </a:cubicBezTo>
                  <a:cubicBezTo>
                    <a:pt x="20" y="5"/>
                    <a:pt x="18" y="3"/>
                    <a:pt x="15" y="0"/>
                  </a:cubicBezTo>
                  <a:cubicBezTo>
                    <a:pt x="10" y="1"/>
                    <a:pt x="5" y="0"/>
                    <a:pt x="0" y="0"/>
                  </a:cubicBezTo>
                  <a:cubicBezTo>
                    <a:pt x="0" y="2"/>
                    <a:pt x="0" y="2"/>
                    <a:pt x="0" y="2"/>
                  </a:cubicBezTo>
                  <a:cubicBezTo>
                    <a:pt x="2" y="2"/>
                    <a:pt x="2" y="2"/>
                    <a:pt x="2" y="2"/>
                  </a:cubicBezTo>
                  <a:cubicBezTo>
                    <a:pt x="3" y="2"/>
                    <a:pt x="4" y="2"/>
                    <a:pt x="5" y="3"/>
                  </a:cubicBezTo>
                  <a:cubicBezTo>
                    <a:pt x="5" y="3"/>
                    <a:pt x="6" y="4"/>
                    <a:pt x="6" y="4"/>
                  </a:cubicBezTo>
                  <a:cubicBezTo>
                    <a:pt x="6" y="5"/>
                    <a:pt x="6" y="5"/>
                    <a:pt x="6" y="7"/>
                  </a:cubicBezTo>
                  <a:cubicBezTo>
                    <a:pt x="7" y="10"/>
                    <a:pt x="7" y="13"/>
                    <a:pt x="7" y="16"/>
                  </a:cubicBezTo>
                  <a:cubicBezTo>
                    <a:pt x="7" y="32"/>
                    <a:pt x="7" y="32"/>
                    <a:pt x="7" y="32"/>
                  </a:cubicBezTo>
                  <a:cubicBezTo>
                    <a:pt x="7" y="36"/>
                    <a:pt x="6" y="40"/>
                    <a:pt x="6" y="42"/>
                  </a:cubicBezTo>
                  <a:cubicBezTo>
                    <a:pt x="6" y="43"/>
                    <a:pt x="6" y="44"/>
                    <a:pt x="5" y="44"/>
                  </a:cubicBezTo>
                  <a:cubicBezTo>
                    <a:pt x="5" y="45"/>
                    <a:pt x="4" y="45"/>
                    <a:pt x="3" y="45"/>
                  </a:cubicBezTo>
                  <a:cubicBezTo>
                    <a:pt x="0" y="45"/>
                    <a:pt x="0" y="45"/>
                    <a:pt x="0" y="45"/>
                  </a:cubicBezTo>
                  <a:cubicBezTo>
                    <a:pt x="0" y="47"/>
                    <a:pt x="0" y="47"/>
                    <a:pt x="0" y="47"/>
                  </a:cubicBezTo>
                  <a:cubicBezTo>
                    <a:pt x="7" y="47"/>
                    <a:pt x="13" y="47"/>
                    <a:pt x="20" y="47"/>
                  </a:cubicBezTo>
                  <a:cubicBezTo>
                    <a:pt x="20" y="45"/>
                    <a:pt x="20" y="45"/>
                    <a:pt x="20" y="45"/>
                  </a:cubicBezTo>
                  <a:cubicBezTo>
                    <a:pt x="17" y="45"/>
                    <a:pt x="17" y="45"/>
                    <a:pt x="17" y="45"/>
                  </a:cubicBezTo>
                  <a:cubicBezTo>
                    <a:pt x="16" y="45"/>
                    <a:pt x="15" y="44"/>
                    <a:pt x="14" y="44"/>
                  </a:cubicBezTo>
                  <a:cubicBezTo>
                    <a:pt x="14" y="44"/>
                    <a:pt x="14" y="43"/>
                    <a:pt x="14" y="41"/>
                  </a:cubicBezTo>
                  <a:cubicBezTo>
                    <a:pt x="13" y="39"/>
                    <a:pt x="13" y="36"/>
                    <a:pt x="13" y="30"/>
                  </a:cubicBezTo>
                  <a:cubicBezTo>
                    <a:pt x="13" y="12"/>
                    <a:pt x="13" y="12"/>
                    <a:pt x="13" y="12"/>
                  </a:cubicBezTo>
                  <a:cubicBezTo>
                    <a:pt x="33" y="37"/>
                    <a:pt x="33" y="37"/>
                    <a:pt x="33" y="37"/>
                  </a:cubicBezTo>
                  <a:cubicBezTo>
                    <a:pt x="36" y="40"/>
                    <a:pt x="38" y="43"/>
                    <a:pt x="41" y="46"/>
                  </a:cubicBezTo>
                  <a:cubicBezTo>
                    <a:pt x="43" y="48"/>
                    <a:pt x="48" y="47"/>
                    <a:pt x="51" y="48"/>
                  </a:cubicBezTo>
                  <a:cubicBezTo>
                    <a:pt x="51" y="42"/>
                    <a:pt x="51" y="38"/>
                    <a:pt x="51" y="34"/>
                  </a:cubicBezTo>
                  <a:cubicBezTo>
                    <a:pt x="51" y="19"/>
                    <a:pt x="51" y="19"/>
                    <a:pt x="51" y="19"/>
                  </a:cubicBezTo>
                  <a:cubicBezTo>
                    <a:pt x="51" y="10"/>
                    <a:pt x="51" y="5"/>
                    <a:pt x="51" y="4"/>
                  </a:cubicBezTo>
                  <a:cubicBezTo>
                    <a:pt x="51" y="3"/>
                    <a:pt x="52" y="2"/>
                    <a:pt x="54" y="2"/>
                  </a:cubicBezTo>
                  <a:cubicBezTo>
                    <a:pt x="57" y="2"/>
                    <a:pt x="57" y="2"/>
                    <a:pt x="57" y="2"/>
                  </a:cubicBezTo>
                  <a:cubicBezTo>
                    <a:pt x="57" y="0"/>
                    <a:pt x="57" y="0"/>
                    <a:pt x="57" y="0"/>
                  </a:cubicBezTo>
                  <a:cubicBezTo>
                    <a:pt x="50" y="1"/>
                    <a:pt x="44"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îS1îḋe">
              <a:extLst>
                <a:ext uri="{FF2B5EF4-FFF2-40B4-BE49-F238E27FC236}">
                  <a16:creationId xmlns:a16="http://schemas.microsoft.com/office/drawing/2014/main" xmlns="" id="{FD7C97BF-4801-468D-86C1-91C0E2FA4FF7}"/>
                </a:ext>
              </a:extLst>
            </p:cNvPr>
            <p:cNvSpPr/>
            <p:nvPr userDrawn="1"/>
          </p:nvSpPr>
          <p:spPr bwMode="auto">
            <a:xfrm>
              <a:off x="5276056" y="4008438"/>
              <a:ext cx="92075" cy="198438"/>
            </a:xfrm>
            <a:custGeom>
              <a:avLst/>
              <a:gdLst>
                <a:gd name="T0" fmla="*/ 0 w 22"/>
                <a:gd name="T1" fmla="*/ 0 h 47"/>
                <a:gd name="T2" fmla="*/ 0 w 22"/>
                <a:gd name="T3" fmla="*/ 2 h 47"/>
                <a:gd name="T4" fmla="*/ 2 w 22"/>
                <a:gd name="T5" fmla="*/ 2 h 47"/>
                <a:gd name="T6" fmla="*/ 5 w 22"/>
                <a:gd name="T7" fmla="*/ 4 h 47"/>
                <a:gd name="T8" fmla="*/ 6 w 22"/>
                <a:gd name="T9" fmla="*/ 18 h 47"/>
                <a:gd name="T10" fmla="*/ 6 w 22"/>
                <a:gd name="T11" fmla="*/ 29 h 47"/>
                <a:gd name="T12" fmla="*/ 5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6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îSļïḋê">
              <a:extLst>
                <a:ext uri="{FF2B5EF4-FFF2-40B4-BE49-F238E27FC236}">
                  <a16:creationId xmlns:a16="http://schemas.microsoft.com/office/drawing/2014/main" xmlns="" id="{45DDBF92-2866-431F-9FF8-D94488B7C132}"/>
                </a:ext>
              </a:extLst>
            </p:cNvPr>
            <p:cNvSpPr/>
            <p:nvPr userDrawn="1"/>
          </p:nvSpPr>
          <p:spPr bwMode="auto">
            <a:xfrm>
              <a:off x="5153819" y="4008438"/>
              <a:ext cx="104775" cy="258763"/>
            </a:xfrm>
            <a:custGeom>
              <a:avLst/>
              <a:gdLst>
                <a:gd name="T0" fmla="*/ 2 w 25"/>
                <a:gd name="T1" fmla="*/ 0 h 61"/>
                <a:gd name="T2" fmla="*/ 2 w 25"/>
                <a:gd name="T3" fmla="*/ 2 h 61"/>
                <a:gd name="T4" fmla="*/ 5 w 25"/>
                <a:gd name="T5" fmla="*/ 2 h 61"/>
                <a:gd name="T6" fmla="*/ 9 w 25"/>
                <a:gd name="T7" fmla="*/ 4 h 61"/>
                <a:gd name="T8" fmla="*/ 9 w 25"/>
                <a:gd name="T9" fmla="*/ 16 h 61"/>
                <a:gd name="T10" fmla="*/ 9 w 25"/>
                <a:gd name="T11" fmla="*/ 44 h 61"/>
                <a:gd name="T12" fmla="*/ 8 w 25"/>
                <a:gd name="T13" fmla="*/ 54 h 61"/>
                <a:gd name="T14" fmla="*/ 1 w 25"/>
                <a:gd name="T15" fmla="*/ 54 h 61"/>
                <a:gd name="T16" fmla="*/ 0 w 25"/>
                <a:gd name="T17" fmla="*/ 55 h 61"/>
                <a:gd name="T18" fmla="*/ 0 w 25"/>
                <a:gd name="T19" fmla="*/ 57 h 61"/>
                <a:gd name="T20" fmla="*/ 0 w 25"/>
                <a:gd name="T21" fmla="*/ 60 h 61"/>
                <a:gd name="T22" fmla="*/ 13 w 25"/>
                <a:gd name="T23" fmla="*/ 57 h 61"/>
                <a:gd name="T24" fmla="*/ 18 w 25"/>
                <a:gd name="T25" fmla="*/ 48 h 61"/>
                <a:gd name="T26" fmla="*/ 19 w 25"/>
                <a:gd name="T27" fmla="*/ 38 h 61"/>
                <a:gd name="T28" fmla="*/ 19 w 25"/>
                <a:gd name="T29" fmla="*/ 10 h 61"/>
                <a:gd name="T30" fmla="*/ 19 w 25"/>
                <a:gd name="T31" fmla="*/ 4 h 61"/>
                <a:gd name="T32" fmla="*/ 20 w 25"/>
                <a:gd name="T33" fmla="*/ 3 h 61"/>
                <a:gd name="T34" fmla="*/ 23 w 25"/>
                <a:gd name="T35" fmla="*/ 2 h 61"/>
                <a:gd name="T36" fmla="*/ 25 w 25"/>
                <a:gd name="T37" fmla="*/ 2 h 61"/>
                <a:gd name="T38" fmla="*/ 25 w 25"/>
                <a:gd name="T39" fmla="*/ 0 h 61"/>
                <a:gd name="T40" fmla="*/ 2 w 25"/>
                <a:gd name="T4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61">
                  <a:moveTo>
                    <a:pt x="2" y="0"/>
                  </a:moveTo>
                  <a:cubicBezTo>
                    <a:pt x="2" y="2"/>
                    <a:pt x="2" y="2"/>
                    <a:pt x="2" y="2"/>
                  </a:cubicBezTo>
                  <a:cubicBezTo>
                    <a:pt x="5" y="2"/>
                    <a:pt x="5" y="2"/>
                    <a:pt x="5" y="2"/>
                  </a:cubicBezTo>
                  <a:cubicBezTo>
                    <a:pt x="7" y="2"/>
                    <a:pt x="8" y="3"/>
                    <a:pt x="9" y="4"/>
                  </a:cubicBezTo>
                  <a:cubicBezTo>
                    <a:pt x="9" y="4"/>
                    <a:pt x="9" y="8"/>
                    <a:pt x="9" y="16"/>
                  </a:cubicBezTo>
                  <a:cubicBezTo>
                    <a:pt x="9" y="44"/>
                    <a:pt x="9" y="44"/>
                    <a:pt x="9" y="44"/>
                  </a:cubicBezTo>
                  <a:cubicBezTo>
                    <a:pt x="9" y="49"/>
                    <a:pt x="9" y="52"/>
                    <a:pt x="8" y="54"/>
                  </a:cubicBezTo>
                  <a:cubicBezTo>
                    <a:pt x="7" y="55"/>
                    <a:pt x="2" y="55"/>
                    <a:pt x="1" y="54"/>
                  </a:cubicBezTo>
                  <a:cubicBezTo>
                    <a:pt x="0" y="55"/>
                    <a:pt x="0" y="55"/>
                    <a:pt x="0" y="55"/>
                  </a:cubicBezTo>
                  <a:cubicBezTo>
                    <a:pt x="0" y="57"/>
                    <a:pt x="0" y="57"/>
                    <a:pt x="0" y="57"/>
                  </a:cubicBezTo>
                  <a:cubicBezTo>
                    <a:pt x="0" y="58"/>
                    <a:pt x="0" y="59"/>
                    <a:pt x="0" y="60"/>
                  </a:cubicBezTo>
                  <a:cubicBezTo>
                    <a:pt x="5" y="61"/>
                    <a:pt x="9" y="60"/>
                    <a:pt x="13" y="57"/>
                  </a:cubicBezTo>
                  <a:cubicBezTo>
                    <a:pt x="15" y="54"/>
                    <a:pt x="17" y="52"/>
                    <a:pt x="18" y="48"/>
                  </a:cubicBezTo>
                  <a:cubicBezTo>
                    <a:pt x="19" y="46"/>
                    <a:pt x="19" y="43"/>
                    <a:pt x="19" y="38"/>
                  </a:cubicBezTo>
                  <a:cubicBezTo>
                    <a:pt x="19" y="10"/>
                    <a:pt x="19" y="10"/>
                    <a:pt x="19" y="10"/>
                  </a:cubicBezTo>
                  <a:cubicBezTo>
                    <a:pt x="19" y="7"/>
                    <a:pt x="19" y="5"/>
                    <a:pt x="19" y="4"/>
                  </a:cubicBezTo>
                  <a:cubicBezTo>
                    <a:pt x="19" y="4"/>
                    <a:pt x="20" y="3"/>
                    <a:pt x="20" y="3"/>
                  </a:cubicBezTo>
                  <a:cubicBezTo>
                    <a:pt x="20" y="3"/>
                    <a:pt x="21" y="3"/>
                    <a:pt x="23" y="2"/>
                  </a:cubicBezTo>
                  <a:cubicBezTo>
                    <a:pt x="25" y="2"/>
                    <a:pt x="25" y="2"/>
                    <a:pt x="25" y="2"/>
                  </a:cubicBezTo>
                  <a:cubicBezTo>
                    <a:pt x="25" y="0"/>
                    <a:pt x="25" y="0"/>
                    <a:pt x="25" y="0"/>
                  </a:cubicBezTo>
                  <a:cubicBezTo>
                    <a:pt x="18" y="1"/>
                    <a:pt x="10" y="1"/>
                    <a:pt x="2"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îŝḷïḑè">
              <a:extLst>
                <a:ext uri="{FF2B5EF4-FFF2-40B4-BE49-F238E27FC236}">
                  <a16:creationId xmlns:a16="http://schemas.microsoft.com/office/drawing/2014/main" xmlns="" id="{E15D5B07-A7F4-43E7-A143-63B080A23452}"/>
                </a:ext>
              </a:extLst>
            </p:cNvPr>
            <p:cNvSpPr/>
            <p:nvPr userDrawn="1"/>
          </p:nvSpPr>
          <p:spPr bwMode="auto">
            <a:xfrm>
              <a:off x="4912519" y="4008438"/>
              <a:ext cx="241300" cy="203200"/>
            </a:xfrm>
            <a:custGeom>
              <a:avLst/>
              <a:gdLst>
                <a:gd name="T0" fmla="*/ 37 w 57"/>
                <a:gd name="T1" fmla="*/ 0 h 48"/>
                <a:gd name="T2" fmla="*/ 37 w 57"/>
                <a:gd name="T3" fmla="*/ 2 h 48"/>
                <a:gd name="T4" fmla="*/ 39 w 57"/>
                <a:gd name="T5" fmla="*/ 3 h 48"/>
                <a:gd name="T6" fmla="*/ 43 w 57"/>
                <a:gd name="T7" fmla="*/ 4 h 48"/>
                <a:gd name="T8" fmla="*/ 44 w 57"/>
                <a:gd name="T9" fmla="*/ 19 h 48"/>
                <a:gd name="T10" fmla="*/ 44 w 57"/>
                <a:gd name="T11" fmla="*/ 36 h 48"/>
                <a:gd name="T12" fmla="*/ 39 w 57"/>
                <a:gd name="T13" fmla="*/ 29 h 48"/>
                <a:gd name="T14" fmla="*/ 27 w 57"/>
                <a:gd name="T15" fmla="*/ 16 h 48"/>
                <a:gd name="T16" fmla="*/ 21 w 57"/>
                <a:gd name="T17" fmla="*/ 8 h 48"/>
                <a:gd name="T18" fmla="*/ 15 w 57"/>
                <a:gd name="T19" fmla="*/ 0 h 48"/>
                <a:gd name="T20" fmla="*/ 0 w 57"/>
                <a:gd name="T21" fmla="*/ 0 h 48"/>
                <a:gd name="T22" fmla="*/ 0 w 57"/>
                <a:gd name="T23" fmla="*/ 2 h 48"/>
                <a:gd name="T24" fmla="*/ 2 w 57"/>
                <a:gd name="T25" fmla="*/ 2 h 48"/>
                <a:gd name="T26" fmla="*/ 4 w 57"/>
                <a:gd name="T27" fmla="*/ 3 h 48"/>
                <a:gd name="T28" fmla="*/ 6 w 57"/>
                <a:gd name="T29" fmla="*/ 4 h 48"/>
                <a:gd name="T30" fmla="*/ 6 w 57"/>
                <a:gd name="T31" fmla="*/ 7 h 48"/>
                <a:gd name="T32" fmla="*/ 6 w 57"/>
                <a:gd name="T33" fmla="*/ 16 h 48"/>
                <a:gd name="T34" fmla="*/ 6 w 57"/>
                <a:gd name="T35" fmla="*/ 32 h 48"/>
                <a:gd name="T36" fmla="*/ 6 w 57"/>
                <a:gd name="T37" fmla="*/ 42 h 48"/>
                <a:gd name="T38" fmla="*/ 5 w 57"/>
                <a:gd name="T39" fmla="*/ 44 h 48"/>
                <a:gd name="T40" fmla="*/ 2 w 57"/>
                <a:gd name="T41" fmla="*/ 45 h 48"/>
                <a:gd name="T42" fmla="*/ 0 w 57"/>
                <a:gd name="T43" fmla="*/ 45 h 48"/>
                <a:gd name="T44" fmla="*/ 0 w 57"/>
                <a:gd name="T45" fmla="*/ 47 h 48"/>
                <a:gd name="T46" fmla="*/ 19 w 57"/>
                <a:gd name="T47" fmla="*/ 47 h 48"/>
                <a:gd name="T48" fmla="*/ 19 w 57"/>
                <a:gd name="T49" fmla="*/ 45 h 48"/>
                <a:gd name="T50" fmla="*/ 17 w 57"/>
                <a:gd name="T51" fmla="*/ 45 h 48"/>
                <a:gd name="T52" fmla="*/ 14 w 57"/>
                <a:gd name="T53" fmla="*/ 44 h 48"/>
                <a:gd name="T54" fmla="*/ 13 w 57"/>
                <a:gd name="T55" fmla="*/ 41 h 48"/>
                <a:gd name="T56" fmla="*/ 13 w 57"/>
                <a:gd name="T57" fmla="*/ 30 h 48"/>
                <a:gd name="T58" fmla="*/ 13 w 57"/>
                <a:gd name="T59" fmla="*/ 12 h 48"/>
                <a:gd name="T60" fmla="*/ 33 w 57"/>
                <a:gd name="T61" fmla="*/ 37 h 48"/>
                <a:gd name="T62" fmla="*/ 41 w 57"/>
                <a:gd name="T63" fmla="*/ 46 h 48"/>
                <a:gd name="T64" fmla="*/ 42 w 57"/>
                <a:gd name="T65" fmla="*/ 47 h 48"/>
                <a:gd name="T66" fmla="*/ 51 w 57"/>
                <a:gd name="T67" fmla="*/ 48 h 48"/>
                <a:gd name="T68" fmla="*/ 50 w 57"/>
                <a:gd name="T69" fmla="*/ 34 h 48"/>
                <a:gd name="T70" fmla="*/ 50 w 57"/>
                <a:gd name="T71" fmla="*/ 19 h 48"/>
                <a:gd name="T72" fmla="*/ 51 w 57"/>
                <a:gd name="T73" fmla="*/ 4 h 48"/>
                <a:gd name="T74" fmla="*/ 54 w 57"/>
                <a:gd name="T75" fmla="*/ 2 h 48"/>
                <a:gd name="T76" fmla="*/ 57 w 57"/>
                <a:gd name="T77" fmla="*/ 2 h 48"/>
                <a:gd name="T78" fmla="*/ 57 w 57"/>
                <a:gd name="T79" fmla="*/ 0 h 48"/>
                <a:gd name="T80" fmla="*/ 37 w 57"/>
                <a:gd name="T8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48">
                  <a:moveTo>
                    <a:pt x="37" y="0"/>
                  </a:moveTo>
                  <a:cubicBezTo>
                    <a:pt x="37" y="2"/>
                    <a:pt x="37" y="2"/>
                    <a:pt x="37" y="2"/>
                  </a:cubicBezTo>
                  <a:cubicBezTo>
                    <a:pt x="39" y="3"/>
                    <a:pt x="39" y="3"/>
                    <a:pt x="39" y="3"/>
                  </a:cubicBezTo>
                  <a:cubicBezTo>
                    <a:pt x="42" y="3"/>
                    <a:pt x="43" y="3"/>
                    <a:pt x="43" y="4"/>
                  </a:cubicBezTo>
                  <a:cubicBezTo>
                    <a:pt x="44" y="5"/>
                    <a:pt x="44" y="10"/>
                    <a:pt x="44" y="19"/>
                  </a:cubicBezTo>
                  <a:cubicBezTo>
                    <a:pt x="44" y="36"/>
                    <a:pt x="44" y="36"/>
                    <a:pt x="44" y="36"/>
                  </a:cubicBezTo>
                  <a:cubicBezTo>
                    <a:pt x="42" y="34"/>
                    <a:pt x="41" y="32"/>
                    <a:pt x="39" y="29"/>
                  </a:cubicBezTo>
                  <a:cubicBezTo>
                    <a:pt x="27" y="16"/>
                    <a:pt x="27" y="16"/>
                    <a:pt x="27" y="16"/>
                  </a:cubicBezTo>
                  <a:cubicBezTo>
                    <a:pt x="25" y="13"/>
                    <a:pt x="23" y="10"/>
                    <a:pt x="21" y="8"/>
                  </a:cubicBezTo>
                  <a:cubicBezTo>
                    <a:pt x="19" y="5"/>
                    <a:pt x="17" y="3"/>
                    <a:pt x="15" y="0"/>
                  </a:cubicBezTo>
                  <a:cubicBezTo>
                    <a:pt x="10" y="1"/>
                    <a:pt x="5" y="0"/>
                    <a:pt x="0" y="0"/>
                  </a:cubicBezTo>
                  <a:cubicBezTo>
                    <a:pt x="0" y="2"/>
                    <a:pt x="0" y="2"/>
                    <a:pt x="0" y="2"/>
                  </a:cubicBezTo>
                  <a:cubicBezTo>
                    <a:pt x="2" y="2"/>
                    <a:pt x="2" y="2"/>
                    <a:pt x="2" y="2"/>
                  </a:cubicBezTo>
                  <a:cubicBezTo>
                    <a:pt x="3" y="2"/>
                    <a:pt x="4" y="2"/>
                    <a:pt x="4" y="3"/>
                  </a:cubicBezTo>
                  <a:cubicBezTo>
                    <a:pt x="5" y="3"/>
                    <a:pt x="5" y="4"/>
                    <a:pt x="6" y="4"/>
                  </a:cubicBezTo>
                  <a:cubicBezTo>
                    <a:pt x="6" y="5"/>
                    <a:pt x="6" y="5"/>
                    <a:pt x="6" y="7"/>
                  </a:cubicBezTo>
                  <a:cubicBezTo>
                    <a:pt x="6" y="10"/>
                    <a:pt x="6" y="13"/>
                    <a:pt x="6" y="16"/>
                  </a:cubicBezTo>
                  <a:cubicBezTo>
                    <a:pt x="6" y="32"/>
                    <a:pt x="6" y="32"/>
                    <a:pt x="6" y="32"/>
                  </a:cubicBezTo>
                  <a:cubicBezTo>
                    <a:pt x="6" y="36"/>
                    <a:pt x="6" y="40"/>
                    <a:pt x="6" y="42"/>
                  </a:cubicBezTo>
                  <a:cubicBezTo>
                    <a:pt x="6" y="43"/>
                    <a:pt x="6" y="44"/>
                    <a:pt x="5" y="44"/>
                  </a:cubicBezTo>
                  <a:cubicBezTo>
                    <a:pt x="5" y="45"/>
                    <a:pt x="4" y="45"/>
                    <a:pt x="2" y="45"/>
                  </a:cubicBezTo>
                  <a:cubicBezTo>
                    <a:pt x="0" y="45"/>
                    <a:pt x="0" y="45"/>
                    <a:pt x="0" y="45"/>
                  </a:cubicBezTo>
                  <a:cubicBezTo>
                    <a:pt x="0" y="47"/>
                    <a:pt x="0" y="47"/>
                    <a:pt x="0" y="47"/>
                  </a:cubicBezTo>
                  <a:cubicBezTo>
                    <a:pt x="6" y="47"/>
                    <a:pt x="13" y="47"/>
                    <a:pt x="19" y="47"/>
                  </a:cubicBezTo>
                  <a:cubicBezTo>
                    <a:pt x="19" y="45"/>
                    <a:pt x="19" y="45"/>
                    <a:pt x="19" y="45"/>
                  </a:cubicBezTo>
                  <a:cubicBezTo>
                    <a:pt x="17" y="45"/>
                    <a:pt x="17" y="45"/>
                    <a:pt x="17" y="45"/>
                  </a:cubicBezTo>
                  <a:cubicBezTo>
                    <a:pt x="15" y="45"/>
                    <a:pt x="14" y="44"/>
                    <a:pt x="14" y="44"/>
                  </a:cubicBezTo>
                  <a:cubicBezTo>
                    <a:pt x="14" y="44"/>
                    <a:pt x="13" y="43"/>
                    <a:pt x="13" y="41"/>
                  </a:cubicBezTo>
                  <a:cubicBezTo>
                    <a:pt x="13" y="39"/>
                    <a:pt x="13" y="36"/>
                    <a:pt x="13" y="30"/>
                  </a:cubicBezTo>
                  <a:cubicBezTo>
                    <a:pt x="13" y="12"/>
                    <a:pt x="13" y="12"/>
                    <a:pt x="13" y="12"/>
                  </a:cubicBezTo>
                  <a:cubicBezTo>
                    <a:pt x="33" y="37"/>
                    <a:pt x="33" y="37"/>
                    <a:pt x="33" y="37"/>
                  </a:cubicBezTo>
                  <a:cubicBezTo>
                    <a:pt x="36" y="40"/>
                    <a:pt x="38" y="43"/>
                    <a:pt x="41" y="46"/>
                  </a:cubicBezTo>
                  <a:cubicBezTo>
                    <a:pt x="41" y="46"/>
                    <a:pt x="42" y="47"/>
                    <a:pt x="42" y="47"/>
                  </a:cubicBezTo>
                  <a:cubicBezTo>
                    <a:pt x="45" y="48"/>
                    <a:pt x="48" y="47"/>
                    <a:pt x="51" y="48"/>
                  </a:cubicBezTo>
                  <a:cubicBezTo>
                    <a:pt x="51" y="42"/>
                    <a:pt x="50" y="38"/>
                    <a:pt x="50" y="34"/>
                  </a:cubicBezTo>
                  <a:cubicBezTo>
                    <a:pt x="50" y="19"/>
                    <a:pt x="50" y="19"/>
                    <a:pt x="50" y="19"/>
                  </a:cubicBezTo>
                  <a:cubicBezTo>
                    <a:pt x="50" y="10"/>
                    <a:pt x="50" y="5"/>
                    <a:pt x="51" y="4"/>
                  </a:cubicBezTo>
                  <a:cubicBezTo>
                    <a:pt x="51" y="3"/>
                    <a:pt x="52" y="2"/>
                    <a:pt x="54" y="2"/>
                  </a:cubicBezTo>
                  <a:cubicBezTo>
                    <a:pt x="57" y="2"/>
                    <a:pt x="57" y="2"/>
                    <a:pt x="57" y="2"/>
                  </a:cubicBezTo>
                  <a:cubicBezTo>
                    <a:pt x="57" y="0"/>
                    <a:pt x="57" y="0"/>
                    <a:pt x="57" y="0"/>
                  </a:cubicBezTo>
                  <a:cubicBezTo>
                    <a:pt x="50" y="1"/>
                    <a:pt x="43" y="0"/>
                    <a:pt x="37"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íṩ1iḍe">
              <a:extLst>
                <a:ext uri="{FF2B5EF4-FFF2-40B4-BE49-F238E27FC236}">
                  <a16:creationId xmlns:a16="http://schemas.microsoft.com/office/drawing/2014/main" xmlns="" id="{1BBBC766-571F-4A8A-8768-D2E3A10CB817}"/>
                </a:ext>
              </a:extLst>
            </p:cNvPr>
            <p:cNvSpPr/>
            <p:nvPr userDrawn="1"/>
          </p:nvSpPr>
          <p:spPr bwMode="auto">
            <a:xfrm>
              <a:off x="4677569" y="4008438"/>
              <a:ext cx="222250" cy="198438"/>
            </a:xfrm>
            <a:custGeom>
              <a:avLst/>
              <a:gdLst>
                <a:gd name="T0" fmla="*/ 49 w 53"/>
                <a:gd name="T1" fmla="*/ 43 h 47"/>
                <a:gd name="T2" fmla="*/ 47 w 53"/>
                <a:gd name="T3" fmla="*/ 39 h 47"/>
                <a:gd name="T4" fmla="*/ 30 w 53"/>
                <a:gd name="T5" fmla="*/ 0 h 47"/>
                <a:gd name="T6" fmla="*/ 24 w 53"/>
                <a:gd name="T7" fmla="*/ 0 h 47"/>
                <a:gd name="T8" fmla="*/ 19 w 53"/>
                <a:gd name="T9" fmla="*/ 12 h 47"/>
                <a:gd name="T10" fmla="*/ 10 w 53"/>
                <a:gd name="T11" fmla="*/ 32 h 47"/>
                <a:gd name="T12" fmla="*/ 5 w 53"/>
                <a:gd name="T13" fmla="*/ 42 h 47"/>
                <a:gd name="T14" fmla="*/ 4 w 53"/>
                <a:gd name="T15" fmla="*/ 44 h 47"/>
                <a:gd name="T16" fmla="*/ 1 w 53"/>
                <a:gd name="T17" fmla="*/ 45 h 47"/>
                <a:gd name="T18" fmla="*/ 0 w 53"/>
                <a:gd name="T19" fmla="*/ 45 h 47"/>
                <a:gd name="T20" fmla="*/ 0 w 53"/>
                <a:gd name="T21" fmla="*/ 47 h 47"/>
                <a:gd name="T22" fmla="*/ 19 w 53"/>
                <a:gd name="T23" fmla="*/ 47 h 47"/>
                <a:gd name="T24" fmla="*/ 19 w 53"/>
                <a:gd name="T25" fmla="*/ 45 h 47"/>
                <a:gd name="T26" fmla="*/ 16 w 53"/>
                <a:gd name="T27" fmla="*/ 45 h 47"/>
                <a:gd name="T28" fmla="*/ 14 w 53"/>
                <a:gd name="T29" fmla="*/ 44 h 47"/>
                <a:gd name="T30" fmla="*/ 13 w 53"/>
                <a:gd name="T31" fmla="*/ 43 h 47"/>
                <a:gd name="T32" fmla="*/ 16 w 53"/>
                <a:gd name="T33" fmla="*/ 37 h 47"/>
                <a:gd name="T34" fmla="*/ 18 w 53"/>
                <a:gd name="T35" fmla="*/ 31 h 47"/>
                <a:gd name="T36" fmla="*/ 33 w 53"/>
                <a:gd name="T37" fmla="*/ 31 h 47"/>
                <a:gd name="T38" fmla="*/ 37 w 53"/>
                <a:gd name="T39" fmla="*/ 40 h 47"/>
                <a:gd name="T40" fmla="*/ 38 w 53"/>
                <a:gd name="T41" fmla="*/ 44 h 47"/>
                <a:gd name="T42" fmla="*/ 37 w 53"/>
                <a:gd name="T43" fmla="*/ 44 h 47"/>
                <a:gd name="T44" fmla="*/ 35 w 53"/>
                <a:gd name="T45" fmla="*/ 45 h 47"/>
                <a:gd name="T46" fmla="*/ 32 w 53"/>
                <a:gd name="T47" fmla="*/ 45 h 47"/>
                <a:gd name="T48" fmla="*/ 32 w 53"/>
                <a:gd name="T49" fmla="*/ 47 h 47"/>
                <a:gd name="T50" fmla="*/ 53 w 53"/>
                <a:gd name="T51" fmla="*/ 47 h 47"/>
                <a:gd name="T52" fmla="*/ 53 w 53"/>
                <a:gd name="T53" fmla="*/ 45 h 47"/>
                <a:gd name="T54" fmla="*/ 50 w 53"/>
                <a:gd name="T55" fmla="*/ 45 h 47"/>
                <a:gd name="T56" fmla="*/ 49 w 53"/>
                <a:gd name="T57" fmla="*/ 43 h 47"/>
                <a:gd name="T58" fmla="*/ 19 w 53"/>
                <a:gd name="T59" fmla="*/ 29 h 47"/>
                <a:gd name="T60" fmla="*/ 26 w 53"/>
                <a:gd name="T61" fmla="*/ 13 h 47"/>
                <a:gd name="T62" fmla="*/ 32 w 53"/>
                <a:gd name="T63" fmla="*/ 29 h 47"/>
                <a:gd name="T64" fmla="*/ 19 w 53"/>
                <a:gd name="T65"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 h="47">
                  <a:moveTo>
                    <a:pt x="49" y="43"/>
                  </a:moveTo>
                  <a:cubicBezTo>
                    <a:pt x="49" y="43"/>
                    <a:pt x="48" y="41"/>
                    <a:pt x="47" y="39"/>
                  </a:cubicBezTo>
                  <a:cubicBezTo>
                    <a:pt x="30" y="0"/>
                    <a:pt x="30" y="0"/>
                    <a:pt x="30" y="0"/>
                  </a:cubicBezTo>
                  <a:cubicBezTo>
                    <a:pt x="26" y="0"/>
                    <a:pt x="28" y="0"/>
                    <a:pt x="24" y="0"/>
                  </a:cubicBezTo>
                  <a:cubicBezTo>
                    <a:pt x="23" y="2"/>
                    <a:pt x="22" y="6"/>
                    <a:pt x="19" y="12"/>
                  </a:cubicBezTo>
                  <a:cubicBezTo>
                    <a:pt x="10" y="32"/>
                    <a:pt x="10" y="32"/>
                    <a:pt x="10" y="32"/>
                  </a:cubicBezTo>
                  <a:cubicBezTo>
                    <a:pt x="8" y="36"/>
                    <a:pt x="7" y="39"/>
                    <a:pt x="5" y="42"/>
                  </a:cubicBezTo>
                  <a:cubicBezTo>
                    <a:pt x="5" y="44"/>
                    <a:pt x="4" y="44"/>
                    <a:pt x="4" y="44"/>
                  </a:cubicBezTo>
                  <a:cubicBezTo>
                    <a:pt x="3" y="45"/>
                    <a:pt x="2" y="45"/>
                    <a:pt x="1" y="45"/>
                  </a:cubicBezTo>
                  <a:cubicBezTo>
                    <a:pt x="0" y="45"/>
                    <a:pt x="0" y="45"/>
                    <a:pt x="0" y="45"/>
                  </a:cubicBezTo>
                  <a:cubicBezTo>
                    <a:pt x="0" y="47"/>
                    <a:pt x="0" y="47"/>
                    <a:pt x="0" y="47"/>
                  </a:cubicBezTo>
                  <a:cubicBezTo>
                    <a:pt x="6" y="47"/>
                    <a:pt x="13" y="47"/>
                    <a:pt x="19" y="47"/>
                  </a:cubicBezTo>
                  <a:cubicBezTo>
                    <a:pt x="19" y="45"/>
                    <a:pt x="19" y="45"/>
                    <a:pt x="19" y="45"/>
                  </a:cubicBezTo>
                  <a:cubicBezTo>
                    <a:pt x="16" y="45"/>
                    <a:pt x="16" y="45"/>
                    <a:pt x="16" y="45"/>
                  </a:cubicBezTo>
                  <a:cubicBezTo>
                    <a:pt x="15" y="45"/>
                    <a:pt x="14" y="44"/>
                    <a:pt x="14" y="44"/>
                  </a:cubicBezTo>
                  <a:cubicBezTo>
                    <a:pt x="14" y="44"/>
                    <a:pt x="13" y="44"/>
                    <a:pt x="13" y="43"/>
                  </a:cubicBezTo>
                  <a:cubicBezTo>
                    <a:pt x="13" y="42"/>
                    <a:pt x="14" y="40"/>
                    <a:pt x="16" y="37"/>
                  </a:cubicBezTo>
                  <a:cubicBezTo>
                    <a:pt x="18" y="31"/>
                    <a:pt x="18" y="31"/>
                    <a:pt x="18" y="31"/>
                  </a:cubicBezTo>
                  <a:cubicBezTo>
                    <a:pt x="33" y="31"/>
                    <a:pt x="33" y="31"/>
                    <a:pt x="33" y="31"/>
                  </a:cubicBezTo>
                  <a:cubicBezTo>
                    <a:pt x="37" y="40"/>
                    <a:pt x="37" y="40"/>
                    <a:pt x="37" y="40"/>
                  </a:cubicBezTo>
                  <a:cubicBezTo>
                    <a:pt x="37" y="42"/>
                    <a:pt x="38" y="43"/>
                    <a:pt x="38" y="44"/>
                  </a:cubicBezTo>
                  <a:cubicBezTo>
                    <a:pt x="38" y="44"/>
                    <a:pt x="38" y="44"/>
                    <a:pt x="37" y="44"/>
                  </a:cubicBezTo>
                  <a:cubicBezTo>
                    <a:pt x="37" y="45"/>
                    <a:pt x="36" y="45"/>
                    <a:pt x="35" y="45"/>
                  </a:cubicBezTo>
                  <a:cubicBezTo>
                    <a:pt x="32" y="45"/>
                    <a:pt x="32" y="45"/>
                    <a:pt x="32" y="45"/>
                  </a:cubicBezTo>
                  <a:cubicBezTo>
                    <a:pt x="32" y="47"/>
                    <a:pt x="32" y="47"/>
                    <a:pt x="32" y="47"/>
                  </a:cubicBezTo>
                  <a:cubicBezTo>
                    <a:pt x="39" y="47"/>
                    <a:pt x="46" y="47"/>
                    <a:pt x="53" y="47"/>
                  </a:cubicBezTo>
                  <a:cubicBezTo>
                    <a:pt x="53" y="45"/>
                    <a:pt x="53" y="45"/>
                    <a:pt x="53" y="45"/>
                  </a:cubicBezTo>
                  <a:cubicBezTo>
                    <a:pt x="52" y="45"/>
                    <a:pt x="51" y="45"/>
                    <a:pt x="50" y="45"/>
                  </a:cubicBezTo>
                  <a:cubicBezTo>
                    <a:pt x="50" y="44"/>
                    <a:pt x="49" y="44"/>
                    <a:pt x="49" y="43"/>
                  </a:cubicBezTo>
                  <a:close/>
                  <a:moveTo>
                    <a:pt x="19" y="29"/>
                  </a:moveTo>
                  <a:cubicBezTo>
                    <a:pt x="26" y="13"/>
                    <a:pt x="26" y="13"/>
                    <a:pt x="26" y="13"/>
                  </a:cubicBezTo>
                  <a:cubicBezTo>
                    <a:pt x="32" y="29"/>
                    <a:pt x="32" y="29"/>
                    <a:pt x="32" y="29"/>
                  </a:cubicBezTo>
                  <a:lnTo>
                    <a:pt x="19" y="29"/>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î$ḷîḋé">
              <a:extLst>
                <a:ext uri="{FF2B5EF4-FFF2-40B4-BE49-F238E27FC236}">
                  <a16:creationId xmlns:a16="http://schemas.microsoft.com/office/drawing/2014/main" xmlns="" id="{6631E7AE-5063-4CA2-AD06-3F727AD3F321}"/>
                </a:ext>
              </a:extLst>
            </p:cNvPr>
            <p:cNvSpPr/>
            <p:nvPr userDrawn="1"/>
          </p:nvSpPr>
          <p:spPr bwMode="auto">
            <a:xfrm>
              <a:off x="4571206" y="4008438"/>
              <a:ext cx="93663" cy="198438"/>
            </a:xfrm>
            <a:custGeom>
              <a:avLst/>
              <a:gdLst>
                <a:gd name="T0" fmla="*/ 0 w 22"/>
                <a:gd name="T1" fmla="*/ 0 h 47"/>
                <a:gd name="T2" fmla="*/ 0 w 22"/>
                <a:gd name="T3" fmla="*/ 2 h 47"/>
                <a:gd name="T4" fmla="*/ 2 w 22"/>
                <a:gd name="T5" fmla="*/ 2 h 47"/>
                <a:gd name="T6" fmla="*/ 5 w 22"/>
                <a:gd name="T7" fmla="*/ 4 h 47"/>
                <a:gd name="T8" fmla="*/ 6 w 22"/>
                <a:gd name="T9" fmla="*/ 18 h 47"/>
                <a:gd name="T10" fmla="*/ 6 w 22"/>
                <a:gd name="T11" fmla="*/ 29 h 47"/>
                <a:gd name="T12" fmla="*/ 5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6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îṩľiďè">
              <a:extLst>
                <a:ext uri="{FF2B5EF4-FFF2-40B4-BE49-F238E27FC236}">
                  <a16:creationId xmlns:a16="http://schemas.microsoft.com/office/drawing/2014/main" xmlns="" id="{65A8D3A3-D6AA-446B-A671-A555FFA23732}"/>
                </a:ext>
              </a:extLst>
            </p:cNvPr>
            <p:cNvSpPr/>
            <p:nvPr userDrawn="1"/>
          </p:nvSpPr>
          <p:spPr bwMode="auto">
            <a:xfrm>
              <a:off x="4377531" y="4008438"/>
              <a:ext cx="180975" cy="198438"/>
            </a:xfrm>
            <a:custGeom>
              <a:avLst/>
              <a:gdLst>
                <a:gd name="T0" fmla="*/ 0 w 43"/>
                <a:gd name="T1" fmla="*/ 0 h 47"/>
                <a:gd name="T2" fmla="*/ 0 w 43"/>
                <a:gd name="T3" fmla="*/ 7 h 47"/>
                <a:gd name="T4" fmla="*/ 0 w 43"/>
                <a:gd name="T5" fmla="*/ 11 h 47"/>
                <a:gd name="T6" fmla="*/ 2 w 43"/>
                <a:gd name="T7" fmla="*/ 11 h 47"/>
                <a:gd name="T8" fmla="*/ 3 w 43"/>
                <a:gd name="T9" fmla="*/ 7 h 47"/>
                <a:gd name="T10" fmla="*/ 4 w 43"/>
                <a:gd name="T11" fmla="*/ 4 h 47"/>
                <a:gd name="T12" fmla="*/ 16 w 43"/>
                <a:gd name="T13" fmla="*/ 3 h 47"/>
                <a:gd name="T14" fmla="*/ 16 w 43"/>
                <a:gd name="T15" fmla="*/ 3 h 47"/>
                <a:gd name="T16" fmla="*/ 16 w 43"/>
                <a:gd name="T17" fmla="*/ 3 h 47"/>
                <a:gd name="T18" fmla="*/ 17 w 43"/>
                <a:gd name="T19" fmla="*/ 13 h 47"/>
                <a:gd name="T20" fmla="*/ 17 w 43"/>
                <a:gd name="T21" fmla="*/ 32 h 47"/>
                <a:gd name="T22" fmla="*/ 16 w 43"/>
                <a:gd name="T23" fmla="*/ 42 h 47"/>
                <a:gd name="T24" fmla="*/ 15 w 43"/>
                <a:gd name="T25" fmla="*/ 44 h 47"/>
                <a:gd name="T26" fmla="*/ 13 w 43"/>
                <a:gd name="T27" fmla="*/ 45 h 47"/>
                <a:gd name="T28" fmla="*/ 10 w 43"/>
                <a:gd name="T29" fmla="*/ 45 h 47"/>
                <a:gd name="T30" fmla="*/ 10 w 43"/>
                <a:gd name="T31" fmla="*/ 47 h 47"/>
                <a:gd name="T32" fmla="*/ 33 w 43"/>
                <a:gd name="T33" fmla="*/ 47 h 47"/>
                <a:gd name="T34" fmla="*/ 33 w 43"/>
                <a:gd name="T35" fmla="*/ 45 h 47"/>
                <a:gd name="T36" fmla="*/ 31 w 43"/>
                <a:gd name="T37" fmla="*/ 45 h 47"/>
                <a:gd name="T38" fmla="*/ 27 w 43"/>
                <a:gd name="T39" fmla="*/ 44 h 47"/>
                <a:gd name="T40" fmla="*/ 26 w 43"/>
                <a:gd name="T41" fmla="*/ 32 h 47"/>
                <a:gd name="T42" fmla="*/ 26 w 43"/>
                <a:gd name="T43" fmla="*/ 14 h 47"/>
                <a:gd name="T44" fmla="*/ 27 w 43"/>
                <a:gd name="T45" fmla="*/ 3 h 47"/>
                <a:gd name="T46" fmla="*/ 34 w 43"/>
                <a:gd name="T47" fmla="*/ 4 h 47"/>
                <a:gd name="T48" fmla="*/ 39 w 43"/>
                <a:gd name="T49" fmla="*/ 4 h 47"/>
                <a:gd name="T50" fmla="*/ 39 w 43"/>
                <a:gd name="T51" fmla="*/ 4 h 47"/>
                <a:gd name="T52" fmla="*/ 40 w 43"/>
                <a:gd name="T53" fmla="*/ 7 h 47"/>
                <a:gd name="T54" fmla="*/ 40 w 43"/>
                <a:gd name="T55" fmla="*/ 11 h 47"/>
                <a:gd name="T56" fmla="*/ 42 w 43"/>
                <a:gd name="T57" fmla="*/ 11 h 47"/>
                <a:gd name="T58" fmla="*/ 43 w 43"/>
                <a:gd name="T59" fmla="*/ 0 h 47"/>
                <a:gd name="T60" fmla="*/ 22 w 43"/>
                <a:gd name="T61" fmla="*/ 0 h 47"/>
                <a:gd name="T62" fmla="*/ 0 w 43"/>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47">
                  <a:moveTo>
                    <a:pt x="0" y="0"/>
                  </a:moveTo>
                  <a:cubicBezTo>
                    <a:pt x="0" y="3"/>
                    <a:pt x="0" y="5"/>
                    <a:pt x="0" y="7"/>
                  </a:cubicBezTo>
                  <a:cubicBezTo>
                    <a:pt x="0" y="11"/>
                    <a:pt x="0" y="11"/>
                    <a:pt x="0" y="11"/>
                  </a:cubicBezTo>
                  <a:cubicBezTo>
                    <a:pt x="2" y="11"/>
                    <a:pt x="2" y="11"/>
                    <a:pt x="2" y="11"/>
                  </a:cubicBezTo>
                  <a:cubicBezTo>
                    <a:pt x="3" y="7"/>
                    <a:pt x="3" y="7"/>
                    <a:pt x="3" y="7"/>
                  </a:cubicBezTo>
                  <a:cubicBezTo>
                    <a:pt x="3" y="5"/>
                    <a:pt x="3" y="4"/>
                    <a:pt x="4" y="4"/>
                  </a:cubicBezTo>
                  <a:cubicBezTo>
                    <a:pt x="16" y="3"/>
                    <a:pt x="16" y="3"/>
                    <a:pt x="16" y="3"/>
                  </a:cubicBezTo>
                  <a:cubicBezTo>
                    <a:pt x="16" y="3"/>
                    <a:pt x="16" y="3"/>
                    <a:pt x="16" y="3"/>
                  </a:cubicBezTo>
                  <a:cubicBezTo>
                    <a:pt x="16" y="3"/>
                    <a:pt x="16" y="3"/>
                    <a:pt x="16" y="3"/>
                  </a:cubicBezTo>
                  <a:cubicBezTo>
                    <a:pt x="16" y="6"/>
                    <a:pt x="17" y="10"/>
                    <a:pt x="17" y="13"/>
                  </a:cubicBezTo>
                  <a:cubicBezTo>
                    <a:pt x="17" y="32"/>
                    <a:pt x="17" y="32"/>
                    <a:pt x="17" y="32"/>
                  </a:cubicBezTo>
                  <a:cubicBezTo>
                    <a:pt x="17" y="36"/>
                    <a:pt x="16" y="40"/>
                    <a:pt x="16" y="42"/>
                  </a:cubicBezTo>
                  <a:cubicBezTo>
                    <a:pt x="16" y="43"/>
                    <a:pt x="16" y="44"/>
                    <a:pt x="15" y="44"/>
                  </a:cubicBezTo>
                  <a:cubicBezTo>
                    <a:pt x="15" y="45"/>
                    <a:pt x="14" y="45"/>
                    <a:pt x="13" y="45"/>
                  </a:cubicBezTo>
                  <a:cubicBezTo>
                    <a:pt x="10" y="45"/>
                    <a:pt x="10" y="45"/>
                    <a:pt x="10" y="45"/>
                  </a:cubicBezTo>
                  <a:cubicBezTo>
                    <a:pt x="10" y="47"/>
                    <a:pt x="10" y="47"/>
                    <a:pt x="10" y="47"/>
                  </a:cubicBezTo>
                  <a:cubicBezTo>
                    <a:pt x="17" y="47"/>
                    <a:pt x="25" y="47"/>
                    <a:pt x="33" y="47"/>
                  </a:cubicBezTo>
                  <a:cubicBezTo>
                    <a:pt x="33" y="45"/>
                    <a:pt x="33" y="45"/>
                    <a:pt x="33" y="45"/>
                  </a:cubicBezTo>
                  <a:cubicBezTo>
                    <a:pt x="31" y="45"/>
                    <a:pt x="31" y="45"/>
                    <a:pt x="31" y="45"/>
                  </a:cubicBezTo>
                  <a:cubicBezTo>
                    <a:pt x="29" y="45"/>
                    <a:pt x="27" y="45"/>
                    <a:pt x="27" y="44"/>
                  </a:cubicBezTo>
                  <a:cubicBezTo>
                    <a:pt x="27" y="43"/>
                    <a:pt x="26" y="39"/>
                    <a:pt x="26" y="32"/>
                  </a:cubicBezTo>
                  <a:cubicBezTo>
                    <a:pt x="26" y="14"/>
                    <a:pt x="26" y="14"/>
                    <a:pt x="26" y="14"/>
                  </a:cubicBezTo>
                  <a:cubicBezTo>
                    <a:pt x="26" y="10"/>
                    <a:pt x="27" y="7"/>
                    <a:pt x="27" y="3"/>
                  </a:cubicBezTo>
                  <a:cubicBezTo>
                    <a:pt x="29" y="3"/>
                    <a:pt x="32" y="3"/>
                    <a:pt x="34" y="4"/>
                  </a:cubicBezTo>
                  <a:cubicBezTo>
                    <a:pt x="39" y="4"/>
                    <a:pt x="39" y="4"/>
                    <a:pt x="39" y="4"/>
                  </a:cubicBezTo>
                  <a:cubicBezTo>
                    <a:pt x="39" y="4"/>
                    <a:pt x="39" y="4"/>
                    <a:pt x="39" y="4"/>
                  </a:cubicBezTo>
                  <a:cubicBezTo>
                    <a:pt x="39" y="4"/>
                    <a:pt x="40" y="5"/>
                    <a:pt x="40" y="7"/>
                  </a:cubicBezTo>
                  <a:cubicBezTo>
                    <a:pt x="40" y="11"/>
                    <a:pt x="40" y="11"/>
                    <a:pt x="40" y="11"/>
                  </a:cubicBezTo>
                  <a:cubicBezTo>
                    <a:pt x="42" y="11"/>
                    <a:pt x="42" y="11"/>
                    <a:pt x="42" y="11"/>
                  </a:cubicBezTo>
                  <a:cubicBezTo>
                    <a:pt x="42" y="8"/>
                    <a:pt x="42" y="4"/>
                    <a:pt x="43" y="0"/>
                  </a:cubicBezTo>
                  <a:cubicBezTo>
                    <a:pt x="36" y="0"/>
                    <a:pt x="29" y="0"/>
                    <a:pt x="22" y="0"/>
                  </a:cubicBezTo>
                  <a:cubicBezTo>
                    <a:pt x="15" y="0"/>
                    <a:pt x="7" y="0"/>
                    <a:pt x="0"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îṩḻîḍê">
              <a:extLst>
                <a:ext uri="{FF2B5EF4-FFF2-40B4-BE49-F238E27FC236}">
                  <a16:creationId xmlns:a16="http://schemas.microsoft.com/office/drawing/2014/main" xmlns="" id="{51A3BC99-CDDB-43F0-B1FE-8FF5A7C7DEC6}"/>
                </a:ext>
              </a:extLst>
            </p:cNvPr>
            <p:cNvSpPr/>
            <p:nvPr userDrawn="1"/>
          </p:nvSpPr>
          <p:spPr bwMode="auto">
            <a:xfrm>
              <a:off x="2107406" y="2490788"/>
              <a:ext cx="1868488" cy="1873250"/>
            </a:xfrm>
            <a:custGeom>
              <a:avLst/>
              <a:gdLst>
                <a:gd name="T0" fmla="*/ 221 w 443"/>
                <a:gd name="T1" fmla="*/ 8 h 442"/>
                <a:gd name="T2" fmla="*/ 434 w 443"/>
                <a:gd name="T3" fmla="*/ 221 h 442"/>
                <a:gd name="T4" fmla="*/ 221 w 443"/>
                <a:gd name="T5" fmla="*/ 434 h 442"/>
                <a:gd name="T6" fmla="*/ 9 w 443"/>
                <a:gd name="T7" fmla="*/ 221 h 442"/>
                <a:gd name="T8" fmla="*/ 221 w 443"/>
                <a:gd name="T9" fmla="*/ 8 h 442"/>
                <a:gd name="T10" fmla="*/ 221 w 443"/>
                <a:gd name="T11" fmla="*/ 0 h 442"/>
                <a:gd name="T12" fmla="*/ 443 w 443"/>
                <a:gd name="T13" fmla="*/ 221 h 442"/>
                <a:gd name="T14" fmla="*/ 221 w 443"/>
                <a:gd name="T15" fmla="*/ 442 h 442"/>
                <a:gd name="T16" fmla="*/ 0 w 443"/>
                <a:gd name="T17" fmla="*/ 221 h 442"/>
                <a:gd name="T18" fmla="*/ 221 w 443"/>
                <a:gd name="T19"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3" h="442">
                  <a:moveTo>
                    <a:pt x="221" y="8"/>
                  </a:moveTo>
                  <a:cubicBezTo>
                    <a:pt x="339" y="8"/>
                    <a:pt x="434" y="104"/>
                    <a:pt x="434" y="221"/>
                  </a:cubicBezTo>
                  <a:cubicBezTo>
                    <a:pt x="434" y="338"/>
                    <a:pt x="339" y="434"/>
                    <a:pt x="221" y="434"/>
                  </a:cubicBezTo>
                  <a:cubicBezTo>
                    <a:pt x="104" y="434"/>
                    <a:pt x="9" y="338"/>
                    <a:pt x="9" y="221"/>
                  </a:cubicBezTo>
                  <a:cubicBezTo>
                    <a:pt x="9" y="104"/>
                    <a:pt x="104" y="8"/>
                    <a:pt x="221" y="8"/>
                  </a:cubicBezTo>
                  <a:moveTo>
                    <a:pt x="221" y="0"/>
                  </a:moveTo>
                  <a:cubicBezTo>
                    <a:pt x="343" y="0"/>
                    <a:pt x="443" y="99"/>
                    <a:pt x="443" y="221"/>
                  </a:cubicBezTo>
                  <a:cubicBezTo>
                    <a:pt x="443" y="343"/>
                    <a:pt x="343" y="442"/>
                    <a:pt x="221" y="442"/>
                  </a:cubicBezTo>
                  <a:cubicBezTo>
                    <a:pt x="100" y="442"/>
                    <a:pt x="0" y="343"/>
                    <a:pt x="0" y="221"/>
                  </a:cubicBezTo>
                  <a:cubicBezTo>
                    <a:pt x="0" y="99"/>
                    <a:pt x="100" y="0"/>
                    <a:pt x="221" y="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íšḻîḋe">
              <a:extLst>
                <a:ext uri="{FF2B5EF4-FFF2-40B4-BE49-F238E27FC236}">
                  <a16:creationId xmlns:a16="http://schemas.microsoft.com/office/drawing/2014/main" xmlns="" id="{B53290C7-DE07-43AA-9BC9-367FA8E5B6C1}"/>
                </a:ext>
              </a:extLst>
            </p:cNvPr>
            <p:cNvSpPr/>
            <p:nvPr userDrawn="1"/>
          </p:nvSpPr>
          <p:spPr bwMode="auto">
            <a:xfrm>
              <a:off x="2209006" y="2592388"/>
              <a:ext cx="1666875" cy="1177925"/>
            </a:xfrm>
            <a:custGeom>
              <a:avLst/>
              <a:gdLst>
                <a:gd name="T0" fmla="*/ 359 w 395"/>
                <a:gd name="T1" fmla="*/ 255 h 278"/>
                <a:gd name="T2" fmla="*/ 377 w 395"/>
                <a:gd name="T3" fmla="*/ 278 h 278"/>
                <a:gd name="T4" fmla="*/ 362 w 395"/>
                <a:gd name="T5" fmla="*/ 239 h 278"/>
                <a:gd name="T6" fmla="*/ 386 w 395"/>
                <a:gd name="T7" fmla="*/ 226 h 278"/>
                <a:gd name="T8" fmla="*/ 385 w 395"/>
                <a:gd name="T9" fmla="*/ 212 h 278"/>
                <a:gd name="T10" fmla="*/ 367 w 395"/>
                <a:gd name="T11" fmla="*/ 220 h 278"/>
                <a:gd name="T12" fmla="*/ 374 w 395"/>
                <a:gd name="T13" fmla="*/ 201 h 278"/>
                <a:gd name="T14" fmla="*/ 384 w 395"/>
                <a:gd name="T15" fmla="*/ 192 h 278"/>
                <a:gd name="T16" fmla="*/ 382 w 395"/>
                <a:gd name="T17" fmla="*/ 134 h 278"/>
                <a:gd name="T18" fmla="*/ 383 w 395"/>
                <a:gd name="T19" fmla="*/ 140 h 278"/>
                <a:gd name="T20" fmla="*/ 372 w 395"/>
                <a:gd name="T21" fmla="*/ 143 h 278"/>
                <a:gd name="T22" fmla="*/ 352 w 395"/>
                <a:gd name="T23" fmla="*/ 127 h 278"/>
                <a:gd name="T24" fmla="*/ 369 w 395"/>
                <a:gd name="T25" fmla="*/ 123 h 278"/>
                <a:gd name="T26" fmla="*/ 339 w 395"/>
                <a:gd name="T27" fmla="*/ 100 h 278"/>
                <a:gd name="T28" fmla="*/ 358 w 395"/>
                <a:gd name="T29" fmla="*/ 98 h 278"/>
                <a:gd name="T30" fmla="*/ 324 w 395"/>
                <a:gd name="T31" fmla="*/ 80 h 278"/>
                <a:gd name="T32" fmla="*/ 337 w 395"/>
                <a:gd name="T33" fmla="*/ 60 h 278"/>
                <a:gd name="T34" fmla="*/ 334 w 395"/>
                <a:gd name="T35" fmla="*/ 57 h 278"/>
                <a:gd name="T36" fmla="*/ 322 w 395"/>
                <a:gd name="T37" fmla="*/ 45 h 278"/>
                <a:gd name="T38" fmla="*/ 327 w 395"/>
                <a:gd name="T39" fmla="*/ 51 h 278"/>
                <a:gd name="T40" fmla="*/ 296 w 395"/>
                <a:gd name="T41" fmla="*/ 36 h 278"/>
                <a:gd name="T42" fmla="*/ 257 w 395"/>
                <a:gd name="T43" fmla="*/ 35 h 278"/>
                <a:gd name="T44" fmla="*/ 262 w 395"/>
                <a:gd name="T45" fmla="*/ 38 h 278"/>
                <a:gd name="T46" fmla="*/ 232 w 395"/>
                <a:gd name="T47" fmla="*/ 29 h 278"/>
                <a:gd name="T48" fmla="*/ 230 w 395"/>
                <a:gd name="T49" fmla="*/ 3 h 278"/>
                <a:gd name="T50" fmla="*/ 210 w 395"/>
                <a:gd name="T51" fmla="*/ 28 h 278"/>
                <a:gd name="T52" fmla="*/ 192 w 395"/>
                <a:gd name="T53" fmla="*/ 27 h 278"/>
                <a:gd name="T54" fmla="*/ 206 w 395"/>
                <a:gd name="T55" fmla="*/ 2 h 278"/>
                <a:gd name="T56" fmla="*/ 224 w 395"/>
                <a:gd name="T57" fmla="*/ 4 h 278"/>
                <a:gd name="T58" fmla="*/ 188 w 395"/>
                <a:gd name="T59" fmla="*/ 2 h 278"/>
                <a:gd name="T60" fmla="*/ 145 w 395"/>
                <a:gd name="T61" fmla="*/ 35 h 278"/>
                <a:gd name="T62" fmla="*/ 157 w 395"/>
                <a:gd name="T63" fmla="*/ 10 h 278"/>
                <a:gd name="T64" fmla="*/ 159 w 395"/>
                <a:gd name="T65" fmla="*/ 22 h 278"/>
                <a:gd name="T66" fmla="*/ 135 w 395"/>
                <a:gd name="T67" fmla="*/ 14 h 278"/>
                <a:gd name="T68" fmla="*/ 127 w 395"/>
                <a:gd name="T69" fmla="*/ 43 h 278"/>
                <a:gd name="T70" fmla="*/ 111 w 395"/>
                <a:gd name="T71" fmla="*/ 20 h 278"/>
                <a:gd name="T72" fmla="*/ 106 w 395"/>
                <a:gd name="T73" fmla="*/ 54 h 278"/>
                <a:gd name="T74" fmla="*/ 106 w 395"/>
                <a:gd name="T75" fmla="*/ 30 h 278"/>
                <a:gd name="T76" fmla="*/ 73 w 395"/>
                <a:gd name="T77" fmla="*/ 48 h 278"/>
                <a:gd name="T78" fmla="*/ 99 w 395"/>
                <a:gd name="T79" fmla="*/ 55 h 278"/>
                <a:gd name="T80" fmla="*/ 65 w 395"/>
                <a:gd name="T81" fmla="*/ 86 h 278"/>
                <a:gd name="T82" fmla="*/ 50 w 395"/>
                <a:gd name="T83" fmla="*/ 98 h 278"/>
                <a:gd name="T84" fmla="*/ 31 w 395"/>
                <a:gd name="T85" fmla="*/ 95 h 278"/>
                <a:gd name="T86" fmla="*/ 19 w 395"/>
                <a:gd name="T87" fmla="*/ 130 h 278"/>
                <a:gd name="T88" fmla="*/ 13 w 395"/>
                <a:gd name="T89" fmla="*/ 132 h 278"/>
                <a:gd name="T90" fmla="*/ 25 w 395"/>
                <a:gd name="T91" fmla="*/ 107 h 278"/>
                <a:gd name="T92" fmla="*/ 8 w 395"/>
                <a:gd name="T93" fmla="*/ 145 h 278"/>
                <a:gd name="T94" fmla="*/ 13 w 395"/>
                <a:gd name="T95" fmla="*/ 159 h 278"/>
                <a:gd name="T96" fmla="*/ 5 w 395"/>
                <a:gd name="T97" fmla="*/ 160 h 278"/>
                <a:gd name="T98" fmla="*/ 26 w 395"/>
                <a:gd name="T99" fmla="*/ 193 h 278"/>
                <a:gd name="T100" fmla="*/ 0 w 395"/>
                <a:gd name="T101" fmla="*/ 196 h 278"/>
                <a:gd name="T102" fmla="*/ 19 w 395"/>
                <a:gd name="T103" fmla="*/ 216 h 278"/>
                <a:gd name="T104" fmla="*/ 29 w 395"/>
                <a:gd name="T105" fmla="*/ 223 h 278"/>
                <a:gd name="T106" fmla="*/ 31 w 395"/>
                <a:gd name="T107" fmla="*/ 232 h 278"/>
                <a:gd name="T108" fmla="*/ 5 w 395"/>
                <a:gd name="T109" fmla="*/ 238 h 278"/>
                <a:gd name="T110" fmla="*/ 16 w 395"/>
                <a:gd name="T111" fmla="*/ 254 h 278"/>
                <a:gd name="T112" fmla="*/ 38 w 395"/>
                <a:gd name="T113" fmla="*/ 260 h 278"/>
                <a:gd name="T114" fmla="*/ 9 w 395"/>
                <a:gd name="T115" fmla="*/ 254 h 278"/>
                <a:gd name="T116" fmla="*/ 383 w 395"/>
                <a:gd name="T117" fmla="*/ 165 h 278"/>
                <a:gd name="T118" fmla="*/ 389 w 395"/>
                <a:gd name="T119" fmla="*/ 15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5" h="278">
                  <a:moveTo>
                    <a:pt x="376" y="277"/>
                  </a:moveTo>
                  <a:cubicBezTo>
                    <a:pt x="374" y="275"/>
                    <a:pt x="372" y="271"/>
                    <a:pt x="369" y="268"/>
                  </a:cubicBezTo>
                  <a:cubicBezTo>
                    <a:pt x="368" y="266"/>
                    <a:pt x="367" y="264"/>
                    <a:pt x="366" y="264"/>
                  </a:cubicBezTo>
                  <a:cubicBezTo>
                    <a:pt x="366" y="264"/>
                    <a:pt x="365" y="264"/>
                    <a:pt x="365" y="263"/>
                  </a:cubicBezTo>
                  <a:cubicBezTo>
                    <a:pt x="363" y="263"/>
                    <a:pt x="363" y="263"/>
                    <a:pt x="363" y="263"/>
                  </a:cubicBezTo>
                  <a:cubicBezTo>
                    <a:pt x="360" y="261"/>
                    <a:pt x="358" y="261"/>
                    <a:pt x="357" y="261"/>
                  </a:cubicBezTo>
                  <a:cubicBezTo>
                    <a:pt x="357" y="261"/>
                    <a:pt x="357" y="261"/>
                    <a:pt x="357" y="261"/>
                  </a:cubicBezTo>
                  <a:cubicBezTo>
                    <a:pt x="356" y="261"/>
                    <a:pt x="356" y="262"/>
                    <a:pt x="355" y="263"/>
                  </a:cubicBezTo>
                  <a:cubicBezTo>
                    <a:pt x="355" y="263"/>
                    <a:pt x="355" y="263"/>
                    <a:pt x="355" y="263"/>
                  </a:cubicBezTo>
                  <a:cubicBezTo>
                    <a:pt x="354" y="263"/>
                    <a:pt x="354" y="263"/>
                    <a:pt x="354" y="263"/>
                  </a:cubicBezTo>
                  <a:cubicBezTo>
                    <a:pt x="354" y="263"/>
                    <a:pt x="354" y="263"/>
                    <a:pt x="354" y="263"/>
                  </a:cubicBezTo>
                  <a:cubicBezTo>
                    <a:pt x="354" y="261"/>
                    <a:pt x="355" y="260"/>
                    <a:pt x="356" y="257"/>
                  </a:cubicBezTo>
                  <a:cubicBezTo>
                    <a:pt x="357" y="255"/>
                    <a:pt x="358" y="253"/>
                    <a:pt x="358" y="252"/>
                  </a:cubicBezTo>
                  <a:cubicBezTo>
                    <a:pt x="358" y="251"/>
                    <a:pt x="358" y="251"/>
                    <a:pt x="358" y="251"/>
                  </a:cubicBezTo>
                  <a:cubicBezTo>
                    <a:pt x="360" y="252"/>
                    <a:pt x="360" y="252"/>
                    <a:pt x="360" y="252"/>
                  </a:cubicBezTo>
                  <a:cubicBezTo>
                    <a:pt x="360" y="252"/>
                    <a:pt x="360" y="252"/>
                    <a:pt x="360" y="252"/>
                  </a:cubicBezTo>
                  <a:cubicBezTo>
                    <a:pt x="359" y="253"/>
                    <a:pt x="359" y="254"/>
                    <a:pt x="359" y="254"/>
                  </a:cubicBezTo>
                  <a:cubicBezTo>
                    <a:pt x="359" y="255"/>
                    <a:pt x="359" y="255"/>
                    <a:pt x="359" y="255"/>
                  </a:cubicBezTo>
                  <a:cubicBezTo>
                    <a:pt x="360" y="255"/>
                    <a:pt x="361" y="256"/>
                    <a:pt x="365" y="258"/>
                  </a:cubicBezTo>
                  <a:cubicBezTo>
                    <a:pt x="367" y="258"/>
                    <a:pt x="367" y="258"/>
                    <a:pt x="367" y="258"/>
                  </a:cubicBezTo>
                  <a:cubicBezTo>
                    <a:pt x="368" y="258"/>
                    <a:pt x="370" y="258"/>
                    <a:pt x="374" y="258"/>
                  </a:cubicBezTo>
                  <a:cubicBezTo>
                    <a:pt x="378" y="257"/>
                    <a:pt x="380" y="256"/>
                    <a:pt x="382" y="256"/>
                  </a:cubicBezTo>
                  <a:cubicBezTo>
                    <a:pt x="383" y="255"/>
                    <a:pt x="383" y="255"/>
                    <a:pt x="383" y="255"/>
                  </a:cubicBezTo>
                  <a:cubicBezTo>
                    <a:pt x="383" y="255"/>
                    <a:pt x="384" y="254"/>
                    <a:pt x="384" y="254"/>
                  </a:cubicBezTo>
                  <a:cubicBezTo>
                    <a:pt x="384" y="253"/>
                    <a:pt x="384" y="253"/>
                    <a:pt x="384" y="253"/>
                  </a:cubicBezTo>
                  <a:cubicBezTo>
                    <a:pt x="385" y="254"/>
                    <a:pt x="385" y="254"/>
                    <a:pt x="385" y="254"/>
                  </a:cubicBezTo>
                  <a:cubicBezTo>
                    <a:pt x="385" y="254"/>
                    <a:pt x="385" y="254"/>
                    <a:pt x="385" y="254"/>
                  </a:cubicBezTo>
                  <a:cubicBezTo>
                    <a:pt x="385" y="257"/>
                    <a:pt x="384" y="259"/>
                    <a:pt x="384" y="260"/>
                  </a:cubicBezTo>
                  <a:cubicBezTo>
                    <a:pt x="384" y="261"/>
                    <a:pt x="383" y="261"/>
                    <a:pt x="383" y="261"/>
                  </a:cubicBezTo>
                  <a:cubicBezTo>
                    <a:pt x="381" y="262"/>
                    <a:pt x="378" y="262"/>
                    <a:pt x="374" y="263"/>
                  </a:cubicBezTo>
                  <a:cubicBezTo>
                    <a:pt x="369" y="263"/>
                    <a:pt x="369" y="263"/>
                    <a:pt x="369" y="263"/>
                  </a:cubicBezTo>
                  <a:cubicBezTo>
                    <a:pt x="370" y="265"/>
                    <a:pt x="371" y="267"/>
                    <a:pt x="374" y="270"/>
                  </a:cubicBezTo>
                  <a:cubicBezTo>
                    <a:pt x="377" y="273"/>
                    <a:pt x="377" y="273"/>
                    <a:pt x="377" y="273"/>
                  </a:cubicBezTo>
                  <a:cubicBezTo>
                    <a:pt x="377" y="274"/>
                    <a:pt x="378" y="274"/>
                    <a:pt x="378" y="275"/>
                  </a:cubicBezTo>
                  <a:cubicBezTo>
                    <a:pt x="377" y="278"/>
                    <a:pt x="377" y="278"/>
                    <a:pt x="377" y="278"/>
                  </a:cubicBezTo>
                  <a:cubicBezTo>
                    <a:pt x="377" y="278"/>
                    <a:pt x="377" y="278"/>
                    <a:pt x="377" y="278"/>
                  </a:cubicBezTo>
                  <a:lnTo>
                    <a:pt x="376" y="277"/>
                  </a:lnTo>
                  <a:close/>
                  <a:moveTo>
                    <a:pt x="387" y="251"/>
                  </a:moveTo>
                  <a:cubicBezTo>
                    <a:pt x="386" y="250"/>
                    <a:pt x="385" y="250"/>
                    <a:pt x="384" y="250"/>
                  </a:cubicBezTo>
                  <a:cubicBezTo>
                    <a:pt x="381" y="249"/>
                    <a:pt x="381" y="249"/>
                    <a:pt x="381" y="249"/>
                  </a:cubicBezTo>
                  <a:cubicBezTo>
                    <a:pt x="381" y="249"/>
                    <a:pt x="381" y="249"/>
                    <a:pt x="381" y="249"/>
                  </a:cubicBezTo>
                  <a:cubicBezTo>
                    <a:pt x="381" y="248"/>
                    <a:pt x="381" y="248"/>
                    <a:pt x="381" y="248"/>
                  </a:cubicBezTo>
                  <a:cubicBezTo>
                    <a:pt x="381" y="248"/>
                    <a:pt x="381" y="248"/>
                    <a:pt x="381" y="248"/>
                  </a:cubicBezTo>
                  <a:cubicBezTo>
                    <a:pt x="383" y="248"/>
                    <a:pt x="384" y="248"/>
                    <a:pt x="384" y="248"/>
                  </a:cubicBezTo>
                  <a:cubicBezTo>
                    <a:pt x="384" y="248"/>
                    <a:pt x="385" y="248"/>
                    <a:pt x="385" y="247"/>
                  </a:cubicBezTo>
                  <a:cubicBezTo>
                    <a:pt x="385" y="247"/>
                    <a:pt x="385" y="246"/>
                    <a:pt x="386" y="243"/>
                  </a:cubicBezTo>
                  <a:cubicBezTo>
                    <a:pt x="387" y="241"/>
                    <a:pt x="387" y="241"/>
                    <a:pt x="387" y="241"/>
                  </a:cubicBezTo>
                  <a:cubicBezTo>
                    <a:pt x="386" y="241"/>
                    <a:pt x="384" y="240"/>
                    <a:pt x="381" y="240"/>
                  </a:cubicBezTo>
                  <a:cubicBezTo>
                    <a:pt x="371" y="237"/>
                    <a:pt x="371" y="237"/>
                    <a:pt x="371" y="237"/>
                  </a:cubicBezTo>
                  <a:cubicBezTo>
                    <a:pt x="368" y="237"/>
                    <a:pt x="366" y="236"/>
                    <a:pt x="365" y="236"/>
                  </a:cubicBezTo>
                  <a:cubicBezTo>
                    <a:pt x="365" y="236"/>
                    <a:pt x="364" y="236"/>
                    <a:pt x="364" y="237"/>
                  </a:cubicBezTo>
                  <a:cubicBezTo>
                    <a:pt x="364" y="237"/>
                    <a:pt x="364" y="238"/>
                    <a:pt x="363" y="239"/>
                  </a:cubicBezTo>
                  <a:cubicBezTo>
                    <a:pt x="363" y="239"/>
                    <a:pt x="363" y="239"/>
                    <a:pt x="363" y="239"/>
                  </a:cubicBezTo>
                  <a:cubicBezTo>
                    <a:pt x="362" y="239"/>
                    <a:pt x="362" y="239"/>
                    <a:pt x="362" y="239"/>
                  </a:cubicBezTo>
                  <a:cubicBezTo>
                    <a:pt x="362" y="238"/>
                    <a:pt x="362" y="238"/>
                    <a:pt x="362" y="238"/>
                  </a:cubicBezTo>
                  <a:cubicBezTo>
                    <a:pt x="362" y="237"/>
                    <a:pt x="363" y="235"/>
                    <a:pt x="363" y="233"/>
                  </a:cubicBezTo>
                  <a:cubicBezTo>
                    <a:pt x="364" y="230"/>
                    <a:pt x="364" y="228"/>
                    <a:pt x="364" y="227"/>
                  </a:cubicBezTo>
                  <a:cubicBezTo>
                    <a:pt x="365" y="227"/>
                    <a:pt x="365" y="227"/>
                    <a:pt x="365" y="227"/>
                  </a:cubicBezTo>
                  <a:cubicBezTo>
                    <a:pt x="366" y="227"/>
                    <a:pt x="366" y="227"/>
                    <a:pt x="366" y="227"/>
                  </a:cubicBezTo>
                  <a:cubicBezTo>
                    <a:pt x="366" y="227"/>
                    <a:pt x="366" y="227"/>
                    <a:pt x="366" y="227"/>
                  </a:cubicBezTo>
                  <a:cubicBezTo>
                    <a:pt x="366" y="229"/>
                    <a:pt x="366" y="229"/>
                    <a:pt x="366" y="230"/>
                  </a:cubicBezTo>
                  <a:cubicBezTo>
                    <a:pt x="366" y="230"/>
                    <a:pt x="366" y="230"/>
                    <a:pt x="366" y="230"/>
                  </a:cubicBezTo>
                  <a:cubicBezTo>
                    <a:pt x="367" y="231"/>
                    <a:pt x="369" y="231"/>
                    <a:pt x="372" y="232"/>
                  </a:cubicBezTo>
                  <a:cubicBezTo>
                    <a:pt x="383" y="234"/>
                    <a:pt x="383" y="234"/>
                    <a:pt x="383" y="234"/>
                  </a:cubicBezTo>
                  <a:cubicBezTo>
                    <a:pt x="386" y="235"/>
                    <a:pt x="387" y="235"/>
                    <a:pt x="388" y="236"/>
                  </a:cubicBezTo>
                  <a:cubicBezTo>
                    <a:pt x="388" y="233"/>
                    <a:pt x="388" y="233"/>
                    <a:pt x="388" y="233"/>
                  </a:cubicBezTo>
                  <a:cubicBezTo>
                    <a:pt x="389" y="231"/>
                    <a:pt x="389" y="229"/>
                    <a:pt x="389" y="229"/>
                  </a:cubicBezTo>
                  <a:cubicBezTo>
                    <a:pt x="389" y="229"/>
                    <a:pt x="389" y="229"/>
                    <a:pt x="389" y="228"/>
                  </a:cubicBezTo>
                  <a:cubicBezTo>
                    <a:pt x="389" y="228"/>
                    <a:pt x="388" y="228"/>
                    <a:pt x="388" y="228"/>
                  </a:cubicBezTo>
                  <a:cubicBezTo>
                    <a:pt x="387" y="228"/>
                    <a:pt x="386" y="227"/>
                    <a:pt x="386" y="227"/>
                  </a:cubicBezTo>
                  <a:cubicBezTo>
                    <a:pt x="386" y="227"/>
                    <a:pt x="386" y="227"/>
                    <a:pt x="386" y="227"/>
                  </a:cubicBezTo>
                  <a:cubicBezTo>
                    <a:pt x="386" y="226"/>
                    <a:pt x="386" y="226"/>
                    <a:pt x="386" y="226"/>
                  </a:cubicBezTo>
                  <a:cubicBezTo>
                    <a:pt x="386" y="226"/>
                    <a:pt x="386" y="226"/>
                    <a:pt x="386" y="226"/>
                  </a:cubicBezTo>
                  <a:cubicBezTo>
                    <a:pt x="389" y="226"/>
                    <a:pt x="389" y="226"/>
                    <a:pt x="389" y="226"/>
                  </a:cubicBezTo>
                  <a:cubicBezTo>
                    <a:pt x="390" y="227"/>
                    <a:pt x="391" y="227"/>
                    <a:pt x="392" y="227"/>
                  </a:cubicBezTo>
                  <a:cubicBezTo>
                    <a:pt x="392" y="227"/>
                    <a:pt x="392" y="227"/>
                    <a:pt x="392" y="227"/>
                  </a:cubicBezTo>
                  <a:cubicBezTo>
                    <a:pt x="392" y="228"/>
                    <a:pt x="391" y="230"/>
                    <a:pt x="390" y="235"/>
                  </a:cubicBezTo>
                  <a:cubicBezTo>
                    <a:pt x="389" y="243"/>
                    <a:pt x="389" y="243"/>
                    <a:pt x="389" y="243"/>
                  </a:cubicBezTo>
                  <a:cubicBezTo>
                    <a:pt x="388" y="247"/>
                    <a:pt x="387" y="250"/>
                    <a:pt x="387" y="251"/>
                  </a:cubicBezTo>
                  <a:close/>
                  <a:moveTo>
                    <a:pt x="366" y="220"/>
                  </a:moveTo>
                  <a:cubicBezTo>
                    <a:pt x="366" y="220"/>
                    <a:pt x="366" y="220"/>
                    <a:pt x="366" y="220"/>
                  </a:cubicBezTo>
                  <a:cubicBezTo>
                    <a:pt x="366" y="218"/>
                    <a:pt x="366" y="217"/>
                    <a:pt x="366" y="214"/>
                  </a:cubicBezTo>
                  <a:cubicBezTo>
                    <a:pt x="366" y="211"/>
                    <a:pt x="366" y="209"/>
                    <a:pt x="366" y="208"/>
                  </a:cubicBezTo>
                  <a:cubicBezTo>
                    <a:pt x="367" y="208"/>
                    <a:pt x="367" y="208"/>
                    <a:pt x="367" y="208"/>
                  </a:cubicBezTo>
                  <a:cubicBezTo>
                    <a:pt x="368" y="208"/>
                    <a:pt x="368" y="208"/>
                    <a:pt x="368" y="208"/>
                  </a:cubicBezTo>
                  <a:cubicBezTo>
                    <a:pt x="368" y="208"/>
                    <a:pt x="368" y="208"/>
                    <a:pt x="368" y="208"/>
                  </a:cubicBezTo>
                  <a:cubicBezTo>
                    <a:pt x="368" y="209"/>
                    <a:pt x="368" y="210"/>
                    <a:pt x="368" y="210"/>
                  </a:cubicBezTo>
                  <a:cubicBezTo>
                    <a:pt x="368" y="211"/>
                    <a:pt x="368" y="211"/>
                    <a:pt x="369" y="211"/>
                  </a:cubicBezTo>
                  <a:cubicBezTo>
                    <a:pt x="370" y="211"/>
                    <a:pt x="372" y="212"/>
                    <a:pt x="375" y="212"/>
                  </a:cubicBezTo>
                  <a:cubicBezTo>
                    <a:pt x="385" y="212"/>
                    <a:pt x="385" y="212"/>
                    <a:pt x="385" y="212"/>
                  </a:cubicBezTo>
                  <a:cubicBezTo>
                    <a:pt x="388" y="213"/>
                    <a:pt x="390" y="213"/>
                    <a:pt x="391" y="213"/>
                  </a:cubicBezTo>
                  <a:cubicBezTo>
                    <a:pt x="391" y="213"/>
                    <a:pt x="391" y="212"/>
                    <a:pt x="392" y="212"/>
                  </a:cubicBezTo>
                  <a:cubicBezTo>
                    <a:pt x="392" y="212"/>
                    <a:pt x="392" y="211"/>
                    <a:pt x="392" y="210"/>
                  </a:cubicBezTo>
                  <a:cubicBezTo>
                    <a:pt x="392" y="210"/>
                    <a:pt x="392" y="210"/>
                    <a:pt x="392" y="210"/>
                  </a:cubicBezTo>
                  <a:cubicBezTo>
                    <a:pt x="393" y="210"/>
                    <a:pt x="393" y="210"/>
                    <a:pt x="393" y="210"/>
                  </a:cubicBezTo>
                  <a:cubicBezTo>
                    <a:pt x="394" y="210"/>
                    <a:pt x="394" y="210"/>
                    <a:pt x="394" y="210"/>
                  </a:cubicBezTo>
                  <a:cubicBezTo>
                    <a:pt x="393" y="211"/>
                    <a:pt x="393" y="213"/>
                    <a:pt x="393" y="216"/>
                  </a:cubicBezTo>
                  <a:cubicBezTo>
                    <a:pt x="393" y="218"/>
                    <a:pt x="393" y="220"/>
                    <a:pt x="393" y="222"/>
                  </a:cubicBezTo>
                  <a:cubicBezTo>
                    <a:pt x="393" y="222"/>
                    <a:pt x="393" y="222"/>
                    <a:pt x="393" y="222"/>
                  </a:cubicBezTo>
                  <a:cubicBezTo>
                    <a:pt x="391" y="222"/>
                    <a:pt x="391" y="222"/>
                    <a:pt x="391" y="222"/>
                  </a:cubicBezTo>
                  <a:cubicBezTo>
                    <a:pt x="391" y="222"/>
                    <a:pt x="391" y="222"/>
                    <a:pt x="391" y="222"/>
                  </a:cubicBezTo>
                  <a:cubicBezTo>
                    <a:pt x="391" y="220"/>
                    <a:pt x="391" y="219"/>
                    <a:pt x="391" y="219"/>
                  </a:cubicBezTo>
                  <a:cubicBezTo>
                    <a:pt x="391" y="219"/>
                    <a:pt x="391" y="219"/>
                    <a:pt x="390" y="219"/>
                  </a:cubicBezTo>
                  <a:cubicBezTo>
                    <a:pt x="389" y="218"/>
                    <a:pt x="388" y="218"/>
                    <a:pt x="384" y="218"/>
                  </a:cubicBezTo>
                  <a:cubicBezTo>
                    <a:pt x="374" y="217"/>
                    <a:pt x="374" y="217"/>
                    <a:pt x="374" y="217"/>
                  </a:cubicBezTo>
                  <a:cubicBezTo>
                    <a:pt x="371" y="217"/>
                    <a:pt x="369" y="217"/>
                    <a:pt x="368" y="217"/>
                  </a:cubicBezTo>
                  <a:cubicBezTo>
                    <a:pt x="368" y="217"/>
                    <a:pt x="368" y="217"/>
                    <a:pt x="368" y="218"/>
                  </a:cubicBezTo>
                  <a:cubicBezTo>
                    <a:pt x="368" y="218"/>
                    <a:pt x="367" y="219"/>
                    <a:pt x="367" y="220"/>
                  </a:cubicBezTo>
                  <a:cubicBezTo>
                    <a:pt x="367" y="220"/>
                    <a:pt x="367" y="220"/>
                    <a:pt x="367" y="220"/>
                  </a:cubicBezTo>
                  <a:lnTo>
                    <a:pt x="366" y="220"/>
                  </a:lnTo>
                  <a:close/>
                  <a:moveTo>
                    <a:pt x="376" y="206"/>
                  </a:moveTo>
                  <a:cubicBezTo>
                    <a:pt x="374" y="206"/>
                    <a:pt x="372" y="205"/>
                    <a:pt x="371" y="204"/>
                  </a:cubicBezTo>
                  <a:cubicBezTo>
                    <a:pt x="369" y="203"/>
                    <a:pt x="368" y="202"/>
                    <a:pt x="367" y="200"/>
                  </a:cubicBezTo>
                  <a:cubicBezTo>
                    <a:pt x="367" y="198"/>
                    <a:pt x="366" y="197"/>
                    <a:pt x="366" y="194"/>
                  </a:cubicBezTo>
                  <a:cubicBezTo>
                    <a:pt x="366" y="192"/>
                    <a:pt x="367" y="189"/>
                    <a:pt x="368" y="186"/>
                  </a:cubicBezTo>
                  <a:cubicBezTo>
                    <a:pt x="368" y="186"/>
                    <a:pt x="368" y="186"/>
                    <a:pt x="368" y="186"/>
                  </a:cubicBezTo>
                  <a:cubicBezTo>
                    <a:pt x="370" y="186"/>
                    <a:pt x="372" y="187"/>
                    <a:pt x="375" y="186"/>
                  </a:cubicBezTo>
                  <a:cubicBezTo>
                    <a:pt x="375" y="187"/>
                    <a:pt x="375" y="187"/>
                    <a:pt x="375" y="187"/>
                  </a:cubicBezTo>
                  <a:cubicBezTo>
                    <a:pt x="375" y="188"/>
                    <a:pt x="375" y="188"/>
                    <a:pt x="375" y="188"/>
                  </a:cubicBezTo>
                  <a:cubicBezTo>
                    <a:pt x="375" y="188"/>
                    <a:pt x="375" y="188"/>
                    <a:pt x="375" y="188"/>
                  </a:cubicBezTo>
                  <a:cubicBezTo>
                    <a:pt x="374" y="188"/>
                    <a:pt x="374" y="188"/>
                    <a:pt x="374" y="188"/>
                  </a:cubicBezTo>
                  <a:cubicBezTo>
                    <a:pt x="374" y="188"/>
                    <a:pt x="373" y="188"/>
                    <a:pt x="371" y="188"/>
                  </a:cubicBezTo>
                  <a:cubicBezTo>
                    <a:pt x="371" y="189"/>
                    <a:pt x="370" y="190"/>
                    <a:pt x="369" y="191"/>
                  </a:cubicBezTo>
                  <a:cubicBezTo>
                    <a:pt x="369" y="192"/>
                    <a:pt x="369" y="194"/>
                    <a:pt x="369" y="195"/>
                  </a:cubicBezTo>
                  <a:cubicBezTo>
                    <a:pt x="369" y="197"/>
                    <a:pt x="370" y="199"/>
                    <a:pt x="371" y="200"/>
                  </a:cubicBezTo>
                  <a:cubicBezTo>
                    <a:pt x="372" y="200"/>
                    <a:pt x="373" y="201"/>
                    <a:pt x="374" y="201"/>
                  </a:cubicBezTo>
                  <a:cubicBezTo>
                    <a:pt x="376" y="201"/>
                    <a:pt x="377" y="200"/>
                    <a:pt x="378" y="198"/>
                  </a:cubicBezTo>
                  <a:cubicBezTo>
                    <a:pt x="378" y="198"/>
                    <a:pt x="378" y="197"/>
                    <a:pt x="378" y="195"/>
                  </a:cubicBezTo>
                  <a:cubicBezTo>
                    <a:pt x="379" y="192"/>
                    <a:pt x="379" y="189"/>
                    <a:pt x="380" y="188"/>
                  </a:cubicBezTo>
                  <a:cubicBezTo>
                    <a:pt x="381" y="187"/>
                    <a:pt x="383" y="186"/>
                    <a:pt x="386" y="186"/>
                  </a:cubicBezTo>
                  <a:cubicBezTo>
                    <a:pt x="388" y="186"/>
                    <a:pt x="390" y="186"/>
                    <a:pt x="392" y="188"/>
                  </a:cubicBezTo>
                  <a:cubicBezTo>
                    <a:pt x="394" y="190"/>
                    <a:pt x="395" y="193"/>
                    <a:pt x="395" y="196"/>
                  </a:cubicBezTo>
                  <a:cubicBezTo>
                    <a:pt x="395" y="199"/>
                    <a:pt x="394" y="201"/>
                    <a:pt x="394" y="203"/>
                  </a:cubicBezTo>
                  <a:cubicBezTo>
                    <a:pt x="393" y="203"/>
                    <a:pt x="393" y="203"/>
                    <a:pt x="393" y="203"/>
                  </a:cubicBezTo>
                  <a:cubicBezTo>
                    <a:pt x="392" y="203"/>
                    <a:pt x="390" y="203"/>
                    <a:pt x="388" y="203"/>
                  </a:cubicBezTo>
                  <a:cubicBezTo>
                    <a:pt x="387" y="203"/>
                    <a:pt x="387" y="203"/>
                    <a:pt x="387" y="203"/>
                  </a:cubicBezTo>
                  <a:cubicBezTo>
                    <a:pt x="387" y="202"/>
                    <a:pt x="387" y="202"/>
                    <a:pt x="387" y="202"/>
                  </a:cubicBezTo>
                  <a:cubicBezTo>
                    <a:pt x="388" y="201"/>
                    <a:pt x="388" y="201"/>
                    <a:pt x="388" y="201"/>
                  </a:cubicBezTo>
                  <a:cubicBezTo>
                    <a:pt x="389" y="201"/>
                    <a:pt x="390" y="201"/>
                    <a:pt x="391" y="201"/>
                  </a:cubicBezTo>
                  <a:cubicBezTo>
                    <a:pt x="391" y="201"/>
                    <a:pt x="392" y="200"/>
                    <a:pt x="392" y="199"/>
                  </a:cubicBezTo>
                  <a:cubicBezTo>
                    <a:pt x="392" y="198"/>
                    <a:pt x="393" y="197"/>
                    <a:pt x="392" y="196"/>
                  </a:cubicBezTo>
                  <a:cubicBezTo>
                    <a:pt x="392" y="194"/>
                    <a:pt x="392" y="193"/>
                    <a:pt x="391" y="192"/>
                  </a:cubicBezTo>
                  <a:cubicBezTo>
                    <a:pt x="390" y="191"/>
                    <a:pt x="389" y="190"/>
                    <a:pt x="388" y="190"/>
                  </a:cubicBezTo>
                  <a:cubicBezTo>
                    <a:pt x="386" y="190"/>
                    <a:pt x="385" y="191"/>
                    <a:pt x="384" y="192"/>
                  </a:cubicBezTo>
                  <a:cubicBezTo>
                    <a:pt x="384" y="193"/>
                    <a:pt x="384" y="194"/>
                    <a:pt x="383" y="197"/>
                  </a:cubicBezTo>
                  <a:cubicBezTo>
                    <a:pt x="383" y="197"/>
                    <a:pt x="383" y="198"/>
                    <a:pt x="383" y="199"/>
                  </a:cubicBezTo>
                  <a:cubicBezTo>
                    <a:pt x="383" y="200"/>
                    <a:pt x="383" y="201"/>
                    <a:pt x="383" y="201"/>
                  </a:cubicBezTo>
                  <a:cubicBezTo>
                    <a:pt x="382" y="203"/>
                    <a:pt x="381" y="204"/>
                    <a:pt x="380" y="204"/>
                  </a:cubicBezTo>
                  <a:cubicBezTo>
                    <a:pt x="379" y="205"/>
                    <a:pt x="378" y="205"/>
                    <a:pt x="376" y="206"/>
                  </a:cubicBezTo>
                  <a:close/>
                  <a:moveTo>
                    <a:pt x="369" y="157"/>
                  </a:moveTo>
                  <a:cubicBezTo>
                    <a:pt x="367" y="157"/>
                    <a:pt x="365" y="157"/>
                    <a:pt x="363" y="158"/>
                  </a:cubicBezTo>
                  <a:cubicBezTo>
                    <a:pt x="363" y="158"/>
                    <a:pt x="363" y="158"/>
                    <a:pt x="363" y="158"/>
                  </a:cubicBezTo>
                  <a:cubicBezTo>
                    <a:pt x="359" y="144"/>
                    <a:pt x="359" y="144"/>
                    <a:pt x="359" y="144"/>
                  </a:cubicBezTo>
                  <a:cubicBezTo>
                    <a:pt x="358" y="142"/>
                    <a:pt x="358" y="141"/>
                    <a:pt x="358" y="140"/>
                  </a:cubicBezTo>
                  <a:cubicBezTo>
                    <a:pt x="358" y="139"/>
                    <a:pt x="358" y="139"/>
                    <a:pt x="358" y="139"/>
                  </a:cubicBezTo>
                  <a:cubicBezTo>
                    <a:pt x="358" y="139"/>
                    <a:pt x="358" y="139"/>
                    <a:pt x="358" y="139"/>
                  </a:cubicBezTo>
                  <a:cubicBezTo>
                    <a:pt x="358" y="139"/>
                    <a:pt x="358" y="139"/>
                    <a:pt x="358" y="139"/>
                  </a:cubicBezTo>
                  <a:cubicBezTo>
                    <a:pt x="359" y="140"/>
                    <a:pt x="360" y="140"/>
                    <a:pt x="360" y="140"/>
                  </a:cubicBezTo>
                  <a:cubicBezTo>
                    <a:pt x="360" y="140"/>
                    <a:pt x="361" y="140"/>
                    <a:pt x="362" y="140"/>
                  </a:cubicBezTo>
                  <a:cubicBezTo>
                    <a:pt x="367" y="139"/>
                    <a:pt x="367" y="139"/>
                    <a:pt x="367" y="139"/>
                  </a:cubicBezTo>
                  <a:cubicBezTo>
                    <a:pt x="376" y="136"/>
                    <a:pt x="376" y="136"/>
                    <a:pt x="376" y="136"/>
                  </a:cubicBezTo>
                  <a:cubicBezTo>
                    <a:pt x="379" y="135"/>
                    <a:pt x="381" y="135"/>
                    <a:pt x="382" y="134"/>
                  </a:cubicBezTo>
                  <a:cubicBezTo>
                    <a:pt x="382" y="134"/>
                    <a:pt x="382" y="134"/>
                    <a:pt x="382" y="133"/>
                  </a:cubicBezTo>
                  <a:cubicBezTo>
                    <a:pt x="382" y="133"/>
                    <a:pt x="382" y="133"/>
                    <a:pt x="382" y="131"/>
                  </a:cubicBezTo>
                  <a:cubicBezTo>
                    <a:pt x="382" y="131"/>
                    <a:pt x="382" y="131"/>
                    <a:pt x="382" y="131"/>
                  </a:cubicBezTo>
                  <a:cubicBezTo>
                    <a:pt x="383" y="131"/>
                    <a:pt x="383" y="131"/>
                    <a:pt x="383" y="131"/>
                  </a:cubicBezTo>
                  <a:cubicBezTo>
                    <a:pt x="383" y="131"/>
                    <a:pt x="383" y="131"/>
                    <a:pt x="383" y="131"/>
                  </a:cubicBezTo>
                  <a:cubicBezTo>
                    <a:pt x="384" y="132"/>
                    <a:pt x="384" y="134"/>
                    <a:pt x="385" y="137"/>
                  </a:cubicBezTo>
                  <a:cubicBezTo>
                    <a:pt x="385" y="139"/>
                    <a:pt x="387" y="143"/>
                    <a:pt x="389" y="150"/>
                  </a:cubicBezTo>
                  <a:cubicBezTo>
                    <a:pt x="389" y="150"/>
                    <a:pt x="389" y="150"/>
                    <a:pt x="389" y="150"/>
                  </a:cubicBezTo>
                  <a:cubicBezTo>
                    <a:pt x="386" y="150"/>
                    <a:pt x="386" y="150"/>
                    <a:pt x="386" y="150"/>
                  </a:cubicBezTo>
                  <a:cubicBezTo>
                    <a:pt x="386" y="150"/>
                    <a:pt x="385" y="150"/>
                    <a:pt x="385" y="151"/>
                  </a:cubicBezTo>
                  <a:cubicBezTo>
                    <a:pt x="383" y="151"/>
                    <a:pt x="383" y="151"/>
                    <a:pt x="383" y="151"/>
                  </a:cubicBezTo>
                  <a:cubicBezTo>
                    <a:pt x="383" y="151"/>
                    <a:pt x="383" y="151"/>
                    <a:pt x="383" y="151"/>
                  </a:cubicBezTo>
                  <a:cubicBezTo>
                    <a:pt x="382" y="150"/>
                    <a:pt x="382" y="150"/>
                    <a:pt x="382" y="150"/>
                  </a:cubicBezTo>
                  <a:cubicBezTo>
                    <a:pt x="383" y="150"/>
                    <a:pt x="383" y="150"/>
                    <a:pt x="383" y="150"/>
                  </a:cubicBezTo>
                  <a:cubicBezTo>
                    <a:pt x="384" y="149"/>
                    <a:pt x="385" y="149"/>
                    <a:pt x="385" y="148"/>
                  </a:cubicBezTo>
                  <a:cubicBezTo>
                    <a:pt x="386" y="148"/>
                    <a:pt x="385" y="148"/>
                    <a:pt x="385" y="146"/>
                  </a:cubicBezTo>
                  <a:cubicBezTo>
                    <a:pt x="385" y="145"/>
                    <a:pt x="385" y="144"/>
                    <a:pt x="384" y="143"/>
                  </a:cubicBezTo>
                  <a:cubicBezTo>
                    <a:pt x="384" y="142"/>
                    <a:pt x="384" y="141"/>
                    <a:pt x="383" y="140"/>
                  </a:cubicBezTo>
                  <a:cubicBezTo>
                    <a:pt x="382" y="140"/>
                    <a:pt x="380" y="141"/>
                    <a:pt x="378" y="141"/>
                  </a:cubicBezTo>
                  <a:cubicBezTo>
                    <a:pt x="374" y="142"/>
                    <a:pt x="374" y="142"/>
                    <a:pt x="374" y="142"/>
                  </a:cubicBezTo>
                  <a:cubicBezTo>
                    <a:pt x="374" y="143"/>
                    <a:pt x="375" y="144"/>
                    <a:pt x="375" y="145"/>
                  </a:cubicBezTo>
                  <a:cubicBezTo>
                    <a:pt x="375" y="147"/>
                    <a:pt x="375" y="147"/>
                    <a:pt x="375" y="147"/>
                  </a:cubicBezTo>
                  <a:cubicBezTo>
                    <a:pt x="376" y="148"/>
                    <a:pt x="376" y="149"/>
                    <a:pt x="376" y="149"/>
                  </a:cubicBezTo>
                  <a:cubicBezTo>
                    <a:pt x="377" y="149"/>
                    <a:pt x="377" y="149"/>
                    <a:pt x="379" y="149"/>
                  </a:cubicBezTo>
                  <a:cubicBezTo>
                    <a:pt x="379" y="149"/>
                    <a:pt x="379" y="149"/>
                    <a:pt x="379" y="149"/>
                  </a:cubicBezTo>
                  <a:cubicBezTo>
                    <a:pt x="379" y="150"/>
                    <a:pt x="379" y="150"/>
                    <a:pt x="379" y="150"/>
                  </a:cubicBezTo>
                  <a:cubicBezTo>
                    <a:pt x="379" y="150"/>
                    <a:pt x="379" y="150"/>
                    <a:pt x="379" y="150"/>
                  </a:cubicBezTo>
                  <a:cubicBezTo>
                    <a:pt x="378" y="151"/>
                    <a:pt x="377" y="151"/>
                    <a:pt x="376" y="151"/>
                  </a:cubicBezTo>
                  <a:cubicBezTo>
                    <a:pt x="374" y="152"/>
                    <a:pt x="373" y="152"/>
                    <a:pt x="371" y="152"/>
                  </a:cubicBezTo>
                  <a:cubicBezTo>
                    <a:pt x="371" y="152"/>
                    <a:pt x="371" y="152"/>
                    <a:pt x="371" y="152"/>
                  </a:cubicBezTo>
                  <a:cubicBezTo>
                    <a:pt x="371" y="151"/>
                    <a:pt x="371" y="151"/>
                    <a:pt x="371" y="151"/>
                  </a:cubicBezTo>
                  <a:cubicBezTo>
                    <a:pt x="371" y="151"/>
                    <a:pt x="371" y="151"/>
                    <a:pt x="371" y="151"/>
                  </a:cubicBezTo>
                  <a:cubicBezTo>
                    <a:pt x="372" y="150"/>
                    <a:pt x="373" y="150"/>
                    <a:pt x="373" y="150"/>
                  </a:cubicBezTo>
                  <a:cubicBezTo>
                    <a:pt x="374" y="150"/>
                    <a:pt x="374" y="149"/>
                    <a:pt x="373" y="148"/>
                  </a:cubicBezTo>
                  <a:cubicBezTo>
                    <a:pt x="373" y="147"/>
                    <a:pt x="373" y="146"/>
                    <a:pt x="373" y="145"/>
                  </a:cubicBezTo>
                  <a:cubicBezTo>
                    <a:pt x="373" y="145"/>
                    <a:pt x="372" y="144"/>
                    <a:pt x="372" y="143"/>
                  </a:cubicBezTo>
                  <a:cubicBezTo>
                    <a:pt x="366" y="145"/>
                    <a:pt x="366" y="145"/>
                    <a:pt x="366" y="145"/>
                  </a:cubicBezTo>
                  <a:cubicBezTo>
                    <a:pt x="365" y="145"/>
                    <a:pt x="363" y="146"/>
                    <a:pt x="362" y="146"/>
                  </a:cubicBezTo>
                  <a:cubicBezTo>
                    <a:pt x="363" y="149"/>
                    <a:pt x="363" y="149"/>
                    <a:pt x="363" y="149"/>
                  </a:cubicBezTo>
                  <a:cubicBezTo>
                    <a:pt x="364" y="152"/>
                    <a:pt x="364" y="154"/>
                    <a:pt x="365" y="155"/>
                  </a:cubicBezTo>
                  <a:cubicBezTo>
                    <a:pt x="365" y="155"/>
                    <a:pt x="365" y="155"/>
                    <a:pt x="365" y="155"/>
                  </a:cubicBezTo>
                  <a:cubicBezTo>
                    <a:pt x="365" y="155"/>
                    <a:pt x="366" y="155"/>
                    <a:pt x="366" y="155"/>
                  </a:cubicBezTo>
                  <a:cubicBezTo>
                    <a:pt x="369" y="155"/>
                    <a:pt x="369" y="155"/>
                    <a:pt x="369" y="155"/>
                  </a:cubicBezTo>
                  <a:cubicBezTo>
                    <a:pt x="369" y="155"/>
                    <a:pt x="369" y="155"/>
                    <a:pt x="369" y="155"/>
                  </a:cubicBezTo>
                  <a:cubicBezTo>
                    <a:pt x="369" y="156"/>
                    <a:pt x="369" y="156"/>
                    <a:pt x="369" y="156"/>
                  </a:cubicBezTo>
                  <a:lnTo>
                    <a:pt x="369" y="157"/>
                  </a:lnTo>
                  <a:close/>
                  <a:moveTo>
                    <a:pt x="380" y="127"/>
                  </a:moveTo>
                  <a:cubicBezTo>
                    <a:pt x="380" y="127"/>
                    <a:pt x="380" y="127"/>
                    <a:pt x="380" y="127"/>
                  </a:cubicBezTo>
                  <a:cubicBezTo>
                    <a:pt x="380" y="126"/>
                    <a:pt x="379" y="126"/>
                    <a:pt x="379" y="126"/>
                  </a:cubicBezTo>
                  <a:cubicBezTo>
                    <a:pt x="379" y="126"/>
                    <a:pt x="378" y="125"/>
                    <a:pt x="378" y="125"/>
                  </a:cubicBezTo>
                  <a:cubicBezTo>
                    <a:pt x="377" y="125"/>
                    <a:pt x="376" y="125"/>
                    <a:pt x="374" y="125"/>
                  </a:cubicBezTo>
                  <a:cubicBezTo>
                    <a:pt x="370" y="126"/>
                    <a:pt x="370" y="126"/>
                    <a:pt x="370" y="126"/>
                  </a:cubicBezTo>
                  <a:cubicBezTo>
                    <a:pt x="364" y="126"/>
                    <a:pt x="364" y="126"/>
                    <a:pt x="364" y="126"/>
                  </a:cubicBezTo>
                  <a:cubicBezTo>
                    <a:pt x="358" y="126"/>
                    <a:pt x="354" y="126"/>
                    <a:pt x="352" y="127"/>
                  </a:cubicBezTo>
                  <a:cubicBezTo>
                    <a:pt x="350" y="124"/>
                    <a:pt x="350" y="124"/>
                    <a:pt x="350" y="124"/>
                  </a:cubicBezTo>
                  <a:cubicBezTo>
                    <a:pt x="366" y="107"/>
                    <a:pt x="366" y="107"/>
                    <a:pt x="366" y="107"/>
                  </a:cubicBezTo>
                  <a:cubicBezTo>
                    <a:pt x="368" y="105"/>
                    <a:pt x="368" y="104"/>
                    <a:pt x="369" y="104"/>
                  </a:cubicBezTo>
                  <a:cubicBezTo>
                    <a:pt x="369" y="103"/>
                    <a:pt x="369" y="103"/>
                    <a:pt x="368" y="101"/>
                  </a:cubicBezTo>
                  <a:cubicBezTo>
                    <a:pt x="368" y="101"/>
                    <a:pt x="368" y="101"/>
                    <a:pt x="368" y="101"/>
                  </a:cubicBezTo>
                  <a:cubicBezTo>
                    <a:pt x="369" y="101"/>
                    <a:pt x="369" y="101"/>
                    <a:pt x="369" y="101"/>
                  </a:cubicBezTo>
                  <a:cubicBezTo>
                    <a:pt x="370" y="101"/>
                    <a:pt x="370" y="101"/>
                    <a:pt x="370" y="101"/>
                  </a:cubicBezTo>
                  <a:cubicBezTo>
                    <a:pt x="370" y="102"/>
                    <a:pt x="371" y="103"/>
                    <a:pt x="372" y="105"/>
                  </a:cubicBezTo>
                  <a:cubicBezTo>
                    <a:pt x="373" y="108"/>
                    <a:pt x="374" y="110"/>
                    <a:pt x="375" y="112"/>
                  </a:cubicBezTo>
                  <a:cubicBezTo>
                    <a:pt x="375" y="112"/>
                    <a:pt x="375" y="112"/>
                    <a:pt x="375" y="112"/>
                  </a:cubicBezTo>
                  <a:cubicBezTo>
                    <a:pt x="373" y="112"/>
                    <a:pt x="373" y="112"/>
                    <a:pt x="373" y="112"/>
                  </a:cubicBezTo>
                  <a:cubicBezTo>
                    <a:pt x="373" y="112"/>
                    <a:pt x="373" y="112"/>
                    <a:pt x="373" y="112"/>
                  </a:cubicBezTo>
                  <a:cubicBezTo>
                    <a:pt x="373" y="111"/>
                    <a:pt x="372" y="110"/>
                    <a:pt x="372" y="110"/>
                  </a:cubicBezTo>
                  <a:cubicBezTo>
                    <a:pt x="372" y="110"/>
                    <a:pt x="371" y="110"/>
                    <a:pt x="371" y="110"/>
                  </a:cubicBezTo>
                  <a:cubicBezTo>
                    <a:pt x="371" y="110"/>
                    <a:pt x="370" y="111"/>
                    <a:pt x="368" y="113"/>
                  </a:cubicBezTo>
                  <a:cubicBezTo>
                    <a:pt x="367" y="115"/>
                    <a:pt x="367" y="115"/>
                    <a:pt x="367" y="115"/>
                  </a:cubicBezTo>
                  <a:cubicBezTo>
                    <a:pt x="358" y="124"/>
                    <a:pt x="358" y="124"/>
                    <a:pt x="358" y="124"/>
                  </a:cubicBezTo>
                  <a:cubicBezTo>
                    <a:pt x="369" y="123"/>
                    <a:pt x="369" y="123"/>
                    <a:pt x="369" y="123"/>
                  </a:cubicBezTo>
                  <a:cubicBezTo>
                    <a:pt x="370" y="123"/>
                    <a:pt x="371" y="123"/>
                    <a:pt x="373" y="123"/>
                  </a:cubicBezTo>
                  <a:cubicBezTo>
                    <a:pt x="375" y="123"/>
                    <a:pt x="376" y="123"/>
                    <a:pt x="377" y="123"/>
                  </a:cubicBezTo>
                  <a:cubicBezTo>
                    <a:pt x="377" y="122"/>
                    <a:pt x="377" y="122"/>
                    <a:pt x="377" y="122"/>
                  </a:cubicBezTo>
                  <a:cubicBezTo>
                    <a:pt x="377" y="122"/>
                    <a:pt x="377" y="121"/>
                    <a:pt x="376" y="119"/>
                  </a:cubicBezTo>
                  <a:cubicBezTo>
                    <a:pt x="377" y="119"/>
                    <a:pt x="377" y="119"/>
                    <a:pt x="377" y="119"/>
                  </a:cubicBezTo>
                  <a:cubicBezTo>
                    <a:pt x="378" y="119"/>
                    <a:pt x="378" y="119"/>
                    <a:pt x="378" y="119"/>
                  </a:cubicBezTo>
                  <a:cubicBezTo>
                    <a:pt x="378" y="119"/>
                    <a:pt x="378" y="119"/>
                    <a:pt x="378" y="119"/>
                  </a:cubicBezTo>
                  <a:cubicBezTo>
                    <a:pt x="379" y="120"/>
                    <a:pt x="379" y="121"/>
                    <a:pt x="380" y="123"/>
                  </a:cubicBezTo>
                  <a:cubicBezTo>
                    <a:pt x="380" y="124"/>
                    <a:pt x="381" y="125"/>
                    <a:pt x="382" y="126"/>
                  </a:cubicBezTo>
                  <a:cubicBezTo>
                    <a:pt x="382" y="127"/>
                    <a:pt x="382" y="127"/>
                    <a:pt x="382" y="127"/>
                  </a:cubicBezTo>
                  <a:lnTo>
                    <a:pt x="380" y="127"/>
                  </a:lnTo>
                  <a:close/>
                  <a:moveTo>
                    <a:pt x="344" y="111"/>
                  </a:moveTo>
                  <a:cubicBezTo>
                    <a:pt x="344" y="111"/>
                    <a:pt x="344" y="111"/>
                    <a:pt x="344" y="111"/>
                  </a:cubicBezTo>
                  <a:cubicBezTo>
                    <a:pt x="343" y="110"/>
                    <a:pt x="342" y="108"/>
                    <a:pt x="341" y="106"/>
                  </a:cubicBezTo>
                  <a:cubicBezTo>
                    <a:pt x="339" y="104"/>
                    <a:pt x="338" y="102"/>
                    <a:pt x="337" y="101"/>
                  </a:cubicBezTo>
                  <a:cubicBezTo>
                    <a:pt x="337" y="101"/>
                    <a:pt x="337" y="101"/>
                    <a:pt x="337" y="101"/>
                  </a:cubicBezTo>
                  <a:cubicBezTo>
                    <a:pt x="339" y="100"/>
                    <a:pt x="339" y="100"/>
                    <a:pt x="339" y="100"/>
                  </a:cubicBezTo>
                  <a:cubicBezTo>
                    <a:pt x="339" y="100"/>
                    <a:pt x="339" y="100"/>
                    <a:pt x="339" y="100"/>
                  </a:cubicBezTo>
                  <a:cubicBezTo>
                    <a:pt x="340" y="101"/>
                    <a:pt x="340" y="102"/>
                    <a:pt x="340" y="102"/>
                  </a:cubicBezTo>
                  <a:cubicBezTo>
                    <a:pt x="340" y="102"/>
                    <a:pt x="341" y="102"/>
                    <a:pt x="341" y="102"/>
                  </a:cubicBezTo>
                  <a:cubicBezTo>
                    <a:pt x="342" y="102"/>
                    <a:pt x="344" y="101"/>
                    <a:pt x="346" y="99"/>
                  </a:cubicBezTo>
                  <a:cubicBezTo>
                    <a:pt x="355" y="94"/>
                    <a:pt x="355" y="94"/>
                    <a:pt x="355" y="94"/>
                  </a:cubicBezTo>
                  <a:cubicBezTo>
                    <a:pt x="357" y="92"/>
                    <a:pt x="359" y="91"/>
                    <a:pt x="360" y="90"/>
                  </a:cubicBezTo>
                  <a:cubicBezTo>
                    <a:pt x="360" y="90"/>
                    <a:pt x="360" y="90"/>
                    <a:pt x="360" y="89"/>
                  </a:cubicBezTo>
                  <a:cubicBezTo>
                    <a:pt x="360" y="89"/>
                    <a:pt x="359" y="88"/>
                    <a:pt x="359" y="87"/>
                  </a:cubicBezTo>
                  <a:cubicBezTo>
                    <a:pt x="359" y="87"/>
                    <a:pt x="359" y="87"/>
                    <a:pt x="359" y="87"/>
                  </a:cubicBezTo>
                  <a:cubicBezTo>
                    <a:pt x="360" y="86"/>
                    <a:pt x="360" y="86"/>
                    <a:pt x="360" y="86"/>
                  </a:cubicBezTo>
                  <a:cubicBezTo>
                    <a:pt x="360" y="86"/>
                    <a:pt x="360" y="86"/>
                    <a:pt x="360" y="86"/>
                  </a:cubicBezTo>
                  <a:cubicBezTo>
                    <a:pt x="361" y="87"/>
                    <a:pt x="362" y="89"/>
                    <a:pt x="363" y="91"/>
                  </a:cubicBezTo>
                  <a:cubicBezTo>
                    <a:pt x="365" y="94"/>
                    <a:pt x="366" y="95"/>
                    <a:pt x="367" y="96"/>
                  </a:cubicBezTo>
                  <a:cubicBezTo>
                    <a:pt x="366" y="97"/>
                    <a:pt x="366" y="97"/>
                    <a:pt x="366" y="97"/>
                  </a:cubicBezTo>
                  <a:cubicBezTo>
                    <a:pt x="365" y="97"/>
                    <a:pt x="365" y="97"/>
                    <a:pt x="365" y="97"/>
                  </a:cubicBezTo>
                  <a:cubicBezTo>
                    <a:pt x="365" y="97"/>
                    <a:pt x="365" y="97"/>
                    <a:pt x="365" y="97"/>
                  </a:cubicBezTo>
                  <a:cubicBezTo>
                    <a:pt x="364" y="96"/>
                    <a:pt x="364" y="96"/>
                    <a:pt x="364" y="95"/>
                  </a:cubicBezTo>
                  <a:cubicBezTo>
                    <a:pt x="363" y="95"/>
                    <a:pt x="363" y="95"/>
                    <a:pt x="363" y="95"/>
                  </a:cubicBezTo>
                  <a:cubicBezTo>
                    <a:pt x="362" y="96"/>
                    <a:pt x="360" y="97"/>
                    <a:pt x="358" y="98"/>
                  </a:cubicBezTo>
                  <a:cubicBezTo>
                    <a:pt x="349" y="104"/>
                    <a:pt x="349" y="104"/>
                    <a:pt x="349" y="104"/>
                  </a:cubicBezTo>
                  <a:cubicBezTo>
                    <a:pt x="347" y="105"/>
                    <a:pt x="345" y="107"/>
                    <a:pt x="344" y="107"/>
                  </a:cubicBezTo>
                  <a:cubicBezTo>
                    <a:pt x="344" y="107"/>
                    <a:pt x="344" y="108"/>
                    <a:pt x="344" y="108"/>
                  </a:cubicBezTo>
                  <a:cubicBezTo>
                    <a:pt x="344" y="108"/>
                    <a:pt x="345" y="109"/>
                    <a:pt x="345" y="110"/>
                  </a:cubicBezTo>
                  <a:cubicBezTo>
                    <a:pt x="345" y="110"/>
                    <a:pt x="345" y="110"/>
                    <a:pt x="345" y="110"/>
                  </a:cubicBezTo>
                  <a:lnTo>
                    <a:pt x="344" y="111"/>
                  </a:lnTo>
                  <a:close/>
                  <a:moveTo>
                    <a:pt x="357" y="83"/>
                  </a:moveTo>
                  <a:cubicBezTo>
                    <a:pt x="357" y="83"/>
                    <a:pt x="357" y="83"/>
                    <a:pt x="357" y="83"/>
                  </a:cubicBezTo>
                  <a:cubicBezTo>
                    <a:pt x="356" y="82"/>
                    <a:pt x="355" y="81"/>
                    <a:pt x="355" y="81"/>
                  </a:cubicBezTo>
                  <a:cubicBezTo>
                    <a:pt x="355" y="81"/>
                    <a:pt x="354" y="81"/>
                    <a:pt x="354" y="81"/>
                  </a:cubicBezTo>
                  <a:cubicBezTo>
                    <a:pt x="353" y="82"/>
                    <a:pt x="352" y="83"/>
                    <a:pt x="349" y="85"/>
                  </a:cubicBezTo>
                  <a:cubicBezTo>
                    <a:pt x="343" y="90"/>
                    <a:pt x="343" y="90"/>
                    <a:pt x="343" y="90"/>
                  </a:cubicBezTo>
                  <a:cubicBezTo>
                    <a:pt x="339" y="94"/>
                    <a:pt x="336" y="96"/>
                    <a:pt x="335" y="97"/>
                  </a:cubicBezTo>
                  <a:cubicBezTo>
                    <a:pt x="335" y="97"/>
                    <a:pt x="335" y="97"/>
                    <a:pt x="335" y="97"/>
                  </a:cubicBezTo>
                  <a:cubicBezTo>
                    <a:pt x="334" y="96"/>
                    <a:pt x="334" y="95"/>
                    <a:pt x="333" y="94"/>
                  </a:cubicBezTo>
                  <a:cubicBezTo>
                    <a:pt x="334" y="89"/>
                    <a:pt x="335" y="80"/>
                    <a:pt x="337" y="67"/>
                  </a:cubicBezTo>
                  <a:cubicBezTo>
                    <a:pt x="328" y="76"/>
                    <a:pt x="328" y="76"/>
                    <a:pt x="328" y="76"/>
                  </a:cubicBezTo>
                  <a:cubicBezTo>
                    <a:pt x="326" y="78"/>
                    <a:pt x="324" y="79"/>
                    <a:pt x="324" y="80"/>
                  </a:cubicBezTo>
                  <a:cubicBezTo>
                    <a:pt x="323" y="80"/>
                    <a:pt x="323" y="80"/>
                    <a:pt x="324" y="81"/>
                  </a:cubicBezTo>
                  <a:cubicBezTo>
                    <a:pt x="324" y="81"/>
                    <a:pt x="324" y="82"/>
                    <a:pt x="325" y="83"/>
                  </a:cubicBezTo>
                  <a:cubicBezTo>
                    <a:pt x="325" y="83"/>
                    <a:pt x="325" y="83"/>
                    <a:pt x="325" y="83"/>
                  </a:cubicBezTo>
                  <a:cubicBezTo>
                    <a:pt x="324" y="84"/>
                    <a:pt x="324" y="84"/>
                    <a:pt x="324" y="84"/>
                  </a:cubicBezTo>
                  <a:cubicBezTo>
                    <a:pt x="324" y="84"/>
                    <a:pt x="324" y="84"/>
                    <a:pt x="324" y="84"/>
                  </a:cubicBezTo>
                  <a:cubicBezTo>
                    <a:pt x="323" y="82"/>
                    <a:pt x="322" y="81"/>
                    <a:pt x="321" y="80"/>
                  </a:cubicBezTo>
                  <a:cubicBezTo>
                    <a:pt x="320" y="79"/>
                    <a:pt x="319" y="78"/>
                    <a:pt x="318" y="77"/>
                  </a:cubicBezTo>
                  <a:cubicBezTo>
                    <a:pt x="318" y="77"/>
                    <a:pt x="318" y="77"/>
                    <a:pt x="318" y="77"/>
                  </a:cubicBezTo>
                  <a:cubicBezTo>
                    <a:pt x="319" y="76"/>
                    <a:pt x="319" y="76"/>
                    <a:pt x="319" y="76"/>
                  </a:cubicBezTo>
                  <a:cubicBezTo>
                    <a:pt x="319" y="76"/>
                    <a:pt x="319" y="76"/>
                    <a:pt x="319" y="76"/>
                  </a:cubicBezTo>
                  <a:cubicBezTo>
                    <a:pt x="320" y="77"/>
                    <a:pt x="321" y="78"/>
                    <a:pt x="321" y="78"/>
                  </a:cubicBezTo>
                  <a:cubicBezTo>
                    <a:pt x="321" y="78"/>
                    <a:pt x="322" y="78"/>
                    <a:pt x="322" y="78"/>
                  </a:cubicBezTo>
                  <a:cubicBezTo>
                    <a:pt x="323" y="77"/>
                    <a:pt x="324" y="76"/>
                    <a:pt x="327" y="74"/>
                  </a:cubicBezTo>
                  <a:cubicBezTo>
                    <a:pt x="334" y="67"/>
                    <a:pt x="334" y="67"/>
                    <a:pt x="334" y="67"/>
                  </a:cubicBezTo>
                  <a:cubicBezTo>
                    <a:pt x="337" y="65"/>
                    <a:pt x="338" y="64"/>
                    <a:pt x="339" y="63"/>
                  </a:cubicBezTo>
                  <a:cubicBezTo>
                    <a:pt x="339" y="63"/>
                    <a:pt x="339" y="63"/>
                    <a:pt x="339" y="62"/>
                  </a:cubicBezTo>
                  <a:cubicBezTo>
                    <a:pt x="339" y="62"/>
                    <a:pt x="338" y="62"/>
                    <a:pt x="337" y="61"/>
                  </a:cubicBezTo>
                  <a:cubicBezTo>
                    <a:pt x="337" y="60"/>
                    <a:pt x="337" y="60"/>
                    <a:pt x="337" y="60"/>
                  </a:cubicBezTo>
                  <a:cubicBezTo>
                    <a:pt x="338" y="59"/>
                    <a:pt x="338" y="59"/>
                    <a:pt x="338" y="59"/>
                  </a:cubicBezTo>
                  <a:cubicBezTo>
                    <a:pt x="339" y="59"/>
                    <a:pt x="339" y="59"/>
                    <a:pt x="339" y="59"/>
                  </a:cubicBezTo>
                  <a:cubicBezTo>
                    <a:pt x="339" y="60"/>
                    <a:pt x="340" y="61"/>
                    <a:pt x="341" y="62"/>
                  </a:cubicBezTo>
                  <a:cubicBezTo>
                    <a:pt x="342" y="63"/>
                    <a:pt x="343" y="64"/>
                    <a:pt x="344" y="65"/>
                  </a:cubicBezTo>
                  <a:cubicBezTo>
                    <a:pt x="342" y="73"/>
                    <a:pt x="341" y="81"/>
                    <a:pt x="339" y="90"/>
                  </a:cubicBezTo>
                  <a:cubicBezTo>
                    <a:pt x="348" y="83"/>
                    <a:pt x="348" y="83"/>
                    <a:pt x="348" y="83"/>
                  </a:cubicBezTo>
                  <a:cubicBezTo>
                    <a:pt x="350" y="81"/>
                    <a:pt x="352" y="80"/>
                    <a:pt x="352" y="79"/>
                  </a:cubicBezTo>
                  <a:cubicBezTo>
                    <a:pt x="352" y="79"/>
                    <a:pt x="352" y="78"/>
                    <a:pt x="352" y="78"/>
                  </a:cubicBezTo>
                  <a:cubicBezTo>
                    <a:pt x="352" y="78"/>
                    <a:pt x="352" y="77"/>
                    <a:pt x="351" y="76"/>
                  </a:cubicBezTo>
                  <a:cubicBezTo>
                    <a:pt x="351" y="76"/>
                    <a:pt x="351" y="76"/>
                    <a:pt x="351" y="76"/>
                  </a:cubicBezTo>
                  <a:cubicBezTo>
                    <a:pt x="352" y="75"/>
                    <a:pt x="352" y="75"/>
                    <a:pt x="352" y="75"/>
                  </a:cubicBezTo>
                  <a:cubicBezTo>
                    <a:pt x="352" y="75"/>
                    <a:pt x="352" y="75"/>
                    <a:pt x="352" y="75"/>
                  </a:cubicBezTo>
                  <a:cubicBezTo>
                    <a:pt x="353" y="76"/>
                    <a:pt x="354" y="77"/>
                    <a:pt x="355" y="78"/>
                  </a:cubicBezTo>
                  <a:cubicBezTo>
                    <a:pt x="356" y="80"/>
                    <a:pt x="357" y="81"/>
                    <a:pt x="358" y="82"/>
                  </a:cubicBezTo>
                  <a:cubicBezTo>
                    <a:pt x="358" y="82"/>
                    <a:pt x="358" y="82"/>
                    <a:pt x="358" y="82"/>
                  </a:cubicBezTo>
                  <a:lnTo>
                    <a:pt x="357" y="83"/>
                  </a:lnTo>
                  <a:close/>
                  <a:moveTo>
                    <a:pt x="334" y="57"/>
                  </a:moveTo>
                  <a:cubicBezTo>
                    <a:pt x="334" y="57"/>
                    <a:pt x="334" y="57"/>
                    <a:pt x="334" y="57"/>
                  </a:cubicBezTo>
                  <a:cubicBezTo>
                    <a:pt x="332" y="56"/>
                    <a:pt x="331" y="55"/>
                    <a:pt x="331" y="56"/>
                  </a:cubicBezTo>
                  <a:cubicBezTo>
                    <a:pt x="330" y="56"/>
                    <a:pt x="330" y="57"/>
                    <a:pt x="329" y="58"/>
                  </a:cubicBezTo>
                  <a:cubicBezTo>
                    <a:pt x="328" y="59"/>
                    <a:pt x="327" y="60"/>
                    <a:pt x="326" y="62"/>
                  </a:cubicBezTo>
                  <a:cubicBezTo>
                    <a:pt x="322" y="66"/>
                    <a:pt x="322" y="66"/>
                    <a:pt x="322" y="66"/>
                  </a:cubicBezTo>
                  <a:cubicBezTo>
                    <a:pt x="319" y="69"/>
                    <a:pt x="317" y="71"/>
                    <a:pt x="315" y="71"/>
                  </a:cubicBezTo>
                  <a:cubicBezTo>
                    <a:pt x="312" y="71"/>
                    <a:pt x="309" y="70"/>
                    <a:pt x="306" y="68"/>
                  </a:cubicBezTo>
                  <a:cubicBezTo>
                    <a:pt x="304" y="66"/>
                    <a:pt x="302" y="64"/>
                    <a:pt x="301" y="62"/>
                  </a:cubicBezTo>
                  <a:cubicBezTo>
                    <a:pt x="301" y="60"/>
                    <a:pt x="301" y="58"/>
                    <a:pt x="302" y="57"/>
                  </a:cubicBezTo>
                  <a:cubicBezTo>
                    <a:pt x="302" y="56"/>
                    <a:pt x="304" y="53"/>
                    <a:pt x="307" y="50"/>
                  </a:cubicBezTo>
                  <a:cubicBezTo>
                    <a:pt x="310" y="46"/>
                    <a:pt x="310" y="46"/>
                    <a:pt x="310" y="46"/>
                  </a:cubicBezTo>
                  <a:cubicBezTo>
                    <a:pt x="312" y="44"/>
                    <a:pt x="313" y="42"/>
                    <a:pt x="314" y="41"/>
                  </a:cubicBezTo>
                  <a:cubicBezTo>
                    <a:pt x="314" y="41"/>
                    <a:pt x="314" y="41"/>
                    <a:pt x="314" y="40"/>
                  </a:cubicBezTo>
                  <a:cubicBezTo>
                    <a:pt x="314" y="40"/>
                    <a:pt x="313" y="40"/>
                    <a:pt x="312" y="39"/>
                  </a:cubicBezTo>
                  <a:cubicBezTo>
                    <a:pt x="312" y="38"/>
                    <a:pt x="312" y="38"/>
                    <a:pt x="312" y="38"/>
                  </a:cubicBezTo>
                  <a:cubicBezTo>
                    <a:pt x="313" y="37"/>
                    <a:pt x="313" y="37"/>
                    <a:pt x="313" y="37"/>
                  </a:cubicBezTo>
                  <a:cubicBezTo>
                    <a:pt x="313" y="37"/>
                    <a:pt x="313" y="37"/>
                    <a:pt x="313" y="37"/>
                  </a:cubicBezTo>
                  <a:cubicBezTo>
                    <a:pt x="314" y="38"/>
                    <a:pt x="315" y="40"/>
                    <a:pt x="318" y="41"/>
                  </a:cubicBezTo>
                  <a:cubicBezTo>
                    <a:pt x="320" y="43"/>
                    <a:pt x="321" y="44"/>
                    <a:pt x="322" y="45"/>
                  </a:cubicBezTo>
                  <a:cubicBezTo>
                    <a:pt x="322" y="45"/>
                    <a:pt x="322" y="45"/>
                    <a:pt x="322" y="45"/>
                  </a:cubicBezTo>
                  <a:cubicBezTo>
                    <a:pt x="321" y="46"/>
                    <a:pt x="321" y="46"/>
                    <a:pt x="321" y="46"/>
                  </a:cubicBezTo>
                  <a:cubicBezTo>
                    <a:pt x="321" y="46"/>
                    <a:pt x="321" y="46"/>
                    <a:pt x="321" y="46"/>
                  </a:cubicBezTo>
                  <a:cubicBezTo>
                    <a:pt x="320" y="45"/>
                    <a:pt x="319" y="45"/>
                    <a:pt x="319" y="45"/>
                  </a:cubicBezTo>
                  <a:cubicBezTo>
                    <a:pt x="319" y="45"/>
                    <a:pt x="319" y="45"/>
                    <a:pt x="318" y="45"/>
                  </a:cubicBezTo>
                  <a:cubicBezTo>
                    <a:pt x="318" y="46"/>
                    <a:pt x="316" y="47"/>
                    <a:pt x="314" y="49"/>
                  </a:cubicBezTo>
                  <a:cubicBezTo>
                    <a:pt x="312" y="52"/>
                    <a:pt x="312" y="52"/>
                    <a:pt x="312" y="52"/>
                  </a:cubicBezTo>
                  <a:cubicBezTo>
                    <a:pt x="309" y="56"/>
                    <a:pt x="307" y="59"/>
                    <a:pt x="307" y="60"/>
                  </a:cubicBezTo>
                  <a:cubicBezTo>
                    <a:pt x="306" y="62"/>
                    <a:pt x="307" y="64"/>
                    <a:pt x="309" y="66"/>
                  </a:cubicBezTo>
                  <a:cubicBezTo>
                    <a:pt x="311" y="68"/>
                    <a:pt x="313" y="68"/>
                    <a:pt x="314" y="68"/>
                  </a:cubicBezTo>
                  <a:cubicBezTo>
                    <a:pt x="315" y="68"/>
                    <a:pt x="316" y="68"/>
                    <a:pt x="316" y="68"/>
                  </a:cubicBezTo>
                  <a:cubicBezTo>
                    <a:pt x="317" y="68"/>
                    <a:pt x="318" y="67"/>
                    <a:pt x="318" y="66"/>
                  </a:cubicBezTo>
                  <a:cubicBezTo>
                    <a:pt x="319" y="66"/>
                    <a:pt x="320" y="65"/>
                    <a:pt x="321" y="64"/>
                  </a:cubicBezTo>
                  <a:cubicBezTo>
                    <a:pt x="323" y="61"/>
                    <a:pt x="323" y="61"/>
                    <a:pt x="323" y="61"/>
                  </a:cubicBezTo>
                  <a:cubicBezTo>
                    <a:pt x="325" y="58"/>
                    <a:pt x="327" y="57"/>
                    <a:pt x="328" y="56"/>
                  </a:cubicBezTo>
                  <a:cubicBezTo>
                    <a:pt x="328" y="55"/>
                    <a:pt x="329" y="54"/>
                    <a:pt x="329" y="54"/>
                  </a:cubicBezTo>
                  <a:cubicBezTo>
                    <a:pt x="329" y="54"/>
                    <a:pt x="329" y="53"/>
                    <a:pt x="329" y="53"/>
                  </a:cubicBezTo>
                  <a:cubicBezTo>
                    <a:pt x="329" y="53"/>
                    <a:pt x="328" y="52"/>
                    <a:pt x="327" y="51"/>
                  </a:cubicBezTo>
                  <a:cubicBezTo>
                    <a:pt x="327" y="51"/>
                    <a:pt x="327" y="51"/>
                    <a:pt x="327" y="51"/>
                  </a:cubicBezTo>
                  <a:cubicBezTo>
                    <a:pt x="328" y="50"/>
                    <a:pt x="328" y="50"/>
                    <a:pt x="328" y="50"/>
                  </a:cubicBezTo>
                  <a:cubicBezTo>
                    <a:pt x="328" y="50"/>
                    <a:pt x="328" y="50"/>
                    <a:pt x="328" y="50"/>
                  </a:cubicBezTo>
                  <a:cubicBezTo>
                    <a:pt x="329" y="51"/>
                    <a:pt x="330" y="51"/>
                    <a:pt x="331" y="52"/>
                  </a:cubicBezTo>
                  <a:cubicBezTo>
                    <a:pt x="331" y="53"/>
                    <a:pt x="333" y="54"/>
                    <a:pt x="335" y="55"/>
                  </a:cubicBezTo>
                  <a:cubicBezTo>
                    <a:pt x="335" y="56"/>
                    <a:pt x="335" y="56"/>
                    <a:pt x="335" y="56"/>
                  </a:cubicBezTo>
                  <a:lnTo>
                    <a:pt x="334" y="57"/>
                  </a:lnTo>
                  <a:close/>
                  <a:moveTo>
                    <a:pt x="290" y="50"/>
                  </a:moveTo>
                  <a:cubicBezTo>
                    <a:pt x="288" y="51"/>
                    <a:pt x="288" y="51"/>
                    <a:pt x="288" y="51"/>
                  </a:cubicBezTo>
                  <a:cubicBezTo>
                    <a:pt x="285" y="52"/>
                    <a:pt x="282" y="51"/>
                    <a:pt x="279" y="49"/>
                  </a:cubicBezTo>
                  <a:cubicBezTo>
                    <a:pt x="273" y="46"/>
                    <a:pt x="270" y="42"/>
                    <a:pt x="270" y="37"/>
                  </a:cubicBezTo>
                  <a:cubicBezTo>
                    <a:pt x="270" y="34"/>
                    <a:pt x="271" y="32"/>
                    <a:pt x="272" y="30"/>
                  </a:cubicBezTo>
                  <a:cubicBezTo>
                    <a:pt x="274" y="26"/>
                    <a:pt x="277" y="23"/>
                    <a:pt x="280" y="23"/>
                  </a:cubicBezTo>
                  <a:cubicBezTo>
                    <a:pt x="284" y="22"/>
                    <a:pt x="288" y="22"/>
                    <a:pt x="292" y="24"/>
                  </a:cubicBezTo>
                  <a:cubicBezTo>
                    <a:pt x="295" y="26"/>
                    <a:pt x="298" y="28"/>
                    <a:pt x="300" y="30"/>
                  </a:cubicBezTo>
                  <a:cubicBezTo>
                    <a:pt x="300" y="30"/>
                    <a:pt x="300" y="30"/>
                    <a:pt x="300" y="30"/>
                  </a:cubicBezTo>
                  <a:cubicBezTo>
                    <a:pt x="299" y="32"/>
                    <a:pt x="298" y="33"/>
                    <a:pt x="296" y="36"/>
                  </a:cubicBezTo>
                  <a:cubicBezTo>
                    <a:pt x="296" y="36"/>
                    <a:pt x="296" y="36"/>
                    <a:pt x="296" y="36"/>
                  </a:cubicBezTo>
                  <a:cubicBezTo>
                    <a:pt x="295" y="35"/>
                    <a:pt x="295" y="35"/>
                    <a:pt x="295" y="35"/>
                  </a:cubicBezTo>
                  <a:cubicBezTo>
                    <a:pt x="295" y="35"/>
                    <a:pt x="295" y="35"/>
                    <a:pt x="295" y="35"/>
                  </a:cubicBezTo>
                  <a:cubicBezTo>
                    <a:pt x="296" y="33"/>
                    <a:pt x="296" y="32"/>
                    <a:pt x="296" y="32"/>
                  </a:cubicBezTo>
                  <a:cubicBezTo>
                    <a:pt x="296" y="30"/>
                    <a:pt x="294" y="28"/>
                    <a:pt x="291" y="26"/>
                  </a:cubicBezTo>
                  <a:cubicBezTo>
                    <a:pt x="289" y="25"/>
                    <a:pt x="286" y="25"/>
                    <a:pt x="284" y="26"/>
                  </a:cubicBezTo>
                  <a:cubicBezTo>
                    <a:pt x="281" y="27"/>
                    <a:pt x="279" y="29"/>
                    <a:pt x="278" y="32"/>
                  </a:cubicBezTo>
                  <a:cubicBezTo>
                    <a:pt x="276" y="36"/>
                    <a:pt x="275" y="39"/>
                    <a:pt x="277" y="43"/>
                  </a:cubicBezTo>
                  <a:cubicBezTo>
                    <a:pt x="278" y="45"/>
                    <a:pt x="280" y="47"/>
                    <a:pt x="282" y="48"/>
                  </a:cubicBezTo>
                  <a:cubicBezTo>
                    <a:pt x="284" y="49"/>
                    <a:pt x="287" y="50"/>
                    <a:pt x="290" y="50"/>
                  </a:cubicBezTo>
                  <a:close/>
                  <a:moveTo>
                    <a:pt x="264" y="41"/>
                  </a:moveTo>
                  <a:cubicBezTo>
                    <a:pt x="264" y="41"/>
                    <a:pt x="264" y="41"/>
                    <a:pt x="264" y="41"/>
                  </a:cubicBezTo>
                  <a:cubicBezTo>
                    <a:pt x="263" y="41"/>
                    <a:pt x="261" y="40"/>
                    <a:pt x="259" y="39"/>
                  </a:cubicBezTo>
                  <a:cubicBezTo>
                    <a:pt x="256" y="38"/>
                    <a:pt x="254" y="37"/>
                    <a:pt x="253" y="37"/>
                  </a:cubicBezTo>
                  <a:cubicBezTo>
                    <a:pt x="253" y="37"/>
                    <a:pt x="253" y="37"/>
                    <a:pt x="253" y="37"/>
                  </a:cubicBezTo>
                  <a:cubicBezTo>
                    <a:pt x="253" y="35"/>
                    <a:pt x="253" y="35"/>
                    <a:pt x="253" y="35"/>
                  </a:cubicBezTo>
                  <a:cubicBezTo>
                    <a:pt x="254" y="35"/>
                    <a:pt x="254" y="35"/>
                    <a:pt x="254" y="35"/>
                  </a:cubicBezTo>
                  <a:cubicBezTo>
                    <a:pt x="255" y="36"/>
                    <a:pt x="256" y="36"/>
                    <a:pt x="256" y="36"/>
                  </a:cubicBezTo>
                  <a:cubicBezTo>
                    <a:pt x="256" y="36"/>
                    <a:pt x="257" y="36"/>
                    <a:pt x="257" y="35"/>
                  </a:cubicBezTo>
                  <a:cubicBezTo>
                    <a:pt x="257" y="35"/>
                    <a:pt x="258" y="33"/>
                    <a:pt x="259" y="30"/>
                  </a:cubicBezTo>
                  <a:cubicBezTo>
                    <a:pt x="263" y="21"/>
                    <a:pt x="263" y="21"/>
                    <a:pt x="263" y="21"/>
                  </a:cubicBezTo>
                  <a:cubicBezTo>
                    <a:pt x="264" y="18"/>
                    <a:pt x="264" y="16"/>
                    <a:pt x="265" y="15"/>
                  </a:cubicBezTo>
                  <a:cubicBezTo>
                    <a:pt x="265" y="15"/>
                    <a:pt x="265" y="14"/>
                    <a:pt x="264" y="14"/>
                  </a:cubicBezTo>
                  <a:cubicBezTo>
                    <a:pt x="264" y="14"/>
                    <a:pt x="263" y="14"/>
                    <a:pt x="262" y="13"/>
                  </a:cubicBezTo>
                  <a:cubicBezTo>
                    <a:pt x="262" y="13"/>
                    <a:pt x="262" y="13"/>
                    <a:pt x="262" y="13"/>
                  </a:cubicBezTo>
                  <a:cubicBezTo>
                    <a:pt x="263" y="12"/>
                    <a:pt x="263" y="12"/>
                    <a:pt x="263" y="12"/>
                  </a:cubicBezTo>
                  <a:cubicBezTo>
                    <a:pt x="263" y="12"/>
                    <a:pt x="263" y="12"/>
                    <a:pt x="263" y="12"/>
                  </a:cubicBezTo>
                  <a:cubicBezTo>
                    <a:pt x="264" y="12"/>
                    <a:pt x="266" y="13"/>
                    <a:pt x="268" y="14"/>
                  </a:cubicBezTo>
                  <a:cubicBezTo>
                    <a:pt x="271" y="15"/>
                    <a:pt x="273" y="15"/>
                    <a:pt x="274" y="16"/>
                  </a:cubicBezTo>
                  <a:cubicBezTo>
                    <a:pt x="274" y="16"/>
                    <a:pt x="274" y="16"/>
                    <a:pt x="274" y="16"/>
                  </a:cubicBezTo>
                  <a:cubicBezTo>
                    <a:pt x="273" y="17"/>
                    <a:pt x="273" y="17"/>
                    <a:pt x="273" y="17"/>
                  </a:cubicBezTo>
                  <a:cubicBezTo>
                    <a:pt x="273" y="17"/>
                    <a:pt x="273" y="17"/>
                    <a:pt x="273" y="17"/>
                  </a:cubicBezTo>
                  <a:cubicBezTo>
                    <a:pt x="272" y="17"/>
                    <a:pt x="271" y="17"/>
                    <a:pt x="271" y="17"/>
                  </a:cubicBezTo>
                  <a:cubicBezTo>
                    <a:pt x="271" y="17"/>
                    <a:pt x="270" y="17"/>
                    <a:pt x="270" y="17"/>
                  </a:cubicBezTo>
                  <a:cubicBezTo>
                    <a:pt x="270" y="18"/>
                    <a:pt x="269" y="20"/>
                    <a:pt x="268" y="23"/>
                  </a:cubicBezTo>
                  <a:cubicBezTo>
                    <a:pt x="264" y="32"/>
                    <a:pt x="264" y="32"/>
                    <a:pt x="264" y="32"/>
                  </a:cubicBezTo>
                  <a:cubicBezTo>
                    <a:pt x="263" y="35"/>
                    <a:pt x="262" y="37"/>
                    <a:pt x="262" y="38"/>
                  </a:cubicBezTo>
                  <a:cubicBezTo>
                    <a:pt x="262" y="38"/>
                    <a:pt x="262" y="38"/>
                    <a:pt x="263" y="39"/>
                  </a:cubicBezTo>
                  <a:cubicBezTo>
                    <a:pt x="263" y="39"/>
                    <a:pt x="264" y="39"/>
                    <a:pt x="265" y="40"/>
                  </a:cubicBezTo>
                  <a:cubicBezTo>
                    <a:pt x="265" y="40"/>
                    <a:pt x="265" y="40"/>
                    <a:pt x="265" y="40"/>
                  </a:cubicBezTo>
                  <a:lnTo>
                    <a:pt x="264" y="41"/>
                  </a:lnTo>
                  <a:close/>
                  <a:moveTo>
                    <a:pt x="258" y="11"/>
                  </a:moveTo>
                  <a:cubicBezTo>
                    <a:pt x="258" y="11"/>
                    <a:pt x="258" y="11"/>
                    <a:pt x="258" y="11"/>
                  </a:cubicBezTo>
                  <a:cubicBezTo>
                    <a:pt x="257" y="11"/>
                    <a:pt x="256" y="11"/>
                    <a:pt x="256" y="11"/>
                  </a:cubicBezTo>
                  <a:cubicBezTo>
                    <a:pt x="255" y="11"/>
                    <a:pt x="255" y="11"/>
                    <a:pt x="255" y="11"/>
                  </a:cubicBezTo>
                  <a:cubicBezTo>
                    <a:pt x="254" y="12"/>
                    <a:pt x="254" y="14"/>
                    <a:pt x="253" y="17"/>
                  </a:cubicBezTo>
                  <a:cubicBezTo>
                    <a:pt x="251" y="25"/>
                    <a:pt x="251" y="25"/>
                    <a:pt x="251" y="25"/>
                  </a:cubicBezTo>
                  <a:cubicBezTo>
                    <a:pt x="250" y="30"/>
                    <a:pt x="249" y="34"/>
                    <a:pt x="249" y="35"/>
                  </a:cubicBezTo>
                  <a:cubicBezTo>
                    <a:pt x="249" y="36"/>
                    <a:pt x="249" y="36"/>
                    <a:pt x="249" y="36"/>
                  </a:cubicBezTo>
                  <a:cubicBezTo>
                    <a:pt x="248" y="35"/>
                    <a:pt x="247" y="35"/>
                    <a:pt x="246" y="34"/>
                  </a:cubicBezTo>
                  <a:cubicBezTo>
                    <a:pt x="243" y="30"/>
                    <a:pt x="239" y="22"/>
                    <a:pt x="234" y="10"/>
                  </a:cubicBezTo>
                  <a:cubicBezTo>
                    <a:pt x="231" y="22"/>
                    <a:pt x="231" y="22"/>
                    <a:pt x="231" y="22"/>
                  </a:cubicBezTo>
                  <a:cubicBezTo>
                    <a:pt x="230" y="25"/>
                    <a:pt x="230" y="27"/>
                    <a:pt x="230" y="28"/>
                  </a:cubicBezTo>
                  <a:cubicBezTo>
                    <a:pt x="230" y="28"/>
                    <a:pt x="230" y="29"/>
                    <a:pt x="230" y="29"/>
                  </a:cubicBezTo>
                  <a:cubicBezTo>
                    <a:pt x="230" y="29"/>
                    <a:pt x="231" y="29"/>
                    <a:pt x="232" y="29"/>
                  </a:cubicBezTo>
                  <a:cubicBezTo>
                    <a:pt x="232" y="30"/>
                    <a:pt x="232" y="30"/>
                    <a:pt x="232" y="30"/>
                  </a:cubicBezTo>
                  <a:cubicBezTo>
                    <a:pt x="232" y="31"/>
                    <a:pt x="232" y="31"/>
                    <a:pt x="232" y="31"/>
                  </a:cubicBezTo>
                  <a:cubicBezTo>
                    <a:pt x="232" y="31"/>
                    <a:pt x="232" y="31"/>
                    <a:pt x="232" y="31"/>
                  </a:cubicBezTo>
                  <a:cubicBezTo>
                    <a:pt x="230" y="31"/>
                    <a:pt x="229" y="30"/>
                    <a:pt x="228" y="30"/>
                  </a:cubicBezTo>
                  <a:cubicBezTo>
                    <a:pt x="226" y="30"/>
                    <a:pt x="225" y="29"/>
                    <a:pt x="224" y="29"/>
                  </a:cubicBezTo>
                  <a:cubicBezTo>
                    <a:pt x="223" y="29"/>
                    <a:pt x="223" y="29"/>
                    <a:pt x="223" y="29"/>
                  </a:cubicBezTo>
                  <a:cubicBezTo>
                    <a:pt x="224" y="28"/>
                    <a:pt x="224" y="28"/>
                    <a:pt x="224" y="28"/>
                  </a:cubicBezTo>
                  <a:cubicBezTo>
                    <a:pt x="224" y="28"/>
                    <a:pt x="224" y="28"/>
                    <a:pt x="224" y="28"/>
                  </a:cubicBezTo>
                  <a:cubicBezTo>
                    <a:pt x="225" y="28"/>
                    <a:pt x="226" y="28"/>
                    <a:pt x="226" y="28"/>
                  </a:cubicBezTo>
                  <a:cubicBezTo>
                    <a:pt x="227" y="28"/>
                    <a:pt x="227" y="28"/>
                    <a:pt x="227" y="27"/>
                  </a:cubicBezTo>
                  <a:cubicBezTo>
                    <a:pt x="227" y="26"/>
                    <a:pt x="228" y="25"/>
                    <a:pt x="229" y="22"/>
                  </a:cubicBezTo>
                  <a:cubicBezTo>
                    <a:pt x="231" y="12"/>
                    <a:pt x="231" y="12"/>
                    <a:pt x="231" y="12"/>
                  </a:cubicBezTo>
                  <a:cubicBezTo>
                    <a:pt x="231" y="9"/>
                    <a:pt x="232" y="7"/>
                    <a:pt x="232" y="6"/>
                  </a:cubicBezTo>
                  <a:cubicBezTo>
                    <a:pt x="232" y="6"/>
                    <a:pt x="232" y="5"/>
                    <a:pt x="231" y="5"/>
                  </a:cubicBezTo>
                  <a:cubicBezTo>
                    <a:pt x="231" y="5"/>
                    <a:pt x="231" y="5"/>
                    <a:pt x="229" y="4"/>
                  </a:cubicBezTo>
                  <a:cubicBezTo>
                    <a:pt x="229" y="4"/>
                    <a:pt x="229" y="4"/>
                    <a:pt x="229" y="4"/>
                  </a:cubicBezTo>
                  <a:cubicBezTo>
                    <a:pt x="229" y="3"/>
                    <a:pt x="229" y="3"/>
                    <a:pt x="229" y="3"/>
                  </a:cubicBezTo>
                  <a:cubicBezTo>
                    <a:pt x="230" y="3"/>
                    <a:pt x="230" y="3"/>
                    <a:pt x="230" y="3"/>
                  </a:cubicBezTo>
                  <a:cubicBezTo>
                    <a:pt x="231" y="3"/>
                    <a:pt x="232" y="3"/>
                    <a:pt x="233" y="4"/>
                  </a:cubicBezTo>
                  <a:cubicBezTo>
                    <a:pt x="235" y="4"/>
                    <a:pt x="236" y="4"/>
                    <a:pt x="237" y="5"/>
                  </a:cubicBezTo>
                  <a:cubicBezTo>
                    <a:pt x="240" y="12"/>
                    <a:pt x="244" y="19"/>
                    <a:pt x="249" y="27"/>
                  </a:cubicBezTo>
                  <a:cubicBezTo>
                    <a:pt x="251" y="16"/>
                    <a:pt x="251" y="16"/>
                    <a:pt x="251" y="16"/>
                  </a:cubicBezTo>
                  <a:cubicBezTo>
                    <a:pt x="252" y="13"/>
                    <a:pt x="252" y="12"/>
                    <a:pt x="252" y="11"/>
                  </a:cubicBezTo>
                  <a:cubicBezTo>
                    <a:pt x="252" y="10"/>
                    <a:pt x="252" y="10"/>
                    <a:pt x="252" y="10"/>
                  </a:cubicBezTo>
                  <a:cubicBezTo>
                    <a:pt x="252" y="10"/>
                    <a:pt x="251" y="9"/>
                    <a:pt x="250" y="9"/>
                  </a:cubicBezTo>
                  <a:cubicBezTo>
                    <a:pt x="249" y="9"/>
                    <a:pt x="249" y="9"/>
                    <a:pt x="249" y="9"/>
                  </a:cubicBezTo>
                  <a:cubicBezTo>
                    <a:pt x="250" y="8"/>
                    <a:pt x="250" y="8"/>
                    <a:pt x="250" y="8"/>
                  </a:cubicBezTo>
                  <a:cubicBezTo>
                    <a:pt x="250" y="7"/>
                    <a:pt x="250" y="7"/>
                    <a:pt x="250" y="7"/>
                  </a:cubicBezTo>
                  <a:cubicBezTo>
                    <a:pt x="251" y="8"/>
                    <a:pt x="253" y="8"/>
                    <a:pt x="254" y="8"/>
                  </a:cubicBezTo>
                  <a:cubicBezTo>
                    <a:pt x="255" y="9"/>
                    <a:pt x="257" y="9"/>
                    <a:pt x="258" y="9"/>
                  </a:cubicBezTo>
                  <a:cubicBezTo>
                    <a:pt x="258" y="10"/>
                    <a:pt x="258" y="10"/>
                    <a:pt x="258" y="10"/>
                  </a:cubicBezTo>
                  <a:lnTo>
                    <a:pt x="258" y="11"/>
                  </a:lnTo>
                  <a:close/>
                  <a:moveTo>
                    <a:pt x="222" y="29"/>
                  </a:moveTo>
                  <a:cubicBezTo>
                    <a:pt x="222" y="29"/>
                    <a:pt x="222" y="29"/>
                    <a:pt x="222" y="29"/>
                  </a:cubicBezTo>
                  <a:cubicBezTo>
                    <a:pt x="221" y="29"/>
                    <a:pt x="219" y="29"/>
                    <a:pt x="216" y="28"/>
                  </a:cubicBezTo>
                  <a:cubicBezTo>
                    <a:pt x="213" y="28"/>
                    <a:pt x="211" y="28"/>
                    <a:pt x="210" y="28"/>
                  </a:cubicBezTo>
                  <a:cubicBezTo>
                    <a:pt x="210" y="28"/>
                    <a:pt x="210" y="28"/>
                    <a:pt x="210" y="28"/>
                  </a:cubicBezTo>
                  <a:cubicBezTo>
                    <a:pt x="210" y="27"/>
                    <a:pt x="210" y="27"/>
                    <a:pt x="210" y="27"/>
                  </a:cubicBezTo>
                  <a:cubicBezTo>
                    <a:pt x="210" y="27"/>
                    <a:pt x="210" y="27"/>
                    <a:pt x="210" y="27"/>
                  </a:cubicBezTo>
                  <a:cubicBezTo>
                    <a:pt x="212" y="27"/>
                    <a:pt x="212" y="27"/>
                    <a:pt x="213" y="26"/>
                  </a:cubicBezTo>
                  <a:cubicBezTo>
                    <a:pt x="213" y="26"/>
                    <a:pt x="213" y="26"/>
                    <a:pt x="213" y="26"/>
                  </a:cubicBezTo>
                  <a:cubicBezTo>
                    <a:pt x="213" y="25"/>
                    <a:pt x="214" y="23"/>
                    <a:pt x="214" y="20"/>
                  </a:cubicBezTo>
                  <a:cubicBezTo>
                    <a:pt x="214" y="15"/>
                    <a:pt x="214" y="15"/>
                    <a:pt x="214" y="15"/>
                  </a:cubicBezTo>
                  <a:cubicBezTo>
                    <a:pt x="214" y="15"/>
                    <a:pt x="212" y="15"/>
                    <a:pt x="208" y="15"/>
                  </a:cubicBezTo>
                  <a:cubicBezTo>
                    <a:pt x="205" y="15"/>
                    <a:pt x="203" y="14"/>
                    <a:pt x="202" y="14"/>
                  </a:cubicBezTo>
                  <a:cubicBezTo>
                    <a:pt x="201" y="19"/>
                    <a:pt x="201" y="19"/>
                    <a:pt x="201" y="19"/>
                  </a:cubicBezTo>
                  <a:cubicBezTo>
                    <a:pt x="201" y="22"/>
                    <a:pt x="201" y="24"/>
                    <a:pt x="201" y="25"/>
                  </a:cubicBezTo>
                  <a:cubicBezTo>
                    <a:pt x="201" y="25"/>
                    <a:pt x="201" y="26"/>
                    <a:pt x="202" y="26"/>
                  </a:cubicBezTo>
                  <a:cubicBezTo>
                    <a:pt x="202" y="26"/>
                    <a:pt x="203" y="26"/>
                    <a:pt x="204" y="26"/>
                  </a:cubicBezTo>
                  <a:cubicBezTo>
                    <a:pt x="204" y="26"/>
                    <a:pt x="204" y="26"/>
                    <a:pt x="204" y="26"/>
                  </a:cubicBezTo>
                  <a:cubicBezTo>
                    <a:pt x="204" y="28"/>
                    <a:pt x="204" y="28"/>
                    <a:pt x="204" y="28"/>
                  </a:cubicBezTo>
                  <a:cubicBezTo>
                    <a:pt x="204" y="28"/>
                    <a:pt x="204" y="28"/>
                    <a:pt x="204" y="28"/>
                  </a:cubicBezTo>
                  <a:cubicBezTo>
                    <a:pt x="203" y="28"/>
                    <a:pt x="201" y="27"/>
                    <a:pt x="198" y="27"/>
                  </a:cubicBezTo>
                  <a:cubicBezTo>
                    <a:pt x="195" y="27"/>
                    <a:pt x="193" y="27"/>
                    <a:pt x="192" y="27"/>
                  </a:cubicBezTo>
                  <a:cubicBezTo>
                    <a:pt x="192" y="27"/>
                    <a:pt x="192" y="27"/>
                    <a:pt x="192" y="27"/>
                  </a:cubicBezTo>
                  <a:cubicBezTo>
                    <a:pt x="192" y="25"/>
                    <a:pt x="192" y="25"/>
                    <a:pt x="192" y="25"/>
                  </a:cubicBezTo>
                  <a:cubicBezTo>
                    <a:pt x="192" y="25"/>
                    <a:pt x="192" y="25"/>
                    <a:pt x="192" y="25"/>
                  </a:cubicBezTo>
                  <a:cubicBezTo>
                    <a:pt x="194" y="25"/>
                    <a:pt x="194" y="25"/>
                    <a:pt x="195" y="25"/>
                  </a:cubicBezTo>
                  <a:cubicBezTo>
                    <a:pt x="195" y="25"/>
                    <a:pt x="195" y="25"/>
                    <a:pt x="195" y="25"/>
                  </a:cubicBezTo>
                  <a:cubicBezTo>
                    <a:pt x="195" y="24"/>
                    <a:pt x="196" y="22"/>
                    <a:pt x="196" y="19"/>
                  </a:cubicBezTo>
                  <a:cubicBezTo>
                    <a:pt x="197" y="9"/>
                    <a:pt x="197" y="9"/>
                    <a:pt x="197" y="9"/>
                  </a:cubicBezTo>
                  <a:cubicBezTo>
                    <a:pt x="197" y="6"/>
                    <a:pt x="197" y="4"/>
                    <a:pt x="197" y="3"/>
                  </a:cubicBezTo>
                  <a:cubicBezTo>
                    <a:pt x="197" y="2"/>
                    <a:pt x="197" y="2"/>
                    <a:pt x="196" y="2"/>
                  </a:cubicBezTo>
                  <a:cubicBezTo>
                    <a:pt x="196" y="2"/>
                    <a:pt x="195" y="2"/>
                    <a:pt x="194" y="2"/>
                  </a:cubicBezTo>
                  <a:cubicBezTo>
                    <a:pt x="194" y="1"/>
                    <a:pt x="194" y="1"/>
                    <a:pt x="194" y="1"/>
                  </a:cubicBezTo>
                  <a:cubicBezTo>
                    <a:pt x="194" y="0"/>
                    <a:pt x="194" y="0"/>
                    <a:pt x="194" y="0"/>
                  </a:cubicBezTo>
                  <a:cubicBezTo>
                    <a:pt x="194" y="0"/>
                    <a:pt x="194" y="0"/>
                    <a:pt x="194" y="0"/>
                  </a:cubicBezTo>
                  <a:cubicBezTo>
                    <a:pt x="195" y="0"/>
                    <a:pt x="197" y="0"/>
                    <a:pt x="200" y="0"/>
                  </a:cubicBezTo>
                  <a:cubicBezTo>
                    <a:pt x="203" y="1"/>
                    <a:pt x="205" y="1"/>
                    <a:pt x="206" y="1"/>
                  </a:cubicBezTo>
                  <a:cubicBezTo>
                    <a:pt x="206" y="1"/>
                    <a:pt x="206" y="1"/>
                    <a:pt x="206" y="1"/>
                  </a:cubicBezTo>
                  <a:cubicBezTo>
                    <a:pt x="206" y="2"/>
                    <a:pt x="206" y="2"/>
                    <a:pt x="206" y="2"/>
                  </a:cubicBezTo>
                  <a:cubicBezTo>
                    <a:pt x="206" y="2"/>
                    <a:pt x="206" y="2"/>
                    <a:pt x="206" y="2"/>
                  </a:cubicBezTo>
                  <a:cubicBezTo>
                    <a:pt x="204" y="2"/>
                    <a:pt x="204" y="2"/>
                    <a:pt x="203" y="2"/>
                  </a:cubicBezTo>
                  <a:cubicBezTo>
                    <a:pt x="203" y="2"/>
                    <a:pt x="203" y="3"/>
                    <a:pt x="203" y="3"/>
                  </a:cubicBezTo>
                  <a:cubicBezTo>
                    <a:pt x="203" y="4"/>
                    <a:pt x="202" y="6"/>
                    <a:pt x="202" y="9"/>
                  </a:cubicBezTo>
                  <a:cubicBezTo>
                    <a:pt x="202" y="12"/>
                    <a:pt x="202" y="12"/>
                    <a:pt x="202" y="12"/>
                  </a:cubicBezTo>
                  <a:cubicBezTo>
                    <a:pt x="203" y="12"/>
                    <a:pt x="205" y="12"/>
                    <a:pt x="207" y="13"/>
                  </a:cubicBezTo>
                  <a:cubicBezTo>
                    <a:pt x="211" y="13"/>
                    <a:pt x="213" y="13"/>
                    <a:pt x="214" y="13"/>
                  </a:cubicBezTo>
                  <a:cubicBezTo>
                    <a:pt x="215" y="10"/>
                    <a:pt x="215" y="10"/>
                    <a:pt x="215" y="10"/>
                  </a:cubicBezTo>
                  <a:cubicBezTo>
                    <a:pt x="215" y="7"/>
                    <a:pt x="215" y="5"/>
                    <a:pt x="215" y="4"/>
                  </a:cubicBezTo>
                  <a:cubicBezTo>
                    <a:pt x="215" y="4"/>
                    <a:pt x="215" y="3"/>
                    <a:pt x="214" y="3"/>
                  </a:cubicBezTo>
                  <a:cubicBezTo>
                    <a:pt x="214" y="3"/>
                    <a:pt x="213" y="3"/>
                    <a:pt x="212" y="3"/>
                  </a:cubicBezTo>
                  <a:cubicBezTo>
                    <a:pt x="212" y="3"/>
                    <a:pt x="212" y="3"/>
                    <a:pt x="212" y="3"/>
                  </a:cubicBezTo>
                  <a:cubicBezTo>
                    <a:pt x="212" y="1"/>
                    <a:pt x="212" y="1"/>
                    <a:pt x="212" y="1"/>
                  </a:cubicBezTo>
                  <a:cubicBezTo>
                    <a:pt x="212" y="1"/>
                    <a:pt x="212" y="1"/>
                    <a:pt x="212" y="1"/>
                  </a:cubicBezTo>
                  <a:cubicBezTo>
                    <a:pt x="213" y="1"/>
                    <a:pt x="215" y="1"/>
                    <a:pt x="218" y="2"/>
                  </a:cubicBezTo>
                  <a:cubicBezTo>
                    <a:pt x="221" y="2"/>
                    <a:pt x="223" y="2"/>
                    <a:pt x="224" y="2"/>
                  </a:cubicBezTo>
                  <a:cubicBezTo>
                    <a:pt x="224" y="2"/>
                    <a:pt x="224" y="2"/>
                    <a:pt x="224" y="2"/>
                  </a:cubicBezTo>
                  <a:cubicBezTo>
                    <a:pt x="224" y="3"/>
                    <a:pt x="224" y="3"/>
                    <a:pt x="224" y="3"/>
                  </a:cubicBezTo>
                  <a:cubicBezTo>
                    <a:pt x="224" y="4"/>
                    <a:pt x="224" y="4"/>
                    <a:pt x="224" y="4"/>
                  </a:cubicBezTo>
                  <a:cubicBezTo>
                    <a:pt x="222" y="4"/>
                    <a:pt x="222" y="4"/>
                    <a:pt x="221" y="4"/>
                  </a:cubicBezTo>
                  <a:cubicBezTo>
                    <a:pt x="221" y="4"/>
                    <a:pt x="221" y="4"/>
                    <a:pt x="221" y="4"/>
                  </a:cubicBezTo>
                  <a:cubicBezTo>
                    <a:pt x="221" y="5"/>
                    <a:pt x="220" y="7"/>
                    <a:pt x="220" y="10"/>
                  </a:cubicBezTo>
                  <a:cubicBezTo>
                    <a:pt x="219" y="20"/>
                    <a:pt x="219" y="20"/>
                    <a:pt x="219" y="20"/>
                  </a:cubicBezTo>
                  <a:cubicBezTo>
                    <a:pt x="219" y="23"/>
                    <a:pt x="219" y="25"/>
                    <a:pt x="219" y="26"/>
                  </a:cubicBezTo>
                  <a:cubicBezTo>
                    <a:pt x="219" y="27"/>
                    <a:pt x="219" y="27"/>
                    <a:pt x="220" y="27"/>
                  </a:cubicBezTo>
                  <a:cubicBezTo>
                    <a:pt x="220" y="27"/>
                    <a:pt x="221" y="27"/>
                    <a:pt x="222" y="27"/>
                  </a:cubicBezTo>
                  <a:cubicBezTo>
                    <a:pt x="222" y="28"/>
                    <a:pt x="222" y="28"/>
                    <a:pt x="222" y="28"/>
                  </a:cubicBezTo>
                  <a:lnTo>
                    <a:pt x="222" y="29"/>
                  </a:lnTo>
                  <a:close/>
                  <a:moveTo>
                    <a:pt x="191" y="24"/>
                  </a:moveTo>
                  <a:cubicBezTo>
                    <a:pt x="190" y="26"/>
                    <a:pt x="190" y="26"/>
                    <a:pt x="190" y="26"/>
                  </a:cubicBezTo>
                  <a:cubicBezTo>
                    <a:pt x="188" y="27"/>
                    <a:pt x="185" y="29"/>
                    <a:pt x="181" y="29"/>
                  </a:cubicBezTo>
                  <a:cubicBezTo>
                    <a:pt x="175" y="30"/>
                    <a:pt x="170" y="28"/>
                    <a:pt x="167" y="23"/>
                  </a:cubicBezTo>
                  <a:cubicBezTo>
                    <a:pt x="165" y="21"/>
                    <a:pt x="165" y="19"/>
                    <a:pt x="164" y="17"/>
                  </a:cubicBezTo>
                  <a:cubicBezTo>
                    <a:pt x="164" y="12"/>
                    <a:pt x="165" y="9"/>
                    <a:pt x="167" y="6"/>
                  </a:cubicBezTo>
                  <a:cubicBezTo>
                    <a:pt x="170" y="3"/>
                    <a:pt x="173" y="1"/>
                    <a:pt x="178" y="1"/>
                  </a:cubicBezTo>
                  <a:cubicBezTo>
                    <a:pt x="181" y="0"/>
                    <a:pt x="185" y="1"/>
                    <a:pt x="188" y="1"/>
                  </a:cubicBezTo>
                  <a:cubicBezTo>
                    <a:pt x="188" y="2"/>
                    <a:pt x="188" y="2"/>
                    <a:pt x="188" y="2"/>
                  </a:cubicBezTo>
                  <a:cubicBezTo>
                    <a:pt x="188" y="3"/>
                    <a:pt x="188" y="6"/>
                    <a:pt x="188" y="8"/>
                  </a:cubicBezTo>
                  <a:cubicBezTo>
                    <a:pt x="188" y="8"/>
                    <a:pt x="188" y="8"/>
                    <a:pt x="188" y="8"/>
                  </a:cubicBezTo>
                  <a:cubicBezTo>
                    <a:pt x="187" y="8"/>
                    <a:pt x="187" y="8"/>
                    <a:pt x="187" y="8"/>
                  </a:cubicBezTo>
                  <a:cubicBezTo>
                    <a:pt x="186" y="8"/>
                    <a:pt x="186" y="8"/>
                    <a:pt x="186" y="8"/>
                  </a:cubicBezTo>
                  <a:cubicBezTo>
                    <a:pt x="186" y="7"/>
                    <a:pt x="186" y="5"/>
                    <a:pt x="186" y="5"/>
                  </a:cubicBezTo>
                  <a:cubicBezTo>
                    <a:pt x="184" y="3"/>
                    <a:pt x="182" y="3"/>
                    <a:pt x="179" y="3"/>
                  </a:cubicBezTo>
                  <a:cubicBezTo>
                    <a:pt x="176" y="3"/>
                    <a:pt x="173" y="5"/>
                    <a:pt x="172" y="7"/>
                  </a:cubicBezTo>
                  <a:cubicBezTo>
                    <a:pt x="170" y="9"/>
                    <a:pt x="170" y="12"/>
                    <a:pt x="170" y="15"/>
                  </a:cubicBezTo>
                  <a:cubicBezTo>
                    <a:pt x="171" y="20"/>
                    <a:pt x="173" y="23"/>
                    <a:pt x="176" y="25"/>
                  </a:cubicBezTo>
                  <a:cubicBezTo>
                    <a:pt x="178" y="26"/>
                    <a:pt x="180" y="26"/>
                    <a:pt x="183" y="26"/>
                  </a:cubicBezTo>
                  <a:cubicBezTo>
                    <a:pt x="185" y="26"/>
                    <a:pt x="188" y="25"/>
                    <a:pt x="190" y="23"/>
                  </a:cubicBezTo>
                  <a:lnTo>
                    <a:pt x="191" y="24"/>
                  </a:lnTo>
                  <a:close/>
                  <a:moveTo>
                    <a:pt x="163" y="24"/>
                  </a:moveTo>
                  <a:cubicBezTo>
                    <a:pt x="163" y="26"/>
                    <a:pt x="163" y="28"/>
                    <a:pt x="164" y="30"/>
                  </a:cubicBezTo>
                  <a:cubicBezTo>
                    <a:pt x="164" y="31"/>
                    <a:pt x="164" y="31"/>
                    <a:pt x="164" y="31"/>
                  </a:cubicBezTo>
                  <a:cubicBezTo>
                    <a:pt x="150" y="34"/>
                    <a:pt x="150" y="34"/>
                    <a:pt x="150" y="34"/>
                  </a:cubicBezTo>
                  <a:cubicBezTo>
                    <a:pt x="148" y="35"/>
                    <a:pt x="147" y="35"/>
                    <a:pt x="146" y="35"/>
                  </a:cubicBezTo>
                  <a:cubicBezTo>
                    <a:pt x="145" y="35"/>
                    <a:pt x="145" y="35"/>
                    <a:pt x="145" y="35"/>
                  </a:cubicBezTo>
                  <a:cubicBezTo>
                    <a:pt x="145" y="35"/>
                    <a:pt x="145" y="35"/>
                    <a:pt x="145" y="35"/>
                  </a:cubicBezTo>
                  <a:cubicBezTo>
                    <a:pt x="145" y="35"/>
                    <a:pt x="145" y="35"/>
                    <a:pt x="145" y="35"/>
                  </a:cubicBezTo>
                  <a:cubicBezTo>
                    <a:pt x="146" y="34"/>
                    <a:pt x="146" y="33"/>
                    <a:pt x="147" y="33"/>
                  </a:cubicBezTo>
                  <a:cubicBezTo>
                    <a:pt x="147" y="33"/>
                    <a:pt x="146" y="32"/>
                    <a:pt x="146" y="31"/>
                  </a:cubicBezTo>
                  <a:cubicBezTo>
                    <a:pt x="145" y="26"/>
                    <a:pt x="145" y="26"/>
                    <a:pt x="145" y="26"/>
                  </a:cubicBezTo>
                  <a:cubicBezTo>
                    <a:pt x="143" y="17"/>
                    <a:pt x="143" y="17"/>
                    <a:pt x="143" y="17"/>
                  </a:cubicBezTo>
                  <a:cubicBezTo>
                    <a:pt x="142" y="14"/>
                    <a:pt x="141" y="12"/>
                    <a:pt x="141" y="11"/>
                  </a:cubicBezTo>
                  <a:cubicBezTo>
                    <a:pt x="141" y="11"/>
                    <a:pt x="140" y="11"/>
                    <a:pt x="140" y="11"/>
                  </a:cubicBezTo>
                  <a:cubicBezTo>
                    <a:pt x="140" y="11"/>
                    <a:pt x="139" y="11"/>
                    <a:pt x="138" y="11"/>
                  </a:cubicBezTo>
                  <a:cubicBezTo>
                    <a:pt x="137" y="11"/>
                    <a:pt x="137" y="11"/>
                    <a:pt x="137" y="11"/>
                  </a:cubicBezTo>
                  <a:cubicBezTo>
                    <a:pt x="137" y="10"/>
                    <a:pt x="137" y="10"/>
                    <a:pt x="137" y="10"/>
                  </a:cubicBezTo>
                  <a:cubicBezTo>
                    <a:pt x="137" y="10"/>
                    <a:pt x="137" y="10"/>
                    <a:pt x="137" y="10"/>
                  </a:cubicBezTo>
                  <a:cubicBezTo>
                    <a:pt x="139" y="9"/>
                    <a:pt x="140" y="9"/>
                    <a:pt x="143" y="8"/>
                  </a:cubicBezTo>
                  <a:cubicBezTo>
                    <a:pt x="145" y="8"/>
                    <a:pt x="150" y="6"/>
                    <a:pt x="156" y="5"/>
                  </a:cubicBezTo>
                  <a:cubicBezTo>
                    <a:pt x="157" y="5"/>
                    <a:pt x="157" y="5"/>
                    <a:pt x="157" y="5"/>
                  </a:cubicBezTo>
                  <a:cubicBezTo>
                    <a:pt x="157" y="7"/>
                    <a:pt x="157" y="7"/>
                    <a:pt x="157" y="7"/>
                  </a:cubicBezTo>
                  <a:cubicBezTo>
                    <a:pt x="157" y="7"/>
                    <a:pt x="157" y="8"/>
                    <a:pt x="157" y="8"/>
                  </a:cubicBezTo>
                  <a:cubicBezTo>
                    <a:pt x="157" y="10"/>
                    <a:pt x="157" y="10"/>
                    <a:pt x="157" y="10"/>
                  </a:cubicBezTo>
                  <a:cubicBezTo>
                    <a:pt x="157" y="10"/>
                    <a:pt x="157" y="10"/>
                    <a:pt x="157" y="10"/>
                  </a:cubicBezTo>
                  <a:cubicBezTo>
                    <a:pt x="156" y="11"/>
                    <a:pt x="156" y="11"/>
                    <a:pt x="156" y="11"/>
                  </a:cubicBezTo>
                  <a:cubicBezTo>
                    <a:pt x="156" y="11"/>
                    <a:pt x="156" y="11"/>
                    <a:pt x="156" y="11"/>
                  </a:cubicBezTo>
                  <a:cubicBezTo>
                    <a:pt x="156" y="9"/>
                    <a:pt x="155" y="8"/>
                    <a:pt x="155" y="8"/>
                  </a:cubicBezTo>
                  <a:cubicBezTo>
                    <a:pt x="155" y="8"/>
                    <a:pt x="154" y="8"/>
                    <a:pt x="153" y="8"/>
                  </a:cubicBezTo>
                  <a:cubicBezTo>
                    <a:pt x="152" y="8"/>
                    <a:pt x="151" y="8"/>
                    <a:pt x="150" y="9"/>
                  </a:cubicBezTo>
                  <a:cubicBezTo>
                    <a:pt x="149" y="9"/>
                    <a:pt x="148" y="9"/>
                    <a:pt x="146" y="10"/>
                  </a:cubicBezTo>
                  <a:cubicBezTo>
                    <a:pt x="147" y="11"/>
                    <a:pt x="147" y="13"/>
                    <a:pt x="148" y="15"/>
                  </a:cubicBezTo>
                  <a:cubicBezTo>
                    <a:pt x="149" y="19"/>
                    <a:pt x="149" y="19"/>
                    <a:pt x="149" y="19"/>
                  </a:cubicBezTo>
                  <a:cubicBezTo>
                    <a:pt x="150" y="19"/>
                    <a:pt x="150" y="19"/>
                    <a:pt x="151" y="18"/>
                  </a:cubicBezTo>
                  <a:cubicBezTo>
                    <a:pt x="154" y="18"/>
                    <a:pt x="154" y="18"/>
                    <a:pt x="154" y="18"/>
                  </a:cubicBezTo>
                  <a:cubicBezTo>
                    <a:pt x="155" y="17"/>
                    <a:pt x="155" y="17"/>
                    <a:pt x="155" y="17"/>
                  </a:cubicBezTo>
                  <a:cubicBezTo>
                    <a:pt x="156" y="17"/>
                    <a:pt x="155" y="16"/>
                    <a:pt x="155" y="14"/>
                  </a:cubicBezTo>
                  <a:cubicBezTo>
                    <a:pt x="155" y="14"/>
                    <a:pt x="155" y="14"/>
                    <a:pt x="155" y="14"/>
                  </a:cubicBezTo>
                  <a:cubicBezTo>
                    <a:pt x="156" y="14"/>
                    <a:pt x="156" y="14"/>
                    <a:pt x="156" y="14"/>
                  </a:cubicBezTo>
                  <a:cubicBezTo>
                    <a:pt x="157" y="14"/>
                    <a:pt x="157" y="14"/>
                    <a:pt x="157" y="14"/>
                  </a:cubicBezTo>
                  <a:cubicBezTo>
                    <a:pt x="157" y="15"/>
                    <a:pt x="157" y="17"/>
                    <a:pt x="158" y="18"/>
                  </a:cubicBezTo>
                  <a:cubicBezTo>
                    <a:pt x="158" y="19"/>
                    <a:pt x="158" y="20"/>
                    <a:pt x="159" y="22"/>
                  </a:cubicBezTo>
                  <a:cubicBezTo>
                    <a:pt x="159" y="22"/>
                    <a:pt x="159" y="22"/>
                    <a:pt x="159" y="22"/>
                  </a:cubicBezTo>
                  <a:cubicBezTo>
                    <a:pt x="157" y="22"/>
                    <a:pt x="157" y="22"/>
                    <a:pt x="157" y="22"/>
                  </a:cubicBezTo>
                  <a:cubicBezTo>
                    <a:pt x="157" y="22"/>
                    <a:pt x="157" y="22"/>
                    <a:pt x="157" y="22"/>
                  </a:cubicBezTo>
                  <a:cubicBezTo>
                    <a:pt x="157" y="21"/>
                    <a:pt x="156" y="20"/>
                    <a:pt x="156" y="20"/>
                  </a:cubicBezTo>
                  <a:cubicBezTo>
                    <a:pt x="156" y="20"/>
                    <a:pt x="155" y="20"/>
                    <a:pt x="154" y="20"/>
                  </a:cubicBezTo>
                  <a:cubicBezTo>
                    <a:pt x="153" y="20"/>
                    <a:pt x="153" y="20"/>
                    <a:pt x="152" y="20"/>
                  </a:cubicBezTo>
                  <a:cubicBezTo>
                    <a:pt x="151" y="21"/>
                    <a:pt x="150" y="21"/>
                    <a:pt x="149" y="21"/>
                  </a:cubicBezTo>
                  <a:cubicBezTo>
                    <a:pt x="151" y="27"/>
                    <a:pt x="151" y="27"/>
                    <a:pt x="151" y="27"/>
                  </a:cubicBezTo>
                  <a:cubicBezTo>
                    <a:pt x="151" y="28"/>
                    <a:pt x="152" y="30"/>
                    <a:pt x="152" y="31"/>
                  </a:cubicBezTo>
                  <a:cubicBezTo>
                    <a:pt x="155" y="31"/>
                    <a:pt x="155" y="31"/>
                    <a:pt x="155" y="31"/>
                  </a:cubicBezTo>
                  <a:cubicBezTo>
                    <a:pt x="158" y="30"/>
                    <a:pt x="160" y="29"/>
                    <a:pt x="161" y="28"/>
                  </a:cubicBezTo>
                  <a:cubicBezTo>
                    <a:pt x="161" y="28"/>
                    <a:pt x="161" y="28"/>
                    <a:pt x="161" y="28"/>
                  </a:cubicBezTo>
                  <a:cubicBezTo>
                    <a:pt x="161" y="28"/>
                    <a:pt x="161" y="28"/>
                    <a:pt x="161" y="27"/>
                  </a:cubicBezTo>
                  <a:cubicBezTo>
                    <a:pt x="161" y="25"/>
                    <a:pt x="161" y="25"/>
                    <a:pt x="161" y="25"/>
                  </a:cubicBezTo>
                  <a:cubicBezTo>
                    <a:pt x="161" y="24"/>
                    <a:pt x="161" y="24"/>
                    <a:pt x="161" y="24"/>
                  </a:cubicBezTo>
                  <a:cubicBezTo>
                    <a:pt x="163" y="24"/>
                    <a:pt x="163" y="24"/>
                    <a:pt x="163" y="24"/>
                  </a:cubicBezTo>
                  <a:close/>
                  <a:moveTo>
                    <a:pt x="134" y="11"/>
                  </a:moveTo>
                  <a:cubicBezTo>
                    <a:pt x="134" y="12"/>
                    <a:pt x="135" y="13"/>
                    <a:pt x="135" y="14"/>
                  </a:cubicBezTo>
                  <a:cubicBezTo>
                    <a:pt x="136" y="17"/>
                    <a:pt x="136" y="17"/>
                    <a:pt x="136" y="17"/>
                  </a:cubicBezTo>
                  <a:cubicBezTo>
                    <a:pt x="136" y="17"/>
                    <a:pt x="136" y="17"/>
                    <a:pt x="136" y="17"/>
                  </a:cubicBezTo>
                  <a:cubicBezTo>
                    <a:pt x="135" y="17"/>
                    <a:pt x="135" y="17"/>
                    <a:pt x="135" y="17"/>
                  </a:cubicBezTo>
                  <a:cubicBezTo>
                    <a:pt x="135" y="17"/>
                    <a:pt x="135" y="17"/>
                    <a:pt x="135" y="17"/>
                  </a:cubicBezTo>
                  <a:cubicBezTo>
                    <a:pt x="134" y="16"/>
                    <a:pt x="133" y="15"/>
                    <a:pt x="133" y="15"/>
                  </a:cubicBezTo>
                  <a:cubicBezTo>
                    <a:pt x="133" y="14"/>
                    <a:pt x="132" y="14"/>
                    <a:pt x="132" y="14"/>
                  </a:cubicBezTo>
                  <a:cubicBezTo>
                    <a:pt x="132" y="14"/>
                    <a:pt x="130" y="15"/>
                    <a:pt x="128" y="16"/>
                  </a:cubicBezTo>
                  <a:cubicBezTo>
                    <a:pt x="126" y="17"/>
                    <a:pt x="126" y="17"/>
                    <a:pt x="126" y="17"/>
                  </a:cubicBezTo>
                  <a:cubicBezTo>
                    <a:pt x="126" y="17"/>
                    <a:pt x="127" y="19"/>
                    <a:pt x="128" y="21"/>
                  </a:cubicBezTo>
                  <a:cubicBezTo>
                    <a:pt x="132" y="32"/>
                    <a:pt x="132" y="32"/>
                    <a:pt x="132" y="32"/>
                  </a:cubicBezTo>
                  <a:cubicBezTo>
                    <a:pt x="133" y="34"/>
                    <a:pt x="134" y="36"/>
                    <a:pt x="134" y="37"/>
                  </a:cubicBezTo>
                  <a:cubicBezTo>
                    <a:pt x="134" y="37"/>
                    <a:pt x="135" y="38"/>
                    <a:pt x="135" y="38"/>
                  </a:cubicBezTo>
                  <a:cubicBezTo>
                    <a:pt x="135" y="37"/>
                    <a:pt x="136" y="37"/>
                    <a:pt x="137" y="37"/>
                  </a:cubicBezTo>
                  <a:cubicBezTo>
                    <a:pt x="137" y="37"/>
                    <a:pt x="137" y="37"/>
                    <a:pt x="137" y="37"/>
                  </a:cubicBezTo>
                  <a:cubicBezTo>
                    <a:pt x="138" y="38"/>
                    <a:pt x="138" y="38"/>
                    <a:pt x="138" y="38"/>
                  </a:cubicBezTo>
                  <a:cubicBezTo>
                    <a:pt x="138" y="38"/>
                    <a:pt x="138" y="38"/>
                    <a:pt x="138" y="38"/>
                  </a:cubicBezTo>
                  <a:cubicBezTo>
                    <a:pt x="137" y="39"/>
                    <a:pt x="135" y="39"/>
                    <a:pt x="132" y="40"/>
                  </a:cubicBezTo>
                  <a:cubicBezTo>
                    <a:pt x="130" y="41"/>
                    <a:pt x="128" y="42"/>
                    <a:pt x="127" y="43"/>
                  </a:cubicBezTo>
                  <a:cubicBezTo>
                    <a:pt x="127" y="43"/>
                    <a:pt x="127" y="43"/>
                    <a:pt x="127" y="43"/>
                  </a:cubicBezTo>
                  <a:cubicBezTo>
                    <a:pt x="126" y="41"/>
                    <a:pt x="126" y="41"/>
                    <a:pt x="126" y="41"/>
                  </a:cubicBezTo>
                  <a:cubicBezTo>
                    <a:pt x="126" y="41"/>
                    <a:pt x="126" y="41"/>
                    <a:pt x="126" y="41"/>
                  </a:cubicBezTo>
                  <a:cubicBezTo>
                    <a:pt x="127" y="41"/>
                    <a:pt x="128" y="40"/>
                    <a:pt x="128" y="40"/>
                  </a:cubicBezTo>
                  <a:cubicBezTo>
                    <a:pt x="129" y="40"/>
                    <a:pt x="129" y="40"/>
                    <a:pt x="129" y="39"/>
                  </a:cubicBezTo>
                  <a:cubicBezTo>
                    <a:pt x="128" y="38"/>
                    <a:pt x="128" y="36"/>
                    <a:pt x="127" y="34"/>
                  </a:cubicBezTo>
                  <a:cubicBezTo>
                    <a:pt x="123" y="23"/>
                    <a:pt x="123" y="23"/>
                    <a:pt x="123" y="23"/>
                  </a:cubicBezTo>
                  <a:cubicBezTo>
                    <a:pt x="122" y="21"/>
                    <a:pt x="121" y="19"/>
                    <a:pt x="121" y="19"/>
                  </a:cubicBezTo>
                  <a:cubicBezTo>
                    <a:pt x="118" y="19"/>
                    <a:pt x="118" y="19"/>
                    <a:pt x="118" y="19"/>
                  </a:cubicBezTo>
                  <a:cubicBezTo>
                    <a:pt x="116" y="20"/>
                    <a:pt x="115" y="21"/>
                    <a:pt x="115" y="21"/>
                  </a:cubicBezTo>
                  <a:cubicBezTo>
                    <a:pt x="114" y="21"/>
                    <a:pt x="114" y="21"/>
                    <a:pt x="114" y="22"/>
                  </a:cubicBezTo>
                  <a:cubicBezTo>
                    <a:pt x="114" y="22"/>
                    <a:pt x="114" y="22"/>
                    <a:pt x="114" y="23"/>
                  </a:cubicBezTo>
                  <a:cubicBezTo>
                    <a:pt x="115" y="23"/>
                    <a:pt x="115" y="24"/>
                    <a:pt x="115" y="25"/>
                  </a:cubicBezTo>
                  <a:cubicBezTo>
                    <a:pt x="115" y="25"/>
                    <a:pt x="115" y="25"/>
                    <a:pt x="115" y="25"/>
                  </a:cubicBezTo>
                  <a:cubicBezTo>
                    <a:pt x="114" y="25"/>
                    <a:pt x="114" y="25"/>
                    <a:pt x="114" y="25"/>
                  </a:cubicBezTo>
                  <a:cubicBezTo>
                    <a:pt x="114" y="25"/>
                    <a:pt x="114" y="25"/>
                    <a:pt x="114" y="25"/>
                  </a:cubicBezTo>
                  <a:cubicBezTo>
                    <a:pt x="112" y="22"/>
                    <a:pt x="112" y="22"/>
                    <a:pt x="112" y="22"/>
                  </a:cubicBezTo>
                  <a:cubicBezTo>
                    <a:pt x="112" y="21"/>
                    <a:pt x="112" y="21"/>
                    <a:pt x="111" y="20"/>
                  </a:cubicBezTo>
                  <a:cubicBezTo>
                    <a:pt x="111" y="19"/>
                    <a:pt x="111" y="19"/>
                    <a:pt x="111" y="19"/>
                  </a:cubicBezTo>
                  <a:cubicBezTo>
                    <a:pt x="112" y="19"/>
                    <a:pt x="115" y="18"/>
                    <a:pt x="119" y="17"/>
                  </a:cubicBezTo>
                  <a:cubicBezTo>
                    <a:pt x="126" y="14"/>
                    <a:pt x="126" y="14"/>
                    <a:pt x="126" y="14"/>
                  </a:cubicBezTo>
                  <a:cubicBezTo>
                    <a:pt x="130" y="12"/>
                    <a:pt x="133" y="11"/>
                    <a:pt x="134" y="11"/>
                  </a:cubicBezTo>
                  <a:close/>
                  <a:moveTo>
                    <a:pt x="109" y="23"/>
                  </a:moveTo>
                  <a:cubicBezTo>
                    <a:pt x="109" y="26"/>
                    <a:pt x="108" y="30"/>
                    <a:pt x="108" y="35"/>
                  </a:cubicBezTo>
                  <a:cubicBezTo>
                    <a:pt x="108" y="37"/>
                    <a:pt x="108" y="39"/>
                    <a:pt x="108" y="40"/>
                  </a:cubicBezTo>
                  <a:cubicBezTo>
                    <a:pt x="108" y="40"/>
                    <a:pt x="109" y="40"/>
                    <a:pt x="109" y="41"/>
                  </a:cubicBezTo>
                  <a:cubicBezTo>
                    <a:pt x="110" y="43"/>
                    <a:pt x="110" y="43"/>
                    <a:pt x="110" y="43"/>
                  </a:cubicBezTo>
                  <a:cubicBezTo>
                    <a:pt x="112" y="46"/>
                    <a:pt x="113" y="48"/>
                    <a:pt x="113" y="48"/>
                  </a:cubicBezTo>
                  <a:cubicBezTo>
                    <a:pt x="113" y="48"/>
                    <a:pt x="113" y="48"/>
                    <a:pt x="114" y="48"/>
                  </a:cubicBezTo>
                  <a:cubicBezTo>
                    <a:pt x="114" y="48"/>
                    <a:pt x="115" y="48"/>
                    <a:pt x="116" y="47"/>
                  </a:cubicBezTo>
                  <a:cubicBezTo>
                    <a:pt x="116" y="47"/>
                    <a:pt x="116" y="47"/>
                    <a:pt x="116" y="47"/>
                  </a:cubicBezTo>
                  <a:cubicBezTo>
                    <a:pt x="117" y="48"/>
                    <a:pt x="117" y="48"/>
                    <a:pt x="117" y="48"/>
                  </a:cubicBezTo>
                  <a:cubicBezTo>
                    <a:pt x="117" y="49"/>
                    <a:pt x="117" y="49"/>
                    <a:pt x="117" y="49"/>
                  </a:cubicBezTo>
                  <a:cubicBezTo>
                    <a:pt x="116" y="49"/>
                    <a:pt x="114" y="50"/>
                    <a:pt x="111" y="51"/>
                  </a:cubicBezTo>
                  <a:cubicBezTo>
                    <a:pt x="109" y="53"/>
                    <a:pt x="107" y="54"/>
                    <a:pt x="106" y="54"/>
                  </a:cubicBezTo>
                  <a:cubicBezTo>
                    <a:pt x="106" y="54"/>
                    <a:pt x="106" y="54"/>
                    <a:pt x="106" y="54"/>
                  </a:cubicBezTo>
                  <a:cubicBezTo>
                    <a:pt x="105" y="53"/>
                    <a:pt x="105" y="53"/>
                    <a:pt x="105" y="53"/>
                  </a:cubicBezTo>
                  <a:cubicBezTo>
                    <a:pt x="106" y="53"/>
                    <a:pt x="106" y="53"/>
                    <a:pt x="106" y="53"/>
                  </a:cubicBezTo>
                  <a:cubicBezTo>
                    <a:pt x="107" y="52"/>
                    <a:pt x="107" y="52"/>
                    <a:pt x="107" y="51"/>
                  </a:cubicBezTo>
                  <a:cubicBezTo>
                    <a:pt x="108" y="51"/>
                    <a:pt x="108" y="51"/>
                    <a:pt x="108" y="51"/>
                  </a:cubicBezTo>
                  <a:cubicBezTo>
                    <a:pt x="108" y="50"/>
                    <a:pt x="107" y="49"/>
                    <a:pt x="105" y="45"/>
                  </a:cubicBezTo>
                  <a:cubicBezTo>
                    <a:pt x="104" y="43"/>
                    <a:pt x="104" y="43"/>
                    <a:pt x="104" y="43"/>
                  </a:cubicBezTo>
                  <a:cubicBezTo>
                    <a:pt x="104" y="43"/>
                    <a:pt x="102" y="42"/>
                    <a:pt x="98" y="40"/>
                  </a:cubicBezTo>
                  <a:cubicBezTo>
                    <a:pt x="95" y="38"/>
                    <a:pt x="92" y="36"/>
                    <a:pt x="91" y="36"/>
                  </a:cubicBezTo>
                  <a:cubicBezTo>
                    <a:pt x="90" y="36"/>
                    <a:pt x="89" y="35"/>
                    <a:pt x="89" y="36"/>
                  </a:cubicBezTo>
                  <a:cubicBezTo>
                    <a:pt x="89" y="36"/>
                    <a:pt x="89" y="36"/>
                    <a:pt x="88" y="36"/>
                  </a:cubicBezTo>
                  <a:cubicBezTo>
                    <a:pt x="88" y="36"/>
                    <a:pt x="88" y="36"/>
                    <a:pt x="88" y="36"/>
                  </a:cubicBezTo>
                  <a:cubicBezTo>
                    <a:pt x="87" y="35"/>
                    <a:pt x="87" y="35"/>
                    <a:pt x="87" y="35"/>
                  </a:cubicBezTo>
                  <a:cubicBezTo>
                    <a:pt x="87" y="35"/>
                    <a:pt x="87" y="35"/>
                    <a:pt x="87" y="35"/>
                  </a:cubicBezTo>
                  <a:cubicBezTo>
                    <a:pt x="90" y="33"/>
                    <a:pt x="91" y="31"/>
                    <a:pt x="92" y="31"/>
                  </a:cubicBezTo>
                  <a:cubicBezTo>
                    <a:pt x="93" y="31"/>
                    <a:pt x="93" y="31"/>
                    <a:pt x="94" y="31"/>
                  </a:cubicBezTo>
                  <a:cubicBezTo>
                    <a:pt x="95" y="31"/>
                    <a:pt x="98" y="33"/>
                    <a:pt x="101" y="35"/>
                  </a:cubicBezTo>
                  <a:cubicBezTo>
                    <a:pt x="106" y="38"/>
                    <a:pt x="106" y="38"/>
                    <a:pt x="106" y="38"/>
                  </a:cubicBezTo>
                  <a:cubicBezTo>
                    <a:pt x="106" y="37"/>
                    <a:pt x="106" y="34"/>
                    <a:pt x="106" y="30"/>
                  </a:cubicBezTo>
                  <a:cubicBezTo>
                    <a:pt x="106" y="25"/>
                    <a:pt x="106" y="25"/>
                    <a:pt x="106" y="25"/>
                  </a:cubicBezTo>
                  <a:cubicBezTo>
                    <a:pt x="106" y="25"/>
                    <a:pt x="106" y="24"/>
                    <a:pt x="106" y="23"/>
                  </a:cubicBezTo>
                  <a:cubicBezTo>
                    <a:pt x="108" y="22"/>
                    <a:pt x="108" y="22"/>
                    <a:pt x="108" y="22"/>
                  </a:cubicBezTo>
                  <a:cubicBezTo>
                    <a:pt x="109" y="22"/>
                    <a:pt x="109" y="22"/>
                    <a:pt x="109" y="22"/>
                  </a:cubicBezTo>
                  <a:lnTo>
                    <a:pt x="109" y="23"/>
                  </a:lnTo>
                  <a:close/>
                  <a:moveTo>
                    <a:pt x="99" y="51"/>
                  </a:moveTo>
                  <a:cubicBezTo>
                    <a:pt x="100" y="53"/>
                    <a:pt x="101" y="54"/>
                    <a:pt x="102" y="56"/>
                  </a:cubicBezTo>
                  <a:cubicBezTo>
                    <a:pt x="102" y="57"/>
                    <a:pt x="102" y="57"/>
                    <a:pt x="102" y="57"/>
                  </a:cubicBezTo>
                  <a:cubicBezTo>
                    <a:pt x="91" y="65"/>
                    <a:pt x="91" y="65"/>
                    <a:pt x="91" y="65"/>
                  </a:cubicBezTo>
                  <a:cubicBezTo>
                    <a:pt x="89" y="66"/>
                    <a:pt x="88" y="68"/>
                    <a:pt x="87" y="68"/>
                  </a:cubicBezTo>
                  <a:cubicBezTo>
                    <a:pt x="87" y="68"/>
                    <a:pt x="87" y="68"/>
                    <a:pt x="87" y="68"/>
                  </a:cubicBezTo>
                  <a:cubicBezTo>
                    <a:pt x="87" y="68"/>
                    <a:pt x="87" y="68"/>
                    <a:pt x="87" y="68"/>
                  </a:cubicBezTo>
                  <a:cubicBezTo>
                    <a:pt x="87" y="67"/>
                    <a:pt x="87" y="67"/>
                    <a:pt x="87" y="67"/>
                  </a:cubicBezTo>
                  <a:cubicBezTo>
                    <a:pt x="87" y="66"/>
                    <a:pt x="87" y="66"/>
                    <a:pt x="87" y="66"/>
                  </a:cubicBezTo>
                  <a:cubicBezTo>
                    <a:pt x="87" y="65"/>
                    <a:pt x="87" y="65"/>
                    <a:pt x="86" y="64"/>
                  </a:cubicBezTo>
                  <a:cubicBezTo>
                    <a:pt x="83" y="60"/>
                    <a:pt x="83" y="60"/>
                    <a:pt x="83" y="60"/>
                  </a:cubicBezTo>
                  <a:cubicBezTo>
                    <a:pt x="77" y="52"/>
                    <a:pt x="77" y="52"/>
                    <a:pt x="77" y="52"/>
                  </a:cubicBezTo>
                  <a:cubicBezTo>
                    <a:pt x="75" y="50"/>
                    <a:pt x="74" y="49"/>
                    <a:pt x="73" y="48"/>
                  </a:cubicBezTo>
                  <a:cubicBezTo>
                    <a:pt x="73" y="48"/>
                    <a:pt x="73" y="48"/>
                    <a:pt x="72" y="48"/>
                  </a:cubicBezTo>
                  <a:cubicBezTo>
                    <a:pt x="72" y="48"/>
                    <a:pt x="72" y="48"/>
                    <a:pt x="70" y="49"/>
                  </a:cubicBezTo>
                  <a:cubicBezTo>
                    <a:pt x="70" y="49"/>
                    <a:pt x="70" y="49"/>
                    <a:pt x="70" y="49"/>
                  </a:cubicBezTo>
                  <a:cubicBezTo>
                    <a:pt x="69" y="48"/>
                    <a:pt x="69" y="48"/>
                    <a:pt x="69" y="48"/>
                  </a:cubicBezTo>
                  <a:cubicBezTo>
                    <a:pt x="69" y="48"/>
                    <a:pt x="69" y="48"/>
                    <a:pt x="69" y="48"/>
                  </a:cubicBezTo>
                  <a:cubicBezTo>
                    <a:pt x="71" y="47"/>
                    <a:pt x="72" y="46"/>
                    <a:pt x="74" y="44"/>
                  </a:cubicBezTo>
                  <a:cubicBezTo>
                    <a:pt x="76" y="43"/>
                    <a:pt x="78" y="41"/>
                    <a:pt x="79" y="40"/>
                  </a:cubicBezTo>
                  <a:cubicBezTo>
                    <a:pt x="79" y="40"/>
                    <a:pt x="79" y="40"/>
                    <a:pt x="79" y="40"/>
                  </a:cubicBezTo>
                  <a:cubicBezTo>
                    <a:pt x="80" y="41"/>
                    <a:pt x="80" y="41"/>
                    <a:pt x="80" y="41"/>
                  </a:cubicBezTo>
                  <a:cubicBezTo>
                    <a:pt x="80" y="42"/>
                    <a:pt x="80" y="42"/>
                    <a:pt x="80" y="42"/>
                  </a:cubicBezTo>
                  <a:cubicBezTo>
                    <a:pt x="79" y="43"/>
                    <a:pt x="78" y="43"/>
                    <a:pt x="78" y="43"/>
                  </a:cubicBezTo>
                  <a:cubicBezTo>
                    <a:pt x="78" y="44"/>
                    <a:pt x="78" y="44"/>
                    <a:pt x="78" y="44"/>
                  </a:cubicBezTo>
                  <a:cubicBezTo>
                    <a:pt x="78" y="45"/>
                    <a:pt x="80" y="47"/>
                    <a:pt x="81" y="49"/>
                  </a:cubicBezTo>
                  <a:cubicBezTo>
                    <a:pt x="89" y="58"/>
                    <a:pt x="89" y="58"/>
                    <a:pt x="89" y="58"/>
                  </a:cubicBezTo>
                  <a:cubicBezTo>
                    <a:pt x="90" y="59"/>
                    <a:pt x="91" y="61"/>
                    <a:pt x="92" y="62"/>
                  </a:cubicBezTo>
                  <a:cubicBezTo>
                    <a:pt x="94" y="60"/>
                    <a:pt x="94" y="60"/>
                    <a:pt x="94" y="60"/>
                  </a:cubicBezTo>
                  <a:cubicBezTo>
                    <a:pt x="97" y="58"/>
                    <a:pt x="98" y="56"/>
                    <a:pt x="99" y="56"/>
                  </a:cubicBezTo>
                  <a:cubicBezTo>
                    <a:pt x="99" y="56"/>
                    <a:pt x="99" y="55"/>
                    <a:pt x="99" y="55"/>
                  </a:cubicBezTo>
                  <a:cubicBezTo>
                    <a:pt x="99" y="55"/>
                    <a:pt x="99" y="55"/>
                    <a:pt x="98" y="54"/>
                  </a:cubicBezTo>
                  <a:cubicBezTo>
                    <a:pt x="97" y="52"/>
                    <a:pt x="97" y="52"/>
                    <a:pt x="97" y="52"/>
                  </a:cubicBezTo>
                  <a:cubicBezTo>
                    <a:pt x="97" y="52"/>
                    <a:pt x="97" y="52"/>
                    <a:pt x="97" y="52"/>
                  </a:cubicBezTo>
                  <a:cubicBezTo>
                    <a:pt x="98" y="51"/>
                    <a:pt x="98" y="51"/>
                    <a:pt x="98" y="51"/>
                  </a:cubicBezTo>
                  <a:lnTo>
                    <a:pt x="99" y="51"/>
                  </a:lnTo>
                  <a:close/>
                  <a:moveTo>
                    <a:pt x="71" y="65"/>
                  </a:moveTo>
                  <a:cubicBezTo>
                    <a:pt x="69" y="63"/>
                    <a:pt x="66" y="61"/>
                    <a:pt x="63" y="61"/>
                  </a:cubicBezTo>
                  <a:cubicBezTo>
                    <a:pt x="61" y="60"/>
                    <a:pt x="59" y="61"/>
                    <a:pt x="57" y="63"/>
                  </a:cubicBezTo>
                  <a:cubicBezTo>
                    <a:pt x="54" y="66"/>
                    <a:pt x="53" y="69"/>
                    <a:pt x="55" y="72"/>
                  </a:cubicBezTo>
                  <a:cubicBezTo>
                    <a:pt x="56" y="74"/>
                    <a:pt x="57" y="75"/>
                    <a:pt x="59" y="77"/>
                  </a:cubicBezTo>
                  <a:cubicBezTo>
                    <a:pt x="61" y="79"/>
                    <a:pt x="64" y="81"/>
                    <a:pt x="67" y="82"/>
                  </a:cubicBezTo>
                  <a:cubicBezTo>
                    <a:pt x="70" y="82"/>
                    <a:pt x="72" y="81"/>
                    <a:pt x="74" y="79"/>
                  </a:cubicBezTo>
                  <a:cubicBezTo>
                    <a:pt x="77" y="77"/>
                    <a:pt x="77" y="74"/>
                    <a:pt x="75" y="70"/>
                  </a:cubicBezTo>
                  <a:cubicBezTo>
                    <a:pt x="74" y="68"/>
                    <a:pt x="73" y="67"/>
                    <a:pt x="71" y="65"/>
                  </a:cubicBezTo>
                  <a:close/>
                  <a:moveTo>
                    <a:pt x="75" y="60"/>
                  </a:moveTo>
                  <a:cubicBezTo>
                    <a:pt x="78" y="63"/>
                    <a:pt x="80" y="67"/>
                    <a:pt x="80" y="71"/>
                  </a:cubicBezTo>
                  <a:cubicBezTo>
                    <a:pt x="80" y="75"/>
                    <a:pt x="78" y="78"/>
                    <a:pt x="75" y="81"/>
                  </a:cubicBezTo>
                  <a:cubicBezTo>
                    <a:pt x="72" y="85"/>
                    <a:pt x="69" y="86"/>
                    <a:pt x="65" y="86"/>
                  </a:cubicBezTo>
                  <a:cubicBezTo>
                    <a:pt x="62" y="86"/>
                    <a:pt x="58" y="85"/>
                    <a:pt x="55" y="82"/>
                  </a:cubicBezTo>
                  <a:cubicBezTo>
                    <a:pt x="51" y="78"/>
                    <a:pt x="49" y="73"/>
                    <a:pt x="51" y="68"/>
                  </a:cubicBezTo>
                  <a:cubicBezTo>
                    <a:pt x="52" y="66"/>
                    <a:pt x="53" y="63"/>
                    <a:pt x="55" y="61"/>
                  </a:cubicBezTo>
                  <a:cubicBezTo>
                    <a:pt x="58" y="58"/>
                    <a:pt x="62" y="56"/>
                    <a:pt x="65" y="56"/>
                  </a:cubicBezTo>
                  <a:cubicBezTo>
                    <a:pt x="68" y="56"/>
                    <a:pt x="72" y="57"/>
                    <a:pt x="75" y="60"/>
                  </a:cubicBezTo>
                  <a:close/>
                  <a:moveTo>
                    <a:pt x="47" y="80"/>
                  </a:moveTo>
                  <a:cubicBezTo>
                    <a:pt x="50" y="81"/>
                    <a:pt x="51" y="83"/>
                    <a:pt x="51" y="85"/>
                  </a:cubicBezTo>
                  <a:cubicBezTo>
                    <a:pt x="51" y="88"/>
                    <a:pt x="50" y="90"/>
                    <a:pt x="49" y="92"/>
                  </a:cubicBezTo>
                  <a:cubicBezTo>
                    <a:pt x="49" y="92"/>
                    <a:pt x="48" y="93"/>
                    <a:pt x="48" y="93"/>
                  </a:cubicBezTo>
                  <a:cubicBezTo>
                    <a:pt x="47" y="93"/>
                    <a:pt x="47" y="93"/>
                    <a:pt x="46" y="93"/>
                  </a:cubicBezTo>
                  <a:cubicBezTo>
                    <a:pt x="46" y="93"/>
                    <a:pt x="46" y="93"/>
                    <a:pt x="46" y="93"/>
                  </a:cubicBezTo>
                  <a:cubicBezTo>
                    <a:pt x="46" y="92"/>
                    <a:pt x="47" y="92"/>
                    <a:pt x="47" y="92"/>
                  </a:cubicBezTo>
                  <a:cubicBezTo>
                    <a:pt x="48" y="91"/>
                    <a:pt x="48" y="89"/>
                    <a:pt x="48" y="88"/>
                  </a:cubicBezTo>
                  <a:cubicBezTo>
                    <a:pt x="47" y="87"/>
                    <a:pt x="47" y="86"/>
                    <a:pt x="45" y="85"/>
                  </a:cubicBezTo>
                  <a:cubicBezTo>
                    <a:pt x="42" y="83"/>
                    <a:pt x="40" y="83"/>
                    <a:pt x="38" y="86"/>
                  </a:cubicBezTo>
                  <a:cubicBezTo>
                    <a:pt x="38" y="86"/>
                    <a:pt x="38" y="87"/>
                    <a:pt x="37" y="88"/>
                  </a:cubicBezTo>
                  <a:cubicBezTo>
                    <a:pt x="37" y="88"/>
                    <a:pt x="39" y="89"/>
                    <a:pt x="42" y="92"/>
                  </a:cubicBezTo>
                  <a:cubicBezTo>
                    <a:pt x="50" y="98"/>
                    <a:pt x="50" y="98"/>
                    <a:pt x="50" y="98"/>
                  </a:cubicBezTo>
                  <a:cubicBezTo>
                    <a:pt x="53" y="99"/>
                    <a:pt x="54" y="100"/>
                    <a:pt x="55" y="101"/>
                  </a:cubicBezTo>
                  <a:cubicBezTo>
                    <a:pt x="55" y="101"/>
                    <a:pt x="56" y="101"/>
                    <a:pt x="56" y="101"/>
                  </a:cubicBezTo>
                  <a:cubicBezTo>
                    <a:pt x="56" y="101"/>
                    <a:pt x="57" y="100"/>
                    <a:pt x="58" y="99"/>
                  </a:cubicBezTo>
                  <a:cubicBezTo>
                    <a:pt x="58" y="99"/>
                    <a:pt x="58" y="99"/>
                    <a:pt x="58" y="99"/>
                  </a:cubicBezTo>
                  <a:cubicBezTo>
                    <a:pt x="59" y="99"/>
                    <a:pt x="59" y="99"/>
                    <a:pt x="59" y="99"/>
                  </a:cubicBezTo>
                  <a:cubicBezTo>
                    <a:pt x="59" y="100"/>
                    <a:pt x="59" y="100"/>
                    <a:pt x="59" y="100"/>
                  </a:cubicBezTo>
                  <a:cubicBezTo>
                    <a:pt x="58" y="101"/>
                    <a:pt x="57" y="103"/>
                    <a:pt x="55" y="105"/>
                  </a:cubicBezTo>
                  <a:cubicBezTo>
                    <a:pt x="54" y="107"/>
                    <a:pt x="53" y="109"/>
                    <a:pt x="52" y="110"/>
                  </a:cubicBezTo>
                  <a:cubicBezTo>
                    <a:pt x="52" y="110"/>
                    <a:pt x="52" y="110"/>
                    <a:pt x="52" y="110"/>
                  </a:cubicBezTo>
                  <a:cubicBezTo>
                    <a:pt x="51" y="109"/>
                    <a:pt x="51" y="109"/>
                    <a:pt x="51" y="109"/>
                  </a:cubicBezTo>
                  <a:cubicBezTo>
                    <a:pt x="51" y="109"/>
                    <a:pt x="51" y="109"/>
                    <a:pt x="51" y="109"/>
                  </a:cubicBezTo>
                  <a:cubicBezTo>
                    <a:pt x="51" y="107"/>
                    <a:pt x="52" y="107"/>
                    <a:pt x="52" y="107"/>
                  </a:cubicBezTo>
                  <a:cubicBezTo>
                    <a:pt x="52" y="106"/>
                    <a:pt x="52" y="106"/>
                    <a:pt x="52" y="106"/>
                  </a:cubicBezTo>
                  <a:cubicBezTo>
                    <a:pt x="51" y="105"/>
                    <a:pt x="49" y="104"/>
                    <a:pt x="47" y="102"/>
                  </a:cubicBezTo>
                  <a:cubicBezTo>
                    <a:pt x="39" y="96"/>
                    <a:pt x="39" y="96"/>
                    <a:pt x="39" y="96"/>
                  </a:cubicBezTo>
                  <a:cubicBezTo>
                    <a:pt x="36" y="94"/>
                    <a:pt x="35" y="93"/>
                    <a:pt x="34" y="93"/>
                  </a:cubicBezTo>
                  <a:cubicBezTo>
                    <a:pt x="33" y="93"/>
                    <a:pt x="33" y="93"/>
                    <a:pt x="33" y="93"/>
                  </a:cubicBezTo>
                  <a:cubicBezTo>
                    <a:pt x="33" y="93"/>
                    <a:pt x="32" y="94"/>
                    <a:pt x="31" y="95"/>
                  </a:cubicBezTo>
                  <a:cubicBezTo>
                    <a:pt x="31" y="95"/>
                    <a:pt x="31" y="95"/>
                    <a:pt x="31" y="95"/>
                  </a:cubicBezTo>
                  <a:cubicBezTo>
                    <a:pt x="30" y="94"/>
                    <a:pt x="30" y="94"/>
                    <a:pt x="30" y="94"/>
                  </a:cubicBezTo>
                  <a:cubicBezTo>
                    <a:pt x="30" y="94"/>
                    <a:pt x="30" y="94"/>
                    <a:pt x="30" y="94"/>
                  </a:cubicBezTo>
                  <a:cubicBezTo>
                    <a:pt x="31" y="93"/>
                    <a:pt x="32" y="91"/>
                    <a:pt x="33" y="89"/>
                  </a:cubicBezTo>
                  <a:cubicBezTo>
                    <a:pt x="34" y="88"/>
                    <a:pt x="35" y="87"/>
                    <a:pt x="36" y="85"/>
                  </a:cubicBezTo>
                  <a:cubicBezTo>
                    <a:pt x="37" y="84"/>
                    <a:pt x="38" y="83"/>
                    <a:pt x="38" y="82"/>
                  </a:cubicBezTo>
                  <a:cubicBezTo>
                    <a:pt x="40" y="80"/>
                    <a:pt x="42" y="78"/>
                    <a:pt x="44" y="78"/>
                  </a:cubicBezTo>
                  <a:cubicBezTo>
                    <a:pt x="45" y="78"/>
                    <a:pt x="46" y="79"/>
                    <a:pt x="47" y="80"/>
                  </a:cubicBezTo>
                  <a:close/>
                  <a:moveTo>
                    <a:pt x="25" y="107"/>
                  </a:moveTo>
                  <a:cubicBezTo>
                    <a:pt x="25" y="107"/>
                    <a:pt x="25" y="107"/>
                    <a:pt x="25" y="107"/>
                  </a:cubicBezTo>
                  <a:cubicBezTo>
                    <a:pt x="24" y="108"/>
                    <a:pt x="24" y="109"/>
                    <a:pt x="24" y="109"/>
                  </a:cubicBezTo>
                  <a:cubicBezTo>
                    <a:pt x="24" y="109"/>
                    <a:pt x="24" y="110"/>
                    <a:pt x="24" y="110"/>
                  </a:cubicBezTo>
                  <a:cubicBezTo>
                    <a:pt x="25" y="110"/>
                    <a:pt x="27" y="111"/>
                    <a:pt x="30" y="113"/>
                  </a:cubicBezTo>
                  <a:cubicBezTo>
                    <a:pt x="37" y="116"/>
                    <a:pt x="37" y="116"/>
                    <a:pt x="37" y="116"/>
                  </a:cubicBezTo>
                  <a:cubicBezTo>
                    <a:pt x="42" y="118"/>
                    <a:pt x="45" y="120"/>
                    <a:pt x="47" y="120"/>
                  </a:cubicBezTo>
                  <a:cubicBezTo>
                    <a:pt x="47" y="121"/>
                    <a:pt x="47" y="121"/>
                    <a:pt x="47" y="121"/>
                  </a:cubicBezTo>
                  <a:cubicBezTo>
                    <a:pt x="46" y="122"/>
                    <a:pt x="46" y="123"/>
                    <a:pt x="45" y="124"/>
                  </a:cubicBezTo>
                  <a:cubicBezTo>
                    <a:pt x="40" y="125"/>
                    <a:pt x="31" y="127"/>
                    <a:pt x="19" y="130"/>
                  </a:cubicBezTo>
                  <a:cubicBezTo>
                    <a:pt x="30" y="136"/>
                    <a:pt x="30" y="136"/>
                    <a:pt x="30" y="136"/>
                  </a:cubicBezTo>
                  <a:cubicBezTo>
                    <a:pt x="33" y="137"/>
                    <a:pt x="35" y="138"/>
                    <a:pt x="35" y="138"/>
                  </a:cubicBezTo>
                  <a:cubicBezTo>
                    <a:pt x="36" y="138"/>
                    <a:pt x="36" y="138"/>
                    <a:pt x="36" y="138"/>
                  </a:cubicBezTo>
                  <a:cubicBezTo>
                    <a:pt x="37" y="138"/>
                    <a:pt x="37" y="137"/>
                    <a:pt x="38" y="136"/>
                  </a:cubicBezTo>
                  <a:cubicBezTo>
                    <a:pt x="38" y="136"/>
                    <a:pt x="38" y="136"/>
                    <a:pt x="38" y="136"/>
                  </a:cubicBezTo>
                  <a:cubicBezTo>
                    <a:pt x="39" y="136"/>
                    <a:pt x="39" y="136"/>
                    <a:pt x="39" y="136"/>
                  </a:cubicBezTo>
                  <a:cubicBezTo>
                    <a:pt x="39" y="137"/>
                    <a:pt x="39" y="137"/>
                    <a:pt x="39" y="137"/>
                  </a:cubicBezTo>
                  <a:cubicBezTo>
                    <a:pt x="38" y="138"/>
                    <a:pt x="38" y="139"/>
                    <a:pt x="37" y="140"/>
                  </a:cubicBezTo>
                  <a:cubicBezTo>
                    <a:pt x="37" y="142"/>
                    <a:pt x="36" y="143"/>
                    <a:pt x="35" y="144"/>
                  </a:cubicBezTo>
                  <a:cubicBezTo>
                    <a:pt x="35" y="144"/>
                    <a:pt x="35" y="144"/>
                    <a:pt x="35" y="144"/>
                  </a:cubicBezTo>
                  <a:cubicBezTo>
                    <a:pt x="34" y="144"/>
                    <a:pt x="34" y="144"/>
                    <a:pt x="34" y="144"/>
                  </a:cubicBezTo>
                  <a:cubicBezTo>
                    <a:pt x="34" y="144"/>
                    <a:pt x="34" y="144"/>
                    <a:pt x="34" y="144"/>
                  </a:cubicBezTo>
                  <a:cubicBezTo>
                    <a:pt x="34" y="142"/>
                    <a:pt x="35" y="142"/>
                    <a:pt x="35" y="141"/>
                  </a:cubicBezTo>
                  <a:cubicBezTo>
                    <a:pt x="35" y="141"/>
                    <a:pt x="35" y="141"/>
                    <a:pt x="34" y="141"/>
                  </a:cubicBezTo>
                  <a:cubicBezTo>
                    <a:pt x="34" y="140"/>
                    <a:pt x="32" y="139"/>
                    <a:pt x="29" y="138"/>
                  </a:cubicBezTo>
                  <a:cubicBezTo>
                    <a:pt x="20" y="134"/>
                    <a:pt x="20" y="134"/>
                    <a:pt x="20" y="134"/>
                  </a:cubicBezTo>
                  <a:cubicBezTo>
                    <a:pt x="17" y="132"/>
                    <a:pt x="15" y="131"/>
                    <a:pt x="14" y="131"/>
                  </a:cubicBezTo>
                  <a:cubicBezTo>
                    <a:pt x="14" y="131"/>
                    <a:pt x="14" y="131"/>
                    <a:pt x="13" y="132"/>
                  </a:cubicBezTo>
                  <a:cubicBezTo>
                    <a:pt x="13" y="132"/>
                    <a:pt x="13" y="132"/>
                    <a:pt x="12" y="133"/>
                  </a:cubicBezTo>
                  <a:cubicBezTo>
                    <a:pt x="12" y="134"/>
                    <a:pt x="12" y="134"/>
                    <a:pt x="12" y="134"/>
                  </a:cubicBezTo>
                  <a:cubicBezTo>
                    <a:pt x="11" y="133"/>
                    <a:pt x="11" y="133"/>
                    <a:pt x="11" y="133"/>
                  </a:cubicBezTo>
                  <a:cubicBezTo>
                    <a:pt x="11" y="133"/>
                    <a:pt x="11" y="133"/>
                    <a:pt x="11" y="133"/>
                  </a:cubicBezTo>
                  <a:cubicBezTo>
                    <a:pt x="11" y="132"/>
                    <a:pt x="12" y="131"/>
                    <a:pt x="12" y="130"/>
                  </a:cubicBezTo>
                  <a:cubicBezTo>
                    <a:pt x="13" y="128"/>
                    <a:pt x="14" y="127"/>
                    <a:pt x="14" y="126"/>
                  </a:cubicBezTo>
                  <a:cubicBezTo>
                    <a:pt x="22" y="124"/>
                    <a:pt x="30" y="122"/>
                    <a:pt x="39" y="119"/>
                  </a:cubicBezTo>
                  <a:cubicBezTo>
                    <a:pt x="29" y="115"/>
                    <a:pt x="29" y="115"/>
                    <a:pt x="29" y="115"/>
                  </a:cubicBezTo>
                  <a:cubicBezTo>
                    <a:pt x="26" y="113"/>
                    <a:pt x="24" y="113"/>
                    <a:pt x="23" y="112"/>
                  </a:cubicBezTo>
                  <a:cubicBezTo>
                    <a:pt x="23" y="112"/>
                    <a:pt x="23" y="112"/>
                    <a:pt x="22" y="113"/>
                  </a:cubicBezTo>
                  <a:cubicBezTo>
                    <a:pt x="22" y="113"/>
                    <a:pt x="22" y="113"/>
                    <a:pt x="21" y="115"/>
                  </a:cubicBezTo>
                  <a:cubicBezTo>
                    <a:pt x="21" y="115"/>
                    <a:pt x="21" y="115"/>
                    <a:pt x="21" y="115"/>
                  </a:cubicBezTo>
                  <a:cubicBezTo>
                    <a:pt x="20" y="114"/>
                    <a:pt x="20" y="114"/>
                    <a:pt x="20" y="114"/>
                  </a:cubicBezTo>
                  <a:cubicBezTo>
                    <a:pt x="20" y="114"/>
                    <a:pt x="20" y="114"/>
                    <a:pt x="20" y="114"/>
                  </a:cubicBezTo>
                  <a:cubicBezTo>
                    <a:pt x="20" y="113"/>
                    <a:pt x="21" y="111"/>
                    <a:pt x="21" y="110"/>
                  </a:cubicBezTo>
                  <a:cubicBezTo>
                    <a:pt x="22" y="109"/>
                    <a:pt x="23" y="107"/>
                    <a:pt x="23" y="106"/>
                  </a:cubicBezTo>
                  <a:cubicBezTo>
                    <a:pt x="24" y="106"/>
                    <a:pt x="24" y="106"/>
                    <a:pt x="24" y="106"/>
                  </a:cubicBezTo>
                  <a:lnTo>
                    <a:pt x="25" y="107"/>
                  </a:lnTo>
                  <a:close/>
                  <a:moveTo>
                    <a:pt x="36" y="146"/>
                  </a:moveTo>
                  <a:cubicBezTo>
                    <a:pt x="36" y="147"/>
                    <a:pt x="36" y="147"/>
                    <a:pt x="36" y="147"/>
                  </a:cubicBezTo>
                  <a:cubicBezTo>
                    <a:pt x="35" y="148"/>
                    <a:pt x="35" y="150"/>
                    <a:pt x="34" y="152"/>
                  </a:cubicBezTo>
                  <a:cubicBezTo>
                    <a:pt x="33" y="155"/>
                    <a:pt x="33" y="157"/>
                    <a:pt x="33" y="158"/>
                  </a:cubicBezTo>
                  <a:cubicBezTo>
                    <a:pt x="32" y="158"/>
                    <a:pt x="32" y="158"/>
                    <a:pt x="32" y="158"/>
                  </a:cubicBezTo>
                  <a:cubicBezTo>
                    <a:pt x="31" y="158"/>
                    <a:pt x="31" y="158"/>
                    <a:pt x="31" y="158"/>
                  </a:cubicBezTo>
                  <a:cubicBezTo>
                    <a:pt x="31" y="158"/>
                    <a:pt x="31" y="158"/>
                    <a:pt x="31" y="158"/>
                  </a:cubicBezTo>
                  <a:cubicBezTo>
                    <a:pt x="31" y="156"/>
                    <a:pt x="31" y="156"/>
                    <a:pt x="31" y="155"/>
                  </a:cubicBezTo>
                  <a:cubicBezTo>
                    <a:pt x="31" y="155"/>
                    <a:pt x="31" y="155"/>
                    <a:pt x="31" y="154"/>
                  </a:cubicBezTo>
                  <a:cubicBezTo>
                    <a:pt x="30" y="154"/>
                    <a:pt x="28" y="153"/>
                    <a:pt x="25" y="153"/>
                  </a:cubicBezTo>
                  <a:cubicBezTo>
                    <a:pt x="16" y="150"/>
                    <a:pt x="16" y="150"/>
                    <a:pt x="16" y="150"/>
                  </a:cubicBezTo>
                  <a:cubicBezTo>
                    <a:pt x="13" y="149"/>
                    <a:pt x="11" y="149"/>
                    <a:pt x="10" y="148"/>
                  </a:cubicBezTo>
                  <a:cubicBezTo>
                    <a:pt x="9" y="148"/>
                    <a:pt x="9" y="149"/>
                    <a:pt x="9" y="149"/>
                  </a:cubicBezTo>
                  <a:cubicBezTo>
                    <a:pt x="9" y="149"/>
                    <a:pt x="9" y="150"/>
                    <a:pt x="8" y="151"/>
                  </a:cubicBezTo>
                  <a:cubicBezTo>
                    <a:pt x="8" y="151"/>
                    <a:pt x="8" y="151"/>
                    <a:pt x="8" y="151"/>
                  </a:cubicBezTo>
                  <a:cubicBezTo>
                    <a:pt x="7" y="151"/>
                    <a:pt x="7" y="151"/>
                    <a:pt x="7" y="151"/>
                  </a:cubicBezTo>
                  <a:cubicBezTo>
                    <a:pt x="6" y="150"/>
                    <a:pt x="6" y="150"/>
                    <a:pt x="6" y="150"/>
                  </a:cubicBezTo>
                  <a:cubicBezTo>
                    <a:pt x="7" y="149"/>
                    <a:pt x="7" y="147"/>
                    <a:pt x="8" y="145"/>
                  </a:cubicBezTo>
                  <a:cubicBezTo>
                    <a:pt x="9" y="142"/>
                    <a:pt x="9" y="140"/>
                    <a:pt x="10" y="139"/>
                  </a:cubicBezTo>
                  <a:cubicBezTo>
                    <a:pt x="10" y="139"/>
                    <a:pt x="10" y="139"/>
                    <a:pt x="10" y="139"/>
                  </a:cubicBezTo>
                  <a:cubicBezTo>
                    <a:pt x="11" y="139"/>
                    <a:pt x="11" y="139"/>
                    <a:pt x="11" y="139"/>
                  </a:cubicBezTo>
                  <a:cubicBezTo>
                    <a:pt x="11" y="140"/>
                    <a:pt x="11" y="140"/>
                    <a:pt x="11" y="140"/>
                  </a:cubicBezTo>
                  <a:cubicBezTo>
                    <a:pt x="11" y="141"/>
                    <a:pt x="11" y="142"/>
                    <a:pt x="11" y="142"/>
                  </a:cubicBezTo>
                  <a:cubicBezTo>
                    <a:pt x="11" y="142"/>
                    <a:pt x="11" y="142"/>
                    <a:pt x="11" y="143"/>
                  </a:cubicBezTo>
                  <a:cubicBezTo>
                    <a:pt x="12" y="143"/>
                    <a:pt x="14" y="144"/>
                    <a:pt x="17" y="145"/>
                  </a:cubicBezTo>
                  <a:cubicBezTo>
                    <a:pt x="27" y="147"/>
                    <a:pt x="27" y="147"/>
                    <a:pt x="27" y="147"/>
                  </a:cubicBezTo>
                  <a:cubicBezTo>
                    <a:pt x="30" y="148"/>
                    <a:pt x="32" y="149"/>
                    <a:pt x="33" y="149"/>
                  </a:cubicBezTo>
                  <a:cubicBezTo>
                    <a:pt x="33" y="149"/>
                    <a:pt x="33" y="149"/>
                    <a:pt x="33" y="148"/>
                  </a:cubicBezTo>
                  <a:cubicBezTo>
                    <a:pt x="34" y="148"/>
                    <a:pt x="34" y="147"/>
                    <a:pt x="34" y="146"/>
                  </a:cubicBezTo>
                  <a:cubicBezTo>
                    <a:pt x="34" y="146"/>
                    <a:pt x="34" y="146"/>
                    <a:pt x="34" y="146"/>
                  </a:cubicBezTo>
                  <a:lnTo>
                    <a:pt x="36" y="146"/>
                  </a:lnTo>
                  <a:close/>
                  <a:moveTo>
                    <a:pt x="7" y="154"/>
                  </a:moveTo>
                  <a:cubicBezTo>
                    <a:pt x="7" y="154"/>
                    <a:pt x="7" y="154"/>
                    <a:pt x="7" y="154"/>
                  </a:cubicBezTo>
                  <a:cubicBezTo>
                    <a:pt x="7" y="156"/>
                    <a:pt x="7" y="156"/>
                    <a:pt x="7" y="157"/>
                  </a:cubicBezTo>
                  <a:cubicBezTo>
                    <a:pt x="7" y="157"/>
                    <a:pt x="7" y="157"/>
                    <a:pt x="8" y="157"/>
                  </a:cubicBezTo>
                  <a:cubicBezTo>
                    <a:pt x="8" y="158"/>
                    <a:pt x="10" y="158"/>
                    <a:pt x="13" y="159"/>
                  </a:cubicBezTo>
                  <a:cubicBezTo>
                    <a:pt x="27" y="161"/>
                    <a:pt x="27" y="161"/>
                    <a:pt x="27" y="161"/>
                  </a:cubicBezTo>
                  <a:cubicBezTo>
                    <a:pt x="30" y="162"/>
                    <a:pt x="32" y="163"/>
                    <a:pt x="33" y="163"/>
                  </a:cubicBezTo>
                  <a:cubicBezTo>
                    <a:pt x="34" y="164"/>
                    <a:pt x="36" y="166"/>
                    <a:pt x="37" y="168"/>
                  </a:cubicBezTo>
                  <a:cubicBezTo>
                    <a:pt x="38" y="170"/>
                    <a:pt x="38" y="171"/>
                    <a:pt x="38" y="173"/>
                  </a:cubicBezTo>
                  <a:cubicBezTo>
                    <a:pt x="38" y="174"/>
                    <a:pt x="38" y="174"/>
                    <a:pt x="38" y="175"/>
                  </a:cubicBezTo>
                  <a:cubicBezTo>
                    <a:pt x="37" y="174"/>
                    <a:pt x="36" y="174"/>
                    <a:pt x="34" y="174"/>
                  </a:cubicBezTo>
                  <a:cubicBezTo>
                    <a:pt x="34" y="173"/>
                    <a:pt x="34" y="173"/>
                    <a:pt x="34" y="173"/>
                  </a:cubicBezTo>
                  <a:cubicBezTo>
                    <a:pt x="35" y="172"/>
                    <a:pt x="36" y="172"/>
                    <a:pt x="36" y="171"/>
                  </a:cubicBezTo>
                  <a:cubicBezTo>
                    <a:pt x="36" y="170"/>
                    <a:pt x="36" y="169"/>
                    <a:pt x="34" y="169"/>
                  </a:cubicBezTo>
                  <a:cubicBezTo>
                    <a:pt x="33" y="168"/>
                    <a:pt x="31" y="168"/>
                    <a:pt x="28" y="167"/>
                  </a:cubicBezTo>
                  <a:cubicBezTo>
                    <a:pt x="12" y="164"/>
                    <a:pt x="12" y="164"/>
                    <a:pt x="12" y="164"/>
                  </a:cubicBezTo>
                  <a:cubicBezTo>
                    <a:pt x="9" y="164"/>
                    <a:pt x="7" y="163"/>
                    <a:pt x="6" y="163"/>
                  </a:cubicBezTo>
                  <a:cubicBezTo>
                    <a:pt x="6" y="163"/>
                    <a:pt x="6" y="163"/>
                    <a:pt x="6" y="164"/>
                  </a:cubicBezTo>
                  <a:cubicBezTo>
                    <a:pt x="6" y="164"/>
                    <a:pt x="5" y="165"/>
                    <a:pt x="5" y="166"/>
                  </a:cubicBezTo>
                  <a:cubicBezTo>
                    <a:pt x="5" y="167"/>
                    <a:pt x="5" y="167"/>
                    <a:pt x="5" y="167"/>
                  </a:cubicBezTo>
                  <a:cubicBezTo>
                    <a:pt x="3" y="166"/>
                    <a:pt x="3" y="166"/>
                    <a:pt x="3" y="166"/>
                  </a:cubicBezTo>
                  <a:cubicBezTo>
                    <a:pt x="3" y="166"/>
                    <a:pt x="3" y="166"/>
                    <a:pt x="3" y="166"/>
                  </a:cubicBezTo>
                  <a:cubicBezTo>
                    <a:pt x="4" y="164"/>
                    <a:pt x="4" y="162"/>
                    <a:pt x="5" y="160"/>
                  </a:cubicBezTo>
                  <a:cubicBezTo>
                    <a:pt x="5" y="157"/>
                    <a:pt x="5" y="155"/>
                    <a:pt x="6" y="154"/>
                  </a:cubicBezTo>
                  <a:cubicBezTo>
                    <a:pt x="6" y="154"/>
                    <a:pt x="6" y="154"/>
                    <a:pt x="6" y="154"/>
                  </a:cubicBezTo>
                  <a:lnTo>
                    <a:pt x="7" y="154"/>
                  </a:lnTo>
                  <a:close/>
                  <a:moveTo>
                    <a:pt x="4" y="170"/>
                  </a:moveTo>
                  <a:cubicBezTo>
                    <a:pt x="4" y="170"/>
                    <a:pt x="4" y="170"/>
                    <a:pt x="4" y="170"/>
                  </a:cubicBezTo>
                  <a:cubicBezTo>
                    <a:pt x="4" y="172"/>
                    <a:pt x="4" y="172"/>
                    <a:pt x="4" y="172"/>
                  </a:cubicBezTo>
                  <a:cubicBezTo>
                    <a:pt x="4" y="173"/>
                    <a:pt x="4" y="173"/>
                    <a:pt x="5" y="173"/>
                  </a:cubicBezTo>
                  <a:cubicBezTo>
                    <a:pt x="6" y="173"/>
                    <a:pt x="8" y="174"/>
                    <a:pt x="11" y="174"/>
                  </a:cubicBezTo>
                  <a:cubicBezTo>
                    <a:pt x="18" y="175"/>
                    <a:pt x="18" y="175"/>
                    <a:pt x="18" y="175"/>
                  </a:cubicBezTo>
                  <a:cubicBezTo>
                    <a:pt x="24" y="175"/>
                    <a:pt x="28" y="175"/>
                    <a:pt x="30" y="175"/>
                  </a:cubicBezTo>
                  <a:cubicBezTo>
                    <a:pt x="30" y="176"/>
                    <a:pt x="30" y="176"/>
                    <a:pt x="30" y="176"/>
                  </a:cubicBezTo>
                  <a:cubicBezTo>
                    <a:pt x="29" y="177"/>
                    <a:pt x="29" y="178"/>
                    <a:pt x="29" y="179"/>
                  </a:cubicBezTo>
                  <a:cubicBezTo>
                    <a:pt x="25" y="182"/>
                    <a:pt x="17" y="187"/>
                    <a:pt x="6" y="194"/>
                  </a:cubicBezTo>
                  <a:cubicBezTo>
                    <a:pt x="19" y="196"/>
                    <a:pt x="19" y="196"/>
                    <a:pt x="19" y="196"/>
                  </a:cubicBezTo>
                  <a:cubicBezTo>
                    <a:pt x="22" y="196"/>
                    <a:pt x="24" y="196"/>
                    <a:pt x="25" y="196"/>
                  </a:cubicBezTo>
                  <a:cubicBezTo>
                    <a:pt x="25" y="196"/>
                    <a:pt x="26" y="196"/>
                    <a:pt x="26" y="195"/>
                  </a:cubicBezTo>
                  <a:cubicBezTo>
                    <a:pt x="26" y="195"/>
                    <a:pt x="26" y="194"/>
                    <a:pt x="26" y="193"/>
                  </a:cubicBezTo>
                  <a:cubicBezTo>
                    <a:pt x="26" y="193"/>
                    <a:pt x="26" y="193"/>
                    <a:pt x="26" y="193"/>
                  </a:cubicBezTo>
                  <a:cubicBezTo>
                    <a:pt x="28" y="193"/>
                    <a:pt x="28" y="193"/>
                    <a:pt x="28" y="193"/>
                  </a:cubicBezTo>
                  <a:cubicBezTo>
                    <a:pt x="28" y="193"/>
                    <a:pt x="28" y="193"/>
                    <a:pt x="28" y="193"/>
                  </a:cubicBezTo>
                  <a:cubicBezTo>
                    <a:pt x="27" y="195"/>
                    <a:pt x="27" y="196"/>
                    <a:pt x="27" y="197"/>
                  </a:cubicBezTo>
                  <a:cubicBezTo>
                    <a:pt x="27" y="199"/>
                    <a:pt x="27" y="200"/>
                    <a:pt x="27" y="202"/>
                  </a:cubicBezTo>
                  <a:cubicBezTo>
                    <a:pt x="27" y="202"/>
                    <a:pt x="27" y="202"/>
                    <a:pt x="27" y="202"/>
                  </a:cubicBezTo>
                  <a:cubicBezTo>
                    <a:pt x="25" y="202"/>
                    <a:pt x="25" y="202"/>
                    <a:pt x="25" y="202"/>
                  </a:cubicBezTo>
                  <a:cubicBezTo>
                    <a:pt x="25" y="202"/>
                    <a:pt x="25" y="202"/>
                    <a:pt x="25" y="202"/>
                  </a:cubicBezTo>
                  <a:cubicBezTo>
                    <a:pt x="25" y="200"/>
                    <a:pt x="25" y="199"/>
                    <a:pt x="25" y="199"/>
                  </a:cubicBezTo>
                  <a:cubicBezTo>
                    <a:pt x="25" y="199"/>
                    <a:pt x="25" y="199"/>
                    <a:pt x="25" y="199"/>
                  </a:cubicBezTo>
                  <a:cubicBezTo>
                    <a:pt x="24" y="198"/>
                    <a:pt x="22" y="198"/>
                    <a:pt x="19" y="198"/>
                  </a:cubicBezTo>
                  <a:cubicBezTo>
                    <a:pt x="9" y="197"/>
                    <a:pt x="9" y="197"/>
                    <a:pt x="9" y="197"/>
                  </a:cubicBezTo>
                  <a:cubicBezTo>
                    <a:pt x="6" y="197"/>
                    <a:pt x="4" y="197"/>
                    <a:pt x="3" y="197"/>
                  </a:cubicBezTo>
                  <a:cubicBezTo>
                    <a:pt x="2" y="197"/>
                    <a:pt x="2" y="197"/>
                    <a:pt x="2" y="197"/>
                  </a:cubicBezTo>
                  <a:cubicBezTo>
                    <a:pt x="2" y="197"/>
                    <a:pt x="2" y="198"/>
                    <a:pt x="2" y="199"/>
                  </a:cubicBezTo>
                  <a:cubicBezTo>
                    <a:pt x="1" y="200"/>
                    <a:pt x="1" y="200"/>
                    <a:pt x="1" y="200"/>
                  </a:cubicBezTo>
                  <a:cubicBezTo>
                    <a:pt x="0" y="200"/>
                    <a:pt x="0" y="200"/>
                    <a:pt x="0" y="200"/>
                  </a:cubicBezTo>
                  <a:cubicBezTo>
                    <a:pt x="0" y="199"/>
                    <a:pt x="0" y="199"/>
                    <a:pt x="0" y="199"/>
                  </a:cubicBezTo>
                  <a:cubicBezTo>
                    <a:pt x="0" y="198"/>
                    <a:pt x="0" y="197"/>
                    <a:pt x="0" y="196"/>
                  </a:cubicBezTo>
                  <a:cubicBezTo>
                    <a:pt x="1" y="194"/>
                    <a:pt x="1" y="193"/>
                    <a:pt x="1" y="192"/>
                  </a:cubicBezTo>
                  <a:cubicBezTo>
                    <a:pt x="7" y="188"/>
                    <a:pt x="14" y="183"/>
                    <a:pt x="22" y="177"/>
                  </a:cubicBezTo>
                  <a:cubicBezTo>
                    <a:pt x="10" y="176"/>
                    <a:pt x="10" y="176"/>
                    <a:pt x="10" y="176"/>
                  </a:cubicBezTo>
                  <a:cubicBezTo>
                    <a:pt x="7" y="176"/>
                    <a:pt x="5" y="176"/>
                    <a:pt x="5" y="176"/>
                  </a:cubicBezTo>
                  <a:cubicBezTo>
                    <a:pt x="4" y="176"/>
                    <a:pt x="4" y="176"/>
                    <a:pt x="4" y="177"/>
                  </a:cubicBezTo>
                  <a:cubicBezTo>
                    <a:pt x="4" y="177"/>
                    <a:pt x="4" y="177"/>
                    <a:pt x="3" y="179"/>
                  </a:cubicBezTo>
                  <a:cubicBezTo>
                    <a:pt x="3" y="179"/>
                    <a:pt x="3" y="179"/>
                    <a:pt x="3" y="179"/>
                  </a:cubicBezTo>
                  <a:cubicBezTo>
                    <a:pt x="2" y="179"/>
                    <a:pt x="2" y="179"/>
                    <a:pt x="2" y="179"/>
                  </a:cubicBezTo>
                  <a:cubicBezTo>
                    <a:pt x="2" y="179"/>
                    <a:pt x="2" y="179"/>
                    <a:pt x="2" y="179"/>
                  </a:cubicBezTo>
                  <a:cubicBezTo>
                    <a:pt x="2" y="177"/>
                    <a:pt x="2" y="176"/>
                    <a:pt x="2" y="175"/>
                  </a:cubicBezTo>
                  <a:cubicBezTo>
                    <a:pt x="2" y="173"/>
                    <a:pt x="2" y="171"/>
                    <a:pt x="2" y="170"/>
                  </a:cubicBezTo>
                  <a:cubicBezTo>
                    <a:pt x="3" y="170"/>
                    <a:pt x="3" y="170"/>
                    <a:pt x="3" y="170"/>
                  </a:cubicBezTo>
                  <a:lnTo>
                    <a:pt x="4" y="170"/>
                  </a:lnTo>
                  <a:close/>
                  <a:moveTo>
                    <a:pt x="19" y="216"/>
                  </a:moveTo>
                  <a:cubicBezTo>
                    <a:pt x="9" y="221"/>
                    <a:pt x="9" y="221"/>
                    <a:pt x="9" y="221"/>
                  </a:cubicBezTo>
                  <a:cubicBezTo>
                    <a:pt x="20" y="224"/>
                    <a:pt x="20" y="224"/>
                    <a:pt x="20" y="224"/>
                  </a:cubicBezTo>
                  <a:cubicBezTo>
                    <a:pt x="20" y="223"/>
                    <a:pt x="20" y="222"/>
                    <a:pt x="19" y="220"/>
                  </a:cubicBezTo>
                  <a:cubicBezTo>
                    <a:pt x="19" y="218"/>
                    <a:pt x="19" y="217"/>
                    <a:pt x="19" y="216"/>
                  </a:cubicBezTo>
                  <a:close/>
                  <a:moveTo>
                    <a:pt x="28" y="203"/>
                  </a:moveTo>
                  <a:cubicBezTo>
                    <a:pt x="28" y="203"/>
                    <a:pt x="28" y="203"/>
                    <a:pt x="28" y="203"/>
                  </a:cubicBezTo>
                  <a:cubicBezTo>
                    <a:pt x="28" y="206"/>
                    <a:pt x="28" y="207"/>
                    <a:pt x="28" y="208"/>
                  </a:cubicBezTo>
                  <a:cubicBezTo>
                    <a:pt x="29" y="210"/>
                    <a:pt x="29" y="213"/>
                    <a:pt x="29" y="215"/>
                  </a:cubicBezTo>
                  <a:cubicBezTo>
                    <a:pt x="29" y="215"/>
                    <a:pt x="29" y="215"/>
                    <a:pt x="29" y="215"/>
                  </a:cubicBezTo>
                  <a:cubicBezTo>
                    <a:pt x="28" y="215"/>
                    <a:pt x="28" y="215"/>
                    <a:pt x="28" y="215"/>
                  </a:cubicBezTo>
                  <a:cubicBezTo>
                    <a:pt x="28" y="215"/>
                    <a:pt x="28" y="215"/>
                    <a:pt x="28" y="215"/>
                  </a:cubicBezTo>
                  <a:cubicBezTo>
                    <a:pt x="27" y="213"/>
                    <a:pt x="27" y="213"/>
                    <a:pt x="27" y="213"/>
                  </a:cubicBezTo>
                  <a:cubicBezTo>
                    <a:pt x="27" y="212"/>
                    <a:pt x="27" y="212"/>
                    <a:pt x="26" y="212"/>
                  </a:cubicBezTo>
                  <a:cubicBezTo>
                    <a:pt x="26" y="212"/>
                    <a:pt x="26" y="212"/>
                    <a:pt x="25" y="213"/>
                  </a:cubicBezTo>
                  <a:cubicBezTo>
                    <a:pt x="21" y="215"/>
                    <a:pt x="21" y="215"/>
                    <a:pt x="21" y="215"/>
                  </a:cubicBezTo>
                  <a:cubicBezTo>
                    <a:pt x="21" y="217"/>
                    <a:pt x="21" y="218"/>
                    <a:pt x="21" y="220"/>
                  </a:cubicBezTo>
                  <a:cubicBezTo>
                    <a:pt x="22" y="221"/>
                    <a:pt x="22" y="223"/>
                    <a:pt x="22" y="225"/>
                  </a:cubicBezTo>
                  <a:cubicBezTo>
                    <a:pt x="24" y="225"/>
                    <a:pt x="24" y="225"/>
                    <a:pt x="24" y="225"/>
                  </a:cubicBezTo>
                  <a:cubicBezTo>
                    <a:pt x="26" y="226"/>
                    <a:pt x="27" y="226"/>
                    <a:pt x="28" y="226"/>
                  </a:cubicBezTo>
                  <a:cubicBezTo>
                    <a:pt x="28" y="226"/>
                    <a:pt x="29" y="225"/>
                    <a:pt x="29" y="225"/>
                  </a:cubicBezTo>
                  <a:cubicBezTo>
                    <a:pt x="29" y="224"/>
                    <a:pt x="29" y="224"/>
                    <a:pt x="29" y="223"/>
                  </a:cubicBezTo>
                  <a:cubicBezTo>
                    <a:pt x="29" y="223"/>
                    <a:pt x="29" y="223"/>
                    <a:pt x="29" y="223"/>
                  </a:cubicBezTo>
                  <a:cubicBezTo>
                    <a:pt x="30" y="222"/>
                    <a:pt x="30" y="222"/>
                    <a:pt x="30" y="222"/>
                  </a:cubicBezTo>
                  <a:cubicBezTo>
                    <a:pt x="30" y="223"/>
                    <a:pt x="30" y="223"/>
                    <a:pt x="30" y="223"/>
                  </a:cubicBezTo>
                  <a:cubicBezTo>
                    <a:pt x="30" y="225"/>
                    <a:pt x="31" y="226"/>
                    <a:pt x="31" y="227"/>
                  </a:cubicBezTo>
                  <a:cubicBezTo>
                    <a:pt x="31" y="228"/>
                    <a:pt x="31" y="229"/>
                    <a:pt x="31" y="231"/>
                  </a:cubicBezTo>
                  <a:cubicBezTo>
                    <a:pt x="31" y="231"/>
                    <a:pt x="31" y="231"/>
                    <a:pt x="31" y="231"/>
                  </a:cubicBezTo>
                  <a:cubicBezTo>
                    <a:pt x="30" y="231"/>
                    <a:pt x="30" y="231"/>
                    <a:pt x="30" y="231"/>
                  </a:cubicBezTo>
                  <a:cubicBezTo>
                    <a:pt x="30" y="231"/>
                    <a:pt x="30" y="231"/>
                    <a:pt x="30" y="231"/>
                  </a:cubicBezTo>
                  <a:cubicBezTo>
                    <a:pt x="29" y="230"/>
                    <a:pt x="29" y="229"/>
                    <a:pt x="29" y="229"/>
                  </a:cubicBezTo>
                  <a:cubicBezTo>
                    <a:pt x="28" y="229"/>
                    <a:pt x="25" y="228"/>
                    <a:pt x="20" y="226"/>
                  </a:cubicBezTo>
                  <a:cubicBezTo>
                    <a:pt x="7" y="223"/>
                    <a:pt x="7" y="223"/>
                    <a:pt x="7" y="223"/>
                  </a:cubicBezTo>
                  <a:cubicBezTo>
                    <a:pt x="6" y="223"/>
                    <a:pt x="5" y="222"/>
                    <a:pt x="3" y="222"/>
                  </a:cubicBezTo>
                  <a:cubicBezTo>
                    <a:pt x="2" y="219"/>
                    <a:pt x="2" y="219"/>
                    <a:pt x="2" y="219"/>
                  </a:cubicBezTo>
                  <a:cubicBezTo>
                    <a:pt x="25" y="206"/>
                    <a:pt x="25" y="206"/>
                    <a:pt x="25" y="206"/>
                  </a:cubicBezTo>
                  <a:cubicBezTo>
                    <a:pt x="26" y="206"/>
                    <a:pt x="26" y="205"/>
                    <a:pt x="26" y="205"/>
                  </a:cubicBezTo>
                  <a:cubicBezTo>
                    <a:pt x="26" y="205"/>
                    <a:pt x="26" y="204"/>
                    <a:pt x="26" y="203"/>
                  </a:cubicBezTo>
                  <a:cubicBezTo>
                    <a:pt x="26" y="203"/>
                    <a:pt x="26" y="203"/>
                    <a:pt x="26" y="203"/>
                  </a:cubicBezTo>
                  <a:lnTo>
                    <a:pt x="28" y="203"/>
                  </a:lnTo>
                  <a:close/>
                  <a:moveTo>
                    <a:pt x="31" y="232"/>
                  </a:moveTo>
                  <a:cubicBezTo>
                    <a:pt x="32" y="232"/>
                    <a:pt x="32" y="232"/>
                    <a:pt x="32" y="232"/>
                  </a:cubicBezTo>
                  <a:cubicBezTo>
                    <a:pt x="32" y="234"/>
                    <a:pt x="32" y="235"/>
                    <a:pt x="33" y="238"/>
                  </a:cubicBezTo>
                  <a:cubicBezTo>
                    <a:pt x="33" y="241"/>
                    <a:pt x="34" y="243"/>
                    <a:pt x="34" y="244"/>
                  </a:cubicBezTo>
                  <a:cubicBezTo>
                    <a:pt x="34" y="244"/>
                    <a:pt x="34" y="244"/>
                    <a:pt x="34" y="244"/>
                  </a:cubicBezTo>
                  <a:cubicBezTo>
                    <a:pt x="33" y="244"/>
                    <a:pt x="33" y="244"/>
                    <a:pt x="33" y="244"/>
                  </a:cubicBezTo>
                  <a:cubicBezTo>
                    <a:pt x="33" y="244"/>
                    <a:pt x="33" y="244"/>
                    <a:pt x="33" y="244"/>
                  </a:cubicBezTo>
                  <a:cubicBezTo>
                    <a:pt x="32" y="243"/>
                    <a:pt x="32" y="242"/>
                    <a:pt x="32" y="242"/>
                  </a:cubicBezTo>
                  <a:cubicBezTo>
                    <a:pt x="32" y="242"/>
                    <a:pt x="31" y="241"/>
                    <a:pt x="31" y="242"/>
                  </a:cubicBezTo>
                  <a:cubicBezTo>
                    <a:pt x="30" y="242"/>
                    <a:pt x="28" y="242"/>
                    <a:pt x="25" y="243"/>
                  </a:cubicBezTo>
                  <a:cubicBezTo>
                    <a:pt x="15" y="245"/>
                    <a:pt x="15" y="245"/>
                    <a:pt x="15" y="245"/>
                  </a:cubicBezTo>
                  <a:cubicBezTo>
                    <a:pt x="12" y="246"/>
                    <a:pt x="11" y="246"/>
                    <a:pt x="10" y="246"/>
                  </a:cubicBezTo>
                  <a:cubicBezTo>
                    <a:pt x="9" y="247"/>
                    <a:pt x="9" y="247"/>
                    <a:pt x="9" y="247"/>
                  </a:cubicBezTo>
                  <a:cubicBezTo>
                    <a:pt x="9" y="247"/>
                    <a:pt x="9" y="248"/>
                    <a:pt x="9" y="249"/>
                  </a:cubicBezTo>
                  <a:cubicBezTo>
                    <a:pt x="9" y="250"/>
                    <a:pt x="9" y="250"/>
                    <a:pt x="9" y="250"/>
                  </a:cubicBezTo>
                  <a:cubicBezTo>
                    <a:pt x="8" y="250"/>
                    <a:pt x="8" y="250"/>
                    <a:pt x="8" y="250"/>
                  </a:cubicBezTo>
                  <a:cubicBezTo>
                    <a:pt x="8" y="250"/>
                    <a:pt x="8" y="250"/>
                    <a:pt x="8" y="250"/>
                  </a:cubicBezTo>
                  <a:cubicBezTo>
                    <a:pt x="8" y="249"/>
                    <a:pt x="7" y="247"/>
                    <a:pt x="7" y="244"/>
                  </a:cubicBezTo>
                  <a:cubicBezTo>
                    <a:pt x="6" y="241"/>
                    <a:pt x="6" y="240"/>
                    <a:pt x="5" y="238"/>
                  </a:cubicBezTo>
                  <a:cubicBezTo>
                    <a:pt x="5" y="238"/>
                    <a:pt x="5" y="238"/>
                    <a:pt x="5" y="238"/>
                  </a:cubicBezTo>
                  <a:cubicBezTo>
                    <a:pt x="7" y="238"/>
                    <a:pt x="7" y="238"/>
                    <a:pt x="7" y="238"/>
                  </a:cubicBezTo>
                  <a:cubicBezTo>
                    <a:pt x="7" y="238"/>
                    <a:pt x="7" y="238"/>
                    <a:pt x="7" y="238"/>
                  </a:cubicBezTo>
                  <a:cubicBezTo>
                    <a:pt x="7" y="239"/>
                    <a:pt x="7" y="240"/>
                    <a:pt x="7" y="240"/>
                  </a:cubicBezTo>
                  <a:cubicBezTo>
                    <a:pt x="8" y="240"/>
                    <a:pt x="8" y="241"/>
                    <a:pt x="8" y="241"/>
                  </a:cubicBezTo>
                  <a:cubicBezTo>
                    <a:pt x="9" y="241"/>
                    <a:pt x="11" y="240"/>
                    <a:pt x="14" y="240"/>
                  </a:cubicBezTo>
                  <a:cubicBezTo>
                    <a:pt x="24" y="237"/>
                    <a:pt x="24" y="237"/>
                    <a:pt x="24" y="237"/>
                  </a:cubicBezTo>
                  <a:cubicBezTo>
                    <a:pt x="27" y="237"/>
                    <a:pt x="29" y="236"/>
                    <a:pt x="30" y="236"/>
                  </a:cubicBezTo>
                  <a:cubicBezTo>
                    <a:pt x="30" y="236"/>
                    <a:pt x="30" y="235"/>
                    <a:pt x="30" y="235"/>
                  </a:cubicBezTo>
                  <a:cubicBezTo>
                    <a:pt x="30" y="235"/>
                    <a:pt x="30" y="234"/>
                    <a:pt x="30" y="233"/>
                  </a:cubicBezTo>
                  <a:cubicBezTo>
                    <a:pt x="30" y="232"/>
                    <a:pt x="30" y="232"/>
                    <a:pt x="30" y="232"/>
                  </a:cubicBezTo>
                  <a:lnTo>
                    <a:pt x="31" y="232"/>
                  </a:lnTo>
                  <a:close/>
                  <a:moveTo>
                    <a:pt x="9" y="254"/>
                  </a:moveTo>
                  <a:cubicBezTo>
                    <a:pt x="10" y="254"/>
                    <a:pt x="11" y="254"/>
                    <a:pt x="12" y="253"/>
                  </a:cubicBezTo>
                  <a:cubicBezTo>
                    <a:pt x="15" y="252"/>
                    <a:pt x="15" y="252"/>
                    <a:pt x="15" y="252"/>
                  </a:cubicBezTo>
                  <a:cubicBezTo>
                    <a:pt x="15" y="252"/>
                    <a:pt x="15" y="252"/>
                    <a:pt x="15" y="252"/>
                  </a:cubicBezTo>
                  <a:cubicBezTo>
                    <a:pt x="16" y="253"/>
                    <a:pt x="16" y="253"/>
                    <a:pt x="16" y="253"/>
                  </a:cubicBezTo>
                  <a:cubicBezTo>
                    <a:pt x="16" y="254"/>
                    <a:pt x="16" y="254"/>
                    <a:pt x="16" y="254"/>
                  </a:cubicBezTo>
                  <a:cubicBezTo>
                    <a:pt x="14" y="254"/>
                    <a:pt x="13" y="255"/>
                    <a:pt x="13" y="255"/>
                  </a:cubicBezTo>
                  <a:cubicBezTo>
                    <a:pt x="13" y="255"/>
                    <a:pt x="12" y="256"/>
                    <a:pt x="13" y="256"/>
                  </a:cubicBezTo>
                  <a:cubicBezTo>
                    <a:pt x="13" y="257"/>
                    <a:pt x="13" y="258"/>
                    <a:pt x="14" y="260"/>
                  </a:cubicBezTo>
                  <a:cubicBezTo>
                    <a:pt x="15" y="262"/>
                    <a:pt x="15" y="262"/>
                    <a:pt x="15" y="262"/>
                  </a:cubicBezTo>
                  <a:cubicBezTo>
                    <a:pt x="15" y="262"/>
                    <a:pt x="17" y="261"/>
                    <a:pt x="20" y="260"/>
                  </a:cubicBezTo>
                  <a:cubicBezTo>
                    <a:pt x="30" y="256"/>
                    <a:pt x="30" y="256"/>
                    <a:pt x="30" y="256"/>
                  </a:cubicBezTo>
                  <a:cubicBezTo>
                    <a:pt x="33" y="255"/>
                    <a:pt x="35" y="255"/>
                    <a:pt x="35" y="254"/>
                  </a:cubicBezTo>
                  <a:cubicBezTo>
                    <a:pt x="36" y="254"/>
                    <a:pt x="36" y="254"/>
                    <a:pt x="36" y="253"/>
                  </a:cubicBezTo>
                  <a:cubicBezTo>
                    <a:pt x="36" y="253"/>
                    <a:pt x="36" y="252"/>
                    <a:pt x="35" y="251"/>
                  </a:cubicBezTo>
                  <a:cubicBezTo>
                    <a:pt x="35" y="251"/>
                    <a:pt x="35" y="251"/>
                    <a:pt x="35" y="251"/>
                  </a:cubicBezTo>
                  <a:cubicBezTo>
                    <a:pt x="36" y="250"/>
                    <a:pt x="36" y="250"/>
                    <a:pt x="36" y="250"/>
                  </a:cubicBezTo>
                  <a:cubicBezTo>
                    <a:pt x="37" y="250"/>
                    <a:pt x="37" y="250"/>
                    <a:pt x="37" y="250"/>
                  </a:cubicBezTo>
                  <a:cubicBezTo>
                    <a:pt x="37" y="252"/>
                    <a:pt x="38" y="254"/>
                    <a:pt x="39" y="256"/>
                  </a:cubicBezTo>
                  <a:cubicBezTo>
                    <a:pt x="40" y="259"/>
                    <a:pt x="40" y="260"/>
                    <a:pt x="41" y="261"/>
                  </a:cubicBezTo>
                  <a:cubicBezTo>
                    <a:pt x="41" y="262"/>
                    <a:pt x="41" y="262"/>
                    <a:pt x="41" y="262"/>
                  </a:cubicBezTo>
                  <a:cubicBezTo>
                    <a:pt x="40" y="262"/>
                    <a:pt x="40" y="262"/>
                    <a:pt x="40" y="262"/>
                  </a:cubicBezTo>
                  <a:cubicBezTo>
                    <a:pt x="39" y="262"/>
                    <a:pt x="39" y="262"/>
                    <a:pt x="39" y="262"/>
                  </a:cubicBezTo>
                  <a:cubicBezTo>
                    <a:pt x="39" y="261"/>
                    <a:pt x="39" y="260"/>
                    <a:pt x="38" y="260"/>
                  </a:cubicBezTo>
                  <a:cubicBezTo>
                    <a:pt x="38" y="260"/>
                    <a:pt x="38" y="260"/>
                    <a:pt x="37" y="260"/>
                  </a:cubicBezTo>
                  <a:cubicBezTo>
                    <a:pt x="37" y="260"/>
                    <a:pt x="35" y="260"/>
                    <a:pt x="32" y="262"/>
                  </a:cubicBezTo>
                  <a:cubicBezTo>
                    <a:pt x="22" y="265"/>
                    <a:pt x="22" y="265"/>
                    <a:pt x="22" y="265"/>
                  </a:cubicBezTo>
                  <a:cubicBezTo>
                    <a:pt x="19" y="267"/>
                    <a:pt x="17" y="267"/>
                    <a:pt x="17" y="267"/>
                  </a:cubicBezTo>
                  <a:cubicBezTo>
                    <a:pt x="18" y="270"/>
                    <a:pt x="18" y="270"/>
                    <a:pt x="18" y="270"/>
                  </a:cubicBezTo>
                  <a:cubicBezTo>
                    <a:pt x="19" y="272"/>
                    <a:pt x="19" y="273"/>
                    <a:pt x="19" y="274"/>
                  </a:cubicBezTo>
                  <a:cubicBezTo>
                    <a:pt x="20" y="274"/>
                    <a:pt x="20" y="274"/>
                    <a:pt x="20" y="274"/>
                  </a:cubicBezTo>
                  <a:cubicBezTo>
                    <a:pt x="20" y="274"/>
                    <a:pt x="20" y="274"/>
                    <a:pt x="21" y="274"/>
                  </a:cubicBezTo>
                  <a:cubicBezTo>
                    <a:pt x="22" y="274"/>
                    <a:pt x="22" y="273"/>
                    <a:pt x="23" y="273"/>
                  </a:cubicBezTo>
                  <a:cubicBezTo>
                    <a:pt x="23" y="273"/>
                    <a:pt x="23" y="273"/>
                    <a:pt x="23" y="273"/>
                  </a:cubicBezTo>
                  <a:cubicBezTo>
                    <a:pt x="24" y="274"/>
                    <a:pt x="24" y="274"/>
                    <a:pt x="24" y="274"/>
                  </a:cubicBezTo>
                  <a:cubicBezTo>
                    <a:pt x="24" y="275"/>
                    <a:pt x="24" y="275"/>
                    <a:pt x="24" y="275"/>
                  </a:cubicBezTo>
                  <a:cubicBezTo>
                    <a:pt x="21" y="276"/>
                    <a:pt x="21" y="276"/>
                    <a:pt x="21" y="276"/>
                  </a:cubicBezTo>
                  <a:cubicBezTo>
                    <a:pt x="20" y="276"/>
                    <a:pt x="19" y="277"/>
                    <a:pt x="18" y="277"/>
                  </a:cubicBezTo>
                  <a:cubicBezTo>
                    <a:pt x="18" y="277"/>
                    <a:pt x="18" y="277"/>
                    <a:pt x="18" y="277"/>
                  </a:cubicBezTo>
                  <a:cubicBezTo>
                    <a:pt x="18" y="276"/>
                    <a:pt x="17" y="274"/>
                    <a:pt x="15" y="269"/>
                  </a:cubicBezTo>
                  <a:cubicBezTo>
                    <a:pt x="12" y="262"/>
                    <a:pt x="12" y="262"/>
                    <a:pt x="12" y="262"/>
                  </a:cubicBezTo>
                  <a:cubicBezTo>
                    <a:pt x="11" y="258"/>
                    <a:pt x="10" y="255"/>
                    <a:pt x="9" y="254"/>
                  </a:cubicBezTo>
                  <a:close/>
                  <a:moveTo>
                    <a:pt x="367" y="185"/>
                  </a:moveTo>
                  <a:cubicBezTo>
                    <a:pt x="367" y="185"/>
                    <a:pt x="367" y="185"/>
                    <a:pt x="367" y="185"/>
                  </a:cubicBezTo>
                  <a:cubicBezTo>
                    <a:pt x="367" y="185"/>
                    <a:pt x="367" y="185"/>
                    <a:pt x="367" y="184"/>
                  </a:cubicBezTo>
                  <a:cubicBezTo>
                    <a:pt x="367" y="183"/>
                    <a:pt x="367" y="181"/>
                    <a:pt x="367" y="181"/>
                  </a:cubicBezTo>
                  <a:cubicBezTo>
                    <a:pt x="366" y="180"/>
                    <a:pt x="366" y="179"/>
                    <a:pt x="366" y="178"/>
                  </a:cubicBezTo>
                  <a:cubicBezTo>
                    <a:pt x="366" y="178"/>
                    <a:pt x="367" y="178"/>
                    <a:pt x="367" y="177"/>
                  </a:cubicBezTo>
                  <a:cubicBezTo>
                    <a:pt x="375" y="171"/>
                    <a:pt x="375" y="171"/>
                    <a:pt x="375" y="171"/>
                  </a:cubicBezTo>
                  <a:cubicBezTo>
                    <a:pt x="377" y="169"/>
                    <a:pt x="377" y="169"/>
                    <a:pt x="377" y="169"/>
                  </a:cubicBezTo>
                  <a:cubicBezTo>
                    <a:pt x="378" y="168"/>
                    <a:pt x="378" y="168"/>
                    <a:pt x="378" y="167"/>
                  </a:cubicBezTo>
                  <a:cubicBezTo>
                    <a:pt x="379" y="168"/>
                    <a:pt x="379" y="168"/>
                    <a:pt x="379" y="168"/>
                  </a:cubicBezTo>
                  <a:cubicBezTo>
                    <a:pt x="379" y="168"/>
                    <a:pt x="379" y="168"/>
                    <a:pt x="379" y="168"/>
                  </a:cubicBezTo>
                  <a:cubicBezTo>
                    <a:pt x="379" y="169"/>
                    <a:pt x="380" y="170"/>
                    <a:pt x="380" y="171"/>
                  </a:cubicBezTo>
                  <a:cubicBezTo>
                    <a:pt x="381" y="172"/>
                    <a:pt x="381" y="172"/>
                    <a:pt x="382" y="173"/>
                  </a:cubicBezTo>
                  <a:cubicBezTo>
                    <a:pt x="383" y="173"/>
                    <a:pt x="384" y="173"/>
                    <a:pt x="386" y="173"/>
                  </a:cubicBezTo>
                  <a:cubicBezTo>
                    <a:pt x="388" y="173"/>
                    <a:pt x="389" y="172"/>
                    <a:pt x="390" y="170"/>
                  </a:cubicBezTo>
                  <a:cubicBezTo>
                    <a:pt x="390" y="169"/>
                    <a:pt x="390" y="168"/>
                    <a:pt x="390" y="167"/>
                  </a:cubicBezTo>
                  <a:cubicBezTo>
                    <a:pt x="390" y="166"/>
                    <a:pt x="389" y="165"/>
                    <a:pt x="389" y="165"/>
                  </a:cubicBezTo>
                  <a:cubicBezTo>
                    <a:pt x="388" y="165"/>
                    <a:pt x="386" y="165"/>
                    <a:pt x="383" y="165"/>
                  </a:cubicBezTo>
                  <a:cubicBezTo>
                    <a:pt x="373" y="167"/>
                    <a:pt x="373" y="167"/>
                    <a:pt x="373" y="167"/>
                  </a:cubicBezTo>
                  <a:cubicBezTo>
                    <a:pt x="370" y="167"/>
                    <a:pt x="368" y="168"/>
                    <a:pt x="367" y="168"/>
                  </a:cubicBezTo>
                  <a:cubicBezTo>
                    <a:pt x="367" y="168"/>
                    <a:pt x="367" y="168"/>
                    <a:pt x="367" y="169"/>
                  </a:cubicBezTo>
                  <a:cubicBezTo>
                    <a:pt x="367" y="169"/>
                    <a:pt x="367" y="170"/>
                    <a:pt x="367" y="171"/>
                  </a:cubicBezTo>
                  <a:cubicBezTo>
                    <a:pt x="366" y="171"/>
                    <a:pt x="366" y="171"/>
                    <a:pt x="366" y="171"/>
                  </a:cubicBezTo>
                  <a:cubicBezTo>
                    <a:pt x="365" y="171"/>
                    <a:pt x="365" y="171"/>
                    <a:pt x="365" y="171"/>
                  </a:cubicBezTo>
                  <a:cubicBezTo>
                    <a:pt x="365" y="171"/>
                    <a:pt x="365" y="171"/>
                    <a:pt x="365" y="171"/>
                  </a:cubicBezTo>
                  <a:cubicBezTo>
                    <a:pt x="365" y="170"/>
                    <a:pt x="365" y="168"/>
                    <a:pt x="364" y="165"/>
                  </a:cubicBezTo>
                  <a:cubicBezTo>
                    <a:pt x="364" y="163"/>
                    <a:pt x="364" y="161"/>
                    <a:pt x="363" y="159"/>
                  </a:cubicBezTo>
                  <a:cubicBezTo>
                    <a:pt x="364" y="159"/>
                    <a:pt x="364" y="159"/>
                    <a:pt x="364" y="159"/>
                  </a:cubicBezTo>
                  <a:cubicBezTo>
                    <a:pt x="365" y="159"/>
                    <a:pt x="365" y="159"/>
                    <a:pt x="365" y="159"/>
                  </a:cubicBezTo>
                  <a:cubicBezTo>
                    <a:pt x="365" y="159"/>
                    <a:pt x="365" y="159"/>
                    <a:pt x="365" y="159"/>
                  </a:cubicBezTo>
                  <a:cubicBezTo>
                    <a:pt x="365" y="161"/>
                    <a:pt x="365" y="161"/>
                    <a:pt x="366" y="161"/>
                  </a:cubicBezTo>
                  <a:cubicBezTo>
                    <a:pt x="366" y="162"/>
                    <a:pt x="366" y="162"/>
                    <a:pt x="366" y="162"/>
                  </a:cubicBezTo>
                  <a:cubicBezTo>
                    <a:pt x="367" y="162"/>
                    <a:pt x="369" y="162"/>
                    <a:pt x="372" y="161"/>
                  </a:cubicBezTo>
                  <a:cubicBezTo>
                    <a:pt x="382" y="160"/>
                    <a:pt x="382" y="160"/>
                    <a:pt x="382" y="160"/>
                  </a:cubicBezTo>
                  <a:cubicBezTo>
                    <a:pt x="385" y="160"/>
                    <a:pt x="387" y="159"/>
                    <a:pt x="388" y="159"/>
                  </a:cubicBezTo>
                  <a:cubicBezTo>
                    <a:pt x="388" y="159"/>
                    <a:pt x="389" y="159"/>
                    <a:pt x="389" y="158"/>
                  </a:cubicBezTo>
                  <a:cubicBezTo>
                    <a:pt x="389" y="158"/>
                    <a:pt x="389" y="157"/>
                    <a:pt x="389" y="156"/>
                  </a:cubicBezTo>
                  <a:cubicBezTo>
                    <a:pt x="389" y="156"/>
                    <a:pt x="389" y="156"/>
                    <a:pt x="389" y="156"/>
                  </a:cubicBezTo>
                  <a:cubicBezTo>
                    <a:pt x="390" y="156"/>
                    <a:pt x="390" y="156"/>
                    <a:pt x="390" y="156"/>
                  </a:cubicBezTo>
                  <a:cubicBezTo>
                    <a:pt x="390" y="156"/>
                    <a:pt x="390" y="156"/>
                    <a:pt x="390" y="156"/>
                  </a:cubicBezTo>
                  <a:cubicBezTo>
                    <a:pt x="390" y="157"/>
                    <a:pt x="391" y="159"/>
                    <a:pt x="391" y="162"/>
                  </a:cubicBezTo>
                  <a:cubicBezTo>
                    <a:pt x="391" y="163"/>
                    <a:pt x="391" y="164"/>
                    <a:pt x="392" y="165"/>
                  </a:cubicBezTo>
                  <a:cubicBezTo>
                    <a:pt x="392" y="167"/>
                    <a:pt x="392" y="169"/>
                    <a:pt x="392" y="170"/>
                  </a:cubicBezTo>
                  <a:cubicBezTo>
                    <a:pt x="393" y="172"/>
                    <a:pt x="393" y="173"/>
                    <a:pt x="392" y="174"/>
                  </a:cubicBezTo>
                  <a:cubicBezTo>
                    <a:pt x="392" y="176"/>
                    <a:pt x="391" y="177"/>
                    <a:pt x="390" y="178"/>
                  </a:cubicBezTo>
                  <a:cubicBezTo>
                    <a:pt x="389" y="178"/>
                    <a:pt x="389" y="178"/>
                    <a:pt x="388" y="178"/>
                  </a:cubicBezTo>
                  <a:cubicBezTo>
                    <a:pt x="384" y="179"/>
                    <a:pt x="382" y="177"/>
                    <a:pt x="380" y="173"/>
                  </a:cubicBezTo>
                  <a:cubicBezTo>
                    <a:pt x="379" y="174"/>
                    <a:pt x="378" y="175"/>
                    <a:pt x="377" y="176"/>
                  </a:cubicBezTo>
                  <a:cubicBezTo>
                    <a:pt x="373" y="179"/>
                    <a:pt x="373" y="179"/>
                    <a:pt x="373" y="179"/>
                  </a:cubicBezTo>
                  <a:cubicBezTo>
                    <a:pt x="370" y="182"/>
                    <a:pt x="369" y="183"/>
                    <a:pt x="369" y="184"/>
                  </a:cubicBezTo>
                  <a:cubicBezTo>
                    <a:pt x="369" y="184"/>
                    <a:pt x="368" y="184"/>
                    <a:pt x="369" y="185"/>
                  </a:cubicBezTo>
                  <a:cubicBezTo>
                    <a:pt x="368" y="185"/>
                    <a:pt x="368" y="185"/>
                    <a:pt x="368" y="185"/>
                  </a:cubicBezTo>
                  <a:lnTo>
                    <a:pt x="367" y="185"/>
                  </a:ln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íśḻíďe">
              <a:extLst>
                <a:ext uri="{FF2B5EF4-FFF2-40B4-BE49-F238E27FC236}">
                  <a16:creationId xmlns:a16="http://schemas.microsoft.com/office/drawing/2014/main" xmlns="" id="{0F2D0D07-A8BD-4645-8008-88B2F4C551A0}"/>
                </a:ext>
              </a:extLst>
            </p:cNvPr>
            <p:cNvSpPr/>
            <p:nvPr userDrawn="1"/>
          </p:nvSpPr>
          <p:spPr bwMode="auto">
            <a:xfrm>
              <a:off x="2537619" y="2790826"/>
              <a:ext cx="1004888" cy="1233488"/>
            </a:xfrm>
            <a:custGeom>
              <a:avLst/>
              <a:gdLst>
                <a:gd name="T0" fmla="*/ 43 w 238"/>
                <a:gd name="T1" fmla="*/ 113 h 291"/>
                <a:gd name="T2" fmla="*/ 119 w 238"/>
                <a:gd name="T3" fmla="*/ 16 h 291"/>
                <a:gd name="T4" fmla="*/ 196 w 238"/>
                <a:gd name="T5" fmla="*/ 113 h 291"/>
                <a:gd name="T6" fmla="*/ 36 w 238"/>
                <a:gd name="T7" fmla="*/ 26 h 291"/>
                <a:gd name="T8" fmla="*/ 11 w 238"/>
                <a:gd name="T9" fmla="*/ 131 h 291"/>
                <a:gd name="T10" fmla="*/ 238 w 238"/>
                <a:gd name="T11" fmla="*/ 131 h 291"/>
                <a:gd name="T12" fmla="*/ 207 w 238"/>
                <a:gd name="T13" fmla="*/ 114 h 291"/>
                <a:gd name="T14" fmla="*/ 119 w 238"/>
                <a:gd name="T15" fmla="*/ 0 h 291"/>
                <a:gd name="T16" fmla="*/ 175 w 238"/>
                <a:gd name="T17" fmla="*/ 61 h 291"/>
                <a:gd name="T18" fmla="*/ 143 w 238"/>
                <a:gd name="T19" fmla="*/ 94 h 291"/>
                <a:gd name="T20" fmla="*/ 175 w 238"/>
                <a:gd name="T21" fmla="*/ 155 h 291"/>
                <a:gd name="T22" fmla="*/ 143 w 238"/>
                <a:gd name="T23" fmla="*/ 174 h 291"/>
                <a:gd name="T24" fmla="*/ 127 w 238"/>
                <a:gd name="T25" fmla="*/ 110 h 291"/>
                <a:gd name="T26" fmla="*/ 64 w 238"/>
                <a:gd name="T27" fmla="*/ 174 h 291"/>
                <a:gd name="T28" fmla="*/ 80 w 238"/>
                <a:gd name="T29" fmla="*/ 155 h 291"/>
                <a:gd name="T30" fmla="*/ 80 w 238"/>
                <a:gd name="T31" fmla="*/ 94 h 291"/>
                <a:gd name="T32" fmla="*/ 64 w 238"/>
                <a:gd name="T33" fmla="*/ 78 h 291"/>
                <a:gd name="T34" fmla="*/ 171 w 238"/>
                <a:gd name="T35" fmla="*/ 219 h 291"/>
                <a:gd name="T36" fmla="*/ 163 w 238"/>
                <a:gd name="T37" fmla="*/ 220 h 291"/>
                <a:gd name="T38" fmla="*/ 157 w 238"/>
                <a:gd name="T39" fmla="*/ 221 h 291"/>
                <a:gd name="T40" fmla="*/ 160 w 238"/>
                <a:gd name="T41" fmla="*/ 217 h 291"/>
                <a:gd name="T42" fmla="*/ 167 w 238"/>
                <a:gd name="T43" fmla="*/ 218 h 291"/>
                <a:gd name="T44" fmla="*/ 173 w 238"/>
                <a:gd name="T45" fmla="*/ 216 h 291"/>
                <a:gd name="T46" fmla="*/ 137 w 238"/>
                <a:gd name="T47" fmla="*/ 224 h 291"/>
                <a:gd name="T48" fmla="*/ 145 w 238"/>
                <a:gd name="T49" fmla="*/ 220 h 291"/>
                <a:gd name="T50" fmla="*/ 148 w 238"/>
                <a:gd name="T51" fmla="*/ 212 h 291"/>
                <a:gd name="T52" fmla="*/ 142 w 238"/>
                <a:gd name="T53" fmla="*/ 214 h 291"/>
                <a:gd name="T54" fmla="*/ 138 w 238"/>
                <a:gd name="T55" fmla="*/ 216 h 291"/>
                <a:gd name="T56" fmla="*/ 143 w 238"/>
                <a:gd name="T57" fmla="*/ 211 h 291"/>
                <a:gd name="T58" fmla="*/ 150 w 238"/>
                <a:gd name="T59" fmla="*/ 217 h 291"/>
                <a:gd name="T60" fmla="*/ 140 w 238"/>
                <a:gd name="T61" fmla="*/ 223 h 291"/>
                <a:gd name="T62" fmla="*/ 131 w 238"/>
                <a:gd name="T63" fmla="*/ 227 h 291"/>
                <a:gd name="T64" fmla="*/ 123 w 238"/>
                <a:gd name="T65" fmla="*/ 226 h 291"/>
                <a:gd name="T66" fmla="*/ 124 w 238"/>
                <a:gd name="T67" fmla="*/ 213 h 291"/>
                <a:gd name="T68" fmla="*/ 130 w 238"/>
                <a:gd name="T69" fmla="*/ 210 h 291"/>
                <a:gd name="T70" fmla="*/ 128 w 238"/>
                <a:gd name="T71" fmla="*/ 224 h 291"/>
                <a:gd name="T72" fmla="*/ 131 w 238"/>
                <a:gd name="T73" fmla="*/ 226 h 291"/>
                <a:gd name="T74" fmla="*/ 111 w 238"/>
                <a:gd name="T75" fmla="*/ 211 h 291"/>
                <a:gd name="T76" fmla="*/ 109 w 238"/>
                <a:gd name="T77" fmla="*/ 223 h 291"/>
                <a:gd name="T78" fmla="*/ 113 w 238"/>
                <a:gd name="T79" fmla="*/ 220 h 291"/>
                <a:gd name="T80" fmla="*/ 115 w 238"/>
                <a:gd name="T81" fmla="*/ 224 h 291"/>
                <a:gd name="T82" fmla="*/ 102 w 238"/>
                <a:gd name="T83" fmla="*/ 231 h 291"/>
                <a:gd name="T84" fmla="*/ 110 w 238"/>
                <a:gd name="T85" fmla="*/ 224 h 291"/>
                <a:gd name="T86" fmla="*/ 106 w 238"/>
                <a:gd name="T87" fmla="*/ 212 h 291"/>
                <a:gd name="T88" fmla="*/ 96 w 238"/>
                <a:gd name="T89" fmla="*/ 227 h 291"/>
                <a:gd name="T90" fmla="*/ 89 w 238"/>
                <a:gd name="T91" fmla="*/ 226 h 291"/>
                <a:gd name="T92" fmla="*/ 89 w 238"/>
                <a:gd name="T93" fmla="*/ 213 h 291"/>
                <a:gd name="T94" fmla="*/ 96 w 238"/>
                <a:gd name="T95" fmla="*/ 210 h 291"/>
                <a:gd name="T96" fmla="*/ 93 w 238"/>
                <a:gd name="T97" fmla="*/ 224 h 291"/>
                <a:gd name="T98" fmla="*/ 97 w 238"/>
                <a:gd name="T99" fmla="*/ 226 h 291"/>
                <a:gd name="T100" fmla="*/ 81 w 238"/>
                <a:gd name="T101" fmla="*/ 219 h 291"/>
                <a:gd name="T102" fmla="*/ 73 w 238"/>
                <a:gd name="T103" fmla="*/ 220 h 291"/>
                <a:gd name="T104" fmla="*/ 67 w 238"/>
                <a:gd name="T105" fmla="*/ 221 h 291"/>
                <a:gd name="T106" fmla="*/ 70 w 238"/>
                <a:gd name="T107" fmla="*/ 217 h 291"/>
                <a:gd name="T108" fmla="*/ 77 w 238"/>
                <a:gd name="T109" fmla="*/ 218 h 291"/>
                <a:gd name="T110" fmla="*/ 83 w 238"/>
                <a:gd name="T111" fmla="*/ 216 h 291"/>
                <a:gd name="T112" fmla="*/ 22 w 238"/>
                <a:gd name="T113" fmla="*/ 151 h 291"/>
                <a:gd name="T114" fmla="*/ 185 w 238"/>
                <a:gd name="T115" fmla="*/ 114 h 291"/>
                <a:gd name="T116" fmla="*/ 119 w 238"/>
                <a:gd name="T117" fmla="*/ 28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 h="291">
                  <a:moveTo>
                    <a:pt x="119" y="279"/>
                  </a:moveTo>
                  <a:cubicBezTo>
                    <a:pt x="59" y="256"/>
                    <a:pt x="16" y="206"/>
                    <a:pt x="11" y="142"/>
                  </a:cubicBezTo>
                  <a:cubicBezTo>
                    <a:pt x="12" y="142"/>
                    <a:pt x="13" y="142"/>
                    <a:pt x="14" y="142"/>
                  </a:cubicBezTo>
                  <a:cubicBezTo>
                    <a:pt x="30" y="142"/>
                    <a:pt x="43" y="129"/>
                    <a:pt x="43" y="113"/>
                  </a:cubicBezTo>
                  <a:cubicBezTo>
                    <a:pt x="43" y="99"/>
                    <a:pt x="31" y="87"/>
                    <a:pt x="17" y="85"/>
                  </a:cubicBezTo>
                  <a:cubicBezTo>
                    <a:pt x="23" y="65"/>
                    <a:pt x="33" y="47"/>
                    <a:pt x="45" y="29"/>
                  </a:cubicBezTo>
                  <a:cubicBezTo>
                    <a:pt x="58" y="36"/>
                    <a:pt x="79" y="38"/>
                    <a:pt x="97" y="30"/>
                  </a:cubicBezTo>
                  <a:cubicBezTo>
                    <a:pt x="106" y="27"/>
                    <a:pt x="113" y="22"/>
                    <a:pt x="119" y="16"/>
                  </a:cubicBezTo>
                  <a:cubicBezTo>
                    <a:pt x="125" y="22"/>
                    <a:pt x="133" y="27"/>
                    <a:pt x="141" y="30"/>
                  </a:cubicBezTo>
                  <a:cubicBezTo>
                    <a:pt x="160" y="38"/>
                    <a:pt x="181" y="36"/>
                    <a:pt x="194" y="29"/>
                  </a:cubicBezTo>
                  <a:cubicBezTo>
                    <a:pt x="205" y="47"/>
                    <a:pt x="215" y="65"/>
                    <a:pt x="221" y="85"/>
                  </a:cubicBezTo>
                  <a:cubicBezTo>
                    <a:pt x="208" y="87"/>
                    <a:pt x="196" y="99"/>
                    <a:pt x="196" y="113"/>
                  </a:cubicBezTo>
                  <a:cubicBezTo>
                    <a:pt x="196" y="129"/>
                    <a:pt x="209" y="142"/>
                    <a:pt x="225" y="142"/>
                  </a:cubicBezTo>
                  <a:cubicBezTo>
                    <a:pt x="226" y="142"/>
                    <a:pt x="227" y="142"/>
                    <a:pt x="228" y="142"/>
                  </a:cubicBezTo>
                  <a:cubicBezTo>
                    <a:pt x="223" y="206"/>
                    <a:pt x="180" y="256"/>
                    <a:pt x="119" y="279"/>
                  </a:cubicBezTo>
                  <a:moveTo>
                    <a:pt x="36" y="26"/>
                  </a:moveTo>
                  <a:cubicBezTo>
                    <a:pt x="22" y="46"/>
                    <a:pt x="11" y="73"/>
                    <a:pt x="5" y="98"/>
                  </a:cubicBezTo>
                  <a:cubicBezTo>
                    <a:pt x="17" y="93"/>
                    <a:pt x="32" y="101"/>
                    <a:pt x="32" y="114"/>
                  </a:cubicBezTo>
                  <a:cubicBezTo>
                    <a:pt x="32" y="124"/>
                    <a:pt x="24" y="132"/>
                    <a:pt x="13" y="132"/>
                  </a:cubicBezTo>
                  <a:cubicBezTo>
                    <a:pt x="12" y="132"/>
                    <a:pt x="11" y="131"/>
                    <a:pt x="11" y="131"/>
                  </a:cubicBezTo>
                  <a:cubicBezTo>
                    <a:pt x="7" y="131"/>
                    <a:pt x="3" y="129"/>
                    <a:pt x="1" y="127"/>
                  </a:cubicBezTo>
                  <a:cubicBezTo>
                    <a:pt x="1" y="128"/>
                    <a:pt x="0" y="129"/>
                    <a:pt x="0" y="131"/>
                  </a:cubicBezTo>
                  <a:cubicBezTo>
                    <a:pt x="1" y="204"/>
                    <a:pt x="52" y="266"/>
                    <a:pt x="119" y="291"/>
                  </a:cubicBezTo>
                  <a:cubicBezTo>
                    <a:pt x="187" y="267"/>
                    <a:pt x="238" y="203"/>
                    <a:pt x="238" y="131"/>
                  </a:cubicBezTo>
                  <a:cubicBezTo>
                    <a:pt x="238" y="129"/>
                    <a:pt x="238" y="128"/>
                    <a:pt x="238" y="127"/>
                  </a:cubicBezTo>
                  <a:cubicBezTo>
                    <a:pt x="235" y="129"/>
                    <a:pt x="232" y="131"/>
                    <a:pt x="228" y="131"/>
                  </a:cubicBezTo>
                  <a:cubicBezTo>
                    <a:pt x="227" y="131"/>
                    <a:pt x="227" y="132"/>
                    <a:pt x="226" y="132"/>
                  </a:cubicBezTo>
                  <a:cubicBezTo>
                    <a:pt x="215" y="132"/>
                    <a:pt x="207" y="124"/>
                    <a:pt x="207" y="114"/>
                  </a:cubicBezTo>
                  <a:cubicBezTo>
                    <a:pt x="207" y="101"/>
                    <a:pt x="222" y="93"/>
                    <a:pt x="234" y="98"/>
                  </a:cubicBezTo>
                  <a:cubicBezTo>
                    <a:pt x="228" y="73"/>
                    <a:pt x="217" y="46"/>
                    <a:pt x="203" y="26"/>
                  </a:cubicBezTo>
                  <a:cubicBezTo>
                    <a:pt x="200" y="23"/>
                    <a:pt x="198" y="19"/>
                    <a:pt x="196" y="16"/>
                  </a:cubicBezTo>
                  <a:cubicBezTo>
                    <a:pt x="175" y="40"/>
                    <a:pt x="134" y="22"/>
                    <a:pt x="119" y="0"/>
                  </a:cubicBezTo>
                  <a:cubicBezTo>
                    <a:pt x="104" y="21"/>
                    <a:pt x="65" y="41"/>
                    <a:pt x="43" y="16"/>
                  </a:cubicBezTo>
                  <a:cubicBezTo>
                    <a:pt x="41" y="19"/>
                    <a:pt x="38" y="23"/>
                    <a:pt x="36" y="26"/>
                  </a:cubicBezTo>
                  <a:close/>
                  <a:moveTo>
                    <a:pt x="64" y="61"/>
                  </a:moveTo>
                  <a:cubicBezTo>
                    <a:pt x="175" y="61"/>
                    <a:pt x="175" y="61"/>
                    <a:pt x="175" y="61"/>
                  </a:cubicBezTo>
                  <a:cubicBezTo>
                    <a:pt x="175" y="78"/>
                    <a:pt x="175" y="78"/>
                    <a:pt x="175" y="78"/>
                  </a:cubicBezTo>
                  <a:cubicBezTo>
                    <a:pt x="127" y="78"/>
                    <a:pt x="127" y="78"/>
                    <a:pt x="127" y="78"/>
                  </a:cubicBezTo>
                  <a:cubicBezTo>
                    <a:pt x="127" y="94"/>
                    <a:pt x="127" y="94"/>
                    <a:pt x="127" y="94"/>
                  </a:cubicBezTo>
                  <a:cubicBezTo>
                    <a:pt x="143" y="94"/>
                    <a:pt x="143" y="94"/>
                    <a:pt x="143" y="94"/>
                  </a:cubicBezTo>
                  <a:cubicBezTo>
                    <a:pt x="159" y="94"/>
                    <a:pt x="159" y="94"/>
                    <a:pt x="159" y="94"/>
                  </a:cubicBezTo>
                  <a:cubicBezTo>
                    <a:pt x="175" y="94"/>
                    <a:pt x="175" y="94"/>
                    <a:pt x="175" y="94"/>
                  </a:cubicBezTo>
                  <a:cubicBezTo>
                    <a:pt x="175" y="110"/>
                    <a:pt x="175" y="110"/>
                    <a:pt x="175" y="110"/>
                  </a:cubicBezTo>
                  <a:cubicBezTo>
                    <a:pt x="175" y="155"/>
                    <a:pt x="175" y="155"/>
                    <a:pt x="175" y="155"/>
                  </a:cubicBezTo>
                  <a:cubicBezTo>
                    <a:pt x="159" y="155"/>
                    <a:pt x="159" y="155"/>
                    <a:pt x="159" y="155"/>
                  </a:cubicBezTo>
                  <a:cubicBezTo>
                    <a:pt x="159" y="110"/>
                    <a:pt x="159" y="110"/>
                    <a:pt x="159" y="110"/>
                  </a:cubicBezTo>
                  <a:cubicBezTo>
                    <a:pt x="143" y="110"/>
                    <a:pt x="143" y="110"/>
                    <a:pt x="143" y="110"/>
                  </a:cubicBezTo>
                  <a:cubicBezTo>
                    <a:pt x="143" y="174"/>
                    <a:pt x="143" y="174"/>
                    <a:pt x="143" y="174"/>
                  </a:cubicBezTo>
                  <a:cubicBezTo>
                    <a:pt x="175" y="174"/>
                    <a:pt x="175" y="174"/>
                    <a:pt x="175" y="174"/>
                  </a:cubicBezTo>
                  <a:cubicBezTo>
                    <a:pt x="175" y="190"/>
                    <a:pt x="175" y="190"/>
                    <a:pt x="175" y="190"/>
                  </a:cubicBezTo>
                  <a:cubicBezTo>
                    <a:pt x="127" y="190"/>
                    <a:pt x="127" y="190"/>
                    <a:pt x="127" y="190"/>
                  </a:cubicBezTo>
                  <a:cubicBezTo>
                    <a:pt x="127" y="110"/>
                    <a:pt x="127" y="110"/>
                    <a:pt x="127" y="110"/>
                  </a:cubicBezTo>
                  <a:cubicBezTo>
                    <a:pt x="111" y="110"/>
                    <a:pt x="111" y="110"/>
                    <a:pt x="111" y="110"/>
                  </a:cubicBezTo>
                  <a:cubicBezTo>
                    <a:pt x="111" y="190"/>
                    <a:pt x="111" y="190"/>
                    <a:pt x="111" y="190"/>
                  </a:cubicBezTo>
                  <a:cubicBezTo>
                    <a:pt x="64" y="190"/>
                    <a:pt x="64" y="190"/>
                    <a:pt x="64" y="190"/>
                  </a:cubicBezTo>
                  <a:cubicBezTo>
                    <a:pt x="64" y="174"/>
                    <a:pt x="64" y="174"/>
                    <a:pt x="64" y="174"/>
                  </a:cubicBezTo>
                  <a:cubicBezTo>
                    <a:pt x="96" y="174"/>
                    <a:pt x="96" y="174"/>
                    <a:pt x="96" y="174"/>
                  </a:cubicBezTo>
                  <a:cubicBezTo>
                    <a:pt x="96" y="110"/>
                    <a:pt x="96" y="110"/>
                    <a:pt x="96" y="110"/>
                  </a:cubicBezTo>
                  <a:cubicBezTo>
                    <a:pt x="80" y="110"/>
                    <a:pt x="80" y="110"/>
                    <a:pt x="80" y="110"/>
                  </a:cubicBezTo>
                  <a:cubicBezTo>
                    <a:pt x="80" y="155"/>
                    <a:pt x="80" y="155"/>
                    <a:pt x="80" y="155"/>
                  </a:cubicBezTo>
                  <a:cubicBezTo>
                    <a:pt x="64" y="155"/>
                    <a:pt x="64" y="155"/>
                    <a:pt x="64" y="155"/>
                  </a:cubicBezTo>
                  <a:cubicBezTo>
                    <a:pt x="64" y="110"/>
                    <a:pt x="64" y="110"/>
                    <a:pt x="64" y="110"/>
                  </a:cubicBezTo>
                  <a:cubicBezTo>
                    <a:pt x="64" y="94"/>
                    <a:pt x="64" y="94"/>
                    <a:pt x="64" y="94"/>
                  </a:cubicBezTo>
                  <a:cubicBezTo>
                    <a:pt x="80" y="94"/>
                    <a:pt x="80" y="94"/>
                    <a:pt x="80" y="94"/>
                  </a:cubicBezTo>
                  <a:cubicBezTo>
                    <a:pt x="96" y="94"/>
                    <a:pt x="96" y="94"/>
                    <a:pt x="96" y="94"/>
                  </a:cubicBezTo>
                  <a:cubicBezTo>
                    <a:pt x="111" y="94"/>
                    <a:pt x="111" y="94"/>
                    <a:pt x="111" y="94"/>
                  </a:cubicBezTo>
                  <a:cubicBezTo>
                    <a:pt x="111" y="78"/>
                    <a:pt x="111" y="78"/>
                    <a:pt x="111" y="78"/>
                  </a:cubicBezTo>
                  <a:cubicBezTo>
                    <a:pt x="64" y="78"/>
                    <a:pt x="64" y="78"/>
                    <a:pt x="64" y="78"/>
                  </a:cubicBezTo>
                  <a:lnTo>
                    <a:pt x="64" y="61"/>
                  </a:lnTo>
                  <a:close/>
                  <a:moveTo>
                    <a:pt x="173" y="216"/>
                  </a:moveTo>
                  <a:cubicBezTo>
                    <a:pt x="173" y="217"/>
                    <a:pt x="172" y="217"/>
                    <a:pt x="172" y="218"/>
                  </a:cubicBezTo>
                  <a:cubicBezTo>
                    <a:pt x="172" y="218"/>
                    <a:pt x="171" y="219"/>
                    <a:pt x="171" y="219"/>
                  </a:cubicBezTo>
                  <a:cubicBezTo>
                    <a:pt x="170" y="220"/>
                    <a:pt x="169" y="220"/>
                    <a:pt x="169" y="220"/>
                  </a:cubicBezTo>
                  <a:cubicBezTo>
                    <a:pt x="168" y="221"/>
                    <a:pt x="167" y="221"/>
                    <a:pt x="167" y="221"/>
                  </a:cubicBezTo>
                  <a:cubicBezTo>
                    <a:pt x="166" y="221"/>
                    <a:pt x="165" y="221"/>
                    <a:pt x="165" y="220"/>
                  </a:cubicBezTo>
                  <a:cubicBezTo>
                    <a:pt x="164" y="220"/>
                    <a:pt x="164" y="220"/>
                    <a:pt x="163" y="220"/>
                  </a:cubicBezTo>
                  <a:cubicBezTo>
                    <a:pt x="163" y="219"/>
                    <a:pt x="162" y="219"/>
                    <a:pt x="162" y="219"/>
                  </a:cubicBezTo>
                  <a:cubicBezTo>
                    <a:pt x="161" y="219"/>
                    <a:pt x="161" y="219"/>
                    <a:pt x="160" y="219"/>
                  </a:cubicBezTo>
                  <a:cubicBezTo>
                    <a:pt x="160" y="219"/>
                    <a:pt x="159" y="219"/>
                    <a:pt x="159" y="219"/>
                  </a:cubicBezTo>
                  <a:cubicBezTo>
                    <a:pt x="158" y="220"/>
                    <a:pt x="157" y="221"/>
                    <a:pt x="157" y="221"/>
                  </a:cubicBezTo>
                  <a:cubicBezTo>
                    <a:pt x="156" y="221"/>
                    <a:pt x="156" y="221"/>
                    <a:pt x="156" y="221"/>
                  </a:cubicBezTo>
                  <a:cubicBezTo>
                    <a:pt x="156" y="220"/>
                    <a:pt x="156" y="220"/>
                    <a:pt x="157" y="219"/>
                  </a:cubicBezTo>
                  <a:cubicBezTo>
                    <a:pt x="157" y="219"/>
                    <a:pt x="158" y="218"/>
                    <a:pt x="158" y="218"/>
                  </a:cubicBezTo>
                  <a:cubicBezTo>
                    <a:pt x="159" y="218"/>
                    <a:pt x="159" y="217"/>
                    <a:pt x="160" y="217"/>
                  </a:cubicBezTo>
                  <a:cubicBezTo>
                    <a:pt x="161" y="217"/>
                    <a:pt x="161" y="216"/>
                    <a:pt x="162" y="216"/>
                  </a:cubicBezTo>
                  <a:cubicBezTo>
                    <a:pt x="163" y="216"/>
                    <a:pt x="163" y="216"/>
                    <a:pt x="164" y="217"/>
                  </a:cubicBezTo>
                  <a:cubicBezTo>
                    <a:pt x="165" y="217"/>
                    <a:pt x="165" y="217"/>
                    <a:pt x="166" y="217"/>
                  </a:cubicBezTo>
                  <a:cubicBezTo>
                    <a:pt x="166" y="218"/>
                    <a:pt x="166" y="218"/>
                    <a:pt x="167" y="218"/>
                  </a:cubicBezTo>
                  <a:cubicBezTo>
                    <a:pt x="167" y="218"/>
                    <a:pt x="168" y="218"/>
                    <a:pt x="168" y="218"/>
                  </a:cubicBezTo>
                  <a:cubicBezTo>
                    <a:pt x="169" y="218"/>
                    <a:pt x="170" y="218"/>
                    <a:pt x="170" y="218"/>
                  </a:cubicBezTo>
                  <a:cubicBezTo>
                    <a:pt x="171" y="217"/>
                    <a:pt x="171" y="217"/>
                    <a:pt x="172" y="216"/>
                  </a:cubicBezTo>
                  <a:lnTo>
                    <a:pt x="173" y="216"/>
                  </a:lnTo>
                  <a:close/>
                  <a:moveTo>
                    <a:pt x="149" y="227"/>
                  </a:moveTo>
                  <a:cubicBezTo>
                    <a:pt x="135" y="227"/>
                    <a:pt x="135" y="227"/>
                    <a:pt x="135" y="227"/>
                  </a:cubicBezTo>
                  <a:cubicBezTo>
                    <a:pt x="135" y="225"/>
                    <a:pt x="135" y="225"/>
                    <a:pt x="135" y="225"/>
                  </a:cubicBezTo>
                  <a:cubicBezTo>
                    <a:pt x="136" y="225"/>
                    <a:pt x="136" y="224"/>
                    <a:pt x="137" y="224"/>
                  </a:cubicBezTo>
                  <a:cubicBezTo>
                    <a:pt x="137" y="224"/>
                    <a:pt x="138" y="223"/>
                    <a:pt x="139" y="223"/>
                  </a:cubicBezTo>
                  <a:cubicBezTo>
                    <a:pt x="139" y="222"/>
                    <a:pt x="140" y="222"/>
                    <a:pt x="140" y="222"/>
                  </a:cubicBezTo>
                  <a:cubicBezTo>
                    <a:pt x="141" y="222"/>
                    <a:pt x="142" y="221"/>
                    <a:pt x="143" y="221"/>
                  </a:cubicBezTo>
                  <a:cubicBezTo>
                    <a:pt x="144" y="220"/>
                    <a:pt x="144" y="220"/>
                    <a:pt x="145" y="220"/>
                  </a:cubicBezTo>
                  <a:cubicBezTo>
                    <a:pt x="145" y="219"/>
                    <a:pt x="146" y="219"/>
                    <a:pt x="146" y="218"/>
                  </a:cubicBezTo>
                  <a:cubicBezTo>
                    <a:pt x="147" y="218"/>
                    <a:pt x="147" y="218"/>
                    <a:pt x="147" y="217"/>
                  </a:cubicBezTo>
                  <a:cubicBezTo>
                    <a:pt x="147" y="217"/>
                    <a:pt x="148" y="216"/>
                    <a:pt x="148" y="215"/>
                  </a:cubicBezTo>
                  <a:cubicBezTo>
                    <a:pt x="148" y="214"/>
                    <a:pt x="148" y="213"/>
                    <a:pt x="148" y="212"/>
                  </a:cubicBezTo>
                  <a:cubicBezTo>
                    <a:pt x="147" y="212"/>
                    <a:pt x="146" y="211"/>
                    <a:pt x="145" y="211"/>
                  </a:cubicBezTo>
                  <a:cubicBezTo>
                    <a:pt x="145" y="211"/>
                    <a:pt x="144" y="212"/>
                    <a:pt x="143" y="212"/>
                  </a:cubicBezTo>
                  <a:cubicBezTo>
                    <a:pt x="143" y="212"/>
                    <a:pt x="142" y="213"/>
                    <a:pt x="142" y="213"/>
                  </a:cubicBezTo>
                  <a:cubicBezTo>
                    <a:pt x="142" y="213"/>
                    <a:pt x="142" y="214"/>
                    <a:pt x="142" y="214"/>
                  </a:cubicBezTo>
                  <a:cubicBezTo>
                    <a:pt x="142" y="215"/>
                    <a:pt x="141" y="215"/>
                    <a:pt x="141" y="215"/>
                  </a:cubicBezTo>
                  <a:cubicBezTo>
                    <a:pt x="141" y="216"/>
                    <a:pt x="141" y="216"/>
                    <a:pt x="141" y="216"/>
                  </a:cubicBezTo>
                  <a:cubicBezTo>
                    <a:pt x="140" y="217"/>
                    <a:pt x="140" y="217"/>
                    <a:pt x="139" y="217"/>
                  </a:cubicBezTo>
                  <a:cubicBezTo>
                    <a:pt x="139" y="217"/>
                    <a:pt x="138" y="217"/>
                    <a:pt x="138" y="216"/>
                  </a:cubicBezTo>
                  <a:cubicBezTo>
                    <a:pt x="138" y="216"/>
                    <a:pt x="138" y="216"/>
                    <a:pt x="138" y="215"/>
                  </a:cubicBezTo>
                  <a:cubicBezTo>
                    <a:pt x="138" y="214"/>
                    <a:pt x="138" y="214"/>
                    <a:pt x="139" y="213"/>
                  </a:cubicBezTo>
                  <a:cubicBezTo>
                    <a:pt x="139" y="213"/>
                    <a:pt x="140" y="212"/>
                    <a:pt x="141" y="212"/>
                  </a:cubicBezTo>
                  <a:cubicBezTo>
                    <a:pt x="141" y="211"/>
                    <a:pt x="142" y="211"/>
                    <a:pt x="143" y="211"/>
                  </a:cubicBezTo>
                  <a:cubicBezTo>
                    <a:pt x="144" y="210"/>
                    <a:pt x="145" y="210"/>
                    <a:pt x="146" y="210"/>
                  </a:cubicBezTo>
                  <a:cubicBezTo>
                    <a:pt x="148" y="210"/>
                    <a:pt x="149" y="211"/>
                    <a:pt x="150" y="212"/>
                  </a:cubicBezTo>
                  <a:cubicBezTo>
                    <a:pt x="151" y="213"/>
                    <a:pt x="152" y="214"/>
                    <a:pt x="151" y="215"/>
                  </a:cubicBezTo>
                  <a:cubicBezTo>
                    <a:pt x="151" y="216"/>
                    <a:pt x="151" y="217"/>
                    <a:pt x="150" y="217"/>
                  </a:cubicBezTo>
                  <a:cubicBezTo>
                    <a:pt x="150" y="218"/>
                    <a:pt x="150" y="219"/>
                    <a:pt x="149" y="219"/>
                  </a:cubicBezTo>
                  <a:cubicBezTo>
                    <a:pt x="148" y="220"/>
                    <a:pt x="148" y="220"/>
                    <a:pt x="147" y="220"/>
                  </a:cubicBezTo>
                  <a:cubicBezTo>
                    <a:pt x="146" y="221"/>
                    <a:pt x="145" y="221"/>
                    <a:pt x="143" y="222"/>
                  </a:cubicBezTo>
                  <a:cubicBezTo>
                    <a:pt x="142" y="222"/>
                    <a:pt x="141" y="223"/>
                    <a:pt x="140" y="223"/>
                  </a:cubicBezTo>
                  <a:cubicBezTo>
                    <a:pt x="139" y="224"/>
                    <a:pt x="139" y="224"/>
                    <a:pt x="138" y="224"/>
                  </a:cubicBezTo>
                  <a:cubicBezTo>
                    <a:pt x="150" y="224"/>
                    <a:pt x="150" y="224"/>
                    <a:pt x="150" y="224"/>
                  </a:cubicBezTo>
                  <a:lnTo>
                    <a:pt x="149" y="227"/>
                  </a:lnTo>
                  <a:close/>
                  <a:moveTo>
                    <a:pt x="131" y="227"/>
                  </a:moveTo>
                  <a:cubicBezTo>
                    <a:pt x="120" y="227"/>
                    <a:pt x="120" y="227"/>
                    <a:pt x="120" y="227"/>
                  </a:cubicBezTo>
                  <a:cubicBezTo>
                    <a:pt x="120" y="226"/>
                    <a:pt x="120" y="226"/>
                    <a:pt x="120" y="226"/>
                  </a:cubicBezTo>
                  <a:cubicBezTo>
                    <a:pt x="121" y="226"/>
                    <a:pt x="121" y="226"/>
                    <a:pt x="122" y="226"/>
                  </a:cubicBezTo>
                  <a:cubicBezTo>
                    <a:pt x="123" y="226"/>
                    <a:pt x="123" y="226"/>
                    <a:pt x="123" y="226"/>
                  </a:cubicBezTo>
                  <a:cubicBezTo>
                    <a:pt x="124" y="226"/>
                    <a:pt x="124" y="225"/>
                    <a:pt x="124" y="225"/>
                  </a:cubicBezTo>
                  <a:cubicBezTo>
                    <a:pt x="124" y="225"/>
                    <a:pt x="125" y="225"/>
                    <a:pt x="125" y="224"/>
                  </a:cubicBezTo>
                  <a:cubicBezTo>
                    <a:pt x="127" y="213"/>
                    <a:pt x="127" y="213"/>
                    <a:pt x="127" y="213"/>
                  </a:cubicBezTo>
                  <a:cubicBezTo>
                    <a:pt x="124" y="213"/>
                    <a:pt x="124" y="213"/>
                    <a:pt x="124" y="213"/>
                  </a:cubicBezTo>
                  <a:cubicBezTo>
                    <a:pt x="124" y="212"/>
                    <a:pt x="124" y="212"/>
                    <a:pt x="124" y="212"/>
                  </a:cubicBezTo>
                  <a:cubicBezTo>
                    <a:pt x="125" y="212"/>
                    <a:pt x="125" y="212"/>
                    <a:pt x="125" y="212"/>
                  </a:cubicBezTo>
                  <a:cubicBezTo>
                    <a:pt x="126" y="212"/>
                    <a:pt x="127" y="212"/>
                    <a:pt x="128" y="212"/>
                  </a:cubicBezTo>
                  <a:cubicBezTo>
                    <a:pt x="129" y="211"/>
                    <a:pt x="130" y="211"/>
                    <a:pt x="130" y="210"/>
                  </a:cubicBezTo>
                  <a:cubicBezTo>
                    <a:pt x="131" y="210"/>
                    <a:pt x="131" y="210"/>
                    <a:pt x="131" y="210"/>
                  </a:cubicBezTo>
                  <a:cubicBezTo>
                    <a:pt x="131" y="211"/>
                    <a:pt x="131" y="212"/>
                    <a:pt x="131" y="213"/>
                  </a:cubicBezTo>
                  <a:cubicBezTo>
                    <a:pt x="130" y="213"/>
                    <a:pt x="130" y="214"/>
                    <a:pt x="130" y="215"/>
                  </a:cubicBezTo>
                  <a:cubicBezTo>
                    <a:pt x="128" y="224"/>
                    <a:pt x="128" y="224"/>
                    <a:pt x="128" y="224"/>
                  </a:cubicBezTo>
                  <a:cubicBezTo>
                    <a:pt x="128" y="224"/>
                    <a:pt x="128" y="225"/>
                    <a:pt x="128" y="225"/>
                  </a:cubicBezTo>
                  <a:cubicBezTo>
                    <a:pt x="128" y="225"/>
                    <a:pt x="128" y="225"/>
                    <a:pt x="128" y="226"/>
                  </a:cubicBezTo>
                  <a:cubicBezTo>
                    <a:pt x="128" y="226"/>
                    <a:pt x="129" y="226"/>
                    <a:pt x="129" y="226"/>
                  </a:cubicBezTo>
                  <a:cubicBezTo>
                    <a:pt x="130" y="226"/>
                    <a:pt x="130" y="226"/>
                    <a:pt x="131" y="226"/>
                  </a:cubicBezTo>
                  <a:lnTo>
                    <a:pt x="131" y="227"/>
                  </a:lnTo>
                  <a:close/>
                  <a:moveTo>
                    <a:pt x="114" y="219"/>
                  </a:moveTo>
                  <a:cubicBezTo>
                    <a:pt x="114" y="217"/>
                    <a:pt x="114" y="215"/>
                    <a:pt x="114" y="213"/>
                  </a:cubicBezTo>
                  <a:cubicBezTo>
                    <a:pt x="114" y="212"/>
                    <a:pt x="113" y="211"/>
                    <a:pt x="111" y="211"/>
                  </a:cubicBezTo>
                  <a:cubicBezTo>
                    <a:pt x="110" y="211"/>
                    <a:pt x="109" y="212"/>
                    <a:pt x="108" y="213"/>
                  </a:cubicBezTo>
                  <a:cubicBezTo>
                    <a:pt x="107" y="214"/>
                    <a:pt x="106" y="215"/>
                    <a:pt x="106" y="217"/>
                  </a:cubicBezTo>
                  <a:cubicBezTo>
                    <a:pt x="105" y="219"/>
                    <a:pt x="106" y="220"/>
                    <a:pt x="106" y="221"/>
                  </a:cubicBezTo>
                  <a:cubicBezTo>
                    <a:pt x="107" y="222"/>
                    <a:pt x="107" y="223"/>
                    <a:pt x="109" y="223"/>
                  </a:cubicBezTo>
                  <a:cubicBezTo>
                    <a:pt x="110" y="223"/>
                    <a:pt x="110" y="223"/>
                    <a:pt x="111" y="222"/>
                  </a:cubicBezTo>
                  <a:cubicBezTo>
                    <a:pt x="112" y="222"/>
                    <a:pt x="112" y="222"/>
                    <a:pt x="113" y="221"/>
                  </a:cubicBezTo>
                  <a:cubicBezTo>
                    <a:pt x="113" y="221"/>
                    <a:pt x="113" y="221"/>
                    <a:pt x="113" y="221"/>
                  </a:cubicBezTo>
                  <a:cubicBezTo>
                    <a:pt x="113" y="221"/>
                    <a:pt x="113" y="220"/>
                    <a:pt x="113" y="220"/>
                  </a:cubicBezTo>
                  <a:cubicBezTo>
                    <a:pt x="114" y="220"/>
                    <a:pt x="114" y="220"/>
                    <a:pt x="114" y="220"/>
                  </a:cubicBezTo>
                  <a:cubicBezTo>
                    <a:pt x="114" y="219"/>
                    <a:pt x="114" y="219"/>
                    <a:pt x="114" y="219"/>
                  </a:cubicBezTo>
                  <a:close/>
                  <a:moveTo>
                    <a:pt x="117" y="219"/>
                  </a:moveTo>
                  <a:cubicBezTo>
                    <a:pt x="117" y="221"/>
                    <a:pt x="116" y="223"/>
                    <a:pt x="115" y="224"/>
                  </a:cubicBezTo>
                  <a:cubicBezTo>
                    <a:pt x="114" y="226"/>
                    <a:pt x="113" y="227"/>
                    <a:pt x="111" y="228"/>
                  </a:cubicBezTo>
                  <a:cubicBezTo>
                    <a:pt x="110" y="230"/>
                    <a:pt x="109" y="231"/>
                    <a:pt x="107" y="231"/>
                  </a:cubicBezTo>
                  <a:cubicBezTo>
                    <a:pt x="105" y="232"/>
                    <a:pt x="103" y="233"/>
                    <a:pt x="102" y="233"/>
                  </a:cubicBezTo>
                  <a:cubicBezTo>
                    <a:pt x="102" y="231"/>
                    <a:pt x="102" y="231"/>
                    <a:pt x="102" y="231"/>
                  </a:cubicBezTo>
                  <a:cubicBezTo>
                    <a:pt x="103" y="231"/>
                    <a:pt x="103" y="231"/>
                    <a:pt x="103" y="231"/>
                  </a:cubicBezTo>
                  <a:cubicBezTo>
                    <a:pt x="105" y="231"/>
                    <a:pt x="107" y="229"/>
                    <a:pt x="109" y="228"/>
                  </a:cubicBezTo>
                  <a:cubicBezTo>
                    <a:pt x="111" y="227"/>
                    <a:pt x="112" y="225"/>
                    <a:pt x="113" y="223"/>
                  </a:cubicBezTo>
                  <a:cubicBezTo>
                    <a:pt x="112" y="223"/>
                    <a:pt x="111" y="224"/>
                    <a:pt x="110" y="224"/>
                  </a:cubicBezTo>
                  <a:cubicBezTo>
                    <a:pt x="109" y="224"/>
                    <a:pt x="108" y="225"/>
                    <a:pt x="107" y="225"/>
                  </a:cubicBezTo>
                  <a:cubicBezTo>
                    <a:pt x="105" y="225"/>
                    <a:pt x="104" y="224"/>
                    <a:pt x="103" y="223"/>
                  </a:cubicBezTo>
                  <a:cubicBezTo>
                    <a:pt x="102" y="221"/>
                    <a:pt x="102" y="220"/>
                    <a:pt x="102" y="218"/>
                  </a:cubicBezTo>
                  <a:cubicBezTo>
                    <a:pt x="103" y="216"/>
                    <a:pt x="104" y="214"/>
                    <a:pt x="106" y="212"/>
                  </a:cubicBezTo>
                  <a:cubicBezTo>
                    <a:pt x="108" y="211"/>
                    <a:pt x="110" y="210"/>
                    <a:pt x="112" y="210"/>
                  </a:cubicBezTo>
                  <a:cubicBezTo>
                    <a:pt x="114" y="210"/>
                    <a:pt x="116" y="211"/>
                    <a:pt x="117" y="213"/>
                  </a:cubicBezTo>
                  <a:cubicBezTo>
                    <a:pt x="118" y="214"/>
                    <a:pt x="118" y="216"/>
                    <a:pt x="117" y="219"/>
                  </a:cubicBezTo>
                  <a:close/>
                  <a:moveTo>
                    <a:pt x="96" y="227"/>
                  </a:moveTo>
                  <a:cubicBezTo>
                    <a:pt x="86" y="227"/>
                    <a:pt x="86" y="227"/>
                    <a:pt x="86" y="227"/>
                  </a:cubicBezTo>
                  <a:cubicBezTo>
                    <a:pt x="86" y="226"/>
                    <a:pt x="86" y="226"/>
                    <a:pt x="86" y="226"/>
                  </a:cubicBezTo>
                  <a:cubicBezTo>
                    <a:pt x="87" y="226"/>
                    <a:pt x="87" y="226"/>
                    <a:pt x="88" y="226"/>
                  </a:cubicBezTo>
                  <a:cubicBezTo>
                    <a:pt x="88" y="226"/>
                    <a:pt x="89" y="226"/>
                    <a:pt x="89" y="226"/>
                  </a:cubicBezTo>
                  <a:cubicBezTo>
                    <a:pt x="89" y="226"/>
                    <a:pt x="90" y="225"/>
                    <a:pt x="90" y="225"/>
                  </a:cubicBezTo>
                  <a:cubicBezTo>
                    <a:pt x="90" y="225"/>
                    <a:pt x="90" y="225"/>
                    <a:pt x="90" y="224"/>
                  </a:cubicBezTo>
                  <a:cubicBezTo>
                    <a:pt x="93" y="213"/>
                    <a:pt x="93" y="213"/>
                    <a:pt x="93" y="213"/>
                  </a:cubicBezTo>
                  <a:cubicBezTo>
                    <a:pt x="89" y="213"/>
                    <a:pt x="89" y="213"/>
                    <a:pt x="89" y="213"/>
                  </a:cubicBezTo>
                  <a:cubicBezTo>
                    <a:pt x="90" y="212"/>
                    <a:pt x="90" y="212"/>
                    <a:pt x="90" y="212"/>
                  </a:cubicBezTo>
                  <a:cubicBezTo>
                    <a:pt x="90" y="212"/>
                    <a:pt x="90" y="212"/>
                    <a:pt x="90" y="212"/>
                  </a:cubicBezTo>
                  <a:cubicBezTo>
                    <a:pt x="92" y="212"/>
                    <a:pt x="93" y="212"/>
                    <a:pt x="94" y="212"/>
                  </a:cubicBezTo>
                  <a:cubicBezTo>
                    <a:pt x="95" y="211"/>
                    <a:pt x="95" y="211"/>
                    <a:pt x="96" y="210"/>
                  </a:cubicBezTo>
                  <a:cubicBezTo>
                    <a:pt x="97" y="210"/>
                    <a:pt x="97" y="210"/>
                    <a:pt x="97" y="210"/>
                  </a:cubicBezTo>
                  <a:cubicBezTo>
                    <a:pt x="97" y="211"/>
                    <a:pt x="97" y="212"/>
                    <a:pt x="96" y="213"/>
                  </a:cubicBezTo>
                  <a:cubicBezTo>
                    <a:pt x="96" y="213"/>
                    <a:pt x="96" y="214"/>
                    <a:pt x="96" y="215"/>
                  </a:cubicBezTo>
                  <a:cubicBezTo>
                    <a:pt x="93" y="224"/>
                    <a:pt x="93" y="224"/>
                    <a:pt x="93" y="224"/>
                  </a:cubicBezTo>
                  <a:cubicBezTo>
                    <a:pt x="93" y="224"/>
                    <a:pt x="93" y="225"/>
                    <a:pt x="93" y="225"/>
                  </a:cubicBezTo>
                  <a:cubicBezTo>
                    <a:pt x="94" y="225"/>
                    <a:pt x="94" y="225"/>
                    <a:pt x="94" y="226"/>
                  </a:cubicBezTo>
                  <a:cubicBezTo>
                    <a:pt x="94" y="226"/>
                    <a:pt x="95" y="226"/>
                    <a:pt x="95" y="226"/>
                  </a:cubicBezTo>
                  <a:cubicBezTo>
                    <a:pt x="96" y="226"/>
                    <a:pt x="96" y="226"/>
                    <a:pt x="97" y="226"/>
                  </a:cubicBezTo>
                  <a:lnTo>
                    <a:pt x="96" y="227"/>
                  </a:lnTo>
                  <a:close/>
                  <a:moveTo>
                    <a:pt x="83" y="216"/>
                  </a:moveTo>
                  <a:cubicBezTo>
                    <a:pt x="83" y="217"/>
                    <a:pt x="82" y="217"/>
                    <a:pt x="82" y="218"/>
                  </a:cubicBezTo>
                  <a:cubicBezTo>
                    <a:pt x="82" y="218"/>
                    <a:pt x="81" y="219"/>
                    <a:pt x="81" y="219"/>
                  </a:cubicBezTo>
                  <a:cubicBezTo>
                    <a:pt x="80" y="220"/>
                    <a:pt x="79" y="220"/>
                    <a:pt x="79" y="220"/>
                  </a:cubicBezTo>
                  <a:cubicBezTo>
                    <a:pt x="78" y="221"/>
                    <a:pt x="77" y="221"/>
                    <a:pt x="77" y="221"/>
                  </a:cubicBezTo>
                  <a:cubicBezTo>
                    <a:pt x="76" y="221"/>
                    <a:pt x="75" y="221"/>
                    <a:pt x="75" y="220"/>
                  </a:cubicBezTo>
                  <a:cubicBezTo>
                    <a:pt x="74" y="220"/>
                    <a:pt x="74" y="220"/>
                    <a:pt x="73" y="220"/>
                  </a:cubicBezTo>
                  <a:cubicBezTo>
                    <a:pt x="73" y="219"/>
                    <a:pt x="72" y="219"/>
                    <a:pt x="72" y="219"/>
                  </a:cubicBezTo>
                  <a:cubicBezTo>
                    <a:pt x="71" y="219"/>
                    <a:pt x="71" y="219"/>
                    <a:pt x="70" y="219"/>
                  </a:cubicBezTo>
                  <a:cubicBezTo>
                    <a:pt x="70" y="219"/>
                    <a:pt x="69" y="219"/>
                    <a:pt x="69" y="219"/>
                  </a:cubicBezTo>
                  <a:cubicBezTo>
                    <a:pt x="68" y="220"/>
                    <a:pt x="67" y="221"/>
                    <a:pt x="67" y="221"/>
                  </a:cubicBezTo>
                  <a:cubicBezTo>
                    <a:pt x="66" y="221"/>
                    <a:pt x="66" y="221"/>
                    <a:pt x="66" y="221"/>
                  </a:cubicBezTo>
                  <a:cubicBezTo>
                    <a:pt x="66" y="220"/>
                    <a:pt x="66" y="220"/>
                    <a:pt x="67" y="219"/>
                  </a:cubicBezTo>
                  <a:cubicBezTo>
                    <a:pt x="67" y="219"/>
                    <a:pt x="68" y="218"/>
                    <a:pt x="68" y="218"/>
                  </a:cubicBezTo>
                  <a:cubicBezTo>
                    <a:pt x="69" y="218"/>
                    <a:pt x="69" y="217"/>
                    <a:pt x="70" y="217"/>
                  </a:cubicBezTo>
                  <a:cubicBezTo>
                    <a:pt x="71" y="217"/>
                    <a:pt x="71" y="216"/>
                    <a:pt x="72" y="216"/>
                  </a:cubicBezTo>
                  <a:cubicBezTo>
                    <a:pt x="73" y="216"/>
                    <a:pt x="73" y="216"/>
                    <a:pt x="74" y="217"/>
                  </a:cubicBezTo>
                  <a:cubicBezTo>
                    <a:pt x="75" y="217"/>
                    <a:pt x="75" y="217"/>
                    <a:pt x="76" y="217"/>
                  </a:cubicBezTo>
                  <a:cubicBezTo>
                    <a:pt x="76" y="218"/>
                    <a:pt x="76" y="218"/>
                    <a:pt x="77" y="218"/>
                  </a:cubicBezTo>
                  <a:cubicBezTo>
                    <a:pt x="77" y="218"/>
                    <a:pt x="78" y="218"/>
                    <a:pt x="78" y="218"/>
                  </a:cubicBezTo>
                  <a:cubicBezTo>
                    <a:pt x="79" y="218"/>
                    <a:pt x="80" y="218"/>
                    <a:pt x="80" y="218"/>
                  </a:cubicBezTo>
                  <a:cubicBezTo>
                    <a:pt x="81" y="217"/>
                    <a:pt x="81" y="217"/>
                    <a:pt x="82" y="216"/>
                  </a:cubicBezTo>
                  <a:lnTo>
                    <a:pt x="83" y="216"/>
                  </a:lnTo>
                  <a:close/>
                  <a:moveTo>
                    <a:pt x="49" y="40"/>
                  </a:moveTo>
                  <a:cubicBezTo>
                    <a:pt x="42" y="51"/>
                    <a:pt x="36" y="64"/>
                    <a:pt x="31" y="77"/>
                  </a:cubicBezTo>
                  <a:cubicBezTo>
                    <a:pt x="44" y="84"/>
                    <a:pt x="54" y="98"/>
                    <a:pt x="54" y="114"/>
                  </a:cubicBezTo>
                  <a:cubicBezTo>
                    <a:pt x="54" y="133"/>
                    <a:pt x="40" y="147"/>
                    <a:pt x="22" y="151"/>
                  </a:cubicBezTo>
                  <a:cubicBezTo>
                    <a:pt x="31" y="203"/>
                    <a:pt x="71" y="250"/>
                    <a:pt x="118" y="269"/>
                  </a:cubicBezTo>
                  <a:cubicBezTo>
                    <a:pt x="118" y="269"/>
                    <a:pt x="119" y="269"/>
                    <a:pt x="119" y="269"/>
                  </a:cubicBezTo>
                  <a:cubicBezTo>
                    <a:pt x="167" y="253"/>
                    <a:pt x="208" y="201"/>
                    <a:pt x="217" y="151"/>
                  </a:cubicBezTo>
                  <a:cubicBezTo>
                    <a:pt x="199" y="147"/>
                    <a:pt x="185" y="133"/>
                    <a:pt x="185" y="114"/>
                  </a:cubicBezTo>
                  <a:cubicBezTo>
                    <a:pt x="185" y="98"/>
                    <a:pt x="195" y="84"/>
                    <a:pt x="208" y="77"/>
                  </a:cubicBezTo>
                  <a:cubicBezTo>
                    <a:pt x="203" y="64"/>
                    <a:pt x="197" y="51"/>
                    <a:pt x="189" y="40"/>
                  </a:cubicBezTo>
                  <a:cubicBezTo>
                    <a:pt x="178" y="47"/>
                    <a:pt x="157" y="47"/>
                    <a:pt x="137" y="38"/>
                  </a:cubicBezTo>
                  <a:cubicBezTo>
                    <a:pt x="131" y="35"/>
                    <a:pt x="125" y="32"/>
                    <a:pt x="119" y="28"/>
                  </a:cubicBezTo>
                  <a:cubicBezTo>
                    <a:pt x="113" y="32"/>
                    <a:pt x="108" y="35"/>
                    <a:pt x="102" y="38"/>
                  </a:cubicBezTo>
                  <a:cubicBezTo>
                    <a:pt x="81" y="47"/>
                    <a:pt x="61" y="47"/>
                    <a:pt x="49" y="4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îṩḷïďê">
              <a:extLst>
                <a:ext uri="{FF2B5EF4-FFF2-40B4-BE49-F238E27FC236}">
                  <a16:creationId xmlns:a16="http://schemas.microsoft.com/office/drawing/2014/main" xmlns="" id="{B491B7B7-53DB-4004-B570-3114CCF2C46C}"/>
                </a:ext>
              </a:extLst>
            </p:cNvPr>
            <p:cNvSpPr/>
            <p:nvPr userDrawn="1"/>
          </p:nvSpPr>
          <p:spPr bwMode="auto">
            <a:xfrm>
              <a:off x="2399506" y="3821113"/>
              <a:ext cx="1235075" cy="449263"/>
            </a:xfrm>
            <a:custGeom>
              <a:avLst/>
              <a:gdLst>
                <a:gd name="T0" fmla="*/ 44 w 293"/>
                <a:gd name="T1" fmla="*/ 26 h 106"/>
                <a:gd name="T2" fmla="*/ 91 w 293"/>
                <a:gd name="T3" fmla="*/ 53 h 106"/>
                <a:gd name="T4" fmla="*/ 75 w 293"/>
                <a:gd name="T5" fmla="*/ 47 h 106"/>
                <a:gd name="T6" fmla="*/ 97 w 293"/>
                <a:gd name="T7" fmla="*/ 44 h 106"/>
                <a:gd name="T8" fmla="*/ 90 w 293"/>
                <a:gd name="T9" fmla="*/ 58 h 106"/>
                <a:gd name="T10" fmla="*/ 83 w 293"/>
                <a:gd name="T11" fmla="*/ 64 h 106"/>
                <a:gd name="T12" fmla="*/ 79 w 293"/>
                <a:gd name="T13" fmla="*/ 74 h 106"/>
                <a:gd name="T14" fmla="*/ 77 w 293"/>
                <a:gd name="T15" fmla="*/ 76 h 106"/>
                <a:gd name="T16" fmla="*/ 63 w 293"/>
                <a:gd name="T17" fmla="*/ 74 h 106"/>
                <a:gd name="T18" fmla="*/ 70 w 293"/>
                <a:gd name="T19" fmla="*/ 59 h 106"/>
                <a:gd name="T20" fmla="*/ 66 w 293"/>
                <a:gd name="T21" fmla="*/ 58 h 106"/>
                <a:gd name="T22" fmla="*/ 134 w 293"/>
                <a:gd name="T23" fmla="*/ 71 h 106"/>
                <a:gd name="T24" fmla="*/ 129 w 293"/>
                <a:gd name="T25" fmla="*/ 87 h 106"/>
                <a:gd name="T26" fmla="*/ 115 w 293"/>
                <a:gd name="T27" fmla="*/ 95 h 106"/>
                <a:gd name="T28" fmla="*/ 120 w 293"/>
                <a:gd name="T29" fmla="*/ 84 h 106"/>
                <a:gd name="T30" fmla="*/ 186 w 293"/>
                <a:gd name="T31" fmla="*/ 62 h 106"/>
                <a:gd name="T32" fmla="*/ 181 w 293"/>
                <a:gd name="T33" fmla="*/ 70 h 106"/>
                <a:gd name="T34" fmla="*/ 191 w 293"/>
                <a:gd name="T35" fmla="*/ 93 h 106"/>
                <a:gd name="T36" fmla="*/ 181 w 293"/>
                <a:gd name="T37" fmla="*/ 58 h 106"/>
                <a:gd name="T38" fmla="*/ 190 w 293"/>
                <a:gd name="T39" fmla="*/ 66 h 106"/>
                <a:gd name="T40" fmla="*/ 183 w 293"/>
                <a:gd name="T41" fmla="*/ 72 h 106"/>
                <a:gd name="T42" fmla="*/ 186 w 293"/>
                <a:gd name="T43" fmla="*/ 71 h 106"/>
                <a:gd name="T44" fmla="*/ 189 w 293"/>
                <a:gd name="T45" fmla="*/ 83 h 106"/>
                <a:gd name="T46" fmla="*/ 187 w 293"/>
                <a:gd name="T47" fmla="*/ 104 h 106"/>
                <a:gd name="T48" fmla="*/ 172 w 293"/>
                <a:gd name="T49" fmla="*/ 102 h 106"/>
                <a:gd name="T50" fmla="*/ 180 w 293"/>
                <a:gd name="T51" fmla="*/ 89 h 106"/>
                <a:gd name="T52" fmla="*/ 177 w 293"/>
                <a:gd name="T53" fmla="*/ 80 h 106"/>
                <a:gd name="T54" fmla="*/ 175 w 293"/>
                <a:gd name="T55" fmla="*/ 75 h 106"/>
                <a:gd name="T56" fmla="*/ 184 w 293"/>
                <a:gd name="T57" fmla="*/ 94 h 106"/>
                <a:gd name="T58" fmla="*/ 226 w 293"/>
                <a:gd name="T59" fmla="*/ 62 h 106"/>
                <a:gd name="T60" fmla="*/ 222 w 293"/>
                <a:gd name="T61" fmla="*/ 42 h 106"/>
                <a:gd name="T62" fmla="*/ 231 w 293"/>
                <a:gd name="T63" fmla="*/ 59 h 106"/>
                <a:gd name="T64" fmla="*/ 242 w 293"/>
                <a:gd name="T65" fmla="*/ 52 h 106"/>
                <a:gd name="T66" fmla="*/ 241 w 293"/>
                <a:gd name="T67" fmla="*/ 67 h 106"/>
                <a:gd name="T68" fmla="*/ 248 w 293"/>
                <a:gd name="T69" fmla="*/ 74 h 106"/>
                <a:gd name="T70" fmla="*/ 232 w 293"/>
                <a:gd name="T71" fmla="*/ 83 h 106"/>
                <a:gd name="T72" fmla="*/ 230 w 293"/>
                <a:gd name="T73" fmla="*/ 73 h 106"/>
                <a:gd name="T74" fmla="*/ 270 w 293"/>
                <a:gd name="T75" fmla="*/ 10 h 106"/>
                <a:gd name="T76" fmla="*/ 273 w 293"/>
                <a:gd name="T77" fmla="*/ 21 h 106"/>
                <a:gd name="T78" fmla="*/ 263 w 293"/>
                <a:gd name="T79" fmla="*/ 23 h 106"/>
                <a:gd name="T80" fmla="*/ 261 w 293"/>
                <a:gd name="T81" fmla="*/ 29 h 106"/>
                <a:gd name="T82" fmla="*/ 256 w 293"/>
                <a:gd name="T83" fmla="*/ 16 h 106"/>
                <a:gd name="T84" fmla="*/ 262 w 293"/>
                <a:gd name="T85" fmla="*/ 11 h 106"/>
                <a:gd name="T86" fmla="*/ 265 w 293"/>
                <a:gd name="T87" fmla="*/ 10 h 106"/>
                <a:gd name="T88" fmla="*/ 274 w 293"/>
                <a:gd name="T89" fmla="*/ 2 h 106"/>
                <a:gd name="T90" fmla="*/ 282 w 293"/>
                <a:gd name="T91" fmla="*/ 12 h 106"/>
                <a:gd name="T92" fmla="*/ 283 w 293"/>
                <a:gd name="T93" fmla="*/ 33 h 106"/>
                <a:gd name="T94" fmla="*/ 292 w 293"/>
                <a:gd name="T95" fmla="*/ 42 h 106"/>
                <a:gd name="T96" fmla="*/ 279 w 293"/>
                <a:gd name="T97" fmla="*/ 45 h 106"/>
                <a:gd name="T98" fmla="*/ 278 w 293"/>
                <a:gd name="T99" fmla="*/ 32 h 106"/>
                <a:gd name="T100" fmla="*/ 275 w 293"/>
                <a:gd name="T101" fmla="*/ 24 h 106"/>
                <a:gd name="T102" fmla="*/ 267 w 293"/>
                <a:gd name="T103" fmla="*/ 28 h 106"/>
                <a:gd name="T104" fmla="*/ 260 w 293"/>
                <a:gd name="T105" fmla="*/ 36 h 106"/>
                <a:gd name="T106" fmla="*/ 266 w 293"/>
                <a:gd name="T107" fmla="*/ 41 h 106"/>
                <a:gd name="T108" fmla="*/ 52 w 293"/>
                <a:gd name="T109" fmla="*/ 14 h 106"/>
                <a:gd name="T110" fmla="*/ 57 w 293"/>
                <a:gd name="T111" fmla="*/ 23 h 106"/>
                <a:gd name="T112" fmla="*/ 54 w 293"/>
                <a:gd name="T113" fmla="*/ 32 h 106"/>
                <a:gd name="T114" fmla="*/ 35 w 293"/>
                <a:gd name="T115" fmla="*/ 39 h 106"/>
                <a:gd name="T116" fmla="*/ 42 w 293"/>
                <a:gd name="T117" fmla="*/ 65 h 106"/>
                <a:gd name="T118" fmla="*/ 33 w 293"/>
                <a:gd name="T119" fmla="*/ 33 h 106"/>
                <a:gd name="T120" fmla="*/ 0 w 293"/>
                <a:gd name="T121" fmla="*/ 32 h 106"/>
                <a:gd name="T122" fmla="*/ 26 w 293"/>
                <a:gd name="T123" fmla="*/ 30 h 106"/>
                <a:gd name="T124" fmla="*/ 39 w 293"/>
                <a:gd name="T125"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3" h="106">
                  <a:moveTo>
                    <a:pt x="45" y="25"/>
                  </a:moveTo>
                  <a:cubicBezTo>
                    <a:pt x="45" y="25"/>
                    <a:pt x="46" y="25"/>
                    <a:pt x="46" y="25"/>
                  </a:cubicBezTo>
                  <a:cubicBezTo>
                    <a:pt x="46" y="26"/>
                    <a:pt x="46" y="26"/>
                    <a:pt x="46" y="26"/>
                  </a:cubicBezTo>
                  <a:cubicBezTo>
                    <a:pt x="46" y="26"/>
                    <a:pt x="46" y="26"/>
                    <a:pt x="46" y="27"/>
                  </a:cubicBezTo>
                  <a:cubicBezTo>
                    <a:pt x="46" y="27"/>
                    <a:pt x="46" y="27"/>
                    <a:pt x="46" y="27"/>
                  </a:cubicBezTo>
                  <a:cubicBezTo>
                    <a:pt x="46" y="27"/>
                    <a:pt x="46" y="27"/>
                    <a:pt x="46" y="28"/>
                  </a:cubicBezTo>
                  <a:cubicBezTo>
                    <a:pt x="46" y="28"/>
                    <a:pt x="46" y="28"/>
                    <a:pt x="46" y="28"/>
                  </a:cubicBezTo>
                  <a:cubicBezTo>
                    <a:pt x="46" y="28"/>
                    <a:pt x="46" y="29"/>
                    <a:pt x="46" y="29"/>
                  </a:cubicBezTo>
                  <a:cubicBezTo>
                    <a:pt x="46" y="29"/>
                    <a:pt x="45" y="29"/>
                    <a:pt x="45" y="29"/>
                  </a:cubicBezTo>
                  <a:cubicBezTo>
                    <a:pt x="45" y="29"/>
                    <a:pt x="45" y="29"/>
                    <a:pt x="45" y="29"/>
                  </a:cubicBezTo>
                  <a:cubicBezTo>
                    <a:pt x="45" y="29"/>
                    <a:pt x="45" y="29"/>
                    <a:pt x="45" y="29"/>
                  </a:cubicBezTo>
                  <a:cubicBezTo>
                    <a:pt x="44" y="29"/>
                    <a:pt x="45" y="29"/>
                    <a:pt x="44" y="29"/>
                  </a:cubicBezTo>
                  <a:cubicBezTo>
                    <a:pt x="44" y="28"/>
                    <a:pt x="44" y="28"/>
                    <a:pt x="44" y="28"/>
                  </a:cubicBezTo>
                  <a:cubicBezTo>
                    <a:pt x="44" y="28"/>
                    <a:pt x="44" y="28"/>
                    <a:pt x="44" y="28"/>
                  </a:cubicBezTo>
                  <a:cubicBezTo>
                    <a:pt x="44" y="28"/>
                    <a:pt x="44" y="28"/>
                    <a:pt x="43" y="28"/>
                  </a:cubicBezTo>
                  <a:cubicBezTo>
                    <a:pt x="43" y="28"/>
                    <a:pt x="43" y="28"/>
                    <a:pt x="43" y="28"/>
                  </a:cubicBezTo>
                  <a:cubicBezTo>
                    <a:pt x="43" y="28"/>
                    <a:pt x="43" y="28"/>
                    <a:pt x="43" y="28"/>
                  </a:cubicBezTo>
                  <a:cubicBezTo>
                    <a:pt x="43" y="27"/>
                    <a:pt x="43" y="27"/>
                    <a:pt x="43" y="27"/>
                  </a:cubicBezTo>
                  <a:cubicBezTo>
                    <a:pt x="43" y="27"/>
                    <a:pt x="43" y="27"/>
                    <a:pt x="43" y="27"/>
                  </a:cubicBezTo>
                  <a:cubicBezTo>
                    <a:pt x="43" y="27"/>
                    <a:pt x="43" y="27"/>
                    <a:pt x="43" y="27"/>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5"/>
                  </a:cubicBezTo>
                  <a:cubicBezTo>
                    <a:pt x="44" y="25"/>
                    <a:pt x="44" y="25"/>
                    <a:pt x="44" y="25"/>
                  </a:cubicBezTo>
                  <a:cubicBezTo>
                    <a:pt x="45" y="25"/>
                    <a:pt x="45" y="25"/>
                    <a:pt x="45" y="25"/>
                  </a:cubicBezTo>
                  <a:cubicBezTo>
                    <a:pt x="45" y="25"/>
                    <a:pt x="45" y="25"/>
                    <a:pt x="45" y="25"/>
                  </a:cubicBezTo>
                  <a:cubicBezTo>
                    <a:pt x="45" y="25"/>
                    <a:pt x="45" y="25"/>
                    <a:pt x="45" y="25"/>
                  </a:cubicBezTo>
                  <a:cubicBezTo>
                    <a:pt x="45" y="25"/>
                    <a:pt x="45" y="25"/>
                    <a:pt x="45" y="25"/>
                  </a:cubicBezTo>
                  <a:moveTo>
                    <a:pt x="93" y="51"/>
                  </a:moveTo>
                  <a:cubicBezTo>
                    <a:pt x="93" y="51"/>
                    <a:pt x="93" y="51"/>
                    <a:pt x="93" y="51"/>
                  </a:cubicBezTo>
                  <a:cubicBezTo>
                    <a:pt x="93" y="51"/>
                    <a:pt x="93" y="51"/>
                    <a:pt x="94" y="51"/>
                  </a:cubicBezTo>
                  <a:cubicBezTo>
                    <a:pt x="94" y="51"/>
                    <a:pt x="94" y="51"/>
                    <a:pt x="94" y="51"/>
                  </a:cubicBezTo>
                  <a:cubicBezTo>
                    <a:pt x="94" y="51"/>
                    <a:pt x="95" y="51"/>
                    <a:pt x="95" y="51"/>
                  </a:cubicBezTo>
                  <a:cubicBezTo>
                    <a:pt x="95" y="51"/>
                    <a:pt x="95" y="51"/>
                    <a:pt x="95" y="52"/>
                  </a:cubicBezTo>
                  <a:cubicBezTo>
                    <a:pt x="95" y="52"/>
                    <a:pt x="95" y="52"/>
                    <a:pt x="95" y="52"/>
                  </a:cubicBezTo>
                  <a:cubicBezTo>
                    <a:pt x="95" y="53"/>
                    <a:pt x="95" y="53"/>
                    <a:pt x="95" y="53"/>
                  </a:cubicBezTo>
                  <a:cubicBezTo>
                    <a:pt x="95" y="53"/>
                    <a:pt x="95" y="53"/>
                    <a:pt x="95" y="53"/>
                  </a:cubicBezTo>
                  <a:cubicBezTo>
                    <a:pt x="94" y="54"/>
                    <a:pt x="94" y="53"/>
                    <a:pt x="94" y="53"/>
                  </a:cubicBezTo>
                  <a:cubicBezTo>
                    <a:pt x="93" y="53"/>
                    <a:pt x="93" y="54"/>
                    <a:pt x="93" y="54"/>
                  </a:cubicBezTo>
                  <a:cubicBezTo>
                    <a:pt x="93" y="54"/>
                    <a:pt x="93" y="54"/>
                    <a:pt x="92" y="54"/>
                  </a:cubicBezTo>
                  <a:cubicBezTo>
                    <a:pt x="92" y="54"/>
                    <a:pt x="91" y="54"/>
                    <a:pt x="91" y="53"/>
                  </a:cubicBezTo>
                  <a:cubicBezTo>
                    <a:pt x="91" y="53"/>
                    <a:pt x="91" y="53"/>
                    <a:pt x="91" y="53"/>
                  </a:cubicBezTo>
                  <a:cubicBezTo>
                    <a:pt x="91" y="52"/>
                    <a:pt x="92" y="52"/>
                    <a:pt x="92" y="52"/>
                  </a:cubicBezTo>
                  <a:cubicBezTo>
                    <a:pt x="92" y="52"/>
                    <a:pt x="92" y="52"/>
                    <a:pt x="92" y="52"/>
                  </a:cubicBezTo>
                  <a:cubicBezTo>
                    <a:pt x="92" y="51"/>
                    <a:pt x="92" y="51"/>
                    <a:pt x="92" y="51"/>
                  </a:cubicBezTo>
                  <a:cubicBezTo>
                    <a:pt x="92" y="51"/>
                    <a:pt x="93" y="51"/>
                    <a:pt x="93" y="51"/>
                  </a:cubicBezTo>
                  <a:close/>
                  <a:moveTo>
                    <a:pt x="81" y="36"/>
                  </a:moveTo>
                  <a:cubicBezTo>
                    <a:pt x="81" y="37"/>
                    <a:pt x="82" y="38"/>
                    <a:pt x="83" y="39"/>
                  </a:cubicBezTo>
                  <a:cubicBezTo>
                    <a:pt x="83" y="40"/>
                    <a:pt x="84" y="40"/>
                    <a:pt x="84" y="41"/>
                  </a:cubicBezTo>
                  <a:cubicBezTo>
                    <a:pt x="84" y="41"/>
                    <a:pt x="84" y="42"/>
                    <a:pt x="85" y="42"/>
                  </a:cubicBezTo>
                  <a:cubicBezTo>
                    <a:pt x="85" y="43"/>
                    <a:pt x="85" y="43"/>
                    <a:pt x="85" y="44"/>
                  </a:cubicBezTo>
                  <a:cubicBezTo>
                    <a:pt x="85" y="45"/>
                    <a:pt x="84" y="45"/>
                    <a:pt x="84" y="45"/>
                  </a:cubicBezTo>
                  <a:cubicBezTo>
                    <a:pt x="84" y="46"/>
                    <a:pt x="83" y="47"/>
                    <a:pt x="83" y="47"/>
                  </a:cubicBezTo>
                  <a:cubicBezTo>
                    <a:pt x="83" y="47"/>
                    <a:pt x="80" y="47"/>
                    <a:pt x="80" y="47"/>
                  </a:cubicBezTo>
                  <a:cubicBezTo>
                    <a:pt x="79" y="46"/>
                    <a:pt x="78" y="46"/>
                    <a:pt x="78" y="46"/>
                  </a:cubicBezTo>
                  <a:cubicBezTo>
                    <a:pt x="78" y="46"/>
                    <a:pt x="77" y="46"/>
                    <a:pt x="77" y="46"/>
                  </a:cubicBezTo>
                  <a:cubicBezTo>
                    <a:pt x="77" y="46"/>
                    <a:pt x="76" y="46"/>
                    <a:pt x="76" y="46"/>
                  </a:cubicBezTo>
                  <a:cubicBezTo>
                    <a:pt x="76" y="46"/>
                    <a:pt x="77" y="45"/>
                    <a:pt x="77" y="45"/>
                  </a:cubicBezTo>
                  <a:cubicBezTo>
                    <a:pt x="77" y="45"/>
                    <a:pt x="78" y="43"/>
                    <a:pt x="79" y="43"/>
                  </a:cubicBezTo>
                  <a:cubicBezTo>
                    <a:pt x="79" y="42"/>
                    <a:pt x="79" y="41"/>
                    <a:pt x="80" y="40"/>
                  </a:cubicBezTo>
                  <a:cubicBezTo>
                    <a:pt x="80" y="39"/>
                    <a:pt x="80" y="38"/>
                    <a:pt x="80" y="37"/>
                  </a:cubicBezTo>
                  <a:cubicBezTo>
                    <a:pt x="80" y="36"/>
                    <a:pt x="81" y="36"/>
                    <a:pt x="81" y="36"/>
                  </a:cubicBezTo>
                  <a:close/>
                  <a:moveTo>
                    <a:pt x="75" y="47"/>
                  </a:moveTo>
                  <a:cubicBezTo>
                    <a:pt x="76" y="47"/>
                    <a:pt x="75" y="48"/>
                    <a:pt x="75" y="48"/>
                  </a:cubicBezTo>
                  <a:cubicBezTo>
                    <a:pt x="75" y="49"/>
                    <a:pt x="75" y="50"/>
                    <a:pt x="76" y="51"/>
                  </a:cubicBezTo>
                  <a:cubicBezTo>
                    <a:pt x="77" y="52"/>
                    <a:pt x="77" y="52"/>
                    <a:pt x="78" y="52"/>
                  </a:cubicBezTo>
                  <a:cubicBezTo>
                    <a:pt x="78" y="53"/>
                    <a:pt x="78" y="53"/>
                    <a:pt x="78" y="54"/>
                  </a:cubicBezTo>
                  <a:cubicBezTo>
                    <a:pt x="77" y="55"/>
                    <a:pt x="77" y="55"/>
                    <a:pt x="78" y="55"/>
                  </a:cubicBezTo>
                  <a:cubicBezTo>
                    <a:pt x="78" y="56"/>
                    <a:pt x="79" y="56"/>
                    <a:pt x="79" y="56"/>
                  </a:cubicBezTo>
                  <a:cubicBezTo>
                    <a:pt x="80" y="56"/>
                    <a:pt x="81" y="54"/>
                    <a:pt x="82" y="53"/>
                  </a:cubicBezTo>
                  <a:cubicBezTo>
                    <a:pt x="82" y="53"/>
                    <a:pt x="82" y="52"/>
                    <a:pt x="82" y="52"/>
                  </a:cubicBezTo>
                  <a:cubicBezTo>
                    <a:pt x="82" y="51"/>
                    <a:pt x="83" y="51"/>
                    <a:pt x="83" y="51"/>
                  </a:cubicBezTo>
                  <a:cubicBezTo>
                    <a:pt x="82" y="50"/>
                    <a:pt x="82" y="50"/>
                    <a:pt x="82" y="50"/>
                  </a:cubicBezTo>
                  <a:cubicBezTo>
                    <a:pt x="81" y="49"/>
                    <a:pt x="81" y="49"/>
                    <a:pt x="81" y="49"/>
                  </a:cubicBezTo>
                  <a:cubicBezTo>
                    <a:pt x="81" y="49"/>
                    <a:pt x="82" y="49"/>
                    <a:pt x="82" y="49"/>
                  </a:cubicBezTo>
                  <a:cubicBezTo>
                    <a:pt x="82" y="49"/>
                    <a:pt x="83" y="49"/>
                    <a:pt x="84" y="49"/>
                  </a:cubicBezTo>
                  <a:cubicBezTo>
                    <a:pt x="84" y="49"/>
                    <a:pt x="85" y="49"/>
                    <a:pt x="85" y="49"/>
                  </a:cubicBezTo>
                  <a:cubicBezTo>
                    <a:pt x="86" y="49"/>
                    <a:pt x="85" y="49"/>
                    <a:pt x="86" y="49"/>
                  </a:cubicBezTo>
                  <a:cubicBezTo>
                    <a:pt x="87" y="48"/>
                    <a:pt x="88" y="46"/>
                    <a:pt x="89" y="45"/>
                  </a:cubicBezTo>
                  <a:cubicBezTo>
                    <a:pt x="89" y="45"/>
                    <a:pt x="90" y="44"/>
                    <a:pt x="90" y="43"/>
                  </a:cubicBezTo>
                  <a:cubicBezTo>
                    <a:pt x="91" y="43"/>
                    <a:pt x="91" y="42"/>
                    <a:pt x="92" y="42"/>
                  </a:cubicBezTo>
                  <a:cubicBezTo>
                    <a:pt x="92" y="41"/>
                    <a:pt x="92" y="41"/>
                    <a:pt x="93" y="40"/>
                  </a:cubicBezTo>
                  <a:cubicBezTo>
                    <a:pt x="93" y="40"/>
                    <a:pt x="93" y="40"/>
                    <a:pt x="94" y="40"/>
                  </a:cubicBezTo>
                  <a:cubicBezTo>
                    <a:pt x="95" y="41"/>
                    <a:pt x="96" y="42"/>
                    <a:pt x="96" y="42"/>
                  </a:cubicBezTo>
                  <a:cubicBezTo>
                    <a:pt x="96" y="43"/>
                    <a:pt x="97" y="44"/>
                    <a:pt x="97" y="44"/>
                  </a:cubicBezTo>
                  <a:cubicBezTo>
                    <a:pt x="97" y="45"/>
                    <a:pt x="97" y="46"/>
                    <a:pt x="96" y="46"/>
                  </a:cubicBezTo>
                  <a:cubicBezTo>
                    <a:pt x="96" y="47"/>
                    <a:pt x="96" y="48"/>
                    <a:pt x="96" y="48"/>
                  </a:cubicBezTo>
                  <a:cubicBezTo>
                    <a:pt x="96" y="49"/>
                    <a:pt x="96" y="49"/>
                    <a:pt x="96" y="49"/>
                  </a:cubicBezTo>
                  <a:cubicBezTo>
                    <a:pt x="96" y="49"/>
                    <a:pt x="96" y="50"/>
                    <a:pt x="97" y="50"/>
                  </a:cubicBezTo>
                  <a:cubicBezTo>
                    <a:pt x="97" y="50"/>
                    <a:pt x="98" y="50"/>
                    <a:pt x="98" y="50"/>
                  </a:cubicBezTo>
                  <a:cubicBezTo>
                    <a:pt x="99" y="51"/>
                    <a:pt x="98" y="50"/>
                    <a:pt x="99" y="51"/>
                  </a:cubicBezTo>
                  <a:cubicBezTo>
                    <a:pt x="101" y="51"/>
                    <a:pt x="100" y="51"/>
                    <a:pt x="101" y="51"/>
                  </a:cubicBezTo>
                  <a:cubicBezTo>
                    <a:pt x="101" y="51"/>
                    <a:pt x="101" y="52"/>
                    <a:pt x="102" y="52"/>
                  </a:cubicBezTo>
                  <a:cubicBezTo>
                    <a:pt x="102" y="52"/>
                    <a:pt x="103" y="52"/>
                    <a:pt x="102" y="53"/>
                  </a:cubicBezTo>
                  <a:cubicBezTo>
                    <a:pt x="102" y="53"/>
                    <a:pt x="101" y="54"/>
                    <a:pt x="101" y="54"/>
                  </a:cubicBezTo>
                  <a:cubicBezTo>
                    <a:pt x="100" y="54"/>
                    <a:pt x="100" y="54"/>
                    <a:pt x="100" y="54"/>
                  </a:cubicBezTo>
                  <a:cubicBezTo>
                    <a:pt x="99" y="55"/>
                    <a:pt x="98" y="55"/>
                    <a:pt x="98" y="55"/>
                  </a:cubicBezTo>
                  <a:cubicBezTo>
                    <a:pt x="98" y="55"/>
                    <a:pt x="98" y="55"/>
                    <a:pt x="98" y="55"/>
                  </a:cubicBezTo>
                  <a:cubicBezTo>
                    <a:pt x="98" y="55"/>
                    <a:pt x="98" y="56"/>
                    <a:pt x="97" y="56"/>
                  </a:cubicBezTo>
                  <a:cubicBezTo>
                    <a:pt x="96" y="55"/>
                    <a:pt x="96" y="56"/>
                    <a:pt x="95" y="56"/>
                  </a:cubicBezTo>
                  <a:cubicBezTo>
                    <a:pt x="95" y="56"/>
                    <a:pt x="95" y="56"/>
                    <a:pt x="94" y="56"/>
                  </a:cubicBezTo>
                  <a:cubicBezTo>
                    <a:pt x="94" y="56"/>
                    <a:pt x="93" y="56"/>
                    <a:pt x="93" y="56"/>
                  </a:cubicBezTo>
                  <a:cubicBezTo>
                    <a:pt x="92" y="56"/>
                    <a:pt x="92" y="57"/>
                    <a:pt x="92" y="57"/>
                  </a:cubicBezTo>
                  <a:cubicBezTo>
                    <a:pt x="91" y="57"/>
                    <a:pt x="91" y="57"/>
                    <a:pt x="91" y="57"/>
                  </a:cubicBezTo>
                  <a:cubicBezTo>
                    <a:pt x="90" y="57"/>
                    <a:pt x="90" y="57"/>
                    <a:pt x="90" y="57"/>
                  </a:cubicBezTo>
                  <a:cubicBezTo>
                    <a:pt x="89" y="58"/>
                    <a:pt x="89" y="58"/>
                    <a:pt x="89" y="58"/>
                  </a:cubicBezTo>
                  <a:cubicBezTo>
                    <a:pt x="89" y="58"/>
                    <a:pt x="90" y="58"/>
                    <a:pt x="90" y="58"/>
                  </a:cubicBezTo>
                  <a:cubicBezTo>
                    <a:pt x="90" y="59"/>
                    <a:pt x="90" y="58"/>
                    <a:pt x="91" y="59"/>
                  </a:cubicBezTo>
                  <a:cubicBezTo>
                    <a:pt x="92" y="59"/>
                    <a:pt x="92" y="59"/>
                    <a:pt x="92" y="59"/>
                  </a:cubicBezTo>
                  <a:cubicBezTo>
                    <a:pt x="92" y="59"/>
                    <a:pt x="93" y="60"/>
                    <a:pt x="94" y="60"/>
                  </a:cubicBezTo>
                  <a:cubicBezTo>
                    <a:pt x="94" y="60"/>
                    <a:pt x="95" y="60"/>
                    <a:pt x="95" y="60"/>
                  </a:cubicBezTo>
                  <a:cubicBezTo>
                    <a:pt x="96" y="60"/>
                    <a:pt x="96" y="60"/>
                    <a:pt x="96" y="60"/>
                  </a:cubicBezTo>
                  <a:cubicBezTo>
                    <a:pt x="96" y="60"/>
                    <a:pt x="97" y="61"/>
                    <a:pt x="98" y="61"/>
                  </a:cubicBezTo>
                  <a:cubicBezTo>
                    <a:pt x="98" y="61"/>
                    <a:pt x="98" y="62"/>
                    <a:pt x="98" y="62"/>
                  </a:cubicBezTo>
                  <a:cubicBezTo>
                    <a:pt x="98" y="62"/>
                    <a:pt x="97" y="62"/>
                    <a:pt x="97" y="63"/>
                  </a:cubicBezTo>
                  <a:cubicBezTo>
                    <a:pt x="97" y="63"/>
                    <a:pt x="96" y="62"/>
                    <a:pt x="96" y="62"/>
                  </a:cubicBezTo>
                  <a:cubicBezTo>
                    <a:pt x="95" y="62"/>
                    <a:pt x="95" y="62"/>
                    <a:pt x="94" y="62"/>
                  </a:cubicBezTo>
                  <a:cubicBezTo>
                    <a:pt x="94" y="62"/>
                    <a:pt x="94" y="62"/>
                    <a:pt x="93" y="62"/>
                  </a:cubicBezTo>
                  <a:cubicBezTo>
                    <a:pt x="93" y="61"/>
                    <a:pt x="92" y="61"/>
                    <a:pt x="92" y="61"/>
                  </a:cubicBezTo>
                  <a:cubicBezTo>
                    <a:pt x="92" y="61"/>
                    <a:pt x="92" y="61"/>
                    <a:pt x="91" y="61"/>
                  </a:cubicBezTo>
                  <a:cubicBezTo>
                    <a:pt x="91" y="61"/>
                    <a:pt x="90" y="61"/>
                    <a:pt x="90" y="61"/>
                  </a:cubicBezTo>
                  <a:cubicBezTo>
                    <a:pt x="90" y="61"/>
                    <a:pt x="90" y="60"/>
                    <a:pt x="89" y="60"/>
                  </a:cubicBezTo>
                  <a:cubicBezTo>
                    <a:pt x="89" y="60"/>
                    <a:pt x="89" y="60"/>
                    <a:pt x="88" y="60"/>
                  </a:cubicBezTo>
                  <a:cubicBezTo>
                    <a:pt x="88" y="61"/>
                    <a:pt x="88" y="60"/>
                    <a:pt x="87" y="61"/>
                  </a:cubicBezTo>
                  <a:cubicBezTo>
                    <a:pt x="87" y="61"/>
                    <a:pt x="87" y="61"/>
                    <a:pt x="86" y="61"/>
                  </a:cubicBezTo>
                  <a:cubicBezTo>
                    <a:pt x="85" y="61"/>
                    <a:pt x="85" y="61"/>
                    <a:pt x="85" y="62"/>
                  </a:cubicBezTo>
                  <a:cubicBezTo>
                    <a:pt x="84" y="62"/>
                    <a:pt x="84" y="62"/>
                    <a:pt x="83" y="63"/>
                  </a:cubicBezTo>
                  <a:cubicBezTo>
                    <a:pt x="83" y="63"/>
                    <a:pt x="83" y="63"/>
                    <a:pt x="83" y="63"/>
                  </a:cubicBezTo>
                  <a:cubicBezTo>
                    <a:pt x="83" y="63"/>
                    <a:pt x="83" y="63"/>
                    <a:pt x="83" y="64"/>
                  </a:cubicBezTo>
                  <a:cubicBezTo>
                    <a:pt x="83" y="64"/>
                    <a:pt x="83" y="64"/>
                    <a:pt x="83" y="64"/>
                  </a:cubicBezTo>
                  <a:cubicBezTo>
                    <a:pt x="84" y="64"/>
                    <a:pt x="84" y="64"/>
                    <a:pt x="85" y="64"/>
                  </a:cubicBezTo>
                  <a:cubicBezTo>
                    <a:pt x="85" y="65"/>
                    <a:pt x="85" y="65"/>
                    <a:pt x="85" y="65"/>
                  </a:cubicBezTo>
                  <a:cubicBezTo>
                    <a:pt x="86" y="65"/>
                    <a:pt x="86" y="65"/>
                    <a:pt x="86" y="65"/>
                  </a:cubicBezTo>
                  <a:cubicBezTo>
                    <a:pt x="86" y="65"/>
                    <a:pt x="86" y="65"/>
                    <a:pt x="85" y="65"/>
                  </a:cubicBezTo>
                  <a:cubicBezTo>
                    <a:pt x="85" y="66"/>
                    <a:pt x="85" y="66"/>
                    <a:pt x="84" y="66"/>
                  </a:cubicBezTo>
                  <a:cubicBezTo>
                    <a:pt x="83" y="66"/>
                    <a:pt x="83" y="66"/>
                    <a:pt x="83" y="66"/>
                  </a:cubicBezTo>
                  <a:cubicBezTo>
                    <a:pt x="83" y="66"/>
                    <a:pt x="83" y="66"/>
                    <a:pt x="82" y="67"/>
                  </a:cubicBezTo>
                  <a:cubicBezTo>
                    <a:pt x="81" y="67"/>
                    <a:pt x="81" y="66"/>
                    <a:pt x="81" y="67"/>
                  </a:cubicBezTo>
                  <a:cubicBezTo>
                    <a:pt x="80" y="68"/>
                    <a:pt x="80" y="68"/>
                    <a:pt x="80" y="69"/>
                  </a:cubicBezTo>
                  <a:cubicBezTo>
                    <a:pt x="80" y="69"/>
                    <a:pt x="79" y="69"/>
                    <a:pt x="79" y="69"/>
                  </a:cubicBezTo>
                  <a:cubicBezTo>
                    <a:pt x="79" y="70"/>
                    <a:pt x="79" y="69"/>
                    <a:pt x="78" y="70"/>
                  </a:cubicBezTo>
                  <a:cubicBezTo>
                    <a:pt x="77" y="71"/>
                    <a:pt x="77" y="71"/>
                    <a:pt x="76" y="71"/>
                  </a:cubicBezTo>
                  <a:cubicBezTo>
                    <a:pt x="76" y="71"/>
                    <a:pt x="75" y="72"/>
                    <a:pt x="75" y="72"/>
                  </a:cubicBezTo>
                  <a:cubicBezTo>
                    <a:pt x="75" y="72"/>
                    <a:pt x="75" y="73"/>
                    <a:pt x="76" y="72"/>
                  </a:cubicBezTo>
                  <a:cubicBezTo>
                    <a:pt x="76" y="72"/>
                    <a:pt x="77" y="71"/>
                    <a:pt x="77" y="71"/>
                  </a:cubicBezTo>
                  <a:cubicBezTo>
                    <a:pt x="78" y="71"/>
                    <a:pt x="78" y="71"/>
                    <a:pt x="78" y="71"/>
                  </a:cubicBezTo>
                  <a:cubicBezTo>
                    <a:pt x="78" y="71"/>
                    <a:pt x="79" y="71"/>
                    <a:pt x="78" y="72"/>
                  </a:cubicBezTo>
                  <a:cubicBezTo>
                    <a:pt x="78" y="72"/>
                    <a:pt x="78" y="72"/>
                    <a:pt x="78" y="73"/>
                  </a:cubicBezTo>
                  <a:cubicBezTo>
                    <a:pt x="78" y="73"/>
                    <a:pt x="78" y="74"/>
                    <a:pt x="78" y="74"/>
                  </a:cubicBezTo>
                  <a:cubicBezTo>
                    <a:pt x="78" y="74"/>
                    <a:pt x="77" y="74"/>
                    <a:pt x="78" y="74"/>
                  </a:cubicBezTo>
                  <a:cubicBezTo>
                    <a:pt x="78" y="75"/>
                    <a:pt x="79" y="74"/>
                    <a:pt x="79" y="74"/>
                  </a:cubicBezTo>
                  <a:cubicBezTo>
                    <a:pt x="80" y="75"/>
                    <a:pt x="81" y="75"/>
                    <a:pt x="81" y="75"/>
                  </a:cubicBezTo>
                  <a:cubicBezTo>
                    <a:pt x="82" y="75"/>
                    <a:pt x="83" y="75"/>
                    <a:pt x="84" y="75"/>
                  </a:cubicBezTo>
                  <a:cubicBezTo>
                    <a:pt x="85" y="74"/>
                    <a:pt x="85" y="74"/>
                    <a:pt x="85" y="74"/>
                  </a:cubicBezTo>
                  <a:cubicBezTo>
                    <a:pt x="85" y="73"/>
                    <a:pt x="85" y="73"/>
                    <a:pt x="85" y="73"/>
                  </a:cubicBezTo>
                  <a:cubicBezTo>
                    <a:pt x="85" y="72"/>
                    <a:pt x="85" y="71"/>
                    <a:pt x="85" y="71"/>
                  </a:cubicBezTo>
                  <a:cubicBezTo>
                    <a:pt x="85" y="71"/>
                    <a:pt x="85" y="70"/>
                    <a:pt x="85" y="69"/>
                  </a:cubicBezTo>
                  <a:cubicBezTo>
                    <a:pt x="85" y="69"/>
                    <a:pt x="85" y="68"/>
                    <a:pt x="85" y="69"/>
                  </a:cubicBezTo>
                  <a:cubicBezTo>
                    <a:pt x="86" y="69"/>
                    <a:pt x="86" y="69"/>
                    <a:pt x="86" y="69"/>
                  </a:cubicBezTo>
                  <a:cubicBezTo>
                    <a:pt x="86" y="70"/>
                    <a:pt x="87" y="70"/>
                    <a:pt x="87" y="70"/>
                  </a:cubicBezTo>
                  <a:cubicBezTo>
                    <a:pt x="87" y="71"/>
                    <a:pt x="87" y="71"/>
                    <a:pt x="87" y="72"/>
                  </a:cubicBezTo>
                  <a:cubicBezTo>
                    <a:pt x="87" y="72"/>
                    <a:pt x="87" y="73"/>
                    <a:pt x="88" y="73"/>
                  </a:cubicBezTo>
                  <a:cubicBezTo>
                    <a:pt x="88" y="73"/>
                    <a:pt x="88" y="73"/>
                    <a:pt x="88" y="74"/>
                  </a:cubicBezTo>
                  <a:cubicBezTo>
                    <a:pt x="89" y="74"/>
                    <a:pt x="89" y="75"/>
                    <a:pt x="89" y="75"/>
                  </a:cubicBezTo>
                  <a:cubicBezTo>
                    <a:pt x="89" y="75"/>
                    <a:pt x="89" y="75"/>
                    <a:pt x="90" y="76"/>
                  </a:cubicBezTo>
                  <a:cubicBezTo>
                    <a:pt x="91" y="77"/>
                    <a:pt x="91" y="77"/>
                    <a:pt x="91" y="77"/>
                  </a:cubicBezTo>
                  <a:cubicBezTo>
                    <a:pt x="90" y="78"/>
                    <a:pt x="90" y="78"/>
                    <a:pt x="90" y="78"/>
                  </a:cubicBezTo>
                  <a:cubicBezTo>
                    <a:pt x="89" y="78"/>
                    <a:pt x="88" y="78"/>
                    <a:pt x="88" y="78"/>
                  </a:cubicBezTo>
                  <a:cubicBezTo>
                    <a:pt x="87" y="78"/>
                    <a:pt x="86" y="78"/>
                    <a:pt x="85" y="78"/>
                  </a:cubicBezTo>
                  <a:cubicBezTo>
                    <a:pt x="85" y="78"/>
                    <a:pt x="84" y="78"/>
                    <a:pt x="83" y="78"/>
                  </a:cubicBezTo>
                  <a:cubicBezTo>
                    <a:pt x="82" y="77"/>
                    <a:pt x="82" y="77"/>
                    <a:pt x="81" y="77"/>
                  </a:cubicBezTo>
                  <a:cubicBezTo>
                    <a:pt x="80" y="76"/>
                    <a:pt x="80" y="77"/>
                    <a:pt x="79" y="76"/>
                  </a:cubicBezTo>
                  <a:cubicBezTo>
                    <a:pt x="78" y="76"/>
                    <a:pt x="78" y="76"/>
                    <a:pt x="77" y="76"/>
                  </a:cubicBezTo>
                  <a:cubicBezTo>
                    <a:pt x="76" y="77"/>
                    <a:pt x="75" y="76"/>
                    <a:pt x="75" y="77"/>
                  </a:cubicBezTo>
                  <a:cubicBezTo>
                    <a:pt x="74" y="77"/>
                    <a:pt x="74" y="77"/>
                    <a:pt x="73" y="78"/>
                  </a:cubicBezTo>
                  <a:cubicBezTo>
                    <a:pt x="73" y="78"/>
                    <a:pt x="72" y="79"/>
                    <a:pt x="72" y="79"/>
                  </a:cubicBezTo>
                  <a:cubicBezTo>
                    <a:pt x="72" y="80"/>
                    <a:pt x="72" y="79"/>
                    <a:pt x="72" y="80"/>
                  </a:cubicBezTo>
                  <a:cubicBezTo>
                    <a:pt x="71" y="81"/>
                    <a:pt x="71" y="80"/>
                    <a:pt x="71" y="81"/>
                  </a:cubicBezTo>
                  <a:cubicBezTo>
                    <a:pt x="70" y="82"/>
                    <a:pt x="70" y="82"/>
                    <a:pt x="70" y="82"/>
                  </a:cubicBezTo>
                  <a:cubicBezTo>
                    <a:pt x="70" y="83"/>
                    <a:pt x="70" y="83"/>
                    <a:pt x="69" y="84"/>
                  </a:cubicBezTo>
                  <a:cubicBezTo>
                    <a:pt x="69" y="84"/>
                    <a:pt x="68" y="85"/>
                    <a:pt x="68" y="86"/>
                  </a:cubicBezTo>
                  <a:cubicBezTo>
                    <a:pt x="68" y="86"/>
                    <a:pt x="67" y="87"/>
                    <a:pt x="67" y="87"/>
                  </a:cubicBezTo>
                  <a:cubicBezTo>
                    <a:pt x="66" y="87"/>
                    <a:pt x="65" y="88"/>
                    <a:pt x="65" y="88"/>
                  </a:cubicBezTo>
                  <a:cubicBezTo>
                    <a:pt x="64" y="87"/>
                    <a:pt x="63" y="87"/>
                    <a:pt x="63" y="86"/>
                  </a:cubicBezTo>
                  <a:cubicBezTo>
                    <a:pt x="62" y="86"/>
                    <a:pt x="62" y="85"/>
                    <a:pt x="62" y="84"/>
                  </a:cubicBezTo>
                  <a:cubicBezTo>
                    <a:pt x="62" y="84"/>
                    <a:pt x="62" y="83"/>
                    <a:pt x="62" y="82"/>
                  </a:cubicBezTo>
                  <a:cubicBezTo>
                    <a:pt x="62" y="82"/>
                    <a:pt x="62" y="82"/>
                    <a:pt x="63" y="82"/>
                  </a:cubicBezTo>
                  <a:cubicBezTo>
                    <a:pt x="63" y="81"/>
                    <a:pt x="64" y="81"/>
                    <a:pt x="65" y="80"/>
                  </a:cubicBezTo>
                  <a:cubicBezTo>
                    <a:pt x="65" y="80"/>
                    <a:pt x="65" y="79"/>
                    <a:pt x="66" y="79"/>
                  </a:cubicBezTo>
                  <a:cubicBezTo>
                    <a:pt x="66" y="79"/>
                    <a:pt x="67" y="79"/>
                    <a:pt x="67" y="78"/>
                  </a:cubicBezTo>
                  <a:cubicBezTo>
                    <a:pt x="67" y="78"/>
                    <a:pt x="68" y="77"/>
                    <a:pt x="67" y="76"/>
                  </a:cubicBezTo>
                  <a:cubicBezTo>
                    <a:pt x="67" y="76"/>
                    <a:pt x="67" y="76"/>
                    <a:pt x="67" y="76"/>
                  </a:cubicBezTo>
                  <a:cubicBezTo>
                    <a:pt x="66" y="76"/>
                    <a:pt x="66" y="75"/>
                    <a:pt x="65" y="75"/>
                  </a:cubicBezTo>
                  <a:cubicBezTo>
                    <a:pt x="65" y="75"/>
                    <a:pt x="64" y="75"/>
                    <a:pt x="64" y="75"/>
                  </a:cubicBezTo>
                  <a:cubicBezTo>
                    <a:pt x="64" y="75"/>
                    <a:pt x="63" y="74"/>
                    <a:pt x="63" y="74"/>
                  </a:cubicBezTo>
                  <a:cubicBezTo>
                    <a:pt x="63" y="73"/>
                    <a:pt x="63" y="72"/>
                    <a:pt x="62" y="72"/>
                  </a:cubicBezTo>
                  <a:cubicBezTo>
                    <a:pt x="62" y="71"/>
                    <a:pt x="62" y="71"/>
                    <a:pt x="62" y="71"/>
                  </a:cubicBezTo>
                  <a:cubicBezTo>
                    <a:pt x="62" y="71"/>
                    <a:pt x="62" y="70"/>
                    <a:pt x="63" y="71"/>
                  </a:cubicBezTo>
                  <a:cubicBezTo>
                    <a:pt x="64" y="71"/>
                    <a:pt x="65" y="71"/>
                    <a:pt x="65" y="71"/>
                  </a:cubicBezTo>
                  <a:cubicBezTo>
                    <a:pt x="66" y="72"/>
                    <a:pt x="66" y="71"/>
                    <a:pt x="67" y="72"/>
                  </a:cubicBezTo>
                  <a:cubicBezTo>
                    <a:pt x="68" y="72"/>
                    <a:pt x="68" y="72"/>
                    <a:pt x="68" y="72"/>
                  </a:cubicBezTo>
                  <a:cubicBezTo>
                    <a:pt x="69" y="72"/>
                    <a:pt x="69" y="72"/>
                    <a:pt x="69" y="72"/>
                  </a:cubicBezTo>
                  <a:cubicBezTo>
                    <a:pt x="70" y="71"/>
                    <a:pt x="70" y="71"/>
                    <a:pt x="70" y="71"/>
                  </a:cubicBezTo>
                  <a:cubicBezTo>
                    <a:pt x="70" y="70"/>
                    <a:pt x="71" y="69"/>
                    <a:pt x="71" y="68"/>
                  </a:cubicBezTo>
                  <a:cubicBezTo>
                    <a:pt x="72" y="68"/>
                    <a:pt x="72" y="67"/>
                    <a:pt x="73" y="67"/>
                  </a:cubicBezTo>
                  <a:cubicBezTo>
                    <a:pt x="73" y="66"/>
                    <a:pt x="74" y="65"/>
                    <a:pt x="74" y="65"/>
                  </a:cubicBezTo>
                  <a:cubicBezTo>
                    <a:pt x="74" y="64"/>
                    <a:pt x="74" y="64"/>
                    <a:pt x="74" y="63"/>
                  </a:cubicBezTo>
                  <a:cubicBezTo>
                    <a:pt x="74" y="63"/>
                    <a:pt x="74" y="62"/>
                    <a:pt x="74" y="62"/>
                  </a:cubicBezTo>
                  <a:cubicBezTo>
                    <a:pt x="74" y="62"/>
                    <a:pt x="75" y="62"/>
                    <a:pt x="76" y="61"/>
                  </a:cubicBezTo>
                  <a:cubicBezTo>
                    <a:pt x="76" y="61"/>
                    <a:pt x="76" y="62"/>
                    <a:pt x="76" y="61"/>
                  </a:cubicBezTo>
                  <a:cubicBezTo>
                    <a:pt x="77" y="61"/>
                    <a:pt x="77" y="61"/>
                    <a:pt x="77" y="60"/>
                  </a:cubicBezTo>
                  <a:cubicBezTo>
                    <a:pt x="77" y="60"/>
                    <a:pt x="78" y="60"/>
                    <a:pt x="78" y="59"/>
                  </a:cubicBezTo>
                  <a:cubicBezTo>
                    <a:pt x="77" y="58"/>
                    <a:pt x="78" y="58"/>
                    <a:pt x="77" y="57"/>
                  </a:cubicBezTo>
                  <a:cubicBezTo>
                    <a:pt x="77" y="57"/>
                    <a:pt x="77" y="57"/>
                    <a:pt x="76" y="56"/>
                  </a:cubicBezTo>
                  <a:cubicBezTo>
                    <a:pt x="74" y="56"/>
                    <a:pt x="74" y="55"/>
                    <a:pt x="73" y="56"/>
                  </a:cubicBezTo>
                  <a:cubicBezTo>
                    <a:pt x="73" y="56"/>
                    <a:pt x="72" y="57"/>
                    <a:pt x="71" y="57"/>
                  </a:cubicBezTo>
                  <a:cubicBezTo>
                    <a:pt x="71" y="58"/>
                    <a:pt x="70" y="58"/>
                    <a:pt x="70" y="59"/>
                  </a:cubicBezTo>
                  <a:cubicBezTo>
                    <a:pt x="69" y="60"/>
                    <a:pt x="69" y="60"/>
                    <a:pt x="68" y="61"/>
                  </a:cubicBezTo>
                  <a:cubicBezTo>
                    <a:pt x="68" y="62"/>
                    <a:pt x="67" y="62"/>
                    <a:pt x="67" y="62"/>
                  </a:cubicBezTo>
                  <a:cubicBezTo>
                    <a:pt x="67" y="63"/>
                    <a:pt x="67" y="63"/>
                    <a:pt x="66" y="64"/>
                  </a:cubicBezTo>
                  <a:cubicBezTo>
                    <a:pt x="65" y="64"/>
                    <a:pt x="65" y="65"/>
                    <a:pt x="65" y="65"/>
                  </a:cubicBezTo>
                  <a:cubicBezTo>
                    <a:pt x="64" y="65"/>
                    <a:pt x="64" y="66"/>
                    <a:pt x="64" y="66"/>
                  </a:cubicBezTo>
                  <a:cubicBezTo>
                    <a:pt x="63" y="67"/>
                    <a:pt x="62" y="68"/>
                    <a:pt x="62" y="68"/>
                  </a:cubicBezTo>
                  <a:cubicBezTo>
                    <a:pt x="62" y="68"/>
                    <a:pt x="62" y="68"/>
                    <a:pt x="61" y="69"/>
                  </a:cubicBezTo>
                  <a:cubicBezTo>
                    <a:pt x="61" y="69"/>
                    <a:pt x="59" y="70"/>
                    <a:pt x="59" y="70"/>
                  </a:cubicBezTo>
                  <a:cubicBezTo>
                    <a:pt x="59" y="70"/>
                    <a:pt x="58" y="70"/>
                    <a:pt x="57" y="71"/>
                  </a:cubicBezTo>
                  <a:cubicBezTo>
                    <a:pt x="57" y="71"/>
                    <a:pt x="55" y="72"/>
                    <a:pt x="54" y="72"/>
                  </a:cubicBezTo>
                  <a:cubicBezTo>
                    <a:pt x="54" y="72"/>
                    <a:pt x="53" y="71"/>
                    <a:pt x="53" y="71"/>
                  </a:cubicBezTo>
                  <a:cubicBezTo>
                    <a:pt x="53" y="70"/>
                    <a:pt x="52" y="69"/>
                    <a:pt x="52" y="69"/>
                  </a:cubicBezTo>
                  <a:cubicBezTo>
                    <a:pt x="52" y="69"/>
                    <a:pt x="52" y="69"/>
                    <a:pt x="52" y="69"/>
                  </a:cubicBezTo>
                  <a:cubicBezTo>
                    <a:pt x="53" y="68"/>
                    <a:pt x="53" y="68"/>
                    <a:pt x="53" y="68"/>
                  </a:cubicBezTo>
                  <a:cubicBezTo>
                    <a:pt x="53" y="68"/>
                    <a:pt x="53" y="67"/>
                    <a:pt x="54" y="67"/>
                  </a:cubicBezTo>
                  <a:cubicBezTo>
                    <a:pt x="54" y="66"/>
                    <a:pt x="54" y="66"/>
                    <a:pt x="54" y="66"/>
                  </a:cubicBezTo>
                  <a:cubicBezTo>
                    <a:pt x="54" y="65"/>
                    <a:pt x="55" y="65"/>
                    <a:pt x="55" y="65"/>
                  </a:cubicBezTo>
                  <a:cubicBezTo>
                    <a:pt x="55" y="65"/>
                    <a:pt x="57" y="65"/>
                    <a:pt x="58" y="65"/>
                  </a:cubicBezTo>
                  <a:cubicBezTo>
                    <a:pt x="58" y="64"/>
                    <a:pt x="59" y="64"/>
                    <a:pt x="59" y="64"/>
                  </a:cubicBezTo>
                  <a:cubicBezTo>
                    <a:pt x="60" y="63"/>
                    <a:pt x="61" y="63"/>
                    <a:pt x="61" y="63"/>
                  </a:cubicBezTo>
                  <a:cubicBezTo>
                    <a:pt x="62" y="62"/>
                    <a:pt x="63" y="61"/>
                    <a:pt x="64" y="61"/>
                  </a:cubicBezTo>
                  <a:cubicBezTo>
                    <a:pt x="65" y="60"/>
                    <a:pt x="66" y="58"/>
                    <a:pt x="66" y="58"/>
                  </a:cubicBezTo>
                  <a:cubicBezTo>
                    <a:pt x="67" y="57"/>
                    <a:pt x="68" y="55"/>
                    <a:pt x="69" y="54"/>
                  </a:cubicBezTo>
                  <a:cubicBezTo>
                    <a:pt x="70" y="52"/>
                    <a:pt x="70" y="51"/>
                    <a:pt x="71" y="51"/>
                  </a:cubicBezTo>
                  <a:cubicBezTo>
                    <a:pt x="71" y="51"/>
                    <a:pt x="71" y="50"/>
                    <a:pt x="71" y="50"/>
                  </a:cubicBezTo>
                  <a:cubicBezTo>
                    <a:pt x="72" y="49"/>
                    <a:pt x="71" y="49"/>
                    <a:pt x="72" y="48"/>
                  </a:cubicBezTo>
                  <a:cubicBezTo>
                    <a:pt x="72" y="48"/>
                    <a:pt x="72" y="48"/>
                    <a:pt x="72" y="47"/>
                  </a:cubicBezTo>
                  <a:cubicBezTo>
                    <a:pt x="73" y="47"/>
                    <a:pt x="73" y="47"/>
                    <a:pt x="73" y="47"/>
                  </a:cubicBezTo>
                  <a:cubicBezTo>
                    <a:pt x="73" y="47"/>
                    <a:pt x="73" y="47"/>
                    <a:pt x="74" y="47"/>
                  </a:cubicBezTo>
                  <a:cubicBezTo>
                    <a:pt x="74" y="47"/>
                    <a:pt x="74" y="47"/>
                    <a:pt x="74" y="47"/>
                  </a:cubicBezTo>
                  <a:cubicBezTo>
                    <a:pt x="75" y="47"/>
                    <a:pt x="75" y="46"/>
                    <a:pt x="75" y="47"/>
                  </a:cubicBezTo>
                  <a:close/>
                  <a:moveTo>
                    <a:pt x="117" y="72"/>
                  </a:moveTo>
                  <a:cubicBezTo>
                    <a:pt x="118" y="71"/>
                    <a:pt x="119" y="70"/>
                    <a:pt x="119" y="70"/>
                  </a:cubicBezTo>
                  <a:cubicBezTo>
                    <a:pt x="120" y="70"/>
                    <a:pt x="120" y="70"/>
                    <a:pt x="121" y="71"/>
                  </a:cubicBezTo>
                  <a:cubicBezTo>
                    <a:pt x="122" y="71"/>
                    <a:pt x="122" y="71"/>
                    <a:pt x="123" y="71"/>
                  </a:cubicBezTo>
                  <a:cubicBezTo>
                    <a:pt x="124" y="72"/>
                    <a:pt x="124" y="72"/>
                    <a:pt x="124" y="72"/>
                  </a:cubicBezTo>
                  <a:cubicBezTo>
                    <a:pt x="125" y="73"/>
                    <a:pt x="125" y="73"/>
                    <a:pt x="125" y="73"/>
                  </a:cubicBezTo>
                  <a:cubicBezTo>
                    <a:pt x="126" y="72"/>
                    <a:pt x="127" y="72"/>
                    <a:pt x="127" y="72"/>
                  </a:cubicBezTo>
                  <a:cubicBezTo>
                    <a:pt x="128" y="72"/>
                    <a:pt x="128" y="72"/>
                    <a:pt x="128" y="72"/>
                  </a:cubicBezTo>
                  <a:cubicBezTo>
                    <a:pt x="129" y="72"/>
                    <a:pt x="129" y="72"/>
                    <a:pt x="130" y="72"/>
                  </a:cubicBezTo>
                  <a:cubicBezTo>
                    <a:pt x="130" y="72"/>
                    <a:pt x="129" y="72"/>
                    <a:pt x="130" y="72"/>
                  </a:cubicBezTo>
                  <a:cubicBezTo>
                    <a:pt x="131" y="72"/>
                    <a:pt x="131" y="72"/>
                    <a:pt x="132" y="72"/>
                  </a:cubicBezTo>
                  <a:cubicBezTo>
                    <a:pt x="132" y="71"/>
                    <a:pt x="133" y="71"/>
                    <a:pt x="133" y="72"/>
                  </a:cubicBezTo>
                  <a:cubicBezTo>
                    <a:pt x="134" y="72"/>
                    <a:pt x="134" y="72"/>
                    <a:pt x="134" y="71"/>
                  </a:cubicBezTo>
                  <a:cubicBezTo>
                    <a:pt x="134" y="71"/>
                    <a:pt x="135" y="71"/>
                    <a:pt x="135" y="71"/>
                  </a:cubicBezTo>
                  <a:cubicBezTo>
                    <a:pt x="135" y="71"/>
                    <a:pt x="135" y="71"/>
                    <a:pt x="136" y="71"/>
                  </a:cubicBezTo>
                  <a:cubicBezTo>
                    <a:pt x="136" y="71"/>
                    <a:pt x="136" y="71"/>
                    <a:pt x="137" y="71"/>
                  </a:cubicBezTo>
                  <a:cubicBezTo>
                    <a:pt x="137" y="71"/>
                    <a:pt x="138" y="71"/>
                    <a:pt x="138" y="71"/>
                  </a:cubicBezTo>
                  <a:cubicBezTo>
                    <a:pt x="139" y="71"/>
                    <a:pt x="139" y="72"/>
                    <a:pt x="139" y="72"/>
                  </a:cubicBezTo>
                  <a:cubicBezTo>
                    <a:pt x="139" y="72"/>
                    <a:pt x="140" y="72"/>
                    <a:pt x="140" y="73"/>
                  </a:cubicBezTo>
                  <a:cubicBezTo>
                    <a:pt x="140" y="73"/>
                    <a:pt x="140" y="73"/>
                    <a:pt x="140" y="74"/>
                  </a:cubicBezTo>
                  <a:cubicBezTo>
                    <a:pt x="140" y="74"/>
                    <a:pt x="140" y="74"/>
                    <a:pt x="140" y="75"/>
                  </a:cubicBezTo>
                  <a:cubicBezTo>
                    <a:pt x="140" y="76"/>
                    <a:pt x="141" y="76"/>
                    <a:pt x="140" y="77"/>
                  </a:cubicBezTo>
                  <a:cubicBezTo>
                    <a:pt x="140" y="77"/>
                    <a:pt x="140" y="78"/>
                    <a:pt x="140" y="79"/>
                  </a:cubicBezTo>
                  <a:cubicBezTo>
                    <a:pt x="139" y="79"/>
                    <a:pt x="138" y="79"/>
                    <a:pt x="138" y="79"/>
                  </a:cubicBezTo>
                  <a:cubicBezTo>
                    <a:pt x="137" y="79"/>
                    <a:pt x="137" y="80"/>
                    <a:pt x="136" y="80"/>
                  </a:cubicBezTo>
                  <a:cubicBezTo>
                    <a:pt x="135" y="80"/>
                    <a:pt x="135" y="81"/>
                    <a:pt x="134" y="81"/>
                  </a:cubicBezTo>
                  <a:cubicBezTo>
                    <a:pt x="134" y="81"/>
                    <a:pt x="133" y="82"/>
                    <a:pt x="132" y="82"/>
                  </a:cubicBezTo>
                  <a:cubicBezTo>
                    <a:pt x="132" y="82"/>
                    <a:pt x="132" y="82"/>
                    <a:pt x="131" y="83"/>
                  </a:cubicBezTo>
                  <a:cubicBezTo>
                    <a:pt x="130" y="83"/>
                    <a:pt x="130" y="84"/>
                    <a:pt x="129" y="84"/>
                  </a:cubicBezTo>
                  <a:cubicBezTo>
                    <a:pt x="129" y="84"/>
                    <a:pt x="129" y="83"/>
                    <a:pt x="128" y="84"/>
                  </a:cubicBezTo>
                  <a:cubicBezTo>
                    <a:pt x="128" y="85"/>
                    <a:pt x="128" y="85"/>
                    <a:pt x="127" y="85"/>
                  </a:cubicBezTo>
                  <a:cubicBezTo>
                    <a:pt x="127" y="85"/>
                    <a:pt x="127" y="85"/>
                    <a:pt x="127" y="85"/>
                  </a:cubicBezTo>
                  <a:cubicBezTo>
                    <a:pt x="127" y="86"/>
                    <a:pt x="126" y="86"/>
                    <a:pt x="127" y="86"/>
                  </a:cubicBezTo>
                  <a:cubicBezTo>
                    <a:pt x="127" y="86"/>
                    <a:pt x="127" y="86"/>
                    <a:pt x="128" y="86"/>
                  </a:cubicBezTo>
                  <a:cubicBezTo>
                    <a:pt x="128" y="87"/>
                    <a:pt x="129" y="87"/>
                    <a:pt x="129" y="87"/>
                  </a:cubicBezTo>
                  <a:cubicBezTo>
                    <a:pt x="130" y="87"/>
                    <a:pt x="130" y="86"/>
                    <a:pt x="131" y="86"/>
                  </a:cubicBezTo>
                  <a:cubicBezTo>
                    <a:pt x="131" y="86"/>
                    <a:pt x="132" y="86"/>
                    <a:pt x="132" y="86"/>
                  </a:cubicBezTo>
                  <a:cubicBezTo>
                    <a:pt x="132" y="85"/>
                    <a:pt x="133" y="85"/>
                    <a:pt x="133" y="85"/>
                  </a:cubicBezTo>
                  <a:cubicBezTo>
                    <a:pt x="133" y="85"/>
                    <a:pt x="133" y="85"/>
                    <a:pt x="134" y="85"/>
                  </a:cubicBezTo>
                  <a:cubicBezTo>
                    <a:pt x="134" y="85"/>
                    <a:pt x="134" y="86"/>
                    <a:pt x="135" y="86"/>
                  </a:cubicBezTo>
                  <a:cubicBezTo>
                    <a:pt x="136" y="86"/>
                    <a:pt x="135" y="86"/>
                    <a:pt x="136" y="87"/>
                  </a:cubicBezTo>
                  <a:cubicBezTo>
                    <a:pt x="136" y="87"/>
                    <a:pt x="136" y="87"/>
                    <a:pt x="136" y="87"/>
                  </a:cubicBezTo>
                  <a:cubicBezTo>
                    <a:pt x="136" y="88"/>
                    <a:pt x="137" y="88"/>
                    <a:pt x="136" y="88"/>
                  </a:cubicBezTo>
                  <a:cubicBezTo>
                    <a:pt x="136" y="88"/>
                    <a:pt x="136" y="89"/>
                    <a:pt x="136" y="89"/>
                  </a:cubicBezTo>
                  <a:cubicBezTo>
                    <a:pt x="136" y="90"/>
                    <a:pt x="135" y="90"/>
                    <a:pt x="135" y="90"/>
                  </a:cubicBezTo>
                  <a:cubicBezTo>
                    <a:pt x="135" y="91"/>
                    <a:pt x="135" y="91"/>
                    <a:pt x="134" y="91"/>
                  </a:cubicBezTo>
                  <a:cubicBezTo>
                    <a:pt x="134" y="91"/>
                    <a:pt x="133" y="91"/>
                    <a:pt x="132" y="91"/>
                  </a:cubicBezTo>
                  <a:cubicBezTo>
                    <a:pt x="132" y="91"/>
                    <a:pt x="131" y="90"/>
                    <a:pt x="130" y="90"/>
                  </a:cubicBezTo>
                  <a:cubicBezTo>
                    <a:pt x="129" y="90"/>
                    <a:pt x="129" y="90"/>
                    <a:pt x="128" y="90"/>
                  </a:cubicBezTo>
                  <a:cubicBezTo>
                    <a:pt x="128" y="90"/>
                    <a:pt x="127" y="90"/>
                    <a:pt x="126" y="91"/>
                  </a:cubicBezTo>
                  <a:cubicBezTo>
                    <a:pt x="126" y="91"/>
                    <a:pt x="125" y="91"/>
                    <a:pt x="124" y="91"/>
                  </a:cubicBezTo>
                  <a:cubicBezTo>
                    <a:pt x="124" y="91"/>
                    <a:pt x="124" y="91"/>
                    <a:pt x="123" y="91"/>
                  </a:cubicBezTo>
                  <a:cubicBezTo>
                    <a:pt x="122" y="91"/>
                    <a:pt x="122" y="91"/>
                    <a:pt x="121" y="92"/>
                  </a:cubicBezTo>
                  <a:cubicBezTo>
                    <a:pt x="121" y="92"/>
                    <a:pt x="119" y="92"/>
                    <a:pt x="119" y="92"/>
                  </a:cubicBezTo>
                  <a:cubicBezTo>
                    <a:pt x="118" y="93"/>
                    <a:pt x="118" y="93"/>
                    <a:pt x="117" y="93"/>
                  </a:cubicBezTo>
                  <a:cubicBezTo>
                    <a:pt x="116" y="93"/>
                    <a:pt x="116" y="94"/>
                    <a:pt x="116" y="94"/>
                  </a:cubicBezTo>
                  <a:cubicBezTo>
                    <a:pt x="116" y="94"/>
                    <a:pt x="115" y="94"/>
                    <a:pt x="115" y="95"/>
                  </a:cubicBezTo>
                  <a:cubicBezTo>
                    <a:pt x="114" y="95"/>
                    <a:pt x="114" y="96"/>
                    <a:pt x="113" y="96"/>
                  </a:cubicBezTo>
                  <a:cubicBezTo>
                    <a:pt x="113" y="96"/>
                    <a:pt x="113" y="96"/>
                    <a:pt x="113" y="96"/>
                  </a:cubicBezTo>
                  <a:cubicBezTo>
                    <a:pt x="112" y="96"/>
                    <a:pt x="111" y="96"/>
                    <a:pt x="111" y="96"/>
                  </a:cubicBezTo>
                  <a:cubicBezTo>
                    <a:pt x="111" y="96"/>
                    <a:pt x="110" y="96"/>
                    <a:pt x="110" y="96"/>
                  </a:cubicBezTo>
                  <a:cubicBezTo>
                    <a:pt x="109" y="96"/>
                    <a:pt x="109" y="95"/>
                    <a:pt x="109" y="95"/>
                  </a:cubicBezTo>
                  <a:cubicBezTo>
                    <a:pt x="108" y="95"/>
                    <a:pt x="107" y="95"/>
                    <a:pt x="107" y="95"/>
                  </a:cubicBezTo>
                  <a:cubicBezTo>
                    <a:pt x="106" y="94"/>
                    <a:pt x="106" y="94"/>
                    <a:pt x="105" y="93"/>
                  </a:cubicBezTo>
                  <a:cubicBezTo>
                    <a:pt x="105" y="93"/>
                    <a:pt x="104" y="93"/>
                    <a:pt x="104" y="93"/>
                  </a:cubicBezTo>
                  <a:cubicBezTo>
                    <a:pt x="104" y="92"/>
                    <a:pt x="103" y="92"/>
                    <a:pt x="103" y="92"/>
                  </a:cubicBezTo>
                  <a:cubicBezTo>
                    <a:pt x="103" y="91"/>
                    <a:pt x="103" y="91"/>
                    <a:pt x="103" y="90"/>
                  </a:cubicBezTo>
                  <a:cubicBezTo>
                    <a:pt x="103" y="90"/>
                    <a:pt x="103" y="90"/>
                    <a:pt x="103" y="89"/>
                  </a:cubicBezTo>
                  <a:cubicBezTo>
                    <a:pt x="103" y="89"/>
                    <a:pt x="103" y="89"/>
                    <a:pt x="103" y="88"/>
                  </a:cubicBezTo>
                  <a:cubicBezTo>
                    <a:pt x="103" y="88"/>
                    <a:pt x="103" y="88"/>
                    <a:pt x="103" y="88"/>
                  </a:cubicBezTo>
                  <a:cubicBezTo>
                    <a:pt x="103" y="87"/>
                    <a:pt x="103" y="86"/>
                    <a:pt x="104" y="86"/>
                  </a:cubicBezTo>
                  <a:cubicBezTo>
                    <a:pt x="105" y="86"/>
                    <a:pt x="106" y="86"/>
                    <a:pt x="106" y="86"/>
                  </a:cubicBezTo>
                  <a:cubicBezTo>
                    <a:pt x="107" y="87"/>
                    <a:pt x="107" y="86"/>
                    <a:pt x="108" y="87"/>
                  </a:cubicBezTo>
                  <a:cubicBezTo>
                    <a:pt x="108" y="87"/>
                    <a:pt x="108" y="87"/>
                    <a:pt x="109" y="87"/>
                  </a:cubicBezTo>
                  <a:cubicBezTo>
                    <a:pt x="110" y="87"/>
                    <a:pt x="111" y="87"/>
                    <a:pt x="112" y="87"/>
                  </a:cubicBezTo>
                  <a:cubicBezTo>
                    <a:pt x="113" y="87"/>
                    <a:pt x="113" y="87"/>
                    <a:pt x="114" y="87"/>
                  </a:cubicBezTo>
                  <a:cubicBezTo>
                    <a:pt x="115" y="87"/>
                    <a:pt x="116" y="87"/>
                    <a:pt x="116" y="87"/>
                  </a:cubicBezTo>
                  <a:cubicBezTo>
                    <a:pt x="117" y="86"/>
                    <a:pt x="118" y="85"/>
                    <a:pt x="119" y="85"/>
                  </a:cubicBezTo>
                  <a:cubicBezTo>
                    <a:pt x="119" y="85"/>
                    <a:pt x="120" y="85"/>
                    <a:pt x="120" y="84"/>
                  </a:cubicBezTo>
                  <a:cubicBezTo>
                    <a:pt x="121" y="84"/>
                    <a:pt x="122" y="83"/>
                    <a:pt x="123" y="83"/>
                  </a:cubicBezTo>
                  <a:cubicBezTo>
                    <a:pt x="123" y="83"/>
                    <a:pt x="124" y="82"/>
                    <a:pt x="124" y="82"/>
                  </a:cubicBezTo>
                  <a:cubicBezTo>
                    <a:pt x="124" y="81"/>
                    <a:pt x="125" y="81"/>
                    <a:pt x="125" y="81"/>
                  </a:cubicBezTo>
                  <a:cubicBezTo>
                    <a:pt x="126" y="80"/>
                    <a:pt x="127" y="80"/>
                    <a:pt x="127" y="79"/>
                  </a:cubicBezTo>
                  <a:cubicBezTo>
                    <a:pt x="128" y="79"/>
                    <a:pt x="128" y="79"/>
                    <a:pt x="129" y="79"/>
                  </a:cubicBezTo>
                  <a:cubicBezTo>
                    <a:pt x="129" y="78"/>
                    <a:pt x="129" y="78"/>
                    <a:pt x="130" y="78"/>
                  </a:cubicBezTo>
                  <a:cubicBezTo>
                    <a:pt x="130" y="78"/>
                    <a:pt x="130" y="77"/>
                    <a:pt x="130" y="77"/>
                  </a:cubicBezTo>
                  <a:cubicBezTo>
                    <a:pt x="131" y="77"/>
                    <a:pt x="131" y="76"/>
                    <a:pt x="131" y="76"/>
                  </a:cubicBezTo>
                  <a:cubicBezTo>
                    <a:pt x="130" y="76"/>
                    <a:pt x="130" y="77"/>
                    <a:pt x="129" y="77"/>
                  </a:cubicBezTo>
                  <a:cubicBezTo>
                    <a:pt x="129" y="77"/>
                    <a:pt x="129" y="76"/>
                    <a:pt x="128" y="77"/>
                  </a:cubicBezTo>
                  <a:cubicBezTo>
                    <a:pt x="127" y="78"/>
                    <a:pt x="127" y="78"/>
                    <a:pt x="126" y="78"/>
                  </a:cubicBezTo>
                  <a:cubicBezTo>
                    <a:pt x="125" y="78"/>
                    <a:pt x="125" y="79"/>
                    <a:pt x="124" y="79"/>
                  </a:cubicBezTo>
                  <a:cubicBezTo>
                    <a:pt x="123" y="79"/>
                    <a:pt x="122" y="79"/>
                    <a:pt x="121" y="78"/>
                  </a:cubicBezTo>
                  <a:cubicBezTo>
                    <a:pt x="120" y="78"/>
                    <a:pt x="120" y="78"/>
                    <a:pt x="120" y="77"/>
                  </a:cubicBezTo>
                  <a:cubicBezTo>
                    <a:pt x="119" y="77"/>
                    <a:pt x="119" y="77"/>
                    <a:pt x="119" y="76"/>
                  </a:cubicBezTo>
                  <a:cubicBezTo>
                    <a:pt x="118" y="76"/>
                    <a:pt x="118" y="75"/>
                    <a:pt x="118" y="75"/>
                  </a:cubicBezTo>
                  <a:cubicBezTo>
                    <a:pt x="117" y="74"/>
                    <a:pt x="117" y="74"/>
                    <a:pt x="117" y="73"/>
                  </a:cubicBezTo>
                  <a:cubicBezTo>
                    <a:pt x="117" y="72"/>
                    <a:pt x="117" y="72"/>
                    <a:pt x="117" y="72"/>
                  </a:cubicBezTo>
                  <a:close/>
                  <a:moveTo>
                    <a:pt x="184" y="64"/>
                  </a:moveTo>
                  <a:cubicBezTo>
                    <a:pt x="185" y="64"/>
                    <a:pt x="185" y="64"/>
                    <a:pt x="185" y="63"/>
                  </a:cubicBezTo>
                  <a:cubicBezTo>
                    <a:pt x="185" y="63"/>
                    <a:pt x="185" y="63"/>
                    <a:pt x="185" y="63"/>
                  </a:cubicBezTo>
                  <a:cubicBezTo>
                    <a:pt x="185" y="62"/>
                    <a:pt x="185" y="62"/>
                    <a:pt x="186" y="62"/>
                  </a:cubicBezTo>
                  <a:cubicBezTo>
                    <a:pt x="186" y="61"/>
                    <a:pt x="186" y="61"/>
                    <a:pt x="186" y="61"/>
                  </a:cubicBezTo>
                  <a:cubicBezTo>
                    <a:pt x="186" y="61"/>
                    <a:pt x="186" y="61"/>
                    <a:pt x="187" y="60"/>
                  </a:cubicBezTo>
                  <a:cubicBezTo>
                    <a:pt x="187" y="60"/>
                    <a:pt x="187" y="60"/>
                    <a:pt x="187" y="60"/>
                  </a:cubicBezTo>
                  <a:cubicBezTo>
                    <a:pt x="187" y="61"/>
                    <a:pt x="187" y="61"/>
                    <a:pt x="187" y="61"/>
                  </a:cubicBezTo>
                  <a:cubicBezTo>
                    <a:pt x="187" y="61"/>
                    <a:pt x="187" y="61"/>
                    <a:pt x="187" y="62"/>
                  </a:cubicBezTo>
                  <a:cubicBezTo>
                    <a:pt x="187" y="62"/>
                    <a:pt x="187" y="62"/>
                    <a:pt x="187" y="62"/>
                  </a:cubicBezTo>
                  <a:cubicBezTo>
                    <a:pt x="187" y="63"/>
                    <a:pt x="187" y="63"/>
                    <a:pt x="187" y="63"/>
                  </a:cubicBezTo>
                  <a:cubicBezTo>
                    <a:pt x="187" y="64"/>
                    <a:pt x="186" y="64"/>
                    <a:pt x="186" y="64"/>
                  </a:cubicBezTo>
                  <a:cubicBezTo>
                    <a:pt x="186" y="64"/>
                    <a:pt x="186" y="64"/>
                    <a:pt x="186" y="65"/>
                  </a:cubicBezTo>
                  <a:cubicBezTo>
                    <a:pt x="186" y="65"/>
                    <a:pt x="186" y="65"/>
                    <a:pt x="185" y="65"/>
                  </a:cubicBezTo>
                  <a:cubicBezTo>
                    <a:pt x="185" y="65"/>
                    <a:pt x="185" y="65"/>
                    <a:pt x="185" y="65"/>
                  </a:cubicBezTo>
                  <a:cubicBezTo>
                    <a:pt x="185" y="65"/>
                    <a:pt x="184" y="64"/>
                    <a:pt x="184" y="64"/>
                  </a:cubicBezTo>
                  <a:close/>
                  <a:moveTo>
                    <a:pt x="180" y="66"/>
                  </a:moveTo>
                  <a:cubicBezTo>
                    <a:pt x="181" y="66"/>
                    <a:pt x="180" y="66"/>
                    <a:pt x="181" y="66"/>
                  </a:cubicBezTo>
                  <a:cubicBezTo>
                    <a:pt x="181" y="66"/>
                    <a:pt x="181" y="67"/>
                    <a:pt x="182" y="67"/>
                  </a:cubicBezTo>
                  <a:cubicBezTo>
                    <a:pt x="182" y="67"/>
                    <a:pt x="182" y="67"/>
                    <a:pt x="182" y="67"/>
                  </a:cubicBezTo>
                  <a:cubicBezTo>
                    <a:pt x="183" y="67"/>
                    <a:pt x="183" y="67"/>
                    <a:pt x="183" y="67"/>
                  </a:cubicBezTo>
                  <a:cubicBezTo>
                    <a:pt x="183" y="67"/>
                    <a:pt x="184" y="67"/>
                    <a:pt x="184" y="67"/>
                  </a:cubicBezTo>
                  <a:cubicBezTo>
                    <a:pt x="184" y="68"/>
                    <a:pt x="184" y="68"/>
                    <a:pt x="183" y="68"/>
                  </a:cubicBezTo>
                  <a:cubicBezTo>
                    <a:pt x="183" y="69"/>
                    <a:pt x="183" y="69"/>
                    <a:pt x="183" y="69"/>
                  </a:cubicBezTo>
                  <a:cubicBezTo>
                    <a:pt x="182" y="69"/>
                    <a:pt x="182" y="69"/>
                    <a:pt x="182" y="70"/>
                  </a:cubicBezTo>
                  <a:cubicBezTo>
                    <a:pt x="181" y="70"/>
                    <a:pt x="181" y="70"/>
                    <a:pt x="181" y="70"/>
                  </a:cubicBezTo>
                  <a:cubicBezTo>
                    <a:pt x="181" y="71"/>
                    <a:pt x="181" y="71"/>
                    <a:pt x="181" y="71"/>
                  </a:cubicBezTo>
                  <a:cubicBezTo>
                    <a:pt x="180" y="71"/>
                    <a:pt x="180" y="71"/>
                    <a:pt x="180" y="70"/>
                  </a:cubicBezTo>
                  <a:cubicBezTo>
                    <a:pt x="180" y="70"/>
                    <a:pt x="180" y="70"/>
                    <a:pt x="180" y="69"/>
                  </a:cubicBezTo>
                  <a:cubicBezTo>
                    <a:pt x="180" y="69"/>
                    <a:pt x="180" y="69"/>
                    <a:pt x="180" y="68"/>
                  </a:cubicBezTo>
                  <a:cubicBezTo>
                    <a:pt x="180" y="68"/>
                    <a:pt x="180" y="68"/>
                    <a:pt x="180" y="67"/>
                  </a:cubicBezTo>
                  <a:cubicBezTo>
                    <a:pt x="180" y="67"/>
                    <a:pt x="180" y="67"/>
                    <a:pt x="180" y="66"/>
                  </a:cubicBezTo>
                  <a:cubicBezTo>
                    <a:pt x="180" y="66"/>
                    <a:pt x="180" y="66"/>
                    <a:pt x="180" y="66"/>
                  </a:cubicBezTo>
                  <a:close/>
                  <a:moveTo>
                    <a:pt x="190" y="91"/>
                  </a:moveTo>
                  <a:cubicBezTo>
                    <a:pt x="191" y="91"/>
                    <a:pt x="192" y="91"/>
                    <a:pt x="193" y="90"/>
                  </a:cubicBezTo>
                  <a:cubicBezTo>
                    <a:pt x="194" y="90"/>
                    <a:pt x="194" y="90"/>
                    <a:pt x="195" y="90"/>
                  </a:cubicBezTo>
                  <a:cubicBezTo>
                    <a:pt x="196" y="90"/>
                    <a:pt x="197" y="90"/>
                    <a:pt x="197" y="91"/>
                  </a:cubicBezTo>
                  <a:cubicBezTo>
                    <a:pt x="198" y="91"/>
                    <a:pt x="198" y="92"/>
                    <a:pt x="199" y="93"/>
                  </a:cubicBezTo>
                  <a:cubicBezTo>
                    <a:pt x="199" y="95"/>
                    <a:pt x="199" y="95"/>
                    <a:pt x="199" y="96"/>
                  </a:cubicBezTo>
                  <a:cubicBezTo>
                    <a:pt x="199" y="96"/>
                    <a:pt x="199" y="97"/>
                    <a:pt x="199" y="97"/>
                  </a:cubicBezTo>
                  <a:cubicBezTo>
                    <a:pt x="198" y="98"/>
                    <a:pt x="199" y="98"/>
                    <a:pt x="198" y="98"/>
                  </a:cubicBezTo>
                  <a:cubicBezTo>
                    <a:pt x="197" y="98"/>
                    <a:pt x="198" y="98"/>
                    <a:pt x="197" y="98"/>
                  </a:cubicBezTo>
                  <a:cubicBezTo>
                    <a:pt x="195" y="99"/>
                    <a:pt x="195" y="99"/>
                    <a:pt x="195" y="99"/>
                  </a:cubicBezTo>
                  <a:cubicBezTo>
                    <a:pt x="195" y="99"/>
                    <a:pt x="195" y="100"/>
                    <a:pt x="194" y="99"/>
                  </a:cubicBezTo>
                  <a:cubicBezTo>
                    <a:pt x="193" y="99"/>
                    <a:pt x="193" y="98"/>
                    <a:pt x="193" y="98"/>
                  </a:cubicBezTo>
                  <a:cubicBezTo>
                    <a:pt x="193" y="98"/>
                    <a:pt x="194" y="98"/>
                    <a:pt x="194" y="97"/>
                  </a:cubicBezTo>
                  <a:cubicBezTo>
                    <a:pt x="193" y="96"/>
                    <a:pt x="193" y="95"/>
                    <a:pt x="193" y="94"/>
                  </a:cubicBezTo>
                  <a:cubicBezTo>
                    <a:pt x="193" y="94"/>
                    <a:pt x="192" y="93"/>
                    <a:pt x="191" y="93"/>
                  </a:cubicBezTo>
                  <a:cubicBezTo>
                    <a:pt x="191" y="92"/>
                    <a:pt x="190" y="92"/>
                    <a:pt x="190" y="92"/>
                  </a:cubicBezTo>
                  <a:cubicBezTo>
                    <a:pt x="190" y="91"/>
                    <a:pt x="190" y="91"/>
                    <a:pt x="190" y="91"/>
                  </a:cubicBezTo>
                  <a:close/>
                  <a:moveTo>
                    <a:pt x="170" y="68"/>
                  </a:moveTo>
                  <a:cubicBezTo>
                    <a:pt x="170" y="68"/>
                    <a:pt x="171" y="68"/>
                    <a:pt x="171" y="68"/>
                  </a:cubicBezTo>
                  <a:cubicBezTo>
                    <a:pt x="171" y="68"/>
                    <a:pt x="171" y="69"/>
                    <a:pt x="172" y="69"/>
                  </a:cubicBezTo>
                  <a:cubicBezTo>
                    <a:pt x="172" y="69"/>
                    <a:pt x="172" y="69"/>
                    <a:pt x="173" y="69"/>
                  </a:cubicBezTo>
                  <a:cubicBezTo>
                    <a:pt x="173" y="69"/>
                    <a:pt x="173" y="69"/>
                    <a:pt x="173" y="69"/>
                  </a:cubicBezTo>
                  <a:cubicBezTo>
                    <a:pt x="173" y="69"/>
                    <a:pt x="173" y="69"/>
                    <a:pt x="174" y="68"/>
                  </a:cubicBezTo>
                  <a:cubicBezTo>
                    <a:pt x="174" y="68"/>
                    <a:pt x="174" y="68"/>
                    <a:pt x="174" y="68"/>
                  </a:cubicBezTo>
                  <a:cubicBezTo>
                    <a:pt x="174" y="68"/>
                    <a:pt x="175" y="67"/>
                    <a:pt x="175" y="67"/>
                  </a:cubicBezTo>
                  <a:cubicBezTo>
                    <a:pt x="175" y="67"/>
                    <a:pt x="176" y="67"/>
                    <a:pt x="176" y="67"/>
                  </a:cubicBezTo>
                  <a:cubicBezTo>
                    <a:pt x="176" y="66"/>
                    <a:pt x="176" y="65"/>
                    <a:pt x="176" y="65"/>
                  </a:cubicBezTo>
                  <a:cubicBezTo>
                    <a:pt x="176" y="65"/>
                    <a:pt x="176" y="64"/>
                    <a:pt x="176" y="63"/>
                  </a:cubicBezTo>
                  <a:cubicBezTo>
                    <a:pt x="176" y="62"/>
                    <a:pt x="175" y="61"/>
                    <a:pt x="175" y="61"/>
                  </a:cubicBezTo>
                  <a:cubicBezTo>
                    <a:pt x="175" y="61"/>
                    <a:pt x="175" y="60"/>
                    <a:pt x="175" y="59"/>
                  </a:cubicBezTo>
                  <a:cubicBezTo>
                    <a:pt x="174" y="58"/>
                    <a:pt x="174" y="58"/>
                    <a:pt x="174" y="57"/>
                  </a:cubicBezTo>
                  <a:cubicBezTo>
                    <a:pt x="174" y="57"/>
                    <a:pt x="174" y="56"/>
                    <a:pt x="174" y="56"/>
                  </a:cubicBezTo>
                  <a:cubicBezTo>
                    <a:pt x="174" y="56"/>
                    <a:pt x="175" y="55"/>
                    <a:pt x="176" y="55"/>
                  </a:cubicBezTo>
                  <a:cubicBezTo>
                    <a:pt x="176" y="55"/>
                    <a:pt x="176" y="55"/>
                    <a:pt x="177" y="55"/>
                  </a:cubicBezTo>
                  <a:cubicBezTo>
                    <a:pt x="178" y="55"/>
                    <a:pt x="178" y="55"/>
                    <a:pt x="178" y="56"/>
                  </a:cubicBezTo>
                  <a:cubicBezTo>
                    <a:pt x="179" y="56"/>
                    <a:pt x="179" y="56"/>
                    <a:pt x="180" y="56"/>
                  </a:cubicBezTo>
                  <a:cubicBezTo>
                    <a:pt x="181" y="57"/>
                    <a:pt x="181" y="58"/>
                    <a:pt x="181" y="58"/>
                  </a:cubicBezTo>
                  <a:cubicBezTo>
                    <a:pt x="181" y="59"/>
                    <a:pt x="181" y="60"/>
                    <a:pt x="181" y="60"/>
                  </a:cubicBezTo>
                  <a:cubicBezTo>
                    <a:pt x="181" y="61"/>
                    <a:pt x="181" y="61"/>
                    <a:pt x="181" y="62"/>
                  </a:cubicBezTo>
                  <a:cubicBezTo>
                    <a:pt x="180" y="62"/>
                    <a:pt x="181" y="62"/>
                    <a:pt x="181" y="63"/>
                  </a:cubicBezTo>
                  <a:cubicBezTo>
                    <a:pt x="181" y="63"/>
                    <a:pt x="181" y="63"/>
                    <a:pt x="181" y="63"/>
                  </a:cubicBezTo>
                  <a:cubicBezTo>
                    <a:pt x="181" y="63"/>
                    <a:pt x="181" y="64"/>
                    <a:pt x="182" y="63"/>
                  </a:cubicBezTo>
                  <a:cubicBezTo>
                    <a:pt x="183" y="63"/>
                    <a:pt x="183" y="63"/>
                    <a:pt x="183" y="63"/>
                  </a:cubicBezTo>
                  <a:cubicBezTo>
                    <a:pt x="183" y="62"/>
                    <a:pt x="184" y="62"/>
                    <a:pt x="184" y="62"/>
                  </a:cubicBezTo>
                  <a:cubicBezTo>
                    <a:pt x="184" y="62"/>
                    <a:pt x="184" y="61"/>
                    <a:pt x="185" y="60"/>
                  </a:cubicBezTo>
                  <a:cubicBezTo>
                    <a:pt x="186" y="60"/>
                    <a:pt x="186" y="59"/>
                    <a:pt x="186" y="59"/>
                  </a:cubicBezTo>
                  <a:cubicBezTo>
                    <a:pt x="186" y="59"/>
                    <a:pt x="186" y="58"/>
                    <a:pt x="186" y="58"/>
                  </a:cubicBezTo>
                  <a:cubicBezTo>
                    <a:pt x="187" y="58"/>
                    <a:pt x="187" y="56"/>
                    <a:pt x="188" y="56"/>
                  </a:cubicBezTo>
                  <a:cubicBezTo>
                    <a:pt x="189" y="56"/>
                    <a:pt x="189" y="56"/>
                    <a:pt x="190" y="55"/>
                  </a:cubicBezTo>
                  <a:cubicBezTo>
                    <a:pt x="191" y="55"/>
                    <a:pt x="191" y="56"/>
                    <a:pt x="192" y="56"/>
                  </a:cubicBezTo>
                  <a:cubicBezTo>
                    <a:pt x="192" y="56"/>
                    <a:pt x="193" y="56"/>
                    <a:pt x="193" y="57"/>
                  </a:cubicBezTo>
                  <a:cubicBezTo>
                    <a:pt x="193" y="58"/>
                    <a:pt x="193" y="59"/>
                    <a:pt x="193" y="59"/>
                  </a:cubicBezTo>
                  <a:cubicBezTo>
                    <a:pt x="193" y="60"/>
                    <a:pt x="194" y="60"/>
                    <a:pt x="193" y="61"/>
                  </a:cubicBezTo>
                  <a:cubicBezTo>
                    <a:pt x="193" y="61"/>
                    <a:pt x="192" y="62"/>
                    <a:pt x="192" y="62"/>
                  </a:cubicBezTo>
                  <a:cubicBezTo>
                    <a:pt x="191" y="63"/>
                    <a:pt x="191" y="62"/>
                    <a:pt x="191" y="63"/>
                  </a:cubicBezTo>
                  <a:cubicBezTo>
                    <a:pt x="190" y="63"/>
                    <a:pt x="190" y="64"/>
                    <a:pt x="190" y="64"/>
                  </a:cubicBezTo>
                  <a:cubicBezTo>
                    <a:pt x="189" y="64"/>
                    <a:pt x="189" y="65"/>
                    <a:pt x="189" y="65"/>
                  </a:cubicBezTo>
                  <a:cubicBezTo>
                    <a:pt x="189" y="66"/>
                    <a:pt x="189" y="66"/>
                    <a:pt x="189" y="66"/>
                  </a:cubicBezTo>
                  <a:cubicBezTo>
                    <a:pt x="190" y="66"/>
                    <a:pt x="190" y="66"/>
                    <a:pt x="190" y="66"/>
                  </a:cubicBezTo>
                  <a:cubicBezTo>
                    <a:pt x="191" y="65"/>
                    <a:pt x="191" y="65"/>
                    <a:pt x="191" y="65"/>
                  </a:cubicBezTo>
                  <a:cubicBezTo>
                    <a:pt x="192" y="64"/>
                    <a:pt x="192" y="64"/>
                    <a:pt x="193" y="64"/>
                  </a:cubicBezTo>
                  <a:cubicBezTo>
                    <a:pt x="193" y="64"/>
                    <a:pt x="193" y="64"/>
                    <a:pt x="194" y="63"/>
                  </a:cubicBezTo>
                  <a:cubicBezTo>
                    <a:pt x="194" y="63"/>
                    <a:pt x="194" y="62"/>
                    <a:pt x="195" y="62"/>
                  </a:cubicBezTo>
                  <a:cubicBezTo>
                    <a:pt x="196" y="62"/>
                    <a:pt x="195" y="62"/>
                    <a:pt x="196" y="61"/>
                  </a:cubicBezTo>
                  <a:cubicBezTo>
                    <a:pt x="197" y="61"/>
                    <a:pt x="197" y="61"/>
                    <a:pt x="198" y="61"/>
                  </a:cubicBezTo>
                  <a:cubicBezTo>
                    <a:pt x="198" y="61"/>
                    <a:pt x="199" y="61"/>
                    <a:pt x="199" y="61"/>
                  </a:cubicBezTo>
                  <a:cubicBezTo>
                    <a:pt x="199" y="62"/>
                    <a:pt x="199" y="62"/>
                    <a:pt x="200" y="62"/>
                  </a:cubicBezTo>
                  <a:cubicBezTo>
                    <a:pt x="200" y="62"/>
                    <a:pt x="200" y="62"/>
                    <a:pt x="200" y="63"/>
                  </a:cubicBezTo>
                  <a:cubicBezTo>
                    <a:pt x="200" y="63"/>
                    <a:pt x="200" y="64"/>
                    <a:pt x="200" y="64"/>
                  </a:cubicBezTo>
                  <a:cubicBezTo>
                    <a:pt x="200" y="64"/>
                    <a:pt x="200" y="65"/>
                    <a:pt x="200" y="65"/>
                  </a:cubicBezTo>
                  <a:cubicBezTo>
                    <a:pt x="200" y="66"/>
                    <a:pt x="199" y="66"/>
                    <a:pt x="199" y="66"/>
                  </a:cubicBezTo>
                  <a:cubicBezTo>
                    <a:pt x="198" y="66"/>
                    <a:pt x="197" y="67"/>
                    <a:pt x="197" y="67"/>
                  </a:cubicBezTo>
                  <a:cubicBezTo>
                    <a:pt x="196" y="67"/>
                    <a:pt x="196" y="67"/>
                    <a:pt x="195" y="67"/>
                  </a:cubicBezTo>
                  <a:cubicBezTo>
                    <a:pt x="194" y="68"/>
                    <a:pt x="194" y="68"/>
                    <a:pt x="193" y="68"/>
                  </a:cubicBezTo>
                  <a:cubicBezTo>
                    <a:pt x="193" y="68"/>
                    <a:pt x="193" y="68"/>
                    <a:pt x="192" y="68"/>
                  </a:cubicBezTo>
                  <a:cubicBezTo>
                    <a:pt x="191" y="68"/>
                    <a:pt x="191" y="68"/>
                    <a:pt x="191" y="68"/>
                  </a:cubicBezTo>
                  <a:cubicBezTo>
                    <a:pt x="190" y="68"/>
                    <a:pt x="190" y="68"/>
                    <a:pt x="189" y="69"/>
                  </a:cubicBezTo>
                  <a:cubicBezTo>
                    <a:pt x="189" y="69"/>
                    <a:pt x="188" y="69"/>
                    <a:pt x="187" y="69"/>
                  </a:cubicBezTo>
                  <a:cubicBezTo>
                    <a:pt x="187" y="69"/>
                    <a:pt x="186" y="70"/>
                    <a:pt x="186" y="70"/>
                  </a:cubicBezTo>
                  <a:cubicBezTo>
                    <a:pt x="185" y="70"/>
                    <a:pt x="185" y="71"/>
                    <a:pt x="185" y="71"/>
                  </a:cubicBezTo>
                  <a:cubicBezTo>
                    <a:pt x="184" y="71"/>
                    <a:pt x="183" y="72"/>
                    <a:pt x="183" y="72"/>
                  </a:cubicBezTo>
                  <a:cubicBezTo>
                    <a:pt x="183" y="72"/>
                    <a:pt x="182" y="73"/>
                    <a:pt x="182" y="73"/>
                  </a:cubicBezTo>
                  <a:cubicBezTo>
                    <a:pt x="181" y="73"/>
                    <a:pt x="181" y="74"/>
                    <a:pt x="180" y="74"/>
                  </a:cubicBezTo>
                  <a:cubicBezTo>
                    <a:pt x="180" y="74"/>
                    <a:pt x="180" y="74"/>
                    <a:pt x="180" y="75"/>
                  </a:cubicBezTo>
                  <a:cubicBezTo>
                    <a:pt x="180" y="75"/>
                    <a:pt x="180" y="75"/>
                    <a:pt x="180" y="76"/>
                  </a:cubicBezTo>
                  <a:cubicBezTo>
                    <a:pt x="180" y="76"/>
                    <a:pt x="180" y="76"/>
                    <a:pt x="181" y="76"/>
                  </a:cubicBezTo>
                  <a:cubicBezTo>
                    <a:pt x="181" y="76"/>
                    <a:pt x="182" y="76"/>
                    <a:pt x="182" y="75"/>
                  </a:cubicBezTo>
                  <a:cubicBezTo>
                    <a:pt x="182" y="75"/>
                    <a:pt x="182" y="75"/>
                    <a:pt x="182" y="75"/>
                  </a:cubicBezTo>
                  <a:cubicBezTo>
                    <a:pt x="183" y="74"/>
                    <a:pt x="183" y="74"/>
                    <a:pt x="183" y="74"/>
                  </a:cubicBezTo>
                  <a:cubicBezTo>
                    <a:pt x="184" y="74"/>
                    <a:pt x="184" y="73"/>
                    <a:pt x="184" y="74"/>
                  </a:cubicBezTo>
                  <a:cubicBezTo>
                    <a:pt x="184" y="74"/>
                    <a:pt x="184" y="75"/>
                    <a:pt x="184" y="75"/>
                  </a:cubicBezTo>
                  <a:cubicBezTo>
                    <a:pt x="184" y="75"/>
                    <a:pt x="183" y="75"/>
                    <a:pt x="183" y="76"/>
                  </a:cubicBezTo>
                  <a:cubicBezTo>
                    <a:pt x="183" y="76"/>
                    <a:pt x="183" y="76"/>
                    <a:pt x="183" y="76"/>
                  </a:cubicBezTo>
                  <a:cubicBezTo>
                    <a:pt x="183" y="77"/>
                    <a:pt x="183" y="77"/>
                    <a:pt x="182" y="78"/>
                  </a:cubicBezTo>
                  <a:cubicBezTo>
                    <a:pt x="182" y="78"/>
                    <a:pt x="182" y="78"/>
                    <a:pt x="182" y="78"/>
                  </a:cubicBezTo>
                  <a:cubicBezTo>
                    <a:pt x="182" y="79"/>
                    <a:pt x="182" y="79"/>
                    <a:pt x="182" y="79"/>
                  </a:cubicBezTo>
                  <a:cubicBezTo>
                    <a:pt x="182" y="80"/>
                    <a:pt x="182" y="80"/>
                    <a:pt x="183" y="79"/>
                  </a:cubicBezTo>
                  <a:cubicBezTo>
                    <a:pt x="183" y="78"/>
                    <a:pt x="184" y="78"/>
                    <a:pt x="184" y="78"/>
                  </a:cubicBezTo>
                  <a:cubicBezTo>
                    <a:pt x="184" y="77"/>
                    <a:pt x="185" y="77"/>
                    <a:pt x="185" y="76"/>
                  </a:cubicBezTo>
                  <a:cubicBezTo>
                    <a:pt x="185" y="76"/>
                    <a:pt x="185" y="75"/>
                    <a:pt x="185" y="75"/>
                  </a:cubicBezTo>
                  <a:cubicBezTo>
                    <a:pt x="185" y="75"/>
                    <a:pt x="185" y="74"/>
                    <a:pt x="185" y="74"/>
                  </a:cubicBezTo>
                  <a:cubicBezTo>
                    <a:pt x="185" y="73"/>
                    <a:pt x="185" y="73"/>
                    <a:pt x="186" y="72"/>
                  </a:cubicBezTo>
                  <a:cubicBezTo>
                    <a:pt x="186" y="72"/>
                    <a:pt x="185" y="72"/>
                    <a:pt x="186" y="71"/>
                  </a:cubicBezTo>
                  <a:cubicBezTo>
                    <a:pt x="187" y="71"/>
                    <a:pt x="187" y="71"/>
                    <a:pt x="188" y="71"/>
                  </a:cubicBezTo>
                  <a:cubicBezTo>
                    <a:pt x="189" y="70"/>
                    <a:pt x="190" y="70"/>
                    <a:pt x="190" y="70"/>
                  </a:cubicBezTo>
                  <a:cubicBezTo>
                    <a:pt x="191" y="70"/>
                    <a:pt x="191" y="70"/>
                    <a:pt x="191" y="71"/>
                  </a:cubicBezTo>
                  <a:cubicBezTo>
                    <a:pt x="191" y="71"/>
                    <a:pt x="191" y="71"/>
                    <a:pt x="191" y="72"/>
                  </a:cubicBezTo>
                  <a:cubicBezTo>
                    <a:pt x="192" y="72"/>
                    <a:pt x="192" y="73"/>
                    <a:pt x="192" y="73"/>
                  </a:cubicBezTo>
                  <a:cubicBezTo>
                    <a:pt x="192" y="74"/>
                    <a:pt x="191" y="73"/>
                    <a:pt x="191" y="74"/>
                  </a:cubicBezTo>
                  <a:cubicBezTo>
                    <a:pt x="190" y="75"/>
                    <a:pt x="190" y="75"/>
                    <a:pt x="190" y="75"/>
                  </a:cubicBezTo>
                  <a:cubicBezTo>
                    <a:pt x="189" y="75"/>
                    <a:pt x="188" y="75"/>
                    <a:pt x="188" y="76"/>
                  </a:cubicBezTo>
                  <a:cubicBezTo>
                    <a:pt x="187" y="76"/>
                    <a:pt x="187" y="77"/>
                    <a:pt x="187" y="77"/>
                  </a:cubicBezTo>
                  <a:cubicBezTo>
                    <a:pt x="186" y="77"/>
                    <a:pt x="186" y="78"/>
                    <a:pt x="186" y="78"/>
                  </a:cubicBezTo>
                  <a:cubicBezTo>
                    <a:pt x="186" y="78"/>
                    <a:pt x="186" y="79"/>
                    <a:pt x="186" y="79"/>
                  </a:cubicBezTo>
                  <a:cubicBezTo>
                    <a:pt x="186" y="79"/>
                    <a:pt x="186" y="79"/>
                    <a:pt x="186" y="79"/>
                  </a:cubicBezTo>
                  <a:cubicBezTo>
                    <a:pt x="187" y="79"/>
                    <a:pt x="187" y="80"/>
                    <a:pt x="187" y="79"/>
                  </a:cubicBezTo>
                  <a:cubicBezTo>
                    <a:pt x="187" y="78"/>
                    <a:pt x="187" y="78"/>
                    <a:pt x="188" y="78"/>
                  </a:cubicBezTo>
                  <a:cubicBezTo>
                    <a:pt x="188" y="78"/>
                    <a:pt x="188" y="77"/>
                    <a:pt x="188" y="78"/>
                  </a:cubicBezTo>
                  <a:cubicBezTo>
                    <a:pt x="189" y="78"/>
                    <a:pt x="189" y="78"/>
                    <a:pt x="189" y="79"/>
                  </a:cubicBezTo>
                  <a:cubicBezTo>
                    <a:pt x="189" y="79"/>
                    <a:pt x="189" y="79"/>
                    <a:pt x="189" y="79"/>
                  </a:cubicBezTo>
                  <a:cubicBezTo>
                    <a:pt x="189" y="80"/>
                    <a:pt x="189" y="80"/>
                    <a:pt x="189" y="80"/>
                  </a:cubicBezTo>
                  <a:cubicBezTo>
                    <a:pt x="188" y="81"/>
                    <a:pt x="188" y="81"/>
                    <a:pt x="188" y="81"/>
                  </a:cubicBezTo>
                  <a:cubicBezTo>
                    <a:pt x="188" y="81"/>
                    <a:pt x="188" y="82"/>
                    <a:pt x="188" y="82"/>
                  </a:cubicBezTo>
                  <a:cubicBezTo>
                    <a:pt x="188" y="82"/>
                    <a:pt x="188" y="83"/>
                    <a:pt x="189" y="83"/>
                  </a:cubicBezTo>
                  <a:cubicBezTo>
                    <a:pt x="189" y="83"/>
                    <a:pt x="189" y="83"/>
                    <a:pt x="189" y="83"/>
                  </a:cubicBezTo>
                  <a:cubicBezTo>
                    <a:pt x="189" y="84"/>
                    <a:pt x="189" y="84"/>
                    <a:pt x="189" y="84"/>
                  </a:cubicBezTo>
                  <a:cubicBezTo>
                    <a:pt x="189" y="84"/>
                    <a:pt x="189" y="84"/>
                    <a:pt x="188" y="85"/>
                  </a:cubicBezTo>
                  <a:cubicBezTo>
                    <a:pt x="188" y="85"/>
                    <a:pt x="188" y="85"/>
                    <a:pt x="188" y="86"/>
                  </a:cubicBezTo>
                  <a:cubicBezTo>
                    <a:pt x="187" y="86"/>
                    <a:pt x="187" y="86"/>
                    <a:pt x="187" y="86"/>
                  </a:cubicBezTo>
                  <a:cubicBezTo>
                    <a:pt x="187" y="87"/>
                    <a:pt x="187" y="87"/>
                    <a:pt x="188" y="87"/>
                  </a:cubicBezTo>
                  <a:cubicBezTo>
                    <a:pt x="188" y="87"/>
                    <a:pt x="188" y="87"/>
                    <a:pt x="188" y="87"/>
                  </a:cubicBezTo>
                  <a:cubicBezTo>
                    <a:pt x="189" y="87"/>
                    <a:pt x="189" y="87"/>
                    <a:pt x="189" y="87"/>
                  </a:cubicBezTo>
                  <a:cubicBezTo>
                    <a:pt x="190" y="87"/>
                    <a:pt x="190" y="87"/>
                    <a:pt x="190" y="87"/>
                  </a:cubicBezTo>
                  <a:cubicBezTo>
                    <a:pt x="190" y="87"/>
                    <a:pt x="190" y="87"/>
                    <a:pt x="190" y="87"/>
                  </a:cubicBezTo>
                  <a:cubicBezTo>
                    <a:pt x="190" y="87"/>
                    <a:pt x="190" y="87"/>
                    <a:pt x="190" y="88"/>
                  </a:cubicBezTo>
                  <a:cubicBezTo>
                    <a:pt x="190" y="89"/>
                    <a:pt x="190" y="89"/>
                    <a:pt x="190" y="90"/>
                  </a:cubicBezTo>
                  <a:cubicBezTo>
                    <a:pt x="189" y="90"/>
                    <a:pt x="189" y="90"/>
                    <a:pt x="189" y="90"/>
                  </a:cubicBezTo>
                  <a:cubicBezTo>
                    <a:pt x="189" y="91"/>
                    <a:pt x="189" y="91"/>
                    <a:pt x="189" y="91"/>
                  </a:cubicBezTo>
                  <a:cubicBezTo>
                    <a:pt x="189" y="91"/>
                    <a:pt x="188" y="92"/>
                    <a:pt x="188" y="92"/>
                  </a:cubicBezTo>
                  <a:cubicBezTo>
                    <a:pt x="188" y="93"/>
                    <a:pt x="188" y="93"/>
                    <a:pt x="189" y="94"/>
                  </a:cubicBezTo>
                  <a:cubicBezTo>
                    <a:pt x="189" y="95"/>
                    <a:pt x="189" y="95"/>
                    <a:pt x="189" y="96"/>
                  </a:cubicBezTo>
                  <a:cubicBezTo>
                    <a:pt x="189" y="96"/>
                    <a:pt x="189" y="97"/>
                    <a:pt x="189" y="97"/>
                  </a:cubicBezTo>
                  <a:cubicBezTo>
                    <a:pt x="189" y="98"/>
                    <a:pt x="190" y="99"/>
                    <a:pt x="190" y="99"/>
                  </a:cubicBezTo>
                  <a:cubicBezTo>
                    <a:pt x="190" y="100"/>
                    <a:pt x="190" y="101"/>
                    <a:pt x="190" y="101"/>
                  </a:cubicBezTo>
                  <a:cubicBezTo>
                    <a:pt x="190" y="101"/>
                    <a:pt x="189" y="102"/>
                    <a:pt x="189" y="103"/>
                  </a:cubicBezTo>
                  <a:cubicBezTo>
                    <a:pt x="189" y="103"/>
                    <a:pt x="188" y="103"/>
                    <a:pt x="188" y="103"/>
                  </a:cubicBezTo>
                  <a:cubicBezTo>
                    <a:pt x="188" y="104"/>
                    <a:pt x="188" y="104"/>
                    <a:pt x="187" y="104"/>
                  </a:cubicBezTo>
                  <a:cubicBezTo>
                    <a:pt x="187" y="104"/>
                    <a:pt x="187" y="105"/>
                    <a:pt x="187" y="105"/>
                  </a:cubicBezTo>
                  <a:cubicBezTo>
                    <a:pt x="186" y="105"/>
                    <a:pt x="186" y="105"/>
                    <a:pt x="186" y="105"/>
                  </a:cubicBezTo>
                  <a:cubicBezTo>
                    <a:pt x="185" y="105"/>
                    <a:pt x="185" y="104"/>
                    <a:pt x="185" y="104"/>
                  </a:cubicBezTo>
                  <a:cubicBezTo>
                    <a:pt x="185" y="104"/>
                    <a:pt x="184" y="104"/>
                    <a:pt x="184" y="103"/>
                  </a:cubicBezTo>
                  <a:cubicBezTo>
                    <a:pt x="184" y="102"/>
                    <a:pt x="184" y="102"/>
                    <a:pt x="183" y="102"/>
                  </a:cubicBezTo>
                  <a:cubicBezTo>
                    <a:pt x="183" y="102"/>
                    <a:pt x="183" y="101"/>
                    <a:pt x="183" y="101"/>
                  </a:cubicBezTo>
                  <a:cubicBezTo>
                    <a:pt x="183" y="101"/>
                    <a:pt x="182" y="101"/>
                    <a:pt x="182" y="101"/>
                  </a:cubicBezTo>
                  <a:cubicBezTo>
                    <a:pt x="182" y="100"/>
                    <a:pt x="182" y="100"/>
                    <a:pt x="181" y="100"/>
                  </a:cubicBezTo>
                  <a:cubicBezTo>
                    <a:pt x="181" y="100"/>
                    <a:pt x="182" y="100"/>
                    <a:pt x="181" y="100"/>
                  </a:cubicBezTo>
                  <a:cubicBezTo>
                    <a:pt x="181" y="100"/>
                    <a:pt x="180" y="101"/>
                    <a:pt x="180" y="101"/>
                  </a:cubicBezTo>
                  <a:cubicBezTo>
                    <a:pt x="180" y="102"/>
                    <a:pt x="180" y="102"/>
                    <a:pt x="180" y="102"/>
                  </a:cubicBezTo>
                  <a:cubicBezTo>
                    <a:pt x="180" y="103"/>
                    <a:pt x="180" y="103"/>
                    <a:pt x="180" y="104"/>
                  </a:cubicBezTo>
                  <a:cubicBezTo>
                    <a:pt x="179" y="104"/>
                    <a:pt x="179" y="104"/>
                    <a:pt x="179" y="104"/>
                  </a:cubicBezTo>
                  <a:cubicBezTo>
                    <a:pt x="179" y="105"/>
                    <a:pt x="178" y="105"/>
                    <a:pt x="178" y="105"/>
                  </a:cubicBezTo>
                  <a:cubicBezTo>
                    <a:pt x="178" y="105"/>
                    <a:pt x="177" y="106"/>
                    <a:pt x="177" y="106"/>
                  </a:cubicBezTo>
                  <a:cubicBezTo>
                    <a:pt x="177" y="106"/>
                    <a:pt x="176" y="106"/>
                    <a:pt x="176" y="106"/>
                  </a:cubicBezTo>
                  <a:cubicBezTo>
                    <a:pt x="176" y="106"/>
                    <a:pt x="175" y="106"/>
                    <a:pt x="175" y="106"/>
                  </a:cubicBezTo>
                  <a:cubicBezTo>
                    <a:pt x="175" y="105"/>
                    <a:pt x="174" y="105"/>
                    <a:pt x="174" y="105"/>
                  </a:cubicBezTo>
                  <a:cubicBezTo>
                    <a:pt x="173" y="105"/>
                    <a:pt x="173" y="105"/>
                    <a:pt x="173" y="105"/>
                  </a:cubicBezTo>
                  <a:cubicBezTo>
                    <a:pt x="173" y="105"/>
                    <a:pt x="173" y="104"/>
                    <a:pt x="173" y="104"/>
                  </a:cubicBezTo>
                  <a:cubicBezTo>
                    <a:pt x="172" y="103"/>
                    <a:pt x="172" y="103"/>
                    <a:pt x="172" y="103"/>
                  </a:cubicBezTo>
                  <a:cubicBezTo>
                    <a:pt x="172" y="102"/>
                    <a:pt x="172" y="102"/>
                    <a:pt x="172" y="102"/>
                  </a:cubicBezTo>
                  <a:cubicBezTo>
                    <a:pt x="172" y="101"/>
                    <a:pt x="172" y="101"/>
                    <a:pt x="172" y="101"/>
                  </a:cubicBezTo>
                  <a:cubicBezTo>
                    <a:pt x="172" y="101"/>
                    <a:pt x="172" y="100"/>
                    <a:pt x="173" y="100"/>
                  </a:cubicBezTo>
                  <a:cubicBezTo>
                    <a:pt x="173" y="100"/>
                    <a:pt x="173" y="100"/>
                    <a:pt x="174" y="100"/>
                  </a:cubicBezTo>
                  <a:cubicBezTo>
                    <a:pt x="175" y="100"/>
                    <a:pt x="175" y="101"/>
                    <a:pt x="175" y="101"/>
                  </a:cubicBezTo>
                  <a:cubicBezTo>
                    <a:pt x="175" y="101"/>
                    <a:pt x="175" y="101"/>
                    <a:pt x="176" y="101"/>
                  </a:cubicBezTo>
                  <a:cubicBezTo>
                    <a:pt x="176" y="101"/>
                    <a:pt x="177" y="100"/>
                    <a:pt x="177" y="100"/>
                  </a:cubicBezTo>
                  <a:cubicBezTo>
                    <a:pt x="177" y="100"/>
                    <a:pt x="178" y="99"/>
                    <a:pt x="179" y="99"/>
                  </a:cubicBezTo>
                  <a:cubicBezTo>
                    <a:pt x="179" y="99"/>
                    <a:pt x="180" y="98"/>
                    <a:pt x="180" y="97"/>
                  </a:cubicBezTo>
                  <a:cubicBezTo>
                    <a:pt x="180" y="97"/>
                    <a:pt x="181" y="96"/>
                    <a:pt x="180" y="96"/>
                  </a:cubicBezTo>
                  <a:cubicBezTo>
                    <a:pt x="180" y="96"/>
                    <a:pt x="180" y="96"/>
                    <a:pt x="180" y="96"/>
                  </a:cubicBezTo>
                  <a:cubicBezTo>
                    <a:pt x="179" y="95"/>
                    <a:pt x="179" y="95"/>
                    <a:pt x="179" y="95"/>
                  </a:cubicBezTo>
                  <a:cubicBezTo>
                    <a:pt x="178" y="95"/>
                    <a:pt x="178" y="94"/>
                    <a:pt x="178" y="93"/>
                  </a:cubicBezTo>
                  <a:cubicBezTo>
                    <a:pt x="178" y="93"/>
                    <a:pt x="179" y="92"/>
                    <a:pt x="179" y="92"/>
                  </a:cubicBezTo>
                  <a:cubicBezTo>
                    <a:pt x="179" y="92"/>
                    <a:pt x="179" y="92"/>
                    <a:pt x="179" y="92"/>
                  </a:cubicBezTo>
                  <a:cubicBezTo>
                    <a:pt x="179" y="92"/>
                    <a:pt x="180" y="92"/>
                    <a:pt x="180" y="92"/>
                  </a:cubicBezTo>
                  <a:cubicBezTo>
                    <a:pt x="181" y="92"/>
                    <a:pt x="182" y="91"/>
                    <a:pt x="182" y="91"/>
                  </a:cubicBezTo>
                  <a:cubicBezTo>
                    <a:pt x="182" y="91"/>
                    <a:pt x="182" y="91"/>
                    <a:pt x="182" y="91"/>
                  </a:cubicBezTo>
                  <a:cubicBezTo>
                    <a:pt x="182" y="90"/>
                    <a:pt x="182" y="90"/>
                    <a:pt x="183" y="90"/>
                  </a:cubicBezTo>
                  <a:cubicBezTo>
                    <a:pt x="183" y="90"/>
                    <a:pt x="183" y="90"/>
                    <a:pt x="183" y="89"/>
                  </a:cubicBezTo>
                  <a:cubicBezTo>
                    <a:pt x="183" y="89"/>
                    <a:pt x="182" y="89"/>
                    <a:pt x="182" y="89"/>
                  </a:cubicBezTo>
                  <a:cubicBezTo>
                    <a:pt x="181" y="89"/>
                    <a:pt x="181" y="89"/>
                    <a:pt x="181" y="89"/>
                  </a:cubicBezTo>
                  <a:cubicBezTo>
                    <a:pt x="180" y="89"/>
                    <a:pt x="180" y="89"/>
                    <a:pt x="180" y="89"/>
                  </a:cubicBezTo>
                  <a:cubicBezTo>
                    <a:pt x="180" y="88"/>
                    <a:pt x="180" y="88"/>
                    <a:pt x="181" y="88"/>
                  </a:cubicBezTo>
                  <a:cubicBezTo>
                    <a:pt x="181" y="88"/>
                    <a:pt x="181" y="87"/>
                    <a:pt x="181" y="87"/>
                  </a:cubicBezTo>
                  <a:cubicBezTo>
                    <a:pt x="181" y="87"/>
                    <a:pt x="182" y="87"/>
                    <a:pt x="182" y="86"/>
                  </a:cubicBezTo>
                  <a:cubicBezTo>
                    <a:pt x="182" y="86"/>
                    <a:pt x="182" y="86"/>
                    <a:pt x="181" y="86"/>
                  </a:cubicBezTo>
                  <a:cubicBezTo>
                    <a:pt x="181" y="86"/>
                    <a:pt x="181" y="86"/>
                    <a:pt x="180" y="86"/>
                  </a:cubicBezTo>
                  <a:cubicBezTo>
                    <a:pt x="180" y="87"/>
                    <a:pt x="179" y="87"/>
                    <a:pt x="179" y="87"/>
                  </a:cubicBezTo>
                  <a:cubicBezTo>
                    <a:pt x="179" y="87"/>
                    <a:pt x="178" y="87"/>
                    <a:pt x="178" y="87"/>
                  </a:cubicBezTo>
                  <a:cubicBezTo>
                    <a:pt x="177" y="86"/>
                    <a:pt x="177" y="86"/>
                    <a:pt x="177" y="86"/>
                  </a:cubicBezTo>
                  <a:cubicBezTo>
                    <a:pt x="177" y="86"/>
                    <a:pt x="177" y="85"/>
                    <a:pt x="177" y="85"/>
                  </a:cubicBezTo>
                  <a:cubicBezTo>
                    <a:pt x="177" y="85"/>
                    <a:pt x="177" y="85"/>
                    <a:pt x="177" y="84"/>
                  </a:cubicBezTo>
                  <a:cubicBezTo>
                    <a:pt x="178" y="84"/>
                    <a:pt x="178" y="83"/>
                    <a:pt x="178" y="83"/>
                  </a:cubicBezTo>
                  <a:cubicBezTo>
                    <a:pt x="179" y="83"/>
                    <a:pt x="179" y="83"/>
                    <a:pt x="179" y="83"/>
                  </a:cubicBezTo>
                  <a:cubicBezTo>
                    <a:pt x="179" y="82"/>
                    <a:pt x="180" y="82"/>
                    <a:pt x="180" y="82"/>
                  </a:cubicBezTo>
                  <a:cubicBezTo>
                    <a:pt x="180" y="82"/>
                    <a:pt x="180" y="82"/>
                    <a:pt x="181" y="82"/>
                  </a:cubicBezTo>
                  <a:cubicBezTo>
                    <a:pt x="181" y="81"/>
                    <a:pt x="181" y="82"/>
                    <a:pt x="181" y="81"/>
                  </a:cubicBezTo>
                  <a:cubicBezTo>
                    <a:pt x="181" y="81"/>
                    <a:pt x="181" y="80"/>
                    <a:pt x="181" y="80"/>
                  </a:cubicBezTo>
                  <a:cubicBezTo>
                    <a:pt x="181" y="80"/>
                    <a:pt x="181" y="80"/>
                    <a:pt x="181" y="80"/>
                  </a:cubicBezTo>
                  <a:cubicBezTo>
                    <a:pt x="180" y="80"/>
                    <a:pt x="181" y="80"/>
                    <a:pt x="180" y="80"/>
                  </a:cubicBezTo>
                  <a:cubicBezTo>
                    <a:pt x="180" y="80"/>
                    <a:pt x="180" y="80"/>
                    <a:pt x="179" y="81"/>
                  </a:cubicBezTo>
                  <a:cubicBezTo>
                    <a:pt x="179" y="81"/>
                    <a:pt x="179" y="81"/>
                    <a:pt x="178" y="81"/>
                  </a:cubicBezTo>
                  <a:cubicBezTo>
                    <a:pt x="178" y="81"/>
                    <a:pt x="178" y="81"/>
                    <a:pt x="178" y="81"/>
                  </a:cubicBezTo>
                  <a:cubicBezTo>
                    <a:pt x="177" y="81"/>
                    <a:pt x="177" y="80"/>
                    <a:pt x="177" y="80"/>
                  </a:cubicBezTo>
                  <a:cubicBezTo>
                    <a:pt x="177" y="80"/>
                    <a:pt x="176" y="80"/>
                    <a:pt x="176" y="80"/>
                  </a:cubicBezTo>
                  <a:cubicBezTo>
                    <a:pt x="176" y="80"/>
                    <a:pt x="176" y="79"/>
                    <a:pt x="175" y="80"/>
                  </a:cubicBezTo>
                  <a:cubicBezTo>
                    <a:pt x="175" y="80"/>
                    <a:pt x="175" y="80"/>
                    <a:pt x="174" y="81"/>
                  </a:cubicBezTo>
                  <a:cubicBezTo>
                    <a:pt x="174" y="81"/>
                    <a:pt x="174" y="82"/>
                    <a:pt x="173" y="82"/>
                  </a:cubicBezTo>
                  <a:cubicBezTo>
                    <a:pt x="173" y="82"/>
                    <a:pt x="172" y="83"/>
                    <a:pt x="172" y="84"/>
                  </a:cubicBezTo>
                  <a:cubicBezTo>
                    <a:pt x="171" y="85"/>
                    <a:pt x="171" y="86"/>
                    <a:pt x="170" y="87"/>
                  </a:cubicBezTo>
                  <a:cubicBezTo>
                    <a:pt x="169" y="87"/>
                    <a:pt x="168" y="88"/>
                    <a:pt x="167" y="88"/>
                  </a:cubicBezTo>
                  <a:cubicBezTo>
                    <a:pt x="166" y="88"/>
                    <a:pt x="166" y="88"/>
                    <a:pt x="165" y="88"/>
                  </a:cubicBezTo>
                  <a:cubicBezTo>
                    <a:pt x="165" y="88"/>
                    <a:pt x="164" y="88"/>
                    <a:pt x="164" y="87"/>
                  </a:cubicBezTo>
                  <a:cubicBezTo>
                    <a:pt x="163" y="86"/>
                    <a:pt x="163" y="86"/>
                    <a:pt x="162" y="86"/>
                  </a:cubicBezTo>
                  <a:cubicBezTo>
                    <a:pt x="162" y="86"/>
                    <a:pt x="162" y="86"/>
                    <a:pt x="162" y="85"/>
                  </a:cubicBezTo>
                  <a:cubicBezTo>
                    <a:pt x="162" y="85"/>
                    <a:pt x="162" y="85"/>
                    <a:pt x="162" y="84"/>
                  </a:cubicBezTo>
                  <a:cubicBezTo>
                    <a:pt x="162" y="84"/>
                    <a:pt x="162" y="83"/>
                    <a:pt x="162" y="83"/>
                  </a:cubicBezTo>
                  <a:cubicBezTo>
                    <a:pt x="162" y="83"/>
                    <a:pt x="161" y="83"/>
                    <a:pt x="162" y="82"/>
                  </a:cubicBezTo>
                  <a:cubicBezTo>
                    <a:pt x="163" y="82"/>
                    <a:pt x="164" y="82"/>
                    <a:pt x="164" y="82"/>
                  </a:cubicBezTo>
                  <a:cubicBezTo>
                    <a:pt x="165" y="82"/>
                    <a:pt x="165" y="82"/>
                    <a:pt x="166" y="81"/>
                  </a:cubicBezTo>
                  <a:cubicBezTo>
                    <a:pt x="167" y="81"/>
                    <a:pt x="168" y="81"/>
                    <a:pt x="168" y="81"/>
                  </a:cubicBezTo>
                  <a:cubicBezTo>
                    <a:pt x="168" y="80"/>
                    <a:pt x="169" y="80"/>
                    <a:pt x="169" y="80"/>
                  </a:cubicBezTo>
                  <a:cubicBezTo>
                    <a:pt x="169" y="80"/>
                    <a:pt x="170" y="79"/>
                    <a:pt x="170" y="79"/>
                  </a:cubicBezTo>
                  <a:cubicBezTo>
                    <a:pt x="170" y="79"/>
                    <a:pt x="172" y="78"/>
                    <a:pt x="173" y="77"/>
                  </a:cubicBezTo>
                  <a:cubicBezTo>
                    <a:pt x="173" y="77"/>
                    <a:pt x="174" y="77"/>
                    <a:pt x="174" y="76"/>
                  </a:cubicBezTo>
                  <a:cubicBezTo>
                    <a:pt x="174" y="76"/>
                    <a:pt x="175" y="75"/>
                    <a:pt x="175" y="75"/>
                  </a:cubicBezTo>
                  <a:cubicBezTo>
                    <a:pt x="176" y="75"/>
                    <a:pt x="176" y="75"/>
                    <a:pt x="177" y="74"/>
                  </a:cubicBezTo>
                  <a:cubicBezTo>
                    <a:pt x="177" y="73"/>
                    <a:pt x="177" y="73"/>
                    <a:pt x="177" y="73"/>
                  </a:cubicBezTo>
                  <a:cubicBezTo>
                    <a:pt x="177" y="73"/>
                    <a:pt x="177" y="72"/>
                    <a:pt x="177" y="71"/>
                  </a:cubicBezTo>
                  <a:cubicBezTo>
                    <a:pt x="177" y="71"/>
                    <a:pt x="177" y="71"/>
                    <a:pt x="177" y="70"/>
                  </a:cubicBezTo>
                  <a:cubicBezTo>
                    <a:pt x="177" y="70"/>
                    <a:pt x="176" y="70"/>
                    <a:pt x="176" y="69"/>
                  </a:cubicBezTo>
                  <a:cubicBezTo>
                    <a:pt x="176" y="69"/>
                    <a:pt x="176" y="69"/>
                    <a:pt x="176" y="69"/>
                  </a:cubicBezTo>
                  <a:cubicBezTo>
                    <a:pt x="176" y="69"/>
                    <a:pt x="175" y="69"/>
                    <a:pt x="175" y="70"/>
                  </a:cubicBezTo>
                  <a:cubicBezTo>
                    <a:pt x="175" y="70"/>
                    <a:pt x="175" y="70"/>
                    <a:pt x="174" y="71"/>
                  </a:cubicBezTo>
                  <a:cubicBezTo>
                    <a:pt x="174" y="72"/>
                    <a:pt x="174" y="72"/>
                    <a:pt x="174" y="72"/>
                  </a:cubicBezTo>
                  <a:cubicBezTo>
                    <a:pt x="174" y="73"/>
                    <a:pt x="173" y="74"/>
                    <a:pt x="173" y="74"/>
                  </a:cubicBezTo>
                  <a:cubicBezTo>
                    <a:pt x="173" y="75"/>
                    <a:pt x="172" y="75"/>
                    <a:pt x="172" y="75"/>
                  </a:cubicBezTo>
                  <a:cubicBezTo>
                    <a:pt x="171" y="75"/>
                    <a:pt x="171" y="75"/>
                    <a:pt x="171" y="74"/>
                  </a:cubicBezTo>
                  <a:cubicBezTo>
                    <a:pt x="170" y="74"/>
                    <a:pt x="170" y="74"/>
                    <a:pt x="170" y="73"/>
                  </a:cubicBezTo>
                  <a:cubicBezTo>
                    <a:pt x="169" y="72"/>
                    <a:pt x="169" y="72"/>
                    <a:pt x="169" y="71"/>
                  </a:cubicBezTo>
                  <a:cubicBezTo>
                    <a:pt x="169" y="71"/>
                    <a:pt x="170" y="71"/>
                    <a:pt x="170" y="70"/>
                  </a:cubicBezTo>
                  <a:cubicBezTo>
                    <a:pt x="170" y="70"/>
                    <a:pt x="170" y="69"/>
                    <a:pt x="170" y="69"/>
                  </a:cubicBezTo>
                  <a:cubicBezTo>
                    <a:pt x="170" y="69"/>
                    <a:pt x="170" y="68"/>
                    <a:pt x="170" y="68"/>
                  </a:cubicBezTo>
                  <a:close/>
                  <a:moveTo>
                    <a:pt x="181" y="99"/>
                  </a:moveTo>
                  <a:cubicBezTo>
                    <a:pt x="181" y="98"/>
                    <a:pt x="182" y="98"/>
                    <a:pt x="182" y="97"/>
                  </a:cubicBezTo>
                  <a:cubicBezTo>
                    <a:pt x="182" y="97"/>
                    <a:pt x="182" y="96"/>
                    <a:pt x="182" y="95"/>
                  </a:cubicBezTo>
                  <a:cubicBezTo>
                    <a:pt x="182" y="95"/>
                    <a:pt x="182" y="95"/>
                    <a:pt x="182" y="95"/>
                  </a:cubicBezTo>
                  <a:cubicBezTo>
                    <a:pt x="183" y="94"/>
                    <a:pt x="183" y="94"/>
                    <a:pt x="184" y="94"/>
                  </a:cubicBezTo>
                  <a:cubicBezTo>
                    <a:pt x="184" y="95"/>
                    <a:pt x="184" y="95"/>
                    <a:pt x="184" y="96"/>
                  </a:cubicBezTo>
                  <a:cubicBezTo>
                    <a:pt x="184" y="96"/>
                    <a:pt x="184" y="97"/>
                    <a:pt x="184" y="98"/>
                  </a:cubicBezTo>
                  <a:cubicBezTo>
                    <a:pt x="185" y="98"/>
                    <a:pt x="185" y="99"/>
                    <a:pt x="184" y="99"/>
                  </a:cubicBezTo>
                  <a:cubicBezTo>
                    <a:pt x="183" y="99"/>
                    <a:pt x="183" y="100"/>
                    <a:pt x="182" y="99"/>
                  </a:cubicBezTo>
                  <a:cubicBezTo>
                    <a:pt x="182" y="99"/>
                    <a:pt x="182" y="100"/>
                    <a:pt x="181" y="99"/>
                  </a:cubicBezTo>
                  <a:close/>
                  <a:moveTo>
                    <a:pt x="218" y="78"/>
                  </a:moveTo>
                  <a:cubicBezTo>
                    <a:pt x="218" y="77"/>
                    <a:pt x="218" y="76"/>
                    <a:pt x="217" y="76"/>
                  </a:cubicBezTo>
                  <a:cubicBezTo>
                    <a:pt x="217" y="75"/>
                    <a:pt x="217" y="75"/>
                    <a:pt x="217" y="75"/>
                  </a:cubicBezTo>
                  <a:cubicBezTo>
                    <a:pt x="217" y="75"/>
                    <a:pt x="218" y="74"/>
                    <a:pt x="218" y="74"/>
                  </a:cubicBezTo>
                  <a:cubicBezTo>
                    <a:pt x="218" y="74"/>
                    <a:pt x="218" y="74"/>
                    <a:pt x="218" y="74"/>
                  </a:cubicBezTo>
                  <a:cubicBezTo>
                    <a:pt x="219" y="73"/>
                    <a:pt x="219" y="73"/>
                    <a:pt x="219" y="73"/>
                  </a:cubicBezTo>
                  <a:cubicBezTo>
                    <a:pt x="220" y="73"/>
                    <a:pt x="220" y="72"/>
                    <a:pt x="220" y="72"/>
                  </a:cubicBezTo>
                  <a:cubicBezTo>
                    <a:pt x="221" y="72"/>
                    <a:pt x="221" y="72"/>
                    <a:pt x="221" y="71"/>
                  </a:cubicBezTo>
                  <a:cubicBezTo>
                    <a:pt x="222" y="71"/>
                    <a:pt x="221" y="71"/>
                    <a:pt x="222" y="71"/>
                  </a:cubicBezTo>
                  <a:cubicBezTo>
                    <a:pt x="222" y="70"/>
                    <a:pt x="222" y="70"/>
                    <a:pt x="223" y="69"/>
                  </a:cubicBezTo>
                  <a:cubicBezTo>
                    <a:pt x="223" y="69"/>
                    <a:pt x="223" y="69"/>
                    <a:pt x="224" y="68"/>
                  </a:cubicBezTo>
                  <a:cubicBezTo>
                    <a:pt x="224" y="67"/>
                    <a:pt x="224" y="67"/>
                    <a:pt x="224" y="67"/>
                  </a:cubicBezTo>
                  <a:cubicBezTo>
                    <a:pt x="225" y="66"/>
                    <a:pt x="225" y="66"/>
                    <a:pt x="225" y="66"/>
                  </a:cubicBezTo>
                  <a:cubicBezTo>
                    <a:pt x="226" y="65"/>
                    <a:pt x="226" y="65"/>
                    <a:pt x="226" y="65"/>
                  </a:cubicBezTo>
                  <a:cubicBezTo>
                    <a:pt x="227" y="64"/>
                    <a:pt x="227" y="64"/>
                    <a:pt x="227" y="64"/>
                  </a:cubicBezTo>
                  <a:cubicBezTo>
                    <a:pt x="227" y="64"/>
                    <a:pt x="227" y="64"/>
                    <a:pt x="227" y="63"/>
                  </a:cubicBezTo>
                  <a:cubicBezTo>
                    <a:pt x="226" y="63"/>
                    <a:pt x="226" y="63"/>
                    <a:pt x="226" y="62"/>
                  </a:cubicBezTo>
                  <a:cubicBezTo>
                    <a:pt x="226" y="61"/>
                    <a:pt x="225" y="61"/>
                    <a:pt x="225" y="61"/>
                  </a:cubicBezTo>
                  <a:cubicBezTo>
                    <a:pt x="225" y="60"/>
                    <a:pt x="225" y="60"/>
                    <a:pt x="225" y="59"/>
                  </a:cubicBezTo>
                  <a:cubicBezTo>
                    <a:pt x="224" y="59"/>
                    <a:pt x="224" y="58"/>
                    <a:pt x="224" y="58"/>
                  </a:cubicBezTo>
                  <a:cubicBezTo>
                    <a:pt x="224" y="58"/>
                    <a:pt x="224" y="57"/>
                    <a:pt x="223" y="57"/>
                  </a:cubicBezTo>
                  <a:cubicBezTo>
                    <a:pt x="223" y="56"/>
                    <a:pt x="223" y="56"/>
                    <a:pt x="223" y="56"/>
                  </a:cubicBezTo>
                  <a:cubicBezTo>
                    <a:pt x="223" y="55"/>
                    <a:pt x="222" y="54"/>
                    <a:pt x="222" y="54"/>
                  </a:cubicBezTo>
                  <a:cubicBezTo>
                    <a:pt x="221" y="53"/>
                    <a:pt x="221" y="52"/>
                    <a:pt x="221" y="52"/>
                  </a:cubicBezTo>
                  <a:cubicBezTo>
                    <a:pt x="221" y="52"/>
                    <a:pt x="220" y="51"/>
                    <a:pt x="220" y="50"/>
                  </a:cubicBezTo>
                  <a:cubicBezTo>
                    <a:pt x="220" y="50"/>
                    <a:pt x="219" y="49"/>
                    <a:pt x="219" y="49"/>
                  </a:cubicBezTo>
                  <a:cubicBezTo>
                    <a:pt x="219" y="49"/>
                    <a:pt x="219" y="49"/>
                    <a:pt x="218" y="48"/>
                  </a:cubicBezTo>
                  <a:cubicBezTo>
                    <a:pt x="218" y="48"/>
                    <a:pt x="218" y="48"/>
                    <a:pt x="218" y="48"/>
                  </a:cubicBezTo>
                  <a:cubicBezTo>
                    <a:pt x="218" y="47"/>
                    <a:pt x="218" y="47"/>
                    <a:pt x="217" y="46"/>
                  </a:cubicBezTo>
                  <a:cubicBezTo>
                    <a:pt x="217" y="46"/>
                    <a:pt x="217" y="46"/>
                    <a:pt x="217" y="46"/>
                  </a:cubicBezTo>
                  <a:cubicBezTo>
                    <a:pt x="216" y="45"/>
                    <a:pt x="216" y="45"/>
                    <a:pt x="216" y="45"/>
                  </a:cubicBezTo>
                  <a:cubicBezTo>
                    <a:pt x="216" y="44"/>
                    <a:pt x="215" y="44"/>
                    <a:pt x="216" y="43"/>
                  </a:cubicBezTo>
                  <a:cubicBezTo>
                    <a:pt x="216" y="42"/>
                    <a:pt x="216" y="42"/>
                    <a:pt x="216" y="42"/>
                  </a:cubicBezTo>
                  <a:cubicBezTo>
                    <a:pt x="216" y="42"/>
                    <a:pt x="216" y="41"/>
                    <a:pt x="217" y="41"/>
                  </a:cubicBezTo>
                  <a:cubicBezTo>
                    <a:pt x="218" y="41"/>
                    <a:pt x="218" y="41"/>
                    <a:pt x="218" y="41"/>
                  </a:cubicBezTo>
                  <a:cubicBezTo>
                    <a:pt x="219" y="41"/>
                    <a:pt x="219" y="41"/>
                    <a:pt x="219" y="41"/>
                  </a:cubicBezTo>
                  <a:cubicBezTo>
                    <a:pt x="220" y="42"/>
                    <a:pt x="220" y="42"/>
                    <a:pt x="220" y="42"/>
                  </a:cubicBezTo>
                  <a:cubicBezTo>
                    <a:pt x="221" y="42"/>
                    <a:pt x="221" y="42"/>
                    <a:pt x="221" y="42"/>
                  </a:cubicBezTo>
                  <a:cubicBezTo>
                    <a:pt x="222" y="42"/>
                    <a:pt x="222" y="42"/>
                    <a:pt x="222" y="42"/>
                  </a:cubicBezTo>
                  <a:cubicBezTo>
                    <a:pt x="223" y="43"/>
                    <a:pt x="223" y="42"/>
                    <a:pt x="223" y="43"/>
                  </a:cubicBezTo>
                  <a:cubicBezTo>
                    <a:pt x="224" y="43"/>
                    <a:pt x="224" y="43"/>
                    <a:pt x="224" y="44"/>
                  </a:cubicBezTo>
                  <a:cubicBezTo>
                    <a:pt x="224" y="44"/>
                    <a:pt x="224" y="44"/>
                    <a:pt x="224" y="44"/>
                  </a:cubicBezTo>
                  <a:cubicBezTo>
                    <a:pt x="224" y="45"/>
                    <a:pt x="225" y="45"/>
                    <a:pt x="225" y="45"/>
                  </a:cubicBezTo>
                  <a:cubicBezTo>
                    <a:pt x="225" y="45"/>
                    <a:pt x="225" y="46"/>
                    <a:pt x="225" y="46"/>
                  </a:cubicBezTo>
                  <a:cubicBezTo>
                    <a:pt x="225" y="46"/>
                    <a:pt x="225" y="47"/>
                    <a:pt x="226" y="47"/>
                  </a:cubicBezTo>
                  <a:cubicBezTo>
                    <a:pt x="226" y="47"/>
                    <a:pt x="226" y="48"/>
                    <a:pt x="226" y="48"/>
                  </a:cubicBezTo>
                  <a:cubicBezTo>
                    <a:pt x="226" y="48"/>
                    <a:pt x="226" y="48"/>
                    <a:pt x="226" y="48"/>
                  </a:cubicBezTo>
                  <a:cubicBezTo>
                    <a:pt x="227" y="49"/>
                    <a:pt x="227" y="49"/>
                    <a:pt x="227" y="49"/>
                  </a:cubicBezTo>
                  <a:cubicBezTo>
                    <a:pt x="227" y="49"/>
                    <a:pt x="227" y="49"/>
                    <a:pt x="227" y="50"/>
                  </a:cubicBezTo>
                  <a:cubicBezTo>
                    <a:pt x="226" y="50"/>
                    <a:pt x="227" y="50"/>
                    <a:pt x="227" y="51"/>
                  </a:cubicBezTo>
                  <a:cubicBezTo>
                    <a:pt x="227" y="51"/>
                    <a:pt x="227" y="51"/>
                    <a:pt x="227" y="52"/>
                  </a:cubicBezTo>
                  <a:cubicBezTo>
                    <a:pt x="227" y="52"/>
                    <a:pt x="227" y="52"/>
                    <a:pt x="227" y="53"/>
                  </a:cubicBezTo>
                  <a:cubicBezTo>
                    <a:pt x="227" y="53"/>
                    <a:pt x="227" y="53"/>
                    <a:pt x="228" y="54"/>
                  </a:cubicBezTo>
                  <a:cubicBezTo>
                    <a:pt x="228" y="54"/>
                    <a:pt x="228" y="55"/>
                    <a:pt x="228" y="55"/>
                  </a:cubicBezTo>
                  <a:cubicBezTo>
                    <a:pt x="228" y="55"/>
                    <a:pt x="229" y="55"/>
                    <a:pt x="229" y="56"/>
                  </a:cubicBezTo>
                  <a:cubicBezTo>
                    <a:pt x="229" y="56"/>
                    <a:pt x="229" y="56"/>
                    <a:pt x="229" y="57"/>
                  </a:cubicBezTo>
                  <a:cubicBezTo>
                    <a:pt x="229" y="57"/>
                    <a:pt x="229" y="57"/>
                    <a:pt x="229" y="57"/>
                  </a:cubicBezTo>
                  <a:cubicBezTo>
                    <a:pt x="229" y="58"/>
                    <a:pt x="229" y="58"/>
                    <a:pt x="229" y="58"/>
                  </a:cubicBezTo>
                  <a:cubicBezTo>
                    <a:pt x="229" y="58"/>
                    <a:pt x="229" y="58"/>
                    <a:pt x="230" y="58"/>
                  </a:cubicBezTo>
                  <a:cubicBezTo>
                    <a:pt x="230" y="59"/>
                    <a:pt x="230" y="59"/>
                    <a:pt x="230" y="59"/>
                  </a:cubicBezTo>
                  <a:cubicBezTo>
                    <a:pt x="231" y="59"/>
                    <a:pt x="230" y="59"/>
                    <a:pt x="231" y="59"/>
                  </a:cubicBezTo>
                  <a:cubicBezTo>
                    <a:pt x="231" y="58"/>
                    <a:pt x="232" y="58"/>
                    <a:pt x="232" y="58"/>
                  </a:cubicBezTo>
                  <a:cubicBezTo>
                    <a:pt x="232" y="57"/>
                    <a:pt x="232" y="57"/>
                    <a:pt x="233" y="57"/>
                  </a:cubicBezTo>
                  <a:cubicBezTo>
                    <a:pt x="233" y="56"/>
                    <a:pt x="233" y="57"/>
                    <a:pt x="233" y="56"/>
                  </a:cubicBezTo>
                  <a:cubicBezTo>
                    <a:pt x="234" y="55"/>
                    <a:pt x="234" y="55"/>
                    <a:pt x="234" y="54"/>
                  </a:cubicBezTo>
                  <a:cubicBezTo>
                    <a:pt x="235" y="54"/>
                    <a:pt x="235" y="54"/>
                    <a:pt x="235" y="53"/>
                  </a:cubicBezTo>
                  <a:cubicBezTo>
                    <a:pt x="235" y="53"/>
                    <a:pt x="235" y="53"/>
                    <a:pt x="236" y="53"/>
                  </a:cubicBezTo>
                  <a:cubicBezTo>
                    <a:pt x="236" y="52"/>
                    <a:pt x="236" y="52"/>
                    <a:pt x="236" y="52"/>
                  </a:cubicBezTo>
                  <a:cubicBezTo>
                    <a:pt x="236" y="51"/>
                    <a:pt x="236" y="51"/>
                    <a:pt x="235" y="50"/>
                  </a:cubicBezTo>
                  <a:cubicBezTo>
                    <a:pt x="235" y="50"/>
                    <a:pt x="235" y="50"/>
                    <a:pt x="235" y="50"/>
                  </a:cubicBezTo>
                  <a:cubicBezTo>
                    <a:pt x="235" y="49"/>
                    <a:pt x="235" y="49"/>
                    <a:pt x="235" y="49"/>
                  </a:cubicBezTo>
                  <a:cubicBezTo>
                    <a:pt x="234" y="49"/>
                    <a:pt x="234" y="48"/>
                    <a:pt x="234" y="48"/>
                  </a:cubicBezTo>
                  <a:cubicBezTo>
                    <a:pt x="235" y="48"/>
                    <a:pt x="235" y="48"/>
                    <a:pt x="235" y="48"/>
                  </a:cubicBezTo>
                  <a:cubicBezTo>
                    <a:pt x="236" y="49"/>
                    <a:pt x="236" y="48"/>
                    <a:pt x="237" y="48"/>
                  </a:cubicBezTo>
                  <a:cubicBezTo>
                    <a:pt x="237" y="49"/>
                    <a:pt x="237" y="49"/>
                    <a:pt x="238" y="48"/>
                  </a:cubicBezTo>
                  <a:cubicBezTo>
                    <a:pt x="238" y="48"/>
                    <a:pt x="238" y="48"/>
                    <a:pt x="239" y="48"/>
                  </a:cubicBezTo>
                  <a:cubicBezTo>
                    <a:pt x="239" y="48"/>
                    <a:pt x="239" y="48"/>
                    <a:pt x="240" y="48"/>
                  </a:cubicBezTo>
                  <a:cubicBezTo>
                    <a:pt x="240" y="48"/>
                    <a:pt x="240" y="49"/>
                    <a:pt x="241" y="49"/>
                  </a:cubicBezTo>
                  <a:cubicBezTo>
                    <a:pt x="241" y="49"/>
                    <a:pt x="241" y="49"/>
                    <a:pt x="241" y="50"/>
                  </a:cubicBezTo>
                  <a:cubicBezTo>
                    <a:pt x="242" y="50"/>
                    <a:pt x="242" y="50"/>
                    <a:pt x="242" y="50"/>
                  </a:cubicBezTo>
                  <a:cubicBezTo>
                    <a:pt x="242" y="51"/>
                    <a:pt x="242" y="51"/>
                    <a:pt x="242" y="51"/>
                  </a:cubicBezTo>
                  <a:cubicBezTo>
                    <a:pt x="242" y="51"/>
                    <a:pt x="242" y="51"/>
                    <a:pt x="242" y="52"/>
                  </a:cubicBezTo>
                  <a:cubicBezTo>
                    <a:pt x="242" y="52"/>
                    <a:pt x="242" y="52"/>
                    <a:pt x="242" y="52"/>
                  </a:cubicBezTo>
                  <a:cubicBezTo>
                    <a:pt x="242" y="53"/>
                    <a:pt x="241" y="53"/>
                    <a:pt x="241" y="53"/>
                  </a:cubicBezTo>
                  <a:cubicBezTo>
                    <a:pt x="241" y="53"/>
                    <a:pt x="241" y="53"/>
                    <a:pt x="241" y="54"/>
                  </a:cubicBezTo>
                  <a:cubicBezTo>
                    <a:pt x="240" y="54"/>
                    <a:pt x="240" y="55"/>
                    <a:pt x="239" y="55"/>
                  </a:cubicBezTo>
                  <a:cubicBezTo>
                    <a:pt x="239" y="56"/>
                    <a:pt x="239" y="56"/>
                    <a:pt x="239" y="56"/>
                  </a:cubicBezTo>
                  <a:cubicBezTo>
                    <a:pt x="238" y="56"/>
                    <a:pt x="238" y="56"/>
                    <a:pt x="238" y="57"/>
                  </a:cubicBezTo>
                  <a:cubicBezTo>
                    <a:pt x="238" y="57"/>
                    <a:pt x="237" y="57"/>
                    <a:pt x="237" y="58"/>
                  </a:cubicBezTo>
                  <a:cubicBezTo>
                    <a:pt x="237" y="58"/>
                    <a:pt x="237" y="58"/>
                    <a:pt x="236" y="59"/>
                  </a:cubicBezTo>
                  <a:cubicBezTo>
                    <a:pt x="236" y="59"/>
                    <a:pt x="236" y="59"/>
                    <a:pt x="236" y="60"/>
                  </a:cubicBezTo>
                  <a:cubicBezTo>
                    <a:pt x="236" y="60"/>
                    <a:pt x="235" y="60"/>
                    <a:pt x="235" y="61"/>
                  </a:cubicBezTo>
                  <a:cubicBezTo>
                    <a:pt x="235" y="61"/>
                    <a:pt x="234" y="62"/>
                    <a:pt x="234" y="62"/>
                  </a:cubicBezTo>
                  <a:cubicBezTo>
                    <a:pt x="234" y="62"/>
                    <a:pt x="234" y="62"/>
                    <a:pt x="233" y="63"/>
                  </a:cubicBezTo>
                  <a:cubicBezTo>
                    <a:pt x="233" y="63"/>
                    <a:pt x="233" y="63"/>
                    <a:pt x="232" y="63"/>
                  </a:cubicBezTo>
                  <a:cubicBezTo>
                    <a:pt x="232" y="64"/>
                    <a:pt x="232" y="64"/>
                    <a:pt x="232" y="65"/>
                  </a:cubicBezTo>
                  <a:cubicBezTo>
                    <a:pt x="232" y="65"/>
                    <a:pt x="232" y="66"/>
                    <a:pt x="232" y="66"/>
                  </a:cubicBezTo>
                  <a:cubicBezTo>
                    <a:pt x="233" y="66"/>
                    <a:pt x="232" y="66"/>
                    <a:pt x="233" y="66"/>
                  </a:cubicBezTo>
                  <a:cubicBezTo>
                    <a:pt x="233" y="66"/>
                    <a:pt x="233" y="66"/>
                    <a:pt x="234" y="66"/>
                  </a:cubicBezTo>
                  <a:cubicBezTo>
                    <a:pt x="234" y="66"/>
                    <a:pt x="235" y="66"/>
                    <a:pt x="236" y="66"/>
                  </a:cubicBezTo>
                  <a:cubicBezTo>
                    <a:pt x="236" y="66"/>
                    <a:pt x="236" y="66"/>
                    <a:pt x="237" y="66"/>
                  </a:cubicBezTo>
                  <a:cubicBezTo>
                    <a:pt x="237" y="66"/>
                    <a:pt x="237" y="65"/>
                    <a:pt x="238" y="66"/>
                  </a:cubicBezTo>
                  <a:cubicBezTo>
                    <a:pt x="239" y="66"/>
                    <a:pt x="239" y="66"/>
                    <a:pt x="239" y="66"/>
                  </a:cubicBezTo>
                  <a:cubicBezTo>
                    <a:pt x="239" y="66"/>
                    <a:pt x="239" y="66"/>
                    <a:pt x="239" y="66"/>
                  </a:cubicBezTo>
                  <a:cubicBezTo>
                    <a:pt x="240" y="66"/>
                    <a:pt x="240" y="66"/>
                    <a:pt x="241" y="67"/>
                  </a:cubicBezTo>
                  <a:cubicBezTo>
                    <a:pt x="242" y="67"/>
                    <a:pt x="241" y="67"/>
                    <a:pt x="242" y="67"/>
                  </a:cubicBezTo>
                  <a:cubicBezTo>
                    <a:pt x="243" y="67"/>
                    <a:pt x="243" y="67"/>
                    <a:pt x="243" y="67"/>
                  </a:cubicBezTo>
                  <a:cubicBezTo>
                    <a:pt x="244" y="67"/>
                    <a:pt x="243" y="67"/>
                    <a:pt x="244" y="67"/>
                  </a:cubicBezTo>
                  <a:cubicBezTo>
                    <a:pt x="245" y="67"/>
                    <a:pt x="245" y="67"/>
                    <a:pt x="245" y="67"/>
                  </a:cubicBezTo>
                  <a:cubicBezTo>
                    <a:pt x="246" y="67"/>
                    <a:pt x="246" y="67"/>
                    <a:pt x="246" y="67"/>
                  </a:cubicBezTo>
                  <a:cubicBezTo>
                    <a:pt x="246" y="67"/>
                    <a:pt x="247" y="67"/>
                    <a:pt x="248" y="67"/>
                  </a:cubicBezTo>
                  <a:cubicBezTo>
                    <a:pt x="248" y="67"/>
                    <a:pt x="248" y="67"/>
                    <a:pt x="249" y="67"/>
                  </a:cubicBezTo>
                  <a:cubicBezTo>
                    <a:pt x="250" y="66"/>
                    <a:pt x="250" y="66"/>
                    <a:pt x="250" y="66"/>
                  </a:cubicBezTo>
                  <a:cubicBezTo>
                    <a:pt x="250" y="66"/>
                    <a:pt x="251" y="65"/>
                    <a:pt x="251" y="65"/>
                  </a:cubicBezTo>
                  <a:cubicBezTo>
                    <a:pt x="251" y="65"/>
                    <a:pt x="251" y="65"/>
                    <a:pt x="252" y="65"/>
                  </a:cubicBezTo>
                  <a:cubicBezTo>
                    <a:pt x="252" y="64"/>
                    <a:pt x="253" y="64"/>
                    <a:pt x="253" y="64"/>
                  </a:cubicBezTo>
                  <a:cubicBezTo>
                    <a:pt x="253" y="64"/>
                    <a:pt x="254" y="63"/>
                    <a:pt x="254" y="64"/>
                  </a:cubicBezTo>
                  <a:cubicBezTo>
                    <a:pt x="254" y="64"/>
                    <a:pt x="254" y="64"/>
                    <a:pt x="254" y="65"/>
                  </a:cubicBezTo>
                  <a:cubicBezTo>
                    <a:pt x="255" y="65"/>
                    <a:pt x="254" y="66"/>
                    <a:pt x="254" y="66"/>
                  </a:cubicBezTo>
                  <a:cubicBezTo>
                    <a:pt x="254" y="67"/>
                    <a:pt x="254" y="67"/>
                    <a:pt x="254" y="68"/>
                  </a:cubicBezTo>
                  <a:cubicBezTo>
                    <a:pt x="253" y="68"/>
                    <a:pt x="253" y="69"/>
                    <a:pt x="253" y="69"/>
                  </a:cubicBezTo>
                  <a:cubicBezTo>
                    <a:pt x="253" y="70"/>
                    <a:pt x="253" y="70"/>
                    <a:pt x="253" y="70"/>
                  </a:cubicBezTo>
                  <a:cubicBezTo>
                    <a:pt x="253" y="70"/>
                    <a:pt x="253" y="71"/>
                    <a:pt x="253" y="71"/>
                  </a:cubicBezTo>
                  <a:cubicBezTo>
                    <a:pt x="253" y="71"/>
                    <a:pt x="252" y="72"/>
                    <a:pt x="252" y="72"/>
                  </a:cubicBezTo>
                  <a:cubicBezTo>
                    <a:pt x="252" y="73"/>
                    <a:pt x="252" y="73"/>
                    <a:pt x="252" y="73"/>
                  </a:cubicBezTo>
                  <a:cubicBezTo>
                    <a:pt x="252" y="73"/>
                    <a:pt x="251" y="74"/>
                    <a:pt x="250" y="74"/>
                  </a:cubicBezTo>
                  <a:cubicBezTo>
                    <a:pt x="249" y="74"/>
                    <a:pt x="248" y="74"/>
                    <a:pt x="248" y="74"/>
                  </a:cubicBezTo>
                  <a:cubicBezTo>
                    <a:pt x="247" y="74"/>
                    <a:pt x="246" y="74"/>
                    <a:pt x="246" y="74"/>
                  </a:cubicBezTo>
                  <a:cubicBezTo>
                    <a:pt x="246" y="74"/>
                    <a:pt x="245" y="74"/>
                    <a:pt x="245" y="73"/>
                  </a:cubicBezTo>
                  <a:cubicBezTo>
                    <a:pt x="244" y="73"/>
                    <a:pt x="244" y="73"/>
                    <a:pt x="243" y="73"/>
                  </a:cubicBezTo>
                  <a:cubicBezTo>
                    <a:pt x="243" y="73"/>
                    <a:pt x="242" y="72"/>
                    <a:pt x="242" y="72"/>
                  </a:cubicBezTo>
                  <a:cubicBezTo>
                    <a:pt x="242" y="72"/>
                    <a:pt x="241" y="72"/>
                    <a:pt x="241" y="71"/>
                  </a:cubicBezTo>
                  <a:cubicBezTo>
                    <a:pt x="240" y="71"/>
                    <a:pt x="240" y="70"/>
                    <a:pt x="239" y="70"/>
                  </a:cubicBezTo>
                  <a:cubicBezTo>
                    <a:pt x="239" y="70"/>
                    <a:pt x="238" y="70"/>
                    <a:pt x="238" y="70"/>
                  </a:cubicBezTo>
                  <a:cubicBezTo>
                    <a:pt x="238" y="70"/>
                    <a:pt x="236" y="69"/>
                    <a:pt x="236" y="69"/>
                  </a:cubicBezTo>
                  <a:cubicBezTo>
                    <a:pt x="236" y="68"/>
                    <a:pt x="235" y="68"/>
                    <a:pt x="235" y="68"/>
                  </a:cubicBezTo>
                  <a:cubicBezTo>
                    <a:pt x="235" y="68"/>
                    <a:pt x="235" y="67"/>
                    <a:pt x="234" y="67"/>
                  </a:cubicBezTo>
                  <a:cubicBezTo>
                    <a:pt x="234" y="67"/>
                    <a:pt x="234" y="67"/>
                    <a:pt x="234" y="67"/>
                  </a:cubicBezTo>
                  <a:cubicBezTo>
                    <a:pt x="233" y="68"/>
                    <a:pt x="234" y="68"/>
                    <a:pt x="234" y="69"/>
                  </a:cubicBezTo>
                  <a:cubicBezTo>
                    <a:pt x="234" y="69"/>
                    <a:pt x="234" y="69"/>
                    <a:pt x="234" y="70"/>
                  </a:cubicBezTo>
                  <a:cubicBezTo>
                    <a:pt x="234" y="70"/>
                    <a:pt x="234" y="70"/>
                    <a:pt x="234" y="71"/>
                  </a:cubicBezTo>
                  <a:cubicBezTo>
                    <a:pt x="234" y="71"/>
                    <a:pt x="234" y="71"/>
                    <a:pt x="234" y="72"/>
                  </a:cubicBezTo>
                  <a:cubicBezTo>
                    <a:pt x="234" y="72"/>
                    <a:pt x="234" y="73"/>
                    <a:pt x="234" y="73"/>
                  </a:cubicBezTo>
                  <a:cubicBezTo>
                    <a:pt x="234" y="74"/>
                    <a:pt x="234" y="74"/>
                    <a:pt x="234" y="75"/>
                  </a:cubicBezTo>
                  <a:cubicBezTo>
                    <a:pt x="234" y="75"/>
                    <a:pt x="234" y="75"/>
                    <a:pt x="234" y="76"/>
                  </a:cubicBezTo>
                  <a:cubicBezTo>
                    <a:pt x="234" y="76"/>
                    <a:pt x="234" y="77"/>
                    <a:pt x="234" y="77"/>
                  </a:cubicBezTo>
                  <a:cubicBezTo>
                    <a:pt x="234" y="78"/>
                    <a:pt x="234" y="79"/>
                    <a:pt x="234" y="79"/>
                  </a:cubicBezTo>
                  <a:cubicBezTo>
                    <a:pt x="233" y="79"/>
                    <a:pt x="233" y="81"/>
                    <a:pt x="233" y="81"/>
                  </a:cubicBezTo>
                  <a:cubicBezTo>
                    <a:pt x="232" y="82"/>
                    <a:pt x="232" y="82"/>
                    <a:pt x="232" y="83"/>
                  </a:cubicBezTo>
                  <a:cubicBezTo>
                    <a:pt x="232" y="83"/>
                    <a:pt x="232" y="83"/>
                    <a:pt x="232" y="84"/>
                  </a:cubicBezTo>
                  <a:cubicBezTo>
                    <a:pt x="231" y="84"/>
                    <a:pt x="231" y="84"/>
                    <a:pt x="231" y="85"/>
                  </a:cubicBezTo>
                  <a:cubicBezTo>
                    <a:pt x="230" y="85"/>
                    <a:pt x="231" y="85"/>
                    <a:pt x="230" y="86"/>
                  </a:cubicBezTo>
                  <a:cubicBezTo>
                    <a:pt x="230" y="86"/>
                    <a:pt x="230" y="86"/>
                    <a:pt x="229" y="86"/>
                  </a:cubicBezTo>
                  <a:cubicBezTo>
                    <a:pt x="229" y="86"/>
                    <a:pt x="229" y="86"/>
                    <a:pt x="229" y="87"/>
                  </a:cubicBezTo>
                  <a:cubicBezTo>
                    <a:pt x="228" y="87"/>
                    <a:pt x="228" y="87"/>
                    <a:pt x="227" y="88"/>
                  </a:cubicBezTo>
                  <a:cubicBezTo>
                    <a:pt x="226" y="88"/>
                    <a:pt x="227" y="88"/>
                    <a:pt x="226" y="88"/>
                  </a:cubicBezTo>
                  <a:cubicBezTo>
                    <a:pt x="225" y="88"/>
                    <a:pt x="225" y="88"/>
                    <a:pt x="225" y="88"/>
                  </a:cubicBezTo>
                  <a:cubicBezTo>
                    <a:pt x="224" y="88"/>
                    <a:pt x="224" y="88"/>
                    <a:pt x="223" y="88"/>
                  </a:cubicBezTo>
                  <a:cubicBezTo>
                    <a:pt x="223" y="87"/>
                    <a:pt x="223" y="87"/>
                    <a:pt x="223" y="87"/>
                  </a:cubicBezTo>
                  <a:cubicBezTo>
                    <a:pt x="222" y="87"/>
                    <a:pt x="222" y="87"/>
                    <a:pt x="222" y="86"/>
                  </a:cubicBezTo>
                  <a:cubicBezTo>
                    <a:pt x="222" y="86"/>
                    <a:pt x="222" y="86"/>
                    <a:pt x="223" y="86"/>
                  </a:cubicBezTo>
                  <a:cubicBezTo>
                    <a:pt x="223" y="86"/>
                    <a:pt x="223" y="86"/>
                    <a:pt x="224" y="85"/>
                  </a:cubicBezTo>
                  <a:cubicBezTo>
                    <a:pt x="224" y="85"/>
                    <a:pt x="225" y="84"/>
                    <a:pt x="225" y="84"/>
                  </a:cubicBezTo>
                  <a:cubicBezTo>
                    <a:pt x="226" y="84"/>
                    <a:pt x="226" y="83"/>
                    <a:pt x="227" y="83"/>
                  </a:cubicBezTo>
                  <a:cubicBezTo>
                    <a:pt x="227" y="83"/>
                    <a:pt x="227" y="83"/>
                    <a:pt x="228" y="82"/>
                  </a:cubicBezTo>
                  <a:cubicBezTo>
                    <a:pt x="228" y="82"/>
                    <a:pt x="228" y="81"/>
                    <a:pt x="228" y="81"/>
                  </a:cubicBezTo>
                  <a:cubicBezTo>
                    <a:pt x="229" y="80"/>
                    <a:pt x="229" y="79"/>
                    <a:pt x="229" y="79"/>
                  </a:cubicBezTo>
                  <a:cubicBezTo>
                    <a:pt x="229" y="79"/>
                    <a:pt x="230" y="77"/>
                    <a:pt x="230" y="77"/>
                  </a:cubicBezTo>
                  <a:cubicBezTo>
                    <a:pt x="230" y="77"/>
                    <a:pt x="230" y="76"/>
                    <a:pt x="230" y="76"/>
                  </a:cubicBezTo>
                  <a:cubicBezTo>
                    <a:pt x="230" y="75"/>
                    <a:pt x="230" y="75"/>
                    <a:pt x="230" y="74"/>
                  </a:cubicBezTo>
                  <a:cubicBezTo>
                    <a:pt x="230" y="74"/>
                    <a:pt x="230" y="73"/>
                    <a:pt x="230" y="73"/>
                  </a:cubicBezTo>
                  <a:cubicBezTo>
                    <a:pt x="230" y="72"/>
                    <a:pt x="230" y="72"/>
                    <a:pt x="230" y="72"/>
                  </a:cubicBezTo>
                  <a:cubicBezTo>
                    <a:pt x="230" y="72"/>
                    <a:pt x="230" y="71"/>
                    <a:pt x="229" y="70"/>
                  </a:cubicBezTo>
                  <a:cubicBezTo>
                    <a:pt x="229" y="70"/>
                    <a:pt x="229" y="69"/>
                    <a:pt x="229" y="69"/>
                  </a:cubicBezTo>
                  <a:cubicBezTo>
                    <a:pt x="228" y="69"/>
                    <a:pt x="228" y="69"/>
                    <a:pt x="228" y="69"/>
                  </a:cubicBezTo>
                  <a:cubicBezTo>
                    <a:pt x="227" y="69"/>
                    <a:pt x="227" y="70"/>
                    <a:pt x="227" y="70"/>
                  </a:cubicBezTo>
                  <a:cubicBezTo>
                    <a:pt x="227" y="70"/>
                    <a:pt x="227" y="70"/>
                    <a:pt x="227" y="71"/>
                  </a:cubicBezTo>
                  <a:cubicBezTo>
                    <a:pt x="227" y="72"/>
                    <a:pt x="227" y="72"/>
                    <a:pt x="226" y="73"/>
                  </a:cubicBezTo>
                  <a:cubicBezTo>
                    <a:pt x="226" y="73"/>
                    <a:pt x="226" y="73"/>
                    <a:pt x="225" y="74"/>
                  </a:cubicBezTo>
                  <a:cubicBezTo>
                    <a:pt x="225" y="74"/>
                    <a:pt x="225" y="74"/>
                    <a:pt x="225" y="75"/>
                  </a:cubicBezTo>
                  <a:cubicBezTo>
                    <a:pt x="225" y="75"/>
                    <a:pt x="225" y="75"/>
                    <a:pt x="225" y="76"/>
                  </a:cubicBezTo>
                  <a:cubicBezTo>
                    <a:pt x="224" y="76"/>
                    <a:pt x="224" y="77"/>
                    <a:pt x="224" y="77"/>
                  </a:cubicBezTo>
                  <a:cubicBezTo>
                    <a:pt x="224" y="77"/>
                    <a:pt x="224" y="78"/>
                    <a:pt x="223" y="79"/>
                  </a:cubicBezTo>
                  <a:cubicBezTo>
                    <a:pt x="223" y="79"/>
                    <a:pt x="223" y="80"/>
                    <a:pt x="222" y="80"/>
                  </a:cubicBezTo>
                  <a:cubicBezTo>
                    <a:pt x="222" y="80"/>
                    <a:pt x="222" y="80"/>
                    <a:pt x="221" y="80"/>
                  </a:cubicBezTo>
                  <a:cubicBezTo>
                    <a:pt x="220" y="80"/>
                    <a:pt x="220" y="80"/>
                    <a:pt x="219" y="80"/>
                  </a:cubicBezTo>
                  <a:cubicBezTo>
                    <a:pt x="219" y="80"/>
                    <a:pt x="219" y="80"/>
                    <a:pt x="218" y="80"/>
                  </a:cubicBezTo>
                  <a:cubicBezTo>
                    <a:pt x="218" y="79"/>
                    <a:pt x="218" y="78"/>
                    <a:pt x="218" y="78"/>
                  </a:cubicBezTo>
                  <a:close/>
                  <a:moveTo>
                    <a:pt x="269" y="13"/>
                  </a:moveTo>
                  <a:cubicBezTo>
                    <a:pt x="269" y="13"/>
                    <a:pt x="268" y="13"/>
                    <a:pt x="268" y="12"/>
                  </a:cubicBezTo>
                  <a:cubicBezTo>
                    <a:pt x="268" y="12"/>
                    <a:pt x="268" y="12"/>
                    <a:pt x="269" y="12"/>
                  </a:cubicBezTo>
                  <a:cubicBezTo>
                    <a:pt x="269" y="11"/>
                    <a:pt x="269" y="12"/>
                    <a:pt x="269" y="11"/>
                  </a:cubicBezTo>
                  <a:cubicBezTo>
                    <a:pt x="269" y="10"/>
                    <a:pt x="269" y="10"/>
                    <a:pt x="270" y="10"/>
                  </a:cubicBezTo>
                  <a:cubicBezTo>
                    <a:pt x="270" y="9"/>
                    <a:pt x="270" y="9"/>
                    <a:pt x="270" y="9"/>
                  </a:cubicBezTo>
                  <a:cubicBezTo>
                    <a:pt x="270" y="10"/>
                    <a:pt x="270" y="9"/>
                    <a:pt x="271" y="10"/>
                  </a:cubicBezTo>
                  <a:cubicBezTo>
                    <a:pt x="271" y="10"/>
                    <a:pt x="271" y="10"/>
                    <a:pt x="271" y="10"/>
                  </a:cubicBezTo>
                  <a:cubicBezTo>
                    <a:pt x="272" y="11"/>
                    <a:pt x="272" y="11"/>
                    <a:pt x="272" y="11"/>
                  </a:cubicBezTo>
                  <a:cubicBezTo>
                    <a:pt x="272" y="12"/>
                    <a:pt x="272" y="13"/>
                    <a:pt x="272" y="13"/>
                  </a:cubicBezTo>
                  <a:cubicBezTo>
                    <a:pt x="273" y="13"/>
                    <a:pt x="273" y="14"/>
                    <a:pt x="273" y="14"/>
                  </a:cubicBezTo>
                  <a:cubicBezTo>
                    <a:pt x="273" y="15"/>
                    <a:pt x="273" y="15"/>
                    <a:pt x="273" y="16"/>
                  </a:cubicBezTo>
                  <a:cubicBezTo>
                    <a:pt x="273" y="16"/>
                    <a:pt x="273" y="16"/>
                    <a:pt x="273" y="16"/>
                  </a:cubicBezTo>
                  <a:cubicBezTo>
                    <a:pt x="272" y="16"/>
                    <a:pt x="272" y="17"/>
                    <a:pt x="272" y="16"/>
                  </a:cubicBezTo>
                  <a:cubicBezTo>
                    <a:pt x="272" y="16"/>
                    <a:pt x="272" y="16"/>
                    <a:pt x="271" y="15"/>
                  </a:cubicBezTo>
                  <a:cubicBezTo>
                    <a:pt x="271" y="15"/>
                    <a:pt x="271" y="15"/>
                    <a:pt x="271" y="14"/>
                  </a:cubicBezTo>
                  <a:cubicBezTo>
                    <a:pt x="271" y="14"/>
                    <a:pt x="270" y="14"/>
                    <a:pt x="270" y="13"/>
                  </a:cubicBezTo>
                  <a:cubicBezTo>
                    <a:pt x="270" y="13"/>
                    <a:pt x="269" y="13"/>
                    <a:pt x="269" y="13"/>
                  </a:cubicBezTo>
                  <a:close/>
                  <a:moveTo>
                    <a:pt x="272" y="22"/>
                  </a:moveTo>
                  <a:cubicBezTo>
                    <a:pt x="272" y="22"/>
                    <a:pt x="272" y="21"/>
                    <a:pt x="272" y="21"/>
                  </a:cubicBezTo>
                  <a:cubicBezTo>
                    <a:pt x="272" y="21"/>
                    <a:pt x="272" y="21"/>
                    <a:pt x="272" y="21"/>
                  </a:cubicBezTo>
                  <a:cubicBezTo>
                    <a:pt x="272" y="20"/>
                    <a:pt x="272" y="20"/>
                    <a:pt x="272" y="20"/>
                  </a:cubicBezTo>
                  <a:cubicBezTo>
                    <a:pt x="272" y="20"/>
                    <a:pt x="272" y="20"/>
                    <a:pt x="272" y="19"/>
                  </a:cubicBezTo>
                  <a:cubicBezTo>
                    <a:pt x="273" y="19"/>
                    <a:pt x="272" y="19"/>
                    <a:pt x="273" y="19"/>
                  </a:cubicBezTo>
                  <a:cubicBezTo>
                    <a:pt x="273" y="19"/>
                    <a:pt x="273" y="19"/>
                    <a:pt x="273" y="19"/>
                  </a:cubicBezTo>
                  <a:cubicBezTo>
                    <a:pt x="273" y="19"/>
                    <a:pt x="273" y="20"/>
                    <a:pt x="273" y="20"/>
                  </a:cubicBezTo>
                  <a:cubicBezTo>
                    <a:pt x="273" y="20"/>
                    <a:pt x="273" y="20"/>
                    <a:pt x="273" y="21"/>
                  </a:cubicBezTo>
                  <a:cubicBezTo>
                    <a:pt x="273" y="21"/>
                    <a:pt x="273" y="22"/>
                    <a:pt x="273" y="22"/>
                  </a:cubicBezTo>
                  <a:cubicBezTo>
                    <a:pt x="273" y="22"/>
                    <a:pt x="273" y="23"/>
                    <a:pt x="273" y="23"/>
                  </a:cubicBezTo>
                  <a:cubicBezTo>
                    <a:pt x="272" y="23"/>
                    <a:pt x="272" y="23"/>
                    <a:pt x="272" y="23"/>
                  </a:cubicBezTo>
                  <a:cubicBezTo>
                    <a:pt x="272" y="22"/>
                    <a:pt x="272" y="22"/>
                    <a:pt x="272" y="22"/>
                  </a:cubicBezTo>
                  <a:close/>
                  <a:moveTo>
                    <a:pt x="267" y="15"/>
                  </a:moveTo>
                  <a:cubicBezTo>
                    <a:pt x="267" y="15"/>
                    <a:pt x="268" y="15"/>
                    <a:pt x="268" y="15"/>
                  </a:cubicBezTo>
                  <a:cubicBezTo>
                    <a:pt x="268" y="15"/>
                    <a:pt x="268" y="15"/>
                    <a:pt x="269" y="15"/>
                  </a:cubicBezTo>
                  <a:cubicBezTo>
                    <a:pt x="269" y="16"/>
                    <a:pt x="269" y="16"/>
                    <a:pt x="269" y="16"/>
                  </a:cubicBezTo>
                  <a:cubicBezTo>
                    <a:pt x="270" y="16"/>
                    <a:pt x="270" y="17"/>
                    <a:pt x="270" y="17"/>
                  </a:cubicBezTo>
                  <a:cubicBezTo>
                    <a:pt x="270" y="17"/>
                    <a:pt x="270" y="18"/>
                    <a:pt x="270" y="18"/>
                  </a:cubicBezTo>
                  <a:cubicBezTo>
                    <a:pt x="270" y="19"/>
                    <a:pt x="270" y="19"/>
                    <a:pt x="270" y="19"/>
                  </a:cubicBezTo>
                  <a:cubicBezTo>
                    <a:pt x="270" y="19"/>
                    <a:pt x="271" y="20"/>
                    <a:pt x="270" y="20"/>
                  </a:cubicBezTo>
                  <a:cubicBezTo>
                    <a:pt x="270" y="20"/>
                    <a:pt x="270" y="21"/>
                    <a:pt x="270" y="21"/>
                  </a:cubicBezTo>
                  <a:cubicBezTo>
                    <a:pt x="269" y="20"/>
                    <a:pt x="269" y="21"/>
                    <a:pt x="269" y="20"/>
                  </a:cubicBezTo>
                  <a:cubicBezTo>
                    <a:pt x="269" y="20"/>
                    <a:pt x="269" y="20"/>
                    <a:pt x="268" y="20"/>
                  </a:cubicBezTo>
                  <a:cubicBezTo>
                    <a:pt x="268" y="19"/>
                    <a:pt x="267" y="19"/>
                    <a:pt x="267" y="19"/>
                  </a:cubicBezTo>
                  <a:cubicBezTo>
                    <a:pt x="267" y="19"/>
                    <a:pt x="268" y="19"/>
                    <a:pt x="268" y="18"/>
                  </a:cubicBezTo>
                  <a:cubicBezTo>
                    <a:pt x="268" y="18"/>
                    <a:pt x="269" y="18"/>
                    <a:pt x="269" y="17"/>
                  </a:cubicBezTo>
                  <a:cubicBezTo>
                    <a:pt x="268" y="17"/>
                    <a:pt x="268" y="16"/>
                    <a:pt x="268" y="16"/>
                  </a:cubicBezTo>
                  <a:cubicBezTo>
                    <a:pt x="268" y="16"/>
                    <a:pt x="267" y="16"/>
                    <a:pt x="267" y="15"/>
                  </a:cubicBezTo>
                  <a:cubicBezTo>
                    <a:pt x="267" y="15"/>
                    <a:pt x="267" y="15"/>
                    <a:pt x="267" y="15"/>
                  </a:cubicBezTo>
                  <a:close/>
                  <a:moveTo>
                    <a:pt x="263" y="23"/>
                  </a:moveTo>
                  <a:cubicBezTo>
                    <a:pt x="262" y="23"/>
                    <a:pt x="263" y="22"/>
                    <a:pt x="263" y="22"/>
                  </a:cubicBezTo>
                  <a:cubicBezTo>
                    <a:pt x="263" y="21"/>
                    <a:pt x="262" y="21"/>
                    <a:pt x="263" y="21"/>
                  </a:cubicBezTo>
                  <a:cubicBezTo>
                    <a:pt x="263" y="20"/>
                    <a:pt x="263" y="20"/>
                    <a:pt x="264" y="19"/>
                  </a:cubicBezTo>
                  <a:cubicBezTo>
                    <a:pt x="264" y="19"/>
                    <a:pt x="264" y="19"/>
                    <a:pt x="264" y="19"/>
                  </a:cubicBezTo>
                  <a:cubicBezTo>
                    <a:pt x="265" y="19"/>
                    <a:pt x="265" y="19"/>
                    <a:pt x="265" y="20"/>
                  </a:cubicBezTo>
                  <a:cubicBezTo>
                    <a:pt x="265" y="20"/>
                    <a:pt x="266" y="20"/>
                    <a:pt x="266" y="20"/>
                  </a:cubicBezTo>
                  <a:cubicBezTo>
                    <a:pt x="266" y="21"/>
                    <a:pt x="266" y="21"/>
                    <a:pt x="266" y="21"/>
                  </a:cubicBezTo>
                  <a:cubicBezTo>
                    <a:pt x="265" y="22"/>
                    <a:pt x="266" y="22"/>
                    <a:pt x="265" y="22"/>
                  </a:cubicBezTo>
                  <a:cubicBezTo>
                    <a:pt x="264" y="23"/>
                    <a:pt x="264" y="23"/>
                    <a:pt x="264" y="23"/>
                  </a:cubicBezTo>
                  <a:cubicBezTo>
                    <a:pt x="263" y="24"/>
                    <a:pt x="263" y="23"/>
                    <a:pt x="263" y="23"/>
                  </a:cubicBezTo>
                  <a:cubicBezTo>
                    <a:pt x="263" y="23"/>
                    <a:pt x="263" y="23"/>
                    <a:pt x="263" y="23"/>
                  </a:cubicBezTo>
                  <a:close/>
                  <a:moveTo>
                    <a:pt x="253" y="26"/>
                  </a:moveTo>
                  <a:cubicBezTo>
                    <a:pt x="254" y="25"/>
                    <a:pt x="254" y="25"/>
                    <a:pt x="255" y="25"/>
                  </a:cubicBezTo>
                  <a:cubicBezTo>
                    <a:pt x="255" y="25"/>
                    <a:pt x="256" y="25"/>
                    <a:pt x="256" y="25"/>
                  </a:cubicBezTo>
                  <a:cubicBezTo>
                    <a:pt x="257" y="26"/>
                    <a:pt x="257" y="26"/>
                    <a:pt x="257" y="26"/>
                  </a:cubicBezTo>
                  <a:cubicBezTo>
                    <a:pt x="257" y="26"/>
                    <a:pt x="258" y="27"/>
                    <a:pt x="258" y="27"/>
                  </a:cubicBezTo>
                  <a:cubicBezTo>
                    <a:pt x="258" y="27"/>
                    <a:pt x="258" y="28"/>
                    <a:pt x="259" y="28"/>
                  </a:cubicBezTo>
                  <a:cubicBezTo>
                    <a:pt x="259" y="29"/>
                    <a:pt x="259" y="29"/>
                    <a:pt x="259" y="29"/>
                  </a:cubicBezTo>
                  <a:cubicBezTo>
                    <a:pt x="259" y="29"/>
                    <a:pt x="260" y="30"/>
                    <a:pt x="260" y="30"/>
                  </a:cubicBezTo>
                  <a:cubicBezTo>
                    <a:pt x="260" y="30"/>
                    <a:pt x="260" y="30"/>
                    <a:pt x="261" y="30"/>
                  </a:cubicBezTo>
                  <a:cubicBezTo>
                    <a:pt x="261" y="30"/>
                    <a:pt x="261" y="30"/>
                    <a:pt x="261" y="30"/>
                  </a:cubicBezTo>
                  <a:cubicBezTo>
                    <a:pt x="261" y="29"/>
                    <a:pt x="261" y="29"/>
                    <a:pt x="261" y="29"/>
                  </a:cubicBezTo>
                  <a:cubicBezTo>
                    <a:pt x="261" y="28"/>
                    <a:pt x="261" y="28"/>
                    <a:pt x="260" y="28"/>
                  </a:cubicBezTo>
                  <a:cubicBezTo>
                    <a:pt x="260" y="27"/>
                    <a:pt x="260" y="27"/>
                    <a:pt x="259" y="27"/>
                  </a:cubicBezTo>
                  <a:cubicBezTo>
                    <a:pt x="259" y="26"/>
                    <a:pt x="259" y="26"/>
                    <a:pt x="258" y="25"/>
                  </a:cubicBezTo>
                  <a:cubicBezTo>
                    <a:pt x="258" y="25"/>
                    <a:pt x="258" y="25"/>
                    <a:pt x="257" y="24"/>
                  </a:cubicBezTo>
                  <a:cubicBezTo>
                    <a:pt x="257" y="24"/>
                    <a:pt x="256" y="24"/>
                    <a:pt x="256" y="23"/>
                  </a:cubicBezTo>
                  <a:cubicBezTo>
                    <a:pt x="256" y="23"/>
                    <a:pt x="256" y="23"/>
                    <a:pt x="256" y="23"/>
                  </a:cubicBezTo>
                  <a:cubicBezTo>
                    <a:pt x="255" y="22"/>
                    <a:pt x="255" y="22"/>
                    <a:pt x="255" y="22"/>
                  </a:cubicBezTo>
                  <a:cubicBezTo>
                    <a:pt x="254" y="21"/>
                    <a:pt x="254" y="22"/>
                    <a:pt x="254" y="21"/>
                  </a:cubicBezTo>
                  <a:cubicBezTo>
                    <a:pt x="253" y="21"/>
                    <a:pt x="253" y="21"/>
                    <a:pt x="253" y="21"/>
                  </a:cubicBezTo>
                  <a:cubicBezTo>
                    <a:pt x="253" y="21"/>
                    <a:pt x="252" y="21"/>
                    <a:pt x="252" y="20"/>
                  </a:cubicBezTo>
                  <a:cubicBezTo>
                    <a:pt x="252" y="20"/>
                    <a:pt x="251" y="20"/>
                    <a:pt x="251" y="20"/>
                  </a:cubicBezTo>
                  <a:cubicBezTo>
                    <a:pt x="251" y="20"/>
                    <a:pt x="251" y="20"/>
                    <a:pt x="251" y="19"/>
                  </a:cubicBezTo>
                  <a:cubicBezTo>
                    <a:pt x="250" y="19"/>
                    <a:pt x="250" y="19"/>
                    <a:pt x="250" y="19"/>
                  </a:cubicBezTo>
                  <a:cubicBezTo>
                    <a:pt x="250" y="19"/>
                    <a:pt x="249" y="19"/>
                    <a:pt x="249" y="19"/>
                  </a:cubicBezTo>
                  <a:cubicBezTo>
                    <a:pt x="249" y="19"/>
                    <a:pt x="249" y="19"/>
                    <a:pt x="249" y="19"/>
                  </a:cubicBezTo>
                  <a:cubicBezTo>
                    <a:pt x="249" y="18"/>
                    <a:pt x="249" y="18"/>
                    <a:pt x="250" y="17"/>
                  </a:cubicBezTo>
                  <a:cubicBezTo>
                    <a:pt x="250" y="17"/>
                    <a:pt x="250" y="17"/>
                    <a:pt x="251" y="16"/>
                  </a:cubicBezTo>
                  <a:cubicBezTo>
                    <a:pt x="251" y="16"/>
                    <a:pt x="252" y="16"/>
                    <a:pt x="252" y="16"/>
                  </a:cubicBezTo>
                  <a:cubicBezTo>
                    <a:pt x="253" y="16"/>
                    <a:pt x="253" y="16"/>
                    <a:pt x="253" y="16"/>
                  </a:cubicBezTo>
                  <a:cubicBezTo>
                    <a:pt x="253" y="16"/>
                    <a:pt x="254" y="16"/>
                    <a:pt x="254" y="16"/>
                  </a:cubicBezTo>
                  <a:cubicBezTo>
                    <a:pt x="254" y="16"/>
                    <a:pt x="254" y="16"/>
                    <a:pt x="255" y="16"/>
                  </a:cubicBezTo>
                  <a:cubicBezTo>
                    <a:pt x="255" y="16"/>
                    <a:pt x="255" y="16"/>
                    <a:pt x="256" y="16"/>
                  </a:cubicBezTo>
                  <a:cubicBezTo>
                    <a:pt x="256" y="16"/>
                    <a:pt x="256" y="16"/>
                    <a:pt x="257" y="16"/>
                  </a:cubicBezTo>
                  <a:cubicBezTo>
                    <a:pt x="257" y="17"/>
                    <a:pt x="257" y="16"/>
                    <a:pt x="257" y="17"/>
                  </a:cubicBezTo>
                  <a:cubicBezTo>
                    <a:pt x="257" y="18"/>
                    <a:pt x="257" y="18"/>
                    <a:pt x="258" y="18"/>
                  </a:cubicBezTo>
                  <a:cubicBezTo>
                    <a:pt x="258" y="18"/>
                    <a:pt x="258" y="18"/>
                    <a:pt x="258" y="19"/>
                  </a:cubicBezTo>
                  <a:cubicBezTo>
                    <a:pt x="258" y="19"/>
                    <a:pt x="258" y="19"/>
                    <a:pt x="259" y="20"/>
                  </a:cubicBezTo>
                  <a:cubicBezTo>
                    <a:pt x="259" y="20"/>
                    <a:pt x="259" y="20"/>
                    <a:pt x="259" y="21"/>
                  </a:cubicBezTo>
                  <a:cubicBezTo>
                    <a:pt x="259" y="21"/>
                    <a:pt x="260" y="21"/>
                    <a:pt x="260" y="22"/>
                  </a:cubicBezTo>
                  <a:cubicBezTo>
                    <a:pt x="260" y="22"/>
                    <a:pt x="260" y="23"/>
                    <a:pt x="260" y="23"/>
                  </a:cubicBezTo>
                  <a:cubicBezTo>
                    <a:pt x="261" y="23"/>
                    <a:pt x="262" y="23"/>
                    <a:pt x="262" y="22"/>
                  </a:cubicBezTo>
                  <a:cubicBezTo>
                    <a:pt x="262" y="22"/>
                    <a:pt x="262" y="22"/>
                    <a:pt x="262" y="21"/>
                  </a:cubicBezTo>
                  <a:cubicBezTo>
                    <a:pt x="262" y="21"/>
                    <a:pt x="262" y="20"/>
                    <a:pt x="262" y="20"/>
                  </a:cubicBezTo>
                  <a:cubicBezTo>
                    <a:pt x="262" y="20"/>
                    <a:pt x="262" y="19"/>
                    <a:pt x="262" y="19"/>
                  </a:cubicBezTo>
                  <a:cubicBezTo>
                    <a:pt x="262" y="19"/>
                    <a:pt x="262" y="18"/>
                    <a:pt x="261" y="19"/>
                  </a:cubicBezTo>
                  <a:cubicBezTo>
                    <a:pt x="261" y="19"/>
                    <a:pt x="260" y="19"/>
                    <a:pt x="260" y="19"/>
                  </a:cubicBezTo>
                  <a:cubicBezTo>
                    <a:pt x="260" y="18"/>
                    <a:pt x="259" y="18"/>
                    <a:pt x="259" y="18"/>
                  </a:cubicBezTo>
                  <a:cubicBezTo>
                    <a:pt x="259" y="18"/>
                    <a:pt x="258" y="18"/>
                    <a:pt x="259" y="17"/>
                  </a:cubicBezTo>
                  <a:cubicBezTo>
                    <a:pt x="259" y="17"/>
                    <a:pt x="259" y="17"/>
                    <a:pt x="259" y="17"/>
                  </a:cubicBezTo>
                  <a:cubicBezTo>
                    <a:pt x="260" y="16"/>
                    <a:pt x="260" y="16"/>
                    <a:pt x="261" y="16"/>
                  </a:cubicBezTo>
                  <a:cubicBezTo>
                    <a:pt x="261" y="15"/>
                    <a:pt x="261" y="15"/>
                    <a:pt x="262" y="15"/>
                  </a:cubicBezTo>
                  <a:cubicBezTo>
                    <a:pt x="262" y="15"/>
                    <a:pt x="262" y="15"/>
                    <a:pt x="262" y="14"/>
                  </a:cubicBezTo>
                  <a:cubicBezTo>
                    <a:pt x="262" y="14"/>
                    <a:pt x="262" y="14"/>
                    <a:pt x="262" y="13"/>
                  </a:cubicBezTo>
                  <a:cubicBezTo>
                    <a:pt x="262" y="12"/>
                    <a:pt x="262" y="11"/>
                    <a:pt x="262" y="11"/>
                  </a:cubicBezTo>
                  <a:cubicBezTo>
                    <a:pt x="261" y="11"/>
                    <a:pt x="261" y="10"/>
                    <a:pt x="261" y="10"/>
                  </a:cubicBezTo>
                  <a:cubicBezTo>
                    <a:pt x="261" y="9"/>
                    <a:pt x="261" y="8"/>
                    <a:pt x="261" y="8"/>
                  </a:cubicBezTo>
                  <a:cubicBezTo>
                    <a:pt x="261" y="8"/>
                    <a:pt x="261" y="7"/>
                    <a:pt x="261" y="7"/>
                  </a:cubicBezTo>
                  <a:cubicBezTo>
                    <a:pt x="261" y="6"/>
                    <a:pt x="260" y="6"/>
                    <a:pt x="260" y="6"/>
                  </a:cubicBezTo>
                  <a:cubicBezTo>
                    <a:pt x="260" y="5"/>
                    <a:pt x="259" y="4"/>
                    <a:pt x="259" y="4"/>
                  </a:cubicBezTo>
                  <a:cubicBezTo>
                    <a:pt x="259" y="4"/>
                    <a:pt x="259" y="3"/>
                    <a:pt x="259" y="3"/>
                  </a:cubicBezTo>
                  <a:cubicBezTo>
                    <a:pt x="259" y="3"/>
                    <a:pt x="259" y="3"/>
                    <a:pt x="259" y="3"/>
                  </a:cubicBezTo>
                  <a:cubicBezTo>
                    <a:pt x="259" y="2"/>
                    <a:pt x="259" y="2"/>
                    <a:pt x="259" y="2"/>
                  </a:cubicBezTo>
                  <a:cubicBezTo>
                    <a:pt x="259" y="2"/>
                    <a:pt x="259" y="2"/>
                    <a:pt x="259" y="1"/>
                  </a:cubicBezTo>
                  <a:cubicBezTo>
                    <a:pt x="260" y="1"/>
                    <a:pt x="260" y="1"/>
                    <a:pt x="260" y="1"/>
                  </a:cubicBezTo>
                  <a:cubicBezTo>
                    <a:pt x="260" y="1"/>
                    <a:pt x="260" y="1"/>
                    <a:pt x="261" y="1"/>
                  </a:cubicBezTo>
                  <a:cubicBezTo>
                    <a:pt x="261" y="1"/>
                    <a:pt x="262" y="2"/>
                    <a:pt x="262" y="2"/>
                  </a:cubicBezTo>
                  <a:cubicBezTo>
                    <a:pt x="262" y="2"/>
                    <a:pt x="262" y="2"/>
                    <a:pt x="263" y="2"/>
                  </a:cubicBezTo>
                  <a:cubicBezTo>
                    <a:pt x="263" y="2"/>
                    <a:pt x="263" y="2"/>
                    <a:pt x="263" y="2"/>
                  </a:cubicBezTo>
                  <a:cubicBezTo>
                    <a:pt x="264" y="2"/>
                    <a:pt x="264" y="2"/>
                    <a:pt x="264" y="3"/>
                  </a:cubicBezTo>
                  <a:cubicBezTo>
                    <a:pt x="264" y="3"/>
                    <a:pt x="265" y="3"/>
                    <a:pt x="265" y="4"/>
                  </a:cubicBezTo>
                  <a:cubicBezTo>
                    <a:pt x="266" y="4"/>
                    <a:pt x="266" y="4"/>
                    <a:pt x="266" y="5"/>
                  </a:cubicBezTo>
                  <a:cubicBezTo>
                    <a:pt x="266" y="5"/>
                    <a:pt x="266" y="5"/>
                    <a:pt x="266" y="6"/>
                  </a:cubicBezTo>
                  <a:cubicBezTo>
                    <a:pt x="266" y="6"/>
                    <a:pt x="265" y="7"/>
                    <a:pt x="265" y="7"/>
                  </a:cubicBezTo>
                  <a:cubicBezTo>
                    <a:pt x="266" y="7"/>
                    <a:pt x="265" y="8"/>
                    <a:pt x="265" y="8"/>
                  </a:cubicBezTo>
                  <a:cubicBezTo>
                    <a:pt x="266" y="8"/>
                    <a:pt x="266" y="8"/>
                    <a:pt x="265" y="9"/>
                  </a:cubicBezTo>
                  <a:cubicBezTo>
                    <a:pt x="265" y="9"/>
                    <a:pt x="265" y="10"/>
                    <a:pt x="265" y="10"/>
                  </a:cubicBezTo>
                  <a:cubicBezTo>
                    <a:pt x="265" y="10"/>
                    <a:pt x="265" y="10"/>
                    <a:pt x="265" y="10"/>
                  </a:cubicBezTo>
                  <a:cubicBezTo>
                    <a:pt x="265" y="11"/>
                    <a:pt x="265" y="11"/>
                    <a:pt x="265" y="11"/>
                  </a:cubicBezTo>
                  <a:cubicBezTo>
                    <a:pt x="265" y="12"/>
                    <a:pt x="265" y="12"/>
                    <a:pt x="265" y="12"/>
                  </a:cubicBezTo>
                  <a:cubicBezTo>
                    <a:pt x="265" y="13"/>
                    <a:pt x="265" y="13"/>
                    <a:pt x="265" y="13"/>
                  </a:cubicBezTo>
                  <a:cubicBezTo>
                    <a:pt x="266" y="13"/>
                    <a:pt x="266" y="14"/>
                    <a:pt x="266" y="13"/>
                  </a:cubicBezTo>
                  <a:cubicBezTo>
                    <a:pt x="267" y="13"/>
                    <a:pt x="267" y="13"/>
                    <a:pt x="267" y="13"/>
                  </a:cubicBezTo>
                  <a:cubicBezTo>
                    <a:pt x="268" y="12"/>
                    <a:pt x="267" y="12"/>
                    <a:pt x="267" y="12"/>
                  </a:cubicBezTo>
                  <a:cubicBezTo>
                    <a:pt x="267" y="12"/>
                    <a:pt x="267" y="12"/>
                    <a:pt x="266" y="11"/>
                  </a:cubicBezTo>
                  <a:cubicBezTo>
                    <a:pt x="266" y="11"/>
                    <a:pt x="266" y="11"/>
                    <a:pt x="266" y="11"/>
                  </a:cubicBezTo>
                  <a:cubicBezTo>
                    <a:pt x="266" y="11"/>
                    <a:pt x="266" y="11"/>
                    <a:pt x="266" y="10"/>
                  </a:cubicBezTo>
                  <a:cubicBezTo>
                    <a:pt x="267" y="9"/>
                    <a:pt x="267" y="9"/>
                    <a:pt x="267" y="9"/>
                  </a:cubicBezTo>
                  <a:cubicBezTo>
                    <a:pt x="267" y="8"/>
                    <a:pt x="268" y="8"/>
                    <a:pt x="268" y="8"/>
                  </a:cubicBezTo>
                  <a:cubicBezTo>
                    <a:pt x="268" y="7"/>
                    <a:pt x="268" y="7"/>
                    <a:pt x="268" y="6"/>
                  </a:cubicBezTo>
                  <a:cubicBezTo>
                    <a:pt x="268" y="6"/>
                    <a:pt x="268" y="6"/>
                    <a:pt x="268" y="5"/>
                  </a:cubicBezTo>
                  <a:cubicBezTo>
                    <a:pt x="268" y="5"/>
                    <a:pt x="268" y="4"/>
                    <a:pt x="269" y="3"/>
                  </a:cubicBezTo>
                  <a:cubicBezTo>
                    <a:pt x="269" y="3"/>
                    <a:pt x="269" y="3"/>
                    <a:pt x="270" y="2"/>
                  </a:cubicBezTo>
                  <a:cubicBezTo>
                    <a:pt x="270" y="1"/>
                    <a:pt x="270" y="2"/>
                    <a:pt x="270" y="1"/>
                  </a:cubicBezTo>
                  <a:cubicBezTo>
                    <a:pt x="271" y="1"/>
                    <a:pt x="270" y="1"/>
                    <a:pt x="271" y="0"/>
                  </a:cubicBezTo>
                  <a:cubicBezTo>
                    <a:pt x="272" y="0"/>
                    <a:pt x="272" y="0"/>
                    <a:pt x="272" y="0"/>
                  </a:cubicBezTo>
                  <a:cubicBezTo>
                    <a:pt x="273" y="0"/>
                    <a:pt x="273" y="0"/>
                    <a:pt x="273" y="1"/>
                  </a:cubicBezTo>
                  <a:cubicBezTo>
                    <a:pt x="274" y="1"/>
                    <a:pt x="274" y="1"/>
                    <a:pt x="274" y="1"/>
                  </a:cubicBezTo>
                  <a:cubicBezTo>
                    <a:pt x="274" y="2"/>
                    <a:pt x="274" y="2"/>
                    <a:pt x="274" y="2"/>
                  </a:cubicBezTo>
                  <a:cubicBezTo>
                    <a:pt x="274" y="3"/>
                    <a:pt x="274" y="3"/>
                    <a:pt x="274" y="4"/>
                  </a:cubicBezTo>
                  <a:cubicBezTo>
                    <a:pt x="274" y="4"/>
                    <a:pt x="274" y="4"/>
                    <a:pt x="274" y="5"/>
                  </a:cubicBezTo>
                  <a:cubicBezTo>
                    <a:pt x="274" y="6"/>
                    <a:pt x="274" y="6"/>
                    <a:pt x="274" y="7"/>
                  </a:cubicBezTo>
                  <a:cubicBezTo>
                    <a:pt x="274" y="7"/>
                    <a:pt x="274" y="7"/>
                    <a:pt x="274" y="8"/>
                  </a:cubicBezTo>
                  <a:cubicBezTo>
                    <a:pt x="274" y="8"/>
                    <a:pt x="274" y="8"/>
                    <a:pt x="274" y="9"/>
                  </a:cubicBezTo>
                  <a:cubicBezTo>
                    <a:pt x="274" y="10"/>
                    <a:pt x="274" y="10"/>
                    <a:pt x="274" y="10"/>
                  </a:cubicBezTo>
                  <a:cubicBezTo>
                    <a:pt x="274" y="11"/>
                    <a:pt x="274" y="11"/>
                    <a:pt x="274" y="12"/>
                  </a:cubicBezTo>
                  <a:cubicBezTo>
                    <a:pt x="274" y="12"/>
                    <a:pt x="274" y="12"/>
                    <a:pt x="275" y="13"/>
                  </a:cubicBezTo>
                  <a:cubicBezTo>
                    <a:pt x="275" y="13"/>
                    <a:pt x="275" y="14"/>
                    <a:pt x="275" y="14"/>
                  </a:cubicBezTo>
                  <a:cubicBezTo>
                    <a:pt x="275" y="14"/>
                    <a:pt x="274" y="15"/>
                    <a:pt x="275" y="15"/>
                  </a:cubicBezTo>
                  <a:cubicBezTo>
                    <a:pt x="275" y="16"/>
                    <a:pt x="275" y="16"/>
                    <a:pt x="275" y="16"/>
                  </a:cubicBezTo>
                  <a:cubicBezTo>
                    <a:pt x="275" y="16"/>
                    <a:pt x="275" y="16"/>
                    <a:pt x="275" y="17"/>
                  </a:cubicBezTo>
                  <a:cubicBezTo>
                    <a:pt x="275" y="17"/>
                    <a:pt x="275" y="17"/>
                    <a:pt x="275" y="17"/>
                  </a:cubicBezTo>
                  <a:cubicBezTo>
                    <a:pt x="276" y="17"/>
                    <a:pt x="276" y="17"/>
                    <a:pt x="276" y="17"/>
                  </a:cubicBezTo>
                  <a:cubicBezTo>
                    <a:pt x="276" y="17"/>
                    <a:pt x="276" y="17"/>
                    <a:pt x="277" y="16"/>
                  </a:cubicBezTo>
                  <a:cubicBezTo>
                    <a:pt x="277" y="16"/>
                    <a:pt x="277" y="16"/>
                    <a:pt x="277" y="15"/>
                  </a:cubicBezTo>
                  <a:cubicBezTo>
                    <a:pt x="277" y="15"/>
                    <a:pt x="277" y="14"/>
                    <a:pt x="278" y="14"/>
                  </a:cubicBezTo>
                  <a:cubicBezTo>
                    <a:pt x="278" y="14"/>
                    <a:pt x="277" y="13"/>
                    <a:pt x="278" y="13"/>
                  </a:cubicBezTo>
                  <a:cubicBezTo>
                    <a:pt x="279" y="12"/>
                    <a:pt x="279" y="12"/>
                    <a:pt x="279" y="11"/>
                  </a:cubicBezTo>
                  <a:cubicBezTo>
                    <a:pt x="280" y="11"/>
                    <a:pt x="280" y="11"/>
                    <a:pt x="281" y="11"/>
                  </a:cubicBezTo>
                  <a:cubicBezTo>
                    <a:pt x="281" y="11"/>
                    <a:pt x="281" y="11"/>
                    <a:pt x="282" y="11"/>
                  </a:cubicBezTo>
                  <a:cubicBezTo>
                    <a:pt x="282" y="12"/>
                    <a:pt x="282" y="12"/>
                    <a:pt x="282" y="12"/>
                  </a:cubicBezTo>
                  <a:cubicBezTo>
                    <a:pt x="282" y="12"/>
                    <a:pt x="283" y="12"/>
                    <a:pt x="283" y="12"/>
                  </a:cubicBezTo>
                  <a:cubicBezTo>
                    <a:pt x="282" y="13"/>
                    <a:pt x="282" y="13"/>
                    <a:pt x="283" y="13"/>
                  </a:cubicBezTo>
                  <a:cubicBezTo>
                    <a:pt x="283" y="14"/>
                    <a:pt x="283" y="14"/>
                    <a:pt x="282" y="14"/>
                  </a:cubicBezTo>
                  <a:cubicBezTo>
                    <a:pt x="282" y="15"/>
                    <a:pt x="282" y="15"/>
                    <a:pt x="282" y="15"/>
                  </a:cubicBezTo>
                  <a:cubicBezTo>
                    <a:pt x="282" y="16"/>
                    <a:pt x="282" y="16"/>
                    <a:pt x="282" y="16"/>
                  </a:cubicBezTo>
                  <a:cubicBezTo>
                    <a:pt x="282" y="17"/>
                    <a:pt x="282" y="17"/>
                    <a:pt x="282" y="17"/>
                  </a:cubicBezTo>
                  <a:cubicBezTo>
                    <a:pt x="282" y="18"/>
                    <a:pt x="281" y="18"/>
                    <a:pt x="281" y="18"/>
                  </a:cubicBezTo>
                  <a:cubicBezTo>
                    <a:pt x="281" y="19"/>
                    <a:pt x="281" y="19"/>
                    <a:pt x="281" y="19"/>
                  </a:cubicBezTo>
                  <a:cubicBezTo>
                    <a:pt x="281" y="20"/>
                    <a:pt x="281" y="20"/>
                    <a:pt x="281" y="20"/>
                  </a:cubicBezTo>
                  <a:cubicBezTo>
                    <a:pt x="281" y="21"/>
                    <a:pt x="281" y="21"/>
                    <a:pt x="281" y="21"/>
                  </a:cubicBezTo>
                  <a:cubicBezTo>
                    <a:pt x="281" y="21"/>
                    <a:pt x="281" y="22"/>
                    <a:pt x="281" y="22"/>
                  </a:cubicBezTo>
                  <a:cubicBezTo>
                    <a:pt x="280" y="22"/>
                    <a:pt x="281" y="23"/>
                    <a:pt x="280" y="23"/>
                  </a:cubicBezTo>
                  <a:cubicBezTo>
                    <a:pt x="280" y="23"/>
                    <a:pt x="280" y="24"/>
                    <a:pt x="280" y="24"/>
                  </a:cubicBezTo>
                  <a:cubicBezTo>
                    <a:pt x="280" y="24"/>
                    <a:pt x="279" y="24"/>
                    <a:pt x="280" y="24"/>
                  </a:cubicBezTo>
                  <a:cubicBezTo>
                    <a:pt x="280" y="25"/>
                    <a:pt x="280" y="25"/>
                    <a:pt x="280" y="25"/>
                  </a:cubicBezTo>
                  <a:cubicBezTo>
                    <a:pt x="280" y="26"/>
                    <a:pt x="281" y="25"/>
                    <a:pt x="281" y="26"/>
                  </a:cubicBezTo>
                  <a:cubicBezTo>
                    <a:pt x="281" y="26"/>
                    <a:pt x="282" y="26"/>
                    <a:pt x="282" y="26"/>
                  </a:cubicBezTo>
                  <a:cubicBezTo>
                    <a:pt x="282" y="27"/>
                    <a:pt x="282" y="27"/>
                    <a:pt x="282" y="28"/>
                  </a:cubicBezTo>
                  <a:cubicBezTo>
                    <a:pt x="282" y="28"/>
                    <a:pt x="282" y="29"/>
                    <a:pt x="282" y="29"/>
                  </a:cubicBezTo>
                  <a:cubicBezTo>
                    <a:pt x="282" y="29"/>
                    <a:pt x="282" y="29"/>
                    <a:pt x="282" y="30"/>
                  </a:cubicBezTo>
                  <a:cubicBezTo>
                    <a:pt x="282" y="31"/>
                    <a:pt x="282" y="31"/>
                    <a:pt x="282" y="31"/>
                  </a:cubicBezTo>
                  <a:cubicBezTo>
                    <a:pt x="282" y="32"/>
                    <a:pt x="282" y="33"/>
                    <a:pt x="283" y="33"/>
                  </a:cubicBezTo>
                  <a:cubicBezTo>
                    <a:pt x="283" y="33"/>
                    <a:pt x="283" y="33"/>
                    <a:pt x="284" y="32"/>
                  </a:cubicBezTo>
                  <a:cubicBezTo>
                    <a:pt x="284" y="31"/>
                    <a:pt x="284" y="31"/>
                    <a:pt x="285" y="30"/>
                  </a:cubicBezTo>
                  <a:cubicBezTo>
                    <a:pt x="285" y="30"/>
                    <a:pt x="285" y="30"/>
                    <a:pt x="285" y="29"/>
                  </a:cubicBezTo>
                  <a:cubicBezTo>
                    <a:pt x="286" y="29"/>
                    <a:pt x="286" y="28"/>
                    <a:pt x="286" y="28"/>
                  </a:cubicBezTo>
                  <a:cubicBezTo>
                    <a:pt x="286" y="27"/>
                    <a:pt x="286" y="27"/>
                    <a:pt x="287" y="27"/>
                  </a:cubicBezTo>
                  <a:cubicBezTo>
                    <a:pt x="287" y="26"/>
                    <a:pt x="287" y="26"/>
                    <a:pt x="288" y="26"/>
                  </a:cubicBezTo>
                  <a:cubicBezTo>
                    <a:pt x="288" y="26"/>
                    <a:pt x="289" y="26"/>
                    <a:pt x="289" y="26"/>
                  </a:cubicBezTo>
                  <a:cubicBezTo>
                    <a:pt x="290" y="27"/>
                    <a:pt x="290" y="27"/>
                    <a:pt x="290" y="27"/>
                  </a:cubicBezTo>
                  <a:cubicBezTo>
                    <a:pt x="290" y="27"/>
                    <a:pt x="291" y="27"/>
                    <a:pt x="290" y="28"/>
                  </a:cubicBezTo>
                  <a:cubicBezTo>
                    <a:pt x="290" y="29"/>
                    <a:pt x="290" y="29"/>
                    <a:pt x="290" y="29"/>
                  </a:cubicBezTo>
                  <a:cubicBezTo>
                    <a:pt x="289" y="30"/>
                    <a:pt x="289" y="30"/>
                    <a:pt x="289" y="30"/>
                  </a:cubicBezTo>
                  <a:cubicBezTo>
                    <a:pt x="289" y="30"/>
                    <a:pt x="289" y="31"/>
                    <a:pt x="289" y="31"/>
                  </a:cubicBezTo>
                  <a:cubicBezTo>
                    <a:pt x="289" y="31"/>
                    <a:pt x="289" y="31"/>
                    <a:pt x="289" y="32"/>
                  </a:cubicBezTo>
                  <a:cubicBezTo>
                    <a:pt x="288" y="33"/>
                    <a:pt x="288" y="32"/>
                    <a:pt x="287" y="32"/>
                  </a:cubicBezTo>
                  <a:cubicBezTo>
                    <a:pt x="287" y="32"/>
                    <a:pt x="287" y="33"/>
                    <a:pt x="286" y="33"/>
                  </a:cubicBezTo>
                  <a:cubicBezTo>
                    <a:pt x="286" y="33"/>
                    <a:pt x="286" y="34"/>
                    <a:pt x="286" y="34"/>
                  </a:cubicBezTo>
                  <a:cubicBezTo>
                    <a:pt x="286" y="35"/>
                    <a:pt x="286" y="35"/>
                    <a:pt x="286" y="35"/>
                  </a:cubicBezTo>
                  <a:cubicBezTo>
                    <a:pt x="286" y="36"/>
                    <a:pt x="286" y="36"/>
                    <a:pt x="287" y="36"/>
                  </a:cubicBezTo>
                  <a:cubicBezTo>
                    <a:pt x="287" y="37"/>
                    <a:pt x="287" y="37"/>
                    <a:pt x="288" y="37"/>
                  </a:cubicBezTo>
                  <a:cubicBezTo>
                    <a:pt x="288" y="38"/>
                    <a:pt x="289" y="39"/>
                    <a:pt x="290" y="39"/>
                  </a:cubicBezTo>
                  <a:cubicBezTo>
                    <a:pt x="291" y="40"/>
                    <a:pt x="291" y="40"/>
                    <a:pt x="292" y="41"/>
                  </a:cubicBezTo>
                  <a:cubicBezTo>
                    <a:pt x="292" y="41"/>
                    <a:pt x="292" y="41"/>
                    <a:pt x="292" y="42"/>
                  </a:cubicBezTo>
                  <a:cubicBezTo>
                    <a:pt x="293" y="42"/>
                    <a:pt x="292" y="43"/>
                    <a:pt x="293" y="44"/>
                  </a:cubicBezTo>
                  <a:cubicBezTo>
                    <a:pt x="293" y="44"/>
                    <a:pt x="293" y="46"/>
                    <a:pt x="293" y="46"/>
                  </a:cubicBezTo>
                  <a:cubicBezTo>
                    <a:pt x="292" y="47"/>
                    <a:pt x="293" y="48"/>
                    <a:pt x="292" y="48"/>
                  </a:cubicBezTo>
                  <a:cubicBezTo>
                    <a:pt x="290" y="49"/>
                    <a:pt x="290" y="48"/>
                    <a:pt x="289" y="48"/>
                  </a:cubicBezTo>
                  <a:cubicBezTo>
                    <a:pt x="288" y="48"/>
                    <a:pt x="287" y="48"/>
                    <a:pt x="286" y="48"/>
                  </a:cubicBezTo>
                  <a:cubicBezTo>
                    <a:pt x="286" y="48"/>
                    <a:pt x="285" y="48"/>
                    <a:pt x="284" y="48"/>
                  </a:cubicBezTo>
                  <a:cubicBezTo>
                    <a:pt x="284" y="48"/>
                    <a:pt x="283" y="48"/>
                    <a:pt x="283" y="48"/>
                  </a:cubicBezTo>
                  <a:cubicBezTo>
                    <a:pt x="282" y="48"/>
                    <a:pt x="282" y="48"/>
                    <a:pt x="282" y="48"/>
                  </a:cubicBezTo>
                  <a:cubicBezTo>
                    <a:pt x="282" y="48"/>
                    <a:pt x="282" y="48"/>
                    <a:pt x="283" y="48"/>
                  </a:cubicBezTo>
                  <a:cubicBezTo>
                    <a:pt x="283" y="47"/>
                    <a:pt x="283" y="47"/>
                    <a:pt x="284" y="47"/>
                  </a:cubicBezTo>
                  <a:cubicBezTo>
                    <a:pt x="285" y="47"/>
                    <a:pt x="285" y="46"/>
                    <a:pt x="286" y="46"/>
                  </a:cubicBezTo>
                  <a:cubicBezTo>
                    <a:pt x="286" y="46"/>
                    <a:pt x="286" y="46"/>
                    <a:pt x="286" y="45"/>
                  </a:cubicBezTo>
                  <a:cubicBezTo>
                    <a:pt x="287" y="44"/>
                    <a:pt x="287" y="44"/>
                    <a:pt x="287" y="44"/>
                  </a:cubicBezTo>
                  <a:cubicBezTo>
                    <a:pt x="287" y="43"/>
                    <a:pt x="287" y="43"/>
                    <a:pt x="287" y="43"/>
                  </a:cubicBezTo>
                  <a:cubicBezTo>
                    <a:pt x="286" y="42"/>
                    <a:pt x="286" y="42"/>
                    <a:pt x="286" y="42"/>
                  </a:cubicBezTo>
                  <a:cubicBezTo>
                    <a:pt x="286" y="42"/>
                    <a:pt x="286" y="42"/>
                    <a:pt x="285" y="41"/>
                  </a:cubicBezTo>
                  <a:cubicBezTo>
                    <a:pt x="284" y="41"/>
                    <a:pt x="284" y="41"/>
                    <a:pt x="283" y="40"/>
                  </a:cubicBezTo>
                  <a:cubicBezTo>
                    <a:pt x="283" y="40"/>
                    <a:pt x="283" y="40"/>
                    <a:pt x="283" y="40"/>
                  </a:cubicBezTo>
                  <a:cubicBezTo>
                    <a:pt x="282" y="40"/>
                    <a:pt x="282" y="39"/>
                    <a:pt x="282" y="40"/>
                  </a:cubicBezTo>
                  <a:cubicBezTo>
                    <a:pt x="281" y="41"/>
                    <a:pt x="281" y="41"/>
                    <a:pt x="280" y="42"/>
                  </a:cubicBezTo>
                  <a:cubicBezTo>
                    <a:pt x="280" y="43"/>
                    <a:pt x="280" y="43"/>
                    <a:pt x="280" y="44"/>
                  </a:cubicBezTo>
                  <a:cubicBezTo>
                    <a:pt x="280" y="44"/>
                    <a:pt x="279" y="45"/>
                    <a:pt x="279" y="45"/>
                  </a:cubicBezTo>
                  <a:cubicBezTo>
                    <a:pt x="279" y="46"/>
                    <a:pt x="279" y="46"/>
                    <a:pt x="278" y="47"/>
                  </a:cubicBezTo>
                  <a:cubicBezTo>
                    <a:pt x="278" y="47"/>
                    <a:pt x="277" y="47"/>
                    <a:pt x="277" y="47"/>
                  </a:cubicBezTo>
                  <a:cubicBezTo>
                    <a:pt x="277" y="47"/>
                    <a:pt x="276" y="47"/>
                    <a:pt x="275" y="47"/>
                  </a:cubicBezTo>
                  <a:cubicBezTo>
                    <a:pt x="275" y="48"/>
                    <a:pt x="274" y="48"/>
                    <a:pt x="274" y="47"/>
                  </a:cubicBezTo>
                  <a:cubicBezTo>
                    <a:pt x="274" y="47"/>
                    <a:pt x="273" y="46"/>
                    <a:pt x="273" y="46"/>
                  </a:cubicBezTo>
                  <a:cubicBezTo>
                    <a:pt x="273" y="46"/>
                    <a:pt x="273" y="46"/>
                    <a:pt x="273" y="45"/>
                  </a:cubicBezTo>
                  <a:cubicBezTo>
                    <a:pt x="274" y="45"/>
                    <a:pt x="274" y="45"/>
                    <a:pt x="274" y="44"/>
                  </a:cubicBezTo>
                  <a:cubicBezTo>
                    <a:pt x="274" y="44"/>
                    <a:pt x="274" y="44"/>
                    <a:pt x="275" y="43"/>
                  </a:cubicBezTo>
                  <a:cubicBezTo>
                    <a:pt x="275" y="43"/>
                    <a:pt x="275" y="43"/>
                    <a:pt x="276" y="43"/>
                  </a:cubicBezTo>
                  <a:cubicBezTo>
                    <a:pt x="276" y="42"/>
                    <a:pt x="276" y="42"/>
                    <a:pt x="276" y="42"/>
                  </a:cubicBezTo>
                  <a:cubicBezTo>
                    <a:pt x="277" y="41"/>
                    <a:pt x="276" y="41"/>
                    <a:pt x="277" y="41"/>
                  </a:cubicBezTo>
                  <a:cubicBezTo>
                    <a:pt x="278" y="40"/>
                    <a:pt x="277" y="40"/>
                    <a:pt x="278" y="39"/>
                  </a:cubicBezTo>
                  <a:cubicBezTo>
                    <a:pt x="278" y="39"/>
                    <a:pt x="279" y="38"/>
                    <a:pt x="279" y="38"/>
                  </a:cubicBezTo>
                  <a:cubicBezTo>
                    <a:pt x="279" y="38"/>
                    <a:pt x="279" y="38"/>
                    <a:pt x="280" y="37"/>
                  </a:cubicBezTo>
                  <a:cubicBezTo>
                    <a:pt x="280" y="37"/>
                    <a:pt x="280" y="37"/>
                    <a:pt x="280" y="37"/>
                  </a:cubicBezTo>
                  <a:cubicBezTo>
                    <a:pt x="280" y="37"/>
                    <a:pt x="280" y="37"/>
                    <a:pt x="280" y="36"/>
                  </a:cubicBezTo>
                  <a:cubicBezTo>
                    <a:pt x="279" y="36"/>
                    <a:pt x="279" y="36"/>
                    <a:pt x="279" y="36"/>
                  </a:cubicBezTo>
                  <a:cubicBezTo>
                    <a:pt x="279" y="36"/>
                    <a:pt x="279" y="36"/>
                    <a:pt x="278" y="35"/>
                  </a:cubicBezTo>
                  <a:cubicBezTo>
                    <a:pt x="278" y="35"/>
                    <a:pt x="279" y="35"/>
                    <a:pt x="279" y="35"/>
                  </a:cubicBezTo>
                  <a:cubicBezTo>
                    <a:pt x="279" y="35"/>
                    <a:pt x="279" y="33"/>
                    <a:pt x="279" y="33"/>
                  </a:cubicBezTo>
                  <a:cubicBezTo>
                    <a:pt x="279" y="33"/>
                    <a:pt x="279" y="33"/>
                    <a:pt x="279" y="33"/>
                  </a:cubicBezTo>
                  <a:cubicBezTo>
                    <a:pt x="278" y="32"/>
                    <a:pt x="278" y="32"/>
                    <a:pt x="278" y="32"/>
                  </a:cubicBezTo>
                  <a:cubicBezTo>
                    <a:pt x="277" y="32"/>
                    <a:pt x="277" y="32"/>
                    <a:pt x="277" y="32"/>
                  </a:cubicBezTo>
                  <a:cubicBezTo>
                    <a:pt x="276" y="33"/>
                    <a:pt x="276" y="33"/>
                    <a:pt x="275" y="33"/>
                  </a:cubicBezTo>
                  <a:cubicBezTo>
                    <a:pt x="275" y="33"/>
                    <a:pt x="274" y="33"/>
                    <a:pt x="274" y="33"/>
                  </a:cubicBezTo>
                  <a:cubicBezTo>
                    <a:pt x="275" y="33"/>
                    <a:pt x="275" y="32"/>
                    <a:pt x="275" y="32"/>
                  </a:cubicBezTo>
                  <a:cubicBezTo>
                    <a:pt x="275" y="31"/>
                    <a:pt x="275" y="32"/>
                    <a:pt x="275" y="31"/>
                  </a:cubicBezTo>
                  <a:cubicBezTo>
                    <a:pt x="276" y="30"/>
                    <a:pt x="276" y="30"/>
                    <a:pt x="276" y="30"/>
                  </a:cubicBezTo>
                  <a:cubicBezTo>
                    <a:pt x="277" y="30"/>
                    <a:pt x="277" y="30"/>
                    <a:pt x="277" y="29"/>
                  </a:cubicBezTo>
                  <a:cubicBezTo>
                    <a:pt x="277" y="28"/>
                    <a:pt x="277" y="28"/>
                    <a:pt x="277" y="28"/>
                  </a:cubicBezTo>
                  <a:cubicBezTo>
                    <a:pt x="277" y="27"/>
                    <a:pt x="276" y="28"/>
                    <a:pt x="277" y="27"/>
                  </a:cubicBezTo>
                  <a:cubicBezTo>
                    <a:pt x="277" y="27"/>
                    <a:pt x="277" y="27"/>
                    <a:pt x="277" y="26"/>
                  </a:cubicBezTo>
                  <a:cubicBezTo>
                    <a:pt x="278" y="25"/>
                    <a:pt x="278" y="25"/>
                    <a:pt x="278" y="24"/>
                  </a:cubicBezTo>
                  <a:cubicBezTo>
                    <a:pt x="279" y="23"/>
                    <a:pt x="279" y="23"/>
                    <a:pt x="279" y="23"/>
                  </a:cubicBezTo>
                  <a:cubicBezTo>
                    <a:pt x="279" y="22"/>
                    <a:pt x="280" y="21"/>
                    <a:pt x="279" y="21"/>
                  </a:cubicBezTo>
                  <a:cubicBezTo>
                    <a:pt x="279" y="20"/>
                    <a:pt x="279" y="20"/>
                    <a:pt x="279" y="20"/>
                  </a:cubicBezTo>
                  <a:cubicBezTo>
                    <a:pt x="279" y="19"/>
                    <a:pt x="279" y="19"/>
                    <a:pt x="279" y="19"/>
                  </a:cubicBezTo>
                  <a:cubicBezTo>
                    <a:pt x="279" y="19"/>
                    <a:pt x="279" y="18"/>
                    <a:pt x="278" y="18"/>
                  </a:cubicBezTo>
                  <a:cubicBezTo>
                    <a:pt x="278" y="19"/>
                    <a:pt x="278" y="18"/>
                    <a:pt x="278" y="19"/>
                  </a:cubicBezTo>
                  <a:cubicBezTo>
                    <a:pt x="277" y="19"/>
                    <a:pt x="277" y="19"/>
                    <a:pt x="277" y="20"/>
                  </a:cubicBezTo>
                  <a:cubicBezTo>
                    <a:pt x="277" y="20"/>
                    <a:pt x="277" y="20"/>
                    <a:pt x="277" y="21"/>
                  </a:cubicBezTo>
                  <a:cubicBezTo>
                    <a:pt x="277" y="22"/>
                    <a:pt x="277" y="22"/>
                    <a:pt x="277" y="23"/>
                  </a:cubicBezTo>
                  <a:cubicBezTo>
                    <a:pt x="277" y="23"/>
                    <a:pt x="276" y="24"/>
                    <a:pt x="276" y="24"/>
                  </a:cubicBezTo>
                  <a:cubicBezTo>
                    <a:pt x="275" y="24"/>
                    <a:pt x="275" y="24"/>
                    <a:pt x="275" y="24"/>
                  </a:cubicBezTo>
                  <a:cubicBezTo>
                    <a:pt x="275" y="24"/>
                    <a:pt x="275" y="24"/>
                    <a:pt x="274" y="25"/>
                  </a:cubicBezTo>
                  <a:cubicBezTo>
                    <a:pt x="273" y="26"/>
                    <a:pt x="274" y="26"/>
                    <a:pt x="274" y="26"/>
                  </a:cubicBezTo>
                  <a:cubicBezTo>
                    <a:pt x="273" y="27"/>
                    <a:pt x="273" y="28"/>
                    <a:pt x="273" y="28"/>
                  </a:cubicBezTo>
                  <a:cubicBezTo>
                    <a:pt x="273" y="28"/>
                    <a:pt x="273" y="29"/>
                    <a:pt x="273" y="29"/>
                  </a:cubicBezTo>
                  <a:cubicBezTo>
                    <a:pt x="272" y="30"/>
                    <a:pt x="272" y="30"/>
                    <a:pt x="272" y="31"/>
                  </a:cubicBezTo>
                  <a:cubicBezTo>
                    <a:pt x="271" y="32"/>
                    <a:pt x="271" y="33"/>
                    <a:pt x="270" y="33"/>
                  </a:cubicBezTo>
                  <a:cubicBezTo>
                    <a:pt x="270" y="34"/>
                    <a:pt x="269" y="35"/>
                    <a:pt x="269" y="35"/>
                  </a:cubicBezTo>
                  <a:cubicBezTo>
                    <a:pt x="268" y="35"/>
                    <a:pt x="267" y="35"/>
                    <a:pt x="267" y="35"/>
                  </a:cubicBezTo>
                  <a:cubicBezTo>
                    <a:pt x="266" y="34"/>
                    <a:pt x="266" y="34"/>
                    <a:pt x="266" y="34"/>
                  </a:cubicBezTo>
                  <a:cubicBezTo>
                    <a:pt x="266" y="33"/>
                    <a:pt x="266" y="33"/>
                    <a:pt x="266" y="33"/>
                  </a:cubicBezTo>
                  <a:cubicBezTo>
                    <a:pt x="267" y="32"/>
                    <a:pt x="266" y="32"/>
                    <a:pt x="267" y="32"/>
                  </a:cubicBezTo>
                  <a:cubicBezTo>
                    <a:pt x="267" y="31"/>
                    <a:pt x="267" y="31"/>
                    <a:pt x="268" y="30"/>
                  </a:cubicBezTo>
                  <a:cubicBezTo>
                    <a:pt x="268" y="30"/>
                    <a:pt x="269" y="30"/>
                    <a:pt x="269" y="29"/>
                  </a:cubicBezTo>
                  <a:cubicBezTo>
                    <a:pt x="270" y="28"/>
                    <a:pt x="270" y="28"/>
                    <a:pt x="271" y="28"/>
                  </a:cubicBezTo>
                  <a:cubicBezTo>
                    <a:pt x="271" y="27"/>
                    <a:pt x="271" y="27"/>
                    <a:pt x="271" y="26"/>
                  </a:cubicBezTo>
                  <a:cubicBezTo>
                    <a:pt x="271" y="26"/>
                    <a:pt x="271" y="26"/>
                    <a:pt x="271" y="26"/>
                  </a:cubicBezTo>
                  <a:cubicBezTo>
                    <a:pt x="272" y="25"/>
                    <a:pt x="272" y="25"/>
                    <a:pt x="271" y="25"/>
                  </a:cubicBezTo>
                  <a:cubicBezTo>
                    <a:pt x="271" y="25"/>
                    <a:pt x="270" y="25"/>
                    <a:pt x="270" y="25"/>
                  </a:cubicBezTo>
                  <a:cubicBezTo>
                    <a:pt x="269" y="25"/>
                    <a:pt x="269" y="24"/>
                    <a:pt x="269" y="25"/>
                  </a:cubicBezTo>
                  <a:cubicBezTo>
                    <a:pt x="268" y="25"/>
                    <a:pt x="268" y="25"/>
                    <a:pt x="268" y="25"/>
                  </a:cubicBezTo>
                  <a:cubicBezTo>
                    <a:pt x="268" y="26"/>
                    <a:pt x="268" y="27"/>
                    <a:pt x="268" y="27"/>
                  </a:cubicBezTo>
                  <a:cubicBezTo>
                    <a:pt x="267" y="27"/>
                    <a:pt x="267" y="28"/>
                    <a:pt x="267" y="28"/>
                  </a:cubicBezTo>
                  <a:cubicBezTo>
                    <a:pt x="267" y="29"/>
                    <a:pt x="266" y="29"/>
                    <a:pt x="266" y="29"/>
                  </a:cubicBezTo>
                  <a:cubicBezTo>
                    <a:pt x="265" y="29"/>
                    <a:pt x="265" y="28"/>
                    <a:pt x="265" y="28"/>
                  </a:cubicBezTo>
                  <a:cubicBezTo>
                    <a:pt x="265" y="28"/>
                    <a:pt x="264" y="27"/>
                    <a:pt x="264" y="27"/>
                  </a:cubicBezTo>
                  <a:cubicBezTo>
                    <a:pt x="265" y="26"/>
                    <a:pt x="265" y="26"/>
                    <a:pt x="265" y="26"/>
                  </a:cubicBezTo>
                  <a:cubicBezTo>
                    <a:pt x="265" y="25"/>
                    <a:pt x="265" y="25"/>
                    <a:pt x="265" y="25"/>
                  </a:cubicBezTo>
                  <a:cubicBezTo>
                    <a:pt x="264" y="24"/>
                    <a:pt x="264" y="25"/>
                    <a:pt x="264" y="25"/>
                  </a:cubicBezTo>
                  <a:cubicBezTo>
                    <a:pt x="264" y="25"/>
                    <a:pt x="264" y="25"/>
                    <a:pt x="263" y="25"/>
                  </a:cubicBezTo>
                  <a:cubicBezTo>
                    <a:pt x="263" y="24"/>
                    <a:pt x="263" y="24"/>
                    <a:pt x="263" y="25"/>
                  </a:cubicBezTo>
                  <a:cubicBezTo>
                    <a:pt x="263" y="25"/>
                    <a:pt x="262" y="25"/>
                    <a:pt x="262" y="25"/>
                  </a:cubicBezTo>
                  <a:cubicBezTo>
                    <a:pt x="262" y="25"/>
                    <a:pt x="262" y="25"/>
                    <a:pt x="262" y="25"/>
                  </a:cubicBezTo>
                  <a:cubicBezTo>
                    <a:pt x="262" y="25"/>
                    <a:pt x="262" y="25"/>
                    <a:pt x="261" y="25"/>
                  </a:cubicBezTo>
                  <a:cubicBezTo>
                    <a:pt x="261" y="26"/>
                    <a:pt x="261" y="26"/>
                    <a:pt x="261" y="26"/>
                  </a:cubicBezTo>
                  <a:cubicBezTo>
                    <a:pt x="261" y="26"/>
                    <a:pt x="262" y="26"/>
                    <a:pt x="262" y="26"/>
                  </a:cubicBezTo>
                  <a:cubicBezTo>
                    <a:pt x="262" y="26"/>
                    <a:pt x="262" y="26"/>
                    <a:pt x="262" y="26"/>
                  </a:cubicBezTo>
                  <a:cubicBezTo>
                    <a:pt x="262" y="26"/>
                    <a:pt x="262" y="26"/>
                    <a:pt x="262" y="27"/>
                  </a:cubicBezTo>
                  <a:cubicBezTo>
                    <a:pt x="262" y="28"/>
                    <a:pt x="262" y="28"/>
                    <a:pt x="262" y="28"/>
                  </a:cubicBezTo>
                  <a:cubicBezTo>
                    <a:pt x="262" y="29"/>
                    <a:pt x="262" y="29"/>
                    <a:pt x="262" y="29"/>
                  </a:cubicBezTo>
                  <a:cubicBezTo>
                    <a:pt x="262" y="30"/>
                    <a:pt x="263" y="30"/>
                    <a:pt x="263" y="31"/>
                  </a:cubicBezTo>
                  <a:cubicBezTo>
                    <a:pt x="263" y="31"/>
                    <a:pt x="263" y="31"/>
                    <a:pt x="263" y="32"/>
                  </a:cubicBezTo>
                  <a:cubicBezTo>
                    <a:pt x="263" y="32"/>
                    <a:pt x="263" y="33"/>
                    <a:pt x="263" y="34"/>
                  </a:cubicBezTo>
                  <a:cubicBezTo>
                    <a:pt x="263" y="34"/>
                    <a:pt x="262" y="34"/>
                    <a:pt x="262" y="35"/>
                  </a:cubicBezTo>
                  <a:cubicBezTo>
                    <a:pt x="261" y="35"/>
                    <a:pt x="261" y="36"/>
                    <a:pt x="260" y="36"/>
                  </a:cubicBezTo>
                  <a:cubicBezTo>
                    <a:pt x="260" y="36"/>
                    <a:pt x="260" y="36"/>
                    <a:pt x="259" y="36"/>
                  </a:cubicBezTo>
                  <a:cubicBezTo>
                    <a:pt x="259" y="36"/>
                    <a:pt x="258" y="36"/>
                    <a:pt x="258" y="35"/>
                  </a:cubicBezTo>
                  <a:cubicBezTo>
                    <a:pt x="258" y="34"/>
                    <a:pt x="258" y="34"/>
                    <a:pt x="258" y="33"/>
                  </a:cubicBezTo>
                  <a:cubicBezTo>
                    <a:pt x="258" y="32"/>
                    <a:pt x="258" y="32"/>
                    <a:pt x="258" y="32"/>
                  </a:cubicBezTo>
                  <a:cubicBezTo>
                    <a:pt x="258" y="31"/>
                    <a:pt x="258" y="31"/>
                    <a:pt x="258" y="30"/>
                  </a:cubicBezTo>
                  <a:cubicBezTo>
                    <a:pt x="258" y="30"/>
                    <a:pt x="257" y="30"/>
                    <a:pt x="257" y="29"/>
                  </a:cubicBezTo>
                  <a:cubicBezTo>
                    <a:pt x="257" y="29"/>
                    <a:pt x="257" y="29"/>
                    <a:pt x="256" y="29"/>
                  </a:cubicBezTo>
                  <a:cubicBezTo>
                    <a:pt x="256" y="29"/>
                    <a:pt x="255" y="28"/>
                    <a:pt x="255" y="28"/>
                  </a:cubicBezTo>
                  <a:cubicBezTo>
                    <a:pt x="255" y="28"/>
                    <a:pt x="254" y="28"/>
                    <a:pt x="253" y="28"/>
                  </a:cubicBezTo>
                  <a:cubicBezTo>
                    <a:pt x="253" y="27"/>
                    <a:pt x="253" y="27"/>
                    <a:pt x="253" y="26"/>
                  </a:cubicBezTo>
                  <a:close/>
                  <a:moveTo>
                    <a:pt x="259" y="38"/>
                  </a:moveTo>
                  <a:cubicBezTo>
                    <a:pt x="260" y="38"/>
                    <a:pt x="260" y="38"/>
                    <a:pt x="261" y="38"/>
                  </a:cubicBezTo>
                  <a:cubicBezTo>
                    <a:pt x="261" y="39"/>
                    <a:pt x="261" y="38"/>
                    <a:pt x="262" y="39"/>
                  </a:cubicBezTo>
                  <a:cubicBezTo>
                    <a:pt x="262" y="39"/>
                    <a:pt x="262" y="40"/>
                    <a:pt x="262" y="40"/>
                  </a:cubicBezTo>
                  <a:cubicBezTo>
                    <a:pt x="262" y="41"/>
                    <a:pt x="262" y="41"/>
                    <a:pt x="262" y="42"/>
                  </a:cubicBezTo>
                  <a:cubicBezTo>
                    <a:pt x="263" y="42"/>
                    <a:pt x="262" y="42"/>
                    <a:pt x="263" y="43"/>
                  </a:cubicBezTo>
                  <a:cubicBezTo>
                    <a:pt x="263" y="43"/>
                    <a:pt x="264" y="43"/>
                    <a:pt x="264" y="43"/>
                  </a:cubicBezTo>
                  <a:cubicBezTo>
                    <a:pt x="264" y="42"/>
                    <a:pt x="264" y="42"/>
                    <a:pt x="264" y="42"/>
                  </a:cubicBezTo>
                  <a:cubicBezTo>
                    <a:pt x="264" y="42"/>
                    <a:pt x="264" y="41"/>
                    <a:pt x="265" y="41"/>
                  </a:cubicBezTo>
                  <a:cubicBezTo>
                    <a:pt x="265" y="41"/>
                    <a:pt x="264" y="41"/>
                    <a:pt x="265" y="41"/>
                  </a:cubicBezTo>
                  <a:cubicBezTo>
                    <a:pt x="265" y="40"/>
                    <a:pt x="265" y="40"/>
                    <a:pt x="265" y="40"/>
                  </a:cubicBezTo>
                  <a:cubicBezTo>
                    <a:pt x="265" y="40"/>
                    <a:pt x="265" y="40"/>
                    <a:pt x="266" y="41"/>
                  </a:cubicBezTo>
                  <a:cubicBezTo>
                    <a:pt x="266" y="41"/>
                    <a:pt x="266" y="41"/>
                    <a:pt x="266" y="41"/>
                  </a:cubicBezTo>
                  <a:cubicBezTo>
                    <a:pt x="266" y="42"/>
                    <a:pt x="266" y="42"/>
                    <a:pt x="266" y="42"/>
                  </a:cubicBezTo>
                  <a:cubicBezTo>
                    <a:pt x="266" y="42"/>
                    <a:pt x="266" y="43"/>
                    <a:pt x="266" y="43"/>
                  </a:cubicBezTo>
                  <a:cubicBezTo>
                    <a:pt x="266" y="44"/>
                    <a:pt x="266" y="44"/>
                    <a:pt x="266" y="44"/>
                  </a:cubicBezTo>
                  <a:cubicBezTo>
                    <a:pt x="266" y="45"/>
                    <a:pt x="266" y="45"/>
                    <a:pt x="267" y="46"/>
                  </a:cubicBezTo>
                  <a:cubicBezTo>
                    <a:pt x="268" y="47"/>
                    <a:pt x="268" y="47"/>
                    <a:pt x="268" y="48"/>
                  </a:cubicBezTo>
                  <a:cubicBezTo>
                    <a:pt x="267" y="49"/>
                    <a:pt x="268" y="49"/>
                    <a:pt x="267" y="50"/>
                  </a:cubicBezTo>
                  <a:cubicBezTo>
                    <a:pt x="266" y="51"/>
                    <a:pt x="267" y="50"/>
                    <a:pt x="265" y="50"/>
                  </a:cubicBezTo>
                  <a:cubicBezTo>
                    <a:pt x="264" y="51"/>
                    <a:pt x="264" y="51"/>
                    <a:pt x="264" y="50"/>
                  </a:cubicBezTo>
                  <a:cubicBezTo>
                    <a:pt x="264" y="50"/>
                    <a:pt x="263" y="50"/>
                    <a:pt x="262" y="50"/>
                  </a:cubicBezTo>
                  <a:cubicBezTo>
                    <a:pt x="262" y="50"/>
                    <a:pt x="261" y="50"/>
                    <a:pt x="261" y="49"/>
                  </a:cubicBezTo>
                  <a:cubicBezTo>
                    <a:pt x="260" y="49"/>
                    <a:pt x="260" y="49"/>
                    <a:pt x="260" y="48"/>
                  </a:cubicBezTo>
                  <a:cubicBezTo>
                    <a:pt x="260" y="47"/>
                    <a:pt x="260" y="46"/>
                    <a:pt x="260" y="45"/>
                  </a:cubicBezTo>
                  <a:cubicBezTo>
                    <a:pt x="260" y="44"/>
                    <a:pt x="260" y="45"/>
                    <a:pt x="260" y="44"/>
                  </a:cubicBezTo>
                  <a:cubicBezTo>
                    <a:pt x="260" y="42"/>
                    <a:pt x="260" y="42"/>
                    <a:pt x="259" y="41"/>
                  </a:cubicBezTo>
                  <a:cubicBezTo>
                    <a:pt x="259" y="40"/>
                    <a:pt x="259" y="40"/>
                    <a:pt x="259" y="39"/>
                  </a:cubicBezTo>
                  <a:cubicBezTo>
                    <a:pt x="259" y="39"/>
                    <a:pt x="259" y="38"/>
                    <a:pt x="259" y="38"/>
                  </a:cubicBezTo>
                  <a:close/>
                  <a:moveTo>
                    <a:pt x="46" y="10"/>
                  </a:moveTo>
                  <a:cubicBezTo>
                    <a:pt x="47" y="10"/>
                    <a:pt x="47" y="10"/>
                    <a:pt x="48" y="11"/>
                  </a:cubicBezTo>
                  <a:cubicBezTo>
                    <a:pt x="48" y="11"/>
                    <a:pt x="49" y="12"/>
                    <a:pt x="49" y="12"/>
                  </a:cubicBezTo>
                  <a:cubicBezTo>
                    <a:pt x="50" y="13"/>
                    <a:pt x="50" y="12"/>
                    <a:pt x="51" y="13"/>
                  </a:cubicBezTo>
                  <a:cubicBezTo>
                    <a:pt x="51" y="14"/>
                    <a:pt x="51" y="14"/>
                    <a:pt x="52" y="14"/>
                  </a:cubicBezTo>
                  <a:cubicBezTo>
                    <a:pt x="52" y="14"/>
                    <a:pt x="53" y="14"/>
                    <a:pt x="53" y="15"/>
                  </a:cubicBezTo>
                  <a:cubicBezTo>
                    <a:pt x="54" y="15"/>
                    <a:pt x="54" y="15"/>
                    <a:pt x="55" y="16"/>
                  </a:cubicBezTo>
                  <a:cubicBezTo>
                    <a:pt x="56" y="16"/>
                    <a:pt x="56" y="16"/>
                    <a:pt x="56" y="16"/>
                  </a:cubicBezTo>
                  <a:cubicBezTo>
                    <a:pt x="57" y="16"/>
                    <a:pt x="58" y="17"/>
                    <a:pt x="58" y="17"/>
                  </a:cubicBezTo>
                  <a:cubicBezTo>
                    <a:pt x="58" y="17"/>
                    <a:pt x="59" y="17"/>
                    <a:pt x="59" y="17"/>
                  </a:cubicBezTo>
                  <a:cubicBezTo>
                    <a:pt x="60" y="18"/>
                    <a:pt x="60" y="18"/>
                    <a:pt x="60" y="18"/>
                  </a:cubicBezTo>
                  <a:cubicBezTo>
                    <a:pt x="61" y="18"/>
                    <a:pt x="61" y="18"/>
                    <a:pt x="62" y="18"/>
                  </a:cubicBezTo>
                  <a:cubicBezTo>
                    <a:pt x="62" y="19"/>
                    <a:pt x="62" y="19"/>
                    <a:pt x="62" y="19"/>
                  </a:cubicBezTo>
                  <a:cubicBezTo>
                    <a:pt x="63" y="19"/>
                    <a:pt x="63" y="19"/>
                    <a:pt x="63" y="20"/>
                  </a:cubicBezTo>
                  <a:cubicBezTo>
                    <a:pt x="63" y="20"/>
                    <a:pt x="64" y="20"/>
                    <a:pt x="64" y="20"/>
                  </a:cubicBezTo>
                  <a:cubicBezTo>
                    <a:pt x="64" y="21"/>
                    <a:pt x="64" y="21"/>
                    <a:pt x="65" y="21"/>
                  </a:cubicBezTo>
                  <a:cubicBezTo>
                    <a:pt x="65" y="21"/>
                    <a:pt x="65" y="21"/>
                    <a:pt x="66" y="22"/>
                  </a:cubicBezTo>
                  <a:cubicBezTo>
                    <a:pt x="66" y="22"/>
                    <a:pt x="66" y="22"/>
                    <a:pt x="66" y="22"/>
                  </a:cubicBezTo>
                  <a:cubicBezTo>
                    <a:pt x="66" y="22"/>
                    <a:pt x="67" y="23"/>
                    <a:pt x="67" y="23"/>
                  </a:cubicBezTo>
                  <a:cubicBezTo>
                    <a:pt x="67" y="23"/>
                    <a:pt x="67" y="23"/>
                    <a:pt x="67" y="24"/>
                  </a:cubicBezTo>
                  <a:cubicBezTo>
                    <a:pt x="67" y="24"/>
                    <a:pt x="67" y="24"/>
                    <a:pt x="67" y="24"/>
                  </a:cubicBezTo>
                  <a:cubicBezTo>
                    <a:pt x="67" y="24"/>
                    <a:pt x="66" y="24"/>
                    <a:pt x="66" y="24"/>
                  </a:cubicBezTo>
                  <a:cubicBezTo>
                    <a:pt x="66" y="24"/>
                    <a:pt x="64" y="24"/>
                    <a:pt x="64" y="24"/>
                  </a:cubicBezTo>
                  <a:cubicBezTo>
                    <a:pt x="64" y="24"/>
                    <a:pt x="61" y="24"/>
                    <a:pt x="61" y="24"/>
                  </a:cubicBezTo>
                  <a:cubicBezTo>
                    <a:pt x="61" y="24"/>
                    <a:pt x="59" y="24"/>
                    <a:pt x="59" y="24"/>
                  </a:cubicBezTo>
                  <a:cubicBezTo>
                    <a:pt x="58" y="24"/>
                    <a:pt x="57" y="24"/>
                    <a:pt x="57" y="24"/>
                  </a:cubicBezTo>
                  <a:cubicBezTo>
                    <a:pt x="57" y="24"/>
                    <a:pt x="57" y="24"/>
                    <a:pt x="57" y="23"/>
                  </a:cubicBezTo>
                  <a:cubicBezTo>
                    <a:pt x="56" y="23"/>
                    <a:pt x="55" y="23"/>
                    <a:pt x="55" y="23"/>
                  </a:cubicBezTo>
                  <a:cubicBezTo>
                    <a:pt x="54" y="23"/>
                    <a:pt x="54" y="23"/>
                    <a:pt x="53" y="22"/>
                  </a:cubicBezTo>
                  <a:cubicBezTo>
                    <a:pt x="53" y="22"/>
                    <a:pt x="52" y="22"/>
                    <a:pt x="52" y="22"/>
                  </a:cubicBezTo>
                  <a:cubicBezTo>
                    <a:pt x="52" y="22"/>
                    <a:pt x="51" y="22"/>
                    <a:pt x="51" y="22"/>
                  </a:cubicBezTo>
                  <a:cubicBezTo>
                    <a:pt x="50" y="22"/>
                    <a:pt x="50" y="22"/>
                    <a:pt x="50" y="22"/>
                  </a:cubicBezTo>
                  <a:cubicBezTo>
                    <a:pt x="49" y="22"/>
                    <a:pt x="49" y="22"/>
                    <a:pt x="49" y="22"/>
                  </a:cubicBezTo>
                  <a:cubicBezTo>
                    <a:pt x="49" y="22"/>
                    <a:pt x="49" y="22"/>
                    <a:pt x="49" y="22"/>
                  </a:cubicBezTo>
                  <a:cubicBezTo>
                    <a:pt x="48" y="22"/>
                    <a:pt x="48" y="22"/>
                    <a:pt x="48" y="22"/>
                  </a:cubicBezTo>
                  <a:cubicBezTo>
                    <a:pt x="48" y="22"/>
                    <a:pt x="48" y="22"/>
                    <a:pt x="48" y="22"/>
                  </a:cubicBezTo>
                  <a:cubicBezTo>
                    <a:pt x="48" y="22"/>
                    <a:pt x="47" y="23"/>
                    <a:pt x="47" y="23"/>
                  </a:cubicBezTo>
                  <a:cubicBezTo>
                    <a:pt x="47" y="24"/>
                    <a:pt x="47" y="24"/>
                    <a:pt x="47" y="24"/>
                  </a:cubicBezTo>
                  <a:cubicBezTo>
                    <a:pt x="47" y="25"/>
                    <a:pt x="47" y="25"/>
                    <a:pt x="47" y="25"/>
                  </a:cubicBezTo>
                  <a:cubicBezTo>
                    <a:pt x="47" y="25"/>
                    <a:pt x="47" y="25"/>
                    <a:pt x="47" y="26"/>
                  </a:cubicBezTo>
                  <a:cubicBezTo>
                    <a:pt x="47" y="26"/>
                    <a:pt x="48" y="26"/>
                    <a:pt x="48" y="26"/>
                  </a:cubicBezTo>
                  <a:cubicBezTo>
                    <a:pt x="48" y="26"/>
                    <a:pt x="49" y="27"/>
                    <a:pt x="49" y="27"/>
                  </a:cubicBezTo>
                  <a:cubicBezTo>
                    <a:pt x="49" y="28"/>
                    <a:pt x="50" y="28"/>
                    <a:pt x="50" y="28"/>
                  </a:cubicBezTo>
                  <a:cubicBezTo>
                    <a:pt x="50" y="29"/>
                    <a:pt x="50" y="29"/>
                    <a:pt x="51" y="29"/>
                  </a:cubicBezTo>
                  <a:cubicBezTo>
                    <a:pt x="51" y="30"/>
                    <a:pt x="52" y="30"/>
                    <a:pt x="52" y="30"/>
                  </a:cubicBezTo>
                  <a:cubicBezTo>
                    <a:pt x="52" y="31"/>
                    <a:pt x="52" y="31"/>
                    <a:pt x="53" y="31"/>
                  </a:cubicBezTo>
                  <a:cubicBezTo>
                    <a:pt x="53" y="31"/>
                    <a:pt x="53" y="31"/>
                    <a:pt x="53" y="31"/>
                  </a:cubicBezTo>
                  <a:cubicBezTo>
                    <a:pt x="54" y="31"/>
                    <a:pt x="54" y="31"/>
                    <a:pt x="54" y="32"/>
                  </a:cubicBezTo>
                  <a:cubicBezTo>
                    <a:pt x="54" y="32"/>
                    <a:pt x="54" y="32"/>
                    <a:pt x="54" y="32"/>
                  </a:cubicBezTo>
                  <a:cubicBezTo>
                    <a:pt x="54" y="33"/>
                    <a:pt x="54" y="33"/>
                    <a:pt x="54" y="33"/>
                  </a:cubicBezTo>
                  <a:cubicBezTo>
                    <a:pt x="53" y="33"/>
                    <a:pt x="53" y="33"/>
                    <a:pt x="53" y="34"/>
                  </a:cubicBezTo>
                  <a:cubicBezTo>
                    <a:pt x="53" y="34"/>
                    <a:pt x="53" y="34"/>
                    <a:pt x="53" y="34"/>
                  </a:cubicBezTo>
                  <a:cubicBezTo>
                    <a:pt x="52" y="34"/>
                    <a:pt x="52" y="34"/>
                    <a:pt x="52" y="34"/>
                  </a:cubicBezTo>
                  <a:cubicBezTo>
                    <a:pt x="52" y="33"/>
                    <a:pt x="51" y="33"/>
                    <a:pt x="51" y="33"/>
                  </a:cubicBezTo>
                  <a:cubicBezTo>
                    <a:pt x="51" y="33"/>
                    <a:pt x="51" y="33"/>
                    <a:pt x="50" y="33"/>
                  </a:cubicBezTo>
                  <a:cubicBezTo>
                    <a:pt x="50" y="33"/>
                    <a:pt x="50" y="33"/>
                    <a:pt x="49" y="33"/>
                  </a:cubicBezTo>
                  <a:cubicBezTo>
                    <a:pt x="49" y="32"/>
                    <a:pt x="49" y="32"/>
                    <a:pt x="48" y="32"/>
                  </a:cubicBezTo>
                  <a:cubicBezTo>
                    <a:pt x="47" y="32"/>
                    <a:pt x="47" y="32"/>
                    <a:pt x="46" y="31"/>
                  </a:cubicBezTo>
                  <a:cubicBezTo>
                    <a:pt x="46" y="31"/>
                    <a:pt x="46" y="31"/>
                    <a:pt x="45" y="31"/>
                  </a:cubicBezTo>
                  <a:cubicBezTo>
                    <a:pt x="45" y="31"/>
                    <a:pt x="44" y="31"/>
                    <a:pt x="44" y="31"/>
                  </a:cubicBezTo>
                  <a:cubicBezTo>
                    <a:pt x="43" y="30"/>
                    <a:pt x="41" y="30"/>
                    <a:pt x="41" y="30"/>
                  </a:cubicBezTo>
                  <a:cubicBezTo>
                    <a:pt x="40" y="30"/>
                    <a:pt x="40" y="30"/>
                    <a:pt x="40" y="30"/>
                  </a:cubicBezTo>
                  <a:cubicBezTo>
                    <a:pt x="39" y="30"/>
                    <a:pt x="39" y="31"/>
                    <a:pt x="39" y="31"/>
                  </a:cubicBezTo>
                  <a:cubicBezTo>
                    <a:pt x="39" y="32"/>
                    <a:pt x="38" y="32"/>
                    <a:pt x="38" y="32"/>
                  </a:cubicBezTo>
                  <a:cubicBezTo>
                    <a:pt x="38" y="33"/>
                    <a:pt x="38" y="33"/>
                    <a:pt x="38" y="33"/>
                  </a:cubicBezTo>
                  <a:cubicBezTo>
                    <a:pt x="38" y="34"/>
                    <a:pt x="37" y="34"/>
                    <a:pt x="37" y="34"/>
                  </a:cubicBezTo>
                  <a:cubicBezTo>
                    <a:pt x="37" y="34"/>
                    <a:pt x="37" y="35"/>
                    <a:pt x="37" y="35"/>
                  </a:cubicBezTo>
                  <a:cubicBezTo>
                    <a:pt x="37" y="35"/>
                    <a:pt x="36" y="35"/>
                    <a:pt x="36" y="36"/>
                  </a:cubicBezTo>
                  <a:cubicBezTo>
                    <a:pt x="36" y="36"/>
                    <a:pt x="36" y="36"/>
                    <a:pt x="36" y="36"/>
                  </a:cubicBezTo>
                  <a:cubicBezTo>
                    <a:pt x="36" y="37"/>
                    <a:pt x="35" y="38"/>
                    <a:pt x="35" y="38"/>
                  </a:cubicBezTo>
                  <a:cubicBezTo>
                    <a:pt x="35" y="38"/>
                    <a:pt x="35" y="39"/>
                    <a:pt x="35" y="39"/>
                  </a:cubicBezTo>
                  <a:cubicBezTo>
                    <a:pt x="35" y="39"/>
                    <a:pt x="35" y="39"/>
                    <a:pt x="35" y="40"/>
                  </a:cubicBezTo>
                  <a:cubicBezTo>
                    <a:pt x="35" y="40"/>
                    <a:pt x="35" y="41"/>
                    <a:pt x="35" y="41"/>
                  </a:cubicBezTo>
                  <a:cubicBezTo>
                    <a:pt x="35" y="41"/>
                    <a:pt x="35" y="42"/>
                    <a:pt x="35" y="42"/>
                  </a:cubicBezTo>
                  <a:cubicBezTo>
                    <a:pt x="34" y="42"/>
                    <a:pt x="34" y="43"/>
                    <a:pt x="35" y="43"/>
                  </a:cubicBezTo>
                  <a:cubicBezTo>
                    <a:pt x="35" y="43"/>
                    <a:pt x="35" y="44"/>
                    <a:pt x="35" y="44"/>
                  </a:cubicBezTo>
                  <a:cubicBezTo>
                    <a:pt x="35" y="44"/>
                    <a:pt x="34" y="45"/>
                    <a:pt x="34" y="45"/>
                  </a:cubicBezTo>
                  <a:cubicBezTo>
                    <a:pt x="34" y="46"/>
                    <a:pt x="35" y="46"/>
                    <a:pt x="34" y="46"/>
                  </a:cubicBezTo>
                  <a:cubicBezTo>
                    <a:pt x="34" y="47"/>
                    <a:pt x="34" y="47"/>
                    <a:pt x="34" y="47"/>
                  </a:cubicBezTo>
                  <a:cubicBezTo>
                    <a:pt x="34" y="48"/>
                    <a:pt x="34" y="49"/>
                    <a:pt x="34" y="49"/>
                  </a:cubicBezTo>
                  <a:cubicBezTo>
                    <a:pt x="34" y="49"/>
                    <a:pt x="34" y="49"/>
                    <a:pt x="35" y="50"/>
                  </a:cubicBezTo>
                  <a:cubicBezTo>
                    <a:pt x="35" y="51"/>
                    <a:pt x="35" y="50"/>
                    <a:pt x="35" y="51"/>
                  </a:cubicBezTo>
                  <a:cubicBezTo>
                    <a:pt x="34" y="52"/>
                    <a:pt x="34" y="53"/>
                    <a:pt x="34" y="53"/>
                  </a:cubicBezTo>
                  <a:cubicBezTo>
                    <a:pt x="34" y="54"/>
                    <a:pt x="35" y="55"/>
                    <a:pt x="35" y="55"/>
                  </a:cubicBezTo>
                  <a:cubicBezTo>
                    <a:pt x="35" y="56"/>
                    <a:pt x="35" y="56"/>
                    <a:pt x="35" y="57"/>
                  </a:cubicBezTo>
                  <a:cubicBezTo>
                    <a:pt x="35" y="57"/>
                    <a:pt x="36" y="58"/>
                    <a:pt x="36" y="58"/>
                  </a:cubicBezTo>
                  <a:cubicBezTo>
                    <a:pt x="36" y="58"/>
                    <a:pt x="36" y="59"/>
                    <a:pt x="36" y="59"/>
                  </a:cubicBezTo>
                  <a:cubicBezTo>
                    <a:pt x="37" y="59"/>
                    <a:pt x="37" y="59"/>
                    <a:pt x="37" y="60"/>
                  </a:cubicBezTo>
                  <a:cubicBezTo>
                    <a:pt x="37" y="60"/>
                    <a:pt x="37" y="61"/>
                    <a:pt x="38" y="61"/>
                  </a:cubicBezTo>
                  <a:cubicBezTo>
                    <a:pt x="38" y="61"/>
                    <a:pt x="39" y="62"/>
                    <a:pt x="39" y="62"/>
                  </a:cubicBezTo>
                  <a:cubicBezTo>
                    <a:pt x="39" y="62"/>
                    <a:pt x="40" y="63"/>
                    <a:pt x="40" y="64"/>
                  </a:cubicBezTo>
                  <a:cubicBezTo>
                    <a:pt x="41" y="64"/>
                    <a:pt x="41" y="64"/>
                    <a:pt x="41" y="65"/>
                  </a:cubicBezTo>
                  <a:cubicBezTo>
                    <a:pt x="41" y="65"/>
                    <a:pt x="42" y="65"/>
                    <a:pt x="42" y="65"/>
                  </a:cubicBezTo>
                  <a:cubicBezTo>
                    <a:pt x="42" y="65"/>
                    <a:pt x="41" y="65"/>
                    <a:pt x="41" y="65"/>
                  </a:cubicBezTo>
                  <a:cubicBezTo>
                    <a:pt x="41" y="65"/>
                    <a:pt x="41" y="65"/>
                    <a:pt x="41" y="65"/>
                  </a:cubicBezTo>
                  <a:cubicBezTo>
                    <a:pt x="40" y="65"/>
                    <a:pt x="39" y="64"/>
                    <a:pt x="39" y="64"/>
                  </a:cubicBezTo>
                  <a:cubicBezTo>
                    <a:pt x="38" y="64"/>
                    <a:pt x="37" y="63"/>
                    <a:pt x="37" y="63"/>
                  </a:cubicBezTo>
                  <a:cubicBezTo>
                    <a:pt x="36" y="62"/>
                    <a:pt x="36" y="62"/>
                    <a:pt x="35" y="62"/>
                  </a:cubicBezTo>
                  <a:cubicBezTo>
                    <a:pt x="34" y="62"/>
                    <a:pt x="34" y="62"/>
                    <a:pt x="34" y="61"/>
                  </a:cubicBezTo>
                  <a:cubicBezTo>
                    <a:pt x="33" y="61"/>
                    <a:pt x="32" y="61"/>
                    <a:pt x="31" y="60"/>
                  </a:cubicBezTo>
                  <a:cubicBezTo>
                    <a:pt x="30" y="59"/>
                    <a:pt x="29" y="59"/>
                    <a:pt x="28" y="59"/>
                  </a:cubicBezTo>
                  <a:cubicBezTo>
                    <a:pt x="27" y="59"/>
                    <a:pt x="27" y="58"/>
                    <a:pt x="26" y="58"/>
                  </a:cubicBezTo>
                  <a:cubicBezTo>
                    <a:pt x="26" y="57"/>
                    <a:pt x="25" y="56"/>
                    <a:pt x="25" y="55"/>
                  </a:cubicBezTo>
                  <a:cubicBezTo>
                    <a:pt x="25" y="55"/>
                    <a:pt x="25" y="53"/>
                    <a:pt x="25" y="53"/>
                  </a:cubicBezTo>
                  <a:cubicBezTo>
                    <a:pt x="25" y="53"/>
                    <a:pt x="25" y="52"/>
                    <a:pt x="25" y="51"/>
                  </a:cubicBezTo>
                  <a:cubicBezTo>
                    <a:pt x="25" y="51"/>
                    <a:pt x="25" y="50"/>
                    <a:pt x="25" y="50"/>
                  </a:cubicBezTo>
                  <a:cubicBezTo>
                    <a:pt x="25" y="49"/>
                    <a:pt x="26" y="48"/>
                    <a:pt x="26" y="47"/>
                  </a:cubicBezTo>
                  <a:cubicBezTo>
                    <a:pt x="26" y="47"/>
                    <a:pt x="27" y="46"/>
                    <a:pt x="27" y="46"/>
                  </a:cubicBezTo>
                  <a:cubicBezTo>
                    <a:pt x="27" y="45"/>
                    <a:pt x="28" y="44"/>
                    <a:pt x="28" y="44"/>
                  </a:cubicBezTo>
                  <a:cubicBezTo>
                    <a:pt x="28" y="44"/>
                    <a:pt x="29" y="42"/>
                    <a:pt x="29" y="42"/>
                  </a:cubicBezTo>
                  <a:cubicBezTo>
                    <a:pt x="29" y="41"/>
                    <a:pt x="30" y="40"/>
                    <a:pt x="30" y="39"/>
                  </a:cubicBezTo>
                  <a:cubicBezTo>
                    <a:pt x="30" y="39"/>
                    <a:pt x="31" y="38"/>
                    <a:pt x="31" y="38"/>
                  </a:cubicBezTo>
                  <a:cubicBezTo>
                    <a:pt x="31" y="37"/>
                    <a:pt x="32" y="36"/>
                    <a:pt x="33" y="36"/>
                  </a:cubicBezTo>
                  <a:cubicBezTo>
                    <a:pt x="33" y="35"/>
                    <a:pt x="33" y="34"/>
                    <a:pt x="33" y="34"/>
                  </a:cubicBezTo>
                  <a:cubicBezTo>
                    <a:pt x="33" y="34"/>
                    <a:pt x="33" y="34"/>
                    <a:pt x="33" y="33"/>
                  </a:cubicBezTo>
                  <a:cubicBezTo>
                    <a:pt x="33" y="33"/>
                    <a:pt x="32" y="33"/>
                    <a:pt x="32" y="34"/>
                  </a:cubicBezTo>
                  <a:cubicBezTo>
                    <a:pt x="32" y="34"/>
                    <a:pt x="30" y="34"/>
                    <a:pt x="30" y="34"/>
                  </a:cubicBezTo>
                  <a:cubicBezTo>
                    <a:pt x="30" y="34"/>
                    <a:pt x="29" y="35"/>
                    <a:pt x="29" y="35"/>
                  </a:cubicBezTo>
                  <a:cubicBezTo>
                    <a:pt x="28" y="35"/>
                    <a:pt x="27" y="36"/>
                    <a:pt x="27" y="36"/>
                  </a:cubicBezTo>
                  <a:cubicBezTo>
                    <a:pt x="27" y="36"/>
                    <a:pt x="27" y="36"/>
                    <a:pt x="26" y="36"/>
                  </a:cubicBezTo>
                  <a:cubicBezTo>
                    <a:pt x="26" y="36"/>
                    <a:pt x="26" y="37"/>
                    <a:pt x="25" y="37"/>
                  </a:cubicBezTo>
                  <a:cubicBezTo>
                    <a:pt x="25" y="37"/>
                    <a:pt x="25" y="37"/>
                    <a:pt x="24" y="37"/>
                  </a:cubicBezTo>
                  <a:cubicBezTo>
                    <a:pt x="24" y="38"/>
                    <a:pt x="23" y="38"/>
                    <a:pt x="23" y="38"/>
                  </a:cubicBezTo>
                  <a:cubicBezTo>
                    <a:pt x="22" y="39"/>
                    <a:pt x="22" y="39"/>
                    <a:pt x="21" y="39"/>
                  </a:cubicBezTo>
                  <a:cubicBezTo>
                    <a:pt x="21" y="39"/>
                    <a:pt x="21" y="39"/>
                    <a:pt x="20" y="40"/>
                  </a:cubicBezTo>
                  <a:cubicBezTo>
                    <a:pt x="20" y="40"/>
                    <a:pt x="19" y="40"/>
                    <a:pt x="19" y="40"/>
                  </a:cubicBezTo>
                  <a:cubicBezTo>
                    <a:pt x="19" y="40"/>
                    <a:pt x="19" y="40"/>
                    <a:pt x="18" y="40"/>
                  </a:cubicBezTo>
                  <a:cubicBezTo>
                    <a:pt x="18" y="41"/>
                    <a:pt x="17" y="41"/>
                    <a:pt x="16" y="41"/>
                  </a:cubicBezTo>
                  <a:cubicBezTo>
                    <a:pt x="16" y="40"/>
                    <a:pt x="15" y="40"/>
                    <a:pt x="15" y="40"/>
                  </a:cubicBezTo>
                  <a:cubicBezTo>
                    <a:pt x="14" y="40"/>
                    <a:pt x="12" y="40"/>
                    <a:pt x="12" y="40"/>
                  </a:cubicBezTo>
                  <a:cubicBezTo>
                    <a:pt x="12" y="40"/>
                    <a:pt x="10" y="40"/>
                    <a:pt x="10" y="40"/>
                  </a:cubicBezTo>
                  <a:cubicBezTo>
                    <a:pt x="10" y="40"/>
                    <a:pt x="9" y="40"/>
                    <a:pt x="8" y="39"/>
                  </a:cubicBezTo>
                  <a:cubicBezTo>
                    <a:pt x="8" y="39"/>
                    <a:pt x="6" y="38"/>
                    <a:pt x="6" y="38"/>
                  </a:cubicBezTo>
                  <a:cubicBezTo>
                    <a:pt x="5" y="38"/>
                    <a:pt x="4" y="37"/>
                    <a:pt x="3" y="37"/>
                  </a:cubicBezTo>
                  <a:cubicBezTo>
                    <a:pt x="3" y="36"/>
                    <a:pt x="2" y="35"/>
                    <a:pt x="2" y="35"/>
                  </a:cubicBezTo>
                  <a:cubicBezTo>
                    <a:pt x="2" y="35"/>
                    <a:pt x="2" y="34"/>
                    <a:pt x="1" y="34"/>
                  </a:cubicBezTo>
                  <a:cubicBezTo>
                    <a:pt x="1" y="33"/>
                    <a:pt x="1" y="33"/>
                    <a:pt x="0" y="32"/>
                  </a:cubicBezTo>
                  <a:cubicBezTo>
                    <a:pt x="0" y="32"/>
                    <a:pt x="0" y="31"/>
                    <a:pt x="0" y="31"/>
                  </a:cubicBezTo>
                  <a:cubicBezTo>
                    <a:pt x="0" y="31"/>
                    <a:pt x="0" y="31"/>
                    <a:pt x="0" y="31"/>
                  </a:cubicBezTo>
                  <a:cubicBezTo>
                    <a:pt x="0" y="31"/>
                    <a:pt x="1" y="31"/>
                    <a:pt x="1" y="31"/>
                  </a:cubicBezTo>
                  <a:cubicBezTo>
                    <a:pt x="1" y="31"/>
                    <a:pt x="0" y="31"/>
                    <a:pt x="1" y="31"/>
                  </a:cubicBezTo>
                  <a:cubicBezTo>
                    <a:pt x="1" y="32"/>
                    <a:pt x="1" y="32"/>
                    <a:pt x="2" y="32"/>
                  </a:cubicBezTo>
                  <a:cubicBezTo>
                    <a:pt x="2" y="33"/>
                    <a:pt x="2" y="33"/>
                    <a:pt x="2" y="33"/>
                  </a:cubicBezTo>
                  <a:cubicBezTo>
                    <a:pt x="2" y="33"/>
                    <a:pt x="2" y="33"/>
                    <a:pt x="3" y="34"/>
                  </a:cubicBezTo>
                  <a:cubicBezTo>
                    <a:pt x="4" y="34"/>
                    <a:pt x="5" y="35"/>
                    <a:pt x="5" y="35"/>
                  </a:cubicBezTo>
                  <a:cubicBezTo>
                    <a:pt x="5" y="35"/>
                    <a:pt x="7" y="35"/>
                    <a:pt x="7" y="35"/>
                  </a:cubicBezTo>
                  <a:cubicBezTo>
                    <a:pt x="8" y="36"/>
                    <a:pt x="10" y="36"/>
                    <a:pt x="10" y="36"/>
                  </a:cubicBezTo>
                  <a:cubicBezTo>
                    <a:pt x="10" y="36"/>
                    <a:pt x="12" y="36"/>
                    <a:pt x="12" y="36"/>
                  </a:cubicBezTo>
                  <a:cubicBezTo>
                    <a:pt x="13" y="36"/>
                    <a:pt x="14" y="36"/>
                    <a:pt x="14" y="36"/>
                  </a:cubicBezTo>
                  <a:cubicBezTo>
                    <a:pt x="14" y="36"/>
                    <a:pt x="15" y="36"/>
                    <a:pt x="15" y="36"/>
                  </a:cubicBezTo>
                  <a:cubicBezTo>
                    <a:pt x="15" y="36"/>
                    <a:pt x="15" y="36"/>
                    <a:pt x="15" y="36"/>
                  </a:cubicBezTo>
                  <a:cubicBezTo>
                    <a:pt x="15" y="36"/>
                    <a:pt x="15" y="36"/>
                    <a:pt x="15" y="36"/>
                  </a:cubicBezTo>
                  <a:cubicBezTo>
                    <a:pt x="16" y="36"/>
                    <a:pt x="16" y="36"/>
                    <a:pt x="16" y="35"/>
                  </a:cubicBezTo>
                  <a:cubicBezTo>
                    <a:pt x="16" y="35"/>
                    <a:pt x="17" y="35"/>
                    <a:pt x="17" y="35"/>
                  </a:cubicBezTo>
                  <a:cubicBezTo>
                    <a:pt x="17" y="35"/>
                    <a:pt x="18" y="35"/>
                    <a:pt x="18" y="35"/>
                  </a:cubicBezTo>
                  <a:cubicBezTo>
                    <a:pt x="18" y="35"/>
                    <a:pt x="20" y="34"/>
                    <a:pt x="21" y="34"/>
                  </a:cubicBezTo>
                  <a:cubicBezTo>
                    <a:pt x="21" y="33"/>
                    <a:pt x="22" y="33"/>
                    <a:pt x="22" y="33"/>
                  </a:cubicBezTo>
                  <a:cubicBezTo>
                    <a:pt x="22" y="33"/>
                    <a:pt x="24" y="32"/>
                    <a:pt x="24" y="31"/>
                  </a:cubicBezTo>
                  <a:cubicBezTo>
                    <a:pt x="25" y="31"/>
                    <a:pt x="26" y="30"/>
                    <a:pt x="26" y="30"/>
                  </a:cubicBezTo>
                  <a:cubicBezTo>
                    <a:pt x="26" y="30"/>
                    <a:pt x="26" y="29"/>
                    <a:pt x="25" y="29"/>
                  </a:cubicBezTo>
                  <a:cubicBezTo>
                    <a:pt x="24" y="29"/>
                    <a:pt x="22" y="29"/>
                    <a:pt x="22" y="29"/>
                  </a:cubicBezTo>
                  <a:cubicBezTo>
                    <a:pt x="22" y="29"/>
                    <a:pt x="20" y="29"/>
                    <a:pt x="20" y="29"/>
                  </a:cubicBezTo>
                  <a:cubicBezTo>
                    <a:pt x="19" y="28"/>
                    <a:pt x="18" y="28"/>
                    <a:pt x="17" y="28"/>
                  </a:cubicBezTo>
                  <a:cubicBezTo>
                    <a:pt x="17" y="28"/>
                    <a:pt x="16" y="29"/>
                    <a:pt x="15" y="28"/>
                  </a:cubicBezTo>
                  <a:cubicBezTo>
                    <a:pt x="15" y="27"/>
                    <a:pt x="14" y="27"/>
                    <a:pt x="14" y="27"/>
                  </a:cubicBezTo>
                  <a:cubicBezTo>
                    <a:pt x="14" y="27"/>
                    <a:pt x="13" y="25"/>
                    <a:pt x="13" y="25"/>
                  </a:cubicBezTo>
                  <a:cubicBezTo>
                    <a:pt x="13" y="24"/>
                    <a:pt x="13" y="23"/>
                    <a:pt x="13" y="23"/>
                  </a:cubicBezTo>
                  <a:cubicBezTo>
                    <a:pt x="13" y="22"/>
                    <a:pt x="13" y="21"/>
                    <a:pt x="13" y="20"/>
                  </a:cubicBezTo>
                  <a:cubicBezTo>
                    <a:pt x="13" y="20"/>
                    <a:pt x="13" y="18"/>
                    <a:pt x="14" y="18"/>
                  </a:cubicBezTo>
                  <a:cubicBezTo>
                    <a:pt x="14" y="17"/>
                    <a:pt x="15" y="17"/>
                    <a:pt x="15" y="18"/>
                  </a:cubicBezTo>
                  <a:cubicBezTo>
                    <a:pt x="16" y="18"/>
                    <a:pt x="17" y="18"/>
                    <a:pt x="18" y="19"/>
                  </a:cubicBezTo>
                  <a:cubicBezTo>
                    <a:pt x="18" y="19"/>
                    <a:pt x="20" y="20"/>
                    <a:pt x="20" y="20"/>
                  </a:cubicBezTo>
                  <a:cubicBezTo>
                    <a:pt x="21" y="21"/>
                    <a:pt x="22" y="21"/>
                    <a:pt x="23" y="22"/>
                  </a:cubicBezTo>
                  <a:cubicBezTo>
                    <a:pt x="23" y="22"/>
                    <a:pt x="26" y="23"/>
                    <a:pt x="26" y="23"/>
                  </a:cubicBezTo>
                  <a:cubicBezTo>
                    <a:pt x="27" y="23"/>
                    <a:pt x="27" y="23"/>
                    <a:pt x="28" y="23"/>
                  </a:cubicBezTo>
                  <a:cubicBezTo>
                    <a:pt x="28" y="23"/>
                    <a:pt x="31" y="24"/>
                    <a:pt x="31" y="24"/>
                  </a:cubicBezTo>
                  <a:cubicBezTo>
                    <a:pt x="31" y="24"/>
                    <a:pt x="32" y="25"/>
                    <a:pt x="32" y="24"/>
                  </a:cubicBezTo>
                  <a:cubicBezTo>
                    <a:pt x="33" y="24"/>
                    <a:pt x="33" y="24"/>
                    <a:pt x="33" y="24"/>
                  </a:cubicBezTo>
                  <a:cubicBezTo>
                    <a:pt x="33" y="24"/>
                    <a:pt x="35" y="23"/>
                    <a:pt x="36" y="22"/>
                  </a:cubicBezTo>
                  <a:cubicBezTo>
                    <a:pt x="36" y="22"/>
                    <a:pt x="37" y="21"/>
                    <a:pt x="38" y="21"/>
                  </a:cubicBezTo>
                  <a:cubicBezTo>
                    <a:pt x="38" y="21"/>
                    <a:pt x="39" y="20"/>
                    <a:pt x="39" y="19"/>
                  </a:cubicBezTo>
                  <a:cubicBezTo>
                    <a:pt x="39" y="19"/>
                    <a:pt x="40" y="19"/>
                    <a:pt x="41" y="18"/>
                  </a:cubicBezTo>
                  <a:cubicBezTo>
                    <a:pt x="41" y="18"/>
                    <a:pt x="41" y="18"/>
                    <a:pt x="41" y="18"/>
                  </a:cubicBezTo>
                  <a:cubicBezTo>
                    <a:pt x="41" y="18"/>
                    <a:pt x="42" y="17"/>
                    <a:pt x="42" y="17"/>
                  </a:cubicBezTo>
                  <a:cubicBezTo>
                    <a:pt x="42" y="17"/>
                    <a:pt x="42" y="17"/>
                    <a:pt x="42" y="16"/>
                  </a:cubicBezTo>
                  <a:cubicBezTo>
                    <a:pt x="43" y="16"/>
                    <a:pt x="43" y="15"/>
                    <a:pt x="43" y="15"/>
                  </a:cubicBezTo>
                  <a:cubicBezTo>
                    <a:pt x="44" y="15"/>
                    <a:pt x="44" y="15"/>
                    <a:pt x="44" y="15"/>
                  </a:cubicBezTo>
                  <a:cubicBezTo>
                    <a:pt x="45" y="15"/>
                    <a:pt x="45" y="15"/>
                    <a:pt x="45" y="14"/>
                  </a:cubicBezTo>
                  <a:cubicBezTo>
                    <a:pt x="45" y="13"/>
                    <a:pt x="46" y="13"/>
                    <a:pt x="45" y="12"/>
                  </a:cubicBezTo>
                  <a:cubicBezTo>
                    <a:pt x="45" y="12"/>
                    <a:pt x="45" y="12"/>
                    <a:pt x="46" y="11"/>
                  </a:cubicBezTo>
                  <a:cubicBezTo>
                    <a:pt x="46" y="11"/>
                    <a:pt x="46" y="10"/>
                    <a:pt x="46" y="10"/>
                  </a:cubicBezTo>
                  <a:close/>
                </a:path>
              </a:pathLst>
            </a:custGeom>
            <a:solidFill>
              <a:srgbClr val="2351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41" name="graduation-cap_8161">
            <a:extLst>
              <a:ext uri="{FF2B5EF4-FFF2-40B4-BE49-F238E27FC236}">
                <a16:creationId xmlns:a16="http://schemas.microsoft.com/office/drawing/2014/main" xmlns="" id="{14C9605D-156F-4F8D-864D-6383F5656D4F}"/>
              </a:ext>
            </a:extLst>
          </p:cNvPr>
          <p:cNvSpPr>
            <a:spLocks noChangeAspect="1"/>
          </p:cNvSpPr>
          <p:nvPr userDrawn="1"/>
        </p:nvSpPr>
        <p:spPr bwMode="auto">
          <a:xfrm>
            <a:off x="724045" y="368648"/>
            <a:ext cx="410608" cy="252549"/>
          </a:xfrm>
          <a:custGeom>
            <a:avLst/>
            <a:gdLst>
              <a:gd name="T0" fmla="*/ 2978 w 3278"/>
              <a:gd name="T1" fmla="*/ 1349 h 2019"/>
              <a:gd name="T2" fmla="*/ 2976 w 3278"/>
              <a:gd name="T3" fmla="*/ 1036 h 2019"/>
              <a:gd name="T4" fmla="*/ 3278 w 3278"/>
              <a:gd name="T5" fmla="*/ 867 h 2019"/>
              <a:gd name="T6" fmla="*/ 1634 w 3278"/>
              <a:gd name="T7" fmla="*/ 0 h 2019"/>
              <a:gd name="T8" fmla="*/ 0 w 3278"/>
              <a:gd name="T9" fmla="*/ 884 h 2019"/>
              <a:gd name="T10" fmla="*/ 655 w 3278"/>
              <a:gd name="T11" fmla="*/ 1260 h 2019"/>
              <a:gd name="T12" fmla="*/ 657 w 3278"/>
              <a:gd name="T13" fmla="*/ 1484 h 2019"/>
              <a:gd name="T14" fmla="*/ 657 w 3278"/>
              <a:gd name="T15" fmla="*/ 1502 h 2019"/>
              <a:gd name="T16" fmla="*/ 663 w 3278"/>
              <a:gd name="T17" fmla="*/ 1499 h 2019"/>
              <a:gd name="T18" fmla="*/ 651 w 3278"/>
              <a:gd name="T19" fmla="*/ 1528 h 2019"/>
              <a:gd name="T20" fmla="*/ 1644 w 3278"/>
              <a:gd name="T21" fmla="*/ 1722 h 2019"/>
              <a:gd name="T22" fmla="*/ 2634 w 3278"/>
              <a:gd name="T23" fmla="*/ 1517 h 2019"/>
              <a:gd name="T24" fmla="*/ 2622 w 3278"/>
              <a:gd name="T25" fmla="*/ 1488 h 2019"/>
              <a:gd name="T26" fmla="*/ 2628 w 3278"/>
              <a:gd name="T27" fmla="*/ 1491 h 2019"/>
              <a:gd name="T28" fmla="*/ 2628 w 3278"/>
              <a:gd name="T29" fmla="*/ 1473 h 2019"/>
              <a:gd name="T30" fmla="*/ 2627 w 3278"/>
              <a:gd name="T31" fmla="*/ 1249 h 2019"/>
              <a:gd name="T32" fmla="*/ 2911 w 3278"/>
              <a:gd name="T33" fmla="*/ 1072 h 2019"/>
              <a:gd name="T34" fmla="*/ 2913 w 3278"/>
              <a:gd name="T35" fmla="*/ 1350 h 2019"/>
              <a:gd name="T36" fmla="*/ 2860 w 3278"/>
              <a:gd name="T37" fmla="*/ 1430 h 2019"/>
              <a:gd name="T38" fmla="*/ 2946 w 3278"/>
              <a:gd name="T39" fmla="*/ 1515 h 2019"/>
              <a:gd name="T40" fmla="*/ 3031 w 3278"/>
              <a:gd name="T41" fmla="*/ 1429 h 2019"/>
              <a:gd name="T42" fmla="*/ 2978 w 3278"/>
              <a:gd name="T43" fmla="*/ 1349 h 2019"/>
              <a:gd name="T44" fmla="*/ 1643 w 3278"/>
              <a:gd name="T45" fmla="*/ 1646 h 2019"/>
              <a:gd name="T46" fmla="*/ 763 w 3278"/>
              <a:gd name="T47" fmla="*/ 1527 h 2019"/>
              <a:gd name="T48" fmla="*/ 1642 w 3278"/>
              <a:gd name="T49" fmla="*/ 1399 h 2019"/>
              <a:gd name="T50" fmla="*/ 2522 w 3278"/>
              <a:gd name="T51" fmla="*/ 1518 h 2019"/>
              <a:gd name="T52" fmla="*/ 1643 w 3278"/>
              <a:gd name="T53" fmla="*/ 1646 h 2019"/>
              <a:gd name="T54" fmla="*/ 2604 w 3278"/>
              <a:gd name="T55" fmla="*/ 1067 h 2019"/>
              <a:gd name="T56" fmla="*/ 1639 w 3278"/>
              <a:gd name="T57" fmla="*/ 819 h 2019"/>
              <a:gd name="T58" fmla="*/ 676 w 3278"/>
              <a:gd name="T59" fmla="*/ 1077 h 2019"/>
              <a:gd name="T60" fmla="*/ 676 w 3278"/>
              <a:gd name="T61" fmla="*/ 1011 h 2019"/>
              <a:gd name="T62" fmla="*/ 1638 w 3278"/>
              <a:gd name="T63" fmla="*/ 720 h 2019"/>
              <a:gd name="T64" fmla="*/ 2604 w 3278"/>
              <a:gd name="T65" fmla="*/ 1001 h 2019"/>
              <a:gd name="T66" fmla="*/ 2604 w 3278"/>
              <a:gd name="T67" fmla="*/ 1067 h 2019"/>
              <a:gd name="T68" fmla="*/ 2877 w 3278"/>
              <a:gd name="T69" fmla="*/ 1534 h 2019"/>
              <a:gd name="T70" fmla="*/ 2843 w 3278"/>
              <a:gd name="T71" fmla="*/ 2019 h 2019"/>
              <a:gd name="T72" fmla="*/ 3033 w 3278"/>
              <a:gd name="T73" fmla="*/ 1917 h 2019"/>
              <a:gd name="T74" fmla="*/ 3031 w 3278"/>
              <a:gd name="T75" fmla="*/ 1533 h 2019"/>
              <a:gd name="T76" fmla="*/ 2877 w 3278"/>
              <a:gd name="T77" fmla="*/ 1534 h 2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78" h="2019">
                <a:moveTo>
                  <a:pt x="2978" y="1349"/>
                </a:moveTo>
                <a:lnTo>
                  <a:pt x="2976" y="1036"/>
                </a:lnTo>
                <a:lnTo>
                  <a:pt x="3278" y="867"/>
                </a:lnTo>
                <a:lnTo>
                  <a:pt x="1634" y="0"/>
                </a:lnTo>
                <a:lnTo>
                  <a:pt x="0" y="884"/>
                </a:lnTo>
                <a:lnTo>
                  <a:pt x="655" y="1260"/>
                </a:lnTo>
                <a:lnTo>
                  <a:pt x="657" y="1484"/>
                </a:lnTo>
                <a:lnTo>
                  <a:pt x="657" y="1502"/>
                </a:lnTo>
                <a:lnTo>
                  <a:pt x="663" y="1499"/>
                </a:lnTo>
                <a:cubicBezTo>
                  <a:pt x="656" y="1508"/>
                  <a:pt x="651" y="1518"/>
                  <a:pt x="651" y="1528"/>
                </a:cubicBezTo>
                <a:cubicBezTo>
                  <a:pt x="652" y="1638"/>
                  <a:pt x="1096" y="1725"/>
                  <a:pt x="1644" y="1722"/>
                </a:cubicBezTo>
                <a:cubicBezTo>
                  <a:pt x="2191" y="1719"/>
                  <a:pt x="2634" y="1627"/>
                  <a:pt x="2634" y="1517"/>
                </a:cubicBezTo>
                <a:cubicBezTo>
                  <a:pt x="2634" y="1507"/>
                  <a:pt x="2629" y="1498"/>
                  <a:pt x="2622" y="1488"/>
                </a:cubicBezTo>
                <a:lnTo>
                  <a:pt x="2628" y="1491"/>
                </a:lnTo>
                <a:lnTo>
                  <a:pt x="2628" y="1473"/>
                </a:lnTo>
                <a:lnTo>
                  <a:pt x="2627" y="1249"/>
                </a:lnTo>
                <a:lnTo>
                  <a:pt x="2911" y="1072"/>
                </a:lnTo>
                <a:lnTo>
                  <a:pt x="2913" y="1350"/>
                </a:lnTo>
                <a:cubicBezTo>
                  <a:pt x="2881" y="1363"/>
                  <a:pt x="2860" y="1394"/>
                  <a:pt x="2860" y="1430"/>
                </a:cubicBezTo>
                <a:cubicBezTo>
                  <a:pt x="2860" y="1477"/>
                  <a:pt x="2898" y="1515"/>
                  <a:pt x="2946" y="1515"/>
                </a:cubicBezTo>
                <a:cubicBezTo>
                  <a:pt x="2994" y="1515"/>
                  <a:pt x="3032" y="1476"/>
                  <a:pt x="3031" y="1429"/>
                </a:cubicBezTo>
                <a:cubicBezTo>
                  <a:pt x="3031" y="1393"/>
                  <a:pt x="3009" y="1363"/>
                  <a:pt x="2978" y="1349"/>
                </a:cubicBezTo>
                <a:close/>
                <a:moveTo>
                  <a:pt x="1643" y="1646"/>
                </a:moveTo>
                <a:cubicBezTo>
                  <a:pt x="1157" y="1649"/>
                  <a:pt x="763" y="1595"/>
                  <a:pt x="763" y="1527"/>
                </a:cubicBezTo>
                <a:cubicBezTo>
                  <a:pt x="762" y="1459"/>
                  <a:pt x="1156" y="1402"/>
                  <a:pt x="1642" y="1399"/>
                </a:cubicBezTo>
                <a:cubicBezTo>
                  <a:pt x="2128" y="1397"/>
                  <a:pt x="2522" y="1450"/>
                  <a:pt x="2522" y="1518"/>
                </a:cubicBezTo>
                <a:cubicBezTo>
                  <a:pt x="2523" y="1586"/>
                  <a:pt x="2129" y="1643"/>
                  <a:pt x="1643" y="1646"/>
                </a:cubicBezTo>
                <a:close/>
                <a:moveTo>
                  <a:pt x="2604" y="1067"/>
                </a:moveTo>
                <a:cubicBezTo>
                  <a:pt x="2539" y="998"/>
                  <a:pt x="2303" y="815"/>
                  <a:pt x="1639" y="819"/>
                </a:cubicBezTo>
                <a:cubicBezTo>
                  <a:pt x="974" y="822"/>
                  <a:pt x="741" y="1007"/>
                  <a:pt x="676" y="1077"/>
                </a:cubicBezTo>
                <a:lnTo>
                  <a:pt x="676" y="1011"/>
                </a:lnTo>
                <a:cubicBezTo>
                  <a:pt x="676" y="1011"/>
                  <a:pt x="864" y="724"/>
                  <a:pt x="1638" y="720"/>
                </a:cubicBezTo>
                <a:cubicBezTo>
                  <a:pt x="2412" y="716"/>
                  <a:pt x="2604" y="1001"/>
                  <a:pt x="2604" y="1001"/>
                </a:cubicBezTo>
                <a:lnTo>
                  <a:pt x="2604" y="1067"/>
                </a:lnTo>
                <a:close/>
                <a:moveTo>
                  <a:pt x="2877" y="1534"/>
                </a:moveTo>
                <a:lnTo>
                  <a:pt x="2843" y="2019"/>
                </a:lnTo>
                <a:cubicBezTo>
                  <a:pt x="2947" y="1857"/>
                  <a:pt x="3033" y="1917"/>
                  <a:pt x="3033" y="1917"/>
                </a:cubicBezTo>
                <a:lnTo>
                  <a:pt x="3031" y="1533"/>
                </a:lnTo>
                <a:cubicBezTo>
                  <a:pt x="2920" y="1577"/>
                  <a:pt x="2877" y="1534"/>
                  <a:pt x="2877" y="1534"/>
                </a:cubicBezTo>
                <a:close/>
              </a:path>
            </a:pathLst>
          </a:custGeom>
          <a:solidFill>
            <a:schemeClr val="bg1"/>
          </a:solidFill>
          <a:ln>
            <a:solidFill>
              <a:schemeClr val="bg1"/>
            </a:solidFill>
          </a:ln>
        </p:spPr>
      </p:sp>
      <p:cxnSp>
        <p:nvCxnSpPr>
          <p:cNvPr id="42" name="直接连接符 41">
            <a:extLst>
              <a:ext uri="{FF2B5EF4-FFF2-40B4-BE49-F238E27FC236}">
                <a16:creationId xmlns:a16="http://schemas.microsoft.com/office/drawing/2014/main" xmlns="" id="{9D08214D-D90B-427F-B116-8F48B5A0A205}"/>
              </a:ext>
            </a:extLst>
          </p:cNvPr>
          <p:cNvCxnSpPr>
            <a:cxnSpLocks/>
          </p:cNvCxnSpPr>
          <p:nvPr userDrawn="1"/>
        </p:nvCxnSpPr>
        <p:spPr>
          <a:xfrm>
            <a:off x="695325" y="725228"/>
            <a:ext cx="10801350" cy="5926"/>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a16="http://schemas.microsoft.com/office/drawing/2014/main" xmlns="" id="{32F52AFB-7863-4EA3-B6AF-F9E178A93A3B}"/>
              </a:ext>
            </a:extLst>
          </p:cNvPr>
          <p:cNvSpPr/>
          <p:nvPr userDrawn="1"/>
        </p:nvSpPr>
        <p:spPr>
          <a:xfrm>
            <a:off x="0" y="6519108"/>
            <a:ext cx="12192000" cy="338891"/>
          </a:xfrm>
          <a:prstGeom prst="rect">
            <a:avLst/>
          </a:prstGeom>
          <a:gradFill flip="none" rotWithShape="1">
            <a:gsLst>
              <a:gs pos="0">
                <a:schemeClr val="accent1"/>
              </a:gs>
              <a:gs pos="100000">
                <a:schemeClr val="accent1">
                  <a:lumMod val="76000"/>
                  <a:lumOff val="24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矩形 43">
            <a:extLst>
              <a:ext uri="{FF2B5EF4-FFF2-40B4-BE49-F238E27FC236}">
                <a16:creationId xmlns:a16="http://schemas.microsoft.com/office/drawing/2014/main" xmlns="" id="{7A61F587-A72B-4DF8-82E7-C83F9B20B927}"/>
              </a:ext>
            </a:extLst>
          </p:cNvPr>
          <p:cNvSpPr/>
          <p:nvPr userDrawn="1"/>
        </p:nvSpPr>
        <p:spPr>
          <a:xfrm>
            <a:off x="602725" y="6517588"/>
            <a:ext cx="2790340" cy="307777"/>
          </a:xfrm>
          <a:prstGeom prst="rect">
            <a:avLst/>
          </a:prstGeom>
          <a:noFill/>
        </p:spPr>
        <p:txBody>
          <a:bodyPr wrap="square">
            <a:spAutoFit/>
          </a:bodyPr>
          <a:lstStyle/>
          <a:p>
            <a:pPr algn="dist"/>
            <a:r>
              <a:rPr lang="zh-CN" altLang="en-US" sz="1400" dirty="0">
                <a:solidFill>
                  <a:schemeClr val="bg1"/>
                </a:solidFill>
              </a:rPr>
              <a:t>严谨 严格 求实 求是</a:t>
            </a:r>
          </a:p>
        </p:txBody>
      </p:sp>
      <p:sp>
        <p:nvSpPr>
          <p:cNvPr id="45" name="矩形 44">
            <a:extLst>
              <a:ext uri="{FF2B5EF4-FFF2-40B4-BE49-F238E27FC236}">
                <a16:creationId xmlns:a16="http://schemas.microsoft.com/office/drawing/2014/main" xmlns="" id="{3D1A486D-A524-4035-B214-83D5F421B598}"/>
              </a:ext>
            </a:extLst>
          </p:cNvPr>
          <p:cNvSpPr/>
          <p:nvPr userDrawn="1"/>
        </p:nvSpPr>
        <p:spPr>
          <a:xfrm>
            <a:off x="10973979" y="6530697"/>
            <a:ext cx="633507" cy="307777"/>
          </a:xfrm>
          <a:prstGeom prst="rect">
            <a:avLst/>
          </a:prstGeom>
        </p:spPr>
        <p:txBody>
          <a:bodyPr wrap="none">
            <a:spAutoFit/>
          </a:bodyPr>
          <a:lstStyle/>
          <a:p>
            <a:r>
              <a:rPr lang="en-US" altLang="zh-CN" sz="1400" dirty="0">
                <a:solidFill>
                  <a:schemeClr val="bg1"/>
                </a:solidFill>
              </a:rPr>
              <a:t>TJPU</a:t>
            </a:r>
            <a:endParaRPr lang="zh-CN" altLang="en-US" sz="1400" dirty="0">
              <a:solidFill>
                <a:schemeClr val="bg1"/>
              </a:solidFill>
            </a:endParaRPr>
          </a:p>
        </p:txBody>
      </p:sp>
      <p:pic>
        <p:nvPicPr>
          <p:cNvPr id="46" name="图片 45">
            <a:extLst>
              <a:ext uri="{FF2B5EF4-FFF2-40B4-BE49-F238E27FC236}">
                <a16:creationId xmlns:a16="http://schemas.microsoft.com/office/drawing/2014/main" xmlns="" id="{ACE1562C-A303-4A28-9751-3CED505C3F4F}"/>
              </a:ext>
            </a:extLst>
          </p:cNvPr>
          <p:cNvPicPr>
            <a:picLocks noChangeAspect="1"/>
          </p:cNvPicPr>
          <p:nvPr userDrawn="1"/>
        </p:nvPicPr>
        <p:blipFill rotWithShape="1">
          <a:blip r:embed="rId3"/>
          <a:srcRect t="28149" b="42181"/>
          <a:stretch/>
        </p:blipFill>
        <p:spPr>
          <a:xfrm>
            <a:off x="2789016" y="6419622"/>
            <a:ext cx="1511939" cy="448581"/>
          </a:xfrm>
          <a:prstGeom prst="rect">
            <a:avLst/>
          </a:prstGeom>
        </p:spPr>
      </p:pic>
    </p:spTree>
    <p:extLst>
      <p:ext uri="{BB962C8B-B14F-4D97-AF65-F5344CB8AC3E}">
        <p14:creationId xmlns:p14="http://schemas.microsoft.com/office/powerpoint/2010/main" val="1221087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8397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84840D1-7303-4246-B2CA-84A22C54F5A7}"/>
              </a:ext>
            </a:extLst>
          </p:cNvPr>
          <p:cNvSpPr>
            <a:spLocks noGrp="1"/>
          </p:cNvSpPr>
          <p:nvPr>
            <p:ph type="dt" sz="half" idx="10"/>
          </p:nvPr>
        </p:nvSpPr>
        <p:spPr/>
        <p:txBody>
          <a:bodyPr/>
          <a:lstStyle/>
          <a:p>
            <a:fld id="{0ACADD57-2D13-4F10-BB2B-262FE4D7A5AA}" type="datetimeFigureOut">
              <a:rPr lang="zh-CN" altLang="en-US" smtClean="0"/>
              <a:t>2019/5/30</a:t>
            </a:fld>
            <a:endParaRPr lang="zh-CN" altLang="en-US"/>
          </a:p>
        </p:txBody>
      </p:sp>
      <p:sp>
        <p:nvSpPr>
          <p:cNvPr id="3" name="页脚占位符 2">
            <a:extLst>
              <a:ext uri="{FF2B5EF4-FFF2-40B4-BE49-F238E27FC236}">
                <a16:creationId xmlns:a16="http://schemas.microsoft.com/office/drawing/2014/main" xmlns="" id="{1F603433-850F-44E5-8530-1D24AEA9B5D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D8AC0037-2DB7-4524-8F12-90F61C9F2850}"/>
              </a:ext>
            </a:extLst>
          </p:cNvPr>
          <p:cNvSpPr>
            <a:spLocks noGrp="1"/>
          </p:cNvSpPr>
          <p:nvPr>
            <p:ph type="sldNum" sz="quarter" idx="12"/>
          </p:nvPr>
        </p:nvSpPr>
        <p:spPr/>
        <p:txBody>
          <a:bodyPr/>
          <a:lstStyle/>
          <a:p>
            <a:fld id="{BAD0D846-6C42-4900-9C6C-2CCC3E45DC06}" type="slidenum">
              <a:rPr lang="zh-CN" altLang="en-US" smtClean="0"/>
              <a:t>‹#›</a:t>
            </a:fld>
            <a:endParaRPr lang="zh-CN" altLang="en-US"/>
          </a:p>
        </p:txBody>
      </p:sp>
    </p:spTree>
    <p:extLst>
      <p:ext uri="{BB962C8B-B14F-4D97-AF65-F5344CB8AC3E}">
        <p14:creationId xmlns:p14="http://schemas.microsoft.com/office/powerpoint/2010/main" val="2416465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xmlns=""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xmlns=""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xmlns=""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xmlns=""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xmlns=""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xmlns=""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xmlns=""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xmlns=""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xmlns=""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xmlns=""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9740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4065061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9EE2AB90-6129-4638-8D42-8FF3D88FE79C}"/>
              </a:ext>
            </a:extLst>
          </p:cNvPr>
          <p:cNvSpPr/>
          <p:nvPr userDrawn="1"/>
        </p:nvSpPr>
        <p:spPr>
          <a:xfrm>
            <a:off x="0" y="0"/>
            <a:ext cx="12192000" cy="6858000"/>
          </a:xfrm>
          <a:prstGeom prst="rect">
            <a:avLst/>
          </a:prstGeom>
          <a:pattFill prst="pct20">
            <a:fgClr>
              <a:schemeClr val="bg2"/>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843623238"/>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0" r:id="rId5"/>
    <p:sldLayoutId id="2147483654" r:id="rId6"/>
    <p:sldLayoutId id="2147483655"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6">
          <p15:clr>
            <a:srgbClr val="F26B43"/>
          </p15:clr>
        </p15:guide>
        <p15:guide id="2" pos="3840">
          <p15:clr>
            <a:srgbClr val="F26B43"/>
          </p15:clr>
        </p15:guide>
        <p15:guide id="3" pos="438">
          <p15:clr>
            <a:srgbClr val="F26B43"/>
          </p15:clr>
        </p15:guide>
        <p15:guide id="4" pos="7242">
          <p15:clr>
            <a:srgbClr val="F26B43"/>
          </p15:clr>
        </p15:guide>
        <p15:guide id="5" orient="horz" pos="41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513635"/>
      </p:ext>
    </p:extLst>
  </p:cSld>
  <p:clrMap bg1="lt1" tx1="dk1" bg2="lt2" tx2="dk2" accent1="accent1" accent2="accent2" accent3="accent3" accent4="accent4" accent5="accent5" accent6="accent6" hlink="hlink" folHlink="folHlink"/>
  <p:sldLayoutIdLst>
    <p:sldLayoutId id="2147483657" r:id="rId1"/>
    <p:sldLayoutId id="214748365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6443025"/>
      </p:ext>
    </p:extLst>
  </p:cSld>
  <p:clrMap bg1="lt1" tx1="dk1" bg2="lt2" tx2="dk2" accent1="accent1" accent2="accent2" accent3="accent3" accent4="accent4" accent5="accent5" accent6="accent6" hlink="hlink" folHlink="folHlink"/>
  <p:sldLayoutIdLst>
    <p:sldLayoutId id="214748366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6.xml"/><Relationship Id="rId1" Type="http://schemas.openxmlformats.org/officeDocument/2006/relationships/tags" Target="../tags/tag7.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slideLayout" Target="../slideLayouts/slideLayout1.xml"/><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0.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xml"/><Relationship Id="rId5" Type="http://schemas.openxmlformats.org/officeDocument/2006/relationships/image" Target="../media/image35.jpg"/><Relationship Id="rId4" Type="http://schemas.openxmlformats.org/officeDocument/2006/relationships/image" Target="../media/image38.jpg"/></Relationships>
</file>

<file path=ppt/slides/_rels/slide2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png"/><Relationship Id="rId7" Type="http://schemas.openxmlformats.org/officeDocument/2006/relationships/image" Target="../media/image13.png"/><Relationship Id="rId2" Type="http://schemas.openxmlformats.org/officeDocument/2006/relationships/slideLayout" Target="../slideLayouts/slideLayout10.xml"/><Relationship Id="rId1" Type="http://schemas.openxmlformats.org/officeDocument/2006/relationships/tags" Target="../tags/tag6.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5.jpg"/><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45.jpeg"/><Relationship Id="rId1" Type="http://schemas.openxmlformats.org/officeDocument/2006/relationships/slideLayout" Target="../slideLayouts/slideLayout2.xml"/><Relationship Id="rId5" Type="http://schemas.openxmlformats.org/officeDocument/2006/relationships/image" Target="../media/image46.jpg"/><Relationship Id="rId4" Type="http://schemas.openxmlformats.org/officeDocument/2006/relationships/image" Target="../media/image38.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openxmlformats.org/officeDocument/2006/relationships/image" Target="../media/image50.png"/><Relationship Id="rId3" Type="http://schemas.microsoft.com/office/2007/relationships/hdphoto" Target="../media/hdphoto5.wdp"/><Relationship Id="rId7" Type="http://schemas.microsoft.com/office/2007/relationships/hdphoto" Target="../media/hdphoto7.wdp"/><Relationship Id="rId2" Type="http://schemas.openxmlformats.org/officeDocument/2006/relationships/image" Target="../media/image47.png"/><Relationship Id="rId1" Type="http://schemas.openxmlformats.org/officeDocument/2006/relationships/slideLayout" Target="../slideLayouts/slideLayout1.xml"/><Relationship Id="rId6" Type="http://schemas.openxmlformats.org/officeDocument/2006/relationships/image" Target="../media/image49.png"/><Relationship Id="rId11" Type="http://schemas.microsoft.com/office/2007/relationships/hdphoto" Target="../media/hdphoto9.wdp"/><Relationship Id="rId5" Type="http://schemas.microsoft.com/office/2007/relationships/hdphoto" Target="../media/hdphoto6.wdp"/><Relationship Id="rId10" Type="http://schemas.openxmlformats.org/officeDocument/2006/relationships/image" Target="../media/image51.png"/><Relationship Id="rId4" Type="http://schemas.openxmlformats.org/officeDocument/2006/relationships/image" Target="../media/image48.png"/><Relationship Id="rId9" Type="http://schemas.microsoft.com/office/2007/relationships/hdphoto" Target="../media/hdphoto8.wdp"/></Relationships>
</file>

<file path=ppt/slides/_rels/slide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6.jpeg"/><Relationship Id="rId2" Type="http://schemas.openxmlformats.org/officeDocument/2006/relationships/image" Target="../media/image52.jpeg"/><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38.jpg"/><Relationship Id="rId4" Type="http://schemas.openxmlformats.org/officeDocument/2006/relationships/image" Target="../media/image54.jpeg"/></Relationships>
</file>

<file path=ppt/slides/_rels/slide41.xml.rels><?xml version="1.0" encoding="UTF-8" standalone="yes"?>
<Relationships xmlns="http://schemas.openxmlformats.org/package/2006/relationships"><Relationship Id="rId3" Type="http://schemas.openxmlformats.org/officeDocument/2006/relationships/image" Target="../media/image57.jpg"/><Relationship Id="rId7" Type="http://schemas.openxmlformats.org/officeDocument/2006/relationships/image" Target="../media/image60.jpeg"/><Relationship Id="rId2" Type="http://schemas.openxmlformats.org/officeDocument/2006/relationships/image" Target="../media/image20.jpg"/><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38.jpg"/><Relationship Id="rId4" Type="http://schemas.openxmlformats.org/officeDocument/2006/relationships/image" Target="../media/image58.jpeg"/></Relationships>
</file>

<file path=ppt/slides/_rels/slide42.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chart" Target="../charts/chart2.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74.png"/><Relationship Id="rId18" Type="http://schemas.openxmlformats.org/officeDocument/2006/relationships/image" Target="../media/image76.png"/><Relationship Id="rId3" Type="http://schemas.openxmlformats.org/officeDocument/2006/relationships/image" Target="../media/image37.png"/><Relationship Id="rId21" Type="http://schemas.openxmlformats.org/officeDocument/2006/relationships/image" Target="../media/image78.png"/><Relationship Id="rId7" Type="http://schemas.openxmlformats.org/officeDocument/2006/relationships/image" Target="../media/image69.png"/><Relationship Id="rId12" Type="http://schemas.openxmlformats.org/officeDocument/2006/relationships/image" Target="../media/image73.png"/><Relationship Id="rId17" Type="http://schemas.openxmlformats.org/officeDocument/2006/relationships/image" Target="../media/image42.png"/><Relationship Id="rId2" Type="http://schemas.openxmlformats.org/officeDocument/2006/relationships/image" Target="../media/image36.png"/><Relationship Id="rId16" Type="http://schemas.openxmlformats.org/officeDocument/2006/relationships/image" Target="../media/image75.png"/><Relationship Id="rId20" Type="http://schemas.openxmlformats.org/officeDocument/2006/relationships/image" Target="../media/image77.png"/><Relationship Id="rId1" Type="http://schemas.openxmlformats.org/officeDocument/2006/relationships/slideLayout" Target="../slideLayouts/slideLayout1.xml"/><Relationship Id="rId6" Type="http://schemas.openxmlformats.org/officeDocument/2006/relationships/image" Target="../media/image68.png"/><Relationship Id="rId11" Type="http://schemas.openxmlformats.org/officeDocument/2006/relationships/image" Target="../media/image72.png"/><Relationship Id="rId5" Type="http://schemas.openxmlformats.org/officeDocument/2006/relationships/image" Target="../media/image67.png"/><Relationship Id="rId15" Type="http://schemas.openxmlformats.org/officeDocument/2006/relationships/image" Target="../media/image40.png"/><Relationship Id="rId10" Type="http://schemas.openxmlformats.org/officeDocument/2006/relationships/image" Target="../media/image71.png"/><Relationship Id="rId19" Type="http://schemas.openxmlformats.org/officeDocument/2006/relationships/image" Target="../media/image41.png"/><Relationship Id="rId4" Type="http://schemas.openxmlformats.org/officeDocument/2006/relationships/image" Target="../media/image66.png"/><Relationship Id="rId9" Type="http://schemas.openxmlformats.org/officeDocument/2006/relationships/image" Target="../media/image70.png"/><Relationship Id="rId14" Type="http://schemas.openxmlformats.org/officeDocument/2006/relationships/image" Target="../media/image65.png"/><Relationship Id="rId22" Type="http://schemas.openxmlformats.org/officeDocument/2006/relationships/hyperlink" Target="https://www.iconfont.cn/"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图片 85">
            <a:extLst>
              <a:ext uri="{FF2B5EF4-FFF2-40B4-BE49-F238E27FC236}">
                <a16:creationId xmlns:a16="http://schemas.microsoft.com/office/drawing/2014/main" xmlns="" id="{5DEA2D89-BDF6-46AE-BDD7-8E8DA369C378}"/>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Effect>
                      <a14:brightnessContrast bright="2000"/>
                    </a14:imgEffect>
                  </a14:imgLayer>
                </a14:imgProps>
              </a:ext>
              <a:ext uri="{28A0092B-C50C-407E-A947-70E740481C1C}">
                <a14:useLocalDpi xmlns:a14="http://schemas.microsoft.com/office/drawing/2010/main" val="0"/>
              </a:ext>
            </a:extLst>
          </a:blip>
          <a:srcRect r="75258"/>
          <a:stretch/>
        </p:blipFill>
        <p:spPr>
          <a:xfrm>
            <a:off x="4563962" y="717438"/>
            <a:ext cx="5798603" cy="5543049"/>
          </a:xfrm>
          <a:prstGeom prst="rect">
            <a:avLst/>
          </a:prstGeom>
          <a:effectLst/>
        </p:spPr>
      </p:pic>
      <p:sp>
        <p:nvSpPr>
          <p:cNvPr id="87" name="矩形 86">
            <a:extLst>
              <a:ext uri="{FF2B5EF4-FFF2-40B4-BE49-F238E27FC236}">
                <a16:creationId xmlns:a16="http://schemas.microsoft.com/office/drawing/2014/main" xmlns="" id="{D58EC76F-AF07-4071-AD2C-00B123EEEE62}"/>
              </a:ext>
            </a:extLst>
          </p:cNvPr>
          <p:cNvSpPr/>
          <p:nvPr/>
        </p:nvSpPr>
        <p:spPr>
          <a:xfrm>
            <a:off x="0" y="-1268"/>
            <a:ext cx="12192003" cy="6858000"/>
          </a:xfrm>
          <a:prstGeom prst="rect">
            <a:avLst/>
          </a:prstGeom>
          <a:gradFill flip="none" rotWithShape="1">
            <a:gsLst>
              <a:gs pos="0">
                <a:schemeClr val="bg1">
                  <a:alpha val="85000"/>
                </a:scheme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92947C73-8294-4E41-A0BB-B8B9BCC42A3A}"/>
              </a:ext>
            </a:extLst>
          </p:cNvPr>
          <p:cNvSpPr txBox="1"/>
          <p:nvPr/>
        </p:nvSpPr>
        <p:spPr>
          <a:xfrm>
            <a:off x="4435257" y="2383097"/>
            <a:ext cx="6955750" cy="1015663"/>
          </a:xfrm>
          <a:prstGeom prst="rect">
            <a:avLst/>
          </a:prstGeom>
          <a:noFill/>
        </p:spPr>
        <p:txBody>
          <a:bodyPr wrap="none" rtlCol="0">
            <a:spAutoFit/>
          </a:bodyPr>
          <a:lstStyle/>
          <a:p>
            <a:r>
              <a:rPr lang="zh-CN" altLang="en-US" sz="6000" b="1" spc="600" dirty="0">
                <a:solidFill>
                  <a:schemeClr val="accent1"/>
                </a:solidFill>
                <a:cs typeface="+mn-ea"/>
                <a:sym typeface="+mn-lt"/>
              </a:rPr>
              <a:t>汇报答辩</a:t>
            </a:r>
            <a:r>
              <a:rPr lang="zh-CN" altLang="en-US" sz="6000" spc="600" dirty="0">
                <a:solidFill>
                  <a:schemeClr val="tx1">
                    <a:lumMod val="75000"/>
                    <a:lumOff val="25000"/>
                  </a:schemeClr>
                </a:solidFill>
                <a:cs typeface="+mn-ea"/>
                <a:sym typeface="+mn-lt"/>
              </a:rPr>
              <a:t>通用模板</a:t>
            </a:r>
          </a:p>
        </p:txBody>
      </p:sp>
      <p:sp>
        <p:nvSpPr>
          <p:cNvPr id="80" name="矩形: 圆角 79">
            <a:extLst>
              <a:ext uri="{FF2B5EF4-FFF2-40B4-BE49-F238E27FC236}">
                <a16:creationId xmlns:a16="http://schemas.microsoft.com/office/drawing/2014/main" xmlns="" id="{8A385076-F674-4E25-91F0-626746DAF6C2}"/>
              </a:ext>
            </a:extLst>
          </p:cNvPr>
          <p:cNvSpPr/>
          <p:nvPr/>
        </p:nvSpPr>
        <p:spPr>
          <a:xfrm>
            <a:off x="4467275" y="4071475"/>
            <a:ext cx="4022098" cy="461665"/>
          </a:xfrm>
          <a:prstGeom prst="roundRect">
            <a:avLst>
              <a:gd name="adj" fmla="val 50000"/>
            </a:avLst>
          </a:prstGeom>
          <a:gradFill flip="none" rotWithShape="1">
            <a:gsLst>
              <a:gs pos="0">
                <a:schemeClr val="accent1"/>
              </a:gs>
              <a:gs pos="10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a16="http://schemas.microsoft.com/office/drawing/2014/main" xmlns="" id="{441B76CD-26EC-44B5-AB55-19433D0B926B}"/>
              </a:ext>
            </a:extLst>
          </p:cNvPr>
          <p:cNvSpPr txBox="1"/>
          <p:nvPr/>
        </p:nvSpPr>
        <p:spPr>
          <a:xfrm>
            <a:off x="4701772" y="4124240"/>
            <a:ext cx="4441486" cy="369332"/>
          </a:xfrm>
          <a:prstGeom prst="rect">
            <a:avLst/>
          </a:prstGeom>
          <a:noFill/>
        </p:spPr>
        <p:txBody>
          <a:bodyPr wrap="square" rtlCol="0">
            <a:spAutoFit/>
          </a:bodyPr>
          <a:lstStyle/>
          <a:p>
            <a:r>
              <a:rPr lang="zh-CN" altLang="en-US" dirty="0">
                <a:solidFill>
                  <a:schemeClr val="bg1"/>
                </a:solidFill>
                <a:cs typeface="+mn-ea"/>
                <a:sym typeface="+mn-lt"/>
              </a:rPr>
              <a:t>汇报人：朱伟盛  指导老师：</a:t>
            </a:r>
            <a:r>
              <a:rPr lang="en-US" altLang="zh-CN" dirty="0">
                <a:solidFill>
                  <a:schemeClr val="bg1"/>
                </a:solidFill>
                <a:cs typeface="+mn-ea"/>
                <a:sym typeface="+mn-lt"/>
              </a:rPr>
              <a:t>XXX</a:t>
            </a:r>
          </a:p>
        </p:txBody>
      </p:sp>
      <p:sp>
        <p:nvSpPr>
          <p:cNvPr id="83" name="矩形 82">
            <a:extLst>
              <a:ext uri="{FF2B5EF4-FFF2-40B4-BE49-F238E27FC236}">
                <a16:creationId xmlns:a16="http://schemas.microsoft.com/office/drawing/2014/main" xmlns="" id="{DF6AEB80-AD98-4AC6-ADA0-89A55D3887C9}"/>
              </a:ext>
            </a:extLst>
          </p:cNvPr>
          <p:cNvSpPr/>
          <p:nvPr/>
        </p:nvSpPr>
        <p:spPr>
          <a:xfrm>
            <a:off x="4435257" y="1937168"/>
            <a:ext cx="2790340" cy="369332"/>
          </a:xfrm>
          <a:prstGeom prst="rect">
            <a:avLst/>
          </a:prstGeom>
        </p:spPr>
        <p:txBody>
          <a:bodyPr wrap="square">
            <a:spAutoFit/>
          </a:bodyPr>
          <a:lstStyle/>
          <a:p>
            <a:pPr algn="dist"/>
            <a:r>
              <a:rPr lang="zh-CN" altLang="en-US" dirty="0">
                <a:solidFill>
                  <a:schemeClr val="tx1">
                    <a:lumMod val="75000"/>
                    <a:lumOff val="25000"/>
                  </a:schemeClr>
                </a:solidFill>
              </a:rPr>
              <a:t>严谨 严格 求实 求是</a:t>
            </a:r>
          </a:p>
        </p:txBody>
      </p:sp>
      <p:sp>
        <p:nvSpPr>
          <p:cNvPr id="77" name="矩形 76">
            <a:extLst>
              <a:ext uri="{FF2B5EF4-FFF2-40B4-BE49-F238E27FC236}">
                <a16:creationId xmlns:a16="http://schemas.microsoft.com/office/drawing/2014/main" xmlns="" id="{16B83A7C-3466-471C-A800-EADD9226D7E9}"/>
              </a:ext>
            </a:extLst>
          </p:cNvPr>
          <p:cNvSpPr/>
          <p:nvPr/>
        </p:nvSpPr>
        <p:spPr>
          <a:xfrm flipH="1">
            <a:off x="-5" y="0"/>
            <a:ext cx="1966494" cy="6857999"/>
          </a:xfrm>
          <a:prstGeom prst="rect">
            <a:avLst/>
          </a:prstGeom>
          <a:solidFill>
            <a:schemeClr val="accent1"/>
          </a:solidFill>
          <a:ln>
            <a:noFill/>
          </a:ln>
          <a:effectLst>
            <a:outerShdw blurRad="190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xmlns="" id="{54650307-A2B2-4951-BA5A-D08F6258A334}"/>
              </a:ext>
            </a:extLst>
          </p:cNvPr>
          <p:cNvSpPr/>
          <p:nvPr/>
        </p:nvSpPr>
        <p:spPr>
          <a:xfrm>
            <a:off x="359163" y="1643605"/>
            <a:ext cx="2992054" cy="29920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xmlns="" id="{19F575C8-44CD-4BB5-ABC1-1F24B2DF71FA}"/>
              </a:ext>
            </a:extLst>
          </p:cNvPr>
          <p:cNvGrpSpPr/>
          <p:nvPr/>
        </p:nvGrpSpPr>
        <p:grpSpPr>
          <a:xfrm>
            <a:off x="491051" y="1748036"/>
            <a:ext cx="2925240" cy="2796320"/>
            <a:chOff x="1091663" y="2279209"/>
            <a:chExt cx="2381384" cy="2276432"/>
          </a:xfrm>
        </p:grpSpPr>
        <p:sp>
          <p:nvSpPr>
            <p:cNvPr id="31" name="椭圆 30">
              <a:extLst>
                <a:ext uri="{FF2B5EF4-FFF2-40B4-BE49-F238E27FC236}">
                  <a16:creationId xmlns:a16="http://schemas.microsoft.com/office/drawing/2014/main" xmlns="" id="{F98510F8-C794-467B-A9C4-7715682C9235}"/>
                </a:ext>
              </a:extLst>
            </p:cNvPr>
            <p:cNvSpPr/>
            <p:nvPr/>
          </p:nvSpPr>
          <p:spPr>
            <a:xfrm>
              <a:off x="1114989" y="2290784"/>
              <a:ext cx="2253282" cy="2253282"/>
            </a:xfrm>
            <a:prstGeom prst="ellipse">
              <a:avLst/>
            </a:prstGeom>
            <a:solidFill>
              <a:schemeClr val="bg1"/>
            </a:solidFill>
            <a:ln>
              <a:noFill/>
            </a:ln>
            <a:effectLst>
              <a:outerShdw blurRad="127000" sx="102000" sy="1020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xmlns="" id="{A6D15215-D70F-40BD-8491-873D60B2C456}"/>
                </a:ext>
              </a:extLst>
            </p:cNvPr>
            <p:cNvPicPr>
              <a:picLocks noChangeAspect="1"/>
            </p:cNvPicPr>
            <p:nvPr/>
          </p:nvPicPr>
          <p:blipFill rotWithShape="1">
            <a:blip r:embed="rId4">
              <a:extLst>
                <a:ext uri="{28A0092B-C50C-407E-A947-70E740481C1C}">
                  <a14:useLocalDpi xmlns:a14="http://schemas.microsoft.com/office/drawing/2010/main" val="0"/>
                </a:ext>
              </a:extLst>
            </a:blip>
            <a:srcRect r="75258"/>
            <a:stretch/>
          </p:blipFill>
          <p:spPr>
            <a:xfrm>
              <a:off x="1091663" y="2279209"/>
              <a:ext cx="2381384" cy="2276432"/>
            </a:xfrm>
            <a:prstGeom prst="rect">
              <a:avLst/>
            </a:prstGeom>
            <a:effectLst/>
          </p:spPr>
        </p:pic>
      </p:grpSp>
      <p:sp>
        <p:nvSpPr>
          <p:cNvPr id="91" name="矩形 90">
            <a:extLst>
              <a:ext uri="{FF2B5EF4-FFF2-40B4-BE49-F238E27FC236}">
                <a16:creationId xmlns:a16="http://schemas.microsoft.com/office/drawing/2014/main" xmlns="" id="{78092CD5-602C-4174-8189-2869BD3FC05F}"/>
              </a:ext>
            </a:extLst>
          </p:cNvPr>
          <p:cNvSpPr/>
          <p:nvPr/>
        </p:nvSpPr>
        <p:spPr>
          <a:xfrm>
            <a:off x="4435258" y="3455229"/>
            <a:ext cx="6688014" cy="338554"/>
          </a:xfrm>
          <a:prstGeom prst="rect">
            <a:avLst/>
          </a:prstGeom>
        </p:spPr>
        <p:txBody>
          <a:bodyPr wrap="square">
            <a:spAutoFit/>
          </a:bodyPr>
          <a:lstStyle/>
          <a:p>
            <a:pPr algn="dist"/>
            <a:r>
              <a:rPr lang="en-US" altLang="zh-CN" sz="1600" dirty="0">
                <a:solidFill>
                  <a:schemeClr val="tx1">
                    <a:lumMod val="65000"/>
                    <a:lumOff val="35000"/>
                  </a:schemeClr>
                </a:solidFill>
              </a:rPr>
              <a:t>Common template for reporting and defense</a:t>
            </a:r>
            <a:endParaRPr lang="zh-CN" altLang="en-US" sz="1600" dirty="0">
              <a:solidFill>
                <a:schemeClr val="tx1">
                  <a:lumMod val="65000"/>
                  <a:lumOff val="35000"/>
                </a:schemeClr>
              </a:solidFill>
            </a:endParaRPr>
          </a:p>
        </p:txBody>
      </p:sp>
    </p:spTree>
    <p:extLst>
      <p:ext uri="{BB962C8B-B14F-4D97-AF65-F5344CB8AC3E}">
        <p14:creationId xmlns:p14="http://schemas.microsoft.com/office/powerpoint/2010/main" val="3749611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椭圆 74">
            <a:extLst>
              <a:ext uri="{FF2B5EF4-FFF2-40B4-BE49-F238E27FC236}">
                <a16:creationId xmlns:a16="http://schemas.microsoft.com/office/drawing/2014/main" xmlns="" id="{7F1AEBED-2490-467A-B519-3816B953134F}"/>
              </a:ext>
            </a:extLst>
          </p:cNvPr>
          <p:cNvSpPr/>
          <p:nvPr/>
        </p:nvSpPr>
        <p:spPr>
          <a:xfrm>
            <a:off x="-1426580" y="-2667000"/>
            <a:ext cx="15041880" cy="6732576"/>
          </a:xfrm>
          <a:prstGeom prst="ellipse">
            <a:avLst/>
          </a:pr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图片包含 户外, 建筑物, 天空, 地面&#10;&#10;已生成极高可信度的说明">
            <a:extLst>
              <a:ext uri="{FF2B5EF4-FFF2-40B4-BE49-F238E27FC236}">
                <a16:creationId xmlns:a16="http://schemas.microsoft.com/office/drawing/2014/main" xmlns="" id="{4D8D3BC6-3DFD-4760-AAA0-FF8122258A66}"/>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t="11343" b="21230"/>
          <a:stretch>
            <a:fillRect/>
          </a:stretch>
        </p:blipFill>
        <p:spPr>
          <a:xfrm>
            <a:off x="-1640" y="-777439"/>
            <a:ext cx="12192000" cy="4624148"/>
          </a:xfrm>
          <a:custGeom>
            <a:avLst/>
            <a:gdLst>
              <a:gd name="connsiteX0" fmla="*/ 0 w 12192000"/>
              <a:gd name="connsiteY0" fmla="*/ 0 h 4624148"/>
              <a:gd name="connsiteX1" fmla="*/ 12192000 w 12192000"/>
              <a:gd name="connsiteY1" fmla="*/ 0 h 4624148"/>
              <a:gd name="connsiteX2" fmla="*/ 12192000 w 12192000"/>
              <a:gd name="connsiteY2" fmla="*/ 2999890 h 4624148"/>
              <a:gd name="connsiteX3" fmla="*/ 12066075 w 12192000"/>
              <a:gd name="connsiteY3" fmla="*/ 3082244 h 4624148"/>
              <a:gd name="connsiteX4" fmla="*/ 6096000 w 12192000"/>
              <a:gd name="connsiteY4" fmla="*/ 4624148 h 4624148"/>
              <a:gd name="connsiteX5" fmla="*/ 125925 w 12192000"/>
              <a:gd name="connsiteY5" fmla="*/ 3082244 h 4624148"/>
              <a:gd name="connsiteX6" fmla="*/ 0 w 12192000"/>
              <a:gd name="connsiteY6" fmla="*/ 2999890 h 462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624148">
                <a:moveTo>
                  <a:pt x="0" y="0"/>
                </a:moveTo>
                <a:lnTo>
                  <a:pt x="12192000" y="0"/>
                </a:lnTo>
                <a:lnTo>
                  <a:pt x="12192000" y="2999890"/>
                </a:lnTo>
                <a:lnTo>
                  <a:pt x="12066075" y="3082244"/>
                </a:lnTo>
                <a:cubicBezTo>
                  <a:pt x="10538200" y="4034911"/>
                  <a:pt x="8427460" y="4624148"/>
                  <a:pt x="6096000" y="4624148"/>
                </a:cubicBezTo>
                <a:cubicBezTo>
                  <a:pt x="3764541" y="4624148"/>
                  <a:pt x="1653800" y="4034911"/>
                  <a:pt x="125925" y="3082244"/>
                </a:cubicBezTo>
                <a:lnTo>
                  <a:pt x="0" y="2999890"/>
                </a:lnTo>
                <a:close/>
              </a:path>
            </a:pathLst>
          </a:custGeom>
        </p:spPr>
      </p:pic>
      <p:sp>
        <p:nvSpPr>
          <p:cNvPr id="10" name="矩形 9">
            <a:extLst>
              <a:ext uri="{FF2B5EF4-FFF2-40B4-BE49-F238E27FC236}">
                <a16:creationId xmlns:a16="http://schemas.microsoft.com/office/drawing/2014/main" xmlns="" id="{41D369BA-B7AC-4C20-9841-92360920D00E}"/>
              </a:ext>
            </a:extLst>
          </p:cNvPr>
          <p:cNvSpPr/>
          <p:nvPr/>
        </p:nvSpPr>
        <p:spPr>
          <a:xfrm flipH="1" flipV="1">
            <a:off x="5712105" y="6308725"/>
            <a:ext cx="767787" cy="4571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矩形: 圆角 23">
            <a:extLst>
              <a:ext uri="{FF2B5EF4-FFF2-40B4-BE49-F238E27FC236}">
                <a16:creationId xmlns:a16="http://schemas.microsoft.com/office/drawing/2014/main" xmlns="" id="{42C04F9B-5F7A-41DA-B503-0BE0FB80F1AC}"/>
              </a:ext>
            </a:extLst>
          </p:cNvPr>
          <p:cNvSpPr/>
          <p:nvPr/>
        </p:nvSpPr>
        <p:spPr>
          <a:xfrm>
            <a:off x="3440482" y="1763235"/>
            <a:ext cx="5311035" cy="4088290"/>
          </a:xfrm>
          <a:prstGeom prst="roundRect">
            <a:avLst>
              <a:gd name="adj" fmla="val 7573"/>
            </a:avLst>
          </a:prstGeom>
          <a:solidFill>
            <a:schemeClr val="bg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文本框 24">
            <a:extLst>
              <a:ext uri="{FF2B5EF4-FFF2-40B4-BE49-F238E27FC236}">
                <a16:creationId xmlns:a16="http://schemas.microsoft.com/office/drawing/2014/main" xmlns="" id="{486B64D4-F3CF-4666-916B-6C8EC244AD26}"/>
              </a:ext>
            </a:extLst>
          </p:cNvPr>
          <p:cNvSpPr txBox="1"/>
          <p:nvPr/>
        </p:nvSpPr>
        <p:spPr>
          <a:xfrm>
            <a:off x="4387840" y="3634093"/>
            <a:ext cx="3416320" cy="646331"/>
          </a:xfrm>
          <a:prstGeom prst="rect">
            <a:avLst/>
          </a:prstGeom>
          <a:noFill/>
        </p:spPr>
        <p:txBody>
          <a:bodyPr wrap="none" rtlCol="0">
            <a:spAutoFit/>
          </a:bodyPr>
          <a:lstStyle/>
          <a:p>
            <a:pPr algn="ctr"/>
            <a:r>
              <a:rPr lang="zh-CN" altLang="en-US" sz="3600" dirty="0">
                <a:solidFill>
                  <a:schemeClr val="tx1">
                    <a:lumMod val="75000"/>
                    <a:lumOff val="25000"/>
                  </a:schemeClr>
                </a:solidFill>
              </a:rPr>
              <a:t>请输入您的标题</a:t>
            </a:r>
          </a:p>
        </p:txBody>
      </p:sp>
      <p:sp>
        <p:nvSpPr>
          <p:cNvPr id="26" name="矩形 25">
            <a:extLst>
              <a:ext uri="{FF2B5EF4-FFF2-40B4-BE49-F238E27FC236}">
                <a16:creationId xmlns:a16="http://schemas.microsoft.com/office/drawing/2014/main" xmlns="" id="{FFF768EB-5862-4A4D-9903-59A828866DF9}"/>
              </a:ext>
            </a:extLst>
          </p:cNvPr>
          <p:cNvSpPr/>
          <p:nvPr/>
        </p:nvSpPr>
        <p:spPr>
          <a:xfrm>
            <a:off x="4434140" y="4280424"/>
            <a:ext cx="3416320"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PLEASE ENTER YOUR TITLE HERE</a:t>
            </a:r>
            <a:endParaRPr kumimoji="0" lang="en-US" altLang="zh-CN" sz="1400" b="0" i="0" u="none" strike="noStrike" kern="1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7" name="文本框 26">
            <a:extLst>
              <a:ext uri="{FF2B5EF4-FFF2-40B4-BE49-F238E27FC236}">
                <a16:creationId xmlns:a16="http://schemas.microsoft.com/office/drawing/2014/main" xmlns="" id="{6FC0F3AE-2C12-47E4-ADB1-BD825181B1FB}"/>
              </a:ext>
            </a:extLst>
          </p:cNvPr>
          <p:cNvSpPr txBox="1"/>
          <p:nvPr/>
        </p:nvSpPr>
        <p:spPr>
          <a:xfrm>
            <a:off x="4874314" y="4803049"/>
            <a:ext cx="2440092"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mn-ea"/>
              </a:rPr>
              <a:t>· </a:t>
            </a:r>
            <a:r>
              <a:rPr lang="zh-CN" altLang="en-US" dirty="0">
                <a:solidFill>
                  <a:schemeClr val="tx1">
                    <a:lumMod val="75000"/>
                    <a:lumOff val="25000"/>
                  </a:schemeClr>
                </a:solidFill>
                <a:latin typeface="+mn-ea"/>
              </a:rPr>
              <a:t>小标题</a:t>
            </a:r>
            <a:r>
              <a:rPr lang="en-US" altLang="zh-CN" dirty="0">
                <a:solidFill>
                  <a:schemeClr val="tx1">
                    <a:lumMod val="75000"/>
                    <a:lumOff val="25000"/>
                  </a:schemeClr>
                </a:solidFill>
                <a:latin typeface="+mn-ea"/>
              </a:rPr>
              <a:t>         · </a:t>
            </a:r>
            <a:r>
              <a:rPr lang="zh-CN" altLang="en-US" dirty="0">
                <a:solidFill>
                  <a:schemeClr val="tx1">
                    <a:lumMod val="75000"/>
                    <a:lumOff val="25000"/>
                  </a:schemeClr>
                </a:solidFill>
                <a:latin typeface="+mn-ea"/>
              </a:rPr>
              <a:t>小标题</a:t>
            </a:r>
          </a:p>
        </p:txBody>
      </p:sp>
      <p:sp>
        <p:nvSpPr>
          <p:cNvPr id="28" name="矩形 27">
            <a:extLst>
              <a:ext uri="{FF2B5EF4-FFF2-40B4-BE49-F238E27FC236}">
                <a16:creationId xmlns:a16="http://schemas.microsoft.com/office/drawing/2014/main" xmlns="" id="{8E1D139C-95E9-493A-A3AF-A89F5F18DF9F}"/>
              </a:ext>
            </a:extLst>
          </p:cNvPr>
          <p:cNvSpPr/>
          <p:nvPr/>
        </p:nvSpPr>
        <p:spPr>
          <a:xfrm flipH="1">
            <a:off x="5288280" y="1759136"/>
            <a:ext cx="1615440" cy="164478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Rectangle 2">
            <a:extLst>
              <a:ext uri="{FF2B5EF4-FFF2-40B4-BE49-F238E27FC236}">
                <a16:creationId xmlns:a16="http://schemas.microsoft.com/office/drawing/2014/main" xmlns="" id="{773AECA0-BEBA-4336-B324-34D9B57AF31C}"/>
              </a:ext>
            </a:extLst>
          </p:cNvPr>
          <p:cNvSpPr txBox="1">
            <a:spLocks noChangeArrowheads="1"/>
          </p:cNvSpPr>
          <p:nvPr/>
        </p:nvSpPr>
        <p:spPr>
          <a:xfrm>
            <a:off x="5666849" y="1892154"/>
            <a:ext cx="813043" cy="1446550"/>
          </a:xfrm>
          <a:prstGeom prst="rect">
            <a:avLst/>
          </a:prstGeom>
          <a:noFill/>
        </p:spPr>
        <p:txBody>
          <a:bodyPr wrap="none" rtlCol="0">
            <a:spAutoFit/>
          </a:bodyPr>
          <a:lstStyle>
            <a:defPPr>
              <a:defRPr lang="zh-CN"/>
            </a:defPPr>
            <a:lvl1pPr>
              <a:defRPr sz="5400">
                <a:gradFill>
                  <a:gsLst>
                    <a:gs pos="100000">
                      <a:schemeClr val="bg1">
                        <a:alpha val="0"/>
                      </a:schemeClr>
                    </a:gs>
                    <a:gs pos="63000">
                      <a:schemeClr val="bg1"/>
                    </a:gs>
                  </a:gsLst>
                  <a:lin ang="5400000" scaled="1"/>
                </a:gradFill>
              </a:defRPr>
            </a:lvl1pPr>
          </a:lstStyle>
          <a:p>
            <a:r>
              <a:rPr lang="en-US" altLang="zh-CN" sz="8800" dirty="0"/>
              <a:t>2</a:t>
            </a:r>
            <a:endParaRPr lang="zh-CN" altLang="en-US" sz="8800" dirty="0"/>
          </a:p>
        </p:txBody>
      </p:sp>
    </p:spTree>
    <p:extLst>
      <p:ext uri="{BB962C8B-B14F-4D97-AF65-F5344CB8AC3E}">
        <p14:creationId xmlns:p14="http://schemas.microsoft.com/office/powerpoint/2010/main" val="3147837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椭圆 74">
            <a:extLst>
              <a:ext uri="{FF2B5EF4-FFF2-40B4-BE49-F238E27FC236}">
                <a16:creationId xmlns:a16="http://schemas.microsoft.com/office/drawing/2014/main" xmlns="" id="{7F1AEBED-2490-467A-B519-3816B953134F}"/>
              </a:ext>
            </a:extLst>
          </p:cNvPr>
          <p:cNvSpPr/>
          <p:nvPr/>
        </p:nvSpPr>
        <p:spPr>
          <a:xfrm>
            <a:off x="-1426580" y="-2667000"/>
            <a:ext cx="15041880" cy="6732576"/>
          </a:xfrm>
          <a:prstGeom prst="ellipse">
            <a:avLst/>
          </a:pr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图片包含 户外, 天空, 建筑物, 轨道&#10;&#10;已生成极高可信度的说明">
            <a:extLst>
              <a:ext uri="{FF2B5EF4-FFF2-40B4-BE49-F238E27FC236}">
                <a16:creationId xmlns:a16="http://schemas.microsoft.com/office/drawing/2014/main" xmlns="" id="{FE1A32D5-14AB-4DF0-B5B2-69BEED164E2C}"/>
              </a:ext>
            </a:extLst>
          </p:cNvPr>
          <p:cNvPicPr>
            <a:picLocks noChangeAspect="1"/>
          </p:cNvPicPr>
          <p:nvPr/>
        </p:nvPicPr>
        <p:blipFill>
          <a:blip r:embed="rId2">
            <a:extLst>
              <a:ext uri="{28A0092B-C50C-407E-A947-70E740481C1C}">
                <a14:useLocalDpi xmlns:a14="http://schemas.microsoft.com/office/drawing/2010/main" val="0"/>
              </a:ext>
            </a:extLst>
          </a:blip>
          <a:srcRect t="22142" r="13" b="21037"/>
          <a:stretch>
            <a:fillRect/>
          </a:stretch>
        </p:blipFill>
        <p:spPr>
          <a:xfrm>
            <a:off x="2" y="-774552"/>
            <a:ext cx="12190359" cy="4624148"/>
          </a:xfrm>
          <a:custGeom>
            <a:avLst/>
            <a:gdLst>
              <a:gd name="connsiteX0" fmla="*/ 0 w 12190359"/>
              <a:gd name="connsiteY0" fmla="*/ 0 h 4624148"/>
              <a:gd name="connsiteX1" fmla="*/ 12190359 w 12190359"/>
              <a:gd name="connsiteY1" fmla="*/ 0 h 4624148"/>
              <a:gd name="connsiteX2" fmla="*/ 12190359 w 12190359"/>
              <a:gd name="connsiteY2" fmla="*/ 2999890 h 4624148"/>
              <a:gd name="connsiteX3" fmla="*/ 12064434 w 12190359"/>
              <a:gd name="connsiteY3" fmla="*/ 3082244 h 4624148"/>
              <a:gd name="connsiteX4" fmla="*/ 6094359 w 12190359"/>
              <a:gd name="connsiteY4" fmla="*/ 4624148 h 4624148"/>
              <a:gd name="connsiteX5" fmla="*/ 124284 w 12190359"/>
              <a:gd name="connsiteY5" fmla="*/ 3082244 h 4624148"/>
              <a:gd name="connsiteX6" fmla="*/ 0 w 12190359"/>
              <a:gd name="connsiteY6" fmla="*/ 3000963 h 462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0359" h="4624148">
                <a:moveTo>
                  <a:pt x="0" y="0"/>
                </a:moveTo>
                <a:lnTo>
                  <a:pt x="12190359" y="0"/>
                </a:lnTo>
                <a:lnTo>
                  <a:pt x="12190359" y="2999890"/>
                </a:lnTo>
                <a:lnTo>
                  <a:pt x="12064434" y="3082244"/>
                </a:lnTo>
                <a:cubicBezTo>
                  <a:pt x="10536559" y="4034911"/>
                  <a:pt x="8425819" y="4624148"/>
                  <a:pt x="6094359" y="4624148"/>
                </a:cubicBezTo>
                <a:cubicBezTo>
                  <a:pt x="3762900" y="4624148"/>
                  <a:pt x="1652159" y="4034911"/>
                  <a:pt x="124284" y="3082244"/>
                </a:cubicBezTo>
                <a:lnTo>
                  <a:pt x="0" y="3000963"/>
                </a:lnTo>
                <a:close/>
              </a:path>
            </a:pathLst>
          </a:custGeom>
        </p:spPr>
      </p:pic>
      <p:sp>
        <p:nvSpPr>
          <p:cNvPr id="10" name="矩形 9">
            <a:extLst>
              <a:ext uri="{FF2B5EF4-FFF2-40B4-BE49-F238E27FC236}">
                <a16:creationId xmlns:a16="http://schemas.microsoft.com/office/drawing/2014/main" xmlns="" id="{41D369BA-B7AC-4C20-9841-92360920D00E}"/>
              </a:ext>
            </a:extLst>
          </p:cNvPr>
          <p:cNvSpPr/>
          <p:nvPr/>
        </p:nvSpPr>
        <p:spPr>
          <a:xfrm flipH="1" flipV="1">
            <a:off x="5712105" y="6308725"/>
            <a:ext cx="767787" cy="4571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矩形: 圆角 21">
            <a:extLst>
              <a:ext uri="{FF2B5EF4-FFF2-40B4-BE49-F238E27FC236}">
                <a16:creationId xmlns:a16="http://schemas.microsoft.com/office/drawing/2014/main" xmlns="" id="{1D9A89E3-00EF-4A46-9E7F-415ED6C9C6C8}"/>
              </a:ext>
            </a:extLst>
          </p:cNvPr>
          <p:cNvSpPr/>
          <p:nvPr/>
        </p:nvSpPr>
        <p:spPr>
          <a:xfrm>
            <a:off x="3440482" y="1763235"/>
            <a:ext cx="5311035" cy="4088290"/>
          </a:xfrm>
          <a:prstGeom prst="roundRect">
            <a:avLst>
              <a:gd name="adj" fmla="val 7573"/>
            </a:avLst>
          </a:prstGeom>
          <a:solidFill>
            <a:schemeClr val="bg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文本框 22">
            <a:extLst>
              <a:ext uri="{FF2B5EF4-FFF2-40B4-BE49-F238E27FC236}">
                <a16:creationId xmlns:a16="http://schemas.microsoft.com/office/drawing/2014/main" xmlns="" id="{1E987765-CEFF-4FF2-82B6-6182E897EF6B}"/>
              </a:ext>
            </a:extLst>
          </p:cNvPr>
          <p:cNvSpPr txBox="1"/>
          <p:nvPr/>
        </p:nvSpPr>
        <p:spPr>
          <a:xfrm>
            <a:off x="4387840" y="3634093"/>
            <a:ext cx="3416320" cy="646331"/>
          </a:xfrm>
          <a:prstGeom prst="rect">
            <a:avLst/>
          </a:prstGeom>
          <a:noFill/>
        </p:spPr>
        <p:txBody>
          <a:bodyPr wrap="none" rtlCol="0">
            <a:spAutoFit/>
          </a:bodyPr>
          <a:lstStyle/>
          <a:p>
            <a:pPr algn="ctr"/>
            <a:r>
              <a:rPr lang="zh-CN" altLang="en-US" sz="3600" dirty="0">
                <a:solidFill>
                  <a:schemeClr val="tx1">
                    <a:lumMod val="75000"/>
                    <a:lumOff val="25000"/>
                  </a:schemeClr>
                </a:solidFill>
              </a:rPr>
              <a:t>请输入您的标题</a:t>
            </a:r>
          </a:p>
        </p:txBody>
      </p:sp>
      <p:sp>
        <p:nvSpPr>
          <p:cNvPr id="24" name="矩形 23">
            <a:extLst>
              <a:ext uri="{FF2B5EF4-FFF2-40B4-BE49-F238E27FC236}">
                <a16:creationId xmlns:a16="http://schemas.microsoft.com/office/drawing/2014/main" xmlns="" id="{F8F5C90E-0548-44DA-BF34-1C1C5CC41CAA}"/>
              </a:ext>
            </a:extLst>
          </p:cNvPr>
          <p:cNvSpPr/>
          <p:nvPr/>
        </p:nvSpPr>
        <p:spPr>
          <a:xfrm>
            <a:off x="4434140" y="4280424"/>
            <a:ext cx="3416320"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PLEASE ENTER YOUR TITLE HERE</a:t>
            </a:r>
            <a:endParaRPr kumimoji="0" lang="en-US" altLang="zh-CN" sz="1400" b="0" i="0" u="none" strike="noStrike" kern="1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5" name="文本框 24">
            <a:extLst>
              <a:ext uri="{FF2B5EF4-FFF2-40B4-BE49-F238E27FC236}">
                <a16:creationId xmlns:a16="http://schemas.microsoft.com/office/drawing/2014/main" xmlns="" id="{D53FD1F6-44C5-48D8-9CA3-106AC1F708F9}"/>
              </a:ext>
            </a:extLst>
          </p:cNvPr>
          <p:cNvSpPr txBox="1"/>
          <p:nvPr/>
        </p:nvSpPr>
        <p:spPr>
          <a:xfrm>
            <a:off x="4874314" y="4803049"/>
            <a:ext cx="2440092"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mn-ea"/>
              </a:rPr>
              <a:t>· </a:t>
            </a:r>
            <a:r>
              <a:rPr lang="zh-CN" altLang="en-US" dirty="0">
                <a:solidFill>
                  <a:schemeClr val="tx1">
                    <a:lumMod val="75000"/>
                    <a:lumOff val="25000"/>
                  </a:schemeClr>
                </a:solidFill>
                <a:latin typeface="+mn-ea"/>
              </a:rPr>
              <a:t>小标题</a:t>
            </a:r>
            <a:r>
              <a:rPr lang="en-US" altLang="zh-CN" dirty="0">
                <a:solidFill>
                  <a:schemeClr val="tx1">
                    <a:lumMod val="75000"/>
                    <a:lumOff val="25000"/>
                  </a:schemeClr>
                </a:solidFill>
                <a:latin typeface="+mn-ea"/>
              </a:rPr>
              <a:t>         · </a:t>
            </a:r>
            <a:r>
              <a:rPr lang="zh-CN" altLang="en-US" dirty="0">
                <a:solidFill>
                  <a:schemeClr val="tx1">
                    <a:lumMod val="75000"/>
                    <a:lumOff val="25000"/>
                  </a:schemeClr>
                </a:solidFill>
                <a:latin typeface="+mn-ea"/>
              </a:rPr>
              <a:t>小标题</a:t>
            </a:r>
          </a:p>
        </p:txBody>
      </p:sp>
      <p:sp>
        <p:nvSpPr>
          <p:cNvPr id="26" name="矩形 25">
            <a:extLst>
              <a:ext uri="{FF2B5EF4-FFF2-40B4-BE49-F238E27FC236}">
                <a16:creationId xmlns:a16="http://schemas.microsoft.com/office/drawing/2014/main" xmlns="" id="{A6231E9C-6248-4C2E-A146-99A9C0D09178}"/>
              </a:ext>
            </a:extLst>
          </p:cNvPr>
          <p:cNvSpPr/>
          <p:nvPr/>
        </p:nvSpPr>
        <p:spPr>
          <a:xfrm flipH="1">
            <a:off x="5288280" y="1759136"/>
            <a:ext cx="1615440" cy="164478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Rectangle 2">
            <a:extLst>
              <a:ext uri="{FF2B5EF4-FFF2-40B4-BE49-F238E27FC236}">
                <a16:creationId xmlns:a16="http://schemas.microsoft.com/office/drawing/2014/main" xmlns="" id="{01B8F07A-C2D0-4996-8B17-B3AA1F19DAC9}"/>
              </a:ext>
            </a:extLst>
          </p:cNvPr>
          <p:cNvSpPr txBox="1">
            <a:spLocks noChangeArrowheads="1"/>
          </p:cNvSpPr>
          <p:nvPr/>
        </p:nvSpPr>
        <p:spPr>
          <a:xfrm>
            <a:off x="5666849" y="1892154"/>
            <a:ext cx="813043" cy="1446550"/>
          </a:xfrm>
          <a:prstGeom prst="rect">
            <a:avLst/>
          </a:prstGeom>
          <a:noFill/>
        </p:spPr>
        <p:txBody>
          <a:bodyPr wrap="none" rtlCol="0">
            <a:spAutoFit/>
          </a:bodyPr>
          <a:lstStyle>
            <a:defPPr>
              <a:defRPr lang="zh-CN"/>
            </a:defPPr>
            <a:lvl1pPr>
              <a:defRPr sz="5400">
                <a:gradFill>
                  <a:gsLst>
                    <a:gs pos="100000">
                      <a:schemeClr val="bg1">
                        <a:alpha val="0"/>
                      </a:schemeClr>
                    </a:gs>
                    <a:gs pos="63000">
                      <a:schemeClr val="bg1"/>
                    </a:gs>
                  </a:gsLst>
                  <a:lin ang="5400000" scaled="1"/>
                </a:gradFill>
              </a:defRPr>
            </a:lvl1pPr>
          </a:lstStyle>
          <a:p>
            <a:r>
              <a:rPr lang="en-US" altLang="zh-CN" sz="8800" dirty="0"/>
              <a:t>3</a:t>
            </a:r>
            <a:endParaRPr lang="zh-CN" altLang="en-US" sz="8800" dirty="0"/>
          </a:p>
        </p:txBody>
      </p:sp>
    </p:spTree>
    <p:extLst>
      <p:ext uri="{BB962C8B-B14F-4D97-AF65-F5344CB8AC3E}">
        <p14:creationId xmlns:p14="http://schemas.microsoft.com/office/powerpoint/2010/main" val="976646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a:extLst>
              <a:ext uri="{FF2B5EF4-FFF2-40B4-BE49-F238E27FC236}">
                <a16:creationId xmlns:a16="http://schemas.microsoft.com/office/drawing/2014/main" xmlns="" id="{9D7C26E5-606F-41F8-AA8C-F70DDAC3403F}"/>
              </a:ext>
            </a:extLst>
          </p:cNvPr>
          <p:cNvSpPr/>
          <p:nvPr/>
        </p:nvSpPr>
        <p:spPr>
          <a:xfrm>
            <a:off x="-1426580" y="-2667000"/>
            <a:ext cx="15041880" cy="6732576"/>
          </a:xfrm>
          <a:prstGeom prst="ellipse">
            <a:avLst/>
          </a:pr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图片包含 人员, 建筑物, 户外, 群组&#10;&#10;已生成极高可信度的说明">
            <a:extLst>
              <a:ext uri="{FF2B5EF4-FFF2-40B4-BE49-F238E27FC236}">
                <a16:creationId xmlns:a16="http://schemas.microsoft.com/office/drawing/2014/main" xmlns="" id="{48534592-B5F8-4385-B14A-996D9F10B601}"/>
              </a:ext>
            </a:extLst>
          </p:cNvPr>
          <p:cNvPicPr>
            <a:picLocks noChangeAspect="1"/>
          </p:cNvPicPr>
          <p:nvPr/>
        </p:nvPicPr>
        <p:blipFill>
          <a:blip r:embed="rId2" cstate="print">
            <a:extLst>
              <a:ext uri="{28A0092B-C50C-407E-A947-70E740481C1C}">
                <a14:useLocalDpi xmlns:a14="http://schemas.microsoft.com/office/drawing/2010/main" val="0"/>
              </a:ext>
            </a:extLst>
          </a:blip>
          <a:srcRect t="6026" r="65" b="37120"/>
          <a:stretch>
            <a:fillRect/>
          </a:stretch>
        </p:blipFill>
        <p:spPr>
          <a:xfrm>
            <a:off x="0" y="-629672"/>
            <a:ext cx="12192000" cy="4624148"/>
          </a:xfrm>
          <a:custGeom>
            <a:avLst/>
            <a:gdLst>
              <a:gd name="connsiteX0" fmla="*/ 0 w 12192000"/>
              <a:gd name="connsiteY0" fmla="*/ 0 h 4624148"/>
              <a:gd name="connsiteX1" fmla="*/ 12192000 w 12192000"/>
              <a:gd name="connsiteY1" fmla="*/ 0 h 4624148"/>
              <a:gd name="connsiteX2" fmla="*/ 12192000 w 12192000"/>
              <a:gd name="connsiteY2" fmla="*/ 2999890 h 4624148"/>
              <a:gd name="connsiteX3" fmla="*/ 12066075 w 12192000"/>
              <a:gd name="connsiteY3" fmla="*/ 3082244 h 4624148"/>
              <a:gd name="connsiteX4" fmla="*/ 6096000 w 12192000"/>
              <a:gd name="connsiteY4" fmla="*/ 4624148 h 4624148"/>
              <a:gd name="connsiteX5" fmla="*/ 125925 w 12192000"/>
              <a:gd name="connsiteY5" fmla="*/ 3082244 h 4624148"/>
              <a:gd name="connsiteX6" fmla="*/ 0 w 12192000"/>
              <a:gd name="connsiteY6" fmla="*/ 2999890 h 462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624148">
                <a:moveTo>
                  <a:pt x="0" y="0"/>
                </a:moveTo>
                <a:lnTo>
                  <a:pt x="12192000" y="0"/>
                </a:lnTo>
                <a:lnTo>
                  <a:pt x="12192000" y="2999890"/>
                </a:lnTo>
                <a:lnTo>
                  <a:pt x="12066075" y="3082244"/>
                </a:lnTo>
                <a:cubicBezTo>
                  <a:pt x="10538200" y="4034911"/>
                  <a:pt x="8427460" y="4624148"/>
                  <a:pt x="6096000" y="4624148"/>
                </a:cubicBezTo>
                <a:cubicBezTo>
                  <a:pt x="3764541" y="4624148"/>
                  <a:pt x="1653800" y="4034911"/>
                  <a:pt x="125925" y="3082244"/>
                </a:cubicBezTo>
                <a:lnTo>
                  <a:pt x="0" y="2999890"/>
                </a:lnTo>
                <a:close/>
              </a:path>
            </a:pathLst>
          </a:custGeom>
        </p:spPr>
      </p:pic>
      <p:sp>
        <p:nvSpPr>
          <p:cNvPr id="10" name="矩形 9">
            <a:extLst>
              <a:ext uri="{FF2B5EF4-FFF2-40B4-BE49-F238E27FC236}">
                <a16:creationId xmlns:a16="http://schemas.microsoft.com/office/drawing/2014/main" xmlns="" id="{41D369BA-B7AC-4C20-9841-92360920D00E}"/>
              </a:ext>
            </a:extLst>
          </p:cNvPr>
          <p:cNvSpPr/>
          <p:nvPr/>
        </p:nvSpPr>
        <p:spPr>
          <a:xfrm flipH="1" flipV="1">
            <a:off x="5712105" y="6308725"/>
            <a:ext cx="767787" cy="4571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矩形: 圆角 23">
            <a:extLst>
              <a:ext uri="{FF2B5EF4-FFF2-40B4-BE49-F238E27FC236}">
                <a16:creationId xmlns:a16="http://schemas.microsoft.com/office/drawing/2014/main" xmlns="" id="{6D095B05-631C-4DC2-BE4D-250220A98BA4}"/>
              </a:ext>
            </a:extLst>
          </p:cNvPr>
          <p:cNvSpPr/>
          <p:nvPr/>
        </p:nvSpPr>
        <p:spPr>
          <a:xfrm>
            <a:off x="3440482" y="1763235"/>
            <a:ext cx="5311035" cy="4088290"/>
          </a:xfrm>
          <a:prstGeom prst="roundRect">
            <a:avLst>
              <a:gd name="adj" fmla="val 7573"/>
            </a:avLst>
          </a:prstGeom>
          <a:solidFill>
            <a:schemeClr val="bg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文本框 24">
            <a:extLst>
              <a:ext uri="{FF2B5EF4-FFF2-40B4-BE49-F238E27FC236}">
                <a16:creationId xmlns:a16="http://schemas.microsoft.com/office/drawing/2014/main" xmlns="" id="{AF7CFF94-3E0D-4910-8CDA-BD9CF18A2B8B}"/>
              </a:ext>
            </a:extLst>
          </p:cNvPr>
          <p:cNvSpPr txBox="1"/>
          <p:nvPr/>
        </p:nvSpPr>
        <p:spPr>
          <a:xfrm>
            <a:off x="4387840" y="3634093"/>
            <a:ext cx="3416320" cy="646331"/>
          </a:xfrm>
          <a:prstGeom prst="rect">
            <a:avLst/>
          </a:prstGeom>
          <a:noFill/>
        </p:spPr>
        <p:txBody>
          <a:bodyPr wrap="none" rtlCol="0">
            <a:spAutoFit/>
          </a:bodyPr>
          <a:lstStyle/>
          <a:p>
            <a:pPr algn="ctr"/>
            <a:r>
              <a:rPr lang="zh-CN" altLang="en-US" sz="3600" dirty="0">
                <a:solidFill>
                  <a:schemeClr val="tx1">
                    <a:lumMod val="75000"/>
                    <a:lumOff val="25000"/>
                  </a:schemeClr>
                </a:solidFill>
              </a:rPr>
              <a:t>请输入您的标题</a:t>
            </a:r>
          </a:p>
        </p:txBody>
      </p:sp>
      <p:sp>
        <p:nvSpPr>
          <p:cNvPr id="26" name="矩形 25">
            <a:extLst>
              <a:ext uri="{FF2B5EF4-FFF2-40B4-BE49-F238E27FC236}">
                <a16:creationId xmlns:a16="http://schemas.microsoft.com/office/drawing/2014/main" xmlns="" id="{F490D913-DAA5-467E-8D60-43771F62C4BC}"/>
              </a:ext>
            </a:extLst>
          </p:cNvPr>
          <p:cNvSpPr/>
          <p:nvPr/>
        </p:nvSpPr>
        <p:spPr>
          <a:xfrm>
            <a:off x="4434140" y="4280424"/>
            <a:ext cx="3416320"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PLEASE ENTER YOUR TITLE HERE</a:t>
            </a:r>
            <a:endParaRPr kumimoji="0" lang="en-US" altLang="zh-CN" sz="1400" b="0" i="0" u="none" strike="noStrike" kern="1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7" name="文本框 26">
            <a:extLst>
              <a:ext uri="{FF2B5EF4-FFF2-40B4-BE49-F238E27FC236}">
                <a16:creationId xmlns:a16="http://schemas.microsoft.com/office/drawing/2014/main" xmlns="" id="{BBEB9E26-4479-49E4-9836-C43D7B71A277}"/>
              </a:ext>
            </a:extLst>
          </p:cNvPr>
          <p:cNvSpPr txBox="1"/>
          <p:nvPr/>
        </p:nvSpPr>
        <p:spPr>
          <a:xfrm>
            <a:off x="4874314" y="4803049"/>
            <a:ext cx="2440092"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mn-ea"/>
              </a:rPr>
              <a:t>· </a:t>
            </a:r>
            <a:r>
              <a:rPr lang="zh-CN" altLang="en-US" dirty="0">
                <a:solidFill>
                  <a:schemeClr val="tx1">
                    <a:lumMod val="75000"/>
                    <a:lumOff val="25000"/>
                  </a:schemeClr>
                </a:solidFill>
                <a:latin typeface="+mn-ea"/>
              </a:rPr>
              <a:t>小标题</a:t>
            </a:r>
            <a:r>
              <a:rPr lang="en-US" altLang="zh-CN" dirty="0">
                <a:solidFill>
                  <a:schemeClr val="tx1">
                    <a:lumMod val="75000"/>
                    <a:lumOff val="25000"/>
                  </a:schemeClr>
                </a:solidFill>
                <a:latin typeface="+mn-ea"/>
              </a:rPr>
              <a:t>         · </a:t>
            </a:r>
            <a:r>
              <a:rPr lang="zh-CN" altLang="en-US" dirty="0">
                <a:solidFill>
                  <a:schemeClr val="tx1">
                    <a:lumMod val="75000"/>
                    <a:lumOff val="25000"/>
                  </a:schemeClr>
                </a:solidFill>
                <a:latin typeface="+mn-ea"/>
              </a:rPr>
              <a:t>小标题</a:t>
            </a:r>
          </a:p>
        </p:txBody>
      </p:sp>
      <p:sp>
        <p:nvSpPr>
          <p:cNvPr id="28" name="矩形 27">
            <a:extLst>
              <a:ext uri="{FF2B5EF4-FFF2-40B4-BE49-F238E27FC236}">
                <a16:creationId xmlns:a16="http://schemas.microsoft.com/office/drawing/2014/main" xmlns="" id="{6DED1C40-2C3E-4AE8-826B-02A2A93E8419}"/>
              </a:ext>
            </a:extLst>
          </p:cNvPr>
          <p:cNvSpPr/>
          <p:nvPr/>
        </p:nvSpPr>
        <p:spPr>
          <a:xfrm flipH="1">
            <a:off x="5288280" y="1759136"/>
            <a:ext cx="1615440" cy="164478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Rectangle 2">
            <a:extLst>
              <a:ext uri="{FF2B5EF4-FFF2-40B4-BE49-F238E27FC236}">
                <a16:creationId xmlns:a16="http://schemas.microsoft.com/office/drawing/2014/main" xmlns="" id="{C9F1111F-45B8-4577-A219-3BCD9878E22F}"/>
              </a:ext>
            </a:extLst>
          </p:cNvPr>
          <p:cNvSpPr txBox="1">
            <a:spLocks noChangeArrowheads="1"/>
          </p:cNvSpPr>
          <p:nvPr/>
        </p:nvSpPr>
        <p:spPr>
          <a:xfrm>
            <a:off x="5666849" y="1892154"/>
            <a:ext cx="813043" cy="1446550"/>
          </a:xfrm>
          <a:prstGeom prst="rect">
            <a:avLst/>
          </a:prstGeom>
          <a:noFill/>
        </p:spPr>
        <p:txBody>
          <a:bodyPr wrap="none" rtlCol="0">
            <a:spAutoFit/>
          </a:bodyPr>
          <a:lstStyle>
            <a:defPPr>
              <a:defRPr lang="zh-CN"/>
            </a:defPPr>
            <a:lvl1pPr>
              <a:defRPr sz="5400">
                <a:gradFill>
                  <a:gsLst>
                    <a:gs pos="100000">
                      <a:schemeClr val="bg1">
                        <a:alpha val="0"/>
                      </a:schemeClr>
                    </a:gs>
                    <a:gs pos="63000">
                      <a:schemeClr val="bg1"/>
                    </a:gs>
                  </a:gsLst>
                  <a:lin ang="5400000" scaled="1"/>
                </a:gradFill>
              </a:defRPr>
            </a:lvl1pPr>
          </a:lstStyle>
          <a:p>
            <a:r>
              <a:rPr lang="en-US" altLang="zh-CN" sz="8800" dirty="0"/>
              <a:t>4</a:t>
            </a:r>
            <a:endParaRPr lang="zh-CN" altLang="en-US" sz="8800" dirty="0"/>
          </a:p>
        </p:txBody>
      </p:sp>
    </p:spTree>
    <p:extLst>
      <p:ext uri="{BB962C8B-B14F-4D97-AF65-F5344CB8AC3E}">
        <p14:creationId xmlns:p14="http://schemas.microsoft.com/office/powerpoint/2010/main" val="2121465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43EC9E82-CE34-427E-BB67-3A0D3DDC83FC}"/>
              </a:ext>
            </a:extLst>
          </p:cNvPr>
          <p:cNvSpPr/>
          <p:nvPr/>
        </p:nvSpPr>
        <p:spPr>
          <a:xfrm>
            <a:off x="695325" y="914400"/>
            <a:ext cx="10801350" cy="5416952"/>
          </a:xfrm>
          <a:prstGeom prst="rect">
            <a:avLst/>
          </a:prstGeom>
          <a:solidFill>
            <a:schemeClr val="bg1"/>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占位符 1">
            <a:extLst>
              <a:ext uri="{FF2B5EF4-FFF2-40B4-BE49-F238E27FC236}">
                <a16:creationId xmlns:a16="http://schemas.microsoft.com/office/drawing/2014/main" xmlns="" id="{864DC526-7E04-495B-AD43-A2F8767A8F78}"/>
              </a:ext>
            </a:extLst>
          </p:cNvPr>
          <p:cNvSpPr>
            <a:spLocks noGrp="1"/>
          </p:cNvSpPr>
          <p:nvPr>
            <p:ph type="body" sz="quarter" idx="10"/>
          </p:nvPr>
        </p:nvSpPr>
        <p:spPr>
          <a:xfrm>
            <a:off x="1174590" y="226477"/>
            <a:ext cx="6678793" cy="914400"/>
          </a:xfrm>
        </p:spPr>
        <p:txBody>
          <a:bodyPr/>
          <a:lstStyle/>
          <a:p>
            <a:r>
              <a:rPr lang="zh-CN" altLang="en-US" dirty="0"/>
              <a:t>参考文献</a:t>
            </a:r>
          </a:p>
        </p:txBody>
      </p:sp>
      <p:sp>
        <p:nvSpPr>
          <p:cNvPr id="3" name="矩形 2">
            <a:extLst>
              <a:ext uri="{FF2B5EF4-FFF2-40B4-BE49-F238E27FC236}">
                <a16:creationId xmlns:a16="http://schemas.microsoft.com/office/drawing/2014/main" xmlns="" id="{860EE1C4-3027-44D4-8DA0-8450B68713DB}"/>
              </a:ext>
            </a:extLst>
          </p:cNvPr>
          <p:cNvSpPr/>
          <p:nvPr/>
        </p:nvSpPr>
        <p:spPr>
          <a:xfrm>
            <a:off x="1074092" y="1687640"/>
            <a:ext cx="10303821" cy="3720121"/>
          </a:xfrm>
          <a:prstGeom prst="rect">
            <a:avLst/>
          </a:prstGeom>
        </p:spPr>
        <p:txBody>
          <a:bodyPr wrap="square">
            <a:spAutoFit/>
          </a:bodyPr>
          <a:lstStyle/>
          <a:p>
            <a:pPr>
              <a:lnSpc>
                <a:spcPct val="120000"/>
              </a:lnSpc>
            </a:pPr>
            <a:r>
              <a:rPr lang="en-US" altLang="zh-CN" dirty="0"/>
              <a:t>[</a:t>
            </a:r>
            <a:r>
              <a:rPr lang="zh-CN" altLang="en-US" dirty="0"/>
              <a:t>序号</a:t>
            </a:r>
            <a:r>
              <a:rPr lang="en-US" altLang="zh-CN" dirty="0"/>
              <a:t>]</a:t>
            </a:r>
            <a:r>
              <a:rPr lang="zh-CN" altLang="en-US" dirty="0"/>
              <a:t>主要责任者</a:t>
            </a:r>
            <a:r>
              <a:rPr lang="en-US" altLang="zh-CN" dirty="0"/>
              <a:t>.</a:t>
            </a:r>
            <a:r>
              <a:rPr lang="zh-CN" altLang="en-US" dirty="0"/>
              <a:t>文献题名</a:t>
            </a:r>
            <a:r>
              <a:rPr lang="en-US" altLang="zh-CN" dirty="0"/>
              <a:t>[</a:t>
            </a:r>
            <a:r>
              <a:rPr lang="zh-CN" altLang="en-US" dirty="0"/>
              <a:t>文献类型标识</a:t>
            </a:r>
            <a:r>
              <a:rPr lang="en-US" altLang="zh-CN" dirty="0"/>
              <a:t>].</a:t>
            </a:r>
            <a:r>
              <a:rPr lang="zh-CN" altLang="en-US" dirty="0"/>
              <a:t>出版地</a:t>
            </a:r>
            <a:r>
              <a:rPr lang="en-US" altLang="zh-CN" dirty="0"/>
              <a:t>:</a:t>
            </a:r>
            <a:r>
              <a:rPr lang="zh-CN" altLang="en-US" dirty="0"/>
              <a:t>出版者</a:t>
            </a:r>
            <a:r>
              <a:rPr lang="en-US" altLang="zh-CN" dirty="0"/>
              <a:t>,</a:t>
            </a:r>
            <a:r>
              <a:rPr lang="zh-CN" altLang="en-US" dirty="0"/>
              <a:t>出版年</a:t>
            </a:r>
            <a:r>
              <a:rPr lang="en-US" altLang="zh-CN" dirty="0"/>
              <a:t>:</a:t>
            </a:r>
            <a:r>
              <a:rPr lang="zh-CN" altLang="en-US" dirty="0"/>
              <a:t>起止页码</a:t>
            </a:r>
            <a:r>
              <a:rPr lang="en-US" altLang="zh-CN" dirty="0"/>
              <a:t>(</a:t>
            </a:r>
            <a:r>
              <a:rPr lang="zh-CN" altLang="en-US" dirty="0"/>
              <a:t>可选</a:t>
            </a:r>
            <a:r>
              <a:rPr lang="en-US" altLang="zh-CN" dirty="0"/>
              <a:t>).</a:t>
            </a:r>
          </a:p>
          <a:p>
            <a:pPr>
              <a:lnSpc>
                <a:spcPct val="120000"/>
              </a:lnSpc>
            </a:pPr>
            <a:endParaRPr lang="en-US" altLang="zh-CN" dirty="0"/>
          </a:p>
          <a:p>
            <a:pPr>
              <a:lnSpc>
                <a:spcPct val="120000"/>
              </a:lnSpc>
            </a:pPr>
            <a:r>
              <a:rPr lang="en-US" altLang="zh-CN" dirty="0"/>
              <a:t>[</a:t>
            </a:r>
            <a:r>
              <a:rPr lang="zh-CN" altLang="en-US" dirty="0"/>
              <a:t>序号</a:t>
            </a:r>
            <a:r>
              <a:rPr lang="en-US" altLang="zh-CN" dirty="0"/>
              <a:t>]</a:t>
            </a:r>
            <a:r>
              <a:rPr lang="zh-CN" altLang="en-US" dirty="0"/>
              <a:t>主要责任者</a:t>
            </a:r>
            <a:r>
              <a:rPr lang="en-US" altLang="zh-CN" dirty="0"/>
              <a:t>.</a:t>
            </a:r>
            <a:r>
              <a:rPr lang="zh-CN" altLang="en-US" dirty="0"/>
              <a:t>文献题名</a:t>
            </a:r>
            <a:r>
              <a:rPr lang="en-US" altLang="zh-CN" dirty="0"/>
              <a:t>[J].</a:t>
            </a:r>
            <a:r>
              <a:rPr lang="zh-CN" altLang="en-US" dirty="0"/>
              <a:t>刊名</a:t>
            </a:r>
            <a:r>
              <a:rPr lang="en-US" altLang="zh-CN" dirty="0"/>
              <a:t>,</a:t>
            </a:r>
            <a:r>
              <a:rPr lang="zh-CN" altLang="en-US" dirty="0"/>
              <a:t>年</a:t>
            </a:r>
            <a:r>
              <a:rPr lang="en-US" altLang="zh-CN" dirty="0"/>
              <a:t>,</a:t>
            </a:r>
            <a:r>
              <a:rPr lang="zh-CN" altLang="en-US" dirty="0"/>
              <a:t>卷</a:t>
            </a:r>
            <a:r>
              <a:rPr lang="en-US" altLang="zh-CN" dirty="0"/>
              <a:t>(</a:t>
            </a:r>
            <a:r>
              <a:rPr lang="zh-CN" altLang="en-US" dirty="0"/>
              <a:t>期</a:t>
            </a:r>
            <a:r>
              <a:rPr lang="en-US" altLang="zh-CN" dirty="0"/>
              <a:t>):</a:t>
            </a:r>
            <a:r>
              <a:rPr lang="zh-CN" altLang="en-US" dirty="0"/>
              <a:t>起止页码</a:t>
            </a:r>
            <a:r>
              <a:rPr lang="en-US" altLang="zh-CN" dirty="0"/>
              <a:t>.</a:t>
            </a:r>
          </a:p>
          <a:p>
            <a:pPr>
              <a:lnSpc>
                <a:spcPct val="120000"/>
              </a:lnSpc>
            </a:pPr>
            <a:endParaRPr lang="en-US" altLang="zh-CN" dirty="0"/>
          </a:p>
          <a:p>
            <a:pPr>
              <a:lnSpc>
                <a:spcPct val="120000"/>
              </a:lnSpc>
            </a:pPr>
            <a:r>
              <a:rPr lang="en-US" altLang="zh-CN" dirty="0"/>
              <a:t>[</a:t>
            </a:r>
            <a:r>
              <a:rPr lang="zh-CN" altLang="en-US" dirty="0"/>
              <a:t>序号</a:t>
            </a:r>
            <a:r>
              <a:rPr lang="en-US" altLang="zh-CN" dirty="0"/>
              <a:t>]</a:t>
            </a:r>
            <a:r>
              <a:rPr lang="zh-CN" altLang="en-US" dirty="0"/>
              <a:t>主要责任者</a:t>
            </a:r>
            <a:r>
              <a:rPr lang="en-US" altLang="zh-CN" dirty="0"/>
              <a:t>.</a:t>
            </a:r>
            <a:r>
              <a:rPr lang="zh-CN" altLang="en-US" dirty="0"/>
              <a:t>文献题名</a:t>
            </a:r>
            <a:r>
              <a:rPr lang="en-US" altLang="zh-CN" dirty="0"/>
              <a:t>[N].</a:t>
            </a:r>
            <a:r>
              <a:rPr lang="zh-CN" altLang="en-US" dirty="0"/>
              <a:t>报纸名</a:t>
            </a:r>
            <a:r>
              <a:rPr lang="en-US" altLang="zh-CN" dirty="0"/>
              <a:t>,</a:t>
            </a:r>
            <a:r>
              <a:rPr lang="zh-CN" altLang="en-US" dirty="0"/>
              <a:t>出版日期</a:t>
            </a:r>
            <a:r>
              <a:rPr lang="en-US" altLang="zh-CN" dirty="0"/>
              <a:t>(</a:t>
            </a:r>
            <a:r>
              <a:rPr lang="zh-CN" altLang="en-US" dirty="0"/>
              <a:t>版次</a:t>
            </a:r>
            <a:r>
              <a:rPr lang="en-US" altLang="zh-CN" dirty="0"/>
              <a:t>).</a:t>
            </a:r>
          </a:p>
          <a:p>
            <a:pPr>
              <a:lnSpc>
                <a:spcPct val="120000"/>
              </a:lnSpc>
            </a:pPr>
            <a:endParaRPr lang="en-US" altLang="zh-CN" dirty="0"/>
          </a:p>
          <a:p>
            <a:pPr>
              <a:lnSpc>
                <a:spcPct val="120000"/>
              </a:lnSpc>
            </a:pPr>
            <a:r>
              <a:rPr lang="en-US" altLang="zh-CN" dirty="0"/>
              <a:t>[</a:t>
            </a:r>
            <a:r>
              <a:rPr lang="zh-CN" altLang="en-US" dirty="0"/>
              <a:t>序号</a:t>
            </a:r>
            <a:r>
              <a:rPr lang="en-US" altLang="zh-CN" dirty="0"/>
              <a:t>]</a:t>
            </a:r>
            <a:r>
              <a:rPr lang="zh-CN" altLang="en-US" dirty="0"/>
              <a:t>主要责任者</a:t>
            </a:r>
            <a:r>
              <a:rPr lang="en-US" altLang="zh-CN" dirty="0"/>
              <a:t>.</a:t>
            </a:r>
            <a:r>
              <a:rPr lang="zh-CN" altLang="en-US" dirty="0"/>
              <a:t>文献题名</a:t>
            </a:r>
            <a:r>
              <a:rPr lang="en-US" altLang="zh-CN" dirty="0"/>
              <a:t>[</a:t>
            </a:r>
            <a:r>
              <a:rPr lang="zh-CN" altLang="en-US" dirty="0"/>
              <a:t>文献类型标识</a:t>
            </a:r>
            <a:r>
              <a:rPr lang="en-US" altLang="zh-CN" dirty="0"/>
              <a:t>].</a:t>
            </a:r>
            <a:r>
              <a:rPr lang="zh-CN" altLang="en-US" dirty="0"/>
              <a:t>出版地</a:t>
            </a:r>
            <a:r>
              <a:rPr lang="en-US" altLang="zh-CN" dirty="0"/>
              <a:t>:</a:t>
            </a:r>
            <a:r>
              <a:rPr lang="zh-CN" altLang="en-US" dirty="0"/>
              <a:t>出版者</a:t>
            </a:r>
            <a:r>
              <a:rPr lang="en-US" altLang="zh-CN" dirty="0"/>
              <a:t>,</a:t>
            </a:r>
            <a:r>
              <a:rPr lang="zh-CN" altLang="en-US" dirty="0"/>
              <a:t>出版年</a:t>
            </a:r>
            <a:r>
              <a:rPr lang="en-US" altLang="zh-CN" dirty="0"/>
              <a:t>:</a:t>
            </a:r>
            <a:r>
              <a:rPr lang="zh-CN" altLang="en-US" dirty="0"/>
              <a:t>起止页码</a:t>
            </a:r>
            <a:r>
              <a:rPr lang="en-US" altLang="zh-CN" dirty="0"/>
              <a:t>(</a:t>
            </a:r>
            <a:r>
              <a:rPr lang="zh-CN" altLang="en-US" dirty="0"/>
              <a:t>可选</a:t>
            </a:r>
            <a:r>
              <a:rPr lang="en-US" altLang="zh-CN" dirty="0"/>
              <a:t>).</a:t>
            </a:r>
          </a:p>
          <a:p>
            <a:pPr>
              <a:lnSpc>
                <a:spcPct val="120000"/>
              </a:lnSpc>
            </a:pPr>
            <a:endParaRPr lang="en-US" altLang="zh-CN" dirty="0"/>
          </a:p>
          <a:p>
            <a:pPr>
              <a:lnSpc>
                <a:spcPct val="120000"/>
              </a:lnSpc>
            </a:pPr>
            <a:r>
              <a:rPr lang="en-US" altLang="zh-CN" dirty="0"/>
              <a:t>[</a:t>
            </a:r>
            <a:r>
              <a:rPr lang="zh-CN" altLang="en-US" dirty="0"/>
              <a:t>序号</a:t>
            </a:r>
            <a:r>
              <a:rPr lang="en-US" altLang="zh-CN" dirty="0"/>
              <a:t>]</a:t>
            </a:r>
            <a:r>
              <a:rPr lang="zh-CN" altLang="en-US" dirty="0"/>
              <a:t>主要责任者</a:t>
            </a:r>
            <a:r>
              <a:rPr lang="en-US" altLang="zh-CN" dirty="0"/>
              <a:t>.</a:t>
            </a:r>
            <a:r>
              <a:rPr lang="zh-CN" altLang="en-US" dirty="0"/>
              <a:t>文献题名</a:t>
            </a:r>
            <a:r>
              <a:rPr lang="en-US" altLang="zh-CN" dirty="0"/>
              <a:t>[</a:t>
            </a:r>
            <a:r>
              <a:rPr lang="zh-CN" altLang="en-US" dirty="0"/>
              <a:t>文献类型标识</a:t>
            </a:r>
            <a:r>
              <a:rPr lang="en-US" altLang="zh-CN" dirty="0"/>
              <a:t>].</a:t>
            </a:r>
            <a:r>
              <a:rPr lang="zh-CN" altLang="en-US" dirty="0"/>
              <a:t>出版地</a:t>
            </a:r>
            <a:r>
              <a:rPr lang="en-US" altLang="zh-CN" dirty="0"/>
              <a:t>:</a:t>
            </a:r>
            <a:r>
              <a:rPr lang="zh-CN" altLang="en-US" dirty="0"/>
              <a:t>出版者</a:t>
            </a:r>
            <a:r>
              <a:rPr lang="en-US" altLang="zh-CN" dirty="0"/>
              <a:t>,</a:t>
            </a:r>
            <a:r>
              <a:rPr lang="zh-CN" altLang="en-US" dirty="0"/>
              <a:t>出版年</a:t>
            </a:r>
            <a:r>
              <a:rPr lang="en-US" altLang="zh-CN" dirty="0"/>
              <a:t>:</a:t>
            </a:r>
            <a:r>
              <a:rPr lang="zh-CN" altLang="en-US" dirty="0"/>
              <a:t>起止页码</a:t>
            </a:r>
            <a:r>
              <a:rPr lang="en-US" altLang="zh-CN" dirty="0"/>
              <a:t>(</a:t>
            </a:r>
            <a:r>
              <a:rPr lang="zh-CN" altLang="en-US" dirty="0"/>
              <a:t>可选</a:t>
            </a:r>
            <a:r>
              <a:rPr lang="en-US" altLang="zh-CN" dirty="0"/>
              <a:t>).</a:t>
            </a:r>
          </a:p>
          <a:p>
            <a:pPr>
              <a:lnSpc>
                <a:spcPct val="120000"/>
              </a:lnSpc>
            </a:pPr>
            <a:endParaRPr lang="en-US" altLang="zh-CN" dirty="0"/>
          </a:p>
          <a:p>
            <a:pPr>
              <a:lnSpc>
                <a:spcPct val="120000"/>
              </a:lnSpc>
            </a:pPr>
            <a:r>
              <a:rPr lang="en-US" altLang="zh-CN" dirty="0"/>
              <a:t>[</a:t>
            </a:r>
            <a:r>
              <a:rPr lang="zh-CN" altLang="en-US" dirty="0"/>
              <a:t>序号</a:t>
            </a:r>
            <a:r>
              <a:rPr lang="en-US" altLang="zh-CN" dirty="0"/>
              <a:t>]</a:t>
            </a:r>
            <a:r>
              <a:rPr lang="zh-CN" altLang="en-US" dirty="0"/>
              <a:t>析出文献主要责任者</a:t>
            </a:r>
            <a:r>
              <a:rPr lang="en-US" altLang="zh-CN" dirty="0"/>
              <a:t>.</a:t>
            </a:r>
            <a:r>
              <a:rPr lang="zh-CN" altLang="en-US" dirty="0"/>
              <a:t>析出文献题名</a:t>
            </a:r>
            <a:r>
              <a:rPr lang="en-US" altLang="zh-CN" dirty="0"/>
              <a:t>[A].</a:t>
            </a:r>
            <a:r>
              <a:rPr lang="zh-CN" altLang="en-US" dirty="0"/>
              <a:t>原文献主要责任者</a:t>
            </a:r>
            <a:r>
              <a:rPr lang="en-US" altLang="zh-CN" dirty="0"/>
              <a:t>(</a:t>
            </a:r>
            <a:r>
              <a:rPr lang="zh-CN" altLang="en-US" dirty="0"/>
              <a:t>可选</a:t>
            </a:r>
            <a:r>
              <a:rPr lang="en-US" altLang="zh-CN" dirty="0"/>
              <a:t>)</a:t>
            </a:r>
            <a:endParaRPr lang="zh-CN" altLang="en-US" dirty="0"/>
          </a:p>
        </p:txBody>
      </p:sp>
      <p:cxnSp>
        <p:nvCxnSpPr>
          <p:cNvPr id="13" name="直接连接符 12">
            <a:extLst>
              <a:ext uri="{FF2B5EF4-FFF2-40B4-BE49-F238E27FC236}">
                <a16:creationId xmlns:a16="http://schemas.microsoft.com/office/drawing/2014/main" xmlns="" id="{223F2B79-8D4C-4779-A2FA-FC85B0967EAA}"/>
              </a:ext>
            </a:extLst>
          </p:cNvPr>
          <p:cNvCxnSpPr>
            <a:cxnSpLocks/>
          </p:cNvCxnSpPr>
          <p:nvPr/>
        </p:nvCxnSpPr>
        <p:spPr>
          <a:xfrm>
            <a:off x="1174590" y="2267192"/>
            <a:ext cx="987923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0932DC32-1847-4ACB-BAAA-106DF996E994}"/>
              </a:ext>
            </a:extLst>
          </p:cNvPr>
          <p:cNvCxnSpPr>
            <a:cxnSpLocks/>
          </p:cNvCxnSpPr>
          <p:nvPr/>
        </p:nvCxnSpPr>
        <p:spPr>
          <a:xfrm>
            <a:off x="1174590" y="2923083"/>
            <a:ext cx="987923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BD20DDDA-341C-4FAE-AC9E-80EF878C5AAA}"/>
              </a:ext>
            </a:extLst>
          </p:cNvPr>
          <p:cNvCxnSpPr>
            <a:cxnSpLocks/>
          </p:cNvCxnSpPr>
          <p:nvPr/>
        </p:nvCxnSpPr>
        <p:spPr>
          <a:xfrm>
            <a:off x="1174590" y="3578974"/>
            <a:ext cx="987923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E4BF9780-FE94-4B99-B7E7-2EB5CE3E5CED}"/>
              </a:ext>
            </a:extLst>
          </p:cNvPr>
          <p:cNvCxnSpPr>
            <a:cxnSpLocks/>
          </p:cNvCxnSpPr>
          <p:nvPr/>
        </p:nvCxnSpPr>
        <p:spPr>
          <a:xfrm>
            <a:off x="1174590" y="4234865"/>
            <a:ext cx="987923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AA471C67-DC12-4E6B-B536-A1294A30B968}"/>
              </a:ext>
            </a:extLst>
          </p:cNvPr>
          <p:cNvCxnSpPr>
            <a:cxnSpLocks/>
          </p:cNvCxnSpPr>
          <p:nvPr/>
        </p:nvCxnSpPr>
        <p:spPr>
          <a:xfrm>
            <a:off x="1174590" y="4890756"/>
            <a:ext cx="987923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C089DB32-C987-438E-B43E-5F45E032F851}"/>
              </a:ext>
            </a:extLst>
          </p:cNvPr>
          <p:cNvCxnSpPr>
            <a:cxnSpLocks/>
          </p:cNvCxnSpPr>
          <p:nvPr/>
        </p:nvCxnSpPr>
        <p:spPr>
          <a:xfrm>
            <a:off x="1174590" y="5546645"/>
            <a:ext cx="987923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6903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16">
            <a:extLst>
              <a:ext uri="{FF2B5EF4-FFF2-40B4-BE49-F238E27FC236}">
                <a16:creationId xmlns:a16="http://schemas.microsoft.com/office/drawing/2014/main" xmlns="" id="{D863FF7D-381A-49E2-ACD3-B53F1F932ACB}"/>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965" t="21958" r="3282" b="19114"/>
          <a:stretch/>
        </p:blipFill>
        <p:spPr>
          <a:xfrm>
            <a:off x="0" y="2505920"/>
            <a:ext cx="12192000" cy="4352080"/>
          </a:xfrm>
          <a:prstGeom prst="rect">
            <a:avLst/>
          </a:prstGeom>
        </p:spPr>
      </p:pic>
      <p:sp>
        <p:nvSpPr>
          <p:cNvPr id="9" name="矩形 8">
            <a:extLst>
              <a:ext uri="{FF2B5EF4-FFF2-40B4-BE49-F238E27FC236}">
                <a16:creationId xmlns:a16="http://schemas.microsoft.com/office/drawing/2014/main" xmlns="" id="{58B65F22-2A63-4341-A648-E99D8B0A9E2D}"/>
              </a:ext>
            </a:extLst>
          </p:cNvPr>
          <p:cNvSpPr/>
          <p:nvPr/>
        </p:nvSpPr>
        <p:spPr>
          <a:xfrm>
            <a:off x="0" y="0"/>
            <a:ext cx="12192000" cy="6858000"/>
          </a:xfrm>
          <a:prstGeom prst="rect">
            <a:avLst/>
          </a:prstGeom>
          <a:gradFill>
            <a:gsLst>
              <a:gs pos="47000">
                <a:schemeClr val="bg1"/>
              </a:gs>
              <a:gs pos="100000">
                <a:schemeClr val="bg1">
                  <a:alpha val="80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椭圆 6">
            <a:extLst>
              <a:ext uri="{FF2B5EF4-FFF2-40B4-BE49-F238E27FC236}">
                <a16:creationId xmlns:a16="http://schemas.microsoft.com/office/drawing/2014/main" xmlns="" id="{325DF21C-1E84-4CB2-9DC1-660C8855142B}"/>
              </a:ext>
            </a:extLst>
          </p:cNvPr>
          <p:cNvSpPr/>
          <p:nvPr/>
        </p:nvSpPr>
        <p:spPr>
          <a:xfrm>
            <a:off x="3302000" y="635000"/>
            <a:ext cx="5588000" cy="5588000"/>
          </a:xfrm>
          <a:prstGeom prst="ellipse">
            <a:avLst/>
          </a:prstGeom>
          <a:solidFill>
            <a:schemeClr val="bg1"/>
          </a:solidFill>
          <a:ln>
            <a:noFill/>
          </a:ln>
          <a:effectLst>
            <a:outerShdw blurRad="254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5" name="圆: 空心 4">
            <a:extLst>
              <a:ext uri="{FF2B5EF4-FFF2-40B4-BE49-F238E27FC236}">
                <a16:creationId xmlns:a16="http://schemas.microsoft.com/office/drawing/2014/main" xmlns="" id="{28BE77B3-4504-44E1-A399-DE59E8B64510}"/>
              </a:ext>
            </a:extLst>
          </p:cNvPr>
          <p:cNvSpPr/>
          <p:nvPr/>
        </p:nvSpPr>
        <p:spPr>
          <a:xfrm>
            <a:off x="1574800" y="-1092200"/>
            <a:ext cx="9042400" cy="9042400"/>
          </a:xfrm>
          <a:prstGeom prst="donut">
            <a:avLst>
              <a:gd name="adj" fmla="val 6774"/>
            </a:avLst>
          </a:prstGeom>
          <a:gradFill>
            <a:gsLst>
              <a:gs pos="43000">
                <a:schemeClr val="accent1"/>
              </a:gs>
              <a:gs pos="100000">
                <a:schemeClr val="bg1">
                  <a:alpha val="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BF084378-5DB4-49B1-9EBD-B6218EF9A116}"/>
              </a:ext>
            </a:extLst>
          </p:cNvPr>
          <p:cNvSpPr txBox="1"/>
          <p:nvPr/>
        </p:nvSpPr>
        <p:spPr>
          <a:xfrm>
            <a:off x="5234225" y="4497294"/>
            <a:ext cx="1723550" cy="369332"/>
          </a:xfrm>
          <a:prstGeom prst="rect">
            <a:avLst/>
          </a:prstGeom>
          <a:noFill/>
        </p:spPr>
        <p:txBody>
          <a:bodyPr wrap="none" rtlCol="0">
            <a:spAutoFit/>
          </a:bodyPr>
          <a:lstStyle/>
          <a:p>
            <a:pPr algn="ctr"/>
            <a:r>
              <a:rPr lang="zh-CN" altLang="en-US" spc="600" dirty="0">
                <a:solidFill>
                  <a:schemeClr val="tx1">
                    <a:lumMod val="75000"/>
                    <a:lumOff val="25000"/>
                  </a:schemeClr>
                </a:solidFill>
              </a:rPr>
              <a:t>请老师提问</a:t>
            </a:r>
          </a:p>
        </p:txBody>
      </p:sp>
      <p:grpSp>
        <p:nvGrpSpPr>
          <p:cNvPr id="88" name="组合 87">
            <a:extLst>
              <a:ext uri="{FF2B5EF4-FFF2-40B4-BE49-F238E27FC236}">
                <a16:creationId xmlns:a16="http://schemas.microsoft.com/office/drawing/2014/main" xmlns="" id="{1659F8D5-FB29-46F4-8F15-171928D5FCE3}"/>
              </a:ext>
            </a:extLst>
          </p:cNvPr>
          <p:cNvGrpSpPr/>
          <p:nvPr/>
        </p:nvGrpSpPr>
        <p:grpSpPr>
          <a:xfrm>
            <a:off x="5406736" y="1197550"/>
            <a:ext cx="1378528" cy="1382044"/>
            <a:chOff x="9713663" y="265785"/>
            <a:chExt cx="416398" cy="417460"/>
          </a:xfrm>
          <a:solidFill>
            <a:schemeClr val="accent1"/>
          </a:solidFill>
        </p:grpSpPr>
        <p:sp>
          <p:nvSpPr>
            <p:cNvPr id="84" name="îṩḻîḍê">
              <a:extLst>
                <a:ext uri="{FF2B5EF4-FFF2-40B4-BE49-F238E27FC236}">
                  <a16:creationId xmlns:a16="http://schemas.microsoft.com/office/drawing/2014/main" xmlns="" id="{8A501D67-8A31-4AD6-BBE2-C34D910610F0}"/>
                </a:ext>
              </a:extLst>
            </p:cNvPr>
            <p:cNvSpPr/>
            <p:nvPr userDrawn="1"/>
          </p:nvSpPr>
          <p:spPr bwMode="auto">
            <a:xfrm>
              <a:off x="9713663" y="265785"/>
              <a:ext cx="416398" cy="417460"/>
            </a:xfrm>
            <a:custGeom>
              <a:avLst/>
              <a:gdLst>
                <a:gd name="T0" fmla="*/ 221 w 443"/>
                <a:gd name="T1" fmla="*/ 8 h 442"/>
                <a:gd name="T2" fmla="*/ 434 w 443"/>
                <a:gd name="T3" fmla="*/ 221 h 442"/>
                <a:gd name="T4" fmla="*/ 221 w 443"/>
                <a:gd name="T5" fmla="*/ 434 h 442"/>
                <a:gd name="T6" fmla="*/ 9 w 443"/>
                <a:gd name="T7" fmla="*/ 221 h 442"/>
                <a:gd name="T8" fmla="*/ 221 w 443"/>
                <a:gd name="T9" fmla="*/ 8 h 442"/>
                <a:gd name="T10" fmla="*/ 221 w 443"/>
                <a:gd name="T11" fmla="*/ 0 h 442"/>
                <a:gd name="T12" fmla="*/ 443 w 443"/>
                <a:gd name="T13" fmla="*/ 221 h 442"/>
                <a:gd name="T14" fmla="*/ 221 w 443"/>
                <a:gd name="T15" fmla="*/ 442 h 442"/>
                <a:gd name="T16" fmla="*/ 0 w 443"/>
                <a:gd name="T17" fmla="*/ 221 h 442"/>
                <a:gd name="T18" fmla="*/ 221 w 443"/>
                <a:gd name="T19"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3" h="442">
                  <a:moveTo>
                    <a:pt x="221" y="8"/>
                  </a:moveTo>
                  <a:cubicBezTo>
                    <a:pt x="339" y="8"/>
                    <a:pt x="434" y="104"/>
                    <a:pt x="434" y="221"/>
                  </a:cubicBezTo>
                  <a:cubicBezTo>
                    <a:pt x="434" y="338"/>
                    <a:pt x="339" y="434"/>
                    <a:pt x="221" y="434"/>
                  </a:cubicBezTo>
                  <a:cubicBezTo>
                    <a:pt x="104" y="434"/>
                    <a:pt x="9" y="338"/>
                    <a:pt x="9" y="221"/>
                  </a:cubicBezTo>
                  <a:cubicBezTo>
                    <a:pt x="9" y="104"/>
                    <a:pt x="104" y="8"/>
                    <a:pt x="221" y="8"/>
                  </a:cubicBezTo>
                  <a:moveTo>
                    <a:pt x="221" y="0"/>
                  </a:moveTo>
                  <a:cubicBezTo>
                    <a:pt x="343" y="0"/>
                    <a:pt x="443" y="99"/>
                    <a:pt x="443" y="221"/>
                  </a:cubicBezTo>
                  <a:cubicBezTo>
                    <a:pt x="443" y="343"/>
                    <a:pt x="343" y="442"/>
                    <a:pt x="221" y="442"/>
                  </a:cubicBezTo>
                  <a:cubicBezTo>
                    <a:pt x="100" y="442"/>
                    <a:pt x="0" y="343"/>
                    <a:pt x="0" y="221"/>
                  </a:cubicBezTo>
                  <a:cubicBezTo>
                    <a:pt x="0" y="99"/>
                    <a:pt x="100" y="0"/>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íšḻîḋe">
              <a:extLst>
                <a:ext uri="{FF2B5EF4-FFF2-40B4-BE49-F238E27FC236}">
                  <a16:creationId xmlns:a16="http://schemas.microsoft.com/office/drawing/2014/main" xmlns="" id="{8A0DF739-070E-48DA-9982-64C39C49760D}"/>
                </a:ext>
              </a:extLst>
            </p:cNvPr>
            <p:cNvSpPr/>
            <p:nvPr userDrawn="1"/>
          </p:nvSpPr>
          <p:spPr bwMode="auto">
            <a:xfrm>
              <a:off x="9736305" y="288427"/>
              <a:ext cx="371468" cy="262505"/>
            </a:xfrm>
            <a:custGeom>
              <a:avLst/>
              <a:gdLst>
                <a:gd name="T0" fmla="*/ 359 w 395"/>
                <a:gd name="T1" fmla="*/ 255 h 278"/>
                <a:gd name="T2" fmla="*/ 377 w 395"/>
                <a:gd name="T3" fmla="*/ 278 h 278"/>
                <a:gd name="T4" fmla="*/ 362 w 395"/>
                <a:gd name="T5" fmla="*/ 239 h 278"/>
                <a:gd name="T6" fmla="*/ 386 w 395"/>
                <a:gd name="T7" fmla="*/ 226 h 278"/>
                <a:gd name="T8" fmla="*/ 385 w 395"/>
                <a:gd name="T9" fmla="*/ 212 h 278"/>
                <a:gd name="T10" fmla="*/ 367 w 395"/>
                <a:gd name="T11" fmla="*/ 220 h 278"/>
                <a:gd name="T12" fmla="*/ 374 w 395"/>
                <a:gd name="T13" fmla="*/ 201 h 278"/>
                <a:gd name="T14" fmla="*/ 384 w 395"/>
                <a:gd name="T15" fmla="*/ 192 h 278"/>
                <a:gd name="T16" fmla="*/ 382 w 395"/>
                <a:gd name="T17" fmla="*/ 134 h 278"/>
                <a:gd name="T18" fmla="*/ 383 w 395"/>
                <a:gd name="T19" fmla="*/ 140 h 278"/>
                <a:gd name="T20" fmla="*/ 372 w 395"/>
                <a:gd name="T21" fmla="*/ 143 h 278"/>
                <a:gd name="T22" fmla="*/ 352 w 395"/>
                <a:gd name="T23" fmla="*/ 127 h 278"/>
                <a:gd name="T24" fmla="*/ 369 w 395"/>
                <a:gd name="T25" fmla="*/ 123 h 278"/>
                <a:gd name="T26" fmla="*/ 339 w 395"/>
                <a:gd name="T27" fmla="*/ 100 h 278"/>
                <a:gd name="T28" fmla="*/ 358 w 395"/>
                <a:gd name="T29" fmla="*/ 98 h 278"/>
                <a:gd name="T30" fmla="*/ 324 w 395"/>
                <a:gd name="T31" fmla="*/ 80 h 278"/>
                <a:gd name="T32" fmla="*/ 337 w 395"/>
                <a:gd name="T33" fmla="*/ 60 h 278"/>
                <a:gd name="T34" fmla="*/ 334 w 395"/>
                <a:gd name="T35" fmla="*/ 57 h 278"/>
                <a:gd name="T36" fmla="*/ 322 w 395"/>
                <a:gd name="T37" fmla="*/ 45 h 278"/>
                <a:gd name="T38" fmla="*/ 327 w 395"/>
                <a:gd name="T39" fmla="*/ 51 h 278"/>
                <a:gd name="T40" fmla="*/ 296 w 395"/>
                <a:gd name="T41" fmla="*/ 36 h 278"/>
                <a:gd name="T42" fmla="*/ 257 w 395"/>
                <a:gd name="T43" fmla="*/ 35 h 278"/>
                <a:gd name="T44" fmla="*/ 262 w 395"/>
                <a:gd name="T45" fmla="*/ 38 h 278"/>
                <a:gd name="T46" fmla="*/ 232 w 395"/>
                <a:gd name="T47" fmla="*/ 29 h 278"/>
                <a:gd name="T48" fmla="*/ 230 w 395"/>
                <a:gd name="T49" fmla="*/ 3 h 278"/>
                <a:gd name="T50" fmla="*/ 210 w 395"/>
                <a:gd name="T51" fmla="*/ 28 h 278"/>
                <a:gd name="T52" fmla="*/ 192 w 395"/>
                <a:gd name="T53" fmla="*/ 27 h 278"/>
                <a:gd name="T54" fmla="*/ 206 w 395"/>
                <a:gd name="T55" fmla="*/ 2 h 278"/>
                <a:gd name="T56" fmla="*/ 224 w 395"/>
                <a:gd name="T57" fmla="*/ 4 h 278"/>
                <a:gd name="T58" fmla="*/ 188 w 395"/>
                <a:gd name="T59" fmla="*/ 2 h 278"/>
                <a:gd name="T60" fmla="*/ 145 w 395"/>
                <a:gd name="T61" fmla="*/ 35 h 278"/>
                <a:gd name="T62" fmla="*/ 157 w 395"/>
                <a:gd name="T63" fmla="*/ 10 h 278"/>
                <a:gd name="T64" fmla="*/ 159 w 395"/>
                <a:gd name="T65" fmla="*/ 22 h 278"/>
                <a:gd name="T66" fmla="*/ 135 w 395"/>
                <a:gd name="T67" fmla="*/ 14 h 278"/>
                <a:gd name="T68" fmla="*/ 127 w 395"/>
                <a:gd name="T69" fmla="*/ 43 h 278"/>
                <a:gd name="T70" fmla="*/ 111 w 395"/>
                <a:gd name="T71" fmla="*/ 20 h 278"/>
                <a:gd name="T72" fmla="*/ 106 w 395"/>
                <a:gd name="T73" fmla="*/ 54 h 278"/>
                <a:gd name="T74" fmla="*/ 106 w 395"/>
                <a:gd name="T75" fmla="*/ 30 h 278"/>
                <a:gd name="T76" fmla="*/ 73 w 395"/>
                <a:gd name="T77" fmla="*/ 48 h 278"/>
                <a:gd name="T78" fmla="*/ 99 w 395"/>
                <a:gd name="T79" fmla="*/ 55 h 278"/>
                <a:gd name="T80" fmla="*/ 65 w 395"/>
                <a:gd name="T81" fmla="*/ 86 h 278"/>
                <a:gd name="T82" fmla="*/ 50 w 395"/>
                <a:gd name="T83" fmla="*/ 98 h 278"/>
                <a:gd name="T84" fmla="*/ 31 w 395"/>
                <a:gd name="T85" fmla="*/ 95 h 278"/>
                <a:gd name="T86" fmla="*/ 19 w 395"/>
                <a:gd name="T87" fmla="*/ 130 h 278"/>
                <a:gd name="T88" fmla="*/ 13 w 395"/>
                <a:gd name="T89" fmla="*/ 132 h 278"/>
                <a:gd name="T90" fmla="*/ 25 w 395"/>
                <a:gd name="T91" fmla="*/ 107 h 278"/>
                <a:gd name="T92" fmla="*/ 8 w 395"/>
                <a:gd name="T93" fmla="*/ 145 h 278"/>
                <a:gd name="T94" fmla="*/ 13 w 395"/>
                <a:gd name="T95" fmla="*/ 159 h 278"/>
                <a:gd name="T96" fmla="*/ 5 w 395"/>
                <a:gd name="T97" fmla="*/ 160 h 278"/>
                <a:gd name="T98" fmla="*/ 26 w 395"/>
                <a:gd name="T99" fmla="*/ 193 h 278"/>
                <a:gd name="T100" fmla="*/ 0 w 395"/>
                <a:gd name="T101" fmla="*/ 196 h 278"/>
                <a:gd name="T102" fmla="*/ 19 w 395"/>
                <a:gd name="T103" fmla="*/ 216 h 278"/>
                <a:gd name="T104" fmla="*/ 29 w 395"/>
                <a:gd name="T105" fmla="*/ 223 h 278"/>
                <a:gd name="T106" fmla="*/ 31 w 395"/>
                <a:gd name="T107" fmla="*/ 232 h 278"/>
                <a:gd name="T108" fmla="*/ 5 w 395"/>
                <a:gd name="T109" fmla="*/ 238 h 278"/>
                <a:gd name="T110" fmla="*/ 16 w 395"/>
                <a:gd name="T111" fmla="*/ 254 h 278"/>
                <a:gd name="T112" fmla="*/ 38 w 395"/>
                <a:gd name="T113" fmla="*/ 260 h 278"/>
                <a:gd name="T114" fmla="*/ 9 w 395"/>
                <a:gd name="T115" fmla="*/ 254 h 278"/>
                <a:gd name="T116" fmla="*/ 383 w 395"/>
                <a:gd name="T117" fmla="*/ 165 h 278"/>
                <a:gd name="T118" fmla="*/ 389 w 395"/>
                <a:gd name="T119" fmla="*/ 15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5" h="278">
                  <a:moveTo>
                    <a:pt x="376" y="277"/>
                  </a:moveTo>
                  <a:cubicBezTo>
                    <a:pt x="374" y="275"/>
                    <a:pt x="372" y="271"/>
                    <a:pt x="369" y="268"/>
                  </a:cubicBezTo>
                  <a:cubicBezTo>
                    <a:pt x="368" y="266"/>
                    <a:pt x="367" y="264"/>
                    <a:pt x="366" y="264"/>
                  </a:cubicBezTo>
                  <a:cubicBezTo>
                    <a:pt x="366" y="264"/>
                    <a:pt x="365" y="264"/>
                    <a:pt x="365" y="263"/>
                  </a:cubicBezTo>
                  <a:cubicBezTo>
                    <a:pt x="363" y="263"/>
                    <a:pt x="363" y="263"/>
                    <a:pt x="363" y="263"/>
                  </a:cubicBezTo>
                  <a:cubicBezTo>
                    <a:pt x="360" y="261"/>
                    <a:pt x="358" y="261"/>
                    <a:pt x="357" y="261"/>
                  </a:cubicBezTo>
                  <a:cubicBezTo>
                    <a:pt x="357" y="261"/>
                    <a:pt x="357" y="261"/>
                    <a:pt x="357" y="261"/>
                  </a:cubicBezTo>
                  <a:cubicBezTo>
                    <a:pt x="356" y="261"/>
                    <a:pt x="356" y="262"/>
                    <a:pt x="355" y="263"/>
                  </a:cubicBezTo>
                  <a:cubicBezTo>
                    <a:pt x="355" y="263"/>
                    <a:pt x="355" y="263"/>
                    <a:pt x="355" y="263"/>
                  </a:cubicBezTo>
                  <a:cubicBezTo>
                    <a:pt x="354" y="263"/>
                    <a:pt x="354" y="263"/>
                    <a:pt x="354" y="263"/>
                  </a:cubicBezTo>
                  <a:cubicBezTo>
                    <a:pt x="354" y="263"/>
                    <a:pt x="354" y="263"/>
                    <a:pt x="354" y="263"/>
                  </a:cubicBezTo>
                  <a:cubicBezTo>
                    <a:pt x="354" y="261"/>
                    <a:pt x="355" y="260"/>
                    <a:pt x="356" y="257"/>
                  </a:cubicBezTo>
                  <a:cubicBezTo>
                    <a:pt x="357" y="255"/>
                    <a:pt x="358" y="253"/>
                    <a:pt x="358" y="252"/>
                  </a:cubicBezTo>
                  <a:cubicBezTo>
                    <a:pt x="358" y="251"/>
                    <a:pt x="358" y="251"/>
                    <a:pt x="358" y="251"/>
                  </a:cubicBezTo>
                  <a:cubicBezTo>
                    <a:pt x="360" y="252"/>
                    <a:pt x="360" y="252"/>
                    <a:pt x="360" y="252"/>
                  </a:cubicBezTo>
                  <a:cubicBezTo>
                    <a:pt x="360" y="252"/>
                    <a:pt x="360" y="252"/>
                    <a:pt x="360" y="252"/>
                  </a:cubicBezTo>
                  <a:cubicBezTo>
                    <a:pt x="359" y="253"/>
                    <a:pt x="359" y="254"/>
                    <a:pt x="359" y="254"/>
                  </a:cubicBezTo>
                  <a:cubicBezTo>
                    <a:pt x="359" y="255"/>
                    <a:pt x="359" y="255"/>
                    <a:pt x="359" y="255"/>
                  </a:cubicBezTo>
                  <a:cubicBezTo>
                    <a:pt x="360" y="255"/>
                    <a:pt x="361" y="256"/>
                    <a:pt x="365" y="258"/>
                  </a:cubicBezTo>
                  <a:cubicBezTo>
                    <a:pt x="367" y="258"/>
                    <a:pt x="367" y="258"/>
                    <a:pt x="367" y="258"/>
                  </a:cubicBezTo>
                  <a:cubicBezTo>
                    <a:pt x="368" y="258"/>
                    <a:pt x="370" y="258"/>
                    <a:pt x="374" y="258"/>
                  </a:cubicBezTo>
                  <a:cubicBezTo>
                    <a:pt x="378" y="257"/>
                    <a:pt x="380" y="256"/>
                    <a:pt x="382" y="256"/>
                  </a:cubicBezTo>
                  <a:cubicBezTo>
                    <a:pt x="383" y="255"/>
                    <a:pt x="383" y="255"/>
                    <a:pt x="383" y="255"/>
                  </a:cubicBezTo>
                  <a:cubicBezTo>
                    <a:pt x="383" y="255"/>
                    <a:pt x="384" y="254"/>
                    <a:pt x="384" y="254"/>
                  </a:cubicBezTo>
                  <a:cubicBezTo>
                    <a:pt x="384" y="253"/>
                    <a:pt x="384" y="253"/>
                    <a:pt x="384" y="253"/>
                  </a:cubicBezTo>
                  <a:cubicBezTo>
                    <a:pt x="385" y="254"/>
                    <a:pt x="385" y="254"/>
                    <a:pt x="385" y="254"/>
                  </a:cubicBezTo>
                  <a:cubicBezTo>
                    <a:pt x="385" y="254"/>
                    <a:pt x="385" y="254"/>
                    <a:pt x="385" y="254"/>
                  </a:cubicBezTo>
                  <a:cubicBezTo>
                    <a:pt x="385" y="257"/>
                    <a:pt x="384" y="259"/>
                    <a:pt x="384" y="260"/>
                  </a:cubicBezTo>
                  <a:cubicBezTo>
                    <a:pt x="384" y="261"/>
                    <a:pt x="383" y="261"/>
                    <a:pt x="383" y="261"/>
                  </a:cubicBezTo>
                  <a:cubicBezTo>
                    <a:pt x="381" y="262"/>
                    <a:pt x="378" y="262"/>
                    <a:pt x="374" y="263"/>
                  </a:cubicBezTo>
                  <a:cubicBezTo>
                    <a:pt x="369" y="263"/>
                    <a:pt x="369" y="263"/>
                    <a:pt x="369" y="263"/>
                  </a:cubicBezTo>
                  <a:cubicBezTo>
                    <a:pt x="370" y="265"/>
                    <a:pt x="371" y="267"/>
                    <a:pt x="374" y="270"/>
                  </a:cubicBezTo>
                  <a:cubicBezTo>
                    <a:pt x="377" y="273"/>
                    <a:pt x="377" y="273"/>
                    <a:pt x="377" y="273"/>
                  </a:cubicBezTo>
                  <a:cubicBezTo>
                    <a:pt x="377" y="274"/>
                    <a:pt x="378" y="274"/>
                    <a:pt x="378" y="275"/>
                  </a:cubicBezTo>
                  <a:cubicBezTo>
                    <a:pt x="377" y="278"/>
                    <a:pt x="377" y="278"/>
                    <a:pt x="377" y="278"/>
                  </a:cubicBezTo>
                  <a:cubicBezTo>
                    <a:pt x="377" y="278"/>
                    <a:pt x="377" y="278"/>
                    <a:pt x="377" y="278"/>
                  </a:cubicBezTo>
                  <a:lnTo>
                    <a:pt x="376" y="277"/>
                  </a:lnTo>
                  <a:close/>
                  <a:moveTo>
                    <a:pt x="387" y="251"/>
                  </a:moveTo>
                  <a:cubicBezTo>
                    <a:pt x="386" y="250"/>
                    <a:pt x="385" y="250"/>
                    <a:pt x="384" y="250"/>
                  </a:cubicBezTo>
                  <a:cubicBezTo>
                    <a:pt x="381" y="249"/>
                    <a:pt x="381" y="249"/>
                    <a:pt x="381" y="249"/>
                  </a:cubicBezTo>
                  <a:cubicBezTo>
                    <a:pt x="381" y="249"/>
                    <a:pt x="381" y="249"/>
                    <a:pt x="381" y="249"/>
                  </a:cubicBezTo>
                  <a:cubicBezTo>
                    <a:pt x="381" y="248"/>
                    <a:pt x="381" y="248"/>
                    <a:pt x="381" y="248"/>
                  </a:cubicBezTo>
                  <a:cubicBezTo>
                    <a:pt x="381" y="248"/>
                    <a:pt x="381" y="248"/>
                    <a:pt x="381" y="248"/>
                  </a:cubicBezTo>
                  <a:cubicBezTo>
                    <a:pt x="383" y="248"/>
                    <a:pt x="384" y="248"/>
                    <a:pt x="384" y="248"/>
                  </a:cubicBezTo>
                  <a:cubicBezTo>
                    <a:pt x="384" y="248"/>
                    <a:pt x="385" y="248"/>
                    <a:pt x="385" y="247"/>
                  </a:cubicBezTo>
                  <a:cubicBezTo>
                    <a:pt x="385" y="247"/>
                    <a:pt x="385" y="246"/>
                    <a:pt x="386" y="243"/>
                  </a:cubicBezTo>
                  <a:cubicBezTo>
                    <a:pt x="387" y="241"/>
                    <a:pt x="387" y="241"/>
                    <a:pt x="387" y="241"/>
                  </a:cubicBezTo>
                  <a:cubicBezTo>
                    <a:pt x="386" y="241"/>
                    <a:pt x="384" y="240"/>
                    <a:pt x="381" y="240"/>
                  </a:cubicBezTo>
                  <a:cubicBezTo>
                    <a:pt x="371" y="237"/>
                    <a:pt x="371" y="237"/>
                    <a:pt x="371" y="237"/>
                  </a:cubicBezTo>
                  <a:cubicBezTo>
                    <a:pt x="368" y="237"/>
                    <a:pt x="366" y="236"/>
                    <a:pt x="365" y="236"/>
                  </a:cubicBezTo>
                  <a:cubicBezTo>
                    <a:pt x="365" y="236"/>
                    <a:pt x="364" y="236"/>
                    <a:pt x="364" y="237"/>
                  </a:cubicBezTo>
                  <a:cubicBezTo>
                    <a:pt x="364" y="237"/>
                    <a:pt x="364" y="238"/>
                    <a:pt x="363" y="239"/>
                  </a:cubicBezTo>
                  <a:cubicBezTo>
                    <a:pt x="363" y="239"/>
                    <a:pt x="363" y="239"/>
                    <a:pt x="363" y="239"/>
                  </a:cubicBezTo>
                  <a:cubicBezTo>
                    <a:pt x="362" y="239"/>
                    <a:pt x="362" y="239"/>
                    <a:pt x="362" y="239"/>
                  </a:cubicBezTo>
                  <a:cubicBezTo>
                    <a:pt x="362" y="238"/>
                    <a:pt x="362" y="238"/>
                    <a:pt x="362" y="238"/>
                  </a:cubicBezTo>
                  <a:cubicBezTo>
                    <a:pt x="362" y="237"/>
                    <a:pt x="363" y="235"/>
                    <a:pt x="363" y="233"/>
                  </a:cubicBezTo>
                  <a:cubicBezTo>
                    <a:pt x="364" y="230"/>
                    <a:pt x="364" y="228"/>
                    <a:pt x="364" y="227"/>
                  </a:cubicBezTo>
                  <a:cubicBezTo>
                    <a:pt x="365" y="227"/>
                    <a:pt x="365" y="227"/>
                    <a:pt x="365" y="227"/>
                  </a:cubicBezTo>
                  <a:cubicBezTo>
                    <a:pt x="366" y="227"/>
                    <a:pt x="366" y="227"/>
                    <a:pt x="366" y="227"/>
                  </a:cubicBezTo>
                  <a:cubicBezTo>
                    <a:pt x="366" y="227"/>
                    <a:pt x="366" y="227"/>
                    <a:pt x="366" y="227"/>
                  </a:cubicBezTo>
                  <a:cubicBezTo>
                    <a:pt x="366" y="229"/>
                    <a:pt x="366" y="229"/>
                    <a:pt x="366" y="230"/>
                  </a:cubicBezTo>
                  <a:cubicBezTo>
                    <a:pt x="366" y="230"/>
                    <a:pt x="366" y="230"/>
                    <a:pt x="366" y="230"/>
                  </a:cubicBezTo>
                  <a:cubicBezTo>
                    <a:pt x="367" y="231"/>
                    <a:pt x="369" y="231"/>
                    <a:pt x="372" y="232"/>
                  </a:cubicBezTo>
                  <a:cubicBezTo>
                    <a:pt x="383" y="234"/>
                    <a:pt x="383" y="234"/>
                    <a:pt x="383" y="234"/>
                  </a:cubicBezTo>
                  <a:cubicBezTo>
                    <a:pt x="386" y="235"/>
                    <a:pt x="387" y="235"/>
                    <a:pt x="388" y="236"/>
                  </a:cubicBezTo>
                  <a:cubicBezTo>
                    <a:pt x="388" y="233"/>
                    <a:pt x="388" y="233"/>
                    <a:pt x="388" y="233"/>
                  </a:cubicBezTo>
                  <a:cubicBezTo>
                    <a:pt x="389" y="231"/>
                    <a:pt x="389" y="229"/>
                    <a:pt x="389" y="229"/>
                  </a:cubicBezTo>
                  <a:cubicBezTo>
                    <a:pt x="389" y="229"/>
                    <a:pt x="389" y="229"/>
                    <a:pt x="389" y="228"/>
                  </a:cubicBezTo>
                  <a:cubicBezTo>
                    <a:pt x="389" y="228"/>
                    <a:pt x="388" y="228"/>
                    <a:pt x="388" y="228"/>
                  </a:cubicBezTo>
                  <a:cubicBezTo>
                    <a:pt x="387" y="228"/>
                    <a:pt x="386" y="227"/>
                    <a:pt x="386" y="227"/>
                  </a:cubicBezTo>
                  <a:cubicBezTo>
                    <a:pt x="386" y="227"/>
                    <a:pt x="386" y="227"/>
                    <a:pt x="386" y="227"/>
                  </a:cubicBezTo>
                  <a:cubicBezTo>
                    <a:pt x="386" y="226"/>
                    <a:pt x="386" y="226"/>
                    <a:pt x="386" y="226"/>
                  </a:cubicBezTo>
                  <a:cubicBezTo>
                    <a:pt x="386" y="226"/>
                    <a:pt x="386" y="226"/>
                    <a:pt x="386" y="226"/>
                  </a:cubicBezTo>
                  <a:cubicBezTo>
                    <a:pt x="389" y="226"/>
                    <a:pt x="389" y="226"/>
                    <a:pt x="389" y="226"/>
                  </a:cubicBezTo>
                  <a:cubicBezTo>
                    <a:pt x="390" y="227"/>
                    <a:pt x="391" y="227"/>
                    <a:pt x="392" y="227"/>
                  </a:cubicBezTo>
                  <a:cubicBezTo>
                    <a:pt x="392" y="227"/>
                    <a:pt x="392" y="227"/>
                    <a:pt x="392" y="227"/>
                  </a:cubicBezTo>
                  <a:cubicBezTo>
                    <a:pt x="392" y="228"/>
                    <a:pt x="391" y="230"/>
                    <a:pt x="390" y="235"/>
                  </a:cubicBezTo>
                  <a:cubicBezTo>
                    <a:pt x="389" y="243"/>
                    <a:pt x="389" y="243"/>
                    <a:pt x="389" y="243"/>
                  </a:cubicBezTo>
                  <a:cubicBezTo>
                    <a:pt x="388" y="247"/>
                    <a:pt x="387" y="250"/>
                    <a:pt x="387" y="251"/>
                  </a:cubicBezTo>
                  <a:close/>
                  <a:moveTo>
                    <a:pt x="366" y="220"/>
                  </a:moveTo>
                  <a:cubicBezTo>
                    <a:pt x="366" y="220"/>
                    <a:pt x="366" y="220"/>
                    <a:pt x="366" y="220"/>
                  </a:cubicBezTo>
                  <a:cubicBezTo>
                    <a:pt x="366" y="218"/>
                    <a:pt x="366" y="217"/>
                    <a:pt x="366" y="214"/>
                  </a:cubicBezTo>
                  <a:cubicBezTo>
                    <a:pt x="366" y="211"/>
                    <a:pt x="366" y="209"/>
                    <a:pt x="366" y="208"/>
                  </a:cubicBezTo>
                  <a:cubicBezTo>
                    <a:pt x="367" y="208"/>
                    <a:pt x="367" y="208"/>
                    <a:pt x="367" y="208"/>
                  </a:cubicBezTo>
                  <a:cubicBezTo>
                    <a:pt x="368" y="208"/>
                    <a:pt x="368" y="208"/>
                    <a:pt x="368" y="208"/>
                  </a:cubicBezTo>
                  <a:cubicBezTo>
                    <a:pt x="368" y="208"/>
                    <a:pt x="368" y="208"/>
                    <a:pt x="368" y="208"/>
                  </a:cubicBezTo>
                  <a:cubicBezTo>
                    <a:pt x="368" y="209"/>
                    <a:pt x="368" y="210"/>
                    <a:pt x="368" y="210"/>
                  </a:cubicBezTo>
                  <a:cubicBezTo>
                    <a:pt x="368" y="211"/>
                    <a:pt x="368" y="211"/>
                    <a:pt x="369" y="211"/>
                  </a:cubicBezTo>
                  <a:cubicBezTo>
                    <a:pt x="370" y="211"/>
                    <a:pt x="372" y="212"/>
                    <a:pt x="375" y="212"/>
                  </a:cubicBezTo>
                  <a:cubicBezTo>
                    <a:pt x="385" y="212"/>
                    <a:pt x="385" y="212"/>
                    <a:pt x="385" y="212"/>
                  </a:cubicBezTo>
                  <a:cubicBezTo>
                    <a:pt x="388" y="213"/>
                    <a:pt x="390" y="213"/>
                    <a:pt x="391" y="213"/>
                  </a:cubicBezTo>
                  <a:cubicBezTo>
                    <a:pt x="391" y="213"/>
                    <a:pt x="391" y="212"/>
                    <a:pt x="392" y="212"/>
                  </a:cubicBezTo>
                  <a:cubicBezTo>
                    <a:pt x="392" y="212"/>
                    <a:pt x="392" y="211"/>
                    <a:pt x="392" y="210"/>
                  </a:cubicBezTo>
                  <a:cubicBezTo>
                    <a:pt x="392" y="210"/>
                    <a:pt x="392" y="210"/>
                    <a:pt x="392" y="210"/>
                  </a:cubicBezTo>
                  <a:cubicBezTo>
                    <a:pt x="393" y="210"/>
                    <a:pt x="393" y="210"/>
                    <a:pt x="393" y="210"/>
                  </a:cubicBezTo>
                  <a:cubicBezTo>
                    <a:pt x="394" y="210"/>
                    <a:pt x="394" y="210"/>
                    <a:pt x="394" y="210"/>
                  </a:cubicBezTo>
                  <a:cubicBezTo>
                    <a:pt x="393" y="211"/>
                    <a:pt x="393" y="213"/>
                    <a:pt x="393" y="216"/>
                  </a:cubicBezTo>
                  <a:cubicBezTo>
                    <a:pt x="393" y="218"/>
                    <a:pt x="393" y="220"/>
                    <a:pt x="393" y="222"/>
                  </a:cubicBezTo>
                  <a:cubicBezTo>
                    <a:pt x="393" y="222"/>
                    <a:pt x="393" y="222"/>
                    <a:pt x="393" y="222"/>
                  </a:cubicBezTo>
                  <a:cubicBezTo>
                    <a:pt x="391" y="222"/>
                    <a:pt x="391" y="222"/>
                    <a:pt x="391" y="222"/>
                  </a:cubicBezTo>
                  <a:cubicBezTo>
                    <a:pt x="391" y="222"/>
                    <a:pt x="391" y="222"/>
                    <a:pt x="391" y="222"/>
                  </a:cubicBezTo>
                  <a:cubicBezTo>
                    <a:pt x="391" y="220"/>
                    <a:pt x="391" y="219"/>
                    <a:pt x="391" y="219"/>
                  </a:cubicBezTo>
                  <a:cubicBezTo>
                    <a:pt x="391" y="219"/>
                    <a:pt x="391" y="219"/>
                    <a:pt x="390" y="219"/>
                  </a:cubicBezTo>
                  <a:cubicBezTo>
                    <a:pt x="389" y="218"/>
                    <a:pt x="388" y="218"/>
                    <a:pt x="384" y="218"/>
                  </a:cubicBezTo>
                  <a:cubicBezTo>
                    <a:pt x="374" y="217"/>
                    <a:pt x="374" y="217"/>
                    <a:pt x="374" y="217"/>
                  </a:cubicBezTo>
                  <a:cubicBezTo>
                    <a:pt x="371" y="217"/>
                    <a:pt x="369" y="217"/>
                    <a:pt x="368" y="217"/>
                  </a:cubicBezTo>
                  <a:cubicBezTo>
                    <a:pt x="368" y="217"/>
                    <a:pt x="368" y="217"/>
                    <a:pt x="368" y="218"/>
                  </a:cubicBezTo>
                  <a:cubicBezTo>
                    <a:pt x="368" y="218"/>
                    <a:pt x="367" y="219"/>
                    <a:pt x="367" y="220"/>
                  </a:cubicBezTo>
                  <a:cubicBezTo>
                    <a:pt x="367" y="220"/>
                    <a:pt x="367" y="220"/>
                    <a:pt x="367" y="220"/>
                  </a:cubicBezTo>
                  <a:lnTo>
                    <a:pt x="366" y="220"/>
                  </a:lnTo>
                  <a:close/>
                  <a:moveTo>
                    <a:pt x="376" y="206"/>
                  </a:moveTo>
                  <a:cubicBezTo>
                    <a:pt x="374" y="206"/>
                    <a:pt x="372" y="205"/>
                    <a:pt x="371" y="204"/>
                  </a:cubicBezTo>
                  <a:cubicBezTo>
                    <a:pt x="369" y="203"/>
                    <a:pt x="368" y="202"/>
                    <a:pt x="367" y="200"/>
                  </a:cubicBezTo>
                  <a:cubicBezTo>
                    <a:pt x="367" y="198"/>
                    <a:pt x="366" y="197"/>
                    <a:pt x="366" y="194"/>
                  </a:cubicBezTo>
                  <a:cubicBezTo>
                    <a:pt x="366" y="192"/>
                    <a:pt x="367" y="189"/>
                    <a:pt x="368" y="186"/>
                  </a:cubicBezTo>
                  <a:cubicBezTo>
                    <a:pt x="368" y="186"/>
                    <a:pt x="368" y="186"/>
                    <a:pt x="368" y="186"/>
                  </a:cubicBezTo>
                  <a:cubicBezTo>
                    <a:pt x="370" y="186"/>
                    <a:pt x="372" y="187"/>
                    <a:pt x="375" y="186"/>
                  </a:cubicBezTo>
                  <a:cubicBezTo>
                    <a:pt x="375" y="187"/>
                    <a:pt x="375" y="187"/>
                    <a:pt x="375" y="187"/>
                  </a:cubicBezTo>
                  <a:cubicBezTo>
                    <a:pt x="375" y="188"/>
                    <a:pt x="375" y="188"/>
                    <a:pt x="375" y="188"/>
                  </a:cubicBezTo>
                  <a:cubicBezTo>
                    <a:pt x="375" y="188"/>
                    <a:pt x="375" y="188"/>
                    <a:pt x="375" y="188"/>
                  </a:cubicBezTo>
                  <a:cubicBezTo>
                    <a:pt x="374" y="188"/>
                    <a:pt x="374" y="188"/>
                    <a:pt x="374" y="188"/>
                  </a:cubicBezTo>
                  <a:cubicBezTo>
                    <a:pt x="374" y="188"/>
                    <a:pt x="373" y="188"/>
                    <a:pt x="371" y="188"/>
                  </a:cubicBezTo>
                  <a:cubicBezTo>
                    <a:pt x="371" y="189"/>
                    <a:pt x="370" y="190"/>
                    <a:pt x="369" y="191"/>
                  </a:cubicBezTo>
                  <a:cubicBezTo>
                    <a:pt x="369" y="192"/>
                    <a:pt x="369" y="194"/>
                    <a:pt x="369" y="195"/>
                  </a:cubicBezTo>
                  <a:cubicBezTo>
                    <a:pt x="369" y="197"/>
                    <a:pt x="370" y="199"/>
                    <a:pt x="371" y="200"/>
                  </a:cubicBezTo>
                  <a:cubicBezTo>
                    <a:pt x="372" y="200"/>
                    <a:pt x="373" y="201"/>
                    <a:pt x="374" y="201"/>
                  </a:cubicBezTo>
                  <a:cubicBezTo>
                    <a:pt x="376" y="201"/>
                    <a:pt x="377" y="200"/>
                    <a:pt x="378" y="198"/>
                  </a:cubicBezTo>
                  <a:cubicBezTo>
                    <a:pt x="378" y="198"/>
                    <a:pt x="378" y="197"/>
                    <a:pt x="378" y="195"/>
                  </a:cubicBezTo>
                  <a:cubicBezTo>
                    <a:pt x="379" y="192"/>
                    <a:pt x="379" y="189"/>
                    <a:pt x="380" y="188"/>
                  </a:cubicBezTo>
                  <a:cubicBezTo>
                    <a:pt x="381" y="187"/>
                    <a:pt x="383" y="186"/>
                    <a:pt x="386" y="186"/>
                  </a:cubicBezTo>
                  <a:cubicBezTo>
                    <a:pt x="388" y="186"/>
                    <a:pt x="390" y="186"/>
                    <a:pt x="392" y="188"/>
                  </a:cubicBezTo>
                  <a:cubicBezTo>
                    <a:pt x="394" y="190"/>
                    <a:pt x="395" y="193"/>
                    <a:pt x="395" y="196"/>
                  </a:cubicBezTo>
                  <a:cubicBezTo>
                    <a:pt x="395" y="199"/>
                    <a:pt x="394" y="201"/>
                    <a:pt x="394" y="203"/>
                  </a:cubicBezTo>
                  <a:cubicBezTo>
                    <a:pt x="393" y="203"/>
                    <a:pt x="393" y="203"/>
                    <a:pt x="393" y="203"/>
                  </a:cubicBezTo>
                  <a:cubicBezTo>
                    <a:pt x="392" y="203"/>
                    <a:pt x="390" y="203"/>
                    <a:pt x="388" y="203"/>
                  </a:cubicBezTo>
                  <a:cubicBezTo>
                    <a:pt x="387" y="203"/>
                    <a:pt x="387" y="203"/>
                    <a:pt x="387" y="203"/>
                  </a:cubicBezTo>
                  <a:cubicBezTo>
                    <a:pt x="387" y="202"/>
                    <a:pt x="387" y="202"/>
                    <a:pt x="387" y="202"/>
                  </a:cubicBezTo>
                  <a:cubicBezTo>
                    <a:pt x="388" y="201"/>
                    <a:pt x="388" y="201"/>
                    <a:pt x="388" y="201"/>
                  </a:cubicBezTo>
                  <a:cubicBezTo>
                    <a:pt x="389" y="201"/>
                    <a:pt x="390" y="201"/>
                    <a:pt x="391" y="201"/>
                  </a:cubicBezTo>
                  <a:cubicBezTo>
                    <a:pt x="391" y="201"/>
                    <a:pt x="392" y="200"/>
                    <a:pt x="392" y="199"/>
                  </a:cubicBezTo>
                  <a:cubicBezTo>
                    <a:pt x="392" y="198"/>
                    <a:pt x="393" y="197"/>
                    <a:pt x="392" y="196"/>
                  </a:cubicBezTo>
                  <a:cubicBezTo>
                    <a:pt x="392" y="194"/>
                    <a:pt x="392" y="193"/>
                    <a:pt x="391" y="192"/>
                  </a:cubicBezTo>
                  <a:cubicBezTo>
                    <a:pt x="390" y="191"/>
                    <a:pt x="389" y="190"/>
                    <a:pt x="388" y="190"/>
                  </a:cubicBezTo>
                  <a:cubicBezTo>
                    <a:pt x="386" y="190"/>
                    <a:pt x="385" y="191"/>
                    <a:pt x="384" y="192"/>
                  </a:cubicBezTo>
                  <a:cubicBezTo>
                    <a:pt x="384" y="193"/>
                    <a:pt x="384" y="194"/>
                    <a:pt x="383" y="197"/>
                  </a:cubicBezTo>
                  <a:cubicBezTo>
                    <a:pt x="383" y="197"/>
                    <a:pt x="383" y="198"/>
                    <a:pt x="383" y="199"/>
                  </a:cubicBezTo>
                  <a:cubicBezTo>
                    <a:pt x="383" y="200"/>
                    <a:pt x="383" y="201"/>
                    <a:pt x="383" y="201"/>
                  </a:cubicBezTo>
                  <a:cubicBezTo>
                    <a:pt x="382" y="203"/>
                    <a:pt x="381" y="204"/>
                    <a:pt x="380" y="204"/>
                  </a:cubicBezTo>
                  <a:cubicBezTo>
                    <a:pt x="379" y="205"/>
                    <a:pt x="378" y="205"/>
                    <a:pt x="376" y="206"/>
                  </a:cubicBezTo>
                  <a:close/>
                  <a:moveTo>
                    <a:pt x="369" y="157"/>
                  </a:moveTo>
                  <a:cubicBezTo>
                    <a:pt x="367" y="157"/>
                    <a:pt x="365" y="157"/>
                    <a:pt x="363" y="158"/>
                  </a:cubicBezTo>
                  <a:cubicBezTo>
                    <a:pt x="363" y="158"/>
                    <a:pt x="363" y="158"/>
                    <a:pt x="363" y="158"/>
                  </a:cubicBezTo>
                  <a:cubicBezTo>
                    <a:pt x="359" y="144"/>
                    <a:pt x="359" y="144"/>
                    <a:pt x="359" y="144"/>
                  </a:cubicBezTo>
                  <a:cubicBezTo>
                    <a:pt x="358" y="142"/>
                    <a:pt x="358" y="141"/>
                    <a:pt x="358" y="140"/>
                  </a:cubicBezTo>
                  <a:cubicBezTo>
                    <a:pt x="358" y="139"/>
                    <a:pt x="358" y="139"/>
                    <a:pt x="358" y="139"/>
                  </a:cubicBezTo>
                  <a:cubicBezTo>
                    <a:pt x="358" y="139"/>
                    <a:pt x="358" y="139"/>
                    <a:pt x="358" y="139"/>
                  </a:cubicBezTo>
                  <a:cubicBezTo>
                    <a:pt x="358" y="139"/>
                    <a:pt x="358" y="139"/>
                    <a:pt x="358" y="139"/>
                  </a:cubicBezTo>
                  <a:cubicBezTo>
                    <a:pt x="359" y="140"/>
                    <a:pt x="360" y="140"/>
                    <a:pt x="360" y="140"/>
                  </a:cubicBezTo>
                  <a:cubicBezTo>
                    <a:pt x="360" y="140"/>
                    <a:pt x="361" y="140"/>
                    <a:pt x="362" y="140"/>
                  </a:cubicBezTo>
                  <a:cubicBezTo>
                    <a:pt x="367" y="139"/>
                    <a:pt x="367" y="139"/>
                    <a:pt x="367" y="139"/>
                  </a:cubicBezTo>
                  <a:cubicBezTo>
                    <a:pt x="376" y="136"/>
                    <a:pt x="376" y="136"/>
                    <a:pt x="376" y="136"/>
                  </a:cubicBezTo>
                  <a:cubicBezTo>
                    <a:pt x="379" y="135"/>
                    <a:pt x="381" y="135"/>
                    <a:pt x="382" y="134"/>
                  </a:cubicBezTo>
                  <a:cubicBezTo>
                    <a:pt x="382" y="134"/>
                    <a:pt x="382" y="134"/>
                    <a:pt x="382" y="133"/>
                  </a:cubicBezTo>
                  <a:cubicBezTo>
                    <a:pt x="382" y="133"/>
                    <a:pt x="382" y="133"/>
                    <a:pt x="382" y="131"/>
                  </a:cubicBezTo>
                  <a:cubicBezTo>
                    <a:pt x="382" y="131"/>
                    <a:pt x="382" y="131"/>
                    <a:pt x="382" y="131"/>
                  </a:cubicBezTo>
                  <a:cubicBezTo>
                    <a:pt x="383" y="131"/>
                    <a:pt x="383" y="131"/>
                    <a:pt x="383" y="131"/>
                  </a:cubicBezTo>
                  <a:cubicBezTo>
                    <a:pt x="383" y="131"/>
                    <a:pt x="383" y="131"/>
                    <a:pt x="383" y="131"/>
                  </a:cubicBezTo>
                  <a:cubicBezTo>
                    <a:pt x="384" y="132"/>
                    <a:pt x="384" y="134"/>
                    <a:pt x="385" y="137"/>
                  </a:cubicBezTo>
                  <a:cubicBezTo>
                    <a:pt x="385" y="139"/>
                    <a:pt x="387" y="143"/>
                    <a:pt x="389" y="150"/>
                  </a:cubicBezTo>
                  <a:cubicBezTo>
                    <a:pt x="389" y="150"/>
                    <a:pt x="389" y="150"/>
                    <a:pt x="389" y="150"/>
                  </a:cubicBezTo>
                  <a:cubicBezTo>
                    <a:pt x="386" y="150"/>
                    <a:pt x="386" y="150"/>
                    <a:pt x="386" y="150"/>
                  </a:cubicBezTo>
                  <a:cubicBezTo>
                    <a:pt x="386" y="150"/>
                    <a:pt x="385" y="150"/>
                    <a:pt x="385" y="151"/>
                  </a:cubicBezTo>
                  <a:cubicBezTo>
                    <a:pt x="383" y="151"/>
                    <a:pt x="383" y="151"/>
                    <a:pt x="383" y="151"/>
                  </a:cubicBezTo>
                  <a:cubicBezTo>
                    <a:pt x="383" y="151"/>
                    <a:pt x="383" y="151"/>
                    <a:pt x="383" y="151"/>
                  </a:cubicBezTo>
                  <a:cubicBezTo>
                    <a:pt x="382" y="150"/>
                    <a:pt x="382" y="150"/>
                    <a:pt x="382" y="150"/>
                  </a:cubicBezTo>
                  <a:cubicBezTo>
                    <a:pt x="383" y="150"/>
                    <a:pt x="383" y="150"/>
                    <a:pt x="383" y="150"/>
                  </a:cubicBezTo>
                  <a:cubicBezTo>
                    <a:pt x="384" y="149"/>
                    <a:pt x="385" y="149"/>
                    <a:pt x="385" y="148"/>
                  </a:cubicBezTo>
                  <a:cubicBezTo>
                    <a:pt x="386" y="148"/>
                    <a:pt x="385" y="148"/>
                    <a:pt x="385" y="146"/>
                  </a:cubicBezTo>
                  <a:cubicBezTo>
                    <a:pt x="385" y="145"/>
                    <a:pt x="385" y="144"/>
                    <a:pt x="384" y="143"/>
                  </a:cubicBezTo>
                  <a:cubicBezTo>
                    <a:pt x="384" y="142"/>
                    <a:pt x="384" y="141"/>
                    <a:pt x="383" y="140"/>
                  </a:cubicBezTo>
                  <a:cubicBezTo>
                    <a:pt x="382" y="140"/>
                    <a:pt x="380" y="141"/>
                    <a:pt x="378" y="141"/>
                  </a:cubicBezTo>
                  <a:cubicBezTo>
                    <a:pt x="374" y="142"/>
                    <a:pt x="374" y="142"/>
                    <a:pt x="374" y="142"/>
                  </a:cubicBezTo>
                  <a:cubicBezTo>
                    <a:pt x="374" y="143"/>
                    <a:pt x="375" y="144"/>
                    <a:pt x="375" y="145"/>
                  </a:cubicBezTo>
                  <a:cubicBezTo>
                    <a:pt x="375" y="147"/>
                    <a:pt x="375" y="147"/>
                    <a:pt x="375" y="147"/>
                  </a:cubicBezTo>
                  <a:cubicBezTo>
                    <a:pt x="376" y="148"/>
                    <a:pt x="376" y="149"/>
                    <a:pt x="376" y="149"/>
                  </a:cubicBezTo>
                  <a:cubicBezTo>
                    <a:pt x="377" y="149"/>
                    <a:pt x="377" y="149"/>
                    <a:pt x="379" y="149"/>
                  </a:cubicBezTo>
                  <a:cubicBezTo>
                    <a:pt x="379" y="149"/>
                    <a:pt x="379" y="149"/>
                    <a:pt x="379" y="149"/>
                  </a:cubicBezTo>
                  <a:cubicBezTo>
                    <a:pt x="379" y="150"/>
                    <a:pt x="379" y="150"/>
                    <a:pt x="379" y="150"/>
                  </a:cubicBezTo>
                  <a:cubicBezTo>
                    <a:pt x="379" y="150"/>
                    <a:pt x="379" y="150"/>
                    <a:pt x="379" y="150"/>
                  </a:cubicBezTo>
                  <a:cubicBezTo>
                    <a:pt x="378" y="151"/>
                    <a:pt x="377" y="151"/>
                    <a:pt x="376" y="151"/>
                  </a:cubicBezTo>
                  <a:cubicBezTo>
                    <a:pt x="374" y="152"/>
                    <a:pt x="373" y="152"/>
                    <a:pt x="371" y="152"/>
                  </a:cubicBezTo>
                  <a:cubicBezTo>
                    <a:pt x="371" y="152"/>
                    <a:pt x="371" y="152"/>
                    <a:pt x="371" y="152"/>
                  </a:cubicBezTo>
                  <a:cubicBezTo>
                    <a:pt x="371" y="151"/>
                    <a:pt x="371" y="151"/>
                    <a:pt x="371" y="151"/>
                  </a:cubicBezTo>
                  <a:cubicBezTo>
                    <a:pt x="371" y="151"/>
                    <a:pt x="371" y="151"/>
                    <a:pt x="371" y="151"/>
                  </a:cubicBezTo>
                  <a:cubicBezTo>
                    <a:pt x="372" y="150"/>
                    <a:pt x="373" y="150"/>
                    <a:pt x="373" y="150"/>
                  </a:cubicBezTo>
                  <a:cubicBezTo>
                    <a:pt x="374" y="150"/>
                    <a:pt x="374" y="149"/>
                    <a:pt x="373" y="148"/>
                  </a:cubicBezTo>
                  <a:cubicBezTo>
                    <a:pt x="373" y="147"/>
                    <a:pt x="373" y="146"/>
                    <a:pt x="373" y="145"/>
                  </a:cubicBezTo>
                  <a:cubicBezTo>
                    <a:pt x="373" y="145"/>
                    <a:pt x="372" y="144"/>
                    <a:pt x="372" y="143"/>
                  </a:cubicBezTo>
                  <a:cubicBezTo>
                    <a:pt x="366" y="145"/>
                    <a:pt x="366" y="145"/>
                    <a:pt x="366" y="145"/>
                  </a:cubicBezTo>
                  <a:cubicBezTo>
                    <a:pt x="365" y="145"/>
                    <a:pt x="363" y="146"/>
                    <a:pt x="362" y="146"/>
                  </a:cubicBezTo>
                  <a:cubicBezTo>
                    <a:pt x="363" y="149"/>
                    <a:pt x="363" y="149"/>
                    <a:pt x="363" y="149"/>
                  </a:cubicBezTo>
                  <a:cubicBezTo>
                    <a:pt x="364" y="152"/>
                    <a:pt x="364" y="154"/>
                    <a:pt x="365" y="155"/>
                  </a:cubicBezTo>
                  <a:cubicBezTo>
                    <a:pt x="365" y="155"/>
                    <a:pt x="365" y="155"/>
                    <a:pt x="365" y="155"/>
                  </a:cubicBezTo>
                  <a:cubicBezTo>
                    <a:pt x="365" y="155"/>
                    <a:pt x="366" y="155"/>
                    <a:pt x="366" y="155"/>
                  </a:cubicBezTo>
                  <a:cubicBezTo>
                    <a:pt x="369" y="155"/>
                    <a:pt x="369" y="155"/>
                    <a:pt x="369" y="155"/>
                  </a:cubicBezTo>
                  <a:cubicBezTo>
                    <a:pt x="369" y="155"/>
                    <a:pt x="369" y="155"/>
                    <a:pt x="369" y="155"/>
                  </a:cubicBezTo>
                  <a:cubicBezTo>
                    <a:pt x="369" y="156"/>
                    <a:pt x="369" y="156"/>
                    <a:pt x="369" y="156"/>
                  </a:cubicBezTo>
                  <a:lnTo>
                    <a:pt x="369" y="157"/>
                  </a:lnTo>
                  <a:close/>
                  <a:moveTo>
                    <a:pt x="380" y="127"/>
                  </a:moveTo>
                  <a:cubicBezTo>
                    <a:pt x="380" y="127"/>
                    <a:pt x="380" y="127"/>
                    <a:pt x="380" y="127"/>
                  </a:cubicBezTo>
                  <a:cubicBezTo>
                    <a:pt x="380" y="126"/>
                    <a:pt x="379" y="126"/>
                    <a:pt x="379" y="126"/>
                  </a:cubicBezTo>
                  <a:cubicBezTo>
                    <a:pt x="379" y="126"/>
                    <a:pt x="378" y="125"/>
                    <a:pt x="378" y="125"/>
                  </a:cubicBezTo>
                  <a:cubicBezTo>
                    <a:pt x="377" y="125"/>
                    <a:pt x="376" y="125"/>
                    <a:pt x="374" y="125"/>
                  </a:cubicBezTo>
                  <a:cubicBezTo>
                    <a:pt x="370" y="126"/>
                    <a:pt x="370" y="126"/>
                    <a:pt x="370" y="126"/>
                  </a:cubicBezTo>
                  <a:cubicBezTo>
                    <a:pt x="364" y="126"/>
                    <a:pt x="364" y="126"/>
                    <a:pt x="364" y="126"/>
                  </a:cubicBezTo>
                  <a:cubicBezTo>
                    <a:pt x="358" y="126"/>
                    <a:pt x="354" y="126"/>
                    <a:pt x="352" y="127"/>
                  </a:cubicBezTo>
                  <a:cubicBezTo>
                    <a:pt x="350" y="124"/>
                    <a:pt x="350" y="124"/>
                    <a:pt x="350" y="124"/>
                  </a:cubicBezTo>
                  <a:cubicBezTo>
                    <a:pt x="366" y="107"/>
                    <a:pt x="366" y="107"/>
                    <a:pt x="366" y="107"/>
                  </a:cubicBezTo>
                  <a:cubicBezTo>
                    <a:pt x="368" y="105"/>
                    <a:pt x="368" y="104"/>
                    <a:pt x="369" y="104"/>
                  </a:cubicBezTo>
                  <a:cubicBezTo>
                    <a:pt x="369" y="103"/>
                    <a:pt x="369" y="103"/>
                    <a:pt x="368" y="101"/>
                  </a:cubicBezTo>
                  <a:cubicBezTo>
                    <a:pt x="368" y="101"/>
                    <a:pt x="368" y="101"/>
                    <a:pt x="368" y="101"/>
                  </a:cubicBezTo>
                  <a:cubicBezTo>
                    <a:pt x="369" y="101"/>
                    <a:pt x="369" y="101"/>
                    <a:pt x="369" y="101"/>
                  </a:cubicBezTo>
                  <a:cubicBezTo>
                    <a:pt x="370" y="101"/>
                    <a:pt x="370" y="101"/>
                    <a:pt x="370" y="101"/>
                  </a:cubicBezTo>
                  <a:cubicBezTo>
                    <a:pt x="370" y="102"/>
                    <a:pt x="371" y="103"/>
                    <a:pt x="372" y="105"/>
                  </a:cubicBezTo>
                  <a:cubicBezTo>
                    <a:pt x="373" y="108"/>
                    <a:pt x="374" y="110"/>
                    <a:pt x="375" y="112"/>
                  </a:cubicBezTo>
                  <a:cubicBezTo>
                    <a:pt x="375" y="112"/>
                    <a:pt x="375" y="112"/>
                    <a:pt x="375" y="112"/>
                  </a:cubicBezTo>
                  <a:cubicBezTo>
                    <a:pt x="373" y="112"/>
                    <a:pt x="373" y="112"/>
                    <a:pt x="373" y="112"/>
                  </a:cubicBezTo>
                  <a:cubicBezTo>
                    <a:pt x="373" y="112"/>
                    <a:pt x="373" y="112"/>
                    <a:pt x="373" y="112"/>
                  </a:cubicBezTo>
                  <a:cubicBezTo>
                    <a:pt x="373" y="111"/>
                    <a:pt x="372" y="110"/>
                    <a:pt x="372" y="110"/>
                  </a:cubicBezTo>
                  <a:cubicBezTo>
                    <a:pt x="372" y="110"/>
                    <a:pt x="371" y="110"/>
                    <a:pt x="371" y="110"/>
                  </a:cubicBezTo>
                  <a:cubicBezTo>
                    <a:pt x="371" y="110"/>
                    <a:pt x="370" y="111"/>
                    <a:pt x="368" y="113"/>
                  </a:cubicBezTo>
                  <a:cubicBezTo>
                    <a:pt x="367" y="115"/>
                    <a:pt x="367" y="115"/>
                    <a:pt x="367" y="115"/>
                  </a:cubicBezTo>
                  <a:cubicBezTo>
                    <a:pt x="358" y="124"/>
                    <a:pt x="358" y="124"/>
                    <a:pt x="358" y="124"/>
                  </a:cubicBezTo>
                  <a:cubicBezTo>
                    <a:pt x="369" y="123"/>
                    <a:pt x="369" y="123"/>
                    <a:pt x="369" y="123"/>
                  </a:cubicBezTo>
                  <a:cubicBezTo>
                    <a:pt x="370" y="123"/>
                    <a:pt x="371" y="123"/>
                    <a:pt x="373" y="123"/>
                  </a:cubicBezTo>
                  <a:cubicBezTo>
                    <a:pt x="375" y="123"/>
                    <a:pt x="376" y="123"/>
                    <a:pt x="377" y="123"/>
                  </a:cubicBezTo>
                  <a:cubicBezTo>
                    <a:pt x="377" y="122"/>
                    <a:pt x="377" y="122"/>
                    <a:pt x="377" y="122"/>
                  </a:cubicBezTo>
                  <a:cubicBezTo>
                    <a:pt x="377" y="122"/>
                    <a:pt x="377" y="121"/>
                    <a:pt x="376" y="119"/>
                  </a:cubicBezTo>
                  <a:cubicBezTo>
                    <a:pt x="377" y="119"/>
                    <a:pt x="377" y="119"/>
                    <a:pt x="377" y="119"/>
                  </a:cubicBezTo>
                  <a:cubicBezTo>
                    <a:pt x="378" y="119"/>
                    <a:pt x="378" y="119"/>
                    <a:pt x="378" y="119"/>
                  </a:cubicBezTo>
                  <a:cubicBezTo>
                    <a:pt x="378" y="119"/>
                    <a:pt x="378" y="119"/>
                    <a:pt x="378" y="119"/>
                  </a:cubicBezTo>
                  <a:cubicBezTo>
                    <a:pt x="379" y="120"/>
                    <a:pt x="379" y="121"/>
                    <a:pt x="380" y="123"/>
                  </a:cubicBezTo>
                  <a:cubicBezTo>
                    <a:pt x="380" y="124"/>
                    <a:pt x="381" y="125"/>
                    <a:pt x="382" y="126"/>
                  </a:cubicBezTo>
                  <a:cubicBezTo>
                    <a:pt x="382" y="127"/>
                    <a:pt x="382" y="127"/>
                    <a:pt x="382" y="127"/>
                  </a:cubicBezTo>
                  <a:lnTo>
                    <a:pt x="380" y="127"/>
                  </a:lnTo>
                  <a:close/>
                  <a:moveTo>
                    <a:pt x="344" y="111"/>
                  </a:moveTo>
                  <a:cubicBezTo>
                    <a:pt x="344" y="111"/>
                    <a:pt x="344" y="111"/>
                    <a:pt x="344" y="111"/>
                  </a:cubicBezTo>
                  <a:cubicBezTo>
                    <a:pt x="343" y="110"/>
                    <a:pt x="342" y="108"/>
                    <a:pt x="341" y="106"/>
                  </a:cubicBezTo>
                  <a:cubicBezTo>
                    <a:pt x="339" y="104"/>
                    <a:pt x="338" y="102"/>
                    <a:pt x="337" y="101"/>
                  </a:cubicBezTo>
                  <a:cubicBezTo>
                    <a:pt x="337" y="101"/>
                    <a:pt x="337" y="101"/>
                    <a:pt x="337" y="101"/>
                  </a:cubicBezTo>
                  <a:cubicBezTo>
                    <a:pt x="339" y="100"/>
                    <a:pt x="339" y="100"/>
                    <a:pt x="339" y="100"/>
                  </a:cubicBezTo>
                  <a:cubicBezTo>
                    <a:pt x="339" y="100"/>
                    <a:pt x="339" y="100"/>
                    <a:pt x="339" y="100"/>
                  </a:cubicBezTo>
                  <a:cubicBezTo>
                    <a:pt x="340" y="101"/>
                    <a:pt x="340" y="102"/>
                    <a:pt x="340" y="102"/>
                  </a:cubicBezTo>
                  <a:cubicBezTo>
                    <a:pt x="340" y="102"/>
                    <a:pt x="341" y="102"/>
                    <a:pt x="341" y="102"/>
                  </a:cubicBezTo>
                  <a:cubicBezTo>
                    <a:pt x="342" y="102"/>
                    <a:pt x="344" y="101"/>
                    <a:pt x="346" y="99"/>
                  </a:cubicBezTo>
                  <a:cubicBezTo>
                    <a:pt x="355" y="94"/>
                    <a:pt x="355" y="94"/>
                    <a:pt x="355" y="94"/>
                  </a:cubicBezTo>
                  <a:cubicBezTo>
                    <a:pt x="357" y="92"/>
                    <a:pt x="359" y="91"/>
                    <a:pt x="360" y="90"/>
                  </a:cubicBezTo>
                  <a:cubicBezTo>
                    <a:pt x="360" y="90"/>
                    <a:pt x="360" y="90"/>
                    <a:pt x="360" y="89"/>
                  </a:cubicBezTo>
                  <a:cubicBezTo>
                    <a:pt x="360" y="89"/>
                    <a:pt x="359" y="88"/>
                    <a:pt x="359" y="87"/>
                  </a:cubicBezTo>
                  <a:cubicBezTo>
                    <a:pt x="359" y="87"/>
                    <a:pt x="359" y="87"/>
                    <a:pt x="359" y="87"/>
                  </a:cubicBezTo>
                  <a:cubicBezTo>
                    <a:pt x="360" y="86"/>
                    <a:pt x="360" y="86"/>
                    <a:pt x="360" y="86"/>
                  </a:cubicBezTo>
                  <a:cubicBezTo>
                    <a:pt x="360" y="86"/>
                    <a:pt x="360" y="86"/>
                    <a:pt x="360" y="86"/>
                  </a:cubicBezTo>
                  <a:cubicBezTo>
                    <a:pt x="361" y="87"/>
                    <a:pt x="362" y="89"/>
                    <a:pt x="363" y="91"/>
                  </a:cubicBezTo>
                  <a:cubicBezTo>
                    <a:pt x="365" y="94"/>
                    <a:pt x="366" y="95"/>
                    <a:pt x="367" y="96"/>
                  </a:cubicBezTo>
                  <a:cubicBezTo>
                    <a:pt x="366" y="97"/>
                    <a:pt x="366" y="97"/>
                    <a:pt x="366" y="97"/>
                  </a:cubicBezTo>
                  <a:cubicBezTo>
                    <a:pt x="365" y="97"/>
                    <a:pt x="365" y="97"/>
                    <a:pt x="365" y="97"/>
                  </a:cubicBezTo>
                  <a:cubicBezTo>
                    <a:pt x="365" y="97"/>
                    <a:pt x="365" y="97"/>
                    <a:pt x="365" y="97"/>
                  </a:cubicBezTo>
                  <a:cubicBezTo>
                    <a:pt x="364" y="96"/>
                    <a:pt x="364" y="96"/>
                    <a:pt x="364" y="95"/>
                  </a:cubicBezTo>
                  <a:cubicBezTo>
                    <a:pt x="363" y="95"/>
                    <a:pt x="363" y="95"/>
                    <a:pt x="363" y="95"/>
                  </a:cubicBezTo>
                  <a:cubicBezTo>
                    <a:pt x="362" y="96"/>
                    <a:pt x="360" y="97"/>
                    <a:pt x="358" y="98"/>
                  </a:cubicBezTo>
                  <a:cubicBezTo>
                    <a:pt x="349" y="104"/>
                    <a:pt x="349" y="104"/>
                    <a:pt x="349" y="104"/>
                  </a:cubicBezTo>
                  <a:cubicBezTo>
                    <a:pt x="347" y="105"/>
                    <a:pt x="345" y="107"/>
                    <a:pt x="344" y="107"/>
                  </a:cubicBezTo>
                  <a:cubicBezTo>
                    <a:pt x="344" y="107"/>
                    <a:pt x="344" y="108"/>
                    <a:pt x="344" y="108"/>
                  </a:cubicBezTo>
                  <a:cubicBezTo>
                    <a:pt x="344" y="108"/>
                    <a:pt x="345" y="109"/>
                    <a:pt x="345" y="110"/>
                  </a:cubicBezTo>
                  <a:cubicBezTo>
                    <a:pt x="345" y="110"/>
                    <a:pt x="345" y="110"/>
                    <a:pt x="345" y="110"/>
                  </a:cubicBezTo>
                  <a:lnTo>
                    <a:pt x="344" y="111"/>
                  </a:lnTo>
                  <a:close/>
                  <a:moveTo>
                    <a:pt x="357" y="83"/>
                  </a:moveTo>
                  <a:cubicBezTo>
                    <a:pt x="357" y="83"/>
                    <a:pt x="357" y="83"/>
                    <a:pt x="357" y="83"/>
                  </a:cubicBezTo>
                  <a:cubicBezTo>
                    <a:pt x="356" y="82"/>
                    <a:pt x="355" y="81"/>
                    <a:pt x="355" y="81"/>
                  </a:cubicBezTo>
                  <a:cubicBezTo>
                    <a:pt x="355" y="81"/>
                    <a:pt x="354" y="81"/>
                    <a:pt x="354" y="81"/>
                  </a:cubicBezTo>
                  <a:cubicBezTo>
                    <a:pt x="353" y="82"/>
                    <a:pt x="352" y="83"/>
                    <a:pt x="349" y="85"/>
                  </a:cubicBezTo>
                  <a:cubicBezTo>
                    <a:pt x="343" y="90"/>
                    <a:pt x="343" y="90"/>
                    <a:pt x="343" y="90"/>
                  </a:cubicBezTo>
                  <a:cubicBezTo>
                    <a:pt x="339" y="94"/>
                    <a:pt x="336" y="96"/>
                    <a:pt x="335" y="97"/>
                  </a:cubicBezTo>
                  <a:cubicBezTo>
                    <a:pt x="335" y="97"/>
                    <a:pt x="335" y="97"/>
                    <a:pt x="335" y="97"/>
                  </a:cubicBezTo>
                  <a:cubicBezTo>
                    <a:pt x="334" y="96"/>
                    <a:pt x="334" y="95"/>
                    <a:pt x="333" y="94"/>
                  </a:cubicBezTo>
                  <a:cubicBezTo>
                    <a:pt x="334" y="89"/>
                    <a:pt x="335" y="80"/>
                    <a:pt x="337" y="67"/>
                  </a:cubicBezTo>
                  <a:cubicBezTo>
                    <a:pt x="328" y="76"/>
                    <a:pt x="328" y="76"/>
                    <a:pt x="328" y="76"/>
                  </a:cubicBezTo>
                  <a:cubicBezTo>
                    <a:pt x="326" y="78"/>
                    <a:pt x="324" y="79"/>
                    <a:pt x="324" y="80"/>
                  </a:cubicBezTo>
                  <a:cubicBezTo>
                    <a:pt x="323" y="80"/>
                    <a:pt x="323" y="80"/>
                    <a:pt x="324" y="81"/>
                  </a:cubicBezTo>
                  <a:cubicBezTo>
                    <a:pt x="324" y="81"/>
                    <a:pt x="324" y="82"/>
                    <a:pt x="325" y="83"/>
                  </a:cubicBezTo>
                  <a:cubicBezTo>
                    <a:pt x="325" y="83"/>
                    <a:pt x="325" y="83"/>
                    <a:pt x="325" y="83"/>
                  </a:cubicBezTo>
                  <a:cubicBezTo>
                    <a:pt x="324" y="84"/>
                    <a:pt x="324" y="84"/>
                    <a:pt x="324" y="84"/>
                  </a:cubicBezTo>
                  <a:cubicBezTo>
                    <a:pt x="324" y="84"/>
                    <a:pt x="324" y="84"/>
                    <a:pt x="324" y="84"/>
                  </a:cubicBezTo>
                  <a:cubicBezTo>
                    <a:pt x="323" y="82"/>
                    <a:pt x="322" y="81"/>
                    <a:pt x="321" y="80"/>
                  </a:cubicBezTo>
                  <a:cubicBezTo>
                    <a:pt x="320" y="79"/>
                    <a:pt x="319" y="78"/>
                    <a:pt x="318" y="77"/>
                  </a:cubicBezTo>
                  <a:cubicBezTo>
                    <a:pt x="318" y="77"/>
                    <a:pt x="318" y="77"/>
                    <a:pt x="318" y="77"/>
                  </a:cubicBezTo>
                  <a:cubicBezTo>
                    <a:pt x="319" y="76"/>
                    <a:pt x="319" y="76"/>
                    <a:pt x="319" y="76"/>
                  </a:cubicBezTo>
                  <a:cubicBezTo>
                    <a:pt x="319" y="76"/>
                    <a:pt x="319" y="76"/>
                    <a:pt x="319" y="76"/>
                  </a:cubicBezTo>
                  <a:cubicBezTo>
                    <a:pt x="320" y="77"/>
                    <a:pt x="321" y="78"/>
                    <a:pt x="321" y="78"/>
                  </a:cubicBezTo>
                  <a:cubicBezTo>
                    <a:pt x="321" y="78"/>
                    <a:pt x="322" y="78"/>
                    <a:pt x="322" y="78"/>
                  </a:cubicBezTo>
                  <a:cubicBezTo>
                    <a:pt x="323" y="77"/>
                    <a:pt x="324" y="76"/>
                    <a:pt x="327" y="74"/>
                  </a:cubicBezTo>
                  <a:cubicBezTo>
                    <a:pt x="334" y="67"/>
                    <a:pt x="334" y="67"/>
                    <a:pt x="334" y="67"/>
                  </a:cubicBezTo>
                  <a:cubicBezTo>
                    <a:pt x="337" y="65"/>
                    <a:pt x="338" y="64"/>
                    <a:pt x="339" y="63"/>
                  </a:cubicBezTo>
                  <a:cubicBezTo>
                    <a:pt x="339" y="63"/>
                    <a:pt x="339" y="63"/>
                    <a:pt x="339" y="62"/>
                  </a:cubicBezTo>
                  <a:cubicBezTo>
                    <a:pt x="339" y="62"/>
                    <a:pt x="338" y="62"/>
                    <a:pt x="337" y="61"/>
                  </a:cubicBezTo>
                  <a:cubicBezTo>
                    <a:pt x="337" y="60"/>
                    <a:pt x="337" y="60"/>
                    <a:pt x="337" y="60"/>
                  </a:cubicBezTo>
                  <a:cubicBezTo>
                    <a:pt x="338" y="59"/>
                    <a:pt x="338" y="59"/>
                    <a:pt x="338" y="59"/>
                  </a:cubicBezTo>
                  <a:cubicBezTo>
                    <a:pt x="339" y="59"/>
                    <a:pt x="339" y="59"/>
                    <a:pt x="339" y="59"/>
                  </a:cubicBezTo>
                  <a:cubicBezTo>
                    <a:pt x="339" y="60"/>
                    <a:pt x="340" y="61"/>
                    <a:pt x="341" y="62"/>
                  </a:cubicBezTo>
                  <a:cubicBezTo>
                    <a:pt x="342" y="63"/>
                    <a:pt x="343" y="64"/>
                    <a:pt x="344" y="65"/>
                  </a:cubicBezTo>
                  <a:cubicBezTo>
                    <a:pt x="342" y="73"/>
                    <a:pt x="341" y="81"/>
                    <a:pt x="339" y="90"/>
                  </a:cubicBezTo>
                  <a:cubicBezTo>
                    <a:pt x="348" y="83"/>
                    <a:pt x="348" y="83"/>
                    <a:pt x="348" y="83"/>
                  </a:cubicBezTo>
                  <a:cubicBezTo>
                    <a:pt x="350" y="81"/>
                    <a:pt x="352" y="80"/>
                    <a:pt x="352" y="79"/>
                  </a:cubicBezTo>
                  <a:cubicBezTo>
                    <a:pt x="352" y="79"/>
                    <a:pt x="352" y="78"/>
                    <a:pt x="352" y="78"/>
                  </a:cubicBezTo>
                  <a:cubicBezTo>
                    <a:pt x="352" y="78"/>
                    <a:pt x="352" y="77"/>
                    <a:pt x="351" y="76"/>
                  </a:cubicBezTo>
                  <a:cubicBezTo>
                    <a:pt x="351" y="76"/>
                    <a:pt x="351" y="76"/>
                    <a:pt x="351" y="76"/>
                  </a:cubicBezTo>
                  <a:cubicBezTo>
                    <a:pt x="352" y="75"/>
                    <a:pt x="352" y="75"/>
                    <a:pt x="352" y="75"/>
                  </a:cubicBezTo>
                  <a:cubicBezTo>
                    <a:pt x="352" y="75"/>
                    <a:pt x="352" y="75"/>
                    <a:pt x="352" y="75"/>
                  </a:cubicBezTo>
                  <a:cubicBezTo>
                    <a:pt x="353" y="76"/>
                    <a:pt x="354" y="77"/>
                    <a:pt x="355" y="78"/>
                  </a:cubicBezTo>
                  <a:cubicBezTo>
                    <a:pt x="356" y="80"/>
                    <a:pt x="357" y="81"/>
                    <a:pt x="358" y="82"/>
                  </a:cubicBezTo>
                  <a:cubicBezTo>
                    <a:pt x="358" y="82"/>
                    <a:pt x="358" y="82"/>
                    <a:pt x="358" y="82"/>
                  </a:cubicBezTo>
                  <a:lnTo>
                    <a:pt x="357" y="83"/>
                  </a:lnTo>
                  <a:close/>
                  <a:moveTo>
                    <a:pt x="334" y="57"/>
                  </a:moveTo>
                  <a:cubicBezTo>
                    <a:pt x="334" y="57"/>
                    <a:pt x="334" y="57"/>
                    <a:pt x="334" y="57"/>
                  </a:cubicBezTo>
                  <a:cubicBezTo>
                    <a:pt x="332" y="56"/>
                    <a:pt x="331" y="55"/>
                    <a:pt x="331" y="56"/>
                  </a:cubicBezTo>
                  <a:cubicBezTo>
                    <a:pt x="330" y="56"/>
                    <a:pt x="330" y="57"/>
                    <a:pt x="329" y="58"/>
                  </a:cubicBezTo>
                  <a:cubicBezTo>
                    <a:pt x="328" y="59"/>
                    <a:pt x="327" y="60"/>
                    <a:pt x="326" y="62"/>
                  </a:cubicBezTo>
                  <a:cubicBezTo>
                    <a:pt x="322" y="66"/>
                    <a:pt x="322" y="66"/>
                    <a:pt x="322" y="66"/>
                  </a:cubicBezTo>
                  <a:cubicBezTo>
                    <a:pt x="319" y="69"/>
                    <a:pt x="317" y="71"/>
                    <a:pt x="315" y="71"/>
                  </a:cubicBezTo>
                  <a:cubicBezTo>
                    <a:pt x="312" y="71"/>
                    <a:pt x="309" y="70"/>
                    <a:pt x="306" y="68"/>
                  </a:cubicBezTo>
                  <a:cubicBezTo>
                    <a:pt x="304" y="66"/>
                    <a:pt x="302" y="64"/>
                    <a:pt x="301" y="62"/>
                  </a:cubicBezTo>
                  <a:cubicBezTo>
                    <a:pt x="301" y="60"/>
                    <a:pt x="301" y="58"/>
                    <a:pt x="302" y="57"/>
                  </a:cubicBezTo>
                  <a:cubicBezTo>
                    <a:pt x="302" y="56"/>
                    <a:pt x="304" y="53"/>
                    <a:pt x="307" y="50"/>
                  </a:cubicBezTo>
                  <a:cubicBezTo>
                    <a:pt x="310" y="46"/>
                    <a:pt x="310" y="46"/>
                    <a:pt x="310" y="46"/>
                  </a:cubicBezTo>
                  <a:cubicBezTo>
                    <a:pt x="312" y="44"/>
                    <a:pt x="313" y="42"/>
                    <a:pt x="314" y="41"/>
                  </a:cubicBezTo>
                  <a:cubicBezTo>
                    <a:pt x="314" y="41"/>
                    <a:pt x="314" y="41"/>
                    <a:pt x="314" y="40"/>
                  </a:cubicBezTo>
                  <a:cubicBezTo>
                    <a:pt x="314" y="40"/>
                    <a:pt x="313" y="40"/>
                    <a:pt x="312" y="39"/>
                  </a:cubicBezTo>
                  <a:cubicBezTo>
                    <a:pt x="312" y="38"/>
                    <a:pt x="312" y="38"/>
                    <a:pt x="312" y="38"/>
                  </a:cubicBezTo>
                  <a:cubicBezTo>
                    <a:pt x="313" y="37"/>
                    <a:pt x="313" y="37"/>
                    <a:pt x="313" y="37"/>
                  </a:cubicBezTo>
                  <a:cubicBezTo>
                    <a:pt x="313" y="37"/>
                    <a:pt x="313" y="37"/>
                    <a:pt x="313" y="37"/>
                  </a:cubicBezTo>
                  <a:cubicBezTo>
                    <a:pt x="314" y="38"/>
                    <a:pt x="315" y="40"/>
                    <a:pt x="318" y="41"/>
                  </a:cubicBezTo>
                  <a:cubicBezTo>
                    <a:pt x="320" y="43"/>
                    <a:pt x="321" y="44"/>
                    <a:pt x="322" y="45"/>
                  </a:cubicBezTo>
                  <a:cubicBezTo>
                    <a:pt x="322" y="45"/>
                    <a:pt x="322" y="45"/>
                    <a:pt x="322" y="45"/>
                  </a:cubicBezTo>
                  <a:cubicBezTo>
                    <a:pt x="321" y="46"/>
                    <a:pt x="321" y="46"/>
                    <a:pt x="321" y="46"/>
                  </a:cubicBezTo>
                  <a:cubicBezTo>
                    <a:pt x="321" y="46"/>
                    <a:pt x="321" y="46"/>
                    <a:pt x="321" y="46"/>
                  </a:cubicBezTo>
                  <a:cubicBezTo>
                    <a:pt x="320" y="45"/>
                    <a:pt x="319" y="45"/>
                    <a:pt x="319" y="45"/>
                  </a:cubicBezTo>
                  <a:cubicBezTo>
                    <a:pt x="319" y="45"/>
                    <a:pt x="319" y="45"/>
                    <a:pt x="318" y="45"/>
                  </a:cubicBezTo>
                  <a:cubicBezTo>
                    <a:pt x="318" y="46"/>
                    <a:pt x="316" y="47"/>
                    <a:pt x="314" y="49"/>
                  </a:cubicBezTo>
                  <a:cubicBezTo>
                    <a:pt x="312" y="52"/>
                    <a:pt x="312" y="52"/>
                    <a:pt x="312" y="52"/>
                  </a:cubicBezTo>
                  <a:cubicBezTo>
                    <a:pt x="309" y="56"/>
                    <a:pt x="307" y="59"/>
                    <a:pt x="307" y="60"/>
                  </a:cubicBezTo>
                  <a:cubicBezTo>
                    <a:pt x="306" y="62"/>
                    <a:pt x="307" y="64"/>
                    <a:pt x="309" y="66"/>
                  </a:cubicBezTo>
                  <a:cubicBezTo>
                    <a:pt x="311" y="68"/>
                    <a:pt x="313" y="68"/>
                    <a:pt x="314" y="68"/>
                  </a:cubicBezTo>
                  <a:cubicBezTo>
                    <a:pt x="315" y="68"/>
                    <a:pt x="316" y="68"/>
                    <a:pt x="316" y="68"/>
                  </a:cubicBezTo>
                  <a:cubicBezTo>
                    <a:pt x="317" y="68"/>
                    <a:pt x="318" y="67"/>
                    <a:pt x="318" y="66"/>
                  </a:cubicBezTo>
                  <a:cubicBezTo>
                    <a:pt x="319" y="66"/>
                    <a:pt x="320" y="65"/>
                    <a:pt x="321" y="64"/>
                  </a:cubicBezTo>
                  <a:cubicBezTo>
                    <a:pt x="323" y="61"/>
                    <a:pt x="323" y="61"/>
                    <a:pt x="323" y="61"/>
                  </a:cubicBezTo>
                  <a:cubicBezTo>
                    <a:pt x="325" y="58"/>
                    <a:pt x="327" y="57"/>
                    <a:pt x="328" y="56"/>
                  </a:cubicBezTo>
                  <a:cubicBezTo>
                    <a:pt x="328" y="55"/>
                    <a:pt x="329" y="54"/>
                    <a:pt x="329" y="54"/>
                  </a:cubicBezTo>
                  <a:cubicBezTo>
                    <a:pt x="329" y="54"/>
                    <a:pt x="329" y="53"/>
                    <a:pt x="329" y="53"/>
                  </a:cubicBezTo>
                  <a:cubicBezTo>
                    <a:pt x="329" y="53"/>
                    <a:pt x="328" y="52"/>
                    <a:pt x="327" y="51"/>
                  </a:cubicBezTo>
                  <a:cubicBezTo>
                    <a:pt x="327" y="51"/>
                    <a:pt x="327" y="51"/>
                    <a:pt x="327" y="51"/>
                  </a:cubicBezTo>
                  <a:cubicBezTo>
                    <a:pt x="328" y="50"/>
                    <a:pt x="328" y="50"/>
                    <a:pt x="328" y="50"/>
                  </a:cubicBezTo>
                  <a:cubicBezTo>
                    <a:pt x="328" y="50"/>
                    <a:pt x="328" y="50"/>
                    <a:pt x="328" y="50"/>
                  </a:cubicBezTo>
                  <a:cubicBezTo>
                    <a:pt x="329" y="51"/>
                    <a:pt x="330" y="51"/>
                    <a:pt x="331" y="52"/>
                  </a:cubicBezTo>
                  <a:cubicBezTo>
                    <a:pt x="331" y="53"/>
                    <a:pt x="333" y="54"/>
                    <a:pt x="335" y="55"/>
                  </a:cubicBezTo>
                  <a:cubicBezTo>
                    <a:pt x="335" y="56"/>
                    <a:pt x="335" y="56"/>
                    <a:pt x="335" y="56"/>
                  </a:cubicBezTo>
                  <a:lnTo>
                    <a:pt x="334" y="57"/>
                  </a:lnTo>
                  <a:close/>
                  <a:moveTo>
                    <a:pt x="290" y="50"/>
                  </a:moveTo>
                  <a:cubicBezTo>
                    <a:pt x="288" y="51"/>
                    <a:pt x="288" y="51"/>
                    <a:pt x="288" y="51"/>
                  </a:cubicBezTo>
                  <a:cubicBezTo>
                    <a:pt x="285" y="52"/>
                    <a:pt x="282" y="51"/>
                    <a:pt x="279" y="49"/>
                  </a:cubicBezTo>
                  <a:cubicBezTo>
                    <a:pt x="273" y="46"/>
                    <a:pt x="270" y="42"/>
                    <a:pt x="270" y="37"/>
                  </a:cubicBezTo>
                  <a:cubicBezTo>
                    <a:pt x="270" y="34"/>
                    <a:pt x="271" y="32"/>
                    <a:pt x="272" y="30"/>
                  </a:cubicBezTo>
                  <a:cubicBezTo>
                    <a:pt x="274" y="26"/>
                    <a:pt x="277" y="23"/>
                    <a:pt x="280" y="23"/>
                  </a:cubicBezTo>
                  <a:cubicBezTo>
                    <a:pt x="284" y="22"/>
                    <a:pt x="288" y="22"/>
                    <a:pt x="292" y="24"/>
                  </a:cubicBezTo>
                  <a:cubicBezTo>
                    <a:pt x="295" y="26"/>
                    <a:pt x="298" y="28"/>
                    <a:pt x="300" y="30"/>
                  </a:cubicBezTo>
                  <a:cubicBezTo>
                    <a:pt x="300" y="30"/>
                    <a:pt x="300" y="30"/>
                    <a:pt x="300" y="30"/>
                  </a:cubicBezTo>
                  <a:cubicBezTo>
                    <a:pt x="299" y="32"/>
                    <a:pt x="298" y="33"/>
                    <a:pt x="296" y="36"/>
                  </a:cubicBezTo>
                  <a:cubicBezTo>
                    <a:pt x="296" y="36"/>
                    <a:pt x="296" y="36"/>
                    <a:pt x="296" y="36"/>
                  </a:cubicBezTo>
                  <a:cubicBezTo>
                    <a:pt x="295" y="35"/>
                    <a:pt x="295" y="35"/>
                    <a:pt x="295" y="35"/>
                  </a:cubicBezTo>
                  <a:cubicBezTo>
                    <a:pt x="295" y="35"/>
                    <a:pt x="295" y="35"/>
                    <a:pt x="295" y="35"/>
                  </a:cubicBezTo>
                  <a:cubicBezTo>
                    <a:pt x="296" y="33"/>
                    <a:pt x="296" y="32"/>
                    <a:pt x="296" y="32"/>
                  </a:cubicBezTo>
                  <a:cubicBezTo>
                    <a:pt x="296" y="30"/>
                    <a:pt x="294" y="28"/>
                    <a:pt x="291" y="26"/>
                  </a:cubicBezTo>
                  <a:cubicBezTo>
                    <a:pt x="289" y="25"/>
                    <a:pt x="286" y="25"/>
                    <a:pt x="284" y="26"/>
                  </a:cubicBezTo>
                  <a:cubicBezTo>
                    <a:pt x="281" y="27"/>
                    <a:pt x="279" y="29"/>
                    <a:pt x="278" y="32"/>
                  </a:cubicBezTo>
                  <a:cubicBezTo>
                    <a:pt x="276" y="36"/>
                    <a:pt x="275" y="39"/>
                    <a:pt x="277" y="43"/>
                  </a:cubicBezTo>
                  <a:cubicBezTo>
                    <a:pt x="278" y="45"/>
                    <a:pt x="280" y="47"/>
                    <a:pt x="282" y="48"/>
                  </a:cubicBezTo>
                  <a:cubicBezTo>
                    <a:pt x="284" y="49"/>
                    <a:pt x="287" y="50"/>
                    <a:pt x="290" y="50"/>
                  </a:cubicBezTo>
                  <a:close/>
                  <a:moveTo>
                    <a:pt x="264" y="41"/>
                  </a:moveTo>
                  <a:cubicBezTo>
                    <a:pt x="264" y="41"/>
                    <a:pt x="264" y="41"/>
                    <a:pt x="264" y="41"/>
                  </a:cubicBezTo>
                  <a:cubicBezTo>
                    <a:pt x="263" y="41"/>
                    <a:pt x="261" y="40"/>
                    <a:pt x="259" y="39"/>
                  </a:cubicBezTo>
                  <a:cubicBezTo>
                    <a:pt x="256" y="38"/>
                    <a:pt x="254" y="37"/>
                    <a:pt x="253" y="37"/>
                  </a:cubicBezTo>
                  <a:cubicBezTo>
                    <a:pt x="253" y="37"/>
                    <a:pt x="253" y="37"/>
                    <a:pt x="253" y="37"/>
                  </a:cubicBezTo>
                  <a:cubicBezTo>
                    <a:pt x="253" y="35"/>
                    <a:pt x="253" y="35"/>
                    <a:pt x="253" y="35"/>
                  </a:cubicBezTo>
                  <a:cubicBezTo>
                    <a:pt x="254" y="35"/>
                    <a:pt x="254" y="35"/>
                    <a:pt x="254" y="35"/>
                  </a:cubicBezTo>
                  <a:cubicBezTo>
                    <a:pt x="255" y="36"/>
                    <a:pt x="256" y="36"/>
                    <a:pt x="256" y="36"/>
                  </a:cubicBezTo>
                  <a:cubicBezTo>
                    <a:pt x="256" y="36"/>
                    <a:pt x="257" y="36"/>
                    <a:pt x="257" y="35"/>
                  </a:cubicBezTo>
                  <a:cubicBezTo>
                    <a:pt x="257" y="35"/>
                    <a:pt x="258" y="33"/>
                    <a:pt x="259" y="30"/>
                  </a:cubicBezTo>
                  <a:cubicBezTo>
                    <a:pt x="263" y="21"/>
                    <a:pt x="263" y="21"/>
                    <a:pt x="263" y="21"/>
                  </a:cubicBezTo>
                  <a:cubicBezTo>
                    <a:pt x="264" y="18"/>
                    <a:pt x="264" y="16"/>
                    <a:pt x="265" y="15"/>
                  </a:cubicBezTo>
                  <a:cubicBezTo>
                    <a:pt x="265" y="15"/>
                    <a:pt x="265" y="14"/>
                    <a:pt x="264" y="14"/>
                  </a:cubicBezTo>
                  <a:cubicBezTo>
                    <a:pt x="264" y="14"/>
                    <a:pt x="263" y="14"/>
                    <a:pt x="262" y="13"/>
                  </a:cubicBezTo>
                  <a:cubicBezTo>
                    <a:pt x="262" y="13"/>
                    <a:pt x="262" y="13"/>
                    <a:pt x="262" y="13"/>
                  </a:cubicBezTo>
                  <a:cubicBezTo>
                    <a:pt x="263" y="12"/>
                    <a:pt x="263" y="12"/>
                    <a:pt x="263" y="12"/>
                  </a:cubicBezTo>
                  <a:cubicBezTo>
                    <a:pt x="263" y="12"/>
                    <a:pt x="263" y="12"/>
                    <a:pt x="263" y="12"/>
                  </a:cubicBezTo>
                  <a:cubicBezTo>
                    <a:pt x="264" y="12"/>
                    <a:pt x="266" y="13"/>
                    <a:pt x="268" y="14"/>
                  </a:cubicBezTo>
                  <a:cubicBezTo>
                    <a:pt x="271" y="15"/>
                    <a:pt x="273" y="15"/>
                    <a:pt x="274" y="16"/>
                  </a:cubicBezTo>
                  <a:cubicBezTo>
                    <a:pt x="274" y="16"/>
                    <a:pt x="274" y="16"/>
                    <a:pt x="274" y="16"/>
                  </a:cubicBezTo>
                  <a:cubicBezTo>
                    <a:pt x="273" y="17"/>
                    <a:pt x="273" y="17"/>
                    <a:pt x="273" y="17"/>
                  </a:cubicBezTo>
                  <a:cubicBezTo>
                    <a:pt x="273" y="17"/>
                    <a:pt x="273" y="17"/>
                    <a:pt x="273" y="17"/>
                  </a:cubicBezTo>
                  <a:cubicBezTo>
                    <a:pt x="272" y="17"/>
                    <a:pt x="271" y="17"/>
                    <a:pt x="271" y="17"/>
                  </a:cubicBezTo>
                  <a:cubicBezTo>
                    <a:pt x="271" y="17"/>
                    <a:pt x="270" y="17"/>
                    <a:pt x="270" y="17"/>
                  </a:cubicBezTo>
                  <a:cubicBezTo>
                    <a:pt x="270" y="18"/>
                    <a:pt x="269" y="20"/>
                    <a:pt x="268" y="23"/>
                  </a:cubicBezTo>
                  <a:cubicBezTo>
                    <a:pt x="264" y="32"/>
                    <a:pt x="264" y="32"/>
                    <a:pt x="264" y="32"/>
                  </a:cubicBezTo>
                  <a:cubicBezTo>
                    <a:pt x="263" y="35"/>
                    <a:pt x="262" y="37"/>
                    <a:pt x="262" y="38"/>
                  </a:cubicBezTo>
                  <a:cubicBezTo>
                    <a:pt x="262" y="38"/>
                    <a:pt x="262" y="38"/>
                    <a:pt x="263" y="39"/>
                  </a:cubicBezTo>
                  <a:cubicBezTo>
                    <a:pt x="263" y="39"/>
                    <a:pt x="264" y="39"/>
                    <a:pt x="265" y="40"/>
                  </a:cubicBezTo>
                  <a:cubicBezTo>
                    <a:pt x="265" y="40"/>
                    <a:pt x="265" y="40"/>
                    <a:pt x="265" y="40"/>
                  </a:cubicBezTo>
                  <a:lnTo>
                    <a:pt x="264" y="41"/>
                  </a:lnTo>
                  <a:close/>
                  <a:moveTo>
                    <a:pt x="258" y="11"/>
                  </a:moveTo>
                  <a:cubicBezTo>
                    <a:pt x="258" y="11"/>
                    <a:pt x="258" y="11"/>
                    <a:pt x="258" y="11"/>
                  </a:cubicBezTo>
                  <a:cubicBezTo>
                    <a:pt x="257" y="11"/>
                    <a:pt x="256" y="11"/>
                    <a:pt x="256" y="11"/>
                  </a:cubicBezTo>
                  <a:cubicBezTo>
                    <a:pt x="255" y="11"/>
                    <a:pt x="255" y="11"/>
                    <a:pt x="255" y="11"/>
                  </a:cubicBezTo>
                  <a:cubicBezTo>
                    <a:pt x="254" y="12"/>
                    <a:pt x="254" y="14"/>
                    <a:pt x="253" y="17"/>
                  </a:cubicBezTo>
                  <a:cubicBezTo>
                    <a:pt x="251" y="25"/>
                    <a:pt x="251" y="25"/>
                    <a:pt x="251" y="25"/>
                  </a:cubicBezTo>
                  <a:cubicBezTo>
                    <a:pt x="250" y="30"/>
                    <a:pt x="249" y="34"/>
                    <a:pt x="249" y="35"/>
                  </a:cubicBezTo>
                  <a:cubicBezTo>
                    <a:pt x="249" y="36"/>
                    <a:pt x="249" y="36"/>
                    <a:pt x="249" y="36"/>
                  </a:cubicBezTo>
                  <a:cubicBezTo>
                    <a:pt x="248" y="35"/>
                    <a:pt x="247" y="35"/>
                    <a:pt x="246" y="34"/>
                  </a:cubicBezTo>
                  <a:cubicBezTo>
                    <a:pt x="243" y="30"/>
                    <a:pt x="239" y="22"/>
                    <a:pt x="234" y="10"/>
                  </a:cubicBezTo>
                  <a:cubicBezTo>
                    <a:pt x="231" y="22"/>
                    <a:pt x="231" y="22"/>
                    <a:pt x="231" y="22"/>
                  </a:cubicBezTo>
                  <a:cubicBezTo>
                    <a:pt x="230" y="25"/>
                    <a:pt x="230" y="27"/>
                    <a:pt x="230" y="28"/>
                  </a:cubicBezTo>
                  <a:cubicBezTo>
                    <a:pt x="230" y="28"/>
                    <a:pt x="230" y="29"/>
                    <a:pt x="230" y="29"/>
                  </a:cubicBezTo>
                  <a:cubicBezTo>
                    <a:pt x="230" y="29"/>
                    <a:pt x="231" y="29"/>
                    <a:pt x="232" y="29"/>
                  </a:cubicBezTo>
                  <a:cubicBezTo>
                    <a:pt x="232" y="30"/>
                    <a:pt x="232" y="30"/>
                    <a:pt x="232" y="30"/>
                  </a:cubicBezTo>
                  <a:cubicBezTo>
                    <a:pt x="232" y="31"/>
                    <a:pt x="232" y="31"/>
                    <a:pt x="232" y="31"/>
                  </a:cubicBezTo>
                  <a:cubicBezTo>
                    <a:pt x="232" y="31"/>
                    <a:pt x="232" y="31"/>
                    <a:pt x="232" y="31"/>
                  </a:cubicBezTo>
                  <a:cubicBezTo>
                    <a:pt x="230" y="31"/>
                    <a:pt x="229" y="30"/>
                    <a:pt x="228" y="30"/>
                  </a:cubicBezTo>
                  <a:cubicBezTo>
                    <a:pt x="226" y="30"/>
                    <a:pt x="225" y="29"/>
                    <a:pt x="224" y="29"/>
                  </a:cubicBezTo>
                  <a:cubicBezTo>
                    <a:pt x="223" y="29"/>
                    <a:pt x="223" y="29"/>
                    <a:pt x="223" y="29"/>
                  </a:cubicBezTo>
                  <a:cubicBezTo>
                    <a:pt x="224" y="28"/>
                    <a:pt x="224" y="28"/>
                    <a:pt x="224" y="28"/>
                  </a:cubicBezTo>
                  <a:cubicBezTo>
                    <a:pt x="224" y="28"/>
                    <a:pt x="224" y="28"/>
                    <a:pt x="224" y="28"/>
                  </a:cubicBezTo>
                  <a:cubicBezTo>
                    <a:pt x="225" y="28"/>
                    <a:pt x="226" y="28"/>
                    <a:pt x="226" y="28"/>
                  </a:cubicBezTo>
                  <a:cubicBezTo>
                    <a:pt x="227" y="28"/>
                    <a:pt x="227" y="28"/>
                    <a:pt x="227" y="27"/>
                  </a:cubicBezTo>
                  <a:cubicBezTo>
                    <a:pt x="227" y="26"/>
                    <a:pt x="228" y="25"/>
                    <a:pt x="229" y="22"/>
                  </a:cubicBezTo>
                  <a:cubicBezTo>
                    <a:pt x="231" y="12"/>
                    <a:pt x="231" y="12"/>
                    <a:pt x="231" y="12"/>
                  </a:cubicBezTo>
                  <a:cubicBezTo>
                    <a:pt x="231" y="9"/>
                    <a:pt x="232" y="7"/>
                    <a:pt x="232" y="6"/>
                  </a:cubicBezTo>
                  <a:cubicBezTo>
                    <a:pt x="232" y="6"/>
                    <a:pt x="232" y="5"/>
                    <a:pt x="231" y="5"/>
                  </a:cubicBezTo>
                  <a:cubicBezTo>
                    <a:pt x="231" y="5"/>
                    <a:pt x="231" y="5"/>
                    <a:pt x="229" y="4"/>
                  </a:cubicBezTo>
                  <a:cubicBezTo>
                    <a:pt x="229" y="4"/>
                    <a:pt x="229" y="4"/>
                    <a:pt x="229" y="4"/>
                  </a:cubicBezTo>
                  <a:cubicBezTo>
                    <a:pt x="229" y="3"/>
                    <a:pt x="229" y="3"/>
                    <a:pt x="229" y="3"/>
                  </a:cubicBezTo>
                  <a:cubicBezTo>
                    <a:pt x="230" y="3"/>
                    <a:pt x="230" y="3"/>
                    <a:pt x="230" y="3"/>
                  </a:cubicBezTo>
                  <a:cubicBezTo>
                    <a:pt x="231" y="3"/>
                    <a:pt x="232" y="3"/>
                    <a:pt x="233" y="4"/>
                  </a:cubicBezTo>
                  <a:cubicBezTo>
                    <a:pt x="235" y="4"/>
                    <a:pt x="236" y="4"/>
                    <a:pt x="237" y="5"/>
                  </a:cubicBezTo>
                  <a:cubicBezTo>
                    <a:pt x="240" y="12"/>
                    <a:pt x="244" y="19"/>
                    <a:pt x="249" y="27"/>
                  </a:cubicBezTo>
                  <a:cubicBezTo>
                    <a:pt x="251" y="16"/>
                    <a:pt x="251" y="16"/>
                    <a:pt x="251" y="16"/>
                  </a:cubicBezTo>
                  <a:cubicBezTo>
                    <a:pt x="252" y="13"/>
                    <a:pt x="252" y="12"/>
                    <a:pt x="252" y="11"/>
                  </a:cubicBezTo>
                  <a:cubicBezTo>
                    <a:pt x="252" y="10"/>
                    <a:pt x="252" y="10"/>
                    <a:pt x="252" y="10"/>
                  </a:cubicBezTo>
                  <a:cubicBezTo>
                    <a:pt x="252" y="10"/>
                    <a:pt x="251" y="9"/>
                    <a:pt x="250" y="9"/>
                  </a:cubicBezTo>
                  <a:cubicBezTo>
                    <a:pt x="249" y="9"/>
                    <a:pt x="249" y="9"/>
                    <a:pt x="249" y="9"/>
                  </a:cubicBezTo>
                  <a:cubicBezTo>
                    <a:pt x="250" y="8"/>
                    <a:pt x="250" y="8"/>
                    <a:pt x="250" y="8"/>
                  </a:cubicBezTo>
                  <a:cubicBezTo>
                    <a:pt x="250" y="7"/>
                    <a:pt x="250" y="7"/>
                    <a:pt x="250" y="7"/>
                  </a:cubicBezTo>
                  <a:cubicBezTo>
                    <a:pt x="251" y="8"/>
                    <a:pt x="253" y="8"/>
                    <a:pt x="254" y="8"/>
                  </a:cubicBezTo>
                  <a:cubicBezTo>
                    <a:pt x="255" y="9"/>
                    <a:pt x="257" y="9"/>
                    <a:pt x="258" y="9"/>
                  </a:cubicBezTo>
                  <a:cubicBezTo>
                    <a:pt x="258" y="10"/>
                    <a:pt x="258" y="10"/>
                    <a:pt x="258" y="10"/>
                  </a:cubicBezTo>
                  <a:lnTo>
                    <a:pt x="258" y="11"/>
                  </a:lnTo>
                  <a:close/>
                  <a:moveTo>
                    <a:pt x="222" y="29"/>
                  </a:moveTo>
                  <a:cubicBezTo>
                    <a:pt x="222" y="29"/>
                    <a:pt x="222" y="29"/>
                    <a:pt x="222" y="29"/>
                  </a:cubicBezTo>
                  <a:cubicBezTo>
                    <a:pt x="221" y="29"/>
                    <a:pt x="219" y="29"/>
                    <a:pt x="216" y="28"/>
                  </a:cubicBezTo>
                  <a:cubicBezTo>
                    <a:pt x="213" y="28"/>
                    <a:pt x="211" y="28"/>
                    <a:pt x="210" y="28"/>
                  </a:cubicBezTo>
                  <a:cubicBezTo>
                    <a:pt x="210" y="28"/>
                    <a:pt x="210" y="28"/>
                    <a:pt x="210" y="28"/>
                  </a:cubicBezTo>
                  <a:cubicBezTo>
                    <a:pt x="210" y="27"/>
                    <a:pt x="210" y="27"/>
                    <a:pt x="210" y="27"/>
                  </a:cubicBezTo>
                  <a:cubicBezTo>
                    <a:pt x="210" y="27"/>
                    <a:pt x="210" y="27"/>
                    <a:pt x="210" y="27"/>
                  </a:cubicBezTo>
                  <a:cubicBezTo>
                    <a:pt x="212" y="27"/>
                    <a:pt x="212" y="27"/>
                    <a:pt x="213" y="26"/>
                  </a:cubicBezTo>
                  <a:cubicBezTo>
                    <a:pt x="213" y="26"/>
                    <a:pt x="213" y="26"/>
                    <a:pt x="213" y="26"/>
                  </a:cubicBezTo>
                  <a:cubicBezTo>
                    <a:pt x="213" y="25"/>
                    <a:pt x="214" y="23"/>
                    <a:pt x="214" y="20"/>
                  </a:cubicBezTo>
                  <a:cubicBezTo>
                    <a:pt x="214" y="15"/>
                    <a:pt x="214" y="15"/>
                    <a:pt x="214" y="15"/>
                  </a:cubicBezTo>
                  <a:cubicBezTo>
                    <a:pt x="214" y="15"/>
                    <a:pt x="212" y="15"/>
                    <a:pt x="208" y="15"/>
                  </a:cubicBezTo>
                  <a:cubicBezTo>
                    <a:pt x="205" y="15"/>
                    <a:pt x="203" y="14"/>
                    <a:pt x="202" y="14"/>
                  </a:cubicBezTo>
                  <a:cubicBezTo>
                    <a:pt x="201" y="19"/>
                    <a:pt x="201" y="19"/>
                    <a:pt x="201" y="19"/>
                  </a:cubicBezTo>
                  <a:cubicBezTo>
                    <a:pt x="201" y="22"/>
                    <a:pt x="201" y="24"/>
                    <a:pt x="201" y="25"/>
                  </a:cubicBezTo>
                  <a:cubicBezTo>
                    <a:pt x="201" y="25"/>
                    <a:pt x="201" y="26"/>
                    <a:pt x="202" y="26"/>
                  </a:cubicBezTo>
                  <a:cubicBezTo>
                    <a:pt x="202" y="26"/>
                    <a:pt x="203" y="26"/>
                    <a:pt x="204" y="26"/>
                  </a:cubicBezTo>
                  <a:cubicBezTo>
                    <a:pt x="204" y="26"/>
                    <a:pt x="204" y="26"/>
                    <a:pt x="204" y="26"/>
                  </a:cubicBezTo>
                  <a:cubicBezTo>
                    <a:pt x="204" y="28"/>
                    <a:pt x="204" y="28"/>
                    <a:pt x="204" y="28"/>
                  </a:cubicBezTo>
                  <a:cubicBezTo>
                    <a:pt x="204" y="28"/>
                    <a:pt x="204" y="28"/>
                    <a:pt x="204" y="28"/>
                  </a:cubicBezTo>
                  <a:cubicBezTo>
                    <a:pt x="203" y="28"/>
                    <a:pt x="201" y="27"/>
                    <a:pt x="198" y="27"/>
                  </a:cubicBezTo>
                  <a:cubicBezTo>
                    <a:pt x="195" y="27"/>
                    <a:pt x="193" y="27"/>
                    <a:pt x="192" y="27"/>
                  </a:cubicBezTo>
                  <a:cubicBezTo>
                    <a:pt x="192" y="27"/>
                    <a:pt x="192" y="27"/>
                    <a:pt x="192" y="27"/>
                  </a:cubicBezTo>
                  <a:cubicBezTo>
                    <a:pt x="192" y="25"/>
                    <a:pt x="192" y="25"/>
                    <a:pt x="192" y="25"/>
                  </a:cubicBezTo>
                  <a:cubicBezTo>
                    <a:pt x="192" y="25"/>
                    <a:pt x="192" y="25"/>
                    <a:pt x="192" y="25"/>
                  </a:cubicBezTo>
                  <a:cubicBezTo>
                    <a:pt x="194" y="25"/>
                    <a:pt x="194" y="25"/>
                    <a:pt x="195" y="25"/>
                  </a:cubicBezTo>
                  <a:cubicBezTo>
                    <a:pt x="195" y="25"/>
                    <a:pt x="195" y="25"/>
                    <a:pt x="195" y="25"/>
                  </a:cubicBezTo>
                  <a:cubicBezTo>
                    <a:pt x="195" y="24"/>
                    <a:pt x="196" y="22"/>
                    <a:pt x="196" y="19"/>
                  </a:cubicBezTo>
                  <a:cubicBezTo>
                    <a:pt x="197" y="9"/>
                    <a:pt x="197" y="9"/>
                    <a:pt x="197" y="9"/>
                  </a:cubicBezTo>
                  <a:cubicBezTo>
                    <a:pt x="197" y="6"/>
                    <a:pt x="197" y="4"/>
                    <a:pt x="197" y="3"/>
                  </a:cubicBezTo>
                  <a:cubicBezTo>
                    <a:pt x="197" y="2"/>
                    <a:pt x="197" y="2"/>
                    <a:pt x="196" y="2"/>
                  </a:cubicBezTo>
                  <a:cubicBezTo>
                    <a:pt x="196" y="2"/>
                    <a:pt x="195" y="2"/>
                    <a:pt x="194" y="2"/>
                  </a:cubicBezTo>
                  <a:cubicBezTo>
                    <a:pt x="194" y="1"/>
                    <a:pt x="194" y="1"/>
                    <a:pt x="194" y="1"/>
                  </a:cubicBezTo>
                  <a:cubicBezTo>
                    <a:pt x="194" y="0"/>
                    <a:pt x="194" y="0"/>
                    <a:pt x="194" y="0"/>
                  </a:cubicBezTo>
                  <a:cubicBezTo>
                    <a:pt x="194" y="0"/>
                    <a:pt x="194" y="0"/>
                    <a:pt x="194" y="0"/>
                  </a:cubicBezTo>
                  <a:cubicBezTo>
                    <a:pt x="195" y="0"/>
                    <a:pt x="197" y="0"/>
                    <a:pt x="200" y="0"/>
                  </a:cubicBezTo>
                  <a:cubicBezTo>
                    <a:pt x="203" y="1"/>
                    <a:pt x="205" y="1"/>
                    <a:pt x="206" y="1"/>
                  </a:cubicBezTo>
                  <a:cubicBezTo>
                    <a:pt x="206" y="1"/>
                    <a:pt x="206" y="1"/>
                    <a:pt x="206" y="1"/>
                  </a:cubicBezTo>
                  <a:cubicBezTo>
                    <a:pt x="206" y="2"/>
                    <a:pt x="206" y="2"/>
                    <a:pt x="206" y="2"/>
                  </a:cubicBezTo>
                  <a:cubicBezTo>
                    <a:pt x="206" y="2"/>
                    <a:pt x="206" y="2"/>
                    <a:pt x="206" y="2"/>
                  </a:cubicBezTo>
                  <a:cubicBezTo>
                    <a:pt x="204" y="2"/>
                    <a:pt x="204" y="2"/>
                    <a:pt x="203" y="2"/>
                  </a:cubicBezTo>
                  <a:cubicBezTo>
                    <a:pt x="203" y="2"/>
                    <a:pt x="203" y="3"/>
                    <a:pt x="203" y="3"/>
                  </a:cubicBezTo>
                  <a:cubicBezTo>
                    <a:pt x="203" y="4"/>
                    <a:pt x="202" y="6"/>
                    <a:pt x="202" y="9"/>
                  </a:cubicBezTo>
                  <a:cubicBezTo>
                    <a:pt x="202" y="12"/>
                    <a:pt x="202" y="12"/>
                    <a:pt x="202" y="12"/>
                  </a:cubicBezTo>
                  <a:cubicBezTo>
                    <a:pt x="203" y="12"/>
                    <a:pt x="205" y="12"/>
                    <a:pt x="207" y="13"/>
                  </a:cubicBezTo>
                  <a:cubicBezTo>
                    <a:pt x="211" y="13"/>
                    <a:pt x="213" y="13"/>
                    <a:pt x="214" y="13"/>
                  </a:cubicBezTo>
                  <a:cubicBezTo>
                    <a:pt x="215" y="10"/>
                    <a:pt x="215" y="10"/>
                    <a:pt x="215" y="10"/>
                  </a:cubicBezTo>
                  <a:cubicBezTo>
                    <a:pt x="215" y="7"/>
                    <a:pt x="215" y="5"/>
                    <a:pt x="215" y="4"/>
                  </a:cubicBezTo>
                  <a:cubicBezTo>
                    <a:pt x="215" y="4"/>
                    <a:pt x="215" y="3"/>
                    <a:pt x="214" y="3"/>
                  </a:cubicBezTo>
                  <a:cubicBezTo>
                    <a:pt x="214" y="3"/>
                    <a:pt x="213" y="3"/>
                    <a:pt x="212" y="3"/>
                  </a:cubicBezTo>
                  <a:cubicBezTo>
                    <a:pt x="212" y="3"/>
                    <a:pt x="212" y="3"/>
                    <a:pt x="212" y="3"/>
                  </a:cubicBezTo>
                  <a:cubicBezTo>
                    <a:pt x="212" y="1"/>
                    <a:pt x="212" y="1"/>
                    <a:pt x="212" y="1"/>
                  </a:cubicBezTo>
                  <a:cubicBezTo>
                    <a:pt x="212" y="1"/>
                    <a:pt x="212" y="1"/>
                    <a:pt x="212" y="1"/>
                  </a:cubicBezTo>
                  <a:cubicBezTo>
                    <a:pt x="213" y="1"/>
                    <a:pt x="215" y="1"/>
                    <a:pt x="218" y="2"/>
                  </a:cubicBezTo>
                  <a:cubicBezTo>
                    <a:pt x="221" y="2"/>
                    <a:pt x="223" y="2"/>
                    <a:pt x="224" y="2"/>
                  </a:cubicBezTo>
                  <a:cubicBezTo>
                    <a:pt x="224" y="2"/>
                    <a:pt x="224" y="2"/>
                    <a:pt x="224" y="2"/>
                  </a:cubicBezTo>
                  <a:cubicBezTo>
                    <a:pt x="224" y="3"/>
                    <a:pt x="224" y="3"/>
                    <a:pt x="224" y="3"/>
                  </a:cubicBezTo>
                  <a:cubicBezTo>
                    <a:pt x="224" y="4"/>
                    <a:pt x="224" y="4"/>
                    <a:pt x="224" y="4"/>
                  </a:cubicBezTo>
                  <a:cubicBezTo>
                    <a:pt x="222" y="4"/>
                    <a:pt x="222" y="4"/>
                    <a:pt x="221" y="4"/>
                  </a:cubicBezTo>
                  <a:cubicBezTo>
                    <a:pt x="221" y="4"/>
                    <a:pt x="221" y="4"/>
                    <a:pt x="221" y="4"/>
                  </a:cubicBezTo>
                  <a:cubicBezTo>
                    <a:pt x="221" y="5"/>
                    <a:pt x="220" y="7"/>
                    <a:pt x="220" y="10"/>
                  </a:cubicBezTo>
                  <a:cubicBezTo>
                    <a:pt x="219" y="20"/>
                    <a:pt x="219" y="20"/>
                    <a:pt x="219" y="20"/>
                  </a:cubicBezTo>
                  <a:cubicBezTo>
                    <a:pt x="219" y="23"/>
                    <a:pt x="219" y="25"/>
                    <a:pt x="219" y="26"/>
                  </a:cubicBezTo>
                  <a:cubicBezTo>
                    <a:pt x="219" y="27"/>
                    <a:pt x="219" y="27"/>
                    <a:pt x="220" y="27"/>
                  </a:cubicBezTo>
                  <a:cubicBezTo>
                    <a:pt x="220" y="27"/>
                    <a:pt x="221" y="27"/>
                    <a:pt x="222" y="27"/>
                  </a:cubicBezTo>
                  <a:cubicBezTo>
                    <a:pt x="222" y="28"/>
                    <a:pt x="222" y="28"/>
                    <a:pt x="222" y="28"/>
                  </a:cubicBezTo>
                  <a:lnTo>
                    <a:pt x="222" y="29"/>
                  </a:lnTo>
                  <a:close/>
                  <a:moveTo>
                    <a:pt x="191" y="24"/>
                  </a:moveTo>
                  <a:cubicBezTo>
                    <a:pt x="190" y="26"/>
                    <a:pt x="190" y="26"/>
                    <a:pt x="190" y="26"/>
                  </a:cubicBezTo>
                  <a:cubicBezTo>
                    <a:pt x="188" y="27"/>
                    <a:pt x="185" y="29"/>
                    <a:pt x="181" y="29"/>
                  </a:cubicBezTo>
                  <a:cubicBezTo>
                    <a:pt x="175" y="30"/>
                    <a:pt x="170" y="28"/>
                    <a:pt x="167" y="23"/>
                  </a:cubicBezTo>
                  <a:cubicBezTo>
                    <a:pt x="165" y="21"/>
                    <a:pt x="165" y="19"/>
                    <a:pt x="164" y="17"/>
                  </a:cubicBezTo>
                  <a:cubicBezTo>
                    <a:pt x="164" y="12"/>
                    <a:pt x="165" y="9"/>
                    <a:pt x="167" y="6"/>
                  </a:cubicBezTo>
                  <a:cubicBezTo>
                    <a:pt x="170" y="3"/>
                    <a:pt x="173" y="1"/>
                    <a:pt x="178" y="1"/>
                  </a:cubicBezTo>
                  <a:cubicBezTo>
                    <a:pt x="181" y="0"/>
                    <a:pt x="185" y="1"/>
                    <a:pt x="188" y="1"/>
                  </a:cubicBezTo>
                  <a:cubicBezTo>
                    <a:pt x="188" y="2"/>
                    <a:pt x="188" y="2"/>
                    <a:pt x="188" y="2"/>
                  </a:cubicBezTo>
                  <a:cubicBezTo>
                    <a:pt x="188" y="3"/>
                    <a:pt x="188" y="6"/>
                    <a:pt x="188" y="8"/>
                  </a:cubicBezTo>
                  <a:cubicBezTo>
                    <a:pt x="188" y="8"/>
                    <a:pt x="188" y="8"/>
                    <a:pt x="188" y="8"/>
                  </a:cubicBezTo>
                  <a:cubicBezTo>
                    <a:pt x="187" y="8"/>
                    <a:pt x="187" y="8"/>
                    <a:pt x="187" y="8"/>
                  </a:cubicBezTo>
                  <a:cubicBezTo>
                    <a:pt x="186" y="8"/>
                    <a:pt x="186" y="8"/>
                    <a:pt x="186" y="8"/>
                  </a:cubicBezTo>
                  <a:cubicBezTo>
                    <a:pt x="186" y="7"/>
                    <a:pt x="186" y="5"/>
                    <a:pt x="186" y="5"/>
                  </a:cubicBezTo>
                  <a:cubicBezTo>
                    <a:pt x="184" y="3"/>
                    <a:pt x="182" y="3"/>
                    <a:pt x="179" y="3"/>
                  </a:cubicBezTo>
                  <a:cubicBezTo>
                    <a:pt x="176" y="3"/>
                    <a:pt x="173" y="5"/>
                    <a:pt x="172" y="7"/>
                  </a:cubicBezTo>
                  <a:cubicBezTo>
                    <a:pt x="170" y="9"/>
                    <a:pt x="170" y="12"/>
                    <a:pt x="170" y="15"/>
                  </a:cubicBezTo>
                  <a:cubicBezTo>
                    <a:pt x="171" y="20"/>
                    <a:pt x="173" y="23"/>
                    <a:pt x="176" y="25"/>
                  </a:cubicBezTo>
                  <a:cubicBezTo>
                    <a:pt x="178" y="26"/>
                    <a:pt x="180" y="26"/>
                    <a:pt x="183" y="26"/>
                  </a:cubicBezTo>
                  <a:cubicBezTo>
                    <a:pt x="185" y="26"/>
                    <a:pt x="188" y="25"/>
                    <a:pt x="190" y="23"/>
                  </a:cubicBezTo>
                  <a:lnTo>
                    <a:pt x="191" y="24"/>
                  </a:lnTo>
                  <a:close/>
                  <a:moveTo>
                    <a:pt x="163" y="24"/>
                  </a:moveTo>
                  <a:cubicBezTo>
                    <a:pt x="163" y="26"/>
                    <a:pt x="163" y="28"/>
                    <a:pt x="164" y="30"/>
                  </a:cubicBezTo>
                  <a:cubicBezTo>
                    <a:pt x="164" y="31"/>
                    <a:pt x="164" y="31"/>
                    <a:pt x="164" y="31"/>
                  </a:cubicBezTo>
                  <a:cubicBezTo>
                    <a:pt x="150" y="34"/>
                    <a:pt x="150" y="34"/>
                    <a:pt x="150" y="34"/>
                  </a:cubicBezTo>
                  <a:cubicBezTo>
                    <a:pt x="148" y="35"/>
                    <a:pt x="147" y="35"/>
                    <a:pt x="146" y="35"/>
                  </a:cubicBezTo>
                  <a:cubicBezTo>
                    <a:pt x="145" y="35"/>
                    <a:pt x="145" y="35"/>
                    <a:pt x="145" y="35"/>
                  </a:cubicBezTo>
                  <a:cubicBezTo>
                    <a:pt x="145" y="35"/>
                    <a:pt x="145" y="35"/>
                    <a:pt x="145" y="35"/>
                  </a:cubicBezTo>
                  <a:cubicBezTo>
                    <a:pt x="145" y="35"/>
                    <a:pt x="145" y="35"/>
                    <a:pt x="145" y="35"/>
                  </a:cubicBezTo>
                  <a:cubicBezTo>
                    <a:pt x="146" y="34"/>
                    <a:pt x="146" y="33"/>
                    <a:pt x="147" y="33"/>
                  </a:cubicBezTo>
                  <a:cubicBezTo>
                    <a:pt x="147" y="33"/>
                    <a:pt x="146" y="32"/>
                    <a:pt x="146" y="31"/>
                  </a:cubicBezTo>
                  <a:cubicBezTo>
                    <a:pt x="145" y="26"/>
                    <a:pt x="145" y="26"/>
                    <a:pt x="145" y="26"/>
                  </a:cubicBezTo>
                  <a:cubicBezTo>
                    <a:pt x="143" y="17"/>
                    <a:pt x="143" y="17"/>
                    <a:pt x="143" y="17"/>
                  </a:cubicBezTo>
                  <a:cubicBezTo>
                    <a:pt x="142" y="14"/>
                    <a:pt x="141" y="12"/>
                    <a:pt x="141" y="11"/>
                  </a:cubicBezTo>
                  <a:cubicBezTo>
                    <a:pt x="141" y="11"/>
                    <a:pt x="140" y="11"/>
                    <a:pt x="140" y="11"/>
                  </a:cubicBezTo>
                  <a:cubicBezTo>
                    <a:pt x="140" y="11"/>
                    <a:pt x="139" y="11"/>
                    <a:pt x="138" y="11"/>
                  </a:cubicBezTo>
                  <a:cubicBezTo>
                    <a:pt x="137" y="11"/>
                    <a:pt x="137" y="11"/>
                    <a:pt x="137" y="11"/>
                  </a:cubicBezTo>
                  <a:cubicBezTo>
                    <a:pt x="137" y="10"/>
                    <a:pt x="137" y="10"/>
                    <a:pt x="137" y="10"/>
                  </a:cubicBezTo>
                  <a:cubicBezTo>
                    <a:pt x="137" y="10"/>
                    <a:pt x="137" y="10"/>
                    <a:pt x="137" y="10"/>
                  </a:cubicBezTo>
                  <a:cubicBezTo>
                    <a:pt x="139" y="9"/>
                    <a:pt x="140" y="9"/>
                    <a:pt x="143" y="8"/>
                  </a:cubicBezTo>
                  <a:cubicBezTo>
                    <a:pt x="145" y="8"/>
                    <a:pt x="150" y="6"/>
                    <a:pt x="156" y="5"/>
                  </a:cubicBezTo>
                  <a:cubicBezTo>
                    <a:pt x="157" y="5"/>
                    <a:pt x="157" y="5"/>
                    <a:pt x="157" y="5"/>
                  </a:cubicBezTo>
                  <a:cubicBezTo>
                    <a:pt x="157" y="7"/>
                    <a:pt x="157" y="7"/>
                    <a:pt x="157" y="7"/>
                  </a:cubicBezTo>
                  <a:cubicBezTo>
                    <a:pt x="157" y="7"/>
                    <a:pt x="157" y="8"/>
                    <a:pt x="157" y="8"/>
                  </a:cubicBezTo>
                  <a:cubicBezTo>
                    <a:pt x="157" y="10"/>
                    <a:pt x="157" y="10"/>
                    <a:pt x="157" y="10"/>
                  </a:cubicBezTo>
                  <a:cubicBezTo>
                    <a:pt x="157" y="10"/>
                    <a:pt x="157" y="10"/>
                    <a:pt x="157" y="10"/>
                  </a:cubicBezTo>
                  <a:cubicBezTo>
                    <a:pt x="156" y="11"/>
                    <a:pt x="156" y="11"/>
                    <a:pt x="156" y="11"/>
                  </a:cubicBezTo>
                  <a:cubicBezTo>
                    <a:pt x="156" y="11"/>
                    <a:pt x="156" y="11"/>
                    <a:pt x="156" y="11"/>
                  </a:cubicBezTo>
                  <a:cubicBezTo>
                    <a:pt x="156" y="9"/>
                    <a:pt x="155" y="8"/>
                    <a:pt x="155" y="8"/>
                  </a:cubicBezTo>
                  <a:cubicBezTo>
                    <a:pt x="155" y="8"/>
                    <a:pt x="154" y="8"/>
                    <a:pt x="153" y="8"/>
                  </a:cubicBezTo>
                  <a:cubicBezTo>
                    <a:pt x="152" y="8"/>
                    <a:pt x="151" y="8"/>
                    <a:pt x="150" y="9"/>
                  </a:cubicBezTo>
                  <a:cubicBezTo>
                    <a:pt x="149" y="9"/>
                    <a:pt x="148" y="9"/>
                    <a:pt x="146" y="10"/>
                  </a:cubicBezTo>
                  <a:cubicBezTo>
                    <a:pt x="147" y="11"/>
                    <a:pt x="147" y="13"/>
                    <a:pt x="148" y="15"/>
                  </a:cubicBezTo>
                  <a:cubicBezTo>
                    <a:pt x="149" y="19"/>
                    <a:pt x="149" y="19"/>
                    <a:pt x="149" y="19"/>
                  </a:cubicBezTo>
                  <a:cubicBezTo>
                    <a:pt x="150" y="19"/>
                    <a:pt x="150" y="19"/>
                    <a:pt x="151" y="18"/>
                  </a:cubicBezTo>
                  <a:cubicBezTo>
                    <a:pt x="154" y="18"/>
                    <a:pt x="154" y="18"/>
                    <a:pt x="154" y="18"/>
                  </a:cubicBezTo>
                  <a:cubicBezTo>
                    <a:pt x="155" y="17"/>
                    <a:pt x="155" y="17"/>
                    <a:pt x="155" y="17"/>
                  </a:cubicBezTo>
                  <a:cubicBezTo>
                    <a:pt x="156" y="17"/>
                    <a:pt x="155" y="16"/>
                    <a:pt x="155" y="14"/>
                  </a:cubicBezTo>
                  <a:cubicBezTo>
                    <a:pt x="155" y="14"/>
                    <a:pt x="155" y="14"/>
                    <a:pt x="155" y="14"/>
                  </a:cubicBezTo>
                  <a:cubicBezTo>
                    <a:pt x="156" y="14"/>
                    <a:pt x="156" y="14"/>
                    <a:pt x="156" y="14"/>
                  </a:cubicBezTo>
                  <a:cubicBezTo>
                    <a:pt x="157" y="14"/>
                    <a:pt x="157" y="14"/>
                    <a:pt x="157" y="14"/>
                  </a:cubicBezTo>
                  <a:cubicBezTo>
                    <a:pt x="157" y="15"/>
                    <a:pt x="157" y="17"/>
                    <a:pt x="158" y="18"/>
                  </a:cubicBezTo>
                  <a:cubicBezTo>
                    <a:pt x="158" y="19"/>
                    <a:pt x="158" y="20"/>
                    <a:pt x="159" y="22"/>
                  </a:cubicBezTo>
                  <a:cubicBezTo>
                    <a:pt x="159" y="22"/>
                    <a:pt x="159" y="22"/>
                    <a:pt x="159" y="22"/>
                  </a:cubicBezTo>
                  <a:cubicBezTo>
                    <a:pt x="157" y="22"/>
                    <a:pt x="157" y="22"/>
                    <a:pt x="157" y="22"/>
                  </a:cubicBezTo>
                  <a:cubicBezTo>
                    <a:pt x="157" y="22"/>
                    <a:pt x="157" y="22"/>
                    <a:pt x="157" y="22"/>
                  </a:cubicBezTo>
                  <a:cubicBezTo>
                    <a:pt x="157" y="21"/>
                    <a:pt x="156" y="20"/>
                    <a:pt x="156" y="20"/>
                  </a:cubicBezTo>
                  <a:cubicBezTo>
                    <a:pt x="156" y="20"/>
                    <a:pt x="155" y="20"/>
                    <a:pt x="154" y="20"/>
                  </a:cubicBezTo>
                  <a:cubicBezTo>
                    <a:pt x="153" y="20"/>
                    <a:pt x="153" y="20"/>
                    <a:pt x="152" y="20"/>
                  </a:cubicBezTo>
                  <a:cubicBezTo>
                    <a:pt x="151" y="21"/>
                    <a:pt x="150" y="21"/>
                    <a:pt x="149" y="21"/>
                  </a:cubicBezTo>
                  <a:cubicBezTo>
                    <a:pt x="151" y="27"/>
                    <a:pt x="151" y="27"/>
                    <a:pt x="151" y="27"/>
                  </a:cubicBezTo>
                  <a:cubicBezTo>
                    <a:pt x="151" y="28"/>
                    <a:pt x="152" y="30"/>
                    <a:pt x="152" y="31"/>
                  </a:cubicBezTo>
                  <a:cubicBezTo>
                    <a:pt x="155" y="31"/>
                    <a:pt x="155" y="31"/>
                    <a:pt x="155" y="31"/>
                  </a:cubicBezTo>
                  <a:cubicBezTo>
                    <a:pt x="158" y="30"/>
                    <a:pt x="160" y="29"/>
                    <a:pt x="161" y="28"/>
                  </a:cubicBezTo>
                  <a:cubicBezTo>
                    <a:pt x="161" y="28"/>
                    <a:pt x="161" y="28"/>
                    <a:pt x="161" y="28"/>
                  </a:cubicBezTo>
                  <a:cubicBezTo>
                    <a:pt x="161" y="28"/>
                    <a:pt x="161" y="28"/>
                    <a:pt x="161" y="27"/>
                  </a:cubicBezTo>
                  <a:cubicBezTo>
                    <a:pt x="161" y="25"/>
                    <a:pt x="161" y="25"/>
                    <a:pt x="161" y="25"/>
                  </a:cubicBezTo>
                  <a:cubicBezTo>
                    <a:pt x="161" y="24"/>
                    <a:pt x="161" y="24"/>
                    <a:pt x="161" y="24"/>
                  </a:cubicBezTo>
                  <a:cubicBezTo>
                    <a:pt x="163" y="24"/>
                    <a:pt x="163" y="24"/>
                    <a:pt x="163" y="24"/>
                  </a:cubicBezTo>
                  <a:close/>
                  <a:moveTo>
                    <a:pt x="134" y="11"/>
                  </a:moveTo>
                  <a:cubicBezTo>
                    <a:pt x="134" y="12"/>
                    <a:pt x="135" y="13"/>
                    <a:pt x="135" y="14"/>
                  </a:cubicBezTo>
                  <a:cubicBezTo>
                    <a:pt x="136" y="17"/>
                    <a:pt x="136" y="17"/>
                    <a:pt x="136" y="17"/>
                  </a:cubicBezTo>
                  <a:cubicBezTo>
                    <a:pt x="136" y="17"/>
                    <a:pt x="136" y="17"/>
                    <a:pt x="136" y="17"/>
                  </a:cubicBezTo>
                  <a:cubicBezTo>
                    <a:pt x="135" y="17"/>
                    <a:pt x="135" y="17"/>
                    <a:pt x="135" y="17"/>
                  </a:cubicBezTo>
                  <a:cubicBezTo>
                    <a:pt x="135" y="17"/>
                    <a:pt x="135" y="17"/>
                    <a:pt x="135" y="17"/>
                  </a:cubicBezTo>
                  <a:cubicBezTo>
                    <a:pt x="134" y="16"/>
                    <a:pt x="133" y="15"/>
                    <a:pt x="133" y="15"/>
                  </a:cubicBezTo>
                  <a:cubicBezTo>
                    <a:pt x="133" y="14"/>
                    <a:pt x="132" y="14"/>
                    <a:pt x="132" y="14"/>
                  </a:cubicBezTo>
                  <a:cubicBezTo>
                    <a:pt x="132" y="14"/>
                    <a:pt x="130" y="15"/>
                    <a:pt x="128" y="16"/>
                  </a:cubicBezTo>
                  <a:cubicBezTo>
                    <a:pt x="126" y="17"/>
                    <a:pt x="126" y="17"/>
                    <a:pt x="126" y="17"/>
                  </a:cubicBezTo>
                  <a:cubicBezTo>
                    <a:pt x="126" y="17"/>
                    <a:pt x="127" y="19"/>
                    <a:pt x="128" y="21"/>
                  </a:cubicBezTo>
                  <a:cubicBezTo>
                    <a:pt x="132" y="32"/>
                    <a:pt x="132" y="32"/>
                    <a:pt x="132" y="32"/>
                  </a:cubicBezTo>
                  <a:cubicBezTo>
                    <a:pt x="133" y="34"/>
                    <a:pt x="134" y="36"/>
                    <a:pt x="134" y="37"/>
                  </a:cubicBezTo>
                  <a:cubicBezTo>
                    <a:pt x="134" y="37"/>
                    <a:pt x="135" y="38"/>
                    <a:pt x="135" y="38"/>
                  </a:cubicBezTo>
                  <a:cubicBezTo>
                    <a:pt x="135" y="37"/>
                    <a:pt x="136" y="37"/>
                    <a:pt x="137" y="37"/>
                  </a:cubicBezTo>
                  <a:cubicBezTo>
                    <a:pt x="137" y="37"/>
                    <a:pt x="137" y="37"/>
                    <a:pt x="137" y="37"/>
                  </a:cubicBezTo>
                  <a:cubicBezTo>
                    <a:pt x="138" y="38"/>
                    <a:pt x="138" y="38"/>
                    <a:pt x="138" y="38"/>
                  </a:cubicBezTo>
                  <a:cubicBezTo>
                    <a:pt x="138" y="38"/>
                    <a:pt x="138" y="38"/>
                    <a:pt x="138" y="38"/>
                  </a:cubicBezTo>
                  <a:cubicBezTo>
                    <a:pt x="137" y="39"/>
                    <a:pt x="135" y="39"/>
                    <a:pt x="132" y="40"/>
                  </a:cubicBezTo>
                  <a:cubicBezTo>
                    <a:pt x="130" y="41"/>
                    <a:pt x="128" y="42"/>
                    <a:pt x="127" y="43"/>
                  </a:cubicBezTo>
                  <a:cubicBezTo>
                    <a:pt x="127" y="43"/>
                    <a:pt x="127" y="43"/>
                    <a:pt x="127" y="43"/>
                  </a:cubicBezTo>
                  <a:cubicBezTo>
                    <a:pt x="126" y="41"/>
                    <a:pt x="126" y="41"/>
                    <a:pt x="126" y="41"/>
                  </a:cubicBezTo>
                  <a:cubicBezTo>
                    <a:pt x="126" y="41"/>
                    <a:pt x="126" y="41"/>
                    <a:pt x="126" y="41"/>
                  </a:cubicBezTo>
                  <a:cubicBezTo>
                    <a:pt x="127" y="41"/>
                    <a:pt x="128" y="40"/>
                    <a:pt x="128" y="40"/>
                  </a:cubicBezTo>
                  <a:cubicBezTo>
                    <a:pt x="129" y="40"/>
                    <a:pt x="129" y="40"/>
                    <a:pt x="129" y="39"/>
                  </a:cubicBezTo>
                  <a:cubicBezTo>
                    <a:pt x="128" y="38"/>
                    <a:pt x="128" y="36"/>
                    <a:pt x="127" y="34"/>
                  </a:cubicBezTo>
                  <a:cubicBezTo>
                    <a:pt x="123" y="23"/>
                    <a:pt x="123" y="23"/>
                    <a:pt x="123" y="23"/>
                  </a:cubicBezTo>
                  <a:cubicBezTo>
                    <a:pt x="122" y="21"/>
                    <a:pt x="121" y="19"/>
                    <a:pt x="121" y="19"/>
                  </a:cubicBezTo>
                  <a:cubicBezTo>
                    <a:pt x="118" y="19"/>
                    <a:pt x="118" y="19"/>
                    <a:pt x="118" y="19"/>
                  </a:cubicBezTo>
                  <a:cubicBezTo>
                    <a:pt x="116" y="20"/>
                    <a:pt x="115" y="21"/>
                    <a:pt x="115" y="21"/>
                  </a:cubicBezTo>
                  <a:cubicBezTo>
                    <a:pt x="114" y="21"/>
                    <a:pt x="114" y="21"/>
                    <a:pt x="114" y="22"/>
                  </a:cubicBezTo>
                  <a:cubicBezTo>
                    <a:pt x="114" y="22"/>
                    <a:pt x="114" y="22"/>
                    <a:pt x="114" y="23"/>
                  </a:cubicBezTo>
                  <a:cubicBezTo>
                    <a:pt x="115" y="23"/>
                    <a:pt x="115" y="24"/>
                    <a:pt x="115" y="25"/>
                  </a:cubicBezTo>
                  <a:cubicBezTo>
                    <a:pt x="115" y="25"/>
                    <a:pt x="115" y="25"/>
                    <a:pt x="115" y="25"/>
                  </a:cubicBezTo>
                  <a:cubicBezTo>
                    <a:pt x="114" y="25"/>
                    <a:pt x="114" y="25"/>
                    <a:pt x="114" y="25"/>
                  </a:cubicBezTo>
                  <a:cubicBezTo>
                    <a:pt x="114" y="25"/>
                    <a:pt x="114" y="25"/>
                    <a:pt x="114" y="25"/>
                  </a:cubicBezTo>
                  <a:cubicBezTo>
                    <a:pt x="112" y="22"/>
                    <a:pt x="112" y="22"/>
                    <a:pt x="112" y="22"/>
                  </a:cubicBezTo>
                  <a:cubicBezTo>
                    <a:pt x="112" y="21"/>
                    <a:pt x="112" y="21"/>
                    <a:pt x="111" y="20"/>
                  </a:cubicBezTo>
                  <a:cubicBezTo>
                    <a:pt x="111" y="19"/>
                    <a:pt x="111" y="19"/>
                    <a:pt x="111" y="19"/>
                  </a:cubicBezTo>
                  <a:cubicBezTo>
                    <a:pt x="112" y="19"/>
                    <a:pt x="115" y="18"/>
                    <a:pt x="119" y="17"/>
                  </a:cubicBezTo>
                  <a:cubicBezTo>
                    <a:pt x="126" y="14"/>
                    <a:pt x="126" y="14"/>
                    <a:pt x="126" y="14"/>
                  </a:cubicBezTo>
                  <a:cubicBezTo>
                    <a:pt x="130" y="12"/>
                    <a:pt x="133" y="11"/>
                    <a:pt x="134" y="11"/>
                  </a:cubicBezTo>
                  <a:close/>
                  <a:moveTo>
                    <a:pt x="109" y="23"/>
                  </a:moveTo>
                  <a:cubicBezTo>
                    <a:pt x="109" y="26"/>
                    <a:pt x="108" y="30"/>
                    <a:pt x="108" y="35"/>
                  </a:cubicBezTo>
                  <a:cubicBezTo>
                    <a:pt x="108" y="37"/>
                    <a:pt x="108" y="39"/>
                    <a:pt x="108" y="40"/>
                  </a:cubicBezTo>
                  <a:cubicBezTo>
                    <a:pt x="108" y="40"/>
                    <a:pt x="109" y="40"/>
                    <a:pt x="109" y="41"/>
                  </a:cubicBezTo>
                  <a:cubicBezTo>
                    <a:pt x="110" y="43"/>
                    <a:pt x="110" y="43"/>
                    <a:pt x="110" y="43"/>
                  </a:cubicBezTo>
                  <a:cubicBezTo>
                    <a:pt x="112" y="46"/>
                    <a:pt x="113" y="48"/>
                    <a:pt x="113" y="48"/>
                  </a:cubicBezTo>
                  <a:cubicBezTo>
                    <a:pt x="113" y="48"/>
                    <a:pt x="113" y="48"/>
                    <a:pt x="114" y="48"/>
                  </a:cubicBezTo>
                  <a:cubicBezTo>
                    <a:pt x="114" y="48"/>
                    <a:pt x="115" y="48"/>
                    <a:pt x="116" y="47"/>
                  </a:cubicBezTo>
                  <a:cubicBezTo>
                    <a:pt x="116" y="47"/>
                    <a:pt x="116" y="47"/>
                    <a:pt x="116" y="47"/>
                  </a:cubicBezTo>
                  <a:cubicBezTo>
                    <a:pt x="117" y="48"/>
                    <a:pt x="117" y="48"/>
                    <a:pt x="117" y="48"/>
                  </a:cubicBezTo>
                  <a:cubicBezTo>
                    <a:pt x="117" y="49"/>
                    <a:pt x="117" y="49"/>
                    <a:pt x="117" y="49"/>
                  </a:cubicBezTo>
                  <a:cubicBezTo>
                    <a:pt x="116" y="49"/>
                    <a:pt x="114" y="50"/>
                    <a:pt x="111" y="51"/>
                  </a:cubicBezTo>
                  <a:cubicBezTo>
                    <a:pt x="109" y="53"/>
                    <a:pt x="107" y="54"/>
                    <a:pt x="106" y="54"/>
                  </a:cubicBezTo>
                  <a:cubicBezTo>
                    <a:pt x="106" y="54"/>
                    <a:pt x="106" y="54"/>
                    <a:pt x="106" y="54"/>
                  </a:cubicBezTo>
                  <a:cubicBezTo>
                    <a:pt x="105" y="53"/>
                    <a:pt x="105" y="53"/>
                    <a:pt x="105" y="53"/>
                  </a:cubicBezTo>
                  <a:cubicBezTo>
                    <a:pt x="106" y="53"/>
                    <a:pt x="106" y="53"/>
                    <a:pt x="106" y="53"/>
                  </a:cubicBezTo>
                  <a:cubicBezTo>
                    <a:pt x="107" y="52"/>
                    <a:pt x="107" y="52"/>
                    <a:pt x="107" y="51"/>
                  </a:cubicBezTo>
                  <a:cubicBezTo>
                    <a:pt x="108" y="51"/>
                    <a:pt x="108" y="51"/>
                    <a:pt x="108" y="51"/>
                  </a:cubicBezTo>
                  <a:cubicBezTo>
                    <a:pt x="108" y="50"/>
                    <a:pt x="107" y="49"/>
                    <a:pt x="105" y="45"/>
                  </a:cubicBezTo>
                  <a:cubicBezTo>
                    <a:pt x="104" y="43"/>
                    <a:pt x="104" y="43"/>
                    <a:pt x="104" y="43"/>
                  </a:cubicBezTo>
                  <a:cubicBezTo>
                    <a:pt x="104" y="43"/>
                    <a:pt x="102" y="42"/>
                    <a:pt x="98" y="40"/>
                  </a:cubicBezTo>
                  <a:cubicBezTo>
                    <a:pt x="95" y="38"/>
                    <a:pt x="92" y="36"/>
                    <a:pt x="91" y="36"/>
                  </a:cubicBezTo>
                  <a:cubicBezTo>
                    <a:pt x="90" y="36"/>
                    <a:pt x="89" y="35"/>
                    <a:pt x="89" y="36"/>
                  </a:cubicBezTo>
                  <a:cubicBezTo>
                    <a:pt x="89" y="36"/>
                    <a:pt x="89" y="36"/>
                    <a:pt x="88" y="36"/>
                  </a:cubicBezTo>
                  <a:cubicBezTo>
                    <a:pt x="88" y="36"/>
                    <a:pt x="88" y="36"/>
                    <a:pt x="88" y="36"/>
                  </a:cubicBezTo>
                  <a:cubicBezTo>
                    <a:pt x="87" y="35"/>
                    <a:pt x="87" y="35"/>
                    <a:pt x="87" y="35"/>
                  </a:cubicBezTo>
                  <a:cubicBezTo>
                    <a:pt x="87" y="35"/>
                    <a:pt x="87" y="35"/>
                    <a:pt x="87" y="35"/>
                  </a:cubicBezTo>
                  <a:cubicBezTo>
                    <a:pt x="90" y="33"/>
                    <a:pt x="91" y="31"/>
                    <a:pt x="92" y="31"/>
                  </a:cubicBezTo>
                  <a:cubicBezTo>
                    <a:pt x="93" y="31"/>
                    <a:pt x="93" y="31"/>
                    <a:pt x="94" y="31"/>
                  </a:cubicBezTo>
                  <a:cubicBezTo>
                    <a:pt x="95" y="31"/>
                    <a:pt x="98" y="33"/>
                    <a:pt x="101" y="35"/>
                  </a:cubicBezTo>
                  <a:cubicBezTo>
                    <a:pt x="106" y="38"/>
                    <a:pt x="106" y="38"/>
                    <a:pt x="106" y="38"/>
                  </a:cubicBezTo>
                  <a:cubicBezTo>
                    <a:pt x="106" y="37"/>
                    <a:pt x="106" y="34"/>
                    <a:pt x="106" y="30"/>
                  </a:cubicBezTo>
                  <a:cubicBezTo>
                    <a:pt x="106" y="25"/>
                    <a:pt x="106" y="25"/>
                    <a:pt x="106" y="25"/>
                  </a:cubicBezTo>
                  <a:cubicBezTo>
                    <a:pt x="106" y="25"/>
                    <a:pt x="106" y="24"/>
                    <a:pt x="106" y="23"/>
                  </a:cubicBezTo>
                  <a:cubicBezTo>
                    <a:pt x="108" y="22"/>
                    <a:pt x="108" y="22"/>
                    <a:pt x="108" y="22"/>
                  </a:cubicBezTo>
                  <a:cubicBezTo>
                    <a:pt x="109" y="22"/>
                    <a:pt x="109" y="22"/>
                    <a:pt x="109" y="22"/>
                  </a:cubicBezTo>
                  <a:lnTo>
                    <a:pt x="109" y="23"/>
                  </a:lnTo>
                  <a:close/>
                  <a:moveTo>
                    <a:pt x="99" y="51"/>
                  </a:moveTo>
                  <a:cubicBezTo>
                    <a:pt x="100" y="53"/>
                    <a:pt x="101" y="54"/>
                    <a:pt x="102" y="56"/>
                  </a:cubicBezTo>
                  <a:cubicBezTo>
                    <a:pt x="102" y="57"/>
                    <a:pt x="102" y="57"/>
                    <a:pt x="102" y="57"/>
                  </a:cubicBezTo>
                  <a:cubicBezTo>
                    <a:pt x="91" y="65"/>
                    <a:pt x="91" y="65"/>
                    <a:pt x="91" y="65"/>
                  </a:cubicBezTo>
                  <a:cubicBezTo>
                    <a:pt x="89" y="66"/>
                    <a:pt x="88" y="68"/>
                    <a:pt x="87" y="68"/>
                  </a:cubicBezTo>
                  <a:cubicBezTo>
                    <a:pt x="87" y="68"/>
                    <a:pt x="87" y="68"/>
                    <a:pt x="87" y="68"/>
                  </a:cubicBezTo>
                  <a:cubicBezTo>
                    <a:pt x="87" y="68"/>
                    <a:pt x="87" y="68"/>
                    <a:pt x="87" y="68"/>
                  </a:cubicBezTo>
                  <a:cubicBezTo>
                    <a:pt x="87" y="67"/>
                    <a:pt x="87" y="67"/>
                    <a:pt x="87" y="67"/>
                  </a:cubicBezTo>
                  <a:cubicBezTo>
                    <a:pt x="87" y="66"/>
                    <a:pt x="87" y="66"/>
                    <a:pt x="87" y="66"/>
                  </a:cubicBezTo>
                  <a:cubicBezTo>
                    <a:pt x="87" y="65"/>
                    <a:pt x="87" y="65"/>
                    <a:pt x="86" y="64"/>
                  </a:cubicBezTo>
                  <a:cubicBezTo>
                    <a:pt x="83" y="60"/>
                    <a:pt x="83" y="60"/>
                    <a:pt x="83" y="60"/>
                  </a:cubicBezTo>
                  <a:cubicBezTo>
                    <a:pt x="77" y="52"/>
                    <a:pt x="77" y="52"/>
                    <a:pt x="77" y="52"/>
                  </a:cubicBezTo>
                  <a:cubicBezTo>
                    <a:pt x="75" y="50"/>
                    <a:pt x="74" y="49"/>
                    <a:pt x="73" y="48"/>
                  </a:cubicBezTo>
                  <a:cubicBezTo>
                    <a:pt x="73" y="48"/>
                    <a:pt x="73" y="48"/>
                    <a:pt x="72" y="48"/>
                  </a:cubicBezTo>
                  <a:cubicBezTo>
                    <a:pt x="72" y="48"/>
                    <a:pt x="72" y="48"/>
                    <a:pt x="70" y="49"/>
                  </a:cubicBezTo>
                  <a:cubicBezTo>
                    <a:pt x="70" y="49"/>
                    <a:pt x="70" y="49"/>
                    <a:pt x="70" y="49"/>
                  </a:cubicBezTo>
                  <a:cubicBezTo>
                    <a:pt x="69" y="48"/>
                    <a:pt x="69" y="48"/>
                    <a:pt x="69" y="48"/>
                  </a:cubicBezTo>
                  <a:cubicBezTo>
                    <a:pt x="69" y="48"/>
                    <a:pt x="69" y="48"/>
                    <a:pt x="69" y="48"/>
                  </a:cubicBezTo>
                  <a:cubicBezTo>
                    <a:pt x="71" y="47"/>
                    <a:pt x="72" y="46"/>
                    <a:pt x="74" y="44"/>
                  </a:cubicBezTo>
                  <a:cubicBezTo>
                    <a:pt x="76" y="43"/>
                    <a:pt x="78" y="41"/>
                    <a:pt x="79" y="40"/>
                  </a:cubicBezTo>
                  <a:cubicBezTo>
                    <a:pt x="79" y="40"/>
                    <a:pt x="79" y="40"/>
                    <a:pt x="79" y="40"/>
                  </a:cubicBezTo>
                  <a:cubicBezTo>
                    <a:pt x="80" y="41"/>
                    <a:pt x="80" y="41"/>
                    <a:pt x="80" y="41"/>
                  </a:cubicBezTo>
                  <a:cubicBezTo>
                    <a:pt x="80" y="42"/>
                    <a:pt x="80" y="42"/>
                    <a:pt x="80" y="42"/>
                  </a:cubicBezTo>
                  <a:cubicBezTo>
                    <a:pt x="79" y="43"/>
                    <a:pt x="78" y="43"/>
                    <a:pt x="78" y="43"/>
                  </a:cubicBezTo>
                  <a:cubicBezTo>
                    <a:pt x="78" y="44"/>
                    <a:pt x="78" y="44"/>
                    <a:pt x="78" y="44"/>
                  </a:cubicBezTo>
                  <a:cubicBezTo>
                    <a:pt x="78" y="45"/>
                    <a:pt x="80" y="47"/>
                    <a:pt x="81" y="49"/>
                  </a:cubicBezTo>
                  <a:cubicBezTo>
                    <a:pt x="89" y="58"/>
                    <a:pt x="89" y="58"/>
                    <a:pt x="89" y="58"/>
                  </a:cubicBezTo>
                  <a:cubicBezTo>
                    <a:pt x="90" y="59"/>
                    <a:pt x="91" y="61"/>
                    <a:pt x="92" y="62"/>
                  </a:cubicBezTo>
                  <a:cubicBezTo>
                    <a:pt x="94" y="60"/>
                    <a:pt x="94" y="60"/>
                    <a:pt x="94" y="60"/>
                  </a:cubicBezTo>
                  <a:cubicBezTo>
                    <a:pt x="97" y="58"/>
                    <a:pt x="98" y="56"/>
                    <a:pt x="99" y="56"/>
                  </a:cubicBezTo>
                  <a:cubicBezTo>
                    <a:pt x="99" y="56"/>
                    <a:pt x="99" y="55"/>
                    <a:pt x="99" y="55"/>
                  </a:cubicBezTo>
                  <a:cubicBezTo>
                    <a:pt x="99" y="55"/>
                    <a:pt x="99" y="55"/>
                    <a:pt x="98" y="54"/>
                  </a:cubicBezTo>
                  <a:cubicBezTo>
                    <a:pt x="97" y="52"/>
                    <a:pt x="97" y="52"/>
                    <a:pt x="97" y="52"/>
                  </a:cubicBezTo>
                  <a:cubicBezTo>
                    <a:pt x="97" y="52"/>
                    <a:pt x="97" y="52"/>
                    <a:pt x="97" y="52"/>
                  </a:cubicBezTo>
                  <a:cubicBezTo>
                    <a:pt x="98" y="51"/>
                    <a:pt x="98" y="51"/>
                    <a:pt x="98" y="51"/>
                  </a:cubicBezTo>
                  <a:lnTo>
                    <a:pt x="99" y="51"/>
                  </a:lnTo>
                  <a:close/>
                  <a:moveTo>
                    <a:pt x="71" y="65"/>
                  </a:moveTo>
                  <a:cubicBezTo>
                    <a:pt x="69" y="63"/>
                    <a:pt x="66" y="61"/>
                    <a:pt x="63" y="61"/>
                  </a:cubicBezTo>
                  <a:cubicBezTo>
                    <a:pt x="61" y="60"/>
                    <a:pt x="59" y="61"/>
                    <a:pt x="57" y="63"/>
                  </a:cubicBezTo>
                  <a:cubicBezTo>
                    <a:pt x="54" y="66"/>
                    <a:pt x="53" y="69"/>
                    <a:pt x="55" y="72"/>
                  </a:cubicBezTo>
                  <a:cubicBezTo>
                    <a:pt x="56" y="74"/>
                    <a:pt x="57" y="75"/>
                    <a:pt x="59" y="77"/>
                  </a:cubicBezTo>
                  <a:cubicBezTo>
                    <a:pt x="61" y="79"/>
                    <a:pt x="64" y="81"/>
                    <a:pt x="67" y="82"/>
                  </a:cubicBezTo>
                  <a:cubicBezTo>
                    <a:pt x="70" y="82"/>
                    <a:pt x="72" y="81"/>
                    <a:pt x="74" y="79"/>
                  </a:cubicBezTo>
                  <a:cubicBezTo>
                    <a:pt x="77" y="77"/>
                    <a:pt x="77" y="74"/>
                    <a:pt x="75" y="70"/>
                  </a:cubicBezTo>
                  <a:cubicBezTo>
                    <a:pt x="74" y="68"/>
                    <a:pt x="73" y="67"/>
                    <a:pt x="71" y="65"/>
                  </a:cubicBezTo>
                  <a:close/>
                  <a:moveTo>
                    <a:pt x="75" y="60"/>
                  </a:moveTo>
                  <a:cubicBezTo>
                    <a:pt x="78" y="63"/>
                    <a:pt x="80" y="67"/>
                    <a:pt x="80" y="71"/>
                  </a:cubicBezTo>
                  <a:cubicBezTo>
                    <a:pt x="80" y="75"/>
                    <a:pt x="78" y="78"/>
                    <a:pt x="75" y="81"/>
                  </a:cubicBezTo>
                  <a:cubicBezTo>
                    <a:pt x="72" y="85"/>
                    <a:pt x="69" y="86"/>
                    <a:pt x="65" y="86"/>
                  </a:cubicBezTo>
                  <a:cubicBezTo>
                    <a:pt x="62" y="86"/>
                    <a:pt x="58" y="85"/>
                    <a:pt x="55" y="82"/>
                  </a:cubicBezTo>
                  <a:cubicBezTo>
                    <a:pt x="51" y="78"/>
                    <a:pt x="49" y="73"/>
                    <a:pt x="51" y="68"/>
                  </a:cubicBezTo>
                  <a:cubicBezTo>
                    <a:pt x="52" y="66"/>
                    <a:pt x="53" y="63"/>
                    <a:pt x="55" y="61"/>
                  </a:cubicBezTo>
                  <a:cubicBezTo>
                    <a:pt x="58" y="58"/>
                    <a:pt x="62" y="56"/>
                    <a:pt x="65" y="56"/>
                  </a:cubicBezTo>
                  <a:cubicBezTo>
                    <a:pt x="68" y="56"/>
                    <a:pt x="72" y="57"/>
                    <a:pt x="75" y="60"/>
                  </a:cubicBezTo>
                  <a:close/>
                  <a:moveTo>
                    <a:pt x="47" y="80"/>
                  </a:moveTo>
                  <a:cubicBezTo>
                    <a:pt x="50" y="81"/>
                    <a:pt x="51" y="83"/>
                    <a:pt x="51" y="85"/>
                  </a:cubicBezTo>
                  <a:cubicBezTo>
                    <a:pt x="51" y="88"/>
                    <a:pt x="50" y="90"/>
                    <a:pt x="49" y="92"/>
                  </a:cubicBezTo>
                  <a:cubicBezTo>
                    <a:pt x="49" y="92"/>
                    <a:pt x="48" y="93"/>
                    <a:pt x="48" y="93"/>
                  </a:cubicBezTo>
                  <a:cubicBezTo>
                    <a:pt x="47" y="93"/>
                    <a:pt x="47" y="93"/>
                    <a:pt x="46" y="93"/>
                  </a:cubicBezTo>
                  <a:cubicBezTo>
                    <a:pt x="46" y="93"/>
                    <a:pt x="46" y="93"/>
                    <a:pt x="46" y="93"/>
                  </a:cubicBezTo>
                  <a:cubicBezTo>
                    <a:pt x="46" y="92"/>
                    <a:pt x="47" y="92"/>
                    <a:pt x="47" y="92"/>
                  </a:cubicBezTo>
                  <a:cubicBezTo>
                    <a:pt x="48" y="91"/>
                    <a:pt x="48" y="89"/>
                    <a:pt x="48" y="88"/>
                  </a:cubicBezTo>
                  <a:cubicBezTo>
                    <a:pt x="47" y="87"/>
                    <a:pt x="47" y="86"/>
                    <a:pt x="45" y="85"/>
                  </a:cubicBezTo>
                  <a:cubicBezTo>
                    <a:pt x="42" y="83"/>
                    <a:pt x="40" y="83"/>
                    <a:pt x="38" y="86"/>
                  </a:cubicBezTo>
                  <a:cubicBezTo>
                    <a:pt x="38" y="86"/>
                    <a:pt x="38" y="87"/>
                    <a:pt x="37" y="88"/>
                  </a:cubicBezTo>
                  <a:cubicBezTo>
                    <a:pt x="37" y="88"/>
                    <a:pt x="39" y="89"/>
                    <a:pt x="42" y="92"/>
                  </a:cubicBezTo>
                  <a:cubicBezTo>
                    <a:pt x="50" y="98"/>
                    <a:pt x="50" y="98"/>
                    <a:pt x="50" y="98"/>
                  </a:cubicBezTo>
                  <a:cubicBezTo>
                    <a:pt x="53" y="99"/>
                    <a:pt x="54" y="100"/>
                    <a:pt x="55" y="101"/>
                  </a:cubicBezTo>
                  <a:cubicBezTo>
                    <a:pt x="55" y="101"/>
                    <a:pt x="56" y="101"/>
                    <a:pt x="56" y="101"/>
                  </a:cubicBezTo>
                  <a:cubicBezTo>
                    <a:pt x="56" y="101"/>
                    <a:pt x="57" y="100"/>
                    <a:pt x="58" y="99"/>
                  </a:cubicBezTo>
                  <a:cubicBezTo>
                    <a:pt x="58" y="99"/>
                    <a:pt x="58" y="99"/>
                    <a:pt x="58" y="99"/>
                  </a:cubicBezTo>
                  <a:cubicBezTo>
                    <a:pt x="59" y="99"/>
                    <a:pt x="59" y="99"/>
                    <a:pt x="59" y="99"/>
                  </a:cubicBezTo>
                  <a:cubicBezTo>
                    <a:pt x="59" y="100"/>
                    <a:pt x="59" y="100"/>
                    <a:pt x="59" y="100"/>
                  </a:cubicBezTo>
                  <a:cubicBezTo>
                    <a:pt x="58" y="101"/>
                    <a:pt x="57" y="103"/>
                    <a:pt x="55" y="105"/>
                  </a:cubicBezTo>
                  <a:cubicBezTo>
                    <a:pt x="54" y="107"/>
                    <a:pt x="53" y="109"/>
                    <a:pt x="52" y="110"/>
                  </a:cubicBezTo>
                  <a:cubicBezTo>
                    <a:pt x="52" y="110"/>
                    <a:pt x="52" y="110"/>
                    <a:pt x="52" y="110"/>
                  </a:cubicBezTo>
                  <a:cubicBezTo>
                    <a:pt x="51" y="109"/>
                    <a:pt x="51" y="109"/>
                    <a:pt x="51" y="109"/>
                  </a:cubicBezTo>
                  <a:cubicBezTo>
                    <a:pt x="51" y="109"/>
                    <a:pt x="51" y="109"/>
                    <a:pt x="51" y="109"/>
                  </a:cubicBezTo>
                  <a:cubicBezTo>
                    <a:pt x="51" y="107"/>
                    <a:pt x="52" y="107"/>
                    <a:pt x="52" y="107"/>
                  </a:cubicBezTo>
                  <a:cubicBezTo>
                    <a:pt x="52" y="106"/>
                    <a:pt x="52" y="106"/>
                    <a:pt x="52" y="106"/>
                  </a:cubicBezTo>
                  <a:cubicBezTo>
                    <a:pt x="51" y="105"/>
                    <a:pt x="49" y="104"/>
                    <a:pt x="47" y="102"/>
                  </a:cubicBezTo>
                  <a:cubicBezTo>
                    <a:pt x="39" y="96"/>
                    <a:pt x="39" y="96"/>
                    <a:pt x="39" y="96"/>
                  </a:cubicBezTo>
                  <a:cubicBezTo>
                    <a:pt x="36" y="94"/>
                    <a:pt x="35" y="93"/>
                    <a:pt x="34" y="93"/>
                  </a:cubicBezTo>
                  <a:cubicBezTo>
                    <a:pt x="33" y="93"/>
                    <a:pt x="33" y="93"/>
                    <a:pt x="33" y="93"/>
                  </a:cubicBezTo>
                  <a:cubicBezTo>
                    <a:pt x="33" y="93"/>
                    <a:pt x="32" y="94"/>
                    <a:pt x="31" y="95"/>
                  </a:cubicBezTo>
                  <a:cubicBezTo>
                    <a:pt x="31" y="95"/>
                    <a:pt x="31" y="95"/>
                    <a:pt x="31" y="95"/>
                  </a:cubicBezTo>
                  <a:cubicBezTo>
                    <a:pt x="30" y="94"/>
                    <a:pt x="30" y="94"/>
                    <a:pt x="30" y="94"/>
                  </a:cubicBezTo>
                  <a:cubicBezTo>
                    <a:pt x="30" y="94"/>
                    <a:pt x="30" y="94"/>
                    <a:pt x="30" y="94"/>
                  </a:cubicBezTo>
                  <a:cubicBezTo>
                    <a:pt x="31" y="93"/>
                    <a:pt x="32" y="91"/>
                    <a:pt x="33" y="89"/>
                  </a:cubicBezTo>
                  <a:cubicBezTo>
                    <a:pt x="34" y="88"/>
                    <a:pt x="35" y="87"/>
                    <a:pt x="36" y="85"/>
                  </a:cubicBezTo>
                  <a:cubicBezTo>
                    <a:pt x="37" y="84"/>
                    <a:pt x="38" y="83"/>
                    <a:pt x="38" y="82"/>
                  </a:cubicBezTo>
                  <a:cubicBezTo>
                    <a:pt x="40" y="80"/>
                    <a:pt x="42" y="78"/>
                    <a:pt x="44" y="78"/>
                  </a:cubicBezTo>
                  <a:cubicBezTo>
                    <a:pt x="45" y="78"/>
                    <a:pt x="46" y="79"/>
                    <a:pt x="47" y="80"/>
                  </a:cubicBezTo>
                  <a:close/>
                  <a:moveTo>
                    <a:pt x="25" y="107"/>
                  </a:moveTo>
                  <a:cubicBezTo>
                    <a:pt x="25" y="107"/>
                    <a:pt x="25" y="107"/>
                    <a:pt x="25" y="107"/>
                  </a:cubicBezTo>
                  <a:cubicBezTo>
                    <a:pt x="24" y="108"/>
                    <a:pt x="24" y="109"/>
                    <a:pt x="24" y="109"/>
                  </a:cubicBezTo>
                  <a:cubicBezTo>
                    <a:pt x="24" y="109"/>
                    <a:pt x="24" y="110"/>
                    <a:pt x="24" y="110"/>
                  </a:cubicBezTo>
                  <a:cubicBezTo>
                    <a:pt x="25" y="110"/>
                    <a:pt x="27" y="111"/>
                    <a:pt x="30" y="113"/>
                  </a:cubicBezTo>
                  <a:cubicBezTo>
                    <a:pt x="37" y="116"/>
                    <a:pt x="37" y="116"/>
                    <a:pt x="37" y="116"/>
                  </a:cubicBezTo>
                  <a:cubicBezTo>
                    <a:pt x="42" y="118"/>
                    <a:pt x="45" y="120"/>
                    <a:pt x="47" y="120"/>
                  </a:cubicBezTo>
                  <a:cubicBezTo>
                    <a:pt x="47" y="121"/>
                    <a:pt x="47" y="121"/>
                    <a:pt x="47" y="121"/>
                  </a:cubicBezTo>
                  <a:cubicBezTo>
                    <a:pt x="46" y="122"/>
                    <a:pt x="46" y="123"/>
                    <a:pt x="45" y="124"/>
                  </a:cubicBezTo>
                  <a:cubicBezTo>
                    <a:pt x="40" y="125"/>
                    <a:pt x="31" y="127"/>
                    <a:pt x="19" y="130"/>
                  </a:cubicBezTo>
                  <a:cubicBezTo>
                    <a:pt x="30" y="136"/>
                    <a:pt x="30" y="136"/>
                    <a:pt x="30" y="136"/>
                  </a:cubicBezTo>
                  <a:cubicBezTo>
                    <a:pt x="33" y="137"/>
                    <a:pt x="35" y="138"/>
                    <a:pt x="35" y="138"/>
                  </a:cubicBezTo>
                  <a:cubicBezTo>
                    <a:pt x="36" y="138"/>
                    <a:pt x="36" y="138"/>
                    <a:pt x="36" y="138"/>
                  </a:cubicBezTo>
                  <a:cubicBezTo>
                    <a:pt x="37" y="138"/>
                    <a:pt x="37" y="137"/>
                    <a:pt x="38" y="136"/>
                  </a:cubicBezTo>
                  <a:cubicBezTo>
                    <a:pt x="38" y="136"/>
                    <a:pt x="38" y="136"/>
                    <a:pt x="38" y="136"/>
                  </a:cubicBezTo>
                  <a:cubicBezTo>
                    <a:pt x="39" y="136"/>
                    <a:pt x="39" y="136"/>
                    <a:pt x="39" y="136"/>
                  </a:cubicBezTo>
                  <a:cubicBezTo>
                    <a:pt x="39" y="137"/>
                    <a:pt x="39" y="137"/>
                    <a:pt x="39" y="137"/>
                  </a:cubicBezTo>
                  <a:cubicBezTo>
                    <a:pt x="38" y="138"/>
                    <a:pt x="38" y="139"/>
                    <a:pt x="37" y="140"/>
                  </a:cubicBezTo>
                  <a:cubicBezTo>
                    <a:pt x="37" y="142"/>
                    <a:pt x="36" y="143"/>
                    <a:pt x="35" y="144"/>
                  </a:cubicBezTo>
                  <a:cubicBezTo>
                    <a:pt x="35" y="144"/>
                    <a:pt x="35" y="144"/>
                    <a:pt x="35" y="144"/>
                  </a:cubicBezTo>
                  <a:cubicBezTo>
                    <a:pt x="34" y="144"/>
                    <a:pt x="34" y="144"/>
                    <a:pt x="34" y="144"/>
                  </a:cubicBezTo>
                  <a:cubicBezTo>
                    <a:pt x="34" y="144"/>
                    <a:pt x="34" y="144"/>
                    <a:pt x="34" y="144"/>
                  </a:cubicBezTo>
                  <a:cubicBezTo>
                    <a:pt x="34" y="142"/>
                    <a:pt x="35" y="142"/>
                    <a:pt x="35" y="141"/>
                  </a:cubicBezTo>
                  <a:cubicBezTo>
                    <a:pt x="35" y="141"/>
                    <a:pt x="35" y="141"/>
                    <a:pt x="34" y="141"/>
                  </a:cubicBezTo>
                  <a:cubicBezTo>
                    <a:pt x="34" y="140"/>
                    <a:pt x="32" y="139"/>
                    <a:pt x="29" y="138"/>
                  </a:cubicBezTo>
                  <a:cubicBezTo>
                    <a:pt x="20" y="134"/>
                    <a:pt x="20" y="134"/>
                    <a:pt x="20" y="134"/>
                  </a:cubicBezTo>
                  <a:cubicBezTo>
                    <a:pt x="17" y="132"/>
                    <a:pt x="15" y="131"/>
                    <a:pt x="14" y="131"/>
                  </a:cubicBezTo>
                  <a:cubicBezTo>
                    <a:pt x="14" y="131"/>
                    <a:pt x="14" y="131"/>
                    <a:pt x="13" y="132"/>
                  </a:cubicBezTo>
                  <a:cubicBezTo>
                    <a:pt x="13" y="132"/>
                    <a:pt x="13" y="132"/>
                    <a:pt x="12" y="133"/>
                  </a:cubicBezTo>
                  <a:cubicBezTo>
                    <a:pt x="12" y="134"/>
                    <a:pt x="12" y="134"/>
                    <a:pt x="12" y="134"/>
                  </a:cubicBezTo>
                  <a:cubicBezTo>
                    <a:pt x="11" y="133"/>
                    <a:pt x="11" y="133"/>
                    <a:pt x="11" y="133"/>
                  </a:cubicBezTo>
                  <a:cubicBezTo>
                    <a:pt x="11" y="133"/>
                    <a:pt x="11" y="133"/>
                    <a:pt x="11" y="133"/>
                  </a:cubicBezTo>
                  <a:cubicBezTo>
                    <a:pt x="11" y="132"/>
                    <a:pt x="12" y="131"/>
                    <a:pt x="12" y="130"/>
                  </a:cubicBezTo>
                  <a:cubicBezTo>
                    <a:pt x="13" y="128"/>
                    <a:pt x="14" y="127"/>
                    <a:pt x="14" y="126"/>
                  </a:cubicBezTo>
                  <a:cubicBezTo>
                    <a:pt x="22" y="124"/>
                    <a:pt x="30" y="122"/>
                    <a:pt x="39" y="119"/>
                  </a:cubicBezTo>
                  <a:cubicBezTo>
                    <a:pt x="29" y="115"/>
                    <a:pt x="29" y="115"/>
                    <a:pt x="29" y="115"/>
                  </a:cubicBezTo>
                  <a:cubicBezTo>
                    <a:pt x="26" y="113"/>
                    <a:pt x="24" y="113"/>
                    <a:pt x="23" y="112"/>
                  </a:cubicBezTo>
                  <a:cubicBezTo>
                    <a:pt x="23" y="112"/>
                    <a:pt x="23" y="112"/>
                    <a:pt x="22" y="113"/>
                  </a:cubicBezTo>
                  <a:cubicBezTo>
                    <a:pt x="22" y="113"/>
                    <a:pt x="22" y="113"/>
                    <a:pt x="21" y="115"/>
                  </a:cubicBezTo>
                  <a:cubicBezTo>
                    <a:pt x="21" y="115"/>
                    <a:pt x="21" y="115"/>
                    <a:pt x="21" y="115"/>
                  </a:cubicBezTo>
                  <a:cubicBezTo>
                    <a:pt x="20" y="114"/>
                    <a:pt x="20" y="114"/>
                    <a:pt x="20" y="114"/>
                  </a:cubicBezTo>
                  <a:cubicBezTo>
                    <a:pt x="20" y="114"/>
                    <a:pt x="20" y="114"/>
                    <a:pt x="20" y="114"/>
                  </a:cubicBezTo>
                  <a:cubicBezTo>
                    <a:pt x="20" y="113"/>
                    <a:pt x="21" y="111"/>
                    <a:pt x="21" y="110"/>
                  </a:cubicBezTo>
                  <a:cubicBezTo>
                    <a:pt x="22" y="109"/>
                    <a:pt x="23" y="107"/>
                    <a:pt x="23" y="106"/>
                  </a:cubicBezTo>
                  <a:cubicBezTo>
                    <a:pt x="24" y="106"/>
                    <a:pt x="24" y="106"/>
                    <a:pt x="24" y="106"/>
                  </a:cubicBezTo>
                  <a:lnTo>
                    <a:pt x="25" y="107"/>
                  </a:lnTo>
                  <a:close/>
                  <a:moveTo>
                    <a:pt x="36" y="146"/>
                  </a:moveTo>
                  <a:cubicBezTo>
                    <a:pt x="36" y="147"/>
                    <a:pt x="36" y="147"/>
                    <a:pt x="36" y="147"/>
                  </a:cubicBezTo>
                  <a:cubicBezTo>
                    <a:pt x="35" y="148"/>
                    <a:pt x="35" y="150"/>
                    <a:pt x="34" y="152"/>
                  </a:cubicBezTo>
                  <a:cubicBezTo>
                    <a:pt x="33" y="155"/>
                    <a:pt x="33" y="157"/>
                    <a:pt x="33" y="158"/>
                  </a:cubicBezTo>
                  <a:cubicBezTo>
                    <a:pt x="32" y="158"/>
                    <a:pt x="32" y="158"/>
                    <a:pt x="32" y="158"/>
                  </a:cubicBezTo>
                  <a:cubicBezTo>
                    <a:pt x="31" y="158"/>
                    <a:pt x="31" y="158"/>
                    <a:pt x="31" y="158"/>
                  </a:cubicBezTo>
                  <a:cubicBezTo>
                    <a:pt x="31" y="158"/>
                    <a:pt x="31" y="158"/>
                    <a:pt x="31" y="158"/>
                  </a:cubicBezTo>
                  <a:cubicBezTo>
                    <a:pt x="31" y="156"/>
                    <a:pt x="31" y="156"/>
                    <a:pt x="31" y="155"/>
                  </a:cubicBezTo>
                  <a:cubicBezTo>
                    <a:pt x="31" y="155"/>
                    <a:pt x="31" y="155"/>
                    <a:pt x="31" y="154"/>
                  </a:cubicBezTo>
                  <a:cubicBezTo>
                    <a:pt x="30" y="154"/>
                    <a:pt x="28" y="153"/>
                    <a:pt x="25" y="153"/>
                  </a:cubicBezTo>
                  <a:cubicBezTo>
                    <a:pt x="16" y="150"/>
                    <a:pt x="16" y="150"/>
                    <a:pt x="16" y="150"/>
                  </a:cubicBezTo>
                  <a:cubicBezTo>
                    <a:pt x="13" y="149"/>
                    <a:pt x="11" y="149"/>
                    <a:pt x="10" y="148"/>
                  </a:cubicBezTo>
                  <a:cubicBezTo>
                    <a:pt x="9" y="148"/>
                    <a:pt x="9" y="149"/>
                    <a:pt x="9" y="149"/>
                  </a:cubicBezTo>
                  <a:cubicBezTo>
                    <a:pt x="9" y="149"/>
                    <a:pt x="9" y="150"/>
                    <a:pt x="8" y="151"/>
                  </a:cubicBezTo>
                  <a:cubicBezTo>
                    <a:pt x="8" y="151"/>
                    <a:pt x="8" y="151"/>
                    <a:pt x="8" y="151"/>
                  </a:cubicBezTo>
                  <a:cubicBezTo>
                    <a:pt x="7" y="151"/>
                    <a:pt x="7" y="151"/>
                    <a:pt x="7" y="151"/>
                  </a:cubicBezTo>
                  <a:cubicBezTo>
                    <a:pt x="6" y="150"/>
                    <a:pt x="6" y="150"/>
                    <a:pt x="6" y="150"/>
                  </a:cubicBezTo>
                  <a:cubicBezTo>
                    <a:pt x="7" y="149"/>
                    <a:pt x="7" y="147"/>
                    <a:pt x="8" y="145"/>
                  </a:cubicBezTo>
                  <a:cubicBezTo>
                    <a:pt x="9" y="142"/>
                    <a:pt x="9" y="140"/>
                    <a:pt x="10" y="139"/>
                  </a:cubicBezTo>
                  <a:cubicBezTo>
                    <a:pt x="10" y="139"/>
                    <a:pt x="10" y="139"/>
                    <a:pt x="10" y="139"/>
                  </a:cubicBezTo>
                  <a:cubicBezTo>
                    <a:pt x="11" y="139"/>
                    <a:pt x="11" y="139"/>
                    <a:pt x="11" y="139"/>
                  </a:cubicBezTo>
                  <a:cubicBezTo>
                    <a:pt x="11" y="140"/>
                    <a:pt x="11" y="140"/>
                    <a:pt x="11" y="140"/>
                  </a:cubicBezTo>
                  <a:cubicBezTo>
                    <a:pt x="11" y="141"/>
                    <a:pt x="11" y="142"/>
                    <a:pt x="11" y="142"/>
                  </a:cubicBezTo>
                  <a:cubicBezTo>
                    <a:pt x="11" y="142"/>
                    <a:pt x="11" y="142"/>
                    <a:pt x="11" y="143"/>
                  </a:cubicBezTo>
                  <a:cubicBezTo>
                    <a:pt x="12" y="143"/>
                    <a:pt x="14" y="144"/>
                    <a:pt x="17" y="145"/>
                  </a:cubicBezTo>
                  <a:cubicBezTo>
                    <a:pt x="27" y="147"/>
                    <a:pt x="27" y="147"/>
                    <a:pt x="27" y="147"/>
                  </a:cubicBezTo>
                  <a:cubicBezTo>
                    <a:pt x="30" y="148"/>
                    <a:pt x="32" y="149"/>
                    <a:pt x="33" y="149"/>
                  </a:cubicBezTo>
                  <a:cubicBezTo>
                    <a:pt x="33" y="149"/>
                    <a:pt x="33" y="149"/>
                    <a:pt x="33" y="148"/>
                  </a:cubicBezTo>
                  <a:cubicBezTo>
                    <a:pt x="34" y="148"/>
                    <a:pt x="34" y="147"/>
                    <a:pt x="34" y="146"/>
                  </a:cubicBezTo>
                  <a:cubicBezTo>
                    <a:pt x="34" y="146"/>
                    <a:pt x="34" y="146"/>
                    <a:pt x="34" y="146"/>
                  </a:cubicBezTo>
                  <a:lnTo>
                    <a:pt x="36" y="146"/>
                  </a:lnTo>
                  <a:close/>
                  <a:moveTo>
                    <a:pt x="7" y="154"/>
                  </a:moveTo>
                  <a:cubicBezTo>
                    <a:pt x="7" y="154"/>
                    <a:pt x="7" y="154"/>
                    <a:pt x="7" y="154"/>
                  </a:cubicBezTo>
                  <a:cubicBezTo>
                    <a:pt x="7" y="156"/>
                    <a:pt x="7" y="156"/>
                    <a:pt x="7" y="157"/>
                  </a:cubicBezTo>
                  <a:cubicBezTo>
                    <a:pt x="7" y="157"/>
                    <a:pt x="7" y="157"/>
                    <a:pt x="8" y="157"/>
                  </a:cubicBezTo>
                  <a:cubicBezTo>
                    <a:pt x="8" y="158"/>
                    <a:pt x="10" y="158"/>
                    <a:pt x="13" y="159"/>
                  </a:cubicBezTo>
                  <a:cubicBezTo>
                    <a:pt x="27" y="161"/>
                    <a:pt x="27" y="161"/>
                    <a:pt x="27" y="161"/>
                  </a:cubicBezTo>
                  <a:cubicBezTo>
                    <a:pt x="30" y="162"/>
                    <a:pt x="32" y="163"/>
                    <a:pt x="33" y="163"/>
                  </a:cubicBezTo>
                  <a:cubicBezTo>
                    <a:pt x="34" y="164"/>
                    <a:pt x="36" y="166"/>
                    <a:pt x="37" y="168"/>
                  </a:cubicBezTo>
                  <a:cubicBezTo>
                    <a:pt x="38" y="170"/>
                    <a:pt x="38" y="171"/>
                    <a:pt x="38" y="173"/>
                  </a:cubicBezTo>
                  <a:cubicBezTo>
                    <a:pt x="38" y="174"/>
                    <a:pt x="38" y="174"/>
                    <a:pt x="38" y="175"/>
                  </a:cubicBezTo>
                  <a:cubicBezTo>
                    <a:pt x="37" y="174"/>
                    <a:pt x="36" y="174"/>
                    <a:pt x="34" y="174"/>
                  </a:cubicBezTo>
                  <a:cubicBezTo>
                    <a:pt x="34" y="173"/>
                    <a:pt x="34" y="173"/>
                    <a:pt x="34" y="173"/>
                  </a:cubicBezTo>
                  <a:cubicBezTo>
                    <a:pt x="35" y="172"/>
                    <a:pt x="36" y="172"/>
                    <a:pt x="36" y="171"/>
                  </a:cubicBezTo>
                  <a:cubicBezTo>
                    <a:pt x="36" y="170"/>
                    <a:pt x="36" y="169"/>
                    <a:pt x="34" y="169"/>
                  </a:cubicBezTo>
                  <a:cubicBezTo>
                    <a:pt x="33" y="168"/>
                    <a:pt x="31" y="168"/>
                    <a:pt x="28" y="167"/>
                  </a:cubicBezTo>
                  <a:cubicBezTo>
                    <a:pt x="12" y="164"/>
                    <a:pt x="12" y="164"/>
                    <a:pt x="12" y="164"/>
                  </a:cubicBezTo>
                  <a:cubicBezTo>
                    <a:pt x="9" y="164"/>
                    <a:pt x="7" y="163"/>
                    <a:pt x="6" y="163"/>
                  </a:cubicBezTo>
                  <a:cubicBezTo>
                    <a:pt x="6" y="163"/>
                    <a:pt x="6" y="163"/>
                    <a:pt x="6" y="164"/>
                  </a:cubicBezTo>
                  <a:cubicBezTo>
                    <a:pt x="6" y="164"/>
                    <a:pt x="5" y="165"/>
                    <a:pt x="5" y="166"/>
                  </a:cubicBezTo>
                  <a:cubicBezTo>
                    <a:pt x="5" y="167"/>
                    <a:pt x="5" y="167"/>
                    <a:pt x="5" y="167"/>
                  </a:cubicBezTo>
                  <a:cubicBezTo>
                    <a:pt x="3" y="166"/>
                    <a:pt x="3" y="166"/>
                    <a:pt x="3" y="166"/>
                  </a:cubicBezTo>
                  <a:cubicBezTo>
                    <a:pt x="3" y="166"/>
                    <a:pt x="3" y="166"/>
                    <a:pt x="3" y="166"/>
                  </a:cubicBezTo>
                  <a:cubicBezTo>
                    <a:pt x="4" y="164"/>
                    <a:pt x="4" y="162"/>
                    <a:pt x="5" y="160"/>
                  </a:cubicBezTo>
                  <a:cubicBezTo>
                    <a:pt x="5" y="157"/>
                    <a:pt x="5" y="155"/>
                    <a:pt x="6" y="154"/>
                  </a:cubicBezTo>
                  <a:cubicBezTo>
                    <a:pt x="6" y="154"/>
                    <a:pt x="6" y="154"/>
                    <a:pt x="6" y="154"/>
                  </a:cubicBezTo>
                  <a:lnTo>
                    <a:pt x="7" y="154"/>
                  </a:lnTo>
                  <a:close/>
                  <a:moveTo>
                    <a:pt x="4" y="170"/>
                  </a:moveTo>
                  <a:cubicBezTo>
                    <a:pt x="4" y="170"/>
                    <a:pt x="4" y="170"/>
                    <a:pt x="4" y="170"/>
                  </a:cubicBezTo>
                  <a:cubicBezTo>
                    <a:pt x="4" y="172"/>
                    <a:pt x="4" y="172"/>
                    <a:pt x="4" y="172"/>
                  </a:cubicBezTo>
                  <a:cubicBezTo>
                    <a:pt x="4" y="173"/>
                    <a:pt x="4" y="173"/>
                    <a:pt x="5" y="173"/>
                  </a:cubicBezTo>
                  <a:cubicBezTo>
                    <a:pt x="6" y="173"/>
                    <a:pt x="8" y="174"/>
                    <a:pt x="11" y="174"/>
                  </a:cubicBezTo>
                  <a:cubicBezTo>
                    <a:pt x="18" y="175"/>
                    <a:pt x="18" y="175"/>
                    <a:pt x="18" y="175"/>
                  </a:cubicBezTo>
                  <a:cubicBezTo>
                    <a:pt x="24" y="175"/>
                    <a:pt x="28" y="175"/>
                    <a:pt x="30" y="175"/>
                  </a:cubicBezTo>
                  <a:cubicBezTo>
                    <a:pt x="30" y="176"/>
                    <a:pt x="30" y="176"/>
                    <a:pt x="30" y="176"/>
                  </a:cubicBezTo>
                  <a:cubicBezTo>
                    <a:pt x="29" y="177"/>
                    <a:pt x="29" y="178"/>
                    <a:pt x="29" y="179"/>
                  </a:cubicBezTo>
                  <a:cubicBezTo>
                    <a:pt x="25" y="182"/>
                    <a:pt x="17" y="187"/>
                    <a:pt x="6" y="194"/>
                  </a:cubicBezTo>
                  <a:cubicBezTo>
                    <a:pt x="19" y="196"/>
                    <a:pt x="19" y="196"/>
                    <a:pt x="19" y="196"/>
                  </a:cubicBezTo>
                  <a:cubicBezTo>
                    <a:pt x="22" y="196"/>
                    <a:pt x="24" y="196"/>
                    <a:pt x="25" y="196"/>
                  </a:cubicBezTo>
                  <a:cubicBezTo>
                    <a:pt x="25" y="196"/>
                    <a:pt x="26" y="196"/>
                    <a:pt x="26" y="195"/>
                  </a:cubicBezTo>
                  <a:cubicBezTo>
                    <a:pt x="26" y="195"/>
                    <a:pt x="26" y="194"/>
                    <a:pt x="26" y="193"/>
                  </a:cubicBezTo>
                  <a:cubicBezTo>
                    <a:pt x="26" y="193"/>
                    <a:pt x="26" y="193"/>
                    <a:pt x="26" y="193"/>
                  </a:cubicBezTo>
                  <a:cubicBezTo>
                    <a:pt x="28" y="193"/>
                    <a:pt x="28" y="193"/>
                    <a:pt x="28" y="193"/>
                  </a:cubicBezTo>
                  <a:cubicBezTo>
                    <a:pt x="28" y="193"/>
                    <a:pt x="28" y="193"/>
                    <a:pt x="28" y="193"/>
                  </a:cubicBezTo>
                  <a:cubicBezTo>
                    <a:pt x="27" y="195"/>
                    <a:pt x="27" y="196"/>
                    <a:pt x="27" y="197"/>
                  </a:cubicBezTo>
                  <a:cubicBezTo>
                    <a:pt x="27" y="199"/>
                    <a:pt x="27" y="200"/>
                    <a:pt x="27" y="202"/>
                  </a:cubicBezTo>
                  <a:cubicBezTo>
                    <a:pt x="27" y="202"/>
                    <a:pt x="27" y="202"/>
                    <a:pt x="27" y="202"/>
                  </a:cubicBezTo>
                  <a:cubicBezTo>
                    <a:pt x="25" y="202"/>
                    <a:pt x="25" y="202"/>
                    <a:pt x="25" y="202"/>
                  </a:cubicBezTo>
                  <a:cubicBezTo>
                    <a:pt x="25" y="202"/>
                    <a:pt x="25" y="202"/>
                    <a:pt x="25" y="202"/>
                  </a:cubicBezTo>
                  <a:cubicBezTo>
                    <a:pt x="25" y="200"/>
                    <a:pt x="25" y="199"/>
                    <a:pt x="25" y="199"/>
                  </a:cubicBezTo>
                  <a:cubicBezTo>
                    <a:pt x="25" y="199"/>
                    <a:pt x="25" y="199"/>
                    <a:pt x="25" y="199"/>
                  </a:cubicBezTo>
                  <a:cubicBezTo>
                    <a:pt x="24" y="198"/>
                    <a:pt x="22" y="198"/>
                    <a:pt x="19" y="198"/>
                  </a:cubicBezTo>
                  <a:cubicBezTo>
                    <a:pt x="9" y="197"/>
                    <a:pt x="9" y="197"/>
                    <a:pt x="9" y="197"/>
                  </a:cubicBezTo>
                  <a:cubicBezTo>
                    <a:pt x="6" y="197"/>
                    <a:pt x="4" y="197"/>
                    <a:pt x="3" y="197"/>
                  </a:cubicBezTo>
                  <a:cubicBezTo>
                    <a:pt x="2" y="197"/>
                    <a:pt x="2" y="197"/>
                    <a:pt x="2" y="197"/>
                  </a:cubicBezTo>
                  <a:cubicBezTo>
                    <a:pt x="2" y="197"/>
                    <a:pt x="2" y="198"/>
                    <a:pt x="2" y="199"/>
                  </a:cubicBezTo>
                  <a:cubicBezTo>
                    <a:pt x="1" y="200"/>
                    <a:pt x="1" y="200"/>
                    <a:pt x="1" y="200"/>
                  </a:cubicBezTo>
                  <a:cubicBezTo>
                    <a:pt x="0" y="200"/>
                    <a:pt x="0" y="200"/>
                    <a:pt x="0" y="200"/>
                  </a:cubicBezTo>
                  <a:cubicBezTo>
                    <a:pt x="0" y="199"/>
                    <a:pt x="0" y="199"/>
                    <a:pt x="0" y="199"/>
                  </a:cubicBezTo>
                  <a:cubicBezTo>
                    <a:pt x="0" y="198"/>
                    <a:pt x="0" y="197"/>
                    <a:pt x="0" y="196"/>
                  </a:cubicBezTo>
                  <a:cubicBezTo>
                    <a:pt x="1" y="194"/>
                    <a:pt x="1" y="193"/>
                    <a:pt x="1" y="192"/>
                  </a:cubicBezTo>
                  <a:cubicBezTo>
                    <a:pt x="7" y="188"/>
                    <a:pt x="14" y="183"/>
                    <a:pt x="22" y="177"/>
                  </a:cubicBezTo>
                  <a:cubicBezTo>
                    <a:pt x="10" y="176"/>
                    <a:pt x="10" y="176"/>
                    <a:pt x="10" y="176"/>
                  </a:cubicBezTo>
                  <a:cubicBezTo>
                    <a:pt x="7" y="176"/>
                    <a:pt x="5" y="176"/>
                    <a:pt x="5" y="176"/>
                  </a:cubicBezTo>
                  <a:cubicBezTo>
                    <a:pt x="4" y="176"/>
                    <a:pt x="4" y="176"/>
                    <a:pt x="4" y="177"/>
                  </a:cubicBezTo>
                  <a:cubicBezTo>
                    <a:pt x="4" y="177"/>
                    <a:pt x="4" y="177"/>
                    <a:pt x="3" y="179"/>
                  </a:cubicBezTo>
                  <a:cubicBezTo>
                    <a:pt x="3" y="179"/>
                    <a:pt x="3" y="179"/>
                    <a:pt x="3" y="179"/>
                  </a:cubicBezTo>
                  <a:cubicBezTo>
                    <a:pt x="2" y="179"/>
                    <a:pt x="2" y="179"/>
                    <a:pt x="2" y="179"/>
                  </a:cubicBezTo>
                  <a:cubicBezTo>
                    <a:pt x="2" y="179"/>
                    <a:pt x="2" y="179"/>
                    <a:pt x="2" y="179"/>
                  </a:cubicBezTo>
                  <a:cubicBezTo>
                    <a:pt x="2" y="177"/>
                    <a:pt x="2" y="176"/>
                    <a:pt x="2" y="175"/>
                  </a:cubicBezTo>
                  <a:cubicBezTo>
                    <a:pt x="2" y="173"/>
                    <a:pt x="2" y="171"/>
                    <a:pt x="2" y="170"/>
                  </a:cubicBezTo>
                  <a:cubicBezTo>
                    <a:pt x="3" y="170"/>
                    <a:pt x="3" y="170"/>
                    <a:pt x="3" y="170"/>
                  </a:cubicBezTo>
                  <a:lnTo>
                    <a:pt x="4" y="170"/>
                  </a:lnTo>
                  <a:close/>
                  <a:moveTo>
                    <a:pt x="19" y="216"/>
                  </a:moveTo>
                  <a:cubicBezTo>
                    <a:pt x="9" y="221"/>
                    <a:pt x="9" y="221"/>
                    <a:pt x="9" y="221"/>
                  </a:cubicBezTo>
                  <a:cubicBezTo>
                    <a:pt x="20" y="224"/>
                    <a:pt x="20" y="224"/>
                    <a:pt x="20" y="224"/>
                  </a:cubicBezTo>
                  <a:cubicBezTo>
                    <a:pt x="20" y="223"/>
                    <a:pt x="20" y="222"/>
                    <a:pt x="19" y="220"/>
                  </a:cubicBezTo>
                  <a:cubicBezTo>
                    <a:pt x="19" y="218"/>
                    <a:pt x="19" y="217"/>
                    <a:pt x="19" y="216"/>
                  </a:cubicBezTo>
                  <a:close/>
                  <a:moveTo>
                    <a:pt x="28" y="203"/>
                  </a:moveTo>
                  <a:cubicBezTo>
                    <a:pt x="28" y="203"/>
                    <a:pt x="28" y="203"/>
                    <a:pt x="28" y="203"/>
                  </a:cubicBezTo>
                  <a:cubicBezTo>
                    <a:pt x="28" y="206"/>
                    <a:pt x="28" y="207"/>
                    <a:pt x="28" y="208"/>
                  </a:cubicBezTo>
                  <a:cubicBezTo>
                    <a:pt x="29" y="210"/>
                    <a:pt x="29" y="213"/>
                    <a:pt x="29" y="215"/>
                  </a:cubicBezTo>
                  <a:cubicBezTo>
                    <a:pt x="29" y="215"/>
                    <a:pt x="29" y="215"/>
                    <a:pt x="29" y="215"/>
                  </a:cubicBezTo>
                  <a:cubicBezTo>
                    <a:pt x="28" y="215"/>
                    <a:pt x="28" y="215"/>
                    <a:pt x="28" y="215"/>
                  </a:cubicBezTo>
                  <a:cubicBezTo>
                    <a:pt x="28" y="215"/>
                    <a:pt x="28" y="215"/>
                    <a:pt x="28" y="215"/>
                  </a:cubicBezTo>
                  <a:cubicBezTo>
                    <a:pt x="27" y="213"/>
                    <a:pt x="27" y="213"/>
                    <a:pt x="27" y="213"/>
                  </a:cubicBezTo>
                  <a:cubicBezTo>
                    <a:pt x="27" y="212"/>
                    <a:pt x="27" y="212"/>
                    <a:pt x="26" y="212"/>
                  </a:cubicBezTo>
                  <a:cubicBezTo>
                    <a:pt x="26" y="212"/>
                    <a:pt x="26" y="212"/>
                    <a:pt x="25" y="213"/>
                  </a:cubicBezTo>
                  <a:cubicBezTo>
                    <a:pt x="21" y="215"/>
                    <a:pt x="21" y="215"/>
                    <a:pt x="21" y="215"/>
                  </a:cubicBezTo>
                  <a:cubicBezTo>
                    <a:pt x="21" y="217"/>
                    <a:pt x="21" y="218"/>
                    <a:pt x="21" y="220"/>
                  </a:cubicBezTo>
                  <a:cubicBezTo>
                    <a:pt x="22" y="221"/>
                    <a:pt x="22" y="223"/>
                    <a:pt x="22" y="225"/>
                  </a:cubicBezTo>
                  <a:cubicBezTo>
                    <a:pt x="24" y="225"/>
                    <a:pt x="24" y="225"/>
                    <a:pt x="24" y="225"/>
                  </a:cubicBezTo>
                  <a:cubicBezTo>
                    <a:pt x="26" y="226"/>
                    <a:pt x="27" y="226"/>
                    <a:pt x="28" y="226"/>
                  </a:cubicBezTo>
                  <a:cubicBezTo>
                    <a:pt x="28" y="226"/>
                    <a:pt x="29" y="225"/>
                    <a:pt x="29" y="225"/>
                  </a:cubicBezTo>
                  <a:cubicBezTo>
                    <a:pt x="29" y="224"/>
                    <a:pt x="29" y="224"/>
                    <a:pt x="29" y="223"/>
                  </a:cubicBezTo>
                  <a:cubicBezTo>
                    <a:pt x="29" y="223"/>
                    <a:pt x="29" y="223"/>
                    <a:pt x="29" y="223"/>
                  </a:cubicBezTo>
                  <a:cubicBezTo>
                    <a:pt x="30" y="222"/>
                    <a:pt x="30" y="222"/>
                    <a:pt x="30" y="222"/>
                  </a:cubicBezTo>
                  <a:cubicBezTo>
                    <a:pt x="30" y="223"/>
                    <a:pt x="30" y="223"/>
                    <a:pt x="30" y="223"/>
                  </a:cubicBezTo>
                  <a:cubicBezTo>
                    <a:pt x="30" y="225"/>
                    <a:pt x="31" y="226"/>
                    <a:pt x="31" y="227"/>
                  </a:cubicBezTo>
                  <a:cubicBezTo>
                    <a:pt x="31" y="228"/>
                    <a:pt x="31" y="229"/>
                    <a:pt x="31" y="231"/>
                  </a:cubicBezTo>
                  <a:cubicBezTo>
                    <a:pt x="31" y="231"/>
                    <a:pt x="31" y="231"/>
                    <a:pt x="31" y="231"/>
                  </a:cubicBezTo>
                  <a:cubicBezTo>
                    <a:pt x="30" y="231"/>
                    <a:pt x="30" y="231"/>
                    <a:pt x="30" y="231"/>
                  </a:cubicBezTo>
                  <a:cubicBezTo>
                    <a:pt x="30" y="231"/>
                    <a:pt x="30" y="231"/>
                    <a:pt x="30" y="231"/>
                  </a:cubicBezTo>
                  <a:cubicBezTo>
                    <a:pt x="29" y="230"/>
                    <a:pt x="29" y="229"/>
                    <a:pt x="29" y="229"/>
                  </a:cubicBezTo>
                  <a:cubicBezTo>
                    <a:pt x="28" y="229"/>
                    <a:pt x="25" y="228"/>
                    <a:pt x="20" y="226"/>
                  </a:cubicBezTo>
                  <a:cubicBezTo>
                    <a:pt x="7" y="223"/>
                    <a:pt x="7" y="223"/>
                    <a:pt x="7" y="223"/>
                  </a:cubicBezTo>
                  <a:cubicBezTo>
                    <a:pt x="6" y="223"/>
                    <a:pt x="5" y="222"/>
                    <a:pt x="3" y="222"/>
                  </a:cubicBezTo>
                  <a:cubicBezTo>
                    <a:pt x="2" y="219"/>
                    <a:pt x="2" y="219"/>
                    <a:pt x="2" y="219"/>
                  </a:cubicBezTo>
                  <a:cubicBezTo>
                    <a:pt x="25" y="206"/>
                    <a:pt x="25" y="206"/>
                    <a:pt x="25" y="206"/>
                  </a:cubicBezTo>
                  <a:cubicBezTo>
                    <a:pt x="26" y="206"/>
                    <a:pt x="26" y="205"/>
                    <a:pt x="26" y="205"/>
                  </a:cubicBezTo>
                  <a:cubicBezTo>
                    <a:pt x="26" y="205"/>
                    <a:pt x="26" y="204"/>
                    <a:pt x="26" y="203"/>
                  </a:cubicBezTo>
                  <a:cubicBezTo>
                    <a:pt x="26" y="203"/>
                    <a:pt x="26" y="203"/>
                    <a:pt x="26" y="203"/>
                  </a:cubicBezTo>
                  <a:lnTo>
                    <a:pt x="28" y="203"/>
                  </a:lnTo>
                  <a:close/>
                  <a:moveTo>
                    <a:pt x="31" y="232"/>
                  </a:moveTo>
                  <a:cubicBezTo>
                    <a:pt x="32" y="232"/>
                    <a:pt x="32" y="232"/>
                    <a:pt x="32" y="232"/>
                  </a:cubicBezTo>
                  <a:cubicBezTo>
                    <a:pt x="32" y="234"/>
                    <a:pt x="32" y="235"/>
                    <a:pt x="33" y="238"/>
                  </a:cubicBezTo>
                  <a:cubicBezTo>
                    <a:pt x="33" y="241"/>
                    <a:pt x="34" y="243"/>
                    <a:pt x="34" y="244"/>
                  </a:cubicBezTo>
                  <a:cubicBezTo>
                    <a:pt x="34" y="244"/>
                    <a:pt x="34" y="244"/>
                    <a:pt x="34" y="244"/>
                  </a:cubicBezTo>
                  <a:cubicBezTo>
                    <a:pt x="33" y="244"/>
                    <a:pt x="33" y="244"/>
                    <a:pt x="33" y="244"/>
                  </a:cubicBezTo>
                  <a:cubicBezTo>
                    <a:pt x="33" y="244"/>
                    <a:pt x="33" y="244"/>
                    <a:pt x="33" y="244"/>
                  </a:cubicBezTo>
                  <a:cubicBezTo>
                    <a:pt x="32" y="243"/>
                    <a:pt x="32" y="242"/>
                    <a:pt x="32" y="242"/>
                  </a:cubicBezTo>
                  <a:cubicBezTo>
                    <a:pt x="32" y="242"/>
                    <a:pt x="31" y="241"/>
                    <a:pt x="31" y="242"/>
                  </a:cubicBezTo>
                  <a:cubicBezTo>
                    <a:pt x="30" y="242"/>
                    <a:pt x="28" y="242"/>
                    <a:pt x="25" y="243"/>
                  </a:cubicBezTo>
                  <a:cubicBezTo>
                    <a:pt x="15" y="245"/>
                    <a:pt x="15" y="245"/>
                    <a:pt x="15" y="245"/>
                  </a:cubicBezTo>
                  <a:cubicBezTo>
                    <a:pt x="12" y="246"/>
                    <a:pt x="11" y="246"/>
                    <a:pt x="10" y="246"/>
                  </a:cubicBezTo>
                  <a:cubicBezTo>
                    <a:pt x="9" y="247"/>
                    <a:pt x="9" y="247"/>
                    <a:pt x="9" y="247"/>
                  </a:cubicBezTo>
                  <a:cubicBezTo>
                    <a:pt x="9" y="247"/>
                    <a:pt x="9" y="248"/>
                    <a:pt x="9" y="249"/>
                  </a:cubicBezTo>
                  <a:cubicBezTo>
                    <a:pt x="9" y="250"/>
                    <a:pt x="9" y="250"/>
                    <a:pt x="9" y="250"/>
                  </a:cubicBezTo>
                  <a:cubicBezTo>
                    <a:pt x="8" y="250"/>
                    <a:pt x="8" y="250"/>
                    <a:pt x="8" y="250"/>
                  </a:cubicBezTo>
                  <a:cubicBezTo>
                    <a:pt x="8" y="250"/>
                    <a:pt x="8" y="250"/>
                    <a:pt x="8" y="250"/>
                  </a:cubicBezTo>
                  <a:cubicBezTo>
                    <a:pt x="8" y="249"/>
                    <a:pt x="7" y="247"/>
                    <a:pt x="7" y="244"/>
                  </a:cubicBezTo>
                  <a:cubicBezTo>
                    <a:pt x="6" y="241"/>
                    <a:pt x="6" y="240"/>
                    <a:pt x="5" y="238"/>
                  </a:cubicBezTo>
                  <a:cubicBezTo>
                    <a:pt x="5" y="238"/>
                    <a:pt x="5" y="238"/>
                    <a:pt x="5" y="238"/>
                  </a:cubicBezTo>
                  <a:cubicBezTo>
                    <a:pt x="7" y="238"/>
                    <a:pt x="7" y="238"/>
                    <a:pt x="7" y="238"/>
                  </a:cubicBezTo>
                  <a:cubicBezTo>
                    <a:pt x="7" y="238"/>
                    <a:pt x="7" y="238"/>
                    <a:pt x="7" y="238"/>
                  </a:cubicBezTo>
                  <a:cubicBezTo>
                    <a:pt x="7" y="239"/>
                    <a:pt x="7" y="240"/>
                    <a:pt x="7" y="240"/>
                  </a:cubicBezTo>
                  <a:cubicBezTo>
                    <a:pt x="8" y="240"/>
                    <a:pt x="8" y="241"/>
                    <a:pt x="8" y="241"/>
                  </a:cubicBezTo>
                  <a:cubicBezTo>
                    <a:pt x="9" y="241"/>
                    <a:pt x="11" y="240"/>
                    <a:pt x="14" y="240"/>
                  </a:cubicBezTo>
                  <a:cubicBezTo>
                    <a:pt x="24" y="237"/>
                    <a:pt x="24" y="237"/>
                    <a:pt x="24" y="237"/>
                  </a:cubicBezTo>
                  <a:cubicBezTo>
                    <a:pt x="27" y="237"/>
                    <a:pt x="29" y="236"/>
                    <a:pt x="30" y="236"/>
                  </a:cubicBezTo>
                  <a:cubicBezTo>
                    <a:pt x="30" y="236"/>
                    <a:pt x="30" y="235"/>
                    <a:pt x="30" y="235"/>
                  </a:cubicBezTo>
                  <a:cubicBezTo>
                    <a:pt x="30" y="235"/>
                    <a:pt x="30" y="234"/>
                    <a:pt x="30" y="233"/>
                  </a:cubicBezTo>
                  <a:cubicBezTo>
                    <a:pt x="30" y="232"/>
                    <a:pt x="30" y="232"/>
                    <a:pt x="30" y="232"/>
                  </a:cubicBezTo>
                  <a:lnTo>
                    <a:pt x="31" y="232"/>
                  </a:lnTo>
                  <a:close/>
                  <a:moveTo>
                    <a:pt x="9" y="254"/>
                  </a:moveTo>
                  <a:cubicBezTo>
                    <a:pt x="10" y="254"/>
                    <a:pt x="11" y="254"/>
                    <a:pt x="12" y="253"/>
                  </a:cubicBezTo>
                  <a:cubicBezTo>
                    <a:pt x="15" y="252"/>
                    <a:pt x="15" y="252"/>
                    <a:pt x="15" y="252"/>
                  </a:cubicBezTo>
                  <a:cubicBezTo>
                    <a:pt x="15" y="252"/>
                    <a:pt x="15" y="252"/>
                    <a:pt x="15" y="252"/>
                  </a:cubicBezTo>
                  <a:cubicBezTo>
                    <a:pt x="16" y="253"/>
                    <a:pt x="16" y="253"/>
                    <a:pt x="16" y="253"/>
                  </a:cubicBezTo>
                  <a:cubicBezTo>
                    <a:pt x="16" y="254"/>
                    <a:pt x="16" y="254"/>
                    <a:pt x="16" y="254"/>
                  </a:cubicBezTo>
                  <a:cubicBezTo>
                    <a:pt x="14" y="254"/>
                    <a:pt x="13" y="255"/>
                    <a:pt x="13" y="255"/>
                  </a:cubicBezTo>
                  <a:cubicBezTo>
                    <a:pt x="13" y="255"/>
                    <a:pt x="12" y="256"/>
                    <a:pt x="13" y="256"/>
                  </a:cubicBezTo>
                  <a:cubicBezTo>
                    <a:pt x="13" y="257"/>
                    <a:pt x="13" y="258"/>
                    <a:pt x="14" y="260"/>
                  </a:cubicBezTo>
                  <a:cubicBezTo>
                    <a:pt x="15" y="262"/>
                    <a:pt x="15" y="262"/>
                    <a:pt x="15" y="262"/>
                  </a:cubicBezTo>
                  <a:cubicBezTo>
                    <a:pt x="15" y="262"/>
                    <a:pt x="17" y="261"/>
                    <a:pt x="20" y="260"/>
                  </a:cubicBezTo>
                  <a:cubicBezTo>
                    <a:pt x="30" y="256"/>
                    <a:pt x="30" y="256"/>
                    <a:pt x="30" y="256"/>
                  </a:cubicBezTo>
                  <a:cubicBezTo>
                    <a:pt x="33" y="255"/>
                    <a:pt x="35" y="255"/>
                    <a:pt x="35" y="254"/>
                  </a:cubicBezTo>
                  <a:cubicBezTo>
                    <a:pt x="36" y="254"/>
                    <a:pt x="36" y="254"/>
                    <a:pt x="36" y="253"/>
                  </a:cubicBezTo>
                  <a:cubicBezTo>
                    <a:pt x="36" y="253"/>
                    <a:pt x="36" y="252"/>
                    <a:pt x="35" y="251"/>
                  </a:cubicBezTo>
                  <a:cubicBezTo>
                    <a:pt x="35" y="251"/>
                    <a:pt x="35" y="251"/>
                    <a:pt x="35" y="251"/>
                  </a:cubicBezTo>
                  <a:cubicBezTo>
                    <a:pt x="36" y="250"/>
                    <a:pt x="36" y="250"/>
                    <a:pt x="36" y="250"/>
                  </a:cubicBezTo>
                  <a:cubicBezTo>
                    <a:pt x="37" y="250"/>
                    <a:pt x="37" y="250"/>
                    <a:pt x="37" y="250"/>
                  </a:cubicBezTo>
                  <a:cubicBezTo>
                    <a:pt x="37" y="252"/>
                    <a:pt x="38" y="254"/>
                    <a:pt x="39" y="256"/>
                  </a:cubicBezTo>
                  <a:cubicBezTo>
                    <a:pt x="40" y="259"/>
                    <a:pt x="40" y="260"/>
                    <a:pt x="41" y="261"/>
                  </a:cubicBezTo>
                  <a:cubicBezTo>
                    <a:pt x="41" y="262"/>
                    <a:pt x="41" y="262"/>
                    <a:pt x="41" y="262"/>
                  </a:cubicBezTo>
                  <a:cubicBezTo>
                    <a:pt x="40" y="262"/>
                    <a:pt x="40" y="262"/>
                    <a:pt x="40" y="262"/>
                  </a:cubicBezTo>
                  <a:cubicBezTo>
                    <a:pt x="39" y="262"/>
                    <a:pt x="39" y="262"/>
                    <a:pt x="39" y="262"/>
                  </a:cubicBezTo>
                  <a:cubicBezTo>
                    <a:pt x="39" y="261"/>
                    <a:pt x="39" y="260"/>
                    <a:pt x="38" y="260"/>
                  </a:cubicBezTo>
                  <a:cubicBezTo>
                    <a:pt x="38" y="260"/>
                    <a:pt x="38" y="260"/>
                    <a:pt x="37" y="260"/>
                  </a:cubicBezTo>
                  <a:cubicBezTo>
                    <a:pt x="37" y="260"/>
                    <a:pt x="35" y="260"/>
                    <a:pt x="32" y="262"/>
                  </a:cubicBezTo>
                  <a:cubicBezTo>
                    <a:pt x="22" y="265"/>
                    <a:pt x="22" y="265"/>
                    <a:pt x="22" y="265"/>
                  </a:cubicBezTo>
                  <a:cubicBezTo>
                    <a:pt x="19" y="267"/>
                    <a:pt x="17" y="267"/>
                    <a:pt x="17" y="267"/>
                  </a:cubicBezTo>
                  <a:cubicBezTo>
                    <a:pt x="18" y="270"/>
                    <a:pt x="18" y="270"/>
                    <a:pt x="18" y="270"/>
                  </a:cubicBezTo>
                  <a:cubicBezTo>
                    <a:pt x="19" y="272"/>
                    <a:pt x="19" y="273"/>
                    <a:pt x="19" y="274"/>
                  </a:cubicBezTo>
                  <a:cubicBezTo>
                    <a:pt x="20" y="274"/>
                    <a:pt x="20" y="274"/>
                    <a:pt x="20" y="274"/>
                  </a:cubicBezTo>
                  <a:cubicBezTo>
                    <a:pt x="20" y="274"/>
                    <a:pt x="20" y="274"/>
                    <a:pt x="21" y="274"/>
                  </a:cubicBezTo>
                  <a:cubicBezTo>
                    <a:pt x="22" y="274"/>
                    <a:pt x="22" y="273"/>
                    <a:pt x="23" y="273"/>
                  </a:cubicBezTo>
                  <a:cubicBezTo>
                    <a:pt x="23" y="273"/>
                    <a:pt x="23" y="273"/>
                    <a:pt x="23" y="273"/>
                  </a:cubicBezTo>
                  <a:cubicBezTo>
                    <a:pt x="24" y="274"/>
                    <a:pt x="24" y="274"/>
                    <a:pt x="24" y="274"/>
                  </a:cubicBezTo>
                  <a:cubicBezTo>
                    <a:pt x="24" y="275"/>
                    <a:pt x="24" y="275"/>
                    <a:pt x="24" y="275"/>
                  </a:cubicBezTo>
                  <a:cubicBezTo>
                    <a:pt x="21" y="276"/>
                    <a:pt x="21" y="276"/>
                    <a:pt x="21" y="276"/>
                  </a:cubicBezTo>
                  <a:cubicBezTo>
                    <a:pt x="20" y="276"/>
                    <a:pt x="19" y="277"/>
                    <a:pt x="18" y="277"/>
                  </a:cubicBezTo>
                  <a:cubicBezTo>
                    <a:pt x="18" y="277"/>
                    <a:pt x="18" y="277"/>
                    <a:pt x="18" y="277"/>
                  </a:cubicBezTo>
                  <a:cubicBezTo>
                    <a:pt x="18" y="276"/>
                    <a:pt x="17" y="274"/>
                    <a:pt x="15" y="269"/>
                  </a:cubicBezTo>
                  <a:cubicBezTo>
                    <a:pt x="12" y="262"/>
                    <a:pt x="12" y="262"/>
                    <a:pt x="12" y="262"/>
                  </a:cubicBezTo>
                  <a:cubicBezTo>
                    <a:pt x="11" y="258"/>
                    <a:pt x="10" y="255"/>
                    <a:pt x="9" y="254"/>
                  </a:cubicBezTo>
                  <a:close/>
                  <a:moveTo>
                    <a:pt x="367" y="185"/>
                  </a:moveTo>
                  <a:cubicBezTo>
                    <a:pt x="367" y="185"/>
                    <a:pt x="367" y="185"/>
                    <a:pt x="367" y="185"/>
                  </a:cubicBezTo>
                  <a:cubicBezTo>
                    <a:pt x="367" y="185"/>
                    <a:pt x="367" y="185"/>
                    <a:pt x="367" y="184"/>
                  </a:cubicBezTo>
                  <a:cubicBezTo>
                    <a:pt x="367" y="183"/>
                    <a:pt x="367" y="181"/>
                    <a:pt x="367" y="181"/>
                  </a:cubicBezTo>
                  <a:cubicBezTo>
                    <a:pt x="366" y="180"/>
                    <a:pt x="366" y="179"/>
                    <a:pt x="366" y="178"/>
                  </a:cubicBezTo>
                  <a:cubicBezTo>
                    <a:pt x="366" y="178"/>
                    <a:pt x="367" y="178"/>
                    <a:pt x="367" y="177"/>
                  </a:cubicBezTo>
                  <a:cubicBezTo>
                    <a:pt x="375" y="171"/>
                    <a:pt x="375" y="171"/>
                    <a:pt x="375" y="171"/>
                  </a:cubicBezTo>
                  <a:cubicBezTo>
                    <a:pt x="377" y="169"/>
                    <a:pt x="377" y="169"/>
                    <a:pt x="377" y="169"/>
                  </a:cubicBezTo>
                  <a:cubicBezTo>
                    <a:pt x="378" y="168"/>
                    <a:pt x="378" y="168"/>
                    <a:pt x="378" y="167"/>
                  </a:cubicBezTo>
                  <a:cubicBezTo>
                    <a:pt x="379" y="168"/>
                    <a:pt x="379" y="168"/>
                    <a:pt x="379" y="168"/>
                  </a:cubicBezTo>
                  <a:cubicBezTo>
                    <a:pt x="379" y="168"/>
                    <a:pt x="379" y="168"/>
                    <a:pt x="379" y="168"/>
                  </a:cubicBezTo>
                  <a:cubicBezTo>
                    <a:pt x="379" y="169"/>
                    <a:pt x="380" y="170"/>
                    <a:pt x="380" y="171"/>
                  </a:cubicBezTo>
                  <a:cubicBezTo>
                    <a:pt x="381" y="172"/>
                    <a:pt x="381" y="172"/>
                    <a:pt x="382" y="173"/>
                  </a:cubicBezTo>
                  <a:cubicBezTo>
                    <a:pt x="383" y="173"/>
                    <a:pt x="384" y="173"/>
                    <a:pt x="386" y="173"/>
                  </a:cubicBezTo>
                  <a:cubicBezTo>
                    <a:pt x="388" y="173"/>
                    <a:pt x="389" y="172"/>
                    <a:pt x="390" y="170"/>
                  </a:cubicBezTo>
                  <a:cubicBezTo>
                    <a:pt x="390" y="169"/>
                    <a:pt x="390" y="168"/>
                    <a:pt x="390" y="167"/>
                  </a:cubicBezTo>
                  <a:cubicBezTo>
                    <a:pt x="390" y="166"/>
                    <a:pt x="389" y="165"/>
                    <a:pt x="389" y="165"/>
                  </a:cubicBezTo>
                  <a:cubicBezTo>
                    <a:pt x="388" y="165"/>
                    <a:pt x="386" y="165"/>
                    <a:pt x="383" y="165"/>
                  </a:cubicBezTo>
                  <a:cubicBezTo>
                    <a:pt x="373" y="167"/>
                    <a:pt x="373" y="167"/>
                    <a:pt x="373" y="167"/>
                  </a:cubicBezTo>
                  <a:cubicBezTo>
                    <a:pt x="370" y="167"/>
                    <a:pt x="368" y="168"/>
                    <a:pt x="367" y="168"/>
                  </a:cubicBezTo>
                  <a:cubicBezTo>
                    <a:pt x="367" y="168"/>
                    <a:pt x="367" y="168"/>
                    <a:pt x="367" y="169"/>
                  </a:cubicBezTo>
                  <a:cubicBezTo>
                    <a:pt x="367" y="169"/>
                    <a:pt x="367" y="170"/>
                    <a:pt x="367" y="171"/>
                  </a:cubicBezTo>
                  <a:cubicBezTo>
                    <a:pt x="366" y="171"/>
                    <a:pt x="366" y="171"/>
                    <a:pt x="366" y="171"/>
                  </a:cubicBezTo>
                  <a:cubicBezTo>
                    <a:pt x="365" y="171"/>
                    <a:pt x="365" y="171"/>
                    <a:pt x="365" y="171"/>
                  </a:cubicBezTo>
                  <a:cubicBezTo>
                    <a:pt x="365" y="171"/>
                    <a:pt x="365" y="171"/>
                    <a:pt x="365" y="171"/>
                  </a:cubicBezTo>
                  <a:cubicBezTo>
                    <a:pt x="365" y="170"/>
                    <a:pt x="365" y="168"/>
                    <a:pt x="364" y="165"/>
                  </a:cubicBezTo>
                  <a:cubicBezTo>
                    <a:pt x="364" y="163"/>
                    <a:pt x="364" y="161"/>
                    <a:pt x="363" y="159"/>
                  </a:cubicBezTo>
                  <a:cubicBezTo>
                    <a:pt x="364" y="159"/>
                    <a:pt x="364" y="159"/>
                    <a:pt x="364" y="159"/>
                  </a:cubicBezTo>
                  <a:cubicBezTo>
                    <a:pt x="365" y="159"/>
                    <a:pt x="365" y="159"/>
                    <a:pt x="365" y="159"/>
                  </a:cubicBezTo>
                  <a:cubicBezTo>
                    <a:pt x="365" y="159"/>
                    <a:pt x="365" y="159"/>
                    <a:pt x="365" y="159"/>
                  </a:cubicBezTo>
                  <a:cubicBezTo>
                    <a:pt x="365" y="161"/>
                    <a:pt x="365" y="161"/>
                    <a:pt x="366" y="161"/>
                  </a:cubicBezTo>
                  <a:cubicBezTo>
                    <a:pt x="366" y="162"/>
                    <a:pt x="366" y="162"/>
                    <a:pt x="366" y="162"/>
                  </a:cubicBezTo>
                  <a:cubicBezTo>
                    <a:pt x="367" y="162"/>
                    <a:pt x="369" y="162"/>
                    <a:pt x="372" y="161"/>
                  </a:cubicBezTo>
                  <a:cubicBezTo>
                    <a:pt x="382" y="160"/>
                    <a:pt x="382" y="160"/>
                    <a:pt x="382" y="160"/>
                  </a:cubicBezTo>
                  <a:cubicBezTo>
                    <a:pt x="385" y="160"/>
                    <a:pt x="387" y="159"/>
                    <a:pt x="388" y="159"/>
                  </a:cubicBezTo>
                  <a:cubicBezTo>
                    <a:pt x="388" y="159"/>
                    <a:pt x="389" y="159"/>
                    <a:pt x="389" y="158"/>
                  </a:cubicBezTo>
                  <a:cubicBezTo>
                    <a:pt x="389" y="158"/>
                    <a:pt x="389" y="157"/>
                    <a:pt x="389" y="156"/>
                  </a:cubicBezTo>
                  <a:cubicBezTo>
                    <a:pt x="389" y="156"/>
                    <a:pt x="389" y="156"/>
                    <a:pt x="389" y="156"/>
                  </a:cubicBezTo>
                  <a:cubicBezTo>
                    <a:pt x="390" y="156"/>
                    <a:pt x="390" y="156"/>
                    <a:pt x="390" y="156"/>
                  </a:cubicBezTo>
                  <a:cubicBezTo>
                    <a:pt x="390" y="156"/>
                    <a:pt x="390" y="156"/>
                    <a:pt x="390" y="156"/>
                  </a:cubicBezTo>
                  <a:cubicBezTo>
                    <a:pt x="390" y="157"/>
                    <a:pt x="391" y="159"/>
                    <a:pt x="391" y="162"/>
                  </a:cubicBezTo>
                  <a:cubicBezTo>
                    <a:pt x="391" y="163"/>
                    <a:pt x="391" y="164"/>
                    <a:pt x="392" y="165"/>
                  </a:cubicBezTo>
                  <a:cubicBezTo>
                    <a:pt x="392" y="167"/>
                    <a:pt x="392" y="169"/>
                    <a:pt x="392" y="170"/>
                  </a:cubicBezTo>
                  <a:cubicBezTo>
                    <a:pt x="393" y="172"/>
                    <a:pt x="393" y="173"/>
                    <a:pt x="392" y="174"/>
                  </a:cubicBezTo>
                  <a:cubicBezTo>
                    <a:pt x="392" y="176"/>
                    <a:pt x="391" y="177"/>
                    <a:pt x="390" y="178"/>
                  </a:cubicBezTo>
                  <a:cubicBezTo>
                    <a:pt x="389" y="178"/>
                    <a:pt x="389" y="178"/>
                    <a:pt x="388" y="178"/>
                  </a:cubicBezTo>
                  <a:cubicBezTo>
                    <a:pt x="384" y="179"/>
                    <a:pt x="382" y="177"/>
                    <a:pt x="380" y="173"/>
                  </a:cubicBezTo>
                  <a:cubicBezTo>
                    <a:pt x="379" y="174"/>
                    <a:pt x="378" y="175"/>
                    <a:pt x="377" y="176"/>
                  </a:cubicBezTo>
                  <a:cubicBezTo>
                    <a:pt x="373" y="179"/>
                    <a:pt x="373" y="179"/>
                    <a:pt x="373" y="179"/>
                  </a:cubicBezTo>
                  <a:cubicBezTo>
                    <a:pt x="370" y="182"/>
                    <a:pt x="369" y="183"/>
                    <a:pt x="369" y="184"/>
                  </a:cubicBezTo>
                  <a:cubicBezTo>
                    <a:pt x="369" y="184"/>
                    <a:pt x="368" y="184"/>
                    <a:pt x="369" y="185"/>
                  </a:cubicBezTo>
                  <a:cubicBezTo>
                    <a:pt x="368" y="185"/>
                    <a:pt x="368" y="185"/>
                    <a:pt x="368" y="185"/>
                  </a:cubicBezTo>
                  <a:lnTo>
                    <a:pt x="367" y="1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íśḻíďe">
              <a:extLst>
                <a:ext uri="{FF2B5EF4-FFF2-40B4-BE49-F238E27FC236}">
                  <a16:creationId xmlns:a16="http://schemas.microsoft.com/office/drawing/2014/main" xmlns="" id="{BD3138A2-C71D-450A-A80A-75358B7CF667}"/>
                </a:ext>
              </a:extLst>
            </p:cNvPr>
            <p:cNvSpPr/>
            <p:nvPr userDrawn="1"/>
          </p:nvSpPr>
          <p:spPr bwMode="auto">
            <a:xfrm>
              <a:off x="9809537" y="332649"/>
              <a:ext cx="223942" cy="274887"/>
            </a:xfrm>
            <a:custGeom>
              <a:avLst/>
              <a:gdLst>
                <a:gd name="T0" fmla="*/ 43 w 238"/>
                <a:gd name="T1" fmla="*/ 113 h 291"/>
                <a:gd name="T2" fmla="*/ 119 w 238"/>
                <a:gd name="T3" fmla="*/ 16 h 291"/>
                <a:gd name="T4" fmla="*/ 196 w 238"/>
                <a:gd name="T5" fmla="*/ 113 h 291"/>
                <a:gd name="T6" fmla="*/ 36 w 238"/>
                <a:gd name="T7" fmla="*/ 26 h 291"/>
                <a:gd name="T8" fmla="*/ 11 w 238"/>
                <a:gd name="T9" fmla="*/ 131 h 291"/>
                <a:gd name="T10" fmla="*/ 238 w 238"/>
                <a:gd name="T11" fmla="*/ 131 h 291"/>
                <a:gd name="T12" fmla="*/ 207 w 238"/>
                <a:gd name="T13" fmla="*/ 114 h 291"/>
                <a:gd name="T14" fmla="*/ 119 w 238"/>
                <a:gd name="T15" fmla="*/ 0 h 291"/>
                <a:gd name="T16" fmla="*/ 175 w 238"/>
                <a:gd name="T17" fmla="*/ 61 h 291"/>
                <a:gd name="T18" fmla="*/ 143 w 238"/>
                <a:gd name="T19" fmla="*/ 94 h 291"/>
                <a:gd name="T20" fmla="*/ 175 w 238"/>
                <a:gd name="T21" fmla="*/ 155 h 291"/>
                <a:gd name="T22" fmla="*/ 143 w 238"/>
                <a:gd name="T23" fmla="*/ 174 h 291"/>
                <a:gd name="T24" fmla="*/ 127 w 238"/>
                <a:gd name="T25" fmla="*/ 110 h 291"/>
                <a:gd name="T26" fmla="*/ 64 w 238"/>
                <a:gd name="T27" fmla="*/ 174 h 291"/>
                <a:gd name="T28" fmla="*/ 80 w 238"/>
                <a:gd name="T29" fmla="*/ 155 h 291"/>
                <a:gd name="T30" fmla="*/ 80 w 238"/>
                <a:gd name="T31" fmla="*/ 94 h 291"/>
                <a:gd name="T32" fmla="*/ 64 w 238"/>
                <a:gd name="T33" fmla="*/ 78 h 291"/>
                <a:gd name="T34" fmla="*/ 171 w 238"/>
                <a:gd name="T35" fmla="*/ 219 h 291"/>
                <a:gd name="T36" fmla="*/ 163 w 238"/>
                <a:gd name="T37" fmla="*/ 220 h 291"/>
                <a:gd name="T38" fmla="*/ 157 w 238"/>
                <a:gd name="T39" fmla="*/ 221 h 291"/>
                <a:gd name="T40" fmla="*/ 160 w 238"/>
                <a:gd name="T41" fmla="*/ 217 h 291"/>
                <a:gd name="T42" fmla="*/ 167 w 238"/>
                <a:gd name="T43" fmla="*/ 218 h 291"/>
                <a:gd name="T44" fmla="*/ 173 w 238"/>
                <a:gd name="T45" fmla="*/ 216 h 291"/>
                <a:gd name="T46" fmla="*/ 137 w 238"/>
                <a:gd name="T47" fmla="*/ 224 h 291"/>
                <a:gd name="T48" fmla="*/ 145 w 238"/>
                <a:gd name="T49" fmla="*/ 220 h 291"/>
                <a:gd name="T50" fmla="*/ 148 w 238"/>
                <a:gd name="T51" fmla="*/ 212 h 291"/>
                <a:gd name="T52" fmla="*/ 142 w 238"/>
                <a:gd name="T53" fmla="*/ 214 h 291"/>
                <a:gd name="T54" fmla="*/ 138 w 238"/>
                <a:gd name="T55" fmla="*/ 216 h 291"/>
                <a:gd name="T56" fmla="*/ 143 w 238"/>
                <a:gd name="T57" fmla="*/ 211 h 291"/>
                <a:gd name="T58" fmla="*/ 150 w 238"/>
                <a:gd name="T59" fmla="*/ 217 h 291"/>
                <a:gd name="T60" fmla="*/ 140 w 238"/>
                <a:gd name="T61" fmla="*/ 223 h 291"/>
                <a:gd name="T62" fmla="*/ 131 w 238"/>
                <a:gd name="T63" fmla="*/ 227 h 291"/>
                <a:gd name="T64" fmla="*/ 123 w 238"/>
                <a:gd name="T65" fmla="*/ 226 h 291"/>
                <a:gd name="T66" fmla="*/ 124 w 238"/>
                <a:gd name="T67" fmla="*/ 213 h 291"/>
                <a:gd name="T68" fmla="*/ 130 w 238"/>
                <a:gd name="T69" fmla="*/ 210 h 291"/>
                <a:gd name="T70" fmla="*/ 128 w 238"/>
                <a:gd name="T71" fmla="*/ 224 h 291"/>
                <a:gd name="T72" fmla="*/ 131 w 238"/>
                <a:gd name="T73" fmla="*/ 226 h 291"/>
                <a:gd name="T74" fmla="*/ 111 w 238"/>
                <a:gd name="T75" fmla="*/ 211 h 291"/>
                <a:gd name="T76" fmla="*/ 109 w 238"/>
                <a:gd name="T77" fmla="*/ 223 h 291"/>
                <a:gd name="T78" fmla="*/ 113 w 238"/>
                <a:gd name="T79" fmla="*/ 220 h 291"/>
                <a:gd name="T80" fmla="*/ 115 w 238"/>
                <a:gd name="T81" fmla="*/ 224 h 291"/>
                <a:gd name="T82" fmla="*/ 102 w 238"/>
                <a:gd name="T83" fmla="*/ 231 h 291"/>
                <a:gd name="T84" fmla="*/ 110 w 238"/>
                <a:gd name="T85" fmla="*/ 224 h 291"/>
                <a:gd name="T86" fmla="*/ 106 w 238"/>
                <a:gd name="T87" fmla="*/ 212 h 291"/>
                <a:gd name="T88" fmla="*/ 96 w 238"/>
                <a:gd name="T89" fmla="*/ 227 h 291"/>
                <a:gd name="T90" fmla="*/ 89 w 238"/>
                <a:gd name="T91" fmla="*/ 226 h 291"/>
                <a:gd name="T92" fmla="*/ 89 w 238"/>
                <a:gd name="T93" fmla="*/ 213 h 291"/>
                <a:gd name="T94" fmla="*/ 96 w 238"/>
                <a:gd name="T95" fmla="*/ 210 h 291"/>
                <a:gd name="T96" fmla="*/ 93 w 238"/>
                <a:gd name="T97" fmla="*/ 224 h 291"/>
                <a:gd name="T98" fmla="*/ 97 w 238"/>
                <a:gd name="T99" fmla="*/ 226 h 291"/>
                <a:gd name="T100" fmla="*/ 81 w 238"/>
                <a:gd name="T101" fmla="*/ 219 h 291"/>
                <a:gd name="T102" fmla="*/ 73 w 238"/>
                <a:gd name="T103" fmla="*/ 220 h 291"/>
                <a:gd name="T104" fmla="*/ 67 w 238"/>
                <a:gd name="T105" fmla="*/ 221 h 291"/>
                <a:gd name="T106" fmla="*/ 70 w 238"/>
                <a:gd name="T107" fmla="*/ 217 h 291"/>
                <a:gd name="T108" fmla="*/ 77 w 238"/>
                <a:gd name="T109" fmla="*/ 218 h 291"/>
                <a:gd name="T110" fmla="*/ 83 w 238"/>
                <a:gd name="T111" fmla="*/ 216 h 291"/>
                <a:gd name="T112" fmla="*/ 22 w 238"/>
                <a:gd name="T113" fmla="*/ 151 h 291"/>
                <a:gd name="T114" fmla="*/ 185 w 238"/>
                <a:gd name="T115" fmla="*/ 114 h 291"/>
                <a:gd name="T116" fmla="*/ 119 w 238"/>
                <a:gd name="T117" fmla="*/ 28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 h="291">
                  <a:moveTo>
                    <a:pt x="119" y="279"/>
                  </a:moveTo>
                  <a:cubicBezTo>
                    <a:pt x="59" y="256"/>
                    <a:pt x="16" y="206"/>
                    <a:pt x="11" y="142"/>
                  </a:cubicBezTo>
                  <a:cubicBezTo>
                    <a:pt x="12" y="142"/>
                    <a:pt x="13" y="142"/>
                    <a:pt x="14" y="142"/>
                  </a:cubicBezTo>
                  <a:cubicBezTo>
                    <a:pt x="30" y="142"/>
                    <a:pt x="43" y="129"/>
                    <a:pt x="43" y="113"/>
                  </a:cubicBezTo>
                  <a:cubicBezTo>
                    <a:pt x="43" y="99"/>
                    <a:pt x="31" y="87"/>
                    <a:pt x="17" y="85"/>
                  </a:cubicBezTo>
                  <a:cubicBezTo>
                    <a:pt x="23" y="65"/>
                    <a:pt x="33" y="47"/>
                    <a:pt x="45" y="29"/>
                  </a:cubicBezTo>
                  <a:cubicBezTo>
                    <a:pt x="58" y="36"/>
                    <a:pt x="79" y="38"/>
                    <a:pt x="97" y="30"/>
                  </a:cubicBezTo>
                  <a:cubicBezTo>
                    <a:pt x="106" y="27"/>
                    <a:pt x="113" y="22"/>
                    <a:pt x="119" y="16"/>
                  </a:cubicBezTo>
                  <a:cubicBezTo>
                    <a:pt x="125" y="22"/>
                    <a:pt x="133" y="27"/>
                    <a:pt x="141" y="30"/>
                  </a:cubicBezTo>
                  <a:cubicBezTo>
                    <a:pt x="160" y="38"/>
                    <a:pt x="181" y="36"/>
                    <a:pt x="194" y="29"/>
                  </a:cubicBezTo>
                  <a:cubicBezTo>
                    <a:pt x="205" y="47"/>
                    <a:pt x="215" y="65"/>
                    <a:pt x="221" y="85"/>
                  </a:cubicBezTo>
                  <a:cubicBezTo>
                    <a:pt x="208" y="87"/>
                    <a:pt x="196" y="99"/>
                    <a:pt x="196" y="113"/>
                  </a:cubicBezTo>
                  <a:cubicBezTo>
                    <a:pt x="196" y="129"/>
                    <a:pt x="209" y="142"/>
                    <a:pt x="225" y="142"/>
                  </a:cubicBezTo>
                  <a:cubicBezTo>
                    <a:pt x="226" y="142"/>
                    <a:pt x="227" y="142"/>
                    <a:pt x="228" y="142"/>
                  </a:cubicBezTo>
                  <a:cubicBezTo>
                    <a:pt x="223" y="206"/>
                    <a:pt x="180" y="256"/>
                    <a:pt x="119" y="279"/>
                  </a:cubicBezTo>
                  <a:moveTo>
                    <a:pt x="36" y="26"/>
                  </a:moveTo>
                  <a:cubicBezTo>
                    <a:pt x="22" y="46"/>
                    <a:pt x="11" y="73"/>
                    <a:pt x="5" y="98"/>
                  </a:cubicBezTo>
                  <a:cubicBezTo>
                    <a:pt x="17" y="93"/>
                    <a:pt x="32" y="101"/>
                    <a:pt x="32" y="114"/>
                  </a:cubicBezTo>
                  <a:cubicBezTo>
                    <a:pt x="32" y="124"/>
                    <a:pt x="24" y="132"/>
                    <a:pt x="13" y="132"/>
                  </a:cubicBezTo>
                  <a:cubicBezTo>
                    <a:pt x="12" y="132"/>
                    <a:pt x="11" y="131"/>
                    <a:pt x="11" y="131"/>
                  </a:cubicBezTo>
                  <a:cubicBezTo>
                    <a:pt x="7" y="131"/>
                    <a:pt x="3" y="129"/>
                    <a:pt x="1" y="127"/>
                  </a:cubicBezTo>
                  <a:cubicBezTo>
                    <a:pt x="1" y="128"/>
                    <a:pt x="0" y="129"/>
                    <a:pt x="0" y="131"/>
                  </a:cubicBezTo>
                  <a:cubicBezTo>
                    <a:pt x="1" y="204"/>
                    <a:pt x="52" y="266"/>
                    <a:pt x="119" y="291"/>
                  </a:cubicBezTo>
                  <a:cubicBezTo>
                    <a:pt x="187" y="267"/>
                    <a:pt x="238" y="203"/>
                    <a:pt x="238" y="131"/>
                  </a:cubicBezTo>
                  <a:cubicBezTo>
                    <a:pt x="238" y="129"/>
                    <a:pt x="238" y="128"/>
                    <a:pt x="238" y="127"/>
                  </a:cubicBezTo>
                  <a:cubicBezTo>
                    <a:pt x="235" y="129"/>
                    <a:pt x="232" y="131"/>
                    <a:pt x="228" y="131"/>
                  </a:cubicBezTo>
                  <a:cubicBezTo>
                    <a:pt x="227" y="131"/>
                    <a:pt x="227" y="132"/>
                    <a:pt x="226" y="132"/>
                  </a:cubicBezTo>
                  <a:cubicBezTo>
                    <a:pt x="215" y="132"/>
                    <a:pt x="207" y="124"/>
                    <a:pt x="207" y="114"/>
                  </a:cubicBezTo>
                  <a:cubicBezTo>
                    <a:pt x="207" y="101"/>
                    <a:pt x="222" y="93"/>
                    <a:pt x="234" y="98"/>
                  </a:cubicBezTo>
                  <a:cubicBezTo>
                    <a:pt x="228" y="73"/>
                    <a:pt x="217" y="46"/>
                    <a:pt x="203" y="26"/>
                  </a:cubicBezTo>
                  <a:cubicBezTo>
                    <a:pt x="200" y="23"/>
                    <a:pt x="198" y="19"/>
                    <a:pt x="196" y="16"/>
                  </a:cubicBezTo>
                  <a:cubicBezTo>
                    <a:pt x="175" y="40"/>
                    <a:pt x="134" y="22"/>
                    <a:pt x="119" y="0"/>
                  </a:cubicBezTo>
                  <a:cubicBezTo>
                    <a:pt x="104" y="21"/>
                    <a:pt x="65" y="41"/>
                    <a:pt x="43" y="16"/>
                  </a:cubicBezTo>
                  <a:cubicBezTo>
                    <a:pt x="41" y="19"/>
                    <a:pt x="38" y="23"/>
                    <a:pt x="36" y="26"/>
                  </a:cubicBezTo>
                  <a:close/>
                  <a:moveTo>
                    <a:pt x="64" y="61"/>
                  </a:moveTo>
                  <a:cubicBezTo>
                    <a:pt x="175" y="61"/>
                    <a:pt x="175" y="61"/>
                    <a:pt x="175" y="61"/>
                  </a:cubicBezTo>
                  <a:cubicBezTo>
                    <a:pt x="175" y="78"/>
                    <a:pt x="175" y="78"/>
                    <a:pt x="175" y="78"/>
                  </a:cubicBezTo>
                  <a:cubicBezTo>
                    <a:pt x="127" y="78"/>
                    <a:pt x="127" y="78"/>
                    <a:pt x="127" y="78"/>
                  </a:cubicBezTo>
                  <a:cubicBezTo>
                    <a:pt x="127" y="94"/>
                    <a:pt x="127" y="94"/>
                    <a:pt x="127" y="94"/>
                  </a:cubicBezTo>
                  <a:cubicBezTo>
                    <a:pt x="143" y="94"/>
                    <a:pt x="143" y="94"/>
                    <a:pt x="143" y="94"/>
                  </a:cubicBezTo>
                  <a:cubicBezTo>
                    <a:pt x="159" y="94"/>
                    <a:pt x="159" y="94"/>
                    <a:pt x="159" y="94"/>
                  </a:cubicBezTo>
                  <a:cubicBezTo>
                    <a:pt x="175" y="94"/>
                    <a:pt x="175" y="94"/>
                    <a:pt x="175" y="94"/>
                  </a:cubicBezTo>
                  <a:cubicBezTo>
                    <a:pt x="175" y="110"/>
                    <a:pt x="175" y="110"/>
                    <a:pt x="175" y="110"/>
                  </a:cubicBezTo>
                  <a:cubicBezTo>
                    <a:pt x="175" y="155"/>
                    <a:pt x="175" y="155"/>
                    <a:pt x="175" y="155"/>
                  </a:cubicBezTo>
                  <a:cubicBezTo>
                    <a:pt x="159" y="155"/>
                    <a:pt x="159" y="155"/>
                    <a:pt x="159" y="155"/>
                  </a:cubicBezTo>
                  <a:cubicBezTo>
                    <a:pt x="159" y="110"/>
                    <a:pt x="159" y="110"/>
                    <a:pt x="159" y="110"/>
                  </a:cubicBezTo>
                  <a:cubicBezTo>
                    <a:pt x="143" y="110"/>
                    <a:pt x="143" y="110"/>
                    <a:pt x="143" y="110"/>
                  </a:cubicBezTo>
                  <a:cubicBezTo>
                    <a:pt x="143" y="174"/>
                    <a:pt x="143" y="174"/>
                    <a:pt x="143" y="174"/>
                  </a:cubicBezTo>
                  <a:cubicBezTo>
                    <a:pt x="175" y="174"/>
                    <a:pt x="175" y="174"/>
                    <a:pt x="175" y="174"/>
                  </a:cubicBezTo>
                  <a:cubicBezTo>
                    <a:pt x="175" y="190"/>
                    <a:pt x="175" y="190"/>
                    <a:pt x="175" y="190"/>
                  </a:cubicBezTo>
                  <a:cubicBezTo>
                    <a:pt x="127" y="190"/>
                    <a:pt x="127" y="190"/>
                    <a:pt x="127" y="190"/>
                  </a:cubicBezTo>
                  <a:cubicBezTo>
                    <a:pt x="127" y="110"/>
                    <a:pt x="127" y="110"/>
                    <a:pt x="127" y="110"/>
                  </a:cubicBezTo>
                  <a:cubicBezTo>
                    <a:pt x="111" y="110"/>
                    <a:pt x="111" y="110"/>
                    <a:pt x="111" y="110"/>
                  </a:cubicBezTo>
                  <a:cubicBezTo>
                    <a:pt x="111" y="190"/>
                    <a:pt x="111" y="190"/>
                    <a:pt x="111" y="190"/>
                  </a:cubicBezTo>
                  <a:cubicBezTo>
                    <a:pt x="64" y="190"/>
                    <a:pt x="64" y="190"/>
                    <a:pt x="64" y="190"/>
                  </a:cubicBezTo>
                  <a:cubicBezTo>
                    <a:pt x="64" y="174"/>
                    <a:pt x="64" y="174"/>
                    <a:pt x="64" y="174"/>
                  </a:cubicBezTo>
                  <a:cubicBezTo>
                    <a:pt x="96" y="174"/>
                    <a:pt x="96" y="174"/>
                    <a:pt x="96" y="174"/>
                  </a:cubicBezTo>
                  <a:cubicBezTo>
                    <a:pt x="96" y="110"/>
                    <a:pt x="96" y="110"/>
                    <a:pt x="96" y="110"/>
                  </a:cubicBezTo>
                  <a:cubicBezTo>
                    <a:pt x="80" y="110"/>
                    <a:pt x="80" y="110"/>
                    <a:pt x="80" y="110"/>
                  </a:cubicBezTo>
                  <a:cubicBezTo>
                    <a:pt x="80" y="155"/>
                    <a:pt x="80" y="155"/>
                    <a:pt x="80" y="155"/>
                  </a:cubicBezTo>
                  <a:cubicBezTo>
                    <a:pt x="64" y="155"/>
                    <a:pt x="64" y="155"/>
                    <a:pt x="64" y="155"/>
                  </a:cubicBezTo>
                  <a:cubicBezTo>
                    <a:pt x="64" y="110"/>
                    <a:pt x="64" y="110"/>
                    <a:pt x="64" y="110"/>
                  </a:cubicBezTo>
                  <a:cubicBezTo>
                    <a:pt x="64" y="94"/>
                    <a:pt x="64" y="94"/>
                    <a:pt x="64" y="94"/>
                  </a:cubicBezTo>
                  <a:cubicBezTo>
                    <a:pt x="80" y="94"/>
                    <a:pt x="80" y="94"/>
                    <a:pt x="80" y="94"/>
                  </a:cubicBezTo>
                  <a:cubicBezTo>
                    <a:pt x="96" y="94"/>
                    <a:pt x="96" y="94"/>
                    <a:pt x="96" y="94"/>
                  </a:cubicBezTo>
                  <a:cubicBezTo>
                    <a:pt x="111" y="94"/>
                    <a:pt x="111" y="94"/>
                    <a:pt x="111" y="94"/>
                  </a:cubicBezTo>
                  <a:cubicBezTo>
                    <a:pt x="111" y="78"/>
                    <a:pt x="111" y="78"/>
                    <a:pt x="111" y="78"/>
                  </a:cubicBezTo>
                  <a:cubicBezTo>
                    <a:pt x="64" y="78"/>
                    <a:pt x="64" y="78"/>
                    <a:pt x="64" y="78"/>
                  </a:cubicBezTo>
                  <a:lnTo>
                    <a:pt x="64" y="61"/>
                  </a:lnTo>
                  <a:close/>
                  <a:moveTo>
                    <a:pt x="173" y="216"/>
                  </a:moveTo>
                  <a:cubicBezTo>
                    <a:pt x="173" y="217"/>
                    <a:pt x="172" y="217"/>
                    <a:pt x="172" y="218"/>
                  </a:cubicBezTo>
                  <a:cubicBezTo>
                    <a:pt x="172" y="218"/>
                    <a:pt x="171" y="219"/>
                    <a:pt x="171" y="219"/>
                  </a:cubicBezTo>
                  <a:cubicBezTo>
                    <a:pt x="170" y="220"/>
                    <a:pt x="169" y="220"/>
                    <a:pt x="169" y="220"/>
                  </a:cubicBezTo>
                  <a:cubicBezTo>
                    <a:pt x="168" y="221"/>
                    <a:pt x="167" y="221"/>
                    <a:pt x="167" y="221"/>
                  </a:cubicBezTo>
                  <a:cubicBezTo>
                    <a:pt x="166" y="221"/>
                    <a:pt x="165" y="221"/>
                    <a:pt x="165" y="220"/>
                  </a:cubicBezTo>
                  <a:cubicBezTo>
                    <a:pt x="164" y="220"/>
                    <a:pt x="164" y="220"/>
                    <a:pt x="163" y="220"/>
                  </a:cubicBezTo>
                  <a:cubicBezTo>
                    <a:pt x="163" y="219"/>
                    <a:pt x="162" y="219"/>
                    <a:pt x="162" y="219"/>
                  </a:cubicBezTo>
                  <a:cubicBezTo>
                    <a:pt x="161" y="219"/>
                    <a:pt x="161" y="219"/>
                    <a:pt x="160" y="219"/>
                  </a:cubicBezTo>
                  <a:cubicBezTo>
                    <a:pt x="160" y="219"/>
                    <a:pt x="159" y="219"/>
                    <a:pt x="159" y="219"/>
                  </a:cubicBezTo>
                  <a:cubicBezTo>
                    <a:pt x="158" y="220"/>
                    <a:pt x="157" y="221"/>
                    <a:pt x="157" y="221"/>
                  </a:cubicBezTo>
                  <a:cubicBezTo>
                    <a:pt x="156" y="221"/>
                    <a:pt x="156" y="221"/>
                    <a:pt x="156" y="221"/>
                  </a:cubicBezTo>
                  <a:cubicBezTo>
                    <a:pt x="156" y="220"/>
                    <a:pt x="156" y="220"/>
                    <a:pt x="157" y="219"/>
                  </a:cubicBezTo>
                  <a:cubicBezTo>
                    <a:pt x="157" y="219"/>
                    <a:pt x="158" y="218"/>
                    <a:pt x="158" y="218"/>
                  </a:cubicBezTo>
                  <a:cubicBezTo>
                    <a:pt x="159" y="218"/>
                    <a:pt x="159" y="217"/>
                    <a:pt x="160" y="217"/>
                  </a:cubicBezTo>
                  <a:cubicBezTo>
                    <a:pt x="161" y="217"/>
                    <a:pt x="161" y="216"/>
                    <a:pt x="162" y="216"/>
                  </a:cubicBezTo>
                  <a:cubicBezTo>
                    <a:pt x="163" y="216"/>
                    <a:pt x="163" y="216"/>
                    <a:pt x="164" y="217"/>
                  </a:cubicBezTo>
                  <a:cubicBezTo>
                    <a:pt x="165" y="217"/>
                    <a:pt x="165" y="217"/>
                    <a:pt x="166" y="217"/>
                  </a:cubicBezTo>
                  <a:cubicBezTo>
                    <a:pt x="166" y="218"/>
                    <a:pt x="166" y="218"/>
                    <a:pt x="167" y="218"/>
                  </a:cubicBezTo>
                  <a:cubicBezTo>
                    <a:pt x="167" y="218"/>
                    <a:pt x="168" y="218"/>
                    <a:pt x="168" y="218"/>
                  </a:cubicBezTo>
                  <a:cubicBezTo>
                    <a:pt x="169" y="218"/>
                    <a:pt x="170" y="218"/>
                    <a:pt x="170" y="218"/>
                  </a:cubicBezTo>
                  <a:cubicBezTo>
                    <a:pt x="171" y="217"/>
                    <a:pt x="171" y="217"/>
                    <a:pt x="172" y="216"/>
                  </a:cubicBezTo>
                  <a:lnTo>
                    <a:pt x="173" y="216"/>
                  </a:lnTo>
                  <a:close/>
                  <a:moveTo>
                    <a:pt x="149" y="227"/>
                  </a:moveTo>
                  <a:cubicBezTo>
                    <a:pt x="135" y="227"/>
                    <a:pt x="135" y="227"/>
                    <a:pt x="135" y="227"/>
                  </a:cubicBezTo>
                  <a:cubicBezTo>
                    <a:pt x="135" y="225"/>
                    <a:pt x="135" y="225"/>
                    <a:pt x="135" y="225"/>
                  </a:cubicBezTo>
                  <a:cubicBezTo>
                    <a:pt x="136" y="225"/>
                    <a:pt x="136" y="224"/>
                    <a:pt x="137" y="224"/>
                  </a:cubicBezTo>
                  <a:cubicBezTo>
                    <a:pt x="137" y="224"/>
                    <a:pt x="138" y="223"/>
                    <a:pt x="139" y="223"/>
                  </a:cubicBezTo>
                  <a:cubicBezTo>
                    <a:pt x="139" y="222"/>
                    <a:pt x="140" y="222"/>
                    <a:pt x="140" y="222"/>
                  </a:cubicBezTo>
                  <a:cubicBezTo>
                    <a:pt x="141" y="222"/>
                    <a:pt x="142" y="221"/>
                    <a:pt x="143" y="221"/>
                  </a:cubicBezTo>
                  <a:cubicBezTo>
                    <a:pt x="144" y="220"/>
                    <a:pt x="144" y="220"/>
                    <a:pt x="145" y="220"/>
                  </a:cubicBezTo>
                  <a:cubicBezTo>
                    <a:pt x="145" y="219"/>
                    <a:pt x="146" y="219"/>
                    <a:pt x="146" y="218"/>
                  </a:cubicBezTo>
                  <a:cubicBezTo>
                    <a:pt x="147" y="218"/>
                    <a:pt x="147" y="218"/>
                    <a:pt x="147" y="217"/>
                  </a:cubicBezTo>
                  <a:cubicBezTo>
                    <a:pt x="147" y="217"/>
                    <a:pt x="148" y="216"/>
                    <a:pt x="148" y="215"/>
                  </a:cubicBezTo>
                  <a:cubicBezTo>
                    <a:pt x="148" y="214"/>
                    <a:pt x="148" y="213"/>
                    <a:pt x="148" y="212"/>
                  </a:cubicBezTo>
                  <a:cubicBezTo>
                    <a:pt x="147" y="212"/>
                    <a:pt x="146" y="211"/>
                    <a:pt x="145" y="211"/>
                  </a:cubicBezTo>
                  <a:cubicBezTo>
                    <a:pt x="145" y="211"/>
                    <a:pt x="144" y="212"/>
                    <a:pt x="143" y="212"/>
                  </a:cubicBezTo>
                  <a:cubicBezTo>
                    <a:pt x="143" y="212"/>
                    <a:pt x="142" y="213"/>
                    <a:pt x="142" y="213"/>
                  </a:cubicBezTo>
                  <a:cubicBezTo>
                    <a:pt x="142" y="213"/>
                    <a:pt x="142" y="214"/>
                    <a:pt x="142" y="214"/>
                  </a:cubicBezTo>
                  <a:cubicBezTo>
                    <a:pt x="142" y="215"/>
                    <a:pt x="141" y="215"/>
                    <a:pt x="141" y="215"/>
                  </a:cubicBezTo>
                  <a:cubicBezTo>
                    <a:pt x="141" y="216"/>
                    <a:pt x="141" y="216"/>
                    <a:pt x="141" y="216"/>
                  </a:cubicBezTo>
                  <a:cubicBezTo>
                    <a:pt x="140" y="217"/>
                    <a:pt x="140" y="217"/>
                    <a:pt x="139" y="217"/>
                  </a:cubicBezTo>
                  <a:cubicBezTo>
                    <a:pt x="139" y="217"/>
                    <a:pt x="138" y="217"/>
                    <a:pt x="138" y="216"/>
                  </a:cubicBezTo>
                  <a:cubicBezTo>
                    <a:pt x="138" y="216"/>
                    <a:pt x="138" y="216"/>
                    <a:pt x="138" y="215"/>
                  </a:cubicBezTo>
                  <a:cubicBezTo>
                    <a:pt x="138" y="214"/>
                    <a:pt x="138" y="214"/>
                    <a:pt x="139" y="213"/>
                  </a:cubicBezTo>
                  <a:cubicBezTo>
                    <a:pt x="139" y="213"/>
                    <a:pt x="140" y="212"/>
                    <a:pt x="141" y="212"/>
                  </a:cubicBezTo>
                  <a:cubicBezTo>
                    <a:pt x="141" y="211"/>
                    <a:pt x="142" y="211"/>
                    <a:pt x="143" y="211"/>
                  </a:cubicBezTo>
                  <a:cubicBezTo>
                    <a:pt x="144" y="210"/>
                    <a:pt x="145" y="210"/>
                    <a:pt x="146" y="210"/>
                  </a:cubicBezTo>
                  <a:cubicBezTo>
                    <a:pt x="148" y="210"/>
                    <a:pt x="149" y="211"/>
                    <a:pt x="150" y="212"/>
                  </a:cubicBezTo>
                  <a:cubicBezTo>
                    <a:pt x="151" y="213"/>
                    <a:pt x="152" y="214"/>
                    <a:pt x="151" y="215"/>
                  </a:cubicBezTo>
                  <a:cubicBezTo>
                    <a:pt x="151" y="216"/>
                    <a:pt x="151" y="217"/>
                    <a:pt x="150" y="217"/>
                  </a:cubicBezTo>
                  <a:cubicBezTo>
                    <a:pt x="150" y="218"/>
                    <a:pt x="150" y="219"/>
                    <a:pt x="149" y="219"/>
                  </a:cubicBezTo>
                  <a:cubicBezTo>
                    <a:pt x="148" y="220"/>
                    <a:pt x="148" y="220"/>
                    <a:pt x="147" y="220"/>
                  </a:cubicBezTo>
                  <a:cubicBezTo>
                    <a:pt x="146" y="221"/>
                    <a:pt x="145" y="221"/>
                    <a:pt x="143" y="222"/>
                  </a:cubicBezTo>
                  <a:cubicBezTo>
                    <a:pt x="142" y="222"/>
                    <a:pt x="141" y="223"/>
                    <a:pt x="140" y="223"/>
                  </a:cubicBezTo>
                  <a:cubicBezTo>
                    <a:pt x="139" y="224"/>
                    <a:pt x="139" y="224"/>
                    <a:pt x="138" y="224"/>
                  </a:cubicBezTo>
                  <a:cubicBezTo>
                    <a:pt x="150" y="224"/>
                    <a:pt x="150" y="224"/>
                    <a:pt x="150" y="224"/>
                  </a:cubicBezTo>
                  <a:lnTo>
                    <a:pt x="149" y="227"/>
                  </a:lnTo>
                  <a:close/>
                  <a:moveTo>
                    <a:pt x="131" y="227"/>
                  </a:moveTo>
                  <a:cubicBezTo>
                    <a:pt x="120" y="227"/>
                    <a:pt x="120" y="227"/>
                    <a:pt x="120" y="227"/>
                  </a:cubicBezTo>
                  <a:cubicBezTo>
                    <a:pt x="120" y="226"/>
                    <a:pt x="120" y="226"/>
                    <a:pt x="120" y="226"/>
                  </a:cubicBezTo>
                  <a:cubicBezTo>
                    <a:pt x="121" y="226"/>
                    <a:pt x="121" y="226"/>
                    <a:pt x="122" y="226"/>
                  </a:cubicBezTo>
                  <a:cubicBezTo>
                    <a:pt x="123" y="226"/>
                    <a:pt x="123" y="226"/>
                    <a:pt x="123" y="226"/>
                  </a:cubicBezTo>
                  <a:cubicBezTo>
                    <a:pt x="124" y="226"/>
                    <a:pt x="124" y="225"/>
                    <a:pt x="124" y="225"/>
                  </a:cubicBezTo>
                  <a:cubicBezTo>
                    <a:pt x="124" y="225"/>
                    <a:pt x="125" y="225"/>
                    <a:pt x="125" y="224"/>
                  </a:cubicBezTo>
                  <a:cubicBezTo>
                    <a:pt x="127" y="213"/>
                    <a:pt x="127" y="213"/>
                    <a:pt x="127" y="213"/>
                  </a:cubicBezTo>
                  <a:cubicBezTo>
                    <a:pt x="124" y="213"/>
                    <a:pt x="124" y="213"/>
                    <a:pt x="124" y="213"/>
                  </a:cubicBezTo>
                  <a:cubicBezTo>
                    <a:pt x="124" y="212"/>
                    <a:pt x="124" y="212"/>
                    <a:pt x="124" y="212"/>
                  </a:cubicBezTo>
                  <a:cubicBezTo>
                    <a:pt x="125" y="212"/>
                    <a:pt x="125" y="212"/>
                    <a:pt x="125" y="212"/>
                  </a:cubicBezTo>
                  <a:cubicBezTo>
                    <a:pt x="126" y="212"/>
                    <a:pt x="127" y="212"/>
                    <a:pt x="128" y="212"/>
                  </a:cubicBezTo>
                  <a:cubicBezTo>
                    <a:pt x="129" y="211"/>
                    <a:pt x="130" y="211"/>
                    <a:pt x="130" y="210"/>
                  </a:cubicBezTo>
                  <a:cubicBezTo>
                    <a:pt x="131" y="210"/>
                    <a:pt x="131" y="210"/>
                    <a:pt x="131" y="210"/>
                  </a:cubicBezTo>
                  <a:cubicBezTo>
                    <a:pt x="131" y="211"/>
                    <a:pt x="131" y="212"/>
                    <a:pt x="131" y="213"/>
                  </a:cubicBezTo>
                  <a:cubicBezTo>
                    <a:pt x="130" y="213"/>
                    <a:pt x="130" y="214"/>
                    <a:pt x="130" y="215"/>
                  </a:cubicBezTo>
                  <a:cubicBezTo>
                    <a:pt x="128" y="224"/>
                    <a:pt x="128" y="224"/>
                    <a:pt x="128" y="224"/>
                  </a:cubicBezTo>
                  <a:cubicBezTo>
                    <a:pt x="128" y="224"/>
                    <a:pt x="128" y="225"/>
                    <a:pt x="128" y="225"/>
                  </a:cubicBezTo>
                  <a:cubicBezTo>
                    <a:pt x="128" y="225"/>
                    <a:pt x="128" y="225"/>
                    <a:pt x="128" y="226"/>
                  </a:cubicBezTo>
                  <a:cubicBezTo>
                    <a:pt x="128" y="226"/>
                    <a:pt x="129" y="226"/>
                    <a:pt x="129" y="226"/>
                  </a:cubicBezTo>
                  <a:cubicBezTo>
                    <a:pt x="130" y="226"/>
                    <a:pt x="130" y="226"/>
                    <a:pt x="131" y="226"/>
                  </a:cubicBezTo>
                  <a:lnTo>
                    <a:pt x="131" y="227"/>
                  </a:lnTo>
                  <a:close/>
                  <a:moveTo>
                    <a:pt x="114" y="219"/>
                  </a:moveTo>
                  <a:cubicBezTo>
                    <a:pt x="114" y="217"/>
                    <a:pt x="114" y="215"/>
                    <a:pt x="114" y="213"/>
                  </a:cubicBezTo>
                  <a:cubicBezTo>
                    <a:pt x="114" y="212"/>
                    <a:pt x="113" y="211"/>
                    <a:pt x="111" y="211"/>
                  </a:cubicBezTo>
                  <a:cubicBezTo>
                    <a:pt x="110" y="211"/>
                    <a:pt x="109" y="212"/>
                    <a:pt x="108" y="213"/>
                  </a:cubicBezTo>
                  <a:cubicBezTo>
                    <a:pt x="107" y="214"/>
                    <a:pt x="106" y="215"/>
                    <a:pt x="106" y="217"/>
                  </a:cubicBezTo>
                  <a:cubicBezTo>
                    <a:pt x="105" y="219"/>
                    <a:pt x="106" y="220"/>
                    <a:pt x="106" y="221"/>
                  </a:cubicBezTo>
                  <a:cubicBezTo>
                    <a:pt x="107" y="222"/>
                    <a:pt x="107" y="223"/>
                    <a:pt x="109" y="223"/>
                  </a:cubicBezTo>
                  <a:cubicBezTo>
                    <a:pt x="110" y="223"/>
                    <a:pt x="110" y="223"/>
                    <a:pt x="111" y="222"/>
                  </a:cubicBezTo>
                  <a:cubicBezTo>
                    <a:pt x="112" y="222"/>
                    <a:pt x="112" y="222"/>
                    <a:pt x="113" y="221"/>
                  </a:cubicBezTo>
                  <a:cubicBezTo>
                    <a:pt x="113" y="221"/>
                    <a:pt x="113" y="221"/>
                    <a:pt x="113" y="221"/>
                  </a:cubicBezTo>
                  <a:cubicBezTo>
                    <a:pt x="113" y="221"/>
                    <a:pt x="113" y="220"/>
                    <a:pt x="113" y="220"/>
                  </a:cubicBezTo>
                  <a:cubicBezTo>
                    <a:pt x="114" y="220"/>
                    <a:pt x="114" y="220"/>
                    <a:pt x="114" y="220"/>
                  </a:cubicBezTo>
                  <a:cubicBezTo>
                    <a:pt x="114" y="219"/>
                    <a:pt x="114" y="219"/>
                    <a:pt x="114" y="219"/>
                  </a:cubicBezTo>
                  <a:close/>
                  <a:moveTo>
                    <a:pt x="117" y="219"/>
                  </a:moveTo>
                  <a:cubicBezTo>
                    <a:pt x="117" y="221"/>
                    <a:pt x="116" y="223"/>
                    <a:pt x="115" y="224"/>
                  </a:cubicBezTo>
                  <a:cubicBezTo>
                    <a:pt x="114" y="226"/>
                    <a:pt x="113" y="227"/>
                    <a:pt x="111" y="228"/>
                  </a:cubicBezTo>
                  <a:cubicBezTo>
                    <a:pt x="110" y="230"/>
                    <a:pt x="109" y="231"/>
                    <a:pt x="107" y="231"/>
                  </a:cubicBezTo>
                  <a:cubicBezTo>
                    <a:pt x="105" y="232"/>
                    <a:pt x="103" y="233"/>
                    <a:pt x="102" y="233"/>
                  </a:cubicBezTo>
                  <a:cubicBezTo>
                    <a:pt x="102" y="231"/>
                    <a:pt x="102" y="231"/>
                    <a:pt x="102" y="231"/>
                  </a:cubicBezTo>
                  <a:cubicBezTo>
                    <a:pt x="103" y="231"/>
                    <a:pt x="103" y="231"/>
                    <a:pt x="103" y="231"/>
                  </a:cubicBezTo>
                  <a:cubicBezTo>
                    <a:pt x="105" y="231"/>
                    <a:pt x="107" y="229"/>
                    <a:pt x="109" y="228"/>
                  </a:cubicBezTo>
                  <a:cubicBezTo>
                    <a:pt x="111" y="227"/>
                    <a:pt x="112" y="225"/>
                    <a:pt x="113" y="223"/>
                  </a:cubicBezTo>
                  <a:cubicBezTo>
                    <a:pt x="112" y="223"/>
                    <a:pt x="111" y="224"/>
                    <a:pt x="110" y="224"/>
                  </a:cubicBezTo>
                  <a:cubicBezTo>
                    <a:pt x="109" y="224"/>
                    <a:pt x="108" y="225"/>
                    <a:pt x="107" y="225"/>
                  </a:cubicBezTo>
                  <a:cubicBezTo>
                    <a:pt x="105" y="225"/>
                    <a:pt x="104" y="224"/>
                    <a:pt x="103" y="223"/>
                  </a:cubicBezTo>
                  <a:cubicBezTo>
                    <a:pt x="102" y="221"/>
                    <a:pt x="102" y="220"/>
                    <a:pt x="102" y="218"/>
                  </a:cubicBezTo>
                  <a:cubicBezTo>
                    <a:pt x="103" y="216"/>
                    <a:pt x="104" y="214"/>
                    <a:pt x="106" y="212"/>
                  </a:cubicBezTo>
                  <a:cubicBezTo>
                    <a:pt x="108" y="211"/>
                    <a:pt x="110" y="210"/>
                    <a:pt x="112" y="210"/>
                  </a:cubicBezTo>
                  <a:cubicBezTo>
                    <a:pt x="114" y="210"/>
                    <a:pt x="116" y="211"/>
                    <a:pt x="117" y="213"/>
                  </a:cubicBezTo>
                  <a:cubicBezTo>
                    <a:pt x="118" y="214"/>
                    <a:pt x="118" y="216"/>
                    <a:pt x="117" y="219"/>
                  </a:cubicBezTo>
                  <a:close/>
                  <a:moveTo>
                    <a:pt x="96" y="227"/>
                  </a:moveTo>
                  <a:cubicBezTo>
                    <a:pt x="86" y="227"/>
                    <a:pt x="86" y="227"/>
                    <a:pt x="86" y="227"/>
                  </a:cubicBezTo>
                  <a:cubicBezTo>
                    <a:pt x="86" y="226"/>
                    <a:pt x="86" y="226"/>
                    <a:pt x="86" y="226"/>
                  </a:cubicBezTo>
                  <a:cubicBezTo>
                    <a:pt x="87" y="226"/>
                    <a:pt x="87" y="226"/>
                    <a:pt x="88" y="226"/>
                  </a:cubicBezTo>
                  <a:cubicBezTo>
                    <a:pt x="88" y="226"/>
                    <a:pt x="89" y="226"/>
                    <a:pt x="89" y="226"/>
                  </a:cubicBezTo>
                  <a:cubicBezTo>
                    <a:pt x="89" y="226"/>
                    <a:pt x="90" y="225"/>
                    <a:pt x="90" y="225"/>
                  </a:cubicBezTo>
                  <a:cubicBezTo>
                    <a:pt x="90" y="225"/>
                    <a:pt x="90" y="225"/>
                    <a:pt x="90" y="224"/>
                  </a:cubicBezTo>
                  <a:cubicBezTo>
                    <a:pt x="93" y="213"/>
                    <a:pt x="93" y="213"/>
                    <a:pt x="93" y="213"/>
                  </a:cubicBezTo>
                  <a:cubicBezTo>
                    <a:pt x="89" y="213"/>
                    <a:pt x="89" y="213"/>
                    <a:pt x="89" y="213"/>
                  </a:cubicBezTo>
                  <a:cubicBezTo>
                    <a:pt x="90" y="212"/>
                    <a:pt x="90" y="212"/>
                    <a:pt x="90" y="212"/>
                  </a:cubicBezTo>
                  <a:cubicBezTo>
                    <a:pt x="90" y="212"/>
                    <a:pt x="90" y="212"/>
                    <a:pt x="90" y="212"/>
                  </a:cubicBezTo>
                  <a:cubicBezTo>
                    <a:pt x="92" y="212"/>
                    <a:pt x="93" y="212"/>
                    <a:pt x="94" y="212"/>
                  </a:cubicBezTo>
                  <a:cubicBezTo>
                    <a:pt x="95" y="211"/>
                    <a:pt x="95" y="211"/>
                    <a:pt x="96" y="210"/>
                  </a:cubicBezTo>
                  <a:cubicBezTo>
                    <a:pt x="97" y="210"/>
                    <a:pt x="97" y="210"/>
                    <a:pt x="97" y="210"/>
                  </a:cubicBezTo>
                  <a:cubicBezTo>
                    <a:pt x="97" y="211"/>
                    <a:pt x="97" y="212"/>
                    <a:pt x="96" y="213"/>
                  </a:cubicBezTo>
                  <a:cubicBezTo>
                    <a:pt x="96" y="213"/>
                    <a:pt x="96" y="214"/>
                    <a:pt x="96" y="215"/>
                  </a:cubicBezTo>
                  <a:cubicBezTo>
                    <a:pt x="93" y="224"/>
                    <a:pt x="93" y="224"/>
                    <a:pt x="93" y="224"/>
                  </a:cubicBezTo>
                  <a:cubicBezTo>
                    <a:pt x="93" y="224"/>
                    <a:pt x="93" y="225"/>
                    <a:pt x="93" y="225"/>
                  </a:cubicBezTo>
                  <a:cubicBezTo>
                    <a:pt x="94" y="225"/>
                    <a:pt x="94" y="225"/>
                    <a:pt x="94" y="226"/>
                  </a:cubicBezTo>
                  <a:cubicBezTo>
                    <a:pt x="94" y="226"/>
                    <a:pt x="95" y="226"/>
                    <a:pt x="95" y="226"/>
                  </a:cubicBezTo>
                  <a:cubicBezTo>
                    <a:pt x="96" y="226"/>
                    <a:pt x="96" y="226"/>
                    <a:pt x="97" y="226"/>
                  </a:cubicBezTo>
                  <a:lnTo>
                    <a:pt x="96" y="227"/>
                  </a:lnTo>
                  <a:close/>
                  <a:moveTo>
                    <a:pt x="83" y="216"/>
                  </a:moveTo>
                  <a:cubicBezTo>
                    <a:pt x="83" y="217"/>
                    <a:pt x="82" y="217"/>
                    <a:pt x="82" y="218"/>
                  </a:cubicBezTo>
                  <a:cubicBezTo>
                    <a:pt x="82" y="218"/>
                    <a:pt x="81" y="219"/>
                    <a:pt x="81" y="219"/>
                  </a:cubicBezTo>
                  <a:cubicBezTo>
                    <a:pt x="80" y="220"/>
                    <a:pt x="79" y="220"/>
                    <a:pt x="79" y="220"/>
                  </a:cubicBezTo>
                  <a:cubicBezTo>
                    <a:pt x="78" y="221"/>
                    <a:pt x="77" y="221"/>
                    <a:pt x="77" y="221"/>
                  </a:cubicBezTo>
                  <a:cubicBezTo>
                    <a:pt x="76" y="221"/>
                    <a:pt x="75" y="221"/>
                    <a:pt x="75" y="220"/>
                  </a:cubicBezTo>
                  <a:cubicBezTo>
                    <a:pt x="74" y="220"/>
                    <a:pt x="74" y="220"/>
                    <a:pt x="73" y="220"/>
                  </a:cubicBezTo>
                  <a:cubicBezTo>
                    <a:pt x="73" y="219"/>
                    <a:pt x="72" y="219"/>
                    <a:pt x="72" y="219"/>
                  </a:cubicBezTo>
                  <a:cubicBezTo>
                    <a:pt x="71" y="219"/>
                    <a:pt x="71" y="219"/>
                    <a:pt x="70" y="219"/>
                  </a:cubicBezTo>
                  <a:cubicBezTo>
                    <a:pt x="70" y="219"/>
                    <a:pt x="69" y="219"/>
                    <a:pt x="69" y="219"/>
                  </a:cubicBezTo>
                  <a:cubicBezTo>
                    <a:pt x="68" y="220"/>
                    <a:pt x="67" y="221"/>
                    <a:pt x="67" y="221"/>
                  </a:cubicBezTo>
                  <a:cubicBezTo>
                    <a:pt x="66" y="221"/>
                    <a:pt x="66" y="221"/>
                    <a:pt x="66" y="221"/>
                  </a:cubicBezTo>
                  <a:cubicBezTo>
                    <a:pt x="66" y="220"/>
                    <a:pt x="66" y="220"/>
                    <a:pt x="67" y="219"/>
                  </a:cubicBezTo>
                  <a:cubicBezTo>
                    <a:pt x="67" y="219"/>
                    <a:pt x="68" y="218"/>
                    <a:pt x="68" y="218"/>
                  </a:cubicBezTo>
                  <a:cubicBezTo>
                    <a:pt x="69" y="218"/>
                    <a:pt x="69" y="217"/>
                    <a:pt x="70" y="217"/>
                  </a:cubicBezTo>
                  <a:cubicBezTo>
                    <a:pt x="71" y="217"/>
                    <a:pt x="71" y="216"/>
                    <a:pt x="72" y="216"/>
                  </a:cubicBezTo>
                  <a:cubicBezTo>
                    <a:pt x="73" y="216"/>
                    <a:pt x="73" y="216"/>
                    <a:pt x="74" y="217"/>
                  </a:cubicBezTo>
                  <a:cubicBezTo>
                    <a:pt x="75" y="217"/>
                    <a:pt x="75" y="217"/>
                    <a:pt x="76" y="217"/>
                  </a:cubicBezTo>
                  <a:cubicBezTo>
                    <a:pt x="76" y="218"/>
                    <a:pt x="76" y="218"/>
                    <a:pt x="77" y="218"/>
                  </a:cubicBezTo>
                  <a:cubicBezTo>
                    <a:pt x="77" y="218"/>
                    <a:pt x="78" y="218"/>
                    <a:pt x="78" y="218"/>
                  </a:cubicBezTo>
                  <a:cubicBezTo>
                    <a:pt x="79" y="218"/>
                    <a:pt x="80" y="218"/>
                    <a:pt x="80" y="218"/>
                  </a:cubicBezTo>
                  <a:cubicBezTo>
                    <a:pt x="81" y="217"/>
                    <a:pt x="81" y="217"/>
                    <a:pt x="82" y="216"/>
                  </a:cubicBezTo>
                  <a:lnTo>
                    <a:pt x="83" y="216"/>
                  </a:lnTo>
                  <a:close/>
                  <a:moveTo>
                    <a:pt x="49" y="40"/>
                  </a:moveTo>
                  <a:cubicBezTo>
                    <a:pt x="42" y="51"/>
                    <a:pt x="36" y="64"/>
                    <a:pt x="31" y="77"/>
                  </a:cubicBezTo>
                  <a:cubicBezTo>
                    <a:pt x="44" y="84"/>
                    <a:pt x="54" y="98"/>
                    <a:pt x="54" y="114"/>
                  </a:cubicBezTo>
                  <a:cubicBezTo>
                    <a:pt x="54" y="133"/>
                    <a:pt x="40" y="147"/>
                    <a:pt x="22" y="151"/>
                  </a:cubicBezTo>
                  <a:cubicBezTo>
                    <a:pt x="31" y="203"/>
                    <a:pt x="71" y="250"/>
                    <a:pt x="118" y="269"/>
                  </a:cubicBezTo>
                  <a:cubicBezTo>
                    <a:pt x="118" y="269"/>
                    <a:pt x="119" y="269"/>
                    <a:pt x="119" y="269"/>
                  </a:cubicBezTo>
                  <a:cubicBezTo>
                    <a:pt x="167" y="253"/>
                    <a:pt x="208" y="201"/>
                    <a:pt x="217" y="151"/>
                  </a:cubicBezTo>
                  <a:cubicBezTo>
                    <a:pt x="199" y="147"/>
                    <a:pt x="185" y="133"/>
                    <a:pt x="185" y="114"/>
                  </a:cubicBezTo>
                  <a:cubicBezTo>
                    <a:pt x="185" y="98"/>
                    <a:pt x="195" y="84"/>
                    <a:pt x="208" y="77"/>
                  </a:cubicBezTo>
                  <a:cubicBezTo>
                    <a:pt x="203" y="64"/>
                    <a:pt x="197" y="51"/>
                    <a:pt x="189" y="40"/>
                  </a:cubicBezTo>
                  <a:cubicBezTo>
                    <a:pt x="178" y="47"/>
                    <a:pt x="157" y="47"/>
                    <a:pt x="137" y="38"/>
                  </a:cubicBezTo>
                  <a:cubicBezTo>
                    <a:pt x="131" y="35"/>
                    <a:pt x="125" y="32"/>
                    <a:pt x="119" y="28"/>
                  </a:cubicBezTo>
                  <a:cubicBezTo>
                    <a:pt x="113" y="32"/>
                    <a:pt x="108" y="35"/>
                    <a:pt x="102" y="38"/>
                  </a:cubicBezTo>
                  <a:cubicBezTo>
                    <a:pt x="81" y="47"/>
                    <a:pt x="61" y="47"/>
                    <a:pt x="4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îṩḷïďê">
              <a:extLst>
                <a:ext uri="{FF2B5EF4-FFF2-40B4-BE49-F238E27FC236}">
                  <a16:creationId xmlns:a16="http://schemas.microsoft.com/office/drawing/2014/main" xmlns="" id="{AFA81FAF-CD86-4953-9936-DFBA6CAAE1C2}"/>
                </a:ext>
              </a:extLst>
            </p:cNvPr>
            <p:cNvSpPr/>
            <p:nvPr userDrawn="1"/>
          </p:nvSpPr>
          <p:spPr bwMode="auto">
            <a:xfrm>
              <a:off x="9778758" y="562252"/>
              <a:ext cx="275240" cy="100120"/>
            </a:xfrm>
            <a:custGeom>
              <a:avLst/>
              <a:gdLst>
                <a:gd name="T0" fmla="*/ 44 w 293"/>
                <a:gd name="T1" fmla="*/ 26 h 106"/>
                <a:gd name="T2" fmla="*/ 91 w 293"/>
                <a:gd name="T3" fmla="*/ 53 h 106"/>
                <a:gd name="T4" fmla="*/ 75 w 293"/>
                <a:gd name="T5" fmla="*/ 47 h 106"/>
                <a:gd name="T6" fmla="*/ 97 w 293"/>
                <a:gd name="T7" fmla="*/ 44 h 106"/>
                <a:gd name="T8" fmla="*/ 90 w 293"/>
                <a:gd name="T9" fmla="*/ 58 h 106"/>
                <a:gd name="T10" fmla="*/ 83 w 293"/>
                <a:gd name="T11" fmla="*/ 64 h 106"/>
                <a:gd name="T12" fmla="*/ 79 w 293"/>
                <a:gd name="T13" fmla="*/ 74 h 106"/>
                <a:gd name="T14" fmla="*/ 77 w 293"/>
                <a:gd name="T15" fmla="*/ 76 h 106"/>
                <a:gd name="T16" fmla="*/ 63 w 293"/>
                <a:gd name="T17" fmla="*/ 74 h 106"/>
                <a:gd name="T18" fmla="*/ 70 w 293"/>
                <a:gd name="T19" fmla="*/ 59 h 106"/>
                <a:gd name="T20" fmla="*/ 66 w 293"/>
                <a:gd name="T21" fmla="*/ 58 h 106"/>
                <a:gd name="T22" fmla="*/ 134 w 293"/>
                <a:gd name="T23" fmla="*/ 71 h 106"/>
                <a:gd name="T24" fmla="*/ 129 w 293"/>
                <a:gd name="T25" fmla="*/ 87 h 106"/>
                <a:gd name="T26" fmla="*/ 115 w 293"/>
                <a:gd name="T27" fmla="*/ 95 h 106"/>
                <a:gd name="T28" fmla="*/ 120 w 293"/>
                <a:gd name="T29" fmla="*/ 84 h 106"/>
                <a:gd name="T30" fmla="*/ 186 w 293"/>
                <a:gd name="T31" fmla="*/ 62 h 106"/>
                <a:gd name="T32" fmla="*/ 181 w 293"/>
                <a:gd name="T33" fmla="*/ 70 h 106"/>
                <a:gd name="T34" fmla="*/ 191 w 293"/>
                <a:gd name="T35" fmla="*/ 93 h 106"/>
                <a:gd name="T36" fmla="*/ 181 w 293"/>
                <a:gd name="T37" fmla="*/ 58 h 106"/>
                <a:gd name="T38" fmla="*/ 190 w 293"/>
                <a:gd name="T39" fmla="*/ 66 h 106"/>
                <a:gd name="T40" fmla="*/ 183 w 293"/>
                <a:gd name="T41" fmla="*/ 72 h 106"/>
                <a:gd name="T42" fmla="*/ 186 w 293"/>
                <a:gd name="T43" fmla="*/ 71 h 106"/>
                <a:gd name="T44" fmla="*/ 189 w 293"/>
                <a:gd name="T45" fmla="*/ 83 h 106"/>
                <a:gd name="T46" fmla="*/ 187 w 293"/>
                <a:gd name="T47" fmla="*/ 104 h 106"/>
                <a:gd name="T48" fmla="*/ 172 w 293"/>
                <a:gd name="T49" fmla="*/ 102 h 106"/>
                <a:gd name="T50" fmla="*/ 180 w 293"/>
                <a:gd name="T51" fmla="*/ 89 h 106"/>
                <a:gd name="T52" fmla="*/ 177 w 293"/>
                <a:gd name="T53" fmla="*/ 80 h 106"/>
                <a:gd name="T54" fmla="*/ 175 w 293"/>
                <a:gd name="T55" fmla="*/ 75 h 106"/>
                <a:gd name="T56" fmla="*/ 184 w 293"/>
                <a:gd name="T57" fmla="*/ 94 h 106"/>
                <a:gd name="T58" fmla="*/ 226 w 293"/>
                <a:gd name="T59" fmla="*/ 62 h 106"/>
                <a:gd name="T60" fmla="*/ 222 w 293"/>
                <a:gd name="T61" fmla="*/ 42 h 106"/>
                <a:gd name="T62" fmla="*/ 231 w 293"/>
                <a:gd name="T63" fmla="*/ 59 h 106"/>
                <a:gd name="T64" fmla="*/ 242 w 293"/>
                <a:gd name="T65" fmla="*/ 52 h 106"/>
                <a:gd name="T66" fmla="*/ 241 w 293"/>
                <a:gd name="T67" fmla="*/ 67 h 106"/>
                <a:gd name="T68" fmla="*/ 248 w 293"/>
                <a:gd name="T69" fmla="*/ 74 h 106"/>
                <a:gd name="T70" fmla="*/ 232 w 293"/>
                <a:gd name="T71" fmla="*/ 83 h 106"/>
                <a:gd name="T72" fmla="*/ 230 w 293"/>
                <a:gd name="T73" fmla="*/ 73 h 106"/>
                <a:gd name="T74" fmla="*/ 270 w 293"/>
                <a:gd name="T75" fmla="*/ 10 h 106"/>
                <a:gd name="T76" fmla="*/ 273 w 293"/>
                <a:gd name="T77" fmla="*/ 21 h 106"/>
                <a:gd name="T78" fmla="*/ 263 w 293"/>
                <a:gd name="T79" fmla="*/ 23 h 106"/>
                <a:gd name="T80" fmla="*/ 261 w 293"/>
                <a:gd name="T81" fmla="*/ 29 h 106"/>
                <a:gd name="T82" fmla="*/ 256 w 293"/>
                <a:gd name="T83" fmla="*/ 16 h 106"/>
                <a:gd name="T84" fmla="*/ 262 w 293"/>
                <a:gd name="T85" fmla="*/ 11 h 106"/>
                <a:gd name="T86" fmla="*/ 265 w 293"/>
                <a:gd name="T87" fmla="*/ 10 h 106"/>
                <a:gd name="T88" fmla="*/ 274 w 293"/>
                <a:gd name="T89" fmla="*/ 2 h 106"/>
                <a:gd name="T90" fmla="*/ 282 w 293"/>
                <a:gd name="T91" fmla="*/ 12 h 106"/>
                <a:gd name="T92" fmla="*/ 283 w 293"/>
                <a:gd name="T93" fmla="*/ 33 h 106"/>
                <a:gd name="T94" fmla="*/ 292 w 293"/>
                <a:gd name="T95" fmla="*/ 42 h 106"/>
                <a:gd name="T96" fmla="*/ 279 w 293"/>
                <a:gd name="T97" fmla="*/ 45 h 106"/>
                <a:gd name="T98" fmla="*/ 278 w 293"/>
                <a:gd name="T99" fmla="*/ 32 h 106"/>
                <a:gd name="T100" fmla="*/ 275 w 293"/>
                <a:gd name="T101" fmla="*/ 24 h 106"/>
                <a:gd name="T102" fmla="*/ 267 w 293"/>
                <a:gd name="T103" fmla="*/ 28 h 106"/>
                <a:gd name="T104" fmla="*/ 260 w 293"/>
                <a:gd name="T105" fmla="*/ 36 h 106"/>
                <a:gd name="T106" fmla="*/ 266 w 293"/>
                <a:gd name="T107" fmla="*/ 41 h 106"/>
                <a:gd name="T108" fmla="*/ 52 w 293"/>
                <a:gd name="T109" fmla="*/ 14 h 106"/>
                <a:gd name="T110" fmla="*/ 57 w 293"/>
                <a:gd name="T111" fmla="*/ 23 h 106"/>
                <a:gd name="T112" fmla="*/ 54 w 293"/>
                <a:gd name="T113" fmla="*/ 32 h 106"/>
                <a:gd name="T114" fmla="*/ 35 w 293"/>
                <a:gd name="T115" fmla="*/ 39 h 106"/>
                <a:gd name="T116" fmla="*/ 42 w 293"/>
                <a:gd name="T117" fmla="*/ 65 h 106"/>
                <a:gd name="T118" fmla="*/ 33 w 293"/>
                <a:gd name="T119" fmla="*/ 33 h 106"/>
                <a:gd name="T120" fmla="*/ 0 w 293"/>
                <a:gd name="T121" fmla="*/ 32 h 106"/>
                <a:gd name="T122" fmla="*/ 26 w 293"/>
                <a:gd name="T123" fmla="*/ 30 h 106"/>
                <a:gd name="T124" fmla="*/ 39 w 293"/>
                <a:gd name="T125"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3" h="106">
                  <a:moveTo>
                    <a:pt x="45" y="25"/>
                  </a:moveTo>
                  <a:cubicBezTo>
                    <a:pt x="45" y="25"/>
                    <a:pt x="46" y="25"/>
                    <a:pt x="46" y="25"/>
                  </a:cubicBezTo>
                  <a:cubicBezTo>
                    <a:pt x="46" y="26"/>
                    <a:pt x="46" y="26"/>
                    <a:pt x="46" y="26"/>
                  </a:cubicBezTo>
                  <a:cubicBezTo>
                    <a:pt x="46" y="26"/>
                    <a:pt x="46" y="26"/>
                    <a:pt x="46" y="27"/>
                  </a:cubicBezTo>
                  <a:cubicBezTo>
                    <a:pt x="46" y="27"/>
                    <a:pt x="46" y="27"/>
                    <a:pt x="46" y="27"/>
                  </a:cubicBezTo>
                  <a:cubicBezTo>
                    <a:pt x="46" y="27"/>
                    <a:pt x="46" y="27"/>
                    <a:pt x="46" y="28"/>
                  </a:cubicBezTo>
                  <a:cubicBezTo>
                    <a:pt x="46" y="28"/>
                    <a:pt x="46" y="28"/>
                    <a:pt x="46" y="28"/>
                  </a:cubicBezTo>
                  <a:cubicBezTo>
                    <a:pt x="46" y="28"/>
                    <a:pt x="46" y="29"/>
                    <a:pt x="46" y="29"/>
                  </a:cubicBezTo>
                  <a:cubicBezTo>
                    <a:pt x="46" y="29"/>
                    <a:pt x="45" y="29"/>
                    <a:pt x="45" y="29"/>
                  </a:cubicBezTo>
                  <a:cubicBezTo>
                    <a:pt x="45" y="29"/>
                    <a:pt x="45" y="29"/>
                    <a:pt x="45" y="29"/>
                  </a:cubicBezTo>
                  <a:cubicBezTo>
                    <a:pt x="45" y="29"/>
                    <a:pt x="45" y="29"/>
                    <a:pt x="45" y="29"/>
                  </a:cubicBezTo>
                  <a:cubicBezTo>
                    <a:pt x="44" y="29"/>
                    <a:pt x="45" y="29"/>
                    <a:pt x="44" y="29"/>
                  </a:cubicBezTo>
                  <a:cubicBezTo>
                    <a:pt x="44" y="28"/>
                    <a:pt x="44" y="28"/>
                    <a:pt x="44" y="28"/>
                  </a:cubicBezTo>
                  <a:cubicBezTo>
                    <a:pt x="44" y="28"/>
                    <a:pt x="44" y="28"/>
                    <a:pt x="44" y="28"/>
                  </a:cubicBezTo>
                  <a:cubicBezTo>
                    <a:pt x="44" y="28"/>
                    <a:pt x="44" y="28"/>
                    <a:pt x="43" y="28"/>
                  </a:cubicBezTo>
                  <a:cubicBezTo>
                    <a:pt x="43" y="28"/>
                    <a:pt x="43" y="28"/>
                    <a:pt x="43" y="28"/>
                  </a:cubicBezTo>
                  <a:cubicBezTo>
                    <a:pt x="43" y="28"/>
                    <a:pt x="43" y="28"/>
                    <a:pt x="43" y="28"/>
                  </a:cubicBezTo>
                  <a:cubicBezTo>
                    <a:pt x="43" y="27"/>
                    <a:pt x="43" y="27"/>
                    <a:pt x="43" y="27"/>
                  </a:cubicBezTo>
                  <a:cubicBezTo>
                    <a:pt x="43" y="27"/>
                    <a:pt x="43" y="27"/>
                    <a:pt x="43" y="27"/>
                  </a:cubicBezTo>
                  <a:cubicBezTo>
                    <a:pt x="43" y="27"/>
                    <a:pt x="43" y="27"/>
                    <a:pt x="43" y="27"/>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5"/>
                  </a:cubicBezTo>
                  <a:cubicBezTo>
                    <a:pt x="44" y="25"/>
                    <a:pt x="44" y="25"/>
                    <a:pt x="44" y="25"/>
                  </a:cubicBezTo>
                  <a:cubicBezTo>
                    <a:pt x="45" y="25"/>
                    <a:pt x="45" y="25"/>
                    <a:pt x="45" y="25"/>
                  </a:cubicBezTo>
                  <a:cubicBezTo>
                    <a:pt x="45" y="25"/>
                    <a:pt x="45" y="25"/>
                    <a:pt x="45" y="25"/>
                  </a:cubicBezTo>
                  <a:cubicBezTo>
                    <a:pt x="45" y="25"/>
                    <a:pt x="45" y="25"/>
                    <a:pt x="45" y="25"/>
                  </a:cubicBezTo>
                  <a:cubicBezTo>
                    <a:pt x="45" y="25"/>
                    <a:pt x="45" y="25"/>
                    <a:pt x="45" y="25"/>
                  </a:cubicBezTo>
                  <a:moveTo>
                    <a:pt x="93" y="51"/>
                  </a:moveTo>
                  <a:cubicBezTo>
                    <a:pt x="93" y="51"/>
                    <a:pt x="93" y="51"/>
                    <a:pt x="93" y="51"/>
                  </a:cubicBezTo>
                  <a:cubicBezTo>
                    <a:pt x="93" y="51"/>
                    <a:pt x="93" y="51"/>
                    <a:pt x="94" y="51"/>
                  </a:cubicBezTo>
                  <a:cubicBezTo>
                    <a:pt x="94" y="51"/>
                    <a:pt x="94" y="51"/>
                    <a:pt x="94" y="51"/>
                  </a:cubicBezTo>
                  <a:cubicBezTo>
                    <a:pt x="94" y="51"/>
                    <a:pt x="95" y="51"/>
                    <a:pt x="95" y="51"/>
                  </a:cubicBezTo>
                  <a:cubicBezTo>
                    <a:pt x="95" y="51"/>
                    <a:pt x="95" y="51"/>
                    <a:pt x="95" y="52"/>
                  </a:cubicBezTo>
                  <a:cubicBezTo>
                    <a:pt x="95" y="52"/>
                    <a:pt x="95" y="52"/>
                    <a:pt x="95" y="52"/>
                  </a:cubicBezTo>
                  <a:cubicBezTo>
                    <a:pt x="95" y="53"/>
                    <a:pt x="95" y="53"/>
                    <a:pt x="95" y="53"/>
                  </a:cubicBezTo>
                  <a:cubicBezTo>
                    <a:pt x="95" y="53"/>
                    <a:pt x="95" y="53"/>
                    <a:pt x="95" y="53"/>
                  </a:cubicBezTo>
                  <a:cubicBezTo>
                    <a:pt x="94" y="54"/>
                    <a:pt x="94" y="53"/>
                    <a:pt x="94" y="53"/>
                  </a:cubicBezTo>
                  <a:cubicBezTo>
                    <a:pt x="93" y="53"/>
                    <a:pt x="93" y="54"/>
                    <a:pt x="93" y="54"/>
                  </a:cubicBezTo>
                  <a:cubicBezTo>
                    <a:pt x="93" y="54"/>
                    <a:pt x="93" y="54"/>
                    <a:pt x="92" y="54"/>
                  </a:cubicBezTo>
                  <a:cubicBezTo>
                    <a:pt x="92" y="54"/>
                    <a:pt x="91" y="54"/>
                    <a:pt x="91" y="53"/>
                  </a:cubicBezTo>
                  <a:cubicBezTo>
                    <a:pt x="91" y="53"/>
                    <a:pt x="91" y="53"/>
                    <a:pt x="91" y="53"/>
                  </a:cubicBezTo>
                  <a:cubicBezTo>
                    <a:pt x="91" y="52"/>
                    <a:pt x="92" y="52"/>
                    <a:pt x="92" y="52"/>
                  </a:cubicBezTo>
                  <a:cubicBezTo>
                    <a:pt x="92" y="52"/>
                    <a:pt x="92" y="52"/>
                    <a:pt x="92" y="52"/>
                  </a:cubicBezTo>
                  <a:cubicBezTo>
                    <a:pt x="92" y="51"/>
                    <a:pt x="92" y="51"/>
                    <a:pt x="92" y="51"/>
                  </a:cubicBezTo>
                  <a:cubicBezTo>
                    <a:pt x="92" y="51"/>
                    <a:pt x="93" y="51"/>
                    <a:pt x="93" y="51"/>
                  </a:cubicBezTo>
                  <a:close/>
                  <a:moveTo>
                    <a:pt x="81" y="36"/>
                  </a:moveTo>
                  <a:cubicBezTo>
                    <a:pt x="81" y="37"/>
                    <a:pt x="82" y="38"/>
                    <a:pt x="83" y="39"/>
                  </a:cubicBezTo>
                  <a:cubicBezTo>
                    <a:pt x="83" y="40"/>
                    <a:pt x="84" y="40"/>
                    <a:pt x="84" y="41"/>
                  </a:cubicBezTo>
                  <a:cubicBezTo>
                    <a:pt x="84" y="41"/>
                    <a:pt x="84" y="42"/>
                    <a:pt x="85" y="42"/>
                  </a:cubicBezTo>
                  <a:cubicBezTo>
                    <a:pt x="85" y="43"/>
                    <a:pt x="85" y="43"/>
                    <a:pt x="85" y="44"/>
                  </a:cubicBezTo>
                  <a:cubicBezTo>
                    <a:pt x="85" y="45"/>
                    <a:pt x="84" y="45"/>
                    <a:pt x="84" y="45"/>
                  </a:cubicBezTo>
                  <a:cubicBezTo>
                    <a:pt x="84" y="46"/>
                    <a:pt x="83" y="47"/>
                    <a:pt x="83" y="47"/>
                  </a:cubicBezTo>
                  <a:cubicBezTo>
                    <a:pt x="83" y="47"/>
                    <a:pt x="80" y="47"/>
                    <a:pt x="80" y="47"/>
                  </a:cubicBezTo>
                  <a:cubicBezTo>
                    <a:pt x="79" y="46"/>
                    <a:pt x="78" y="46"/>
                    <a:pt x="78" y="46"/>
                  </a:cubicBezTo>
                  <a:cubicBezTo>
                    <a:pt x="78" y="46"/>
                    <a:pt x="77" y="46"/>
                    <a:pt x="77" y="46"/>
                  </a:cubicBezTo>
                  <a:cubicBezTo>
                    <a:pt x="77" y="46"/>
                    <a:pt x="76" y="46"/>
                    <a:pt x="76" y="46"/>
                  </a:cubicBezTo>
                  <a:cubicBezTo>
                    <a:pt x="76" y="46"/>
                    <a:pt x="77" y="45"/>
                    <a:pt x="77" y="45"/>
                  </a:cubicBezTo>
                  <a:cubicBezTo>
                    <a:pt x="77" y="45"/>
                    <a:pt x="78" y="43"/>
                    <a:pt x="79" y="43"/>
                  </a:cubicBezTo>
                  <a:cubicBezTo>
                    <a:pt x="79" y="42"/>
                    <a:pt x="79" y="41"/>
                    <a:pt x="80" y="40"/>
                  </a:cubicBezTo>
                  <a:cubicBezTo>
                    <a:pt x="80" y="39"/>
                    <a:pt x="80" y="38"/>
                    <a:pt x="80" y="37"/>
                  </a:cubicBezTo>
                  <a:cubicBezTo>
                    <a:pt x="80" y="36"/>
                    <a:pt x="81" y="36"/>
                    <a:pt x="81" y="36"/>
                  </a:cubicBezTo>
                  <a:close/>
                  <a:moveTo>
                    <a:pt x="75" y="47"/>
                  </a:moveTo>
                  <a:cubicBezTo>
                    <a:pt x="76" y="47"/>
                    <a:pt x="75" y="48"/>
                    <a:pt x="75" y="48"/>
                  </a:cubicBezTo>
                  <a:cubicBezTo>
                    <a:pt x="75" y="49"/>
                    <a:pt x="75" y="50"/>
                    <a:pt x="76" y="51"/>
                  </a:cubicBezTo>
                  <a:cubicBezTo>
                    <a:pt x="77" y="52"/>
                    <a:pt x="77" y="52"/>
                    <a:pt x="78" y="52"/>
                  </a:cubicBezTo>
                  <a:cubicBezTo>
                    <a:pt x="78" y="53"/>
                    <a:pt x="78" y="53"/>
                    <a:pt x="78" y="54"/>
                  </a:cubicBezTo>
                  <a:cubicBezTo>
                    <a:pt x="77" y="55"/>
                    <a:pt x="77" y="55"/>
                    <a:pt x="78" y="55"/>
                  </a:cubicBezTo>
                  <a:cubicBezTo>
                    <a:pt x="78" y="56"/>
                    <a:pt x="79" y="56"/>
                    <a:pt x="79" y="56"/>
                  </a:cubicBezTo>
                  <a:cubicBezTo>
                    <a:pt x="80" y="56"/>
                    <a:pt x="81" y="54"/>
                    <a:pt x="82" y="53"/>
                  </a:cubicBezTo>
                  <a:cubicBezTo>
                    <a:pt x="82" y="53"/>
                    <a:pt x="82" y="52"/>
                    <a:pt x="82" y="52"/>
                  </a:cubicBezTo>
                  <a:cubicBezTo>
                    <a:pt x="82" y="51"/>
                    <a:pt x="83" y="51"/>
                    <a:pt x="83" y="51"/>
                  </a:cubicBezTo>
                  <a:cubicBezTo>
                    <a:pt x="82" y="50"/>
                    <a:pt x="82" y="50"/>
                    <a:pt x="82" y="50"/>
                  </a:cubicBezTo>
                  <a:cubicBezTo>
                    <a:pt x="81" y="49"/>
                    <a:pt x="81" y="49"/>
                    <a:pt x="81" y="49"/>
                  </a:cubicBezTo>
                  <a:cubicBezTo>
                    <a:pt x="81" y="49"/>
                    <a:pt x="82" y="49"/>
                    <a:pt x="82" y="49"/>
                  </a:cubicBezTo>
                  <a:cubicBezTo>
                    <a:pt x="82" y="49"/>
                    <a:pt x="83" y="49"/>
                    <a:pt x="84" y="49"/>
                  </a:cubicBezTo>
                  <a:cubicBezTo>
                    <a:pt x="84" y="49"/>
                    <a:pt x="85" y="49"/>
                    <a:pt x="85" y="49"/>
                  </a:cubicBezTo>
                  <a:cubicBezTo>
                    <a:pt x="86" y="49"/>
                    <a:pt x="85" y="49"/>
                    <a:pt x="86" y="49"/>
                  </a:cubicBezTo>
                  <a:cubicBezTo>
                    <a:pt x="87" y="48"/>
                    <a:pt x="88" y="46"/>
                    <a:pt x="89" y="45"/>
                  </a:cubicBezTo>
                  <a:cubicBezTo>
                    <a:pt x="89" y="45"/>
                    <a:pt x="90" y="44"/>
                    <a:pt x="90" y="43"/>
                  </a:cubicBezTo>
                  <a:cubicBezTo>
                    <a:pt x="91" y="43"/>
                    <a:pt x="91" y="42"/>
                    <a:pt x="92" y="42"/>
                  </a:cubicBezTo>
                  <a:cubicBezTo>
                    <a:pt x="92" y="41"/>
                    <a:pt x="92" y="41"/>
                    <a:pt x="93" y="40"/>
                  </a:cubicBezTo>
                  <a:cubicBezTo>
                    <a:pt x="93" y="40"/>
                    <a:pt x="93" y="40"/>
                    <a:pt x="94" y="40"/>
                  </a:cubicBezTo>
                  <a:cubicBezTo>
                    <a:pt x="95" y="41"/>
                    <a:pt x="96" y="42"/>
                    <a:pt x="96" y="42"/>
                  </a:cubicBezTo>
                  <a:cubicBezTo>
                    <a:pt x="96" y="43"/>
                    <a:pt x="97" y="44"/>
                    <a:pt x="97" y="44"/>
                  </a:cubicBezTo>
                  <a:cubicBezTo>
                    <a:pt x="97" y="45"/>
                    <a:pt x="97" y="46"/>
                    <a:pt x="96" y="46"/>
                  </a:cubicBezTo>
                  <a:cubicBezTo>
                    <a:pt x="96" y="47"/>
                    <a:pt x="96" y="48"/>
                    <a:pt x="96" y="48"/>
                  </a:cubicBezTo>
                  <a:cubicBezTo>
                    <a:pt x="96" y="49"/>
                    <a:pt x="96" y="49"/>
                    <a:pt x="96" y="49"/>
                  </a:cubicBezTo>
                  <a:cubicBezTo>
                    <a:pt x="96" y="49"/>
                    <a:pt x="96" y="50"/>
                    <a:pt x="97" y="50"/>
                  </a:cubicBezTo>
                  <a:cubicBezTo>
                    <a:pt x="97" y="50"/>
                    <a:pt x="98" y="50"/>
                    <a:pt x="98" y="50"/>
                  </a:cubicBezTo>
                  <a:cubicBezTo>
                    <a:pt x="99" y="51"/>
                    <a:pt x="98" y="50"/>
                    <a:pt x="99" y="51"/>
                  </a:cubicBezTo>
                  <a:cubicBezTo>
                    <a:pt x="101" y="51"/>
                    <a:pt x="100" y="51"/>
                    <a:pt x="101" y="51"/>
                  </a:cubicBezTo>
                  <a:cubicBezTo>
                    <a:pt x="101" y="51"/>
                    <a:pt x="101" y="52"/>
                    <a:pt x="102" y="52"/>
                  </a:cubicBezTo>
                  <a:cubicBezTo>
                    <a:pt x="102" y="52"/>
                    <a:pt x="103" y="52"/>
                    <a:pt x="102" y="53"/>
                  </a:cubicBezTo>
                  <a:cubicBezTo>
                    <a:pt x="102" y="53"/>
                    <a:pt x="101" y="54"/>
                    <a:pt x="101" y="54"/>
                  </a:cubicBezTo>
                  <a:cubicBezTo>
                    <a:pt x="100" y="54"/>
                    <a:pt x="100" y="54"/>
                    <a:pt x="100" y="54"/>
                  </a:cubicBezTo>
                  <a:cubicBezTo>
                    <a:pt x="99" y="55"/>
                    <a:pt x="98" y="55"/>
                    <a:pt x="98" y="55"/>
                  </a:cubicBezTo>
                  <a:cubicBezTo>
                    <a:pt x="98" y="55"/>
                    <a:pt x="98" y="55"/>
                    <a:pt x="98" y="55"/>
                  </a:cubicBezTo>
                  <a:cubicBezTo>
                    <a:pt x="98" y="55"/>
                    <a:pt x="98" y="56"/>
                    <a:pt x="97" y="56"/>
                  </a:cubicBezTo>
                  <a:cubicBezTo>
                    <a:pt x="96" y="55"/>
                    <a:pt x="96" y="56"/>
                    <a:pt x="95" y="56"/>
                  </a:cubicBezTo>
                  <a:cubicBezTo>
                    <a:pt x="95" y="56"/>
                    <a:pt x="95" y="56"/>
                    <a:pt x="94" y="56"/>
                  </a:cubicBezTo>
                  <a:cubicBezTo>
                    <a:pt x="94" y="56"/>
                    <a:pt x="93" y="56"/>
                    <a:pt x="93" y="56"/>
                  </a:cubicBezTo>
                  <a:cubicBezTo>
                    <a:pt x="92" y="56"/>
                    <a:pt x="92" y="57"/>
                    <a:pt x="92" y="57"/>
                  </a:cubicBezTo>
                  <a:cubicBezTo>
                    <a:pt x="91" y="57"/>
                    <a:pt x="91" y="57"/>
                    <a:pt x="91" y="57"/>
                  </a:cubicBezTo>
                  <a:cubicBezTo>
                    <a:pt x="90" y="57"/>
                    <a:pt x="90" y="57"/>
                    <a:pt x="90" y="57"/>
                  </a:cubicBezTo>
                  <a:cubicBezTo>
                    <a:pt x="89" y="58"/>
                    <a:pt x="89" y="58"/>
                    <a:pt x="89" y="58"/>
                  </a:cubicBezTo>
                  <a:cubicBezTo>
                    <a:pt x="89" y="58"/>
                    <a:pt x="90" y="58"/>
                    <a:pt x="90" y="58"/>
                  </a:cubicBezTo>
                  <a:cubicBezTo>
                    <a:pt x="90" y="59"/>
                    <a:pt x="90" y="58"/>
                    <a:pt x="91" y="59"/>
                  </a:cubicBezTo>
                  <a:cubicBezTo>
                    <a:pt x="92" y="59"/>
                    <a:pt x="92" y="59"/>
                    <a:pt x="92" y="59"/>
                  </a:cubicBezTo>
                  <a:cubicBezTo>
                    <a:pt x="92" y="59"/>
                    <a:pt x="93" y="60"/>
                    <a:pt x="94" y="60"/>
                  </a:cubicBezTo>
                  <a:cubicBezTo>
                    <a:pt x="94" y="60"/>
                    <a:pt x="95" y="60"/>
                    <a:pt x="95" y="60"/>
                  </a:cubicBezTo>
                  <a:cubicBezTo>
                    <a:pt x="96" y="60"/>
                    <a:pt x="96" y="60"/>
                    <a:pt x="96" y="60"/>
                  </a:cubicBezTo>
                  <a:cubicBezTo>
                    <a:pt x="96" y="60"/>
                    <a:pt x="97" y="61"/>
                    <a:pt x="98" y="61"/>
                  </a:cubicBezTo>
                  <a:cubicBezTo>
                    <a:pt x="98" y="61"/>
                    <a:pt x="98" y="62"/>
                    <a:pt x="98" y="62"/>
                  </a:cubicBezTo>
                  <a:cubicBezTo>
                    <a:pt x="98" y="62"/>
                    <a:pt x="97" y="62"/>
                    <a:pt x="97" y="63"/>
                  </a:cubicBezTo>
                  <a:cubicBezTo>
                    <a:pt x="97" y="63"/>
                    <a:pt x="96" y="62"/>
                    <a:pt x="96" y="62"/>
                  </a:cubicBezTo>
                  <a:cubicBezTo>
                    <a:pt x="95" y="62"/>
                    <a:pt x="95" y="62"/>
                    <a:pt x="94" y="62"/>
                  </a:cubicBezTo>
                  <a:cubicBezTo>
                    <a:pt x="94" y="62"/>
                    <a:pt x="94" y="62"/>
                    <a:pt x="93" y="62"/>
                  </a:cubicBezTo>
                  <a:cubicBezTo>
                    <a:pt x="93" y="61"/>
                    <a:pt x="92" y="61"/>
                    <a:pt x="92" y="61"/>
                  </a:cubicBezTo>
                  <a:cubicBezTo>
                    <a:pt x="92" y="61"/>
                    <a:pt x="92" y="61"/>
                    <a:pt x="91" y="61"/>
                  </a:cubicBezTo>
                  <a:cubicBezTo>
                    <a:pt x="91" y="61"/>
                    <a:pt x="90" y="61"/>
                    <a:pt x="90" y="61"/>
                  </a:cubicBezTo>
                  <a:cubicBezTo>
                    <a:pt x="90" y="61"/>
                    <a:pt x="90" y="60"/>
                    <a:pt x="89" y="60"/>
                  </a:cubicBezTo>
                  <a:cubicBezTo>
                    <a:pt x="89" y="60"/>
                    <a:pt x="89" y="60"/>
                    <a:pt x="88" y="60"/>
                  </a:cubicBezTo>
                  <a:cubicBezTo>
                    <a:pt x="88" y="61"/>
                    <a:pt x="88" y="60"/>
                    <a:pt x="87" y="61"/>
                  </a:cubicBezTo>
                  <a:cubicBezTo>
                    <a:pt x="87" y="61"/>
                    <a:pt x="87" y="61"/>
                    <a:pt x="86" y="61"/>
                  </a:cubicBezTo>
                  <a:cubicBezTo>
                    <a:pt x="85" y="61"/>
                    <a:pt x="85" y="61"/>
                    <a:pt x="85" y="62"/>
                  </a:cubicBezTo>
                  <a:cubicBezTo>
                    <a:pt x="84" y="62"/>
                    <a:pt x="84" y="62"/>
                    <a:pt x="83" y="63"/>
                  </a:cubicBezTo>
                  <a:cubicBezTo>
                    <a:pt x="83" y="63"/>
                    <a:pt x="83" y="63"/>
                    <a:pt x="83" y="63"/>
                  </a:cubicBezTo>
                  <a:cubicBezTo>
                    <a:pt x="83" y="63"/>
                    <a:pt x="83" y="63"/>
                    <a:pt x="83" y="64"/>
                  </a:cubicBezTo>
                  <a:cubicBezTo>
                    <a:pt x="83" y="64"/>
                    <a:pt x="83" y="64"/>
                    <a:pt x="83" y="64"/>
                  </a:cubicBezTo>
                  <a:cubicBezTo>
                    <a:pt x="84" y="64"/>
                    <a:pt x="84" y="64"/>
                    <a:pt x="85" y="64"/>
                  </a:cubicBezTo>
                  <a:cubicBezTo>
                    <a:pt x="85" y="65"/>
                    <a:pt x="85" y="65"/>
                    <a:pt x="85" y="65"/>
                  </a:cubicBezTo>
                  <a:cubicBezTo>
                    <a:pt x="86" y="65"/>
                    <a:pt x="86" y="65"/>
                    <a:pt x="86" y="65"/>
                  </a:cubicBezTo>
                  <a:cubicBezTo>
                    <a:pt x="86" y="65"/>
                    <a:pt x="86" y="65"/>
                    <a:pt x="85" y="65"/>
                  </a:cubicBezTo>
                  <a:cubicBezTo>
                    <a:pt x="85" y="66"/>
                    <a:pt x="85" y="66"/>
                    <a:pt x="84" y="66"/>
                  </a:cubicBezTo>
                  <a:cubicBezTo>
                    <a:pt x="83" y="66"/>
                    <a:pt x="83" y="66"/>
                    <a:pt x="83" y="66"/>
                  </a:cubicBezTo>
                  <a:cubicBezTo>
                    <a:pt x="83" y="66"/>
                    <a:pt x="83" y="66"/>
                    <a:pt x="82" y="67"/>
                  </a:cubicBezTo>
                  <a:cubicBezTo>
                    <a:pt x="81" y="67"/>
                    <a:pt x="81" y="66"/>
                    <a:pt x="81" y="67"/>
                  </a:cubicBezTo>
                  <a:cubicBezTo>
                    <a:pt x="80" y="68"/>
                    <a:pt x="80" y="68"/>
                    <a:pt x="80" y="69"/>
                  </a:cubicBezTo>
                  <a:cubicBezTo>
                    <a:pt x="80" y="69"/>
                    <a:pt x="79" y="69"/>
                    <a:pt x="79" y="69"/>
                  </a:cubicBezTo>
                  <a:cubicBezTo>
                    <a:pt x="79" y="70"/>
                    <a:pt x="79" y="69"/>
                    <a:pt x="78" y="70"/>
                  </a:cubicBezTo>
                  <a:cubicBezTo>
                    <a:pt x="77" y="71"/>
                    <a:pt x="77" y="71"/>
                    <a:pt x="76" y="71"/>
                  </a:cubicBezTo>
                  <a:cubicBezTo>
                    <a:pt x="76" y="71"/>
                    <a:pt x="75" y="72"/>
                    <a:pt x="75" y="72"/>
                  </a:cubicBezTo>
                  <a:cubicBezTo>
                    <a:pt x="75" y="72"/>
                    <a:pt x="75" y="73"/>
                    <a:pt x="76" y="72"/>
                  </a:cubicBezTo>
                  <a:cubicBezTo>
                    <a:pt x="76" y="72"/>
                    <a:pt x="77" y="71"/>
                    <a:pt x="77" y="71"/>
                  </a:cubicBezTo>
                  <a:cubicBezTo>
                    <a:pt x="78" y="71"/>
                    <a:pt x="78" y="71"/>
                    <a:pt x="78" y="71"/>
                  </a:cubicBezTo>
                  <a:cubicBezTo>
                    <a:pt x="78" y="71"/>
                    <a:pt x="79" y="71"/>
                    <a:pt x="78" y="72"/>
                  </a:cubicBezTo>
                  <a:cubicBezTo>
                    <a:pt x="78" y="72"/>
                    <a:pt x="78" y="72"/>
                    <a:pt x="78" y="73"/>
                  </a:cubicBezTo>
                  <a:cubicBezTo>
                    <a:pt x="78" y="73"/>
                    <a:pt x="78" y="74"/>
                    <a:pt x="78" y="74"/>
                  </a:cubicBezTo>
                  <a:cubicBezTo>
                    <a:pt x="78" y="74"/>
                    <a:pt x="77" y="74"/>
                    <a:pt x="78" y="74"/>
                  </a:cubicBezTo>
                  <a:cubicBezTo>
                    <a:pt x="78" y="75"/>
                    <a:pt x="79" y="74"/>
                    <a:pt x="79" y="74"/>
                  </a:cubicBezTo>
                  <a:cubicBezTo>
                    <a:pt x="80" y="75"/>
                    <a:pt x="81" y="75"/>
                    <a:pt x="81" y="75"/>
                  </a:cubicBezTo>
                  <a:cubicBezTo>
                    <a:pt x="82" y="75"/>
                    <a:pt x="83" y="75"/>
                    <a:pt x="84" y="75"/>
                  </a:cubicBezTo>
                  <a:cubicBezTo>
                    <a:pt x="85" y="74"/>
                    <a:pt x="85" y="74"/>
                    <a:pt x="85" y="74"/>
                  </a:cubicBezTo>
                  <a:cubicBezTo>
                    <a:pt x="85" y="73"/>
                    <a:pt x="85" y="73"/>
                    <a:pt x="85" y="73"/>
                  </a:cubicBezTo>
                  <a:cubicBezTo>
                    <a:pt x="85" y="72"/>
                    <a:pt x="85" y="71"/>
                    <a:pt x="85" y="71"/>
                  </a:cubicBezTo>
                  <a:cubicBezTo>
                    <a:pt x="85" y="71"/>
                    <a:pt x="85" y="70"/>
                    <a:pt x="85" y="69"/>
                  </a:cubicBezTo>
                  <a:cubicBezTo>
                    <a:pt x="85" y="69"/>
                    <a:pt x="85" y="68"/>
                    <a:pt x="85" y="69"/>
                  </a:cubicBezTo>
                  <a:cubicBezTo>
                    <a:pt x="86" y="69"/>
                    <a:pt x="86" y="69"/>
                    <a:pt x="86" y="69"/>
                  </a:cubicBezTo>
                  <a:cubicBezTo>
                    <a:pt x="86" y="70"/>
                    <a:pt x="87" y="70"/>
                    <a:pt x="87" y="70"/>
                  </a:cubicBezTo>
                  <a:cubicBezTo>
                    <a:pt x="87" y="71"/>
                    <a:pt x="87" y="71"/>
                    <a:pt x="87" y="72"/>
                  </a:cubicBezTo>
                  <a:cubicBezTo>
                    <a:pt x="87" y="72"/>
                    <a:pt x="87" y="73"/>
                    <a:pt x="88" y="73"/>
                  </a:cubicBezTo>
                  <a:cubicBezTo>
                    <a:pt x="88" y="73"/>
                    <a:pt x="88" y="73"/>
                    <a:pt x="88" y="74"/>
                  </a:cubicBezTo>
                  <a:cubicBezTo>
                    <a:pt x="89" y="74"/>
                    <a:pt x="89" y="75"/>
                    <a:pt x="89" y="75"/>
                  </a:cubicBezTo>
                  <a:cubicBezTo>
                    <a:pt x="89" y="75"/>
                    <a:pt x="89" y="75"/>
                    <a:pt x="90" y="76"/>
                  </a:cubicBezTo>
                  <a:cubicBezTo>
                    <a:pt x="91" y="77"/>
                    <a:pt x="91" y="77"/>
                    <a:pt x="91" y="77"/>
                  </a:cubicBezTo>
                  <a:cubicBezTo>
                    <a:pt x="90" y="78"/>
                    <a:pt x="90" y="78"/>
                    <a:pt x="90" y="78"/>
                  </a:cubicBezTo>
                  <a:cubicBezTo>
                    <a:pt x="89" y="78"/>
                    <a:pt x="88" y="78"/>
                    <a:pt x="88" y="78"/>
                  </a:cubicBezTo>
                  <a:cubicBezTo>
                    <a:pt x="87" y="78"/>
                    <a:pt x="86" y="78"/>
                    <a:pt x="85" y="78"/>
                  </a:cubicBezTo>
                  <a:cubicBezTo>
                    <a:pt x="85" y="78"/>
                    <a:pt x="84" y="78"/>
                    <a:pt x="83" y="78"/>
                  </a:cubicBezTo>
                  <a:cubicBezTo>
                    <a:pt x="82" y="77"/>
                    <a:pt x="82" y="77"/>
                    <a:pt x="81" y="77"/>
                  </a:cubicBezTo>
                  <a:cubicBezTo>
                    <a:pt x="80" y="76"/>
                    <a:pt x="80" y="77"/>
                    <a:pt x="79" y="76"/>
                  </a:cubicBezTo>
                  <a:cubicBezTo>
                    <a:pt x="78" y="76"/>
                    <a:pt x="78" y="76"/>
                    <a:pt x="77" y="76"/>
                  </a:cubicBezTo>
                  <a:cubicBezTo>
                    <a:pt x="76" y="77"/>
                    <a:pt x="75" y="76"/>
                    <a:pt x="75" y="77"/>
                  </a:cubicBezTo>
                  <a:cubicBezTo>
                    <a:pt x="74" y="77"/>
                    <a:pt x="74" y="77"/>
                    <a:pt x="73" y="78"/>
                  </a:cubicBezTo>
                  <a:cubicBezTo>
                    <a:pt x="73" y="78"/>
                    <a:pt x="72" y="79"/>
                    <a:pt x="72" y="79"/>
                  </a:cubicBezTo>
                  <a:cubicBezTo>
                    <a:pt x="72" y="80"/>
                    <a:pt x="72" y="79"/>
                    <a:pt x="72" y="80"/>
                  </a:cubicBezTo>
                  <a:cubicBezTo>
                    <a:pt x="71" y="81"/>
                    <a:pt x="71" y="80"/>
                    <a:pt x="71" y="81"/>
                  </a:cubicBezTo>
                  <a:cubicBezTo>
                    <a:pt x="70" y="82"/>
                    <a:pt x="70" y="82"/>
                    <a:pt x="70" y="82"/>
                  </a:cubicBezTo>
                  <a:cubicBezTo>
                    <a:pt x="70" y="83"/>
                    <a:pt x="70" y="83"/>
                    <a:pt x="69" y="84"/>
                  </a:cubicBezTo>
                  <a:cubicBezTo>
                    <a:pt x="69" y="84"/>
                    <a:pt x="68" y="85"/>
                    <a:pt x="68" y="86"/>
                  </a:cubicBezTo>
                  <a:cubicBezTo>
                    <a:pt x="68" y="86"/>
                    <a:pt x="67" y="87"/>
                    <a:pt x="67" y="87"/>
                  </a:cubicBezTo>
                  <a:cubicBezTo>
                    <a:pt x="66" y="87"/>
                    <a:pt x="65" y="88"/>
                    <a:pt x="65" y="88"/>
                  </a:cubicBezTo>
                  <a:cubicBezTo>
                    <a:pt x="64" y="87"/>
                    <a:pt x="63" y="87"/>
                    <a:pt x="63" y="86"/>
                  </a:cubicBezTo>
                  <a:cubicBezTo>
                    <a:pt x="62" y="86"/>
                    <a:pt x="62" y="85"/>
                    <a:pt x="62" y="84"/>
                  </a:cubicBezTo>
                  <a:cubicBezTo>
                    <a:pt x="62" y="84"/>
                    <a:pt x="62" y="83"/>
                    <a:pt x="62" y="82"/>
                  </a:cubicBezTo>
                  <a:cubicBezTo>
                    <a:pt x="62" y="82"/>
                    <a:pt x="62" y="82"/>
                    <a:pt x="63" y="82"/>
                  </a:cubicBezTo>
                  <a:cubicBezTo>
                    <a:pt x="63" y="81"/>
                    <a:pt x="64" y="81"/>
                    <a:pt x="65" y="80"/>
                  </a:cubicBezTo>
                  <a:cubicBezTo>
                    <a:pt x="65" y="80"/>
                    <a:pt x="65" y="79"/>
                    <a:pt x="66" y="79"/>
                  </a:cubicBezTo>
                  <a:cubicBezTo>
                    <a:pt x="66" y="79"/>
                    <a:pt x="67" y="79"/>
                    <a:pt x="67" y="78"/>
                  </a:cubicBezTo>
                  <a:cubicBezTo>
                    <a:pt x="67" y="78"/>
                    <a:pt x="68" y="77"/>
                    <a:pt x="67" y="76"/>
                  </a:cubicBezTo>
                  <a:cubicBezTo>
                    <a:pt x="67" y="76"/>
                    <a:pt x="67" y="76"/>
                    <a:pt x="67" y="76"/>
                  </a:cubicBezTo>
                  <a:cubicBezTo>
                    <a:pt x="66" y="76"/>
                    <a:pt x="66" y="75"/>
                    <a:pt x="65" y="75"/>
                  </a:cubicBezTo>
                  <a:cubicBezTo>
                    <a:pt x="65" y="75"/>
                    <a:pt x="64" y="75"/>
                    <a:pt x="64" y="75"/>
                  </a:cubicBezTo>
                  <a:cubicBezTo>
                    <a:pt x="64" y="75"/>
                    <a:pt x="63" y="74"/>
                    <a:pt x="63" y="74"/>
                  </a:cubicBezTo>
                  <a:cubicBezTo>
                    <a:pt x="63" y="73"/>
                    <a:pt x="63" y="72"/>
                    <a:pt x="62" y="72"/>
                  </a:cubicBezTo>
                  <a:cubicBezTo>
                    <a:pt x="62" y="71"/>
                    <a:pt x="62" y="71"/>
                    <a:pt x="62" y="71"/>
                  </a:cubicBezTo>
                  <a:cubicBezTo>
                    <a:pt x="62" y="71"/>
                    <a:pt x="62" y="70"/>
                    <a:pt x="63" y="71"/>
                  </a:cubicBezTo>
                  <a:cubicBezTo>
                    <a:pt x="64" y="71"/>
                    <a:pt x="65" y="71"/>
                    <a:pt x="65" y="71"/>
                  </a:cubicBezTo>
                  <a:cubicBezTo>
                    <a:pt x="66" y="72"/>
                    <a:pt x="66" y="71"/>
                    <a:pt x="67" y="72"/>
                  </a:cubicBezTo>
                  <a:cubicBezTo>
                    <a:pt x="68" y="72"/>
                    <a:pt x="68" y="72"/>
                    <a:pt x="68" y="72"/>
                  </a:cubicBezTo>
                  <a:cubicBezTo>
                    <a:pt x="69" y="72"/>
                    <a:pt x="69" y="72"/>
                    <a:pt x="69" y="72"/>
                  </a:cubicBezTo>
                  <a:cubicBezTo>
                    <a:pt x="70" y="71"/>
                    <a:pt x="70" y="71"/>
                    <a:pt x="70" y="71"/>
                  </a:cubicBezTo>
                  <a:cubicBezTo>
                    <a:pt x="70" y="70"/>
                    <a:pt x="71" y="69"/>
                    <a:pt x="71" y="68"/>
                  </a:cubicBezTo>
                  <a:cubicBezTo>
                    <a:pt x="72" y="68"/>
                    <a:pt x="72" y="67"/>
                    <a:pt x="73" y="67"/>
                  </a:cubicBezTo>
                  <a:cubicBezTo>
                    <a:pt x="73" y="66"/>
                    <a:pt x="74" y="65"/>
                    <a:pt x="74" y="65"/>
                  </a:cubicBezTo>
                  <a:cubicBezTo>
                    <a:pt x="74" y="64"/>
                    <a:pt x="74" y="64"/>
                    <a:pt x="74" y="63"/>
                  </a:cubicBezTo>
                  <a:cubicBezTo>
                    <a:pt x="74" y="63"/>
                    <a:pt x="74" y="62"/>
                    <a:pt x="74" y="62"/>
                  </a:cubicBezTo>
                  <a:cubicBezTo>
                    <a:pt x="74" y="62"/>
                    <a:pt x="75" y="62"/>
                    <a:pt x="76" y="61"/>
                  </a:cubicBezTo>
                  <a:cubicBezTo>
                    <a:pt x="76" y="61"/>
                    <a:pt x="76" y="62"/>
                    <a:pt x="76" y="61"/>
                  </a:cubicBezTo>
                  <a:cubicBezTo>
                    <a:pt x="77" y="61"/>
                    <a:pt x="77" y="61"/>
                    <a:pt x="77" y="60"/>
                  </a:cubicBezTo>
                  <a:cubicBezTo>
                    <a:pt x="77" y="60"/>
                    <a:pt x="78" y="60"/>
                    <a:pt x="78" y="59"/>
                  </a:cubicBezTo>
                  <a:cubicBezTo>
                    <a:pt x="77" y="58"/>
                    <a:pt x="78" y="58"/>
                    <a:pt x="77" y="57"/>
                  </a:cubicBezTo>
                  <a:cubicBezTo>
                    <a:pt x="77" y="57"/>
                    <a:pt x="77" y="57"/>
                    <a:pt x="76" y="56"/>
                  </a:cubicBezTo>
                  <a:cubicBezTo>
                    <a:pt x="74" y="56"/>
                    <a:pt x="74" y="55"/>
                    <a:pt x="73" y="56"/>
                  </a:cubicBezTo>
                  <a:cubicBezTo>
                    <a:pt x="73" y="56"/>
                    <a:pt x="72" y="57"/>
                    <a:pt x="71" y="57"/>
                  </a:cubicBezTo>
                  <a:cubicBezTo>
                    <a:pt x="71" y="58"/>
                    <a:pt x="70" y="58"/>
                    <a:pt x="70" y="59"/>
                  </a:cubicBezTo>
                  <a:cubicBezTo>
                    <a:pt x="69" y="60"/>
                    <a:pt x="69" y="60"/>
                    <a:pt x="68" y="61"/>
                  </a:cubicBezTo>
                  <a:cubicBezTo>
                    <a:pt x="68" y="62"/>
                    <a:pt x="67" y="62"/>
                    <a:pt x="67" y="62"/>
                  </a:cubicBezTo>
                  <a:cubicBezTo>
                    <a:pt x="67" y="63"/>
                    <a:pt x="67" y="63"/>
                    <a:pt x="66" y="64"/>
                  </a:cubicBezTo>
                  <a:cubicBezTo>
                    <a:pt x="65" y="64"/>
                    <a:pt x="65" y="65"/>
                    <a:pt x="65" y="65"/>
                  </a:cubicBezTo>
                  <a:cubicBezTo>
                    <a:pt x="64" y="65"/>
                    <a:pt x="64" y="66"/>
                    <a:pt x="64" y="66"/>
                  </a:cubicBezTo>
                  <a:cubicBezTo>
                    <a:pt x="63" y="67"/>
                    <a:pt x="62" y="68"/>
                    <a:pt x="62" y="68"/>
                  </a:cubicBezTo>
                  <a:cubicBezTo>
                    <a:pt x="62" y="68"/>
                    <a:pt x="62" y="68"/>
                    <a:pt x="61" y="69"/>
                  </a:cubicBezTo>
                  <a:cubicBezTo>
                    <a:pt x="61" y="69"/>
                    <a:pt x="59" y="70"/>
                    <a:pt x="59" y="70"/>
                  </a:cubicBezTo>
                  <a:cubicBezTo>
                    <a:pt x="59" y="70"/>
                    <a:pt x="58" y="70"/>
                    <a:pt x="57" y="71"/>
                  </a:cubicBezTo>
                  <a:cubicBezTo>
                    <a:pt x="57" y="71"/>
                    <a:pt x="55" y="72"/>
                    <a:pt x="54" y="72"/>
                  </a:cubicBezTo>
                  <a:cubicBezTo>
                    <a:pt x="54" y="72"/>
                    <a:pt x="53" y="71"/>
                    <a:pt x="53" y="71"/>
                  </a:cubicBezTo>
                  <a:cubicBezTo>
                    <a:pt x="53" y="70"/>
                    <a:pt x="52" y="69"/>
                    <a:pt x="52" y="69"/>
                  </a:cubicBezTo>
                  <a:cubicBezTo>
                    <a:pt x="52" y="69"/>
                    <a:pt x="52" y="69"/>
                    <a:pt x="52" y="69"/>
                  </a:cubicBezTo>
                  <a:cubicBezTo>
                    <a:pt x="53" y="68"/>
                    <a:pt x="53" y="68"/>
                    <a:pt x="53" y="68"/>
                  </a:cubicBezTo>
                  <a:cubicBezTo>
                    <a:pt x="53" y="68"/>
                    <a:pt x="53" y="67"/>
                    <a:pt x="54" y="67"/>
                  </a:cubicBezTo>
                  <a:cubicBezTo>
                    <a:pt x="54" y="66"/>
                    <a:pt x="54" y="66"/>
                    <a:pt x="54" y="66"/>
                  </a:cubicBezTo>
                  <a:cubicBezTo>
                    <a:pt x="54" y="65"/>
                    <a:pt x="55" y="65"/>
                    <a:pt x="55" y="65"/>
                  </a:cubicBezTo>
                  <a:cubicBezTo>
                    <a:pt x="55" y="65"/>
                    <a:pt x="57" y="65"/>
                    <a:pt x="58" y="65"/>
                  </a:cubicBezTo>
                  <a:cubicBezTo>
                    <a:pt x="58" y="64"/>
                    <a:pt x="59" y="64"/>
                    <a:pt x="59" y="64"/>
                  </a:cubicBezTo>
                  <a:cubicBezTo>
                    <a:pt x="60" y="63"/>
                    <a:pt x="61" y="63"/>
                    <a:pt x="61" y="63"/>
                  </a:cubicBezTo>
                  <a:cubicBezTo>
                    <a:pt x="62" y="62"/>
                    <a:pt x="63" y="61"/>
                    <a:pt x="64" y="61"/>
                  </a:cubicBezTo>
                  <a:cubicBezTo>
                    <a:pt x="65" y="60"/>
                    <a:pt x="66" y="58"/>
                    <a:pt x="66" y="58"/>
                  </a:cubicBezTo>
                  <a:cubicBezTo>
                    <a:pt x="67" y="57"/>
                    <a:pt x="68" y="55"/>
                    <a:pt x="69" y="54"/>
                  </a:cubicBezTo>
                  <a:cubicBezTo>
                    <a:pt x="70" y="52"/>
                    <a:pt x="70" y="51"/>
                    <a:pt x="71" y="51"/>
                  </a:cubicBezTo>
                  <a:cubicBezTo>
                    <a:pt x="71" y="51"/>
                    <a:pt x="71" y="50"/>
                    <a:pt x="71" y="50"/>
                  </a:cubicBezTo>
                  <a:cubicBezTo>
                    <a:pt x="72" y="49"/>
                    <a:pt x="71" y="49"/>
                    <a:pt x="72" y="48"/>
                  </a:cubicBezTo>
                  <a:cubicBezTo>
                    <a:pt x="72" y="48"/>
                    <a:pt x="72" y="48"/>
                    <a:pt x="72" y="47"/>
                  </a:cubicBezTo>
                  <a:cubicBezTo>
                    <a:pt x="73" y="47"/>
                    <a:pt x="73" y="47"/>
                    <a:pt x="73" y="47"/>
                  </a:cubicBezTo>
                  <a:cubicBezTo>
                    <a:pt x="73" y="47"/>
                    <a:pt x="73" y="47"/>
                    <a:pt x="74" y="47"/>
                  </a:cubicBezTo>
                  <a:cubicBezTo>
                    <a:pt x="74" y="47"/>
                    <a:pt x="74" y="47"/>
                    <a:pt x="74" y="47"/>
                  </a:cubicBezTo>
                  <a:cubicBezTo>
                    <a:pt x="75" y="47"/>
                    <a:pt x="75" y="46"/>
                    <a:pt x="75" y="47"/>
                  </a:cubicBezTo>
                  <a:close/>
                  <a:moveTo>
                    <a:pt x="117" y="72"/>
                  </a:moveTo>
                  <a:cubicBezTo>
                    <a:pt x="118" y="71"/>
                    <a:pt x="119" y="70"/>
                    <a:pt x="119" y="70"/>
                  </a:cubicBezTo>
                  <a:cubicBezTo>
                    <a:pt x="120" y="70"/>
                    <a:pt x="120" y="70"/>
                    <a:pt x="121" y="71"/>
                  </a:cubicBezTo>
                  <a:cubicBezTo>
                    <a:pt x="122" y="71"/>
                    <a:pt x="122" y="71"/>
                    <a:pt x="123" y="71"/>
                  </a:cubicBezTo>
                  <a:cubicBezTo>
                    <a:pt x="124" y="72"/>
                    <a:pt x="124" y="72"/>
                    <a:pt x="124" y="72"/>
                  </a:cubicBezTo>
                  <a:cubicBezTo>
                    <a:pt x="125" y="73"/>
                    <a:pt x="125" y="73"/>
                    <a:pt x="125" y="73"/>
                  </a:cubicBezTo>
                  <a:cubicBezTo>
                    <a:pt x="126" y="72"/>
                    <a:pt x="127" y="72"/>
                    <a:pt x="127" y="72"/>
                  </a:cubicBezTo>
                  <a:cubicBezTo>
                    <a:pt x="128" y="72"/>
                    <a:pt x="128" y="72"/>
                    <a:pt x="128" y="72"/>
                  </a:cubicBezTo>
                  <a:cubicBezTo>
                    <a:pt x="129" y="72"/>
                    <a:pt x="129" y="72"/>
                    <a:pt x="130" y="72"/>
                  </a:cubicBezTo>
                  <a:cubicBezTo>
                    <a:pt x="130" y="72"/>
                    <a:pt x="129" y="72"/>
                    <a:pt x="130" y="72"/>
                  </a:cubicBezTo>
                  <a:cubicBezTo>
                    <a:pt x="131" y="72"/>
                    <a:pt x="131" y="72"/>
                    <a:pt x="132" y="72"/>
                  </a:cubicBezTo>
                  <a:cubicBezTo>
                    <a:pt x="132" y="71"/>
                    <a:pt x="133" y="71"/>
                    <a:pt x="133" y="72"/>
                  </a:cubicBezTo>
                  <a:cubicBezTo>
                    <a:pt x="134" y="72"/>
                    <a:pt x="134" y="72"/>
                    <a:pt x="134" y="71"/>
                  </a:cubicBezTo>
                  <a:cubicBezTo>
                    <a:pt x="134" y="71"/>
                    <a:pt x="135" y="71"/>
                    <a:pt x="135" y="71"/>
                  </a:cubicBezTo>
                  <a:cubicBezTo>
                    <a:pt x="135" y="71"/>
                    <a:pt x="135" y="71"/>
                    <a:pt x="136" y="71"/>
                  </a:cubicBezTo>
                  <a:cubicBezTo>
                    <a:pt x="136" y="71"/>
                    <a:pt x="136" y="71"/>
                    <a:pt x="137" y="71"/>
                  </a:cubicBezTo>
                  <a:cubicBezTo>
                    <a:pt x="137" y="71"/>
                    <a:pt x="138" y="71"/>
                    <a:pt x="138" y="71"/>
                  </a:cubicBezTo>
                  <a:cubicBezTo>
                    <a:pt x="139" y="71"/>
                    <a:pt x="139" y="72"/>
                    <a:pt x="139" y="72"/>
                  </a:cubicBezTo>
                  <a:cubicBezTo>
                    <a:pt x="139" y="72"/>
                    <a:pt x="140" y="72"/>
                    <a:pt x="140" y="73"/>
                  </a:cubicBezTo>
                  <a:cubicBezTo>
                    <a:pt x="140" y="73"/>
                    <a:pt x="140" y="73"/>
                    <a:pt x="140" y="74"/>
                  </a:cubicBezTo>
                  <a:cubicBezTo>
                    <a:pt x="140" y="74"/>
                    <a:pt x="140" y="74"/>
                    <a:pt x="140" y="75"/>
                  </a:cubicBezTo>
                  <a:cubicBezTo>
                    <a:pt x="140" y="76"/>
                    <a:pt x="141" y="76"/>
                    <a:pt x="140" y="77"/>
                  </a:cubicBezTo>
                  <a:cubicBezTo>
                    <a:pt x="140" y="77"/>
                    <a:pt x="140" y="78"/>
                    <a:pt x="140" y="79"/>
                  </a:cubicBezTo>
                  <a:cubicBezTo>
                    <a:pt x="139" y="79"/>
                    <a:pt x="138" y="79"/>
                    <a:pt x="138" y="79"/>
                  </a:cubicBezTo>
                  <a:cubicBezTo>
                    <a:pt x="137" y="79"/>
                    <a:pt x="137" y="80"/>
                    <a:pt x="136" y="80"/>
                  </a:cubicBezTo>
                  <a:cubicBezTo>
                    <a:pt x="135" y="80"/>
                    <a:pt x="135" y="81"/>
                    <a:pt x="134" y="81"/>
                  </a:cubicBezTo>
                  <a:cubicBezTo>
                    <a:pt x="134" y="81"/>
                    <a:pt x="133" y="82"/>
                    <a:pt x="132" y="82"/>
                  </a:cubicBezTo>
                  <a:cubicBezTo>
                    <a:pt x="132" y="82"/>
                    <a:pt x="132" y="82"/>
                    <a:pt x="131" y="83"/>
                  </a:cubicBezTo>
                  <a:cubicBezTo>
                    <a:pt x="130" y="83"/>
                    <a:pt x="130" y="84"/>
                    <a:pt x="129" y="84"/>
                  </a:cubicBezTo>
                  <a:cubicBezTo>
                    <a:pt x="129" y="84"/>
                    <a:pt x="129" y="83"/>
                    <a:pt x="128" y="84"/>
                  </a:cubicBezTo>
                  <a:cubicBezTo>
                    <a:pt x="128" y="85"/>
                    <a:pt x="128" y="85"/>
                    <a:pt x="127" y="85"/>
                  </a:cubicBezTo>
                  <a:cubicBezTo>
                    <a:pt x="127" y="85"/>
                    <a:pt x="127" y="85"/>
                    <a:pt x="127" y="85"/>
                  </a:cubicBezTo>
                  <a:cubicBezTo>
                    <a:pt x="127" y="86"/>
                    <a:pt x="126" y="86"/>
                    <a:pt x="127" y="86"/>
                  </a:cubicBezTo>
                  <a:cubicBezTo>
                    <a:pt x="127" y="86"/>
                    <a:pt x="127" y="86"/>
                    <a:pt x="128" y="86"/>
                  </a:cubicBezTo>
                  <a:cubicBezTo>
                    <a:pt x="128" y="87"/>
                    <a:pt x="129" y="87"/>
                    <a:pt x="129" y="87"/>
                  </a:cubicBezTo>
                  <a:cubicBezTo>
                    <a:pt x="130" y="87"/>
                    <a:pt x="130" y="86"/>
                    <a:pt x="131" y="86"/>
                  </a:cubicBezTo>
                  <a:cubicBezTo>
                    <a:pt x="131" y="86"/>
                    <a:pt x="132" y="86"/>
                    <a:pt x="132" y="86"/>
                  </a:cubicBezTo>
                  <a:cubicBezTo>
                    <a:pt x="132" y="85"/>
                    <a:pt x="133" y="85"/>
                    <a:pt x="133" y="85"/>
                  </a:cubicBezTo>
                  <a:cubicBezTo>
                    <a:pt x="133" y="85"/>
                    <a:pt x="133" y="85"/>
                    <a:pt x="134" y="85"/>
                  </a:cubicBezTo>
                  <a:cubicBezTo>
                    <a:pt x="134" y="85"/>
                    <a:pt x="134" y="86"/>
                    <a:pt x="135" y="86"/>
                  </a:cubicBezTo>
                  <a:cubicBezTo>
                    <a:pt x="136" y="86"/>
                    <a:pt x="135" y="86"/>
                    <a:pt x="136" y="87"/>
                  </a:cubicBezTo>
                  <a:cubicBezTo>
                    <a:pt x="136" y="87"/>
                    <a:pt x="136" y="87"/>
                    <a:pt x="136" y="87"/>
                  </a:cubicBezTo>
                  <a:cubicBezTo>
                    <a:pt x="136" y="88"/>
                    <a:pt x="137" y="88"/>
                    <a:pt x="136" y="88"/>
                  </a:cubicBezTo>
                  <a:cubicBezTo>
                    <a:pt x="136" y="88"/>
                    <a:pt x="136" y="89"/>
                    <a:pt x="136" y="89"/>
                  </a:cubicBezTo>
                  <a:cubicBezTo>
                    <a:pt x="136" y="90"/>
                    <a:pt x="135" y="90"/>
                    <a:pt x="135" y="90"/>
                  </a:cubicBezTo>
                  <a:cubicBezTo>
                    <a:pt x="135" y="91"/>
                    <a:pt x="135" y="91"/>
                    <a:pt x="134" y="91"/>
                  </a:cubicBezTo>
                  <a:cubicBezTo>
                    <a:pt x="134" y="91"/>
                    <a:pt x="133" y="91"/>
                    <a:pt x="132" y="91"/>
                  </a:cubicBezTo>
                  <a:cubicBezTo>
                    <a:pt x="132" y="91"/>
                    <a:pt x="131" y="90"/>
                    <a:pt x="130" y="90"/>
                  </a:cubicBezTo>
                  <a:cubicBezTo>
                    <a:pt x="129" y="90"/>
                    <a:pt x="129" y="90"/>
                    <a:pt x="128" y="90"/>
                  </a:cubicBezTo>
                  <a:cubicBezTo>
                    <a:pt x="128" y="90"/>
                    <a:pt x="127" y="90"/>
                    <a:pt x="126" y="91"/>
                  </a:cubicBezTo>
                  <a:cubicBezTo>
                    <a:pt x="126" y="91"/>
                    <a:pt x="125" y="91"/>
                    <a:pt x="124" y="91"/>
                  </a:cubicBezTo>
                  <a:cubicBezTo>
                    <a:pt x="124" y="91"/>
                    <a:pt x="124" y="91"/>
                    <a:pt x="123" y="91"/>
                  </a:cubicBezTo>
                  <a:cubicBezTo>
                    <a:pt x="122" y="91"/>
                    <a:pt x="122" y="91"/>
                    <a:pt x="121" y="92"/>
                  </a:cubicBezTo>
                  <a:cubicBezTo>
                    <a:pt x="121" y="92"/>
                    <a:pt x="119" y="92"/>
                    <a:pt x="119" y="92"/>
                  </a:cubicBezTo>
                  <a:cubicBezTo>
                    <a:pt x="118" y="93"/>
                    <a:pt x="118" y="93"/>
                    <a:pt x="117" y="93"/>
                  </a:cubicBezTo>
                  <a:cubicBezTo>
                    <a:pt x="116" y="93"/>
                    <a:pt x="116" y="94"/>
                    <a:pt x="116" y="94"/>
                  </a:cubicBezTo>
                  <a:cubicBezTo>
                    <a:pt x="116" y="94"/>
                    <a:pt x="115" y="94"/>
                    <a:pt x="115" y="95"/>
                  </a:cubicBezTo>
                  <a:cubicBezTo>
                    <a:pt x="114" y="95"/>
                    <a:pt x="114" y="96"/>
                    <a:pt x="113" y="96"/>
                  </a:cubicBezTo>
                  <a:cubicBezTo>
                    <a:pt x="113" y="96"/>
                    <a:pt x="113" y="96"/>
                    <a:pt x="113" y="96"/>
                  </a:cubicBezTo>
                  <a:cubicBezTo>
                    <a:pt x="112" y="96"/>
                    <a:pt x="111" y="96"/>
                    <a:pt x="111" y="96"/>
                  </a:cubicBezTo>
                  <a:cubicBezTo>
                    <a:pt x="111" y="96"/>
                    <a:pt x="110" y="96"/>
                    <a:pt x="110" y="96"/>
                  </a:cubicBezTo>
                  <a:cubicBezTo>
                    <a:pt x="109" y="96"/>
                    <a:pt x="109" y="95"/>
                    <a:pt x="109" y="95"/>
                  </a:cubicBezTo>
                  <a:cubicBezTo>
                    <a:pt x="108" y="95"/>
                    <a:pt x="107" y="95"/>
                    <a:pt x="107" y="95"/>
                  </a:cubicBezTo>
                  <a:cubicBezTo>
                    <a:pt x="106" y="94"/>
                    <a:pt x="106" y="94"/>
                    <a:pt x="105" y="93"/>
                  </a:cubicBezTo>
                  <a:cubicBezTo>
                    <a:pt x="105" y="93"/>
                    <a:pt x="104" y="93"/>
                    <a:pt x="104" y="93"/>
                  </a:cubicBezTo>
                  <a:cubicBezTo>
                    <a:pt x="104" y="92"/>
                    <a:pt x="103" y="92"/>
                    <a:pt x="103" y="92"/>
                  </a:cubicBezTo>
                  <a:cubicBezTo>
                    <a:pt x="103" y="91"/>
                    <a:pt x="103" y="91"/>
                    <a:pt x="103" y="90"/>
                  </a:cubicBezTo>
                  <a:cubicBezTo>
                    <a:pt x="103" y="90"/>
                    <a:pt x="103" y="90"/>
                    <a:pt x="103" y="89"/>
                  </a:cubicBezTo>
                  <a:cubicBezTo>
                    <a:pt x="103" y="89"/>
                    <a:pt x="103" y="89"/>
                    <a:pt x="103" y="88"/>
                  </a:cubicBezTo>
                  <a:cubicBezTo>
                    <a:pt x="103" y="88"/>
                    <a:pt x="103" y="88"/>
                    <a:pt x="103" y="88"/>
                  </a:cubicBezTo>
                  <a:cubicBezTo>
                    <a:pt x="103" y="87"/>
                    <a:pt x="103" y="86"/>
                    <a:pt x="104" y="86"/>
                  </a:cubicBezTo>
                  <a:cubicBezTo>
                    <a:pt x="105" y="86"/>
                    <a:pt x="106" y="86"/>
                    <a:pt x="106" y="86"/>
                  </a:cubicBezTo>
                  <a:cubicBezTo>
                    <a:pt x="107" y="87"/>
                    <a:pt x="107" y="86"/>
                    <a:pt x="108" y="87"/>
                  </a:cubicBezTo>
                  <a:cubicBezTo>
                    <a:pt x="108" y="87"/>
                    <a:pt x="108" y="87"/>
                    <a:pt x="109" y="87"/>
                  </a:cubicBezTo>
                  <a:cubicBezTo>
                    <a:pt x="110" y="87"/>
                    <a:pt x="111" y="87"/>
                    <a:pt x="112" y="87"/>
                  </a:cubicBezTo>
                  <a:cubicBezTo>
                    <a:pt x="113" y="87"/>
                    <a:pt x="113" y="87"/>
                    <a:pt x="114" y="87"/>
                  </a:cubicBezTo>
                  <a:cubicBezTo>
                    <a:pt x="115" y="87"/>
                    <a:pt x="116" y="87"/>
                    <a:pt x="116" y="87"/>
                  </a:cubicBezTo>
                  <a:cubicBezTo>
                    <a:pt x="117" y="86"/>
                    <a:pt x="118" y="85"/>
                    <a:pt x="119" y="85"/>
                  </a:cubicBezTo>
                  <a:cubicBezTo>
                    <a:pt x="119" y="85"/>
                    <a:pt x="120" y="85"/>
                    <a:pt x="120" y="84"/>
                  </a:cubicBezTo>
                  <a:cubicBezTo>
                    <a:pt x="121" y="84"/>
                    <a:pt x="122" y="83"/>
                    <a:pt x="123" y="83"/>
                  </a:cubicBezTo>
                  <a:cubicBezTo>
                    <a:pt x="123" y="83"/>
                    <a:pt x="124" y="82"/>
                    <a:pt x="124" y="82"/>
                  </a:cubicBezTo>
                  <a:cubicBezTo>
                    <a:pt x="124" y="81"/>
                    <a:pt x="125" y="81"/>
                    <a:pt x="125" y="81"/>
                  </a:cubicBezTo>
                  <a:cubicBezTo>
                    <a:pt x="126" y="80"/>
                    <a:pt x="127" y="80"/>
                    <a:pt x="127" y="79"/>
                  </a:cubicBezTo>
                  <a:cubicBezTo>
                    <a:pt x="128" y="79"/>
                    <a:pt x="128" y="79"/>
                    <a:pt x="129" y="79"/>
                  </a:cubicBezTo>
                  <a:cubicBezTo>
                    <a:pt x="129" y="78"/>
                    <a:pt x="129" y="78"/>
                    <a:pt x="130" y="78"/>
                  </a:cubicBezTo>
                  <a:cubicBezTo>
                    <a:pt x="130" y="78"/>
                    <a:pt x="130" y="77"/>
                    <a:pt x="130" y="77"/>
                  </a:cubicBezTo>
                  <a:cubicBezTo>
                    <a:pt x="131" y="77"/>
                    <a:pt x="131" y="76"/>
                    <a:pt x="131" y="76"/>
                  </a:cubicBezTo>
                  <a:cubicBezTo>
                    <a:pt x="130" y="76"/>
                    <a:pt x="130" y="77"/>
                    <a:pt x="129" y="77"/>
                  </a:cubicBezTo>
                  <a:cubicBezTo>
                    <a:pt x="129" y="77"/>
                    <a:pt x="129" y="76"/>
                    <a:pt x="128" y="77"/>
                  </a:cubicBezTo>
                  <a:cubicBezTo>
                    <a:pt x="127" y="78"/>
                    <a:pt x="127" y="78"/>
                    <a:pt x="126" y="78"/>
                  </a:cubicBezTo>
                  <a:cubicBezTo>
                    <a:pt x="125" y="78"/>
                    <a:pt x="125" y="79"/>
                    <a:pt x="124" y="79"/>
                  </a:cubicBezTo>
                  <a:cubicBezTo>
                    <a:pt x="123" y="79"/>
                    <a:pt x="122" y="79"/>
                    <a:pt x="121" y="78"/>
                  </a:cubicBezTo>
                  <a:cubicBezTo>
                    <a:pt x="120" y="78"/>
                    <a:pt x="120" y="78"/>
                    <a:pt x="120" y="77"/>
                  </a:cubicBezTo>
                  <a:cubicBezTo>
                    <a:pt x="119" y="77"/>
                    <a:pt x="119" y="77"/>
                    <a:pt x="119" y="76"/>
                  </a:cubicBezTo>
                  <a:cubicBezTo>
                    <a:pt x="118" y="76"/>
                    <a:pt x="118" y="75"/>
                    <a:pt x="118" y="75"/>
                  </a:cubicBezTo>
                  <a:cubicBezTo>
                    <a:pt x="117" y="74"/>
                    <a:pt x="117" y="74"/>
                    <a:pt x="117" y="73"/>
                  </a:cubicBezTo>
                  <a:cubicBezTo>
                    <a:pt x="117" y="72"/>
                    <a:pt x="117" y="72"/>
                    <a:pt x="117" y="72"/>
                  </a:cubicBezTo>
                  <a:close/>
                  <a:moveTo>
                    <a:pt x="184" y="64"/>
                  </a:moveTo>
                  <a:cubicBezTo>
                    <a:pt x="185" y="64"/>
                    <a:pt x="185" y="64"/>
                    <a:pt x="185" y="63"/>
                  </a:cubicBezTo>
                  <a:cubicBezTo>
                    <a:pt x="185" y="63"/>
                    <a:pt x="185" y="63"/>
                    <a:pt x="185" y="63"/>
                  </a:cubicBezTo>
                  <a:cubicBezTo>
                    <a:pt x="185" y="62"/>
                    <a:pt x="185" y="62"/>
                    <a:pt x="186" y="62"/>
                  </a:cubicBezTo>
                  <a:cubicBezTo>
                    <a:pt x="186" y="61"/>
                    <a:pt x="186" y="61"/>
                    <a:pt x="186" y="61"/>
                  </a:cubicBezTo>
                  <a:cubicBezTo>
                    <a:pt x="186" y="61"/>
                    <a:pt x="186" y="61"/>
                    <a:pt x="187" y="60"/>
                  </a:cubicBezTo>
                  <a:cubicBezTo>
                    <a:pt x="187" y="60"/>
                    <a:pt x="187" y="60"/>
                    <a:pt x="187" y="60"/>
                  </a:cubicBezTo>
                  <a:cubicBezTo>
                    <a:pt x="187" y="61"/>
                    <a:pt x="187" y="61"/>
                    <a:pt x="187" y="61"/>
                  </a:cubicBezTo>
                  <a:cubicBezTo>
                    <a:pt x="187" y="61"/>
                    <a:pt x="187" y="61"/>
                    <a:pt x="187" y="62"/>
                  </a:cubicBezTo>
                  <a:cubicBezTo>
                    <a:pt x="187" y="62"/>
                    <a:pt x="187" y="62"/>
                    <a:pt x="187" y="62"/>
                  </a:cubicBezTo>
                  <a:cubicBezTo>
                    <a:pt x="187" y="63"/>
                    <a:pt x="187" y="63"/>
                    <a:pt x="187" y="63"/>
                  </a:cubicBezTo>
                  <a:cubicBezTo>
                    <a:pt x="187" y="64"/>
                    <a:pt x="186" y="64"/>
                    <a:pt x="186" y="64"/>
                  </a:cubicBezTo>
                  <a:cubicBezTo>
                    <a:pt x="186" y="64"/>
                    <a:pt x="186" y="64"/>
                    <a:pt x="186" y="65"/>
                  </a:cubicBezTo>
                  <a:cubicBezTo>
                    <a:pt x="186" y="65"/>
                    <a:pt x="186" y="65"/>
                    <a:pt x="185" y="65"/>
                  </a:cubicBezTo>
                  <a:cubicBezTo>
                    <a:pt x="185" y="65"/>
                    <a:pt x="185" y="65"/>
                    <a:pt x="185" y="65"/>
                  </a:cubicBezTo>
                  <a:cubicBezTo>
                    <a:pt x="185" y="65"/>
                    <a:pt x="184" y="64"/>
                    <a:pt x="184" y="64"/>
                  </a:cubicBezTo>
                  <a:close/>
                  <a:moveTo>
                    <a:pt x="180" y="66"/>
                  </a:moveTo>
                  <a:cubicBezTo>
                    <a:pt x="181" y="66"/>
                    <a:pt x="180" y="66"/>
                    <a:pt x="181" y="66"/>
                  </a:cubicBezTo>
                  <a:cubicBezTo>
                    <a:pt x="181" y="66"/>
                    <a:pt x="181" y="67"/>
                    <a:pt x="182" y="67"/>
                  </a:cubicBezTo>
                  <a:cubicBezTo>
                    <a:pt x="182" y="67"/>
                    <a:pt x="182" y="67"/>
                    <a:pt x="182" y="67"/>
                  </a:cubicBezTo>
                  <a:cubicBezTo>
                    <a:pt x="183" y="67"/>
                    <a:pt x="183" y="67"/>
                    <a:pt x="183" y="67"/>
                  </a:cubicBezTo>
                  <a:cubicBezTo>
                    <a:pt x="183" y="67"/>
                    <a:pt x="184" y="67"/>
                    <a:pt x="184" y="67"/>
                  </a:cubicBezTo>
                  <a:cubicBezTo>
                    <a:pt x="184" y="68"/>
                    <a:pt x="184" y="68"/>
                    <a:pt x="183" y="68"/>
                  </a:cubicBezTo>
                  <a:cubicBezTo>
                    <a:pt x="183" y="69"/>
                    <a:pt x="183" y="69"/>
                    <a:pt x="183" y="69"/>
                  </a:cubicBezTo>
                  <a:cubicBezTo>
                    <a:pt x="182" y="69"/>
                    <a:pt x="182" y="69"/>
                    <a:pt x="182" y="70"/>
                  </a:cubicBezTo>
                  <a:cubicBezTo>
                    <a:pt x="181" y="70"/>
                    <a:pt x="181" y="70"/>
                    <a:pt x="181" y="70"/>
                  </a:cubicBezTo>
                  <a:cubicBezTo>
                    <a:pt x="181" y="71"/>
                    <a:pt x="181" y="71"/>
                    <a:pt x="181" y="71"/>
                  </a:cubicBezTo>
                  <a:cubicBezTo>
                    <a:pt x="180" y="71"/>
                    <a:pt x="180" y="71"/>
                    <a:pt x="180" y="70"/>
                  </a:cubicBezTo>
                  <a:cubicBezTo>
                    <a:pt x="180" y="70"/>
                    <a:pt x="180" y="70"/>
                    <a:pt x="180" y="69"/>
                  </a:cubicBezTo>
                  <a:cubicBezTo>
                    <a:pt x="180" y="69"/>
                    <a:pt x="180" y="69"/>
                    <a:pt x="180" y="68"/>
                  </a:cubicBezTo>
                  <a:cubicBezTo>
                    <a:pt x="180" y="68"/>
                    <a:pt x="180" y="68"/>
                    <a:pt x="180" y="67"/>
                  </a:cubicBezTo>
                  <a:cubicBezTo>
                    <a:pt x="180" y="67"/>
                    <a:pt x="180" y="67"/>
                    <a:pt x="180" y="66"/>
                  </a:cubicBezTo>
                  <a:cubicBezTo>
                    <a:pt x="180" y="66"/>
                    <a:pt x="180" y="66"/>
                    <a:pt x="180" y="66"/>
                  </a:cubicBezTo>
                  <a:close/>
                  <a:moveTo>
                    <a:pt x="190" y="91"/>
                  </a:moveTo>
                  <a:cubicBezTo>
                    <a:pt x="191" y="91"/>
                    <a:pt x="192" y="91"/>
                    <a:pt x="193" y="90"/>
                  </a:cubicBezTo>
                  <a:cubicBezTo>
                    <a:pt x="194" y="90"/>
                    <a:pt x="194" y="90"/>
                    <a:pt x="195" y="90"/>
                  </a:cubicBezTo>
                  <a:cubicBezTo>
                    <a:pt x="196" y="90"/>
                    <a:pt x="197" y="90"/>
                    <a:pt x="197" y="91"/>
                  </a:cubicBezTo>
                  <a:cubicBezTo>
                    <a:pt x="198" y="91"/>
                    <a:pt x="198" y="92"/>
                    <a:pt x="199" y="93"/>
                  </a:cubicBezTo>
                  <a:cubicBezTo>
                    <a:pt x="199" y="95"/>
                    <a:pt x="199" y="95"/>
                    <a:pt x="199" y="96"/>
                  </a:cubicBezTo>
                  <a:cubicBezTo>
                    <a:pt x="199" y="96"/>
                    <a:pt x="199" y="97"/>
                    <a:pt x="199" y="97"/>
                  </a:cubicBezTo>
                  <a:cubicBezTo>
                    <a:pt x="198" y="98"/>
                    <a:pt x="199" y="98"/>
                    <a:pt x="198" y="98"/>
                  </a:cubicBezTo>
                  <a:cubicBezTo>
                    <a:pt x="197" y="98"/>
                    <a:pt x="198" y="98"/>
                    <a:pt x="197" y="98"/>
                  </a:cubicBezTo>
                  <a:cubicBezTo>
                    <a:pt x="195" y="99"/>
                    <a:pt x="195" y="99"/>
                    <a:pt x="195" y="99"/>
                  </a:cubicBezTo>
                  <a:cubicBezTo>
                    <a:pt x="195" y="99"/>
                    <a:pt x="195" y="100"/>
                    <a:pt x="194" y="99"/>
                  </a:cubicBezTo>
                  <a:cubicBezTo>
                    <a:pt x="193" y="99"/>
                    <a:pt x="193" y="98"/>
                    <a:pt x="193" y="98"/>
                  </a:cubicBezTo>
                  <a:cubicBezTo>
                    <a:pt x="193" y="98"/>
                    <a:pt x="194" y="98"/>
                    <a:pt x="194" y="97"/>
                  </a:cubicBezTo>
                  <a:cubicBezTo>
                    <a:pt x="193" y="96"/>
                    <a:pt x="193" y="95"/>
                    <a:pt x="193" y="94"/>
                  </a:cubicBezTo>
                  <a:cubicBezTo>
                    <a:pt x="193" y="94"/>
                    <a:pt x="192" y="93"/>
                    <a:pt x="191" y="93"/>
                  </a:cubicBezTo>
                  <a:cubicBezTo>
                    <a:pt x="191" y="92"/>
                    <a:pt x="190" y="92"/>
                    <a:pt x="190" y="92"/>
                  </a:cubicBezTo>
                  <a:cubicBezTo>
                    <a:pt x="190" y="91"/>
                    <a:pt x="190" y="91"/>
                    <a:pt x="190" y="91"/>
                  </a:cubicBezTo>
                  <a:close/>
                  <a:moveTo>
                    <a:pt x="170" y="68"/>
                  </a:moveTo>
                  <a:cubicBezTo>
                    <a:pt x="170" y="68"/>
                    <a:pt x="171" y="68"/>
                    <a:pt x="171" y="68"/>
                  </a:cubicBezTo>
                  <a:cubicBezTo>
                    <a:pt x="171" y="68"/>
                    <a:pt x="171" y="69"/>
                    <a:pt x="172" y="69"/>
                  </a:cubicBezTo>
                  <a:cubicBezTo>
                    <a:pt x="172" y="69"/>
                    <a:pt x="172" y="69"/>
                    <a:pt x="173" y="69"/>
                  </a:cubicBezTo>
                  <a:cubicBezTo>
                    <a:pt x="173" y="69"/>
                    <a:pt x="173" y="69"/>
                    <a:pt x="173" y="69"/>
                  </a:cubicBezTo>
                  <a:cubicBezTo>
                    <a:pt x="173" y="69"/>
                    <a:pt x="173" y="69"/>
                    <a:pt x="174" y="68"/>
                  </a:cubicBezTo>
                  <a:cubicBezTo>
                    <a:pt x="174" y="68"/>
                    <a:pt x="174" y="68"/>
                    <a:pt x="174" y="68"/>
                  </a:cubicBezTo>
                  <a:cubicBezTo>
                    <a:pt x="174" y="68"/>
                    <a:pt x="175" y="67"/>
                    <a:pt x="175" y="67"/>
                  </a:cubicBezTo>
                  <a:cubicBezTo>
                    <a:pt x="175" y="67"/>
                    <a:pt x="176" y="67"/>
                    <a:pt x="176" y="67"/>
                  </a:cubicBezTo>
                  <a:cubicBezTo>
                    <a:pt x="176" y="66"/>
                    <a:pt x="176" y="65"/>
                    <a:pt x="176" y="65"/>
                  </a:cubicBezTo>
                  <a:cubicBezTo>
                    <a:pt x="176" y="65"/>
                    <a:pt x="176" y="64"/>
                    <a:pt x="176" y="63"/>
                  </a:cubicBezTo>
                  <a:cubicBezTo>
                    <a:pt x="176" y="62"/>
                    <a:pt x="175" y="61"/>
                    <a:pt x="175" y="61"/>
                  </a:cubicBezTo>
                  <a:cubicBezTo>
                    <a:pt x="175" y="61"/>
                    <a:pt x="175" y="60"/>
                    <a:pt x="175" y="59"/>
                  </a:cubicBezTo>
                  <a:cubicBezTo>
                    <a:pt x="174" y="58"/>
                    <a:pt x="174" y="58"/>
                    <a:pt x="174" y="57"/>
                  </a:cubicBezTo>
                  <a:cubicBezTo>
                    <a:pt x="174" y="57"/>
                    <a:pt x="174" y="56"/>
                    <a:pt x="174" y="56"/>
                  </a:cubicBezTo>
                  <a:cubicBezTo>
                    <a:pt x="174" y="56"/>
                    <a:pt x="175" y="55"/>
                    <a:pt x="176" y="55"/>
                  </a:cubicBezTo>
                  <a:cubicBezTo>
                    <a:pt x="176" y="55"/>
                    <a:pt x="176" y="55"/>
                    <a:pt x="177" y="55"/>
                  </a:cubicBezTo>
                  <a:cubicBezTo>
                    <a:pt x="178" y="55"/>
                    <a:pt x="178" y="55"/>
                    <a:pt x="178" y="56"/>
                  </a:cubicBezTo>
                  <a:cubicBezTo>
                    <a:pt x="179" y="56"/>
                    <a:pt x="179" y="56"/>
                    <a:pt x="180" y="56"/>
                  </a:cubicBezTo>
                  <a:cubicBezTo>
                    <a:pt x="181" y="57"/>
                    <a:pt x="181" y="58"/>
                    <a:pt x="181" y="58"/>
                  </a:cubicBezTo>
                  <a:cubicBezTo>
                    <a:pt x="181" y="59"/>
                    <a:pt x="181" y="60"/>
                    <a:pt x="181" y="60"/>
                  </a:cubicBezTo>
                  <a:cubicBezTo>
                    <a:pt x="181" y="61"/>
                    <a:pt x="181" y="61"/>
                    <a:pt x="181" y="62"/>
                  </a:cubicBezTo>
                  <a:cubicBezTo>
                    <a:pt x="180" y="62"/>
                    <a:pt x="181" y="62"/>
                    <a:pt x="181" y="63"/>
                  </a:cubicBezTo>
                  <a:cubicBezTo>
                    <a:pt x="181" y="63"/>
                    <a:pt x="181" y="63"/>
                    <a:pt x="181" y="63"/>
                  </a:cubicBezTo>
                  <a:cubicBezTo>
                    <a:pt x="181" y="63"/>
                    <a:pt x="181" y="64"/>
                    <a:pt x="182" y="63"/>
                  </a:cubicBezTo>
                  <a:cubicBezTo>
                    <a:pt x="183" y="63"/>
                    <a:pt x="183" y="63"/>
                    <a:pt x="183" y="63"/>
                  </a:cubicBezTo>
                  <a:cubicBezTo>
                    <a:pt x="183" y="62"/>
                    <a:pt x="184" y="62"/>
                    <a:pt x="184" y="62"/>
                  </a:cubicBezTo>
                  <a:cubicBezTo>
                    <a:pt x="184" y="62"/>
                    <a:pt x="184" y="61"/>
                    <a:pt x="185" y="60"/>
                  </a:cubicBezTo>
                  <a:cubicBezTo>
                    <a:pt x="186" y="60"/>
                    <a:pt x="186" y="59"/>
                    <a:pt x="186" y="59"/>
                  </a:cubicBezTo>
                  <a:cubicBezTo>
                    <a:pt x="186" y="59"/>
                    <a:pt x="186" y="58"/>
                    <a:pt x="186" y="58"/>
                  </a:cubicBezTo>
                  <a:cubicBezTo>
                    <a:pt x="187" y="58"/>
                    <a:pt x="187" y="56"/>
                    <a:pt x="188" y="56"/>
                  </a:cubicBezTo>
                  <a:cubicBezTo>
                    <a:pt x="189" y="56"/>
                    <a:pt x="189" y="56"/>
                    <a:pt x="190" y="55"/>
                  </a:cubicBezTo>
                  <a:cubicBezTo>
                    <a:pt x="191" y="55"/>
                    <a:pt x="191" y="56"/>
                    <a:pt x="192" y="56"/>
                  </a:cubicBezTo>
                  <a:cubicBezTo>
                    <a:pt x="192" y="56"/>
                    <a:pt x="193" y="56"/>
                    <a:pt x="193" y="57"/>
                  </a:cubicBezTo>
                  <a:cubicBezTo>
                    <a:pt x="193" y="58"/>
                    <a:pt x="193" y="59"/>
                    <a:pt x="193" y="59"/>
                  </a:cubicBezTo>
                  <a:cubicBezTo>
                    <a:pt x="193" y="60"/>
                    <a:pt x="194" y="60"/>
                    <a:pt x="193" y="61"/>
                  </a:cubicBezTo>
                  <a:cubicBezTo>
                    <a:pt x="193" y="61"/>
                    <a:pt x="192" y="62"/>
                    <a:pt x="192" y="62"/>
                  </a:cubicBezTo>
                  <a:cubicBezTo>
                    <a:pt x="191" y="63"/>
                    <a:pt x="191" y="62"/>
                    <a:pt x="191" y="63"/>
                  </a:cubicBezTo>
                  <a:cubicBezTo>
                    <a:pt x="190" y="63"/>
                    <a:pt x="190" y="64"/>
                    <a:pt x="190" y="64"/>
                  </a:cubicBezTo>
                  <a:cubicBezTo>
                    <a:pt x="189" y="64"/>
                    <a:pt x="189" y="65"/>
                    <a:pt x="189" y="65"/>
                  </a:cubicBezTo>
                  <a:cubicBezTo>
                    <a:pt x="189" y="66"/>
                    <a:pt x="189" y="66"/>
                    <a:pt x="189" y="66"/>
                  </a:cubicBezTo>
                  <a:cubicBezTo>
                    <a:pt x="190" y="66"/>
                    <a:pt x="190" y="66"/>
                    <a:pt x="190" y="66"/>
                  </a:cubicBezTo>
                  <a:cubicBezTo>
                    <a:pt x="191" y="65"/>
                    <a:pt x="191" y="65"/>
                    <a:pt x="191" y="65"/>
                  </a:cubicBezTo>
                  <a:cubicBezTo>
                    <a:pt x="192" y="64"/>
                    <a:pt x="192" y="64"/>
                    <a:pt x="193" y="64"/>
                  </a:cubicBezTo>
                  <a:cubicBezTo>
                    <a:pt x="193" y="64"/>
                    <a:pt x="193" y="64"/>
                    <a:pt x="194" y="63"/>
                  </a:cubicBezTo>
                  <a:cubicBezTo>
                    <a:pt x="194" y="63"/>
                    <a:pt x="194" y="62"/>
                    <a:pt x="195" y="62"/>
                  </a:cubicBezTo>
                  <a:cubicBezTo>
                    <a:pt x="196" y="62"/>
                    <a:pt x="195" y="62"/>
                    <a:pt x="196" y="61"/>
                  </a:cubicBezTo>
                  <a:cubicBezTo>
                    <a:pt x="197" y="61"/>
                    <a:pt x="197" y="61"/>
                    <a:pt x="198" y="61"/>
                  </a:cubicBezTo>
                  <a:cubicBezTo>
                    <a:pt x="198" y="61"/>
                    <a:pt x="199" y="61"/>
                    <a:pt x="199" y="61"/>
                  </a:cubicBezTo>
                  <a:cubicBezTo>
                    <a:pt x="199" y="62"/>
                    <a:pt x="199" y="62"/>
                    <a:pt x="200" y="62"/>
                  </a:cubicBezTo>
                  <a:cubicBezTo>
                    <a:pt x="200" y="62"/>
                    <a:pt x="200" y="62"/>
                    <a:pt x="200" y="63"/>
                  </a:cubicBezTo>
                  <a:cubicBezTo>
                    <a:pt x="200" y="63"/>
                    <a:pt x="200" y="64"/>
                    <a:pt x="200" y="64"/>
                  </a:cubicBezTo>
                  <a:cubicBezTo>
                    <a:pt x="200" y="64"/>
                    <a:pt x="200" y="65"/>
                    <a:pt x="200" y="65"/>
                  </a:cubicBezTo>
                  <a:cubicBezTo>
                    <a:pt x="200" y="66"/>
                    <a:pt x="199" y="66"/>
                    <a:pt x="199" y="66"/>
                  </a:cubicBezTo>
                  <a:cubicBezTo>
                    <a:pt x="198" y="66"/>
                    <a:pt x="197" y="67"/>
                    <a:pt x="197" y="67"/>
                  </a:cubicBezTo>
                  <a:cubicBezTo>
                    <a:pt x="196" y="67"/>
                    <a:pt x="196" y="67"/>
                    <a:pt x="195" y="67"/>
                  </a:cubicBezTo>
                  <a:cubicBezTo>
                    <a:pt x="194" y="68"/>
                    <a:pt x="194" y="68"/>
                    <a:pt x="193" y="68"/>
                  </a:cubicBezTo>
                  <a:cubicBezTo>
                    <a:pt x="193" y="68"/>
                    <a:pt x="193" y="68"/>
                    <a:pt x="192" y="68"/>
                  </a:cubicBezTo>
                  <a:cubicBezTo>
                    <a:pt x="191" y="68"/>
                    <a:pt x="191" y="68"/>
                    <a:pt x="191" y="68"/>
                  </a:cubicBezTo>
                  <a:cubicBezTo>
                    <a:pt x="190" y="68"/>
                    <a:pt x="190" y="68"/>
                    <a:pt x="189" y="69"/>
                  </a:cubicBezTo>
                  <a:cubicBezTo>
                    <a:pt x="189" y="69"/>
                    <a:pt x="188" y="69"/>
                    <a:pt x="187" y="69"/>
                  </a:cubicBezTo>
                  <a:cubicBezTo>
                    <a:pt x="187" y="69"/>
                    <a:pt x="186" y="70"/>
                    <a:pt x="186" y="70"/>
                  </a:cubicBezTo>
                  <a:cubicBezTo>
                    <a:pt x="185" y="70"/>
                    <a:pt x="185" y="71"/>
                    <a:pt x="185" y="71"/>
                  </a:cubicBezTo>
                  <a:cubicBezTo>
                    <a:pt x="184" y="71"/>
                    <a:pt x="183" y="72"/>
                    <a:pt x="183" y="72"/>
                  </a:cubicBezTo>
                  <a:cubicBezTo>
                    <a:pt x="183" y="72"/>
                    <a:pt x="182" y="73"/>
                    <a:pt x="182" y="73"/>
                  </a:cubicBezTo>
                  <a:cubicBezTo>
                    <a:pt x="181" y="73"/>
                    <a:pt x="181" y="74"/>
                    <a:pt x="180" y="74"/>
                  </a:cubicBezTo>
                  <a:cubicBezTo>
                    <a:pt x="180" y="74"/>
                    <a:pt x="180" y="74"/>
                    <a:pt x="180" y="75"/>
                  </a:cubicBezTo>
                  <a:cubicBezTo>
                    <a:pt x="180" y="75"/>
                    <a:pt x="180" y="75"/>
                    <a:pt x="180" y="76"/>
                  </a:cubicBezTo>
                  <a:cubicBezTo>
                    <a:pt x="180" y="76"/>
                    <a:pt x="180" y="76"/>
                    <a:pt x="181" y="76"/>
                  </a:cubicBezTo>
                  <a:cubicBezTo>
                    <a:pt x="181" y="76"/>
                    <a:pt x="182" y="76"/>
                    <a:pt x="182" y="75"/>
                  </a:cubicBezTo>
                  <a:cubicBezTo>
                    <a:pt x="182" y="75"/>
                    <a:pt x="182" y="75"/>
                    <a:pt x="182" y="75"/>
                  </a:cubicBezTo>
                  <a:cubicBezTo>
                    <a:pt x="183" y="74"/>
                    <a:pt x="183" y="74"/>
                    <a:pt x="183" y="74"/>
                  </a:cubicBezTo>
                  <a:cubicBezTo>
                    <a:pt x="184" y="74"/>
                    <a:pt x="184" y="73"/>
                    <a:pt x="184" y="74"/>
                  </a:cubicBezTo>
                  <a:cubicBezTo>
                    <a:pt x="184" y="74"/>
                    <a:pt x="184" y="75"/>
                    <a:pt x="184" y="75"/>
                  </a:cubicBezTo>
                  <a:cubicBezTo>
                    <a:pt x="184" y="75"/>
                    <a:pt x="183" y="75"/>
                    <a:pt x="183" y="76"/>
                  </a:cubicBezTo>
                  <a:cubicBezTo>
                    <a:pt x="183" y="76"/>
                    <a:pt x="183" y="76"/>
                    <a:pt x="183" y="76"/>
                  </a:cubicBezTo>
                  <a:cubicBezTo>
                    <a:pt x="183" y="77"/>
                    <a:pt x="183" y="77"/>
                    <a:pt x="182" y="78"/>
                  </a:cubicBezTo>
                  <a:cubicBezTo>
                    <a:pt x="182" y="78"/>
                    <a:pt x="182" y="78"/>
                    <a:pt x="182" y="78"/>
                  </a:cubicBezTo>
                  <a:cubicBezTo>
                    <a:pt x="182" y="79"/>
                    <a:pt x="182" y="79"/>
                    <a:pt x="182" y="79"/>
                  </a:cubicBezTo>
                  <a:cubicBezTo>
                    <a:pt x="182" y="80"/>
                    <a:pt x="182" y="80"/>
                    <a:pt x="183" y="79"/>
                  </a:cubicBezTo>
                  <a:cubicBezTo>
                    <a:pt x="183" y="78"/>
                    <a:pt x="184" y="78"/>
                    <a:pt x="184" y="78"/>
                  </a:cubicBezTo>
                  <a:cubicBezTo>
                    <a:pt x="184" y="77"/>
                    <a:pt x="185" y="77"/>
                    <a:pt x="185" y="76"/>
                  </a:cubicBezTo>
                  <a:cubicBezTo>
                    <a:pt x="185" y="76"/>
                    <a:pt x="185" y="75"/>
                    <a:pt x="185" y="75"/>
                  </a:cubicBezTo>
                  <a:cubicBezTo>
                    <a:pt x="185" y="75"/>
                    <a:pt x="185" y="74"/>
                    <a:pt x="185" y="74"/>
                  </a:cubicBezTo>
                  <a:cubicBezTo>
                    <a:pt x="185" y="73"/>
                    <a:pt x="185" y="73"/>
                    <a:pt x="186" y="72"/>
                  </a:cubicBezTo>
                  <a:cubicBezTo>
                    <a:pt x="186" y="72"/>
                    <a:pt x="185" y="72"/>
                    <a:pt x="186" y="71"/>
                  </a:cubicBezTo>
                  <a:cubicBezTo>
                    <a:pt x="187" y="71"/>
                    <a:pt x="187" y="71"/>
                    <a:pt x="188" y="71"/>
                  </a:cubicBezTo>
                  <a:cubicBezTo>
                    <a:pt x="189" y="70"/>
                    <a:pt x="190" y="70"/>
                    <a:pt x="190" y="70"/>
                  </a:cubicBezTo>
                  <a:cubicBezTo>
                    <a:pt x="191" y="70"/>
                    <a:pt x="191" y="70"/>
                    <a:pt x="191" y="71"/>
                  </a:cubicBezTo>
                  <a:cubicBezTo>
                    <a:pt x="191" y="71"/>
                    <a:pt x="191" y="71"/>
                    <a:pt x="191" y="72"/>
                  </a:cubicBezTo>
                  <a:cubicBezTo>
                    <a:pt x="192" y="72"/>
                    <a:pt x="192" y="73"/>
                    <a:pt x="192" y="73"/>
                  </a:cubicBezTo>
                  <a:cubicBezTo>
                    <a:pt x="192" y="74"/>
                    <a:pt x="191" y="73"/>
                    <a:pt x="191" y="74"/>
                  </a:cubicBezTo>
                  <a:cubicBezTo>
                    <a:pt x="190" y="75"/>
                    <a:pt x="190" y="75"/>
                    <a:pt x="190" y="75"/>
                  </a:cubicBezTo>
                  <a:cubicBezTo>
                    <a:pt x="189" y="75"/>
                    <a:pt x="188" y="75"/>
                    <a:pt x="188" y="76"/>
                  </a:cubicBezTo>
                  <a:cubicBezTo>
                    <a:pt x="187" y="76"/>
                    <a:pt x="187" y="77"/>
                    <a:pt x="187" y="77"/>
                  </a:cubicBezTo>
                  <a:cubicBezTo>
                    <a:pt x="186" y="77"/>
                    <a:pt x="186" y="78"/>
                    <a:pt x="186" y="78"/>
                  </a:cubicBezTo>
                  <a:cubicBezTo>
                    <a:pt x="186" y="78"/>
                    <a:pt x="186" y="79"/>
                    <a:pt x="186" y="79"/>
                  </a:cubicBezTo>
                  <a:cubicBezTo>
                    <a:pt x="186" y="79"/>
                    <a:pt x="186" y="79"/>
                    <a:pt x="186" y="79"/>
                  </a:cubicBezTo>
                  <a:cubicBezTo>
                    <a:pt x="187" y="79"/>
                    <a:pt x="187" y="80"/>
                    <a:pt x="187" y="79"/>
                  </a:cubicBezTo>
                  <a:cubicBezTo>
                    <a:pt x="187" y="78"/>
                    <a:pt x="187" y="78"/>
                    <a:pt x="188" y="78"/>
                  </a:cubicBezTo>
                  <a:cubicBezTo>
                    <a:pt x="188" y="78"/>
                    <a:pt x="188" y="77"/>
                    <a:pt x="188" y="78"/>
                  </a:cubicBezTo>
                  <a:cubicBezTo>
                    <a:pt x="189" y="78"/>
                    <a:pt x="189" y="78"/>
                    <a:pt x="189" y="79"/>
                  </a:cubicBezTo>
                  <a:cubicBezTo>
                    <a:pt x="189" y="79"/>
                    <a:pt x="189" y="79"/>
                    <a:pt x="189" y="79"/>
                  </a:cubicBezTo>
                  <a:cubicBezTo>
                    <a:pt x="189" y="80"/>
                    <a:pt x="189" y="80"/>
                    <a:pt x="189" y="80"/>
                  </a:cubicBezTo>
                  <a:cubicBezTo>
                    <a:pt x="188" y="81"/>
                    <a:pt x="188" y="81"/>
                    <a:pt x="188" y="81"/>
                  </a:cubicBezTo>
                  <a:cubicBezTo>
                    <a:pt x="188" y="81"/>
                    <a:pt x="188" y="82"/>
                    <a:pt x="188" y="82"/>
                  </a:cubicBezTo>
                  <a:cubicBezTo>
                    <a:pt x="188" y="82"/>
                    <a:pt x="188" y="83"/>
                    <a:pt x="189" y="83"/>
                  </a:cubicBezTo>
                  <a:cubicBezTo>
                    <a:pt x="189" y="83"/>
                    <a:pt x="189" y="83"/>
                    <a:pt x="189" y="83"/>
                  </a:cubicBezTo>
                  <a:cubicBezTo>
                    <a:pt x="189" y="84"/>
                    <a:pt x="189" y="84"/>
                    <a:pt x="189" y="84"/>
                  </a:cubicBezTo>
                  <a:cubicBezTo>
                    <a:pt x="189" y="84"/>
                    <a:pt x="189" y="84"/>
                    <a:pt x="188" y="85"/>
                  </a:cubicBezTo>
                  <a:cubicBezTo>
                    <a:pt x="188" y="85"/>
                    <a:pt x="188" y="85"/>
                    <a:pt x="188" y="86"/>
                  </a:cubicBezTo>
                  <a:cubicBezTo>
                    <a:pt x="187" y="86"/>
                    <a:pt x="187" y="86"/>
                    <a:pt x="187" y="86"/>
                  </a:cubicBezTo>
                  <a:cubicBezTo>
                    <a:pt x="187" y="87"/>
                    <a:pt x="187" y="87"/>
                    <a:pt x="188" y="87"/>
                  </a:cubicBezTo>
                  <a:cubicBezTo>
                    <a:pt x="188" y="87"/>
                    <a:pt x="188" y="87"/>
                    <a:pt x="188" y="87"/>
                  </a:cubicBezTo>
                  <a:cubicBezTo>
                    <a:pt x="189" y="87"/>
                    <a:pt x="189" y="87"/>
                    <a:pt x="189" y="87"/>
                  </a:cubicBezTo>
                  <a:cubicBezTo>
                    <a:pt x="190" y="87"/>
                    <a:pt x="190" y="87"/>
                    <a:pt x="190" y="87"/>
                  </a:cubicBezTo>
                  <a:cubicBezTo>
                    <a:pt x="190" y="87"/>
                    <a:pt x="190" y="87"/>
                    <a:pt x="190" y="87"/>
                  </a:cubicBezTo>
                  <a:cubicBezTo>
                    <a:pt x="190" y="87"/>
                    <a:pt x="190" y="87"/>
                    <a:pt x="190" y="88"/>
                  </a:cubicBezTo>
                  <a:cubicBezTo>
                    <a:pt x="190" y="89"/>
                    <a:pt x="190" y="89"/>
                    <a:pt x="190" y="90"/>
                  </a:cubicBezTo>
                  <a:cubicBezTo>
                    <a:pt x="189" y="90"/>
                    <a:pt x="189" y="90"/>
                    <a:pt x="189" y="90"/>
                  </a:cubicBezTo>
                  <a:cubicBezTo>
                    <a:pt x="189" y="91"/>
                    <a:pt x="189" y="91"/>
                    <a:pt x="189" y="91"/>
                  </a:cubicBezTo>
                  <a:cubicBezTo>
                    <a:pt x="189" y="91"/>
                    <a:pt x="188" y="92"/>
                    <a:pt x="188" y="92"/>
                  </a:cubicBezTo>
                  <a:cubicBezTo>
                    <a:pt x="188" y="93"/>
                    <a:pt x="188" y="93"/>
                    <a:pt x="189" y="94"/>
                  </a:cubicBezTo>
                  <a:cubicBezTo>
                    <a:pt x="189" y="95"/>
                    <a:pt x="189" y="95"/>
                    <a:pt x="189" y="96"/>
                  </a:cubicBezTo>
                  <a:cubicBezTo>
                    <a:pt x="189" y="96"/>
                    <a:pt x="189" y="97"/>
                    <a:pt x="189" y="97"/>
                  </a:cubicBezTo>
                  <a:cubicBezTo>
                    <a:pt x="189" y="98"/>
                    <a:pt x="190" y="99"/>
                    <a:pt x="190" y="99"/>
                  </a:cubicBezTo>
                  <a:cubicBezTo>
                    <a:pt x="190" y="100"/>
                    <a:pt x="190" y="101"/>
                    <a:pt x="190" y="101"/>
                  </a:cubicBezTo>
                  <a:cubicBezTo>
                    <a:pt x="190" y="101"/>
                    <a:pt x="189" y="102"/>
                    <a:pt x="189" y="103"/>
                  </a:cubicBezTo>
                  <a:cubicBezTo>
                    <a:pt x="189" y="103"/>
                    <a:pt x="188" y="103"/>
                    <a:pt x="188" y="103"/>
                  </a:cubicBezTo>
                  <a:cubicBezTo>
                    <a:pt x="188" y="104"/>
                    <a:pt x="188" y="104"/>
                    <a:pt x="187" y="104"/>
                  </a:cubicBezTo>
                  <a:cubicBezTo>
                    <a:pt x="187" y="104"/>
                    <a:pt x="187" y="105"/>
                    <a:pt x="187" y="105"/>
                  </a:cubicBezTo>
                  <a:cubicBezTo>
                    <a:pt x="186" y="105"/>
                    <a:pt x="186" y="105"/>
                    <a:pt x="186" y="105"/>
                  </a:cubicBezTo>
                  <a:cubicBezTo>
                    <a:pt x="185" y="105"/>
                    <a:pt x="185" y="104"/>
                    <a:pt x="185" y="104"/>
                  </a:cubicBezTo>
                  <a:cubicBezTo>
                    <a:pt x="185" y="104"/>
                    <a:pt x="184" y="104"/>
                    <a:pt x="184" y="103"/>
                  </a:cubicBezTo>
                  <a:cubicBezTo>
                    <a:pt x="184" y="102"/>
                    <a:pt x="184" y="102"/>
                    <a:pt x="183" y="102"/>
                  </a:cubicBezTo>
                  <a:cubicBezTo>
                    <a:pt x="183" y="102"/>
                    <a:pt x="183" y="101"/>
                    <a:pt x="183" y="101"/>
                  </a:cubicBezTo>
                  <a:cubicBezTo>
                    <a:pt x="183" y="101"/>
                    <a:pt x="182" y="101"/>
                    <a:pt x="182" y="101"/>
                  </a:cubicBezTo>
                  <a:cubicBezTo>
                    <a:pt x="182" y="100"/>
                    <a:pt x="182" y="100"/>
                    <a:pt x="181" y="100"/>
                  </a:cubicBezTo>
                  <a:cubicBezTo>
                    <a:pt x="181" y="100"/>
                    <a:pt x="182" y="100"/>
                    <a:pt x="181" y="100"/>
                  </a:cubicBezTo>
                  <a:cubicBezTo>
                    <a:pt x="181" y="100"/>
                    <a:pt x="180" y="101"/>
                    <a:pt x="180" y="101"/>
                  </a:cubicBezTo>
                  <a:cubicBezTo>
                    <a:pt x="180" y="102"/>
                    <a:pt x="180" y="102"/>
                    <a:pt x="180" y="102"/>
                  </a:cubicBezTo>
                  <a:cubicBezTo>
                    <a:pt x="180" y="103"/>
                    <a:pt x="180" y="103"/>
                    <a:pt x="180" y="104"/>
                  </a:cubicBezTo>
                  <a:cubicBezTo>
                    <a:pt x="179" y="104"/>
                    <a:pt x="179" y="104"/>
                    <a:pt x="179" y="104"/>
                  </a:cubicBezTo>
                  <a:cubicBezTo>
                    <a:pt x="179" y="105"/>
                    <a:pt x="178" y="105"/>
                    <a:pt x="178" y="105"/>
                  </a:cubicBezTo>
                  <a:cubicBezTo>
                    <a:pt x="178" y="105"/>
                    <a:pt x="177" y="106"/>
                    <a:pt x="177" y="106"/>
                  </a:cubicBezTo>
                  <a:cubicBezTo>
                    <a:pt x="177" y="106"/>
                    <a:pt x="176" y="106"/>
                    <a:pt x="176" y="106"/>
                  </a:cubicBezTo>
                  <a:cubicBezTo>
                    <a:pt x="176" y="106"/>
                    <a:pt x="175" y="106"/>
                    <a:pt x="175" y="106"/>
                  </a:cubicBezTo>
                  <a:cubicBezTo>
                    <a:pt x="175" y="105"/>
                    <a:pt x="174" y="105"/>
                    <a:pt x="174" y="105"/>
                  </a:cubicBezTo>
                  <a:cubicBezTo>
                    <a:pt x="173" y="105"/>
                    <a:pt x="173" y="105"/>
                    <a:pt x="173" y="105"/>
                  </a:cubicBezTo>
                  <a:cubicBezTo>
                    <a:pt x="173" y="105"/>
                    <a:pt x="173" y="104"/>
                    <a:pt x="173" y="104"/>
                  </a:cubicBezTo>
                  <a:cubicBezTo>
                    <a:pt x="172" y="103"/>
                    <a:pt x="172" y="103"/>
                    <a:pt x="172" y="103"/>
                  </a:cubicBezTo>
                  <a:cubicBezTo>
                    <a:pt x="172" y="102"/>
                    <a:pt x="172" y="102"/>
                    <a:pt x="172" y="102"/>
                  </a:cubicBezTo>
                  <a:cubicBezTo>
                    <a:pt x="172" y="101"/>
                    <a:pt x="172" y="101"/>
                    <a:pt x="172" y="101"/>
                  </a:cubicBezTo>
                  <a:cubicBezTo>
                    <a:pt x="172" y="101"/>
                    <a:pt x="172" y="100"/>
                    <a:pt x="173" y="100"/>
                  </a:cubicBezTo>
                  <a:cubicBezTo>
                    <a:pt x="173" y="100"/>
                    <a:pt x="173" y="100"/>
                    <a:pt x="174" y="100"/>
                  </a:cubicBezTo>
                  <a:cubicBezTo>
                    <a:pt x="175" y="100"/>
                    <a:pt x="175" y="101"/>
                    <a:pt x="175" y="101"/>
                  </a:cubicBezTo>
                  <a:cubicBezTo>
                    <a:pt x="175" y="101"/>
                    <a:pt x="175" y="101"/>
                    <a:pt x="176" y="101"/>
                  </a:cubicBezTo>
                  <a:cubicBezTo>
                    <a:pt x="176" y="101"/>
                    <a:pt x="177" y="100"/>
                    <a:pt x="177" y="100"/>
                  </a:cubicBezTo>
                  <a:cubicBezTo>
                    <a:pt x="177" y="100"/>
                    <a:pt x="178" y="99"/>
                    <a:pt x="179" y="99"/>
                  </a:cubicBezTo>
                  <a:cubicBezTo>
                    <a:pt x="179" y="99"/>
                    <a:pt x="180" y="98"/>
                    <a:pt x="180" y="97"/>
                  </a:cubicBezTo>
                  <a:cubicBezTo>
                    <a:pt x="180" y="97"/>
                    <a:pt x="181" y="96"/>
                    <a:pt x="180" y="96"/>
                  </a:cubicBezTo>
                  <a:cubicBezTo>
                    <a:pt x="180" y="96"/>
                    <a:pt x="180" y="96"/>
                    <a:pt x="180" y="96"/>
                  </a:cubicBezTo>
                  <a:cubicBezTo>
                    <a:pt x="179" y="95"/>
                    <a:pt x="179" y="95"/>
                    <a:pt x="179" y="95"/>
                  </a:cubicBezTo>
                  <a:cubicBezTo>
                    <a:pt x="178" y="95"/>
                    <a:pt x="178" y="94"/>
                    <a:pt x="178" y="93"/>
                  </a:cubicBezTo>
                  <a:cubicBezTo>
                    <a:pt x="178" y="93"/>
                    <a:pt x="179" y="92"/>
                    <a:pt x="179" y="92"/>
                  </a:cubicBezTo>
                  <a:cubicBezTo>
                    <a:pt x="179" y="92"/>
                    <a:pt x="179" y="92"/>
                    <a:pt x="179" y="92"/>
                  </a:cubicBezTo>
                  <a:cubicBezTo>
                    <a:pt x="179" y="92"/>
                    <a:pt x="180" y="92"/>
                    <a:pt x="180" y="92"/>
                  </a:cubicBezTo>
                  <a:cubicBezTo>
                    <a:pt x="181" y="92"/>
                    <a:pt x="182" y="91"/>
                    <a:pt x="182" y="91"/>
                  </a:cubicBezTo>
                  <a:cubicBezTo>
                    <a:pt x="182" y="91"/>
                    <a:pt x="182" y="91"/>
                    <a:pt x="182" y="91"/>
                  </a:cubicBezTo>
                  <a:cubicBezTo>
                    <a:pt x="182" y="90"/>
                    <a:pt x="182" y="90"/>
                    <a:pt x="183" y="90"/>
                  </a:cubicBezTo>
                  <a:cubicBezTo>
                    <a:pt x="183" y="90"/>
                    <a:pt x="183" y="90"/>
                    <a:pt x="183" y="89"/>
                  </a:cubicBezTo>
                  <a:cubicBezTo>
                    <a:pt x="183" y="89"/>
                    <a:pt x="182" y="89"/>
                    <a:pt x="182" y="89"/>
                  </a:cubicBezTo>
                  <a:cubicBezTo>
                    <a:pt x="181" y="89"/>
                    <a:pt x="181" y="89"/>
                    <a:pt x="181" y="89"/>
                  </a:cubicBezTo>
                  <a:cubicBezTo>
                    <a:pt x="180" y="89"/>
                    <a:pt x="180" y="89"/>
                    <a:pt x="180" y="89"/>
                  </a:cubicBezTo>
                  <a:cubicBezTo>
                    <a:pt x="180" y="88"/>
                    <a:pt x="180" y="88"/>
                    <a:pt x="181" y="88"/>
                  </a:cubicBezTo>
                  <a:cubicBezTo>
                    <a:pt x="181" y="88"/>
                    <a:pt x="181" y="87"/>
                    <a:pt x="181" y="87"/>
                  </a:cubicBezTo>
                  <a:cubicBezTo>
                    <a:pt x="181" y="87"/>
                    <a:pt x="182" y="87"/>
                    <a:pt x="182" y="86"/>
                  </a:cubicBezTo>
                  <a:cubicBezTo>
                    <a:pt x="182" y="86"/>
                    <a:pt x="182" y="86"/>
                    <a:pt x="181" y="86"/>
                  </a:cubicBezTo>
                  <a:cubicBezTo>
                    <a:pt x="181" y="86"/>
                    <a:pt x="181" y="86"/>
                    <a:pt x="180" y="86"/>
                  </a:cubicBezTo>
                  <a:cubicBezTo>
                    <a:pt x="180" y="87"/>
                    <a:pt x="179" y="87"/>
                    <a:pt x="179" y="87"/>
                  </a:cubicBezTo>
                  <a:cubicBezTo>
                    <a:pt x="179" y="87"/>
                    <a:pt x="178" y="87"/>
                    <a:pt x="178" y="87"/>
                  </a:cubicBezTo>
                  <a:cubicBezTo>
                    <a:pt x="177" y="86"/>
                    <a:pt x="177" y="86"/>
                    <a:pt x="177" y="86"/>
                  </a:cubicBezTo>
                  <a:cubicBezTo>
                    <a:pt x="177" y="86"/>
                    <a:pt x="177" y="85"/>
                    <a:pt x="177" y="85"/>
                  </a:cubicBezTo>
                  <a:cubicBezTo>
                    <a:pt x="177" y="85"/>
                    <a:pt x="177" y="85"/>
                    <a:pt x="177" y="84"/>
                  </a:cubicBezTo>
                  <a:cubicBezTo>
                    <a:pt x="178" y="84"/>
                    <a:pt x="178" y="83"/>
                    <a:pt x="178" y="83"/>
                  </a:cubicBezTo>
                  <a:cubicBezTo>
                    <a:pt x="179" y="83"/>
                    <a:pt x="179" y="83"/>
                    <a:pt x="179" y="83"/>
                  </a:cubicBezTo>
                  <a:cubicBezTo>
                    <a:pt x="179" y="82"/>
                    <a:pt x="180" y="82"/>
                    <a:pt x="180" y="82"/>
                  </a:cubicBezTo>
                  <a:cubicBezTo>
                    <a:pt x="180" y="82"/>
                    <a:pt x="180" y="82"/>
                    <a:pt x="181" y="82"/>
                  </a:cubicBezTo>
                  <a:cubicBezTo>
                    <a:pt x="181" y="81"/>
                    <a:pt x="181" y="82"/>
                    <a:pt x="181" y="81"/>
                  </a:cubicBezTo>
                  <a:cubicBezTo>
                    <a:pt x="181" y="81"/>
                    <a:pt x="181" y="80"/>
                    <a:pt x="181" y="80"/>
                  </a:cubicBezTo>
                  <a:cubicBezTo>
                    <a:pt x="181" y="80"/>
                    <a:pt x="181" y="80"/>
                    <a:pt x="181" y="80"/>
                  </a:cubicBezTo>
                  <a:cubicBezTo>
                    <a:pt x="180" y="80"/>
                    <a:pt x="181" y="80"/>
                    <a:pt x="180" y="80"/>
                  </a:cubicBezTo>
                  <a:cubicBezTo>
                    <a:pt x="180" y="80"/>
                    <a:pt x="180" y="80"/>
                    <a:pt x="179" y="81"/>
                  </a:cubicBezTo>
                  <a:cubicBezTo>
                    <a:pt x="179" y="81"/>
                    <a:pt x="179" y="81"/>
                    <a:pt x="178" y="81"/>
                  </a:cubicBezTo>
                  <a:cubicBezTo>
                    <a:pt x="178" y="81"/>
                    <a:pt x="178" y="81"/>
                    <a:pt x="178" y="81"/>
                  </a:cubicBezTo>
                  <a:cubicBezTo>
                    <a:pt x="177" y="81"/>
                    <a:pt x="177" y="80"/>
                    <a:pt x="177" y="80"/>
                  </a:cubicBezTo>
                  <a:cubicBezTo>
                    <a:pt x="177" y="80"/>
                    <a:pt x="176" y="80"/>
                    <a:pt x="176" y="80"/>
                  </a:cubicBezTo>
                  <a:cubicBezTo>
                    <a:pt x="176" y="80"/>
                    <a:pt x="176" y="79"/>
                    <a:pt x="175" y="80"/>
                  </a:cubicBezTo>
                  <a:cubicBezTo>
                    <a:pt x="175" y="80"/>
                    <a:pt x="175" y="80"/>
                    <a:pt x="174" y="81"/>
                  </a:cubicBezTo>
                  <a:cubicBezTo>
                    <a:pt x="174" y="81"/>
                    <a:pt x="174" y="82"/>
                    <a:pt x="173" y="82"/>
                  </a:cubicBezTo>
                  <a:cubicBezTo>
                    <a:pt x="173" y="82"/>
                    <a:pt x="172" y="83"/>
                    <a:pt x="172" y="84"/>
                  </a:cubicBezTo>
                  <a:cubicBezTo>
                    <a:pt x="171" y="85"/>
                    <a:pt x="171" y="86"/>
                    <a:pt x="170" y="87"/>
                  </a:cubicBezTo>
                  <a:cubicBezTo>
                    <a:pt x="169" y="87"/>
                    <a:pt x="168" y="88"/>
                    <a:pt x="167" y="88"/>
                  </a:cubicBezTo>
                  <a:cubicBezTo>
                    <a:pt x="166" y="88"/>
                    <a:pt x="166" y="88"/>
                    <a:pt x="165" y="88"/>
                  </a:cubicBezTo>
                  <a:cubicBezTo>
                    <a:pt x="165" y="88"/>
                    <a:pt x="164" y="88"/>
                    <a:pt x="164" y="87"/>
                  </a:cubicBezTo>
                  <a:cubicBezTo>
                    <a:pt x="163" y="86"/>
                    <a:pt x="163" y="86"/>
                    <a:pt x="162" y="86"/>
                  </a:cubicBezTo>
                  <a:cubicBezTo>
                    <a:pt x="162" y="86"/>
                    <a:pt x="162" y="86"/>
                    <a:pt x="162" y="85"/>
                  </a:cubicBezTo>
                  <a:cubicBezTo>
                    <a:pt x="162" y="85"/>
                    <a:pt x="162" y="85"/>
                    <a:pt x="162" y="84"/>
                  </a:cubicBezTo>
                  <a:cubicBezTo>
                    <a:pt x="162" y="84"/>
                    <a:pt x="162" y="83"/>
                    <a:pt x="162" y="83"/>
                  </a:cubicBezTo>
                  <a:cubicBezTo>
                    <a:pt x="162" y="83"/>
                    <a:pt x="161" y="83"/>
                    <a:pt x="162" y="82"/>
                  </a:cubicBezTo>
                  <a:cubicBezTo>
                    <a:pt x="163" y="82"/>
                    <a:pt x="164" y="82"/>
                    <a:pt x="164" y="82"/>
                  </a:cubicBezTo>
                  <a:cubicBezTo>
                    <a:pt x="165" y="82"/>
                    <a:pt x="165" y="82"/>
                    <a:pt x="166" y="81"/>
                  </a:cubicBezTo>
                  <a:cubicBezTo>
                    <a:pt x="167" y="81"/>
                    <a:pt x="168" y="81"/>
                    <a:pt x="168" y="81"/>
                  </a:cubicBezTo>
                  <a:cubicBezTo>
                    <a:pt x="168" y="80"/>
                    <a:pt x="169" y="80"/>
                    <a:pt x="169" y="80"/>
                  </a:cubicBezTo>
                  <a:cubicBezTo>
                    <a:pt x="169" y="80"/>
                    <a:pt x="170" y="79"/>
                    <a:pt x="170" y="79"/>
                  </a:cubicBezTo>
                  <a:cubicBezTo>
                    <a:pt x="170" y="79"/>
                    <a:pt x="172" y="78"/>
                    <a:pt x="173" y="77"/>
                  </a:cubicBezTo>
                  <a:cubicBezTo>
                    <a:pt x="173" y="77"/>
                    <a:pt x="174" y="77"/>
                    <a:pt x="174" y="76"/>
                  </a:cubicBezTo>
                  <a:cubicBezTo>
                    <a:pt x="174" y="76"/>
                    <a:pt x="175" y="75"/>
                    <a:pt x="175" y="75"/>
                  </a:cubicBezTo>
                  <a:cubicBezTo>
                    <a:pt x="176" y="75"/>
                    <a:pt x="176" y="75"/>
                    <a:pt x="177" y="74"/>
                  </a:cubicBezTo>
                  <a:cubicBezTo>
                    <a:pt x="177" y="73"/>
                    <a:pt x="177" y="73"/>
                    <a:pt x="177" y="73"/>
                  </a:cubicBezTo>
                  <a:cubicBezTo>
                    <a:pt x="177" y="73"/>
                    <a:pt x="177" y="72"/>
                    <a:pt x="177" y="71"/>
                  </a:cubicBezTo>
                  <a:cubicBezTo>
                    <a:pt x="177" y="71"/>
                    <a:pt x="177" y="71"/>
                    <a:pt x="177" y="70"/>
                  </a:cubicBezTo>
                  <a:cubicBezTo>
                    <a:pt x="177" y="70"/>
                    <a:pt x="176" y="70"/>
                    <a:pt x="176" y="69"/>
                  </a:cubicBezTo>
                  <a:cubicBezTo>
                    <a:pt x="176" y="69"/>
                    <a:pt x="176" y="69"/>
                    <a:pt x="176" y="69"/>
                  </a:cubicBezTo>
                  <a:cubicBezTo>
                    <a:pt x="176" y="69"/>
                    <a:pt x="175" y="69"/>
                    <a:pt x="175" y="70"/>
                  </a:cubicBezTo>
                  <a:cubicBezTo>
                    <a:pt x="175" y="70"/>
                    <a:pt x="175" y="70"/>
                    <a:pt x="174" y="71"/>
                  </a:cubicBezTo>
                  <a:cubicBezTo>
                    <a:pt x="174" y="72"/>
                    <a:pt x="174" y="72"/>
                    <a:pt x="174" y="72"/>
                  </a:cubicBezTo>
                  <a:cubicBezTo>
                    <a:pt x="174" y="73"/>
                    <a:pt x="173" y="74"/>
                    <a:pt x="173" y="74"/>
                  </a:cubicBezTo>
                  <a:cubicBezTo>
                    <a:pt x="173" y="75"/>
                    <a:pt x="172" y="75"/>
                    <a:pt x="172" y="75"/>
                  </a:cubicBezTo>
                  <a:cubicBezTo>
                    <a:pt x="171" y="75"/>
                    <a:pt x="171" y="75"/>
                    <a:pt x="171" y="74"/>
                  </a:cubicBezTo>
                  <a:cubicBezTo>
                    <a:pt x="170" y="74"/>
                    <a:pt x="170" y="74"/>
                    <a:pt x="170" y="73"/>
                  </a:cubicBezTo>
                  <a:cubicBezTo>
                    <a:pt x="169" y="72"/>
                    <a:pt x="169" y="72"/>
                    <a:pt x="169" y="71"/>
                  </a:cubicBezTo>
                  <a:cubicBezTo>
                    <a:pt x="169" y="71"/>
                    <a:pt x="170" y="71"/>
                    <a:pt x="170" y="70"/>
                  </a:cubicBezTo>
                  <a:cubicBezTo>
                    <a:pt x="170" y="70"/>
                    <a:pt x="170" y="69"/>
                    <a:pt x="170" y="69"/>
                  </a:cubicBezTo>
                  <a:cubicBezTo>
                    <a:pt x="170" y="69"/>
                    <a:pt x="170" y="68"/>
                    <a:pt x="170" y="68"/>
                  </a:cubicBezTo>
                  <a:close/>
                  <a:moveTo>
                    <a:pt x="181" y="99"/>
                  </a:moveTo>
                  <a:cubicBezTo>
                    <a:pt x="181" y="98"/>
                    <a:pt x="182" y="98"/>
                    <a:pt x="182" y="97"/>
                  </a:cubicBezTo>
                  <a:cubicBezTo>
                    <a:pt x="182" y="97"/>
                    <a:pt x="182" y="96"/>
                    <a:pt x="182" y="95"/>
                  </a:cubicBezTo>
                  <a:cubicBezTo>
                    <a:pt x="182" y="95"/>
                    <a:pt x="182" y="95"/>
                    <a:pt x="182" y="95"/>
                  </a:cubicBezTo>
                  <a:cubicBezTo>
                    <a:pt x="183" y="94"/>
                    <a:pt x="183" y="94"/>
                    <a:pt x="184" y="94"/>
                  </a:cubicBezTo>
                  <a:cubicBezTo>
                    <a:pt x="184" y="95"/>
                    <a:pt x="184" y="95"/>
                    <a:pt x="184" y="96"/>
                  </a:cubicBezTo>
                  <a:cubicBezTo>
                    <a:pt x="184" y="96"/>
                    <a:pt x="184" y="97"/>
                    <a:pt x="184" y="98"/>
                  </a:cubicBezTo>
                  <a:cubicBezTo>
                    <a:pt x="185" y="98"/>
                    <a:pt x="185" y="99"/>
                    <a:pt x="184" y="99"/>
                  </a:cubicBezTo>
                  <a:cubicBezTo>
                    <a:pt x="183" y="99"/>
                    <a:pt x="183" y="100"/>
                    <a:pt x="182" y="99"/>
                  </a:cubicBezTo>
                  <a:cubicBezTo>
                    <a:pt x="182" y="99"/>
                    <a:pt x="182" y="100"/>
                    <a:pt x="181" y="99"/>
                  </a:cubicBezTo>
                  <a:close/>
                  <a:moveTo>
                    <a:pt x="218" y="78"/>
                  </a:moveTo>
                  <a:cubicBezTo>
                    <a:pt x="218" y="77"/>
                    <a:pt x="218" y="76"/>
                    <a:pt x="217" y="76"/>
                  </a:cubicBezTo>
                  <a:cubicBezTo>
                    <a:pt x="217" y="75"/>
                    <a:pt x="217" y="75"/>
                    <a:pt x="217" y="75"/>
                  </a:cubicBezTo>
                  <a:cubicBezTo>
                    <a:pt x="217" y="75"/>
                    <a:pt x="218" y="74"/>
                    <a:pt x="218" y="74"/>
                  </a:cubicBezTo>
                  <a:cubicBezTo>
                    <a:pt x="218" y="74"/>
                    <a:pt x="218" y="74"/>
                    <a:pt x="218" y="74"/>
                  </a:cubicBezTo>
                  <a:cubicBezTo>
                    <a:pt x="219" y="73"/>
                    <a:pt x="219" y="73"/>
                    <a:pt x="219" y="73"/>
                  </a:cubicBezTo>
                  <a:cubicBezTo>
                    <a:pt x="220" y="73"/>
                    <a:pt x="220" y="72"/>
                    <a:pt x="220" y="72"/>
                  </a:cubicBezTo>
                  <a:cubicBezTo>
                    <a:pt x="221" y="72"/>
                    <a:pt x="221" y="72"/>
                    <a:pt x="221" y="71"/>
                  </a:cubicBezTo>
                  <a:cubicBezTo>
                    <a:pt x="222" y="71"/>
                    <a:pt x="221" y="71"/>
                    <a:pt x="222" y="71"/>
                  </a:cubicBezTo>
                  <a:cubicBezTo>
                    <a:pt x="222" y="70"/>
                    <a:pt x="222" y="70"/>
                    <a:pt x="223" y="69"/>
                  </a:cubicBezTo>
                  <a:cubicBezTo>
                    <a:pt x="223" y="69"/>
                    <a:pt x="223" y="69"/>
                    <a:pt x="224" y="68"/>
                  </a:cubicBezTo>
                  <a:cubicBezTo>
                    <a:pt x="224" y="67"/>
                    <a:pt x="224" y="67"/>
                    <a:pt x="224" y="67"/>
                  </a:cubicBezTo>
                  <a:cubicBezTo>
                    <a:pt x="225" y="66"/>
                    <a:pt x="225" y="66"/>
                    <a:pt x="225" y="66"/>
                  </a:cubicBezTo>
                  <a:cubicBezTo>
                    <a:pt x="226" y="65"/>
                    <a:pt x="226" y="65"/>
                    <a:pt x="226" y="65"/>
                  </a:cubicBezTo>
                  <a:cubicBezTo>
                    <a:pt x="227" y="64"/>
                    <a:pt x="227" y="64"/>
                    <a:pt x="227" y="64"/>
                  </a:cubicBezTo>
                  <a:cubicBezTo>
                    <a:pt x="227" y="64"/>
                    <a:pt x="227" y="64"/>
                    <a:pt x="227" y="63"/>
                  </a:cubicBezTo>
                  <a:cubicBezTo>
                    <a:pt x="226" y="63"/>
                    <a:pt x="226" y="63"/>
                    <a:pt x="226" y="62"/>
                  </a:cubicBezTo>
                  <a:cubicBezTo>
                    <a:pt x="226" y="61"/>
                    <a:pt x="225" y="61"/>
                    <a:pt x="225" y="61"/>
                  </a:cubicBezTo>
                  <a:cubicBezTo>
                    <a:pt x="225" y="60"/>
                    <a:pt x="225" y="60"/>
                    <a:pt x="225" y="59"/>
                  </a:cubicBezTo>
                  <a:cubicBezTo>
                    <a:pt x="224" y="59"/>
                    <a:pt x="224" y="58"/>
                    <a:pt x="224" y="58"/>
                  </a:cubicBezTo>
                  <a:cubicBezTo>
                    <a:pt x="224" y="58"/>
                    <a:pt x="224" y="57"/>
                    <a:pt x="223" y="57"/>
                  </a:cubicBezTo>
                  <a:cubicBezTo>
                    <a:pt x="223" y="56"/>
                    <a:pt x="223" y="56"/>
                    <a:pt x="223" y="56"/>
                  </a:cubicBezTo>
                  <a:cubicBezTo>
                    <a:pt x="223" y="55"/>
                    <a:pt x="222" y="54"/>
                    <a:pt x="222" y="54"/>
                  </a:cubicBezTo>
                  <a:cubicBezTo>
                    <a:pt x="221" y="53"/>
                    <a:pt x="221" y="52"/>
                    <a:pt x="221" y="52"/>
                  </a:cubicBezTo>
                  <a:cubicBezTo>
                    <a:pt x="221" y="52"/>
                    <a:pt x="220" y="51"/>
                    <a:pt x="220" y="50"/>
                  </a:cubicBezTo>
                  <a:cubicBezTo>
                    <a:pt x="220" y="50"/>
                    <a:pt x="219" y="49"/>
                    <a:pt x="219" y="49"/>
                  </a:cubicBezTo>
                  <a:cubicBezTo>
                    <a:pt x="219" y="49"/>
                    <a:pt x="219" y="49"/>
                    <a:pt x="218" y="48"/>
                  </a:cubicBezTo>
                  <a:cubicBezTo>
                    <a:pt x="218" y="48"/>
                    <a:pt x="218" y="48"/>
                    <a:pt x="218" y="48"/>
                  </a:cubicBezTo>
                  <a:cubicBezTo>
                    <a:pt x="218" y="47"/>
                    <a:pt x="218" y="47"/>
                    <a:pt x="217" y="46"/>
                  </a:cubicBezTo>
                  <a:cubicBezTo>
                    <a:pt x="217" y="46"/>
                    <a:pt x="217" y="46"/>
                    <a:pt x="217" y="46"/>
                  </a:cubicBezTo>
                  <a:cubicBezTo>
                    <a:pt x="216" y="45"/>
                    <a:pt x="216" y="45"/>
                    <a:pt x="216" y="45"/>
                  </a:cubicBezTo>
                  <a:cubicBezTo>
                    <a:pt x="216" y="44"/>
                    <a:pt x="215" y="44"/>
                    <a:pt x="216" y="43"/>
                  </a:cubicBezTo>
                  <a:cubicBezTo>
                    <a:pt x="216" y="42"/>
                    <a:pt x="216" y="42"/>
                    <a:pt x="216" y="42"/>
                  </a:cubicBezTo>
                  <a:cubicBezTo>
                    <a:pt x="216" y="42"/>
                    <a:pt x="216" y="41"/>
                    <a:pt x="217" y="41"/>
                  </a:cubicBezTo>
                  <a:cubicBezTo>
                    <a:pt x="218" y="41"/>
                    <a:pt x="218" y="41"/>
                    <a:pt x="218" y="41"/>
                  </a:cubicBezTo>
                  <a:cubicBezTo>
                    <a:pt x="219" y="41"/>
                    <a:pt x="219" y="41"/>
                    <a:pt x="219" y="41"/>
                  </a:cubicBezTo>
                  <a:cubicBezTo>
                    <a:pt x="220" y="42"/>
                    <a:pt x="220" y="42"/>
                    <a:pt x="220" y="42"/>
                  </a:cubicBezTo>
                  <a:cubicBezTo>
                    <a:pt x="221" y="42"/>
                    <a:pt x="221" y="42"/>
                    <a:pt x="221" y="42"/>
                  </a:cubicBezTo>
                  <a:cubicBezTo>
                    <a:pt x="222" y="42"/>
                    <a:pt x="222" y="42"/>
                    <a:pt x="222" y="42"/>
                  </a:cubicBezTo>
                  <a:cubicBezTo>
                    <a:pt x="223" y="43"/>
                    <a:pt x="223" y="42"/>
                    <a:pt x="223" y="43"/>
                  </a:cubicBezTo>
                  <a:cubicBezTo>
                    <a:pt x="224" y="43"/>
                    <a:pt x="224" y="43"/>
                    <a:pt x="224" y="44"/>
                  </a:cubicBezTo>
                  <a:cubicBezTo>
                    <a:pt x="224" y="44"/>
                    <a:pt x="224" y="44"/>
                    <a:pt x="224" y="44"/>
                  </a:cubicBezTo>
                  <a:cubicBezTo>
                    <a:pt x="224" y="45"/>
                    <a:pt x="225" y="45"/>
                    <a:pt x="225" y="45"/>
                  </a:cubicBezTo>
                  <a:cubicBezTo>
                    <a:pt x="225" y="45"/>
                    <a:pt x="225" y="46"/>
                    <a:pt x="225" y="46"/>
                  </a:cubicBezTo>
                  <a:cubicBezTo>
                    <a:pt x="225" y="46"/>
                    <a:pt x="225" y="47"/>
                    <a:pt x="226" y="47"/>
                  </a:cubicBezTo>
                  <a:cubicBezTo>
                    <a:pt x="226" y="47"/>
                    <a:pt x="226" y="48"/>
                    <a:pt x="226" y="48"/>
                  </a:cubicBezTo>
                  <a:cubicBezTo>
                    <a:pt x="226" y="48"/>
                    <a:pt x="226" y="48"/>
                    <a:pt x="226" y="48"/>
                  </a:cubicBezTo>
                  <a:cubicBezTo>
                    <a:pt x="227" y="49"/>
                    <a:pt x="227" y="49"/>
                    <a:pt x="227" y="49"/>
                  </a:cubicBezTo>
                  <a:cubicBezTo>
                    <a:pt x="227" y="49"/>
                    <a:pt x="227" y="49"/>
                    <a:pt x="227" y="50"/>
                  </a:cubicBezTo>
                  <a:cubicBezTo>
                    <a:pt x="226" y="50"/>
                    <a:pt x="227" y="50"/>
                    <a:pt x="227" y="51"/>
                  </a:cubicBezTo>
                  <a:cubicBezTo>
                    <a:pt x="227" y="51"/>
                    <a:pt x="227" y="51"/>
                    <a:pt x="227" y="52"/>
                  </a:cubicBezTo>
                  <a:cubicBezTo>
                    <a:pt x="227" y="52"/>
                    <a:pt x="227" y="52"/>
                    <a:pt x="227" y="53"/>
                  </a:cubicBezTo>
                  <a:cubicBezTo>
                    <a:pt x="227" y="53"/>
                    <a:pt x="227" y="53"/>
                    <a:pt x="228" y="54"/>
                  </a:cubicBezTo>
                  <a:cubicBezTo>
                    <a:pt x="228" y="54"/>
                    <a:pt x="228" y="55"/>
                    <a:pt x="228" y="55"/>
                  </a:cubicBezTo>
                  <a:cubicBezTo>
                    <a:pt x="228" y="55"/>
                    <a:pt x="229" y="55"/>
                    <a:pt x="229" y="56"/>
                  </a:cubicBezTo>
                  <a:cubicBezTo>
                    <a:pt x="229" y="56"/>
                    <a:pt x="229" y="56"/>
                    <a:pt x="229" y="57"/>
                  </a:cubicBezTo>
                  <a:cubicBezTo>
                    <a:pt x="229" y="57"/>
                    <a:pt x="229" y="57"/>
                    <a:pt x="229" y="57"/>
                  </a:cubicBezTo>
                  <a:cubicBezTo>
                    <a:pt x="229" y="58"/>
                    <a:pt x="229" y="58"/>
                    <a:pt x="229" y="58"/>
                  </a:cubicBezTo>
                  <a:cubicBezTo>
                    <a:pt x="229" y="58"/>
                    <a:pt x="229" y="58"/>
                    <a:pt x="230" y="58"/>
                  </a:cubicBezTo>
                  <a:cubicBezTo>
                    <a:pt x="230" y="59"/>
                    <a:pt x="230" y="59"/>
                    <a:pt x="230" y="59"/>
                  </a:cubicBezTo>
                  <a:cubicBezTo>
                    <a:pt x="231" y="59"/>
                    <a:pt x="230" y="59"/>
                    <a:pt x="231" y="59"/>
                  </a:cubicBezTo>
                  <a:cubicBezTo>
                    <a:pt x="231" y="58"/>
                    <a:pt x="232" y="58"/>
                    <a:pt x="232" y="58"/>
                  </a:cubicBezTo>
                  <a:cubicBezTo>
                    <a:pt x="232" y="57"/>
                    <a:pt x="232" y="57"/>
                    <a:pt x="233" y="57"/>
                  </a:cubicBezTo>
                  <a:cubicBezTo>
                    <a:pt x="233" y="56"/>
                    <a:pt x="233" y="57"/>
                    <a:pt x="233" y="56"/>
                  </a:cubicBezTo>
                  <a:cubicBezTo>
                    <a:pt x="234" y="55"/>
                    <a:pt x="234" y="55"/>
                    <a:pt x="234" y="54"/>
                  </a:cubicBezTo>
                  <a:cubicBezTo>
                    <a:pt x="235" y="54"/>
                    <a:pt x="235" y="54"/>
                    <a:pt x="235" y="53"/>
                  </a:cubicBezTo>
                  <a:cubicBezTo>
                    <a:pt x="235" y="53"/>
                    <a:pt x="235" y="53"/>
                    <a:pt x="236" y="53"/>
                  </a:cubicBezTo>
                  <a:cubicBezTo>
                    <a:pt x="236" y="52"/>
                    <a:pt x="236" y="52"/>
                    <a:pt x="236" y="52"/>
                  </a:cubicBezTo>
                  <a:cubicBezTo>
                    <a:pt x="236" y="51"/>
                    <a:pt x="236" y="51"/>
                    <a:pt x="235" y="50"/>
                  </a:cubicBezTo>
                  <a:cubicBezTo>
                    <a:pt x="235" y="50"/>
                    <a:pt x="235" y="50"/>
                    <a:pt x="235" y="50"/>
                  </a:cubicBezTo>
                  <a:cubicBezTo>
                    <a:pt x="235" y="49"/>
                    <a:pt x="235" y="49"/>
                    <a:pt x="235" y="49"/>
                  </a:cubicBezTo>
                  <a:cubicBezTo>
                    <a:pt x="234" y="49"/>
                    <a:pt x="234" y="48"/>
                    <a:pt x="234" y="48"/>
                  </a:cubicBezTo>
                  <a:cubicBezTo>
                    <a:pt x="235" y="48"/>
                    <a:pt x="235" y="48"/>
                    <a:pt x="235" y="48"/>
                  </a:cubicBezTo>
                  <a:cubicBezTo>
                    <a:pt x="236" y="49"/>
                    <a:pt x="236" y="48"/>
                    <a:pt x="237" y="48"/>
                  </a:cubicBezTo>
                  <a:cubicBezTo>
                    <a:pt x="237" y="49"/>
                    <a:pt x="237" y="49"/>
                    <a:pt x="238" y="48"/>
                  </a:cubicBezTo>
                  <a:cubicBezTo>
                    <a:pt x="238" y="48"/>
                    <a:pt x="238" y="48"/>
                    <a:pt x="239" y="48"/>
                  </a:cubicBezTo>
                  <a:cubicBezTo>
                    <a:pt x="239" y="48"/>
                    <a:pt x="239" y="48"/>
                    <a:pt x="240" y="48"/>
                  </a:cubicBezTo>
                  <a:cubicBezTo>
                    <a:pt x="240" y="48"/>
                    <a:pt x="240" y="49"/>
                    <a:pt x="241" y="49"/>
                  </a:cubicBezTo>
                  <a:cubicBezTo>
                    <a:pt x="241" y="49"/>
                    <a:pt x="241" y="49"/>
                    <a:pt x="241" y="50"/>
                  </a:cubicBezTo>
                  <a:cubicBezTo>
                    <a:pt x="242" y="50"/>
                    <a:pt x="242" y="50"/>
                    <a:pt x="242" y="50"/>
                  </a:cubicBezTo>
                  <a:cubicBezTo>
                    <a:pt x="242" y="51"/>
                    <a:pt x="242" y="51"/>
                    <a:pt x="242" y="51"/>
                  </a:cubicBezTo>
                  <a:cubicBezTo>
                    <a:pt x="242" y="51"/>
                    <a:pt x="242" y="51"/>
                    <a:pt x="242" y="52"/>
                  </a:cubicBezTo>
                  <a:cubicBezTo>
                    <a:pt x="242" y="52"/>
                    <a:pt x="242" y="52"/>
                    <a:pt x="242" y="52"/>
                  </a:cubicBezTo>
                  <a:cubicBezTo>
                    <a:pt x="242" y="53"/>
                    <a:pt x="241" y="53"/>
                    <a:pt x="241" y="53"/>
                  </a:cubicBezTo>
                  <a:cubicBezTo>
                    <a:pt x="241" y="53"/>
                    <a:pt x="241" y="53"/>
                    <a:pt x="241" y="54"/>
                  </a:cubicBezTo>
                  <a:cubicBezTo>
                    <a:pt x="240" y="54"/>
                    <a:pt x="240" y="55"/>
                    <a:pt x="239" y="55"/>
                  </a:cubicBezTo>
                  <a:cubicBezTo>
                    <a:pt x="239" y="56"/>
                    <a:pt x="239" y="56"/>
                    <a:pt x="239" y="56"/>
                  </a:cubicBezTo>
                  <a:cubicBezTo>
                    <a:pt x="238" y="56"/>
                    <a:pt x="238" y="56"/>
                    <a:pt x="238" y="57"/>
                  </a:cubicBezTo>
                  <a:cubicBezTo>
                    <a:pt x="238" y="57"/>
                    <a:pt x="237" y="57"/>
                    <a:pt x="237" y="58"/>
                  </a:cubicBezTo>
                  <a:cubicBezTo>
                    <a:pt x="237" y="58"/>
                    <a:pt x="237" y="58"/>
                    <a:pt x="236" y="59"/>
                  </a:cubicBezTo>
                  <a:cubicBezTo>
                    <a:pt x="236" y="59"/>
                    <a:pt x="236" y="59"/>
                    <a:pt x="236" y="60"/>
                  </a:cubicBezTo>
                  <a:cubicBezTo>
                    <a:pt x="236" y="60"/>
                    <a:pt x="235" y="60"/>
                    <a:pt x="235" y="61"/>
                  </a:cubicBezTo>
                  <a:cubicBezTo>
                    <a:pt x="235" y="61"/>
                    <a:pt x="234" y="62"/>
                    <a:pt x="234" y="62"/>
                  </a:cubicBezTo>
                  <a:cubicBezTo>
                    <a:pt x="234" y="62"/>
                    <a:pt x="234" y="62"/>
                    <a:pt x="233" y="63"/>
                  </a:cubicBezTo>
                  <a:cubicBezTo>
                    <a:pt x="233" y="63"/>
                    <a:pt x="233" y="63"/>
                    <a:pt x="232" y="63"/>
                  </a:cubicBezTo>
                  <a:cubicBezTo>
                    <a:pt x="232" y="64"/>
                    <a:pt x="232" y="64"/>
                    <a:pt x="232" y="65"/>
                  </a:cubicBezTo>
                  <a:cubicBezTo>
                    <a:pt x="232" y="65"/>
                    <a:pt x="232" y="66"/>
                    <a:pt x="232" y="66"/>
                  </a:cubicBezTo>
                  <a:cubicBezTo>
                    <a:pt x="233" y="66"/>
                    <a:pt x="232" y="66"/>
                    <a:pt x="233" y="66"/>
                  </a:cubicBezTo>
                  <a:cubicBezTo>
                    <a:pt x="233" y="66"/>
                    <a:pt x="233" y="66"/>
                    <a:pt x="234" y="66"/>
                  </a:cubicBezTo>
                  <a:cubicBezTo>
                    <a:pt x="234" y="66"/>
                    <a:pt x="235" y="66"/>
                    <a:pt x="236" y="66"/>
                  </a:cubicBezTo>
                  <a:cubicBezTo>
                    <a:pt x="236" y="66"/>
                    <a:pt x="236" y="66"/>
                    <a:pt x="237" y="66"/>
                  </a:cubicBezTo>
                  <a:cubicBezTo>
                    <a:pt x="237" y="66"/>
                    <a:pt x="237" y="65"/>
                    <a:pt x="238" y="66"/>
                  </a:cubicBezTo>
                  <a:cubicBezTo>
                    <a:pt x="239" y="66"/>
                    <a:pt x="239" y="66"/>
                    <a:pt x="239" y="66"/>
                  </a:cubicBezTo>
                  <a:cubicBezTo>
                    <a:pt x="239" y="66"/>
                    <a:pt x="239" y="66"/>
                    <a:pt x="239" y="66"/>
                  </a:cubicBezTo>
                  <a:cubicBezTo>
                    <a:pt x="240" y="66"/>
                    <a:pt x="240" y="66"/>
                    <a:pt x="241" y="67"/>
                  </a:cubicBezTo>
                  <a:cubicBezTo>
                    <a:pt x="242" y="67"/>
                    <a:pt x="241" y="67"/>
                    <a:pt x="242" y="67"/>
                  </a:cubicBezTo>
                  <a:cubicBezTo>
                    <a:pt x="243" y="67"/>
                    <a:pt x="243" y="67"/>
                    <a:pt x="243" y="67"/>
                  </a:cubicBezTo>
                  <a:cubicBezTo>
                    <a:pt x="244" y="67"/>
                    <a:pt x="243" y="67"/>
                    <a:pt x="244" y="67"/>
                  </a:cubicBezTo>
                  <a:cubicBezTo>
                    <a:pt x="245" y="67"/>
                    <a:pt x="245" y="67"/>
                    <a:pt x="245" y="67"/>
                  </a:cubicBezTo>
                  <a:cubicBezTo>
                    <a:pt x="246" y="67"/>
                    <a:pt x="246" y="67"/>
                    <a:pt x="246" y="67"/>
                  </a:cubicBezTo>
                  <a:cubicBezTo>
                    <a:pt x="246" y="67"/>
                    <a:pt x="247" y="67"/>
                    <a:pt x="248" y="67"/>
                  </a:cubicBezTo>
                  <a:cubicBezTo>
                    <a:pt x="248" y="67"/>
                    <a:pt x="248" y="67"/>
                    <a:pt x="249" y="67"/>
                  </a:cubicBezTo>
                  <a:cubicBezTo>
                    <a:pt x="250" y="66"/>
                    <a:pt x="250" y="66"/>
                    <a:pt x="250" y="66"/>
                  </a:cubicBezTo>
                  <a:cubicBezTo>
                    <a:pt x="250" y="66"/>
                    <a:pt x="251" y="65"/>
                    <a:pt x="251" y="65"/>
                  </a:cubicBezTo>
                  <a:cubicBezTo>
                    <a:pt x="251" y="65"/>
                    <a:pt x="251" y="65"/>
                    <a:pt x="252" y="65"/>
                  </a:cubicBezTo>
                  <a:cubicBezTo>
                    <a:pt x="252" y="64"/>
                    <a:pt x="253" y="64"/>
                    <a:pt x="253" y="64"/>
                  </a:cubicBezTo>
                  <a:cubicBezTo>
                    <a:pt x="253" y="64"/>
                    <a:pt x="254" y="63"/>
                    <a:pt x="254" y="64"/>
                  </a:cubicBezTo>
                  <a:cubicBezTo>
                    <a:pt x="254" y="64"/>
                    <a:pt x="254" y="64"/>
                    <a:pt x="254" y="65"/>
                  </a:cubicBezTo>
                  <a:cubicBezTo>
                    <a:pt x="255" y="65"/>
                    <a:pt x="254" y="66"/>
                    <a:pt x="254" y="66"/>
                  </a:cubicBezTo>
                  <a:cubicBezTo>
                    <a:pt x="254" y="67"/>
                    <a:pt x="254" y="67"/>
                    <a:pt x="254" y="68"/>
                  </a:cubicBezTo>
                  <a:cubicBezTo>
                    <a:pt x="253" y="68"/>
                    <a:pt x="253" y="69"/>
                    <a:pt x="253" y="69"/>
                  </a:cubicBezTo>
                  <a:cubicBezTo>
                    <a:pt x="253" y="70"/>
                    <a:pt x="253" y="70"/>
                    <a:pt x="253" y="70"/>
                  </a:cubicBezTo>
                  <a:cubicBezTo>
                    <a:pt x="253" y="70"/>
                    <a:pt x="253" y="71"/>
                    <a:pt x="253" y="71"/>
                  </a:cubicBezTo>
                  <a:cubicBezTo>
                    <a:pt x="253" y="71"/>
                    <a:pt x="252" y="72"/>
                    <a:pt x="252" y="72"/>
                  </a:cubicBezTo>
                  <a:cubicBezTo>
                    <a:pt x="252" y="73"/>
                    <a:pt x="252" y="73"/>
                    <a:pt x="252" y="73"/>
                  </a:cubicBezTo>
                  <a:cubicBezTo>
                    <a:pt x="252" y="73"/>
                    <a:pt x="251" y="74"/>
                    <a:pt x="250" y="74"/>
                  </a:cubicBezTo>
                  <a:cubicBezTo>
                    <a:pt x="249" y="74"/>
                    <a:pt x="248" y="74"/>
                    <a:pt x="248" y="74"/>
                  </a:cubicBezTo>
                  <a:cubicBezTo>
                    <a:pt x="247" y="74"/>
                    <a:pt x="246" y="74"/>
                    <a:pt x="246" y="74"/>
                  </a:cubicBezTo>
                  <a:cubicBezTo>
                    <a:pt x="246" y="74"/>
                    <a:pt x="245" y="74"/>
                    <a:pt x="245" y="73"/>
                  </a:cubicBezTo>
                  <a:cubicBezTo>
                    <a:pt x="244" y="73"/>
                    <a:pt x="244" y="73"/>
                    <a:pt x="243" y="73"/>
                  </a:cubicBezTo>
                  <a:cubicBezTo>
                    <a:pt x="243" y="73"/>
                    <a:pt x="242" y="72"/>
                    <a:pt x="242" y="72"/>
                  </a:cubicBezTo>
                  <a:cubicBezTo>
                    <a:pt x="242" y="72"/>
                    <a:pt x="241" y="72"/>
                    <a:pt x="241" y="71"/>
                  </a:cubicBezTo>
                  <a:cubicBezTo>
                    <a:pt x="240" y="71"/>
                    <a:pt x="240" y="70"/>
                    <a:pt x="239" y="70"/>
                  </a:cubicBezTo>
                  <a:cubicBezTo>
                    <a:pt x="239" y="70"/>
                    <a:pt x="238" y="70"/>
                    <a:pt x="238" y="70"/>
                  </a:cubicBezTo>
                  <a:cubicBezTo>
                    <a:pt x="238" y="70"/>
                    <a:pt x="236" y="69"/>
                    <a:pt x="236" y="69"/>
                  </a:cubicBezTo>
                  <a:cubicBezTo>
                    <a:pt x="236" y="68"/>
                    <a:pt x="235" y="68"/>
                    <a:pt x="235" y="68"/>
                  </a:cubicBezTo>
                  <a:cubicBezTo>
                    <a:pt x="235" y="68"/>
                    <a:pt x="235" y="67"/>
                    <a:pt x="234" y="67"/>
                  </a:cubicBezTo>
                  <a:cubicBezTo>
                    <a:pt x="234" y="67"/>
                    <a:pt x="234" y="67"/>
                    <a:pt x="234" y="67"/>
                  </a:cubicBezTo>
                  <a:cubicBezTo>
                    <a:pt x="233" y="68"/>
                    <a:pt x="234" y="68"/>
                    <a:pt x="234" y="69"/>
                  </a:cubicBezTo>
                  <a:cubicBezTo>
                    <a:pt x="234" y="69"/>
                    <a:pt x="234" y="69"/>
                    <a:pt x="234" y="70"/>
                  </a:cubicBezTo>
                  <a:cubicBezTo>
                    <a:pt x="234" y="70"/>
                    <a:pt x="234" y="70"/>
                    <a:pt x="234" y="71"/>
                  </a:cubicBezTo>
                  <a:cubicBezTo>
                    <a:pt x="234" y="71"/>
                    <a:pt x="234" y="71"/>
                    <a:pt x="234" y="72"/>
                  </a:cubicBezTo>
                  <a:cubicBezTo>
                    <a:pt x="234" y="72"/>
                    <a:pt x="234" y="73"/>
                    <a:pt x="234" y="73"/>
                  </a:cubicBezTo>
                  <a:cubicBezTo>
                    <a:pt x="234" y="74"/>
                    <a:pt x="234" y="74"/>
                    <a:pt x="234" y="75"/>
                  </a:cubicBezTo>
                  <a:cubicBezTo>
                    <a:pt x="234" y="75"/>
                    <a:pt x="234" y="75"/>
                    <a:pt x="234" y="76"/>
                  </a:cubicBezTo>
                  <a:cubicBezTo>
                    <a:pt x="234" y="76"/>
                    <a:pt x="234" y="77"/>
                    <a:pt x="234" y="77"/>
                  </a:cubicBezTo>
                  <a:cubicBezTo>
                    <a:pt x="234" y="78"/>
                    <a:pt x="234" y="79"/>
                    <a:pt x="234" y="79"/>
                  </a:cubicBezTo>
                  <a:cubicBezTo>
                    <a:pt x="233" y="79"/>
                    <a:pt x="233" y="81"/>
                    <a:pt x="233" y="81"/>
                  </a:cubicBezTo>
                  <a:cubicBezTo>
                    <a:pt x="232" y="82"/>
                    <a:pt x="232" y="82"/>
                    <a:pt x="232" y="83"/>
                  </a:cubicBezTo>
                  <a:cubicBezTo>
                    <a:pt x="232" y="83"/>
                    <a:pt x="232" y="83"/>
                    <a:pt x="232" y="84"/>
                  </a:cubicBezTo>
                  <a:cubicBezTo>
                    <a:pt x="231" y="84"/>
                    <a:pt x="231" y="84"/>
                    <a:pt x="231" y="85"/>
                  </a:cubicBezTo>
                  <a:cubicBezTo>
                    <a:pt x="230" y="85"/>
                    <a:pt x="231" y="85"/>
                    <a:pt x="230" y="86"/>
                  </a:cubicBezTo>
                  <a:cubicBezTo>
                    <a:pt x="230" y="86"/>
                    <a:pt x="230" y="86"/>
                    <a:pt x="229" y="86"/>
                  </a:cubicBezTo>
                  <a:cubicBezTo>
                    <a:pt x="229" y="86"/>
                    <a:pt x="229" y="86"/>
                    <a:pt x="229" y="87"/>
                  </a:cubicBezTo>
                  <a:cubicBezTo>
                    <a:pt x="228" y="87"/>
                    <a:pt x="228" y="87"/>
                    <a:pt x="227" y="88"/>
                  </a:cubicBezTo>
                  <a:cubicBezTo>
                    <a:pt x="226" y="88"/>
                    <a:pt x="227" y="88"/>
                    <a:pt x="226" y="88"/>
                  </a:cubicBezTo>
                  <a:cubicBezTo>
                    <a:pt x="225" y="88"/>
                    <a:pt x="225" y="88"/>
                    <a:pt x="225" y="88"/>
                  </a:cubicBezTo>
                  <a:cubicBezTo>
                    <a:pt x="224" y="88"/>
                    <a:pt x="224" y="88"/>
                    <a:pt x="223" y="88"/>
                  </a:cubicBezTo>
                  <a:cubicBezTo>
                    <a:pt x="223" y="87"/>
                    <a:pt x="223" y="87"/>
                    <a:pt x="223" y="87"/>
                  </a:cubicBezTo>
                  <a:cubicBezTo>
                    <a:pt x="222" y="87"/>
                    <a:pt x="222" y="87"/>
                    <a:pt x="222" y="86"/>
                  </a:cubicBezTo>
                  <a:cubicBezTo>
                    <a:pt x="222" y="86"/>
                    <a:pt x="222" y="86"/>
                    <a:pt x="223" y="86"/>
                  </a:cubicBezTo>
                  <a:cubicBezTo>
                    <a:pt x="223" y="86"/>
                    <a:pt x="223" y="86"/>
                    <a:pt x="224" y="85"/>
                  </a:cubicBezTo>
                  <a:cubicBezTo>
                    <a:pt x="224" y="85"/>
                    <a:pt x="225" y="84"/>
                    <a:pt x="225" y="84"/>
                  </a:cubicBezTo>
                  <a:cubicBezTo>
                    <a:pt x="226" y="84"/>
                    <a:pt x="226" y="83"/>
                    <a:pt x="227" y="83"/>
                  </a:cubicBezTo>
                  <a:cubicBezTo>
                    <a:pt x="227" y="83"/>
                    <a:pt x="227" y="83"/>
                    <a:pt x="228" y="82"/>
                  </a:cubicBezTo>
                  <a:cubicBezTo>
                    <a:pt x="228" y="82"/>
                    <a:pt x="228" y="81"/>
                    <a:pt x="228" y="81"/>
                  </a:cubicBezTo>
                  <a:cubicBezTo>
                    <a:pt x="229" y="80"/>
                    <a:pt x="229" y="79"/>
                    <a:pt x="229" y="79"/>
                  </a:cubicBezTo>
                  <a:cubicBezTo>
                    <a:pt x="229" y="79"/>
                    <a:pt x="230" y="77"/>
                    <a:pt x="230" y="77"/>
                  </a:cubicBezTo>
                  <a:cubicBezTo>
                    <a:pt x="230" y="77"/>
                    <a:pt x="230" y="76"/>
                    <a:pt x="230" y="76"/>
                  </a:cubicBezTo>
                  <a:cubicBezTo>
                    <a:pt x="230" y="75"/>
                    <a:pt x="230" y="75"/>
                    <a:pt x="230" y="74"/>
                  </a:cubicBezTo>
                  <a:cubicBezTo>
                    <a:pt x="230" y="74"/>
                    <a:pt x="230" y="73"/>
                    <a:pt x="230" y="73"/>
                  </a:cubicBezTo>
                  <a:cubicBezTo>
                    <a:pt x="230" y="72"/>
                    <a:pt x="230" y="72"/>
                    <a:pt x="230" y="72"/>
                  </a:cubicBezTo>
                  <a:cubicBezTo>
                    <a:pt x="230" y="72"/>
                    <a:pt x="230" y="71"/>
                    <a:pt x="229" y="70"/>
                  </a:cubicBezTo>
                  <a:cubicBezTo>
                    <a:pt x="229" y="70"/>
                    <a:pt x="229" y="69"/>
                    <a:pt x="229" y="69"/>
                  </a:cubicBezTo>
                  <a:cubicBezTo>
                    <a:pt x="228" y="69"/>
                    <a:pt x="228" y="69"/>
                    <a:pt x="228" y="69"/>
                  </a:cubicBezTo>
                  <a:cubicBezTo>
                    <a:pt x="227" y="69"/>
                    <a:pt x="227" y="70"/>
                    <a:pt x="227" y="70"/>
                  </a:cubicBezTo>
                  <a:cubicBezTo>
                    <a:pt x="227" y="70"/>
                    <a:pt x="227" y="70"/>
                    <a:pt x="227" y="71"/>
                  </a:cubicBezTo>
                  <a:cubicBezTo>
                    <a:pt x="227" y="72"/>
                    <a:pt x="227" y="72"/>
                    <a:pt x="226" y="73"/>
                  </a:cubicBezTo>
                  <a:cubicBezTo>
                    <a:pt x="226" y="73"/>
                    <a:pt x="226" y="73"/>
                    <a:pt x="225" y="74"/>
                  </a:cubicBezTo>
                  <a:cubicBezTo>
                    <a:pt x="225" y="74"/>
                    <a:pt x="225" y="74"/>
                    <a:pt x="225" y="75"/>
                  </a:cubicBezTo>
                  <a:cubicBezTo>
                    <a:pt x="225" y="75"/>
                    <a:pt x="225" y="75"/>
                    <a:pt x="225" y="76"/>
                  </a:cubicBezTo>
                  <a:cubicBezTo>
                    <a:pt x="224" y="76"/>
                    <a:pt x="224" y="77"/>
                    <a:pt x="224" y="77"/>
                  </a:cubicBezTo>
                  <a:cubicBezTo>
                    <a:pt x="224" y="77"/>
                    <a:pt x="224" y="78"/>
                    <a:pt x="223" y="79"/>
                  </a:cubicBezTo>
                  <a:cubicBezTo>
                    <a:pt x="223" y="79"/>
                    <a:pt x="223" y="80"/>
                    <a:pt x="222" y="80"/>
                  </a:cubicBezTo>
                  <a:cubicBezTo>
                    <a:pt x="222" y="80"/>
                    <a:pt x="222" y="80"/>
                    <a:pt x="221" y="80"/>
                  </a:cubicBezTo>
                  <a:cubicBezTo>
                    <a:pt x="220" y="80"/>
                    <a:pt x="220" y="80"/>
                    <a:pt x="219" y="80"/>
                  </a:cubicBezTo>
                  <a:cubicBezTo>
                    <a:pt x="219" y="80"/>
                    <a:pt x="219" y="80"/>
                    <a:pt x="218" y="80"/>
                  </a:cubicBezTo>
                  <a:cubicBezTo>
                    <a:pt x="218" y="79"/>
                    <a:pt x="218" y="78"/>
                    <a:pt x="218" y="78"/>
                  </a:cubicBezTo>
                  <a:close/>
                  <a:moveTo>
                    <a:pt x="269" y="13"/>
                  </a:moveTo>
                  <a:cubicBezTo>
                    <a:pt x="269" y="13"/>
                    <a:pt x="268" y="13"/>
                    <a:pt x="268" y="12"/>
                  </a:cubicBezTo>
                  <a:cubicBezTo>
                    <a:pt x="268" y="12"/>
                    <a:pt x="268" y="12"/>
                    <a:pt x="269" y="12"/>
                  </a:cubicBezTo>
                  <a:cubicBezTo>
                    <a:pt x="269" y="11"/>
                    <a:pt x="269" y="12"/>
                    <a:pt x="269" y="11"/>
                  </a:cubicBezTo>
                  <a:cubicBezTo>
                    <a:pt x="269" y="10"/>
                    <a:pt x="269" y="10"/>
                    <a:pt x="270" y="10"/>
                  </a:cubicBezTo>
                  <a:cubicBezTo>
                    <a:pt x="270" y="9"/>
                    <a:pt x="270" y="9"/>
                    <a:pt x="270" y="9"/>
                  </a:cubicBezTo>
                  <a:cubicBezTo>
                    <a:pt x="270" y="10"/>
                    <a:pt x="270" y="9"/>
                    <a:pt x="271" y="10"/>
                  </a:cubicBezTo>
                  <a:cubicBezTo>
                    <a:pt x="271" y="10"/>
                    <a:pt x="271" y="10"/>
                    <a:pt x="271" y="10"/>
                  </a:cubicBezTo>
                  <a:cubicBezTo>
                    <a:pt x="272" y="11"/>
                    <a:pt x="272" y="11"/>
                    <a:pt x="272" y="11"/>
                  </a:cubicBezTo>
                  <a:cubicBezTo>
                    <a:pt x="272" y="12"/>
                    <a:pt x="272" y="13"/>
                    <a:pt x="272" y="13"/>
                  </a:cubicBezTo>
                  <a:cubicBezTo>
                    <a:pt x="273" y="13"/>
                    <a:pt x="273" y="14"/>
                    <a:pt x="273" y="14"/>
                  </a:cubicBezTo>
                  <a:cubicBezTo>
                    <a:pt x="273" y="15"/>
                    <a:pt x="273" y="15"/>
                    <a:pt x="273" y="16"/>
                  </a:cubicBezTo>
                  <a:cubicBezTo>
                    <a:pt x="273" y="16"/>
                    <a:pt x="273" y="16"/>
                    <a:pt x="273" y="16"/>
                  </a:cubicBezTo>
                  <a:cubicBezTo>
                    <a:pt x="272" y="16"/>
                    <a:pt x="272" y="17"/>
                    <a:pt x="272" y="16"/>
                  </a:cubicBezTo>
                  <a:cubicBezTo>
                    <a:pt x="272" y="16"/>
                    <a:pt x="272" y="16"/>
                    <a:pt x="271" y="15"/>
                  </a:cubicBezTo>
                  <a:cubicBezTo>
                    <a:pt x="271" y="15"/>
                    <a:pt x="271" y="15"/>
                    <a:pt x="271" y="14"/>
                  </a:cubicBezTo>
                  <a:cubicBezTo>
                    <a:pt x="271" y="14"/>
                    <a:pt x="270" y="14"/>
                    <a:pt x="270" y="13"/>
                  </a:cubicBezTo>
                  <a:cubicBezTo>
                    <a:pt x="270" y="13"/>
                    <a:pt x="269" y="13"/>
                    <a:pt x="269" y="13"/>
                  </a:cubicBezTo>
                  <a:close/>
                  <a:moveTo>
                    <a:pt x="272" y="22"/>
                  </a:moveTo>
                  <a:cubicBezTo>
                    <a:pt x="272" y="22"/>
                    <a:pt x="272" y="21"/>
                    <a:pt x="272" y="21"/>
                  </a:cubicBezTo>
                  <a:cubicBezTo>
                    <a:pt x="272" y="21"/>
                    <a:pt x="272" y="21"/>
                    <a:pt x="272" y="21"/>
                  </a:cubicBezTo>
                  <a:cubicBezTo>
                    <a:pt x="272" y="20"/>
                    <a:pt x="272" y="20"/>
                    <a:pt x="272" y="20"/>
                  </a:cubicBezTo>
                  <a:cubicBezTo>
                    <a:pt x="272" y="20"/>
                    <a:pt x="272" y="20"/>
                    <a:pt x="272" y="19"/>
                  </a:cubicBezTo>
                  <a:cubicBezTo>
                    <a:pt x="273" y="19"/>
                    <a:pt x="272" y="19"/>
                    <a:pt x="273" y="19"/>
                  </a:cubicBezTo>
                  <a:cubicBezTo>
                    <a:pt x="273" y="19"/>
                    <a:pt x="273" y="19"/>
                    <a:pt x="273" y="19"/>
                  </a:cubicBezTo>
                  <a:cubicBezTo>
                    <a:pt x="273" y="19"/>
                    <a:pt x="273" y="20"/>
                    <a:pt x="273" y="20"/>
                  </a:cubicBezTo>
                  <a:cubicBezTo>
                    <a:pt x="273" y="20"/>
                    <a:pt x="273" y="20"/>
                    <a:pt x="273" y="21"/>
                  </a:cubicBezTo>
                  <a:cubicBezTo>
                    <a:pt x="273" y="21"/>
                    <a:pt x="273" y="22"/>
                    <a:pt x="273" y="22"/>
                  </a:cubicBezTo>
                  <a:cubicBezTo>
                    <a:pt x="273" y="22"/>
                    <a:pt x="273" y="23"/>
                    <a:pt x="273" y="23"/>
                  </a:cubicBezTo>
                  <a:cubicBezTo>
                    <a:pt x="272" y="23"/>
                    <a:pt x="272" y="23"/>
                    <a:pt x="272" y="23"/>
                  </a:cubicBezTo>
                  <a:cubicBezTo>
                    <a:pt x="272" y="22"/>
                    <a:pt x="272" y="22"/>
                    <a:pt x="272" y="22"/>
                  </a:cubicBezTo>
                  <a:close/>
                  <a:moveTo>
                    <a:pt x="267" y="15"/>
                  </a:moveTo>
                  <a:cubicBezTo>
                    <a:pt x="267" y="15"/>
                    <a:pt x="268" y="15"/>
                    <a:pt x="268" y="15"/>
                  </a:cubicBezTo>
                  <a:cubicBezTo>
                    <a:pt x="268" y="15"/>
                    <a:pt x="268" y="15"/>
                    <a:pt x="269" y="15"/>
                  </a:cubicBezTo>
                  <a:cubicBezTo>
                    <a:pt x="269" y="16"/>
                    <a:pt x="269" y="16"/>
                    <a:pt x="269" y="16"/>
                  </a:cubicBezTo>
                  <a:cubicBezTo>
                    <a:pt x="270" y="16"/>
                    <a:pt x="270" y="17"/>
                    <a:pt x="270" y="17"/>
                  </a:cubicBezTo>
                  <a:cubicBezTo>
                    <a:pt x="270" y="17"/>
                    <a:pt x="270" y="18"/>
                    <a:pt x="270" y="18"/>
                  </a:cubicBezTo>
                  <a:cubicBezTo>
                    <a:pt x="270" y="19"/>
                    <a:pt x="270" y="19"/>
                    <a:pt x="270" y="19"/>
                  </a:cubicBezTo>
                  <a:cubicBezTo>
                    <a:pt x="270" y="19"/>
                    <a:pt x="271" y="20"/>
                    <a:pt x="270" y="20"/>
                  </a:cubicBezTo>
                  <a:cubicBezTo>
                    <a:pt x="270" y="20"/>
                    <a:pt x="270" y="21"/>
                    <a:pt x="270" y="21"/>
                  </a:cubicBezTo>
                  <a:cubicBezTo>
                    <a:pt x="269" y="20"/>
                    <a:pt x="269" y="21"/>
                    <a:pt x="269" y="20"/>
                  </a:cubicBezTo>
                  <a:cubicBezTo>
                    <a:pt x="269" y="20"/>
                    <a:pt x="269" y="20"/>
                    <a:pt x="268" y="20"/>
                  </a:cubicBezTo>
                  <a:cubicBezTo>
                    <a:pt x="268" y="19"/>
                    <a:pt x="267" y="19"/>
                    <a:pt x="267" y="19"/>
                  </a:cubicBezTo>
                  <a:cubicBezTo>
                    <a:pt x="267" y="19"/>
                    <a:pt x="268" y="19"/>
                    <a:pt x="268" y="18"/>
                  </a:cubicBezTo>
                  <a:cubicBezTo>
                    <a:pt x="268" y="18"/>
                    <a:pt x="269" y="18"/>
                    <a:pt x="269" y="17"/>
                  </a:cubicBezTo>
                  <a:cubicBezTo>
                    <a:pt x="268" y="17"/>
                    <a:pt x="268" y="16"/>
                    <a:pt x="268" y="16"/>
                  </a:cubicBezTo>
                  <a:cubicBezTo>
                    <a:pt x="268" y="16"/>
                    <a:pt x="267" y="16"/>
                    <a:pt x="267" y="15"/>
                  </a:cubicBezTo>
                  <a:cubicBezTo>
                    <a:pt x="267" y="15"/>
                    <a:pt x="267" y="15"/>
                    <a:pt x="267" y="15"/>
                  </a:cubicBezTo>
                  <a:close/>
                  <a:moveTo>
                    <a:pt x="263" y="23"/>
                  </a:moveTo>
                  <a:cubicBezTo>
                    <a:pt x="262" y="23"/>
                    <a:pt x="263" y="22"/>
                    <a:pt x="263" y="22"/>
                  </a:cubicBezTo>
                  <a:cubicBezTo>
                    <a:pt x="263" y="21"/>
                    <a:pt x="262" y="21"/>
                    <a:pt x="263" y="21"/>
                  </a:cubicBezTo>
                  <a:cubicBezTo>
                    <a:pt x="263" y="20"/>
                    <a:pt x="263" y="20"/>
                    <a:pt x="264" y="19"/>
                  </a:cubicBezTo>
                  <a:cubicBezTo>
                    <a:pt x="264" y="19"/>
                    <a:pt x="264" y="19"/>
                    <a:pt x="264" y="19"/>
                  </a:cubicBezTo>
                  <a:cubicBezTo>
                    <a:pt x="265" y="19"/>
                    <a:pt x="265" y="19"/>
                    <a:pt x="265" y="20"/>
                  </a:cubicBezTo>
                  <a:cubicBezTo>
                    <a:pt x="265" y="20"/>
                    <a:pt x="266" y="20"/>
                    <a:pt x="266" y="20"/>
                  </a:cubicBezTo>
                  <a:cubicBezTo>
                    <a:pt x="266" y="21"/>
                    <a:pt x="266" y="21"/>
                    <a:pt x="266" y="21"/>
                  </a:cubicBezTo>
                  <a:cubicBezTo>
                    <a:pt x="265" y="22"/>
                    <a:pt x="266" y="22"/>
                    <a:pt x="265" y="22"/>
                  </a:cubicBezTo>
                  <a:cubicBezTo>
                    <a:pt x="264" y="23"/>
                    <a:pt x="264" y="23"/>
                    <a:pt x="264" y="23"/>
                  </a:cubicBezTo>
                  <a:cubicBezTo>
                    <a:pt x="263" y="24"/>
                    <a:pt x="263" y="23"/>
                    <a:pt x="263" y="23"/>
                  </a:cubicBezTo>
                  <a:cubicBezTo>
                    <a:pt x="263" y="23"/>
                    <a:pt x="263" y="23"/>
                    <a:pt x="263" y="23"/>
                  </a:cubicBezTo>
                  <a:close/>
                  <a:moveTo>
                    <a:pt x="253" y="26"/>
                  </a:moveTo>
                  <a:cubicBezTo>
                    <a:pt x="254" y="25"/>
                    <a:pt x="254" y="25"/>
                    <a:pt x="255" y="25"/>
                  </a:cubicBezTo>
                  <a:cubicBezTo>
                    <a:pt x="255" y="25"/>
                    <a:pt x="256" y="25"/>
                    <a:pt x="256" y="25"/>
                  </a:cubicBezTo>
                  <a:cubicBezTo>
                    <a:pt x="257" y="26"/>
                    <a:pt x="257" y="26"/>
                    <a:pt x="257" y="26"/>
                  </a:cubicBezTo>
                  <a:cubicBezTo>
                    <a:pt x="257" y="26"/>
                    <a:pt x="258" y="27"/>
                    <a:pt x="258" y="27"/>
                  </a:cubicBezTo>
                  <a:cubicBezTo>
                    <a:pt x="258" y="27"/>
                    <a:pt x="258" y="28"/>
                    <a:pt x="259" y="28"/>
                  </a:cubicBezTo>
                  <a:cubicBezTo>
                    <a:pt x="259" y="29"/>
                    <a:pt x="259" y="29"/>
                    <a:pt x="259" y="29"/>
                  </a:cubicBezTo>
                  <a:cubicBezTo>
                    <a:pt x="259" y="29"/>
                    <a:pt x="260" y="30"/>
                    <a:pt x="260" y="30"/>
                  </a:cubicBezTo>
                  <a:cubicBezTo>
                    <a:pt x="260" y="30"/>
                    <a:pt x="260" y="30"/>
                    <a:pt x="261" y="30"/>
                  </a:cubicBezTo>
                  <a:cubicBezTo>
                    <a:pt x="261" y="30"/>
                    <a:pt x="261" y="30"/>
                    <a:pt x="261" y="30"/>
                  </a:cubicBezTo>
                  <a:cubicBezTo>
                    <a:pt x="261" y="29"/>
                    <a:pt x="261" y="29"/>
                    <a:pt x="261" y="29"/>
                  </a:cubicBezTo>
                  <a:cubicBezTo>
                    <a:pt x="261" y="28"/>
                    <a:pt x="261" y="28"/>
                    <a:pt x="260" y="28"/>
                  </a:cubicBezTo>
                  <a:cubicBezTo>
                    <a:pt x="260" y="27"/>
                    <a:pt x="260" y="27"/>
                    <a:pt x="259" y="27"/>
                  </a:cubicBezTo>
                  <a:cubicBezTo>
                    <a:pt x="259" y="26"/>
                    <a:pt x="259" y="26"/>
                    <a:pt x="258" y="25"/>
                  </a:cubicBezTo>
                  <a:cubicBezTo>
                    <a:pt x="258" y="25"/>
                    <a:pt x="258" y="25"/>
                    <a:pt x="257" y="24"/>
                  </a:cubicBezTo>
                  <a:cubicBezTo>
                    <a:pt x="257" y="24"/>
                    <a:pt x="256" y="24"/>
                    <a:pt x="256" y="23"/>
                  </a:cubicBezTo>
                  <a:cubicBezTo>
                    <a:pt x="256" y="23"/>
                    <a:pt x="256" y="23"/>
                    <a:pt x="256" y="23"/>
                  </a:cubicBezTo>
                  <a:cubicBezTo>
                    <a:pt x="255" y="22"/>
                    <a:pt x="255" y="22"/>
                    <a:pt x="255" y="22"/>
                  </a:cubicBezTo>
                  <a:cubicBezTo>
                    <a:pt x="254" y="21"/>
                    <a:pt x="254" y="22"/>
                    <a:pt x="254" y="21"/>
                  </a:cubicBezTo>
                  <a:cubicBezTo>
                    <a:pt x="253" y="21"/>
                    <a:pt x="253" y="21"/>
                    <a:pt x="253" y="21"/>
                  </a:cubicBezTo>
                  <a:cubicBezTo>
                    <a:pt x="253" y="21"/>
                    <a:pt x="252" y="21"/>
                    <a:pt x="252" y="20"/>
                  </a:cubicBezTo>
                  <a:cubicBezTo>
                    <a:pt x="252" y="20"/>
                    <a:pt x="251" y="20"/>
                    <a:pt x="251" y="20"/>
                  </a:cubicBezTo>
                  <a:cubicBezTo>
                    <a:pt x="251" y="20"/>
                    <a:pt x="251" y="20"/>
                    <a:pt x="251" y="19"/>
                  </a:cubicBezTo>
                  <a:cubicBezTo>
                    <a:pt x="250" y="19"/>
                    <a:pt x="250" y="19"/>
                    <a:pt x="250" y="19"/>
                  </a:cubicBezTo>
                  <a:cubicBezTo>
                    <a:pt x="250" y="19"/>
                    <a:pt x="249" y="19"/>
                    <a:pt x="249" y="19"/>
                  </a:cubicBezTo>
                  <a:cubicBezTo>
                    <a:pt x="249" y="19"/>
                    <a:pt x="249" y="19"/>
                    <a:pt x="249" y="19"/>
                  </a:cubicBezTo>
                  <a:cubicBezTo>
                    <a:pt x="249" y="18"/>
                    <a:pt x="249" y="18"/>
                    <a:pt x="250" y="17"/>
                  </a:cubicBezTo>
                  <a:cubicBezTo>
                    <a:pt x="250" y="17"/>
                    <a:pt x="250" y="17"/>
                    <a:pt x="251" y="16"/>
                  </a:cubicBezTo>
                  <a:cubicBezTo>
                    <a:pt x="251" y="16"/>
                    <a:pt x="252" y="16"/>
                    <a:pt x="252" y="16"/>
                  </a:cubicBezTo>
                  <a:cubicBezTo>
                    <a:pt x="253" y="16"/>
                    <a:pt x="253" y="16"/>
                    <a:pt x="253" y="16"/>
                  </a:cubicBezTo>
                  <a:cubicBezTo>
                    <a:pt x="253" y="16"/>
                    <a:pt x="254" y="16"/>
                    <a:pt x="254" y="16"/>
                  </a:cubicBezTo>
                  <a:cubicBezTo>
                    <a:pt x="254" y="16"/>
                    <a:pt x="254" y="16"/>
                    <a:pt x="255" y="16"/>
                  </a:cubicBezTo>
                  <a:cubicBezTo>
                    <a:pt x="255" y="16"/>
                    <a:pt x="255" y="16"/>
                    <a:pt x="256" y="16"/>
                  </a:cubicBezTo>
                  <a:cubicBezTo>
                    <a:pt x="256" y="16"/>
                    <a:pt x="256" y="16"/>
                    <a:pt x="257" y="16"/>
                  </a:cubicBezTo>
                  <a:cubicBezTo>
                    <a:pt x="257" y="17"/>
                    <a:pt x="257" y="16"/>
                    <a:pt x="257" y="17"/>
                  </a:cubicBezTo>
                  <a:cubicBezTo>
                    <a:pt x="257" y="18"/>
                    <a:pt x="257" y="18"/>
                    <a:pt x="258" y="18"/>
                  </a:cubicBezTo>
                  <a:cubicBezTo>
                    <a:pt x="258" y="18"/>
                    <a:pt x="258" y="18"/>
                    <a:pt x="258" y="19"/>
                  </a:cubicBezTo>
                  <a:cubicBezTo>
                    <a:pt x="258" y="19"/>
                    <a:pt x="258" y="19"/>
                    <a:pt x="259" y="20"/>
                  </a:cubicBezTo>
                  <a:cubicBezTo>
                    <a:pt x="259" y="20"/>
                    <a:pt x="259" y="20"/>
                    <a:pt x="259" y="21"/>
                  </a:cubicBezTo>
                  <a:cubicBezTo>
                    <a:pt x="259" y="21"/>
                    <a:pt x="260" y="21"/>
                    <a:pt x="260" y="22"/>
                  </a:cubicBezTo>
                  <a:cubicBezTo>
                    <a:pt x="260" y="22"/>
                    <a:pt x="260" y="23"/>
                    <a:pt x="260" y="23"/>
                  </a:cubicBezTo>
                  <a:cubicBezTo>
                    <a:pt x="261" y="23"/>
                    <a:pt x="262" y="23"/>
                    <a:pt x="262" y="22"/>
                  </a:cubicBezTo>
                  <a:cubicBezTo>
                    <a:pt x="262" y="22"/>
                    <a:pt x="262" y="22"/>
                    <a:pt x="262" y="21"/>
                  </a:cubicBezTo>
                  <a:cubicBezTo>
                    <a:pt x="262" y="21"/>
                    <a:pt x="262" y="20"/>
                    <a:pt x="262" y="20"/>
                  </a:cubicBezTo>
                  <a:cubicBezTo>
                    <a:pt x="262" y="20"/>
                    <a:pt x="262" y="19"/>
                    <a:pt x="262" y="19"/>
                  </a:cubicBezTo>
                  <a:cubicBezTo>
                    <a:pt x="262" y="19"/>
                    <a:pt x="262" y="18"/>
                    <a:pt x="261" y="19"/>
                  </a:cubicBezTo>
                  <a:cubicBezTo>
                    <a:pt x="261" y="19"/>
                    <a:pt x="260" y="19"/>
                    <a:pt x="260" y="19"/>
                  </a:cubicBezTo>
                  <a:cubicBezTo>
                    <a:pt x="260" y="18"/>
                    <a:pt x="259" y="18"/>
                    <a:pt x="259" y="18"/>
                  </a:cubicBezTo>
                  <a:cubicBezTo>
                    <a:pt x="259" y="18"/>
                    <a:pt x="258" y="18"/>
                    <a:pt x="259" y="17"/>
                  </a:cubicBezTo>
                  <a:cubicBezTo>
                    <a:pt x="259" y="17"/>
                    <a:pt x="259" y="17"/>
                    <a:pt x="259" y="17"/>
                  </a:cubicBezTo>
                  <a:cubicBezTo>
                    <a:pt x="260" y="16"/>
                    <a:pt x="260" y="16"/>
                    <a:pt x="261" y="16"/>
                  </a:cubicBezTo>
                  <a:cubicBezTo>
                    <a:pt x="261" y="15"/>
                    <a:pt x="261" y="15"/>
                    <a:pt x="262" y="15"/>
                  </a:cubicBezTo>
                  <a:cubicBezTo>
                    <a:pt x="262" y="15"/>
                    <a:pt x="262" y="15"/>
                    <a:pt x="262" y="14"/>
                  </a:cubicBezTo>
                  <a:cubicBezTo>
                    <a:pt x="262" y="14"/>
                    <a:pt x="262" y="14"/>
                    <a:pt x="262" y="13"/>
                  </a:cubicBezTo>
                  <a:cubicBezTo>
                    <a:pt x="262" y="12"/>
                    <a:pt x="262" y="11"/>
                    <a:pt x="262" y="11"/>
                  </a:cubicBezTo>
                  <a:cubicBezTo>
                    <a:pt x="261" y="11"/>
                    <a:pt x="261" y="10"/>
                    <a:pt x="261" y="10"/>
                  </a:cubicBezTo>
                  <a:cubicBezTo>
                    <a:pt x="261" y="9"/>
                    <a:pt x="261" y="8"/>
                    <a:pt x="261" y="8"/>
                  </a:cubicBezTo>
                  <a:cubicBezTo>
                    <a:pt x="261" y="8"/>
                    <a:pt x="261" y="7"/>
                    <a:pt x="261" y="7"/>
                  </a:cubicBezTo>
                  <a:cubicBezTo>
                    <a:pt x="261" y="6"/>
                    <a:pt x="260" y="6"/>
                    <a:pt x="260" y="6"/>
                  </a:cubicBezTo>
                  <a:cubicBezTo>
                    <a:pt x="260" y="5"/>
                    <a:pt x="259" y="4"/>
                    <a:pt x="259" y="4"/>
                  </a:cubicBezTo>
                  <a:cubicBezTo>
                    <a:pt x="259" y="4"/>
                    <a:pt x="259" y="3"/>
                    <a:pt x="259" y="3"/>
                  </a:cubicBezTo>
                  <a:cubicBezTo>
                    <a:pt x="259" y="3"/>
                    <a:pt x="259" y="3"/>
                    <a:pt x="259" y="3"/>
                  </a:cubicBezTo>
                  <a:cubicBezTo>
                    <a:pt x="259" y="2"/>
                    <a:pt x="259" y="2"/>
                    <a:pt x="259" y="2"/>
                  </a:cubicBezTo>
                  <a:cubicBezTo>
                    <a:pt x="259" y="2"/>
                    <a:pt x="259" y="2"/>
                    <a:pt x="259" y="1"/>
                  </a:cubicBezTo>
                  <a:cubicBezTo>
                    <a:pt x="260" y="1"/>
                    <a:pt x="260" y="1"/>
                    <a:pt x="260" y="1"/>
                  </a:cubicBezTo>
                  <a:cubicBezTo>
                    <a:pt x="260" y="1"/>
                    <a:pt x="260" y="1"/>
                    <a:pt x="261" y="1"/>
                  </a:cubicBezTo>
                  <a:cubicBezTo>
                    <a:pt x="261" y="1"/>
                    <a:pt x="262" y="2"/>
                    <a:pt x="262" y="2"/>
                  </a:cubicBezTo>
                  <a:cubicBezTo>
                    <a:pt x="262" y="2"/>
                    <a:pt x="262" y="2"/>
                    <a:pt x="263" y="2"/>
                  </a:cubicBezTo>
                  <a:cubicBezTo>
                    <a:pt x="263" y="2"/>
                    <a:pt x="263" y="2"/>
                    <a:pt x="263" y="2"/>
                  </a:cubicBezTo>
                  <a:cubicBezTo>
                    <a:pt x="264" y="2"/>
                    <a:pt x="264" y="2"/>
                    <a:pt x="264" y="3"/>
                  </a:cubicBezTo>
                  <a:cubicBezTo>
                    <a:pt x="264" y="3"/>
                    <a:pt x="265" y="3"/>
                    <a:pt x="265" y="4"/>
                  </a:cubicBezTo>
                  <a:cubicBezTo>
                    <a:pt x="266" y="4"/>
                    <a:pt x="266" y="4"/>
                    <a:pt x="266" y="5"/>
                  </a:cubicBezTo>
                  <a:cubicBezTo>
                    <a:pt x="266" y="5"/>
                    <a:pt x="266" y="5"/>
                    <a:pt x="266" y="6"/>
                  </a:cubicBezTo>
                  <a:cubicBezTo>
                    <a:pt x="266" y="6"/>
                    <a:pt x="265" y="7"/>
                    <a:pt x="265" y="7"/>
                  </a:cubicBezTo>
                  <a:cubicBezTo>
                    <a:pt x="266" y="7"/>
                    <a:pt x="265" y="8"/>
                    <a:pt x="265" y="8"/>
                  </a:cubicBezTo>
                  <a:cubicBezTo>
                    <a:pt x="266" y="8"/>
                    <a:pt x="266" y="8"/>
                    <a:pt x="265" y="9"/>
                  </a:cubicBezTo>
                  <a:cubicBezTo>
                    <a:pt x="265" y="9"/>
                    <a:pt x="265" y="10"/>
                    <a:pt x="265" y="10"/>
                  </a:cubicBezTo>
                  <a:cubicBezTo>
                    <a:pt x="265" y="10"/>
                    <a:pt x="265" y="10"/>
                    <a:pt x="265" y="10"/>
                  </a:cubicBezTo>
                  <a:cubicBezTo>
                    <a:pt x="265" y="11"/>
                    <a:pt x="265" y="11"/>
                    <a:pt x="265" y="11"/>
                  </a:cubicBezTo>
                  <a:cubicBezTo>
                    <a:pt x="265" y="12"/>
                    <a:pt x="265" y="12"/>
                    <a:pt x="265" y="12"/>
                  </a:cubicBezTo>
                  <a:cubicBezTo>
                    <a:pt x="265" y="13"/>
                    <a:pt x="265" y="13"/>
                    <a:pt x="265" y="13"/>
                  </a:cubicBezTo>
                  <a:cubicBezTo>
                    <a:pt x="266" y="13"/>
                    <a:pt x="266" y="14"/>
                    <a:pt x="266" y="13"/>
                  </a:cubicBezTo>
                  <a:cubicBezTo>
                    <a:pt x="267" y="13"/>
                    <a:pt x="267" y="13"/>
                    <a:pt x="267" y="13"/>
                  </a:cubicBezTo>
                  <a:cubicBezTo>
                    <a:pt x="268" y="12"/>
                    <a:pt x="267" y="12"/>
                    <a:pt x="267" y="12"/>
                  </a:cubicBezTo>
                  <a:cubicBezTo>
                    <a:pt x="267" y="12"/>
                    <a:pt x="267" y="12"/>
                    <a:pt x="266" y="11"/>
                  </a:cubicBezTo>
                  <a:cubicBezTo>
                    <a:pt x="266" y="11"/>
                    <a:pt x="266" y="11"/>
                    <a:pt x="266" y="11"/>
                  </a:cubicBezTo>
                  <a:cubicBezTo>
                    <a:pt x="266" y="11"/>
                    <a:pt x="266" y="11"/>
                    <a:pt x="266" y="10"/>
                  </a:cubicBezTo>
                  <a:cubicBezTo>
                    <a:pt x="267" y="9"/>
                    <a:pt x="267" y="9"/>
                    <a:pt x="267" y="9"/>
                  </a:cubicBezTo>
                  <a:cubicBezTo>
                    <a:pt x="267" y="8"/>
                    <a:pt x="268" y="8"/>
                    <a:pt x="268" y="8"/>
                  </a:cubicBezTo>
                  <a:cubicBezTo>
                    <a:pt x="268" y="7"/>
                    <a:pt x="268" y="7"/>
                    <a:pt x="268" y="6"/>
                  </a:cubicBezTo>
                  <a:cubicBezTo>
                    <a:pt x="268" y="6"/>
                    <a:pt x="268" y="6"/>
                    <a:pt x="268" y="5"/>
                  </a:cubicBezTo>
                  <a:cubicBezTo>
                    <a:pt x="268" y="5"/>
                    <a:pt x="268" y="4"/>
                    <a:pt x="269" y="3"/>
                  </a:cubicBezTo>
                  <a:cubicBezTo>
                    <a:pt x="269" y="3"/>
                    <a:pt x="269" y="3"/>
                    <a:pt x="270" y="2"/>
                  </a:cubicBezTo>
                  <a:cubicBezTo>
                    <a:pt x="270" y="1"/>
                    <a:pt x="270" y="2"/>
                    <a:pt x="270" y="1"/>
                  </a:cubicBezTo>
                  <a:cubicBezTo>
                    <a:pt x="271" y="1"/>
                    <a:pt x="270" y="1"/>
                    <a:pt x="271" y="0"/>
                  </a:cubicBezTo>
                  <a:cubicBezTo>
                    <a:pt x="272" y="0"/>
                    <a:pt x="272" y="0"/>
                    <a:pt x="272" y="0"/>
                  </a:cubicBezTo>
                  <a:cubicBezTo>
                    <a:pt x="273" y="0"/>
                    <a:pt x="273" y="0"/>
                    <a:pt x="273" y="1"/>
                  </a:cubicBezTo>
                  <a:cubicBezTo>
                    <a:pt x="274" y="1"/>
                    <a:pt x="274" y="1"/>
                    <a:pt x="274" y="1"/>
                  </a:cubicBezTo>
                  <a:cubicBezTo>
                    <a:pt x="274" y="2"/>
                    <a:pt x="274" y="2"/>
                    <a:pt x="274" y="2"/>
                  </a:cubicBezTo>
                  <a:cubicBezTo>
                    <a:pt x="274" y="3"/>
                    <a:pt x="274" y="3"/>
                    <a:pt x="274" y="4"/>
                  </a:cubicBezTo>
                  <a:cubicBezTo>
                    <a:pt x="274" y="4"/>
                    <a:pt x="274" y="4"/>
                    <a:pt x="274" y="5"/>
                  </a:cubicBezTo>
                  <a:cubicBezTo>
                    <a:pt x="274" y="6"/>
                    <a:pt x="274" y="6"/>
                    <a:pt x="274" y="7"/>
                  </a:cubicBezTo>
                  <a:cubicBezTo>
                    <a:pt x="274" y="7"/>
                    <a:pt x="274" y="7"/>
                    <a:pt x="274" y="8"/>
                  </a:cubicBezTo>
                  <a:cubicBezTo>
                    <a:pt x="274" y="8"/>
                    <a:pt x="274" y="8"/>
                    <a:pt x="274" y="9"/>
                  </a:cubicBezTo>
                  <a:cubicBezTo>
                    <a:pt x="274" y="10"/>
                    <a:pt x="274" y="10"/>
                    <a:pt x="274" y="10"/>
                  </a:cubicBezTo>
                  <a:cubicBezTo>
                    <a:pt x="274" y="11"/>
                    <a:pt x="274" y="11"/>
                    <a:pt x="274" y="12"/>
                  </a:cubicBezTo>
                  <a:cubicBezTo>
                    <a:pt x="274" y="12"/>
                    <a:pt x="274" y="12"/>
                    <a:pt x="275" y="13"/>
                  </a:cubicBezTo>
                  <a:cubicBezTo>
                    <a:pt x="275" y="13"/>
                    <a:pt x="275" y="14"/>
                    <a:pt x="275" y="14"/>
                  </a:cubicBezTo>
                  <a:cubicBezTo>
                    <a:pt x="275" y="14"/>
                    <a:pt x="274" y="15"/>
                    <a:pt x="275" y="15"/>
                  </a:cubicBezTo>
                  <a:cubicBezTo>
                    <a:pt x="275" y="16"/>
                    <a:pt x="275" y="16"/>
                    <a:pt x="275" y="16"/>
                  </a:cubicBezTo>
                  <a:cubicBezTo>
                    <a:pt x="275" y="16"/>
                    <a:pt x="275" y="16"/>
                    <a:pt x="275" y="17"/>
                  </a:cubicBezTo>
                  <a:cubicBezTo>
                    <a:pt x="275" y="17"/>
                    <a:pt x="275" y="17"/>
                    <a:pt x="275" y="17"/>
                  </a:cubicBezTo>
                  <a:cubicBezTo>
                    <a:pt x="276" y="17"/>
                    <a:pt x="276" y="17"/>
                    <a:pt x="276" y="17"/>
                  </a:cubicBezTo>
                  <a:cubicBezTo>
                    <a:pt x="276" y="17"/>
                    <a:pt x="276" y="17"/>
                    <a:pt x="277" y="16"/>
                  </a:cubicBezTo>
                  <a:cubicBezTo>
                    <a:pt x="277" y="16"/>
                    <a:pt x="277" y="16"/>
                    <a:pt x="277" y="15"/>
                  </a:cubicBezTo>
                  <a:cubicBezTo>
                    <a:pt x="277" y="15"/>
                    <a:pt x="277" y="14"/>
                    <a:pt x="278" y="14"/>
                  </a:cubicBezTo>
                  <a:cubicBezTo>
                    <a:pt x="278" y="14"/>
                    <a:pt x="277" y="13"/>
                    <a:pt x="278" y="13"/>
                  </a:cubicBezTo>
                  <a:cubicBezTo>
                    <a:pt x="279" y="12"/>
                    <a:pt x="279" y="12"/>
                    <a:pt x="279" y="11"/>
                  </a:cubicBezTo>
                  <a:cubicBezTo>
                    <a:pt x="280" y="11"/>
                    <a:pt x="280" y="11"/>
                    <a:pt x="281" y="11"/>
                  </a:cubicBezTo>
                  <a:cubicBezTo>
                    <a:pt x="281" y="11"/>
                    <a:pt x="281" y="11"/>
                    <a:pt x="282" y="11"/>
                  </a:cubicBezTo>
                  <a:cubicBezTo>
                    <a:pt x="282" y="12"/>
                    <a:pt x="282" y="12"/>
                    <a:pt x="282" y="12"/>
                  </a:cubicBezTo>
                  <a:cubicBezTo>
                    <a:pt x="282" y="12"/>
                    <a:pt x="283" y="12"/>
                    <a:pt x="283" y="12"/>
                  </a:cubicBezTo>
                  <a:cubicBezTo>
                    <a:pt x="282" y="13"/>
                    <a:pt x="282" y="13"/>
                    <a:pt x="283" y="13"/>
                  </a:cubicBezTo>
                  <a:cubicBezTo>
                    <a:pt x="283" y="14"/>
                    <a:pt x="283" y="14"/>
                    <a:pt x="282" y="14"/>
                  </a:cubicBezTo>
                  <a:cubicBezTo>
                    <a:pt x="282" y="15"/>
                    <a:pt x="282" y="15"/>
                    <a:pt x="282" y="15"/>
                  </a:cubicBezTo>
                  <a:cubicBezTo>
                    <a:pt x="282" y="16"/>
                    <a:pt x="282" y="16"/>
                    <a:pt x="282" y="16"/>
                  </a:cubicBezTo>
                  <a:cubicBezTo>
                    <a:pt x="282" y="17"/>
                    <a:pt x="282" y="17"/>
                    <a:pt x="282" y="17"/>
                  </a:cubicBezTo>
                  <a:cubicBezTo>
                    <a:pt x="282" y="18"/>
                    <a:pt x="281" y="18"/>
                    <a:pt x="281" y="18"/>
                  </a:cubicBezTo>
                  <a:cubicBezTo>
                    <a:pt x="281" y="19"/>
                    <a:pt x="281" y="19"/>
                    <a:pt x="281" y="19"/>
                  </a:cubicBezTo>
                  <a:cubicBezTo>
                    <a:pt x="281" y="20"/>
                    <a:pt x="281" y="20"/>
                    <a:pt x="281" y="20"/>
                  </a:cubicBezTo>
                  <a:cubicBezTo>
                    <a:pt x="281" y="21"/>
                    <a:pt x="281" y="21"/>
                    <a:pt x="281" y="21"/>
                  </a:cubicBezTo>
                  <a:cubicBezTo>
                    <a:pt x="281" y="21"/>
                    <a:pt x="281" y="22"/>
                    <a:pt x="281" y="22"/>
                  </a:cubicBezTo>
                  <a:cubicBezTo>
                    <a:pt x="280" y="22"/>
                    <a:pt x="281" y="23"/>
                    <a:pt x="280" y="23"/>
                  </a:cubicBezTo>
                  <a:cubicBezTo>
                    <a:pt x="280" y="23"/>
                    <a:pt x="280" y="24"/>
                    <a:pt x="280" y="24"/>
                  </a:cubicBezTo>
                  <a:cubicBezTo>
                    <a:pt x="280" y="24"/>
                    <a:pt x="279" y="24"/>
                    <a:pt x="280" y="24"/>
                  </a:cubicBezTo>
                  <a:cubicBezTo>
                    <a:pt x="280" y="25"/>
                    <a:pt x="280" y="25"/>
                    <a:pt x="280" y="25"/>
                  </a:cubicBezTo>
                  <a:cubicBezTo>
                    <a:pt x="280" y="26"/>
                    <a:pt x="281" y="25"/>
                    <a:pt x="281" y="26"/>
                  </a:cubicBezTo>
                  <a:cubicBezTo>
                    <a:pt x="281" y="26"/>
                    <a:pt x="282" y="26"/>
                    <a:pt x="282" y="26"/>
                  </a:cubicBezTo>
                  <a:cubicBezTo>
                    <a:pt x="282" y="27"/>
                    <a:pt x="282" y="27"/>
                    <a:pt x="282" y="28"/>
                  </a:cubicBezTo>
                  <a:cubicBezTo>
                    <a:pt x="282" y="28"/>
                    <a:pt x="282" y="29"/>
                    <a:pt x="282" y="29"/>
                  </a:cubicBezTo>
                  <a:cubicBezTo>
                    <a:pt x="282" y="29"/>
                    <a:pt x="282" y="29"/>
                    <a:pt x="282" y="30"/>
                  </a:cubicBezTo>
                  <a:cubicBezTo>
                    <a:pt x="282" y="31"/>
                    <a:pt x="282" y="31"/>
                    <a:pt x="282" y="31"/>
                  </a:cubicBezTo>
                  <a:cubicBezTo>
                    <a:pt x="282" y="32"/>
                    <a:pt x="282" y="33"/>
                    <a:pt x="283" y="33"/>
                  </a:cubicBezTo>
                  <a:cubicBezTo>
                    <a:pt x="283" y="33"/>
                    <a:pt x="283" y="33"/>
                    <a:pt x="284" y="32"/>
                  </a:cubicBezTo>
                  <a:cubicBezTo>
                    <a:pt x="284" y="31"/>
                    <a:pt x="284" y="31"/>
                    <a:pt x="285" y="30"/>
                  </a:cubicBezTo>
                  <a:cubicBezTo>
                    <a:pt x="285" y="30"/>
                    <a:pt x="285" y="30"/>
                    <a:pt x="285" y="29"/>
                  </a:cubicBezTo>
                  <a:cubicBezTo>
                    <a:pt x="286" y="29"/>
                    <a:pt x="286" y="28"/>
                    <a:pt x="286" y="28"/>
                  </a:cubicBezTo>
                  <a:cubicBezTo>
                    <a:pt x="286" y="27"/>
                    <a:pt x="286" y="27"/>
                    <a:pt x="287" y="27"/>
                  </a:cubicBezTo>
                  <a:cubicBezTo>
                    <a:pt x="287" y="26"/>
                    <a:pt x="287" y="26"/>
                    <a:pt x="288" y="26"/>
                  </a:cubicBezTo>
                  <a:cubicBezTo>
                    <a:pt x="288" y="26"/>
                    <a:pt x="289" y="26"/>
                    <a:pt x="289" y="26"/>
                  </a:cubicBezTo>
                  <a:cubicBezTo>
                    <a:pt x="290" y="27"/>
                    <a:pt x="290" y="27"/>
                    <a:pt x="290" y="27"/>
                  </a:cubicBezTo>
                  <a:cubicBezTo>
                    <a:pt x="290" y="27"/>
                    <a:pt x="291" y="27"/>
                    <a:pt x="290" y="28"/>
                  </a:cubicBezTo>
                  <a:cubicBezTo>
                    <a:pt x="290" y="29"/>
                    <a:pt x="290" y="29"/>
                    <a:pt x="290" y="29"/>
                  </a:cubicBezTo>
                  <a:cubicBezTo>
                    <a:pt x="289" y="30"/>
                    <a:pt x="289" y="30"/>
                    <a:pt x="289" y="30"/>
                  </a:cubicBezTo>
                  <a:cubicBezTo>
                    <a:pt x="289" y="30"/>
                    <a:pt x="289" y="31"/>
                    <a:pt x="289" y="31"/>
                  </a:cubicBezTo>
                  <a:cubicBezTo>
                    <a:pt x="289" y="31"/>
                    <a:pt x="289" y="31"/>
                    <a:pt x="289" y="32"/>
                  </a:cubicBezTo>
                  <a:cubicBezTo>
                    <a:pt x="288" y="33"/>
                    <a:pt x="288" y="32"/>
                    <a:pt x="287" y="32"/>
                  </a:cubicBezTo>
                  <a:cubicBezTo>
                    <a:pt x="287" y="32"/>
                    <a:pt x="287" y="33"/>
                    <a:pt x="286" y="33"/>
                  </a:cubicBezTo>
                  <a:cubicBezTo>
                    <a:pt x="286" y="33"/>
                    <a:pt x="286" y="34"/>
                    <a:pt x="286" y="34"/>
                  </a:cubicBezTo>
                  <a:cubicBezTo>
                    <a:pt x="286" y="35"/>
                    <a:pt x="286" y="35"/>
                    <a:pt x="286" y="35"/>
                  </a:cubicBezTo>
                  <a:cubicBezTo>
                    <a:pt x="286" y="36"/>
                    <a:pt x="286" y="36"/>
                    <a:pt x="287" y="36"/>
                  </a:cubicBezTo>
                  <a:cubicBezTo>
                    <a:pt x="287" y="37"/>
                    <a:pt x="287" y="37"/>
                    <a:pt x="288" y="37"/>
                  </a:cubicBezTo>
                  <a:cubicBezTo>
                    <a:pt x="288" y="38"/>
                    <a:pt x="289" y="39"/>
                    <a:pt x="290" y="39"/>
                  </a:cubicBezTo>
                  <a:cubicBezTo>
                    <a:pt x="291" y="40"/>
                    <a:pt x="291" y="40"/>
                    <a:pt x="292" y="41"/>
                  </a:cubicBezTo>
                  <a:cubicBezTo>
                    <a:pt x="292" y="41"/>
                    <a:pt x="292" y="41"/>
                    <a:pt x="292" y="42"/>
                  </a:cubicBezTo>
                  <a:cubicBezTo>
                    <a:pt x="293" y="42"/>
                    <a:pt x="292" y="43"/>
                    <a:pt x="293" y="44"/>
                  </a:cubicBezTo>
                  <a:cubicBezTo>
                    <a:pt x="293" y="44"/>
                    <a:pt x="293" y="46"/>
                    <a:pt x="293" y="46"/>
                  </a:cubicBezTo>
                  <a:cubicBezTo>
                    <a:pt x="292" y="47"/>
                    <a:pt x="293" y="48"/>
                    <a:pt x="292" y="48"/>
                  </a:cubicBezTo>
                  <a:cubicBezTo>
                    <a:pt x="290" y="49"/>
                    <a:pt x="290" y="48"/>
                    <a:pt x="289" y="48"/>
                  </a:cubicBezTo>
                  <a:cubicBezTo>
                    <a:pt x="288" y="48"/>
                    <a:pt x="287" y="48"/>
                    <a:pt x="286" y="48"/>
                  </a:cubicBezTo>
                  <a:cubicBezTo>
                    <a:pt x="286" y="48"/>
                    <a:pt x="285" y="48"/>
                    <a:pt x="284" y="48"/>
                  </a:cubicBezTo>
                  <a:cubicBezTo>
                    <a:pt x="284" y="48"/>
                    <a:pt x="283" y="48"/>
                    <a:pt x="283" y="48"/>
                  </a:cubicBezTo>
                  <a:cubicBezTo>
                    <a:pt x="282" y="48"/>
                    <a:pt x="282" y="48"/>
                    <a:pt x="282" y="48"/>
                  </a:cubicBezTo>
                  <a:cubicBezTo>
                    <a:pt x="282" y="48"/>
                    <a:pt x="282" y="48"/>
                    <a:pt x="283" y="48"/>
                  </a:cubicBezTo>
                  <a:cubicBezTo>
                    <a:pt x="283" y="47"/>
                    <a:pt x="283" y="47"/>
                    <a:pt x="284" y="47"/>
                  </a:cubicBezTo>
                  <a:cubicBezTo>
                    <a:pt x="285" y="47"/>
                    <a:pt x="285" y="46"/>
                    <a:pt x="286" y="46"/>
                  </a:cubicBezTo>
                  <a:cubicBezTo>
                    <a:pt x="286" y="46"/>
                    <a:pt x="286" y="46"/>
                    <a:pt x="286" y="45"/>
                  </a:cubicBezTo>
                  <a:cubicBezTo>
                    <a:pt x="287" y="44"/>
                    <a:pt x="287" y="44"/>
                    <a:pt x="287" y="44"/>
                  </a:cubicBezTo>
                  <a:cubicBezTo>
                    <a:pt x="287" y="43"/>
                    <a:pt x="287" y="43"/>
                    <a:pt x="287" y="43"/>
                  </a:cubicBezTo>
                  <a:cubicBezTo>
                    <a:pt x="286" y="42"/>
                    <a:pt x="286" y="42"/>
                    <a:pt x="286" y="42"/>
                  </a:cubicBezTo>
                  <a:cubicBezTo>
                    <a:pt x="286" y="42"/>
                    <a:pt x="286" y="42"/>
                    <a:pt x="285" y="41"/>
                  </a:cubicBezTo>
                  <a:cubicBezTo>
                    <a:pt x="284" y="41"/>
                    <a:pt x="284" y="41"/>
                    <a:pt x="283" y="40"/>
                  </a:cubicBezTo>
                  <a:cubicBezTo>
                    <a:pt x="283" y="40"/>
                    <a:pt x="283" y="40"/>
                    <a:pt x="283" y="40"/>
                  </a:cubicBezTo>
                  <a:cubicBezTo>
                    <a:pt x="282" y="40"/>
                    <a:pt x="282" y="39"/>
                    <a:pt x="282" y="40"/>
                  </a:cubicBezTo>
                  <a:cubicBezTo>
                    <a:pt x="281" y="41"/>
                    <a:pt x="281" y="41"/>
                    <a:pt x="280" y="42"/>
                  </a:cubicBezTo>
                  <a:cubicBezTo>
                    <a:pt x="280" y="43"/>
                    <a:pt x="280" y="43"/>
                    <a:pt x="280" y="44"/>
                  </a:cubicBezTo>
                  <a:cubicBezTo>
                    <a:pt x="280" y="44"/>
                    <a:pt x="279" y="45"/>
                    <a:pt x="279" y="45"/>
                  </a:cubicBezTo>
                  <a:cubicBezTo>
                    <a:pt x="279" y="46"/>
                    <a:pt x="279" y="46"/>
                    <a:pt x="278" y="47"/>
                  </a:cubicBezTo>
                  <a:cubicBezTo>
                    <a:pt x="278" y="47"/>
                    <a:pt x="277" y="47"/>
                    <a:pt x="277" y="47"/>
                  </a:cubicBezTo>
                  <a:cubicBezTo>
                    <a:pt x="277" y="47"/>
                    <a:pt x="276" y="47"/>
                    <a:pt x="275" y="47"/>
                  </a:cubicBezTo>
                  <a:cubicBezTo>
                    <a:pt x="275" y="48"/>
                    <a:pt x="274" y="48"/>
                    <a:pt x="274" y="47"/>
                  </a:cubicBezTo>
                  <a:cubicBezTo>
                    <a:pt x="274" y="47"/>
                    <a:pt x="273" y="46"/>
                    <a:pt x="273" y="46"/>
                  </a:cubicBezTo>
                  <a:cubicBezTo>
                    <a:pt x="273" y="46"/>
                    <a:pt x="273" y="46"/>
                    <a:pt x="273" y="45"/>
                  </a:cubicBezTo>
                  <a:cubicBezTo>
                    <a:pt x="274" y="45"/>
                    <a:pt x="274" y="45"/>
                    <a:pt x="274" y="44"/>
                  </a:cubicBezTo>
                  <a:cubicBezTo>
                    <a:pt x="274" y="44"/>
                    <a:pt x="274" y="44"/>
                    <a:pt x="275" y="43"/>
                  </a:cubicBezTo>
                  <a:cubicBezTo>
                    <a:pt x="275" y="43"/>
                    <a:pt x="275" y="43"/>
                    <a:pt x="276" y="43"/>
                  </a:cubicBezTo>
                  <a:cubicBezTo>
                    <a:pt x="276" y="42"/>
                    <a:pt x="276" y="42"/>
                    <a:pt x="276" y="42"/>
                  </a:cubicBezTo>
                  <a:cubicBezTo>
                    <a:pt x="277" y="41"/>
                    <a:pt x="276" y="41"/>
                    <a:pt x="277" y="41"/>
                  </a:cubicBezTo>
                  <a:cubicBezTo>
                    <a:pt x="278" y="40"/>
                    <a:pt x="277" y="40"/>
                    <a:pt x="278" y="39"/>
                  </a:cubicBezTo>
                  <a:cubicBezTo>
                    <a:pt x="278" y="39"/>
                    <a:pt x="279" y="38"/>
                    <a:pt x="279" y="38"/>
                  </a:cubicBezTo>
                  <a:cubicBezTo>
                    <a:pt x="279" y="38"/>
                    <a:pt x="279" y="38"/>
                    <a:pt x="280" y="37"/>
                  </a:cubicBezTo>
                  <a:cubicBezTo>
                    <a:pt x="280" y="37"/>
                    <a:pt x="280" y="37"/>
                    <a:pt x="280" y="37"/>
                  </a:cubicBezTo>
                  <a:cubicBezTo>
                    <a:pt x="280" y="37"/>
                    <a:pt x="280" y="37"/>
                    <a:pt x="280" y="36"/>
                  </a:cubicBezTo>
                  <a:cubicBezTo>
                    <a:pt x="279" y="36"/>
                    <a:pt x="279" y="36"/>
                    <a:pt x="279" y="36"/>
                  </a:cubicBezTo>
                  <a:cubicBezTo>
                    <a:pt x="279" y="36"/>
                    <a:pt x="279" y="36"/>
                    <a:pt x="278" y="35"/>
                  </a:cubicBezTo>
                  <a:cubicBezTo>
                    <a:pt x="278" y="35"/>
                    <a:pt x="279" y="35"/>
                    <a:pt x="279" y="35"/>
                  </a:cubicBezTo>
                  <a:cubicBezTo>
                    <a:pt x="279" y="35"/>
                    <a:pt x="279" y="33"/>
                    <a:pt x="279" y="33"/>
                  </a:cubicBezTo>
                  <a:cubicBezTo>
                    <a:pt x="279" y="33"/>
                    <a:pt x="279" y="33"/>
                    <a:pt x="279" y="33"/>
                  </a:cubicBezTo>
                  <a:cubicBezTo>
                    <a:pt x="278" y="32"/>
                    <a:pt x="278" y="32"/>
                    <a:pt x="278" y="32"/>
                  </a:cubicBezTo>
                  <a:cubicBezTo>
                    <a:pt x="277" y="32"/>
                    <a:pt x="277" y="32"/>
                    <a:pt x="277" y="32"/>
                  </a:cubicBezTo>
                  <a:cubicBezTo>
                    <a:pt x="276" y="33"/>
                    <a:pt x="276" y="33"/>
                    <a:pt x="275" y="33"/>
                  </a:cubicBezTo>
                  <a:cubicBezTo>
                    <a:pt x="275" y="33"/>
                    <a:pt x="274" y="33"/>
                    <a:pt x="274" y="33"/>
                  </a:cubicBezTo>
                  <a:cubicBezTo>
                    <a:pt x="275" y="33"/>
                    <a:pt x="275" y="32"/>
                    <a:pt x="275" y="32"/>
                  </a:cubicBezTo>
                  <a:cubicBezTo>
                    <a:pt x="275" y="31"/>
                    <a:pt x="275" y="32"/>
                    <a:pt x="275" y="31"/>
                  </a:cubicBezTo>
                  <a:cubicBezTo>
                    <a:pt x="276" y="30"/>
                    <a:pt x="276" y="30"/>
                    <a:pt x="276" y="30"/>
                  </a:cubicBezTo>
                  <a:cubicBezTo>
                    <a:pt x="277" y="30"/>
                    <a:pt x="277" y="30"/>
                    <a:pt x="277" y="29"/>
                  </a:cubicBezTo>
                  <a:cubicBezTo>
                    <a:pt x="277" y="28"/>
                    <a:pt x="277" y="28"/>
                    <a:pt x="277" y="28"/>
                  </a:cubicBezTo>
                  <a:cubicBezTo>
                    <a:pt x="277" y="27"/>
                    <a:pt x="276" y="28"/>
                    <a:pt x="277" y="27"/>
                  </a:cubicBezTo>
                  <a:cubicBezTo>
                    <a:pt x="277" y="27"/>
                    <a:pt x="277" y="27"/>
                    <a:pt x="277" y="26"/>
                  </a:cubicBezTo>
                  <a:cubicBezTo>
                    <a:pt x="278" y="25"/>
                    <a:pt x="278" y="25"/>
                    <a:pt x="278" y="24"/>
                  </a:cubicBezTo>
                  <a:cubicBezTo>
                    <a:pt x="279" y="23"/>
                    <a:pt x="279" y="23"/>
                    <a:pt x="279" y="23"/>
                  </a:cubicBezTo>
                  <a:cubicBezTo>
                    <a:pt x="279" y="22"/>
                    <a:pt x="280" y="21"/>
                    <a:pt x="279" y="21"/>
                  </a:cubicBezTo>
                  <a:cubicBezTo>
                    <a:pt x="279" y="20"/>
                    <a:pt x="279" y="20"/>
                    <a:pt x="279" y="20"/>
                  </a:cubicBezTo>
                  <a:cubicBezTo>
                    <a:pt x="279" y="19"/>
                    <a:pt x="279" y="19"/>
                    <a:pt x="279" y="19"/>
                  </a:cubicBezTo>
                  <a:cubicBezTo>
                    <a:pt x="279" y="19"/>
                    <a:pt x="279" y="18"/>
                    <a:pt x="278" y="18"/>
                  </a:cubicBezTo>
                  <a:cubicBezTo>
                    <a:pt x="278" y="19"/>
                    <a:pt x="278" y="18"/>
                    <a:pt x="278" y="19"/>
                  </a:cubicBezTo>
                  <a:cubicBezTo>
                    <a:pt x="277" y="19"/>
                    <a:pt x="277" y="19"/>
                    <a:pt x="277" y="20"/>
                  </a:cubicBezTo>
                  <a:cubicBezTo>
                    <a:pt x="277" y="20"/>
                    <a:pt x="277" y="20"/>
                    <a:pt x="277" y="21"/>
                  </a:cubicBezTo>
                  <a:cubicBezTo>
                    <a:pt x="277" y="22"/>
                    <a:pt x="277" y="22"/>
                    <a:pt x="277" y="23"/>
                  </a:cubicBezTo>
                  <a:cubicBezTo>
                    <a:pt x="277" y="23"/>
                    <a:pt x="276" y="24"/>
                    <a:pt x="276" y="24"/>
                  </a:cubicBezTo>
                  <a:cubicBezTo>
                    <a:pt x="275" y="24"/>
                    <a:pt x="275" y="24"/>
                    <a:pt x="275" y="24"/>
                  </a:cubicBezTo>
                  <a:cubicBezTo>
                    <a:pt x="275" y="24"/>
                    <a:pt x="275" y="24"/>
                    <a:pt x="274" y="25"/>
                  </a:cubicBezTo>
                  <a:cubicBezTo>
                    <a:pt x="273" y="26"/>
                    <a:pt x="274" y="26"/>
                    <a:pt x="274" y="26"/>
                  </a:cubicBezTo>
                  <a:cubicBezTo>
                    <a:pt x="273" y="27"/>
                    <a:pt x="273" y="28"/>
                    <a:pt x="273" y="28"/>
                  </a:cubicBezTo>
                  <a:cubicBezTo>
                    <a:pt x="273" y="28"/>
                    <a:pt x="273" y="29"/>
                    <a:pt x="273" y="29"/>
                  </a:cubicBezTo>
                  <a:cubicBezTo>
                    <a:pt x="272" y="30"/>
                    <a:pt x="272" y="30"/>
                    <a:pt x="272" y="31"/>
                  </a:cubicBezTo>
                  <a:cubicBezTo>
                    <a:pt x="271" y="32"/>
                    <a:pt x="271" y="33"/>
                    <a:pt x="270" y="33"/>
                  </a:cubicBezTo>
                  <a:cubicBezTo>
                    <a:pt x="270" y="34"/>
                    <a:pt x="269" y="35"/>
                    <a:pt x="269" y="35"/>
                  </a:cubicBezTo>
                  <a:cubicBezTo>
                    <a:pt x="268" y="35"/>
                    <a:pt x="267" y="35"/>
                    <a:pt x="267" y="35"/>
                  </a:cubicBezTo>
                  <a:cubicBezTo>
                    <a:pt x="266" y="34"/>
                    <a:pt x="266" y="34"/>
                    <a:pt x="266" y="34"/>
                  </a:cubicBezTo>
                  <a:cubicBezTo>
                    <a:pt x="266" y="33"/>
                    <a:pt x="266" y="33"/>
                    <a:pt x="266" y="33"/>
                  </a:cubicBezTo>
                  <a:cubicBezTo>
                    <a:pt x="267" y="32"/>
                    <a:pt x="266" y="32"/>
                    <a:pt x="267" y="32"/>
                  </a:cubicBezTo>
                  <a:cubicBezTo>
                    <a:pt x="267" y="31"/>
                    <a:pt x="267" y="31"/>
                    <a:pt x="268" y="30"/>
                  </a:cubicBezTo>
                  <a:cubicBezTo>
                    <a:pt x="268" y="30"/>
                    <a:pt x="269" y="30"/>
                    <a:pt x="269" y="29"/>
                  </a:cubicBezTo>
                  <a:cubicBezTo>
                    <a:pt x="270" y="28"/>
                    <a:pt x="270" y="28"/>
                    <a:pt x="271" y="28"/>
                  </a:cubicBezTo>
                  <a:cubicBezTo>
                    <a:pt x="271" y="27"/>
                    <a:pt x="271" y="27"/>
                    <a:pt x="271" y="26"/>
                  </a:cubicBezTo>
                  <a:cubicBezTo>
                    <a:pt x="271" y="26"/>
                    <a:pt x="271" y="26"/>
                    <a:pt x="271" y="26"/>
                  </a:cubicBezTo>
                  <a:cubicBezTo>
                    <a:pt x="272" y="25"/>
                    <a:pt x="272" y="25"/>
                    <a:pt x="271" y="25"/>
                  </a:cubicBezTo>
                  <a:cubicBezTo>
                    <a:pt x="271" y="25"/>
                    <a:pt x="270" y="25"/>
                    <a:pt x="270" y="25"/>
                  </a:cubicBezTo>
                  <a:cubicBezTo>
                    <a:pt x="269" y="25"/>
                    <a:pt x="269" y="24"/>
                    <a:pt x="269" y="25"/>
                  </a:cubicBezTo>
                  <a:cubicBezTo>
                    <a:pt x="268" y="25"/>
                    <a:pt x="268" y="25"/>
                    <a:pt x="268" y="25"/>
                  </a:cubicBezTo>
                  <a:cubicBezTo>
                    <a:pt x="268" y="26"/>
                    <a:pt x="268" y="27"/>
                    <a:pt x="268" y="27"/>
                  </a:cubicBezTo>
                  <a:cubicBezTo>
                    <a:pt x="267" y="27"/>
                    <a:pt x="267" y="28"/>
                    <a:pt x="267" y="28"/>
                  </a:cubicBezTo>
                  <a:cubicBezTo>
                    <a:pt x="267" y="29"/>
                    <a:pt x="266" y="29"/>
                    <a:pt x="266" y="29"/>
                  </a:cubicBezTo>
                  <a:cubicBezTo>
                    <a:pt x="265" y="29"/>
                    <a:pt x="265" y="28"/>
                    <a:pt x="265" y="28"/>
                  </a:cubicBezTo>
                  <a:cubicBezTo>
                    <a:pt x="265" y="28"/>
                    <a:pt x="264" y="27"/>
                    <a:pt x="264" y="27"/>
                  </a:cubicBezTo>
                  <a:cubicBezTo>
                    <a:pt x="265" y="26"/>
                    <a:pt x="265" y="26"/>
                    <a:pt x="265" y="26"/>
                  </a:cubicBezTo>
                  <a:cubicBezTo>
                    <a:pt x="265" y="25"/>
                    <a:pt x="265" y="25"/>
                    <a:pt x="265" y="25"/>
                  </a:cubicBezTo>
                  <a:cubicBezTo>
                    <a:pt x="264" y="24"/>
                    <a:pt x="264" y="25"/>
                    <a:pt x="264" y="25"/>
                  </a:cubicBezTo>
                  <a:cubicBezTo>
                    <a:pt x="264" y="25"/>
                    <a:pt x="264" y="25"/>
                    <a:pt x="263" y="25"/>
                  </a:cubicBezTo>
                  <a:cubicBezTo>
                    <a:pt x="263" y="24"/>
                    <a:pt x="263" y="24"/>
                    <a:pt x="263" y="25"/>
                  </a:cubicBezTo>
                  <a:cubicBezTo>
                    <a:pt x="263" y="25"/>
                    <a:pt x="262" y="25"/>
                    <a:pt x="262" y="25"/>
                  </a:cubicBezTo>
                  <a:cubicBezTo>
                    <a:pt x="262" y="25"/>
                    <a:pt x="262" y="25"/>
                    <a:pt x="262" y="25"/>
                  </a:cubicBezTo>
                  <a:cubicBezTo>
                    <a:pt x="262" y="25"/>
                    <a:pt x="262" y="25"/>
                    <a:pt x="261" y="25"/>
                  </a:cubicBezTo>
                  <a:cubicBezTo>
                    <a:pt x="261" y="26"/>
                    <a:pt x="261" y="26"/>
                    <a:pt x="261" y="26"/>
                  </a:cubicBezTo>
                  <a:cubicBezTo>
                    <a:pt x="261" y="26"/>
                    <a:pt x="262" y="26"/>
                    <a:pt x="262" y="26"/>
                  </a:cubicBezTo>
                  <a:cubicBezTo>
                    <a:pt x="262" y="26"/>
                    <a:pt x="262" y="26"/>
                    <a:pt x="262" y="26"/>
                  </a:cubicBezTo>
                  <a:cubicBezTo>
                    <a:pt x="262" y="26"/>
                    <a:pt x="262" y="26"/>
                    <a:pt x="262" y="27"/>
                  </a:cubicBezTo>
                  <a:cubicBezTo>
                    <a:pt x="262" y="28"/>
                    <a:pt x="262" y="28"/>
                    <a:pt x="262" y="28"/>
                  </a:cubicBezTo>
                  <a:cubicBezTo>
                    <a:pt x="262" y="29"/>
                    <a:pt x="262" y="29"/>
                    <a:pt x="262" y="29"/>
                  </a:cubicBezTo>
                  <a:cubicBezTo>
                    <a:pt x="262" y="30"/>
                    <a:pt x="263" y="30"/>
                    <a:pt x="263" y="31"/>
                  </a:cubicBezTo>
                  <a:cubicBezTo>
                    <a:pt x="263" y="31"/>
                    <a:pt x="263" y="31"/>
                    <a:pt x="263" y="32"/>
                  </a:cubicBezTo>
                  <a:cubicBezTo>
                    <a:pt x="263" y="32"/>
                    <a:pt x="263" y="33"/>
                    <a:pt x="263" y="34"/>
                  </a:cubicBezTo>
                  <a:cubicBezTo>
                    <a:pt x="263" y="34"/>
                    <a:pt x="262" y="34"/>
                    <a:pt x="262" y="35"/>
                  </a:cubicBezTo>
                  <a:cubicBezTo>
                    <a:pt x="261" y="35"/>
                    <a:pt x="261" y="36"/>
                    <a:pt x="260" y="36"/>
                  </a:cubicBezTo>
                  <a:cubicBezTo>
                    <a:pt x="260" y="36"/>
                    <a:pt x="260" y="36"/>
                    <a:pt x="259" y="36"/>
                  </a:cubicBezTo>
                  <a:cubicBezTo>
                    <a:pt x="259" y="36"/>
                    <a:pt x="258" y="36"/>
                    <a:pt x="258" y="35"/>
                  </a:cubicBezTo>
                  <a:cubicBezTo>
                    <a:pt x="258" y="34"/>
                    <a:pt x="258" y="34"/>
                    <a:pt x="258" y="33"/>
                  </a:cubicBezTo>
                  <a:cubicBezTo>
                    <a:pt x="258" y="32"/>
                    <a:pt x="258" y="32"/>
                    <a:pt x="258" y="32"/>
                  </a:cubicBezTo>
                  <a:cubicBezTo>
                    <a:pt x="258" y="31"/>
                    <a:pt x="258" y="31"/>
                    <a:pt x="258" y="30"/>
                  </a:cubicBezTo>
                  <a:cubicBezTo>
                    <a:pt x="258" y="30"/>
                    <a:pt x="257" y="30"/>
                    <a:pt x="257" y="29"/>
                  </a:cubicBezTo>
                  <a:cubicBezTo>
                    <a:pt x="257" y="29"/>
                    <a:pt x="257" y="29"/>
                    <a:pt x="256" y="29"/>
                  </a:cubicBezTo>
                  <a:cubicBezTo>
                    <a:pt x="256" y="29"/>
                    <a:pt x="255" y="28"/>
                    <a:pt x="255" y="28"/>
                  </a:cubicBezTo>
                  <a:cubicBezTo>
                    <a:pt x="255" y="28"/>
                    <a:pt x="254" y="28"/>
                    <a:pt x="253" y="28"/>
                  </a:cubicBezTo>
                  <a:cubicBezTo>
                    <a:pt x="253" y="27"/>
                    <a:pt x="253" y="27"/>
                    <a:pt x="253" y="26"/>
                  </a:cubicBezTo>
                  <a:close/>
                  <a:moveTo>
                    <a:pt x="259" y="38"/>
                  </a:moveTo>
                  <a:cubicBezTo>
                    <a:pt x="260" y="38"/>
                    <a:pt x="260" y="38"/>
                    <a:pt x="261" y="38"/>
                  </a:cubicBezTo>
                  <a:cubicBezTo>
                    <a:pt x="261" y="39"/>
                    <a:pt x="261" y="38"/>
                    <a:pt x="262" y="39"/>
                  </a:cubicBezTo>
                  <a:cubicBezTo>
                    <a:pt x="262" y="39"/>
                    <a:pt x="262" y="40"/>
                    <a:pt x="262" y="40"/>
                  </a:cubicBezTo>
                  <a:cubicBezTo>
                    <a:pt x="262" y="41"/>
                    <a:pt x="262" y="41"/>
                    <a:pt x="262" y="42"/>
                  </a:cubicBezTo>
                  <a:cubicBezTo>
                    <a:pt x="263" y="42"/>
                    <a:pt x="262" y="42"/>
                    <a:pt x="263" y="43"/>
                  </a:cubicBezTo>
                  <a:cubicBezTo>
                    <a:pt x="263" y="43"/>
                    <a:pt x="264" y="43"/>
                    <a:pt x="264" y="43"/>
                  </a:cubicBezTo>
                  <a:cubicBezTo>
                    <a:pt x="264" y="42"/>
                    <a:pt x="264" y="42"/>
                    <a:pt x="264" y="42"/>
                  </a:cubicBezTo>
                  <a:cubicBezTo>
                    <a:pt x="264" y="42"/>
                    <a:pt x="264" y="41"/>
                    <a:pt x="265" y="41"/>
                  </a:cubicBezTo>
                  <a:cubicBezTo>
                    <a:pt x="265" y="41"/>
                    <a:pt x="264" y="41"/>
                    <a:pt x="265" y="41"/>
                  </a:cubicBezTo>
                  <a:cubicBezTo>
                    <a:pt x="265" y="40"/>
                    <a:pt x="265" y="40"/>
                    <a:pt x="265" y="40"/>
                  </a:cubicBezTo>
                  <a:cubicBezTo>
                    <a:pt x="265" y="40"/>
                    <a:pt x="265" y="40"/>
                    <a:pt x="266" y="41"/>
                  </a:cubicBezTo>
                  <a:cubicBezTo>
                    <a:pt x="266" y="41"/>
                    <a:pt x="266" y="41"/>
                    <a:pt x="266" y="41"/>
                  </a:cubicBezTo>
                  <a:cubicBezTo>
                    <a:pt x="266" y="42"/>
                    <a:pt x="266" y="42"/>
                    <a:pt x="266" y="42"/>
                  </a:cubicBezTo>
                  <a:cubicBezTo>
                    <a:pt x="266" y="42"/>
                    <a:pt x="266" y="43"/>
                    <a:pt x="266" y="43"/>
                  </a:cubicBezTo>
                  <a:cubicBezTo>
                    <a:pt x="266" y="44"/>
                    <a:pt x="266" y="44"/>
                    <a:pt x="266" y="44"/>
                  </a:cubicBezTo>
                  <a:cubicBezTo>
                    <a:pt x="266" y="45"/>
                    <a:pt x="266" y="45"/>
                    <a:pt x="267" y="46"/>
                  </a:cubicBezTo>
                  <a:cubicBezTo>
                    <a:pt x="268" y="47"/>
                    <a:pt x="268" y="47"/>
                    <a:pt x="268" y="48"/>
                  </a:cubicBezTo>
                  <a:cubicBezTo>
                    <a:pt x="267" y="49"/>
                    <a:pt x="268" y="49"/>
                    <a:pt x="267" y="50"/>
                  </a:cubicBezTo>
                  <a:cubicBezTo>
                    <a:pt x="266" y="51"/>
                    <a:pt x="267" y="50"/>
                    <a:pt x="265" y="50"/>
                  </a:cubicBezTo>
                  <a:cubicBezTo>
                    <a:pt x="264" y="51"/>
                    <a:pt x="264" y="51"/>
                    <a:pt x="264" y="50"/>
                  </a:cubicBezTo>
                  <a:cubicBezTo>
                    <a:pt x="264" y="50"/>
                    <a:pt x="263" y="50"/>
                    <a:pt x="262" y="50"/>
                  </a:cubicBezTo>
                  <a:cubicBezTo>
                    <a:pt x="262" y="50"/>
                    <a:pt x="261" y="50"/>
                    <a:pt x="261" y="49"/>
                  </a:cubicBezTo>
                  <a:cubicBezTo>
                    <a:pt x="260" y="49"/>
                    <a:pt x="260" y="49"/>
                    <a:pt x="260" y="48"/>
                  </a:cubicBezTo>
                  <a:cubicBezTo>
                    <a:pt x="260" y="47"/>
                    <a:pt x="260" y="46"/>
                    <a:pt x="260" y="45"/>
                  </a:cubicBezTo>
                  <a:cubicBezTo>
                    <a:pt x="260" y="44"/>
                    <a:pt x="260" y="45"/>
                    <a:pt x="260" y="44"/>
                  </a:cubicBezTo>
                  <a:cubicBezTo>
                    <a:pt x="260" y="42"/>
                    <a:pt x="260" y="42"/>
                    <a:pt x="259" y="41"/>
                  </a:cubicBezTo>
                  <a:cubicBezTo>
                    <a:pt x="259" y="40"/>
                    <a:pt x="259" y="40"/>
                    <a:pt x="259" y="39"/>
                  </a:cubicBezTo>
                  <a:cubicBezTo>
                    <a:pt x="259" y="39"/>
                    <a:pt x="259" y="38"/>
                    <a:pt x="259" y="38"/>
                  </a:cubicBezTo>
                  <a:close/>
                  <a:moveTo>
                    <a:pt x="46" y="10"/>
                  </a:moveTo>
                  <a:cubicBezTo>
                    <a:pt x="47" y="10"/>
                    <a:pt x="47" y="10"/>
                    <a:pt x="48" y="11"/>
                  </a:cubicBezTo>
                  <a:cubicBezTo>
                    <a:pt x="48" y="11"/>
                    <a:pt x="49" y="12"/>
                    <a:pt x="49" y="12"/>
                  </a:cubicBezTo>
                  <a:cubicBezTo>
                    <a:pt x="50" y="13"/>
                    <a:pt x="50" y="12"/>
                    <a:pt x="51" y="13"/>
                  </a:cubicBezTo>
                  <a:cubicBezTo>
                    <a:pt x="51" y="14"/>
                    <a:pt x="51" y="14"/>
                    <a:pt x="52" y="14"/>
                  </a:cubicBezTo>
                  <a:cubicBezTo>
                    <a:pt x="52" y="14"/>
                    <a:pt x="53" y="14"/>
                    <a:pt x="53" y="15"/>
                  </a:cubicBezTo>
                  <a:cubicBezTo>
                    <a:pt x="54" y="15"/>
                    <a:pt x="54" y="15"/>
                    <a:pt x="55" y="16"/>
                  </a:cubicBezTo>
                  <a:cubicBezTo>
                    <a:pt x="56" y="16"/>
                    <a:pt x="56" y="16"/>
                    <a:pt x="56" y="16"/>
                  </a:cubicBezTo>
                  <a:cubicBezTo>
                    <a:pt x="57" y="16"/>
                    <a:pt x="58" y="17"/>
                    <a:pt x="58" y="17"/>
                  </a:cubicBezTo>
                  <a:cubicBezTo>
                    <a:pt x="58" y="17"/>
                    <a:pt x="59" y="17"/>
                    <a:pt x="59" y="17"/>
                  </a:cubicBezTo>
                  <a:cubicBezTo>
                    <a:pt x="60" y="18"/>
                    <a:pt x="60" y="18"/>
                    <a:pt x="60" y="18"/>
                  </a:cubicBezTo>
                  <a:cubicBezTo>
                    <a:pt x="61" y="18"/>
                    <a:pt x="61" y="18"/>
                    <a:pt x="62" y="18"/>
                  </a:cubicBezTo>
                  <a:cubicBezTo>
                    <a:pt x="62" y="19"/>
                    <a:pt x="62" y="19"/>
                    <a:pt x="62" y="19"/>
                  </a:cubicBezTo>
                  <a:cubicBezTo>
                    <a:pt x="63" y="19"/>
                    <a:pt x="63" y="19"/>
                    <a:pt x="63" y="20"/>
                  </a:cubicBezTo>
                  <a:cubicBezTo>
                    <a:pt x="63" y="20"/>
                    <a:pt x="64" y="20"/>
                    <a:pt x="64" y="20"/>
                  </a:cubicBezTo>
                  <a:cubicBezTo>
                    <a:pt x="64" y="21"/>
                    <a:pt x="64" y="21"/>
                    <a:pt x="65" y="21"/>
                  </a:cubicBezTo>
                  <a:cubicBezTo>
                    <a:pt x="65" y="21"/>
                    <a:pt x="65" y="21"/>
                    <a:pt x="66" y="22"/>
                  </a:cubicBezTo>
                  <a:cubicBezTo>
                    <a:pt x="66" y="22"/>
                    <a:pt x="66" y="22"/>
                    <a:pt x="66" y="22"/>
                  </a:cubicBezTo>
                  <a:cubicBezTo>
                    <a:pt x="66" y="22"/>
                    <a:pt x="67" y="23"/>
                    <a:pt x="67" y="23"/>
                  </a:cubicBezTo>
                  <a:cubicBezTo>
                    <a:pt x="67" y="23"/>
                    <a:pt x="67" y="23"/>
                    <a:pt x="67" y="24"/>
                  </a:cubicBezTo>
                  <a:cubicBezTo>
                    <a:pt x="67" y="24"/>
                    <a:pt x="67" y="24"/>
                    <a:pt x="67" y="24"/>
                  </a:cubicBezTo>
                  <a:cubicBezTo>
                    <a:pt x="67" y="24"/>
                    <a:pt x="66" y="24"/>
                    <a:pt x="66" y="24"/>
                  </a:cubicBezTo>
                  <a:cubicBezTo>
                    <a:pt x="66" y="24"/>
                    <a:pt x="64" y="24"/>
                    <a:pt x="64" y="24"/>
                  </a:cubicBezTo>
                  <a:cubicBezTo>
                    <a:pt x="64" y="24"/>
                    <a:pt x="61" y="24"/>
                    <a:pt x="61" y="24"/>
                  </a:cubicBezTo>
                  <a:cubicBezTo>
                    <a:pt x="61" y="24"/>
                    <a:pt x="59" y="24"/>
                    <a:pt x="59" y="24"/>
                  </a:cubicBezTo>
                  <a:cubicBezTo>
                    <a:pt x="58" y="24"/>
                    <a:pt x="57" y="24"/>
                    <a:pt x="57" y="24"/>
                  </a:cubicBezTo>
                  <a:cubicBezTo>
                    <a:pt x="57" y="24"/>
                    <a:pt x="57" y="24"/>
                    <a:pt x="57" y="23"/>
                  </a:cubicBezTo>
                  <a:cubicBezTo>
                    <a:pt x="56" y="23"/>
                    <a:pt x="55" y="23"/>
                    <a:pt x="55" y="23"/>
                  </a:cubicBezTo>
                  <a:cubicBezTo>
                    <a:pt x="54" y="23"/>
                    <a:pt x="54" y="23"/>
                    <a:pt x="53" y="22"/>
                  </a:cubicBezTo>
                  <a:cubicBezTo>
                    <a:pt x="53" y="22"/>
                    <a:pt x="52" y="22"/>
                    <a:pt x="52" y="22"/>
                  </a:cubicBezTo>
                  <a:cubicBezTo>
                    <a:pt x="52" y="22"/>
                    <a:pt x="51" y="22"/>
                    <a:pt x="51" y="22"/>
                  </a:cubicBezTo>
                  <a:cubicBezTo>
                    <a:pt x="50" y="22"/>
                    <a:pt x="50" y="22"/>
                    <a:pt x="50" y="22"/>
                  </a:cubicBezTo>
                  <a:cubicBezTo>
                    <a:pt x="49" y="22"/>
                    <a:pt x="49" y="22"/>
                    <a:pt x="49" y="22"/>
                  </a:cubicBezTo>
                  <a:cubicBezTo>
                    <a:pt x="49" y="22"/>
                    <a:pt x="49" y="22"/>
                    <a:pt x="49" y="22"/>
                  </a:cubicBezTo>
                  <a:cubicBezTo>
                    <a:pt x="48" y="22"/>
                    <a:pt x="48" y="22"/>
                    <a:pt x="48" y="22"/>
                  </a:cubicBezTo>
                  <a:cubicBezTo>
                    <a:pt x="48" y="22"/>
                    <a:pt x="48" y="22"/>
                    <a:pt x="48" y="22"/>
                  </a:cubicBezTo>
                  <a:cubicBezTo>
                    <a:pt x="48" y="22"/>
                    <a:pt x="47" y="23"/>
                    <a:pt x="47" y="23"/>
                  </a:cubicBezTo>
                  <a:cubicBezTo>
                    <a:pt x="47" y="24"/>
                    <a:pt x="47" y="24"/>
                    <a:pt x="47" y="24"/>
                  </a:cubicBezTo>
                  <a:cubicBezTo>
                    <a:pt x="47" y="25"/>
                    <a:pt x="47" y="25"/>
                    <a:pt x="47" y="25"/>
                  </a:cubicBezTo>
                  <a:cubicBezTo>
                    <a:pt x="47" y="25"/>
                    <a:pt x="47" y="25"/>
                    <a:pt x="47" y="26"/>
                  </a:cubicBezTo>
                  <a:cubicBezTo>
                    <a:pt x="47" y="26"/>
                    <a:pt x="48" y="26"/>
                    <a:pt x="48" y="26"/>
                  </a:cubicBezTo>
                  <a:cubicBezTo>
                    <a:pt x="48" y="26"/>
                    <a:pt x="49" y="27"/>
                    <a:pt x="49" y="27"/>
                  </a:cubicBezTo>
                  <a:cubicBezTo>
                    <a:pt x="49" y="28"/>
                    <a:pt x="50" y="28"/>
                    <a:pt x="50" y="28"/>
                  </a:cubicBezTo>
                  <a:cubicBezTo>
                    <a:pt x="50" y="29"/>
                    <a:pt x="50" y="29"/>
                    <a:pt x="51" y="29"/>
                  </a:cubicBezTo>
                  <a:cubicBezTo>
                    <a:pt x="51" y="30"/>
                    <a:pt x="52" y="30"/>
                    <a:pt x="52" y="30"/>
                  </a:cubicBezTo>
                  <a:cubicBezTo>
                    <a:pt x="52" y="31"/>
                    <a:pt x="52" y="31"/>
                    <a:pt x="53" y="31"/>
                  </a:cubicBezTo>
                  <a:cubicBezTo>
                    <a:pt x="53" y="31"/>
                    <a:pt x="53" y="31"/>
                    <a:pt x="53" y="31"/>
                  </a:cubicBezTo>
                  <a:cubicBezTo>
                    <a:pt x="54" y="31"/>
                    <a:pt x="54" y="31"/>
                    <a:pt x="54" y="32"/>
                  </a:cubicBezTo>
                  <a:cubicBezTo>
                    <a:pt x="54" y="32"/>
                    <a:pt x="54" y="32"/>
                    <a:pt x="54" y="32"/>
                  </a:cubicBezTo>
                  <a:cubicBezTo>
                    <a:pt x="54" y="33"/>
                    <a:pt x="54" y="33"/>
                    <a:pt x="54" y="33"/>
                  </a:cubicBezTo>
                  <a:cubicBezTo>
                    <a:pt x="53" y="33"/>
                    <a:pt x="53" y="33"/>
                    <a:pt x="53" y="34"/>
                  </a:cubicBezTo>
                  <a:cubicBezTo>
                    <a:pt x="53" y="34"/>
                    <a:pt x="53" y="34"/>
                    <a:pt x="53" y="34"/>
                  </a:cubicBezTo>
                  <a:cubicBezTo>
                    <a:pt x="52" y="34"/>
                    <a:pt x="52" y="34"/>
                    <a:pt x="52" y="34"/>
                  </a:cubicBezTo>
                  <a:cubicBezTo>
                    <a:pt x="52" y="33"/>
                    <a:pt x="51" y="33"/>
                    <a:pt x="51" y="33"/>
                  </a:cubicBezTo>
                  <a:cubicBezTo>
                    <a:pt x="51" y="33"/>
                    <a:pt x="51" y="33"/>
                    <a:pt x="50" y="33"/>
                  </a:cubicBezTo>
                  <a:cubicBezTo>
                    <a:pt x="50" y="33"/>
                    <a:pt x="50" y="33"/>
                    <a:pt x="49" y="33"/>
                  </a:cubicBezTo>
                  <a:cubicBezTo>
                    <a:pt x="49" y="32"/>
                    <a:pt x="49" y="32"/>
                    <a:pt x="48" y="32"/>
                  </a:cubicBezTo>
                  <a:cubicBezTo>
                    <a:pt x="47" y="32"/>
                    <a:pt x="47" y="32"/>
                    <a:pt x="46" y="31"/>
                  </a:cubicBezTo>
                  <a:cubicBezTo>
                    <a:pt x="46" y="31"/>
                    <a:pt x="46" y="31"/>
                    <a:pt x="45" y="31"/>
                  </a:cubicBezTo>
                  <a:cubicBezTo>
                    <a:pt x="45" y="31"/>
                    <a:pt x="44" y="31"/>
                    <a:pt x="44" y="31"/>
                  </a:cubicBezTo>
                  <a:cubicBezTo>
                    <a:pt x="43" y="30"/>
                    <a:pt x="41" y="30"/>
                    <a:pt x="41" y="30"/>
                  </a:cubicBezTo>
                  <a:cubicBezTo>
                    <a:pt x="40" y="30"/>
                    <a:pt x="40" y="30"/>
                    <a:pt x="40" y="30"/>
                  </a:cubicBezTo>
                  <a:cubicBezTo>
                    <a:pt x="39" y="30"/>
                    <a:pt x="39" y="31"/>
                    <a:pt x="39" y="31"/>
                  </a:cubicBezTo>
                  <a:cubicBezTo>
                    <a:pt x="39" y="32"/>
                    <a:pt x="38" y="32"/>
                    <a:pt x="38" y="32"/>
                  </a:cubicBezTo>
                  <a:cubicBezTo>
                    <a:pt x="38" y="33"/>
                    <a:pt x="38" y="33"/>
                    <a:pt x="38" y="33"/>
                  </a:cubicBezTo>
                  <a:cubicBezTo>
                    <a:pt x="38" y="34"/>
                    <a:pt x="37" y="34"/>
                    <a:pt x="37" y="34"/>
                  </a:cubicBezTo>
                  <a:cubicBezTo>
                    <a:pt x="37" y="34"/>
                    <a:pt x="37" y="35"/>
                    <a:pt x="37" y="35"/>
                  </a:cubicBezTo>
                  <a:cubicBezTo>
                    <a:pt x="37" y="35"/>
                    <a:pt x="36" y="35"/>
                    <a:pt x="36" y="36"/>
                  </a:cubicBezTo>
                  <a:cubicBezTo>
                    <a:pt x="36" y="36"/>
                    <a:pt x="36" y="36"/>
                    <a:pt x="36" y="36"/>
                  </a:cubicBezTo>
                  <a:cubicBezTo>
                    <a:pt x="36" y="37"/>
                    <a:pt x="35" y="38"/>
                    <a:pt x="35" y="38"/>
                  </a:cubicBezTo>
                  <a:cubicBezTo>
                    <a:pt x="35" y="38"/>
                    <a:pt x="35" y="39"/>
                    <a:pt x="35" y="39"/>
                  </a:cubicBezTo>
                  <a:cubicBezTo>
                    <a:pt x="35" y="39"/>
                    <a:pt x="35" y="39"/>
                    <a:pt x="35" y="40"/>
                  </a:cubicBezTo>
                  <a:cubicBezTo>
                    <a:pt x="35" y="40"/>
                    <a:pt x="35" y="41"/>
                    <a:pt x="35" y="41"/>
                  </a:cubicBezTo>
                  <a:cubicBezTo>
                    <a:pt x="35" y="41"/>
                    <a:pt x="35" y="42"/>
                    <a:pt x="35" y="42"/>
                  </a:cubicBezTo>
                  <a:cubicBezTo>
                    <a:pt x="34" y="42"/>
                    <a:pt x="34" y="43"/>
                    <a:pt x="35" y="43"/>
                  </a:cubicBezTo>
                  <a:cubicBezTo>
                    <a:pt x="35" y="43"/>
                    <a:pt x="35" y="44"/>
                    <a:pt x="35" y="44"/>
                  </a:cubicBezTo>
                  <a:cubicBezTo>
                    <a:pt x="35" y="44"/>
                    <a:pt x="34" y="45"/>
                    <a:pt x="34" y="45"/>
                  </a:cubicBezTo>
                  <a:cubicBezTo>
                    <a:pt x="34" y="46"/>
                    <a:pt x="35" y="46"/>
                    <a:pt x="34" y="46"/>
                  </a:cubicBezTo>
                  <a:cubicBezTo>
                    <a:pt x="34" y="47"/>
                    <a:pt x="34" y="47"/>
                    <a:pt x="34" y="47"/>
                  </a:cubicBezTo>
                  <a:cubicBezTo>
                    <a:pt x="34" y="48"/>
                    <a:pt x="34" y="49"/>
                    <a:pt x="34" y="49"/>
                  </a:cubicBezTo>
                  <a:cubicBezTo>
                    <a:pt x="34" y="49"/>
                    <a:pt x="34" y="49"/>
                    <a:pt x="35" y="50"/>
                  </a:cubicBezTo>
                  <a:cubicBezTo>
                    <a:pt x="35" y="51"/>
                    <a:pt x="35" y="50"/>
                    <a:pt x="35" y="51"/>
                  </a:cubicBezTo>
                  <a:cubicBezTo>
                    <a:pt x="34" y="52"/>
                    <a:pt x="34" y="53"/>
                    <a:pt x="34" y="53"/>
                  </a:cubicBezTo>
                  <a:cubicBezTo>
                    <a:pt x="34" y="54"/>
                    <a:pt x="35" y="55"/>
                    <a:pt x="35" y="55"/>
                  </a:cubicBezTo>
                  <a:cubicBezTo>
                    <a:pt x="35" y="56"/>
                    <a:pt x="35" y="56"/>
                    <a:pt x="35" y="57"/>
                  </a:cubicBezTo>
                  <a:cubicBezTo>
                    <a:pt x="35" y="57"/>
                    <a:pt x="36" y="58"/>
                    <a:pt x="36" y="58"/>
                  </a:cubicBezTo>
                  <a:cubicBezTo>
                    <a:pt x="36" y="58"/>
                    <a:pt x="36" y="59"/>
                    <a:pt x="36" y="59"/>
                  </a:cubicBezTo>
                  <a:cubicBezTo>
                    <a:pt x="37" y="59"/>
                    <a:pt x="37" y="59"/>
                    <a:pt x="37" y="60"/>
                  </a:cubicBezTo>
                  <a:cubicBezTo>
                    <a:pt x="37" y="60"/>
                    <a:pt x="37" y="61"/>
                    <a:pt x="38" y="61"/>
                  </a:cubicBezTo>
                  <a:cubicBezTo>
                    <a:pt x="38" y="61"/>
                    <a:pt x="39" y="62"/>
                    <a:pt x="39" y="62"/>
                  </a:cubicBezTo>
                  <a:cubicBezTo>
                    <a:pt x="39" y="62"/>
                    <a:pt x="40" y="63"/>
                    <a:pt x="40" y="64"/>
                  </a:cubicBezTo>
                  <a:cubicBezTo>
                    <a:pt x="41" y="64"/>
                    <a:pt x="41" y="64"/>
                    <a:pt x="41" y="65"/>
                  </a:cubicBezTo>
                  <a:cubicBezTo>
                    <a:pt x="41" y="65"/>
                    <a:pt x="42" y="65"/>
                    <a:pt x="42" y="65"/>
                  </a:cubicBezTo>
                  <a:cubicBezTo>
                    <a:pt x="42" y="65"/>
                    <a:pt x="41" y="65"/>
                    <a:pt x="41" y="65"/>
                  </a:cubicBezTo>
                  <a:cubicBezTo>
                    <a:pt x="41" y="65"/>
                    <a:pt x="41" y="65"/>
                    <a:pt x="41" y="65"/>
                  </a:cubicBezTo>
                  <a:cubicBezTo>
                    <a:pt x="40" y="65"/>
                    <a:pt x="39" y="64"/>
                    <a:pt x="39" y="64"/>
                  </a:cubicBezTo>
                  <a:cubicBezTo>
                    <a:pt x="38" y="64"/>
                    <a:pt x="37" y="63"/>
                    <a:pt x="37" y="63"/>
                  </a:cubicBezTo>
                  <a:cubicBezTo>
                    <a:pt x="36" y="62"/>
                    <a:pt x="36" y="62"/>
                    <a:pt x="35" y="62"/>
                  </a:cubicBezTo>
                  <a:cubicBezTo>
                    <a:pt x="34" y="62"/>
                    <a:pt x="34" y="62"/>
                    <a:pt x="34" y="61"/>
                  </a:cubicBezTo>
                  <a:cubicBezTo>
                    <a:pt x="33" y="61"/>
                    <a:pt x="32" y="61"/>
                    <a:pt x="31" y="60"/>
                  </a:cubicBezTo>
                  <a:cubicBezTo>
                    <a:pt x="30" y="59"/>
                    <a:pt x="29" y="59"/>
                    <a:pt x="28" y="59"/>
                  </a:cubicBezTo>
                  <a:cubicBezTo>
                    <a:pt x="27" y="59"/>
                    <a:pt x="27" y="58"/>
                    <a:pt x="26" y="58"/>
                  </a:cubicBezTo>
                  <a:cubicBezTo>
                    <a:pt x="26" y="57"/>
                    <a:pt x="25" y="56"/>
                    <a:pt x="25" y="55"/>
                  </a:cubicBezTo>
                  <a:cubicBezTo>
                    <a:pt x="25" y="55"/>
                    <a:pt x="25" y="53"/>
                    <a:pt x="25" y="53"/>
                  </a:cubicBezTo>
                  <a:cubicBezTo>
                    <a:pt x="25" y="53"/>
                    <a:pt x="25" y="52"/>
                    <a:pt x="25" y="51"/>
                  </a:cubicBezTo>
                  <a:cubicBezTo>
                    <a:pt x="25" y="51"/>
                    <a:pt x="25" y="50"/>
                    <a:pt x="25" y="50"/>
                  </a:cubicBezTo>
                  <a:cubicBezTo>
                    <a:pt x="25" y="49"/>
                    <a:pt x="26" y="48"/>
                    <a:pt x="26" y="47"/>
                  </a:cubicBezTo>
                  <a:cubicBezTo>
                    <a:pt x="26" y="47"/>
                    <a:pt x="27" y="46"/>
                    <a:pt x="27" y="46"/>
                  </a:cubicBezTo>
                  <a:cubicBezTo>
                    <a:pt x="27" y="45"/>
                    <a:pt x="28" y="44"/>
                    <a:pt x="28" y="44"/>
                  </a:cubicBezTo>
                  <a:cubicBezTo>
                    <a:pt x="28" y="44"/>
                    <a:pt x="29" y="42"/>
                    <a:pt x="29" y="42"/>
                  </a:cubicBezTo>
                  <a:cubicBezTo>
                    <a:pt x="29" y="41"/>
                    <a:pt x="30" y="40"/>
                    <a:pt x="30" y="39"/>
                  </a:cubicBezTo>
                  <a:cubicBezTo>
                    <a:pt x="30" y="39"/>
                    <a:pt x="31" y="38"/>
                    <a:pt x="31" y="38"/>
                  </a:cubicBezTo>
                  <a:cubicBezTo>
                    <a:pt x="31" y="37"/>
                    <a:pt x="32" y="36"/>
                    <a:pt x="33" y="36"/>
                  </a:cubicBezTo>
                  <a:cubicBezTo>
                    <a:pt x="33" y="35"/>
                    <a:pt x="33" y="34"/>
                    <a:pt x="33" y="34"/>
                  </a:cubicBezTo>
                  <a:cubicBezTo>
                    <a:pt x="33" y="34"/>
                    <a:pt x="33" y="34"/>
                    <a:pt x="33" y="33"/>
                  </a:cubicBezTo>
                  <a:cubicBezTo>
                    <a:pt x="33" y="33"/>
                    <a:pt x="32" y="33"/>
                    <a:pt x="32" y="34"/>
                  </a:cubicBezTo>
                  <a:cubicBezTo>
                    <a:pt x="32" y="34"/>
                    <a:pt x="30" y="34"/>
                    <a:pt x="30" y="34"/>
                  </a:cubicBezTo>
                  <a:cubicBezTo>
                    <a:pt x="30" y="34"/>
                    <a:pt x="29" y="35"/>
                    <a:pt x="29" y="35"/>
                  </a:cubicBezTo>
                  <a:cubicBezTo>
                    <a:pt x="28" y="35"/>
                    <a:pt x="27" y="36"/>
                    <a:pt x="27" y="36"/>
                  </a:cubicBezTo>
                  <a:cubicBezTo>
                    <a:pt x="27" y="36"/>
                    <a:pt x="27" y="36"/>
                    <a:pt x="26" y="36"/>
                  </a:cubicBezTo>
                  <a:cubicBezTo>
                    <a:pt x="26" y="36"/>
                    <a:pt x="26" y="37"/>
                    <a:pt x="25" y="37"/>
                  </a:cubicBezTo>
                  <a:cubicBezTo>
                    <a:pt x="25" y="37"/>
                    <a:pt x="25" y="37"/>
                    <a:pt x="24" y="37"/>
                  </a:cubicBezTo>
                  <a:cubicBezTo>
                    <a:pt x="24" y="38"/>
                    <a:pt x="23" y="38"/>
                    <a:pt x="23" y="38"/>
                  </a:cubicBezTo>
                  <a:cubicBezTo>
                    <a:pt x="22" y="39"/>
                    <a:pt x="22" y="39"/>
                    <a:pt x="21" y="39"/>
                  </a:cubicBezTo>
                  <a:cubicBezTo>
                    <a:pt x="21" y="39"/>
                    <a:pt x="21" y="39"/>
                    <a:pt x="20" y="40"/>
                  </a:cubicBezTo>
                  <a:cubicBezTo>
                    <a:pt x="20" y="40"/>
                    <a:pt x="19" y="40"/>
                    <a:pt x="19" y="40"/>
                  </a:cubicBezTo>
                  <a:cubicBezTo>
                    <a:pt x="19" y="40"/>
                    <a:pt x="19" y="40"/>
                    <a:pt x="18" y="40"/>
                  </a:cubicBezTo>
                  <a:cubicBezTo>
                    <a:pt x="18" y="41"/>
                    <a:pt x="17" y="41"/>
                    <a:pt x="16" y="41"/>
                  </a:cubicBezTo>
                  <a:cubicBezTo>
                    <a:pt x="16" y="40"/>
                    <a:pt x="15" y="40"/>
                    <a:pt x="15" y="40"/>
                  </a:cubicBezTo>
                  <a:cubicBezTo>
                    <a:pt x="14" y="40"/>
                    <a:pt x="12" y="40"/>
                    <a:pt x="12" y="40"/>
                  </a:cubicBezTo>
                  <a:cubicBezTo>
                    <a:pt x="12" y="40"/>
                    <a:pt x="10" y="40"/>
                    <a:pt x="10" y="40"/>
                  </a:cubicBezTo>
                  <a:cubicBezTo>
                    <a:pt x="10" y="40"/>
                    <a:pt x="9" y="40"/>
                    <a:pt x="8" y="39"/>
                  </a:cubicBezTo>
                  <a:cubicBezTo>
                    <a:pt x="8" y="39"/>
                    <a:pt x="6" y="38"/>
                    <a:pt x="6" y="38"/>
                  </a:cubicBezTo>
                  <a:cubicBezTo>
                    <a:pt x="5" y="38"/>
                    <a:pt x="4" y="37"/>
                    <a:pt x="3" y="37"/>
                  </a:cubicBezTo>
                  <a:cubicBezTo>
                    <a:pt x="3" y="36"/>
                    <a:pt x="2" y="35"/>
                    <a:pt x="2" y="35"/>
                  </a:cubicBezTo>
                  <a:cubicBezTo>
                    <a:pt x="2" y="35"/>
                    <a:pt x="2" y="34"/>
                    <a:pt x="1" y="34"/>
                  </a:cubicBezTo>
                  <a:cubicBezTo>
                    <a:pt x="1" y="33"/>
                    <a:pt x="1" y="33"/>
                    <a:pt x="0" y="32"/>
                  </a:cubicBezTo>
                  <a:cubicBezTo>
                    <a:pt x="0" y="32"/>
                    <a:pt x="0" y="31"/>
                    <a:pt x="0" y="31"/>
                  </a:cubicBezTo>
                  <a:cubicBezTo>
                    <a:pt x="0" y="31"/>
                    <a:pt x="0" y="31"/>
                    <a:pt x="0" y="31"/>
                  </a:cubicBezTo>
                  <a:cubicBezTo>
                    <a:pt x="0" y="31"/>
                    <a:pt x="1" y="31"/>
                    <a:pt x="1" y="31"/>
                  </a:cubicBezTo>
                  <a:cubicBezTo>
                    <a:pt x="1" y="31"/>
                    <a:pt x="0" y="31"/>
                    <a:pt x="1" y="31"/>
                  </a:cubicBezTo>
                  <a:cubicBezTo>
                    <a:pt x="1" y="32"/>
                    <a:pt x="1" y="32"/>
                    <a:pt x="2" y="32"/>
                  </a:cubicBezTo>
                  <a:cubicBezTo>
                    <a:pt x="2" y="33"/>
                    <a:pt x="2" y="33"/>
                    <a:pt x="2" y="33"/>
                  </a:cubicBezTo>
                  <a:cubicBezTo>
                    <a:pt x="2" y="33"/>
                    <a:pt x="2" y="33"/>
                    <a:pt x="3" y="34"/>
                  </a:cubicBezTo>
                  <a:cubicBezTo>
                    <a:pt x="4" y="34"/>
                    <a:pt x="5" y="35"/>
                    <a:pt x="5" y="35"/>
                  </a:cubicBezTo>
                  <a:cubicBezTo>
                    <a:pt x="5" y="35"/>
                    <a:pt x="7" y="35"/>
                    <a:pt x="7" y="35"/>
                  </a:cubicBezTo>
                  <a:cubicBezTo>
                    <a:pt x="8" y="36"/>
                    <a:pt x="10" y="36"/>
                    <a:pt x="10" y="36"/>
                  </a:cubicBezTo>
                  <a:cubicBezTo>
                    <a:pt x="10" y="36"/>
                    <a:pt x="12" y="36"/>
                    <a:pt x="12" y="36"/>
                  </a:cubicBezTo>
                  <a:cubicBezTo>
                    <a:pt x="13" y="36"/>
                    <a:pt x="14" y="36"/>
                    <a:pt x="14" y="36"/>
                  </a:cubicBezTo>
                  <a:cubicBezTo>
                    <a:pt x="14" y="36"/>
                    <a:pt x="15" y="36"/>
                    <a:pt x="15" y="36"/>
                  </a:cubicBezTo>
                  <a:cubicBezTo>
                    <a:pt x="15" y="36"/>
                    <a:pt x="15" y="36"/>
                    <a:pt x="15" y="36"/>
                  </a:cubicBezTo>
                  <a:cubicBezTo>
                    <a:pt x="15" y="36"/>
                    <a:pt x="15" y="36"/>
                    <a:pt x="15" y="36"/>
                  </a:cubicBezTo>
                  <a:cubicBezTo>
                    <a:pt x="16" y="36"/>
                    <a:pt x="16" y="36"/>
                    <a:pt x="16" y="35"/>
                  </a:cubicBezTo>
                  <a:cubicBezTo>
                    <a:pt x="16" y="35"/>
                    <a:pt x="17" y="35"/>
                    <a:pt x="17" y="35"/>
                  </a:cubicBezTo>
                  <a:cubicBezTo>
                    <a:pt x="17" y="35"/>
                    <a:pt x="18" y="35"/>
                    <a:pt x="18" y="35"/>
                  </a:cubicBezTo>
                  <a:cubicBezTo>
                    <a:pt x="18" y="35"/>
                    <a:pt x="20" y="34"/>
                    <a:pt x="21" y="34"/>
                  </a:cubicBezTo>
                  <a:cubicBezTo>
                    <a:pt x="21" y="33"/>
                    <a:pt x="22" y="33"/>
                    <a:pt x="22" y="33"/>
                  </a:cubicBezTo>
                  <a:cubicBezTo>
                    <a:pt x="22" y="33"/>
                    <a:pt x="24" y="32"/>
                    <a:pt x="24" y="31"/>
                  </a:cubicBezTo>
                  <a:cubicBezTo>
                    <a:pt x="25" y="31"/>
                    <a:pt x="26" y="30"/>
                    <a:pt x="26" y="30"/>
                  </a:cubicBezTo>
                  <a:cubicBezTo>
                    <a:pt x="26" y="30"/>
                    <a:pt x="26" y="29"/>
                    <a:pt x="25" y="29"/>
                  </a:cubicBezTo>
                  <a:cubicBezTo>
                    <a:pt x="24" y="29"/>
                    <a:pt x="22" y="29"/>
                    <a:pt x="22" y="29"/>
                  </a:cubicBezTo>
                  <a:cubicBezTo>
                    <a:pt x="22" y="29"/>
                    <a:pt x="20" y="29"/>
                    <a:pt x="20" y="29"/>
                  </a:cubicBezTo>
                  <a:cubicBezTo>
                    <a:pt x="19" y="28"/>
                    <a:pt x="18" y="28"/>
                    <a:pt x="17" y="28"/>
                  </a:cubicBezTo>
                  <a:cubicBezTo>
                    <a:pt x="17" y="28"/>
                    <a:pt x="16" y="29"/>
                    <a:pt x="15" y="28"/>
                  </a:cubicBezTo>
                  <a:cubicBezTo>
                    <a:pt x="15" y="27"/>
                    <a:pt x="14" y="27"/>
                    <a:pt x="14" y="27"/>
                  </a:cubicBezTo>
                  <a:cubicBezTo>
                    <a:pt x="14" y="27"/>
                    <a:pt x="13" y="25"/>
                    <a:pt x="13" y="25"/>
                  </a:cubicBezTo>
                  <a:cubicBezTo>
                    <a:pt x="13" y="24"/>
                    <a:pt x="13" y="23"/>
                    <a:pt x="13" y="23"/>
                  </a:cubicBezTo>
                  <a:cubicBezTo>
                    <a:pt x="13" y="22"/>
                    <a:pt x="13" y="21"/>
                    <a:pt x="13" y="20"/>
                  </a:cubicBezTo>
                  <a:cubicBezTo>
                    <a:pt x="13" y="20"/>
                    <a:pt x="13" y="18"/>
                    <a:pt x="14" y="18"/>
                  </a:cubicBezTo>
                  <a:cubicBezTo>
                    <a:pt x="14" y="17"/>
                    <a:pt x="15" y="17"/>
                    <a:pt x="15" y="18"/>
                  </a:cubicBezTo>
                  <a:cubicBezTo>
                    <a:pt x="16" y="18"/>
                    <a:pt x="17" y="18"/>
                    <a:pt x="18" y="19"/>
                  </a:cubicBezTo>
                  <a:cubicBezTo>
                    <a:pt x="18" y="19"/>
                    <a:pt x="20" y="20"/>
                    <a:pt x="20" y="20"/>
                  </a:cubicBezTo>
                  <a:cubicBezTo>
                    <a:pt x="21" y="21"/>
                    <a:pt x="22" y="21"/>
                    <a:pt x="23" y="22"/>
                  </a:cubicBezTo>
                  <a:cubicBezTo>
                    <a:pt x="23" y="22"/>
                    <a:pt x="26" y="23"/>
                    <a:pt x="26" y="23"/>
                  </a:cubicBezTo>
                  <a:cubicBezTo>
                    <a:pt x="27" y="23"/>
                    <a:pt x="27" y="23"/>
                    <a:pt x="28" y="23"/>
                  </a:cubicBezTo>
                  <a:cubicBezTo>
                    <a:pt x="28" y="23"/>
                    <a:pt x="31" y="24"/>
                    <a:pt x="31" y="24"/>
                  </a:cubicBezTo>
                  <a:cubicBezTo>
                    <a:pt x="31" y="24"/>
                    <a:pt x="32" y="25"/>
                    <a:pt x="32" y="24"/>
                  </a:cubicBezTo>
                  <a:cubicBezTo>
                    <a:pt x="33" y="24"/>
                    <a:pt x="33" y="24"/>
                    <a:pt x="33" y="24"/>
                  </a:cubicBezTo>
                  <a:cubicBezTo>
                    <a:pt x="33" y="24"/>
                    <a:pt x="35" y="23"/>
                    <a:pt x="36" y="22"/>
                  </a:cubicBezTo>
                  <a:cubicBezTo>
                    <a:pt x="36" y="22"/>
                    <a:pt x="37" y="21"/>
                    <a:pt x="38" y="21"/>
                  </a:cubicBezTo>
                  <a:cubicBezTo>
                    <a:pt x="38" y="21"/>
                    <a:pt x="39" y="20"/>
                    <a:pt x="39" y="19"/>
                  </a:cubicBezTo>
                  <a:cubicBezTo>
                    <a:pt x="39" y="19"/>
                    <a:pt x="40" y="19"/>
                    <a:pt x="41" y="18"/>
                  </a:cubicBezTo>
                  <a:cubicBezTo>
                    <a:pt x="41" y="18"/>
                    <a:pt x="41" y="18"/>
                    <a:pt x="41" y="18"/>
                  </a:cubicBezTo>
                  <a:cubicBezTo>
                    <a:pt x="41" y="18"/>
                    <a:pt x="42" y="17"/>
                    <a:pt x="42" y="17"/>
                  </a:cubicBezTo>
                  <a:cubicBezTo>
                    <a:pt x="42" y="17"/>
                    <a:pt x="42" y="17"/>
                    <a:pt x="42" y="16"/>
                  </a:cubicBezTo>
                  <a:cubicBezTo>
                    <a:pt x="43" y="16"/>
                    <a:pt x="43" y="15"/>
                    <a:pt x="43" y="15"/>
                  </a:cubicBezTo>
                  <a:cubicBezTo>
                    <a:pt x="44" y="15"/>
                    <a:pt x="44" y="15"/>
                    <a:pt x="44" y="15"/>
                  </a:cubicBezTo>
                  <a:cubicBezTo>
                    <a:pt x="45" y="15"/>
                    <a:pt x="45" y="15"/>
                    <a:pt x="45" y="14"/>
                  </a:cubicBezTo>
                  <a:cubicBezTo>
                    <a:pt x="45" y="13"/>
                    <a:pt x="46" y="13"/>
                    <a:pt x="45" y="12"/>
                  </a:cubicBezTo>
                  <a:cubicBezTo>
                    <a:pt x="45" y="12"/>
                    <a:pt x="45" y="12"/>
                    <a:pt x="46" y="11"/>
                  </a:cubicBezTo>
                  <a:cubicBezTo>
                    <a:pt x="46" y="11"/>
                    <a:pt x="46" y="10"/>
                    <a:pt x="4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4" name="文本占位符 3">
            <a:extLst>
              <a:ext uri="{FF2B5EF4-FFF2-40B4-BE49-F238E27FC236}">
                <a16:creationId xmlns:a16="http://schemas.microsoft.com/office/drawing/2014/main" xmlns="" id="{4C7D1DC2-09A5-42A6-894F-4D440ED46C0F}"/>
              </a:ext>
            </a:extLst>
          </p:cNvPr>
          <p:cNvSpPr>
            <a:spLocks noGrp="1"/>
          </p:cNvSpPr>
          <p:nvPr>
            <p:ph type="body" sz="quarter" idx="4294967295"/>
          </p:nvPr>
        </p:nvSpPr>
        <p:spPr>
          <a:xfrm>
            <a:off x="3967176" y="2579594"/>
            <a:ext cx="4234497" cy="914400"/>
          </a:xfrm>
          <a:prstGeom prst="rect">
            <a:avLst/>
          </a:prstGeom>
        </p:spPr>
        <p:txBody>
          <a:bodyPr/>
          <a:lstStyle/>
          <a:p>
            <a:pPr marL="0" indent="0" algn="ctr">
              <a:buNone/>
            </a:pPr>
            <a:r>
              <a:rPr lang="en-US" altLang="zh-CN" sz="13800" dirty="0">
                <a:solidFill>
                  <a:schemeClr val="tx1">
                    <a:lumMod val="75000"/>
                    <a:lumOff val="25000"/>
                  </a:schemeClr>
                </a:solidFill>
              </a:rPr>
              <a:t>Q&amp;A</a:t>
            </a:r>
            <a:endParaRPr lang="zh-CN" altLang="en-US" sz="13800" dirty="0">
              <a:solidFill>
                <a:schemeClr val="tx1">
                  <a:lumMod val="75000"/>
                  <a:lumOff val="25000"/>
                </a:schemeClr>
              </a:solidFill>
            </a:endParaRPr>
          </a:p>
        </p:txBody>
      </p:sp>
    </p:spTree>
    <p:extLst>
      <p:ext uri="{BB962C8B-B14F-4D97-AF65-F5344CB8AC3E}">
        <p14:creationId xmlns:p14="http://schemas.microsoft.com/office/powerpoint/2010/main" val="288778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图片 85">
            <a:extLst>
              <a:ext uri="{FF2B5EF4-FFF2-40B4-BE49-F238E27FC236}">
                <a16:creationId xmlns:a16="http://schemas.microsoft.com/office/drawing/2014/main" xmlns="" id="{5DEA2D89-BDF6-46AE-BDD7-8E8DA369C378}"/>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Effect>
                      <a14:brightnessContrast bright="2000"/>
                    </a14:imgEffect>
                  </a14:imgLayer>
                </a14:imgProps>
              </a:ext>
              <a:ext uri="{28A0092B-C50C-407E-A947-70E740481C1C}">
                <a14:useLocalDpi xmlns:a14="http://schemas.microsoft.com/office/drawing/2010/main" val="0"/>
              </a:ext>
            </a:extLst>
          </a:blip>
          <a:srcRect r="75258"/>
          <a:stretch/>
        </p:blipFill>
        <p:spPr>
          <a:xfrm>
            <a:off x="4563962" y="717438"/>
            <a:ext cx="5798603" cy="5543049"/>
          </a:xfrm>
          <a:prstGeom prst="rect">
            <a:avLst/>
          </a:prstGeom>
          <a:effectLst/>
        </p:spPr>
      </p:pic>
      <p:sp>
        <p:nvSpPr>
          <p:cNvPr id="87" name="矩形 86">
            <a:extLst>
              <a:ext uri="{FF2B5EF4-FFF2-40B4-BE49-F238E27FC236}">
                <a16:creationId xmlns:a16="http://schemas.microsoft.com/office/drawing/2014/main" xmlns="" id="{D58EC76F-AF07-4071-AD2C-00B123EEEE62}"/>
              </a:ext>
            </a:extLst>
          </p:cNvPr>
          <p:cNvSpPr/>
          <p:nvPr/>
        </p:nvSpPr>
        <p:spPr>
          <a:xfrm>
            <a:off x="0" y="-1268"/>
            <a:ext cx="12192003" cy="6858000"/>
          </a:xfrm>
          <a:prstGeom prst="rect">
            <a:avLst/>
          </a:prstGeom>
          <a:gradFill flip="none" rotWithShape="1">
            <a:gsLst>
              <a:gs pos="0">
                <a:schemeClr val="bg1">
                  <a:alpha val="85000"/>
                </a:scheme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92947C73-8294-4E41-A0BB-B8B9BCC42A3A}"/>
              </a:ext>
            </a:extLst>
          </p:cNvPr>
          <p:cNvSpPr txBox="1"/>
          <p:nvPr/>
        </p:nvSpPr>
        <p:spPr>
          <a:xfrm>
            <a:off x="4402951" y="2399526"/>
            <a:ext cx="3570208" cy="1015663"/>
          </a:xfrm>
          <a:prstGeom prst="rect">
            <a:avLst/>
          </a:prstGeom>
          <a:noFill/>
        </p:spPr>
        <p:txBody>
          <a:bodyPr wrap="none" rtlCol="0">
            <a:spAutoFit/>
          </a:bodyPr>
          <a:lstStyle/>
          <a:p>
            <a:r>
              <a:rPr lang="zh-CN" altLang="en-US" sz="6000" spc="600" dirty="0">
                <a:solidFill>
                  <a:schemeClr val="accent1"/>
                </a:solidFill>
                <a:cs typeface="+mn-ea"/>
                <a:sym typeface="+mn-lt"/>
              </a:rPr>
              <a:t>感谢观看</a:t>
            </a:r>
          </a:p>
        </p:txBody>
      </p:sp>
      <p:sp>
        <p:nvSpPr>
          <p:cNvPr id="80" name="矩形: 圆角 79">
            <a:extLst>
              <a:ext uri="{FF2B5EF4-FFF2-40B4-BE49-F238E27FC236}">
                <a16:creationId xmlns:a16="http://schemas.microsoft.com/office/drawing/2014/main" xmlns="" id="{8A385076-F674-4E25-91F0-626746DAF6C2}"/>
              </a:ext>
            </a:extLst>
          </p:cNvPr>
          <p:cNvSpPr/>
          <p:nvPr/>
        </p:nvSpPr>
        <p:spPr>
          <a:xfrm>
            <a:off x="4467275" y="4071475"/>
            <a:ext cx="2893627" cy="461665"/>
          </a:xfrm>
          <a:prstGeom prst="roundRect">
            <a:avLst>
              <a:gd name="adj" fmla="val 50000"/>
            </a:avLst>
          </a:prstGeom>
          <a:gradFill flip="none" rotWithShape="1">
            <a:gsLst>
              <a:gs pos="0">
                <a:schemeClr val="accent1"/>
              </a:gs>
              <a:gs pos="100000">
                <a:schemeClr val="accent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a16="http://schemas.microsoft.com/office/drawing/2014/main" xmlns="" id="{441B76CD-26EC-44B5-AB55-19433D0B926B}"/>
              </a:ext>
            </a:extLst>
          </p:cNvPr>
          <p:cNvSpPr txBox="1"/>
          <p:nvPr/>
        </p:nvSpPr>
        <p:spPr>
          <a:xfrm>
            <a:off x="4692123" y="4083051"/>
            <a:ext cx="2470843" cy="461665"/>
          </a:xfrm>
          <a:prstGeom prst="rect">
            <a:avLst/>
          </a:prstGeom>
          <a:noFill/>
        </p:spPr>
        <p:txBody>
          <a:bodyPr wrap="square" rtlCol="0">
            <a:spAutoFit/>
          </a:bodyPr>
          <a:lstStyle/>
          <a:p>
            <a:r>
              <a:rPr lang="zh-CN" altLang="en-US" sz="2400" dirty="0">
                <a:solidFill>
                  <a:schemeClr val="bg1"/>
                </a:solidFill>
                <a:cs typeface="+mn-ea"/>
                <a:sym typeface="+mn-lt"/>
              </a:rPr>
              <a:t>汇报人：朱伟盛</a:t>
            </a:r>
            <a:endParaRPr lang="en-US" altLang="zh-CN" sz="2400" dirty="0">
              <a:solidFill>
                <a:schemeClr val="bg1"/>
              </a:solidFill>
              <a:cs typeface="+mn-ea"/>
              <a:sym typeface="+mn-lt"/>
            </a:endParaRPr>
          </a:p>
        </p:txBody>
      </p:sp>
      <p:sp>
        <p:nvSpPr>
          <p:cNvPr id="83" name="矩形 82">
            <a:extLst>
              <a:ext uri="{FF2B5EF4-FFF2-40B4-BE49-F238E27FC236}">
                <a16:creationId xmlns:a16="http://schemas.microsoft.com/office/drawing/2014/main" xmlns="" id="{DF6AEB80-AD98-4AC6-ADA0-89A55D3887C9}"/>
              </a:ext>
            </a:extLst>
          </p:cNvPr>
          <p:cNvSpPr/>
          <p:nvPr/>
        </p:nvSpPr>
        <p:spPr>
          <a:xfrm>
            <a:off x="4435257" y="1853326"/>
            <a:ext cx="2790340" cy="369332"/>
          </a:xfrm>
          <a:prstGeom prst="rect">
            <a:avLst/>
          </a:prstGeom>
        </p:spPr>
        <p:txBody>
          <a:bodyPr wrap="square">
            <a:spAutoFit/>
          </a:bodyPr>
          <a:lstStyle/>
          <a:p>
            <a:pPr algn="dist"/>
            <a:r>
              <a:rPr lang="zh-CN" altLang="en-US" dirty="0">
                <a:solidFill>
                  <a:schemeClr val="tx1">
                    <a:lumMod val="75000"/>
                    <a:lumOff val="25000"/>
                  </a:schemeClr>
                </a:solidFill>
              </a:rPr>
              <a:t>严谨 严格 求实 求是</a:t>
            </a:r>
          </a:p>
        </p:txBody>
      </p:sp>
      <p:sp>
        <p:nvSpPr>
          <p:cNvPr id="77" name="矩形 76">
            <a:extLst>
              <a:ext uri="{FF2B5EF4-FFF2-40B4-BE49-F238E27FC236}">
                <a16:creationId xmlns:a16="http://schemas.microsoft.com/office/drawing/2014/main" xmlns="" id="{16B83A7C-3466-471C-A800-EADD9226D7E9}"/>
              </a:ext>
            </a:extLst>
          </p:cNvPr>
          <p:cNvSpPr/>
          <p:nvPr/>
        </p:nvSpPr>
        <p:spPr>
          <a:xfrm flipH="1">
            <a:off x="-5" y="0"/>
            <a:ext cx="1966494" cy="6857999"/>
          </a:xfrm>
          <a:prstGeom prst="rect">
            <a:avLst/>
          </a:prstGeom>
          <a:solidFill>
            <a:schemeClr val="accent1"/>
          </a:solidFill>
          <a:ln>
            <a:noFill/>
          </a:ln>
          <a:effectLst>
            <a:outerShdw blurRad="190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xmlns="" id="{54650307-A2B2-4951-BA5A-D08F6258A334}"/>
              </a:ext>
            </a:extLst>
          </p:cNvPr>
          <p:cNvSpPr/>
          <p:nvPr/>
        </p:nvSpPr>
        <p:spPr>
          <a:xfrm>
            <a:off x="359163" y="1643605"/>
            <a:ext cx="2992054" cy="29920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xmlns="" id="{19F575C8-44CD-4BB5-ABC1-1F24B2DF71FA}"/>
              </a:ext>
            </a:extLst>
          </p:cNvPr>
          <p:cNvGrpSpPr/>
          <p:nvPr/>
        </p:nvGrpSpPr>
        <p:grpSpPr>
          <a:xfrm>
            <a:off x="503869" y="1727254"/>
            <a:ext cx="2925240" cy="2796320"/>
            <a:chOff x="1102098" y="2279209"/>
            <a:chExt cx="2381384" cy="2276432"/>
          </a:xfrm>
        </p:grpSpPr>
        <p:sp>
          <p:nvSpPr>
            <p:cNvPr id="31" name="椭圆 30">
              <a:extLst>
                <a:ext uri="{FF2B5EF4-FFF2-40B4-BE49-F238E27FC236}">
                  <a16:creationId xmlns:a16="http://schemas.microsoft.com/office/drawing/2014/main" xmlns="" id="{F98510F8-C794-467B-A9C4-7715682C9235}"/>
                </a:ext>
              </a:extLst>
            </p:cNvPr>
            <p:cNvSpPr/>
            <p:nvPr/>
          </p:nvSpPr>
          <p:spPr>
            <a:xfrm>
              <a:off x="1114989" y="2290784"/>
              <a:ext cx="2253282" cy="2253282"/>
            </a:xfrm>
            <a:prstGeom prst="ellipse">
              <a:avLst/>
            </a:prstGeom>
            <a:solidFill>
              <a:schemeClr val="bg1"/>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xmlns="" id="{A6D15215-D70F-40BD-8491-873D60B2C456}"/>
                </a:ext>
              </a:extLst>
            </p:cNvPr>
            <p:cNvPicPr>
              <a:picLocks noChangeAspect="1"/>
            </p:cNvPicPr>
            <p:nvPr/>
          </p:nvPicPr>
          <p:blipFill rotWithShape="1">
            <a:blip r:embed="rId4">
              <a:extLst>
                <a:ext uri="{28A0092B-C50C-407E-A947-70E740481C1C}">
                  <a14:useLocalDpi xmlns:a14="http://schemas.microsoft.com/office/drawing/2010/main" val="0"/>
                </a:ext>
              </a:extLst>
            </a:blip>
            <a:srcRect r="75258"/>
            <a:stretch/>
          </p:blipFill>
          <p:spPr>
            <a:xfrm>
              <a:off x="1102098" y="2279209"/>
              <a:ext cx="2381384" cy="2276432"/>
            </a:xfrm>
            <a:prstGeom prst="rect">
              <a:avLst/>
            </a:prstGeom>
            <a:effectLst/>
          </p:spPr>
        </p:pic>
      </p:grpSp>
      <p:sp>
        <p:nvSpPr>
          <p:cNvPr id="91" name="矩形 90">
            <a:extLst>
              <a:ext uri="{FF2B5EF4-FFF2-40B4-BE49-F238E27FC236}">
                <a16:creationId xmlns:a16="http://schemas.microsoft.com/office/drawing/2014/main" xmlns="" id="{78092CD5-602C-4174-8189-2869BD3FC05F}"/>
              </a:ext>
            </a:extLst>
          </p:cNvPr>
          <p:cNvSpPr/>
          <p:nvPr/>
        </p:nvSpPr>
        <p:spPr>
          <a:xfrm>
            <a:off x="4435258" y="3455228"/>
            <a:ext cx="3296631" cy="341267"/>
          </a:xfrm>
          <a:prstGeom prst="rect">
            <a:avLst/>
          </a:prstGeom>
        </p:spPr>
        <p:txBody>
          <a:bodyPr wrap="square">
            <a:spAutoFit/>
          </a:bodyPr>
          <a:lstStyle/>
          <a:p>
            <a:pPr algn="dist"/>
            <a:r>
              <a:rPr lang="en-US" altLang="zh-CN" sz="1600" dirty="0">
                <a:solidFill>
                  <a:schemeClr val="tx1">
                    <a:lumMod val="65000"/>
                    <a:lumOff val="35000"/>
                  </a:schemeClr>
                </a:solidFill>
              </a:rPr>
              <a:t>Thank you</a:t>
            </a:r>
            <a:endParaRPr lang="zh-CN" altLang="en-US" sz="1600" dirty="0">
              <a:solidFill>
                <a:schemeClr val="tx1">
                  <a:lumMod val="65000"/>
                  <a:lumOff val="35000"/>
                </a:schemeClr>
              </a:solidFill>
            </a:endParaRPr>
          </a:p>
        </p:txBody>
      </p:sp>
    </p:spTree>
    <p:extLst>
      <p:ext uri="{BB962C8B-B14F-4D97-AF65-F5344CB8AC3E}">
        <p14:creationId xmlns:p14="http://schemas.microsoft.com/office/powerpoint/2010/main" val="3044817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43426E9A-CB89-4CC2-8029-1CFE8E7A2ABD}"/>
              </a:ext>
            </a:extLst>
          </p:cNvPr>
          <p:cNvSpPr/>
          <p:nvPr/>
        </p:nvSpPr>
        <p:spPr>
          <a:xfrm>
            <a:off x="-3" y="-36512"/>
            <a:ext cx="12192003" cy="6894512"/>
          </a:xfrm>
          <a:prstGeom prst="rect">
            <a:avLst/>
          </a:prstGeom>
          <a:gradFill flip="none" rotWithShape="1">
            <a:gsLst>
              <a:gs pos="100000">
                <a:schemeClr val="accent1">
                  <a:lumMod val="60000"/>
                  <a:lumOff val="4000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天空, 户外&#10;&#10;已生成极高可信度的说明">
            <a:extLst>
              <a:ext uri="{FF2B5EF4-FFF2-40B4-BE49-F238E27FC236}">
                <a16:creationId xmlns:a16="http://schemas.microsoft.com/office/drawing/2014/main" xmlns="" id="{332C67D4-D444-4347-9E79-265CEC02E384}"/>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7831" b="82048" l="9917" r="89417">
                        <a14:foregroundMark x1="27333" y1="74096" x2="17667" y2="80843"/>
                        <a14:foregroundMark x1="17667" y1="80843" x2="35667" y2="82289"/>
                        <a14:foregroundMark x1="35667" y1="82289" x2="65750" y2="78434"/>
                        <a14:foregroundMark x1="65750" y1="78434" x2="32667" y2="76506"/>
                        <a14:foregroundMark x1="32667" y1="76506" x2="53583" y2="78675"/>
                        <a14:foregroundMark x1="53583" y1="78675" x2="63833" y2="78313"/>
                        <a14:foregroundMark x1="63833" y1="78313" x2="67083" y2="74096"/>
                        <a14:foregroundMark x1="67083" y1="74096" x2="37500" y2="68313"/>
                        <a14:foregroundMark x1="37500" y1="68313" x2="25083" y2="68554"/>
                        <a14:foregroundMark x1="25083" y1="68554" x2="21500" y2="74096"/>
                        <a14:foregroundMark x1="21500" y1="74096" x2="25000" y2="81566"/>
                        <a14:foregroundMark x1="25000" y1="81566" x2="33250" y2="86506"/>
                        <a14:foregroundMark x1="33250" y1="86506" x2="48333" y2="87349"/>
                        <a14:foregroundMark x1="48333" y1="87349" x2="71417" y2="85060"/>
                        <a14:foregroundMark x1="71417" y1="85060" x2="81167" y2="78675"/>
                        <a14:foregroundMark x1="81167" y1="78675" x2="76083" y2="73855"/>
                        <a14:foregroundMark x1="76083" y1="73855" x2="66417" y2="74337"/>
                        <a14:foregroundMark x1="66417" y1="74337" x2="60500" y2="77229"/>
                        <a14:foregroundMark x1="60500" y1="77229" x2="62667" y2="85422"/>
                        <a14:foregroundMark x1="62667" y1="85422" x2="75250" y2="86627"/>
                        <a14:foregroundMark x1="75250" y1="86627" x2="85167" y2="85904"/>
                        <a14:foregroundMark x1="85167" y1="85904" x2="11250" y2="82048"/>
                        <a14:foregroundMark x1="11250" y1="82048" x2="15167" y2="75904"/>
                        <a14:foregroundMark x1="15167" y1="75904" x2="24833" y2="68072"/>
                        <a14:foregroundMark x1="24833" y1="68072" x2="24167" y2="62530"/>
                        <a14:foregroundMark x1="24167" y1="62530" x2="22833" y2="61446"/>
                        <a14:foregroundMark x1="53167" y1="20120" x2="51917" y2="20843"/>
                      </a14:backgroundRemoval>
                    </a14:imgEffect>
                  </a14:imgLayer>
                </a14:imgProps>
              </a:ext>
              <a:ext uri="{28A0092B-C50C-407E-A947-70E740481C1C}">
                <a14:useLocalDpi xmlns:a14="http://schemas.microsoft.com/office/drawing/2010/main" val="0"/>
              </a:ext>
            </a:extLst>
          </a:blip>
          <a:srcRect l="-1" t="10131" r="633" b="12090"/>
          <a:stretch/>
        </p:blipFill>
        <p:spPr>
          <a:xfrm>
            <a:off x="1852246" y="4324033"/>
            <a:ext cx="8030944" cy="4347962"/>
          </a:xfrm>
          <a:prstGeom prst="rect">
            <a:avLst/>
          </a:prstGeom>
        </p:spPr>
      </p:pic>
      <p:sp>
        <p:nvSpPr>
          <p:cNvPr id="2" name="文本框 1">
            <a:extLst>
              <a:ext uri="{FF2B5EF4-FFF2-40B4-BE49-F238E27FC236}">
                <a16:creationId xmlns:a16="http://schemas.microsoft.com/office/drawing/2014/main" xmlns="" id="{00A4336C-354E-4274-A469-725FE5FFB76B}"/>
              </a:ext>
            </a:extLst>
          </p:cNvPr>
          <p:cNvSpPr txBox="1"/>
          <p:nvPr/>
        </p:nvSpPr>
        <p:spPr>
          <a:xfrm>
            <a:off x="4157006" y="1936452"/>
            <a:ext cx="3877985" cy="1107996"/>
          </a:xfrm>
          <a:prstGeom prst="rect">
            <a:avLst/>
          </a:prstGeom>
          <a:noFill/>
        </p:spPr>
        <p:txBody>
          <a:bodyPr wrap="none" rtlCol="0">
            <a:spAutoFit/>
          </a:bodyPr>
          <a:lstStyle/>
          <a:p>
            <a:pPr algn="ctr"/>
            <a:r>
              <a:rPr lang="zh-CN" altLang="en-US" sz="6600" spc="600" dirty="0">
                <a:gradFill>
                  <a:gsLst>
                    <a:gs pos="100000">
                      <a:schemeClr val="accent1"/>
                    </a:gs>
                    <a:gs pos="74000">
                      <a:schemeClr val="bg1"/>
                    </a:gs>
                  </a:gsLst>
                  <a:lin ang="5400000" scaled="1"/>
                </a:gradFill>
                <a:cs typeface="+mn-ea"/>
                <a:sym typeface="+mn-lt"/>
              </a:rPr>
              <a:t>感谢观看</a:t>
            </a:r>
          </a:p>
        </p:txBody>
      </p:sp>
      <p:sp>
        <p:nvSpPr>
          <p:cNvPr id="3" name="文本框 2">
            <a:extLst>
              <a:ext uri="{FF2B5EF4-FFF2-40B4-BE49-F238E27FC236}">
                <a16:creationId xmlns:a16="http://schemas.microsoft.com/office/drawing/2014/main" xmlns="" id="{74091AEC-3AE3-41F6-9CC2-763CF90F5D87}"/>
              </a:ext>
            </a:extLst>
          </p:cNvPr>
          <p:cNvSpPr txBox="1"/>
          <p:nvPr/>
        </p:nvSpPr>
        <p:spPr>
          <a:xfrm>
            <a:off x="4860578" y="3954701"/>
            <a:ext cx="2470843" cy="369332"/>
          </a:xfrm>
          <a:prstGeom prst="rect">
            <a:avLst/>
          </a:prstGeom>
          <a:noFill/>
        </p:spPr>
        <p:txBody>
          <a:bodyPr wrap="square" rtlCol="0">
            <a:spAutoFit/>
          </a:bodyPr>
          <a:lstStyle/>
          <a:p>
            <a:pPr algn="ctr"/>
            <a:r>
              <a:rPr lang="zh-CN" altLang="en-US" dirty="0">
                <a:solidFill>
                  <a:schemeClr val="bg1"/>
                </a:solidFill>
                <a:cs typeface="+mn-ea"/>
                <a:sym typeface="+mn-lt"/>
              </a:rPr>
              <a:t>汇报人：朱伟盛</a:t>
            </a:r>
            <a:endParaRPr lang="en-US" altLang="zh-CN" dirty="0">
              <a:solidFill>
                <a:schemeClr val="bg1"/>
              </a:solidFill>
              <a:cs typeface="+mn-ea"/>
              <a:sym typeface="+mn-lt"/>
            </a:endParaRPr>
          </a:p>
        </p:txBody>
      </p:sp>
      <p:sp>
        <p:nvSpPr>
          <p:cNvPr id="8" name="矩形 7">
            <a:extLst>
              <a:ext uri="{FF2B5EF4-FFF2-40B4-BE49-F238E27FC236}">
                <a16:creationId xmlns:a16="http://schemas.microsoft.com/office/drawing/2014/main" xmlns="" id="{7D0FCB58-0030-4B09-A5B0-6AEF2119C199}"/>
              </a:ext>
            </a:extLst>
          </p:cNvPr>
          <p:cNvSpPr/>
          <p:nvPr/>
        </p:nvSpPr>
        <p:spPr>
          <a:xfrm>
            <a:off x="4398515" y="3119243"/>
            <a:ext cx="3428131" cy="338554"/>
          </a:xfrm>
          <a:prstGeom prst="rect">
            <a:avLst/>
          </a:prstGeom>
        </p:spPr>
        <p:txBody>
          <a:bodyPr wrap="square">
            <a:spAutoFit/>
          </a:bodyPr>
          <a:lstStyle/>
          <a:p>
            <a:pPr algn="dist"/>
            <a:r>
              <a:rPr lang="en-US" altLang="zh-CN" sz="1600" dirty="0">
                <a:solidFill>
                  <a:schemeClr val="bg1"/>
                </a:solidFill>
              </a:rPr>
              <a:t>THANK YOU</a:t>
            </a:r>
            <a:endParaRPr lang="zh-CN" altLang="en-US" sz="1600" dirty="0">
              <a:solidFill>
                <a:schemeClr val="bg1"/>
              </a:solidFill>
            </a:endParaRPr>
          </a:p>
        </p:txBody>
      </p:sp>
      <p:grpSp>
        <p:nvGrpSpPr>
          <p:cNvPr id="27" name="7bb74465-32be-4fae-83c7-3580873fbbd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38DA0903-1CA5-4668-B190-568FE2575A79}"/>
              </a:ext>
            </a:extLst>
          </p:cNvPr>
          <p:cNvGrpSpPr>
            <a:grpSpLocks noChangeAspect="1"/>
          </p:cNvGrpSpPr>
          <p:nvPr>
            <p:custDataLst>
              <p:tags r:id="rId1"/>
            </p:custDataLst>
          </p:nvPr>
        </p:nvGrpSpPr>
        <p:grpSpPr>
          <a:xfrm>
            <a:off x="4154018" y="846678"/>
            <a:ext cx="3427400" cy="804842"/>
            <a:chOff x="2107406" y="2490788"/>
            <a:chExt cx="7977188" cy="1873250"/>
          </a:xfrm>
          <a:solidFill>
            <a:schemeClr val="bg1"/>
          </a:solidFill>
        </p:grpSpPr>
        <p:sp>
          <p:nvSpPr>
            <p:cNvPr id="28" name="íS1íḑé">
              <a:extLst>
                <a:ext uri="{FF2B5EF4-FFF2-40B4-BE49-F238E27FC236}">
                  <a16:creationId xmlns:a16="http://schemas.microsoft.com/office/drawing/2014/main" xmlns="" id="{188DBADA-22A2-41C6-A12A-87226828D915}"/>
                </a:ext>
              </a:extLst>
            </p:cNvPr>
            <p:cNvSpPr/>
            <p:nvPr/>
          </p:nvSpPr>
          <p:spPr bwMode="auto">
            <a:xfrm>
              <a:off x="4410869" y="2689226"/>
              <a:ext cx="5673725" cy="1157288"/>
            </a:xfrm>
            <a:custGeom>
              <a:avLst/>
              <a:gdLst>
                <a:gd name="T0" fmla="*/ 1275 w 1345"/>
                <a:gd name="T1" fmla="*/ 108 h 273"/>
                <a:gd name="T2" fmla="*/ 1267 w 1345"/>
                <a:gd name="T3" fmla="*/ 89 h 273"/>
                <a:gd name="T4" fmla="*/ 940 w 1345"/>
                <a:gd name="T5" fmla="*/ 161 h 273"/>
                <a:gd name="T6" fmla="*/ 994 w 1345"/>
                <a:gd name="T7" fmla="*/ 58 h 273"/>
                <a:gd name="T8" fmla="*/ 1022 w 1345"/>
                <a:gd name="T9" fmla="*/ 91 h 273"/>
                <a:gd name="T10" fmla="*/ 1058 w 1345"/>
                <a:gd name="T11" fmla="*/ 99 h 273"/>
                <a:gd name="T12" fmla="*/ 1020 w 1345"/>
                <a:gd name="T13" fmla="*/ 151 h 273"/>
                <a:gd name="T14" fmla="*/ 1096 w 1345"/>
                <a:gd name="T15" fmla="*/ 201 h 273"/>
                <a:gd name="T16" fmla="*/ 1010 w 1345"/>
                <a:gd name="T17" fmla="*/ 172 h 273"/>
                <a:gd name="T18" fmla="*/ 920 w 1345"/>
                <a:gd name="T19" fmla="*/ 219 h 273"/>
                <a:gd name="T20" fmla="*/ 949 w 1345"/>
                <a:gd name="T21" fmla="*/ 186 h 273"/>
                <a:gd name="T22" fmla="*/ 810 w 1345"/>
                <a:gd name="T23" fmla="*/ 64 h 273"/>
                <a:gd name="T24" fmla="*/ 858 w 1345"/>
                <a:gd name="T25" fmla="*/ 202 h 273"/>
                <a:gd name="T26" fmla="*/ 770 w 1345"/>
                <a:gd name="T27" fmla="*/ 63 h 273"/>
                <a:gd name="T28" fmla="*/ 840 w 1345"/>
                <a:gd name="T29" fmla="*/ 29 h 273"/>
                <a:gd name="T30" fmla="*/ 874 w 1345"/>
                <a:gd name="T31" fmla="*/ 81 h 273"/>
                <a:gd name="T32" fmla="*/ 795 w 1345"/>
                <a:gd name="T33" fmla="*/ 118 h 273"/>
                <a:gd name="T34" fmla="*/ 810 w 1345"/>
                <a:gd name="T35" fmla="*/ 133 h 273"/>
                <a:gd name="T36" fmla="*/ 815 w 1345"/>
                <a:gd name="T37" fmla="*/ 184 h 273"/>
                <a:gd name="T38" fmla="*/ 763 w 1345"/>
                <a:gd name="T39" fmla="*/ 237 h 273"/>
                <a:gd name="T40" fmla="*/ 764 w 1345"/>
                <a:gd name="T41" fmla="*/ 191 h 273"/>
                <a:gd name="T42" fmla="*/ 775 w 1345"/>
                <a:gd name="T43" fmla="*/ 143 h 273"/>
                <a:gd name="T44" fmla="*/ 694 w 1345"/>
                <a:gd name="T45" fmla="*/ 139 h 273"/>
                <a:gd name="T46" fmla="*/ 741 w 1345"/>
                <a:gd name="T47" fmla="*/ 102 h 273"/>
                <a:gd name="T48" fmla="*/ 626 w 1345"/>
                <a:gd name="T49" fmla="*/ 92 h 273"/>
                <a:gd name="T50" fmla="*/ 622 w 1345"/>
                <a:gd name="T51" fmla="*/ 154 h 273"/>
                <a:gd name="T52" fmla="*/ 532 w 1345"/>
                <a:gd name="T53" fmla="*/ 222 h 273"/>
                <a:gd name="T54" fmla="*/ 589 w 1345"/>
                <a:gd name="T55" fmla="*/ 137 h 273"/>
                <a:gd name="T56" fmla="*/ 403 w 1345"/>
                <a:gd name="T57" fmla="*/ 57 h 273"/>
                <a:gd name="T58" fmla="*/ 313 w 1345"/>
                <a:gd name="T59" fmla="*/ 72 h 273"/>
                <a:gd name="T60" fmla="*/ 360 w 1345"/>
                <a:gd name="T61" fmla="*/ 33 h 273"/>
                <a:gd name="T62" fmla="*/ 403 w 1345"/>
                <a:gd name="T63" fmla="*/ 75 h 273"/>
                <a:gd name="T64" fmla="*/ 392 w 1345"/>
                <a:gd name="T65" fmla="*/ 104 h 273"/>
                <a:gd name="T66" fmla="*/ 383 w 1345"/>
                <a:gd name="T67" fmla="*/ 166 h 273"/>
                <a:gd name="T68" fmla="*/ 437 w 1345"/>
                <a:gd name="T69" fmla="*/ 170 h 273"/>
                <a:gd name="T70" fmla="*/ 358 w 1345"/>
                <a:gd name="T71" fmla="*/ 221 h 273"/>
                <a:gd name="T72" fmla="*/ 350 w 1345"/>
                <a:gd name="T73" fmla="*/ 122 h 273"/>
                <a:gd name="T74" fmla="*/ 278 w 1345"/>
                <a:gd name="T75" fmla="*/ 202 h 273"/>
                <a:gd name="T76" fmla="*/ 143 w 1345"/>
                <a:gd name="T77" fmla="*/ 87 h 273"/>
                <a:gd name="T78" fmla="*/ 128 w 1345"/>
                <a:gd name="T79" fmla="*/ 78 h 273"/>
                <a:gd name="T80" fmla="*/ 196 w 1345"/>
                <a:gd name="T81" fmla="*/ 4 h 273"/>
                <a:gd name="T82" fmla="*/ 155 w 1345"/>
                <a:gd name="T83" fmla="*/ 73 h 273"/>
                <a:gd name="T84" fmla="*/ 132 w 1345"/>
                <a:gd name="T85" fmla="*/ 128 h 273"/>
                <a:gd name="T86" fmla="*/ 211 w 1345"/>
                <a:gd name="T87" fmla="*/ 212 h 273"/>
                <a:gd name="T88" fmla="*/ 134 w 1345"/>
                <a:gd name="T89" fmla="*/ 191 h 273"/>
                <a:gd name="T90" fmla="*/ 63 w 1345"/>
                <a:gd name="T91" fmla="*/ 237 h 273"/>
                <a:gd name="T92" fmla="*/ 69 w 1345"/>
                <a:gd name="T93" fmla="*/ 203 h 273"/>
                <a:gd name="T94" fmla="*/ 66 w 1345"/>
                <a:gd name="T95" fmla="*/ 128 h 273"/>
                <a:gd name="T96" fmla="*/ 788 w 1345"/>
                <a:gd name="T97" fmla="*/ 205 h 273"/>
                <a:gd name="T98" fmla="*/ 1208 w 1345"/>
                <a:gd name="T99" fmla="*/ 57 h 273"/>
                <a:gd name="T100" fmla="*/ 1226 w 1345"/>
                <a:gd name="T101" fmla="*/ 74 h 273"/>
                <a:gd name="T102" fmla="*/ 1287 w 1345"/>
                <a:gd name="T103" fmla="*/ 4 h 273"/>
                <a:gd name="T104" fmla="*/ 1285 w 1345"/>
                <a:gd name="T105" fmla="*/ 63 h 273"/>
                <a:gd name="T106" fmla="*/ 1312 w 1345"/>
                <a:gd name="T107" fmla="*/ 86 h 273"/>
                <a:gd name="T108" fmla="*/ 1315 w 1345"/>
                <a:gd name="T109" fmla="*/ 132 h 273"/>
                <a:gd name="T110" fmla="*/ 1316 w 1345"/>
                <a:gd name="T111" fmla="*/ 185 h 273"/>
                <a:gd name="T112" fmla="*/ 1220 w 1345"/>
                <a:gd name="T113" fmla="*/ 241 h 273"/>
                <a:gd name="T114" fmla="*/ 1203 w 1345"/>
                <a:gd name="T115" fmla="*/ 199 h 273"/>
                <a:gd name="T116" fmla="*/ 1263 w 1345"/>
                <a:gd name="T117" fmla="*/ 154 h 273"/>
                <a:gd name="T118" fmla="*/ 1216 w 1345"/>
                <a:gd name="T119" fmla="*/ 148 h 273"/>
                <a:gd name="T120" fmla="*/ 1230 w 1345"/>
                <a:gd name="T121" fmla="*/ 95 h 273"/>
                <a:gd name="T122" fmla="*/ 1191 w 1345"/>
                <a:gd name="T123" fmla="*/ 88 h 273"/>
                <a:gd name="T124" fmla="*/ 1160 w 1345"/>
                <a:gd name="T125" fmla="*/ 19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5" h="273">
                  <a:moveTo>
                    <a:pt x="1289" y="73"/>
                  </a:moveTo>
                  <a:cubicBezTo>
                    <a:pt x="1288" y="73"/>
                    <a:pt x="1288" y="70"/>
                    <a:pt x="1289" y="69"/>
                  </a:cubicBezTo>
                  <a:cubicBezTo>
                    <a:pt x="1290" y="68"/>
                    <a:pt x="1289" y="68"/>
                    <a:pt x="1291" y="68"/>
                  </a:cubicBezTo>
                  <a:cubicBezTo>
                    <a:pt x="1294" y="68"/>
                    <a:pt x="1293" y="69"/>
                    <a:pt x="1295" y="67"/>
                  </a:cubicBezTo>
                  <a:cubicBezTo>
                    <a:pt x="1298" y="66"/>
                    <a:pt x="1300" y="65"/>
                    <a:pt x="1301" y="64"/>
                  </a:cubicBezTo>
                  <a:cubicBezTo>
                    <a:pt x="1303" y="64"/>
                    <a:pt x="1303" y="62"/>
                    <a:pt x="1304" y="64"/>
                  </a:cubicBezTo>
                  <a:cubicBezTo>
                    <a:pt x="1305" y="66"/>
                    <a:pt x="1305" y="65"/>
                    <a:pt x="1306" y="68"/>
                  </a:cubicBezTo>
                  <a:cubicBezTo>
                    <a:pt x="1306" y="70"/>
                    <a:pt x="1306" y="70"/>
                    <a:pt x="1306" y="72"/>
                  </a:cubicBezTo>
                  <a:cubicBezTo>
                    <a:pt x="1306" y="73"/>
                    <a:pt x="1306" y="74"/>
                    <a:pt x="1305" y="77"/>
                  </a:cubicBezTo>
                  <a:cubicBezTo>
                    <a:pt x="1303" y="79"/>
                    <a:pt x="1301" y="83"/>
                    <a:pt x="1300" y="85"/>
                  </a:cubicBezTo>
                  <a:cubicBezTo>
                    <a:pt x="1300" y="86"/>
                    <a:pt x="1298" y="89"/>
                    <a:pt x="1296" y="91"/>
                  </a:cubicBezTo>
                  <a:cubicBezTo>
                    <a:pt x="1295" y="92"/>
                    <a:pt x="1293" y="94"/>
                    <a:pt x="1292" y="95"/>
                  </a:cubicBezTo>
                  <a:cubicBezTo>
                    <a:pt x="1290" y="97"/>
                    <a:pt x="1291" y="97"/>
                    <a:pt x="1290" y="97"/>
                  </a:cubicBezTo>
                  <a:cubicBezTo>
                    <a:pt x="1289" y="97"/>
                    <a:pt x="1287" y="96"/>
                    <a:pt x="1288" y="95"/>
                  </a:cubicBezTo>
                  <a:cubicBezTo>
                    <a:pt x="1289" y="93"/>
                    <a:pt x="1289" y="92"/>
                    <a:pt x="1290" y="89"/>
                  </a:cubicBezTo>
                  <a:cubicBezTo>
                    <a:pt x="1290" y="87"/>
                    <a:pt x="1291" y="87"/>
                    <a:pt x="1291" y="85"/>
                  </a:cubicBezTo>
                  <a:cubicBezTo>
                    <a:pt x="1291" y="82"/>
                    <a:pt x="1291" y="80"/>
                    <a:pt x="1291" y="78"/>
                  </a:cubicBezTo>
                  <a:cubicBezTo>
                    <a:pt x="1291" y="76"/>
                    <a:pt x="1289" y="74"/>
                    <a:pt x="1289" y="73"/>
                  </a:cubicBezTo>
                  <a:moveTo>
                    <a:pt x="1268" y="114"/>
                  </a:moveTo>
                  <a:cubicBezTo>
                    <a:pt x="1269" y="113"/>
                    <a:pt x="1270" y="112"/>
                    <a:pt x="1271" y="111"/>
                  </a:cubicBezTo>
                  <a:cubicBezTo>
                    <a:pt x="1272" y="111"/>
                    <a:pt x="1273" y="110"/>
                    <a:pt x="1273" y="109"/>
                  </a:cubicBezTo>
                  <a:cubicBezTo>
                    <a:pt x="1274" y="109"/>
                    <a:pt x="1273" y="109"/>
                    <a:pt x="1275" y="108"/>
                  </a:cubicBezTo>
                  <a:cubicBezTo>
                    <a:pt x="1276" y="107"/>
                    <a:pt x="1277" y="107"/>
                    <a:pt x="1279" y="107"/>
                  </a:cubicBezTo>
                  <a:cubicBezTo>
                    <a:pt x="1280" y="107"/>
                    <a:pt x="1280" y="106"/>
                    <a:pt x="1281" y="106"/>
                  </a:cubicBezTo>
                  <a:cubicBezTo>
                    <a:pt x="1282" y="106"/>
                    <a:pt x="1282" y="108"/>
                    <a:pt x="1282" y="108"/>
                  </a:cubicBezTo>
                  <a:cubicBezTo>
                    <a:pt x="1282" y="109"/>
                    <a:pt x="1282" y="110"/>
                    <a:pt x="1280" y="111"/>
                  </a:cubicBezTo>
                  <a:cubicBezTo>
                    <a:pt x="1279" y="113"/>
                    <a:pt x="1278" y="112"/>
                    <a:pt x="1276" y="114"/>
                  </a:cubicBezTo>
                  <a:cubicBezTo>
                    <a:pt x="1275" y="117"/>
                    <a:pt x="1273" y="118"/>
                    <a:pt x="1273" y="118"/>
                  </a:cubicBezTo>
                  <a:cubicBezTo>
                    <a:pt x="1272" y="118"/>
                    <a:pt x="1270" y="120"/>
                    <a:pt x="1269" y="120"/>
                  </a:cubicBezTo>
                  <a:cubicBezTo>
                    <a:pt x="1267" y="119"/>
                    <a:pt x="1267" y="118"/>
                    <a:pt x="1267" y="117"/>
                  </a:cubicBezTo>
                  <a:cubicBezTo>
                    <a:pt x="1267" y="115"/>
                    <a:pt x="1266" y="115"/>
                    <a:pt x="1268" y="114"/>
                  </a:cubicBezTo>
                  <a:close/>
                  <a:moveTo>
                    <a:pt x="1275" y="74"/>
                  </a:moveTo>
                  <a:cubicBezTo>
                    <a:pt x="1277" y="74"/>
                    <a:pt x="1278" y="75"/>
                    <a:pt x="1278" y="77"/>
                  </a:cubicBezTo>
                  <a:cubicBezTo>
                    <a:pt x="1278" y="78"/>
                    <a:pt x="1279" y="78"/>
                    <a:pt x="1279" y="80"/>
                  </a:cubicBezTo>
                  <a:cubicBezTo>
                    <a:pt x="1279" y="82"/>
                    <a:pt x="1279" y="83"/>
                    <a:pt x="1279" y="85"/>
                  </a:cubicBezTo>
                  <a:cubicBezTo>
                    <a:pt x="1279" y="88"/>
                    <a:pt x="1279" y="89"/>
                    <a:pt x="1279" y="91"/>
                  </a:cubicBezTo>
                  <a:cubicBezTo>
                    <a:pt x="1279" y="93"/>
                    <a:pt x="1277" y="94"/>
                    <a:pt x="1276" y="96"/>
                  </a:cubicBezTo>
                  <a:cubicBezTo>
                    <a:pt x="1275" y="97"/>
                    <a:pt x="1274" y="97"/>
                    <a:pt x="1273" y="99"/>
                  </a:cubicBezTo>
                  <a:cubicBezTo>
                    <a:pt x="1272" y="101"/>
                    <a:pt x="1272" y="102"/>
                    <a:pt x="1271" y="102"/>
                  </a:cubicBezTo>
                  <a:cubicBezTo>
                    <a:pt x="1270" y="102"/>
                    <a:pt x="1267" y="104"/>
                    <a:pt x="1266" y="102"/>
                  </a:cubicBezTo>
                  <a:cubicBezTo>
                    <a:pt x="1265" y="100"/>
                    <a:pt x="1264" y="101"/>
                    <a:pt x="1264" y="99"/>
                  </a:cubicBezTo>
                  <a:cubicBezTo>
                    <a:pt x="1264" y="98"/>
                    <a:pt x="1264" y="97"/>
                    <a:pt x="1263" y="94"/>
                  </a:cubicBezTo>
                  <a:cubicBezTo>
                    <a:pt x="1263" y="92"/>
                    <a:pt x="1261" y="91"/>
                    <a:pt x="1263" y="90"/>
                  </a:cubicBezTo>
                  <a:cubicBezTo>
                    <a:pt x="1264" y="89"/>
                    <a:pt x="1265" y="89"/>
                    <a:pt x="1267" y="89"/>
                  </a:cubicBezTo>
                  <a:cubicBezTo>
                    <a:pt x="1270" y="89"/>
                    <a:pt x="1272" y="90"/>
                    <a:pt x="1272" y="88"/>
                  </a:cubicBezTo>
                  <a:cubicBezTo>
                    <a:pt x="1273" y="86"/>
                    <a:pt x="1273" y="83"/>
                    <a:pt x="1273" y="81"/>
                  </a:cubicBezTo>
                  <a:cubicBezTo>
                    <a:pt x="1273" y="80"/>
                    <a:pt x="1273" y="78"/>
                    <a:pt x="1274" y="77"/>
                  </a:cubicBezTo>
                  <a:cubicBezTo>
                    <a:pt x="1274" y="76"/>
                    <a:pt x="1274" y="74"/>
                    <a:pt x="1275" y="74"/>
                  </a:cubicBezTo>
                  <a:close/>
                  <a:moveTo>
                    <a:pt x="1232" y="88"/>
                  </a:moveTo>
                  <a:cubicBezTo>
                    <a:pt x="1233" y="86"/>
                    <a:pt x="1235" y="85"/>
                    <a:pt x="1236" y="83"/>
                  </a:cubicBezTo>
                  <a:cubicBezTo>
                    <a:pt x="1238" y="82"/>
                    <a:pt x="1236" y="82"/>
                    <a:pt x="1240" y="80"/>
                  </a:cubicBezTo>
                  <a:cubicBezTo>
                    <a:pt x="1244" y="79"/>
                    <a:pt x="1246" y="79"/>
                    <a:pt x="1247" y="79"/>
                  </a:cubicBezTo>
                  <a:cubicBezTo>
                    <a:pt x="1249" y="78"/>
                    <a:pt x="1250" y="78"/>
                    <a:pt x="1251" y="80"/>
                  </a:cubicBezTo>
                  <a:cubicBezTo>
                    <a:pt x="1252" y="82"/>
                    <a:pt x="1252" y="83"/>
                    <a:pt x="1253" y="84"/>
                  </a:cubicBezTo>
                  <a:cubicBezTo>
                    <a:pt x="1253" y="86"/>
                    <a:pt x="1254" y="87"/>
                    <a:pt x="1253" y="90"/>
                  </a:cubicBezTo>
                  <a:cubicBezTo>
                    <a:pt x="1253" y="92"/>
                    <a:pt x="1254" y="92"/>
                    <a:pt x="1249" y="92"/>
                  </a:cubicBezTo>
                  <a:cubicBezTo>
                    <a:pt x="1245" y="93"/>
                    <a:pt x="1248" y="93"/>
                    <a:pt x="1243" y="93"/>
                  </a:cubicBezTo>
                  <a:cubicBezTo>
                    <a:pt x="1238" y="93"/>
                    <a:pt x="1237" y="93"/>
                    <a:pt x="1235" y="93"/>
                  </a:cubicBezTo>
                  <a:cubicBezTo>
                    <a:pt x="1233" y="92"/>
                    <a:pt x="1232" y="91"/>
                    <a:pt x="1232" y="90"/>
                  </a:cubicBezTo>
                  <a:cubicBezTo>
                    <a:pt x="1232" y="90"/>
                    <a:pt x="1231" y="89"/>
                    <a:pt x="1232" y="88"/>
                  </a:cubicBezTo>
                  <a:close/>
                  <a:moveTo>
                    <a:pt x="923" y="175"/>
                  </a:moveTo>
                  <a:cubicBezTo>
                    <a:pt x="925" y="173"/>
                    <a:pt x="925" y="170"/>
                    <a:pt x="926" y="168"/>
                  </a:cubicBezTo>
                  <a:cubicBezTo>
                    <a:pt x="927" y="166"/>
                    <a:pt x="928" y="164"/>
                    <a:pt x="928" y="163"/>
                  </a:cubicBezTo>
                  <a:cubicBezTo>
                    <a:pt x="929" y="163"/>
                    <a:pt x="931" y="163"/>
                    <a:pt x="932" y="162"/>
                  </a:cubicBezTo>
                  <a:cubicBezTo>
                    <a:pt x="933" y="161"/>
                    <a:pt x="932" y="161"/>
                    <a:pt x="935" y="161"/>
                  </a:cubicBezTo>
                  <a:cubicBezTo>
                    <a:pt x="938" y="161"/>
                    <a:pt x="939" y="161"/>
                    <a:pt x="940" y="161"/>
                  </a:cubicBezTo>
                  <a:cubicBezTo>
                    <a:pt x="941" y="161"/>
                    <a:pt x="946" y="161"/>
                    <a:pt x="947" y="160"/>
                  </a:cubicBezTo>
                  <a:cubicBezTo>
                    <a:pt x="948" y="159"/>
                    <a:pt x="949" y="159"/>
                    <a:pt x="952" y="158"/>
                  </a:cubicBezTo>
                  <a:cubicBezTo>
                    <a:pt x="955" y="157"/>
                    <a:pt x="953" y="158"/>
                    <a:pt x="956" y="157"/>
                  </a:cubicBezTo>
                  <a:cubicBezTo>
                    <a:pt x="958" y="155"/>
                    <a:pt x="957" y="156"/>
                    <a:pt x="961" y="154"/>
                  </a:cubicBezTo>
                  <a:cubicBezTo>
                    <a:pt x="966" y="152"/>
                    <a:pt x="966" y="153"/>
                    <a:pt x="969" y="151"/>
                  </a:cubicBezTo>
                  <a:cubicBezTo>
                    <a:pt x="973" y="148"/>
                    <a:pt x="972" y="150"/>
                    <a:pt x="975" y="148"/>
                  </a:cubicBezTo>
                  <a:cubicBezTo>
                    <a:pt x="977" y="147"/>
                    <a:pt x="979" y="147"/>
                    <a:pt x="981" y="146"/>
                  </a:cubicBezTo>
                  <a:cubicBezTo>
                    <a:pt x="983" y="145"/>
                    <a:pt x="983" y="144"/>
                    <a:pt x="987" y="143"/>
                  </a:cubicBezTo>
                  <a:cubicBezTo>
                    <a:pt x="990" y="142"/>
                    <a:pt x="990" y="144"/>
                    <a:pt x="991" y="142"/>
                  </a:cubicBezTo>
                  <a:cubicBezTo>
                    <a:pt x="991" y="140"/>
                    <a:pt x="991" y="141"/>
                    <a:pt x="992" y="139"/>
                  </a:cubicBezTo>
                  <a:cubicBezTo>
                    <a:pt x="992" y="137"/>
                    <a:pt x="992" y="136"/>
                    <a:pt x="992" y="133"/>
                  </a:cubicBezTo>
                  <a:cubicBezTo>
                    <a:pt x="992" y="129"/>
                    <a:pt x="992" y="129"/>
                    <a:pt x="993" y="127"/>
                  </a:cubicBezTo>
                  <a:cubicBezTo>
                    <a:pt x="993" y="125"/>
                    <a:pt x="994" y="124"/>
                    <a:pt x="994" y="120"/>
                  </a:cubicBezTo>
                  <a:cubicBezTo>
                    <a:pt x="994" y="117"/>
                    <a:pt x="994" y="115"/>
                    <a:pt x="994" y="113"/>
                  </a:cubicBezTo>
                  <a:cubicBezTo>
                    <a:pt x="994" y="111"/>
                    <a:pt x="995" y="108"/>
                    <a:pt x="994" y="106"/>
                  </a:cubicBezTo>
                  <a:cubicBezTo>
                    <a:pt x="994" y="104"/>
                    <a:pt x="994" y="104"/>
                    <a:pt x="994" y="102"/>
                  </a:cubicBezTo>
                  <a:cubicBezTo>
                    <a:pt x="994" y="100"/>
                    <a:pt x="994" y="94"/>
                    <a:pt x="994" y="91"/>
                  </a:cubicBezTo>
                  <a:cubicBezTo>
                    <a:pt x="995" y="88"/>
                    <a:pt x="995" y="85"/>
                    <a:pt x="995" y="82"/>
                  </a:cubicBezTo>
                  <a:cubicBezTo>
                    <a:pt x="995" y="80"/>
                    <a:pt x="995" y="76"/>
                    <a:pt x="995" y="74"/>
                  </a:cubicBezTo>
                  <a:cubicBezTo>
                    <a:pt x="995" y="72"/>
                    <a:pt x="995" y="68"/>
                    <a:pt x="994" y="68"/>
                  </a:cubicBezTo>
                  <a:cubicBezTo>
                    <a:pt x="994" y="67"/>
                    <a:pt x="994" y="65"/>
                    <a:pt x="993" y="62"/>
                  </a:cubicBezTo>
                  <a:cubicBezTo>
                    <a:pt x="993" y="60"/>
                    <a:pt x="994" y="60"/>
                    <a:pt x="994" y="58"/>
                  </a:cubicBezTo>
                  <a:cubicBezTo>
                    <a:pt x="994" y="57"/>
                    <a:pt x="995" y="55"/>
                    <a:pt x="994" y="52"/>
                  </a:cubicBezTo>
                  <a:cubicBezTo>
                    <a:pt x="994" y="50"/>
                    <a:pt x="993" y="50"/>
                    <a:pt x="993" y="48"/>
                  </a:cubicBezTo>
                  <a:cubicBezTo>
                    <a:pt x="993" y="46"/>
                    <a:pt x="993" y="44"/>
                    <a:pt x="993" y="43"/>
                  </a:cubicBezTo>
                  <a:cubicBezTo>
                    <a:pt x="993" y="42"/>
                    <a:pt x="993" y="38"/>
                    <a:pt x="996" y="36"/>
                  </a:cubicBezTo>
                  <a:cubicBezTo>
                    <a:pt x="999" y="34"/>
                    <a:pt x="999" y="34"/>
                    <a:pt x="1000" y="33"/>
                  </a:cubicBezTo>
                  <a:cubicBezTo>
                    <a:pt x="1001" y="33"/>
                    <a:pt x="1002" y="31"/>
                    <a:pt x="1006" y="33"/>
                  </a:cubicBezTo>
                  <a:cubicBezTo>
                    <a:pt x="1009" y="35"/>
                    <a:pt x="1009" y="34"/>
                    <a:pt x="1010" y="35"/>
                  </a:cubicBezTo>
                  <a:cubicBezTo>
                    <a:pt x="1011" y="36"/>
                    <a:pt x="1013" y="37"/>
                    <a:pt x="1014" y="39"/>
                  </a:cubicBezTo>
                  <a:cubicBezTo>
                    <a:pt x="1016" y="40"/>
                    <a:pt x="1016" y="41"/>
                    <a:pt x="1017" y="42"/>
                  </a:cubicBezTo>
                  <a:cubicBezTo>
                    <a:pt x="1018" y="43"/>
                    <a:pt x="1018" y="43"/>
                    <a:pt x="1020" y="44"/>
                  </a:cubicBezTo>
                  <a:cubicBezTo>
                    <a:pt x="1022" y="45"/>
                    <a:pt x="1023" y="47"/>
                    <a:pt x="1024" y="49"/>
                  </a:cubicBezTo>
                  <a:cubicBezTo>
                    <a:pt x="1025" y="52"/>
                    <a:pt x="1025" y="50"/>
                    <a:pt x="1026" y="53"/>
                  </a:cubicBezTo>
                  <a:cubicBezTo>
                    <a:pt x="1028" y="56"/>
                    <a:pt x="1027" y="54"/>
                    <a:pt x="1027" y="57"/>
                  </a:cubicBezTo>
                  <a:cubicBezTo>
                    <a:pt x="1027" y="59"/>
                    <a:pt x="1027" y="59"/>
                    <a:pt x="1027" y="61"/>
                  </a:cubicBezTo>
                  <a:cubicBezTo>
                    <a:pt x="1027" y="62"/>
                    <a:pt x="1028" y="63"/>
                    <a:pt x="1027" y="64"/>
                  </a:cubicBezTo>
                  <a:cubicBezTo>
                    <a:pt x="1026" y="65"/>
                    <a:pt x="1026" y="66"/>
                    <a:pt x="1026" y="68"/>
                  </a:cubicBezTo>
                  <a:cubicBezTo>
                    <a:pt x="1026" y="70"/>
                    <a:pt x="1026" y="72"/>
                    <a:pt x="1026" y="74"/>
                  </a:cubicBezTo>
                  <a:cubicBezTo>
                    <a:pt x="1026" y="76"/>
                    <a:pt x="1025" y="76"/>
                    <a:pt x="1025" y="78"/>
                  </a:cubicBezTo>
                  <a:cubicBezTo>
                    <a:pt x="1025" y="80"/>
                    <a:pt x="1026" y="81"/>
                    <a:pt x="1026" y="81"/>
                  </a:cubicBezTo>
                  <a:cubicBezTo>
                    <a:pt x="1026" y="82"/>
                    <a:pt x="1026" y="82"/>
                    <a:pt x="1026" y="83"/>
                  </a:cubicBezTo>
                  <a:cubicBezTo>
                    <a:pt x="1026" y="84"/>
                    <a:pt x="1025" y="86"/>
                    <a:pt x="1023" y="87"/>
                  </a:cubicBezTo>
                  <a:cubicBezTo>
                    <a:pt x="1021" y="88"/>
                    <a:pt x="1022" y="90"/>
                    <a:pt x="1022" y="91"/>
                  </a:cubicBezTo>
                  <a:cubicBezTo>
                    <a:pt x="1021" y="93"/>
                    <a:pt x="1021" y="93"/>
                    <a:pt x="1020" y="94"/>
                  </a:cubicBezTo>
                  <a:cubicBezTo>
                    <a:pt x="1020" y="96"/>
                    <a:pt x="1020" y="98"/>
                    <a:pt x="1019" y="99"/>
                  </a:cubicBezTo>
                  <a:cubicBezTo>
                    <a:pt x="1019" y="100"/>
                    <a:pt x="1019" y="101"/>
                    <a:pt x="1019" y="104"/>
                  </a:cubicBezTo>
                  <a:cubicBezTo>
                    <a:pt x="1019" y="107"/>
                    <a:pt x="1019" y="110"/>
                    <a:pt x="1019" y="110"/>
                  </a:cubicBezTo>
                  <a:cubicBezTo>
                    <a:pt x="1019" y="111"/>
                    <a:pt x="1019" y="112"/>
                    <a:pt x="1018" y="114"/>
                  </a:cubicBezTo>
                  <a:cubicBezTo>
                    <a:pt x="1018" y="116"/>
                    <a:pt x="1018" y="118"/>
                    <a:pt x="1018" y="119"/>
                  </a:cubicBezTo>
                  <a:cubicBezTo>
                    <a:pt x="1018" y="121"/>
                    <a:pt x="1017" y="122"/>
                    <a:pt x="1017" y="123"/>
                  </a:cubicBezTo>
                  <a:cubicBezTo>
                    <a:pt x="1016" y="124"/>
                    <a:pt x="1016" y="123"/>
                    <a:pt x="1016" y="124"/>
                  </a:cubicBezTo>
                  <a:cubicBezTo>
                    <a:pt x="1015" y="125"/>
                    <a:pt x="1015" y="125"/>
                    <a:pt x="1015" y="127"/>
                  </a:cubicBezTo>
                  <a:cubicBezTo>
                    <a:pt x="1015" y="129"/>
                    <a:pt x="1014" y="130"/>
                    <a:pt x="1016" y="130"/>
                  </a:cubicBezTo>
                  <a:cubicBezTo>
                    <a:pt x="1018" y="130"/>
                    <a:pt x="1016" y="130"/>
                    <a:pt x="1020" y="130"/>
                  </a:cubicBezTo>
                  <a:cubicBezTo>
                    <a:pt x="1023" y="130"/>
                    <a:pt x="1024" y="131"/>
                    <a:pt x="1026" y="130"/>
                  </a:cubicBezTo>
                  <a:cubicBezTo>
                    <a:pt x="1028" y="129"/>
                    <a:pt x="1027" y="128"/>
                    <a:pt x="1030" y="128"/>
                  </a:cubicBezTo>
                  <a:cubicBezTo>
                    <a:pt x="1034" y="127"/>
                    <a:pt x="1033" y="128"/>
                    <a:pt x="1036" y="126"/>
                  </a:cubicBezTo>
                  <a:cubicBezTo>
                    <a:pt x="1039" y="123"/>
                    <a:pt x="1040" y="123"/>
                    <a:pt x="1043" y="123"/>
                  </a:cubicBezTo>
                  <a:cubicBezTo>
                    <a:pt x="1046" y="122"/>
                    <a:pt x="1047" y="122"/>
                    <a:pt x="1049" y="120"/>
                  </a:cubicBezTo>
                  <a:cubicBezTo>
                    <a:pt x="1052" y="119"/>
                    <a:pt x="1050" y="119"/>
                    <a:pt x="1053" y="118"/>
                  </a:cubicBezTo>
                  <a:cubicBezTo>
                    <a:pt x="1056" y="117"/>
                    <a:pt x="1057" y="118"/>
                    <a:pt x="1057" y="115"/>
                  </a:cubicBezTo>
                  <a:cubicBezTo>
                    <a:pt x="1057" y="113"/>
                    <a:pt x="1058" y="111"/>
                    <a:pt x="1058" y="109"/>
                  </a:cubicBezTo>
                  <a:cubicBezTo>
                    <a:pt x="1058" y="106"/>
                    <a:pt x="1057" y="106"/>
                    <a:pt x="1057" y="105"/>
                  </a:cubicBezTo>
                  <a:cubicBezTo>
                    <a:pt x="1057" y="104"/>
                    <a:pt x="1057" y="103"/>
                    <a:pt x="1057" y="101"/>
                  </a:cubicBezTo>
                  <a:cubicBezTo>
                    <a:pt x="1057" y="100"/>
                    <a:pt x="1057" y="99"/>
                    <a:pt x="1058" y="99"/>
                  </a:cubicBezTo>
                  <a:cubicBezTo>
                    <a:pt x="1059" y="99"/>
                    <a:pt x="1059" y="100"/>
                    <a:pt x="1062" y="102"/>
                  </a:cubicBezTo>
                  <a:cubicBezTo>
                    <a:pt x="1064" y="104"/>
                    <a:pt x="1063" y="102"/>
                    <a:pt x="1066" y="104"/>
                  </a:cubicBezTo>
                  <a:cubicBezTo>
                    <a:pt x="1069" y="107"/>
                    <a:pt x="1068" y="107"/>
                    <a:pt x="1071" y="107"/>
                  </a:cubicBezTo>
                  <a:cubicBezTo>
                    <a:pt x="1074" y="107"/>
                    <a:pt x="1074" y="108"/>
                    <a:pt x="1075" y="109"/>
                  </a:cubicBezTo>
                  <a:cubicBezTo>
                    <a:pt x="1077" y="110"/>
                    <a:pt x="1077" y="110"/>
                    <a:pt x="1078" y="110"/>
                  </a:cubicBezTo>
                  <a:cubicBezTo>
                    <a:pt x="1080" y="111"/>
                    <a:pt x="1080" y="113"/>
                    <a:pt x="1081" y="115"/>
                  </a:cubicBezTo>
                  <a:cubicBezTo>
                    <a:pt x="1082" y="118"/>
                    <a:pt x="1082" y="119"/>
                    <a:pt x="1082" y="120"/>
                  </a:cubicBezTo>
                  <a:cubicBezTo>
                    <a:pt x="1083" y="121"/>
                    <a:pt x="1083" y="123"/>
                    <a:pt x="1083" y="124"/>
                  </a:cubicBezTo>
                  <a:cubicBezTo>
                    <a:pt x="1083" y="125"/>
                    <a:pt x="1082" y="125"/>
                    <a:pt x="1082" y="127"/>
                  </a:cubicBezTo>
                  <a:cubicBezTo>
                    <a:pt x="1082" y="129"/>
                    <a:pt x="1083" y="128"/>
                    <a:pt x="1082" y="130"/>
                  </a:cubicBezTo>
                  <a:cubicBezTo>
                    <a:pt x="1081" y="131"/>
                    <a:pt x="1080" y="131"/>
                    <a:pt x="1078" y="132"/>
                  </a:cubicBezTo>
                  <a:cubicBezTo>
                    <a:pt x="1076" y="132"/>
                    <a:pt x="1076" y="133"/>
                    <a:pt x="1074" y="133"/>
                  </a:cubicBezTo>
                  <a:cubicBezTo>
                    <a:pt x="1072" y="134"/>
                    <a:pt x="1073" y="134"/>
                    <a:pt x="1071" y="135"/>
                  </a:cubicBezTo>
                  <a:cubicBezTo>
                    <a:pt x="1068" y="136"/>
                    <a:pt x="1063" y="136"/>
                    <a:pt x="1062" y="137"/>
                  </a:cubicBezTo>
                  <a:cubicBezTo>
                    <a:pt x="1060" y="138"/>
                    <a:pt x="1059" y="138"/>
                    <a:pt x="1056" y="139"/>
                  </a:cubicBezTo>
                  <a:cubicBezTo>
                    <a:pt x="1054" y="139"/>
                    <a:pt x="1054" y="139"/>
                    <a:pt x="1052" y="140"/>
                  </a:cubicBezTo>
                  <a:cubicBezTo>
                    <a:pt x="1049" y="141"/>
                    <a:pt x="1048" y="141"/>
                    <a:pt x="1046" y="141"/>
                  </a:cubicBezTo>
                  <a:cubicBezTo>
                    <a:pt x="1044" y="142"/>
                    <a:pt x="1043" y="143"/>
                    <a:pt x="1041" y="144"/>
                  </a:cubicBezTo>
                  <a:cubicBezTo>
                    <a:pt x="1039" y="145"/>
                    <a:pt x="1040" y="144"/>
                    <a:pt x="1038" y="146"/>
                  </a:cubicBezTo>
                  <a:cubicBezTo>
                    <a:pt x="1035" y="148"/>
                    <a:pt x="1034" y="147"/>
                    <a:pt x="1031" y="149"/>
                  </a:cubicBezTo>
                  <a:cubicBezTo>
                    <a:pt x="1028" y="150"/>
                    <a:pt x="1027" y="151"/>
                    <a:pt x="1026" y="151"/>
                  </a:cubicBezTo>
                  <a:cubicBezTo>
                    <a:pt x="1024" y="152"/>
                    <a:pt x="1023" y="151"/>
                    <a:pt x="1020" y="151"/>
                  </a:cubicBezTo>
                  <a:cubicBezTo>
                    <a:pt x="1018" y="152"/>
                    <a:pt x="1017" y="151"/>
                    <a:pt x="1015" y="153"/>
                  </a:cubicBezTo>
                  <a:cubicBezTo>
                    <a:pt x="1013" y="154"/>
                    <a:pt x="1011" y="154"/>
                    <a:pt x="1010" y="157"/>
                  </a:cubicBezTo>
                  <a:cubicBezTo>
                    <a:pt x="1009" y="159"/>
                    <a:pt x="1009" y="161"/>
                    <a:pt x="1009" y="162"/>
                  </a:cubicBezTo>
                  <a:cubicBezTo>
                    <a:pt x="1009" y="164"/>
                    <a:pt x="1008" y="164"/>
                    <a:pt x="1010" y="165"/>
                  </a:cubicBezTo>
                  <a:cubicBezTo>
                    <a:pt x="1012" y="166"/>
                    <a:pt x="1012" y="166"/>
                    <a:pt x="1015" y="167"/>
                  </a:cubicBezTo>
                  <a:cubicBezTo>
                    <a:pt x="1017" y="167"/>
                    <a:pt x="1020" y="168"/>
                    <a:pt x="1022" y="169"/>
                  </a:cubicBezTo>
                  <a:cubicBezTo>
                    <a:pt x="1024" y="170"/>
                    <a:pt x="1025" y="170"/>
                    <a:pt x="1026" y="172"/>
                  </a:cubicBezTo>
                  <a:cubicBezTo>
                    <a:pt x="1028" y="173"/>
                    <a:pt x="1029" y="171"/>
                    <a:pt x="1031" y="174"/>
                  </a:cubicBezTo>
                  <a:cubicBezTo>
                    <a:pt x="1033" y="177"/>
                    <a:pt x="1033" y="177"/>
                    <a:pt x="1034" y="178"/>
                  </a:cubicBezTo>
                  <a:cubicBezTo>
                    <a:pt x="1034" y="179"/>
                    <a:pt x="1035" y="179"/>
                    <a:pt x="1036" y="180"/>
                  </a:cubicBezTo>
                  <a:cubicBezTo>
                    <a:pt x="1037" y="181"/>
                    <a:pt x="1039" y="182"/>
                    <a:pt x="1041" y="184"/>
                  </a:cubicBezTo>
                  <a:cubicBezTo>
                    <a:pt x="1043" y="187"/>
                    <a:pt x="1043" y="187"/>
                    <a:pt x="1046" y="189"/>
                  </a:cubicBezTo>
                  <a:cubicBezTo>
                    <a:pt x="1048" y="191"/>
                    <a:pt x="1048" y="193"/>
                    <a:pt x="1049" y="193"/>
                  </a:cubicBezTo>
                  <a:cubicBezTo>
                    <a:pt x="1050" y="193"/>
                    <a:pt x="1049" y="194"/>
                    <a:pt x="1052" y="195"/>
                  </a:cubicBezTo>
                  <a:cubicBezTo>
                    <a:pt x="1055" y="196"/>
                    <a:pt x="1056" y="196"/>
                    <a:pt x="1058" y="197"/>
                  </a:cubicBezTo>
                  <a:cubicBezTo>
                    <a:pt x="1060" y="197"/>
                    <a:pt x="1060" y="198"/>
                    <a:pt x="1061" y="198"/>
                  </a:cubicBezTo>
                  <a:cubicBezTo>
                    <a:pt x="1063" y="198"/>
                    <a:pt x="1065" y="201"/>
                    <a:pt x="1068" y="202"/>
                  </a:cubicBezTo>
                  <a:cubicBezTo>
                    <a:pt x="1070" y="203"/>
                    <a:pt x="1070" y="203"/>
                    <a:pt x="1073" y="203"/>
                  </a:cubicBezTo>
                  <a:cubicBezTo>
                    <a:pt x="1076" y="203"/>
                    <a:pt x="1078" y="203"/>
                    <a:pt x="1079" y="203"/>
                  </a:cubicBezTo>
                  <a:cubicBezTo>
                    <a:pt x="1081" y="203"/>
                    <a:pt x="1085" y="203"/>
                    <a:pt x="1086" y="202"/>
                  </a:cubicBezTo>
                  <a:cubicBezTo>
                    <a:pt x="1086" y="202"/>
                    <a:pt x="1085" y="202"/>
                    <a:pt x="1089" y="201"/>
                  </a:cubicBezTo>
                  <a:cubicBezTo>
                    <a:pt x="1093" y="201"/>
                    <a:pt x="1094" y="201"/>
                    <a:pt x="1096" y="201"/>
                  </a:cubicBezTo>
                  <a:cubicBezTo>
                    <a:pt x="1098" y="202"/>
                    <a:pt x="1100" y="201"/>
                    <a:pt x="1100" y="203"/>
                  </a:cubicBezTo>
                  <a:cubicBezTo>
                    <a:pt x="1101" y="205"/>
                    <a:pt x="1101" y="205"/>
                    <a:pt x="1100" y="207"/>
                  </a:cubicBezTo>
                  <a:cubicBezTo>
                    <a:pt x="1099" y="210"/>
                    <a:pt x="1096" y="210"/>
                    <a:pt x="1095" y="212"/>
                  </a:cubicBezTo>
                  <a:cubicBezTo>
                    <a:pt x="1093" y="215"/>
                    <a:pt x="1091" y="216"/>
                    <a:pt x="1089" y="218"/>
                  </a:cubicBezTo>
                  <a:cubicBezTo>
                    <a:pt x="1088" y="219"/>
                    <a:pt x="1087" y="220"/>
                    <a:pt x="1086" y="222"/>
                  </a:cubicBezTo>
                  <a:cubicBezTo>
                    <a:pt x="1084" y="224"/>
                    <a:pt x="1083" y="224"/>
                    <a:pt x="1081" y="225"/>
                  </a:cubicBezTo>
                  <a:cubicBezTo>
                    <a:pt x="1080" y="227"/>
                    <a:pt x="1080" y="228"/>
                    <a:pt x="1078" y="229"/>
                  </a:cubicBezTo>
                  <a:cubicBezTo>
                    <a:pt x="1077" y="229"/>
                    <a:pt x="1075" y="230"/>
                    <a:pt x="1073" y="232"/>
                  </a:cubicBezTo>
                  <a:cubicBezTo>
                    <a:pt x="1071" y="233"/>
                    <a:pt x="1072" y="233"/>
                    <a:pt x="1070" y="234"/>
                  </a:cubicBezTo>
                  <a:cubicBezTo>
                    <a:pt x="1069" y="235"/>
                    <a:pt x="1063" y="238"/>
                    <a:pt x="1059" y="235"/>
                  </a:cubicBezTo>
                  <a:cubicBezTo>
                    <a:pt x="1056" y="232"/>
                    <a:pt x="1052" y="231"/>
                    <a:pt x="1051" y="230"/>
                  </a:cubicBezTo>
                  <a:cubicBezTo>
                    <a:pt x="1050" y="228"/>
                    <a:pt x="1046" y="226"/>
                    <a:pt x="1045" y="225"/>
                  </a:cubicBezTo>
                  <a:cubicBezTo>
                    <a:pt x="1043" y="223"/>
                    <a:pt x="1041" y="222"/>
                    <a:pt x="1040" y="219"/>
                  </a:cubicBezTo>
                  <a:cubicBezTo>
                    <a:pt x="1039" y="217"/>
                    <a:pt x="1038" y="216"/>
                    <a:pt x="1037" y="215"/>
                  </a:cubicBezTo>
                  <a:cubicBezTo>
                    <a:pt x="1036" y="213"/>
                    <a:pt x="1033" y="210"/>
                    <a:pt x="1033" y="209"/>
                  </a:cubicBezTo>
                  <a:cubicBezTo>
                    <a:pt x="1032" y="209"/>
                    <a:pt x="1030" y="204"/>
                    <a:pt x="1029" y="202"/>
                  </a:cubicBezTo>
                  <a:cubicBezTo>
                    <a:pt x="1029" y="200"/>
                    <a:pt x="1027" y="196"/>
                    <a:pt x="1026" y="195"/>
                  </a:cubicBezTo>
                  <a:cubicBezTo>
                    <a:pt x="1025" y="194"/>
                    <a:pt x="1024" y="191"/>
                    <a:pt x="1023" y="190"/>
                  </a:cubicBezTo>
                  <a:cubicBezTo>
                    <a:pt x="1022" y="189"/>
                    <a:pt x="1018" y="184"/>
                    <a:pt x="1018" y="182"/>
                  </a:cubicBezTo>
                  <a:cubicBezTo>
                    <a:pt x="1018" y="180"/>
                    <a:pt x="1016" y="177"/>
                    <a:pt x="1015" y="176"/>
                  </a:cubicBezTo>
                  <a:cubicBezTo>
                    <a:pt x="1015" y="175"/>
                    <a:pt x="1014" y="173"/>
                    <a:pt x="1013" y="172"/>
                  </a:cubicBezTo>
                  <a:cubicBezTo>
                    <a:pt x="1012" y="172"/>
                    <a:pt x="1012" y="171"/>
                    <a:pt x="1010" y="172"/>
                  </a:cubicBezTo>
                  <a:cubicBezTo>
                    <a:pt x="1008" y="172"/>
                    <a:pt x="1008" y="175"/>
                    <a:pt x="1007" y="176"/>
                  </a:cubicBezTo>
                  <a:cubicBezTo>
                    <a:pt x="1007" y="178"/>
                    <a:pt x="1007" y="178"/>
                    <a:pt x="1006" y="181"/>
                  </a:cubicBezTo>
                  <a:cubicBezTo>
                    <a:pt x="1004" y="184"/>
                    <a:pt x="1005" y="184"/>
                    <a:pt x="1004" y="185"/>
                  </a:cubicBezTo>
                  <a:cubicBezTo>
                    <a:pt x="1003" y="187"/>
                    <a:pt x="1003" y="187"/>
                    <a:pt x="1002" y="188"/>
                  </a:cubicBezTo>
                  <a:cubicBezTo>
                    <a:pt x="1002" y="190"/>
                    <a:pt x="1000" y="193"/>
                    <a:pt x="999" y="195"/>
                  </a:cubicBezTo>
                  <a:cubicBezTo>
                    <a:pt x="998" y="197"/>
                    <a:pt x="997" y="200"/>
                    <a:pt x="996" y="201"/>
                  </a:cubicBezTo>
                  <a:cubicBezTo>
                    <a:pt x="995" y="202"/>
                    <a:pt x="995" y="202"/>
                    <a:pt x="993" y="204"/>
                  </a:cubicBezTo>
                  <a:cubicBezTo>
                    <a:pt x="992" y="206"/>
                    <a:pt x="990" y="209"/>
                    <a:pt x="987" y="211"/>
                  </a:cubicBezTo>
                  <a:cubicBezTo>
                    <a:pt x="985" y="213"/>
                    <a:pt x="985" y="216"/>
                    <a:pt x="983" y="217"/>
                  </a:cubicBezTo>
                  <a:cubicBezTo>
                    <a:pt x="981" y="217"/>
                    <a:pt x="978" y="221"/>
                    <a:pt x="975" y="223"/>
                  </a:cubicBezTo>
                  <a:cubicBezTo>
                    <a:pt x="972" y="225"/>
                    <a:pt x="971" y="226"/>
                    <a:pt x="969" y="227"/>
                  </a:cubicBezTo>
                  <a:cubicBezTo>
                    <a:pt x="967" y="228"/>
                    <a:pt x="968" y="229"/>
                    <a:pt x="965" y="230"/>
                  </a:cubicBezTo>
                  <a:cubicBezTo>
                    <a:pt x="961" y="230"/>
                    <a:pt x="960" y="232"/>
                    <a:pt x="958" y="232"/>
                  </a:cubicBezTo>
                  <a:cubicBezTo>
                    <a:pt x="956" y="233"/>
                    <a:pt x="957" y="234"/>
                    <a:pt x="955" y="235"/>
                  </a:cubicBezTo>
                  <a:cubicBezTo>
                    <a:pt x="953" y="235"/>
                    <a:pt x="951" y="235"/>
                    <a:pt x="950" y="234"/>
                  </a:cubicBezTo>
                  <a:cubicBezTo>
                    <a:pt x="949" y="234"/>
                    <a:pt x="949" y="235"/>
                    <a:pt x="945" y="235"/>
                  </a:cubicBezTo>
                  <a:cubicBezTo>
                    <a:pt x="942" y="236"/>
                    <a:pt x="942" y="235"/>
                    <a:pt x="938" y="235"/>
                  </a:cubicBezTo>
                  <a:cubicBezTo>
                    <a:pt x="934" y="235"/>
                    <a:pt x="935" y="235"/>
                    <a:pt x="932" y="233"/>
                  </a:cubicBezTo>
                  <a:cubicBezTo>
                    <a:pt x="929" y="231"/>
                    <a:pt x="929" y="232"/>
                    <a:pt x="927" y="231"/>
                  </a:cubicBezTo>
                  <a:cubicBezTo>
                    <a:pt x="925" y="229"/>
                    <a:pt x="924" y="228"/>
                    <a:pt x="923" y="227"/>
                  </a:cubicBezTo>
                  <a:cubicBezTo>
                    <a:pt x="922" y="225"/>
                    <a:pt x="921" y="224"/>
                    <a:pt x="920" y="223"/>
                  </a:cubicBezTo>
                  <a:cubicBezTo>
                    <a:pt x="920" y="222"/>
                    <a:pt x="920" y="220"/>
                    <a:pt x="920" y="219"/>
                  </a:cubicBezTo>
                  <a:cubicBezTo>
                    <a:pt x="921" y="218"/>
                    <a:pt x="920" y="219"/>
                    <a:pt x="923" y="219"/>
                  </a:cubicBezTo>
                  <a:cubicBezTo>
                    <a:pt x="926" y="218"/>
                    <a:pt x="927" y="218"/>
                    <a:pt x="929" y="218"/>
                  </a:cubicBezTo>
                  <a:cubicBezTo>
                    <a:pt x="932" y="217"/>
                    <a:pt x="936" y="218"/>
                    <a:pt x="939" y="217"/>
                  </a:cubicBezTo>
                  <a:cubicBezTo>
                    <a:pt x="942" y="217"/>
                    <a:pt x="945" y="217"/>
                    <a:pt x="947" y="216"/>
                  </a:cubicBezTo>
                  <a:cubicBezTo>
                    <a:pt x="949" y="216"/>
                    <a:pt x="949" y="216"/>
                    <a:pt x="951" y="216"/>
                  </a:cubicBezTo>
                  <a:cubicBezTo>
                    <a:pt x="953" y="215"/>
                    <a:pt x="957" y="212"/>
                    <a:pt x="959" y="211"/>
                  </a:cubicBezTo>
                  <a:cubicBezTo>
                    <a:pt x="961" y="209"/>
                    <a:pt x="965" y="206"/>
                    <a:pt x="966" y="205"/>
                  </a:cubicBezTo>
                  <a:cubicBezTo>
                    <a:pt x="968" y="205"/>
                    <a:pt x="972" y="202"/>
                    <a:pt x="973" y="201"/>
                  </a:cubicBezTo>
                  <a:cubicBezTo>
                    <a:pt x="973" y="200"/>
                    <a:pt x="976" y="197"/>
                    <a:pt x="977" y="195"/>
                  </a:cubicBezTo>
                  <a:cubicBezTo>
                    <a:pt x="977" y="193"/>
                    <a:pt x="980" y="193"/>
                    <a:pt x="981" y="191"/>
                  </a:cubicBezTo>
                  <a:cubicBezTo>
                    <a:pt x="981" y="189"/>
                    <a:pt x="983" y="184"/>
                    <a:pt x="983" y="182"/>
                  </a:cubicBezTo>
                  <a:cubicBezTo>
                    <a:pt x="983" y="181"/>
                    <a:pt x="985" y="180"/>
                    <a:pt x="985" y="179"/>
                  </a:cubicBezTo>
                  <a:cubicBezTo>
                    <a:pt x="985" y="178"/>
                    <a:pt x="986" y="176"/>
                    <a:pt x="986" y="174"/>
                  </a:cubicBezTo>
                  <a:cubicBezTo>
                    <a:pt x="986" y="172"/>
                    <a:pt x="986" y="168"/>
                    <a:pt x="986" y="167"/>
                  </a:cubicBezTo>
                  <a:cubicBezTo>
                    <a:pt x="985" y="167"/>
                    <a:pt x="985" y="164"/>
                    <a:pt x="983" y="165"/>
                  </a:cubicBezTo>
                  <a:cubicBezTo>
                    <a:pt x="981" y="165"/>
                    <a:pt x="980" y="165"/>
                    <a:pt x="979" y="167"/>
                  </a:cubicBezTo>
                  <a:cubicBezTo>
                    <a:pt x="977" y="168"/>
                    <a:pt x="978" y="169"/>
                    <a:pt x="975" y="170"/>
                  </a:cubicBezTo>
                  <a:cubicBezTo>
                    <a:pt x="972" y="172"/>
                    <a:pt x="971" y="173"/>
                    <a:pt x="969" y="174"/>
                  </a:cubicBezTo>
                  <a:cubicBezTo>
                    <a:pt x="966" y="175"/>
                    <a:pt x="966" y="175"/>
                    <a:pt x="963" y="177"/>
                  </a:cubicBezTo>
                  <a:cubicBezTo>
                    <a:pt x="959" y="178"/>
                    <a:pt x="959" y="177"/>
                    <a:pt x="958" y="180"/>
                  </a:cubicBezTo>
                  <a:cubicBezTo>
                    <a:pt x="956" y="182"/>
                    <a:pt x="957" y="182"/>
                    <a:pt x="954" y="183"/>
                  </a:cubicBezTo>
                  <a:cubicBezTo>
                    <a:pt x="952" y="184"/>
                    <a:pt x="950" y="185"/>
                    <a:pt x="949" y="186"/>
                  </a:cubicBezTo>
                  <a:cubicBezTo>
                    <a:pt x="948" y="188"/>
                    <a:pt x="946" y="190"/>
                    <a:pt x="943" y="192"/>
                  </a:cubicBezTo>
                  <a:cubicBezTo>
                    <a:pt x="939" y="193"/>
                    <a:pt x="938" y="194"/>
                    <a:pt x="935" y="194"/>
                  </a:cubicBezTo>
                  <a:cubicBezTo>
                    <a:pt x="933" y="194"/>
                    <a:pt x="933" y="193"/>
                    <a:pt x="930" y="191"/>
                  </a:cubicBezTo>
                  <a:cubicBezTo>
                    <a:pt x="927" y="190"/>
                    <a:pt x="927" y="190"/>
                    <a:pt x="924" y="188"/>
                  </a:cubicBezTo>
                  <a:cubicBezTo>
                    <a:pt x="921" y="186"/>
                    <a:pt x="920" y="187"/>
                    <a:pt x="921" y="184"/>
                  </a:cubicBezTo>
                  <a:cubicBezTo>
                    <a:pt x="921" y="181"/>
                    <a:pt x="921" y="178"/>
                    <a:pt x="923" y="175"/>
                  </a:cubicBezTo>
                  <a:close/>
                  <a:moveTo>
                    <a:pt x="810" y="64"/>
                  </a:moveTo>
                  <a:cubicBezTo>
                    <a:pt x="811" y="63"/>
                    <a:pt x="812" y="62"/>
                    <a:pt x="813" y="61"/>
                  </a:cubicBezTo>
                  <a:cubicBezTo>
                    <a:pt x="813" y="60"/>
                    <a:pt x="813" y="60"/>
                    <a:pt x="814" y="58"/>
                  </a:cubicBezTo>
                  <a:cubicBezTo>
                    <a:pt x="815" y="56"/>
                    <a:pt x="816" y="57"/>
                    <a:pt x="817" y="55"/>
                  </a:cubicBezTo>
                  <a:cubicBezTo>
                    <a:pt x="818" y="53"/>
                    <a:pt x="819" y="53"/>
                    <a:pt x="820" y="52"/>
                  </a:cubicBezTo>
                  <a:cubicBezTo>
                    <a:pt x="821" y="51"/>
                    <a:pt x="821" y="50"/>
                    <a:pt x="822" y="49"/>
                  </a:cubicBezTo>
                  <a:cubicBezTo>
                    <a:pt x="824" y="49"/>
                    <a:pt x="824" y="48"/>
                    <a:pt x="824" y="49"/>
                  </a:cubicBezTo>
                  <a:cubicBezTo>
                    <a:pt x="825" y="50"/>
                    <a:pt x="825" y="50"/>
                    <a:pt x="825" y="52"/>
                  </a:cubicBezTo>
                  <a:cubicBezTo>
                    <a:pt x="825" y="53"/>
                    <a:pt x="826" y="53"/>
                    <a:pt x="825" y="55"/>
                  </a:cubicBezTo>
                  <a:cubicBezTo>
                    <a:pt x="824" y="57"/>
                    <a:pt x="824" y="56"/>
                    <a:pt x="823" y="58"/>
                  </a:cubicBezTo>
                  <a:cubicBezTo>
                    <a:pt x="823" y="60"/>
                    <a:pt x="822" y="60"/>
                    <a:pt x="821" y="62"/>
                  </a:cubicBezTo>
                  <a:cubicBezTo>
                    <a:pt x="820" y="63"/>
                    <a:pt x="818" y="64"/>
                    <a:pt x="818" y="65"/>
                  </a:cubicBezTo>
                  <a:cubicBezTo>
                    <a:pt x="817" y="66"/>
                    <a:pt x="817" y="67"/>
                    <a:pt x="816" y="67"/>
                  </a:cubicBezTo>
                  <a:cubicBezTo>
                    <a:pt x="815" y="68"/>
                    <a:pt x="815" y="69"/>
                    <a:pt x="814" y="69"/>
                  </a:cubicBezTo>
                  <a:cubicBezTo>
                    <a:pt x="812" y="69"/>
                    <a:pt x="811" y="69"/>
                    <a:pt x="811" y="68"/>
                  </a:cubicBezTo>
                  <a:cubicBezTo>
                    <a:pt x="811" y="67"/>
                    <a:pt x="810" y="66"/>
                    <a:pt x="810" y="64"/>
                  </a:cubicBezTo>
                  <a:close/>
                  <a:moveTo>
                    <a:pt x="790" y="70"/>
                  </a:moveTo>
                  <a:cubicBezTo>
                    <a:pt x="791" y="70"/>
                    <a:pt x="791" y="71"/>
                    <a:pt x="792" y="72"/>
                  </a:cubicBezTo>
                  <a:cubicBezTo>
                    <a:pt x="794" y="73"/>
                    <a:pt x="794" y="74"/>
                    <a:pt x="796" y="74"/>
                  </a:cubicBezTo>
                  <a:cubicBezTo>
                    <a:pt x="798" y="75"/>
                    <a:pt x="798" y="74"/>
                    <a:pt x="800" y="75"/>
                  </a:cubicBezTo>
                  <a:cubicBezTo>
                    <a:pt x="802" y="76"/>
                    <a:pt x="802" y="77"/>
                    <a:pt x="802" y="78"/>
                  </a:cubicBezTo>
                  <a:cubicBezTo>
                    <a:pt x="803" y="79"/>
                    <a:pt x="804" y="77"/>
                    <a:pt x="804" y="79"/>
                  </a:cubicBezTo>
                  <a:cubicBezTo>
                    <a:pt x="805" y="81"/>
                    <a:pt x="803" y="82"/>
                    <a:pt x="803" y="83"/>
                  </a:cubicBezTo>
                  <a:cubicBezTo>
                    <a:pt x="803" y="84"/>
                    <a:pt x="802" y="85"/>
                    <a:pt x="800" y="86"/>
                  </a:cubicBezTo>
                  <a:cubicBezTo>
                    <a:pt x="798" y="87"/>
                    <a:pt x="797" y="86"/>
                    <a:pt x="795" y="88"/>
                  </a:cubicBezTo>
                  <a:cubicBezTo>
                    <a:pt x="793" y="89"/>
                    <a:pt x="792" y="89"/>
                    <a:pt x="791" y="90"/>
                  </a:cubicBezTo>
                  <a:cubicBezTo>
                    <a:pt x="791" y="91"/>
                    <a:pt x="789" y="91"/>
                    <a:pt x="788" y="91"/>
                  </a:cubicBezTo>
                  <a:cubicBezTo>
                    <a:pt x="787" y="91"/>
                    <a:pt x="786" y="91"/>
                    <a:pt x="786" y="90"/>
                  </a:cubicBezTo>
                  <a:cubicBezTo>
                    <a:pt x="786" y="89"/>
                    <a:pt x="786" y="88"/>
                    <a:pt x="786" y="85"/>
                  </a:cubicBezTo>
                  <a:cubicBezTo>
                    <a:pt x="786" y="83"/>
                    <a:pt x="785" y="82"/>
                    <a:pt x="786" y="80"/>
                  </a:cubicBezTo>
                  <a:cubicBezTo>
                    <a:pt x="787" y="78"/>
                    <a:pt x="787" y="79"/>
                    <a:pt x="788" y="76"/>
                  </a:cubicBezTo>
                  <a:cubicBezTo>
                    <a:pt x="789" y="73"/>
                    <a:pt x="790" y="72"/>
                    <a:pt x="790" y="71"/>
                  </a:cubicBezTo>
                  <a:cubicBezTo>
                    <a:pt x="790" y="70"/>
                    <a:pt x="789" y="71"/>
                    <a:pt x="790" y="70"/>
                  </a:cubicBezTo>
                  <a:close/>
                  <a:moveTo>
                    <a:pt x="819" y="187"/>
                  </a:moveTo>
                  <a:cubicBezTo>
                    <a:pt x="822" y="187"/>
                    <a:pt x="827" y="187"/>
                    <a:pt x="833" y="186"/>
                  </a:cubicBezTo>
                  <a:cubicBezTo>
                    <a:pt x="839" y="186"/>
                    <a:pt x="838" y="184"/>
                    <a:pt x="843" y="185"/>
                  </a:cubicBezTo>
                  <a:cubicBezTo>
                    <a:pt x="848" y="186"/>
                    <a:pt x="851" y="187"/>
                    <a:pt x="853" y="190"/>
                  </a:cubicBezTo>
                  <a:cubicBezTo>
                    <a:pt x="855" y="194"/>
                    <a:pt x="857" y="195"/>
                    <a:pt x="858" y="202"/>
                  </a:cubicBezTo>
                  <a:cubicBezTo>
                    <a:pt x="858" y="209"/>
                    <a:pt x="859" y="211"/>
                    <a:pt x="858" y="214"/>
                  </a:cubicBezTo>
                  <a:cubicBezTo>
                    <a:pt x="858" y="217"/>
                    <a:pt x="857" y="220"/>
                    <a:pt x="855" y="221"/>
                  </a:cubicBezTo>
                  <a:cubicBezTo>
                    <a:pt x="853" y="222"/>
                    <a:pt x="854" y="222"/>
                    <a:pt x="851" y="223"/>
                  </a:cubicBezTo>
                  <a:cubicBezTo>
                    <a:pt x="848" y="224"/>
                    <a:pt x="851" y="224"/>
                    <a:pt x="844" y="224"/>
                  </a:cubicBezTo>
                  <a:cubicBezTo>
                    <a:pt x="837" y="225"/>
                    <a:pt x="838" y="225"/>
                    <a:pt x="836" y="226"/>
                  </a:cubicBezTo>
                  <a:cubicBezTo>
                    <a:pt x="835" y="227"/>
                    <a:pt x="836" y="229"/>
                    <a:pt x="833" y="226"/>
                  </a:cubicBezTo>
                  <a:cubicBezTo>
                    <a:pt x="830" y="223"/>
                    <a:pt x="829" y="222"/>
                    <a:pt x="830" y="221"/>
                  </a:cubicBezTo>
                  <a:cubicBezTo>
                    <a:pt x="830" y="220"/>
                    <a:pt x="831" y="219"/>
                    <a:pt x="831" y="216"/>
                  </a:cubicBezTo>
                  <a:cubicBezTo>
                    <a:pt x="831" y="213"/>
                    <a:pt x="830" y="208"/>
                    <a:pt x="829" y="204"/>
                  </a:cubicBezTo>
                  <a:cubicBezTo>
                    <a:pt x="829" y="201"/>
                    <a:pt x="825" y="197"/>
                    <a:pt x="824" y="195"/>
                  </a:cubicBezTo>
                  <a:cubicBezTo>
                    <a:pt x="822" y="193"/>
                    <a:pt x="819" y="192"/>
                    <a:pt x="818" y="190"/>
                  </a:cubicBezTo>
                  <a:cubicBezTo>
                    <a:pt x="818" y="189"/>
                    <a:pt x="816" y="188"/>
                    <a:pt x="819" y="187"/>
                  </a:cubicBezTo>
                  <a:close/>
                  <a:moveTo>
                    <a:pt x="741" y="74"/>
                  </a:moveTo>
                  <a:cubicBezTo>
                    <a:pt x="743" y="73"/>
                    <a:pt x="744" y="73"/>
                    <a:pt x="746" y="74"/>
                  </a:cubicBezTo>
                  <a:cubicBezTo>
                    <a:pt x="747" y="75"/>
                    <a:pt x="748" y="76"/>
                    <a:pt x="749" y="77"/>
                  </a:cubicBezTo>
                  <a:cubicBezTo>
                    <a:pt x="750" y="77"/>
                    <a:pt x="750" y="77"/>
                    <a:pt x="753" y="78"/>
                  </a:cubicBezTo>
                  <a:cubicBezTo>
                    <a:pt x="756" y="78"/>
                    <a:pt x="756" y="79"/>
                    <a:pt x="756" y="79"/>
                  </a:cubicBezTo>
                  <a:cubicBezTo>
                    <a:pt x="756" y="79"/>
                    <a:pt x="756" y="78"/>
                    <a:pt x="758" y="77"/>
                  </a:cubicBezTo>
                  <a:cubicBezTo>
                    <a:pt x="759" y="77"/>
                    <a:pt x="761" y="76"/>
                    <a:pt x="761" y="76"/>
                  </a:cubicBezTo>
                  <a:cubicBezTo>
                    <a:pt x="761" y="76"/>
                    <a:pt x="765" y="73"/>
                    <a:pt x="765" y="73"/>
                  </a:cubicBezTo>
                  <a:cubicBezTo>
                    <a:pt x="766" y="72"/>
                    <a:pt x="768" y="73"/>
                    <a:pt x="768" y="71"/>
                  </a:cubicBezTo>
                  <a:cubicBezTo>
                    <a:pt x="769" y="69"/>
                    <a:pt x="770" y="64"/>
                    <a:pt x="770" y="63"/>
                  </a:cubicBezTo>
                  <a:cubicBezTo>
                    <a:pt x="770" y="61"/>
                    <a:pt x="770" y="58"/>
                    <a:pt x="771" y="55"/>
                  </a:cubicBezTo>
                  <a:cubicBezTo>
                    <a:pt x="771" y="51"/>
                    <a:pt x="771" y="46"/>
                    <a:pt x="770" y="45"/>
                  </a:cubicBezTo>
                  <a:cubicBezTo>
                    <a:pt x="770" y="44"/>
                    <a:pt x="769" y="40"/>
                    <a:pt x="769" y="36"/>
                  </a:cubicBezTo>
                  <a:cubicBezTo>
                    <a:pt x="768" y="32"/>
                    <a:pt x="768" y="30"/>
                    <a:pt x="768" y="28"/>
                  </a:cubicBezTo>
                  <a:cubicBezTo>
                    <a:pt x="768" y="25"/>
                    <a:pt x="768" y="22"/>
                    <a:pt x="768" y="22"/>
                  </a:cubicBezTo>
                  <a:cubicBezTo>
                    <a:pt x="769" y="21"/>
                    <a:pt x="775" y="20"/>
                    <a:pt x="776" y="19"/>
                  </a:cubicBezTo>
                  <a:cubicBezTo>
                    <a:pt x="778" y="19"/>
                    <a:pt x="776" y="17"/>
                    <a:pt x="780" y="18"/>
                  </a:cubicBezTo>
                  <a:cubicBezTo>
                    <a:pt x="785" y="19"/>
                    <a:pt x="786" y="21"/>
                    <a:pt x="788" y="23"/>
                  </a:cubicBezTo>
                  <a:cubicBezTo>
                    <a:pt x="790" y="24"/>
                    <a:pt x="790" y="25"/>
                    <a:pt x="794" y="27"/>
                  </a:cubicBezTo>
                  <a:cubicBezTo>
                    <a:pt x="799" y="29"/>
                    <a:pt x="800" y="33"/>
                    <a:pt x="800" y="36"/>
                  </a:cubicBezTo>
                  <a:cubicBezTo>
                    <a:pt x="800" y="39"/>
                    <a:pt x="799" y="42"/>
                    <a:pt x="798" y="44"/>
                  </a:cubicBezTo>
                  <a:cubicBezTo>
                    <a:pt x="797" y="47"/>
                    <a:pt x="795" y="49"/>
                    <a:pt x="794" y="51"/>
                  </a:cubicBezTo>
                  <a:cubicBezTo>
                    <a:pt x="793" y="53"/>
                    <a:pt x="793" y="54"/>
                    <a:pt x="793" y="55"/>
                  </a:cubicBezTo>
                  <a:cubicBezTo>
                    <a:pt x="794" y="56"/>
                    <a:pt x="795" y="59"/>
                    <a:pt x="796" y="59"/>
                  </a:cubicBezTo>
                  <a:cubicBezTo>
                    <a:pt x="797" y="60"/>
                    <a:pt x="797" y="60"/>
                    <a:pt x="799" y="60"/>
                  </a:cubicBezTo>
                  <a:cubicBezTo>
                    <a:pt x="802" y="59"/>
                    <a:pt x="804" y="59"/>
                    <a:pt x="805" y="58"/>
                  </a:cubicBezTo>
                  <a:cubicBezTo>
                    <a:pt x="807" y="56"/>
                    <a:pt x="809" y="55"/>
                    <a:pt x="810" y="54"/>
                  </a:cubicBezTo>
                  <a:cubicBezTo>
                    <a:pt x="810" y="53"/>
                    <a:pt x="812" y="49"/>
                    <a:pt x="815" y="47"/>
                  </a:cubicBezTo>
                  <a:cubicBezTo>
                    <a:pt x="819" y="45"/>
                    <a:pt x="819" y="44"/>
                    <a:pt x="820" y="43"/>
                  </a:cubicBezTo>
                  <a:cubicBezTo>
                    <a:pt x="821" y="41"/>
                    <a:pt x="822" y="40"/>
                    <a:pt x="823" y="38"/>
                  </a:cubicBezTo>
                  <a:cubicBezTo>
                    <a:pt x="824" y="37"/>
                    <a:pt x="828" y="30"/>
                    <a:pt x="832" y="30"/>
                  </a:cubicBezTo>
                  <a:cubicBezTo>
                    <a:pt x="837" y="30"/>
                    <a:pt x="835" y="29"/>
                    <a:pt x="840" y="29"/>
                  </a:cubicBezTo>
                  <a:cubicBezTo>
                    <a:pt x="846" y="30"/>
                    <a:pt x="845" y="31"/>
                    <a:pt x="848" y="33"/>
                  </a:cubicBezTo>
                  <a:cubicBezTo>
                    <a:pt x="851" y="35"/>
                    <a:pt x="853" y="34"/>
                    <a:pt x="854" y="39"/>
                  </a:cubicBezTo>
                  <a:cubicBezTo>
                    <a:pt x="855" y="44"/>
                    <a:pt x="855" y="45"/>
                    <a:pt x="854" y="48"/>
                  </a:cubicBezTo>
                  <a:cubicBezTo>
                    <a:pt x="854" y="52"/>
                    <a:pt x="854" y="53"/>
                    <a:pt x="852" y="54"/>
                  </a:cubicBezTo>
                  <a:cubicBezTo>
                    <a:pt x="850" y="56"/>
                    <a:pt x="847" y="60"/>
                    <a:pt x="844" y="61"/>
                  </a:cubicBezTo>
                  <a:cubicBezTo>
                    <a:pt x="841" y="62"/>
                    <a:pt x="841" y="61"/>
                    <a:pt x="839" y="63"/>
                  </a:cubicBezTo>
                  <a:cubicBezTo>
                    <a:pt x="837" y="65"/>
                    <a:pt x="835" y="66"/>
                    <a:pt x="834" y="67"/>
                  </a:cubicBezTo>
                  <a:cubicBezTo>
                    <a:pt x="833" y="69"/>
                    <a:pt x="831" y="70"/>
                    <a:pt x="831" y="72"/>
                  </a:cubicBezTo>
                  <a:cubicBezTo>
                    <a:pt x="831" y="74"/>
                    <a:pt x="830" y="75"/>
                    <a:pt x="832" y="75"/>
                  </a:cubicBezTo>
                  <a:cubicBezTo>
                    <a:pt x="834" y="76"/>
                    <a:pt x="834" y="75"/>
                    <a:pt x="836" y="74"/>
                  </a:cubicBezTo>
                  <a:cubicBezTo>
                    <a:pt x="839" y="74"/>
                    <a:pt x="840" y="74"/>
                    <a:pt x="842" y="72"/>
                  </a:cubicBezTo>
                  <a:cubicBezTo>
                    <a:pt x="844" y="70"/>
                    <a:pt x="846" y="70"/>
                    <a:pt x="847" y="69"/>
                  </a:cubicBezTo>
                  <a:cubicBezTo>
                    <a:pt x="849" y="69"/>
                    <a:pt x="851" y="67"/>
                    <a:pt x="852" y="67"/>
                  </a:cubicBezTo>
                  <a:cubicBezTo>
                    <a:pt x="854" y="66"/>
                    <a:pt x="857" y="63"/>
                    <a:pt x="859" y="63"/>
                  </a:cubicBezTo>
                  <a:cubicBezTo>
                    <a:pt x="862" y="62"/>
                    <a:pt x="862" y="61"/>
                    <a:pt x="866" y="60"/>
                  </a:cubicBezTo>
                  <a:cubicBezTo>
                    <a:pt x="870" y="59"/>
                    <a:pt x="871" y="59"/>
                    <a:pt x="873" y="59"/>
                  </a:cubicBezTo>
                  <a:cubicBezTo>
                    <a:pt x="875" y="59"/>
                    <a:pt x="877" y="59"/>
                    <a:pt x="879" y="61"/>
                  </a:cubicBezTo>
                  <a:cubicBezTo>
                    <a:pt x="880" y="63"/>
                    <a:pt x="880" y="63"/>
                    <a:pt x="881" y="65"/>
                  </a:cubicBezTo>
                  <a:cubicBezTo>
                    <a:pt x="882" y="66"/>
                    <a:pt x="883" y="66"/>
                    <a:pt x="883" y="68"/>
                  </a:cubicBezTo>
                  <a:cubicBezTo>
                    <a:pt x="883" y="71"/>
                    <a:pt x="882" y="72"/>
                    <a:pt x="881" y="74"/>
                  </a:cubicBezTo>
                  <a:cubicBezTo>
                    <a:pt x="881" y="75"/>
                    <a:pt x="880" y="76"/>
                    <a:pt x="879" y="78"/>
                  </a:cubicBezTo>
                  <a:cubicBezTo>
                    <a:pt x="878" y="81"/>
                    <a:pt x="877" y="81"/>
                    <a:pt x="874" y="81"/>
                  </a:cubicBezTo>
                  <a:cubicBezTo>
                    <a:pt x="871" y="82"/>
                    <a:pt x="867" y="84"/>
                    <a:pt x="864" y="84"/>
                  </a:cubicBezTo>
                  <a:cubicBezTo>
                    <a:pt x="862" y="84"/>
                    <a:pt x="862" y="85"/>
                    <a:pt x="857" y="85"/>
                  </a:cubicBezTo>
                  <a:cubicBezTo>
                    <a:pt x="852" y="86"/>
                    <a:pt x="850" y="86"/>
                    <a:pt x="848" y="86"/>
                  </a:cubicBezTo>
                  <a:cubicBezTo>
                    <a:pt x="846" y="86"/>
                    <a:pt x="847" y="86"/>
                    <a:pt x="843" y="86"/>
                  </a:cubicBezTo>
                  <a:cubicBezTo>
                    <a:pt x="839" y="87"/>
                    <a:pt x="839" y="87"/>
                    <a:pt x="837" y="87"/>
                  </a:cubicBezTo>
                  <a:cubicBezTo>
                    <a:pt x="835" y="87"/>
                    <a:pt x="831" y="87"/>
                    <a:pt x="830" y="87"/>
                  </a:cubicBezTo>
                  <a:cubicBezTo>
                    <a:pt x="828" y="88"/>
                    <a:pt x="824" y="89"/>
                    <a:pt x="821" y="89"/>
                  </a:cubicBezTo>
                  <a:cubicBezTo>
                    <a:pt x="817" y="89"/>
                    <a:pt x="815" y="92"/>
                    <a:pt x="812" y="92"/>
                  </a:cubicBezTo>
                  <a:cubicBezTo>
                    <a:pt x="809" y="93"/>
                    <a:pt x="810" y="94"/>
                    <a:pt x="807" y="95"/>
                  </a:cubicBezTo>
                  <a:cubicBezTo>
                    <a:pt x="804" y="96"/>
                    <a:pt x="801" y="97"/>
                    <a:pt x="799" y="98"/>
                  </a:cubicBezTo>
                  <a:cubicBezTo>
                    <a:pt x="796" y="99"/>
                    <a:pt x="795" y="101"/>
                    <a:pt x="792" y="102"/>
                  </a:cubicBezTo>
                  <a:cubicBezTo>
                    <a:pt x="789" y="103"/>
                    <a:pt x="787" y="105"/>
                    <a:pt x="786" y="105"/>
                  </a:cubicBezTo>
                  <a:cubicBezTo>
                    <a:pt x="785" y="106"/>
                    <a:pt x="783" y="107"/>
                    <a:pt x="782" y="109"/>
                  </a:cubicBezTo>
                  <a:cubicBezTo>
                    <a:pt x="782" y="110"/>
                    <a:pt x="782" y="112"/>
                    <a:pt x="783" y="114"/>
                  </a:cubicBezTo>
                  <a:cubicBezTo>
                    <a:pt x="784" y="115"/>
                    <a:pt x="784" y="116"/>
                    <a:pt x="786" y="115"/>
                  </a:cubicBezTo>
                  <a:cubicBezTo>
                    <a:pt x="789" y="114"/>
                    <a:pt x="791" y="115"/>
                    <a:pt x="792" y="113"/>
                  </a:cubicBezTo>
                  <a:cubicBezTo>
                    <a:pt x="793" y="112"/>
                    <a:pt x="793" y="111"/>
                    <a:pt x="795" y="110"/>
                  </a:cubicBezTo>
                  <a:cubicBezTo>
                    <a:pt x="796" y="109"/>
                    <a:pt x="795" y="107"/>
                    <a:pt x="799" y="107"/>
                  </a:cubicBezTo>
                  <a:cubicBezTo>
                    <a:pt x="802" y="107"/>
                    <a:pt x="801" y="105"/>
                    <a:pt x="801" y="107"/>
                  </a:cubicBezTo>
                  <a:cubicBezTo>
                    <a:pt x="801" y="109"/>
                    <a:pt x="800" y="110"/>
                    <a:pt x="800" y="111"/>
                  </a:cubicBezTo>
                  <a:cubicBezTo>
                    <a:pt x="799" y="112"/>
                    <a:pt x="798" y="114"/>
                    <a:pt x="797" y="115"/>
                  </a:cubicBezTo>
                  <a:cubicBezTo>
                    <a:pt x="796" y="116"/>
                    <a:pt x="796" y="116"/>
                    <a:pt x="795" y="118"/>
                  </a:cubicBezTo>
                  <a:cubicBezTo>
                    <a:pt x="793" y="120"/>
                    <a:pt x="793" y="122"/>
                    <a:pt x="792" y="123"/>
                  </a:cubicBezTo>
                  <a:cubicBezTo>
                    <a:pt x="791" y="124"/>
                    <a:pt x="790" y="124"/>
                    <a:pt x="790" y="126"/>
                  </a:cubicBezTo>
                  <a:cubicBezTo>
                    <a:pt x="790" y="127"/>
                    <a:pt x="790" y="130"/>
                    <a:pt x="790" y="131"/>
                  </a:cubicBezTo>
                  <a:cubicBezTo>
                    <a:pt x="790" y="132"/>
                    <a:pt x="791" y="132"/>
                    <a:pt x="794" y="130"/>
                  </a:cubicBezTo>
                  <a:cubicBezTo>
                    <a:pt x="797" y="127"/>
                    <a:pt x="799" y="127"/>
                    <a:pt x="800" y="125"/>
                  </a:cubicBezTo>
                  <a:cubicBezTo>
                    <a:pt x="801" y="123"/>
                    <a:pt x="803" y="120"/>
                    <a:pt x="804" y="119"/>
                  </a:cubicBezTo>
                  <a:cubicBezTo>
                    <a:pt x="804" y="119"/>
                    <a:pt x="806" y="115"/>
                    <a:pt x="806" y="113"/>
                  </a:cubicBezTo>
                  <a:cubicBezTo>
                    <a:pt x="806" y="112"/>
                    <a:pt x="807" y="110"/>
                    <a:pt x="808" y="108"/>
                  </a:cubicBezTo>
                  <a:cubicBezTo>
                    <a:pt x="808" y="106"/>
                    <a:pt x="809" y="104"/>
                    <a:pt x="810" y="102"/>
                  </a:cubicBezTo>
                  <a:cubicBezTo>
                    <a:pt x="810" y="100"/>
                    <a:pt x="809" y="99"/>
                    <a:pt x="814" y="98"/>
                  </a:cubicBezTo>
                  <a:cubicBezTo>
                    <a:pt x="819" y="97"/>
                    <a:pt x="819" y="97"/>
                    <a:pt x="822" y="96"/>
                  </a:cubicBezTo>
                  <a:cubicBezTo>
                    <a:pt x="826" y="95"/>
                    <a:pt x="830" y="93"/>
                    <a:pt x="832" y="94"/>
                  </a:cubicBezTo>
                  <a:cubicBezTo>
                    <a:pt x="834" y="95"/>
                    <a:pt x="835" y="97"/>
                    <a:pt x="836" y="98"/>
                  </a:cubicBezTo>
                  <a:cubicBezTo>
                    <a:pt x="837" y="99"/>
                    <a:pt x="837" y="100"/>
                    <a:pt x="837" y="102"/>
                  </a:cubicBezTo>
                  <a:cubicBezTo>
                    <a:pt x="838" y="104"/>
                    <a:pt x="839" y="107"/>
                    <a:pt x="838" y="109"/>
                  </a:cubicBezTo>
                  <a:cubicBezTo>
                    <a:pt x="837" y="111"/>
                    <a:pt x="835" y="109"/>
                    <a:pt x="833" y="113"/>
                  </a:cubicBezTo>
                  <a:cubicBezTo>
                    <a:pt x="831" y="117"/>
                    <a:pt x="830" y="116"/>
                    <a:pt x="827" y="117"/>
                  </a:cubicBezTo>
                  <a:cubicBezTo>
                    <a:pt x="824" y="117"/>
                    <a:pt x="821" y="117"/>
                    <a:pt x="819" y="119"/>
                  </a:cubicBezTo>
                  <a:cubicBezTo>
                    <a:pt x="816" y="120"/>
                    <a:pt x="812" y="122"/>
                    <a:pt x="812" y="123"/>
                  </a:cubicBezTo>
                  <a:cubicBezTo>
                    <a:pt x="811" y="124"/>
                    <a:pt x="809" y="128"/>
                    <a:pt x="808" y="128"/>
                  </a:cubicBezTo>
                  <a:cubicBezTo>
                    <a:pt x="808" y="129"/>
                    <a:pt x="807" y="131"/>
                    <a:pt x="808" y="132"/>
                  </a:cubicBezTo>
                  <a:cubicBezTo>
                    <a:pt x="809" y="133"/>
                    <a:pt x="808" y="134"/>
                    <a:pt x="810" y="133"/>
                  </a:cubicBezTo>
                  <a:cubicBezTo>
                    <a:pt x="811" y="133"/>
                    <a:pt x="812" y="135"/>
                    <a:pt x="813" y="132"/>
                  </a:cubicBezTo>
                  <a:cubicBezTo>
                    <a:pt x="814" y="129"/>
                    <a:pt x="814" y="128"/>
                    <a:pt x="816" y="127"/>
                  </a:cubicBezTo>
                  <a:cubicBezTo>
                    <a:pt x="817" y="127"/>
                    <a:pt x="819" y="126"/>
                    <a:pt x="820" y="128"/>
                  </a:cubicBezTo>
                  <a:cubicBezTo>
                    <a:pt x="821" y="130"/>
                    <a:pt x="822" y="131"/>
                    <a:pt x="822" y="132"/>
                  </a:cubicBezTo>
                  <a:cubicBezTo>
                    <a:pt x="822" y="133"/>
                    <a:pt x="822" y="134"/>
                    <a:pt x="821" y="136"/>
                  </a:cubicBezTo>
                  <a:cubicBezTo>
                    <a:pt x="821" y="137"/>
                    <a:pt x="820" y="138"/>
                    <a:pt x="819" y="139"/>
                  </a:cubicBezTo>
                  <a:cubicBezTo>
                    <a:pt x="817" y="140"/>
                    <a:pt x="816" y="141"/>
                    <a:pt x="816" y="142"/>
                  </a:cubicBezTo>
                  <a:cubicBezTo>
                    <a:pt x="815" y="143"/>
                    <a:pt x="815" y="145"/>
                    <a:pt x="815" y="146"/>
                  </a:cubicBezTo>
                  <a:cubicBezTo>
                    <a:pt x="816" y="148"/>
                    <a:pt x="815" y="149"/>
                    <a:pt x="818" y="150"/>
                  </a:cubicBezTo>
                  <a:cubicBezTo>
                    <a:pt x="820" y="152"/>
                    <a:pt x="819" y="151"/>
                    <a:pt x="819" y="153"/>
                  </a:cubicBezTo>
                  <a:cubicBezTo>
                    <a:pt x="819" y="156"/>
                    <a:pt x="818" y="156"/>
                    <a:pt x="818" y="157"/>
                  </a:cubicBezTo>
                  <a:cubicBezTo>
                    <a:pt x="817" y="157"/>
                    <a:pt x="817" y="158"/>
                    <a:pt x="815" y="159"/>
                  </a:cubicBezTo>
                  <a:cubicBezTo>
                    <a:pt x="813" y="161"/>
                    <a:pt x="814" y="160"/>
                    <a:pt x="812" y="162"/>
                  </a:cubicBezTo>
                  <a:cubicBezTo>
                    <a:pt x="810" y="164"/>
                    <a:pt x="808" y="162"/>
                    <a:pt x="809" y="166"/>
                  </a:cubicBezTo>
                  <a:cubicBezTo>
                    <a:pt x="809" y="169"/>
                    <a:pt x="809" y="169"/>
                    <a:pt x="811" y="169"/>
                  </a:cubicBezTo>
                  <a:cubicBezTo>
                    <a:pt x="813" y="170"/>
                    <a:pt x="811" y="170"/>
                    <a:pt x="814" y="170"/>
                  </a:cubicBezTo>
                  <a:cubicBezTo>
                    <a:pt x="817" y="169"/>
                    <a:pt x="817" y="169"/>
                    <a:pt x="818" y="169"/>
                  </a:cubicBezTo>
                  <a:cubicBezTo>
                    <a:pt x="819" y="168"/>
                    <a:pt x="819" y="167"/>
                    <a:pt x="821" y="168"/>
                  </a:cubicBezTo>
                  <a:cubicBezTo>
                    <a:pt x="822" y="168"/>
                    <a:pt x="822" y="168"/>
                    <a:pt x="822" y="170"/>
                  </a:cubicBezTo>
                  <a:cubicBezTo>
                    <a:pt x="821" y="172"/>
                    <a:pt x="822" y="172"/>
                    <a:pt x="821" y="174"/>
                  </a:cubicBezTo>
                  <a:cubicBezTo>
                    <a:pt x="820" y="176"/>
                    <a:pt x="820" y="177"/>
                    <a:pt x="818" y="181"/>
                  </a:cubicBezTo>
                  <a:cubicBezTo>
                    <a:pt x="816" y="184"/>
                    <a:pt x="816" y="182"/>
                    <a:pt x="815" y="184"/>
                  </a:cubicBezTo>
                  <a:cubicBezTo>
                    <a:pt x="813" y="186"/>
                    <a:pt x="813" y="186"/>
                    <a:pt x="812" y="187"/>
                  </a:cubicBezTo>
                  <a:cubicBezTo>
                    <a:pt x="811" y="189"/>
                    <a:pt x="810" y="189"/>
                    <a:pt x="810" y="192"/>
                  </a:cubicBezTo>
                  <a:cubicBezTo>
                    <a:pt x="810" y="195"/>
                    <a:pt x="810" y="197"/>
                    <a:pt x="810" y="200"/>
                  </a:cubicBezTo>
                  <a:cubicBezTo>
                    <a:pt x="810" y="203"/>
                    <a:pt x="811" y="205"/>
                    <a:pt x="811" y="208"/>
                  </a:cubicBezTo>
                  <a:cubicBezTo>
                    <a:pt x="811" y="211"/>
                    <a:pt x="812" y="212"/>
                    <a:pt x="812" y="214"/>
                  </a:cubicBezTo>
                  <a:cubicBezTo>
                    <a:pt x="812" y="217"/>
                    <a:pt x="812" y="224"/>
                    <a:pt x="812" y="225"/>
                  </a:cubicBezTo>
                  <a:cubicBezTo>
                    <a:pt x="812" y="226"/>
                    <a:pt x="812" y="231"/>
                    <a:pt x="811" y="232"/>
                  </a:cubicBezTo>
                  <a:cubicBezTo>
                    <a:pt x="811" y="233"/>
                    <a:pt x="807" y="237"/>
                    <a:pt x="806" y="239"/>
                  </a:cubicBezTo>
                  <a:cubicBezTo>
                    <a:pt x="804" y="240"/>
                    <a:pt x="803" y="241"/>
                    <a:pt x="801" y="241"/>
                  </a:cubicBezTo>
                  <a:cubicBezTo>
                    <a:pt x="800" y="242"/>
                    <a:pt x="799" y="243"/>
                    <a:pt x="798" y="244"/>
                  </a:cubicBezTo>
                  <a:cubicBezTo>
                    <a:pt x="797" y="245"/>
                    <a:pt x="797" y="247"/>
                    <a:pt x="795" y="247"/>
                  </a:cubicBezTo>
                  <a:cubicBezTo>
                    <a:pt x="793" y="247"/>
                    <a:pt x="791" y="247"/>
                    <a:pt x="789" y="246"/>
                  </a:cubicBezTo>
                  <a:cubicBezTo>
                    <a:pt x="788" y="246"/>
                    <a:pt x="786" y="244"/>
                    <a:pt x="786" y="242"/>
                  </a:cubicBezTo>
                  <a:cubicBezTo>
                    <a:pt x="786" y="240"/>
                    <a:pt x="784" y="240"/>
                    <a:pt x="784" y="237"/>
                  </a:cubicBezTo>
                  <a:cubicBezTo>
                    <a:pt x="783" y="234"/>
                    <a:pt x="782" y="233"/>
                    <a:pt x="781" y="232"/>
                  </a:cubicBezTo>
                  <a:cubicBezTo>
                    <a:pt x="781" y="231"/>
                    <a:pt x="778" y="228"/>
                    <a:pt x="778" y="228"/>
                  </a:cubicBezTo>
                  <a:cubicBezTo>
                    <a:pt x="778" y="228"/>
                    <a:pt x="777" y="226"/>
                    <a:pt x="777" y="225"/>
                  </a:cubicBezTo>
                  <a:cubicBezTo>
                    <a:pt x="776" y="225"/>
                    <a:pt x="774" y="224"/>
                    <a:pt x="774" y="224"/>
                  </a:cubicBezTo>
                  <a:cubicBezTo>
                    <a:pt x="773" y="223"/>
                    <a:pt x="774" y="222"/>
                    <a:pt x="772" y="223"/>
                  </a:cubicBezTo>
                  <a:cubicBezTo>
                    <a:pt x="770" y="223"/>
                    <a:pt x="769" y="226"/>
                    <a:pt x="768" y="228"/>
                  </a:cubicBezTo>
                  <a:cubicBezTo>
                    <a:pt x="768" y="229"/>
                    <a:pt x="768" y="230"/>
                    <a:pt x="766" y="232"/>
                  </a:cubicBezTo>
                  <a:cubicBezTo>
                    <a:pt x="765" y="234"/>
                    <a:pt x="765" y="236"/>
                    <a:pt x="763" y="237"/>
                  </a:cubicBezTo>
                  <a:cubicBezTo>
                    <a:pt x="762" y="238"/>
                    <a:pt x="760" y="240"/>
                    <a:pt x="759" y="241"/>
                  </a:cubicBezTo>
                  <a:cubicBezTo>
                    <a:pt x="758" y="241"/>
                    <a:pt x="755" y="243"/>
                    <a:pt x="754" y="244"/>
                  </a:cubicBezTo>
                  <a:cubicBezTo>
                    <a:pt x="754" y="244"/>
                    <a:pt x="752" y="245"/>
                    <a:pt x="751" y="246"/>
                  </a:cubicBezTo>
                  <a:cubicBezTo>
                    <a:pt x="750" y="247"/>
                    <a:pt x="746" y="247"/>
                    <a:pt x="745" y="247"/>
                  </a:cubicBezTo>
                  <a:cubicBezTo>
                    <a:pt x="744" y="247"/>
                    <a:pt x="742" y="247"/>
                    <a:pt x="740" y="243"/>
                  </a:cubicBezTo>
                  <a:cubicBezTo>
                    <a:pt x="739" y="240"/>
                    <a:pt x="736" y="239"/>
                    <a:pt x="736" y="239"/>
                  </a:cubicBezTo>
                  <a:cubicBezTo>
                    <a:pt x="734" y="238"/>
                    <a:pt x="734" y="238"/>
                    <a:pt x="734" y="238"/>
                  </a:cubicBezTo>
                  <a:cubicBezTo>
                    <a:pt x="734" y="238"/>
                    <a:pt x="733" y="236"/>
                    <a:pt x="732" y="234"/>
                  </a:cubicBezTo>
                  <a:cubicBezTo>
                    <a:pt x="731" y="232"/>
                    <a:pt x="730" y="231"/>
                    <a:pt x="729" y="229"/>
                  </a:cubicBezTo>
                  <a:cubicBezTo>
                    <a:pt x="729" y="226"/>
                    <a:pt x="730" y="224"/>
                    <a:pt x="730" y="224"/>
                  </a:cubicBezTo>
                  <a:cubicBezTo>
                    <a:pt x="730" y="223"/>
                    <a:pt x="730" y="222"/>
                    <a:pt x="731" y="221"/>
                  </a:cubicBezTo>
                  <a:cubicBezTo>
                    <a:pt x="731" y="219"/>
                    <a:pt x="731" y="218"/>
                    <a:pt x="733" y="218"/>
                  </a:cubicBezTo>
                  <a:cubicBezTo>
                    <a:pt x="735" y="218"/>
                    <a:pt x="735" y="217"/>
                    <a:pt x="738" y="218"/>
                  </a:cubicBezTo>
                  <a:cubicBezTo>
                    <a:pt x="742" y="220"/>
                    <a:pt x="742" y="220"/>
                    <a:pt x="744" y="221"/>
                  </a:cubicBezTo>
                  <a:cubicBezTo>
                    <a:pt x="745" y="222"/>
                    <a:pt x="745" y="222"/>
                    <a:pt x="747" y="222"/>
                  </a:cubicBezTo>
                  <a:cubicBezTo>
                    <a:pt x="748" y="221"/>
                    <a:pt x="752" y="221"/>
                    <a:pt x="754" y="220"/>
                  </a:cubicBezTo>
                  <a:cubicBezTo>
                    <a:pt x="755" y="219"/>
                    <a:pt x="760" y="218"/>
                    <a:pt x="762" y="217"/>
                  </a:cubicBezTo>
                  <a:cubicBezTo>
                    <a:pt x="764" y="215"/>
                    <a:pt x="769" y="212"/>
                    <a:pt x="770" y="210"/>
                  </a:cubicBezTo>
                  <a:cubicBezTo>
                    <a:pt x="771" y="209"/>
                    <a:pt x="772" y="206"/>
                    <a:pt x="772" y="204"/>
                  </a:cubicBezTo>
                  <a:cubicBezTo>
                    <a:pt x="772" y="202"/>
                    <a:pt x="772" y="202"/>
                    <a:pt x="769" y="202"/>
                  </a:cubicBezTo>
                  <a:cubicBezTo>
                    <a:pt x="767" y="201"/>
                    <a:pt x="765" y="200"/>
                    <a:pt x="764" y="199"/>
                  </a:cubicBezTo>
                  <a:cubicBezTo>
                    <a:pt x="763" y="197"/>
                    <a:pt x="764" y="193"/>
                    <a:pt x="764" y="191"/>
                  </a:cubicBezTo>
                  <a:cubicBezTo>
                    <a:pt x="764" y="189"/>
                    <a:pt x="766" y="187"/>
                    <a:pt x="766" y="187"/>
                  </a:cubicBezTo>
                  <a:cubicBezTo>
                    <a:pt x="766" y="187"/>
                    <a:pt x="767" y="185"/>
                    <a:pt x="768" y="185"/>
                  </a:cubicBezTo>
                  <a:cubicBezTo>
                    <a:pt x="769" y="185"/>
                    <a:pt x="772" y="185"/>
                    <a:pt x="774" y="185"/>
                  </a:cubicBezTo>
                  <a:cubicBezTo>
                    <a:pt x="776" y="184"/>
                    <a:pt x="780" y="184"/>
                    <a:pt x="781" y="183"/>
                  </a:cubicBezTo>
                  <a:cubicBezTo>
                    <a:pt x="782" y="182"/>
                    <a:pt x="782" y="182"/>
                    <a:pt x="783" y="181"/>
                  </a:cubicBezTo>
                  <a:cubicBezTo>
                    <a:pt x="784" y="180"/>
                    <a:pt x="784" y="180"/>
                    <a:pt x="785" y="179"/>
                  </a:cubicBezTo>
                  <a:cubicBezTo>
                    <a:pt x="786" y="178"/>
                    <a:pt x="787" y="179"/>
                    <a:pt x="786" y="176"/>
                  </a:cubicBezTo>
                  <a:cubicBezTo>
                    <a:pt x="786" y="174"/>
                    <a:pt x="784" y="173"/>
                    <a:pt x="783" y="173"/>
                  </a:cubicBezTo>
                  <a:cubicBezTo>
                    <a:pt x="781" y="172"/>
                    <a:pt x="780" y="173"/>
                    <a:pt x="778" y="173"/>
                  </a:cubicBezTo>
                  <a:cubicBezTo>
                    <a:pt x="776" y="173"/>
                    <a:pt x="775" y="173"/>
                    <a:pt x="775" y="171"/>
                  </a:cubicBezTo>
                  <a:cubicBezTo>
                    <a:pt x="775" y="169"/>
                    <a:pt x="776" y="168"/>
                    <a:pt x="778" y="167"/>
                  </a:cubicBezTo>
                  <a:cubicBezTo>
                    <a:pt x="780" y="167"/>
                    <a:pt x="782" y="166"/>
                    <a:pt x="782" y="165"/>
                  </a:cubicBezTo>
                  <a:cubicBezTo>
                    <a:pt x="782" y="164"/>
                    <a:pt x="783" y="162"/>
                    <a:pt x="783" y="162"/>
                  </a:cubicBezTo>
                  <a:cubicBezTo>
                    <a:pt x="784" y="161"/>
                    <a:pt x="783" y="158"/>
                    <a:pt x="781" y="159"/>
                  </a:cubicBezTo>
                  <a:cubicBezTo>
                    <a:pt x="779" y="160"/>
                    <a:pt x="779" y="160"/>
                    <a:pt x="776" y="161"/>
                  </a:cubicBezTo>
                  <a:cubicBezTo>
                    <a:pt x="774" y="161"/>
                    <a:pt x="772" y="161"/>
                    <a:pt x="771" y="162"/>
                  </a:cubicBezTo>
                  <a:cubicBezTo>
                    <a:pt x="769" y="162"/>
                    <a:pt x="768" y="162"/>
                    <a:pt x="766" y="161"/>
                  </a:cubicBezTo>
                  <a:cubicBezTo>
                    <a:pt x="764" y="160"/>
                    <a:pt x="763" y="158"/>
                    <a:pt x="763" y="157"/>
                  </a:cubicBezTo>
                  <a:cubicBezTo>
                    <a:pt x="762" y="156"/>
                    <a:pt x="761" y="154"/>
                    <a:pt x="762" y="152"/>
                  </a:cubicBezTo>
                  <a:cubicBezTo>
                    <a:pt x="763" y="151"/>
                    <a:pt x="763" y="151"/>
                    <a:pt x="765" y="149"/>
                  </a:cubicBezTo>
                  <a:cubicBezTo>
                    <a:pt x="768" y="148"/>
                    <a:pt x="770" y="147"/>
                    <a:pt x="771" y="146"/>
                  </a:cubicBezTo>
                  <a:cubicBezTo>
                    <a:pt x="772" y="144"/>
                    <a:pt x="774" y="144"/>
                    <a:pt x="775" y="143"/>
                  </a:cubicBezTo>
                  <a:cubicBezTo>
                    <a:pt x="776" y="143"/>
                    <a:pt x="778" y="142"/>
                    <a:pt x="779" y="141"/>
                  </a:cubicBezTo>
                  <a:cubicBezTo>
                    <a:pt x="781" y="141"/>
                    <a:pt x="781" y="141"/>
                    <a:pt x="782" y="140"/>
                  </a:cubicBezTo>
                  <a:cubicBezTo>
                    <a:pt x="783" y="139"/>
                    <a:pt x="783" y="140"/>
                    <a:pt x="783" y="138"/>
                  </a:cubicBezTo>
                  <a:cubicBezTo>
                    <a:pt x="784" y="137"/>
                    <a:pt x="785" y="135"/>
                    <a:pt x="785" y="135"/>
                  </a:cubicBezTo>
                  <a:cubicBezTo>
                    <a:pt x="785" y="135"/>
                    <a:pt x="787" y="133"/>
                    <a:pt x="784" y="133"/>
                  </a:cubicBezTo>
                  <a:cubicBezTo>
                    <a:pt x="782" y="132"/>
                    <a:pt x="783" y="131"/>
                    <a:pt x="781" y="132"/>
                  </a:cubicBezTo>
                  <a:cubicBezTo>
                    <a:pt x="779" y="134"/>
                    <a:pt x="780" y="134"/>
                    <a:pt x="777" y="135"/>
                  </a:cubicBezTo>
                  <a:cubicBezTo>
                    <a:pt x="774" y="136"/>
                    <a:pt x="774" y="137"/>
                    <a:pt x="772" y="137"/>
                  </a:cubicBezTo>
                  <a:cubicBezTo>
                    <a:pt x="771" y="136"/>
                    <a:pt x="769" y="135"/>
                    <a:pt x="768" y="135"/>
                  </a:cubicBezTo>
                  <a:cubicBezTo>
                    <a:pt x="767" y="134"/>
                    <a:pt x="767" y="132"/>
                    <a:pt x="765" y="132"/>
                  </a:cubicBezTo>
                  <a:cubicBezTo>
                    <a:pt x="764" y="131"/>
                    <a:pt x="764" y="129"/>
                    <a:pt x="762" y="129"/>
                  </a:cubicBezTo>
                  <a:cubicBezTo>
                    <a:pt x="760" y="128"/>
                    <a:pt x="761" y="127"/>
                    <a:pt x="758" y="129"/>
                  </a:cubicBezTo>
                  <a:cubicBezTo>
                    <a:pt x="756" y="130"/>
                    <a:pt x="755" y="131"/>
                    <a:pt x="753" y="133"/>
                  </a:cubicBezTo>
                  <a:cubicBezTo>
                    <a:pt x="751" y="134"/>
                    <a:pt x="751" y="136"/>
                    <a:pt x="748" y="137"/>
                  </a:cubicBezTo>
                  <a:cubicBezTo>
                    <a:pt x="745" y="139"/>
                    <a:pt x="742" y="143"/>
                    <a:pt x="738" y="146"/>
                  </a:cubicBezTo>
                  <a:cubicBezTo>
                    <a:pt x="735" y="150"/>
                    <a:pt x="734" y="155"/>
                    <a:pt x="729" y="156"/>
                  </a:cubicBezTo>
                  <a:cubicBezTo>
                    <a:pt x="724" y="157"/>
                    <a:pt x="722" y="162"/>
                    <a:pt x="718" y="160"/>
                  </a:cubicBezTo>
                  <a:cubicBezTo>
                    <a:pt x="713" y="159"/>
                    <a:pt x="711" y="159"/>
                    <a:pt x="709" y="158"/>
                  </a:cubicBezTo>
                  <a:cubicBezTo>
                    <a:pt x="706" y="157"/>
                    <a:pt x="704" y="157"/>
                    <a:pt x="701" y="154"/>
                  </a:cubicBezTo>
                  <a:cubicBezTo>
                    <a:pt x="699" y="150"/>
                    <a:pt x="698" y="149"/>
                    <a:pt x="696" y="148"/>
                  </a:cubicBezTo>
                  <a:cubicBezTo>
                    <a:pt x="693" y="147"/>
                    <a:pt x="692" y="147"/>
                    <a:pt x="692" y="144"/>
                  </a:cubicBezTo>
                  <a:cubicBezTo>
                    <a:pt x="692" y="142"/>
                    <a:pt x="693" y="141"/>
                    <a:pt x="694" y="139"/>
                  </a:cubicBezTo>
                  <a:cubicBezTo>
                    <a:pt x="694" y="137"/>
                    <a:pt x="694" y="136"/>
                    <a:pt x="695" y="135"/>
                  </a:cubicBezTo>
                  <a:cubicBezTo>
                    <a:pt x="696" y="133"/>
                    <a:pt x="693" y="132"/>
                    <a:pt x="697" y="132"/>
                  </a:cubicBezTo>
                  <a:cubicBezTo>
                    <a:pt x="702" y="131"/>
                    <a:pt x="704" y="131"/>
                    <a:pt x="707" y="131"/>
                  </a:cubicBezTo>
                  <a:cubicBezTo>
                    <a:pt x="710" y="130"/>
                    <a:pt x="712" y="131"/>
                    <a:pt x="715" y="130"/>
                  </a:cubicBezTo>
                  <a:cubicBezTo>
                    <a:pt x="718" y="129"/>
                    <a:pt x="723" y="129"/>
                    <a:pt x="724" y="128"/>
                  </a:cubicBezTo>
                  <a:cubicBezTo>
                    <a:pt x="726" y="127"/>
                    <a:pt x="730" y="126"/>
                    <a:pt x="730" y="126"/>
                  </a:cubicBezTo>
                  <a:cubicBezTo>
                    <a:pt x="731" y="125"/>
                    <a:pt x="735" y="124"/>
                    <a:pt x="736" y="123"/>
                  </a:cubicBezTo>
                  <a:cubicBezTo>
                    <a:pt x="737" y="122"/>
                    <a:pt x="745" y="117"/>
                    <a:pt x="748" y="116"/>
                  </a:cubicBezTo>
                  <a:cubicBezTo>
                    <a:pt x="751" y="115"/>
                    <a:pt x="754" y="114"/>
                    <a:pt x="755" y="113"/>
                  </a:cubicBezTo>
                  <a:cubicBezTo>
                    <a:pt x="756" y="112"/>
                    <a:pt x="761" y="109"/>
                    <a:pt x="762" y="108"/>
                  </a:cubicBezTo>
                  <a:cubicBezTo>
                    <a:pt x="763" y="108"/>
                    <a:pt x="767" y="106"/>
                    <a:pt x="769" y="104"/>
                  </a:cubicBezTo>
                  <a:cubicBezTo>
                    <a:pt x="772" y="101"/>
                    <a:pt x="772" y="101"/>
                    <a:pt x="772" y="100"/>
                  </a:cubicBezTo>
                  <a:cubicBezTo>
                    <a:pt x="772" y="98"/>
                    <a:pt x="771" y="94"/>
                    <a:pt x="771" y="91"/>
                  </a:cubicBezTo>
                  <a:cubicBezTo>
                    <a:pt x="771" y="89"/>
                    <a:pt x="771" y="89"/>
                    <a:pt x="771" y="87"/>
                  </a:cubicBezTo>
                  <a:cubicBezTo>
                    <a:pt x="770" y="84"/>
                    <a:pt x="770" y="84"/>
                    <a:pt x="769" y="83"/>
                  </a:cubicBezTo>
                  <a:cubicBezTo>
                    <a:pt x="768" y="81"/>
                    <a:pt x="768" y="80"/>
                    <a:pt x="768" y="80"/>
                  </a:cubicBezTo>
                  <a:cubicBezTo>
                    <a:pt x="768" y="80"/>
                    <a:pt x="766" y="82"/>
                    <a:pt x="765" y="83"/>
                  </a:cubicBezTo>
                  <a:cubicBezTo>
                    <a:pt x="763" y="84"/>
                    <a:pt x="761" y="83"/>
                    <a:pt x="760" y="87"/>
                  </a:cubicBezTo>
                  <a:cubicBezTo>
                    <a:pt x="759" y="91"/>
                    <a:pt x="758" y="93"/>
                    <a:pt x="757" y="94"/>
                  </a:cubicBezTo>
                  <a:cubicBezTo>
                    <a:pt x="755" y="96"/>
                    <a:pt x="754" y="100"/>
                    <a:pt x="753" y="102"/>
                  </a:cubicBezTo>
                  <a:cubicBezTo>
                    <a:pt x="751" y="104"/>
                    <a:pt x="747" y="104"/>
                    <a:pt x="745" y="104"/>
                  </a:cubicBezTo>
                  <a:cubicBezTo>
                    <a:pt x="743" y="104"/>
                    <a:pt x="743" y="105"/>
                    <a:pt x="741" y="102"/>
                  </a:cubicBezTo>
                  <a:cubicBezTo>
                    <a:pt x="739" y="99"/>
                    <a:pt x="737" y="98"/>
                    <a:pt x="737" y="95"/>
                  </a:cubicBezTo>
                  <a:cubicBezTo>
                    <a:pt x="737" y="92"/>
                    <a:pt x="737" y="91"/>
                    <a:pt x="737" y="88"/>
                  </a:cubicBezTo>
                  <a:cubicBezTo>
                    <a:pt x="737" y="85"/>
                    <a:pt x="738" y="84"/>
                    <a:pt x="739" y="82"/>
                  </a:cubicBezTo>
                  <a:cubicBezTo>
                    <a:pt x="739" y="80"/>
                    <a:pt x="739" y="79"/>
                    <a:pt x="739" y="77"/>
                  </a:cubicBezTo>
                  <a:cubicBezTo>
                    <a:pt x="740" y="75"/>
                    <a:pt x="740" y="74"/>
                    <a:pt x="741" y="74"/>
                  </a:cubicBezTo>
                  <a:close/>
                  <a:moveTo>
                    <a:pt x="539" y="116"/>
                  </a:moveTo>
                  <a:cubicBezTo>
                    <a:pt x="541" y="114"/>
                    <a:pt x="544" y="110"/>
                    <a:pt x="545" y="110"/>
                  </a:cubicBezTo>
                  <a:cubicBezTo>
                    <a:pt x="547" y="109"/>
                    <a:pt x="547" y="109"/>
                    <a:pt x="551" y="109"/>
                  </a:cubicBezTo>
                  <a:cubicBezTo>
                    <a:pt x="555" y="110"/>
                    <a:pt x="555" y="109"/>
                    <a:pt x="561" y="110"/>
                  </a:cubicBezTo>
                  <a:cubicBezTo>
                    <a:pt x="566" y="112"/>
                    <a:pt x="567" y="112"/>
                    <a:pt x="568" y="112"/>
                  </a:cubicBezTo>
                  <a:cubicBezTo>
                    <a:pt x="570" y="113"/>
                    <a:pt x="572" y="114"/>
                    <a:pt x="573" y="112"/>
                  </a:cubicBezTo>
                  <a:cubicBezTo>
                    <a:pt x="575" y="111"/>
                    <a:pt x="578" y="110"/>
                    <a:pt x="580" y="109"/>
                  </a:cubicBezTo>
                  <a:cubicBezTo>
                    <a:pt x="583" y="109"/>
                    <a:pt x="584" y="107"/>
                    <a:pt x="585" y="107"/>
                  </a:cubicBezTo>
                  <a:cubicBezTo>
                    <a:pt x="587" y="107"/>
                    <a:pt x="590" y="106"/>
                    <a:pt x="591" y="106"/>
                  </a:cubicBezTo>
                  <a:cubicBezTo>
                    <a:pt x="591" y="106"/>
                    <a:pt x="588" y="106"/>
                    <a:pt x="593" y="104"/>
                  </a:cubicBezTo>
                  <a:cubicBezTo>
                    <a:pt x="598" y="103"/>
                    <a:pt x="598" y="102"/>
                    <a:pt x="599" y="101"/>
                  </a:cubicBezTo>
                  <a:cubicBezTo>
                    <a:pt x="600" y="100"/>
                    <a:pt x="603" y="100"/>
                    <a:pt x="605" y="100"/>
                  </a:cubicBezTo>
                  <a:cubicBezTo>
                    <a:pt x="606" y="100"/>
                    <a:pt x="608" y="99"/>
                    <a:pt x="609" y="98"/>
                  </a:cubicBezTo>
                  <a:cubicBezTo>
                    <a:pt x="610" y="97"/>
                    <a:pt x="611" y="96"/>
                    <a:pt x="612" y="96"/>
                  </a:cubicBezTo>
                  <a:cubicBezTo>
                    <a:pt x="612" y="95"/>
                    <a:pt x="613" y="95"/>
                    <a:pt x="615" y="94"/>
                  </a:cubicBezTo>
                  <a:cubicBezTo>
                    <a:pt x="616" y="93"/>
                    <a:pt x="616" y="93"/>
                    <a:pt x="618" y="93"/>
                  </a:cubicBezTo>
                  <a:cubicBezTo>
                    <a:pt x="619" y="92"/>
                    <a:pt x="623" y="92"/>
                    <a:pt x="626" y="92"/>
                  </a:cubicBezTo>
                  <a:cubicBezTo>
                    <a:pt x="628" y="92"/>
                    <a:pt x="631" y="93"/>
                    <a:pt x="631" y="93"/>
                  </a:cubicBezTo>
                  <a:cubicBezTo>
                    <a:pt x="631" y="93"/>
                    <a:pt x="633" y="97"/>
                    <a:pt x="634" y="98"/>
                  </a:cubicBezTo>
                  <a:cubicBezTo>
                    <a:pt x="634" y="100"/>
                    <a:pt x="635" y="100"/>
                    <a:pt x="636" y="102"/>
                  </a:cubicBezTo>
                  <a:cubicBezTo>
                    <a:pt x="636" y="104"/>
                    <a:pt x="637" y="102"/>
                    <a:pt x="638" y="106"/>
                  </a:cubicBezTo>
                  <a:cubicBezTo>
                    <a:pt x="639" y="110"/>
                    <a:pt x="640" y="111"/>
                    <a:pt x="641" y="114"/>
                  </a:cubicBezTo>
                  <a:cubicBezTo>
                    <a:pt x="641" y="116"/>
                    <a:pt x="642" y="118"/>
                    <a:pt x="639" y="121"/>
                  </a:cubicBezTo>
                  <a:cubicBezTo>
                    <a:pt x="636" y="124"/>
                    <a:pt x="634" y="125"/>
                    <a:pt x="632" y="126"/>
                  </a:cubicBezTo>
                  <a:cubicBezTo>
                    <a:pt x="630" y="127"/>
                    <a:pt x="628" y="130"/>
                    <a:pt x="625" y="132"/>
                  </a:cubicBezTo>
                  <a:cubicBezTo>
                    <a:pt x="622" y="134"/>
                    <a:pt x="622" y="136"/>
                    <a:pt x="619" y="136"/>
                  </a:cubicBezTo>
                  <a:cubicBezTo>
                    <a:pt x="616" y="137"/>
                    <a:pt x="613" y="142"/>
                    <a:pt x="611" y="143"/>
                  </a:cubicBezTo>
                  <a:cubicBezTo>
                    <a:pt x="610" y="144"/>
                    <a:pt x="609" y="144"/>
                    <a:pt x="607" y="147"/>
                  </a:cubicBezTo>
                  <a:cubicBezTo>
                    <a:pt x="605" y="149"/>
                    <a:pt x="604" y="152"/>
                    <a:pt x="602" y="152"/>
                  </a:cubicBezTo>
                  <a:cubicBezTo>
                    <a:pt x="600" y="153"/>
                    <a:pt x="599" y="152"/>
                    <a:pt x="598" y="156"/>
                  </a:cubicBezTo>
                  <a:cubicBezTo>
                    <a:pt x="597" y="159"/>
                    <a:pt x="596" y="160"/>
                    <a:pt x="595" y="160"/>
                  </a:cubicBezTo>
                  <a:cubicBezTo>
                    <a:pt x="595" y="161"/>
                    <a:pt x="593" y="161"/>
                    <a:pt x="593" y="163"/>
                  </a:cubicBezTo>
                  <a:cubicBezTo>
                    <a:pt x="592" y="164"/>
                    <a:pt x="591" y="164"/>
                    <a:pt x="593" y="165"/>
                  </a:cubicBezTo>
                  <a:cubicBezTo>
                    <a:pt x="595" y="166"/>
                    <a:pt x="594" y="166"/>
                    <a:pt x="597" y="166"/>
                  </a:cubicBezTo>
                  <a:cubicBezTo>
                    <a:pt x="600" y="166"/>
                    <a:pt x="603" y="165"/>
                    <a:pt x="604" y="165"/>
                  </a:cubicBezTo>
                  <a:cubicBezTo>
                    <a:pt x="606" y="164"/>
                    <a:pt x="609" y="163"/>
                    <a:pt x="610" y="163"/>
                  </a:cubicBezTo>
                  <a:cubicBezTo>
                    <a:pt x="612" y="162"/>
                    <a:pt x="613" y="159"/>
                    <a:pt x="614" y="158"/>
                  </a:cubicBezTo>
                  <a:cubicBezTo>
                    <a:pt x="615" y="157"/>
                    <a:pt x="617" y="157"/>
                    <a:pt x="618" y="156"/>
                  </a:cubicBezTo>
                  <a:cubicBezTo>
                    <a:pt x="618" y="155"/>
                    <a:pt x="619" y="154"/>
                    <a:pt x="622" y="154"/>
                  </a:cubicBezTo>
                  <a:cubicBezTo>
                    <a:pt x="624" y="155"/>
                    <a:pt x="625" y="156"/>
                    <a:pt x="628" y="156"/>
                  </a:cubicBezTo>
                  <a:cubicBezTo>
                    <a:pt x="631" y="157"/>
                    <a:pt x="629" y="157"/>
                    <a:pt x="631" y="158"/>
                  </a:cubicBezTo>
                  <a:cubicBezTo>
                    <a:pt x="633" y="159"/>
                    <a:pt x="634" y="160"/>
                    <a:pt x="635" y="161"/>
                  </a:cubicBezTo>
                  <a:cubicBezTo>
                    <a:pt x="635" y="161"/>
                    <a:pt x="636" y="162"/>
                    <a:pt x="636" y="163"/>
                  </a:cubicBezTo>
                  <a:cubicBezTo>
                    <a:pt x="636" y="165"/>
                    <a:pt x="636" y="168"/>
                    <a:pt x="636" y="169"/>
                  </a:cubicBezTo>
                  <a:cubicBezTo>
                    <a:pt x="636" y="171"/>
                    <a:pt x="634" y="172"/>
                    <a:pt x="633" y="174"/>
                  </a:cubicBezTo>
                  <a:cubicBezTo>
                    <a:pt x="632" y="175"/>
                    <a:pt x="634" y="177"/>
                    <a:pt x="630" y="177"/>
                  </a:cubicBezTo>
                  <a:cubicBezTo>
                    <a:pt x="627" y="177"/>
                    <a:pt x="624" y="178"/>
                    <a:pt x="622" y="179"/>
                  </a:cubicBezTo>
                  <a:cubicBezTo>
                    <a:pt x="619" y="179"/>
                    <a:pt x="616" y="179"/>
                    <a:pt x="613" y="179"/>
                  </a:cubicBezTo>
                  <a:cubicBezTo>
                    <a:pt x="609" y="180"/>
                    <a:pt x="606" y="180"/>
                    <a:pt x="603" y="181"/>
                  </a:cubicBezTo>
                  <a:cubicBezTo>
                    <a:pt x="601" y="181"/>
                    <a:pt x="599" y="183"/>
                    <a:pt x="596" y="184"/>
                  </a:cubicBezTo>
                  <a:cubicBezTo>
                    <a:pt x="594" y="185"/>
                    <a:pt x="590" y="186"/>
                    <a:pt x="588" y="187"/>
                  </a:cubicBezTo>
                  <a:cubicBezTo>
                    <a:pt x="586" y="188"/>
                    <a:pt x="585" y="188"/>
                    <a:pt x="582" y="190"/>
                  </a:cubicBezTo>
                  <a:cubicBezTo>
                    <a:pt x="579" y="191"/>
                    <a:pt x="578" y="192"/>
                    <a:pt x="576" y="193"/>
                  </a:cubicBezTo>
                  <a:cubicBezTo>
                    <a:pt x="574" y="195"/>
                    <a:pt x="569" y="198"/>
                    <a:pt x="567" y="199"/>
                  </a:cubicBezTo>
                  <a:cubicBezTo>
                    <a:pt x="565" y="200"/>
                    <a:pt x="564" y="203"/>
                    <a:pt x="561" y="204"/>
                  </a:cubicBezTo>
                  <a:cubicBezTo>
                    <a:pt x="558" y="205"/>
                    <a:pt x="559" y="208"/>
                    <a:pt x="558" y="209"/>
                  </a:cubicBezTo>
                  <a:cubicBezTo>
                    <a:pt x="556" y="209"/>
                    <a:pt x="555" y="210"/>
                    <a:pt x="553" y="213"/>
                  </a:cubicBezTo>
                  <a:cubicBezTo>
                    <a:pt x="551" y="215"/>
                    <a:pt x="549" y="217"/>
                    <a:pt x="548" y="218"/>
                  </a:cubicBezTo>
                  <a:cubicBezTo>
                    <a:pt x="547" y="219"/>
                    <a:pt x="547" y="220"/>
                    <a:pt x="545" y="220"/>
                  </a:cubicBezTo>
                  <a:cubicBezTo>
                    <a:pt x="543" y="221"/>
                    <a:pt x="540" y="222"/>
                    <a:pt x="538" y="222"/>
                  </a:cubicBezTo>
                  <a:cubicBezTo>
                    <a:pt x="537" y="222"/>
                    <a:pt x="534" y="222"/>
                    <a:pt x="532" y="222"/>
                  </a:cubicBezTo>
                  <a:cubicBezTo>
                    <a:pt x="531" y="222"/>
                    <a:pt x="529" y="221"/>
                    <a:pt x="528" y="221"/>
                  </a:cubicBezTo>
                  <a:cubicBezTo>
                    <a:pt x="527" y="221"/>
                    <a:pt x="522" y="220"/>
                    <a:pt x="520" y="220"/>
                  </a:cubicBezTo>
                  <a:cubicBezTo>
                    <a:pt x="517" y="220"/>
                    <a:pt x="515" y="218"/>
                    <a:pt x="512" y="218"/>
                  </a:cubicBezTo>
                  <a:cubicBezTo>
                    <a:pt x="509" y="217"/>
                    <a:pt x="508" y="216"/>
                    <a:pt x="505" y="216"/>
                  </a:cubicBezTo>
                  <a:cubicBezTo>
                    <a:pt x="503" y="215"/>
                    <a:pt x="500" y="215"/>
                    <a:pt x="500" y="213"/>
                  </a:cubicBezTo>
                  <a:cubicBezTo>
                    <a:pt x="500" y="212"/>
                    <a:pt x="499" y="208"/>
                    <a:pt x="499" y="207"/>
                  </a:cubicBezTo>
                  <a:cubicBezTo>
                    <a:pt x="499" y="206"/>
                    <a:pt x="499" y="205"/>
                    <a:pt x="499" y="203"/>
                  </a:cubicBezTo>
                  <a:cubicBezTo>
                    <a:pt x="498" y="202"/>
                    <a:pt x="497" y="200"/>
                    <a:pt x="497" y="199"/>
                  </a:cubicBezTo>
                  <a:cubicBezTo>
                    <a:pt x="496" y="198"/>
                    <a:pt x="495" y="199"/>
                    <a:pt x="495" y="197"/>
                  </a:cubicBezTo>
                  <a:cubicBezTo>
                    <a:pt x="495" y="194"/>
                    <a:pt x="496" y="191"/>
                    <a:pt x="500" y="190"/>
                  </a:cubicBezTo>
                  <a:cubicBezTo>
                    <a:pt x="504" y="189"/>
                    <a:pt x="507" y="189"/>
                    <a:pt x="508" y="188"/>
                  </a:cubicBezTo>
                  <a:cubicBezTo>
                    <a:pt x="510" y="188"/>
                    <a:pt x="512" y="187"/>
                    <a:pt x="515" y="187"/>
                  </a:cubicBezTo>
                  <a:cubicBezTo>
                    <a:pt x="517" y="187"/>
                    <a:pt x="518" y="187"/>
                    <a:pt x="522" y="186"/>
                  </a:cubicBezTo>
                  <a:cubicBezTo>
                    <a:pt x="526" y="185"/>
                    <a:pt x="530" y="185"/>
                    <a:pt x="534" y="185"/>
                  </a:cubicBezTo>
                  <a:cubicBezTo>
                    <a:pt x="537" y="185"/>
                    <a:pt x="539" y="185"/>
                    <a:pt x="542" y="184"/>
                  </a:cubicBezTo>
                  <a:cubicBezTo>
                    <a:pt x="544" y="183"/>
                    <a:pt x="550" y="180"/>
                    <a:pt x="551" y="178"/>
                  </a:cubicBezTo>
                  <a:cubicBezTo>
                    <a:pt x="551" y="176"/>
                    <a:pt x="557" y="172"/>
                    <a:pt x="559" y="169"/>
                  </a:cubicBezTo>
                  <a:cubicBezTo>
                    <a:pt x="561" y="167"/>
                    <a:pt x="564" y="167"/>
                    <a:pt x="565" y="164"/>
                  </a:cubicBezTo>
                  <a:cubicBezTo>
                    <a:pt x="567" y="162"/>
                    <a:pt x="572" y="159"/>
                    <a:pt x="573" y="157"/>
                  </a:cubicBezTo>
                  <a:cubicBezTo>
                    <a:pt x="574" y="156"/>
                    <a:pt x="577" y="153"/>
                    <a:pt x="577" y="151"/>
                  </a:cubicBezTo>
                  <a:cubicBezTo>
                    <a:pt x="578" y="149"/>
                    <a:pt x="579" y="148"/>
                    <a:pt x="582" y="146"/>
                  </a:cubicBezTo>
                  <a:cubicBezTo>
                    <a:pt x="584" y="143"/>
                    <a:pt x="586" y="140"/>
                    <a:pt x="589" y="137"/>
                  </a:cubicBezTo>
                  <a:cubicBezTo>
                    <a:pt x="591" y="135"/>
                    <a:pt x="593" y="134"/>
                    <a:pt x="594" y="133"/>
                  </a:cubicBezTo>
                  <a:cubicBezTo>
                    <a:pt x="595" y="132"/>
                    <a:pt x="596" y="131"/>
                    <a:pt x="596" y="130"/>
                  </a:cubicBezTo>
                  <a:cubicBezTo>
                    <a:pt x="597" y="129"/>
                    <a:pt x="598" y="127"/>
                    <a:pt x="599" y="125"/>
                  </a:cubicBezTo>
                  <a:cubicBezTo>
                    <a:pt x="599" y="124"/>
                    <a:pt x="601" y="120"/>
                    <a:pt x="599" y="121"/>
                  </a:cubicBezTo>
                  <a:cubicBezTo>
                    <a:pt x="596" y="121"/>
                    <a:pt x="595" y="124"/>
                    <a:pt x="593" y="125"/>
                  </a:cubicBezTo>
                  <a:cubicBezTo>
                    <a:pt x="592" y="125"/>
                    <a:pt x="592" y="124"/>
                    <a:pt x="588" y="128"/>
                  </a:cubicBezTo>
                  <a:cubicBezTo>
                    <a:pt x="584" y="131"/>
                    <a:pt x="584" y="132"/>
                    <a:pt x="581" y="134"/>
                  </a:cubicBezTo>
                  <a:cubicBezTo>
                    <a:pt x="579" y="136"/>
                    <a:pt x="578" y="137"/>
                    <a:pt x="573" y="138"/>
                  </a:cubicBezTo>
                  <a:cubicBezTo>
                    <a:pt x="568" y="139"/>
                    <a:pt x="565" y="140"/>
                    <a:pt x="562" y="140"/>
                  </a:cubicBezTo>
                  <a:cubicBezTo>
                    <a:pt x="558" y="141"/>
                    <a:pt x="556" y="140"/>
                    <a:pt x="555" y="138"/>
                  </a:cubicBezTo>
                  <a:cubicBezTo>
                    <a:pt x="553" y="136"/>
                    <a:pt x="552" y="135"/>
                    <a:pt x="550" y="134"/>
                  </a:cubicBezTo>
                  <a:cubicBezTo>
                    <a:pt x="548" y="132"/>
                    <a:pt x="546" y="130"/>
                    <a:pt x="544" y="129"/>
                  </a:cubicBezTo>
                  <a:cubicBezTo>
                    <a:pt x="542" y="128"/>
                    <a:pt x="538" y="125"/>
                    <a:pt x="538" y="123"/>
                  </a:cubicBezTo>
                  <a:cubicBezTo>
                    <a:pt x="538" y="120"/>
                    <a:pt x="537" y="118"/>
                    <a:pt x="539" y="116"/>
                  </a:cubicBezTo>
                  <a:close/>
                  <a:moveTo>
                    <a:pt x="388" y="55"/>
                  </a:moveTo>
                  <a:cubicBezTo>
                    <a:pt x="389" y="55"/>
                    <a:pt x="389" y="54"/>
                    <a:pt x="390" y="54"/>
                  </a:cubicBezTo>
                  <a:cubicBezTo>
                    <a:pt x="391" y="53"/>
                    <a:pt x="391" y="52"/>
                    <a:pt x="392" y="52"/>
                  </a:cubicBezTo>
                  <a:cubicBezTo>
                    <a:pt x="392" y="52"/>
                    <a:pt x="392" y="52"/>
                    <a:pt x="393" y="51"/>
                  </a:cubicBezTo>
                  <a:cubicBezTo>
                    <a:pt x="395" y="51"/>
                    <a:pt x="396" y="51"/>
                    <a:pt x="397" y="51"/>
                  </a:cubicBezTo>
                  <a:cubicBezTo>
                    <a:pt x="398" y="51"/>
                    <a:pt x="399" y="51"/>
                    <a:pt x="400" y="52"/>
                  </a:cubicBezTo>
                  <a:cubicBezTo>
                    <a:pt x="401" y="52"/>
                    <a:pt x="402" y="53"/>
                    <a:pt x="402" y="54"/>
                  </a:cubicBezTo>
                  <a:cubicBezTo>
                    <a:pt x="403" y="55"/>
                    <a:pt x="403" y="56"/>
                    <a:pt x="403" y="57"/>
                  </a:cubicBezTo>
                  <a:cubicBezTo>
                    <a:pt x="403" y="58"/>
                    <a:pt x="404" y="59"/>
                    <a:pt x="403" y="60"/>
                  </a:cubicBezTo>
                  <a:cubicBezTo>
                    <a:pt x="402" y="61"/>
                    <a:pt x="399" y="61"/>
                    <a:pt x="398" y="62"/>
                  </a:cubicBezTo>
                  <a:cubicBezTo>
                    <a:pt x="397" y="63"/>
                    <a:pt x="397" y="64"/>
                    <a:pt x="396" y="64"/>
                  </a:cubicBezTo>
                  <a:cubicBezTo>
                    <a:pt x="396" y="65"/>
                    <a:pt x="396" y="67"/>
                    <a:pt x="393" y="67"/>
                  </a:cubicBezTo>
                  <a:cubicBezTo>
                    <a:pt x="391" y="68"/>
                    <a:pt x="390" y="68"/>
                    <a:pt x="390" y="68"/>
                  </a:cubicBezTo>
                  <a:cubicBezTo>
                    <a:pt x="389" y="68"/>
                    <a:pt x="387" y="67"/>
                    <a:pt x="387" y="65"/>
                  </a:cubicBezTo>
                  <a:cubicBezTo>
                    <a:pt x="387" y="64"/>
                    <a:pt x="387" y="61"/>
                    <a:pt x="387" y="61"/>
                  </a:cubicBezTo>
                  <a:cubicBezTo>
                    <a:pt x="387" y="61"/>
                    <a:pt x="388" y="60"/>
                    <a:pt x="388" y="59"/>
                  </a:cubicBezTo>
                  <a:cubicBezTo>
                    <a:pt x="388" y="58"/>
                    <a:pt x="388" y="57"/>
                    <a:pt x="388" y="57"/>
                  </a:cubicBezTo>
                  <a:cubicBezTo>
                    <a:pt x="388" y="56"/>
                    <a:pt x="388" y="55"/>
                    <a:pt x="388" y="55"/>
                  </a:cubicBezTo>
                  <a:close/>
                  <a:moveTo>
                    <a:pt x="306" y="29"/>
                  </a:moveTo>
                  <a:cubicBezTo>
                    <a:pt x="307" y="29"/>
                    <a:pt x="317" y="31"/>
                    <a:pt x="321" y="34"/>
                  </a:cubicBezTo>
                  <a:cubicBezTo>
                    <a:pt x="324" y="36"/>
                    <a:pt x="327" y="37"/>
                    <a:pt x="330" y="38"/>
                  </a:cubicBezTo>
                  <a:cubicBezTo>
                    <a:pt x="333" y="40"/>
                    <a:pt x="333" y="40"/>
                    <a:pt x="336" y="43"/>
                  </a:cubicBezTo>
                  <a:cubicBezTo>
                    <a:pt x="339" y="45"/>
                    <a:pt x="341" y="44"/>
                    <a:pt x="341" y="48"/>
                  </a:cubicBezTo>
                  <a:cubicBezTo>
                    <a:pt x="342" y="51"/>
                    <a:pt x="342" y="52"/>
                    <a:pt x="342" y="55"/>
                  </a:cubicBezTo>
                  <a:cubicBezTo>
                    <a:pt x="343" y="58"/>
                    <a:pt x="342" y="62"/>
                    <a:pt x="341" y="64"/>
                  </a:cubicBezTo>
                  <a:cubicBezTo>
                    <a:pt x="340" y="65"/>
                    <a:pt x="331" y="69"/>
                    <a:pt x="328" y="70"/>
                  </a:cubicBezTo>
                  <a:cubicBezTo>
                    <a:pt x="325" y="71"/>
                    <a:pt x="322" y="72"/>
                    <a:pt x="321" y="73"/>
                  </a:cubicBezTo>
                  <a:cubicBezTo>
                    <a:pt x="320" y="74"/>
                    <a:pt x="318" y="76"/>
                    <a:pt x="317" y="77"/>
                  </a:cubicBezTo>
                  <a:cubicBezTo>
                    <a:pt x="315" y="78"/>
                    <a:pt x="314" y="78"/>
                    <a:pt x="314" y="78"/>
                  </a:cubicBezTo>
                  <a:cubicBezTo>
                    <a:pt x="314" y="78"/>
                    <a:pt x="313" y="74"/>
                    <a:pt x="313" y="72"/>
                  </a:cubicBezTo>
                  <a:cubicBezTo>
                    <a:pt x="313" y="70"/>
                    <a:pt x="314" y="62"/>
                    <a:pt x="314" y="58"/>
                  </a:cubicBezTo>
                  <a:cubicBezTo>
                    <a:pt x="314" y="54"/>
                    <a:pt x="313" y="50"/>
                    <a:pt x="312" y="45"/>
                  </a:cubicBezTo>
                  <a:cubicBezTo>
                    <a:pt x="310" y="41"/>
                    <a:pt x="308" y="37"/>
                    <a:pt x="305" y="33"/>
                  </a:cubicBezTo>
                  <a:cubicBezTo>
                    <a:pt x="303" y="30"/>
                    <a:pt x="305" y="29"/>
                    <a:pt x="306" y="29"/>
                  </a:cubicBezTo>
                  <a:close/>
                  <a:moveTo>
                    <a:pt x="311" y="81"/>
                  </a:moveTo>
                  <a:cubicBezTo>
                    <a:pt x="313" y="82"/>
                    <a:pt x="312" y="86"/>
                    <a:pt x="314" y="88"/>
                  </a:cubicBezTo>
                  <a:cubicBezTo>
                    <a:pt x="315" y="90"/>
                    <a:pt x="321" y="95"/>
                    <a:pt x="326" y="96"/>
                  </a:cubicBezTo>
                  <a:cubicBezTo>
                    <a:pt x="331" y="96"/>
                    <a:pt x="331" y="96"/>
                    <a:pt x="334" y="97"/>
                  </a:cubicBezTo>
                  <a:cubicBezTo>
                    <a:pt x="336" y="99"/>
                    <a:pt x="338" y="101"/>
                    <a:pt x="338" y="103"/>
                  </a:cubicBezTo>
                  <a:cubicBezTo>
                    <a:pt x="339" y="106"/>
                    <a:pt x="338" y="107"/>
                    <a:pt x="341" y="109"/>
                  </a:cubicBezTo>
                  <a:cubicBezTo>
                    <a:pt x="345" y="110"/>
                    <a:pt x="348" y="109"/>
                    <a:pt x="349" y="107"/>
                  </a:cubicBezTo>
                  <a:cubicBezTo>
                    <a:pt x="351" y="105"/>
                    <a:pt x="352" y="93"/>
                    <a:pt x="352" y="90"/>
                  </a:cubicBezTo>
                  <a:cubicBezTo>
                    <a:pt x="352" y="87"/>
                    <a:pt x="351" y="84"/>
                    <a:pt x="351" y="83"/>
                  </a:cubicBezTo>
                  <a:cubicBezTo>
                    <a:pt x="350" y="82"/>
                    <a:pt x="350" y="80"/>
                    <a:pt x="349" y="79"/>
                  </a:cubicBezTo>
                  <a:cubicBezTo>
                    <a:pt x="347" y="78"/>
                    <a:pt x="347" y="77"/>
                    <a:pt x="344" y="77"/>
                  </a:cubicBezTo>
                  <a:cubicBezTo>
                    <a:pt x="340" y="77"/>
                    <a:pt x="339" y="77"/>
                    <a:pt x="339" y="76"/>
                  </a:cubicBezTo>
                  <a:cubicBezTo>
                    <a:pt x="339" y="75"/>
                    <a:pt x="341" y="74"/>
                    <a:pt x="342" y="73"/>
                  </a:cubicBezTo>
                  <a:cubicBezTo>
                    <a:pt x="343" y="73"/>
                    <a:pt x="345" y="73"/>
                    <a:pt x="348" y="70"/>
                  </a:cubicBezTo>
                  <a:cubicBezTo>
                    <a:pt x="352" y="67"/>
                    <a:pt x="352" y="68"/>
                    <a:pt x="355" y="66"/>
                  </a:cubicBezTo>
                  <a:cubicBezTo>
                    <a:pt x="357" y="64"/>
                    <a:pt x="356" y="65"/>
                    <a:pt x="358" y="62"/>
                  </a:cubicBezTo>
                  <a:cubicBezTo>
                    <a:pt x="360" y="59"/>
                    <a:pt x="359" y="45"/>
                    <a:pt x="359" y="44"/>
                  </a:cubicBezTo>
                  <a:cubicBezTo>
                    <a:pt x="359" y="42"/>
                    <a:pt x="359" y="36"/>
                    <a:pt x="360" y="33"/>
                  </a:cubicBezTo>
                  <a:cubicBezTo>
                    <a:pt x="360" y="29"/>
                    <a:pt x="361" y="26"/>
                    <a:pt x="361" y="23"/>
                  </a:cubicBezTo>
                  <a:cubicBezTo>
                    <a:pt x="361" y="21"/>
                    <a:pt x="362" y="17"/>
                    <a:pt x="362" y="16"/>
                  </a:cubicBezTo>
                  <a:cubicBezTo>
                    <a:pt x="363" y="14"/>
                    <a:pt x="361" y="12"/>
                    <a:pt x="367" y="11"/>
                  </a:cubicBezTo>
                  <a:cubicBezTo>
                    <a:pt x="374" y="10"/>
                    <a:pt x="380" y="12"/>
                    <a:pt x="381" y="14"/>
                  </a:cubicBezTo>
                  <a:cubicBezTo>
                    <a:pt x="383" y="15"/>
                    <a:pt x="388" y="18"/>
                    <a:pt x="388" y="19"/>
                  </a:cubicBezTo>
                  <a:cubicBezTo>
                    <a:pt x="389" y="21"/>
                    <a:pt x="391" y="27"/>
                    <a:pt x="392" y="29"/>
                  </a:cubicBezTo>
                  <a:cubicBezTo>
                    <a:pt x="393" y="30"/>
                    <a:pt x="393" y="34"/>
                    <a:pt x="394" y="37"/>
                  </a:cubicBezTo>
                  <a:cubicBezTo>
                    <a:pt x="395" y="39"/>
                    <a:pt x="394" y="40"/>
                    <a:pt x="396" y="41"/>
                  </a:cubicBezTo>
                  <a:cubicBezTo>
                    <a:pt x="397" y="41"/>
                    <a:pt x="398" y="42"/>
                    <a:pt x="402" y="41"/>
                  </a:cubicBezTo>
                  <a:cubicBezTo>
                    <a:pt x="405" y="41"/>
                    <a:pt x="406" y="41"/>
                    <a:pt x="409" y="40"/>
                  </a:cubicBezTo>
                  <a:cubicBezTo>
                    <a:pt x="412" y="39"/>
                    <a:pt x="407" y="38"/>
                    <a:pt x="414" y="38"/>
                  </a:cubicBezTo>
                  <a:cubicBezTo>
                    <a:pt x="420" y="37"/>
                    <a:pt x="419" y="37"/>
                    <a:pt x="421" y="37"/>
                  </a:cubicBezTo>
                  <a:cubicBezTo>
                    <a:pt x="422" y="37"/>
                    <a:pt x="424" y="37"/>
                    <a:pt x="426" y="37"/>
                  </a:cubicBezTo>
                  <a:cubicBezTo>
                    <a:pt x="428" y="37"/>
                    <a:pt x="430" y="35"/>
                    <a:pt x="430" y="38"/>
                  </a:cubicBezTo>
                  <a:cubicBezTo>
                    <a:pt x="430" y="42"/>
                    <a:pt x="429" y="45"/>
                    <a:pt x="427" y="47"/>
                  </a:cubicBezTo>
                  <a:cubicBezTo>
                    <a:pt x="426" y="48"/>
                    <a:pt x="426" y="50"/>
                    <a:pt x="425" y="51"/>
                  </a:cubicBezTo>
                  <a:cubicBezTo>
                    <a:pt x="424" y="52"/>
                    <a:pt x="421" y="57"/>
                    <a:pt x="421" y="57"/>
                  </a:cubicBezTo>
                  <a:cubicBezTo>
                    <a:pt x="418" y="60"/>
                    <a:pt x="418" y="60"/>
                    <a:pt x="418" y="60"/>
                  </a:cubicBezTo>
                  <a:cubicBezTo>
                    <a:pt x="418" y="60"/>
                    <a:pt x="419" y="60"/>
                    <a:pt x="416" y="62"/>
                  </a:cubicBezTo>
                  <a:cubicBezTo>
                    <a:pt x="413" y="64"/>
                    <a:pt x="413" y="65"/>
                    <a:pt x="411" y="67"/>
                  </a:cubicBezTo>
                  <a:cubicBezTo>
                    <a:pt x="409" y="68"/>
                    <a:pt x="409" y="69"/>
                    <a:pt x="407" y="70"/>
                  </a:cubicBezTo>
                  <a:cubicBezTo>
                    <a:pt x="406" y="71"/>
                    <a:pt x="404" y="74"/>
                    <a:pt x="403" y="75"/>
                  </a:cubicBezTo>
                  <a:cubicBezTo>
                    <a:pt x="401" y="76"/>
                    <a:pt x="400" y="78"/>
                    <a:pt x="399" y="79"/>
                  </a:cubicBezTo>
                  <a:cubicBezTo>
                    <a:pt x="399" y="80"/>
                    <a:pt x="397" y="82"/>
                    <a:pt x="396" y="83"/>
                  </a:cubicBezTo>
                  <a:cubicBezTo>
                    <a:pt x="396" y="84"/>
                    <a:pt x="395" y="84"/>
                    <a:pt x="394" y="87"/>
                  </a:cubicBezTo>
                  <a:cubicBezTo>
                    <a:pt x="393" y="89"/>
                    <a:pt x="394" y="90"/>
                    <a:pt x="394" y="90"/>
                  </a:cubicBezTo>
                  <a:cubicBezTo>
                    <a:pt x="394" y="90"/>
                    <a:pt x="395" y="91"/>
                    <a:pt x="396" y="91"/>
                  </a:cubicBezTo>
                  <a:cubicBezTo>
                    <a:pt x="397" y="90"/>
                    <a:pt x="397" y="90"/>
                    <a:pt x="401" y="89"/>
                  </a:cubicBezTo>
                  <a:cubicBezTo>
                    <a:pt x="405" y="89"/>
                    <a:pt x="409" y="88"/>
                    <a:pt x="409" y="88"/>
                  </a:cubicBezTo>
                  <a:cubicBezTo>
                    <a:pt x="409" y="88"/>
                    <a:pt x="412" y="87"/>
                    <a:pt x="415" y="86"/>
                  </a:cubicBezTo>
                  <a:cubicBezTo>
                    <a:pt x="418" y="84"/>
                    <a:pt x="420" y="84"/>
                    <a:pt x="422" y="83"/>
                  </a:cubicBezTo>
                  <a:cubicBezTo>
                    <a:pt x="424" y="82"/>
                    <a:pt x="427" y="81"/>
                    <a:pt x="427" y="81"/>
                  </a:cubicBezTo>
                  <a:cubicBezTo>
                    <a:pt x="427" y="81"/>
                    <a:pt x="432" y="81"/>
                    <a:pt x="433" y="81"/>
                  </a:cubicBezTo>
                  <a:cubicBezTo>
                    <a:pt x="434" y="81"/>
                    <a:pt x="438" y="81"/>
                    <a:pt x="438" y="83"/>
                  </a:cubicBezTo>
                  <a:cubicBezTo>
                    <a:pt x="439" y="85"/>
                    <a:pt x="436" y="87"/>
                    <a:pt x="435" y="88"/>
                  </a:cubicBezTo>
                  <a:cubicBezTo>
                    <a:pt x="433" y="90"/>
                    <a:pt x="430" y="91"/>
                    <a:pt x="428" y="91"/>
                  </a:cubicBezTo>
                  <a:cubicBezTo>
                    <a:pt x="426" y="91"/>
                    <a:pt x="424" y="92"/>
                    <a:pt x="422" y="92"/>
                  </a:cubicBezTo>
                  <a:cubicBezTo>
                    <a:pt x="421" y="93"/>
                    <a:pt x="420" y="94"/>
                    <a:pt x="418" y="94"/>
                  </a:cubicBezTo>
                  <a:cubicBezTo>
                    <a:pt x="415" y="94"/>
                    <a:pt x="413" y="95"/>
                    <a:pt x="411" y="95"/>
                  </a:cubicBezTo>
                  <a:cubicBezTo>
                    <a:pt x="410" y="96"/>
                    <a:pt x="410" y="96"/>
                    <a:pt x="408" y="96"/>
                  </a:cubicBezTo>
                  <a:cubicBezTo>
                    <a:pt x="406" y="97"/>
                    <a:pt x="404" y="98"/>
                    <a:pt x="404" y="98"/>
                  </a:cubicBezTo>
                  <a:cubicBezTo>
                    <a:pt x="403" y="98"/>
                    <a:pt x="401" y="98"/>
                    <a:pt x="400" y="98"/>
                  </a:cubicBezTo>
                  <a:cubicBezTo>
                    <a:pt x="398" y="99"/>
                    <a:pt x="397" y="99"/>
                    <a:pt x="396" y="101"/>
                  </a:cubicBezTo>
                  <a:cubicBezTo>
                    <a:pt x="395" y="103"/>
                    <a:pt x="393" y="103"/>
                    <a:pt x="392" y="104"/>
                  </a:cubicBezTo>
                  <a:cubicBezTo>
                    <a:pt x="391" y="106"/>
                    <a:pt x="390" y="106"/>
                    <a:pt x="387" y="109"/>
                  </a:cubicBezTo>
                  <a:cubicBezTo>
                    <a:pt x="385" y="111"/>
                    <a:pt x="384" y="112"/>
                    <a:pt x="384" y="115"/>
                  </a:cubicBezTo>
                  <a:cubicBezTo>
                    <a:pt x="383" y="118"/>
                    <a:pt x="383" y="119"/>
                    <a:pt x="382" y="121"/>
                  </a:cubicBezTo>
                  <a:cubicBezTo>
                    <a:pt x="382" y="123"/>
                    <a:pt x="381" y="122"/>
                    <a:pt x="381" y="125"/>
                  </a:cubicBezTo>
                  <a:cubicBezTo>
                    <a:pt x="381" y="127"/>
                    <a:pt x="381" y="127"/>
                    <a:pt x="382" y="127"/>
                  </a:cubicBezTo>
                  <a:cubicBezTo>
                    <a:pt x="383" y="128"/>
                    <a:pt x="384" y="129"/>
                    <a:pt x="386" y="128"/>
                  </a:cubicBezTo>
                  <a:cubicBezTo>
                    <a:pt x="387" y="126"/>
                    <a:pt x="388" y="126"/>
                    <a:pt x="391" y="126"/>
                  </a:cubicBezTo>
                  <a:cubicBezTo>
                    <a:pt x="394" y="125"/>
                    <a:pt x="394" y="125"/>
                    <a:pt x="395" y="124"/>
                  </a:cubicBezTo>
                  <a:cubicBezTo>
                    <a:pt x="396" y="124"/>
                    <a:pt x="397" y="123"/>
                    <a:pt x="397" y="124"/>
                  </a:cubicBezTo>
                  <a:cubicBezTo>
                    <a:pt x="398" y="125"/>
                    <a:pt x="398" y="126"/>
                    <a:pt x="397" y="128"/>
                  </a:cubicBezTo>
                  <a:cubicBezTo>
                    <a:pt x="395" y="129"/>
                    <a:pt x="395" y="129"/>
                    <a:pt x="393" y="132"/>
                  </a:cubicBezTo>
                  <a:cubicBezTo>
                    <a:pt x="390" y="135"/>
                    <a:pt x="390" y="135"/>
                    <a:pt x="389" y="136"/>
                  </a:cubicBezTo>
                  <a:cubicBezTo>
                    <a:pt x="388" y="138"/>
                    <a:pt x="388" y="138"/>
                    <a:pt x="386" y="140"/>
                  </a:cubicBezTo>
                  <a:cubicBezTo>
                    <a:pt x="384" y="143"/>
                    <a:pt x="383" y="139"/>
                    <a:pt x="383" y="145"/>
                  </a:cubicBezTo>
                  <a:cubicBezTo>
                    <a:pt x="383" y="152"/>
                    <a:pt x="383" y="152"/>
                    <a:pt x="383" y="153"/>
                  </a:cubicBezTo>
                  <a:cubicBezTo>
                    <a:pt x="382" y="154"/>
                    <a:pt x="382" y="155"/>
                    <a:pt x="382" y="158"/>
                  </a:cubicBezTo>
                  <a:cubicBezTo>
                    <a:pt x="382" y="160"/>
                    <a:pt x="380" y="159"/>
                    <a:pt x="379" y="164"/>
                  </a:cubicBezTo>
                  <a:cubicBezTo>
                    <a:pt x="378" y="168"/>
                    <a:pt x="376" y="168"/>
                    <a:pt x="375" y="170"/>
                  </a:cubicBezTo>
                  <a:cubicBezTo>
                    <a:pt x="375" y="172"/>
                    <a:pt x="373" y="176"/>
                    <a:pt x="374" y="177"/>
                  </a:cubicBezTo>
                  <a:cubicBezTo>
                    <a:pt x="374" y="178"/>
                    <a:pt x="375" y="181"/>
                    <a:pt x="377" y="178"/>
                  </a:cubicBezTo>
                  <a:cubicBezTo>
                    <a:pt x="378" y="174"/>
                    <a:pt x="379" y="170"/>
                    <a:pt x="380" y="169"/>
                  </a:cubicBezTo>
                  <a:cubicBezTo>
                    <a:pt x="381" y="168"/>
                    <a:pt x="383" y="166"/>
                    <a:pt x="383" y="166"/>
                  </a:cubicBezTo>
                  <a:cubicBezTo>
                    <a:pt x="383" y="166"/>
                    <a:pt x="385" y="167"/>
                    <a:pt x="385" y="168"/>
                  </a:cubicBezTo>
                  <a:cubicBezTo>
                    <a:pt x="386" y="169"/>
                    <a:pt x="385" y="172"/>
                    <a:pt x="385" y="174"/>
                  </a:cubicBezTo>
                  <a:cubicBezTo>
                    <a:pt x="386" y="176"/>
                    <a:pt x="387" y="178"/>
                    <a:pt x="387" y="178"/>
                  </a:cubicBezTo>
                  <a:cubicBezTo>
                    <a:pt x="387" y="178"/>
                    <a:pt x="385" y="179"/>
                    <a:pt x="389" y="179"/>
                  </a:cubicBezTo>
                  <a:cubicBezTo>
                    <a:pt x="393" y="179"/>
                    <a:pt x="393" y="177"/>
                    <a:pt x="396" y="176"/>
                  </a:cubicBezTo>
                  <a:cubicBezTo>
                    <a:pt x="400" y="175"/>
                    <a:pt x="404" y="173"/>
                    <a:pt x="405" y="173"/>
                  </a:cubicBezTo>
                  <a:cubicBezTo>
                    <a:pt x="407" y="172"/>
                    <a:pt x="413" y="171"/>
                    <a:pt x="414" y="166"/>
                  </a:cubicBezTo>
                  <a:cubicBezTo>
                    <a:pt x="415" y="161"/>
                    <a:pt x="415" y="163"/>
                    <a:pt x="415" y="161"/>
                  </a:cubicBezTo>
                  <a:cubicBezTo>
                    <a:pt x="415" y="158"/>
                    <a:pt x="413" y="157"/>
                    <a:pt x="413" y="155"/>
                  </a:cubicBezTo>
                  <a:cubicBezTo>
                    <a:pt x="412" y="154"/>
                    <a:pt x="408" y="148"/>
                    <a:pt x="408" y="148"/>
                  </a:cubicBezTo>
                  <a:cubicBezTo>
                    <a:pt x="408" y="148"/>
                    <a:pt x="405" y="144"/>
                    <a:pt x="405" y="143"/>
                  </a:cubicBezTo>
                  <a:cubicBezTo>
                    <a:pt x="405" y="142"/>
                    <a:pt x="402" y="140"/>
                    <a:pt x="405" y="140"/>
                  </a:cubicBezTo>
                  <a:cubicBezTo>
                    <a:pt x="408" y="139"/>
                    <a:pt x="408" y="140"/>
                    <a:pt x="410" y="141"/>
                  </a:cubicBezTo>
                  <a:cubicBezTo>
                    <a:pt x="412" y="142"/>
                    <a:pt x="413" y="142"/>
                    <a:pt x="415" y="143"/>
                  </a:cubicBezTo>
                  <a:cubicBezTo>
                    <a:pt x="418" y="144"/>
                    <a:pt x="419" y="145"/>
                    <a:pt x="421" y="147"/>
                  </a:cubicBezTo>
                  <a:cubicBezTo>
                    <a:pt x="422" y="149"/>
                    <a:pt x="423" y="150"/>
                    <a:pt x="424" y="151"/>
                  </a:cubicBezTo>
                  <a:cubicBezTo>
                    <a:pt x="425" y="151"/>
                    <a:pt x="427" y="151"/>
                    <a:pt x="430" y="152"/>
                  </a:cubicBezTo>
                  <a:cubicBezTo>
                    <a:pt x="433" y="153"/>
                    <a:pt x="434" y="154"/>
                    <a:pt x="436" y="154"/>
                  </a:cubicBezTo>
                  <a:cubicBezTo>
                    <a:pt x="437" y="155"/>
                    <a:pt x="435" y="155"/>
                    <a:pt x="440" y="156"/>
                  </a:cubicBezTo>
                  <a:cubicBezTo>
                    <a:pt x="446" y="156"/>
                    <a:pt x="448" y="155"/>
                    <a:pt x="448" y="159"/>
                  </a:cubicBezTo>
                  <a:cubicBezTo>
                    <a:pt x="448" y="163"/>
                    <a:pt x="449" y="164"/>
                    <a:pt x="446" y="166"/>
                  </a:cubicBezTo>
                  <a:cubicBezTo>
                    <a:pt x="444" y="168"/>
                    <a:pt x="439" y="169"/>
                    <a:pt x="437" y="170"/>
                  </a:cubicBezTo>
                  <a:cubicBezTo>
                    <a:pt x="435" y="171"/>
                    <a:pt x="429" y="174"/>
                    <a:pt x="428" y="175"/>
                  </a:cubicBezTo>
                  <a:cubicBezTo>
                    <a:pt x="426" y="176"/>
                    <a:pt x="424" y="177"/>
                    <a:pt x="419" y="178"/>
                  </a:cubicBezTo>
                  <a:cubicBezTo>
                    <a:pt x="414" y="179"/>
                    <a:pt x="411" y="180"/>
                    <a:pt x="407" y="181"/>
                  </a:cubicBezTo>
                  <a:cubicBezTo>
                    <a:pt x="404" y="182"/>
                    <a:pt x="404" y="183"/>
                    <a:pt x="400" y="184"/>
                  </a:cubicBezTo>
                  <a:cubicBezTo>
                    <a:pt x="397" y="186"/>
                    <a:pt x="393" y="186"/>
                    <a:pt x="390" y="189"/>
                  </a:cubicBezTo>
                  <a:cubicBezTo>
                    <a:pt x="388" y="193"/>
                    <a:pt x="385" y="193"/>
                    <a:pt x="384" y="196"/>
                  </a:cubicBezTo>
                  <a:cubicBezTo>
                    <a:pt x="383" y="199"/>
                    <a:pt x="381" y="200"/>
                    <a:pt x="380" y="204"/>
                  </a:cubicBezTo>
                  <a:cubicBezTo>
                    <a:pt x="380" y="207"/>
                    <a:pt x="380" y="209"/>
                    <a:pt x="380" y="211"/>
                  </a:cubicBezTo>
                  <a:cubicBezTo>
                    <a:pt x="380" y="214"/>
                    <a:pt x="380" y="213"/>
                    <a:pt x="380" y="216"/>
                  </a:cubicBezTo>
                  <a:cubicBezTo>
                    <a:pt x="380" y="219"/>
                    <a:pt x="380" y="219"/>
                    <a:pt x="380" y="223"/>
                  </a:cubicBezTo>
                  <a:cubicBezTo>
                    <a:pt x="380" y="226"/>
                    <a:pt x="380" y="228"/>
                    <a:pt x="380" y="230"/>
                  </a:cubicBezTo>
                  <a:cubicBezTo>
                    <a:pt x="380" y="231"/>
                    <a:pt x="381" y="234"/>
                    <a:pt x="381" y="236"/>
                  </a:cubicBezTo>
                  <a:cubicBezTo>
                    <a:pt x="381" y="238"/>
                    <a:pt x="381" y="245"/>
                    <a:pt x="381" y="246"/>
                  </a:cubicBezTo>
                  <a:cubicBezTo>
                    <a:pt x="381" y="248"/>
                    <a:pt x="379" y="253"/>
                    <a:pt x="378" y="255"/>
                  </a:cubicBezTo>
                  <a:cubicBezTo>
                    <a:pt x="377" y="257"/>
                    <a:pt x="375" y="261"/>
                    <a:pt x="372" y="261"/>
                  </a:cubicBezTo>
                  <a:cubicBezTo>
                    <a:pt x="369" y="262"/>
                    <a:pt x="365" y="263"/>
                    <a:pt x="361" y="262"/>
                  </a:cubicBezTo>
                  <a:cubicBezTo>
                    <a:pt x="357" y="261"/>
                    <a:pt x="354" y="259"/>
                    <a:pt x="353" y="256"/>
                  </a:cubicBezTo>
                  <a:cubicBezTo>
                    <a:pt x="352" y="253"/>
                    <a:pt x="350" y="249"/>
                    <a:pt x="349" y="248"/>
                  </a:cubicBezTo>
                  <a:cubicBezTo>
                    <a:pt x="349" y="247"/>
                    <a:pt x="348" y="246"/>
                    <a:pt x="349" y="244"/>
                  </a:cubicBezTo>
                  <a:cubicBezTo>
                    <a:pt x="350" y="243"/>
                    <a:pt x="353" y="236"/>
                    <a:pt x="354" y="235"/>
                  </a:cubicBezTo>
                  <a:cubicBezTo>
                    <a:pt x="354" y="233"/>
                    <a:pt x="355" y="229"/>
                    <a:pt x="356" y="227"/>
                  </a:cubicBezTo>
                  <a:cubicBezTo>
                    <a:pt x="357" y="224"/>
                    <a:pt x="358" y="223"/>
                    <a:pt x="358" y="221"/>
                  </a:cubicBezTo>
                  <a:cubicBezTo>
                    <a:pt x="358" y="218"/>
                    <a:pt x="358" y="213"/>
                    <a:pt x="355" y="212"/>
                  </a:cubicBezTo>
                  <a:cubicBezTo>
                    <a:pt x="352" y="211"/>
                    <a:pt x="351" y="211"/>
                    <a:pt x="350" y="212"/>
                  </a:cubicBezTo>
                  <a:cubicBezTo>
                    <a:pt x="349" y="213"/>
                    <a:pt x="345" y="214"/>
                    <a:pt x="343" y="215"/>
                  </a:cubicBezTo>
                  <a:cubicBezTo>
                    <a:pt x="342" y="216"/>
                    <a:pt x="339" y="216"/>
                    <a:pt x="337" y="216"/>
                  </a:cubicBezTo>
                  <a:cubicBezTo>
                    <a:pt x="335" y="216"/>
                    <a:pt x="333" y="215"/>
                    <a:pt x="331" y="213"/>
                  </a:cubicBezTo>
                  <a:cubicBezTo>
                    <a:pt x="329" y="211"/>
                    <a:pt x="325" y="208"/>
                    <a:pt x="323" y="207"/>
                  </a:cubicBezTo>
                  <a:cubicBezTo>
                    <a:pt x="322" y="206"/>
                    <a:pt x="321" y="204"/>
                    <a:pt x="321" y="204"/>
                  </a:cubicBezTo>
                  <a:cubicBezTo>
                    <a:pt x="321" y="204"/>
                    <a:pt x="320" y="203"/>
                    <a:pt x="324" y="202"/>
                  </a:cubicBezTo>
                  <a:cubicBezTo>
                    <a:pt x="327" y="200"/>
                    <a:pt x="332" y="200"/>
                    <a:pt x="335" y="199"/>
                  </a:cubicBezTo>
                  <a:cubicBezTo>
                    <a:pt x="337" y="198"/>
                    <a:pt x="338" y="197"/>
                    <a:pt x="341" y="196"/>
                  </a:cubicBezTo>
                  <a:cubicBezTo>
                    <a:pt x="345" y="195"/>
                    <a:pt x="345" y="196"/>
                    <a:pt x="346" y="194"/>
                  </a:cubicBezTo>
                  <a:cubicBezTo>
                    <a:pt x="348" y="192"/>
                    <a:pt x="349" y="192"/>
                    <a:pt x="350" y="190"/>
                  </a:cubicBezTo>
                  <a:cubicBezTo>
                    <a:pt x="352" y="188"/>
                    <a:pt x="351" y="188"/>
                    <a:pt x="351" y="186"/>
                  </a:cubicBezTo>
                  <a:cubicBezTo>
                    <a:pt x="350" y="183"/>
                    <a:pt x="349" y="176"/>
                    <a:pt x="350" y="173"/>
                  </a:cubicBezTo>
                  <a:cubicBezTo>
                    <a:pt x="350" y="170"/>
                    <a:pt x="350" y="167"/>
                    <a:pt x="351" y="163"/>
                  </a:cubicBezTo>
                  <a:cubicBezTo>
                    <a:pt x="351" y="159"/>
                    <a:pt x="350" y="154"/>
                    <a:pt x="350" y="152"/>
                  </a:cubicBezTo>
                  <a:cubicBezTo>
                    <a:pt x="350" y="150"/>
                    <a:pt x="349" y="148"/>
                    <a:pt x="348" y="147"/>
                  </a:cubicBezTo>
                  <a:cubicBezTo>
                    <a:pt x="347" y="145"/>
                    <a:pt x="345" y="144"/>
                    <a:pt x="345" y="142"/>
                  </a:cubicBezTo>
                  <a:cubicBezTo>
                    <a:pt x="345" y="140"/>
                    <a:pt x="348" y="137"/>
                    <a:pt x="349" y="136"/>
                  </a:cubicBezTo>
                  <a:cubicBezTo>
                    <a:pt x="349" y="135"/>
                    <a:pt x="350" y="136"/>
                    <a:pt x="351" y="134"/>
                  </a:cubicBezTo>
                  <a:cubicBezTo>
                    <a:pt x="352" y="131"/>
                    <a:pt x="352" y="130"/>
                    <a:pt x="352" y="128"/>
                  </a:cubicBezTo>
                  <a:cubicBezTo>
                    <a:pt x="352" y="127"/>
                    <a:pt x="354" y="125"/>
                    <a:pt x="350" y="122"/>
                  </a:cubicBezTo>
                  <a:cubicBezTo>
                    <a:pt x="347" y="119"/>
                    <a:pt x="347" y="118"/>
                    <a:pt x="344" y="117"/>
                  </a:cubicBezTo>
                  <a:cubicBezTo>
                    <a:pt x="341" y="117"/>
                    <a:pt x="343" y="115"/>
                    <a:pt x="336" y="116"/>
                  </a:cubicBezTo>
                  <a:cubicBezTo>
                    <a:pt x="329" y="118"/>
                    <a:pt x="328" y="116"/>
                    <a:pt x="326" y="120"/>
                  </a:cubicBezTo>
                  <a:cubicBezTo>
                    <a:pt x="324" y="124"/>
                    <a:pt x="322" y="128"/>
                    <a:pt x="321" y="131"/>
                  </a:cubicBezTo>
                  <a:cubicBezTo>
                    <a:pt x="320" y="135"/>
                    <a:pt x="320" y="135"/>
                    <a:pt x="320" y="142"/>
                  </a:cubicBezTo>
                  <a:cubicBezTo>
                    <a:pt x="320" y="148"/>
                    <a:pt x="320" y="147"/>
                    <a:pt x="319" y="153"/>
                  </a:cubicBezTo>
                  <a:cubicBezTo>
                    <a:pt x="319" y="158"/>
                    <a:pt x="318" y="160"/>
                    <a:pt x="318" y="161"/>
                  </a:cubicBezTo>
                  <a:cubicBezTo>
                    <a:pt x="318" y="162"/>
                    <a:pt x="318" y="165"/>
                    <a:pt x="318" y="168"/>
                  </a:cubicBezTo>
                  <a:cubicBezTo>
                    <a:pt x="317" y="172"/>
                    <a:pt x="315" y="174"/>
                    <a:pt x="315" y="177"/>
                  </a:cubicBezTo>
                  <a:cubicBezTo>
                    <a:pt x="315" y="179"/>
                    <a:pt x="315" y="180"/>
                    <a:pt x="314" y="184"/>
                  </a:cubicBezTo>
                  <a:cubicBezTo>
                    <a:pt x="313" y="187"/>
                    <a:pt x="312" y="192"/>
                    <a:pt x="312" y="193"/>
                  </a:cubicBezTo>
                  <a:cubicBezTo>
                    <a:pt x="312" y="194"/>
                    <a:pt x="312" y="196"/>
                    <a:pt x="311" y="199"/>
                  </a:cubicBezTo>
                  <a:cubicBezTo>
                    <a:pt x="310" y="201"/>
                    <a:pt x="307" y="208"/>
                    <a:pt x="306" y="209"/>
                  </a:cubicBezTo>
                  <a:cubicBezTo>
                    <a:pt x="305" y="211"/>
                    <a:pt x="303" y="214"/>
                    <a:pt x="301" y="217"/>
                  </a:cubicBezTo>
                  <a:cubicBezTo>
                    <a:pt x="299" y="219"/>
                    <a:pt x="297" y="224"/>
                    <a:pt x="293" y="226"/>
                  </a:cubicBezTo>
                  <a:cubicBezTo>
                    <a:pt x="289" y="228"/>
                    <a:pt x="285" y="228"/>
                    <a:pt x="284" y="227"/>
                  </a:cubicBezTo>
                  <a:cubicBezTo>
                    <a:pt x="283" y="226"/>
                    <a:pt x="279" y="223"/>
                    <a:pt x="279" y="223"/>
                  </a:cubicBezTo>
                  <a:cubicBezTo>
                    <a:pt x="279" y="223"/>
                    <a:pt x="277" y="223"/>
                    <a:pt x="277" y="220"/>
                  </a:cubicBezTo>
                  <a:cubicBezTo>
                    <a:pt x="277" y="218"/>
                    <a:pt x="279" y="218"/>
                    <a:pt x="279" y="216"/>
                  </a:cubicBezTo>
                  <a:cubicBezTo>
                    <a:pt x="279" y="214"/>
                    <a:pt x="277" y="212"/>
                    <a:pt x="277" y="210"/>
                  </a:cubicBezTo>
                  <a:cubicBezTo>
                    <a:pt x="277" y="209"/>
                    <a:pt x="276" y="205"/>
                    <a:pt x="276" y="204"/>
                  </a:cubicBezTo>
                  <a:cubicBezTo>
                    <a:pt x="276" y="203"/>
                    <a:pt x="278" y="202"/>
                    <a:pt x="278" y="202"/>
                  </a:cubicBezTo>
                  <a:cubicBezTo>
                    <a:pt x="278" y="202"/>
                    <a:pt x="286" y="196"/>
                    <a:pt x="287" y="193"/>
                  </a:cubicBezTo>
                  <a:cubicBezTo>
                    <a:pt x="288" y="190"/>
                    <a:pt x="291" y="189"/>
                    <a:pt x="292" y="186"/>
                  </a:cubicBezTo>
                  <a:cubicBezTo>
                    <a:pt x="293" y="182"/>
                    <a:pt x="297" y="179"/>
                    <a:pt x="297" y="176"/>
                  </a:cubicBezTo>
                  <a:cubicBezTo>
                    <a:pt x="298" y="173"/>
                    <a:pt x="301" y="166"/>
                    <a:pt x="301" y="162"/>
                  </a:cubicBezTo>
                  <a:cubicBezTo>
                    <a:pt x="302" y="157"/>
                    <a:pt x="304" y="149"/>
                    <a:pt x="304" y="145"/>
                  </a:cubicBezTo>
                  <a:cubicBezTo>
                    <a:pt x="305" y="141"/>
                    <a:pt x="304" y="129"/>
                    <a:pt x="304" y="123"/>
                  </a:cubicBezTo>
                  <a:cubicBezTo>
                    <a:pt x="304" y="117"/>
                    <a:pt x="303" y="111"/>
                    <a:pt x="303" y="109"/>
                  </a:cubicBezTo>
                  <a:cubicBezTo>
                    <a:pt x="303" y="107"/>
                    <a:pt x="303" y="107"/>
                    <a:pt x="303" y="103"/>
                  </a:cubicBezTo>
                  <a:cubicBezTo>
                    <a:pt x="302" y="100"/>
                    <a:pt x="301" y="99"/>
                    <a:pt x="301" y="97"/>
                  </a:cubicBezTo>
                  <a:cubicBezTo>
                    <a:pt x="300" y="94"/>
                    <a:pt x="300" y="95"/>
                    <a:pt x="301" y="92"/>
                  </a:cubicBezTo>
                  <a:cubicBezTo>
                    <a:pt x="302" y="90"/>
                    <a:pt x="301" y="89"/>
                    <a:pt x="303" y="89"/>
                  </a:cubicBezTo>
                  <a:cubicBezTo>
                    <a:pt x="304" y="88"/>
                    <a:pt x="304" y="88"/>
                    <a:pt x="305" y="86"/>
                  </a:cubicBezTo>
                  <a:cubicBezTo>
                    <a:pt x="307" y="85"/>
                    <a:pt x="306" y="87"/>
                    <a:pt x="307" y="85"/>
                  </a:cubicBezTo>
                  <a:cubicBezTo>
                    <a:pt x="309" y="82"/>
                    <a:pt x="310" y="80"/>
                    <a:pt x="311" y="81"/>
                  </a:cubicBezTo>
                  <a:close/>
                  <a:moveTo>
                    <a:pt x="129" y="76"/>
                  </a:moveTo>
                  <a:cubicBezTo>
                    <a:pt x="129" y="76"/>
                    <a:pt x="132" y="76"/>
                    <a:pt x="133" y="76"/>
                  </a:cubicBezTo>
                  <a:cubicBezTo>
                    <a:pt x="134" y="76"/>
                    <a:pt x="134" y="76"/>
                    <a:pt x="135" y="77"/>
                  </a:cubicBezTo>
                  <a:cubicBezTo>
                    <a:pt x="136" y="78"/>
                    <a:pt x="136" y="78"/>
                    <a:pt x="137" y="79"/>
                  </a:cubicBezTo>
                  <a:cubicBezTo>
                    <a:pt x="139" y="79"/>
                    <a:pt x="139" y="79"/>
                    <a:pt x="139" y="80"/>
                  </a:cubicBezTo>
                  <a:cubicBezTo>
                    <a:pt x="140" y="81"/>
                    <a:pt x="140" y="81"/>
                    <a:pt x="141" y="83"/>
                  </a:cubicBezTo>
                  <a:cubicBezTo>
                    <a:pt x="142" y="84"/>
                    <a:pt x="142" y="84"/>
                    <a:pt x="143" y="85"/>
                  </a:cubicBezTo>
                  <a:cubicBezTo>
                    <a:pt x="143" y="85"/>
                    <a:pt x="143" y="86"/>
                    <a:pt x="143" y="87"/>
                  </a:cubicBezTo>
                  <a:cubicBezTo>
                    <a:pt x="143" y="88"/>
                    <a:pt x="142" y="89"/>
                    <a:pt x="142" y="90"/>
                  </a:cubicBezTo>
                  <a:cubicBezTo>
                    <a:pt x="141" y="90"/>
                    <a:pt x="141" y="90"/>
                    <a:pt x="140" y="91"/>
                  </a:cubicBezTo>
                  <a:cubicBezTo>
                    <a:pt x="139" y="91"/>
                    <a:pt x="139" y="91"/>
                    <a:pt x="139" y="91"/>
                  </a:cubicBezTo>
                  <a:cubicBezTo>
                    <a:pt x="138" y="91"/>
                    <a:pt x="139" y="91"/>
                    <a:pt x="138" y="91"/>
                  </a:cubicBezTo>
                  <a:cubicBezTo>
                    <a:pt x="136" y="91"/>
                    <a:pt x="136" y="91"/>
                    <a:pt x="136" y="91"/>
                  </a:cubicBezTo>
                  <a:cubicBezTo>
                    <a:pt x="135" y="92"/>
                    <a:pt x="135" y="92"/>
                    <a:pt x="135" y="92"/>
                  </a:cubicBezTo>
                  <a:cubicBezTo>
                    <a:pt x="134" y="92"/>
                    <a:pt x="133" y="92"/>
                    <a:pt x="133" y="92"/>
                  </a:cubicBezTo>
                  <a:cubicBezTo>
                    <a:pt x="133" y="92"/>
                    <a:pt x="133" y="92"/>
                    <a:pt x="132" y="92"/>
                  </a:cubicBezTo>
                  <a:cubicBezTo>
                    <a:pt x="131" y="92"/>
                    <a:pt x="131" y="92"/>
                    <a:pt x="130" y="91"/>
                  </a:cubicBezTo>
                  <a:cubicBezTo>
                    <a:pt x="130" y="91"/>
                    <a:pt x="129" y="91"/>
                    <a:pt x="129" y="90"/>
                  </a:cubicBezTo>
                  <a:cubicBezTo>
                    <a:pt x="129" y="90"/>
                    <a:pt x="129" y="89"/>
                    <a:pt x="128" y="89"/>
                  </a:cubicBezTo>
                  <a:cubicBezTo>
                    <a:pt x="128" y="89"/>
                    <a:pt x="128" y="90"/>
                    <a:pt x="128" y="88"/>
                  </a:cubicBezTo>
                  <a:cubicBezTo>
                    <a:pt x="128" y="87"/>
                    <a:pt x="128" y="87"/>
                    <a:pt x="128" y="86"/>
                  </a:cubicBezTo>
                  <a:cubicBezTo>
                    <a:pt x="128" y="86"/>
                    <a:pt x="128" y="87"/>
                    <a:pt x="128" y="85"/>
                  </a:cubicBezTo>
                  <a:cubicBezTo>
                    <a:pt x="127" y="84"/>
                    <a:pt x="127" y="85"/>
                    <a:pt x="127" y="84"/>
                  </a:cubicBezTo>
                  <a:cubicBezTo>
                    <a:pt x="127" y="83"/>
                    <a:pt x="127" y="83"/>
                    <a:pt x="127" y="82"/>
                  </a:cubicBezTo>
                  <a:cubicBezTo>
                    <a:pt x="127" y="82"/>
                    <a:pt x="128" y="82"/>
                    <a:pt x="127" y="82"/>
                  </a:cubicBezTo>
                  <a:cubicBezTo>
                    <a:pt x="127" y="81"/>
                    <a:pt x="127" y="82"/>
                    <a:pt x="127" y="81"/>
                  </a:cubicBezTo>
                  <a:cubicBezTo>
                    <a:pt x="127" y="81"/>
                    <a:pt x="127" y="81"/>
                    <a:pt x="127" y="81"/>
                  </a:cubicBezTo>
                  <a:cubicBezTo>
                    <a:pt x="127" y="80"/>
                    <a:pt x="127" y="80"/>
                    <a:pt x="127" y="80"/>
                  </a:cubicBezTo>
                  <a:cubicBezTo>
                    <a:pt x="127" y="79"/>
                    <a:pt x="127" y="80"/>
                    <a:pt x="127" y="79"/>
                  </a:cubicBezTo>
                  <a:cubicBezTo>
                    <a:pt x="127" y="78"/>
                    <a:pt x="127" y="79"/>
                    <a:pt x="128" y="78"/>
                  </a:cubicBezTo>
                  <a:cubicBezTo>
                    <a:pt x="128" y="77"/>
                    <a:pt x="129" y="76"/>
                    <a:pt x="129" y="76"/>
                  </a:cubicBezTo>
                  <a:close/>
                  <a:moveTo>
                    <a:pt x="82" y="26"/>
                  </a:moveTo>
                  <a:cubicBezTo>
                    <a:pt x="83" y="24"/>
                    <a:pt x="87" y="24"/>
                    <a:pt x="89" y="23"/>
                  </a:cubicBezTo>
                  <a:cubicBezTo>
                    <a:pt x="92" y="23"/>
                    <a:pt x="97" y="24"/>
                    <a:pt x="100" y="24"/>
                  </a:cubicBezTo>
                  <a:cubicBezTo>
                    <a:pt x="103" y="23"/>
                    <a:pt x="102" y="22"/>
                    <a:pt x="107" y="22"/>
                  </a:cubicBezTo>
                  <a:cubicBezTo>
                    <a:pt x="112" y="22"/>
                    <a:pt x="113" y="23"/>
                    <a:pt x="115" y="22"/>
                  </a:cubicBezTo>
                  <a:cubicBezTo>
                    <a:pt x="117" y="21"/>
                    <a:pt x="118" y="20"/>
                    <a:pt x="121" y="19"/>
                  </a:cubicBezTo>
                  <a:cubicBezTo>
                    <a:pt x="124" y="18"/>
                    <a:pt x="126" y="18"/>
                    <a:pt x="129" y="17"/>
                  </a:cubicBezTo>
                  <a:cubicBezTo>
                    <a:pt x="132" y="15"/>
                    <a:pt x="134" y="14"/>
                    <a:pt x="136" y="14"/>
                  </a:cubicBezTo>
                  <a:cubicBezTo>
                    <a:pt x="138" y="13"/>
                    <a:pt x="142" y="11"/>
                    <a:pt x="143" y="11"/>
                  </a:cubicBezTo>
                  <a:cubicBezTo>
                    <a:pt x="145" y="10"/>
                    <a:pt x="147" y="9"/>
                    <a:pt x="149" y="8"/>
                  </a:cubicBezTo>
                  <a:cubicBezTo>
                    <a:pt x="152" y="8"/>
                    <a:pt x="153" y="8"/>
                    <a:pt x="154" y="7"/>
                  </a:cubicBezTo>
                  <a:cubicBezTo>
                    <a:pt x="155" y="6"/>
                    <a:pt x="157" y="4"/>
                    <a:pt x="160" y="4"/>
                  </a:cubicBezTo>
                  <a:cubicBezTo>
                    <a:pt x="162" y="4"/>
                    <a:pt x="162" y="4"/>
                    <a:pt x="165" y="3"/>
                  </a:cubicBezTo>
                  <a:cubicBezTo>
                    <a:pt x="167" y="3"/>
                    <a:pt x="168" y="2"/>
                    <a:pt x="169" y="2"/>
                  </a:cubicBezTo>
                  <a:cubicBezTo>
                    <a:pt x="171" y="2"/>
                    <a:pt x="173" y="2"/>
                    <a:pt x="174" y="2"/>
                  </a:cubicBezTo>
                  <a:cubicBezTo>
                    <a:pt x="176" y="2"/>
                    <a:pt x="176" y="2"/>
                    <a:pt x="178" y="2"/>
                  </a:cubicBezTo>
                  <a:cubicBezTo>
                    <a:pt x="179" y="1"/>
                    <a:pt x="182" y="1"/>
                    <a:pt x="184" y="1"/>
                  </a:cubicBezTo>
                  <a:cubicBezTo>
                    <a:pt x="185" y="1"/>
                    <a:pt x="186" y="1"/>
                    <a:pt x="187" y="1"/>
                  </a:cubicBezTo>
                  <a:cubicBezTo>
                    <a:pt x="187" y="2"/>
                    <a:pt x="191" y="2"/>
                    <a:pt x="191" y="2"/>
                  </a:cubicBezTo>
                  <a:cubicBezTo>
                    <a:pt x="191" y="2"/>
                    <a:pt x="194" y="1"/>
                    <a:pt x="195" y="2"/>
                  </a:cubicBezTo>
                  <a:cubicBezTo>
                    <a:pt x="196" y="2"/>
                    <a:pt x="196" y="4"/>
                    <a:pt x="196" y="4"/>
                  </a:cubicBezTo>
                  <a:cubicBezTo>
                    <a:pt x="196" y="5"/>
                    <a:pt x="195" y="8"/>
                    <a:pt x="194" y="8"/>
                  </a:cubicBezTo>
                  <a:cubicBezTo>
                    <a:pt x="193" y="9"/>
                    <a:pt x="188" y="14"/>
                    <a:pt x="187" y="15"/>
                  </a:cubicBezTo>
                  <a:cubicBezTo>
                    <a:pt x="187" y="16"/>
                    <a:pt x="177" y="25"/>
                    <a:pt x="177" y="25"/>
                  </a:cubicBezTo>
                  <a:cubicBezTo>
                    <a:pt x="176" y="26"/>
                    <a:pt x="169" y="28"/>
                    <a:pt x="168" y="30"/>
                  </a:cubicBezTo>
                  <a:cubicBezTo>
                    <a:pt x="166" y="33"/>
                    <a:pt x="162" y="35"/>
                    <a:pt x="162" y="35"/>
                  </a:cubicBezTo>
                  <a:cubicBezTo>
                    <a:pt x="162" y="35"/>
                    <a:pt x="162" y="35"/>
                    <a:pt x="161" y="35"/>
                  </a:cubicBezTo>
                  <a:cubicBezTo>
                    <a:pt x="160" y="36"/>
                    <a:pt x="155" y="39"/>
                    <a:pt x="153" y="40"/>
                  </a:cubicBezTo>
                  <a:cubicBezTo>
                    <a:pt x="150" y="41"/>
                    <a:pt x="148" y="42"/>
                    <a:pt x="147" y="43"/>
                  </a:cubicBezTo>
                  <a:cubicBezTo>
                    <a:pt x="145" y="44"/>
                    <a:pt x="143" y="47"/>
                    <a:pt x="141" y="47"/>
                  </a:cubicBezTo>
                  <a:cubicBezTo>
                    <a:pt x="140" y="47"/>
                    <a:pt x="137" y="49"/>
                    <a:pt x="136" y="50"/>
                  </a:cubicBezTo>
                  <a:cubicBezTo>
                    <a:pt x="135" y="51"/>
                    <a:pt x="133" y="52"/>
                    <a:pt x="132" y="53"/>
                  </a:cubicBezTo>
                  <a:cubicBezTo>
                    <a:pt x="132" y="53"/>
                    <a:pt x="130" y="55"/>
                    <a:pt x="130" y="55"/>
                  </a:cubicBezTo>
                  <a:cubicBezTo>
                    <a:pt x="130" y="55"/>
                    <a:pt x="129" y="55"/>
                    <a:pt x="128" y="56"/>
                  </a:cubicBezTo>
                  <a:cubicBezTo>
                    <a:pt x="127" y="57"/>
                    <a:pt x="127" y="57"/>
                    <a:pt x="127" y="58"/>
                  </a:cubicBezTo>
                  <a:cubicBezTo>
                    <a:pt x="127" y="59"/>
                    <a:pt x="127" y="59"/>
                    <a:pt x="127" y="60"/>
                  </a:cubicBezTo>
                  <a:cubicBezTo>
                    <a:pt x="127" y="60"/>
                    <a:pt x="129" y="64"/>
                    <a:pt x="130" y="65"/>
                  </a:cubicBezTo>
                  <a:cubicBezTo>
                    <a:pt x="132" y="66"/>
                    <a:pt x="132" y="68"/>
                    <a:pt x="133" y="68"/>
                  </a:cubicBezTo>
                  <a:cubicBezTo>
                    <a:pt x="133" y="69"/>
                    <a:pt x="134" y="70"/>
                    <a:pt x="135" y="71"/>
                  </a:cubicBezTo>
                  <a:cubicBezTo>
                    <a:pt x="136" y="71"/>
                    <a:pt x="137" y="72"/>
                    <a:pt x="137" y="72"/>
                  </a:cubicBezTo>
                  <a:cubicBezTo>
                    <a:pt x="138" y="72"/>
                    <a:pt x="139" y="72"/>
                    <a:pt x="141" y="72"/>
                  </a:cubicBezTo>
                  <a:cubicBezTo>
                    <a:pt x="143" y="72"/>
                    <a:pt x="146" y="72"/>
                    <a:pt x="148" y="72"/>
                  </a:cubicBezTo>
                  <a:cubicBezTo>
                    <a:pt x="150" y="73"/>
                    <a:pt x="153" y="73"/>
                    <a:pt x="155" y="73"/>
                  </a:cubicBezTo>
                  <a:cubicBezTo>
                    <a:pt x="157" y="73"/>
                    <a:pt x="159" y="74"/>
                    <a:pt x="160" y="74"/>
                  </a:cubicBezTo>
                  <a:cubicBezTo>
                    <a:pt x="162" y="74"/>
                    <a:pt x="166" y="73"/>
                    <a:pt x="167" y="73"/>
                  </a:cubicBezTo>
                  <a:cubicBezTo>
                    <a:pt x="168" y="73"/>
                    <a:pt x="171" y="72"/>
                    <a:pt x="172" y="72"/>
                  </a:cubicBezTo>
                  <a:cubicBezTo>
                    <a:pt x="173" y="72"/>
                    <a:pt x="175" y="72"/>
                    <a:pt x="176" y="71"/>
                  </a:cubicBezTo>
                  <a:cubicBezTo>
                    <a:pt x="177" y="71"/>
                    <a:pt x="177" y="70"/>
                    <a:pt x="178" y="70"/>
                  </a:cubicBezTo>
                  <a:cubicBezTo>
                    <a:pt x="180" y="71"/>
                    <a:pt x="181" y="71"/>
                    <a:pt x="181" y="72"/>
                  </a:cubicBezTo>
                  <a:cubicBezTo>
                    <a:pt x="182" y="74"/>
                    <a:pt x="182" y="75"/>
                    <a:pt x="182" y="76"/>
                  </a:cubicBezTo>
                  <a:cubicBezTo>
                    <a:pt x="182" y="77"/>
                    <a:pt x="183" y="78"/>
                    <a:pt x="183" y="79"/>
                  </a:cubicBezTo>
                  <a:cubicBezTo>
                    <a:pt x="183" y="79"/>
                    <a:pt x="183" y="80"/>
                    <a:pt x="182" y="81"/>
                  </a:cubicBezTo>
                  <a:cubicBezTo>
                    <a:pt x="180" y="82"/>
                    <a:pt x="181" y="82"/>
                    <a:pt x="179" y="82"/>
                  </a:cubicBezTo>
                  <a:cubicBezTo>
                    <a:pt x="176" y="83"/>
                    <a:pt x="175" y="83"/>
                    <a:pt x="174" y="84"/>
                  </a:cubicBezTo>
                  <a:cubicBezTo>
                    <a:pt x="173" y="84"/>
                    <a:pt x="173" y="85"/>
                    <a:pt x="171" y="86"/>
                  </a:cubicBezTo>
                  <a:cubicBezTo>
                    <a:pt x="170" y="86"/>
                    <a:pt x="168" y="87"/>
                    <a:pt x="167" y="87"/>
                  </a:cubicBezTo>
                  <a:cubicBezTo>
                    <a:pt x="165" y="88"/>
                    <a:pt x="165" y="88"/>
                    <a:pt x="161" y="90"/>
                  </a:cubicBezTo>
                  <a:cubicBezTo>
                    <a:pt x="158" y="92"/>
                    <a:pt x="154" y="93"/>
                    <a:pt x="153" y="94"/>
                  </a:cubicBezTo>
                  <a:cubicBezTo>
                    <a:pt x="152" y="94"/>
                    <a:pt x="151" y="95"/>
                    <a:pt x="149" y="96"/>
                  </a:cubicBezTo>
                  <a:cubicBezTo>
                    <a:pt x="146" y="97"/>
                    <a:pt x="144" y="99"/>
                    <a:pt x="141" y="100"/>
                  </a:cubicBezTo>
                  <a:cubicBezTo>
                    <a:pt x="139" y="101"/>
                    <a:pt x="131" y="106"/>
                    <a:pt x="130" y="108"/>
                  </a:cubicBezTo>
                  <a:cubicBezTo>
                    <a:pt x="129" y="109"/>
                    <a:pt x="128" y="109"/>
                    <a:pt x="128" y="111"/>
                  </a:cubicBezTo>
                  <a:cubicBezTo>
                    <a:pt x="127" y="113"/>
                    <a:pt x="128" y="117"/>
                    <a:pt x="128" y="118"/>
                  </a:cubicBezTo>
                  <a:cubicBezTo>
                    <a:pt x="129" y="119"/>
                    <a:pt x="129" y="120"/>
                    <a:pt x="130" y="122"/>
                  </a:cubicBezTo>
                  <a:cubicBezTo>
                    <a:pt x="131" y="124"/>
                    <a:pt x="132" y="127"/>
                    <a:pt x="132" y="128"/>
                  </a:cubicBezTo>
                  <a:cubicBezTo>
                    <a:pt x="132" y="129"/>
                    <a:pt x="133" y="130"/>
                    <a:pt x="133" y="131"/>
                  </a:cubicBezTo>
                  <a:cubicBezTo>
                    <a:pt x="133" y="131"/>
                    <a:pt x="135" y="134"/>
                    <a:pt x="135" y="134"/>
                  </a:cubicBezTo>
                  <a:cubicBezTo>
                    <a:pt x="135" y="134"/>
                    <a:pt x="134" y="138"/>
                    <a:pt x="134" y="139"/>
                  </a:cubicBezTo>
                  <a:cubicBezTo>
                    <a:pt x="135" y="140"/>
                    <a:pt x="135" y="140"/>
                    <a:pt x="136" y="142"/>
                  </a:cubicBezTo>
                  <a:cubicBezTo>
                    <a:pt x="137" y="144"/>
                    <a:pt x="138" y="148"/>
                    <a:pt x="139" y="148"/>
                  </a:cubicBezTo>
                  <a:cubicBezTo>
                    <a:pt x="139" y="149"/>
                    <a:pt x="141" y="153"/>
                    <a:pt x="141" y="153"/>
                  </a:cubicBezTo>
                  <a:cubicBezTo>
                    <a:pt x="142" y="154"/>
                    <a:pt x="142" y="156"/>
                    <a:pt x="144" y="157"/>
                  </a:cubicBezTo>
                  <a:cubicBezTo>
                    <a:pt x="145" y="158"/>
                    <a:pt x="148" y="161"/>
                    <a:pt x="148" y="161"/>
                  </a:cubicBezTo>
                  <a:cubicBezTo>
                    <a:pt x="148" y="161"/>
                    <a:pt x="149" y="164"/>
                    <a:pt x="150" y="165"/>
                  </a:cubicBezTo>
                  <a:cubicBezTo>
                    <a:pt x="150" y="166"/>
                    <a:pt x="153" y="168"/>
                    <a:pt x="154" y="168"/>
                  </a:cubicBezTo>
                  <a:cubicBezTo>
                    <a:pt x="155" y="169"/>
                    <a:pt x="156" y="171"/>
                    <a:pt x="156" y="171"/>
                  </a:cubicBezTo>
                  <a:cubicBezTo>
                    <a:pt x="156" y="171"/>
                    <a:pt x="159" y="174"/>
                    <a:pt x="160" y="175"/>
                  </a:cubicBezTo>
                  <a:cubicBezTo>
                    <a:pt x="161" y="177"/>
                    <a:pt x="163" y="177"/>
                    <a:pt x="164" y="179"/>
                  </a:cubicBezTo>
                  <a:cubicBezTo>
                    <a:pt x="165" y="181"/>
                    <a:pt x="166" y="181"/>
                    <a:pt x="167" y="182"/>
                  </a:cubicBezTo>
                  <a:cubicBezTo>
                    <a:pt x="168" y="183"/>
                    <a:pt x="171" y="187"/>
                    <a:pt x="172" y="188"/>
                  </a:cubicBezTo>
                  <a:cubicBezTo>
                    <a:pt x="172" y="189"/>
                    <a:pt x="173" y="188"/>
                    <a:pt x="176" y="190"/>
                  </a:cubicBezTo>
                  <a:cubicBezTo>
                    <a:pt x="178" y="192"/>
                    <a:pt x="178" y="191"/>
                    <a:pt x="181" y="195"/>
                  </a:cubicBezTo>
                  <a:cubicBezTo>
                    <a:pt x="184" y="198"/>
                    <a:pt x="186" y="201"/>
                    <a:pt x="187" y="201"/>
                  </a:cubicBezTo>
                  <a:cubicBezTo>
                    <a:pt x="188" y="202"/>
                    <a:pt x="194" y="206"/>
                    <a:pt x="195" y="206"/>
                  </a:cubicBezTo>
                  <a:cubicBezTo>
                    <a:pt x="196" y="207"/>
                    <a:pt x="199" y="209"/>
                    <a:pt x="200" y="209"/>
                  </a:cubicBezTo>
                  <a:cubicBezTo>
                    <a:pt x="201" y="209"/>
                    <a:pt x="205" y="211"/>
                    <a:pt x="206" y="211"/>
                  </a:cubicBezTo>
                  <a:cubicBezTo>
                    <a:pt x="207" y="211"/>
                    <a:pt x="210" y="212"/>
                    <a:pt x="211" y="212"/>
                  </a:cubicBezTo>
                  <a:cubicBezTo>
                    <a:pt x="213" y="213"/>
                    <a:pt x="214" y="213"/>
                    <a:pt x="216" y="213"/>
                  </a:cubicBezTo>
                  <a:cubicBezTo>
                    <a:pt x="218" y="214"/>
                    <a:pt x="220" y="214"/>
                    <a:pt x="223" y="214"/>
                  </a:cubicBezTo>
                  <a:cubicBezTo>
                    <a:pt x="225" y="214"/>
                    <a:pt x="228" y="215"/>
                    <a:pt x="229" y="215"/>
                  </a:cubicBezTo>
                  <a:cubicBezTo>
                    <a:pt x="230" y="215"/>
                    <a:pt x="237" y="214"/>
                    <a:pt x="240" y="214"/>
                  </a:cubicBezTo>
                  <a:cubicBezTo>
                    <a:pt x="243" y="214"/>
                    <a:pt x="244" y="214"/>
                    <a:pt x="246" y="214"/>
                  </a:cubicBezTo>
                  <a:cubicBezTo>
                    <a:pt x="247" y="214"/>
                    <a:pt x="248" y="214"/>
                    <a:pt x="248" y="214"/>
                  </a:cubicBezTo>
                  <a:cubicBezTo>
                    <a:pt x="248" y="214"/>
                    <a:pt x="249" y="216"/>
                    <a:pt x="247" y="217"/>
                  </a:cubicBezTo>
                  <a:cubicBezTo>
                    <a:pt x="246" y="217"/>
                    <a:pt x="247" y="217"/>
                    <a:pt x="245" y="218"/>
                  </a:cubicBezTo>
                  <a:cubicBezTo>
                    <a:pt x="243" y="218"/>
                    <a:pt x="235" y="220"/>
                    <a:pt x="234" y="220"/>
                  </a:cubicBezTo>
                  <a:cubicBezTo>
                    <a:pt x="232" y="221"/>
                    <a:pt x="229" y="223"/>
                    <a:pt x="225" y="224"/>
                  </a:cubicBezTo>
                  <a:cubicBezTo>
                    <a:pt x="221" y="225"/>
                    <a:pt x="220" y="226"/>
                    <a:pt x="217" y="227"/>
                  </a:cubicBezTo>
                  <a:cubicBezTo>
                    <a:pt x="214" y="228"/>
                    <a:pt x="212" y="229"/>
                    <a:pt x="210" y="229"/>
                  </a:cubicBezTo>
                  <a:cubicBezTo>
                    <a:pt x="208" y="229"/>
                    <a:pt x="201" y="233"/>
                    <a:pt x="197" y="234"/>
                  </a:cubicBezTo>
                  <a:cubicBezTo>
                    <a:pt x="193" y="234"/>
                    <a:pt x="188" y="237"/>
                    <a:pt x="185" y="238"/>
                  </a:cubicBezTo>
                  <a:cubicBezTo>
                    <a:pt x="182" y="240"/>
                    <a:pt x="178" y="241"/>
                    <a:pt x="175" y="241"/>
                  </a:cubicBezTo>
                  <a:cubicBezTo>
                    <a:pt x="172" y="241"/>
                    <a:pt x="165" y="238"/>
                    <a:pt x="163" y="237"/>
                  </a:cubicBezTo>
                  <a:cubicBezTo>
                    <a:pt x="161" y="236"/>
                    <a:pt x="156" y="232"/>
                    <a:pt x="155" y="231"/>
                  </a:cubicBezTo>
                  <a:cubicBezTo>
                    <a:pt x="155" y="230"/>
                    <a:pt x="151" y="227"/>
                    <a:pt x="149" y="226"/>
                  </a:cubicBezTo>
                  <a:cubicBezTo>
                    <a:pt x="147" y="224"/>
                    <a:pt x="145" y="220"/>
                    <a:pt x="144" y="220"/>
                  </a:cubicBezTo>
                  <a:cubicBezTo>
                    <a:pt x="144" y="219"/>
                    <a:pt x="139" y="211"/>
                    <a:pt x="139" y="210"/>
                  </a:cubicBezTo>
                  <a:cubicBezTo>
                    <a:pt x="139" y="209"/>
                    <a:pt x="137" y="201"/>
                    <a:pt x="137" y="200"/>
                  </a:cubicBezTo>
                  <a:cubicBezTo>
                    <a:pt x="137" y="199"/>
                    <a:pt x="135" y="192"/>
                    <a:pt x="134" y="191"/>
                  </a:cubicBezTo>
                  <a:cubicBezTo>
                    <a:pt x="134" y="190"/>
                    <a:pt x="131" y="184"/>
                    <a:pt x="130" y="182"/>
                  </a:cubicBezTo>
                  <a:cubicBezTo>
                    <a:pt x="130" y="180"/>
                    <a:pt x="127" y="173"/>
                    <a:pt x="127" y="171"/>
                  </a:cubicBezTo>
                  <a:cubicBezTo>
                    <a:pt x="126" y="169"/>
                    <a:pt x="124" y="164"/>
                    <a:pt x="124" y="162"/>
                  </a:cubicBezTo>
                  <a:cubicBezTo>
                    <a:pt x="124" y="161"/>
                    <a:pt x="122" y="152"/>
                    <a:pt x="122" y="151"/>
                  </a:cubicBezTo>
                  <a:cubicBezTo>
                    <a:pt x="122" y="150"/>
                    <a:pt x="120" y="144"/>
                    <a:pt x="119" y="144"/>
                  </a:cubicBezTo>
                  <a:cubicBezTo>
                    <a:pt x="118" y="143"/>
                    <a:pt x="118" y="142"/>
                    <a:pt x="117" y="143"/>
                  </a:cubicBezTo>
                  <a:cubicBezTo>
                    <a:pt x="116" y="143"/>
                    <a:pt x="113" y="146"/>
                    <a:pt x="113" y="147"/>
                  </a:cubicBezTo>
                  <a:cubicBezTo>
                    <a:pt x="113" y="148"/>
                    <a:pt x="111" y="154"/>
                    <a:pt x="110" y="155"/>
                  </a:cubicBezTo>
                  <a:cubicBezTo>
                    <a:pt x="110" y="156"/>
                    <a:pt x="108" y="159"/>
                    <a:pt x="108" y="161"/>
                  </a:cubicBezTo>
                  <a:cubicBezTo>
                    <a:pt x="107" y="164"/>
                    <a:pt x="106" y="168"/>
                    <a:pt x="106" y="168"/>
                  </a:cubicBezTo>
                  <a:cubicBezTo>
                    <a:pt x="106" y="169"/>
                    <a:pt x="104" y="171"/>
                    <a:pt x="104" y="173"/>
                  </a:cubicBezTo>
                  <a:cubicBezTo>
                    <a:pt x="104" y="174"/>
                    <a:pt x="104" y="176"/>
                    <a:pt x="103" y="178"/>
                  </a:cubicBezTo>
                  <a:cubicBezTo>
                    <a:pt x="103" y="180"/>
                    <a:pt x="102" y="179"/>
                    <a:pt x="101" y="183"/>
                  </a:cubicBezTo>
                  <a:cubicBezTo>
                    <a:pt x="101" y="186"/>
                    <a:pt x="100" y="191"/>
                    <a:pt x="100" y="192"/>
                  </a:cubicBezTo>
                  <a:cubicBezTo>
                    <a:pt x="99" y="193"/>
                    <a:pt x="98" y="197"/>
                    <a:pt x="98" y="198"/>
                  </a:cubicBezTo>
                  <a:cubicBezTo>
                    <a:pt x="97" y="200"/>
                    <a:pt x="96" y="201"/>
                    <a:pt x="95" y="204"/>
                  </a:cubicBezTo>
                  <a:cubicBezTo>
                    <a:pt x="94" y="206"/>
                    <a:pt x="93" y="209"/>
                    <a:pt x="93" y="209"/>
                  </a:cubicBezTo>
                  <a:cubicBezTo>
                    <a:pt x="93" y="209"/>
                    <a:pt x="93" y="210"/>
                    <a:pt x="93" y="211"/>
                  </a:cubicBezTo>
                  <a:cubicBezTo>
                    <a:pt x="92" y="213"/>
                    <a:pt x="88" y="218"/>
                    <a:pt x="87" y="219"/>
                  </a:cubicBezTo>
                  <a:cubicBezTo>
                    <a:pt x="85" y="219"/>
                    <a:pt x="81" y="222"/>
                    <a:pt x="80" y="224"/>
                  </a:cubicBezTo>
                  <a:cubicBezTo>
                    <a:pt x="78" y="225"/>
                    <a:pt x="72" y="230"/>
                    <a:pt x="71" y="231"/>
                  </a:cubicBezTo>
                  <a:cubicBezTo>
                    <a:pt x="69" y="232"/>
                    <a:pt x="64" y="236"/>
                    <a:pt x="63" y="237"/>
                  </a:cubicBezTo>
                  <a:cubicBezTo>
                    <a:pt x="63" y="237"/>
                    <a:pt x="58" y="240"/>
                    <a:pt x="55" y="241"/>
                  </a:cubicBezTo>
                  <a:cubicBezTo>
                    <a:pt x="52" y="241"/>
                    <a:pt x="47" y="244"/>
                    <a:pt x="45" y="245"/>
                  </a:cubicBezTo>
                  <a:cubicBezTo>
                    <a:pt x="42" y="246"/>
                    <a:pt x="33" y="247"/>
                    <a:pt x="31" y="247"/>
                  </a:cubicBezTo>
                  <a:cubicBezTo>
                    <a:pt x="29" y="247"/>
                    <a:pt x="22" y="247"/>
                    <a:pt x="21" y="246"/>
                  </a:cubicBezTo>
                  <a:cubicBezTo>
                    <a:pt x="20" y="246"/>
                    <a:pt x="18" y="246"/>
                    <a:pt x="15" y="246"/>
                  </a:cubicBezTo>
                  <a:cubicBezTo>
                    <a:pt x="11" y="245"/>
                    <a:pt x="9" y="244"/>
                    <a:pt x="7" y="244"/>
                  </a:cubicBezTo>
                  <a:cubicBezTo>
                    <a:pt x="4" y="244"/>
                    <a:pt x="1" y="243"/>
                    <a:pt x="1" y="242"/>
                  </a:cubicBezTo>
                  <a:cubicBezTo>
                    <a:pt x="0" y="242"/>
                    <a:pt x="0" y="240"/>
                    <a:pt x="1" y="240"/>
                  </a:cubicBezTo>
                  <a:cubicBezTo>
                    <a:pt x="2" y="239"/>
                    <a:pt x="3" y="238"/>
                    <a:pt x="4" y="239"/>
                  </a:cubicBezTo>
                  <a:cubicBezTo>
                    <a:pt x="4" y="240"/>
                    <a:pt x="4" y="240"/>
                    <a:pt x="5" y="240"/>
                  </a:cubicBezTo>
                  <a:cubicBezTo>
                    <a:pt x="7" y="240"/>
                    <a:pt x="10" y="240"/>
                    <a:pt x="12" y="240"/>
                  </a:cubicBezTo>
                  <a:cubicBezTo>
                    <a:pt x="13" y="240"/>
                    <a:pt x="14" y="241"/>
                    <a:pt x="15" y="240"/>
                  </a:cubicBezTo>
                  <a:cubicBezTo>
                    <a:pt x="15" y="240"/>
                    <a:pt x="15" y="239"/>
                    <a:pt x="20" y="239"/>
                  </a:cubicBezTo>
                  <a:cubicBezTo>
                    <a:pt x="25" y="239"/>
                    <a:pt x="30" y="237"/>
                    <a:pt x="31" y="237"/>
                  </a:cubicBezTo>
                  <a:cubicBezTo>
                    <a:pt x="31" y="236"/>
                    <a:pt x="38" y="232"/>
                    <a:pt x="40" y="232"/>
                  </a:cubicBezTo>
                  <a:cubicBezTo>
                    <a:pt x="42" y="231"/>
                    <a:pt x="48" y="225"/>
                    <a:pt x="50" y="224"/>
                  </a:cubicBezTo>
                  <a:cubicBezTo>
                    <a:pt x="51" y="223"/>
                    <a:pt x="57" y="219"/>
                    <a:pt x="58" y="217"/>
                  </a:cubicBezTo>
                  <a:cubicBezTo>
                    <a:pt x="59" y="216"/>
                    <a:pt x="62" y="212"/>
                    <a:pt x="63" y="212"/>
                  </a:cubicBezTo>
                  <a:cubicBezTo>
                    <a:pt x="64" y="212"/>
                    <a:pt x="65" y="210"/>
                    <a:pt x="65" y="210"/>
                  </a:cubicBezTo>
                  <a:cubicBezTo>
                    <a:pt x="65" y="210"/>
                    <a:pt x="66" y="209"/>
                    <a:pt x="67" y="209"/>
                  </a:cubicBezTo>
                  <a:cubicBezTo>
                    <a:pt x="67" y="209"/>
                    <a:pt x="68" y="209"/>
                    <a:pt x="68" y="207"/>
                  </a:cubicBezTo>
                  <a:cubicBezTo>
                    <a:pt x="68" y="205"/>
                    <a:pt x="69" y="204"/>
                    <a:pt x="69" y="203"/>
                  </a:cubicBezTo>
                  <a:cubicBezTo>
                    <a:pt x="69" y="202"/>
                    <a:pt x="71" y="200"/>
                    <a:pt x="71" y="200"/>
                  </a:cubicBezTo>
                  <a:cubicBezTo>
                    <a:pt x="71" y="200"/>
                    <a:pt x="73" y="197"/>
                    <a:pt x="73" y="195"/>
                  </a:cubicBezTo>
                  <a:cubicBezTo>
                    <a:pt x="74" y="193"/>
                    <a:pt x="76" y="186"/>
                    <a:pt x="77" y="183"/>
                  </a:cubicBezTo>
                  <a:cubicBezTo>
                    <a:pt x="78" y="181"/>
                    <a:pt x="80" y="177"/>
                    <a:pt x="80" y="176"/>
                  </a:cubicBezTo>
                  <a:cubicBezTo>
                    <a:pt x="80" y="175"/>
                    <a:pt x="82" y="166"/>
                    <a:pt x="82" y="164"/>
                  </a:cubicBezTo>
                  <a:cubicBezTo>
                    <a:pt x="82" y="162"/>
                    <a:pt x="83" y="155"/>
                    <a:pt x="83" y="154"/>
                  </a:cubicBezTo>
                  <a:cubicBezTo>
                    <a:pt x="82" y="153"/>
                    <a:pt x="80" y="154"/>
                    <a:pt x="76" y="155"/>
                  </a:cubicBezTo>
                  <a:cubicBezTo>
                    <a:pt x="72" y="156"/>
                    <a:pt x="66" y="162"/>
                    <a:pt x="65" y="163"/>
                  </a:cubicBezTo>
                  <a:cubicBezTo>
                    <a:pt x="65" y="164"/>
                    <a:pt x="60" y="169"/>
                    <a:pt x="57" y="171"/>
                  </a:cubicBezTo>
                  <a:cubicBezTo>
                    <a:pt x="55" y="172"/>
                    <a:pt x="50" y="176"/>
                    <a:pt x="49" y="178"/>
                  </a:cubicBezTo>
                  <a:cubicBezTo>
                    <a:pt x="47" y="180"/>
                    <a:pt x="45" y="182"/>
                    <a:pt x="41" y="182"/>
                  </a:cubicBezTo>
                  <a:cubicBezTo>
                    <a:pt x="37" y="183"/>
                    <a:pt x="34" y="183"/>
                    <a:pt x="33" y="183"/>
                  </a:cubicBezTo>
                  <a:cubicBezTo>
                    <a:pt x="32" y="183"/>
                    <a:pt x="24" y="182"/>
                    <a:pt x="22" y="181"/>
                  </a:cubicBezTo>
                  <a:cubicBezTo>
                    <a:pt x="21" y="180"/>
                    <a:pt x="17" y="175"/>
                    <a:pt x="16" y="174"/>
                  </a:cubicBezTo>
                  <a:cubicBezTo>
                    <a:pt x="15" y="173"/>
                    <a:pt x="8" y="167"/>
                    <a:pt x="7" y="165"/>
                  </a:cubicBezTo>
                  <a:cubicBezTo>
                    <a:pt x="6" y="164"/>
                    <a:pt x="3" y="158"/>
                    <a:pt x="3" y="156"/>
                  </a:cubicBezTo>
                  <a:cubicBezTo>
                    <a:pt x="3" y="153"/>
                    <a:pt x="4" y="150"/>
                    <a:pt x="8" y="150"/>
                  </a:cubicBezTo>
                  <a:cubicBezTo>
                    <a:pt x="11" y="149"/>
                    <a:pt x="17" y="146"/>
                    <a:pt x="19" y="146"/>
                  </a:cubicBezTo>
                  <a:cubicBezTo>
                    <a:pt x="21" y="146"/>
                    <a:pt x="29" y="144"/>
                    <a:pt x="32" y="143"/>
                  </a:cubicBezTo>
                  <a:cubicBezTo>
                    <a:pt x="35" y="142"/>
                    <a:pt x="42" y="140"/>
                    <a:pt x="44" y="139"/>
                  </a:cubicBezTo>
                  <a:cubicBezTo>
                    <a:pt x="47" y="139"/>
                    <a:pt x="57" y="132"/>
                    <a:pt x="60" y="132"/>
                  </a:cubicBezTo>
                  <a:cubicBezTo>
                    <a:pt x="63" y="132"/>
                    <a:pt x="65" y="128"/>
                    <a:pt x="66" y="128"/>
                  </a:cubicBezTo>
                  <a:cubicBezTo>
                    <a:pt x="67" y="127"/>
                    <a:pt x="79" y="122"/>
                    <a:pt x="80" y="121"/>
                  </a:cubicBezTo>
                  <a:cubicBezTo>
                    <a:pt x="80" y="121"/>
                    <a:pt x="84" y="118"/>
                    <a:pt x="85" y="116"/>
                  </a:cubicBezTo>
                  <a:cubicBezTo>
                    <a:pt x="86" y="114"/>
                    <a:pt x="87" y="114"/>
                    <a:pt x="87" y="113"/>
                  </a:cubicBezTo>
                  <a:cubicBezTo>
                    <a:pt x="87" y="112"/>
                    <a:pt x="89" y="102"/>
                    <a:pt x="89" y="99"/>
                  </a:cubicBezTo>
                  <a:cubicBezTo>
                    <a:pt x="89" y="95"/>
                    <a:pt x="90" y="90"/>
                    <a:pt x="90" y="88"/>
                  </a:cubicBezTo>
                  <a:cubicBezTo>
                    <a:pt x="90" y="87"/>
                    <a:pt x="91" y="80"/>
                    <a:pt x="91" y="78"/>
                  </a:cubicBezTo>
                  <a:cubicBezTo>
                    <a:pt x="90" y="77"/>
                    <a:pt x="92" y="74"/>
                    <a:pt x="92" y="71"/>
                  </a:cubicBezTo>
                  <a:cubicBezTo>
                    <a:pt x="92" y="69"/>
                    <a:pt x="92" y="69"/>
                    <a:pt x="92" y="67"/>
                  </a:cubicBezTo>
                  <a:cubicBezTo>
                    <a:pt x="92" y="66"/>
                    <a:pt x="91" y="64"/>
                    <a:pt x="91" y="64"/>
                  </a:cubicBezTo>
                  <a:cubicBezTo>
                    <a:pt x="91" y="64"/>
                    <a:pt x="90" y="61"/>
                    <a:pt x="89" y="58"/>
                  </a:cubicBezTo>
                  <a:cubicBezTo>
                    <a:pt x="89" y="55"/>
                    <a:pt x="89" y="53"/>
                    <a:pt x="89" y="51"/>
                  </a:cubicBezTo>
                  <a:cubicBezTo>
                    <a:pt x="90" y="49"/>
                    <a:pt x="92" y="49"/>
                    <a:pt x="92" y="47"/>
                  </a:cubicBezTo>
                  <a:cubicBezTo>
                    <a:pt x="93" y="45"/>
                    <a:pt x="94" y="46"/>
                    <a:pt x="93" y="43"/>
                  </a:cubicBezTo>
                  <a:cubicBezTo>
                    <a:pt x="91" y="40"/>
                    <a:pt x="89" y="37"/>
                    <a:pt x="87" y="36"/>
                  </a:cubicBezTo>
                  <a:cubicBezTo>
                    <a:pt x="85" y="35"/>
                    <a:pt x="85" y="34"/>
                    <a:pt x="84" y="32"/>
                  </a:cubicBezTo>
                  <a:cubicBezTo>
                    <a:pt x="83" y="30"/>
                    <a:pt x="81" y="28"/>
                    <a:pt x="82" y="26"/>
                  </a:cubicBezTo>
                  <a:close/>
                  <a:moveTo>
                    <a:pt x="774" y="218"/>
                  </a:moveTo>
                  <a:cubicBezTo>
                    <a:pt x="774" y="213"/>
                    <a:pt x="776" y="214"/>
                    <a:pt x="776" y="211"/>
                  </a:cubicBezTo>
                  <a:cubicBezTo>
                    <a:pt x="777" y="208"/>
                    <a:pt x="777" y="205"/>
                    <a:pt x="778" y="203"/>
                  </a:cubicBezTo>
                  <a:cubicBezTo>
                    <a:pt x="780" y="200"/>
                    <a:pt x="777" y="199"/>
                    <a:pt x="782" y="199"/>
                  </a:cubicBezTo>
                  <a:cubicBezTo>
                    <a:pt x="786" y="198"/>
                    <a:pt x="786" y="196"/>
                    <a:pt x="787" y="198"/>
                  </a:cubicBezTo>
                  <a:cubicBezTo>
                    <a:pt x="789" y="200"/>
                    <a:pt x="788" y="202"/>
                    <a:pt x="788" y="205"/>
                  </a:cubicBezTo>
                  <a:cubicBezTo>
                    <a:pt x="788" y="208"/>
                    <a:pt x="789" y="212"/>
                    <a:pt x="789" y="214"/>
                  </a:cubicBezTo>
                  <a:cubicBezTo>
                    <a:pt x="789" y="216"/>
                    <a:pt x="791" y="220"/>
                    <a:pt x="786" y="220"/>
                  </a:cubicBezTo>
                  <a:cubicBezTo>
                    <a:pt x="781" y="221"/>
                    <a:pt x="781" y="222"/>
                    <a:pt x="778" y="221"/>
                  </a:cubicBezTo>
                  <a:cubicBezTo>
                    <a:pt x="775" y="219"/>
                    <a:pt x="774" y="223"/>
                    <a:pt x="774" y="218"/>
                  </a:cubicBezTo>
                  <a:close/>
                  <a:moveTo>
                    <a:pt x="1188" y="68"/>
                  </a:moveTo>
                  <a:cubicBezTo>
                    <a:pt x="1192" y="67"/>
                    <a:pt x="1195" y="69"/>
                    <a:pt x="1197" y="71"/>
                  </a:cubicBezTo>
                  <a:cubicBezTo>
                    <a:pt x="1198" y="73"/>
                    <a:pt x="1200" y="73"/>
                    <a:pt x="1201" y="75"/>
                  </a:cubicBezTo>
                  <a:cubicBezTo>
                    <a:pt x="1202" y="77"/>
                    <a:pt x="1203" y="80"/>
                    <a:pt x="1203" y="81"/>
                  </a:cubicBezTo>
                  <a:cubicBezTo>
                    <a:pt x="1203" y="82"/>
                    <a:pt x="1203" y="84"/>
                    <a:pt x="1202" y="87"/>
                  </a:cubicBezTo>
                  <a:cubicBezTo>
                    <a:pt x="1202" y="89"/>
                    <a:pt x="1202" y="91"/>
                    <a:pt x="1202" y="94"/>
                  </a:cubicBezTo>
                  <a:cubicBezTo>
                    <a:pt x="1201" y="97"/>
                    <a:pt x="1200" y="98"/>
                    <a:pt x="1200" y="99"/>
                  </a:cubicBezTo>
                  <a:cubicBezTo>
                    <a:pt x="1199" y="101"/>
                    <a:pt x="1199" y="102"/>
                    <a:pt x="1199" y="103"/>
                  </a:cubicBezTo>
                  <a:cubicBezTo>
                    <a:pt x="1200" y="105"/>
                    <a:pt x="1200" y="105"/>
                    <a:pt x="1202" y="106"/>
                  </a:cubicBezTo>
                  <a:cubicBezTo>
                    <a:pt x="1203" y="106"/>
                    <a:pt x="1202" y="107"/>
                    <a:pt x="1204" y="107"/>
                  </a:cubicBezTo>
                  <a:cubicBezTo>
                    <a:pt x="1207" y="106"/>
                    <a:pt x="1207" y="106"/>
                    <a:pt x="1208" y="103"/>
                  </a:cubicBezTo>
                  <a:cubicBezTo>
                    <a:pt x="1208" y="101"/>
                    <a:pt x="1208" y="100"/>
                    <a:pt x="1208" y="97"/>
                  </a:cubicBezTo>
                  <a:cubicBezTo>
                    <a:pt x="1208" y="93"/>
                    <a:pt x="1209" y="92"/>
                    <a:pt x="1209" y="90"/>
                  </a:cubicBezTo>
                  <a:cubicBezTo>
                    <a:pt x="1209" y="89"/>
                    <a:pt x="1210" y="86"/>
                    <a:pt x="1210" y="82"/>
                  </a:cubicBezTo>
                  <a:cubicBezTo>
                    <a:pt x="1210" y="79"/>
                    <a:pt x="1209" y="77"/>
                    <a:pt x="1209" y="75"/>
                  </a:cubicBezTo>
                  <a:cubicBezTo>
                    <a:pt x="1209" y="73"/>
                    <a:pt x="1208" y="70"/>
                    <a:pt x="1208" y="69"/>
                  </a:cubicBezTo>
                  <a:cubicBezTo>
                    <a:pt x="1208" y="67"/>
                    <a:pt x="1208" y="65"/>
                    <a:pt x="1208" y="64"/>
                  </a:cubicBezTo>
                  <a:cubicBezTo>
                    <a:pt x="1208" y="62"/>
                    <a:pt x="1208" y="59"/>
                    <a:pt x="1208" y="57"/>
                  </a:cubicBezTo>
                  <a:cubicBezTo>
                    <a:pt x="1207" y="55"/>
                    <a:pt x="1206" y="55"/>
                    <a:pt x="1205" y="53"/>
                  </a:cubicBezTo>
                  <a:cubicBezTo>
                    <a:pt x="1205" y="51"/>
                    <a:pt x="1204" y="49"/>
                    <a:pt x="1204" y="48"/>
                  </a:cubicBezTo>
                  <a:cubicBezTo>
                    <a:pt x="1204" y="47"/>
                    <a:pt x="1204" y="46"/>
                    <a:pt x="1203" y="44"/>
                  </a:cubicBezTo>
                  <a:cubicBezTo>
                    <a:pt x="1203" y="42"/>
                    <a:pt x="1203" y="41"/>
                    <a:pt x="1202" y="41"/>
                  </a:cubicBezTo>
                  <a:cubicBezTo>
                    <a:pt x="1202" y="40"/>
                    <a:pt x="1202" y="39"/>
                    <a:pt x="1201" y="36"/>
                  </a:cubicBezTo>
                  <a:cubicBezTo>
                    <a:pt x="1200" y="34"/>
                    <a:pt x="1201" y="34"/>
                    <a:pt x="1200" y="33"/>
                  </a:cubicBezTo>
                  <a:cubicBezTo>
                    <a:pt x="1198" y="33"/>
                    <a:pt x="1197" y="33"/>
                    <a:pt x="1197" y="32"/>
                  </a:cubicBezTo>
                  <a:cubicBezTo>
                    <a:pt x="1197" y="31"/>
                    <a:pt x="1198" y="30"/>
                    <a:pt x="1199" y="30"/>
                  </a:cubicBezTo>
                  <a:cubicBezTo>
                    <a:pt x="1200" y="29"/>
                    <a:pt x="1199" y="27"/>
                    <a:pt x="1204" y="27"/>
                  </a:cubicBezTo>
                  <a:cubicBezTo>
                    <a:pt x="1209" y="27"/>
                    <a:pt x="1210" y="26"/>
                    <a:pt x="1212" y="27"/>
                  </a:cubicBezTo>
                  <a:cubicBezTo>
                    <a:pt x="1214" y="28"/>
                    <a:pt x="1216" y="30"/>
                    <a:pt x="1217" y="31"/>
                  </a:cubicBezTo>
                  <a:cubicBezTo>
                    <a:pt x="1219" y="31"/>
                    <a:pt x="1221" y="33"/>
                    <a:pt x="1222" y="33"/>
                  </a:cubicBezTo>
                  <a:cubicBezTo>
                    <a:pt x="1223" y="34"/>
                    <a:pt x="1224" y="34"/>
                    <a:pt x="1225" y="35"/>
                  </a:cubicBezTo>
                  <a:cubicBezTo>
                    <a:pt x="1226" y="36"/>
                    <a:pt x="1226" y="36"/>
                    <a:pt x="1228" y="37"/>
                  </a:cubicBezTo>
                  <a:cubicBezTo>
                    <a:pt x="1229" y="39"/>
                    <a:pt x="1230" y="40"/>
                    <a:pt x="1232" y="41"/>
                  </a:cubicBezTo>
                  <a:cubicBezTo>
                    <a:pt x="1233" y="43"/>
                    <a:pt x="1233" y="43"/>
                    <a:pt x="1233" y="45"/>
                  </a:cubicBezTo>
                  <a:cubicBezTo>
                    <a:pt x="1233" y="48"/>
                    <a:pt x="1233" y="46"/>
                    <a:pt x="1232" y="49"/>
                  </a:cubicBezTo>
                  <a:cubicBezTo>
                    <a:pt x="1232" y="52"/>
                    <a:pt x="1231" y="52"/>
                    <a:pt x="1231" y="54"/>
                  </a:cubicBezTo>
                  <a:cubicBezTo>
                    <a:pt x="1231" y="56"/>
                    <a:pt x="1231" y="56"/>
                    <a:pt x="1230" y="58"/>
                  </a:cubicBezTo>
                  <a:cubicBezTo>
                    <a:pt x="1230" y="61"/>
                    <a:pt x="1229" y="62"/>
                    <a:pt x="1229" y="63"/>
                  </a:cubicBezTo>
                  <a:cubicBezTo>
                    <a:pt x="1228" y="64"/>
                    <a:pt x="1228" y="65"/>
                    <a:pt x="1228" y="68"/>
                  </a:cubicBezTo>
                  <a:cubicBezTo>
                    <a:pt x="1227" y="71"/>
                    <a:pt x="1227" y="72"/>
                    <a:pt x="1226" y="74"/>
                  </a:cubicBezTo>
                  <a:cubicBezTo>
                    <a:pt x="1225" y="76"/>
                    <a:pt x="1225" y="79"/>
                    <a:pt x="1225" y="81"/>
                  </a:cubicBezTo>
                  <a:cubicBezTo>
                    <a:pt x="1225" y="82"/>
                    <a:pt x="1227" y="86"/>
                    <a:pt x="1231" y="83"/>
                  </a:cubicBezTo>
                  <a:cubicBezTo>
                    <a:pt x="1234" y="81"/>
                    <a:pt x="1233" y="80"/>
                    <a:pt x="1235" y="78"/>
                  </a:cubicBezTo>
                  <a:cubicBezTo>
                    <a:pt x="1237" y="76"/>
                    <a:pt x="1238" y="74"/>
                    <a:pt x="1239" y="74"/>
                  </a:cubicBezTo>
                  <a:cubicBezTo>
                    <a:pt x="1241" y="73"/>
                    <a:pt x="1240" y="72"/>
                    <a:pt x="1242" y="71"/>
                  </a:cubicBezTo>
                  <a:cubicBezTo>
                    <a:pt x="1243" y="70"/>
                    <a:pt x="1244" y="69"/>
                    <a:pt x="1242" y="68"/>
                  </a:cubicBezTo>
                  <a:cubicBezTo>
                    <a:pt x="1240" y="66"/>
                    <a:pt x="1238" y="65"/>
                    <a:pt x="1237" y="64"/>
                  </a:cubicBezTo>
                  <a:cubicBezTo>
                    <a:pt x="1237" y="62"/>
                    <a:pt x="1236" y="61"/>
                    <a:pt x="1236" y="60"/>
                  </a:cubicBezTo>
                  <a:cubicBezTo>
                    <a:pt x="1235" y="59"/>
                    <a:pt x="1234" y="56"/>
                    <a:pt x="1236" y="56"/>
                  </a:cubicBezTo>
                  <a:cubicBezTo>
                    <a:pt x="1238" y="55"/>
                    <a:pt x="1239" y="55"/>
                    <a:pt x="1242" y="55"/>
                  </a:cubicBezTo>
                  <a:cubicBezTo>
                    <a:pt x="1245" y="55"/>
                    <a:pt x="1248" y="55"/>
                    <a:pt x="1250" y="56"/>
                  </a:cubicBezTo>
                  <a:cubicBezTo>
                    <a:pt x="1251" y="56"/>
                    <a:pt x="1253" y="57"/>
                    <a:pt x="1255" y="57"/>
                  </a:cubicBezTo>
                  <a:cubicBezTo>
                    <a:pt x="1257" y="57"/>
                    <a:pt x="1257" y="56"/>
                    <a:pt x="1260" y="56"/>
                  </a:cubicBezTo>
                  <a:cubicBezTo>
                    <a:pt x="1263" y="55"/>
                    <a:pt x="1262" y="55"/>
                    <a:pt x="1264" y="52"/>
                  </a:cubicBezTo>
                  <a:cubicBezTo>
                    <a:pt x="1266" y="50"/>
                    <a:pt x="1269" y="46"/>
                    <a:pt x="1269" y="44"/>
                  </a:cubicBezTo>
                  <a:cubicBezTo>
                    <a:pt x="1269" y="41"/>
                    <a:pt x="1270" y="40"/>
                    <a:pt x="1272" y="37"/>
                  </a:cubicBezTo>
                  <a:cubicBezTo>
                    <a:pt x="1273" y="35"/>
                    <a:pt x="1275" y="32"/>
                    <a:pt x="1276" y="30"/>
                  </a:cubicBezTo>
                  <a:cubicBezTo>
                    <a:pt x="1277" y="29"/>
                    <a:pt x="1280" y="27"/>
                    <a:pt x="1281" y="25"/>
                  </a:cubicBezTo>
                  <a:cubicBezTo>
                    <a:pt x="1282" y="23"/>
                    <a:pt x="1281" y="21"/>
                    <a:pt x="1281" y="19"/>
                  </a:cubicBezTo>
                  <a:cubicBezTo>
                    <a:pt x="1281" y="18"/>
                    <a:pt x="1284" y="12"/>
                    <a:pt x="1284" y="10"/>
                  </a:cubicBezTo>
                  <a:cubicBezTo>
                    <a:pt x="1284" y="8"/>
                    <a:pt x="1284" y="8"/>
                    <a:pt x="1285" y="6"/>
                  </a:cubicBezTo>
                  <a:cubicBezTo>
                    <a:pt x="1286" y="5"/>
                    <a:pt x="1286" y="6"/>
                    <a:pt x="1287" y="4"/>
                  </a:cubicBezTo>
                  <a:cubicBezTo>
                    <a:pt x="1287" y="3"/>
                    <a:pt x="1286" y="3"/>
                    <a:pt x="1287" y="2"/>
                  </a:cubicBezTo>
                  <a:cubicBezTo>
                    <a:pt x="1288" y="1"/>
                    <a:pt x="1289" y="0"/>
                    <a:pt x="1292" y="1"/>
                  </a:cubicBezTo>
                  <a:cubicBezTo>
                    <a:pt x="1294" y="1"/>
                    <a:pt x="1295" y="1"/>
                    <a:pt x="1296" y="3"/>
                  </a:cubicBezTo>
                  <a:cubicBezTo>
                    <a:pt x="1296" y="5"/>
                    <a:pt x="1297" y="5"/>
                    <a:pt x="1298" y="6"/>
                  </a:cubicBezTo>
                  <a:cubicBezTo>
                    <a:pt x="1299" y="7"/>
                    <a:pt x="1299" y="10"/>
                    <a:pt x="1299" y="11"/>
                  </a:cubicBezTo>
                  <a:cubicBezTo>
                    <a:pt x="1300" y="12"/>
                    <a:pt x="1300" y="13"/>
                    <a:pt x="1301" y="15"/>
                  </a:cubicBezTo>
                  <a:cubicBezTo>
                    <a:pt x="1302" y="17"/>
                    <a:pt x="1304" y="17"/>
                    <a:pt x="1304" y="18"/>
                  </a:cubicBezTo>
                  <a:cubicBezTo>
                    <a:pt x="1304" y="19"/>
                    <a:pt x="1305" y="19"/>
                    <a:pt x="1305" y="21"/>
                  </a:cubicBezTo>
                  <a:cubicBezTo>
                    <a:pt x="1306" y="23"/>
                    <a:pt x="1306" y="26"/>
                    <a:pt x="1306" y="29"/>
                  </a:cubicBezTo>
                  <a:cubicBezTo>
                    <a:pt x="1306" y="32"/>
                    <a:pt x="1306" y="33"/>
                    <a:pt x="1305" y="35"/>
                  </a:cubicBezTo>
                  <a:cubicBezTo>
                    <a:pt x="1305" y="37"/>
                    <a:pt x="1302" y="37"/>
                    <a:pt x="1301" y="38"/>
                  </a:cubicBezTo>
                  <a:cubicBezTo>
                    <a:pt x="1300" y="39"/>
                    <a:pt x="1296" y="40"/>
                    <a:pt x="1295" y="41"/>
                  </a:cubicBezTo>
                  <a:cubicBezTo>
                    <a:pt x="1295" y="42"/>
                    <a:pt x="1292" y="43"/>
                    <a:pt x="1292" y="45"/>
                  </a:cubicBezTo>
                  <a:cubicBezTo>
                    <a:pt x="1291" y="47"/>
                    <a:pt x="1291" y="46"/>
                    <a:pt x="1290" y="47"/>
                  </a:cubicBezTo>
                  <a:cubicBezTo>
                    <a:pt x="1288" y="49"/>
                    <a:pt x="1287" y="50"/>
                    <a:pt x="1286" y="51"/>
                  </a:cubicBezTo>
                  <a:cubicBezTo>
                    <a:pt x="1285" y="51"/>
                    <a:pt x="1285" y="52"/>
                    <a:pt x="1283" y="52"/>
                  </a:cubicBezTo>
                  <a:cubicBezTo>
                    <a:pt x="1281" y="53"/>
                    <a:pt x="1278" y="53"/>
                    <a:pt x="1278" y="54"/>
                  </a:cubicBezTo>
                  <a:cubicBezTo>
                    <a:pt x="1277" y="54"/>
                    <a:pt x="1275" y="57"/>
                    <a:pt x="1274" y="58"/>
                  </a:cubicBezTo>
                  <a:cubicBezTo>
                    <a:pt x="1274" y="59"/>
                    <a:pt x="1274" y="60"/>
                    <a:pt x="1274" y="62"/>
                  </a:cubicBezTo>
                  <a:cubicBezTo>
                    <a:pt x="1274" y="64"/>
                    <a:pt x="1276" y="66"/>
                    <a:pt x="1278" y="66"/>
                  </a:cubicBezTo>
                  <a:cubicBezTo>
                    <a:pt x="1280" y="67"/>
                    <a:pt x="1281" y="67"/>
                    <a:pt x="1283" y="67"/>
                  </a:cubicBezTo>
                  <a:cubicBezTo>
                    <a:pt x="1286" y="66"/>
                    <a:pt x="1285" y="66"/>
                    <a:pt x="1285" y="63"/>
                  </a:cubicBezTo>
                  <a:cubicBezTo>
                    <a:pt x="1284" y="61"/>
                    <a:pt x="1284" y="61"/>
                    <a:pt x="1284" y="59"/>
                  </a:cubicBezTo>
                  <a:cubicBezTo>
                    <a:pt x="1284" y="58"/>
                    <a:pt x="1285" y="57"/>
                    <a:pt x="1285" y="57"/>
                  </a:cubicBezTo>
                  <a:cubicBezTo>
                    <a:pt x="1285" y="57"/>
                    <a:pt x="1285" y="54"/>
                    <a:pt x="1289" y="54"/>
                  </a:cubicBezTo>
                  <a:cubicBezTo>
                    <a:pt x="1293" y="54"/>
                    <a:pt x="1295" y="55"/>
                    <a:pt x="1296" y="54"/>
                  </a:cubicBezTo>
                  <a:cubicBezTo>
                    <a:pt x="1298" y="53"/>
                    <a:pt x="1299" y="53"/>
                    <a:pt x="1301" y="51"/>
                  </a:cubicBezTo>
                  <a:cubicBezTo>
                    <a:pt x="1303" y="49"/>
                    <a:pt x="1305" y="48"/>
                    <a:pt x="1307" y="47"/>
                  </a:cubicBezTo>
                  <a:cubicBezTo>
                    <a:pt x="1308" y="46"/>
                    <a:pt x="1308" y="45"/>
                    <a:pt x="1311" y="43"/>
                  </a:cubicBezTo>
                  <a:cubicBezTo>
                    <a:pt x="1313" y="42"/>
                    <a:pt x="1316" y="39"/>
                    <a:pt x="1320" y="39"/>
                  </a:cubicBezTo>
                  <a:cubicBezTo>
                    <a:pt x="1324" y="39"/>
                    <a:pt x="1323" y="39"/>
                    <a:pt x="1327" y="38"/>
                  </a:cubicBezTo>
                  <a:cubicBezTo>
                    <a:pt x="1331" y="37"/>
                    <a:pt x="1328" y="37"/>
                    <a:pt x="1331" y="37"/>
                  </a:cubicBezTo>
                  <a:cubicBezTo>
                    <a:pt x="1335" y="37"/>
                    <a:pt x="1334" y="36"/>
                    <a:pt x="1337" y="37"/>
                  </a:cubicBezTo>
                  <a:cubicBezTo>
                    <a:pt x="1341" y="37"/>
                    <a:pt x="1340" y="37"/>
                    <a:pt x="1342" y="40"/>
                  </a:cubicBezTo>
                  <a:cubicBezTo>
                    <a:pt x="1344" y="42"/>
                    <a:pt x="1344" y="41"/>
                    <a:pt x="1344" y="44"/>
                  </a:cubicBezTo>
                  <a:cubicBezTo>
                    <a:pt x="1344" y="46"/>
                    <a:pt x="1345" y="46"/>
                    <a:pt x="1344" y="48"/>
                  </a:cubicBezTo>
                  <a:cubicBezTo>
                    <a:pt x="1342" y="49"/>
                    <a:pt x="1343" y="49"/>
                    <a:pt x="1341" y="51"/>
                  </a:cubicBezTo>
                  <a:cubicBezTo>
                    <a:pt x="1339" y="53"/>
                    <a:pt x="1340" y="53"/>
                    <a:pt x="1337" y="57"/>
                  </a:cubicBezTo>
                  <a:cubicBezTo>
                    <a:pt x="1335" y="60"/>
                    <a:pt x="1335" y="59"/>
                    <a:pt x="1333" y="62"/>
                  </a:cubicBezTo>
                  <a:cubicBezTo>
                    <a:pt x="1331" y="64"/>
                    <a:pt x="1329" y="65"/>
                    <a:pt x="1328" y="67"/>
                  </a:cubicBezTo>
                  <a:cubicBezTo>
                    <a:pt x="1326" y="69"/>
                    <a:pt x="1325" y="70"/>
                    <a:pt x="1324" y="72"/>
                  </a:cubicBezTo>
                  <a:cubicBezTo>
                    <a:pt x="1322" y="74"/>
                    <a:pt x="1323" y="75"/>
                    <a:pt x="1321" y="77"/>
                  </a:cubicBezTo>
                  <a:cubicBezTo>
                    <a:pt x="1318" y="80"/>
                    <a:pt x="1317" y="79"/>
                    <a:pt x="1315" y="81"/>
                  </a:cubicBezTo>
                  <a:cubicBezTo>
                    <a:pt x="1314" y="83"/>
                    <a:pt x="1312" y="85"/>
                    <a:pt x="1312" y="86"/>
                  </a:cubicBezTo>
                  <a:cubicBezTo>
                    <a:pt x="1312" y="86"/>
                    <a:pt x="1310" y="88"/>
                    <a:pt x="1309" y="91"/>
                  </a:cubicBezTo>
                  <a:cubicBezTo>
                    <a:pt x="1308" y="94"/>
                    <a:pt x="1307" y="95"/>
                    <a:pt x="1306" y="95"/>
                  </a:cubicBezTo>
                  <a:cubicBezTo>
                    <a:pt x="1305" y="96"/>
                    <a:pt x="1302" y="96"/>
                    <a:pt x="1302" y="99"/>
                  </a:cubicBezTo>
                  <a:cubicBezTo>
                    <a:pt x="1301" y="101"/>
                    <a:pt x="1300" y="102"/>
                    <a:pt x="1299" y="103"/>
                  </a:cubicBezTo>
                  <a:cubicBezTo>
                    <a:pt x="1299" y="104"/>
                    <a:pt x="1298" y="105"/>
                    <a:pt x="1298" y="106"/>
                  </a:cubicBezTo>
                  <a:cubicBezTo>
                    <a:pt x="1298" y="107"/>
                    <a:pt x="1298" y="108"/>
                    <a:pt x="1298" y="109"/>
                  </a:cubicBezTo>
                  <a:cubicBezTo>
                    <a:pt x="1298" y="109"/>
                    <a:pt x="1298" y="110"/>
                    <a:pt x="1300" y="110"/>
                  </a:cubicBezTo>
                  <a:cubicBezTo>
                    <a:pt x="1302" y="110"/>
                    <a:pt x="1303" y="110"/>
                    <a:pt x="1305" y="110"/>
                  </a:cubicBezTo>
                  <a:cubicBezTo>
                    <a:pt x="1307" y="109"/>
                    <a:pt x="1306" y="110"/>
                    <a:pt x="1309" y="108"/>
                  </a:cubicBezTo>
                  <a:cubicBezTo>
                    <a:pt x="1312" y="107"/>
                    <a:pt x="1314" y="105"/>
                    <a:pt x="1316" y="105"/>
                  </a:cubicBezTo>
                  <a:cubicBezTo>
                    <a:pt x="1317" y="104"/>
                    <a:pt x="1318" y="102"/>
                    <a:pt x="1323" y="102"/>
                  </a:cubicBezTo>
                  <a:cubicBezTo>
                    <a:pt x="1327" y="102"/>
                    <a:pt x="1327" y="99"/>
                    <a:pt x="1331" y="102"/>
                  </a:cubicBezTo>
                  <a:cubicBezTo>
                    <a:pt x="1335" y="104"/>
                    <a:pt x="1334" y="104"/>
                    <a:pt x="1336" y="106"/>
                  </a:cubicBezTo>
                  <a:cubicBezTo>
                    <a:pt x="1337" y="107"/>
                    <a:pt x="1338" y="107"/>
                    <a:pt x="1339" y="109"/>
                  </a:cubicBezTo>
                  <a:cubicBezTo>
                    <a:pt x="1339" y="110"/>
                    <a:pt x="1339" y="112"/>
                    <a:pt x="1339" y="113"/>
                  </a:cubicBezTo>
                  <a:cubicBezTo>
                    <a:pt x="1339" y="114"/>
                    <a:pt x="1340" y="115"/>
                    <a:pt x="1339" y="116"/>
                  </a:cubicBezTo>
                  <a:cubicBezTo>
                    <a:pt x="1337" y="117"/>
                    <a:pt x="1336" y="117"/>
                    <a:pt x="1335" y="119"/>
                  </a:cubicBezTo>
                  <a:cubicBezTo>
                    <a:pt x="1334" y="121"/>
                    <a:pt x="1334" y="121"/>
                    <a:pt x="1332" y="122"/>
                  </a:cubicBezTo>
                  <a:cubicBezTo>
                    <a:pt x="1329" y="122"/>
                    <a:pt x="1330" y="123"/>
                    <a:pt x="1328" y="124"/>
                  </a:cubicBezTo>
                  <a:cubicBezTo>
                    <a:pt x="1326" y="125"/>
                    <a:pt x="1326" y="125"/>
                    <a:pt x="1323" y="127"/>
                  </a:cubicBezTo>
                  <a:cubicBezTo>
                    <a:pt x="1321" y="129"/>
                    <a:pt x="1321" y="129"/>
                    <a:pt x="1319" y="130"/>
                  </a:cubicBezTo>
                  <a:cubicBezTo>
                    <a:pt x="1318" y="131"/>
                    <a:pt x="1317" y="130"/>
                    <a:pt x="1315" y="132"/>
                  </a:cubicBezTo>
                  <a:cubicBezTo>
                    <a:pt x="1314" y="134"/>
                    <a:pt x="1312" y="135"/>
                    <a:pt x="1311" y="136"/>
                  </a:cubicBezTo>
                  <a:cubicBezTo>
                    <a:pt x="1310" y="137"/>
                    <a:pt x="1308" y="138"/>
                    <a:pt x="1307" y="139"/>
                  </a:cubicBezTo>
                  <a:cubicBezTo>
                    <a:pt x="1306" y="140"/>
                    <a:pt x="1307" y="140"/>
                    <a:pt x="1305" y="141"/>
                  </a:cubicBezTo>
                  <a:cubicBezTo>
                    <a:pt x="1303" y="142"/>
                    <a:pt x="1301" y="142"/>
                    <a:pt x="1299" y="143"/>
                  </a:cubicBezTo>
                  <a:cubicBezTo>
                    <a:pt x="1298" y="143"/>
                    <a:pt x="1297" y="145"/>
                    <a:pt x="1295" y="145"/>
                  </a:cubicBezTo>
                  <a:cubicBezTo>
                    <a:pt x="1293" y="145"/>
                    <a:pt x="1292" y="145"/>
                    <a:pt x="1291" y="145"/>
                  </a:cubicBezTo>
                  <a:cubicBezTo>
                    <a:pt x="1290" y="146"/>
                    <a:pt x="1289" y="146"/>
                    <a:pt x="1288" y="148"/>
                  </a:cubicBezTo>
                  <a:cubicBezTo>
                    <a:pt x="1288" y="149"/>
                    <a:pt x="1287" y="149"/>
                    <a:pt x="1287" y="152"/>
                  </a:cubicBezTo>
                  <a:cubicBezTo>
                    <a:pt x="1287" y="154"/>
                    <a:pt x="1288" y="154"/>
                    <a:pt x="1289" y="156"/>
                  </a:cubicBezTo>
                  <a:cubicBezTo>
                    <a:pt x="1289" y="158"/>
                    <a:pt x="1291" y="160"/>
                    <a:pt x="1289" y="162"/>
                  </a:cubicBezTo>
                  <a:cubicBezTo>
                    <a:pt x="1288" y="164"/>
                    <a:pt x="1288" y="166"/>
                    <a:pt x="1286" y="168"/>
                  </a:cubicBezTo>
                  <a:cubicBezTo>
                    <a:pt x="1284" y="170"/>
                    <a:pt x="1284" y="170"/>
                    <a:pt x="1282" y="171"/>
                  </a:cubicBezTo>
                  <a:cubicBezTo>
                    <a:pt x="1281" y="172"/>
                    <a:pt x="1280" y="172"/>
                    <a:pt x="1278" y="175"/>
                  </a:cubicBezTo>
                  <a:cubicBezTo>
                    <a:pt x="1275" y="177"/>
                    <a:pt x="1274" y="177"/>
                    <a:pt x="1273" y="179"/>
                  </a:cubicBezTo>
                  <a:cubicBezTo>
                    <a:pt x="1272" y="182"/>
                    <a:pt x="1270" y="184"/>
                    <a:pt x="1272" y="186"/>
                  </a:cubicBezTo>
                  <a:cubicBezTo>
                    <a:pt x="1274" y="187"/>
                    <a:pt x="1272" y="187"/>
                    <a:pt x="1278" y="187"/>
                  </a:cubicBezTo>
                  <a:cubicBezTo>
                    <a:pt x="1283" y="186"/>
                    <a:pt x="1283" y="186"/>
                    <a:pt x="1287" y="185"/>
                  </a:cubicBezTo>
                  <a:cubicBezTo>
                    <a:pt x="1290" y="184"/>
                    <a:pt x="1290" y="183"/>
                    <a:pt x="1293" y="183"/>
                  </a:cubicBezTo>
                  <a:cubicBezTo>
                    <a:pt x="1295" y="182"/>
                    <a:pt x="1299" y="182"/>
                    <a:pt x="1301" y="180"/>
                  </a:cubicBezTo>
                  <a:cubicBezTo>
                    <a:pt x="1304" y="179"/>
                    <a:pt x="1303" y="178"/>
                    <a:pt x="1306" y="178"/>
                  </a:cubicBezTo>
                  <a:cubicBezTo>
                    <a:pt x="1310" y="178"/>
                    <a:pt x="1311" y="177"/>
                    <a:pt x="1313" y="180"/>
                  </a:cubicBezTo>
                  <a:cubicBezTo>
                    <a:pt x="1314" y="182"/>
                    <a:pt x="1316" y="182"/>
                    <a:pt x="1316" y="185"/>
                  </a:cubicBezTo>
                  <a:cubicBezTo>
                    <a:pt x="1317" y="188"/>
                    <a:pt x="1317" y="189"/>
                    <a:pt x="1316" y="190"/>
                  </a:cubicBezTo>
                  <a:cubicBezTo>
                    <a:pt x="1315" y="191"/>
                    <a:pt x="1318" y="194"/>
                    <a:pt x="1314" y="194"/>
                  </a:cubicBezTo>
                  <a:cubicBezTo>
                    <a:pt x="1310" y="195"/>
                    <a:pt x="1313" y="197"/>
                    <a:pt x="1309" y="197"/>
                  </a:cubicBezTo>
                  <a:cubicBezTo>
                    <a:pt x="1305" y="197"/>
                    <a:pt x="1304" y="197"/>
                    <a:pt x="1303" y="198"/>
                  </a:cubicBezTo>
                  <a:cubicBezTo>
                    <a:pt x="1302" y="199"/>
                    <a:pt x="1300" y="199"/>
                    <a:pt x="1299" y="201"/>
                  </a:cubicBezTo>
                  <a:cubicBezTo>
                    <a:pt x="1298" y="202"/>
                    <a:pt x="1300" y="203"/>
                    <a:pt x="1295" y="203"/>
                  </a:cubicBezTo>
                  <a:cubicBezTo>
                    <a:pt x="1290" y="202"/>
                    <a:pt x="1292" y="204"/>
                    <a:pt x="1290" y="201"/>
                  </a:cubicBezTo>
                  <a:cubicBezTo>
                    <a:pt x="1287" y="198"/>
                    <a:pt x="1287" y="200"/>
                    <a:pt x="1284" y="200"/>
                  </a:cubicBezTo>
                  <a:cubicBezTo>
                    <a:pt x="1282" y="200"/>
                    <a:pt x="1278" y="201"/>
                    <a:pt x="1277" y="202"/>
                  </a:cubicBezTo>
                  <a:cubicBezTo>
                    <a:pt x="1276" y="204"/>
                    <a:pt x="1275" y="205"/>
                    <a:pt x="1275" y="207"/>
                  </a:cubicBezTo>
                  <a:cubicBezTo>
                    <a:pt x="1275" y="209"/>
                    <a:pt x="1275" y="209"/>
                    <a:pt x="1275" y="213"/>
                  </a:cubicBezTo>
                  <a:cubicBezTo>
                    <a:pt x="1275" y="216"/>
                    <a:pt x="1275" y="215"/>
                    <a:pt x="1276" y="219"/>
                  </a:cubicBezTo>
                  <a:cubicBezTo>
                    <a:pt x="1276" y="222"/>
                    <a:pt x="1276" y="228"/>
                    <a:pt x="1277" y="233"/>
                  </a:cubicBezTo>
                  <a:cubicBezTo>
                    <a:pt x="1278" y="238"/>
                    <a:pt x="1278" y="240"/>
                    <a:pt x="1277" y="242"/>
                  </a:cubicBezTo>
                  <a:cubicBezTo>
                    <a:pt x="1277" y="245"/>
                    <a:pt x="1277" y="244"/>
                    <a:pt x="1277" y="248"/>
                  </a:cubicBezTo>
                  <a:cubicBezTo>
                    <a:pt x="1276" y="252"/>
                    <a:pt x="1274" y="252"/>
                    <a:pt x="1271" y="256"/>
                  </a:cubicBezTo>
                  <a:cubicBezTo>
                    <a:pt x="1269" y="260"/>
                    <a:pt x="1265" y="265"/>
                    <a:pt x="1262" y="266"/>
                  </a:cubicBezTo>
                  <a:cubicBezTo>
                    <a:pt x="1260" y="267"/>
                    <a:pt x="1259" y="273"/>
                    <a:pt x="1253" y="270"/>
                  </a:cubicBezTo>
                  <a:cubicBezTo>
                    <a:pt x="1246" y="266"/>
                    <a:pt x="1244" y="263"/>
                    <a:pt x="1241" y="260"/>
                  </a:cubicBezTo>
                  <a:cubicBezTo>
                    <a:pt x="1239" y="257"/>
                    <a:pt x="1235" y="255"/>
                    <a:pt x="1233" y="253"/>
                  </a:cubicBezTo>
                  <a:cubicBezTo>
                    <a:pt x="1231" y="251"/>
                    <a:pt x="1229" y="248"/>
                    <a:pt x="1227" y="246"/>
                  </a:cubicBezTo>
                  <a:cubicBezTo>
                    <a:pt x="1225" y="245"/>
                    <a:pt x="1222" y="243"/>
                    <a:pt x="1220" y="241"/>
                  </a:cubicBezTo>
                  <a:cubicBezTo>
                    <a:pt x="1218" y="240"/>
                    <a:pt x="1218" y="240"/>
                    <a:pt x="1218" y="239"/>
                  </a:cubicBezTo>
                  <a:cubicBezTo>
                    <a:pt x="1218" y="238"/>
                    <a:pt x="1220" y="238"/>
                    <a:pt x="1222" y="238"/>
                  </a:cubicBezTo>
                  <a:cubicBezTo>
                    <a:pt x="1225" y="239"/>
                    <a:pt x="1225" y="240"/>
                    <a:pt x="1229" y="240"/>
                  </a:cubicBezTo>
                  <a:cubicBezTo>
                    <a:pt x="1232" y="241"/>
                    <a:pt x="1237" y="242"/>
                    <a:pt x="1239" y="242"/>
                  </a:cubicBezTo>
                  <a:cubicBezTo>
                    <a:pt x="1240" y="242"/>
                    <a:pt x="1241" y="243"/>
                    <a:pt x="1245" y="241"/>
                  </a:cubicBezTo>
                  <a:cubicBezTo>
                    <a:pt x="1249" y="239"/>
                    <a:pt x="1250" y="240"/>
                    <a:pt x="1251" y="238"/>
                  </a:cubicBezTo>
                  <a:cubicBezTo>
                    <a:pt x="1252" y="236"/>
                    <a:pt x="1253" y="237"/>
                    <a:pt x="1253" y="235"/>
                  </a:cubicBezTo>
                  <a:cubicBezTo>
                    <a:pt x="1253" y="233"/>
                    <a:pt x="1253" y="230"/>
                    <a:pt x="1253" y="229"/>
                  </a:cubicBezTo>
                  <a:cubicBezTo>
                    <a:pt x="1253" y="228"/>
                    <a:pt x="1253" y="227"/>
                    <a:pt x="1252" y="223"/>
                  </a:cubicBezTo>
                  <a:cubicBezTo>
                    <a:pt x="1251" y="220"/>
                    <a:pt x="1250" y="217"/>
                    <a:pt x="1250" y="216"/>
                  </a:cubicBezTo>
                  <a:cubicBezTo>
                    <a:pt x="1250" y="214"/>
                    <a:pt x="1249" y="212"/>
                    <a:pt x="1248" y="211"/>
                  </a:cubicBezTo>
                  <a:cubicBezTo>
                    <a:pt x="1247" y="209"/>
                    <a:pt x="1248" y="208"/>
                    <a:pt x="1244" y="208"/>
                  </a:cubicBezTo>
                  <a:cubicBezTo>
                    <a:pt x="1239" y="209"/>
                    <a:pt x="1237" y="210"/>
                    <a:pt x="1233" y="212"/>
                  </a:cubicBezTo>
                  <a:cubicBezTo>
                    <a:pt x="1229" y="213"/>
                    <a:pt x="1227" y="215"/>
                    <a:pt x="1225" y="216"/>
                  </a:cubicBezTo>
                  <a:cubicBezTo>
                    <a:pt x="1223" y="217"/>
                    <a:pt x="1220" y="217"/>
                    <a:pt x="1218" y="220"/>
                  </a:cubicBezTo>
                  <a:cubicBezTo>
                    <a:pt x="1216" y="222"/>
                    <a:pt x="1213" y="221"/>
                    <a:pt x="1209" y="221"/>
                  </a:cubicBezTo>
                  <a:cubicBezTo>
                    <a:pt x="1206" y="220"/>
                    <a:pt x="1205" y="219"/>
                    <a:pt x="1203" y="218"/>
                  </a:cubicBezTo>
                  <a:cubicBezTo>
                    <a:pt x="1202" y="218"/>
                    <a:pt x="1200" y="217"/>
                    <a:pt x="1197" y="215"/>
                  </a:cubicBezTo>
                  <a:cubicBezTo>
                    <a:pt x="1194" y="212"/>
                    <a:pt x="1193" y="211"/>
                    <a:pt x="1193" y="209"/>
                  </a:cubicBezTo>
                  <a:cubicBezTo>
                    <a:pt x="1193" y="207"/>
                    <a:pt x="1191" y="203"/>
                    <a:pt x="1192" y="202"/>
                  </a:cubicBezTo>
                  <a:cubicBezTo>
                    <a:pt x="1194" y="201"/>
                    <a:pt x="1195" y="201"/>
                    <a:pt x="1197" y="200"/>
                  </a:cubicBezTo>
                  <a:cubicBezTo>
                    <a:pt x="1199" y="200"/>
                    <a:pt x="1201" y="200"/>
                    <a:pt x="1203" y="199"/>
                  </a:cubicBezTo>
                  <a:cubicBezTo>
                    <a:pt x="1205" y="199"/>
                    <a:pt x="1205" y="198"/>
                    <a:pt x="1209" y="198"/>
                  </a:cubicBezTo>
                  <a:cubicBezTo>
                    <a:pt x="1212" y="199"/>
                    <a:pt x="1212" y="198"/>
                    <a:pt x="1214" y="198"/>
                  </a:cubicBezTo>
                  <a:cubicBezTo>
                    <a:pt x="1216" y="198"/>
                    <a:pt x="1216" y="197"/>
                    <a:pt x="1220" y="197"/>
                  </a:cubicBezTo>
                  <a:cubicBezTo>
                    <a:pt x="1224" y="196"/>
                    <a:pt x="1222" y="196"/>
                    <a:pt x="1226" y="195"/>
                  </a:cubicBezTo>
                  <a:cubicBezTo>
                    <a:pt x="1229" y="195"/>
                    <a:pt x="1229" y="194"/>
                    <a:pt x="1232" y="194"/>
                  </a:cubicBezTo>
                  <a:cubicBezTo>
                    <a:pt x="1236" y="194"/>
                    <a:pt x="1241" y="194"/>
                    <a:pt x="1242" y="193"/>
                  </a:cubicBezTo>
                  <a:cubicBezTo>
                    <a:pt x="1243" y="193"/>
                    <a:pt x="1244" y="193"/>
                    <a:pt x="1246" y="193"/>
                  </a:cubicBezTo>
                  <a:cubicBezTo>
                    <a:pt x="1247" y="192"/>
                    <a:pt x="1247" y="192"/>
                    <a:pt x="1248" y="192"/>
                  </a:cubicBezTo>
                  <a:cubicBezTo>
                    <a:pt x="1249" y="191"/>
                    <a:pt x="1250" y="192"/>
                    <a:pt x="1250" y="189"/>
                  </a:cubicBezTo>
                  <a:cubicBezTo>
                    <a:pt x="1250" y="186"/>
                    <a:pt x="1249" y="188"/>
                    <a:pt x="1249" y="186"/>
                  </a:cubicBezTo>
                  <a:cubicBezTo>
                    <a:pt x="1248" y="184"/>
                    <a:pt x="1248" y="184"/>
                    <a:pt x="1248" y="182"/>
                  </a:cubicBezTo>
                  <a:cubicBezTo>
                    <a:pt x="1249" y="179"/>
                    <a:pt x="1252" y="180"/>
                    <a:pt x="1252" y="180"/>
                  </a:cubicBezTo>
                  <a:cubicBezTo>
                    <a:pt x="1252" y="180"/>
                    <a:pt x="1256" y="177"/>
                    <a:pt x="1257" y="175"/>
                  </a:cubicBezTo>
                  <a:cubicBezTo>
                    <a:pt x="1258" y="174"/>
                    <a:pt x="1258" y="176"/>
                    <a:pt x="1258" y="173"/>
                  </a:cubicBezTo>
                  <a:cubicBezTo>
                    <a:pt x="1259" y="170"/>
                    <a:pt x="1260" y="169"/>
                    <a:pt x="1258" y="167"/>
                  </a:cubicBezTo>
                  <a:cubicBezTo>
                    <a:pt x="1256" y="166"/>
                    <a:pt x="1255" y="166"/>
                    <a:pt x="1252" y="166"/>
                  </a:cubicBezTo>
                  <a:cubicBezTo>
                    <a:pt x="1248" y="166"/>
                    <a:pt x="1244" y="167"/>
                    <a:pt x="1244" y="165"/>
                  </a:cubicBezTo>
                  <a:cubicBezTo>
                    <a:pt x="1243" y="164"/>
                    <a:pt x="1241" y="161"/>
                    <a:pt x="1242" y="160"/>
                  </a:cubicBezTo>
                  <a:cubicBezTo>
                    <a:pt x="1243" y="160"/>
                    <a:pt x="1243" y="159"/>
                    <a:pt x="1247" y="159"/>
                  </a:cubicBezTo>
                  <a:cubicBezTo>
                    <a:pt x="1250" y="158"/>
                    <a:pt x="1247" y="157"/>
                    <a:pt x="1252" y="157"/>
                  </a:cubicBezTo>
                  <a:cubicBezTo>
                    <a:pt x="1256" y="157"/>
                    <a:pt x="1256" y="157"/>
                    <a:pt x="1258" y="156"/>
                  </a:cubicBezTo>
                  <a:cubicBezTo>
                    <a:pt x="1261" y="156"/>
                    <a:pt x="1260" y="156"/>
                    <a:pt x="1263" y="154"/>
                  </a:cubicBezTo>
                  <a:cubicBezTo>
                    <a:pt x="1265" y="152"/>
                    <a:pt x="1264" y="152"/>
                    <a:pt x="1266" y="151"/>
                  </a:cubicBezTo>
                  <a:cubicBezTo>
                    <a:pt x="1268" y="149"/>
                    <a:pt x="1266" y="148"/>
                    <a:pt x="1270" y="148"/>
                  </a:cubicBezTo>
                  <a:cubicBezTo>
                    <a:pt x="1273" y="148"/>
                    <a:pt x="1271" y="147"/>
                    <a:pt x="1275" y="146"/>
                  </a:cubicBezTo>
                  <a:cubicBezTo>
                    <a:pt x="1279" y="146"/>
                    <a:pt x="1281" y="143"/>
                    <a:pt x="1285" y="143"/>
                  </a:cubicBezTo>
                  <a:cubicBezTo>
                    <a:pt x="1289" y="142"/>
                    <a:pt x="1289" y="141"/>
                    <a:pt x="1291" y="140"/>
                  </a:cubicBezTo>
                  <a:cubicBezTo>
                    <a:pt x="1294" y="139"/>
                    <a:pt x="1299" y="137"/>
                    <a:pt x="1301" y="134"/>
                  </a:cubicBezTo>
                  <a:cubicBezTo>
                    <a:pt x="1302" y="131"/>
                    <a:pt x="1301" y="131"/>
                    <a:pt x="1303" y="129"/>
                  </a:cubicBezTo>
                  <a:cubicBezTo>
                    <a:pt x="1305" y="128"/>
                    <a:pt x="1305" y="128"/>
                    <a:pt x="1305" y="126"/>
                  </a:cubicBezTo>
                  <a:cubicBezTo>
                    <a:pt x="1305" y="125"/>
                    <a:pt x="1305" y="123"/>
                    <a:pt x="1303" y="122"/>
                  </a:cubicBezTo>
                  <a:cubicBezTo>
                    <a:pt x="1302" y="122"/>
                    <a:pt x="1302" y="121"/>
                    <a:pt x="1300" y="121"/>
                  </a:cubicBezTo>
                  <a:cubicBezTo>
                    <a:pt x="1297" y="121"/>
                    <a:pt x="1295" y="121"/>
                    <a:pt x="1295" y="122"/>
                  </a:cubicBezTo>
                  <a:cubicBezTo>
                    <a:pt x="1294" y="122"/>
                    <a:pt x="1291" y="123"/>
                    <a:pt x="1289" y="126"/>
                  </a:cubicBezTo>
                  <a:cubicBezTo>
                    <a:pt x="1288" y="129"/>
                    <a:pt x="1285" y="131"/>
                    <a:pt x="1284" y="132"/>
                  </a:cubicBezTo>
                  <a:cubicBezTo>
                    <a:pt x="1283" y="133"/>
                    <a:pt x="1279" y="134"/>
                    <a:pt x="1276" y="134"/>
                  </a:cubicBezTo>
                  <a:cubicBezTo>
                    <a:pt x="1274" y="133"/>
                    <a:pt x="1273" y="132"/>
                    <a:pt x="1271" y="132"/>
                  </a:cubicBezTo>
                  <a:cubicBezTo>
                    <a:pt x="1270" y="131"/>
                    <a:pt x="1272" y="132"/>
                    <a:pt x="1266" y="132"/>
                  </a:cubicBezTo>
                  <a:cubicBezTo>
                    <a:pt x="1261" y="133"/>
                    <a:pt x="1263" y="134"/>
                    <a:pt x="1260" y="136"/>
                  </a:cubicBezTo>
                  <a:cubicBezTo>
                    <a:pt x="1258" y="137"/>
                    <a:pt x="1255" y="138"/>
                    <a:pt x="1254" y="139"/>
                  </a:cubicBezTo>
                  <a:cubicBezTo>
                    <a:pt x="1253" y="140"/>
                    <a:pt x="1251" y="142"/>
                    <a:pt x="1248" y="142"/>
                  </a:cubicBezTo>
                  <a:cubicBezTo>
                    <a:pt x="1246" y="142"/>
                    <a:pt x="1243" y="144"/>
                    <a:pt x="1238" y="147"/>
                  </a:cubicBezTo>
                  <a:cubicBezTo>
                    <a:pt x="1233" y="149"/>
                    <a:pt x="1231" y="149"/>
                    <a:pt x="1225" y="149"/>
                  </a:cubicBezTo>
                  <a:cubicBezTo>
                    <a:pt x="1220" y="150"/>
                    <a:pt x="1218" y="150"/>
                    <a:pt x="1216" y="148"/>
                  </a:cubicBezTo>
                  <a:cubicBezTo>
                    <a:pt x="1214" y="147"/>
                    <a:pt x="1211" y="144"/>
                    <a:pt x="1209" y="142"/>
                  </a:cubicBezTo>
                  <a:cubicBezTo>
                    <a:pt x="1208" y="140"/>
                    <a:pt x="1208" y="139"/>
                    <a:pt x="1209" y="137"/>
                  </a:cubicBezTo>
                  <a:cubicBezTo>
                    <a:pt x="1210" y="135"/>
                    <a:pt x="1211" y="135"/>
                    <a:pt x="1214" y="133"/>
                  </a:cubicBezTo>
                  <a:cubicBezTo>
                    <a:pt x="1217" y="132"/>
                    <a:pt x="1214" y="131"/>
                    <a:pt x="1218" y="131"/>
                  </a:cubicBezTo>
                  <a:cubicBezTo>
                    <a:pt x="1222" y="131"/>
                    <a:pt x="1222" y="130"/>
                    <a:pt x="1226" y="130"/>
                  </a:cubicBezTo>
                  <a:cubicBezTo>
                    <a:pt x="1230" y="130"/>
                    <a:pt x="1232" y="130"/>
                    <a:pt x="1236" y="130"/>
                  </a:cubicBezTo>
                  <a:cubicBezTo>
                    <a:pt x="1240" y="130"/>
                    <a:pt x="1241" y="131"/>
                    <a:pt x="1245" y="130"/>
                  </a:cubicBezTo>
                  <a:cubicBezTo>
                    <a:pt x="1249" y="129"/>
                    <a:pt x="1250" y="129"/>
                    <a:pt x="1252" y="128"/>
                  </a:cubicBezTo>
                  <a:cubicBezTo>
                    <a:pt x="1253" y="127"/>
                    <a:pt x="1253" y="127"/>
                    <a:pt x="1255" y="126"/>
                  </a:cubicBezTo>
                  <a:cubicBezTo>
                    <a:pt x="1257" y="125"/>
                    <a:pt x="1258" y="123"/>
                    <a:pt x="1257" y="121"/>
                  </a:cubicBezTo>
                  <a:cubicBezTo>
                    <a:pt x="1255" y="120"/>
                    <a:pt x="1254" y="120"/>
                    <a:pt x="1252" y="117"/>
                  </a:cubicBezTo>
                  <a:cubicBezTo>
                    <a:pt x="1250" y="114"/>
                    <a:pt x="1251" y="114"/>
                    <a:pt x="1249" y="113"/>
                  </a:cubicBezTo>
                  <a:cubicBezTo>
                    <a:pt x="1246" y="113"/>
                    <a:pt x="1246" y="112"/>
                    <a:pt x="1243" y="113"/>
                  </a:cubicBezTo>
                  <a:cubicBezTo>
                    <a:pt x="1240" y="114"/>
                    <a:pt x="1238" y="117"/>
                    <a:pt x="1237" y="118"/>
                  </a:cubicBezTo>
                  <a:cubicBezTo>
                    <a:pt x="1236" y="118"/>
                    <a:pt x="1232" y="120"/>
                    <a:pt x="1230" y="120"/>
                  </a:cubicBezTo>
                  <a:cubicBezTo>
                    <a:pt x="1228" y="121"/>
                    <a:pt x="1224" y="121"/>
                    <a:pt x="1224" y="119"/>
                  </a:cubicBezTo>
                  <a:cubicBezTo>
                    <a:pt x="1223" y="117"/>
                    <a:pt x="1223" y="114"/>
                    <a:pt x="1223" y="113"/>
                  </a:cubicBezTo>
                  <a:cubicBezTo>
                    <a:pt x="1223" y="111"/>
                    <a:pt x="1224" y="109"/>
                    <a:pt x="1226" y="107"/>
                  </a:cubicBezTo>
                  <a:cubicBezTo>
                    <a:pt x="1229" y="106"/>
                    <a:pt x="1229" y="106"/>
                    <a:pt x="1231" y="105"/>
                  </a:cubicBezTo>
                  <a:cubicBezTo>
                    <a:pt x="1233" y="104"/>
                    <a:pt x="1234" y="105"/>
                    <a:pt x="1234" y="102"/>
                  </a:cubicBezTo>
                  <a:cubicBezTo>
                    <a:pt x="1234" y="98"/>
                    <a:pt x="1232" y="98"/>
                    <a:pt x="1232" y="98"/>
                  </a:cubicBezTo>
                  <a:cubicBezTo>
                    <a:pt x="1232" y="98"/>
                    <a:pt x="1231" y="97"/>
                    <a:pt x="1230" y="95"/>
                  </a:cubicBezTo>
                  <a:cubicBezTo>
                    <a:pt x="1229" y="94"/>
                    <a:pt x="1229" y="94"/>
                    <a:pt x="1227" y="94"/>
                  </a:cubicBezTo>
                  <a:cubicBezTo>
                    <a:pt x="1226" y="94"/>
                    <a:pt x="1224" y="94"/>
                    <a:pt x="1224" y="94"/>
                  </a:cubicBezTo>
                  <a:cubicBezTo>
                    <a:pt x="1224" y="94"/>
                    <a:pt x="1224" y="93"/>
                    <a:pt x="1223" y="92"/>
                  </a:cubicBezTo>
                  <a:cubicBezTo>
                    <a:pt x="1223" y="92"/>
                    <a:pt x="1223" y="90"/>
                    <a:pt x="1221" y="91"/>
                  </a:cubicBezTo>
                  <a:cubicBezTo>
                    <a:pt x="1218" y="93"/>
                    <a:pt x="1218" y="93"/>
                    <a:pt x="1218" y="93"/>
                  </a:cubicBezTo>
                  <a:cubicBezTo>
                    <a:pt x="1219" y="94"/>
                    <a:pt x="1220" y="94"/>
                    <a:pt x="1221" y="95"/>
                  </a:cubicBezTo>
                  <a:cubicBezTo>
                    <a:pt x="1222" y="96"/>
                    <a:pt x="1222" y="96"/>
                    <a:pt x="1221" y="97"/>
                  </a:cubicBezTo>
                  <a:cubicBezTo>
                    <a:pt x="1220" y="97"/>
                    <a:pt x="1220" y="96"/>
                    <a:pt x="1217" y="99"/>
                  </a:cubicBezTo>
                  <a:cubicBezTo>
                    <a:pt x="1214" y="102"/>
                    <a:pt x="1213" y="103"/>
                    <a:pt x="1212" y="104"/>
                  </a:cubicBezTo>
                  <a:cubicBezTo>
                    <a:pt x="1211" y="105"/>
                    <a:pt x="1210" y="109"/>
                    <a:pt x="1209" y="109"/>
                  </a:cubicBezTo>
                  <a:cubicBezTo>
                    <a:pt x="1209" y="110"/>
                    <a:pt x="1208" y="113"/>
                    <a:pt x="1207" y="115"/>
                  </a:cubicBezTo>
                  <a:cubicBezTo>
                    <a:pt x="1206" y="117"/>
                    <a:pt x="1207" y="118"/>
                    <a:pt x="1205" y="120"/>
                  </a:cubicBezTo>
                  <a:cubicBezTo>
                    <a:pt x="1203" y="122"/>
                    <a:pt x="1199" y="124"/>
                    <a:pt x="1198" y="125"/>
                  </a:cubicBezTo>
                  <a:cubicBezTo>
                    <a:pt x="1197" y="125"/>
                    <a:pt x="1194" y="126"/>
                    <a:pt x="1191" y="126"/>
                  </a:cubicBezTo>
                  <a:cubicBezTo>
                    <a:pt x="1188" y="126"/>
                    <a:pt x="1184" y="128"/>
                    <a:pt x="1182" y="126"/>
                  </a:cubicBezTo>
                  <a:cubicBezTo>
                    <a:pt x="1181" y="123"/>
                    <a:pt x="1179" y="123"/>
                    <a:pt x="1178" y="121"/>
                  </a:cubicBezTo>
                  <a:cubicBezTo>
                    <a:pt x="1176" y="119"/>
                    <a:pt x="1175" y="117"/>
                    <a:pt x="1177" y="115"/>
                  </a:cubicBezTo>
                  <a:cubicBezTo>
                    <a:pt x="1179" y="114"/>
                    <a:pt x="1181" y="112"/>
                    <a:pt x="1183" y="109"/>
                  </a:cubicBezTo>
                  <a:cubicBezTo>
                    <a:pt x="1186" y="107"/>
                    <a:pt x="1186" y="106"/>
                    <a:pt x="1188" y="105"/>
                  </a:cubicBezTo>
                  <a:cubicBezTo>
                    <a:pt x="1190" y="103"/>
                    <a:pt x="1191" y="102"/>
                    <a:pt x="1191" y="99"/>
                  </a:cubicBezTo>
                  <a:cubicBezTo>
                    <a:pt x="1192" y="97"/>
                    <a:pt x="1192" y="94"/>
                    <a:pt x="1192" y="93"/>
                  </a:cubicBezTo>
                  <a:cubicBezTo>
                    <a:pt x="1192" y="92"/>
                    <a:pt x="1192" y="91"/>
                    <a:pt x="1191" y="88"/>
                  </a:cubicBezTo>
                  <a:cubicBezTo>
                    <a:pt x="1189" y="86"/>
                    <a:pt x="1188" y="84"/>
                    <a:pt x="1187" y="82"/>
                  </a:cubicBezTo>
                  <a:cubicBezTo>
                    <a:pt x="1187" y="81"/>
                    <a:pt x="1184" y="78"/>
                    <a:pt x="1184" y="74"/>
                  </a:cubicBezTo>
                  <a:cubicBezTo>
                    <a:pt x="1184" y="71"/>
                    <a:pt x="1184" y="68"/>
                    <a:pt x="1188" y="68"/>
                  </a:cubicBezTo>
                  <a:close/>
                  <a:moveTo>
                    <a:pt x="1171" y="130"/>
                  </a:moveTo>
                  <a:cubicBezTo>
                    <a:pt x="1172" y="130"/>
                    <a:pt x="1174" y="130"/>
                    <a:pt x="1175" y="134"/>
                  </a:cubicBezTo>
                  <a:cubicBezTo>
                    <a:pt x="1176" y="138"/>
                    <a:pt x="1177" y="137"/>
                    <a:pt x="1176" y="140"/>
                  </a:cubicBezTo>
                  <a:cubicBezTo>
                    <a:pt x="1176" y="143"/>
                    <a:pt x="1174" y="144"/>
                    <a:pt x="1173" y="147"/>
                  </a:cubicBezTo>
                  <a:cubicBezTo>
                    <a:pt x="1171" y="149"/>
                    <a:pt x="1170" y="149"/>
                    <a:pt x="1169" y="152"/>
                  </a:cubicBezTo>
                  <a:cubicBezTo>
                    <a:pt x="1168" y="155"/>
                    <a:pt x="1168" y="154"/>
                    <a:pt x="1168" y="157"/>
                  </a:cubicBezTo>
                  <a:cubicBezTo>
                    <a:pt x="1168" y="160"/>
                    <a:pt x="1169" y="161"/>
                    <a:pt x="1171" y="161"/>
                  </a:cubicBezTo>
                  <a:cubicBezTo>
                    <a:pt x="1173" y="160"/>
                    <a:pt x="1174" y="160"/>
                    <a:pt x="1175" y="160"/>
                  </a:cubicBezTo>
                  <a:cubicBezTo>
                    <a:pt x="1176" y="159"/>
                    <a:pt x="1178" y="158"/>
                    <a:pt x="1179" y="157"/>
                  </a:cubicBezTo>
                  <a:cubicBezTo>
                    <a:pt x="1181" y="156"/>
                    <a:pt x="1180" y="156"/>
                    <a:pt x="1182" y="156"/>
                  </a:cubicBezTo>
                  <a:cubicBezTo>
                    <a:pt x="1183" y="156"/>
                    <a:pt x="1184" y="155"/>
                    <a:pt x="1184" y="155"/>
                  </a:cubicBezTo>
                  <a:cubicBezTo>
                    <a:pt x="1184" y="155"/>
                    <a:pt x="1185" y="157"/>
                    <a:pt x="1185" y="159"/>
                  </a:cubicBezTo>
                  <a:cubicBezTo>
                    <a:pt x="1184" y="161"/>
                    <a:pt x="1185" y="161"/>
                    <a:pt x="1184" y="163"/>
                  </a:cubicBezTo>
                  <a:cubicBezTo>
                    <a:pt x="1183" y="164"/>
                    <a:pt x="1184" y="165"/>
                    <a:pt x="1182" y="166"/>
                  </a:cubicBezTo>
                  <a:cubicBezTo>
                    <a:pt x="1181" y="167"/>
                    <a:pt x="1179" y="168"/>
                    <a:pt x="1178" y="170"/>
                  </a:cubicBezTo>
                  <a:cubicBezTo>
                    <a:pt x="1177" y="172"/>
                    <a:pt x="1175" y="172"/>
                    <a:pt x="1174" y="175"/>
                  </a:cubicBezTo>
                  <a:cubicBezTo>
                    <a:pt x="1173" y="177"/>
                    <a:pt x="1173" y="176"/>
                    <a:pt x="1172" y="181"/>
                  </a:cubicBezTo>
                  <a:cubicBezTo>
                    <a:pt x="1172" y="187"/>
                    <a:pt x="1172" y="187"/>
                    <a:pt x="1168" y="190"/>
                  </a:cubicBezTo>
                  <a:cubicBezTo>
                    <a:pt x="1164" y="193"/>
                    <a:pt x="1166" y="195"/>
                    <a:pt x="1160" y="195"/>
                  </a:cubicBezTo>
                  <a:cubicBezTo>
                    <a:pt x="1154" y="196"/>
                    <a:pt x="1156" y="197"/>
                    <a:pt x="1151" y="193"/>
                  </a:cubicBezTo>
                  <a:cubicBezTo>
                    <a:pt x="1146" y="189"/>
                    <a:pt x="1146" y="190"/>
                    <a:pt x="1146" y="188"/>
                  </a:cubicBezTo>
                  <a:cubicBezTo>
                    <a:pt x="1145" y="185"/>
                    <a:pt x="1146" y="183"/>
                    <a:pt x="1143" y="180"/>
                  </a:cubicBezTo>
                  <a:cubicBezTo>
                    <a:pt x="1139" y="178"/>
                    <a:pt x="1139" y="176"/>
                    <a:pt x="1139" y="174"/>
                  </a:cubicBezTo>
                  <a:cubicBezTo>
                    <a:pt x="1138" y="172"/>
                    <a:pt x="1137" y="168"/>
                    <a:pt x="1140" y="165"/>
                  </a:cubicBezTo>
                  <a:cubicBezTo>
                    <a:pt x="1144" y="162"/>
                    <a:pt x="1146" y="160"/>
                    <a:pt x="1148" y="156"/>
                  </a:cubicBezTo>
                  <a:cubicBezTo>
                    <a:pt x="1150" y="153"/>
                    <a:pt x="1149" y="154"/>
                    <a:pt x="1153" y="150"/>
                  </a:cubicBezTo>
                  <a:cubicBezTo>
                    <a:pt x="1157" y="146"/>
                    <a:pt x="1159" y="144"/>
                    <a:pt x="1161" y="140"/>
                  </a:cubicBezTo>
                  <a:cubicBezTo>
                    <a:pt x="1163" y="136"/>
                    <a:pt x="1166" y="135"/>
                    <a:pt x="1167" y="133"/>
                  </a:cubicBezTo>
                  <a:cubicBezTo>
                    <a:pt x="1169" y="131"/>
                    <a:pt x="1170" y="130"/>
                    <a:pt x="1171"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iṩ1ïḓê">
              <a:extLst>
                <a:ext uri="{FF2B5EF4-FFF2-40B4-BE49-F238E27FC236}">
                  <a16:creationId xmlns:a16="http://schemas.microsoft.com/office/drawing/2014/main" xmlns="" id="{06C27D9F-675B-447C-9818-BBADE0DEC773}"/>
                </a:ext>
              </a:extLst>
            </p:cNvPr>
            <p:cNvSpPr/>
            <p:nvPr/>
          </p:nvSpPr>
          <p:spPr bwMode="auto">
            <a:xfrm>
              <a:off x="9789319" y="4003676"/>
              <a:ext cx="193675" cy="203200"/>
            </a:xfrm>
            <a:custGeom>
              <a:avLst/>
              <a:gdLst>
                <a:gd name="T0" fmla="*/ 38 w 46"/>
                <a:gd name="T1" fmla="*/ 1 h 48"/>
                <a:gd name="T2" fmla="*/ 30 w 46"/>
                <a:gd name="T3" fmla="*/ 14 h 48"/>
                <a:gd name="T4" fmla="*/ 26 w 46"/>
                <a:gd name="T5" fmla="*/ 22 h 48"/>
                <a:gd name="T6" fmla="*/ 11 w 46"/>
                <a:gd name="T7" fmla="*/ 0 h 48"/>
                <a:gd name="T8" fmla="*/ 5 w 46"/>
                <a:gd name="T9" fmla="*/ 1 h 48"/>
                <a:gd name="T10" fmla="*/ 0 w 46"/>
                <a:gd name="T11" fmla="*/ 2 h 48"/>
                <a:gd name="T12" fmla="*/ 0 w 46"/>
                <a:gd name="T13" fmla="*/ 4 h 48"/>
                <a:gd name="T14" fmla="*/ 3 w 46"/>
                <a:gd name="T15" fmla="*/ 5 h 48"/>
                <a:gd name="T16" fmla="*/ 5 w 46"/>
                <a:gd name="T17" fmla="*/ 7 h 48"/>
                <a:gd name="T18" fmla="*/ 11 w 46"/>
                <a:gd name="T19" fmla="*/ 15 h 48"/>
                <a:gd name="T20" fmla="*/ 19 w 46"/>
                <a:gd name="T21" fmla="*/ 29 h 48"/>
                <a:gd name="T22" fmla="*/ 19 w 46"/>
                <a:gd name="T23" fmla="*/ 34 h 48"/>
                <a:gd name="T24" fmla="*/ 19 w 46"/>
                <a:gd name="T25" fmla="*/ 45 h 48"/>
                <a:gd name="T26" fmla="*/ 16 w 46"/>
                <a:gd name="T27" fmla="*/ 46 h 48"/>
                <a:gd name="T28" fmla="*/ 13 w 46"/>
                <a:gd name="T29" fmla="*/ 46 h 48"/>
                <a:gd name="T30" fmla="*/ 13 w 46"/>
                <a:gd name="T31" fmla="*/ 48 h 48"/>
                <a:gd name="T32" fmla="*/ 36 w 46"/>
                <a:gd name="T33" fmla="*/ 48 h 48"/>
                <a:gd name="T34" fmla="*/ 36 w 46"/>
                <a:gd name="T35" fmla="*/ 46 h 48"/>
                <a:gd name="T36" fmla="*/ 33 w 46"/>
                <a:gd name="T37" fmla="*/ 46 h 48"/>
                <a:gd name="T38" fmla="*/ 30 w 46"/>
                <a:gd name="T39" fmla="*/ 45 h 48"/>
                <a:gd name="T40" fmla="*/ 29 w 46"/>
                <a:gd name="T41" fmla="*/ 43 h 48"/>
                <a:gd name="T42" fmla="*/ 29 w 46"/>
                <a:gd name="T43" fmla="*/ 33 h 48"/>
                <a:gd name="T44" fmla="*/ 29 w 46"/>
                <a:gd name="T45" fmla="*/ 28 h 48"/>
                <a:gd name="T46" fmla="*/ 36 w 46"/>
                <a:gd name="T47" fmla="*/ 16 h 48"/>
                <a:gd name="T48" fmla="*/ 46 w 46"/>
                <a:gd name="T49" fmla="*/ 2 h 48"/>
                <a:gd name="T50" fmla="*/ 46 w 46"/>
                <a:gd name="T51" fmla="*/ 1 h 48"/>
                <a:gd name="T52" fmla="*/ 38 w 46"/>
                <a:gd name="T53"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38" y="1"/>
                  </a:moveTo>
                  <a:cubicBezTo>
                    <a:pt x="30" y="14"/>
                    <a:pt x="30" y="14"/>
                    <a:pt x="30" y="14"/>
                  </a:cubicBezTo>
                  <a:cubicBezTo>
                    <a:pt x="28" y="17"/>
                    <a:pt x="27" y="20"/>
                    <a:pt x="26" y="22"/>
                  </a:cubicBezTo>
                  <a:cubicBezTo>
                    <a:pt x="22" y="15"/>
                    <a:pt x="16" y="6"/>
                    <a:pt x="11" y="0"/>
                  </a:cubicBezTo>
                  <a:cubicBezTo>
                    <a:pt x="8" y="1"/>
                    <a:pt x="8" y="1"/>
                    <a:pt x="5" y="1"/>
                  </a:cubicBezTo>
                  <a:cubicBezTo>
                    <a:pt x="2" y="2"/>
                    <a:pt x="1" y="2"/>
                    <a:pt x="0" y="2"/>
                  </a:cubicBezTo>
                  <a:cubicBezTo>
                    <a:pt x="0" y="4"/>
                    <a:pt x="0" y="4"/>
                    <a:pt x="0" y="4"/>
                  </a:cubicBezTo>
                  <a:cubicBezTo>
                    <a:pt x="1" y="4"/>
                    <a:pt x="2" y="5"/>
                    <a:pt x="3" y="5"/>
                  </a:cubicBezTo>
                  <a:cubicBezTo>
                    <a:pt x="4" y="5"/>
                    <a:pt x="4" y="6"/>
                    <a:pt x="5" y="7"/>
                  </a:cubicBezTo>
                  <a:cubicBezTo>
                    <a:pt x="7" y="9"/>
                    <a:pt x="9" y="11"/>
                    <a:pt x="11" y="15"/>
                  </a:cubicBezTo>
                  <a:cubicBezTo>
                    <a:pt x="14" y="19"/>
                    <a:pt x="16" y="23"/>
                    <a:pt x="19" y="29"/>
                  </a:cubicBezTo>
                  <a:cubicBezTo>
                    <a:pt x="19" y="31"/>
                    <a:pt x="19" y="33"/>
                    <a:pt x="19" y="34"/>
                  </a:cubicBezTo>
                  <a:cubicBezTo>
                    <a:pt x="19" y="41"/>
                    <a:pt x="19" y="44"/>
                    <a:pt x="19" y="45"/>
                  </a:cubicBezTo>
                  <a:cubicBezTo>
                    <a:pt x="18" y="46"/>
                    <a:pt x="17" y="46"/>
                    <a:pt x="16" y="46"/>
                  </a:cubicBezTo>
                  <a:cubicBezTo>
                    <a:pt x="13" y="46"/>
                    <a:pt x="13" y="46"/>
                    <a:pt x="13" y="46"/>
                  </a:cubicBezTo>
                  <a:cubicBezTo>
                    <a:pt x="13" y="48"/>
                    <a:pt x="13" y="48"/>
                    <a:pt x="13" y="48"/>
                  </a:cubicBezTo>
                  <a:cubicBezTo>
                    <a:pt x="20" y="48"/>
                    <a:pt x="28" y="48"/>
                    <a:pt x="36" y="48"/>
                  </a:cubicBezTo>
                  <a:cubicBezTo>
                    <a:pt x="36" y="46"/>
                    <a:pt x="36" y="46"/>
                    <a:pt x="36" y="46"/>
                  </a:cubicBezTo>
                  <a:cubicBezTo>
                    <a:pt x="33" y="46"/>
                    <a:pt x="33" y="46"/>
                    <a:pt x="33" y="46"/>
                  </a:cubicBezTo>
                  <a:cubicBezTo>
                    <a:pt x="32" y="46"/>
                    <a:pt x="30" y="45"/>
                    <a:pt x="30" y="45"/>
                  </a:cubicBezTo>
                  <a:cubicBezTo>
                    <a:pt x="30" y="45"/>
                    <a:pt x="30" y="44"/>
                    <a:pt x="29" y="43"/>
                  </a:cubicBezTo>
                  <a:cubicBezTo>
                    <a:pt x="29" y="41"/>
                    <a:pt x="29" y="37"/>
                    <a:pt x="29" y="33"/>
                  </a:cubicBezTo>
                  <a:cubicBezTo>
                    <a:pt x="29" y="30"/>
                    <a:pt x="29" y="29"/>
                    <a:pt x="29" y="28"/>
                  </a:cubicBezTo>
                  <a:cubicBezTo>
                    <a:pt x="30" y="26"/>
                    <a:pt x="33" y="22"/>
                    <a:pt x="36" y="16"/>
                  </a:cubicBezTo>
                  <a:cubicBezTo>
                    <a:pt x="40" y="10"/>
                    <a:pt x="44" y="5"/>
                    <a:pt x="46" y="2"/>
                  </a:cubicBezTo>
                  <a:cubicBezTo>
                    <a:pt x="46" y="1"/>
                    <a:pt x="46" y="1"/>
                    <a:pt x="46" y="1"/>
                  </a:cubicBezTo>
                  <a:lnTo>
                    <a:pt x="38"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íṣlíḑê">
              <a:extLst>
                <a:ext uri="{FF2B5EF4-FFF2-40B4-BE49-F238E27FC236}">
                  <a16:creationId xmlns:a16="http://schemas.microsoft.com/office/drawing/2014/main" xmlns="" id="{4BD2B390-D13E-4041-9C2C-3FB398147A24}"/>
                </a:ext>
              </a:extLst>
            </p:cNvPr>
            <p:cNvSpPr/>
            <p:nvPr/>
          </p:nvSpPr>
          <p:spPr bwMode="auto">
            <a:xfrm>
              <a:off x="9603581" y="4008438"/>
              <a:ext cx="177800" cy="198438"/>
            </a:xfrm>
            <a:custGeom>
              <a:avLst/>
              <a:gdLst>
                <a:gd name="T0" fmla="*/ 0 w 42"/>
                <a:gd name="T1" fmla="*/ 0 h 47"/>
                <a:gd name="T2" fmla="*/ 0 w 42"/>
                <a:gd name="T3" fmla="*/ 7 h 47"/>
                <a:gd name="T4" fmla="*/ 0 w 42"/>
                <a:gd name="T5" fmla="*/ 11 h 47"/>
                <a:gd name="T6" fmla="*/ 2 w 42"/>
                <a:gd name="T7" fmla="*/ 11 h 47"/>
                <a:gd name="T8" fmla="*/ 3 w 42"/>
                <a:gd name="T9" fmla="*/ 7 h 47"/>
                <a:gd name="T10" fmla="*/ 16 w 42"/>
                <a:gd name="T11" fmla="*/ 3 h 47"/>
                <a:gd name="T12" fmla="*/ 16 w 42"/>
                <a:gd name="T13" fmla="*/ 13 h 47"/>
                <a:gd name="T14" fmla="*/ 16 w 42"/>
                <a:gd name="T15" fmla="*/ 32 h 47"/>
                <a:gd name="T16" fmla="*/ 16 w 42"/>
                <a:gd name="T17" fmla="*/ 42 h 47"/>
                <a:gd name="T18" fmla="*/ 15 w 42"/>
                <a:gd name="T19" fmla="*/ 44 h 47"/>
                <a:gd name="T20" fmla="*/ 12 w 42"/>
                <a:gd name="T21" fmla="*/ 45 h 47"/>
                <a:gd name="T22" fmla="*/ 9 w 42"/>
                <a:gd name="T23" fmla="*/ 45 h 47"/>
                <a:gd name="T24" fmla="*/ 9 w 42"/>
                <a:gd name="T25" fmla="*/ 47 h 47"/>
                <a:gd name="T26" fmla="*/ 13 w 42"/>
                <a:gd name="T27" fmla="*/ 47 h 47"/>
                <a:gd name="T28" fmla="*/ 13 w 42"/>
                <a:gd name="T29" fmla="*/ 47 h 47"/>
                <a:gd name="T30" fmla="*/ 21 w 42"/>
                <a:gd name="T31" fmla="*/ 47 h 47"/>
                <a:gd name="T32" fmla="*/ 21 w 42"/>
                <a:gd name="T33" fmla="*/ 47 h 47"/>
                <a:gd name="T34" fmla="*/ 29 w 42"/>
                <a:gd name="T35" fmla="*/ 47 h 47"/>
                <a:gd name="T36" fmla="*/ 29 w 42"/>
                <a:gd name="T37" fmla="*/ 47 h 47"/>
                <a:gd name="T38" fmla="*/ 33 w 42"/>
                <a:gd name="T39" fmla="*/ 47 h 47"/>
                <a:gd name="T40" fmla="*/ 33 w 42"/>
                <a:gd name="T41" fmla="*/ 45 h 47"/>
                <a:gd name="T42" fmla="*/ 30 w 42"/>
                <a:gd name="T43" fmla="*/ 45 h 47"/>
                <a:gd name="T44" fmla="*/ 27 w 42"/>
                <a:gd name="T45" fmla="*/ 44 h 47"/>
                <a:gd name="T46" fmla="*/ 26 w 42"/>
                <a:gd name="T47" fmla="*/ 32 h 47"/>
                <a:gd name="T48" fmla="*/ 26 w 42"/>
                <a:gd name="T49" fmla="*/ 14 h 47"/>
                <a:gd name="T50" fmla="*/ 26 w 42"/>
                <a:gd name="T51" fmla="*/ 3 h 47"/>
                <a:gd name="T52" fmla="*/ 39 w 42"/>
                <a:gd name="T53" fmla="*/ 7 h 47"/>
                <a:gd name="T54" fmla="*/ 40 w 42"/>
                <a:gd name="T55" fmla="*/ 11 h 47"/>
                <a:gd name="T56" fmla="*/ 42 w 42"/>
                <a:gd name="T57" fmla="*/ 11 h 47"/>
                <a:gd name="T58" fmla="*/ 42 w 42"/>
                <a:gd name="T59" fmla="*/ 0 h 47"/>
                <a:gd name="T60" fmla="*/ 22 w 42"/>
                <a:gd name="T61" fmla="*/ 0 h 47"/>
                <a:gd name="T62" fmla="*/ 0 w 42"/>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7">
                  <a:moveTo>
                    <a:pt x="0" y="0"/>
                  </a:moveTo>
                  <a:cubicBezTo>
                    <a:pt x="0" y="3"/>
                    <a:pt x="0" y="5"/>
                    <a:pt x="0" y="7"/>
                  </a:cubicBezTo>
                  <a:cubicBezTo>
                    <a:pt x="0" y="11"/>
                    <a:pt x="0" y="11"/>
                    <a:pt x="0" y="11"/>
                  </a:cubicBezTo>
                  <a:cubicBezTo>
                    <a:pt x="2" y="11"/>
                    <a:pt x="2" y="11"/>
                    <a:pt x="2" y="11"/>
                  </a:cubicBezTo>
                  <a:cubicBezTo>
                    <a:pt x="3" y="7"/>
                    <a:pt x="3" y="7"/>
                    <a:pt x="3" y="7"/>
                  </a:cubicBezTo>
                  <a:cubicBezTo>
                    <a:pt x="3" y="6"/>
                    <a:pt x="6" y="3"/>
                    <a:pt x="16" y="3"/>
                  </a:cubicBezTo>
                  <a:cubicBezTo>
                    <a:pt x="16" y="6"/>
                    <a:pt x="16" y="10"/>
                    <a:pt x="16" y="13"/>
                  </a:cubicBezTo>
                  <a:cubicBezTo>
                    <a:pt x="16" y="32"/>
                    <a:pt x="16" y="32"/>
                    <a:pt x="16" y="32"/>
                  </a:cubicBezTo>
                  <a:cubicBezTo>
                    <a:pt x="16" y="36"/>
                    <a:pt x="16" y="40"/>
                    <a:pt x="16" y="42"/>
                  </a:cubicBezTo>
                  <a:cubicBezTo>
                    <a:pt x="16" y="43"/>
                    <a:pt x="15" y="44"/>
                    <a:pt x="15" y="44"/>
                  </a:cubicBezTo>
                  <a:cubicBezTo>
                    <a:pt x="15" y="45"/>
                    <a:pt x="14" y="45"/>
                    <a:pt x="12" y="45"/>
                  </a:cubicBezTo>
                  <a:cubicBezTo>
                    <a:pt x="9" y="45"/>
                    <a:pt x="9" y="45"/>
                    <a:pt x="9" y="45"/>
                  </a:cubicBezTo>
                  <a:cubicBezTo>
                    <a:pt x="9" y="47"/>
                    <a:pt x="9" y="47"/>
                    <a:pt x="9" y="47"/>
                  </a:cubicBezTo>
                  <a:cubicBezTo>
                    <a:pt x="11" y="47"/>
                    <a:pt x="12" y="47"/>
                    <a:pt x="13" y="47"/>
                  </a:cubicBezTo>
                  <a:cubicBezTo>
                    <a:pt x="13" y="47"/>
                    <a:pt x="13" y="47"/>
                    <a:pt x="13" y="47"/>
                  </a:cubicBezTo>
                  <a:cubicBezTo>
                    <a:pt x="16" y="47"/>
                    <a:pt x="19" y="47"/>
                    <a:pt x="21" y="47"/>
                  </a:cubicBezTo>
                  <a:cubicBezTo>
                    <a:pt x="21" y="47"/>
                    <a:pt x="21" y="47"/>
                    <a:pt x="21" y="47"/>
                  </a:cubicBezTo>
                  <a:cubicBezTo>
                    <a:pt x="23" y="47"/>
                    <a:pt x="26" y="47"/>
                    <a:pt x="29" y="47"/>
                  </a:cubicBezTo>
                  <a:cubicBezTo>
                    <a:pt x="29" y="47"/>
                    <a:pt x="29" y="47"/>
                    <a:pt x="29" y="47"/>
                  </a:cubicBezTo>
                  <a:cubicBezTo>
                    <a:pt x="30" y="47"/>
                    <a:pt x="31" y="47"/>
                    <a:pt x="33" y="47"/>
                  </a:cubicBezTo>
                  <a:cubicBezTo>
                    <a:pt x="33" y="45"/>
                    <a:pt x="33" y="45"/>
                    <a:pt x="33" y="45"/>
                  </a:cubicBezTo>
                  <a:cubicBezTo>
                    <a:pt x="30" y="45"/>
                    <a:pt x="30" y="45"/>
                    <a:pt x="30" y="45"/>
                  </a:cubicBezTo>
                  <a:cubicBezTo>
                    <a:pt x="28" y="45"/>
                    <a:pt x="27" y="45"/>
                    <a:pt x="27" y="44"/>
                  </a:cubicBezTo>
                  <a:cubicBezTo>
                    <a:pt x="26" y="43"/>
                    <a:pt x="26" y="39"/>
                    <a:pt x="26" y="32"/>
                  </a:cubicBezTo>
                  <a:cubicBezTo>
                    <a:pt x="26" y="14"/>
                    <a:pt x="26" y="14"/>
                    <a:pt x="26" y="14"/>
                  </a:cubicBezTo>
                  <a:cubicBezTo>
                    <a:pt x="26" y="10"/>
                    <a:pt x="26" y="7"/>
                    <a:pt x="26" y="3"/>
                  </a:cubicBezTo>
                  <a:cubicBezTo>
                    <a:pt x="36" y="3"/>
                    <a:pt x="39" y="5"/>
                    <a:pt x="39" y="7"/>
                  </a:cubicBezTo>
                  <a:cubicBezTo>
                    <a:pt x="40" y="11"/>
                    <a:pt x="40" y="11"/>
                    <a:pt x="40" y="11"/>
                  </a:cubicBezTo>
                  <a:cubicBezTo>
                    <a:pt x="42" y="11"/>
                    <a:pt x="42" y="11"/>
                    <a:pt x="42" y="11"/>
                  </a:cubicBezTo>
                  <a:cubicBezTo>
                    <a:pt x="42" y="8"/>
                    <a:pt x="42" y="4"/>
                    <a:pt x="42" y="0"/>
                  </a:cubicBezTo>
                  <a:cubicBezTo>
                    <a:pt x="36" y="0"/>
                    <a:pt x="29" y="0"/>
                    <a:pt x="22" y="0"/>
                  </a:cubicBezTo>
                  <a:cubicBezTo>
                    <a:pt x="14"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i$ľiḑè">
              <a:extLst>
                <a:ext uri="{FF2B5EF4-FFF2-40B4-BE49-F238E27FC236}">
                  <a16:creationId xmlns:a16="http://schemas.microsoft.com/office/drawing/2014/main" xmlns="" id="{41C0BC8A-334B-4504-8694-0A879C8C799B}"/>
                </a:ext>
              </a:extLst>
            </p:cNvPr>
            <p:cNvSpPr/>
            <p:nvPr/>
          </p:nvSpPr>
          <p:spPr bwMode="auto">
            <a:xfrm>
              <a:off x="9494044" y="4008438"/>
              <a:ext cx="96838" cy="198438"/>
            </a:xfrm>
            <a:custGeom>
              <a:avLst/>
              <a:gdLst>
                <a:gd name="T0" fmla="*/ 0 w 23"/>
                <a:gd name="T1" fmla="*/ 0 h 47"/>
                <a:gd name="T2" fmla="*/ 0 w 23"/>
                <a:gd name="T3" fmla="*/ 2 h 47"/>
                <a:gd name="T4" fmla="*/ 3 w 23"/>
                <a:gd name="T5" fmla="*/ 2 h 47"/>
                <a:gd name="T6" fmla="*/ 6 w 23"/>
                <a:gd name="T7" fmla="*/ 4 h 47"/>
                <a:gd name="T8" fmla="*/ 7 w 23"/>
                <a:gd name="T9" fmla="*/ 18 h 47"/>
                <a:gd name="T10" fmla="*/ 7 w 23"/>
                <a:gd name="T11" fmla="*/ 29 h 47"/>
                <a:gd name="T12" fmla="*/ 6 w 23"/>
                <a:gd name="T13" fmla="*/ 44 h 47"/>
                <a:gd name="T14" fmla="*/ 3 w 23"/>
                <a:gd name="T15" fmla="*/ 45 h 47"/>
                <a:gd name="T16" fmla="*/ 0 w 23"/>
                <a:gd name="T17" fmla="*/ 45 h 47"/>
                <a:gd name="T18" fmla="*/ 0 w 23"/>
                <a:gd name="T19" fmla="*/ 47 h 47"/>
                <a:gd name="T20" fmla="*/ 23 w 23"/>
                <a:gd name="T21" fmla="*/ 47 h 47"/>
                <a:gd name="T22" fmla="*/ 23 w 23"/>
                <a:gd name="T23" fmla="*/ 45 h 47"/>
                <a:gd name="T24" fmla="*/ 21 w 23"/>
                <a:gd name="T25" fmla="*/ 45 h 47"/>
                <a:gd name="T26" fmla="*/ 17 w 23"/>
                <a:gd name="T27" fmla="*/ 44 h 47"/>
                <a:gd name="T28" fmla="*/ 17 w 23"/>
                <a:gd name="T29" fmla="*/ 30 h 47"/>
                <a:gd name="T30" fmla="*/ 17 w 23"/>
                <a:gd name="T31" fmla="*/ 18 h 47"/>
                <a:gd name="T32" fmla="*/ 17 w 23"/>
                <a:gd name="T33" fmla="*/ 6 h 47"/>
                <a:gd name="T34" fmla="*/ 18 w 23"/>
                <a:gd name="T35" fmla="*/ 3 h 47"/>
                <a:gd name="T36" fmla="*/ 20 w 23"/>
                <a:gd name="T37" fmla="*/ 2 h 47"/>
                <a:gd name="T38" fmla="*/ 23 w 23"/>
                <a:gd name="T39" fmla="*/ 2 h 47"/>
                <a:gd name="T40" fmla="*/ 23 w 23"/>
                <a:gd name="T41" fmla="*/ 0 h 47"/>
                <a:gd name="T42" fmla="*/ 0 w 23"/>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47">
                  <a:moveTo>
                    <a:pt x="0" y="0"/>
                  </a:moveTo>
                  <a:cubicBezTo>
                    <a:pt x="0" y="2"/>
                    <a:pt x="0" y="2"/>
                    <a:pt x="0" y="2"/>
                  </a:cubicBezTo>
                  <a:cubicBezTo>
                    <a:pt x="3" y="2"/>
                    <a:pt x="3" y="2"/>
                    <a:pt x="3" y="2"/>
                  </a:cubicBezTo>
                  <a:cubicBezTo>
                    <a:pt x="5" y="2"/>
                    <a:pt x="6" y="3"/>
                    <a:pt x="6" y="4"/>
                  </a:cubicBezTo>
                  <a:cubicBezTo>
                    <a:pt x="7" y="5"/>
                    <a:pt x="7" y="9"/>
                    <a:pt x="7" y="18"/>
                  </a:cubicBezTo>
                  <a:cubicBezTo>
                    <a:pt x="7" y="29"/>
                    <a:pt x="7" y="29"/>
                    <a:pt x="7" y="29"/>
                  </a:cubicBezTo>
                  <a:cubicBezTo>
                    <a:pt x="7" y="38"/>
                    <a:pt x="7" y="43"/>
                    <a:pt x="6" y="44"/>
                  </a:cubicBezTo>
                  <a:cubicBezTo>
                    <a:pt x="6" y="45"/>
                    <a:pt x="5" y="45"/>
                    <a:pt x="3" y="45"/>
                  </a:cubicBezTo>
                  <a:cubicBezTo>
                    <a:pt x="0" y="45"/>
                    <a:pt x="0" y="45"/>
                    <a:pt x="0" y="45"/>
                  </a:cubicBezTo>
                  <a:cubicBezTo>
                    <a:pt x="0" y="47"/>
                    <a:pt x="0" y="47"/>
                    <a:pt x="0" y="47"/>
                  </a:cubicBezTo>
                  <a:cubicBezTo>
                    <a:pt x="8" y="47"/>
                    <a:pt x="16" y="47"/>
                    <a:pt x="23" y="47"/>
                  </a:cubicBezTo>
                  <a:cubicBezTo>
                    <a:pt x="23" y="45"/>
                    <a:pt x="23" y="45"/>
                    <a:pt x="23" y="45"/>
                  </a:cubicBezTo>
                  <a:cubicBezTo>
                    <a:pt x="21" y="45"/>
                    <a:pt x="21" y="45"/>
                    <a:pt x="21" y="45"/>
                  </a:cubicBezTo>
                  <a:cubicBezTo>
                    <a:pt x="19" y="45"/>
                    <a:pt x="18" y="45"/>
                    <a:pt x="17" y="44"/>
                  </a:cubicBezTo>
                  <a:cubicBezTo>
                    <a:pt x="17" y="43"/>
                    <a:pt x="17" y="38"/>
                    <a:pt x="17" y="30"/>
                  </a:cubicBezTo>
                  <a:cubicBezTo>
                    <a:pt x="17" y="18"/>
                    <a:pt x="17" y="18"/>
                    <a:pt x="17" y="18"/>
                  </a:cubicBezTo>
                  <a:cubicBezTo>
                    <a:pt x="17" y="12"/>
                    <a:pt x="17" y="8"/>
                    <a:pt x="17" y="6"/>
                  </a:cubicBezTo>
                  <a:cubicBezTo>
                    <a:pt x="17" y="4"/>
                    <a:pt x="17" y="3"/>
                    <a:pt x="18" y="3"/>
                  </a:cubicBezTo>
                  <a:cubicBezTo>
                    <a:pt x="18" y="2"/>
                    <a:pt x="19" y="2"/>
                    <a:pt x="20" y="2"/>
                  </a:cubicBezTo>
                  <a:cubicBezTo>
                    <a:pt x="23" y="2"/>
                    <a:pt x="23" y="2"/>
                    <a:pt x="23" y="2"/>
                  </a:cubicBezTo>
                  <a:cubicBezTo>
                    <a:pt x="23" y="0"/>
                    <a:pt x="23" y="0"/>
                    <a:pt x="23" y="0"/>
                  </a:cubicBezTo>
                  <a:cubicBezTo>
                    <a:pt x="16" y="1"/>
                    <a:pt x="8"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íṥḻiḋè">
              <a:extLst>
                <a:ext uri="{FF2B5EF4-FFF2-40B4-BE49-F238E27FC236}">
                  <a16:creationId xmlns:a16="http://schemas.microsoft.com/office/drawing/2014/main" xmlns="" id="{38901133-490B-4C04-93BD-A184D8A106BD}"/>
                </a:ext>
              </a:extLst>
            </p:cNvPr>
            <p:cNvSpPr/>
            <p:nvPr/>
          </p:nvSpPr>
          <p:spPr bwMode="auto">
            <a:xfrm>
              <a:off x="9328944" y="4008438"/>
              <a:ext cx="157163" cy="203200"/>
            </a:xfrm>
            <a:custGeom>
              <a:avLst/>
              <a:gdLst>
                <a:gd name="T0" fmla="*/ 32 w 37"/>
                <a:gd name="T1" fmla="*/ 22 h 48"/>
                <a:gd name="T2" fmla="*/ 22 w 37"/>
                <a:gd name="T3" fmla="*/ 21 h 48"/>
                <a:gd name="T4" fmla="*/ 14 w 37"/>
                <a:gd name="T5" fmla="*/ 19 h 48"/>
                <a:gd name="T6" fmla="*/ 10 w 37"/>
                <a:gd name="T7" fmla="*/ 16 h 48"/>
                <a:gd name="T8" fmla="*/ 9 w 37"/>
                <a:gd name="T9" fmla="*/ 12 h 48"/>
                <a:gd name="T10" fmla="*/ 12 w 37"/>
                <a:gd name="T11" fmla="*/ 5 h 48"/>
                <a:gd name="T12" fmla="*/ 31 w 37"/>
                <a:gd name="T13" fmla="*/ 9 h 48"/>
                <a:gd name="T14" fmla="*/ 31 w 37"/>
                <a:gd name="T15" fmla="*/ 12 h 48"/>
                <a:gd name="T16" fmla="*/ 33 w 37"/>
                <a:gd name="T17" fmla="*/ 12 h 48"/>
                <a:gd name="T18" fmla="*/ 34 w 37"/>
                <a:gd name="T19" fmla="*/ 2 h 48"/>
                <a:gd name="T20" fmla="*/ 27 w 37"/>
                <a:gd name="T21" fmla="*/ 0 h 48"/>
                <a:gd name="T22" fmla="*/ 21 w 37"/>
                <a:gd name="T23" fmla="*/ 0 h 48"/>
                <a:gd name="T24" fmla="*/ 19 w 37"/>
                <a:gd name="T25" fmla="*/ 0 h 48"/>
                <a:gd name="T26" fmla="*/ 17 w 37"/>
                <a:gd name="T27" fmla="*/ 0 h 48"/>
                <a:gd name="T28" fmla="*/ 4 w 37"/>
                <a:gd name="T29" fmla="*/ 4 h 48"/>
                <a:gd name="T30" fmla="*/ 0 w 37"/>
                <a:gd name="T31" fmla="*/ 14 h 48"/>
                <a:gd name="T32" fmla="*/ 1 w 37"/>
                <a:gd name="T33" fmla="*/ 20 h 48"/>
                <a:gd name="T34" fmla="*/ 5 w 37"/>
                <a:gd name="T35" fmla="*/ 24 h 48"/>
                <a:gd name="T36" fmla="*/ 15 w 37"/>
                <a:gd name="T37" fmla="*/ 26 h 48"/>
                <a:gd name="T38" fmla="*/ 23 w 37"/>
                <a:gd name="T39" fmla="*/ 27 h 48"/>
                <a:gd name="T40" fmla="*/ 26 w 37"/>
                <a:gd name="T41" fmla="*/ 30 h 48"/>
                <a:gd name="T42" fmla="*/ 27 w 37"/>
                <a:gd name="T43" fmla="*/ 35 h 48"/>
                <a:gd name="T44" fmla="*/ 24 w 37"/>
                <a:gd name="T45" fmla="*/ 42 h 48"/>
                <a:gd name="T46" fmla="*/ 3 w 37"/>
                <a:gd name="T47" fmla="*/ 41 h 48"/>
                <a:gd name="T48" fmla="*/ 3 w 37"/>
                <a:gd name="T49" fmla="*/ 37 h 48"/>
                <a:gd name="T50" fmla="*/ 3 w 37"/>
                <a:gd name="T51" fmla="*/ 35 h 48"/>
                <a:gd name="T52" fmla="*/ 1 w 37"/>
                <a:gd name="T53" fmla="*/ 35 h 48"/>
                <a:gd name="T54" fmla="*/ 0 w 37"/>
                <a:gd name="T55" fmla="*/ 45 h 48"/>
                <a:gd name="T56" fmla="*/ 7 w 37"/>
                <a:gd name="T57" fmla="*/ 47 h 48"/>
                <a:gd name="T58" fmla="*/ 13 w 37"/>
                <a:gd name="T59" fmla="*/ 48 h 48"/>
                <a:gd name="T60" fmla="*/ 15 w 37"/>
                <a:gd name="T61" fmla="*/ 48 h 48"/>
                <a:gd name="T62" fmla="*/ 17 w 37"/>
                <a:gd name="T63" fmla="*/ 48 h 48"/>
                <a:gd name="T64" fmla="*/ 31 w 37"/>
                <a:gd name="T65" fmla="*/ 43 h 48"/>
                <a:gd name="T66" fmla="*/ 37 w 37"/>
                <a:gd name="T67" fmla="*/ 32 h 48"/>
                <a:gd name="T68" fmla="*/ 35 w 37"/>
                <a:gd name="T69" fmla="*/ 26 h 48"/>
                <a:gd name="T70" fmla="*/ 32 w 37"/>
                <a:gd name="T71"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48">
                  <a:moveTo>
                    <a:pt x="32" y="22"/>
                  </a:moveTo>
                  <a:cubicBezTo>
                    <a:pt x="30" y="22"/>
                    <a:pt x="27" y="21"/>
                    <a:pt x="22" y="21"/>
                  </a:cubicBezTo>
                  <a:cubicBezTo>
                    <a:pt x="18" y="20"/>
                    <a:pt x="15" y="20"/>
                    <a:pt x="14" y="19"/>
                  </a:cubicBezTo>
                  <a:cubicBezTo>
                    <a:pt x="12" y="19"/>
                    <a:pt x="11" y="18"/>
                    <a:pt x="10" y="16"/>
                  </a:cubicBezTo>
                  <a:cubicBezTo>
                    <a:pt x="9" y="15"/>
                    <a:pt x="9" y="14"/>
                    <a:pt x="9" y="12"/>
                  </a:cubicBezTo>
                  <a:cubicBezTo>
                    <a:pt x="9" y="9"/>
                    <a:pt x="10" y="7"/>
                    <a:pt x="12" y="5"/>
                  </a:cubicBezTo>
                  <a:cubicBezTo>
                    <a:pt x="15" y="2"/>
                    <a:pt x="31" y="1"/>
                    <a:pt x="31" y="9"/>
                  </a:cubicBezTo>
                  <a:cubicBezTo>
                    <a:pt x="31" y="12"/>
                    <a:pt x="31" y="12"/>
                    <a:pt x="31" y="12"/>
                  </a:cubicBezTo>
                  <a:cubicBezTo>
                    <a:pt x="33" y="12"/>
                    <a:pt x="33" y="12"/>
                    <a:pt x="33" y="12"/>
                  </a:cubicBezTo>
                  <a:cubicBezTo>
                    <a:pt x="33" y="8"/>
                    <a:pt x="33" y="5"/>
                    <a:pt x="34" y="2"/>
                  </a:cubicBezTo>
                  <a:cubicBezTo>
                    <a:pt x="32" y="1"/>
                    <a:pt x="30" y="1"/>
                    <a:pt x="27" y="0"/>
                  </a:cubicBezTo>
                  <a:cubicBezTo>
                    <a:pt x="25" y="0"/>
                    <a:pt x="23" y="0"/>
                    <a:pt x="21" y="0"/>
                  </a:cubicBezTo>
                  <a:cubicBezTo>
                    <a:pt x="20" y="0"/>
                    <a:pt x="19" y="0"/>
                    <a:pt x="19" y="0"/>
                  </a:cubicBezTo>
                  <a:cubicBezTo>
                    <a:pt x="18" y="0"/>
                    <a:pt x="18" y="0"/>
                    <a:pt x="17" y="0"/>
                  </a:cubicBezTo>
                  <a:cubicBezTo>
                    <a:pt x="12" y="0"/>
                    <a:pt x="7" y="1"/>
                    <a:pt x="4" y="4"/>
                  </a:cubicBezTo>
                  <a:cubicBezTo>
                    <a:pt x="1" y="6"/>
                    <a:pt x="0" y="10"/>
                    <a:pt x="0" y="14"/>
                  </a:cubicBezTo>
                  <a:cubicBezTo>
                    <a:pt x="0" y="17"/>
                    <a:pt x="0" y="19"/>
                    <a:pt x="1" y="20"/>
                  </a:cubicBezTo>
                  <a:cubicBezTo>
                    <a:pt x="2" y="22"/>
                    <a:pt x="4" y="23"/>
                    <a:pt x="5" y="24"/>
                  </a:cubicBezTo>
                  <a:cubicBezTo>
                    <a:pt x="7" y="25"/>
                    <a:pt x="10" y="26"/>
                    <a:pt x="15" y="26"/>
                  </a:cubicBezTo>
                  <a:cubicBezTo>
                    <a:pt x="19" y="26"/>
                    <a:pt x="22" y="27"/>
                    <a:pt x="23" y="27"/>
                  </a:cubicBezTo>
                  <a:cubicBezTo>
                    <a:pt x="24" y="28"/>
                    <a:pt x="26" y="29"/>
                    <a:pt x="26" y="30"/>
                  </a:cubicBezTo>
                  <a:cubicBezTo>
                    <a:pt x="27" y="31"/>
                    <a:pt x="27" y="33"/>
                    <a:pt x="27" y="35"/>
                  </a:cubicBezTo>
                  <a:cubicBezTo>
                    <a:pt x="27" y="38"/>
                    <a:pt x="26" y="40"/>
                    <a:pt x="24" y="42"/>
                  </a:cubicBezTo>
                  <a:cubicBezTo>
                    <a:pt x="17" y="48"/>
                    <a:pt x="3" y="41"/>
                    <a:pt x="3" y="41"/>
                  </a:cubicBezTo>
                  <a:cubicBezTo>
                    <a:pt x="3" y="40"/>
                    <a:pt x="3" y="39"/>
                    <a:pt x="3" y="37"/>
                  </a:cubicBezTo>
                  <a:cubicBezTo>
                    <a:pt x="3" y="35"/>
                    <a:pt x="3" y="35"/>
                    <a:pt x="3" y="35"/>
                  </a:cubicBezTo>
                  <a:cubicBezTo>
                    <a:pt x="1" y="35"/>
                    <a:pt x="1" y="35"/>
                    <a:pt x="1" y="35"/>
                  </a:cubicBezTo>
                  <a:cubicBezTo>
                    <a:pt x="1" y="39"/>
                    <a:pt x="0" y="43"/>
                    <a:pt x="0" y="45"/>
                  </a:cubicBezTo>
                  <a:cubicBezTo>
                    <a:pt x="2" y="46"/>
                    <a:pt x="4" y="47"/>
                    <a:pt x="7" y="47"/>
                  </a:cubicBezTo>
                  <a:cubicBezTo>
                    <a:pt x="9" y="48"/>
                    <a:pt x="11" y="48"/>
                    <a:pt x="13" y="48"/>
                  </a:cubicBezTo>
                  <a:cubicBezTo>
                    <a:pt x="14" y="48"/>
                    <a:pt x="14" y="48"/>
                    <a:pt x="15" y="48"/>
                  </a:cubicBezTo>
                  <a:cubicBezTo>
                    <a:pt x="15" y="48"/>
                    <a:pt x="16" y="48"/>
                    <a:pt x="17" y="48"/>
                  </a:cubicBezTo>
                  <a:cubicBezTo>
                    <a:pt x="23" y="48"/>
                    <a:pt x="28" y="46"/>
                    <a:pt x="31" y="43"/>
                  </a:cubicBezTo>
                  <a:cubicBezTo>
                    <a:pt x="35" y="40"/>
                    <a:pt x="37" y="36"/>
                    <a:pt x="37" y="32"/>
                  </a:cubicBezTo>
                  <a:cubicBezTo>
                    <a:pt x="37" y="29"/>
                    <a:pt x="36" y="27"/>
                    <a:pt x="35" y="26"/>
                  </a:cubicBezTo>
                  <a:cubicBezTo>
                    <a:pt x="34" y="24"/>
                    <a:pt x="33" y="23"/>
                    <a:pt x="3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iṧ1ídè">
              <a:extLst>
                <a:ext uri="{FF2B5EF4-FFF2-40B4-BE49-F238E27FC236}">
                  <a16:creationId xmlns:a16="http://schemas.microsoft.com/office/drawing/2014/main" xmlns="" id="{740228D9-3C7F-473B-AAF5-54FD041A76BA}"/>
                </a:ext>
              </a:extLst>
            </p:cNvPr>
            <p:cNvSpPr/>
            <p:nvPr/>
          </p:nvSpPr>
          <p:spPr bwMode="auto">
            <a:xfrm>
              <a:off x="9127331" y="4003676"/>
              <a:ext cx="198438" cy="203200"/>
            </a:xfrm>
            <a:custGeom>
              <a:avLst/>
              <a:gdLst>
                <a:gd name="T0" fmla="*/ 45 w 47"/>
                <a:gd name="T1" fmla="*/ 46 h 48"/>
                <a:gd name="T2" fmla="*/ 42 w 47"/>
                <a:gd name="T3" fmla="*/ 43 h 48"/>
                <a:gd name="T4" fmla="*/ 36 w 47"/>
                <a:gd name="T5" fmla="*/ 35 h 48"/>
                <a:gd name="T6" fmla="*/ 28 w 47"/>
                <a:gd name="T7" fmla="*/ 24 h 48"/>
                <a:gd name="T8" fmla="*/ 38 w 47"/>
                <a:gd name="T9" fmla="*/ 19 h 48"/>
                <a:gd name="T10" fmla="*/ 41 w 47"/>
                <a:gd name="T11" fmla="*/ 11 h 48"/>
                <a:gd name="T12" fmla="*/ 39 w 47"/>
                <a:gd name="T13" fmla="*/ 6 h 48"/>
                <a:gd name="T14" fmla="*/ 35 w 47"/>
                <a:gd name="T15" fmla="*/ 2 h 48"/>
                <a:gd name="T16" fmla="*/ 16 w 47"/>
                <a:gd name="T17" fmla="*/ 1 h 48"/>
                <a:gd name="T18" fmla="*/ 11 w 47"/>
                <a:gd name="T19" fmla="*/ 1 h 48"/>
                <a:gd name="T20" fmla="*/ 0 w 47"/>
                <a:gd name="T21" fmla="*/ 1 h 48"/>
                <a:gd name="T22" fmla="*/ 0 w 47"/>
                <a:gd name="T23" fmla="*/ 3 h 48"/>
                <a:gd name="T24" fmla="*/ 2 w 47"/>
                <a:gd name="T25" fmla="*/ 3 h 48"/>
                <a:gd name="T26" fmla="*/ 6 w 47"/>
                <a:gd name="T27" fmla="*/ 5 h 48"/>
                <a:gd name="T28" fmla="*/ 7 w 47"/>
                <a:gd name="T29" fmla="*/ 16 h 48"/>
                <a:gd name="T30" fmla="*/ 7 w 47"/>
                <a:gd name="T31" fmla="*/ 32 h 48"/>
                <a:gd name="T32" fmla="*/ 6 w 47"/>
                <a:gd name="T33" fmla="*/ 45 h 48"/>
                <a:gd name="T34" fmla="*/ 3 w 47"/>
                <a:gd name="T35" fmla="*/ 46 h 48"/>
                <a:gd name="T36" fmla="*/ 0 w 47"/>
                <a:gd name="T37" fmla="*/ 46 h 48"/>
                <a:gd name="T38" fmla="*/ 0 w 47"/>
                <a:gd name="T39" fmla="*/ 48 h 48"/>
                <a:gd name="T40" fmla="*/ 4 w 47"/>
                <a:gd name="T41" fmla="*/ 48 h 48"/>
                <a:gd name="T42" fmla="*/ 4 w 47"/>
                <a:gd name="T43" fmla="*/ 48 h 48"/>
                <a:gd name="T44" fmla="*/ 23 w 47"/>
                <a:gd name="T45" fmla="*/ 48 h 48"/>
                <a:gd name="T46" fmla="*/ 23 w 47"/>
                <a:gd name="T47" fmla="*/ 46 h 48"/>
                <a:gd name="T48" fmla="*/ 21 w 47"/>
                <a:gd name="T49" fmla="*/ 46 h 48"/>
                <a:gd name="T50" fmla="*/ 17 w 47"/>
                <a:gd name="T51" fmla="*/ 45 h 48"/>
                <a:gd name="T52" fmla="*/ 16 w 47"/>
                <a:gd name="T53" fmla="*/ 32 h 48"/>
                <a:gd name="T54" fmla="*/ 16 w 47"/>
                <a:gd name="T55" fmla="*/ 25 h 48"/>
                <a:gd name="T56" fmla="*/ 22 w 47"/>
                <a:gd name="T57" fmla="*/ 32 h 48"/>
                <a:gd name="T58" fmla="*/ 34 w 47"/>
                <a:gd name="T59" fmla="*/ 48 h 48"/>
                <a:gd name="T60" fmla="*/ 47 w 47"/>
                <a:gd name="T61" fmla="*/ 48 h 48"/>
                <a:gd name="T62" fmla="*/ 47 w 47"/>
                <a:gd name="T63" fmla="*/ 46 h 48"/>
                <a:gd name="T64" fmla="*/ 46 w 47"/>
                <a:gd name="T65" fmla="*/ 46 h 48"/>
                <a:gd name="T66" fmla="*/ 45 w 47"/>
                <a:gd name="T67" fmla="*/ 46 h 48"/>
                <a:gd name="T68" fmla="*/ 16 w 47"/>
                <a:gd name="T69" fmla="*/ 23 h 48"/>
                <a:gd name="T70" fmla="*/ 16 w 47"/>
                <a:gd name="T71" fmla="*/ 16 h 48"/>
                <a:gd name="T72" fmla="*/ 17 w 47"/>
                <a:gd name="T73" fmla="*/ 5 h 48"/>
                <a:gd name="T74" fmla="*/ 22 w 47"/>
                <a:gd name="T75" fmla="*/ 4 h 48"/>
                <a:gd name="T76" fmla="*/ 28 w 47"/>
                <a:gd name="T77" fmla="*/ 6 h 48"/>
                <a:gd name="T78" fmla="*/ 30 w 47"/>
                <a:gd name="T79" fmla="*/ 12 h 48"/>
                <a:gd name="T80" fmla="*/ 27 w 47"/>
                <a:gd name="T81" fmla="*/ 20 h 48"/>
                <a:gd name="T82" fmla="*/ 16 w 47"/>
                <a:gd name="T83" fmla="*/ 2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 h="48">
                  <a:moveTo>
                    <a:pt x="45" y="46"/>
                  </a:moveTo>
                  <a:cubicBezTo>
                    <a:pt x="44" y="46"/>
                    <a:pt x="43" y="45"/>
                    <a:pt x="42" y="43"/>
                  </a:cubicBezTo>
                  <a:cubicBezTo>
                    <a:pt x="36" y="35"/>
                    <a:pt x="36" y="35"/>
                    <a:pt x="36" y="35"/>
                  </a:cubicBezTo>
                  <a:cubicBezTo>
                    <a:pt x="33" y="31"/>
                    <a:pt x="30" y="27"/>
                    <a:pt x="28" y="24"/>
                  </a:cubicBezTo>
                  <a:cubicBezTo>
                    <a:pt x="32" y="23"/>
                    <a:pt x="35" y="22"/>
                    <a:pt x="38" y="19"/>
                  </a:cubicBezTo>
                  <a:cubicBezTo>
                    <a:pt x="40" y="17"/>
                    <a:pt x="41" y="14"/>
                    <a:pt x="41" y="11"/>
                  </a:cubicBezTo>
                  <a:cubicBezTo>
                    <a:pt x="41" y="9"/>
                    <a:pt x="40" y="7"/>
                    <a:pt x="39" y="6"/>
                  </a:cubicBezTo>
                  <a:cubicBezTo>
                    <a:pt x="38" y="4"/>
                    <a:pt x="37" y="3"/>
                    <a:pt x="35" y="2"/>
                  </a:cubicBezTo>
                  <a:cubicBezTo>
                    <a:pt x="30" y="0"/>
                    <a:pt x="21" y="1"/>
                    <a:pt x="16" y="1"/>
                  </a:cubicBezTo>
                  <a:cubicBezTo>
                    <a:pt x="14" y="1"/>
                    <a:pt x="13" y="1"/>
                    <a:pt x="11" y="1"/>
                  </a:cubicBezTo>
                  <a:cubicBezTo>
                    <a:pt x="8" y="1"/>
                    <a:pt x="4" y="1"/>
                    <a:pt x="0" y="1"/>
                  </a:cubicBezTo>
                  <a:cubicBezTo>
                    <a:pt x="0" y="3"/>
                    <a:pt x="0" y="3"/>
                    <a:pt x="0" y="3"/>
                  </a:cubicBezTo>
                  <a:cubicBezTo>
                    <a:pt x="2" y="3"/>
                    <a:pt x="2" y="3"/>
                    <a:pt x="2" y="3"/>
                  </a:cubicBezTo>
                  <a:cubicBezTo>
                    <a:pt x="4" y="3"/>
                    <a:pt x="6" y="4"/>
                    <a:pt x="6" y="5"/>
                  </a:cubicBezTo>
                  <a:cubicBezTo>
                    <a:pt x="6" y="5"/>
                    <a:pt x="7" y="9"/>
                    <a:pt x="7" y="16"/>
                  </a:cubicBezTo>
                  <a:cubicBezTo>
                    <a:pt x="7" y="32"/>
                    <a:pt x="7" y="32"/>
                    <a:pt x="7" y="32"/>
                  </a:cubicBezTo>
                  <a:cubicBezTo>
                    <a:pt x="7" y="40"/>
                    <a:pt x="6" y="44"/>
                    <a:pt x="6" y="45"/>
                  </a:cubicBezTo>
                  <a:cubicBezTo>
                    <a:pt x="6" y="46"/>
                    <a:pt x="5" y="46"/>
                    <a:pt x="3" y="46"/>
                  </a:cubicBezTo>
                  <a:cubicBezTo>
                    <a:pt x="0" y="46"/>
                    <a:pt x="0" y="46"/>
                    <a:pt x="0" y="46"/>
                  </a:cubicBezTo>
                  <a:cubicBezTo>
                    <a:pt x="0" y="48"/>
                    <a:pt x="0" y="48"/>
                    <a:pt x="0" y="48"/>
                  </a:cubicBezTo>
                  <a:cubicBezTo>
                    <a:pt x="2" y="48"/>
                    <a:pt x="3" y="48"/>
                    <a:pt x="4" y="48"/>
                  </a:cubicBezTo>
                  <a:cubicBezTo>
                    <a:pt x="4" y="48"/>
                    <a:pt x="4" y="48"/>
                    <a:pt x="4" y="48"/>
                  </a:cubicBezTo>
                  <a:cubicBezTo>
                    <a:pt x="10" y="48"/>
                    <a:pt x="17" y="48"/>
                    <a:pt x="23" y="48"/>
                  </a:cubicBezTo>
                  <a:cubicBezTo>
                    <a:pt x="23" y="46"/>
                    <a:pt x="23" y="46"/>
                    <a:pt x="23" y="46"/>
                  </a:cubicBezTo>
                  <a:cubicBezTo>
                    <a:pt x="21" y="46"/>
                    <a:pt x="21" y="46"/>
                    <a:pt x="21" y="46"/>
                  </a:cubicBezTo>
                  <a:cubicBezTo>
                    <a:pt x="19" y="46"/>
                    <a:pt x="17" y="46"/>
                    <a:pt x="17" y="45"/>
                  </a:cubicBezTo>
                  <a:cubicBezTo>
                    <a:pt x="17" y="44"/>
                    <a:pt x="16" y="40"/>
                    <a:pt x="16" y="32"/>
                  </a:cubicBezTo>
                  <a:cubicBezTo>
                    <a:pt x="16" y="25"/>
                    <a:pt x="16" y="25"/>
                    <a:pt x="16" y="25"/>
                  </a:cubicBezTo>
                  <a:cubicBezTo>
                    <a:pt x="19" y="27"/>
                    <a:pt x="21" y="30"/>
                    <a:pt x="22" y="32"/>
                  </a:cubicBezTo>
                  <a:cubicBezTo>
                    <a:pt x="34" y="48"/>
                    <a:pt x="34" y="48"/>
                    <a:pt x="34" y="48"/>
                  </a:cubicBezTo>
                  <a:cubicBezTo>
                    <a:pt x="38" y="48"/>
                    <a:pt x="43" y="48"/>
                    <a:pt x="47" y="48"/>
                  </a:cubicBezTo>
                  <a:cubicBezTo>
                    <a:pt x="47" y="46"/>
                    <a:pt x="47" y="46"/>
                    <a:pt x="47" y="46"/>
                  </a:cubicBezTo>
                  <a:cubicBezTo>
                    <a:pt x="46" y="46"/>
                    <a:pt x="46" y="46"/>
                    <a:pt x="46" y="46"/>
                  </a:cubicBezTo>
                  <a:cubicBezTo>
                    <a:pt x="45" y="46"/>
                    <a:pt x="45" y="46"/>
                    <a:pt x="45" y="46"/>
                  </a:cubicBezTo>
                  <a:close/>
                  <a:moveTo>
                    <a:pt x="16" y="23"/>
                  </a:moveTo>
                  <a:cubicBezTo>
                    <a:pt x="16" y="16"/>
                    <a:pt x="16" y="16"/>
                    <a:pt x="16" y="16"/>
                  </a:cubicBezTo>
                  <a:cubicBezTo>
                    <a:pt x="16" y="12"/>
                    <a:pt x="17" y="8"/>
                    <a:pt x="17" y="5"/>
                  </a:cubicBezTo>
                  <a:cubicBezTo>
                    <a:pt x="19" y="4"/>
                    <a:pt x="20" y="4"/>
                    <a:pt x="22" y="4"/>
                  </a:cubicBezTo>
                  <a:cubicBezTo>
                    <a:pt x="24" y="4"/>
                    <a:pt x="26" y="5"/>
                    <a:pt x="28" y="6"/>
                  </a:cubicBezTo>
                  <a:cubicBezTo>
                    <a:pt x="29" y="7"/>
                    <a:pt x="30" y="10"/>
                    <a:pt x="30" y="12"/>
                  </a:cubicBezTo>
                  <a:cubicBezTo>
                    <a:pt x="30" y="16"/>
                    <a:pt x="29" y="18"/>
                    <a:pt x="27" y="20"/>
                  </a:cubicBezTo>
                  <a:cubicBezTo>
                    <a:pt x="24" y="23"/>
                    <a:pt x="20" y="23"/>
                    <a:pt x="1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îSľîḓê">
              <a:extLst>
                <a:ext uri="{FF2B5EF4-FFF2-40B4-BE49-F238E27FC236}">
                  <a16:creationId xmlns:a16="http://schemas.microsoft.com/office/drawing/2014/main" xmlns="" id="{09955321-D6B8-4251-9982-4DA9866690B5}"/>
                </a:ext>
              </a:extLst>
            </p:cNvPr>
            <p:cNvSpPr/>
            <p:nvPr/>
          </p:nvSpPr>
          <p:spPr bwMode="auto">
            <a:xfrm>
              <a:off x="8941594" y="4008438"/>
              <a:ext cx="168275" cy="198438"/>
            </a:xfrm>
            <a:custGeom>
              <a:avLst/>
              <a:gdLst>
                <a:gd name="T0" fmla="*/ 38 w 40"/>
                <a:gd name="T1" fmla="*/ 36 h 47"/>
                <a:gd name="T2" fmla="*/ 29 w 40"/>
                <a:gd name="T3" fmla="*/ 44 h 47"/>
                <a:gd name="T4" fmla="*/ 25 w 40"/>
                <a:gd name="T5" fmla="*/ 44 h 47"/>
                <a:gd name="T6" fmla="*/ 17 w 40"/>
                <a:gd name="T7" fmla="*/ 44 h 47"/>
                <a:gd name="T8" fmla="*/ 16 w 40"/>
                <a:gd name="T9" fmla="*/ 37 h 47"/>
                <a:gd name="T10" fmla="*/ 16 w 40"/>
                <a:gd name="T11" fmla="*/ 33 h 47"/>
                <a:gd name="T12" fmla="*/ 16 w 40"/>
                <a:gd name="T13" fmla="*/ 25 h 47"/>
                <a:gd name="T14" fmla="*/ 21 w 40"/>
                <a:gd name="T15" fmla="*/ 24 h 47"/>
                <a:gd name="T16" fmla="*/ 31 w 40"/>
                <a:gd name="T17" fmla="*/ 25 h 47"/>
                <a:gd name="T18" fmla="*/ 32 w 40"/>
                <a:gd name="T19" fmla="*/ 29 h 47"/>
                <a:gd name="T20" fmla="*/ 32 w 40"/>
                <a:gd name="T21" fmla="*/ 31 h 47"/>
                <a:gd name="T22" fmla="*/ 34 w 40"/>
                <a:gd name="T23" fmla="*/ 31 h 47"/>
                <a:gd name="T24" fmla="*/ 34 w 40"/>
                <a:gd name="T25" fmla="*/ 24 h 47"/>
                <a:gd name="T26" fmla="*/ 34 w 40"/>
                <a:gd name="T27" fmla="*/ 16 h 47"/>
                <a:gd name="T28" fmla="*/ 32 w 40"/>
                <a:gd name="T29" fmla="*/ 16 h 47"/>
                <a:gd name="T30" fmla="*/ 32 w 40"/>
                <a:gd name="T31" fmla="*/ 18 h 47"/>
                <a:gd name="T32" fmla="*/ 31 w 40"/>
                <a:gd name="T33" fmla="*/ 21 h 47"/>
                <a:gd name="T34" fmla="*/ 21 w 40"/>
                <a:gd name="T35" fmla="*/ 22 h 47"/>
                <a:gd name="T36" fmla="*/ 16 w 40"/>
                <a:gd name="T37" fmla="*/ 21 h 47"/>
                <a:gd name="T38" fmla="*/ 16 w 40"/>
                <a:gd name="T39" fmla="*/ 15 h 47"/>
                <a:gd name="T40" fmla="*/ 16 w 40"/>
                <a:gd name="T41" fmla="*/ 10 h 47"/>
                <a:gd name="T42" fmla="*/ 17 w 40"/>
                <a:gd name="T43" fmla="*/ 4 h 47"/>
                <a:gd name="T44" fmla="*/ 36 w 40"/>
                <a:gd name="T45" fmla="*/ 5 h 47"/>
                <a:gd name="T46" fmla="*/ 36 w 40"/>
                <a:gd name="T47" fmla="*/ 11 h 47"/>
                <a:gd name="T48" fmla="*/ 38 w 40"/>
                <a:gd name="T49" fmla="*/ 11 h 47"/>
                <a:gd name="T50" fmla="*/ 39 w 40"/>
                <a:gd name="T51" fmla="*/ 1 h 47"/>
                <a:gd name="T52" fmla="*/ 24 w 40"/>
                <a:gd name="T53" fmla="*/ 0 h 47"/>
                <a:gd name="T54" fmla="*/ 13 w 40"/>
                <a:gd name="T55" fmla="*/ 0 h 47"/>
                <a:gd name="T56" fmla="*/ 10 w 40"/>
                <a:gd name="T57" fmla="*/ 0 h 47"/>
                <a:gd name="T58" fmla="*/ 0 w 40"/>
                <a:gd name="T59" fmla="*/ 0 h 47"/>
                <a:gd name="T60" fmla="*/ 0 w 40"/>
                <a:gd name="T61" fmla="*/ 2 h 47"/>
                <a:gd name="T62" fmla="*/ 2 w 40"/>
                <a:gd name="T63" fmla="*/ 3 h 47"/>
                <a:gd name="T64" fmla="*/ 5 w 40"/>
                <a:gd name="T65" fmla="*/ 3 h 47"/>
                <a:gd name="T66" fmla="*/ 6 w 40"/>
                <a:gd name="T67" fmla="*/ 4 h 47"/>
                <a:gd name="T68" fmla="*/ 6 w 40"/>
                <a:gd name="T69" fmla="*/ 7 h 47"/>
                <a:gd name="T70" fmla="*/ 6 w 40"/>
                <a:gd name="T71" fmla="*/ 15 h 47"/>
                <a:gd name="T72" fmla="*/ 6 w 40"/>
                <a:gd name="T73" fmla="*/ 33 h 47"/>
                <a:gd name="T74" fmla="*/ 6 w 40"/>
                <a:gd name="T75" fmla="*/ 42 h 47"/>
                <a:gd name="T76" fmla="*/ 5 w 40"/>
                <a:gd name="T77" fmla="*/ 44 h 47"/>
                <a:gd name="T78" fmla="*/ 1 w 40"/>
                <a:gd name="T79" fmla="*/ 45 h 47"/>
                <a:gd name="T80" fmla="*/ 0 w 40"/>
                <a:gd name="T81" fmla="*/ 45 h 47"/>
                <a:gd name="T82" fmla="*/ 0 w 40"/>
                <a:gd name="T83" fmla="*/ 47 h 47"/>
                <a:gd name="T84" fmla="*/ 4 w 40"/>
                <a:gd name="T85" fmla="*/ 47 h 47"/>
                <a:gd name="T86" fmla="*/ 4 w 40"/>
                <a:gd name="T87" fmla="*/ 47 h 47"/>
                <a:gd name="T88" fmla="*/ 13 w 40"/>
                <a:gd name="T89" fmla="*/ 47 h 47"/>
                <a:gd name="T90" fmla="*/ 23 w 40"/>
                <a:gd name="T91" fmla="*/ 47 h 47"/>
                <a:gd name="T92" fmla="*/ 28 w 40"/>
                <a:gd name="T93" fmla="*/ 47 h 47"/>
                <a:gd name="T94" fmla="*/ 30 w 40"/>
                <a:gd name="T95" fmla="*/ 47 h 47"/>
                <a:gd name="T96" fmla="*/ 32 w 40"/>
                <a:gd name="T97" fmla="*/ 47 h 47"/>
                <a:gd name="T98" fmla="*/ 39 w 40"/>
                <a:gd name="T99" fmla="*/ 47 h 47"/>
                <a:gd name="T100" fmla="*/ 39 w 40"/>
                <a:gd name="T101" fmla="*/ 45 h 47"/>
                <a:gd name="T102" fmla="*/ 40 w 40"/>
                <a:gd name="T103" fmla="*/ 36 h 47"/>
                <a:gd name="T104" fmla="*/ 38 w 40"/>
                <a:gd name="T105"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 h="47">
                  <a:moveTo>
                    <a:pt x="38" y="36"/>
                  </a:moveTo>
                  <a:cubicBezTo>
                    <a:pt x="37" y="40"/>
                    <a:pt x="37" y="43"/>
                    <a:pt x="29" y="44"/>
                  </a:cubicBezTo>
                  <a:cubicBezTo>
                    <a:pt x="28" y="44"/>
                    <a:pt x="26" y="44"/>
                    <a:pt x="25" y="44"/>
                  </a:cubicBezTo>
                  <a:cubicBezTo>
                    <a:pt x="22" y="44"/>
                    <a:pt x="19" y="44"/>
                    <a:pt x="17" y="44"/>
                  </a:cubicBezTo>
                  <a:cubicBezTo>
                    <a:pt x="16" y="42"/>
                    <a:pt x="16" y="40"/>
                    <a:pt x="16" y="37"/>
                  </a:cubicBezTo>
                  <a:cubicBezTo>
                    <a:pt x="16" y="33"/>
                    <a:pt x="16" y="33"/>
                    <a:pt x="16" y="33"/>
                  </a:cubicBezTo>
                  <a:cubicBezTo>
                    <a:pt x="16" y="25"/>
                    <a:pt x="16" y="25"/>
                    <a:pt x="16" y="25"/>
                  </a:cubicBezTo>
                  <a:cubicBezTo>
                    <a:pt x="18" y="25"/>
                    <a:pt x="19" y="25"/>
                    <a:pt x="21" y="24"/>
                  </a:cubicBezTo>
                  <a:cubicBezTo>
                    <a:pt x="24" y="25"/>
                    <a:pt x="31" y="25"/>
                    <a:pt x="31" y="25"/>
                  </a:cubicBezTo>
                  <a:cubicBezTo>
                    <a:pt x="32" y="26"/>
                    <a:pt x="32" y="27"/>
                    <a:pt x="32" y="29"/>
                  </a:cubicBezTo>
                  <a:cubicBezTo>
                    <a:pt x="32" y="31"/>
                    <a:pt x="32" y="31"/>
                    <a:pt x="32" y="31"/>
                  </a:cubicBezTo>
                  <a:cubicBezTo>
                    <a:pt x="34" y="31"/>
                    <a:pt x="34" y="31"/>
                    <a:pt x="34" y="31"/>
                  </a:cubicBezTo>
                  <a:cubicBezTo>
                    <a:pt x="34" y="28"/>
                    <a:pt x="34" y="26"/>
                    <a:pt x="34" y="24"/>
                  </a:cubicBezTo>
                  <a:cubicBezTo>
                    <a:pt x="34" y="22"/>
                    <a:pt x="34" y="19"/>
                    <a:pt x="34" y="16"/>
                  </a:cubicBezTo>
                  <a:cubicBezTo>
                    <a:pt x="32" y="16"/>
                    <a:pt x="32" y="16"/>
                    <a:pt x="32" y="16"/>
                  </a:cubicBezTo>
                  <a:cubicBezTo>
                    <a:pt x="32" y="18"/>
                    <a:pt x="32" y="18"/>
                    <a:pt x="32" y="18"/>
                  </a:cubicBezTo>
                  <a:cubicBezTo>
                    <a:pt x="32" y="20"/>
                    <a:pt x="32" y="21"/>
                    <a:pt x="31" y="21"/>
                  </a:cubicBezTo>
                  <a:cubicBezTo>
                    <a:pt x="31" y="21"/>
                    <a:pt x="28" y="22"/>
                    <a:pt x="21" y="22"/>
                  </a:cubicBezTo>
                  <a:cubicBezTo>
                    <a:pt x="19" y="22"/>
                    <a:pt x="18" y="22"/>
                    <a:pt x="16" y="21"/>
                  </a:cubicBezTo>
                  <a:cubicBezTo>
                    <a:pt x="16" y="15"/>
                    <a:pt x="16" y="15"/>
                    <a:pt x="16" y="15"/>
                  </a:cubicBezTo>
                  <a:cubicBezTo>
                    <a:pt x="16" y="10"/>
                    <a:pt x="16" y="10"/>
                    <a:pt x="16" y="10"/>
                  </a:cubicBezTo>
                  <a:cubicBezTo>
                    <a:pt x="17" y="8"/>
                    <a:pt x="17" y="6"/>
                    <a:pt x="17" y="4"/>
                  </a:cubicBezTo>
                  <a:cubicBezTo>
                    <a:pt x="22" y="3"/>
                    <a:pt x="31" y="3"/>
                    <a:pt x="36" y="5"/>
                  </a:cubicBezTo>
                  <a:cubicBezTo>
                    <a:pt x="36" y="6"/>
                    <a:pt x="36" y="8"/>
                    <a:pt x="36" y="11"/>
                  </a:cubicBezTo>
                  <a:cubicBezTo>
                    <a:pt x="38" y="11"/>
                    <a:pt x="38" y="11"/>
                    <a:pt x="38" y="11"/>
                  </a:cubicBezTo>
                  <a:cubicBezTo>
                    <a:pt x="38" y="6"/>
                    <a:pt x="39" y="3"/>
                    <a:pt x="39" y="1"/>
                  </a:cubicBezTo>
                  <a:cubicBezTo>
                    <a:pt x="34" y="0"/>
                    <a:pt x="29" y="0"/>
                    <a:pt x="24" y="0"/>
                  </a:cubicBezTo>
                  <a:cubicBezTo>
                    <a:pt x="13" y="0"/>
                    <a:pt x="13" y="0"/>
                    <a:pt x="13" y="0"/>
                  </a:cubicBezTo>
                  <a:cubicBezTo>
                    <a:pt x="12" y="0"/>
                    <a:pt x="11" y="0"/>
                    <a:pt x="10" y="0"/>
                  </a:cubicBezTo>
                  <a:cubicBezTo>
                    <a:pt x="7" y="0"/>
                    <a:pt x="3" y="0"/>
                    <a:pt x="0" y="0"/>
                  </a:cubicBezTo>
                  <a:cubicBezTo>
                    <a:pt x="0" y="2"/>
                    <a:pt x="0" y="2"/>
                    <a:pt x="0" y="2"/>
                  </a:cubicBezTo>
                  <a:cubicBezTo>
                    <a:pt x="2" y="3"/>
                    <a:pt x="2" y="3"/>
                    <a:pt x="2" y="3"/>
                  </a:cubicBezTo>
                  <a:cubicBezTo>
                    <a:pt x="4" y="3"/>
                    <a:pt x="5" y="3"/>
                    <a:pt x="5" y="3"/>
                  </a:cubicBezTo>
                  <a:cubicBezTo>
                    <a:pt x="5" y="3"/>
                    <a:pt x="5" y="4"/>
                    <a:pt x="6" y="4"/>
                  </a:cubicBezTo>
                  <a:cubicBezTo>
                    <a:pt x="6" y="4"/>
                    <a:pt x="6" y="5"/>
                    <a:pt x="6" y="7"/>
                  </a:cubicBezTo>
                  <a:cubicBezTo>
                    <a:pt x="6" y="9"/>
                    <a:pt x="6" y="12"/>
                    <a:pt x="6" y="15"/>
                  </a:cubicBezTo>
                  <a:cubicBezTo>
                    <a:pt x="6" y="33"/>
                    <a:pt x="6" y="33"/>
                    <a:pt x="6" y="33"/>
                  </a:cubicBezTo>
                  <a:cubicBezTo>
                    <a:pt x="6" y="37"/>
                    <a:pt x="6" y="40"/>
                    <a:pt x="6" y="42"/>
                  </a:cubicBezTo>
                  <a:cubicBezTo>
                    <a:pt x="6" y="43"/>
                    <a:pt x="6" y="44"/>
                    <a:pt x="5" y="44"/>
                  </a:cubicBezTo>
                  <a:cubicBezTo>
                    <a:pt x="5" y="45"/>
                    <a:pt x="3" y="45"/>
                    <a:pt x="1" y="45"/>
                  </a:cubicBezTo>
                  <a:cubicBezTo>
                    <a:pt x="0" y="45"/>
                    <a:pt x="0" y="45"/>
                    <a:pt x="0" y="45"/>
                  </a:cubicBezTo>
                  <a:cubicBezTo>
                    <a:pt x="0" y="47"/>
                    <a:pt x="0" y="47"/>
                    <a:pt x="0" y="47"/>
                  </a:cubicBezTo>
                  <a:cubicBezTo>
                    <a:pt x="2" y="47"/>
                    <a:pt x="3" y="47"/>
                    <a:pt x="4" y="47"/>
                  </a:cubicBezTo>
                  <a:cubicBezTo>
                    <a:pt x="4" y="47"/>
                    <a:pt x="4" y="47"/>
                    <a:pt x="4" y="47"/>
                  </a:cubicBezTo>
                  <a:cubicBezTo>
                    <a:pt x="7" y="47"/>
                    <a:pt x="10" y="47"/>
                    <a:pt x="13" y="47"/>
                  </a:cubicBezTo>
                  <a:cubicBezTo>
                    <a:pt x="15" y="47"/>
                    <a:pt x="19" y="47"/>
                    <a:pt x="23" y="47"/>
                  </a:cubicBezTo>
                  <a:cubicBezTo>
                    <a:pt x="28" y="47"/>
                    <a:pt x="28" y="47"/>
                    <a:pt x="28" y="47"/>
                  </a:cubicBezTo>
                  <a:cubicBezTo>
                    <a:pt x="29" y="47"/>
                    <a:pt x="30" y="47"/>
                    <a:pt x="30" y="47"/>
                  </a:cubicBezTo>
                  <a:cubicBezTo>
                    <a:pt x="32" y="47"/>
                    <a:pt x="32" y="47"/>
                    <a:pt x="32" y="47"/>
                  </a:cubicBezTo>
                  <a:cubicBezTo>
                    <a:pt x="34" y="47"/>
                    <a:pt x="37" y="47"/>
                    <a:pt x="39" y="47"/>
                  </a:cubicBezTo>
                  <a:cubicBezTo>
                    <a:pt x="39" y="45"/>
                    <a:pt x="39" y="45"/>
                    <a:pt x="39" y="45"/>
                  </a:cubicBezTo>
                  <a:cubicBezTo>
                    <a:pt x="39" y="44"/>
                    <a:pt x="40" y="41"/>
                    <a:pt x="40" y="36"/>
                  </a:cubicBezTo>
                  <a:lnTo>
                    <a:pt x="3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ïSlïḓê">
              <a:extLst>
                <a:ext uri="{FF2B5EF4-FFF2-40B4-BE49-F238E27FC236}">
                  <a16:creationId xmlns:a16="http://schemas.microsoft.com/office/drawing/2014/main" xmlns="" id="{D8E9C174-7357-4EB6-AA3E-2893A1A08E28}"/>
                </a:ext>
              </a:extLst>
            </p:cNvPr>
            <p:cNvSpPr/>
            <p:nvPr/>
          </p:nvSpPr>
          <p:spPr bwMode="auto">
            <a:xfrm>
              <a:off x="8717756" y="4008438"/>
              <a:ext cx="211138" cy="203200"/>
            </a:xfrm>
            <a:custGeom>
              <a:avLst/>
              <a:gdLst>
                <a:gd name="T0" fmla="*/ 32 w 50"/>
                <a:gd name="T1" fmla="*/ 0 h 48"/>
                <a:gd name="T2" fmla="*/ 32 w 50"/>
                <a:gd name="T3" fmla="*/ 2 h 48"/>
                <a:gd name="T4" fmla="*/ 35 w 50"/>
                <a:gd name="T5" fmla="*/ 3 h 48"/>
                <a:gd name="T6" fmla="*/ 36 w 50"/>
                <a:gd name="T7" fmla="*/ 3 h 48"/>
                <a:gd name="T8" fmla="*/ 38 w 50"/>
                <a:gd name="T9" fmla="*/ 4 h 48"/>
                <a:gd name="T10" fmla="*/ 34 w 50"/>
                <a:gd name="T11" fmla="*/ 17 h 48"/>
                <a:gd name="T12" fmla="*/ 27 w 50"/>
                <a:gd name="T13" fmla="*/ 34 h 48"/>
                <a:gd name="T14" fmla="*/ 20 w 50"/>
                <a:gd name="T15" fmla="*/ 16 h 48"/>
                <a:gd name="T16" fmla="*/ 15 w 50"/>
                <a:gd name="T17" fmla="*/ 5 h 48"/>
                <a:gd name="T18" fmla="*/ 15 w 50"/>
                <a:gd name="T19" fmla="*/ 4 h 48"/>
                <a:gd name="T20" fmla="*/ 16 w 50"/>
                <a:gd name="T21" fmla="*/ 3 h 48"/>
                <a:gd name="T22" fmla="*/ 18 w 50"/>
                <a:gd name="T23" fmla="*/ 3 h 48"/>
                <a:gd name="T24" fmla="*/ 21 w 50"/>
                <a:gd name="T25" fmla="*/ 3 h 48"/>
                <a:gd name="T26" fmla="*/ 21 w 50"/>
                <a:gd name="T27" fmla="*/ 0 h 48"/>
                <a:gd name="T28" fmla="*/ 0 w 50"/>
                <a:gd name="T29" fmla="*/ 0 h 48"/>
                <a:gd name="T30" fmla="*/ 0 w 50"/>
                <a:gd name="T31" fmla="*/ 2 h 48"/>
                <a:gd name="T32" fmla="*/ 1 w 50"/>
                <a:gd name="T33" fmla="*/ 2 h 48"/>
                <a:gd name="T34" fmla="*/ 4 w 50"/>
                <a:gd name="T35" fmla="*/ 3 h 48"/>
                <a:gd name="T36" fmla="*/ 7 w 50"/>
                <a:gd name="T37" fmla="*/ 10 h 48"/>
                <a:gd name="T38" fmla="*/ 18 w 50"/>
                <a:gd name="T39" fmla="*/ 39 h 48"/>
                <a:gd name="T40" fmla="*/ 21 w 50"/>
                <a:gd name="T41" fmla="*/ 48 h 48"/>
                <a:gd name="T42" fmla="*/ 29 w 50"/>
                <a:gd name="T43" fmla="*/ 48 h 48"/>
                <a:gd name="T44" fmla="*/ 33 w 50"/>
                <a:gd name="T45" fmla="*/ 35 h 48"/>
                <a:gd name="T46" fmla="*/ 44 w 50"/>
                <a:gd name="T47" fmla="*/ 8 h 48"/>
                <a:gd name="T48" fmla="*/ 47 w 50"/>
                <a:gd name="T49" fmla="*/ 3 h 48"/>
                <a:gd name="T50" fmla="*/ 49 w 50"/>
                <a:gd name="T51" fmla="*/ 2 h 48"/>
                <a:gd name="T52" fmla="*/ 50 w 50"/>
                <a:gd name="T53" fmla="*/ 2 h 48"/>
                <a:gd name="T54" fmla="*/ 50 w 50"/>
                <a:gd name="T55" fmla="*/ 0 h 48"/>
                <a:gd name="T56" fmla="*/ 32 w 50"/>
                <a:gd name="T5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8">
                  <a:moveTo>
                    <a:pt x="32" y="0"/>
                  </a:moveTo>
                  <a:cubicBezTo>
                    <a:pt x="32" y="2"/>
                    <a:pt x="32" y="2"/>
                    <a:pt x="32" y="2"/>
                  </a:cubicBezTo>
                  <a:cubicBezTo>
                    <a:pt x="35" y="3"/>
                    <a:pt x="35" y="3"/>
                    <a:pt x="35" y="3"/>
                  </a:cubicBezTo>
                  <a:cubicBezTo>
                    <a:pt x="36" y="3"/>
                    <a:pt x="36" y="3"/>
                    <a:pt x="36" y="3"/>
                  </a:cubicBezTo>
                  <a:cubicBezTo>
                    <a:pt x="37" y="3"/>
                    <a:pt x="38" y="3"/>
                    <a:pt x="38" y="4"/>
                  </a:cubicBezTo>
                  <a:cubicBezTo>
                    <a:pt x="38" y="6"/>
                    <a:pt x="36" y="10"/>
                    <a:pt x="34" y="17"/>
                  </a:cubicBezTo>
                  <a:cubicBezTo>
                    <a:pt x="27" y="34"/>
                    <a:pt x="27" y="34"/>
                    <a:pt x="27" y="34"/>
                  </a:cubicBezTo>
                  <a:cubicBezTo>
                    <a:pt x="20" y="16"/>
                    <a:pt x="20" y="16"/>
                    <a:pt x="20" y="16"/>
                  </a:cubicBezTo>
                  <a:cubicBezTo>
                    <a:pt x="15" y="5"/>
                    <a:pt x="15" y="5"/>
                    <a:pt x="15" y="5"/>
                  </a:cubicBezTo>
                  <a:cubicBezTo>
                    <a:pt x="15" y="4"/>
                    <a:pt x="15" y="4"/>
                    <a:pt x="15" y="4"/>
                  </a:cubicBezTo>
                  <a:cubicBezTo>
                    <a:pt x="15" y="3"/>
                    <a:pt x="15" y="3"/>
                    <a:pt x="16" y="3"/>
                  </a:cubicBezTo>
                  <a:cubicBezTo>
                    <a:pt x="16" y="3"/>
                    <a:pt x="17" y="3"/>
                    <a:pt x="18" y="3"/>
                  </a:cubicBezTo>
                  <a:cubicBezTo>
                    <a:pt x="21" y="3"/>
                    <a:pt x="21" y="3"/>
                    <a:pt x="21" y="3"/>
                  </a:cubicBezTo>
                  <a:cubicBezTo>
                    <a:pt x="21" y="0"/>
                    <a:pt x="21" y="0"/>
                    <a:pt x="21" y="0"/>
                  </a:cubicBezTo>
                  <a:cubicBezTo>
                    <a:pt x="14" y="1"/>
                    <a:pt x="7" y="1"/>
                    <a:pt x="0" y="0"/>
                  </a:cubicBezTo>
                  <a:cubicBezTo>
                    <a:pt x="0" y="2"/>
                    <a:pt x="0" y="2"/>
                    <a:pt x="0" y="2"/>
                  </a:cubicBezTo>
                  <a:cubicBezTo>
                    <a:pt x="1" y="2"/>
                    <a:pt x="1" y="2"/>
                    <a:pt x="1" y="2"/>
                  </a:cubicBezTo>
                  <a:cubicBezTo>
                    <a:pt x="2" y="2"/>
                    <a:pt x="3" y="2"/>
                    <a:pt x="4" y="3"/>
                  </a:cubicBezTo>
                  <a:cubicBezTo>
                    <a:pt x="4" y="3"/>
                    <a:pt x="5" y="6"/>
                    <a:pt x="7" y="10"/>
                  </a:cubicBezTo>
                  <a:cubicBezTo>
                    <a:pt x="18" y="39"/>
                    <a:pt x="18" y="39"/>
                    <a:pt x="18" y="39"/>
                  </a:cubicBezTo>
                  <a:cubicBezTo>
                    <a:pt x="19" y="42"/>
                    <a:pt x="21" y="45"/>
                    <a:pt x="21" y="48"/>
                  </a:cubicBezTo>
                  <a:cubicBezTo>
                    <a:pt x="25" y="48"/>
                    <a:pt x="25" y="48"/>
                    <a:pt x="29" y="48"/>
                  </a:cubicBezTo>
                  <a:cubicBezTo>
                    <a:pt x="29" y="45"/>
                    <a:pt x="31" y="40"/>
                    <a:pt x="33" y="35"/>
                  </a:cubicBezTo>
                  <a:cubicBezTo>
                    <a:pt x="44" y="8"/>
                    <a:pt x="44" y="8"/>
                    <a:pt x="44" y="8"/>
                  </a:cubicBezTo>
                  <a:cubicBezTo>
                    <a:pt x="45" y="5"/>
                    <a:pt x="46" y="4"/>
                    <a:pt x="47" y="3"/>
                  </a:cubicBezTo>
                  <a:cubicBezTo>
                    <a:pt x="47" y="3"/>
                    <a:pt x="48" y="2"/>
                    <a:pt x="49" y="2"/>
                  </a:cubicBezTo>
                  <a:cubicBezTo>
                    <a:pt x="50" y="2"/>
                    <a:pt x="50" y="2"/>
                    <a:pt x="50" y="2"/>
                  </a:cubicBezTo>
                  <a:cubicBezTo>
                    <a:pt x="50" y="0"/>
                    <a:pt x="50" y="0"/>
                    <a:pt x="50" y="0"/>
                  </a:cubicBezTo>
                  <a:cubicBezTo>
                    <a:pt x="44" y="1"/>
                    <a:pt x="38" y="1"/>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ŝḷíďè">
              <a:extLst>
                <a:ext uri="{FF2B5EF4-FFF2-40B4-BE49-F238E27FC236}">
                  <a16:creationId xmlns:a16="http://schemas.microsoft.com/office/drawing/2014/main" xmlns="" id="{08C9A44C-ACB0-4C70-A8D8-F4B3AC87C319}"/>
                </a:ext>
              </a:extLst>
            </p:cNvPr>
            <p:cNvSpPr/>
            <p:nvPr/>
          </p:nvSpPr>
          <p:spPr bwMode="auto">
            <a:xfrm>
              <a:off x="8612981" y="4008438"/>
              <a:ext cx="92075" cy="198438"/>
            </a:xfrm>
            <a:custGeom>
              <a:avLst/>
              <a:gdLst>
                <a:gd name="T0" fmla="*/ 12 w 22"/>
                <a:gd name="T1" fmla="*/ 0 h 47"/>
                <a:gd name="T2" fmla="*/ 0 w 22"/>
                <a:gd name="T3" fmla="*/ 0 h 47"/>
                <a:gd name="T4" fmla="*/ 0 w 22"/>
                <a:gd name="T5" fmla="*/ 2 h 47"/>
                <a:gd name="T6" fmla="*/ 2 w 22"/>
                <a:gd name="T7" fmla="*/ 2 h 47"/>
                <a:gd name="T8" fmla="*/ 5 w 22"/>
                <a:gd name="T9" fmla="*/ 4 h 47"/>
                <a:gd name="T10" fmla="*/ 6 w 22"/>
                <a:gd name="T11" fmla="*/ 18 h 47"/>
                <a:gd name="T12" fmla="*/ 6 w 22"/>
                <a:gd name="T13" fmla="*/ 29 h 47"/>
                <a:gd name="T14" fmla="*/ 5 w 22"/>
                <a:gd name="T15" fmla="*/ 44 h 47"/>
                <a:gd name="T16" fmla="*/ 2 w 22"/>
                <a:gd name="T17" fmla="*/ 45 h 47"/>
                <a:gd name="T18" fmla="*/ 0 w 22"/>
                <a:gd name="T19" fmla="*/ 45 h 47"/>
                <a:gd name="T20" fmla="*/ 0 w 22"/>
                <a:gd name="T21" fmla="*/ 47 h 47"/>
                <a:gd name="T22" fmla="*/ 11 w 22"/>
                <a:gd name="T23" fmla="*/ 47 h 47"/>
                <a:gd name="T24" fmla="*/ 22 w 22"/>
                <a:gd name="T25" fmla="*/ 47 h 47"/>
                <a:gd name="T26" fmla="*/ 22 w 22"/>
                <a:gd name="T27" fmla="*/ 45 h 47"/>
                <a:gd name="T28" fmla="*/ 20 w 22"/>
                <a:gd name="T29" fmla="*/ 45 h 47"/>
                <a:gd name="T30" fmla="*/ 16 w 22"/>
                <a:gd name="T31" fmla="*/ 44 h 47"/>
                <a:gd name="T32" fmla="*/ 16 w 22"/>
                <a:gd name="T33" fmla="*/ 30 h 47"/>
                <a:gd name="T34" fmla="*/ 16 w 22"/>
                <a:gd name="T35" fmla="*/ 18 h 47"/>
                <a:gd name="T36" fmla="*/ 16 w 22"/>
                <a:gd name="T37" fmla="*/ 6 h 47"/>
                <a:gd name="T38" fmla="*/ 17 w 22"/>
                <a:gd name="T39" fmla="*/ 3 h 47"/>
                <a:gd name="T40" fmla="*/ 20 w 22"/>
                <a:gd name="T41" fmla="*/ 2 h 47"/>
                <a:gd name="T42" fmla="*/ 22 w 22"/>
                <a:gd name="T43" fmla="*/ 2 h 47"/>
                <a:gd name="T44" fmla="*/ 22 w 22"/>
                <a:gd name="T45" fmla="*/ 0 h 47"/>
                <a:gd name="T46" fmla="*/ 12 w 22"/>
                <a:gd name="T47" fmla="*/ 0 h 47"/>
                <a:gd name="T48" fmla="*/ 12 w 22"/>
                <a:gd name="T4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47">
                  <a:moveTo>
                    <a:pt x="12" y="0"/>
                  </a:moveTo>
                  <a:cubicBezTo>
                    <a:pt x="8" y="0"/>
                    <a:pt x="4" y="0"/>
                    <a:pt x="0" y="0"/>
                  </a:cubicBez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4" y="47"/>
                    <a:pt x="7" y="47"/>
                    <a:pt x="11" y="47"/>
                  </a:cubicBezTo>
                  <a:cubicBezTo>
                    <a:pt x="15" y="47"/>
                    <a:pt x="19"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9" y="0"/>
                    <a:pt x="16" y="0"/>
                    <a:pt x="12" y="0"/>
                  </a:cubicBezTo>
                  <a:cubicBezTo>
                    <a:pt x="12" y="0"/>
                    <a:pt x="12"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í$ļîďe">
              <a:extLst>
                <a:ext uri="{FF2B5EF4-FFF2-40B4-BE49-F238E27FC236}">
                  <a16:creationId xmlns:a16="http://schemas.microsoft.com/office/drawing/2014/main" xmlns="" id="{41144B74-EBA1-42DA-83CA-4DDF4D9FC1EB}"/>
                </a:ext>
              </a:extLst>
            </p:cNvPr>
            <p:cNvSpPr/>
            <p:nvPr/>
          </p:nvSpPr>
          <p:spPr bwMode="auto">
            <a:xfrm>
              <a:off x="8358981" y="4008438"/>
              <a:ext cx="241300" cy="203200"/>
            </a:xfrm>
            <a:custGeom>
              <a:avLst/>
              <a:gdLst>
                <a:gd name="T0" fmla="*/ 37 w 57"/>
                <a:gd name="T1" fmla="*/ 0 h 48"/>
                <a:gd name="T2" fmla="*/ 37 w 57"/>
                <a:gd name="T3" fmla="*/ 2 h 48"/>
                <a:gd name="T4" fmla="*/ 39 w 57"/>
                <a:gd name="T5" fmla="*/ 3 h 48"/>
                <a:gd name="T6" fmla="*/ 43 w 57"/>
                <a:gd name="T7" fmla="*/ 4 h 48"/>
                <a:gd name="T8" fmla="*/ 43 w 57"/>
                <a:gd name="T9" fmla="*/ 19 h 48"/>
                <a:gd name="T10" fmla="*/ 43 w 57"/>
                <a:gd name="T11" fmla="*/ 36 h 48"/>
                <a:gd name="T12" fmla="*/ 38 w 57"/>
                <a:gd name="T13" fmla="*/ 29 h 48"/>
                <a:gd name="T14" fmla="*/ 27 w 57"/>
                <a:gd name="T15" fmla="*/ 16 h 48"/>
                <a:gd name="T16" fmla="*/ 21 w 57"/>
                <a:gd name="T17" fmla="*/ 8 h 48"/>
                <a:gd name="T18" fmla="*/ 15 w 57"/>
                <a:gd name="T19" fmla="*/ 0 h 48"/>
                <a:gd name="T20" fmla="*/ 8 w 57"/>
                <a:gd name="T21" fmla="*/ 0 h 48"/>
                <a:gd name="T22" fmla="*/ 0 w 57"/>
                <a:gd name="T23" fmla="*/ 0 h 48"/>
                <a:gd name="T24" fmla="*/ 0 w 57"/>
                <a:gd name="T25" fmla="*/ 2 h 48"/>
                <a:gd name="T26" fmla="*/ 2 w 57"/>
                <a:gd name="T27" fmla="*/ 2 h 48"/>
                <a:gd name="T28" fmla="*/ 4 w 57"/>
                <a:gd name="T29" fmla="*/ 3 h 48"/>
                <a:gd name="T30" fmla="*/ 5 w 57"/>
                <a:gd name="T31" fmla="*/ 4 h 48"/>
                <a:gd name="T32" fmla="*/ 6 w 57"/>
                <a:gd name="T33" fmla="*/ 7 h 48"/>
                <a:gd name="T34" fmla="*/ 6 w 57"/>
                <a:gd name="T35" fmla="*/ 16 h 48"/>
                <a:gd name="T36" fmla="*/ 6 w 57"/>
                <a:gd name="T37" fmla="*/ 32 h 48"/>
                <a:gd name="T38" fmla="*/ 6 w 57"/>
                <a:gd name="T39" fmla="*/ 42 h 48"/>
                <a:gd name="T40" fmla="*/ 5 w 57"/>
                <a:gd name="T41" fmla="*/ 44 h 48"/>
                <a:gd name="T42" fmla="*/ 2 w 57"/>
                <a:gd name="T43" fmla="*/ 45 h 48"/>
                <a:gd name="T44" fmla="*/ 0 w 57"/>
                <a:gd name="T45" fmla="*/ 45 h 48"/>
                <a:gd name="T46" fmla="*/ 0 w 57"/>
                <a:gd name="T47" fmla="*/ 47 h 48"/>
                <a:gd name="T48" fmla="*/ 19 w 57"/>
                <a:gd name="T49" fmla="*/ 47 h 48"/>
                <a:gd name="T50" fmla="*/ 19 w 57"/>
                <a:gd name="T51" fmla="*/ 45 h 48"/>
                <a:gd name="T52" fmla="*/ 17 w 57"/>
                <a:gd name="T53" fmla="*/ 45 h 48"/>
                <a:gd name="T54" fmla="*/ 14 w 57"/>
                <a:gd name="T55" fmla="*/ 44 h 48"/>
                <a:gd name="T56" fmla="*/ 13 w 57"/>
                <a:gd name="T57" fmla="*/ 41 h 48"/>
                <a:gd name="T58" fmla="*/ 13 w 57"/>
                <a:gd name="T59" fmla="*/ 30 h 48"/>
                <a:gd name="T60" fmla="*/ 13 w 57"/>
                <a:gd name="T61" fmla="*/ 12 h 48"/>
                <a:gd name="T62" fmla="*/ 33 w 57"/>
                <a:gd name="T63" fmla="*/ 37 h 48"/>
                <a:gd name="T64" fmla="*/ 40 w 57"/>
                <a:gd name="T65" fmla="*/ 46 h 48"/>
                <a:gd name="T66" fmla="*/ 51 w 57"/>
                <a:gd name="T67" fmla="*/ 48 h 48"/>
                <a:gd name="T68" fmla="*/ 50 w 57"/>
                <a:gd name="T69" fmla="*/ 34 h 48"/>
                <a:gd name="T70" fmla="*/ 50 w 57"/>
                <a:gd name="T71" fmla="*/ 19 h 48"/>
                <a:gd name="T72" fmla="*/ 50 w 57"/>
                <a:gd name="T73" fmla="*/ 4 h 48"/>
                <a:gd name="T74" fmla="*/ 54 w 57"/>
                <a:gd name="T75" fmla="*/ 2 h 48"/>
                <a:gd name="T76" fmla="*/ 57 w 57"/>
                <a:gd name="T77" fmla="*/ 2 h 48"/>
                <a:gd name="T78" fmla="*/ 57 w 57"/>
                <a:gd name="T79" fmla="*/ 0 h 48"/>
                <a:gd name="T80" fmla="*/ 37 w 57"/>
                <a:gd name="T8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48">
                  <a:moveTo>
                    <a:pt x="37" y="0"/>
                  </a:moveTo>
                  <a:cubicBezTo>
                    <a:pt x="37" y="2"/>
                    <a:pt x="37" y="2"/>
                    <a:pt x="37" y="2"/>
                  </a:cubicBezTo>
                  <a:cubicBezTo>
                    <a:pt x="39" y="3"/>
                    <a:pt x="39" y="3"/>
                    <a:pt x="39" y="3"/>
                  </a:cubicBezTo>
                  <a:cubicBezTo>
                    <a:pt x="41" y="3"/>
                    <a:pt x="43" y="3"/>
                    <a:pt x="43" y="4"/>
                  </a:cubicBezTo>
                  <a:cubicBezTo>
                    <a:pt x="43" y="5"/>
                    <a:pt x="43" y="10"/>
                    <a:pt x="43" y="19"/>
                  </a:cubicBezTo>
                  <a:cubicBezTo>
                    <a:pt x="43" y="36"/>
                    <a:pt x="43" y="36"/>
                    <a:pt x="43" y="36"/>
                  </a:cubicBezTo>
                  <a:cubicBezTo>
                    <a:pt x="42" y="34"/>
                    <a:pt x="40" y="32"/>
                    <a:pt x="38" y="29"/>
                  </a:cubicBezTo>
                  <a:cubicBezTo>
                    <a:pt x="27" y="16"/>
                    <a:pt x="27" y="16"/>
                    <a:pt x="27" y="16"/>
                  </a:cubicBezTo>
                  <a:cubicBezTo>
                    <a:pt x="25" y="13"/>
                    <a:pt x="23" y="10"/>
                    <a:pt x="21" y="8"/>
                  </a:cubicBezTo>
                  <a:cubicBezTo>
                    <a:pt x="19" y="5"/>
                    <a:pt x="17" y="3"/>
                    <a:pt x="15" y="0"/>
                  </a:cubicBezTo>
                  <a:cubicBezTo>
                    <a:pt x="13" y="0"/>
                    <a:pt x="10" y="0"/>
                    <a:pt x="8" y="0"/>
                  </a:cubicBezTo>
                  <a:cubicBezTo>
                    <a:pt x="5" y="0"/>
                    <a:pt x="3" y="0"/>
                    <a:pt x="0" y="0"/>
                  </a:cubicBezTo>
                  <a:cubicBezTo>
                    <a:pt x="0" y="2"/>
                    <a:pt x="0" y="2"/>
                    <a:pt x="0" y="2"/>
                  </a:cubicBezTo>
                  <a:cubicBezTo>
                    <a:pt x="2" y="2"/>
                    <a:pt x="2" y="2"/>
                    <a:pt x="2" y="2"/>
                  </a:cubicBezTo>
                  <a:cubicBezTo>
                    <a:pt x="3" y="2"/>
                    <a:pt x="4" y="2"/>
                    <a:pt x="4" y="3"/>
                  </a:cubicBezTo>
                  <a:cubicBezTo>
                    <a:pt x="5" y="3"/>
                    <a:pt x="5" y="4"/>
                    <a:pt x="5" y="4"/>
                  </a:cubicBezTo>
                  <a:cubicBezTo>
                    <a:pt x="6" y="5"/>
                    <a:pt x="6" y="5"/>
                    <a:pt x="6" y="7"/>
                  </a:cubicBezTo>
                  <a:cubicBezTo>
                    <a:pt x="6" y="10"/>
                    <a:pt x="6" y="13"/>
                    <a:pt x="6" y="16"/>
                  </a:cubicBezTo>
                  <a:cubicBezTo>
                    <a:pt x="6" y="32"/>
                    <a:pt x="6" y="32"/>
                    <a:pt x="6" y="32"/>
                  </a:cubicBezTo>
                  <a:cubicBezTo>
                    <a:pt x="6" y="36"/>
                    <a:pt x="6" y="40"/>
                    <a:pt x="6" y="42"/>
                  </a:cubicBezTo>
                  <a:cubicBezTo>
                    <a:pt x="6" y="43"/>
                    <a:pt x="5" y="44"/>
                    <a:pt x="5" y="44"/>
                  </a:cubicBezTo>
                  <a:cubicBezTo>
                    <a:pt x="4" y="45"/>
                    <a:pt x="4" y="45"/>
                    <a:pt x="2" y="45"/>
                  </a:cubicBezTo>
                  <a:cubicBezTo>
                    <a:pt x="0" y="45"/>
                    <a:pt x="0" y="45"/>
                    <a:pt x="0" y="45"/>
                  </a:cubicBezTo>
                  <a:cubicBezTo>
                    <a:pt x="0" y="47"/>
                    <a:pt x="0" y="47"/>
                    <a:pt x="0" y="47"/>
                  </a:cubicBezTo>
                  <a:cubicBezTo>
                    <a:pt x="6" y="47"/>
                    <a:pt x="13" y="47"/>
                    <a:pt x="19" y="47"/>
                  </a:cubicBezTo>
                  <a:cubicBezTo>
                    <a:pt x="19" y="45"/>
                    <a:pt x="19" y="45"/>
                    <a:pt x="19" y="45"/>
                  </a:cubicBezTo>
                  <a:cubicBezTo>
                    <a:pt x="17" y="45"/>
                    <a:pt x="17" y="45"/>
                    <a:pt x="17" y="45"/>
                  </a:cubicBezTo>
                  <a:cubicBezTo>
                    <a:pt x="15" y="45"/>
                    <a:pt x="14" y="44"/>
                    <a:pt x="14" y="44"/>
                  </a:cubicBezTo>
                  <a:cubicBezTo>
                    <a:pt x="14" y="44"/>
                    <a:pt x="13" y="43"/>
                    <a:pt x="13" y="41"/>
                  </a:cubicBezTo>
                  <a:cubicBezTo>
                    <a:pt x="13" y="39"/>
                    <a:pt x="13" y="36"/>
                    <a:pt x="13" y="30"/>
                  </a:cubicBezTo>
                  <a:cubicBezTo>
                    <a:pt x="13" y="12"/>
                    <a:pt x="13" y="12"/>
                    <a:pt x="13" y="12"/>
                  </a:cubicBezTo>
                  <a:cubicBezTo>
                    <a:pt x="33" y="37"/>
                    <a:pt x="33" y="37"/>
                    <a:pt x="33" y="37"/>
                  </a:cubicBezTo>
                  <a:cubicBezTo>
                    <a:pt x="35" y="40"/>
                    <a:pt x="38" y="43"/>
                    <a:pt x="40" y="46"/>
                  </a:cubicBezTo>
                  <a:cubicBezTo>
                    <a:pt x="43" y="48"/>
                    <a:pt x="48" y="47"/>
                    <a:pt x="51" y="48"/>
                  </a:cubicBezTo>
                  <a:cubicBezTo>
                    <a:pt x="50" y="42"/>
                    <a:pt x="50" y="38"/>
                    <a:pt x="50" y="34"/>
                  </a:cubicBezTo>
                  <a:cubicBezTo>
                    <a:pt x="50" y="19"/>
                    <a:pt x="50" y="19"/>
                    <a:pt x="50" y="19"/>
                  </a:cubicBezTo>
                  <a:cubicBezTo>
                    <a:pt x="50" y="10"/>
                    <a:pt x="50" y="5"/>
                    <a:pt x="50" y="4"/>
                  </a:cubicBezTo>
                  <a:cubicBezTo>
                    <a:pt x="51" y="3"/>
                    <a:pt x="52" y="2"/>
                    <a:pt x="54" y="2"/>
                  </a:cubicBezTo>
                  <a:cubicBezTo>
                    <a:pt x="57" y="2"/>
                    <a:pt x="57" y="2"/>
                    <a:pt x="57" y="2"/>
                  </a:cubicBezTo>
                  <a:cubicBezTo>
                    <a:pt x="57" y="0"/>
                    <a:pt x="57" y="0"/>
                    <a:pt x="57" y="0"/>
                  </a:cubicBezTo>
                  <a:cubicBezTo>
                    <a:pt x="50" y="1"/>
                    <a:pt x="43"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îslïḓê">
              <a:extLst>
                <a:ext uri="{FF2B5EF4-FFF2-40B4-BE49-F238E27FC236}">
                  <a16:creationId xmlns:a16="http://schemas.microsoft.com/office/drawing/2014/main" xmlns="" id="{830CA7E0-B90E-4E2A-92F1-C3B49184F18A}"/>
                </a:ext>
              </a:extLst>
            </p:cNvPr>
            <p:cNvSpPr/>
            <p:nvPr/>
          </p:nvSpPr>
          <p:spPr bwMode="auto">
            <a:xfrm>
              <a:off x="8122444" y="4008438"/>
              <a:ext cx="223838" cy="203200"/>
            </a:xfrm>
            <a:custGeom>
              <a:avLst/>
              <a:gdLst>
                <a:gd name="T0" fmla="*/ 44 w 53"/>
                <a:gd name="T1" fmla="*/ 0 h 48"/>
                <a:gd name="T2" fmla="*/ 33 w 53"/>
                <a:gd name="T3" fmla="*/ 0 h 48"/>
                <a:gd name="T4" fmla="*/ 33 w 53"/>
                <a:gd name="T5" fmla="*/ 2 h 48"/>
                <a:gd name="T6" fmla="*/ 35 w 53"/>
                <a:gd name="T7" fmla="*/ 2 h 48"/>
                <a:gd name="T8" fmla="*/ 39 w 53"/>
                <a:gd name="T9" fmla="*/ 4 h 48"/>
                <a:gd name="T10" fmla="*/ 40 w 53"/>
                <a:gd name="T11" fmla="*/ 13 h 48"/>
                <a:gd name="T12" fmla="*/ 40 w 53"/>
                <a:gd name="T13" fmla="*/ 26 h 48"/>
                <a:gd name="T14" fmla="*/ 39 w 53"/>
                <a:gd name="T15" fmla="*/ 37 h 48"/>
                <a:gd name="T16" fmla="*/ 35 w 53"/>
                <a:gd name="T17" fmla="*/ 41 h 48"/>
                <a:gd name="T18" fmla="*/ 28 w 53"/>
                <a:gd name="T19" fmla="*/ 43 h 48"/>
                <a:gd name="T20" fmla="*/ 21 w 53"/>
                <a:gd name="T21" fmla="*/ 42 h 48"/>
                <a:gd name="T22" fmla="*/ 17 w 53"/>
                <a:gd name="T23" fmla="*/ 37 h 48"/>
                <a:gd name="T24" fmla="*/ 16 w 53"/>
                <a:gd name="T25" fmla="*/ 27 h 48"/>
                <a:gd name="T26" fmla="*/ 16 w 53"/>
                <a:gd name="T27" fmla="*/ 14 h 48"/>
                <a:gd name="T28" fmla="*/ 17 w 53"/>
                <a:gd name="T29" fmla="*/ 4 h 48"/>
                <a:gd name="T30" fmla="*/ 20 w 53"/>
                <a:gd name="T31" fmla="*/ 2 h 48"/>
                <a:gd name="T32" fmla="*/ 23 w 53"/>
                <a:gd name="T33" fmla="*/ 2 h 48"/>
                <a:gd name="T34" fmla="*/ 23 w 53"/>
                <a:gd name="T35" fmla="*/ 0 h 48"/>
                <a:gd name="T36" fmla="*/ 11 w 53"/>
                <a:gd name="T37" fmla="*/ 0 h 48"/>
                <a:gd name="T38" fmla="*/ 0 w 53"/>
                <a:gd name="T39" fmla="*/ 0 h 48"/>
                <a:gd name="T40" fmla="*/ 0 w 53"/>
                <a:gd name="T41" fmla="*/ 2 h 48"/>
                <a:gd name="T42" fmla="*/ 2 w 53"/>
                <a:gd name="T43" fmla="*/ 2 h 48"/>
                <a:gd name="T44" fmla="*/ 6 w 53"/>
                <a:gd name="T45" fmla="*/ 3 h 48"/>
                <a:gd name="T46" fmla="*/ 6 w 53"/>
                <a:gd name="T47" fmla="*/ 14 h 48"/>
                <a:gd name="T48" fmla="*/ 6 w 53"/>
                <a:gd name="T49" fmla="*/ 24 h 48"/>
                <a:gd name="T50" fmla="*/ 6 w 53"/>
                <a:gd name="T51" fmla="*/ 30 h 48"/>
                <a:gd name="T52" fmla="*/ 7 w 53"/>
                <a:gd name="T53" fmla="*/ 39 h 48"/>
                <a:gd name="T54" fmla="*/ 10 w 53"/>
                <a:gd name="T55" fmla="*/ 43 h 48"/>
                <a:gd name="T56" fmla="*/ 16 w 53"/>
                <a:gd name="T57" fmla="*/ 46 h 48"/>
                <a:gd name="T58" fmla="*/ 37 w 53"/>
                <a:gd name="T59" fmla="*/ 46 h 48"/>
                <a:gd name="T60" fmla="*/ 43 w 53"/>
                <a:gd name="T61" fmla="*/ 43 h 48"/>
                <a:gd name="T62" fmla="*/ 46 w 53"/>
                <a:gd name="T63" fmla="*/ 37 h 48"/>
                <a:gd name="T64" fmla="*/ 47 w 53"/>
                <a:gd name="T65" fmla="*/ 26 h 48"/>
                <a:gd name="T66" fmla="*/ 47 w 53"/>
                <a:gd name="T67" fmla="*/ 14 h 48"/>
                <a:gd name="T68" fmla="*/ 48 w 53"/>
                <a:gd name="T69" fmla="*/ 4 h 48"/>
                <a:gd name="T70" fmla="*/ 51 w 53"/>
                <a:gd name="T71" fmla="*/ 2 h 48"/>
                <a:gd name="T72" fmla="*/ 53 w 53"/>
                <a:gd name="T73" fmla="*/ 2 h 48"/>
                <a:gd name="T74" fmla="*/ 53 w 53"/>
                <a:gd name="T75" fmla="*/ 0 h 48"/>
                <a:gd name="T76" fmla="*/ 44 w 53"/>
                <a:gd name="T77" fmla="*/ 0 h 48"/>
                <a:gd name="T78" fmla="*/ 44 w 53"/>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48">
                  <a:moveTo>
                    <a:pt x="44" y="0"/>
                  </a:moveTo>
                  <a:cubicBezTo>
                    <a:pt x="40" y="0"/>
                    <a:pt x="37" y="0"/>
                    <a:pt x="33" y="0"/>
                  </a:cubicBezTo>
                  <a:cubicBezTo>
                    <a:pt x="33" y="2"/>
                    <a:pt x="33" y="2"/>
                    <a:pt x="33" y="2"/>
                  </a:cubicBezTo>
                  <a:cubicBezTo>
                    <a:pt x="35" y="2"/>
                    <a:pt x="35" y="2"/>
                    <a:pt x="35" y="2"/>
                  </a:cubicBezTo>
                  <a:cubicBezTo>
                    <a:pt x="37" y="2"/>
                    <a:pt x="39" y="3"/>
                    <a:pt x="39" y="4"/>
                  </a:cubicBezTo>
                  <a:cubicBezTo>
                    <a:pt x="40" y="4"/>
                    <a:pt x="40" y="8"/>
                    <a:pt x="40" y="13"/>
                  </a:cubicBezTo>
                  <a:cubicBezTo>
                    <a:pt x="40" y="26"/>
                    <a:pt x="40" y="26"/>
                    <a:pt x="40" y="26"/>
                  </a:cubicBezTo>
                  <a:cubicBezTo>
                    <a:pt x="40" y="31"/>
                    <a:pt x="40" y="35"/>
                    <a:pt x="39" y="37"/>
                  </a:cubicBezTo>
                  <a:cubicBezTo>
                    <a:pt x="38" y="39"/>
                    <a:pt x="37" y="41"/>
                    <a:pt x="35" y="41"/>
                  </a:cubicBezTo>
                  <a:cubicBezTo>
                    <a:pt x="33" y="43"/>
                    <a:pt x="30" y="43"/>
                    <a:pt x="28" y="43"/>
                  </a:cubicBezTo>
                  <a:cubicBezTo>
                    <a:pt x="25" y="43"/>
                    <a:pt x="23" y="43"/>
                    <a:pt x="21" y="42"/>
                  </a:cubicBezTo>
                  <a:cubicBezTo>
                    <a:pt x="19" y="40"/>
                    <a:pt x="17" y="39"/>
                    <a:pt x="17" y="37"/>
                  </a:cubicBezTo>
                  <a:cubicBezTo>
                    <a:pt x="16" y="35"/>
                    <a:pt x="16" y="32"/>
                    <a:pt x="16" y="27"/>
                  </a:cubicBezTo>
                  <a:cubicBezTo>
                    <a:pt x="16" y="14"/>
                    <a:pt x="16" y="14"/>
                    <a:pt x="16" y="14"/>
                  </a:cubicBezTo>
                  <a:cubicBezTo>
                    <a:pt x="16" y="8"/>
                    <a:pt x="16" y="4"/>
                    <a:pt x="17" y="4"/>
                  </a:cubicBezTo>
                  <a:cubicBezTo>
                    <a:pt x="17" y="3"/>
                    <a:pt x="18" y="2"/>
                    <a:pt x="20" y="2"/>
                  </a:cubicBezTo>
                  <a:cubicBezTo>
                    <a:pt x="23" y="2"/>
                    <a:pt x="23" y="2"/>
                    <a:pt x="23" y="2"/>
                  </a:cubicBezTo>
                  <a:cubicBezTo>
                    <a:pt x="23" y="0"/>
                    <a:pt x="23" y="0"/>
                    <a:pt x="23" y="0"/>
                  </a:cubicBezTo>
                  <a:cubicBezTo>
                    <a:pt x="19" y="0"/>
                    <a:pt x="15" y="0"/>
                    <a:pt x="11" y="0"/>
                  </a:cubicBezTo>
                  <a:cubicBezTo>
                    <a:pt x="7" y="0"/>
                    <a:pt x="4" y="0"/>
                    <a:pt x="0" y="0"/>
                  </a:cubicBezTo>
                  <a:cubicBezTo>
                    <a:pt x="0" y="2"/>
                    <a:pt x="0" y="2"/>
                    <a:pt x="0" y="2"/>
                  </a:cubicBezTo>
                  <a:cubicBezTo>
                    <a:pt x="2" y="2"/>
                    <a:pt x="2" y="2"/>
                    <a:pt x="2" y="2"/>
                  </a:cubicBezTo>
                  <a:cubicBezTo>
                    <a:pt x="4" y="2"/>
                    <a:pt x="5" y="3"/>
                    <a:pt x="6" y="3"/>
                  </a:cubicBezTo>
                  <a:cubicBezTo>
                    <a:pt x="6" y="4"/>
                    <a:pt x="6" y="8"/>
                    <a:pt x="6" y="14"/>
                  </a:cubicBezTo>
                  <a:cubicBezTo>
                    <a:pt x="6" y="24"/>
                    <a:pt x="6" y="24"/>
                    <a:pt x="6" y="24"/>
                  </a:cubicBezTo>
                  <a:cubicBezTo>
                    <a:pt x="6" y="30"/>
                    <a:pt x="6" y="30"/>
                    <a:pt x="6" y="30"/>
                  </a:cubicBezTo>
                  <a:cubicBezTo>
                    <a:pt x="6" y="34"/>
                    <a:pt x="6" y="37"/>
                    <a:pt x="7" y="39"/>
                  </a:cubicBezTo>
                  <a:cubicBezTo>
                    <a:pt x="7" y="41"/>
                    <a:pt x="8" y="42"/>
                    <a:pt x="10" y="43"/>
                  </a:cubicBezTo>
                  <a:cubicBezTo>
                    <a:pt x="11" y="45"/>
                    <a:pt x="13" y="46"/>
                    <a:pt x="16" y="46"/>
                  </a:cubicBezTo>
                  <a:cubicBezTo>
                    <a:pt x="21" y="48"/>
                    <a:pt x="32" y="48"/>
                    <a:pt x="37" y="46"/>
                  </a:cubicBezTo>
                  <a:cubicBezTo>
                    <a:pt x="40" y="45"/>
                    <a:pt x="41" y="44"/>
                    <a:pt x="43" y="43"/>
                  </a:cubicBezTo>
                  <a:cubicBezTo>
                    <a:pt x="44" y="41"/>
                    <a:pt x="45" y="39"/>
                    <a:pt x="46" y="37"/>
                  </a:cubicBezTo>
                  <a:cubicBezTo>
                    <a:pt x="47" y="35"/>
                    <a:pt x="47" y="32"/>
                    <a:pt x="47" y="26"/>
                  </a:cubicBezTo>
                  <a:cubicBezTo>
                    <a:pt x="47" y="14"/>
                    <a:pt x="47" y="14"/>
                    <a:pt x="47" y="14"/>
                  </a:cubicBezTo>
                  <a:cubicBezTo>
                    <a:pt x="47" y="8"/>
                    <a:pt x="47" y="5"/>
                    <a:pt x="48" y="4"/>
                  </a:cubicBezTo>
                  <a:cubicBezTo>
                    <a:pt x="48" y="3"/>
                    <a:pt x="49" y="2"/>
                    <a:pt x="51" y="2"/>
                  </a:cubicBezTo>
                  <a:cubicBezTo>
                    <a:pt x="53" y="2"/>
                    <a:pt x="53" y="2"/>
                    <a:pt x="53" y="2"/>
                  </a:cubicBezTo>
                  <a:cubicBezTo>
                    <a:pt x="53" y="0"/>
                    <a:pt x="53" y="0"/>
                    <a:pt x="53" y="0"/>
                  </a:cubicBezTo>
                  <a:cubicBezTo>
                    <a:pt x="50" y="0"/>
                    <a:pt x="47" y="0"/>
                    <a:pt x="44" y="0"/>
                  </a:cubicBezTo>
                  <a:cubicBezTo>
                    <a:pt x="44" y="0"/>
                    <a:pt x="44"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îSľîḑé">
              <a:extLst>
                <a:ext uri="{FF2B5EF4-FFF2-40B4-BE49-F238E27FC236}">
                  <a16:creationId xmlns:a16="http://schemas.microsoft.com/office/drawing/2014/main" xmlns="" id="{2E9741DD-FA40-40E5-A98F-88B70A3289BC}"/>
                </a:ext>
              </a:extLst>
            </p:cNvPr>
            <p:cNvSpPr/>
            <p:nvPr/>
          </p:nvSpPr>
          <p:spPr bwMode="auto">
            <a:xfrm>
              <a:off x="7785894" y="4003676"/>
              <a:ext cx="198438" cy="212725"/>
            </a:xfrm>
            <a:custGeom>
              <a:avLst/>
              <a:gdLst>
                <a:gd name="T0" fmla="*/ 21 w 47"/>
                <a:gd name="T1" fmla="*/ 42 h 50"/>
                <a:gd name="T2" fmla="*/ 13 w 47"/>
                <a:gd name="T3" fmla="*/ 35 h 50"/>
                <a:gd name="T4" fmla="*/ 10 w 47"/>
                <a:gd name="T5" fmla="*/ 23 h 50"/>
                <a:gd name="T6" fmla="*/ 16 w 47"/>
                <a:gd name="T7" fmla="*/ 9 h 50"/>
                <a:gd name="T8" fmla="*/ 43 w 47"/>
                <a:gd name="T9" fmla="*/ 7 h 50"/>
                <a:gd name="T10" fmla="*/ 43 w 47"/>
                <a:gd name="T11" fmla="*/ 13 h 50"/>
                <a:gd name="T12" fmla="*/ 45 w 47"/>
                <a:gd name="T13" fmla="*/ 13 h 50"/>
                <a:gd name="T14" fmla="*/ 47 w 47"/>
                <a:gd name="T15" fmla="*/ 3 h 50"/>
                <a:gd name="T16" fmla="*/ 42 w 47"/>
                <a:gd name="T17" fmla="*/ 2 h 50"/>
                <a:gd name="T18" fmla="*/ 12 w 47"/>
                <a:gd name="T19" fmla="*/ 4 h 50"/>
                <a:gd name="T20" fmla="*/ 3 w 47"/>
                <a:gd name="T21" fmla="*/ 12 h 50"/>
                <a:gd name="T22" fmla="*/ 0 w 47"/>
                <a:gd name="T23" fmla="*/ 25 h 50"/>
                <a:gd name="T24" fmla="*/ 3 w 47"/>
                <a:gd name="T25" fmla="*/ 37 h 50"/>
                <a:gd name="T26" fmla="*/ 12 w 47"/>
                <a:gd name="T27" fmla="*/ 46 h 50"/>
                <a:gd name="T28" fmla="*/ 38 w 47"/>
                <a:gd name="T29" fmla="*/ 48 h 50"/>
                <a:gd name="T30" fmla="*/ 46 w 47"/>
                <a:gd name="T31" fmla="*/ 45 h 50"/>
                <a:gd name="T32" fmla="*/ 47 w 47"/>
                <a:gd name="T33" fmla="*/ 42 h 50"/>
                <a:gd name="T34" fmla="*/ 47 w 47"/>
                <a:gd name="T35" fmla="*/ 41 h 50"/>
                <a:gd name="T36" fmla="*/ 21 w 47"/>
                <a:gd name="T37"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 h="50">
                  <a:moveTo>
                    <a:pt x="21" y="42"/>
                  </a:moveTo>
                  <a:cubicBezTo>
                    <a:pt x="17" y="41"/>
                    <a:pt x="15" y="38"/>
                    <a:pt x="13" y="35"/>
                  </a:cubicBezTo>
                  <a:cubicBezTo>
                    <a:pt x="11" y="31"/>
                    <a:pt x="10" y="27"/>
                    <a:pt x="10" y="23"/>
                  </a:cubicBezTo>
                  <a:cubicBezTo>
                    <a:pt x="10" y="17"/>
                    <a:pt x="12" y="12"/>
                    <a:pt x="16" y="9"/>
                  </a:cubicBezTo>
                  <a:cubicBezTo>
                    <a:pt x="22" y="2"/>
                    <a:pt x="35" y="2"/>
                    <a:pt x="43" y="7"/>
                  </a:cubicBezTo>
                  <a:cubicBezTo>
                    <a:pt x="43" y="13"/>
                    <a:pt x="43" y="13"/>
                    <a:pt x="43" y="13"/>
                  </a:cubicBezTo>
                  <a:cubicBezTo>
                    <a:pt x="45" y="13"/>
                    <a:pt x="45" y="13"/>
                    <a:pt x="45" y="13"/>
                  </a:cubicBezTo>
                  <a:cubicBezTo>
                    <a:pt x="45" y="9"/>
                    <a:pt x="46" y="6"/>
                    <a:pt x="47" y="3"/>
                  </a:cubicBezTo>
                  <a:cubicBezTo>
                    <a:pt x="46" y="3"/>
                    <a:pt x="44" y="3"/>
                    <a:pt x="42" y="2"/>
                  </a:cubicBezTo>
                  <a:cubicBezTo>
                    <a:pt x="33" y="0"/>
                    <a:pt x="20" y="0"/>
                    <a:pt x="12" y="4"/>
                  </a:cubicBezTo>
                  <a:cubicBezTo>
                    <a:pt x="8" y="6"/>
                    <a:pt x="5" y="8"/>
                    <a:pt x="3" y="12"/>
                  </a:cubicBezTo>
                  <a:cubicBezTo>
                    <a:pt x="1" y="16"/>
                    <a:pt x="0" y="20"/>
                    <a:pt x="0" y="25"/>
                  </a:cubicBezTo>
                  <a:cubicBezTo>
                    <a:pt x="0" y="29"/>
                    <a:pt x="1" y="33"/>
                    <a:pt x="3" y="37"/>
                  </a:cubicBezTo>
                  <a:cubicBezTo>
                    <a:pt x="5" y="41"/>
                    <a:pt x="8" y="43"/>
                    <a:pt x="12" y="46"/>
                  </a:cubicBezTo>
                  <a:cubicBezTo>
                    <a:pt x="19" y="49"/>
                    <a:pt x="31" y="50"/>
                    <a:pt x="38" y="48"/>
                  </a:cubicBezTo>
                  <a:cubicBezTo>
                    <a:pt x="41" y="47"/>
                    <a:pt x="43" y="46"/>
                    <a:pt x="46" y="45"/>
                  </a:cubicBezTo>
                  <a:cubicBezTo>
                    <a:pt x="46" y="44"/>
                    <a:pt x="47" y="43"/>
                    <a:pt x="47" y="42"/>
                  </a:cubicBezTo>
                  <a:cubicBezTo>
                    <a:pt x="47" y="41"/>
                    <a:pt x="47" y="41"/>
                    <a:pt x="47" y="41"/>
                  </a:cubicBezTo>
                  <a:cubicBezTo>
                    <a:pt x="39" y="47"/>
                    <a:pt x="27" y="46"/>
                    <a:pt x="2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íṡľîḋè">
              <a:extLst>
                <a:ext uri="{FF2B5EF4-FFF2-40B4-BE49-F238E27FC236}">
                  <a16:creationId xmlns:a16="http://schemas.microsoft.com/office/drawing/2014/main" xmlns="" id="{CA51AE0A-E359-4632-A397-E1AFBBDA72E1}"/>
                </a:ext>
              </a:extLst>
            </p:cNvPr>
            <p:cNvSpPr/>
            <p:nvPr/>
          </p:nvSpPr>
          <p:spPr bwMode="auto">
            <a:xfrm>
              <a:off x="7671594" y="4008438"/>
              <a:ext cx="93663" cy="198438"/>
            </a:xfrm>
            <a:custGeom>
              <a:avLst/>
              <a:gdLst>
                <a:gd name="T0" fmla="*/ 0 w 22"/>
                <a:gd name="T1" fmla="*/ 0 h 47"/>
                <a:gd name="T2" fmla="*/ 0 w 22"/>
                <a:gd name="T3" fmla="*/ 2 h 47"/>
                <a:gd name="T4" fmla="*/ 3 w 22"/>
                <a:gd name="T5" fmla="*/ 2 h 47"/>
                <a:gd name="T6" fmla="*/ 6 w 22"/>
                <a:gd name="T7" fmla="*/ 4 h 47"/>
                <a:gd name="T8" fmla="*/ 6 w 22"/>
                <a:gd name="T9" fmla="*/ 18 h 47"/>
                <a:gd name="T10" fmla="*/ 6 w 22"/>
                <a:gd name="T11" fmla="*/ 29 h 47"/>
                <a:gd name="T12" fmla="*/ 6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7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3" y="2"/>
                    <a:pt x="3" y="2"/>
                    <a:pt x="3" y="2"/>
                  </a:cubicBezTo>
                  <a:cubicBezTo>
                    <a:pt x="4" y="2"/>
                    <a:pt x="5" y="3"/>
                    <a:pt x="6" y="4"/>
                  </a:cubicBezTo>
                  <a:cubicBezTo>
                    <a:pt x="6" y="5"/>
                    <a:pt x="6" y="9"/>
                    <a:pt x="6" y="18"/>
                  </a:cubicBezTo>
                  <a:cubicBezTo>
                    <a:pt x="6" y="29"/>
                    <a:pt x="6" y="29"/>
                    <a:pt x="6" y="29"/>
                  </a:cubicBezTo>
                  <a:cubicBezTo>
                    <a:pt x="6" y="38"/>
                    <a:pt x="6" y="43"/>
                    <a:pt x="6"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7" y="44"/>
                  </a:cubicBezTo>
                  <a:cubicBezTo>
                    <a:pt x="16" y="43"/>
                    <a:pt x="16" y="38"/>
                    <a:pt x="16" y="30"/>
                  </a:cubicBezTo>
                  <a:cubicBezTo>
                    <a:pt x="16" y="18"/>
                    <a:pt x="16" y="18"/>
                    <a:pt x="16" y="18"/>
                  </a:cubicBezTo>
                  <a:cubicBezTo>
                    <a:pt x="16" y="12"/>
                    <a:pt x="16" y="8"/>
                    <a:pt x="16" y="6"/>
                  </a:cubicBezTo>
                  <a:cubicBezTo>
                    <a:pt x="16" y="4"/>
                    <a:pt x="17"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iṣḻiďé">
              <a:extLst>
                <a:ext uri="{FF2B5EF4-FFF2-40B4-BE49-F238E27FC236}">
                  <a16:creationId xmlns:a16="http://schemas.microsoft.com/office/drawing/2014/main" xmlns="" id="{70D8CBCD-2607-4448-9DC1-16E5B1DF409B}"/>
                </a:ext>
              </a:extLst>
            </p:cNvPr>
            <p:cNvSpPr/>
            <p:nvPr/>
          </p:nvSpPr>
          <p:spPr bwMode="auto">
            <a:xfrm>
              <a:off x="7419181" y="4008438"/>
              <a:ext cx="239713" cy="203200"/>
            </a:xfrm>
            <a:custGeom>
              <a:avLst/>
              <a:gdLst>
                <a:gd name="T0" fmla="*/ 37 w 57"/>
                <a:gd name="T1" fmla="*/ 0 h 48"/>
                <a:gd name="T2" fmla="*/ 37 w 57"/>
                <a:gd name="T3" fmla="*/ 2 h 48"/>
                <a:gd name="T4" fmla="*/ 39 w 57"/>
                <a:gd name="T5" fmla="*/ 3 h 48"/>
                <a:gd name="T6" fmla="*/ 43 w 57"/>
                <a:gd name="T7" fmla="*/ 4 h 48"/>
                <a:gd name="T8" fmla="*/ 44 w 57"/>
                <a:gd name="T9" fmla="*/ 19 h 48"/>
                <a:gd name="T10" fmla="*/ 44 w 57"/>
                <a:gd name="T11" fmla="*/ 36 h 48"/>
                <a:gd name="T12" fmla="*/ 39 w 57"/>
                <a:gd name="T13" fmla="*/ 29 h 48"/>
                <a:gd name="T14" fmla="*/ 27 w 57"/>
                <a:gd name="T15" fmla="*/ 16 h 48"/>
                <a:gd name="T16" fmla="*/ 21 w 57"/>
                <a:gd name="T17" fmla="*/ 8 h 48"/>
                <a:gd name="T18" fmla="*/ 15 w 57"/>
                <a:gd name="T19" fmla="*/ 0 h 48"/>
                <a:gd name="T20" fmla="*/ 8 w 57"/>
                <a:gd name="T21" fmla="*/ 0 h 48"/>
                <a:gd name="T22" fmla="*/ 0 w 57"/>
                <a:gd name="T23" fmla="*/ 0 h 48"/>
                <a:gd name="T24" fmla="*/ 0 w 57"/>
                <a:gd name="T25" fmla="*/ 2 h 48"/>
                <a:gd name="T26" fmla="*/ 2 w 57"/>
                <a:gd name="T27" fmla="*/ 2 h 48"/>
                <a:gd name="T28" fmla="*/ 4 w 57"/>
                <a:gd name="T29" fmla="*/ 3 h 48"/>
                <a:gd name="T30" fmla="*/ 6 w 57"/>
                <a:gd name="T31" fmla="*/ 4 h 48"/>
                <a:gd name="T32" fmla="*/ 6 w 57"/>
                <a:gd name="T33" fmla="*/ 7 h 48"/>
                <a:gd name="T34" fmla="*/ 6 w 57"/>
                <a:gd name="T35" fmla="*/ 16 h 48"/>
                <a:gd name="T36" fmla="*/ 6 w 57"/>
                <a:gd name="T37" fmla="*/ 32 h 48"/>
                <a:gd name="T38" fmla="*/ 6 w 57"/>
                <a:gd name="T39" fmla="*/ 42 h 48"/>
                <a:gd name="T40" fmla="*/ 5 w 57"/>
                <a:gd name="T41" fmla="*/ 44 h 48"/>
                <a:gd name="T42" fmla="*/ 2 w 57"/>
                <a:gd name="T43" fmla="*/ 45 h 48"/>
                <a:gd name="T44" fmla="*/ 0 w 57"/>
                <a:gd name="T45" fmla="*/ 45 h 48"/>
                <a:gd name="T46" fmla="*/ 0 w 57"/>
                <a:gd name="T47" fmla="*/ 47 h 48"/>
                <a:gd name="T48" fmla="*/ 11 w 57"/>
                <a:gd name="T49" fmla="*/ 47 h 48"/>
                <a:gd name="T50" fmla="*/ 19 w 57"/>
                <a:gd name="T51" fmla="*/ 47 h 48"/>
                <a:gd name="T52" fmla="*/ 19 w 57"/>
                <a:gd name="T53" fmla="*/ 45 h 48"/>
                <a:gd name="T54" fmla="*/ 17 w 57"/>
                <a:gd name="T55" fmla="*/ 45 h 48"/>
                <a:gd name="T56" fmla="*/ 14 w 57"/>
                <a:gd name="T57" fmla="*/ 44 h 48"/>
                <a:gd name="T58" fmla="*/ 13 w 57"/>
                <a:gd name="T59" fmla="*/ 41 h 48"/>
                <a:gd name="T60" fmla="*/ 13 w 57"/>
                <a:gd name="T61" fmla="*/ 30 h 48"/>
                <a:gd name="T62" fmla="*/ 13 w 57"/>
                <a:gd name="T63" fmla="*/ 12 h 48"/>
                <a:gd name="T64" fmla="*/ 33 w 57"/>
                <a:gd name="T65" fmla="*/ 37 h 48"/>
                <a:gd name="T66" fmla="*/ 41 w 57"/>
                <a:gd name="T67" fmla="*/ 46 h 48"/>
                <a:gd name="T68" fmla="*/ 51 w 57"/>
                <a:gd name="T69" fmla="*/ 48 h 48"/>
                <a:gd name="T70" fmla="*/ 50 w 57"/>
                <a:gd name="T71" fmla="*/ 34 h 48"/>
                <a:gd name="T72" fmla="*/ 50 w 57"/>
                <a:gd name="T73" fmla="*/ 19 h 48"/>
                <a:gd name="T74" fmla="*/ 51 w 57"/>
                <a:gd name="T75" fmla="*/ 4 h 48"/>
                <a:gd name="T76" fmla="*/ 54 w 57"/>
                <a:gd name="T77" fmla="*/ 2 h 48"/>
                <a:gd name="T78" fmla="*/ 57 w 57"/>
                <a:gd name="T79" fmla="*/ 2 h 48"/>
                <a:gd name="T80" fmla="*/ 57 w 57"/>
                <a:gd name="T81" fmla="*/ 0 h 48"/>
                <a:gd name="T82" fmla="*/ 37 w 57"/>
                <a:gd name="T8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 h="48">
                  <a:moveTo>
                    <a:pt x="37" y="0"/>
                  </a:moveTo>
                  <a:cubicBezTo>
                    <a:pt x="37" y="2"/>
                    <a:pt x="37" y="2"/>
                    <a:pt x="37" y="2"/>
                  </a:cubicBezTo>
                  <a:cubicBezTo>
                    <a:pt x="39" y="3"/>
                    <a:pt x="39" y="3"/>
                    <a:pt x="39" y="3"/>
                  </a:cubicBezTo>
                  <a:cubicBezTo>
                    <a:pt x="42" y="3"/>
                    <a:pt x="43" y="3"/>
                    <a:pt x="43" y="4"/>
                  </a:cubicBezTo>
                  <a:cubicBezTo>
                    <a:pt x="44" y="5"/>
                    <a:pt x="44" y="10"/>
                    <a:pt x="44" y="19"/>
                  </a:cubicBezTo>
                  <a:cubicBezTo>
                    <a:pt x="44" y="36"/>
                    <a:pt x="44" y="36"/>
                    <a:pt x="44" y="36"/>
                  </a:cubicBezTo>
                  <a:cubicBezTo>
                    <a:pt x="42" y="34"/>
                    <a:pt x="41" y="32"/>
                    <a:pt x="39" y="29"/>
                  </a:cubicBezTo>
                  <a:cubicBezTo>
                    <a:pt x="27" y="16"/>
                    <a:pt x="27" y="16"/>
                    <a:pt x="27" y="16"/>
                  </a:cubicBezTo>
                  <a:cubicBezTo>
                    <a:pt x="25" y="13"/>
                    <a:pt x="23" y="10"/>
                    <a:pt x="21" y="8"/>
                  </a:cubicBezTo>
                  <a:cubicBezTo>
                    <a:pt x="20" y="5"/>
                    <a:pt x="17" y="3"/>
                    <a:pt x="15" y="0"/>
                  </a:cubicBezTo>
                  <a:cubicBezTo>
                    <a:pt x="13" y="0"/>
                    <a:pt x="11" y="0"/>
                    <a:pt x="8" y="0"/>
                  </a:cubicBezTo>
                  <a:cubicBezTo>
                    <a:pt x="5" y="0"/>
                    <a:pt x="3" y="0"/>
                    <a:pt x="0" y="0"/>
                  </a:cubicBezTo>
                  <a:cubicBezTo>
                    <a:pt x="0" y="2"/>
                    <a:pt x="0" y="2"/>
                    <a:pt x="0" y="2"/>
                  </a:cubicBezTo>
                  <a:cubicBezTo>
                    <a:pt x="2" y="2"/>
                    <a:pt x="2" y="2"/>
                    <a:pt x="2" y="2"/>
                  </a:cubicBezTo>
                  <a:cubicBezTo>
                    <a:pt x="3" y="2"/>
                    <a:pt x="4" y="2"/>
                    <a:pt x="4" y="3"/>
                  </a:cubicBezTo>
                  <a:cubicBezTo>
                    <a:pt x="5" y="3"/>
                    <a:pt x="5" y="4"/>
                    <a:pt x="6" y="4"/>
                  </a:cubicBezTo>
                  <a:cubicBezTo>
                    <a:pt x="6" y="5"/>
                    <a:pt x="6" y="5"/>
                    <a:pt x="6" y="7"/>
                  </a:cubicBezTo>
                  <a:cubicBezTo>
                    <a:pt x="6" y="10"/>
                    <a:pt x="6" y="13"/>
                    <a:pt x="6" y="16"/>
                  </a:cubicBezTo>
                  <a:cubicBezTo>
                    <a:pt x="6" y="32"/>
                    <a:pt x="6" y="32"/>
                    <a:pt x="6" y="32"/>
                  </a:cubicBezTo>
                  <a:cubicBezTo>
                    <a:pt x="6" y="36"/>
                    <a:pt x="6" y="40"/>
                    <a:pt x="6" y="42"/>
                  </a:cubicBezTo>
                  <a:cubicBezTo>
                    <a:pt x="6" y="43"/>
                    <a:pt x="6" y="44"/>
                    <a:pt x="5" y="44"/>
                  </a:cubicBezTo>
                  <a:cubicBezTo>
                    <a:pt x="5" y="45"/>
                    <a:pt x="4" y="45"/>
                    <a:pt x="2" y="45"/>
                  </a:cubicBezTo>
                  <a:cubicBezTo>
                    <a:pt x="0" y="45"/>
                    <a:pt x="0" y="45"/>
                    <a:pt x="0" y="45"/>
                  </a:cubicBezTo>
                  <a:cubicBezTo>
                    <a:pt x="0" y="47"/>
                    <a:pt x="0" y="47"/>
                    <a:pt x="0" y="47"/>
                  </a:cubicBezTo>
                  <a:cubicBezTo>
                    <a:pt x="4" y="47"/>
                    <a:pt x="7" y="47"/>
                    <a:pt x="11" y="47"/>
                  </a:cubicBezTo>
                  <a:cubicBezTo>
                    <a:pt x="14" y="47"/>
                    <a:pt x="17" y="47"/>
                    <a:pt x="19" y="47"/>
                  </a:cubicBezTo>
                  <a:cubicBezTo>
                    <a:pt x="19" y="45"/>
                    <a:pt x="19" y="45"/>
                    <a:pt x="19" y="45"/>
                  </a:cubicBezTo>
                  <a:cubicBezTo>
                    <a:pt x="17" y="45"/>
                    <a:pt x="17" y="45"/>
                    <a:pt x="17" y="45"/>
                  </a:cubicBezTo>
                  <a:cubicBezTo>
                    <a:pt x="16" y="45"/>
                    <a:pt x="15" y="44"/>
                    <a:pt x="14" y="44"/>
                  </a:cubicBezTo>
                  <a:cubicBezTo>
                    <a:pt x="14" y="44"/>
                    <a:pt x="14" y="43"/>
                    <a:pt x="13" y="41"/>
                  </a:cubicBezTo>
                  <a:cubicBezTo>
                    <a:pt x="13" y="39"/>
                    <a:pt x="13" y="36"/>
                    <a:pt x="13" y="30"/>
                  </a:cubicBezTo>
                  <a:cubicBezTo>
                    <a:pt x="13" y="12"/>
                    <a:pt x="13" y="12"/>
                    <a:pt x="13" y="12"/>
                  </a:cubicBezTo>
                  <a:cubicBezTo>
                    <a:pt x="33" y="37"/>
                    <a:pt x="33" y="37"/>
                    <a:pt x="33" y="37"/>
                  </a:cubicBezTo>
                  <a:cubicBezTo>
                    <a:pt x="36" y="40"/>
                    <a:pt x="38" y="43"/>
                    <a:pt x="41" y="46"/>
                  </a:cubicBezTo>
                  <a:cubicBezTo>
                    <a:pt x="43" y="48"/>
                    <a:pt x="48" y="47"/>
                    <a:pt x="51" y="48"/>
                  </a:cubicBezTo>
                  <a:cubicBezTo>
                    <a:pt x="51" y="42"/>
                    <a:pt x="50" y="38"/>
                    <a:pt x="50" y="34"/>
                  </a:cubicBezTo>
                  <a:cubicBezTo>
                    <a:pt x="50" y="19"/>
                    <a:pt x="50" y="19"/>
                    <a:pt x="50" y="19"/>
                  </a:cubicBezTo>
                  <a:cubicBezTo>
                    <a:pt x="50" y="10"/>
                    <a:pt x="51" y="5"/>
                    <a:pt x="51" y="4"/>
                  </a:cubicBezTo>
                  <a:cubicBezTo>
                    <a:pt x="51" y="3"/>
                    <a:pt x="52" y="2"/>
                    <a:pt x="54" y="2"/>
                  </a:cubicBezTo>
                  <a:cubicBezTo>
                    <a:pt x="57" y="2"/>
                    <a:pt x="57" y="2"/>
                    <a:pt x="57" y="2"/>
                  </a:cubicBezTo>
                  <a:cubicBezTo>
                    <a:pt x="57" y="0"/>
                    <a:pt x="57" y="0"/>
                    <a:pt x="57" y="0"/>
                  </a:cubicBezTo>
                  <a:cubicBezTo>
                    <a:pt x="50" y="1"/>
                    <a:pt x="44"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îŝḻïdê">
              <a:extLst>
                <a:ext uri="{FF2B5EF4-FFF2-40B4-BE49-F238E27FC236}">
                  <a16:creationId xmlns:a16="http://schemas.microsoft.com/office/drawing/2014/main" xmlns="" id="{318CC52C-D81A-4582-A042-7324E69D2AD1}"/>
                </a:ext>
              </a:extLst>
            </p:cNvPr>
            <p:cNvSpPr/>
            <p:nvPr/>
          </p:nvSpPr>
          <p:spPr bwMode="auto">
            <a:xfrm>
              <a:off x="7169944" y="4008438"/>
              <a:ext cx="236538" cy="198438"/>
            </a:xfrm>
            <a:custGeom>
              <a:avLst/>
              <a:gdLst>
                <a:gd name="T0" fmla="*/ 33 w 56"/>
                <a:gd name="T1" fmla="*/ 0 h 47"/>
                <a:gd name="T2" fmla="*/ 33 w 56"/>
                <a:gd name="T3" fmla="*/ 2 h 47"/>
                <a:gd name="T4" fmla="*/ 36 w 56"/>
                <a:gd name="T5" fmla="*/ 2 h 47"/>
                <a:gd name="T6" fmla="*/ 39 w 56"/>
                <a:gd name="T7" fmla="*/ 3 h 47"/>
                <a:gd name="T8" fmla="*/ 40 w 56"/>
                <a:gd name="T9" fmla="*/ 5 h 47"/>
                <a:gd name="T10" fmla="*/ 40 w 56"/>
                <a:gd name="T11" fmla="*/ 14 h 47"/>
                <a:gd name="T12" fmla="*/ 40 w 56"/>
                <a:gd name="T13" fmla="*/ 21 h 47"/>
                <a:gd name="T14" fmla="*/ 16 w 56"/>
                <a:gd name="T15" fmla="*/ 21 h 47"/>
                <a:gd name="T16" fmla="*/ 16 w 56"/>
                <a:gd name="T17" fmla="*/ 13 h 47"/>
                <a:gd name="T18" fmla="*/ 16 w 56"/>
                <a:gd name="T19" fmla="*/ 4 h 47"/>
                <a:gd name="T20" fmla="*/ 17 w 56"/>
                <a:gd name="T21" fmla="*/ 3 h 47"/>
                <a:gd name="T22" fmla="*/ 21 w 56"/>
                <a:gd name="T23" fmla="*/ 2 h 47"/>
                <a:gd name="T24" fmla="*/ 23 w 56"/>
                <a:gd name="T25" fmla="*/ 2 h 47"/>
                <a:gd name="T26" fmla="*/ 23 w 56"/>
                <a:gd name="T27" fmla="*/ 0 h 47"/>
                <a:gd name="T28" fmla="*/ 12 w 56"/>
                <a:gd name="T29" fmla="*/ 0 h 47"/>
                <a:gd name="T30" fmla="*/ 0 w 56"/>
                <a:gd name="T31" fmla="*/ 0 h 47"/>
                <a:gd name="T32" fmla="*/ 0 w 56"/>
                <a:gd name="T33" fmla="*/ 2 h 47"/>
                <a:gd name="T34" fmla="*/ 2 w 56"/>
                <a:gd name="T35" fmla="*/ 2 h 47"/>
                <a:gd name="T36" fmla="*/ 6 w 56"/>
                <a:gd name="T37" fmla="*/ 3 h 47"/>
                <a:gd name="T38" fmla="*/ 6 w 56"/>
                <a:gd name="T39" fmla="*/ 13 h 47"/>
                <a:gd name="T40" fmla="*/ 6 w 56"/>
                <a:gd name="T41" fmla="*/ 33 h 47"/>
                <a:gd name="T42" fmla="*/ 6 w 56"/>
                <a:gd name="T43" fmla="*/ 44 h 47"/>
                <a:gd name="T44" fmla="*/ 2 w 56"/>
                <a:gd name="T45" fmla="*/ 45 h 47"/>
                <a:gd name="T46" fmla="*/ 0 w 56"/>
                <a:gd name="T47" fmla="*/ 45 h 47"/>
                <a:gd name="T48" fmla="*/ 0 w 56"/>
                <a:gd name="T49" fmla="*/ 47 h 47"/>
                <a:gd name="T50" fmla="*/ 12 w 56"/>
                <a:gd name="T51" fmla="*/ 47 h 47"/>
                <a:gd name="T52" fmla="*/ 23 w 56"/>
                <a:gd name="T53" fmla="*/ 47 h 47"/>
                <a:gd name="T54" fmla="*/ 23 w 56"/>
                <a:gd name="T55" fmla="*/ 45 h 47"/>
                <a:gd name="T56" fmla="*/ 20 w 56"/>
                <a:gd name="T57" fmla="*/ 45 h 47"/>
                <a:gd name="T58" fmla="*/ 18 w 56"/>
                <a:gd name="T59" fmla="*/ 45 h 47"/>
                <a:gd name="T60" fmla="*/ 17 w 56"/>
                <a:gd name="T61" fmla="*/ 44 h 47"/>
                <a:gd name="T62" fmla="*/ 16 w 56"/>
                <a:gd name="T63" fmla="*/ 39 h 47"/>
                <a:gd name="T64" fmla="*/ 16 w 56"/>
                <a:gd name="T65" fmla="*/ 33 h 47"/>
                <a:gd name="T66" fmla="*/ 16 w 56"/>
                <a:gd name="T67" fmla="*/ 24 h 47"/>
                <a:gd name="T68" fmla="*/ 40 w 56"/>
                <a:gd name="T69" fmla="*/ 24 h 47"/>
                <a:gd name="T70" fmla="*/ 40 w 56"/>
                <a:gd name="T71" fmla="*/ 32 h 47"/>
                <a:gd name="T72" fmla="*/ 40 w 56"/>
                <a:gd name="T73" fmla="*/ 42 h 47"/>
                <a:gd name="T74" fmla="*/ 39 w 56"/>
                <a:gd name="T75" fmla="*/ 44 h 47"/>
                <a:gd name="T76" fmla="*/ 35 w 56"/>
                <a:gd name="T77" fmla="*/ 45 h 47"/>
                <a:gd name="T78" fmla="*/ 33 w 56"/>
                <a:gd name="T79" fmla="*/ 45 h 47"/>
                <a:gd name="T80" fmla="*/ 33 w 56"/>
                <a:gd name="T81" fmla="*/ 47 h 47"/>
                <a:gd name="T82" fmla="*/ 45 w 56"/>
                <a:gd name="T83" fmla="*/ 47 h 47"/>
                <a:gd name="T84" fmla="*/ 56 w 56"/>
                <a:gd name="T85" fmla="*/ 47 h 47"/>
                <a:gd name="T86" fmla="*/ 56 w 56"/>
                <a:gd name="T87" fmla="*/ 45 h 47"/>
                <a:gd name="T88" fmla="*/ 54 w 56"/>
                <a:gd name="T89" fmla="*/ 45 h 47"/>
                <a:gd name="T90" fmla="*/ 50 w 56"/>
                <a:gd name="T91" fmla="*/ 44 h 47"/>
                <a:gd name="T92" fmla="*/ 50 w 56"/>
                <a:gd name="T93" fmla="*/ 33 h 47"/>
                <a:gd name="T94" fmla="*/ 50 w 56"/>
                <a:gd name="T95" fmla="*/ 14 h 47"/>
                <a:gd name="T96" fmla="*/ 50 w 56"/>
                <a:gd name="T97" fmla="*/ 5 h 47"/>
                <a:gd name="T98" fmla="*/ 51 w 56"/>
                <a:gd name="T99" fmla="*/ 3 h 47"/>
                <a:gd name="T100" fmla="*/ 54 w 56"/>
                <a:gd name="T101" fmla="*/ 2 h 47"/>
                <a:gd name="T102" fmla="*/ 56 w 56"/>
                <a:gd name="T103" fmla="*/ 2 h 47"/>
                <a:gd name="T104" fmla="*/ 56 w 56"/>
                <a:gd name="T105" fmla="*/ 0 h 47"/>
                <a:gd name="T106" fmla="*/ 45 w 56"/>
                <a:gd name="T107" fmla="*/ 0 h 47"/>
                <a:gd name="T108" fmla="*/ 33 w 56"/>
                <a:gd name="T10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 h="47">
                  <a:moveTo>
                    <a:pt x="33" y="0"/>
                  </a:moveTo>
                  <a:cubicBezTo>
                    <a:pt x="33" y="2"/>
                    <a:pt x="33" y="2"/>
                    <a:pt x="33" y="2"/>
                  </a:cubicBezTo>
                  <a:cubicBezTo>
                    <a:pt x="36" y="2"/>
                    <a:pt x="36" y="2"/>
                    <a:pt x="36" y="2"/>
                  </a:cubicBezTo>
                  <a:cubicBezTo>
                    <a:pt x="37" y="2"/>
                    <a:pt x="38" y="2"/>
                    <a:pt x="39" y="3"/>
                  </a:cubicBezTo>
                  <a:cubicBezTo>
                    <a:pt x="39" y="3"/>
                    <a:pt x="39" y="4"/>
                    <a:pt x="40" y="5"/>
                  </a:cubicBezTo>
                  <a:cubicBezTo>
                    <a:pt x="40" y="7"/>
                    <a:pt x="40" y="11"/>
                    <a:pt x="40" y="14"/>
                  </a:cubicBezTo>
                  <a:cubicBezTo>
                    <a:pt x="40" y="21"/>
                    <a:pt x="40" y="21"/>
                    <a:pt x="40" y="21"/>
                  </a:cubicBezTo>
                  <a:cubicBezTo>
                    <a:pt x="32" y="21"/>
                    <a:pt x="24" y="21"/>
                    <a:pt x="16" y="21"/>
                  </a:cubicBezTo>
                  <a:cubicBezTo>
                    <a:pt x="16" y="13"/>
                    <a:pt x="16" y="13"/>
                    <a:pt x="16" y="13"/>
                  </a:cubicBezTo>
                  <a:cubicBezTo>
                    <a:pt x="16" y="9"/>
                    <a:pt x="16" y="6"/>
                    <a:pt x="16" y="4"/>
                  </a:cubicBezTo>
                  <a:cubicBezTo>
                    <a:pt x="17" y="4"/>
                    <a:pt x="17" y="3"/>
                    <a:pt x="17" y="3"/>
                  </a:cubicBezTo>
                  <a:cubicBezTo>
                    <a:pt x="18" y="2"/>
                    <a:pt x="19" y="2"/>
                    <a:pt x="21" y="2"/>
                  </a:cubicBezTo>
                  <a:cubicBezTo>
                    <a:pt x="23" y="2"/>
                    <a:pt x="23" y="2"/>
                    <a:pt x="23" y="2"/>
                  </a:cubicBezTo>
                  <a:cubicBezTo>
                    <a:pt x="23" y="0"/>
                    <a:pt x="23" y="0"/>
                    <a:pt x="23" y="0"/>
                  </a:cubicBezTo>
                  <a:cubicBezTo>
                    <a:pt x="19" y="0"/>
                    <a:pt x="15" y="0"/>
                    <a:pt x="12" y="0"/>
                  </a:cubicBezTo>
                  <a:cubicBezTo>
                    <a:pt x="7" y="0"/>
                    <a:pt x="4" y="0"/>
                    <a:pt x="0" y="0"/>
                  </a:cubicBezTo>
                  <a:cubicBezTo>
                    <a:pt x="0" y="2"/>
                    <a:pt x="0" y="2"/>
                    <a:pt x="0" y="2"/>
                  </a:cubicBezTo>
                  <a:cubicBezTo>
                    <a:pt x="2" y="2"/>
                    <a:pt x="2" y="2"/>
                    <a:pt x="2" y="2"/>
                  </a:cubicBezTo>
                  <a:cubicBezTo>
                    <a:pt x="4" y="2"/>
                    <a:pt x="5" y="3"/>
                    <a:pt x="6" y="3"/>
                  </a:cubicBezTo>
                  <a:cubicBezTo>
                    <a:pt x="6" y="4"/>
                    <a:pt x="6" y="8"/>
                    <a:pt x="6" y="13"/>
                  </a:cubicBezTo>
                  <a:cubicBezTo>
                    <a:pt x="6" y="33"/>
                    <a:pt x="6" y="33"/>
                    <a:pt x="6" y="33"/>
                  </a:cubicBezTo>
                  <a:cubicBezTo>
                    <a:pt x="6" y="39"/>
                    <a:pt x="6" y="43"/>
                    <a:pt x="6" y="44"/>
                  </a:cubicBezTo>
                  <a:cubicBezTo>
                    <a:pt x="5" y="45"/>
                    <a:pt x="4" y="45"/>
                    <a:pt x="2" y="45"/>
                  </a:cubicBezTo>
                  <a:cubicBezTo>
                    <a:pt x="0" y="45"/>
                    <a:pt x="0" y="45"/>
                    <a:pt x="0" y="45"/>
                  </a:cubicBezTo>
                  <a:cubicBezTo>
                    <a:pt x="0" y="47"/>
                    <a:pt x="0" y="47"/>
                    <a:pt x="0" y="47"/>
                  </a:cubicBezTo>
                  <a:cubicBezTo>
                    <a:pt x="4" y="47"/>
                    <a:pt x="8" y="47"/>
                    <a:pt x="12" y="47"/>
                  </a:cubicBezTo>
                  <a:cubicBezTo>
                    <a:pt x="16" y="47"/>
                    <a:pt x="19" y="47"/>
                    <a:pt x="23" y="47"/>
                  </a:cubicBezTo>
                  <a:cubicBezTo>
                    <a:pt x="23" y="45"/>
                    <a:pt x="23" y="45"/>
                    <a:pt x="23" y="45"/>
                  </a:cubicBezTo>
                  <a:cubicBezTo>
                    <a:pt x="20" y="45"/>
                    <a:pt x="20" y="45"/>
                    <a:pt x="20" y="45"/>
                  </a:cubicBezTo>
                  <a:cubicBezTo>
                    <a:pt x="19" y="45"/>
                    <a:pt x="18" y="45"/>
                    <a:pt x="18" y="45"/>
                  </a:cubicBezTo>
                  <a:cubicBezTo>
                    <a:pt x="17" y="44"/>
                    <a:pt x="17" y="44"/>
                    <a:pt x="17" y="44"/>
                  </a:cubicBezTo>
                  <a:cubicBezTo>
                    <a:pt x="17" y="43"/>
                    <a:pt x="17" y="42"/>
                    <a:pt x="16" y="39"/>
                  </a:cubicBezTo>
                  <a:cubicBezTo>
                    <a:pt x="16" y="36"/>
                    <a:pt x="16" y="35"/>
                    <a:pt x="16" y="33"/>
                  </a:cubicBezTo>
                  <a:cubicBezTo>
                    <a:pt x="16" y="24"/>
                    <a:pt x="16" y="24"/>
                    <a:pt x="16" y="24"/>
                  </a:cubicBezTo>
                  <a:cubicBezTo>
                    <a:pt x="24" y="23"/>
                    <a:pt x="32" y="23"/>
                    <a:pt x="40" y="24"/>
                  </a:cubicBezTo>
                  <a:cubicBezTo>
                    <a:pt x="40" y="32"/>
                    <a:pt x="40" y="32"/>
                    <a:pt x="40" y="32"/>
                  </a:cubicBezTo>
                  <a:cubicBezTo>
                    <a:pt x="40" y="37"/>
                    <a:pt x="40" y="40"/>
                    <a:pt x="40" y="42"/>
                  </a:cubicBezTo>
                  <a:cubicBezTo>
                    <a:pt x="39" y="43"/>
                    <a:pt x="39" y="44"/>
                    <a:pt x="39" y="44"/>
                  </a:cubicBezTo>
                  <a:cubicBezTo>
                    <a:pt x="38" y="45"/>
                    <a:pt x="37" y="45"/>
                    <a:pt x="35" y="45"/>
                  </a:cubicBezTo>
                  <a:cubicBezTo>
                    <a:pt x="33" y="45"/>
                    <a:pt x="33" y="45"/>
                    <a:pt x="33" y="45"/>
                  </a:cubicBezTo>
                  <a:cubicBezTo>
                    <a:pt x="33" y="47"/>
                    <a:pt x="33" y="47"/>
                    <a:pt x="33" y="47"/>
                  </a:cubicBezTo>
                  <a:cubicBezTo>
                    <a:pt x="37" y="47"/>
                    <a:pt x="41" y="47"/>
                    <a:pt x="45" y="47"/>
                  </a:cubicBezTo>
                  <a:cubicBezTo>
                    <a:pt x="49" y="47"/>
                    <a:pt x="53" y="47"/>
                    <a:pt x="56" y="47"/>
                  </a:cubicBezTo>
                  <a:cubicBezTo>
                    <a:pt x="56" y="45"/>
                    <a:pt x="56" y="45"/>
                    <a:pt x="56" y="45"/>
                  </a:cubicBezTo>
                  <a:cubicBezTo>
                    <a:pt x="54" y="45"/>
                    <a:pt x="54" y="45"/>
                    <a:pt x="54" y="45"/>
                  </a:cubicBezTo>
                  <a:cubicBezTo>
                    <a:pt x="52" y="45"/>
                    <a:pt x="51" y="45"/>
                    <a:pt x="50" y="44"/>
                  </a:cubicBezTo>
                  <a:cubicBezTo>
                    <a:pt x="50" y="43"/>
                    <a:pt x="50" y="39"/>
                    <a:pt x="50" y="33"/>
                  </a:cubicBezTo>
                  <a:cubicBezTo>
                    <a:pt x="50" y="14"/>
                    <a:pt x="50" y="14"/>
                    <a:pt x="50" y="14"/>
                  </a:cubicBezTo>
                  <a:cubicBezTo>
                    <a:pt x="50" y="9"/>
                    <a:pt x="50" y="6"/>
                    <a:pt x="50" y="5"/>
                  </a:cubicBezTo>
                  <a:cubicBezTo>
                    <a:pt x="50" y="4"/>
                    <a:pt x="50" y="3"/>
                    <a:pt x="51" y="3"/>
                  </a:cubicBezTo>
                  <a:cubicBezTo>
                    <a:pt x="51" y="2"/>
                    <a:pt x="52" y="2"/>
                    <a:pt x="54" y="2"/>
                  </a:cubicBezTo>
                  <a:cubicBezTo>
                    <a:pt x="56" y="2"/>
                    <a:pt x="56" y="2"/>
                    <a:pt x="56" y="2"/>
                  </a:cubicBezTo>
                  <a:cubicBezTo>
                    <a:pt x="56" y="0"/>
                    <a:pt x="56" y="0"/>
                    <a:pt x="56" y="0"/>
                  </a:cubicBezTo>
                  <a:cubicBezTo>
                    <a:pt x="53" y="0"/>
                    <a:pt x="49" y="0"/>
                    <a:pt x="45" y="0"/>
                  </a:cubicBezTo>
                  <a:cubicBezTo>
                    <a:pt x="41" y="0"/>
                    <a:pt x="37"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ïş1ídé">
              <a:extLst>
                <a:ext uri="{FF2B5EF4-FFF2-40B4-BE49-F238E27FC236}">
                  <a16:creationId xmlns:a16="http://schemas.microsoft.com/office/drawing/2014/main" xmlns="" id="{430ADB9B-FD81-458A-A0C3-4827FBFA96CD}"/>
                </a:ext>
              </a:extLst>
            </p:cNvPr>
            <p:cNvSpPr/>
            <p:nvPr/>
          </p:nvSpPr>
          <p:spPr bwMode="auto">
            <a:xfrm>
              <a:off x="6958806" y="4003676"/>
              <a:ext cx="198438" cy="215900"/>
            </a:xfrm>
            <a:custGeom>
              <a:avLst/>
              <a:gdLst>
                <a:gd name="T0" fmla="*/ 21 w 47"/>
                <a:gd name="T1" fmla="*/ 42 h 51"/>
                <a:gd name="T2" fmla="*/ 13 w 47"/>
                <a:gd name="T3" fmla="*/ 35 h 51"/>
                <a:gd name="T4" fmla="*/ 10 w 47"/>
                <a:gd name="T5" fmla="*/ 23 h 51"/>
                <a:gd name="T6" fmla="*/ 16 w 47"/>
                <a:gd name="T7" fmla="*/ 9 h 51"/>
                <a:gd name="T8" fmla="*/ 43 w 47"/>
                <a:gd name="T9" fmla="*/ 7 h 51"/>
                <a:gd name="T10" fmla="*/ 43 w 47"/>
                <a:gd name="T11" fmla="*/ 13 h 51"/>
                <a:gd name="T12" fmla="*/ 45 w 47"/>
                <a:gd name="T13" fmla="*/ 13 h 51"/>
                <a:gd name="T14" fmla="*/ 47 w 47"/>
                <a:gd name="T15" fmla="*/ 3 h 51"/>
                <a:gd name="T16" fmla="*/ 42 w 47"/>
                <a:gd name="T17" fmla="*/ 2 h 51"/>
                <a:gd name="T18" fmla="*/ 12 w 47"/>
                <a:gd name="T19" fmla="*/ 4 h 51"/>
                <a:gd name="T20" fmla="*/ 3 w 47"/>
                <a:gd name="T21" fmla="*/ 12 h 51"/>
                <a:gd name="T22" fmla="*/ 0 w 47"/>
                <a:gd name="T23" fmla="*/ 25 h 51"/>
                <a:gd name="T24" fmla="*/ 3 w 47"/>
                <a:gd name="T25" fmla="*/ 37 h 51"/>
                <a:gd name="T26" fmla="*/ 12 w 47"/>
                <a:gd name="T27" fmla="*/ 46 h 51"/>
                <a:gd name="T28" fmla="*/ 46 w 47"/>
                <a:gd name="T29" fmla="*/ 45 h 51"/>
                <a:gd name="T30" fmla="*/ 47 w 47"/>
                <a:gd name="T31" fmla="*/ 42 h 51"/>
                <a:gd name="T32" fmla="*/ 46 w 47"/>
                <a:gd name="T33" fmla="*/ 41 h 51"/>
                <a:gd name="T34" fmla="*/ 21 w 47"/>
                <a:gd name="T35"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51">
                  <a:moveTo>
                    <a:pt x="21" y="42"/>
                  </a:moveTo>
                  <a:cubicBezTo>
                    <a:pt x="17" y="41"/>
                    <a:pt x="15" y="38"/>
                    <a:pt x="13" y="35"/>
                  </a:cubicBezTo>
                  <a:cubicBezTo>
                    <a:pt x="11" y="31"/>
                    <a:pt x="10" y="27"/>
                    <a:pt x="10" y="23"/>
                  </a:cubicBezTo>
                  <a:cubicBezTo>
                    <a:pt x="10" y="17"/>
                    <a:pt x="12" y="12"/>
                    <a:pt x="16" y="9"/>
                  </a:cubicBezTo>
                  <a:cubicBezTo>
                    <a:pt x="22" y="2"/>
                    <a:pt x="35" y="2"/>
                    <a:pt x="43" y="7"/>
                  </a:cubicBezTo>
                  <a:cubicBezTo>
                    <a:pt x="43" y="13"/>
                    <a:pt x="43" y="13"/>
                    <a:pt x="43" y="13"/>
                  </a:cubicBezTo>
                  <a:cubicBezTo>
                    <a:pt x="45" y="13"/>
                    <a:pt x="45" y="13"/>
                    <a:pt x="45" y="13"/>
                  </a:cubicBezTo>
                  <a:cubicBezTo>
                    <a:pt x="45" y="9"/>
                    <a:pt x="46" y="6"/>
                    <a:pt x="47" y="3"/>
                  </a:cubicBezTo>
                  <a:cubicBezTo>
                    <a:pt x="46" y="3"/>
                    <a:pt x="44" y="3"/>
                    <a:pt x="42" y="2"/>
                  </a:cubicBezTo>
                  <a:cubicBezTo>
                    <a:pt x="33" y="0"/>
                    <a:pt x="20" y="0"/>
                    <a:pt x="12" y="4"/>
                  </a:cubicBezTo>
                  <a:cubicBezTo>
                    <a:pt x="8" y="6"/>
                    <a:pt x="5" y="8"/>
                    <a:pt x="3" y="12"/>
                  </a:cubicBezTo>
                  <a:cubicBezTo>
                    <a:pt x="1" y="16"/>
                    <a:pt x="0" y="20"/>
                    <a:pt x="0" y="25"/>
                  </a:cubicBezTo>
                  <a:cubicBezTo>
                    <a:pt x="0" y="29"/>
                    <a:pt x="1" y="33"/>
                    <a:pt x="3" y="37"/>
                  </a:cubicBezTo>
                  <a:cubicBezTo>
                    <a:pt x="5" y="41"/>
                    <a:pt x="8" y="43"/>
                    <a:pt x="12" y="46"/>
                  </a:cubicBezTo>
                  <a:cubicBezTo>
                    <a:pt x="22" y="51"/>
                    <a:pt x="36" y="50"/>
                    <a:pt x="46" y="45"/>
                  </a:cubicBezTo>
                  <a:cubicBezTo>
                    <a:pt x="46" y="44"/>
                    <a:pt x="47" y="43"/>
                    <a:pt x="47" y="42"/>
                  </a:cubicBezTo>
                  <a:cubicBezTo>
                    <a:pt x="46" y="41"/>
                    <a:pt x="46" y="41"/>
                    <a:pt x="46" y="41"/>
                  </a:cubicBezTo>
                  <a:cubicBezTo>
                    <a:pt x="40" y="46"/>
                    <a:pt x="28" y="47"/>
                    <a:pt x="2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îslíḋé">
              <a:extLst>
                <a:ext uri="{FF2B5EF4-FFF2-40B4-BE49-F238E27FC236}">
                  <a16:creationId xmlns:a16="http://schemas.microsoft.com/office/drawing/2014/main" xmlns="" id="{03F38C20-4D72-401D-871B-8AE07E7FC8B0}"/>
                </a:ext>
              </a:extLst>
            </p:cNvPr>
            <p:cNvSpPr/>
            <p:nvPr/>
          </p:nvSpPr>
          <p:spPr bwMode="auto">
            <a:xfrm>
              <a:off x="6765131" y="4008438"/>
              <a:ext cx="173038" cy="198438"/>
            </a:xfrm>
            <a:custGeom>
              <a:avLst/>
              <a:gdLst>
                <a:gd name="T0" fmla="*/ 39 w 41"/>
                <a:gd name="T1" fmla="*/ 36 h 47"/>
                <a:gd name="T2" fmla="*/ 30 w 41"/>
                <a:gd name="T3" fmla="*/ 44 h 47"/>
                <a:gd name="T4" fmla="*/ 25 w 41"/>
                <a:gd name="T5" fmla="*/ 44 h 47"/>
                <a:gd name="T6" fmla="*/ 17 w 41"/>
                <a:gd name="T7" fmla="*/ 44 h 47"/>
                <a:gd name="T8" fmla="*/ 17 w 41"/>
                <a:gd name="T9" fmla="*/ 37 h 47"/>
                <a:gd name="T10" fmla="*/ 17 w 41"/>
                <a:gd name="T11" fmla="*/ 33 h 47"/>
                <a:gd name="T12" fmla="*/ 17 w 41"/>
                <a:gd name="T13" fmla="*/ 25 h 47"/>
                <a:gd name="T14" fmla="*/ 21 w 41"/>
                <a:gd name="T15" fmla="*/ 24 h 47"/>
                <a:gd name="T16" fmla="*/ 33 w 41"/>
                <a:gd name="T17" fmla="*/ 29 h 47"/>
                <a:gd name="T18" fmla="*/ 33 w 41"/>
                <a:gd name="T19" fmla="*/ 31 h 47"/>
                <a:gd name="T20" fmla="*/ 35 w 41"/>
                <a:gd name="T21" fmla="*/ 31 h 47"/>
                <a:gd name="T22" fmla="*/ 35 w 41"/>
                <a:gd name="T23" fmla="*/ 24 h 47"/>
                <a:gd name="T24" fmla="*/ 35 w 41"/>
                <a:gd name="T25" fmla="*/ 16 h 47"/>
                <a:gd name="T26" fmla="*/ 33 w 41"/>
                <a:gd name="T27" fmla="*/ 16 h 47"/>
                <a:gd name="T28" fmla="*/ 33 w 41"/>
                <a:gd name="T29" fmla="*/ 18 h 47"/>
                <a:gd name="T30" fmla="*/ 32 w 41"/>
                <a:gd name="T31" fmla="*/ 21 h 47"/>
                <a:gd name="T32" fmla="*/ 21 w 41"/>
                <a:gd name="T33" fmla="*/ 22 h 47"/>
                <a:gd name="T34" fmla="*/ 17 w 41"/>
                <a:gd name="T35" fmla="*/ 21 h 47"/>
                <a:gd name="T36" fmla="*/ 17 w 41"/>
                <a:gd name="T37" fmla="*/ 15 h 47"/>
                <a:gd name="T38" fmla="*/ 17 w 41"/>
                <a:gd name="T39" fmla="*/ 10 h 47"/>
                <a:gd name="T40" fmla="*/ 17 w 41"/>
                <a:gd name="T41" fmla="*/ 4 h 47"/>
                <a:gd name="T42" fmla="*/ 24 w 41"/>
                <a:gd name="T43" fmla="*/ 3 h 47"/>
                <a:gd name="T44" fmla="*/ 36 w 41"/>
                <a:gd name="T45" fmla="*/ 11 h 47"/>
                <a:gd name="T46" fmla="*/ 39 w 41"/>
                <a:gd name="T47" fmla="*/ 11 h 47"/>
                <a:gd name="T48" fmla="*/ 40 w 41"/>
                <a:gd name="T49" fmla="*/ 1 h 47"/>
                <a:gd name="T50" fmla="*/ 24 w 41"/>
                <a:gd name="T51" fmla="*/ 0 h 47"/>
                <a:gd name="T52" fmla="*/ 0 w 41"/>
                <a:gd name="T53" fmla="*/ 0 h 47"/>
                <a:gd name="T54" fmla="*/ 0 w 41"/>
                <a:gd name="T55" fmla="*/ 2 h 47"/>
                <a:gd name="T56" fmla="*/ 3 w 41"/>
                <a:gd name="T57" fmla="*/ 3 h 47"/>
                <a:gd name="T58" fmla="*/ 6 w 41"/>
                <a:gd name="T59" fmla="*/ 3 h 47"/>
                <a:gd name="T60" fmla="*/ 6 w 41"/>
                <a:gd name="T61" fmla="*/ 4 h 47"/>
                <a:gd name="T62" fmla="*/ 7 w 41"/>
                <a:gd name="T63" fmla="*/ 7 h 47"/>
                <a:gd name="T64" fmla="*/ 7 w 41"/>
                <a:gd name="T65" fmla="*/ 15 h 47"/>
                <a:gd name="T66" fmla="*/ 7 w 41"/>
                <a:gd name="T67" fmla="*/ 33 h 47"/>
                <a:gd name="T68" fmla="*/ 7 w 41"/>
                <a:gd name="T69" fmla="*/ 42 h 47"/>
                <a:gd name="T70" fmla="*/ 6 w 41"/>
                <a:gd name="T71" fmla="*/ 44 h 47"/>
                <a:gd name="T72" fmla="*/ 2 w 41"/>
                <a:gd name="T73" fmla="*/ 45 h 47"/>
                <a:gd name="T74" fmla="*/ 1 w 41"/>
                <a:gd name="T75" fmla="*/ 45 h 47"/>
                <a:gd name="T76" fmla="*/ 1 w 41"/>
                <a:gd name="T77" fmla="*/ 47 h 47"/>
                <a:gd name="T78" fmla="*/ 24 w 41"/>
                <a:gd name="T79" fmla="*/ 47 h 47"/>
                <a:gd name="T80" fmla="*/ 40 w 41"/>
                <a:gd name="T81" fmla="*/ 47 h 47"/>
                <a:gd name="T82" fmla="*/ 40 w 41"/>
                <a:gd name="T83" fmla="*/ 45 h 47"/>
                <a:gd name="T84" fmla="*/ 41 w 41"/>
                <a:gd name="T85" fmla="*/ 36 h 47"/>
                <a:gd name="T86" fmla="*/ 39 w 41"/>
                <a:gd name="T8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 h="47">
                  <a:moveTo>
                    <a:pt x="39" y="36"/>
                  </a:moveTo>
                  <a:cubicBezTo>
                    <a:pt x="38" y="40"/>
                    <a:pt x="38" y="43"/>
                    <a:pt x="30" y="44"/>
                  </a:cubicBezTo>
                  <a:cubicBezTo>
                    <a:pt x="29" y="44"/>
                    <a:pt x="27" y="44"/>
                    <a:pt x="25" y="44"/>
                  </a:cubicBezTo>
                  <a:cubicBezTo>
                    <a:pt x="22" y="44"/>
                    <a:pt x="20" y="44"/>
                    <a:pt x="17" y="44"/>
                  </a:cubicBezTo>
                  <a:cubicBezTo>
                    <a:pt x="17" y="42"/>
                    <a:pt x="17" y="40"/>
                    <a:pt x="17" y="37"/>
                  </a:cubicBezTo>
                  <a:cubicBezTo>
                    <a:pt x="17" y="33"/>
                    <a:pt x="17" y="33"/>
                    <a:pt x="17" y="33"/>
                  </a:cubicBezTo>
                  <a:cubicBezTo>
                    <a:pt x="17" y="25"/>
                    <a:pt x="17" y="25"/>
                    <a:pt x="17" y="25"/>
                  </a:cubicBezTo>
                  <a:cubicBezTo>
                    <a:pt x="18" y="25"/>
                    <a:pt x="20" y="25"/>
                    <a:pt x="21" y="24"/>
                  </a:cubicBezTo>
                  <a:cubicBezTo>
                    <a:pt x="29" y="25"/>
                    <a:pt x="33" y="27"/>
                    <a:pt x="33" y="29"/>
                  </a:cubicBezTo>
                  <a:cubicBezTo>
                    <a:pt x="33" y="31"/>
                    <a:pt x="33" y="31"/>
                    <a:pt x="33" y="31"/>
                  </a:cubicBezTo>
                  <a:cubicBezTo>
                    <a:pt x="35" y="31"/>
                    <a:pt x="35" y="31"/>
                    <a:pt x="35" y="31"/>
                  </a:cubicBezTo>
                  <a:cubicBezTo>
                    <a:pt x="35" y="28"/>
                    <a:pt x="35" y="26"/>
                    <a:pt x="35" y="24"/>
                  </a:cubicBezTo>
                  <a:cubicBezTo>
                    <a:pt x="35" y="22"/>
                    <a:pt x="35" y="19"/>
                    <a:pt x="35" y="16"/>
                  </a:cubicBezTo>
                  <a:cubicBezTo>
                    <a:pt x="33" y="16"/>
                    <a:pt x="33" y="16"/>
                    <a:pt x="33" y="16"/>
                  </a:cubicBezTo>
                  <a:cubicBezTo>
                    <a:pt x="33" y="18"/>
                    <a:pt x="33" y="18"/>
                    <a:pt x="33" y="18"/>
                  </a:cubicBezTo>
                  <a:cubicBezTo>
                    <a:pt x="33" y="20"/>
                    <a:pt x="32" y="21"/>
                    <a:pt x="32" y="21"/>
                  </a:cubicBezTo>
                  <a:cubicBezTo>
                    <a:pt x="32" y="21"/>
                    <a:pt x="28" y="22"/>
                    <a:pt x="21" y="22"/>
                  </a:cubicBezTo>
                  <a:cubicBezTo>
                    <a:pt x="20" y="22"/>
                    <a:pt x="19" y="22"/>
                    <a:pt x="17" y="21"/>
                  </a:cubicBezTo>
                  <a:cubicBezTo>
                    <a:pt x="17" y="15"/>
                    <a:pt x="17" y="15"/>
                    <a:pt x="17" y="15"/>
                  </a:cubicBezTo>
                  <a:cubicBezTo>
                    <a:pt x="17" y="10"/>
                    <a:pt x="17" y="10"/>
                    <a:pt x="17" y="10"/>
                  </a:cubicBezTo>
                  <a:cubicBezTo>
                    <a:pt x="17" y="8"/>
                    <a:pt x="17" y="6"/>
                    <a:pt x="17" y="4"/>
                  </a:cubicBezTo>
                  <a:cubicBezTo>
                    <a:pt x="20" y="3"/>
                    <a:pt x="22" y="3"/>
                    <a:pt x="24" y="3"/>
                  </a:cubicBezTo>
                  <a:cubicBezTo>
                    <a:pt x="33" y="3"/>
                    <a:pt x="36" y="2"/>
                    <a:pt x="36" y="11"/>
                  </a:cubicBezTo>
                  <a:cubicBezTo>
                    <a:pt x="39" y="11"/>
                    <a:pt x="39" y="11"/>
                    <a:pt x="39" y="11"/>
                  </a:cubicBezTo>
                  <a:cubicBezTo>
                    <a:pt x="39" y="6"/>
                    <a:pt x="39" y="3"/>
                    <a:pt x="40" y="1"/>
                  </a:cubicBezTo>
                  <a:cubicBezTo>
                    <a:pt x="35" y="0"/>
                    <a:pt x="29" y="0"/>
                    <a:pt x="24" y="0"/>
                  </a:cubicBezTo>
                  <a:cubicBezTo>
                    <a:pt x="16" y="0"/>
                    <a:pt x="8" y="0"/>
                    <a:pt x="0" y="0"/>
                  </a:cubicBezTo>
                  <a:cubicBezTo>
                    <a:pt x="0" y="2"/>
                    <a:pt x="0" y="2"/>
                    <a:pt x="0" y="2"/>
                  </a:cubicBezTo>
                  <a:cubicBezTo>
                    <a:pt x="3" y="3"/>
                    <a:pt x="3" y="3"/>
                    <a:pt x="3" y="3"/>
                  </a:cubicBezTo>
                  <a:cubicBezTo>
                    <a:pt x="4" y="3"/>
                    <a:pt x="5" y="3"/>
                    <a:pt x="6" y="3"/>
                  </a:cubicBezTo>
                  <a:cubicBezTo>
                    <a:pt x="6" y="3"/>
                    <a:pt x="6" y="4"/>
                    <a:pt x="6" y="4"/>
                  </a:cubicBezTo>
                  <a:cubicBezTo>
                    <a:pt x="6" y="4"/>
                    <a:pt x="7" y="5"/>
                    <a:pt x="7" y="7"/>
                  </a:cubicBezTo>
                  <a:cubicBezTo>
                    <a:pt x="7" y="9"/>
                    <a:pt x="7" y="12"/>
                    <a:pt x="7" y="15"/>
                  </a:cubicBezTo>
                  <a:cubicBezTo>
                    <a:pt x="7" y="33"/>
                    <a:pt x="7" y="33"/>
                    <a:pt x="7" y="33"/>
                  </a:cubicBezTo>
                  <a:cubicBezTo>
                    <a:pt x="7" y="37"/>
                    <a:pt x="7" y="40"/>
                    <a:pt x="7" y="42"/>
                  </a:cubicBezTo>
                  <a:cubicBezTo>
                    <a:pt x="6" y="43"/>
                    <a:pt x="6" y="44"/>
                    <a:pt x="6" y="44"/>
                  </a:cubicBezTo>
                  <a:cubicBezTo>
                    <a:pt x="5" y="45"/>
                    <a:pt x="4" y="45"/>
                    <a:pt x="2" y="45"/>
                  </a:cubicBezTo>
                  <a:cubicBezTo>
                    <a:pt x="1" y="45"/>
                    <a:pt x="1" y="45"/>
                    <a:pt x="1" y="45"/>
                  </a:cubicBezTo>
                  <a:cubicBezTo>
                    <a:pt x="1" y="47"/>
                    <a:pt x="1" y="47"/>
                    <a:pt x="1" y="47"/>
                  </a:cubicBezTo>
                  <a:cubicBezTo>
                    <a:pt x="9" y="47"/>
                    <a:pt x="16" y="47"/>
                    <a:pt x="24" y="47"/>
                  </a:cubicBezTo>
                  <a:cubicBezTo>
                    <a:pt x="29" y="47"/>
                    <a:pt x="35" y="47"/>
                    <a:pt x="40" y="47"/>
                  </a:cubicBezTo>
                  <a:cubicBezTo>
                    <a:pt x="40" y="45"/>
                    <a:pt x="40" y="45"/>
                    <a:pt x="40" y="45"/>
                  </a:cubicBezTo>
                  <a:cubicBezTo>
                    <a:pt x="40" y="44"/>
                    <a:pt x="40" y="41"/>
                    <a:pt x="41" y="36"/>
                  </a:cubicBezTo>
                  <a:lnTo>
                    <a:pt x="3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íṩ1iďé">
              <a:extLst>
                <a:ext uri="{FF2B5EF4-FFF2-40B4-BE49-F238E27FC236}">
                  <a16:creationId xmlns:a16="http://schemas.microsoft.com/office/drawing/2014/main" xmlns="" id="{DA480603-8B9E-497D-8B60-A42E27FB9266}"/>
                </a:ext>
              </a:extLst>
            </p:cNvPr>
            <p:cNvSpPr/>
            <p:nvPr/>
          </p:nvSpPr>
          <p:spPr bwMode="auto">
            <a:xfrm>
              <a:off x="6574631" y="4008438"/>
              <a:ext cx="182563" cy="198438"/>
            </a:xfrm>
            <a:custGeom>
              <a:avLst/>
              <a:gdLst>
                <a:gd name="T0" fmla="*/ 0 w 43"/>
                <a:gd name="T1" fmla="*/ 0 h 47"/>
                <a:gd name="T2" fmla="*/ 0 w 43"/>
                <a:gd name="T3" fmla="*/ 7 h 47"/>
                <a:gd name="T4" fmla="*/ 0 w 43"/>
                <a:gd name="T5" fmla="*/ 11 h 47"/>
                <a:gd name="T6" fmla="*/ 2 w 43"/>
                <a:gd name="T7" fmla="*/ 11 h 47"/>
                <a:gd name="T8" fmla="*/ 3 w 43"/>
                <a:gd name="T9" fmla="*/ 7 h 47"/>
                <a:gd name="T10" fmla="*/ 16 w 43"/>
                <a:gd name="T11" fmla="*/ 3 h 47"/>
                <a:gd name="T12" fmla="*/ 16 w 43"/>
                <a:gd name="T13" fmla="*/ 3 h 47"/>
                <a:gd name="T14" fmla="*/ 16 w 43"/>
                <a:gd name="T15" fmla="*/ 3 h 47"/>
                <a:gd name="T16" fmla="*/ 16 w 43"/>
                <a:gd name="T17" fmla="*/ 13 h 47"/>
                <a:gd name="T18" fmla="*/ 16 w 43"/>
                <a:gd name="T19" fmla="*/ 32 h 47"/>
                <a:gd name="T20" fmla="*/ 16 w 43"/>
                <a:gd name="T21" fmla="*/ 42 h 47"/>
                <a:gd name="T22" fmla="*/ 15 w 43"/>
                <a:gd name="T23" fmla="*/ 44 h 47"/>
                <a:gd name="T24" fmla="*/ 12 w 43"/>
                <a:gd name="T25" fmla="*/ 45 h 47"/>
                <a:gd name="T26" fmla="*/ 10 w 43"/>
                <a:gd name="T27" fmla="*/ 45 h 47"/>
                <a:gd name="T28" fmla="*/ 10 w 43"/>
                <a:gd name="T29" fmla="*/ 47 h 47"/>
                <a:gd name="T30" fmla="*/ 33 w 43"/>
                <a:gd name="T31" fmla="*/ 47 h 47"/>
                <a:gd name="T32" fmla="*/ 33 w 43"/>
                <a:gd name="T33" fmla="*/ 45 h 47"/>
                <a:gd name="T34" fmla="*/ 30 w 43"/>
                <a:gd name="T35" fmla="*/ 45 h 47"/>
                <a:gd name="T36" fmla="*/ 27 w 43"/>
                <a:gd name="T37" fmla="*/ 44 h 47"/>
                <a:gd name="T38" fmla="*/ 26 w 43"/>
                <a:gd name="T39" fmla="*/ 32 h 47"/>
                <a:gd name="T40" fmla="*/ 26 w 43"/>
                <a:gd name="T41" fmla="*/ 14 h 47"/>
                <a:gd name="T42" fmla="*/ 27 w 43"/>
                <a:gd name="T43" fmla="*/ 3 h 47"/>
                <a:gd name="T44" fmla="*/ 40 w 43"/>
                <a:gd name="T45" fmla="*/ 7 h 47"/>
                <a:gd name="T46" fmla="*/ 40 w 43"/>
                <a:gd name="T47" fmla="*/ 11 h 47"/>
                <a:gd name="T48" fmla="*/ 42 w 43"/>
                <a:gd name="T49" fmla="*/ 11 h 47"/>
                <a:gd name="T50" fmla="*/ 43 w 43"/>
                <a:gd name="T51" fmla="*/ 0 h 47"/>
                <a:gd name="T52" fmla="*/ 22 w 43"/>
                <a:gd name="T53" fmla="*/ 0 h 47"/>
                <a:gd name="T54" fmla="*/ 0 w 43"/>
                <a:gd name="T5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 h="47">
                  <a:moveTo>
                    <a:pt x="0" y="0"/>
                  </a:moveTo>
                  <a:cubicBezTo>
                    <a:pt x="0" y="3"/>
                    <a:pt x="0" y="5"/>
                    <a:pt x="0" y="7"/>
                  </a:cubicBezTo>
                  <a:cubicBezTo>
                    <a:pt x="0" y="11"/>
                    <a:pt x="0" y="11"/>
                    <a:pt x="0" y="11"/>
                  </a:cubicBezTo>
                  <a:cubicBezTo>
                    <a:pt x="2" y="11"/>
                    <a:pt x="2" y="11"/>
                    <a:pt x="2" y="11"/>
                  </a:cubicBezTo>
                  <a:cubicBezTo>
                    <a:pt x="3" y="7"/>
                    <a:pt x="3" y="7"/>
                    <a:pt x="3" y="7"/>
                  </a:cubicBezTo>
                  <a:cubicBezTo>
                    <a:pt x="3" y="6"/>
                    <a:pt x="6" y="3"/>
                    <a:pt x="16" y="3"/>
                  </a:cubicBezTo>
                  <a:cubicBezTo>
                    <a:pt x="16" y="3"/>
                    <a:pt x="16" y="3"/>
                    <a:pt x="16" y="3"/>
                  </a:cubicBezTo>
                  <a:cubicBezTo>
                    <a:pt x="16" y="3"/>
                    <a:pt x="16" y="3"/>
                    <a:pt x="16" y="3"/>
                  </a:cubicBezTo>
                  <a:cubicBezTo>
                    <a:pt x="16" y="6"/>
                    <a:pt x="16" y="10"/>
                    <a:pt x="16" y="13"/>
                  </a:cubicBezTo>
                  <a:cubicBezTo>
                    <a:pt x="16" y="32"/>
                    <a:pt x="16" y="32"/>
                    <a:pt x="16" y="32"/>
                  </a:cubicBezTo>
                  <a:cubicBezTo>
                    <a:pt x="16" y="36"/>
                    <a:pt x="16" y="40"/>
                    <a:pt x="16" y="42"/>
                  </a:cubicBezTo>
                  <a:cubicBezTo>
                    <a:pt x="16" y="43"/>
                    <a:pt x="16" y="44"/>
                    <a:pt x="15" y="44"/>
                  </a:cubicBezTo>
                  <a:cubicBezTo>
                    <a:pt x="15" y="45"/>
                    <a:pt x="14" y="45"/>
                    <a:pt x="12" y="45"/>
                  </a:cubicBezTo>
                  <a:cubicBezTo>
                    <a:pt x="10" y="45"/>
                    <a:pt x="10" y="45"/>
                    <a:pt x="10" y="45"/>
                  </a:cubicBezTo>
                  <a:cubicBezTo>
                    <a:pt x="10" y="47"/>
                    <a:pt x="10" y="47"/>
                    <a:pt x="10" y="47"/>
                  </a:cubicBezTo>
                  <a:cubicBezTo>
                    <a:pt x="17" y="47"/>
                    <a:pt x="25" y="47"/>
                    <a:pt x="33" y="47"/>
                  </a:cubicBezTo>
                  <a:cubicBezTo>
                    <a:pt x="33" y="45"/>
                    <a:pt x="33" y="45"/>
                    <a:pt x="33" y="45"/>
                  </a:cubicBezTo>
                  <a:cubicBezTo>
                    <a:pt x="30" y="45"/>
                    <a:pt x="30" y="45"/>
                    <a:pt x="30" y="45"/>
                  </a:cubicBezTo>
                  <a:cubicBezTo>
                    <a:pt x="28" y="45"/>
                    <a:pt x="27" y="45"/>
                    <a:pt x="27" y="44"/>
                  </a:cubicBezTo>
                  <a:cubicBezTo>
                    <a:pt x="26" y="43"/>
                    <a:pt x="26" y="39"/>
                    <a:pt x="26" y="32"/>
                  </a:cubicBezTo>
                  <a:cubicBezTo>
                    <a:pt x="26" y="14"/>
                    <a:pt x="26" y="14"/>
                    <a:pt x="26" y="14"/>
                  </a:cubicBezTo>
                  <a:cubicBezTo>
                    <a:pt x="26" y="10"/>
                    <a:pt x="26" y="7"/>
                    <a:pt x="27" y="3"/>
                  </a:cubicBezTo>
                  <a:cubicBezTo>
                    <a:pt x="31" y="3"/>
                    <a:pt x="39" y="1"/>
                    <a:pt x="40" y="7"/>
                  </a:cubicBezTo>
                  <a:cubicBezTo>
                    <a:pt x="40" y="11"/>
                    <a:pt x="40" y="11"/>
                    <a:pt x="40" y="11"/>
                  </a:cubicBezTo>
                  <a:cubicBezTo>
                    <a:pt x="42" y="11"/>
                    <a:pt x="42" y="11"/>
                    <a:pt x="42" y="11"/>
                  </a:cubicBezTo>
                  <a:cubicBezTo>
                    <a:pt x="42" y="8"/>
                    <a:pt x="42" y="4"/>
                    <a:pt x="43" y="0"/>
                  </a:cubicBezTo>
                  <a:cubicBezTo>
                    <a:pt x="36" y="0"/>
                    <a:pt x="29" y="0"/>
                    <a:pt x="22" y="0"/>
                  </a:cubicBezTo>
                  <a:cubicBezTo>
                    <a:pt x="15"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ïṣḻiḍè">
              <a:extLst>
                <a:ext uri="{FF2B5EF4-FFF2-40B4-BE49-F238E27FC236}">
                  <a16:creationId xmlns:a16="http://schemas.microsoft.com/office/drawing/2014/main" xmlns="" id="{151510BE-CA70-420A-A548-0A5A6F9479E7}"/>
                </a:ext>
              </a:extLst>
            </p:cNvPr>
            <p:cNvSpPr/>
            <p:nvPr/>
          </p:nvSpPr>
          <p:spPr bwMode="auto">
            <a:xfrm>
              <a:off x="6368256" y="4003676"/>
              <a:ext cx="198438" cy="203200"/>
            </a:xfrm>
            <a:custGeom>
              <a:avLst/>
              <a:gdLst>
                <a:gd name="T0" fmla="*/ 30 w 47"/>
                <a:gd name="T1" fmla="*/ 14 h 48"/>
                <a:gd name="T2" fmla="*/ 26 w 47"/>
                <a:gd name="T3" fmla="*/ 22 h 48"/>
                <a:gd name="T4" fmla="*/ 11 w 47"/>
                <a:gd name="T5" fmla="*/ 0 h 48"/>
                <a:gd name="T6" fmla="*/ 0 w 47"/>
                <a:gd name="T7" fmla="*/ 2 h 48"/>
                <a:gd name="T8" fmla="*/ 0 w 47"/>
                <a:gd name="T9" fmla="*/ 4 h 48"/>
                <a:gd name="T10" fmla="*/ 3 w 47"/>
                <a:gd name="T11" fmla="*/ 5 h 48"/>
                <a:gd name="T12" fmla="*/ 6 w 47"/>
                <a:gd name="T13" fmla="*/ 7 h 48"/>
                <a:gd name="T14" fmla="*/ 12 w 47"/>
                <a:gd name="T15" fmla="*/ 15 h 48"/>
                <a:gd name="T16" fmla="*/ 19 w 47"/>
                <a:gd name="T17" fmla="*/ 29 h 48"/>
                <a:gd name="T18" fmla="*/ 20 w 47"/>
                <a:gd name="T19" fmla="*/ 34 h 48"/>
                <a:gd name="T20" fmla="*/ 19 w 47"/>
                <a:gd name="T21" fmla="*/ 45 h 48"/>
                <a:gd name="T22" fmla="*/ 16 w 47"/>
                <a:gd name="T23" fmla="*/ 46 h 48"/>
                <a:gd name="T24" fmla="*/ 13 w 47"/>
                <a:gd name="T25" fmla="*/ 46 h 48"/>
                <a:gd name="T26" fmla="*/ 13 w 47"/>
                <a:gd name="T27" fmla="*/ 48 h 48"/>
                <a:gd name="T28" fmla="*/ 36 w 47"/>
                <a:gd name="T29" fmla="*/ 48 h 48"/>
                <a:gd name="T30" fmla="*/ 36 w 47"/>
                <a:gd name="T31" fmla="*/ 46 h 48"/>
                <a:gd name="T32" fmla="*/ 34 w 47"/>
                <a:gd name="T33" fmla="*/ 46 h 48"/>
                <a:gd name="T34" fmla="*/ 30 w 47"/>
                <a:gd name="T35" fmla="*/ 45 h 48"/>
                <a:gd name="T36" fmla="*/ 30 w 47"/>
                <a:gd name="T37" fmla="*/ 43 h 48"/>
                <a:gd name="T38" fmla="*/ 29 w 47"/>
                <a:gd name="T39" fmla="*/ 33 h 48"/>
                <a:gd name="T40" fmla="*/ 30 w 47"/>
                <a:gd name="T41" fmla="*/ 28 h 48"/>
                <a:gd name="T42" fmla="*/ 37 w 47"/>
                <a:gd name="T43" fmla="*/ 16 h 48"/>
                <a:gd name="T44" fmla="*/ 47 w 47"/>
                <a:gd name="T45" fmla="*/ 2 h 48"/>
                <a:gd name="T46" fmla="*/ 47 w 47"/>
                <a:gd name="T47" fmla="*/ 1 h 48"/>
                <a:gd name="T48" fmla="*/ 38 w 47"/>
                <a:gd name="T49" fmla="*/ 1 h 48"/>
                <a:gd name="T50" fmla="*/ 30 w 47"/>
                <a:gd name="T51"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8">
                  <a:moveTo>
                    <a:pt x="30" y="14"/>
                  </a:moveTo>
                  <a:cubicBezTo>
                    <a:pt x="28" y="17"/>
                    <a:pt x="27" y="20"/>
                    <a:pt x="26" y="22"/>
                  </a:cubicBezTo>
                  <a:cubicBezTo>
                    <a:pt x="24" y="18"/>
                    <a:pt x="14" y="2"/>
                    <a:pt x="11" y="0"/>
                  </a:cubicBezTo>
                  <a:cubicBezTo>
                    <a:pt x="7" y="1"/>
                    <a:pt x="4" y="2"/>
                    <a:pt x="0" y="2"/>
                  </a:cubicBezTo>
                  <a:cubicBezTo>
                    <a:pt x="0" y="4"/>
                    <a:pt x="0" y="4"/>
                    <a:pt x="0" y="4"/>
                  </a:cubicBezTo>
                  <a:cubicBezTo>
                    <a:pt x="1" y="4"/>
                    <a:pt x="3" y="5"/>
                    <a:pt x="3" y="5"/>
                  </a:cubicBezTo>
                  <a:cubicBezTo>
                    <a:pt x="4" y="5"/>
                    <a:pt x="5" y="6"/>
                    <a:pt x="6" y="7"/>
                  </a:cubicBezTo>
                  <a:cubicBezTo>
                    <a:pt x="7" y="9"/>
                    <a:pt x="9" y="11"/>
                    <a:pt x="12" y="15"/>
                  </a:cubicBezTo>
                  <a:cubicBezTo>
                    <a:pt x="14" y="19"/>
                    <a:pt x="17" y="23"/>
                    <a:pt x="19" y="29"/>
                  </a:cubicBezTo>
                  <a:cubicBezTo>
                    <a:pt x="20" y="31"/>
                    <a:pt x="20" y="33"/>
                    <a:pt x="20" y="34"/>
                  </a:cubicBezTo>
                  <a:cubicBezTo>
                    <a:pt x="20" y="41"/>
                    <a:pt x="19" y="44"/>
                    <a:pt x="19" y="45"/>
                  </a:cubicBezTo>
                  <a:cubicBezTo>
                    <a:pt x="19" y="46"/>
                    <a:pt x="18" y="46"/>
                    <a:pt x="16" y="46"/>
                  </a:cubicBezTo>
                  <a:cubicBezTo>
                    <a:pt x="13" y="46"/>
                    <a:pt x="13" y="46"/>
                    <a:pt x="13" y="46"/>
                  </a:cubicBezTo>
                  <a:cubicBezTo>
                    <a:pt x="13" y="48"/>
                    <a:pt x="13" y="48"/>
                    <a:pt x="13" y="48"/>
                  </a:cubicBezTo>
                  <a:cubicBezTo>
                    <a:pt x="21" y="48"/>
                    <a:pt x="29" y="48"/>
                    <a:pt x="36" y="48"/>
                  </a:cubicBezTo>
                  <a:cubicBezTo>
                    <a:pt x="36" y="46"/>
                    <a:pt x="36" y="46"/>
                    <a:pt x="36" y="46"/>
                  </a:cubicBezTo>
                  <a:cubicBezTo>
                    <a:pt x="34" y="46"/>
                    <a:pt x="34" y="46"/>
                    <a:pt x="34" y="46"/>
                  </a:cubicBezTo>
                  <a:cubicBezTo>
                    <a:pt x="32" y="46"/>
                    <a:pt x="31" y="45"/>
                    <a:pt x="30" y="45"/>
                  </a:cubicBezTo>
                  <a:cubicBezTo>
                    <a:pt x="30" y="45"/>
                    <a:pt x="30" y="44"/>
                    <a:pt x="30" y="43"/>
                  </a:cubicBezTo>
                  <a:cubicBezTo>
                    <a:pt x="29" y="41"/>
                    <a:pt x="29" y="37"/>
                    <a:pt x="29" y="33"/>
                  </a:cubicBezTo>
                  <a:cubicBezTo>
                    <a:pt x="29" y="30"/>
                    <a:pt x="29" y="29"/>
                    <a:pt x="30" y="28"/>
                  </a:cubicBezTo>
                  <a:cubicBezTo>
                    <a:pt x="30" y="26"/>
                    <a:pt x="33" y="22"/>
                    <a:pt x="37" y="16"/>
                  </a:cubicBezTo>
                  <a:cubicBezTo>
                    <a:pt x="41" y="10"/>
                    <a:pt x="44" y="5"/>
                    <a:pt x="47" y="2"/>
                  </a:cubicBezTo>
                  <a:cubicBezTo>
                    <a:pt x="47" y="1"/>
                    <a:pt x="47" y="1"/>
                    <a:pt x="47" y="1"/>
                  </a:cubicBezTo>
                  <a:cubicBezTo>
                    <a:pt x="44" y="1"/>
                    <a:pt x="41" y="1"/>
                    <a:pt x="38" y="1"/>
                  </a:cubicBezTo>
                  <a:lnTo>
                    <a:pt x="3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iṩlîḋe">
              <a:extLst>
                <a:ext uri="{FF2B5EF4-FFF2-40B4-BE49-F238E27FC236}">
                  <a16:creationId xmlns:a16="http://schemas.microsoft.com/office/drawing/2014/main" xmlns="" id="{15D8F393-7187-45F3-B9CA-702F8ADBB801}"/>
                </a:ext>
              </a:extLst>
            </p:cNvPr>
            <p:cNvSpPr/>
            <p:nvPr/>
          </p:nvSpPr>
          <p:spPr bwMode="auto">
            <a:xfrm>
              <a:off x="6187281" y="4008438"/>
              <a:ext cx="173038" cy="198438"/>
            </a:xfrm>
            <a:custGeom>
              <a:avLst/>
              <a:gdLst>
                <a:gd name="T0" fmla="*/ 37 w 41"/>
                <a:gd name="T1" fmla="*/ 43 h 47"/>
                <a:gd name="T2" fmla="*/ 28 w 41"/>
                <a:gd name="T3" fmla="*/ 44 h 47"/>
                <a:gd name="T4" fmla="*/ 21 w 41"/>
                <a:gd name="T5" fmla="*/ 44 h 47"/>
                <a:gd name="T6" fmla="*/ 16 w 41"/>
                <a:gd name="T7" fmla="*/ 44 h 47"/>
                <a:gd name="T8" fmla="*/ 16 w 41"/>
                <a:gd name="T9" fmla="*/ 42 h 47"/>
                <a:gd name="T10" fmla="*/ 16 w 41"/>
                <a:gd name="T11" fmla="*/ 33 h 47"/>
                <a:gd name="T12" fmla="*/ 16 w 41"/>
                <a:gd name="T13" fmla="*/ 12 h 47"/>
                <a:gd name="T14" fmla="*/ 17 w 41"/>
                <a:gd name="T15" fmla="*/ 3 h 47"/>
                <a:gd name="T16" fmla="*/ 19 w 41"/>
                <a:gd name="T17" fmla="*/ 2 h 47"/>
                <a:gd name="T18" fmla="*/ 19 w 41"/>
                <a:gd name="T19" fmla="*/ 2 h 47"/>
                <a:gd name="T20" fmla="*/ 23 w 41"/>
                <a:gd name="T21" fmla="*/ 2 h 47"/>
                <a:gd name="T22" fmla="*/ 23 w 41"/>
                <a:gd name="T23" fmla="*/ 0 h 47"/>
                <a:gd name="T24" fmla="*/ 0 w 41"/>
                <a:gd name="T25" fmla="*/ 0 h 47"/>
                <a:gd name="T26" fmla="*/ 0 w 41"/>
                <a:gd name="T27" fmla="*/ 2 h 47"/>
                <a:gd name="T28" fmla="*/ 3 w 41"/>
                <a:gd name="T29" fmla="*/ 2 h 47"/>
                <a:gd name="T30" fmla="*/ 6 w 41"/>
                <a:gd name="T31" fmla="*/ 3 h 47"/>
                <a:gd name="T32" fmla="*/ 6 w 41"/>
                <a:gd name="T33" fmla="*/ 14 h 47"/>
                <a:gd name="T34" fmla="*/ 6 w 41"/>
                <a:gd name="T35" fmla="*/ 33 h 47"/>
                <a:gd name="T36" fmla="*/ 6 w 41"/>
                <a:gd name="T37" fmla="*/ 43 h 47"/>
                <a:gd name="T38" fmla="*/ 3 w 41"/>
                <a:gd name="T39" fmla="*/ 45 h 47"/>
                <a:gd name="T40" fmla="*/ 3 w 41"/>
                <a:gd name="T41" fmla="*/ 47 h 47"/>
                <a:gd name="T42" fmla="*/ 32 w 41"/>
                <a:gd name="T43" fmla="*/ 47 h 47"/>
                <a:gd name="T44" fmla="*/ 40 w 41"/>
                <a:gd name="T45" fmla="*/ 47 h 47"/>
                <a:gd name="T46" fmla="*/ 41 w 41"/>
                <a:gd name="T47" fmla="*/ 35 h 47"/>
                <a:gd name="T48" fmla="*/ 39 w 41"/>
                <a:gd name="T49" fmla="*/ 35 h 47"/>
                <a:gd name="T50" fmla="*/ 37 w 41"/>
                <a:gd name="T51"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 h="47">
                  <a:moveTo>
                    <a:pt x="37" y="43"/>
                  </a:moveTo>
                  <a:cubicBezTo>
                    <a:pt x="37" y="43"/>
                    <a:pt x="37" y="43"/>
                    <a:pt x="28" y="44"/>
                  </a:cubicBezTo>
                  <a:cubicBezTo>
                    <a:pt x="27" y="44"/>
                    <a:pt x="24" y="44"/>
                    <a:pt x="21" y="44"/>
                  </a:cubicBezTo>
                  <a:cubicBezTo>
                    <a:pt x="19" y="44"/>
                    <a:pt x="18" y="44"/>
                    <a:pt x="16" y="44"/>
                  </a:cubicBezTo>
                  <a:cubicBezTo>
                    <a:pt x="16" y="42"/>
                    <a:pt x="16" y="42"/>
                    <a:pt x="16" y="42"/>
                  </a:cubicBezTo>
                  <a:cubicBezTo>
                    <a:pt x="16" y="33"/>
                    <a:pt x="16" y="33"/>
                    <a:pt x="16" y="33"/>
                  </a:cubicBezTo>
                  <a:cubicBezTo>
                    <a:pt x="16" y="12"/>
                    <a:pt x="16" y="12"/>
                    <a:pt x="16" y="12"/>
                  </a:cubicBezTo>
                  <a:cubicBezTo>
                    <a:pt x="16" y="7"/>
                    <a:pt x="16" y="4"/>
                    <a:pt x="17" y="3"/>
                  </a:cubicBezTo>
                  <a:cubicBezTo>
                    <a:pt x="17" y="3"/>
                    <a:pt x="18" y="2"/>
                    <a:pt x="19" y="2"/>
                  </a:cubicBezTo>
                  <a:cubicBezTo>
                    <a:pt x="19" y="2"/>
                    <a:pt x="19" y="2"/>
                    <a:pt x="19" y="2"/>
                  </a:cubicBezTo>
                  <a:cubicBezTo>
                    <a:pt x="23" y="2"/>
                    <a:pt x="23" y="2"/>
                    <a:pt x="23" y="2"/>
                  </a:cubicBezTo>
                  <a:cubicBezTo>
                    <a:pt x="23" y="0"/>
                    <a:pt x="23" y="0"/>
                    <a:pt x="23" y="0"/>
                  </a:cubicBezTo>
                  <a:cubicBezTo>
                    <a:pt x="15" y="1"/>
                    <a:pt x="7" y="0"/>
                    <a:pt x="0" y="0"/>
                  </a:cubicBezTo>
                  <a:cubicBezTo>
                    <a:pt x="0" y="2"/>
                    <a:pt x="0" y="2"/>
                    <a:pt x="0" y="2"/>
                  </a:cubicBezTo>
                  <a:cubicBezTo>
                    <a:pt x="3" y="2"/>
                    <a:pt x="3" y="2"/>
                    <a:pt x="3" y="2"/>
                  </a:cubicBezTo>
                  <a:cubicBezTo>
                    <a:pt x="5" y="2"/>
                    <a:pt x="5" y="3"/>
                    <a:pt x="6" y="3"/>
                  </a:cubicBezTo>
                  <a:cubicBezTo>
                    <a:pt x="6" y="4"/>
                    <a:pt x="6" y="8"/>
                    <a:pt x="6" y="14"/>
                  </a:cubicBezTo>
                  <a:cubicBezTo>
                    <a:pt x="6" y="33"/>
                    <a:pt x="6" y="33"/>
                    <a:pt x="6" y="33"/>
                  </a:cubicBezTo>
                  <a:cubicBezTo>
                    <a:pt x="6" y="39"/>
                    <a:pt x="6" y="42"/>
                    <a:pt x="6" y="43"/>
                  </a:cubicBezTo>
                  <a:cubicBezTo>
                    <a:pt x="5" y="44"/>
                    <a:pt x="4" y="45"/>
                    <a:pt x="3" y="45"/>
                  </a:cubicBezTo>
                  <a:cubicBezTo>
                    <a:pt x="3" y="47"/>
                    <a:pt x="3" y="47"/>
                    <a:pt x="3" y="47"/>
                  </a:cubicBezTo>
                  <a:cubicBezTo>
                    <a:pt x="12" y="47"/>
                    <a:pt x="22" y="47"/>
                    <a:pt x="32" y="47"/>
                  </a:cubicBezTo>
                  <a:cubicBezTo>
                    <a:pt x="35" y="47"/>
                    <a:pt x="38" y="47"/>
                    <a:pt x="40" y="47"/>
                  </a:cubicBezTo>
                  <a:cubicBezTo>
                    <a:pt x="40" y="43"/>
                    <a:pt x="41" y="39"/>
                    <a:pt x="41" y="35"/>
                  </a:cubicBezTo>
                  <a:cubicBezTo>
                    <a:pt x="39" y="35"/>
                    <a:pt x="39" y="35"/>
                    <a:pt x="39" y="35"/>
                  </a:cubicBezTo>
                  <a:lnTo>
                    <a:pt x="37"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išḻíḓé">
              <a:extLst>
                <a:ext uri="{FF2B5EF4-FFF2-40B4-BE49-F238E27FC236}">
                  <a16:creationId xmlns:a16="http://schemas.microsoft.com/office/drawing/2014/main" xmlns="" id="{82335A90-BEB2-4FF6-AD5B-BBDACDABC16B}"/>
                </a:ext>
              </a:extLst>
            </p:cNvPr>
            <p:cNvSpPr/>
            <p:nvPr/>
          </p:nvSpPr>
          <p:spPr bwMode="auto">
            <a:xfrm>
              <a:off x="5945981" y="3995738"/>
              <a:ext cx="228600" cy="223838"/>
            </a:xfrm>
            <a:custGeom>
              <a:avLst/>
              <a:gdLst>
                <a:gd name="T0" fmla="*/ 7 w 54"/>
                <a:gd name="T1" fmla="*/ 9 h 53"/>
                <a:gd name="T2" fmla="*/ 0 w 54"/>
                <a:gd name="T3" fmla="*/ 27 h 53"/>
                <a:gd name="T4" fmla="*/ 3 w 54"/>
                <a:gd name="T5" fmla="*/ 39 h 53"/>
                <a:gd name="T6" fmla="*/ 11 w 54"/>
                <a:gd name="T7" fmla="*/ 48 h 53"/>
                <a:gd name="T8" fmla="*/ 46 w 54"/>
                <a:gd name="T9" fmla="*/ 43 h 53"/>
                <a:gd name="T10" fmla="*/ 54 w 54"/>
                <a:gd name="T11" fmla="*/ 25 h 53"/>
                <a:gd name="T12" fmla="*/ 47 w 54"/>
                <a:gd name="T13" fmla="*/ 9 h 53"/>
                <a:gd name="T14" fmla="*/ 7 w 54"/>
                <a:gd name="T15" fmla="*/ 9 h 53"/>
                <a:gd name="T16" fmla="*/ 40 w 54"/>
                <a:gd name="T17" fmla="*/ 41 h 53"/>
                <a:gd name="T18" fmla="*/ 35 w 54"/>
                <a:gd name="T19" fmla="*/ 46 h 53"/>
                <a:gd name="T20" fmla="*/ 34 w 54"/>
                <a:gd name="T21" fmla="*/ 46 h 53"/>
                <a:gd name="T22" fmla="*/ 26 w 54"/>
                <a:gd name="T23" fmla="*/ 48 h 53"/>
                <a:gd name="T24" fmla="*/ 9 w 54"/>
                <a:gd name="T25" fmla="*/ 27 h 53"/>
                <a:gd name="T26" fmla="*/ 14 w 54"/>
                <a:gd name="T27" fmla="*/ 11 h 53"/>
                <a:gd name="T28" fmla="*/ 17 w 54"/>
                <a:gd name="T29" fmla="*/ 9 h 53"/>
                <a:gd name="T30" fmla="*/ 26 w 54"/>
                <a:gd name="T31" fmla="*/ 5 h 53"/>
                <a:gd name="T32" fmla="*/ 44 w 54"/>
                <a:gd name="T33" fmla="*/ 27 h 53"/>
                <a:gd name="T34" fmla="*/ 40 w 54"/>
                <a:gd name="T35" fmla="*/ 4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53">
                  <a:moveTo>
                    <a:pt x="7" y="9"/>
                  </a:moveTo>
                  <a:cubicBezTo>
                    <a:pt x="2" y="14"/>
                    <a:pt x="0" y="19"/>
                    <a:pt x="0" y="27"/>
                  </a:cubicBezTo>
                  <a:cubicBezTo>
                    <a:pt x="0" y="31"/>
                    <a:pt x="1" y="36"/>
                    <a:pt x="3" y="39"/>
                  </a:cubicBezTo>
                  <a:cubicBezTo>
                    <a:pt x="5" y="43"/>
                    <a:pt x="8" y="46"/>
                    <a:pt x="11" y="48"/>
                  </a:cubicBezTo>
                  <a:cubicBezTo>
                    <a:pt x="21" y="53"/>
                    <a:pt x="37" y="53"/>
                    <a:pt x="46" y="43"/>
                  </a:cubicBezTo>
                  <a:cubicBezTo>
                    <a:pt x="51" y="38"/>
                    <a:pt x="54" y="32"/>
                    <a:pt x="54" y="25"/>
                  </a:cubicBezTo>
                  <a:cubicBezTo>
                    <a:pt x="54" y="18"/>
                    <a:pt x="51" y="13"/>
                    <a:pt x="47" y="9"/>
                  </a:cubicBezTo>
                  <a:cubicBezTo>
                    <a:pt x="38" y="0"/>
                    <a:pt x="16" y="1"/>
                    <a:pt x="7" y="9"/>
                  </a:cubicBezTo>
                  <a:close/>
                  <a:moveTo>
                    <a:pt x="40" y="41"/>
                  </a:moveTo>
                  <a:cubicBezTo>
                    <a:pt x="38" y="43"/>
                    <a:pt x="36" y="45"/>
                    <a:pt x="35" y="46"/>
                  </a:cubicBezTo>
                  <a:cubicBezTo>
                    <a:pt x="35" y="46"/>
                    <a:pt x="34" y="46"/>
                    <a:pt x="34" y="46"/>
                  </a:cubicBezTo>
                  <a:cubicBezTo>
                    <a:pt x="32" y="48"/>
                    <a:pt x="29" y="48"/>
                    <a:pt x="26" y="48"/>
                  </a:cubicBezTo>
                  <a:cubicBezTo>
                    <a:pt x="17" y="48"/>
                    <a:pt x="9" y="39"/>
                    <a:pt x="9" y="27"/>
                  </a:cubicBezTo>
                  <a:cubicBezTo>
                    <a:pt x="9" y="21"/>
                    <a:pt x="11" y="15"/>
                    <a:pt x="14" y="11"/>
                  </a:cubicBezTo>
                  <a:cubicBezTo>
                    <a:pt x="15" y="11"/>
                    <a:pt x="16" y="10"/>
                    <a:pt x="17" y="9"/>
                  </a:cubicBezTo>
                  <a:cubicBezTo>
                    <a:pt x="19" y="7"/>
                    <a:pt x="23" y="5"/>
                    <a:pt x="26" y="5"/>
                  </a:cubicBezTo>
                  <a:cubicBezTo>
                    <a:pt x="36" y="5"/>
                    <a:pt x="44" y="15"/>
                    <a:pt x="44" y="27"/>
                  </a:cubicBezTo>
                  <a:cubicBezTo>
                    <a:pt x="44" y="32"/>
                    <a:pt x="42" y="37"/>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íSlïde">
              <a:extLst>
                <a:ext uri="{FF2B5EF4-FFF2-40B4-BE49-F238E27FC236}">
                  <a16:creationId xmlns:a16="http://schemas.microsoft.com/office/drawing/2014/main" xmlns="" id="{206EB63B-C51E-4070-8597-8B8410C66DA7}"/>
                </a:ext>
              </a:extLst>
            </p:cNvPr>
            <p:cNvSpPr/>
            <p:nvPr/>
          </p:nvSpPr>
          <p:spPr bwMode="auto">
            <a:xfrm>
              <a:off x="5760244" y="4008438"/>
              <a:ext cx="177800" cy="198438"/>
            </a:xfrm>
            <a:custGeom>
              <a:avLst/>
              <a:gdLst>
                <a:gd name="T0" fmla="*/ 27 w 42"/>
                <a:gd name="T1" fmla="*/ 0 h 47"/>
                <a:gd name="T2" fmla="*/ 25 w 42"/>
                <a:gd name="T3" fmla="*/ 0 h 47"/>
                <a:gd name="T4" fmla="*/ 23 w 42"/>
                <a:gd name="T5" fmla="*/ 0 h 47"/>
                <a:gd name="T6" fmla="*/ 19 w 42"/>
                <a:gd name="T7" fmla="*/ 0 h 47"/>
                <a:gd name="T8" fmla="*/ 0 w 42"/>
                <a:gd name="T9" fmla="*/ 0 h 47"/>
                <a:gd name="T10" fmla="*/ 0 w 42"/>
                <a:gd name="T11" fmla="*/ 2 h 47"/>
                <a:gd name="T12" fmla="*/ 2 w 42"/>
                <a:gd name="T13" fmla="*/ 2 h 47"/>
                <a:gd name="T14" fmla="*/ 6 w 42"/>
                <a:gd name="T15" fmla="*/ 3 h 47"/>
                <a:gd name="T16" fmla="*/ 7 w 42"/>
                <a:gd name="T17" fmla="*/ 8 h 47"/>
                <a:gd name="T18" fmla="*/ 7 w 42"/>
                <a:gd name="T19" fmla="*/ 15 h 47"/>
                <a:gd name="T20" fmla="*/ 7 w 42"/>
                <a:gd name="T21" fmla="*/ 33 h 47"/>
                <a:gd name="T22" fmla="*/ 6 w 42"/>
                <a:gd name="T23" fmla="*/ 42 h 47"/>
                <a:gd name="T24" fmla="*/ 6 w 42"/>
                <a:gd name="T25" fmla="*/ 44 h 47"/>
                <a:gd name="T26" fmla="*/ 3 w 42"/>
                <a:gd name="T27" fmla="*/ 45 h 47"/>
                <a:gd name="T28" fmla="*/ 0 w 42"/>
                <a:gd name="T29" fmla="*/ 45 h 47"/>
                <a:gd name="T30" fmla="*/ 0 w 42"/>
                <a:gd name="T31" fmla="*/ 47 h 47"/>
                <a:gd name="T32" fmla="*/ 23 w 42"/>
                <a:gd name="T33" fmla="*/ 47 h 47"/>
                <a:gd name="T34" fmla="*/ 23 w 42"/>
                <a:gd name="T35" fmla="*/ 45 h 47"/>
                <a:gd name="T36" fmla="*/ 21 w 42"/>
                <a:gd name="T37" fmla="*/ 45 h 47"/>
                <a:gd name="T38" fmla="*/ 17 w 42"/>
                <a:gd name="T39" fmla="*/ 44 h 47"/>
                <a:gd name="T40" fmla="*/ 17 w 42"/>
                <a:gd name="T41" fmla="*/ 33 h 47"/>
                <a:gd name="T42" fmla="*/ 17 w 42"/>
                <a:gd name="T43" fmla="*/ 14 h 47"/>
                <a:gd name="T44" fmla="*/ 17 w 42"/>
                <a:gd name="T45" fmla="*/ 4 h 47"/>
                <a:gd name="T46" fmla="*/ 22 w 42"/>
                <a:gd name="T47" fmla="*/ 3 h 47"/>
                <a:gd name="T48" fmla="*/ 29 w 42"/>
                <a:gd name="T49" fmla="*/ 5 h 47"/>
                <a:gd name="T50" fmla="*/ 31 w 42"/>
                <a:gd name="T51" fmla="*/ 12 h 47"/>
                <a:gd name="T52" fmla="*/ 29 w 42"/>
                <a:gd name="T53" fmla="*/ 20 h 47"/>
                <a:gd name="T54" fmla="*/ 17 w 42"/>
                <a:gd name="T55" fmla="*/ 22 h 47"/>
                <a:gd name="T56" fmla="*/ 17 w 42"/>
                <a:gd name="T57" fmla="*/ 24 h 47"/>
                <a:gd name="T58" fmla="*/ 34 w 42"/>
                <a:gd name="T59" fmla="*/ 23 h 47"/>
                <a:gd name="T60" fmla="*/ 40 w 42"/>
                <a:gd name="T61" fmla="*/ 18 h 47"/>
                <a:gd name="T62" fmla="*/ 42 w 42"/>
                <a:gd name="T63" fmla="*/ 11 h 47"/>
                <a:gd name="T64" fmla="*/ 38 w 42"/>
                <a:gd name="T65" fmla="*/ 3 h 47"/>
                <a:gd name="T66" fmla="*/ 27 w 42"/>
                <a:gd name="T6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 h="47">
                  <a:moveTo>
                    <a:pt x="27" y="0"/>
                  </a:moveTo>
                  <a:cubicBezTo>
                    <a:pt x="26" y="0"/>
                    <a:pt x="26" y="0"/>
                    <a:pt x="25" y="0"/>
                  </a:cubicBezTo>
                  <a:cubicBezTo>
                    <a:pt x="24" y="0"/>
                    <a:pt x="24" y="0"/>
                    <a:pt x="23" y="0"/>
                  </a:cubicBezTo>
                  <a:cubicBezTo>
                    <a:pt x="22" y="0"/>
                    <a:pt x="21" y="0"/>
                    <a:pt x="19" y="0"/>
                  </a:cubicBezTo>
                  <a:cubicBezTo>
                    <a:pt x="12" y="0"/>
                    <a:pt x="6" y="0"/>
                    <a:pt x="0" y="0"/>
                  </a:cubicBezTo>
                  <a:cubicBezTo>
                    <a:pt x="0" y="2"/>
                    <a:pt x="0" y="2"/>
                    <a:pt x="0" y="2"/>
                  </a:cubicBezTo>
                  <a:cubicBezTo>
                    <a:pt x="2" y="2"/>
                    <a:pt x="2" y="2"/>
                    <a:pt x="2" y="2"/>
                  </a:cubicBezTo>
                  <a:cubicBezTo>
                    <a:pt x="4" y="2"/>
                    <a:pt x="5" y="3"/>
                    <a:pt x="6" y="3"/>
                  </a:cubicBezTo>
                  <a:cubicBezTo>
                    <a:pt x="6" y="4"/>
                    <a:pt x="7" y="6"/>
                    <a:pt x="7" y="8"/>
                  </a:cubicBezTo>
                  <a:cubicBezTo>
                    <a:pt x="7" y="15"/>
                    <a:pt x="7" y="15"/>
                    <a:pt x="7" y="15"/>
                  </a:cubicBezTo>
                  <a:cubicBezTo>
                    <a:pt x="7" y="33"/>
                    <a:pt x="7" y="33"/>
                    <a:pt x="7" y="33"/>
                  </a:cubicBezTo>
                  <a:cubicBezTo>
                    <a:pt x="7" y="38"/>
                    <a:pt x="6" y="41"/>
                    <a:pt x="6" y="42"/>
                  </a:cubicBezTo>
                  <a:cubicBezTo>
                    <a:pt x="6" y="43"/>
                    <a:pt x="6" y="44"/>
                    <a:pt x="6" y="44"/>
                  </a:cubicBezTo>
                  <a:cubicBezTo>
                    <a:pt x="5" y="45"/>
                    <a:pt x="4" y="45"/>
                    <a:pt x="3" y="45"/>
                  </a:cubicBezTo>
                  <a:cubicBezTo>
                    <a:pt x="0" y="45"/>
                    <a:pt x="0" y="45"/>
                    <a:pt x="0" y="45"/>
                  </a:cubicBezTo>
                  <a:cubicBezTo>
                    <a:pt x="0" y="47"/>
                    <a:pt x="0" y="47"/>
                    <a:pt x="0" y="47"/>
                  </a:cubicBezTo>
                  <a:cubicBezTo>
                    <a:pt x="8" y="47"/>
                    <a:pt x="16" y="47"/>
                    <a:pt x="23" y="47"/>
                  </a:cubicBezTo>
                  <a:cubicBezTo>
                    <a:pt x="23" y="45"/>
                    <a:pt x="23" y="45"/>
                    <a:pt x="23" y="45"/>
                  </a:cubicBezTo>
                  <a:cubicBezTo>
                    <a:pt x="21" y="45"/>
                    <a:pt x="21" y="45"/>
                    <a:pt x="21" y="45"/>
                  </a:cubicBezTo>
                  <a:cubicBezTo>
                    <a:pt x="19" y="45"/>
                    <a:pt x="18" y="45"/>
                    <a:pt x="17" y="44"/>
                  </a:cubicBezTo>
                  <a:cubicBezTo>
                    <a:pt x="17" y="43"/>
                    <a:pt x="17" y="39"/>
                    <a:pt x="17" y="33"/>
                  </a:cubicBezTo>
                  <a:cubicBezTo>
                    <a:pt x="17" y="14"/>
                    <a:pt x="17" y="14"/>
                    <a:pt x="17" y="14"/>
                  </a:cubicBezTo>
                  <a:cubicBezTo>
                    <a:pt x="17" y="10"/>
                    <a:pt x="17" y="7"/>
                    <a:pt x="17" y="4"/>
                  </a:cubicBezTo>
                  <a:cubicBezTo>
                    <a:pt x="19" y="3"/>
                    <a:pt x="20" y="3"/>
                    <a:pt x="22" y="3"/>
                  </a:cubicBezTo>
                  <a:cubicBezTo>
                    <a:pt x="25" y="3"/>
                    <a:pt x="27" y="4"/>
                    <a:pt x="29" y="5"/>
                  </a:cubicBezTo>
                  <a:cubicBezTo>
                    <a:pt x="30" y="7"/>
                    <a:pt x="31" y="9"/>
                    <a:pt x="31" y="12"/>
                  </a:cubicBezTo>
                  <a:cubicBezTo>
                    <a:pt x="31" y="16"/>
                    <a:pt x="30" y="18"/>
                    <a:pt x="29" y="20"/>
                  </a:cubicBezTo>
                  <a:cubicBezTo>
                    <a:pt x="26" y="23"/>
                    <a:pt x="20" y="23"/>
                    <a:pt x="17" y="22"/>
                  </a:cubicBezTo>
                  <a:cubicBezTo>
                    <a:pt x="17" y="24"/>
                    <a:pt x="17" y="24"/>
                    <a:pt x="17" y="24"/>
                  </a:cubicBezTo>
                  <a:cubicBezTo>
                    <a:pt x="22" y="25"/>
                    <a:pt x="30" y="25"/>
                    <a:pt x="34" y="23"/>
                  </a:cubicBezTo>
                  <a:cubicBezTo>
                    <a:pt x="37" y="22"/>
                    <a:pt x="39" y="20"/>
                    <a:pt x="40" y="18"/>
                  </a:cubicBezTo>
                  <a:cubicBezTo>
                    <a:pt x="41" y="15"/>
                    <a:pt x="42" y="13"/>
                    <a:pt x="42" y="11"/>
                  </a:cubicBezTo>
                  <a:cubicBezTo>
                    <a:pt x="42" y="8"/>
                    <a:pt x="41" y="5"/>
                    <a:pt x="38" y="3"/>
                  </a:cubicBezTo>
                  <a:cubicBezTo>
                    <a:pt x="36" y="1"/>
                    <a:pt x="3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işľiḓè">
              <a:extLst>
                <a:ext uri="{FF2B5EF4-FFF2-40B4-BE49-F238E27FC236}">
                  <a16:creationId xmlns:a16="http://schemas.microsoft.com/office/drawing/2014/main" xmlns="" id="{EA486379-0821-4861-BFA1-CAA9EE50B253}"/>
                </a:ext>
              </a:extLst>
            </p:cNvPr>
            <p:cNvSpPr/>
            <p:nvPr/>
          </p:nvSpPr>
          <p:spPr bwMode="auto">
            <a:xfrm>
              <a:off x="5380831" y="4008438"/>
              <a:ext cx="241300" cy="203200"/>
            </a:xfrm>
            <a:custGeom>
              <a:avLst/>
              <a:gdLst>
                <a:gd name="T0" fmla="*/ 37 w 57"/>
                <a:gd name="T1" fmla="*/ 0 h 48"/>
                <a:gd name="T2" fmla="*/ 37 w 57"/>
                <a:gd name="T3" fmla="*/ 2 h 48"/>
                <a:gd name="T4" fmla="*/ 40 w 57"/>
                <a:gd name="T5" fmla="*/ 3 h 48"/>
                <a:gd name="T6" fmla="*/ 43 w 57"/>
                <a:gd name="T7" fmla="*/ 4 h 48"/>
                <a:gd name="T8" fmla="*/ 44 w 57"/>
                <a:gd name="T9" fmla="*/ 19 h 48"/>
                <a:gd name="T10" fmla="*/ 44 w 57"/>
                <a:gd name="T11" fmla="*/ 36 h 48"/>
                <a:gd name="T12" fmla="*/ 39 w 57"/>
                <a:gd name="T13" fmla="*/ 29 h 48"/>
                <a:gd name="T14" fmla="*/ 28 w 57"/>
                <a:gd name="T15" fmla="*/ 16 h 48"/>
                <a:gd name="T16" fmla="*/ 22 w 57"/>
                <a:gd name="T17" fmla="*/ 8 h 48"/>
                <a:gd name="T18" fmla="*/ 15 w 57"/>
                <a:gd name="T19" fmla="*/ 0 h 48"/>
                <a:gd name="T20" fmla="*/ 0 w 57"/>
                <a:gd name="T21" fmla="*/ 0 h 48"/>
                <a:gd name="T22" fmla="*/ 0 w 57"/>
                <a:gd name="T23" fmla="*/ 2 h 48"/>
                <a:gd name="T24" fmla="*/ 2 w 57"/>
                <a:gd name="T25" fmla="*/ 2 h 48"/>
                <a:gd name="T26" fmla="*/ 5 w 57"/>
                <a:gd name="T27" fmla="*/ 3 h 48"/>
                <a:gd name="T28" fmla="*/ 6 w 57"/>
                <a:gd name="T29" fmla="*/ 4 h 48"/>
                <a:gd name="T30" fmla="*/ 6 w 57"/>
                <a:gd name="T31" fmla="*/ 7 h 48"/>
                <a:gd name="T32" fmla="*/ 7 w 57"/>
                <a:gd name="T33" fmla="*/ 16 h 48"/>
                <a:gd name="T34" fmla="*/ 7 w 57"/>
                <a:gd name="T35" fmla="*/ 32 h 48"/>
                <a:gd name="T36" fmla="*/ 6 w 57"/>
                <a:gd name="T37" fmla="*/ 42 h 48"/>
                <a:gd name="T38" fmla="*/ 5 w 57"/>
                <a:gd name="T39" fmla="*/ 44 h 48"/>
                <a:gd name="T40" fmla="*/ 3 w 57"/>
                <a:gd name="T41" fmla="*/ 45 h 48"/>
                <a:gd name="T42" fmla="*/ 0 w 57"/>
                <a:gd name="T43" fmla="*/ 45 h 48"/>
                <a:gd name="T44" fmla="*/ 0 w 57"/>
                <a:gd name="T45" fmla="*/ 47 h 48"/>
                <a:gd name="T46" fmla="*/ 20 w 57"/>
                <a:gd name="T47" fmla="*/ 47 h 48"/>
                <a:gd name="T48" fmla="*/ 20 w 57"/>
                <a:gd name="T49" fmla="*/ 45 h 48"/>
                <a:gd name="T50" fmla="*/ 17 w 57"/>
                <a:gd name="T51" fmla="*/ 45 h 48"/>
                <a:gd name="T52" fmla="*/ 14 w 57"/>
                <a:gd name="T53" fmla="*/ 44 h 48"/>
                <a:gd name="T54" fmla="*/ 14 w 57"/>
                <a:gd name="T55" fmla="*/ 41 h 48"/>
                <a:gd name="T56" fmla="*/ 13 w 57"/>
                <a:gd name="T57" fmla="*/ 30 h 48"/>
                <a:gd name="T58" fmla="*/ 13 w 57"/>
                <a:gd name="T59" fmla="*/ 12 h 48"/>
                <a:gd name="T60" fmla="*/ 33 w 57"/>
                <a:gd name="T61" fmla="*/ 37 h 48"/>
                <a:gd name="T62" fmla="*/ 41 w 57"/>
                <a:gd name="T63" fmla="*/ 46 h 48"/>
                <a:gd name="T64" fmla="*/ 51 w 57"/>
                <a:gd name="T65" fmla="*/ 48 h 48"/>
                <a:gd name="T66" fmla="*/ 51 w 57"/>
                <a:gd name="T67" fmla="*/ 34 h 48"/>
                <a:gd name="T68" fmla="*/ 51 w 57"/>
                <a:gd name="T69" fmla="*/ 19 h 48"/>
                <a:gd name="T70" fmla="*/ 51 w 57"/>
                <a:gd name="T71" fmla="*/ 4 h 48"/>
                <a:gd name="T72" fmla="*/ 54 w 57"/>
                <a:gd name="T73" fmla="*/ 2 h 48"/>
                <a:gd name="T74" fmla="*/ 57 w 57"/>
                <a:gd name="T75" fmla="*/ 2 h 48"/>
                <a:gd name="T76" fmla="*/ 57 w 57"/>
                <a:gd name="T77" fmla="*/ 0 h 48"/>
                <a:gd name="T78" fmla="*/ 37 w 57"/>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7" h="48">
                  <a:moveTo>
                    <a:pt x="37" y="0"/>
                  </a:moveTo>
                  <a:cubicBezTo>
                    <a:pt x="37" y="2"/>
                    <a:pt x="37" y="2"/>
                    <a:pt x="37" y="2"/>
                  </a:cubicBezTo>
                  <a:cubicBezTo>
                    <a:pt x="40" y="3"/>
                    <a:pt x="40" y="3"/>
                    <a:pt x="40" y="3"/>
                  </a:cubicBezTo>
                  <a:cubicBezTo>
                    <a:pt x="42" y="3"/>
                    <a:pt x="43" y="3"/>
                    <a:pt x="43" y="4"/>
                  </a:cubicBezTo>
                  <a:cubicBezTo>
                    <a:pt x="44" y="5"/>
                    <a:pt x="44" y="10"/>
                    <a:pt x="44" y="19"/>
                  </a:cubicBezTo>
                  <a:cubicBezTo>
                    <a:pt x="44" y="36"/>
                    <a:pt x="44" y="36"/>
                    <a:pt x="44" y="36"/>
                  </a:cubicBezTo>
                  <a:cubicBezTo>
                    <a:pt x="42" y="34"/>
                    <a:pt x="41" y="32"/>
                    <a:pt x="39" y="29"/>
                  </a:cubicBezTo>
                  <a:cubicBezTo>
                    <a:pt x="28" y="16"/>
                    <a:pt x="28" y="16"/>
                    <a:pt x="28" y="16"/>
                  </a:cubicBezTo>
                  <a:cubicBezTo>
                    <a:pt x="26" y="13"/>
                    <a:pt x="24" y="10"/>
                    <a:pt x="22" y="8"/>
                  </a:cubicBezTo>
                  <a:cubicBezTo>
                    <a:pt x="20" y="5"/>
                    <a:pt x="18" y="3"/>
                    <a:pt x="15" y="0"/>
                  </a:cubicBezTo>
                  <a:cubicBezTo>
                    <a:pt x="10" y="1"/>
                    <a:pt x="5" y="0"/>
                    <a:pt x="0" y="0"/>
                  </a:cubicBezTo>
                  <a:cubicBezTo>
                    <a:pt x="0" y="2"/>
                    <a:pt x="0" y="2"/>
                    <a:pt x="0" y="2"/>
                  </a:cubicBezTo>
                  <a:cubicBezTo>
                    <a:pt x="2" y="2"/>
                    <a:pt x="2" y="2"/>
                    <a:pt x="2" y="2"/>
                  </a:cubicBezTo>
                  <a:cubicBezTo>
                    <a:pt x="3" y="2"/>
                    <a:pt x="4" y="2"/>
                    <a:pt x="5" y="3"/>
                  </a:cubicBezTo>
                  <a:cubicBezTo>
                    <a:pt x="5" y="3"/>
                    <a:pt x="6" y="4"/>
                    <a:pt x="6" y="4"/>
                  </a:cubicBezTo>
                  <a:cubicBezTo>
                    <a:pt x="6" y="5"/>
                    <a:pt x="6" y="5"/>
                    <a:pt x="6" y="7"/>
                  </a:cubicBezTo>
                  <a:cubicBezTo>
                    <a:pt x="7" y="10"/>
                    <a:pt x="7" y="13"/>
                    <a:pt x="7" y="16"/>
                  </a:cubicBezTo>
                  <a:cubicBezTo>
                    <a:pt x="7" y="32"/>
                    <a:pt x="7" y="32"/>
                    <a:pt x="7" y="32"/>
                  </a:cubicBezTo>
                  <a:cubicBezTo>
                    <a:pt x="7" y="36"/>
                    <a:pt x="6" y="40"/>
                    <a:pt x="6" y="42"/>
                  </a:cubicBezTo>
                  <a:cubicBezTo>
                    <a:pt x="6" y="43"/>
                    <a:pt x="6" y="44"/>
                    <a:pt x="5" y="44"/>
                  </a:cubicBezTo>
                  <a:cubicBezTo>
                    <a:pt x="5" y="45"/>
                    <a:pt x="4" y="45"/>
                    <a:pt x="3" y="45"/>
                  </a:cubicBezTo>
                  <a:cubicBezTo>
                    <a:pt x="0" y="45"/>
                    <a:pt x="0" y="45"/>
                    <a:pt x="0" y="45"/>
                  </a:cubicBezTo>
                  <a:cubicBezTo>
                    <a:pt x="0" y="47"/>
                    <a:pt x="0" y="47"/>
                    <a:pt x="0" y="47"/>
                  </a:cubicBezTo>
                  <a:cubicBezTo>
                    <a:pt x="7" y="47"/>
                    <a:pt x="13" y="47"/>
                    <a:pt x="20" y="47"/>
                  </a:cubicBezTo>
                  <a:cubicBezTo>
                    <a:pt x="20" y="45"/>
                    <a:pt x="20" y="45"/>
                    <a:pt x="20" y="45"/>
                  </a:cubicBezTo>
                  <a:cubicBezTo>
                    <a:pt x="17" y="45"/>
                    <a:pt x="17" y="45"/>
                    <a:pt x="17" y="45"/>
                  </a:cubicBezTo>
                  <a:cubicBezTo>
                    <a:pt x="16" y="45"/>
                    <a:pt x="15" y="44"/>
                    <a:pt x="14" y="44"/>
                  </a:cubicBezTo>
                  <a:cubicBezTo>
                    <a:pt x="14" y="44"/>
                    <a:pt x="14" y="43"/>
                    <a:pt x="14" y="41"/>
                  </a:cubicBezTo>
                  <a:cubicBezTo>
                    <a:pt x="13" y="39"/>
                    <a:pt x="13" y="36"/>
                    <a:pt x="13" y="30"/>
                  </a:cubicBezTo>
                  <a:cubicBezTo>
                    <a:pt x="13" y="12"/>
                    <a:pt x="13" y="12"/>
                    <a:pt x="13" y="12"/>
                  </a:cubicBezTo>
                  <a:cubicBezTo>
                    <a:pt x="33" y="37"/>
                    <a:pt x="33" y="37"/>
                    <a:pt x="33" y="37"/>
                  </a:cubicBezTo>
                  <a:cubicBezTo>
                    <a:pt x="36" y="40"/>
                    <a:pt x="38" y="43"/>
                    <a:pt x="41" y="46"/>
                  </a:cubicBezTo>
                  <a:cubicBezTo>
                    <a:pt x="43" y="48"/>
                    <a:pt x="48" y="47"/>
                    <a:pt x="51" y="48"/>
                  </a:cubicBezTo>
                  <a:cubicBezTo>
                    <a:pt x="51" y="42"/>
                    <a:pt x="51" y="38"/>
                    <a:pt x="51" y="34"/>
                  </a:cubicBezTo>
                  <a:cubicBezTo>
                    <a:pt x="51" y="19"/>
                    <a:pt x="51" y="19"/>
                    <a:pt x="51" y="19"/>
                  </a:cubicBezTo>
                  <a:cubicBezTo>
                    <a:pt x="51" y="10"/>
                    <a:pt x="51" y="5"/>
                    <a:pt x="51" y="4"/>
                  </a:cubicBezTo>
                  <a:cubicBezTo>
                    <a:pt x="51" y="3"/>
                    <a:pt x="52" y="2"/>
                    <a:pt x="54" y="2"/>
                  </a:cubicBezTo>
                  <a:cubicBezTo>
                    <a:pt x="57" y="2"/>
                    <a:pt x="57" y="2"/>
                    <a:pt x="57" y="2"/>
                  </a:cubicBezTo>
                  <a:cubicBezTo>
                    <a:pt x="57" y="0"/>
                    <a:pt x="57" y="0"/>
                    <a:pt x="57" y="0"/>
                  </a:cubicBezTo>
                  <a:cubicBezTo>
                    <a:pt x="50" y="1"/>
                    <a:pt x="44"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íṩḷíḓè">
              <a:extLst>
                <a:ext uri="{FF2B5EF4-FFF2-40B4-BE49-F238E27FC236}">
                  <a16:creationId xmlns:a16="http://schemas.microsoft.com/office/drawing/2014/main" xmlns="" id="{4EE72C41-CBDC-4901-BC49-28465A2D4CDD}"/>
                </a:ext>
              </a:extLst>
            </p:cNvPr>
            <p:cNvSpPr/>
            <p:nvPr/>
          </p:nvSpPr>
          <p:spPr bwMode="auto">
            <a:xfrm>
              <a:off x="5276056" y="4008438"/>
              <a:ext cx="92075" cy="198438"/>
            </a:xfrm>
            <a:custGeom>
              <a:avLst/>
              <a:gdLst>
                <a:gd name="T0" fmla="*/ 0 w 22"/>
                <a:gd name="T1" fmla="*/ 0 h 47"/>
                <a:gd name="T2" fmla="*/ 0 w 22"/>
                <a:gd name="T3" fmla="*/ 2 h 47"/>
                <a:gd name="T4" fmla="*/ 2 w 22"/>
                <a:gd name="T5" fmla="*/ 2 h 47"/>
                <a:gd name="T6" fmla="*/ 5 w 22"/>
                <a:gd name="T7" fmla="*/ 4 h 47"/>
                <a:gd name="T8" fmla="*/ 6 w 22"/>
                <a:gd name="T9" fmla="*/ 18 h 47"/>
                <a:gd name="T10" fmla="*/ 6 w 22"/>
                <a:gd name="T11" fmla="*/ 29 h 47"/>
                <a:gd name="T12" fmla="*/ 5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6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išľïdé">
              <a:extLst>
                <a:ext uri="{FF2B5EF4-FFF2-40B4-BE49-F238E27FC236}">
                  <a16:creationId xmlns:a16="http://schemas.microsoft.com/office/drawing/2014/main" xmlns="" id="{A100CCBA-7343-460F-8A75-A6EB7E76CEB5}"/>
                </a:ext>
              </a:extLst>
            </p:cNvPr>
            <p:cNvSpPr/>
            <p:nvPr/>
          </p:nvSpPr>
          <p:spPr bwMode="auto">
            <a:xfrm>
              <a:off x="5153819" y="4008438"/>
              <a:ext cx="104775" cy="258763"/>
            </a:xfrm>
            <a:custGeom>
              <a:avLst/>
              <a:gdLst>
                <a:gd name="T0" fmla="*/ 2 w 25"/>
                <a:gd name="T1" fmla="*/ 0 h 61"/>
                <a:gd name="T2" fmla="*/ 2 w 25"/>
                <a:gd name="T3" fmla="*/ 2 h 61"/>
                <a:gd name="T4" fmla="*/ 5 w 25"/>
                <a:gd name="T5" fmla="*/ 2 h 61"/>
                <a:gd name="T6" fmla="*/ 9 w 25"/>
                <a:gd name="T7" fmla="*/ 4 h 61"/>
                <a:gd name="T8" fmla="*/ 9 w 25"/>
                <a:gd name="T9" fmla="*/ 16 h 61"/>
                <a:gd name="T10" fmla="*/ 9 w 25"/>
                <a:gd name="T11" fmla="*/ 44 h 61"/>
                <a:gd name="T12" fmla="*/ 8 w 25"/>
                <a:gd name="T13" fmla="*/ 54 h 61"/>
                <a:gd name="T14" fmla="*/ 1 w 25"/>
                <a:gd name="T15" fmla="*/ 54 h 61"/>
                <a:gd name="T16" fmla="*/ 0 w 25"/>
                <a:gd name="T17" fmla="*/ 55 h 61"/>
                <a:gd name="T18" fmla="*/ 0 w 25"/>
                <a:gd name="T19" fmla="*/ 57 h 61"/>
                <a:gd name="T20" fmla="*/ 0 w 25"/>
                <a:gd name="T21" fmla="*/ 60 h 61"/>
                <a:gd name="T22" fmla="*/ 13 w 25"/>
                <a:gd name="T23" fmla="*/ 57 h 61"/>
                <a:gd name="T24" fmla="*/ 18 w 25"/>
                <a:gd name="T25" fmla="*/ 48 h 61"/>
                <a:gd name="T26" fmla="*/ 19 w 25"/>
                <a:gd name="T27" fmla="*/ 38 h 61"/>
                <a:gd name="T28" fmla="*/ 19 w 25"/>
                <a:gd name="T29" fmla="*/ 10 h 61"/>
                <a:gd name="T30" fmla="*/ 19 w 25"/>
                <a:gd name="T31" fmla="*/ 4 h 61"/>
                <a:gd name="T32" fmla="*/ 20 w 25"/>
                <a:gd name="T33" fmla="*/ 3 h 61"/>
                <a:gd name="T34" fmla="*/ 23 w 25"/>
                <a:gd name="T35" fmla="*/ 2 h 61"/>
                <a:gd name="T36" fmla="*/ 25 w 25"/>
                <a:gd name="T37" fmla="*/ 2 h 61"/>
                <a:gd name="T38" fmla="*/ 25 w 25"/>
                <a:gd name="T39" fmla="*/ 0 h 61"/>
                <a:gd name="T40" fmla="*/ 2 w 25"/>
                <a:gd name="T4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61">
                  <a:moveTo>
                    <a:pt x="2" y="0"/>
                  </a:moveTo>
                  <a:cubicBezTo>
                    <a:pt x="2" y="2"/>
                    <a:pt x="2" y="2"/>
                    <a:pt x="2" y="2"/>
                  </a:cubicBezTo>
                  <a:cubicBezTo>
                    <a:pt x="5" y="2"/>
                    <a:pt x="5" y="2"/>
                    <a:pt x="5" y="2"/>
                  </a:cubicBezTo>
                  <a:cubicBezTo>
                    <a:pt x="7" y="2"/>
                    <a:pt x="8" y="3"/>
                    <a:pt x="9" y="4"/>
                  </a:cubicBezTo>
                  <a:cubicBezTo>
                    <a:pt x="9" y="4"/>
                    <a:pt x="9" y="8"/>
                    <a:pt x="9" y="16"/>
                  </a:cubicBezTo>
                  <a:cubicBezTo>
                    <a:pt x="9" y="44"/>
                    <a:pt x="9" y="44"/>
                    <a:pt x="9" y="44"/>
                  </a:cubicBezTo>
                  <a:cubicBezTo>
                    <a:pt x="9" y="49"/>
                    <a:pt x="9" y="52"/>
                    <a:pt x="8" y="54"/>
                  </a:cubicBezTo>
                  <a:cubicBezTo>
                    <a:pt x="7" y="55"/>
                    <a:pt x="2" y="55"/>
                    <a:pt x="1" y="54"/>
                  </a:cubicBezTo>
                  <a:cubicBezTo>
                    <a:pt x="0" y="55"/>
                    <a:pt x="0" y="55"/>
                    <a:pt x="0" y="55"/>
                  </a:cubicBezTo>
                  <a:cubicBezTo>
                    <a:pt x="0" y="57"/>
                    <a:pt x="0" y="57"/>
                    <a:pt x="0" y="57"/>
                  </a:cubicBezTo>
                  <a:cubicBezTo>
                    <a:pt x="0" y="58"/>
                    <a:pt x="0" y="59"/>
                    <a:pt x="0" y="60"/>
                  </a:cubicBezTo>
                  <a:cubicBezTo>
                    <a:pt x="5" y="61"/>
                    <a:pt x="9" y="60"/>
                    <a:pt x="13" y="57"/>
                  </a:cubicBezTo>
                  <a:cubicBezTo>
                    <a:pt x="15" y="54"/>
                    <a:pt x="17" y="52"/>
                    <a:pt x="18" y="48"/>
                  </a:cubicBezTo>
                  <a:cubicBezTo>
                    <a:pt x="19" y="46"/>
                    <a:pt x="19" y="43"/>
                    <a:pt x="19" y="38"/>
                  </a:cubicBezTo>
                  <a:cubicBezTo>
                    <a:pt x="19" y="10"/>
                    <a:pt x="19" y="10"/>
                    <a:pt x="19" y="10"/>
                  </a:cubicBezTo>
                  <a:cubicBezTo>
                    <a:pt x="19" y="7"/>
                    <a:pt x="19" y="5"/>
                    <a:pt x="19" y="4"/>
                  </a:cubicBezTo>
                  <a:cubicBezTo>
                    <a:pt x="19" y="4"/>
                    <a:pt x="20" y="3"/>
                    <a:pt x="20" y="3"/>
                  </a:cubicBezTo>
                  <a:cubicBezTo>
                    <a:pt x="20" y="3"/>
                    <a:pt x="21" y="3"/>
                    <a:pt x="23" y="2"/>
                  </a:cubicBezTo>
                  <a:cubicBezTo>
                    <a:pt x="25" y="2"/>
                    <a:pt x="25" y="2"/>
                    <a:pt x="25" y="2"/>
                  </a:cubicBezTo>
                  <a:cubicBezTo>
                    <a:pt x="25" y="0"/>
                    <a:pt x="25" y="0"/>
                    <a:pt x="25" y="0"/>
                  </a:cubicBezTo>
                  <a:cubicBezTo>
                    <a:pt x="18" y="1"/>
                    <a:pt x="1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íšḻiḋè">
              <a:extLst>
                <a:ext uri="{FF2B5EF4-FFF2-40B4-BE49-F238E27FC236}">
                  <a16:creationId xmlns:a16="http://schemas.microsoft.com/office/drawing/2014/main" xmlns="" id="{1218DBDF-7BF4-4A11-A1BF-22E9F37D045C}"/>
                </a:ext>
              </a:extLst>
            </p:cNvPr>
            <p:cNvSpPr/>
            <p:nvPr/>
          </p:nvSpPr>
          <p:spPr bwMode="auto">
            <a:xfrm>
              <a:off x="4912519" y="4008438"/>
              <a:ext cx="241300" cy="203200"/>
            </a:xfrm>
            <a:custGeom>
              <a:avLst/>
              <a:gdLst>
                <a:gd name="T0" fmla="*/ 37 w 57"/>
                <a:gd name="T1" fmla="*/ 0 h 48"/>
                <a:gd name="T2" fmla="*/ 37 w 57"/>
                <a:gd name="T3" fmla="*/ 2 h 48"/>
                <a:gd name="T4" fmla="*/ 39 w 57"/>
                <a:gd name="T5" fmla="*/ 3 h 48"/>
                <a:gd name="T6" fmla="*/ 43 w 57"/>
                <a:gd name="T7" fmla="*/ 4 h 48"/>
                <a:gd name="T8" fmla="*/ 44 w 57"/>
                <a:gd name="T9" fmla="*/ 19 h 48"/>
                <a:gd name="T10" fmla="*/ 44 w 57"/>
                <a:gd name="T11" fmla="*/ 36 h 48"/>
                <a:gd name="T12" fmla="*/ 39 w 57"/>
                <a:gd name="T13" fmla="*/ 29 h 48"/>
                <a:gd name="T14" fmla="*/ 27 w 57"/>
                <a:gd name="T15" fmla="*/ 16 h 48"/>
                <a:gd name="T16" fmla="*/ 21 w 57"/>
                <a:gd name="T17" fmla="*/ 8 h 48"/>
                <a:gd name="T18" fmla="*/ 15 w 57"/>
                <a:gd name="T19" fmla="*/ 0 h 48"/>
                <a:gd name="T20" fmla="*/ 0 w 57"/>
                <a:gd name="T21" fmla="*/ 0 h 48"/>
                <a:gd name="T22" fmla="*/ 0 w 57"/>
                <a:gd name="T23" fmla="*/ 2 h 48"/>
                <a:gd name="T24" fmla="*/ 2 w 57"/>
                <a:gd name="T25" fmla="*/ 2 h 48"/>
                <a:gd name="T26" fmla="*/ 4 w 57"/>
                <a:gd name="T27" fmla="*/ 3 h 48"/>
                <a:gd name="T28" fmla="*/ 6 w 57"/>
                <a:gd name="T29" fmla="*/ 4 h 48"/>
                <a:gd name="T30" fmla="*/ 6 w 57"/>
                <a:gd name="T31" fmla="*/ 7 h 48"/>
                <a:gd name="T32" fmla="*/ 6 w 57"/>
                <a:gd name="T33" fmla="*/ 16 h 48"/>
                <a:gd name="T34" fmla="*/ 6 w 57"/>
                <a:gd name="T35" fmla="*/ 32 h 48"/>
                <a:gd name="T36" fmla="*/ 6 w 57"/>
                <a:gd name="T37" fmla="*/ 42 h 48"/>
                <a:gd name="T38" fmla="*/ 5 w 57"/>
                <a:gd name="T39" fmla="*/ 44 h 48"/>
                <a:gd name="T40" fmla="*/ 2 w 57"/>
                <a:gd name="T41" fmla="*/ 45 h 48"/>
                <a:gd name="T42" fmla="*/ 0 w 57"/>
                <a:gd name="T43" fmla="*/ 45 h 48"/>
                <a:gd name="T44" fmla="*/ 0 w 57"/>
                <a:gd name="T45" fmla="*/ 47 h 48"/>
                <a:gd name="T46" fmla="*/ 19 w 57"/>
                <a:gd name="T47" fmla="*/ 47 h 48"/>
                <a:gd name="T48" fmla="*/ 19 w 57"/>
                <a:gd name="T49" fmla="*/ 45 h 48"/>
                <a:gd name="T50" fmla="*/ 17 w 57"/>
                <a:gd name="T51" fmla="*/ 45 h 48"/>
                <a:gd name="T52" fmla="*/ 14 w 57"/>
                <a:gd name="T53" fmla="*/ 44 h 48"/>
                <a:gd name="T54" fmla="*/ 13 w 57"/>
                <a:gd name="T55" fmla="*/ 41 h 48"/>
                <a:gd name="T56" fmla="*/ 13 w 57"/>
                <a:gd name="T57" fmla="*/ 30 h 48"/>
                <a:gd name="T58" fmla="*/ 13 w 57"/>
                <a:gd name="T59" fmla="*/ 12 h 48"/>
                <a:gd name="T60" fmla="*/ 33 w 57"/>
                <a:gd name="T61" fmla="*/ 37 h 48"/>
                <a:gd name="T62" fmla="*/ 41 w 57"/>
                <a:gd name="T63" fmla="*/ 46 h 48"/>
                <a:gd name="T64" fmla="*/ 42 w 57"/>
                <a:gd name="T65" fmla="*/ 47 h 48"/>
                <a:gd name="T66" fmla="*/ 51 w 57"/>
                <a:gd name="T67" fmla="*/ 48 h 48"/>
                <a:gd name="T68" fmla="*/ 50 w 57"/>
                <a:gd name="T69" fmla="*/ 34 h 48"/>
                <a:gd name="T70" fmla="*/ 50 w 57"/>
                <a:gd name="T71" fmla="*/ 19 h 48"/>
                <a:gd name="T72" fmla="*/ 51 w 57"/>
                <a:gd name="T73" fmla="*/ 4 h 48"/>
                <a:gd name="T74" fmla="*/ 54 w 57"/>
                <a:gd name="T75" fmla="*/ 2 h 48"/>
                <a:gd name="T76" fmla="*/ 57 w 57"/>
                <a:gd name="T77" fmla="*/ 2 h 48"/>
                <a:gd name="T78" fmla="*/ 57 w 57"/>
                <a:gd name="T79" fmla="*/ 0 h 48"/>
                <a:gd name="T80" fmla="*/ 37 w 57"/>
                <a:gd name="T8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48">
                  <a:moveTo>
                    <a:pt x="37" y="0"/>
                  </a:moveTo>
                  <a:cubicBezTo>
                    <a:pt x="37" y="2"/>
                    <a:pt x="37" y="2"/>
                    <a:pt x="37" y="2"/>
                  </a:cubicBezTo>
                  <a:cubicBezTo>
                    <a:pt x="39" y="3"/>
                    <a:pt x="39" y="3"/>
                    <a:pt x="39" y="3"/>
                  </a:cubicBezTo>
                  <a:cubicBezTo>
                    <a:pt x="42" y="3"/>
                    <a:pt x="43" y="3"/>
                    <a:pt x="43" y="4"/>
                  </a:cubicBezTo>
                  <a:cubicBezTo>
                    <a:pt x="44" y="5"/>
                    <a:pt x="44" y="10"/>
                    <a:pt x="44" y="19"/>
                  </a:cubicBezTo>
                  <a:cubicBezTo>
                    <a:pt x="44" y="36"/>
                    <a:pt x="44" y="36"/>
                    <a:pt x="44" y="36"/>
                  </a:cubicBezTo>
                  <a:cubicBezTo>
                    <a:pt x="42" y="34"/>
                    <a:pt x="41" y="32"/>
                    <a:pt x="39" y="29"/>
                  </a:cubicBezTo>
                  <a:cubicBezTo>
                    <a:pt x="27" y="16"/>
                    <a:pt x="27" y="16"/>
                    <a:pt x="27" y="16"/>
                  </a:cubicBezTo>
                  <a:cubicBezTo>
                    <a:pt x="25" y="13"/>
                    <a:pt x="23" y="10"/>
                    <a:pt x="21" y="8"/>
                  </a:cubicBezTo>
                  <a:cubicBezTo>
                    <a:pt x="19" y="5"/>
                    <a:pt x="17" y="3"/>
                    <a:pt x="15" y="0"/>
                  </a:cubicBezTo>
                  <a:cubicBezTo>
                    <a:pt x="10" y="1"/>
                    <a:pt x="5" y="0"/>
                    <a:pt x="0" y="0"/>
                  </a:cubicBezTo>
                  <a:cubicBezTo>
                    <a:pt x="0" y="2"/>
                    <a:pt x="0" y="2"/>
                    <a:pt x="0" y="2"/>
                  </a:cubicBezTo>
                  <a:cubicBezTo>
                    <a:pt x="2" y="2"/>
                    <a:pt x="2" y="2"/>
                    <a:pt x="2" y="2"/>
                  </a:cubicBezTo>
                  <a:cubicBezTo>
                    <a:pt x="3" y="2"/>
                    <a:pt x="4" y="2"/>
                    <a:pt x="4" y="3"/>
                  </a:cubicBezTo>
                  <a:cubicBezTo>
                    <a:pt x="5" y="3"/>
                    <a:pt x="5" y="4"/>
                    <a:pt x="6" y="4"/>
                  </a:cubicBezTo>
                  <a:cubicBezTo>
                    <a:pt x="6" y="5"/>
                    <a:pt x="6" y="5"/>
                    <a:pt x="6" y="7"/>
                  </a:cubicBezTo>
                  <a:cubicBezTo>
                    <a:pt x="6" y="10"/>
                    <a:pt x="6" y="13"/>
                    <a:pt x="6" y="16"/>
                  </a:cubicBezTo>
                  <a:cubicBezTo>
                    <a:pt x="6" y="32"/>
                    <a:pt x="6" y="32"/>
                    <a:pt x="6" y="32"/>
                  </a:cubicBezTo>
                  <a:cubicBezTo>
                    <a:pt x="6" y="36"/>
                    <a:pt x="6" y="40"/>
                    <a:pt x="6" y="42"/>
                  </a:cubicBezTo>
                  <a:cubicBezTo>
                    <a:pt x="6" y="43"/>
                    <a:pt x="6" y="44"/>
                    <a:pt x="5" y="44"/>
                  </a:cubicBezTo>
                  <a:cubicBezTo>
                    <a:pt x="5" y="45"/>
                    <a:pt x="4" y="45"/>
                    <a:pt x="2" y="45"/>
                  </a:cubicBezTo>
                  <a:cubicBezTo>
                    <a:pt x="0" y="45"/>
                    <a:pt x="0" y="45"/>
                    <a:pt x="0" y="45"/>
                  </a:cubicBezTo>
                  <a:cubicBezTo>
                    <a:pt x="0" y="47"/>
                    <a:pt x="0" y="47"/>
                    <a:pt x="0" y="47"/>
                  </a:cubicBezTo>
                  <a:cubicBezTo>
                    <a:pt x="6" y="47"/>
                    <a:pt x="13" y="47"/>
                    <a:pt x="19" y="47"/>
                  </a:cubicBezTo>
                  <a:cubicBezTo>
                    <a:pt x="19" y="45"/>
                    <a:pt x="19" y="45"/>
                    <a:pt x="19" y="45"/>
                  </a:cubicBezTo>
                  <a:cubicBezTo>
                    <a:pt x="17" y="45"/>
                    <a:pt x="17" y="45"/>
                    <a:pt x="17" y="45"/>
                  </a:cubicBezTo>
                  <a:cubicBezTo>
                    <a:pt x="15" y="45"/>
                    <a:pt x="14" y="44"/>
                    <a:pt x="14" y="44"/>
                  </a:cubicBezTo>
                  <a:cubicBezTo>
                    <a:pt x="14" y="44"/>
                    <a:pt x="13" y="43"/>
                    <a:pt x="13" y="41"/>
                  </a:cubicBezTo>
                  <a:cubicBezTo>
                    <a:pt x="13" y="39"/>
                    <a:pt x="13" y="36"/>
                    <a:pt x="13" y="30"/>
                  </a:cubicBezTo>
                  <a:cubicBezTo>
                    <a:pt x="13" y="12"/>
                    <a:pt x="13" y="12"/>
                    <a:pt x="13" y="12"/>
                  </a:cubicBezTo>
                  <a:cubicBezTo>
                    <a:pt x="33" y="37"/>
                    <a:pt x="33" y="37"/>
                    <a:pt x="33" y="37"/>
                  </a:cubicBezTo>
                  <a:cubicBezTo>
                    <a:pt x="36" y="40"/>
                    <a:pt x="38" y="43"/>
                    <a:pt x="41" y="46"/>
                  </a:cubicBezTo>
                  <a:cubicBezTo>
                    <a:pt x="41" y="46"/>
                    <a:pt x="42" y="47"/>
                    <a:pt x="42" y="47"/>
                  </a:cubicBezTo>
                  <a:cubicBezTo>
                    <a:pt x="45" y="48"/>
                    <a:pt x="48" y="47"/>
                    <a:pt x="51" y="48"/>
                  </a:cubicBezTo>
                  <a:cubicBezTo>
                    <a:pt x="51" y="42"/>
                    <a:pt x="50" y="38"/>
                    <a:pt x="50" y="34"/>
                  </a:cubicBezTo>
                  <a:cubicBezTo>
                    <a:pt x="50" y="19"/>
                    <a:pt x="50" y="19"/>
                    <a:pt x="50" y="19"/>
                  </a:cubicBezTo>
                  <a:cubicBezTo>
                    <a:pt x="50" y="10"/>
                    <a:pt x="50" y="5"/>
                    <a:pt x="51" y="4"/>
                  </a:cubicBezTo>
                  <a:cubicBezTo>
                    <a:pt x="51" y="3"/>
                    <a:pt x="52" y="2"/>
                    <a:pt x="54" y="2"/>
                  </a:cubicBezTo>
                  <a:cubicBezTo>
                    <a:pt x="57" y="2"/>
                    <a:pt x="57" y="2"/>
                    <a:pt x="57" y="2"/>
                  </a:cubicBezTo>
                  <a:cubicBezTo>
                    <a:pt x="57" y="0"/>
                    <a:pt x="57" y="0"/>
                    <a:pt x="57" y="0"/>
                  </a:cubicBezTo>
                  <a:cubicBezTo>
                    <a:pt x="50" y="1"/>
                    <a:pt x="43"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şḷíḓê">
              <a:extLst>
                <a:ext uri="{FF2B5EF4-FFF2-40B4-BE49-F238E27FC236}">
                  <a16:creationId xmlns:a16="http://schemas.microsoft.com/office/drawing/2014/main" xmlns="" id="{76A17426-B96B-4686-9E53-70FF13E217CB}"/>
                </a:ext>
              </a:extLst>
            </p:cNvPr>
            <p:cNvSpPr/>
            <p:nvPr/>
          </p:nvSpPr>
          <p:spPr bwMode="auto">
            <a:xfrm>
              <a:off x="4677569" y="4008438"/>
              <a:ext cx="222250" cy="198438"/>
            </a:xfrm>
            <a:custGeom>
              <a:avLst/>
              <a:gdLst>
                <a:gd name="T0" fmla="*/ 49 w 53"/>
                <a:gd name="T1" fmla="*/ 43 h 47"/>
                <a:gd name="T2" fmla="*/ 47 w 53"/>
                <a:gd name="T3" fmla="*/ 39 h 47"/>
                <a:gd name="T4" fmla="*/ 30 w 53"/>
                <a:gd name="T5" fmla="*/ 0 h 47"/>
                <a:gd name="T6" fmla="*/ 24 w 53"/>
                <a:gd name="T7" fmla="*/ 0 h 47"/>
                <a:gd name="T8" fmla="*/ 19 w 53"/>
                <a:gd name="T9" fmla="*/ 12 h 47"/>
                <a:gd name="T10" fmla="*/ 10 w 53"/>
                <a:gd name="T11" fmla="*/ 32 h 47"/>
                <a:gd name="T12" fmla="*/ 5 w 53"/>
                <a:gd name="T13" fmla="*/ 42 h 47"/>
                <a:gd name="T14" fmla="*/ 4 w 53"/>
                <a:gd name="T15" fmla="*/ 44 h 47"/>
                <a:gd name="T16" fmla="*/ 1 w 53"/>
                <a:gd name="T17" fmla="*/ 45 h 47"/>
                <a:gd name="T18" fmla="*/ 0 w 53"/>
                <a:gd name="T19" fmla="*/ 45 h 47"/>
                <a:gd name="T20" fmla="*/ 0 w 53"/>
                <a:gd name="T21" fmla="*/ 47 h 47"/>
                <a:gd name="T22" fmla="*/ 19 w 53"/>
                <a:gd name="T23" fmla="*/ 47 h 47"/>
                <a:gd name="T24" fmla="*/ 19 w 53"/>
                <a:gd name="T25" fmla="*/ 45 h 47"/>
                <a:gd name="T26" fmla="*/ 16 w 53"/>
                <a:gd name="T27" fmla="*/ 45 h 47"/>
                <a:gd name="T28" fmla="*/ 14 w 53"/>
                <a:gd name="T29" fmla="*/ 44 h 47"/>
                <a:gd name="T30" fmla="*/ 13 w 53"/>
                <a:gd name="T31" fmla="*/ 43 h 47"/>
                <a:gd name="T32" fmla="*/ 16 w 53"/>
                <a:gd name="T33" fmla="*/ 37 h 47"/>
                <a:gd name="T34" fmla="*/ 18 w 53"/>
                <a:gd name="T35" fmla="*/ 31 h 47"/>
                <a:gd name="T36" fmla="*/ 33 w 53"/>
                <a:gd name="T37" fmla="*/ 31 h 47"/>
                <a:gd name="T38" fmla="*/ 37 w 53"/>
                <a:gd name="T39" fmla="*/ 40 h 47"/>
                <a:gd name="T40" fmla="*/ 38 w 53"/>
                <a:gd name="T41" fmla="*/ 44 h 47"/>
                <a:gd name="T42" fmla="*/ 37 w 53"/>
                <a:gd name="T43" fmla="*/ 44 h 47"/>
                <a:gd name="T44" fmla="*/ 35 w 53"/>
                <a:gd name="T45" fmla="*/ 45 h 47"/>
                <a:gd name="T46" fmla="*/ 32 w 53"/>
                <a:gd name="T47" fmla="*/ 45 h 47"/>
                <a:gd name="T48" fmla="*/ 32 w 53"/>
                <a:gd name="T49" fmla="*/ 47 h 47"/>
                <a:gd name="T50" fmla="*/ 53 w 53"/>
                <a:gd name="T51" fmla="*/ 47 h 47"/>
                <a:gd name="T52" fmla="*/ 53 w 53"/>
                <a:gd name="T53" fmla="*/ 45 h 47"/>
                <a:gd name="T54" fmla="*/ 50 w 53"/>
                <a:gd name="T55" fmla="*/ 45 h 47"/>
                <a:gd name="T56" fmla="*/ 49 w 53"/>
                <a:gd name="T57" fmla="*/ 43 h 47"/>
                <a:gd name="T58" fmla="*/ 19 w 53"/>
                <a:gd name="T59" fmla="*/ 29 h 47"/>
                <a:gd name="T60" fmla="*/ 26 w 53"/>
                <a:gd name="T61" fmla="*/ 13 h 47"/>
                <a:gd name="T62" fmla="*/ 32 w 53"/>
                <a:gd name="T63" fmla="*/ 29 h 47"/>
                <a:gd name="T64" fmla="*/ 19 w 53"/>
                <a:gd name="T65"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 h="47">
                  <a:moveTo>
                    <a:pt x="49" y="43"/>
                  </a:moveTo>
                  <a:cubicBezTo>
                    <a:pt x="49" y="43"/>
                    <a:pt x="48" y="41"/>
                    <a:pt x="47" y="39"/>
                  </a:cubicBezTo>
                  <a:cubicBezTo>
                    <a:pt x="30" y="0"/>
                    <a:pt x="30" y="0"/>
                    <a:pt x="30" y="0"/>
                  </a:cubicBezTo>
                  <a:cubicBezTo>
                    <a:pt x="26" y="0"/>
                    <a:pt x="28" y="0"/>
                    <a:pt x="24" y="0"/>
                  </a:cubicBezTo>
                  <a:cubicBezTo>
                    <a:pt x="23" y="2"/>
                    <a:pt x="22" y="6"/>
                    <a:pt x="19" y="12"/>
                  </a:cubicBezTo>
                  <a:cubicBezTo>
                    <a:pt x="10" y="32"/>
                    <a:pt x="10" y="32"/>
                    <a:pt x="10" y="32"/>
                  </a:cubicBezTo>
                  <a:cubicBezTo>
                    <a:pt x="8" y="36"/>
                    <a:pt x="7" y="39"/>
                    <a:pt x="5" y="42"/>
                  </a:cubicBezTo>
                  <a:cubicBezTo>
                    <a:pt x="5" y="44"/>
                    <a:pt x="4" y="44"/>
                    <a:pt x="4" y="44"/>
                  </a:cubicBezTo>
                  <a:cubicBezTo>
                    <a:pt x="3" y="45"/>
                    <a:pt x="2" y="45"/>
                    <a:pt x="1" y="45"/>
                  </a:cubicBezTo>
                  <a:cubicBezTo>
                    <a:pt x="0" y="45"/>
                    <a:pt x="0" y="45"/>
                    <a:pt x="0" y="45"/>
                  </a:cubicBezTo>
                  <a:cubicBezTo>
                    <a:pt x="0" y="47"/>
                    <a:pt x="0" y="47"/>
                    <a:pt x="0" y="47"/>
                  </a:cubicBezTo>
                  <a:cubicBezTo>
                    <a:pt x="6" y="47"/>
                    <a:pt x="13" y="47"/>
                    <a:pt x="19" y="47"/>
                  </a:cubicBezTo>
                  <a:cubicBezTo>
                    <a:pt x="19" y="45"/>
                    <a:pt x="19" y="45"/>
                    <a:pt x="19" y="45"/>
                  </a:cubicBezTo>
                  <a:cubicBezTo>
                    <a:pt x="16" y="45"/>
                    <a:pt x="16" y="45"/>
                    <a:pt x="16" y="45"/>
                  </a:cubicBezTo>
                  <a:cubicBezTo>
                    <a:pt x="15" y="45"/>
                    <a:pt x="14" y="44"/>
                    <a:pt x="14" y="44"/>
                  </a:cubicBezTo>
                  <a:cubicBezTo>
                    <a:pt x="14" y="44"/>
                    <a:pt x="13" y="44"/>
                    <a:pt x="13" y="43"/>
                  </a:cubicBezTo>
                  <a:cubicBezTo>
                    <a:pt x="13" y="42"/>
                    <a:pt x="14" y="40"/>
                    <a:pt x="16" y="37"/>
                  </a:cubicBezTo>
                  <a:cubicBezTo>
                    <a:pt x="18" y="31"/>
                    <a:pt x="18" y="31"/>
                    <a:pt x="18" y="31"/>
                  </a:cubicBezTo>
                  <a:cubicBezTo>
                    <a:pt x="33" y="31"/>
                    <a:pt x="33" y="31"/>
                    <a:pt x="33" y="31"/>
                  </a:cubicBezTo>
                  <a:cubicBezTo>
                    <a:pt x="37" y="40"/>
                    <a:pt x="37" y="40"/>
                    <a:pt x="37" y="40"/>
                  </a:cubicBezTo>
                  <a:cubicBezTo>
                    <a:pt x="37" y="42"/>
                    <a:pt x="38" y="43"/>
                    <a:pt x="38" y="44"/>
                  </a:cubicBezTo>
                  <a:cubicBezTo>
                    <a:pt x="38" y="44"/>
                    <a:pt x="38" y="44"/>
                    <a:pt x="37" y="44"/>
                  </a:cubicBezTo>
                  <a:cubicBezTo>
                    <a:pt x="37" y="45"/>
                    <a:pt x="36" y="45"/>
                    <a:pt x="35" y="45"/>
                  </a:cubicBezTo>
                  <a:cubicBezTo>
                    <a:pt x="32" y="45"/>
                    <a:pt x="32" y="45"/>
                    <a:pt x="32" y="45"/>
                  </a:cubicBezTo>
                  <a:cubicBezTo>
                    <a:pt x="32" y="47"/>
                    <a:pt x="32" y="47"/>
                    <a:pt x="32" y="47"/>
                  </a:cubicBezTo>
                  <a:cubicBezTo>
                    <a:pt x="39" y="47"/>
                    <a:pt x="46" y="47"/>
                    <a:pt x="53" y="47"/>
                  </a:cubicBezTo>
                  <a:cubicBezTo>
                    <a:pt x="53" y="45"/>
                    <a:pt x="53" y="45"/>
                    <a:pt x="53" y="45"/>
                  </a:cubicBezTo>
                  <a:cubicBezTo>
                    <a:pt x="52" y="45"/>
                    <a:pt x="51" y="45"/>
                    <a:pt x="50" y="45"/>
                  </a:cubicBezTo>
                  <a:cubicBezTo>
                    <a:pt x="50" y="44"/>
                    <a:pt x="49" y="44"/>
                    <a:pt x="49" y="43"/>
                  </a:cubicBezTo>
                  <a:close/>
                  <a:moveTo>
                    <a:pt x="19" y="29"/>
                  </a:moveTo>
                  <a:cubicBezTo>
                    <a:pt x="26" y="13"/>
                    <a:pt x="26" y="13"/>
                    <a:pt x="26" y="13"/>
                  </a:cubicBezTo>
                  <a:cubicBezTo>
                    <a:pt x="32" y="29"/>
                    <a:pt x="32" y="29"/>
                    <a:pt x="32" y="29"/>
                  </a:cubicBez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í$ļïḓè">
              <a:extLst>
                <a:ext uri="{FF2B5EF4-FFF2-40B4-BE49-F238E27FC236}">
                  <a16:creationId xmlns:a16="http://schemas.microsoft.com/office/drawing/2014/main" xmlns="" id="{E43F1E1E-7FF5-4912-BA5E-F657089506D5}"/>
                </a:ext>
              </a:extLst>
            </p:cNvPr>
            <p:cNvSpPr/>
            <p:nvPr/>
          </p:nvSpPr>
          <p:spPr bwMode="auto">
            <a:xfrm>
              <a:off x="4571206" y="4008438"/>
              <a:ext cx="93663" cy="198438"/>
            </a:xfrm>
            <a:custGeom>
              <a:avLst/>
              <a:gdLst>
                <a:gd name="T0" fmla="*/ 0 w 22"/>
                <a:gd name="T1" fmla="*/ 0 h 47"/>
                <a:gd name="T2" fmla="*/ 0 w 22"/>
                <a:gd name="T3" fmla="*/ 2 h 47"/>
                <a:gd name="T4" fmla="*/ 2 w 22"/>
                <a:gd name="T5" fmla="*/ 2 h 47"/>
                <a:gd name="T6" fmla="*/ 5 w 22"/>
                <a:gd name="T7" fmla="*/ 4 h 47"/>
                <a:gd name="T8" fmla="*/ 6 w 22"/>
                <a:gd name="T9" fmla="*/ 18 h 47"/>
                <a:gd name="T10" fmla="*/ 6 w 22"/>
                <a:gd name="T11" fmla="*/ 29 h 47"/>
                <a:gd name="T12" fmla="*/ 5 w 22"/>
                <a:gd name="T13" fmla="*/ 44 h 47"/>
                <a:gd name="T14" fmla="*/ 2 w 22"/>
                <a:gd name="T15" fmla="*/ 45 h 47"/>
                <a:gd name="T16" fmla="*/ 0 w 22"/>
                <a:gd name="T17" fmla="*/ 45 h 47"/>
                <a:gd name="T18" fmla="*/ 0 w 22"/>
                <a:gd name="T19" fmla="*/ 47 h 47"/>
                <a:gd name="T20" fmla="*/ 22 w 22"/>
                <a:gd name="T21" fmla="*/ 47 h 47"/>
                <a:gd name="T22" fmla="*/ 22 w 22"/>
                <a:gd name="T23" fmla="*/ 45 h 47"/>
                <a:gd name="T24" fmla="*/ 20 w 22"/>
                <a:gd name="T25" fmla="*/ 45 h 47"/>
                <a:gd name="T26" fmla="*/ 16 w 22"/>
                <a:gd name="T27" fmla="*/ 44 h 47"/>
                <a:gd name="T28" fmla="*/ 16 w 22"/>
                <a:gd name="T29" fmla="*/ 30 h 47"/>
                <a:gd name="T30" fmla="*/ 16 w 22"/>
                <a:gd name="T31" fmla="*/ 18 h 47"/>
                <a:gd name="T32" fmla="*/ 16 w 22"/>
                <a:gd name="T33" fmla="*/ 6 h 47"/>
                <a:gd name="T34" fmla="*/ 17 w 22"/>
                <a:gd name="T35" fmla="*/ 3 h 47"/>
                <a:gd name="T36" fmla="*/ 20 w 22"/>
                <a:gd name="T37" fmla="*/ 2 h 47"/>
                <a:gd name="T38" fmla="*/ 22 w 22"/>
                <a:gd name="T39" fmla="*/ 2 h 47"/>
                <a:gd name="T40" fmla="*/ 22 w 22"/>
                <a:gd name="T41" fmla="*/ 0 h 47"/>
                <a:gd name="T42" fmla="*/ 0 w 22"/>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7">
                  <a:moveTo>
                    <a:pt x="0" y="0"/>
                  </a:moveTo>
                  <a:cubicBezTo>
                    <a:pt x="0" y="2"/>
                    <a:pt x="0" y="2"/>
                    <a:pt x="0" y="2"/>
                  </a:cubicBezTo>
                  <a:cubicBezTo>
                    <a:pt x="2" y="2"/>
                    <a:pt x="2" y="2"/>
                    <a:pt x="2" y="2"/>
                  </a:cubicBezTo>
                  <a:cubicBezTo>
                    <a:pt x="4" y="2"/>
                    <a:pt x="5" y="3"/>
                    <a:pt x="5" y="4"/>
                  </a:cubicBezTo>
                  <a:cubicBezTo>
                    <a:pt x="6" y="5"/>
                    <a:pt x="6" y="9"/>
                    <a:pt x="6" y="18"/>
                  </a:cubicBezTo>
                  <a:cubicBezTo>
                    <a:pt x="6" y="29"/>
                    <a:pt x="6" y="29"/>
                    <a:pt x="6" y="29"/>
                  </a:cubicBezTo>
                  <a:cubicBezTo>
                    <a:pt x="6" y="38"/>
                    <a:pt x="6" y="43"/>
                    <a:pt x="5" y="44"/>
                  </a:cubicBezTo>
                  <a:cubicBezTo>
                    <a:pt x="5" y="45"/>
                    <a:pt x="4" y="45"/>
                    <a:pt x="2" y="45"/>
                  </a:cubicBezTo>
                  <a:cubicBezTo>
                    <a:pt x="0" y="45"/>
                    <a:pt x="0" y="45"/>
                    <a:pt x="0" y="45"/>
                  </a:cubicBezTo>
                  <a:cubicBezTo>
                    <a:pt x="0" y="47"/>
                    <a:pt x="0" y="47"/>
                    <a:pt x="0" y="47"/>
                  </a:cubicBezTo>
                  <a:cubicBezTo>
                    <a:pt x="7" y="47"/>
                    <a:pt x="15" y="47"/>
                    <a:pt x="22" y="47"/>
                  </a:cubicBezTo>
                  <a:cubicBezTo>
                    <a:pt x="22" y="45"/>
                    <a:pt x="22" y="45"/>
                    <a:pt x="22" y="45"/>
                  </a:cubicBezTo>
                  <a:cubicBezTo>
                    <a:pt x="20" y="45"/>
                    <a:pt x="20" y="45"/>
                    <a:pt x="20" y="45"/>
                  </a:cubicBezTo>
                  <a:cubicBezTo>
                    <a:pt x="18" y="45"/>
                    <a:pt x="17" y="45"/>
                    <a:pt x="16" y="44"/>
                  </a:cubicBezTo>
                  <a:cubicBezTo>
                    <a:pt x="16" y="43"/>
                    <a:pt x="16" y="38"/>
                    <a:pt x="16" y="30"/>
                  </a:cubicBezTo>
                  <a:cubicBezTo>
                    <a:pt x="16" y="18"/>
                    <a:pt x="16" y="18"/>
                    <a:pt x="16" y="18"/>
                  </a:cubicBezTo>
                  <a:cubicBezTo>
                    <a:pt x="16" y="12"/>
                    <a:pt x="16" y="8"/>
                    <a:pt x="16" y="6"/>
                  </a:cubicBezTo>
                  <a:cubicBezTo>
                    <a:pt x="16" y="4"/>
                    <a:pt x="16" y="3"/>
                    <a:pt x="17" y="3"/>
                  </a:cubicBezTo>
                  <a:cubicBezTo>
                    <a:pt x="17" y="2"/>
                    <a:pt x="18" y="2"/>
                    <a:pt x="20" y="2"/>
                  </a:cubicBezTo>
                  <a:cubicBezTo>
                    <a:pt x="22" y="2"/>
                    <a:pt x="22" y="2"/>
                    <a:pt x="22" y="2"/>
                  </a:cubicBezTo>
                  <a:cubicBezTo>
                    <a:pt x="22" y="0"/>
                    <a:pt x="22" y="0"/>
                    <a:pt x="22" y="0"/>
                  </a:cubicBezTo>
                  <a:cubicBezTo>
                    <a:pt x="15"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Sḷïḋê">
              <a:extLst>
                <a:ext uri="{FF2B5EF4-FFF2-40B4-BE49-F238E27FC236}">
                  <a16:creationId xmlns:a16="http://schemas.microsoft.com/office/drawing/2014/main" xmlns="" id="{55648941-CF0D-4D18-8B8F-7292B557D200}"/>
                </a:ext>
              </a:extLst>
            </p:cNvPr>
            <p:cNvSpPr/>
            <p:nvPr/>
          </p:nvSpPr>
          <p:spPr bwMode="auto">
            <a:xfrm>
              <a:off x="4377531" y="4008438"/>
              <a:ext cx="180975" cy="198438"/>
            </a:xfrm>
            <a:custGeom>
              <a:avLst/>
              <a:gdLst>
                <a:gd name="T0" fmla="*/ 0 w 43"/>
                <a:gd name="T1" fmla="*/ 0 h 47"/>
                <a:gd name="T2" fmla="*/ 0 w 43"/>
                <a:gd name="T3" fmla="*/ 7 h 47"/>
                <a:gd name="T4" fmla="*/ 0 w 43"/>
                <a:gd name="T5" fmla="*/ 11 h 47"/>
                <a:gd name="T6" fmla="*/ 2 w 43"/>
                <a:gd name="T7" fmla="*/ 11 h 47"/>
                <a:gd name="T8" fmla="*/ 3 w 43"/>
                <a:gd name="T9" fmla="*/ 7 h 47"/>
                <a:gd name="T10" fmla="*/ 4 w 43"/>
                <a:gd name="T11" fmla="*/ 4 h 47"/>
                <a:gd name="T12" fmla="*/ 16 w 43"/>
                <a:gd name="T13" fmla="*/ 3 h 47"/>
                <a:gd name="T14" fmla="*/ 16 w 43"/>
                <a:gd name="T15" fmla="*/ 3 h 47"/>
                <a:gd name="T16" fmla="*/ 16 w 43"/>
                <a:gd name="T17" fmla="*/ 3 h 47"/>
                <a:gd name="T18" fmla="*/ 17 w 43"/>
                <a:gd name="T19" fmla="*/ 13 h 47"/>
                <a:gd name="T20" fmla="*/ 17 w 43"/>
                <a:gd name="T21" fmla="*/ 32 h 47"/>
                <a:gd name="T22" fmla="*/ 16 w 43"/>
                <a:gd name="T23" fmla="*/ 42 h 47"/>
                <a:gd name="T24" fmla="*/ 15 w 43"/>
                <a:gd name="T25" fmla="*/ 44 h 47"/>
                <a:gd name="T26" fmla="*/ 13 w 43"/>
                <a:gd name="T27" fmla="*/ 45 h 47"/>
                <a:gd name="T28" fmla="*/ 10 w 43"/>
                <a:gd name="T29" fmla="*/ 45 h 47"/>
                <a:gd name="T30" fmla="*/ 10 w 43"/>
                <a:gd name="T31" fmla="*/ 47 h 47"/>
                <a:gd name="T32" fmla="*/ 33 w 43"/>
                <a:gd name="T33" fmla="*/ 47 h 47"/>
                <a:gd name="T34" fmla="*/ 33 w 43"/>
                <a:gd name="T35" fmla="*/ 45 h 47"/>
                <a:gd name="T36" fmla="*/ 31 w 43"/>
                <a:gd name="T37" fmla="*/ 45 h 47"/>
                <a:gd name="T38" fmla="*/ 27 w 43"/>
                <a:gd name="T39" fmla="*/ 44 h 47"/>
                <a:gd name="T40" fmla="*/ 26 w 43"/>
                <a:gd name="T41" fmla="*/ 32 h 47"/>
                <a:gd name="T42" fmla="*/ 26 w 43"/>
                <a:gd name="T43" fmla="*/ 14 h 47"/>
                <a:gd name="T44" fmla="*/ 27 w 43"/>
                <a:gd name="T45" fmla="*/ 3 h 47"/>
                <a:gd name="T46" fmla="*/ 34 w 43"/>
                <a:gd name="T47" fmla="*/ 4 h 47"/>
                <a:gd name="T48" fmla="*/ 39 w 43"/>
                <a:gd name="T49" fmla="*/ 4 h 47"/>
                <a:gd name="T50" fmla="*/ 39 w 43"/>
                <a:gd name="T51" fmla="*/ 4 h 47"/>
                <a:gd name="T52" fmla="*/ 40 w 43"/>
                <a:gd name="T53" fmla="*/ 7 h 47"/>
                <a:gd name="T54" fmla="*/ 40 w 43"/>
                <a:gd name="T55" fmla="*/ 11 h 47"/>
                <a:gd name="T56" fmla="*/ 42 w 43"/>
                <a:gd name="T57" fmla="*/ 11 h 47"/>
                <a:gd name="T58" fmla="*/ 43 w 43"/>
                <a:gd name="T59" fmla="*/ 0 h 47"/>
                <a:gd name="T60" fmla="*/ 22 w 43"/>
                <a:gd name="T61" fmla="*/ 0 h 47"/>
                <a:gd name="T62" fmla="*/ 0 w 43"/>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47">
                  <a:moveTo>
                    <a:pt x="0" y="0"/>
                  </a:moveTo>
                  <a:cubicBezTo>
                    <a:pt x="0" y="3"/>
                    <a:pt x="0" y="5"/>
                    <a:pt x="0" y="7"/>
                  </a:cubicBezTo>
                  <a:cubicBezTo>
                    <a:pt x="0" y="11"/>
                    <a:pt x="0" y="11"/>
                    <a:pt x="0" y="11"/>
                  </a:cubicBezTo>
                  <a:cubicBezTo>
                    <a:pt x="2" y="11"/>
                    <a:pt x="2" y="11"/>
                    <a:pt x="2" y="11"/>
                  </a:cubicBezTo>
                  <a:cubicBezTo>
                    <a:pt x="3" y="7"/>
                    <a:pt x="3" y="7"/>
                    <a:pt x="3" y="7"/>
                  </a:cubicBezTo>
                  <a:cubicBezTo>
                    <a:pt x="3" y="5"/>
                    <a:pt x="3" y="4"/>
                    <a:pt x="4" y="4"/>
                  </a:cubicBezTo>
                  <a:cubicBezTo>
                    <a:pt x="16" y="3"/>
                    <a:pt x="16" y="3"/>
                    <a:pt x="16" y="3"/>
                  </a:cubicBezTo>
                  <a:cubicBezTo>
                    <a:pt x="16" y="3"/>
                    <a:pt x="16" y="3"/>
                    <a:pt x="16" y="3"/>
                  </a:cubicBezTo>
                  <a:cubicBezTo>
                    <a:pt x="16" y="3"/>
                    <a:pt x="16" y="3"/>
                    <a:pt x="16" y="3"/>
                  </a:cubicBezTo>
                  <a:cubicBezTo>
                    <a:pt x="16" y="6"/>
                    <a:pt x="17" y="10"/>
                    <a:pt x="17" y="13"/>
                  </a:cubicBezTo>
                  <a:cubicBezTo>
                    <a:pt x="17" y="32"/>
                    <a:pt x="17" y="32"/>
                    <a:pt x="17" y="32"/>
                  </a:cubicBezTo>
                  <a:cubicBezTo>
                    <a:pt x="17" y="36"/>
                    <a:pt x="16" y="40"/>
                    <a:pt x="16" y="42"/>
                  </a:cubicBezTo>
                  <a:cubicBezTo>
                    <a:pt x="16" y="43"/>
                    <a:pt x="16" y="44"/>
                    <a:pt x="15" y="44"/>
                  </a:cubicBezTo>
                  <a:cubicBezTo>
                    <a:pt x="15" y="45"/>
                    <a:pt x="14" y="45"/>
                    <a:pt x="13" y="45"/>
                  </a:cubicBezTo>
                  <a:cubicBezTo>
                    <a:pt x="10" y="45"/>
                    <a:pt x="10" y="45"/>
                    <a:pt x="10" y="45"/>
                  </a:cubicBezTo>
                  <a:cubicBezTo>
                    <a:pt x="10" y="47"/>
                    <a:pt x="10" y="47"/>
                    <a:pt x="10" y="47"/>
                  </a:cubicBezTo>
                  <a:cubicBezTo>
                    <a:pt x="17" y="47"/>
                    <a:pt x="25" y="47"/>
                    <a:pt x="33" y="47"/>
                  </a:cubicBezTo>
                  <a:cubicBezTo>
                    <a:pt x="33" y="45"/>
                    <a:pt x="33" y="45"/>
                    <a:pt x="33" y="45"/>
                  </a:cubicBezTo>
                  <a:cubicBezTo>
                    <a:pt x="31" y="45"/>
                    <a:pt x="31" y="45"/>
                    <a:pt x="31" y="45"/>
                  </a:cubicBezTo>
                  <a:cubicBezTo>
                    <a:pt x="29" y="45"/>
                    <a:pt x="27" y="45"/>
                    <a:pt x="27" y="44"/>
                  </a:cubicBezTo>
                  <a:cubicBezTo>
                    <a:pt x="27" y="43"/>
                    <a:pt x="26" y="39"/>
                    <a:pt x="26" y="32"/>
                  </a:cubicBezTo>
                  <a:cubicBezTo>
                    <a:pt x="26" y="14"/>
                    <a:pt x="26" y="14"/>
                    <a:pt x="26" y="14"/>
                  </a:cubicBezTo>
                  <a:cubicBezTo>
                    <a:pt x="26" y="10"/>
                    <a:pt x="27" y="7"/>
                    <a:pt x="27" y="3"/>
                  </a:cubicBezTo>
                  <a:cubicBezTo>
                    <a:pt x="29" y="3"/>
                    <a:pt x="32" y="3"/>
                    <a:pt x="34" y="4"/>
                  </a:cubicBezTo>
                  <a:cubicBezTo>
                    <a:pt x="39" y="4"/>
                    <a:pt x="39" y="4"/>
                    <a:pt x="39" y="4"/>
                  </a:cubicBezTo>
                  <a:cubicBezTo>
                    <a:pt x="39" y="4"/>
                    <a:pt x="39" y="4"/>
                    <a:pt x="39" y="4"/>
                  </a:cubicBezTo>
                  <a:cubicBezTo>
                    <a:pt x="39" y="4"/>
                    <a:pt x="40" y="5"/>
                    <a:pt x="40" y="7"/>
                  </a:cubicBezTo>
                  <a:cubicBezTo>
                    <a:pt x="40" y="11"/>
                    <a:pt x="40" y="11"/>
                    <a:pt x="40" y="11"/>
                  </a:cubicBezTo>
                  <a:cubicBezTo>
                    <a:pt x="42" y="11"/>
                    <a:pt x="42" y="11"/>
                    <a:pt x="42" y="11"/>
                  </a:cubicBezTo>
                  <a:cubicBezTo>
                    <a:pt x="42" y="8"/>
                    <a:pt x="42" y="4"/>
                    <a:pt x="43" y="0"/>
                  </a:cubicBezTo>
                  <a:cubicBezTo>
                    <a:pt x="36" y="0"/>
                    <a:pt x="29" y="0"/>
                    <a:pt x="22" y="0"/>
                  </a:cubicBezTo>
                  <a:cubicBezTo>
                    <a:pt x="15"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ṣ1îḍê">
              <a:extLst>
                <a:ext uri="{FF2B5EF4-FFF2-40B4-BE49-F238E27FC236}">
                  <a16:creationId xmlns:a16="http://schemas.microsoft.com/office/drawing/2014/main" xmlns="" id="{C9FF93DA-24FD-401B-AD3E-246C52DBC9D8}"/>
                </a:ext>
              </a:extLst>
            </p:cNvPr>
            <p:cNvSpPr/>
            <p:nvPr/>
          </p:nvSpPr>
          <p:spPr bwMode="auto">
            <a:xfrm>
              <a:off x="2107406" y="2490788"/>
              <a:ext cx="1868488" cy="1873250"/>
            </a:xfrm>
            <a:custGeom>
              <a:avLst/>
              <a:gdLst>
                <a:gd name="T0" fmla="*/ 221 w 443"/>
                <a:gd name="T1" fmla="*/ 8 h 442"/>
                <a:gd name="T2" fmla="*/ 434 w 443"/>
                <a:gd name="T3" fmla="*/ 221 h 442"/>
                <a:gd name="T4" fmla="*/ 221 w 443"/>
                <a:gd name="T5" fmla="*/ 434 h 442"/>
                <a:gd name="T6" fmla="*/ 9 w 443"/>
                <a:gd name="T7" fmla="*/ 221 h 442"/>
                <a:gd name="T8" fmla="*/ 221 w 443"/>
                <a:gd name="T9" fmla="*/ 8 h 442"/>
                <a:gd name="T10" fmla="*/ 221 w 443"/>
                <a:gd name="T11" fmla="*/ 0 h 442"/>
                <a:gd name="T12" fmla="*/ 443 w 443"/>
                <a:gd name="T13" fmla="*/ 221 h 442"/>
                <a:gd name="T14" fmla="*/ 221 w 443"/>
                <a:gd name="T15" fmla="*/ 442 h 442"/>
                <a:gd name="T16" fmla="*/ 0 w 443"/>
                <a:gd name="T17" fmla="*/ 221 h 442"/>
                <a:gd name="T18" fmla="*/ 221 w 443"/>
                <a:gd name="T19"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3" h="442">
                  <a:moveTo>
                    <a:pt x="221" y="8"/>
                  </a:moveTo>
                  <a:cubicBezTo>
                    <a:pt x="339" y="8"/>
                    <a:pt x="434" y="104"/>
                    <a:pt x="434" y="221"/>
                  </a:cubicBezTo>
                  <a:cubicBezTo>
                    <a:pt x="434" y="338"/>
                    <a:pt x="339" y="434"/>
                    <a:pt x="221" y="434"/>
                  </a:cubicBezTo>
                  <a:cubicBezTo>
                    <a:pt x="104" y="434"/>
                    <a:pt x="9" y="338"/>
                    <a:pt x="9" y="221"/>
                  </a:cubicBezTo>
                  <a:cubicBezTo>
                    <a:pt x="9" y="104"/>
                    <a:pt x="104" y="8"/>
                    <a:pt x="221" y="8"/>
                  </a:cubicBezTo>
                  <a:moveTo>
                    <a:pt x="221" y="0"/>
                  </a:moveTo>
                  <a:cubicBezTo>
                    <a:pt x="343" y="0"/>
                    <a:pt x="443" y="99"/>
                    <a:pt x="443" y="221"/>
                  </a:cubicBezTo>
                  <a:cubicBezTo>
                    <a:pt x="443" y="343"/>
                    <a:pt x="343" y="442"/>
                    <a:pt x="221" y="442"/>
                  </a:cubicBezTo>
                  <a:cubicBezTo>
                    <a:pt x="100" y="442"/>
                    <a:pt x="0" y="343"/>
                    <a:pt x="0" y="221"/>
                  </a:cubicBezTo>
                  <a:cubicBezTo>
                    <a:pt x="0" y="99"/>
                    <a:pt x="100" y="0"/>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iṥḻîḍe">
              <a:extLst>
                <a:ext uri="{FF2B5EF4-FFF2-40B4-BE49-F238E27FC236}">
                  <a16:creationId xmlns:a16="http://schemas.microsoft.com/office/drawing/2014/main" xmlns="" id="{5E7E0580-853A-4726-A961-A41541E83B99}"/>
                </a:ext>
              </a:extLst>
            </p:cNvPr>
            <p:cNvSpPr/>
            <p:nvPr/>
          </p:nvSpPr>
          <p:spPr bwMode="auto">
            <a:xfrm>
              <a:off x="2209006" y="2592388"/>
              <a:ext cx="1666875" cy="1177925"/>
            </a:xfrm>
            <a:custGeom>
              <a:avLst/>
              <a:gdLst>
                <a:gd name="T0" fmla="*/ 359 w 395"/>
                <a:gd name="T1" fmla="*/ 255 h 278"/>
                <a:gd name="T2" fmla="*/ 377 w 395"/>
                <a:gd name="T3" fmla="*/ 278 h 278"/>
                <a:gd name="T4" fmla="*/ 362 w 395"/>
                <a:gd name="T5" fmla="*/ 239 h 278"/>
                <a:gd name="T6" fmla="*/ 386 w 395"/>
                <a:gd name="T7" fmla="*/ 226 h 278"/>
                <a:gd name="T8" fmla="*/ 385 w 395"/>
                <a:gd name="T9" fmla="*/ 212 h 278"/>
                <a:gd name="T10" fmla="*/ 367 w 395"/>
                <a:gd name="T11" fmla="*/ 220 h 278"/>
                <a:gd name="T12" fmla="*/ 374 w 395"/>
                <a:gd name="T13" fmla="*/ 201 h 278"/>
                <a:gd name="T14" fmla="*/ 384 w 395"/>
                <a:gd name="T15" fmla="*/ 192 h 278"/>
                <a:gd name="T16" fmla="*/ 382 w 395"/>
                <a:gd name="T17" fmla="*/ 134 h 278"/>
                <a:gd name="T18" fmla="*/ 383 w 395"/>
                <a:gd name="T19" fmla="*/ 140 h 278"/>
                <a:gd name="T20" fmla="*/ 372 w 395"/>
                <a:gd name="T21" fmla="*/ 143 h 278"/>
                <a:gd name="T22" fmla="*/ 352 w 395"/>
                <a:gd name="T23" fmla="*/ 127 h 278"/>
                <a:gd name="T24" fmla="*/ 369 w 395"/>
                <a:gd name="T25" fmla="*/ 123 h 278"/>
                <a:gd name="T26" fmla="*/ 339 w 395"/>
                <a:gd name="T27" fmla="*/ 100 h 278"/>
                <a:gd name="T28" fmla="*/ 358 w 395"/>
                <a:gd name="T29" fmla="*/ 98 h 278"/>
                <a:gd name="T30" fmla="*/ 324 w 395"/>
                <a:gd name="T31" fmla="*/ 80 h 278"/>
                <a:gd name="T32" fmla="*/ 337 w 395"/>
                <a:gd name="T33" fmla="*/ 60 h 278"/>
                <a:gd name="T34" fmla="*/ 334 w 395"/>
                <a:gd name="T35" fmla="*/ 57 h 278"/>
                <a:gd name="T36" fmla="*/ 322 w 395"/>
                <a:gd name="T37" fmla="*/ 45 h 278"/>
                <a:gd name="T38" fmla="*/ 327 w 395"/>
                <a:gd name="T39" fmla="*/ 51 h 278"/>
                <a:gd name="T40" fmla="*/ 296 w 395"/>
                <a:gd name="T41" fmla="*/ 36 h 278"/>
                <a:gd name="T42" fmla="*/ 257 w 395"/>
                <a:gd name="T43" fmla="*/ 35 h 278"/>
                <a:gd name="T44" fmla="*/ 262 w 395"/>
                <a:gd name="T45" fmla="*/ 38 h 278"/>
                <a:gd name="T46" fmla="*/ 232 w 395"/>
                <a:gd name="T47" fmla="*/ 29 h 278"/>
                <a:gd name="T48" fmla="*/ 230 w 395"/>
                <a:gd name="T49" fmla="*/ 3 h 278"/>
                <a:gd name="T50" fmla="*/ 210 w 395"/>
                <a:gd name="T51" fmla="*/ 28 h 278"/>
                <a:gd name="T52" fmla="*/ 192 w 395"/>
                <a:gd name="T53" fmla="*/ 27 h 278"/>
                <a:gd name="T54" fmla="*/ 206 w 395"/>
                <a:gd name="T55" fmla="*/ 2 h 278"/>
                <a:gd name="T56" fmla="*/ 224 w 395"/>
                <a:gd name="T57" fmla="*/ 4 h 278"/>
                <a:gd name="T58" fmla="*/ 188 w 395"/>
                <a:gd name="T59" fmla="*/ 2 h 278"/>
                <a:gd name="T60" fmla="*/ 145 w 395"/>
                <a:gd name="T61" fmla="*/ 35 h 278"/>
                <a:gd name="T62" fmla="*/ 157 w 395"/>
                <a:gd name="T63" fmla="*/ 10 h 278"/>
                <a:gd name="T64" fmla="*/ 159 w 395"/>
                <a:gd name="T65" fmla="*/ 22 h 278"/>
                <a:gd name="T66" fmla="*/ 135 w 395"/>
                <a:gd name="T67" fmla="*/ 14 h 278"/>
                <a:gd name="T68" fmla="*/ 127 w 395"/>
                <a:gd name="T69" fmla="*/ 43 h 278"/>
                <a:gd name="T70" fmla="*/ 111 w 395"/>
                <a:gd name="T71" fmla="*/ 20 h 278"/>
                <a:gd name="T72" fmla="*/ 106 w 395"/>
                <a:gd name="T73" fmla="*/ 54 h 278"/>
                <a:gd name="T74" fmla="*/ 106 w 395"/>
                <a:gd name="T75" fmla="*/ 30 h 278"/>
                <a:gd name="T76" fmla="*/ 73 w 395"/>
                <a:gd name="T77" fmla="*/ 48 h 278"/>
                <a:gd name="T78" fmla="*/ 99 w 395"/>
                <a:gd name="T79" fmla="*/ 55 h 278"/>
                <a:gd name="T80" fmla="*/ 65 w 395"/>
                <a:gd name="T81" fmla="*/ 86 h 278"/>
                <a:gd name="T82" fmla="*/ 50 w 395"/>
                <a:gd name="T83" fmla="*/ 98 h 278"/>
                <a:gd name="T84" fmla="*/ 31 w 395"/>
                <a:gd name="T85" fmla="*/ 95 h 278"/>
                <a:gd name="T86" fmla="*/ 19 w 395"/>
                <a:gd name="T87" fmla="*/ 130 h 278"/>
                <a:gd name="T88" fmla="*/ 13 w 395"/>
                <a:gd name="T89" fmla="*/ 132 h 278"/>
                <a:gd name="T90" fmla="*/ 25 w 395"/>
                <a:gd name="T91" fmla="*/ 107 h 278"/>
                <a:gd name="T92" fmla="*/ 8 w 395"/>
                <a:gd name="T93" fmla="*/ 145 h 278"/>
                <a:gd name="T94" fmla="*/ 13 w 395"/>
                <a:gd name="T95" fmla="*/ 159 h 278"/>
                <a:gd name="T96" fmla="*/ 5 w 395"/>
                <a:gd name="T97" fmla="*/ 160 h 278"/>
                <a:gd name="T98" fmla="*/ 26 w 395"/>
                <a:gd name="T99" fmla="*/ 193 h 278"/>
                <a:gd name="T100" fmla="*/ 0 w 395"/>
                <a:gd name="T101" fmla="*/ 196 h 278"/>
                <a:gd name="T102" fmla="*/ 19 w 395"/>
                <a:gd name="T103" fmla="*/ 216 h 278"/>
                <a:gd name="T104" fmla="*/ 29 w 395"/>
                <a:gd name="T105" fmla="*/ 223 h 278"/>
                <a:gd name="T106" fmla="*/ 31 w 395"/>
                <a:gd name="T107" fmla="*/ 232 h 278"/>
                <a:gd name="T108" fmla="*/ 5 w 395"/>
                <a:gd name="T109" fmla="*/ 238 h 278"/>
                <a:gd name="T110" fmla="*/ 16 w 395"/>
                <a:gd name="T111" fmla="*/ 254 h 278"/>
                <a:gd name="T112" fmla="*/ 38 w 395"/>
                <a:gd name="T113" fmla="*/ 260 h 278"/>
                <a:gd name="T114" fmla="*/ 9 w 395"/>
                <a:gd name="T115" fmla="*/ 254 h 278"/>
                <a:gd name="T116" fmla="*/ 383 w 395"/>
                <a:gd name="T117" fmla="*/ 165 h 278"/>
                <a:gd name="T118" fmla="*/ 389 w 395"/>
                <a:gd name="T119" fmla="*/ 15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5" h="278">
                  <a:moveTo>
                    <a:pt x="376" y="277"/>
                  </a:moveTo>
                  <a:cubicBezTo>
                    <a:pt x="374" y="275"/>
                    <a:pt x="372" y="271"/>
                    <a:pt x="369" y="268"/>
                  </a:cubicBezTo>
                  <a:cubicBezTo>
                    <a:pt x="368" y="266"/>
                    <a:pt x="367" y="264"/>
                    <a:pt x="366" y="264"/>
                  </a:cubicBezTo>
                  <a:cubicBezTo>
                    <a:pt x="366" y="264"/>
                    <a:pt x="365" y="264"/>
                    <a:pt x="365" y="263"/>
                  </a:cubicBezTo>
                  <a:cubicBezTo>
                    <a:pt x="363" y="263"/>
                    <a:pt x="363" y="263"/>
                    <a:pt x="363" y="263"/>
                  </a:cubicBezTo>
                  <a:cubicBezTo>
                    <a:pt x="360" y="261"/>
                    <a:pt x="358" y="261"/>
                    <a:pt x="357" y="261"/>
                  </a:cubicBezTo>
                  <a:cubicBezTo>
                    <a:pt x="357" y="261"/>
                    <a:pt x="357" y="261"/>
                    <a:pt x="357" y="261"/>
                  </a:cubicBezTo>
                  <a:cubicBezTo>
                    <a:pt x="356" y="261"/>
                    <a:pt x="356" y="262"/>
                    <a:pt x="355" y="263"/>
                  </a:cubicBezTo>
                  <a:cubicBezTo>
                    <a:pt x="355" y="263"/>
                    <a:pt x="355" y="263"/>
                    <a:pt x="355" y="263"/>
                  </a:cubicBezTo>
                  <a:cubicBezTo>
                    <a:pt x="354" y="263"/>
                    <a:pt x="354" y="263"/>
                    <a:pt x="354" y="263"/>
                  </a:cubicBezTo>
                  <a:cubicBezTo>
                    <a:pt x="354" y="263"/>
                    <a:pt x="354" y="263"/>
                    <a:pt x="354" y="263"/>
                  </a:cubicBezTo>
                  <a:cubicBezTo>
                    <a:pt x="354" y="261"/>
                    <a:pt x="355" y="260"/>
                    <a:pt x="356" y="257"/>
                  </a:cubicBezTo>
                  <a:cubicBezTo>
                    <a:pt x="357" y="255"/>
                    <a:pt x="358" y="253"/>
                    <a:pt x="358" y="252"/>
                  </a:cubicBezTo>
                  <a:cubicBezTo>
                    <a:pt x="358" y="251"/>
                    <a:pt x="358" y="251"/>
                    <a:pt x="358" y="251"/>
                  </a:cubicBezTo>
                  <a:cubicBezTo>
                    <a:pt x="360" y="252"/>
                    <a:pt x="360" y="252"/>
                    <a:pt x="360" y="252"/>
                  </a:cubicBezTo>
                  <a:cubicBezTo>
                    <a:pt x="360" y="252"/>
                    <a:pt x="360" y="252"/>
                    <a:pt x="360" y="252"/>
                  </a:cubicBezTo>
                  <a:cubicBezTo>
                    <a:pt x="359" y="253"/>
                    <a:pt x="359" y="254"/>
                    <a:pt x="359" y="254"/>
                  </a:cubicBezTo>
                  <a:cubicBezTo>
                    <a:pt x="359" y="255"/>
                    <a:pt x="359" y="255"/>
                    <a:pt x="359" y="255"/>
                  </a:cubicBezTo>
                  <a:cubicBezTo>
                    <a:pt x="360" y="255"/>
                    <a:pt x="361" y="256"/>
                    <a:pt x="365" y="258"/>
                  </a:cubicBezTo>
                  <a:cubicBezTo>
                    <a:pt x="367" y="258"/>
                    <a:pt x="367" y="258"/>
                    <a:pt x="367" y="258"/>
                  </a:cubicBezTo>
                  <a:cubicBezTo>
                    <a:pt x="368" y="258"/>
                    <a:pt x="370" y="258"/>
                    <a:pt x="374" y="258"/>
                  </a:cubicBezTo>
                  <a:cubicBezTo>
                    <a:pt x="378" y="257"/>
                    <a:pt x="380" y="256"/>
                    <a:pt x="382" y="256"/>
                  </a:cubicBezTo>
                  <a:cubicBezTo>
                    <a:pt x="383" y="255"/>
                    <a:pt x="383" y="255"/>
                    <a:pt x="383" y="255"/>
                  </a:cubicBezTo>
                  <a:cubicBezTo>
                    <a:pt x="383" y="255"/>
                    <a:pt x="384" y="254"/>
                    <a:pt x="384" y="254"/>
                  </a:cubicBezTo>
                  <a:cubicBezTo>
                    <a:pt x="384" y="253"/>
                    <a:pt x="384" y="253"/>
                    <a:pt x="384" y="253"/>
                  </a:cubicBezTo>
                  <a:cubicBezTo>
                    <a:pt x="385" y="254"/>
                    <a:pt x="385" y="254"/>
                    <a:pt x="385" y="254"/>
                  </a:cubicBezTo>
                  <a:cubicBezTo>
                    <a:pt x="385" y="254"/>
                    <a:pt x="385" y="254"/>
                    <a:pt x="385" y="254"/>
                  </a:cubicBezTo>
                  <a:cubicBezTo>
                    <a:pt x="385" y="257"/>
                    <a:pt x="384" y="259"/>
                    <a:pt x="384" y="260"/>
                  </a:cubicBezTo>
                  <a:cubicBezTo>
                    <a:pt x="384" y="261"/>
                    <a:pt x="383" y="261"/>
                    <a:pt x="383" y="261"/>
                  </a:cubicBezTo>
                  <a:cubicBezTo>
                    <a:pt x="381" y="262"/>
                    <a:pt x="378" y="262"/>
                    <a:pt x="374" y="263"/>
                  </a:cubicBezTo>
                  <a:cubicBezTo>
                    <a:pt x="369" y="263"/>
                    <a:pt x="369" y="263"/>
                    <a:pt x="369" y="263"/>
                  </a:cubicBezTo>
                  <a:cubicBezTo>
                    <a:pt x="370" y="265"/>
                    <a:pt x="371" y="267"/>
                    <a:pt x="374" y="270"/>
                  </a:cubicBezTo>
                  <a:cubicBezTo>
                    <a:pt x="377" y="273"/>
                    <a:pt x="377" y="273"/>
                    <a:pt x="377" y="273"/>
                  </a:cubicBezTo>
                  <a:cubicBezTo>
                    <a:pt x="377" y="274"/>
                    <a:pt x="378" y="274"/>
                    <a:pt x="378" y="275"/>
                  </a:cubicBezTo>
                  <a:cubicBezTo>
                    <a:pt x="377" y="278"/>
                    <a:pt x="377" y="278"/>
                    <a:pt x="377" y="278"/>
                  </a:cubicBezTo>
                  <a:cubicBezTo>
                    <a:pt x="377" y="278"/>
                    <a:pt x="377" y="278"/>
                    <a:pt x="377" y="278"/>
                  </a:cubicBezTo>
                  <a:lnTo>
                    <a:pt x="376" y="277"/>
                  </a:lnTo>
                  <a:close/>
                  <a:moveTo>
                    <a:pt x="387" y="251"/>
                  </a:moveTo>
                  <a:cubicBezTo>
                    <a:pt x="386" y="250"/>
                    <a:pt x="385" y="250"/>
                    <a:pt x="384" y="250"/>
                  </a:cubicBezTo>
                  <a:cubicBezTo>
                    <a:pt x="381" y="249"/>
                    <a:pt x="381" y="249"/>
                    <a:pt x="381" y="249"/>
                  </a:cubicBezTo>
                  <a:cubicBezTo>
                    <a:pt x="381" y="249"/>
                    <a:pt x="381" y="249"/>
                    <a:pt x="381" y="249"/>
                  </a:cubicBezTo>
                  <a:cubicBezTo>
                    <a:pt x="381" y="248"/>
                    <a:pt x="381" y="248"/>
                    <a:pt x="381" y="248"/>
                  </a:cubicBezTo>
                  <a:cubicBezTo>
                    <a:pt x="381" y="248"/>
                    <a:pt x="381" y="248"/>
                    <a:pt x="381" y="248"/>
                  </a:cubicBezTo>
                  <a:cubicBezTo>
                    <a:pt x="383" y="248"/>
                    <a:pt x="384" y="248"/>
                    <a:pt x="384" y="248"/>
                  </a:cubicBezTo>
                  <a:cubicBezTo>
                    <a:pt x="384" y="248"/>
                    <a:pt x="385" y="248"/>
                    <a:pt x="385" y="247"/>
                  </a:cubicBezTo>
                  <a:cubicBezTo>
                    <a:pt x="385" y="247"/>
                    <a:pt x="385" y="246"/>
                    <a:pt x="386" y="243"/>
                  </a:cubicBezTo>
                  <a:cubicBezTo>
                    <a:pt x="387" y="241"/>
                    <a:pt x="387" y="241"/>
                    <a:pt x="387" y="241"/>
                  </a:cubicBezTo>
                  <a:cubicBezTo>
                    <a:pt x="386" y="241"/>
                    <a:pt x="384" y="240"/>
                    <a:pt x="381" y="240"/>
                  </a:cubicBezTo>
                  <a:cubicBezTo>
                    <a:pt x="371" y="237"/>
                    <a:pt x="371" y="237"/>
                    <a:pt x="371" y="237"/>
                  </a:cubicBezTo>
                  <a:cubicBezTo>
                    <a:pt x="368" y="237"/>
                    <a:pt x="366" y="236"/>
                    <a:pt x="365" y="236"/>
                  </a:cubicBezTo>
                  <a:cubicBezTo>
                    <a:pt x="365" y="236"/>
                    <a:pt x="364" y="236"/>
                    <a:pt x="364" y="237"/>
                  </a:cubicBezTo>
                  <a:cubicBezTo>
                    <a:pt x="364" y="237"/>
                    <a:pt x="364" y="238"/>
                    <a:pt x="363" y="239"/>
                  </a:cubicBezTo>
                  <a:cubicBezTo>
                    <a:pt x="363" y="239"/>
                    <a:pt x="363" y="239"/>
                    <a:pt x="363" y="239"/>
                  </a:cubicBezTo>
                  <a:cubicBezTo>
                    <a:pt x="362" y="239"/>
                    <a:pt x="362" y="239"/>
                    <a:pt x="362" y="239"/>
                  </a:cubicBezTo>
                  <a:cubicBezTo>
                    <a:pt x="362" y="238"/>
                    <a:pt x="362" y="238"/>
                    <a:pt x="362" y="238"/>
                  </a:cubicBezTo>
                  <a:cubicBezTo>
                    <a:pt x="362" y="237"/>
                    <a:pt x="363" y="235"/>
                    <a:pt x="363" y="233"/>
                  </a:cubicBezTo>
                  <a:cubicBezTo>
                    <a:pt x="364" y="230"/>
                    <a:pt x="364" y="228"/>
                    <a:pt x="364" y="227"/>
                  </a:cubicBezTo>
                  <a:cubicBezTo>
                    <a:pt x="365" y="227"/>
                    <a:pt x="365" y="227"/>
                    <a:pt x="365" y="227"/>
                  </a:cubicBezTo>
                  <a:cubicBezTo>
                    <a:pt x="366" y="227"/>
                    <a:pt x="366" y="227"/>
                    <a:pt x="366" y="227"/>
                  </a:cubicBezTo>
                  <a:cubicBezTo>
                    <a:pt x="366" y="227"/>
                    <a:pt x="366" y="227"/>
                    <a:pt x="366" y="227"/>
                  </a:cubicBezTo>
                  <a:cubicBezTo>
                    <a:pt x="366" y="229"/>
                    <a:pt x="366" y="229"/>
                    <a:pt x="366" y="230"/>
                  </a:cubicBezTo>
                  <a:cubicBezTo>
                    <a:pt x="366" y="230"/>
                    <a:pt x="366" y="230"/>
                    <a:pt x="366" y="230"/>
                  </a:cubicBezTo>
                  <a:cubicBezTo>
                    <a:pt x="367" y="231"/>
                    <a:pt x="369" y="231"/>
                    <a:pt x="372" y="232"/>
                  </a:cubicBezTo>
                  <a:cubicBezTo>
                    <a:pt x="383" y="234"/>
                    <a:pt x="383" y="234"/>
                    <a:pt x="383" y="234"/>
                  </a:cubicBezTo>
                  <a:cubicBezTo>
                    <a:pt x="386" y="235"/>
                    <a:pt x="387" y="235"/>
                    <a:pt x="388" y="236"/>
                  </a:cubicBezTo>
                  <a:cubicBezTo>
                    <a:pt x="388" y="233"/>
                    <a:pt x="388" y="233"/>
                    <a:pt x="388" y="233"/>
                  </a:cubicBezTo>
                  <a:cubicBezTo>
                    <a:pt x="389" y="231"/>
                    <a:pt x="389" y="229"/>
                    <a:pt x="389" y="229"/>
                  </a:cubicBezTo>
                  <a:cubicBezTo>
                    <a:pt x="389" y="229"/>
                    <a:pt x="389" y="229"/>
                    <a:pt x="389" y="228"/>
                  </a:cubicBezTo>
                  <a:cubicBezTo>
                    <a:pt x="389" y="228"/>
                    <a:pt x="388" y="228"/>
                    <a:pt x="388" y="228"/>
                  </a:cubicBezTo>
                  <a:cubicBezTo>
                    <a:pt x="387" y="228"/>
                    <a:pt x="386" y="227"/>
                    <a:pt x="386" y="227"/>
                  </a:cubicBezTo>
                  <a:cubicBezTo>
                    <a:pt x="386" y="227"/>
                    <a:pt x="386" y="227"/>
                    <a:pt x="386" y="227"/>
                  </a:cubicBezTo>
                  <a:cubicBezTo>
                    <a:pt x="386" y="226"/>
                    <a:pt x="386" y="226"/>
                    <a:pt x="386" y="226"/>
                  </a:cubicBezTo>
                  <a:cubicBezTo>
                    <a:pt x="386" y="226"/>
                    <a:pt x="386" y="226"/>
                    <a:pt x="386" y="226"/>
                  </a:cubicBezTo>
                  <a:cubicBezTo>
                    <a:pt x="389" y="226"/>
                    <a:pt x="389" y="226"/>
                    <a:pt x="389" y="226"/>
                  </a:cubicBezTo>
                  <a:cubicBezTo>
                    <a:pt x="390" y="227"/>
                    <a:pt x="391" y="227"/>
                    <a:pt x="392" y="227"/>
                  </a:cubicBezTo>
                  <a:cubicBezTo>
                    <a:pt x="392" y="227"/>
                    <a:pt x="392" y="227"/>
                    <a:pt x="392" y="227"/>
                  </a:cubicBezTo>
                  <a:cubicBezTo>
                    <a:pt x="392" y="228"/>
                    <a:pt x="391" y="230"/>
                    <a:pt x="390" y="235"/>
                  </a:cubicBezTo>
                  <a:cubicBezTo>
                    <a:pt x="389" y="243"/>
                    <a:pt x="389" y="243"/>
                    <a:pt x="389" y="243"/>
                  </a:cubicBezTo>
                  <a:cubicBezTo>
                    <a:pt x="388" y="247"/>
                    <a:pt x="387" y="250"/>
                    <a:pt x="387" y="251"/>
                  </a:cubicBezTo>
                  <a:close/>
                  <a:moveTo>
                    <a:pt x="366" y="220"/>
                  </a:moveTo>
                  <a:cubicBezTo>
                    <a:pt x="366" y="220"/>
                    <a:pt x="366" y="220"/>
                    <a:pt x="366" y="220"/>
                  </a:cubicBezTo>
                  <a:cubicBezTo>
                    <a:pt x="366" y="218"/>
                    <a:pt x="366" y="217"/>
                    <a:pt x="366" y="214"/>
                  </a:cubicBezTo>
                  <a:cubicBezTo>
                    <a:pt x="366" y="211"/>
                    <a:pt x="366" y="209"/>
                    <a:pt x="366" y="208"/>
                  </a:cubicBezTo>
                  <a:cubicBezTo>
                    <a:pt x="367" y="208"/>
                    <a:pt x="367" y="208"/>
                    <a:pt x="367" y="208"/>
                  </a:cubicBezTo>
                  <a:cubicBezTo>
                    <a:pt x="368" y="208"/>
                    <a:pt x="368" y="208"/>
                    <a:pt x="368" y="208"/>
                  </a:cubicBezTo>
                  <a:cubicBezTo>
                    <a:pt x="368" y="208"/>
                    <a:pt x="368" y="208"/>
                    <a:pt x="368" y="208"/>
                  </a:cubicBezTo>
                  <a:cubicBezTo>
                    <a:pt x="368" y="209"/>
                    <a:pt x="368" y="210"/>
                    <a:pt x="368" y="210"/>
                  </a:cubicBezTo>
                  <a:cubicBezTo>
                    <a:pt x="368" y="211"/>
                    <a:pt x="368" y="211"/>
                    <a:pt x="369" y="211"/>
                  </a:cubicBezTo>
                  <a:cubicBezTo>
                    <a:pt x="370" y="211"/>
                    <a:pt x="372" y="212"/>
                    <a:pt x="375" y="212"/>
                  </a:cubicBezTo>
                  <a:cubicBezTo>
                    <a:pt x="385" y="212"/>
                    <a:pt x="385" y="212"/>
                    <a:pt x="385" y="212"/>
                  </a:cubicBezTo>
                  <a:cubicBezTo>
                    <a:pt x="388" y="213"/>
                    <a:pt x="390" y="213"/>
                    <a:pt x="391" y="213"/>
                  </a:cubicBezTo>
                  <a:cubicBezTo>
                    <a:pt x="391" y="213"/>
                    <a:pt x="391" y="212"/>
                    <a:pt x="392" y="212"/>
                  </a:cubicBezTo>
                  <a:cubicBezTo>
                    <a:pt x="392" y="212"/>
                    <a:pt x="392" y="211"/>
                    <a:pt x="392" y="210"/>
                  </a:cubicBezTo>
                  <a:cubicBezTo>
                    <a:pt x="392" y="210"/>
                    <a:pt x="392" y="210"/>
                    <a:pt x="392" y="210"/>
                  </a:cubicBezTo>
                  <a:cubicBezTo>
                    <a:pt x="393" y="210"/>
                    <a:pt x="393" y="210"/>
                    <a:pt x="393" y="210"/>
                  </a:cubicBezTo>
                  <a:cubicBezTo>
                    <a:pt x="394" y="210"/>
                    <a:pt x="394" y="210"/>
                    <a:pt x="394" y="210"/>
                  </a:cubicBezTo>
                  <a:cubicBezTo>
                    <a:pt x="393" y="211"/>
                    <a:pt x="393" y="213"/>
                    <a:pt x="393" y="216"/>
                  </a:cubicBezTo>
                  <a:cubicBezTo>
                    <a:pt x="393" y="218"/>
                    <a:pt x="393" y="220"/>
                    <a:pt x="393" y="222"/>
                  </a:cubicBezTo>
                  <a:cubicBezTo>
                    <a:pt x="393" y="222"/>
                    <a:pt x="393" y="222"/>
                    <a:pt x="393" y="222"/>
                  </a:cubicBezTo>
                  <a:cubicBezTo>
                    <a:pt x="391" y="222"/>
                    <a:pt x="391" y="222"/>
                    <a:pt x="391" y="222"/>
                  </a:cubicBezTo>
                  <a:cubicBezTo>
                    <a:pt x="391" y="222"/>
                    <a:pt x="391" y="222"/>
                    <a:pt x="391" y="222"/>
                  </a:cubicBezTo>
                  <a:cubicBezTo>
                    <a:pt x="391" y="220"/>
                    <a:pt x="391" y="219"/>
                    <a:pt x="391" y="219"/>
                  </a:cubicBezTo>
                  <a:cubicBezTo>
                    <a:pt x="391" y="219"/>
                    <a:pt x="391" y="219"/>
                    <a:pt x="390" y="219"/>
                  </a:cubicBezTo>
                  <a:cubicBezTo>
                    <a:pt x="389" y="218"/>
                    <a:pt x="388" y="218"/>
                    <a:pt x="384" y="218"/>
                  </a:cubicBezTo>
                  <a:cubicBezTo>
                    <a:pt x="374" y="217"/>
                    <a:pt x="374" y="217"/>
                    <a:pt x="374" y="217"/>
                  </a:cubicBezTo>
                  <a:cubicBezTo>
                    <a:pt x="371" y="217"/>
                    <a:pt x="369" y="217"/>
                    <a:pt x="368" y="217"/>
                  </a:cubicBezTo>
                  <a:cubicBezTo>
                    <a:pt x="368" y="217"/>
                    <a:pt x="368" y="217"/>
                    <a:pt x="368" y="218"/>
                  </a:cubicBezTo>
                  <a:cubicBezTo>
                    <a:pt x="368" y="218"/>
                    <a:pt x="367" y="219"/>
                    <a:pt x="367" y="220"/>
                  </a:cubicBezTo>
                  <a:cubicBezTo>
                    <a:pt x="367" y="220"/>
                    <a:pt x="367" y="220"/>
                    <a:pt x="367" y="220"/>
                  </a:cubicBezTo>
                  <a:lnTo>
                    <a:pt x="366" y="220"/>
                  </a:lnTo>
                  <a:close/>
                  <a:moveTo>
                    <a:pt x="376" y="206"/>
                  </a:moveTo>
                  <a:cubicBezTo>
                    <a:pt x="374" y="206"/>
                    <a:pt x="372" y="205"/>
                    <a:pt x="371" y="204"/>
                  </a:cubicBezTo>
                  <a:cubicBezTo>
                    <a:pt x="369" y="203"/>
                    <a:pt x="368" y="202"/>
                    <a:pt x="367" y="200"/>
                  </a:cubicBezTo>
                  <a:cubicBezTo>
                    <a:pt x="367" y="198"/>
                    <a:pt x="366" y="197"/>
                    <a:pt x="366" y="194"/>
                  </a:cubicBezTo>
                  <a:cubicBezTo>
                    <a:pt x="366" y="192"/>
                    <a:pt x="367" y="189"/>
                    <a:pt x="368" y="186"/>
                  </a:cubicBezTo>
                  <a:cubicBezTo>
                    <a:pt x="368" y="186"/>
                    <a:pt x="368" y="186"/>
                    <a:pt x="368" y="186"/>
                  </a:cubicBezTo>
                  <a:cubicBezTo>
                    <a:pt x="370" y="186"/>
                    <a:pt x="372" y="187"/>
                    <a:pt x="375" y="186"/>
                  </a:cubicBezTo>
                  <a:cubicBezTo>
                    <a:pt x="375" y="187"/>
                    <a:pt x="375" y="187"/>
                    <a:pt x="375" y="187"/>
                  </a:cubicBezTo>
                  <a:cubicBezTo>
                    <a:pt x="375" y="188"/>
                    <a:pt x="375" y="188"/>
                    <a:pt x="375" y="188"/>
                  </a:cubicBezTo>
                  <a:cubicBezTo>
                    <a:pt x="375" y="188"/>
                    <a:pt x="375" y="188"/>
                    <a:pt x="375" y="188"/>
                  </a:cubicBezTo>
                  <a:cubicBezTo>
                    <a:pt x="374" y="188"/>
                    <a:pt x="374" y="188"/>
                    <a:pt x="374" y="188"/>
                  </a:cubicBezTo>
                  <a:cubicBezTo>
                    <a:pt x="374" y="188"/>
                    <a:pt x="373" y="188"/>
                    <a:pt x="371" y="188"/>
                  </a:cubicBezTo>
                  <a:cubicBezTo>
                    <a:pt x="371" y="189"/>
                    <a:pt x="370" y="190"/>
                    <a:pt x="369" y="191"/>
                  </a:cubicBezTo>
                  <a:cubicBezTo>
                    <a:pt x="369" y="192"/>
                    <a:pt x="369" y="194"/>
                    <a:pt x="369" y="195"/>
                  </a:cubicBezTo>
                  <a:cubicBezTo>
                    <a:pt x="369" y="197"/>
                    <a:pt x="370" y="199"/>
                    <a:pt x="371" y="200"/>
                  </a:cubicBezTo>
                  <a:cubicBezTo>
                    <a:pt x="372" y="200"/>
                    <a:pt x="373" y="201"/>
                    <a:pt x="374" y="201"/>
                  </a:cubicBezTo>
                  <a:cubicBezTo>
                    <a:pt x="376" y="201"/>
                    <a:pt x="377" y="200"/>
                    <a:pt x="378" y="198"/>
                  </a:cubicBezTo>
                  <a:cubicBezTo>
                    <a:pt x="378" y="198"/>
                    <a:pt x="378" y="197"/>
                    <a:pt x="378" y="195"/>
                  </a:cubicBezTo>
                  <a:cubicBezTo>
                    <a:pt x="379" y="192"/>
                    <a:pt x="379" y="189"/>
                    <a:pt x="380" y="188"/>
                  </a:cubicBezTo>
                  <a:cubicBezTo>
                    <a:pt x="381" y="187"/>
                    <a:pt x="383" y="186"/>
                    <a:pt x="386" y="186"/>
                  </a:cubicBezTo>
                  <a:cubicBezTo>
                    <a:pt x="388" y="186"/>
                    <a:pt x="390" y="186"/>
                    <a:pt x="392" y="188"/>
                  </a:cubicBezTo>
                  <a:cubicBezTo>
                    <a:pt x="394" y="190"/>
                    <a:pt x="395" y="193"/>
                    <a:pt x="395" y="196"/>
                  </a:cubicBezTo>
                  <a:cubicBezTo>
                    <a:pt x="395" y="199"/>
                    <a:pt x="394" y="201"/>
                    <a:pt x="394" y="203"/>
                  </a:cubicBezTo>
                  <a:cubicBezTo>
                    <a:pt x="393" y="203"/>
                    <a:pt x="393" y="203"/>
                    <a:pt x="393" y="203"/>
                  </a:cubicBezTo>
                  <a:cubicBezTo>
                    <a:pt x="392" y="203"/>
                    <a:pt x="390" y="203"/>
                    <a:pt x="388" y="203"/>
                  </a:cubicBezTo>
                  <a:cubicBezTo>
                    <a:pt x="387" y="203"/>
                    <a:pt x="387" y="203"/>
                    <a:pt x="387" y="203"/>
                  </a:cubicBezTo>
                  <a:cubicBezTo>
                    <a:pt x="387" y="202"/>
                    <a:pt x="387" y="202"/>
                    <a:pt x="387" y="202"/>
                  </a:cubicBezTo>
                  <a:cubicBezTo>
                    <a:pt x="388" y="201"/>
                    <a:pt x="388" y="201"/>
                    <a:pt x="388" y="201"/>
                  </a:cubicBezTo>
                  <a:cubicBezTo>
                    <a:pt x="389" y="201"/>
                    <a:pt x="390" y="201"/>
                    <a:pt x="391" y="201"/>
                  </a:cubicBezTo>
                  <a:cubicBezTo>
                    <a:pt x="391" y="201"/>
                    <a:pt x="392" y="200"/>
                    <a:pt x="392" y="199"/>
                  </a:cubicBezTo>
                  <a:cubicBezTo>
                    <a:pt x="392" y="198"/>
                    <a:pt x="393" y="197"/>
                    <a:pt x="392" y="196"/>
                  </a:cubicBezTo>
                  <a:cubicBezTo>
                    <a:pt x="392" y="194"/>
                    <a:pt x="392" y="193"/>
                    <a:pt x="391" y="192"/>
                  </a:cubicBezTo>
                  <a:cubicBezTo>
                    <a:pt x="390" y="191"/>
                    <a:pt x="389" y="190"/>
                    <a:pt x="388" y="190"/>
                  </a:cubicBezTo>
                  <a:cubicBezTo>
                    <a:pt x="386" y="190"/>
                    <a:pt x="385" y="191"/>
                    <a:pt x="384" y="192"/>
                  </a:cubicBezTo>
                  <a:cubicBezTo>
                    <a:pt x="384" y="193"/>
                    <a:pt x="384" y="194"/>
                    <a:pt x="383" y="197"/>
                  </a:cubicBezTo>
                  <a:cubicBezTo>
                    <a:pt x="383" y="197"/>
                    <a:pt x="383" y="198"/>
                    <a:pt x="383" y="199"/>
                  </a:cubicBezTo>
                  <a:cubicBezTo>
                    <a:pt x="383" y="200"/>
                    <a:pt x="383" y="201"/>
                    <a:pt x="383" y="201"/>
                  </a:cubicBezTo>
                  <a:cubicBezTo>
                    <a:pt x="382" y="203"/>
                    <a:pt x="381" y="204"/>
                    <a:pt x="380" y="204"/>
                  </a:cubicBezTo>
                  <a:cubicBezTo>
                    <a:pt x="379" y="205"/>
                    <a:pt x="378" y="205"/>
                    <a:pt x="376" y="206"/>
                  </a:cubicBezTo>
                  <a:close/>
                  <a:moveTo>
                    <a:pt x="369" y="157"/>
                  </a:moveTo>
                  <a:cubicBezTo>
                    <a:pt x="367" y="157"/>
                    <a:pt x="365" y="157"/>
                    <a:pt x="363" y="158"/>
                  </a:cubicBezTo>
                  <a:cubicBezTo>
                    <a:pt x="363" y="158"/>
                    <a:pt x="363" y="158"/>
                    <a:pt x="363" y="158"/>
                  </a:cubicBezTo>
                  <a:cubicBezTo>
                    <a:pt x="359" y="144"/>
                    <a:pt x="359" y="144"/>
                    <a:pt x="359" y="144"/>
                  </a:cubicBezTo>
                  <a:cubicBezTo>
                    <a:pt x="358" y="142"/>
                    <a:pt x="358" y="141"/>
                    <a:pt x="358" y="140"/>
                  </a:cubicBezTo>
                  <a:cubicBezTo>
                    <a:pt x="358" y="139"/>
                    <a:pt x="358" y="139"/>
                    <a:pt x="358" y="139"/>
                  </a:cubicBezTo>
                  <a:cubicBezTo>
                    <a:pt x="358" y="139"/>
                    <a:pt x="358" y="139"/>
                    <a:pt x="358" y="139"/>
                  </a:cubicBezTo>
                  <a:cubicBezTo>
                    <a:pt x="358" y="139"/>
                    <a:pt x="358" y="139"/>
                    <a:pt x="358" y="139"/>
                  </a:cubicBezTo>
                  <a:cubicBezTo>
                    <a:pt x="359" y="140"/>
                    <a:pt x="360" y="140"/>
                    <a:pt x="360" y="140"/>
                  </a:cubicBezTo>
                  <a:cubicBezTo>
                    <a:pt x="360" y="140"/>
                    <a:pt x="361" y="140"/>
                    <a:pt x="362" y="140"/>
                  </a:cubicBezTo>
                  <a:cubicBezTo>
                    <a:pt x="367" y="139"/>
                    <a:pt x="367" y="139"/>
                    <a:pt x="367" y="139"/>
                  </a:cubicBezTo>
                  <a:cubicBezTo>
                    <a:pt x="376" y="136"/>
                    <a:pt x="376" y="136"/>
                    <a:pt x="376" y="136"/>
                  </a:cubicBezTo>
                  <a:cubicBezTo>
                    <a:pt x="379" y="135"/>
                    <a:pt x="381" y="135"/>
                    <a:pt x="382" y="134"/>
                  </a:cubicBezTo>
                  <a:cubicBezTo>
                    <a:pt x="382" y="134"/>
                    <a:pt x="382" y="134"/>
                    <a:pt x="382" y="133"/>
                  </a:cubicBezTo>
                  <a:cubicBezTo>
                    <a:pt x="382" y="133"/>
                    <a:pt x="382" y="133"/>
                    <a:pt x="382" y="131"/>
                  </a:cubicBezTo>
                  <a:cubicBezTo>
                    <a:pt x="382" y="131"/>
                    <a:pt x="382" y="131"/>
                    <a:pt x="382" y="131"/>
                  </a:cubicBezTo>
                  <a:cubicBezTo>
                    <a:pt x="383" y="131"/>
                    <a:pt x="383" y="131"/>
                    <a:pt x="383" y="131"/>
                  </a:cubicBezTo>
                  <a:cubicBezTo>
                    <a:pt x="383" y="131"/>
                    <a:pt x="383" y="131"/>
                    <a:pt x="383" y="131"/>
                  </a:cubicBezTo>
                  <a:cubicBezTo>
                    <a:pt x="384" y="132"/>
                    <a:pt x="384" y="134"/>
                    <a:pt x="385" y="137"/>
                  </a:cubicBezTo>
                  <a:cubicBezTo>
                    <a:pt x="385" y="139"/>
                    <a:pt x="387" y="143"/>
                    <a:pt x="389" y="150"/>
                  </a:cubicBezTo>
                  <a:cubicBezTo>
                    <a:pt x="389" y="150"/>
                    <a:pt x="389" y="150"/>
                    <a:pt x="389" y="150"/>
                  </a:cubicBezTo>
                  <a:cubicBezTo>
                    <a:pt x="386" y="150"/>
                    <a:pt x="386" y="150"/>
                    <a:pt x="386" y="150"/>
                  </a:cubicBezTo>
                  <a:cubicBezTo>
                    <a:pt x="386" y="150"/>
                    <a:pt x="385" y="150"/>
                    <a:pt x="385" y="151"/>
                  </a:cubicBezTo>
                  <a:cubicBezTo>
                    <a:pt x="383" y="151"/>
                    <a:pt x="383" y="151"/>
                    <a:pt x="383" y="151"/>
                  </a:cubicBezTo>
                  <a:cubicBezTo>
                    <a:pt x="383" y="151"/>
                    <a:pt x="383" y="151"/>
                    <a:pt x="383" y="151"/>
                  </a:cubicBezTo>
                  <a:cubicBezTo>
                    <a:pt x="382" y="150"/>
                    <a:pt x="382" y="150"/>
                    <a:pt x="382" y="150"/>
                  </a:cubicBezTo>
                  <a:cubicBezTo>
                    <a:pt x="383" y="150"/>
                    <a:pt x="383" y="150"/>
                    <a:pt x="383" y="150"/>
                  </a:cubicBezTo>
                  <a:cubicBezTo>
                    <a:pt x="384" y="149"/>
                    <a:pt x="385" y="149"/>
                    <a:pt x="385" y="148"/>
                  </a:cubicBezTo>
                  <a:cubicBezTo>
                    <a:pt x="386" y="148"/>
                    <a:pt x="385" y="148"/>
                    <a:pt x="385" y="146"/>
                  </a:cubicBezTo>
                  <a:cubicBezTo>
                    <a:pt x="385" y="145"/>
                    <a:pt x="385" y="144"/>
                    <a:pt x="384" y="143"/>
                  </a:cubicBezTo>
                  <a:cubicBezTo>
                    <a:pt x="384" y="142"/>
                    <a:pt x="384" y="141"/>
                    <a:pt x="383" y="140"/>
                  </a:cubicBezTo>
                  <a:cubicBezTo>
                    <a:pt x="382" y="140"/>
                    <a:pt x="380" y="141"/>
                    <a:pt x="378" y="141"/>
                  </a:cubicBezTo>
                  <a:cubicBezTo>
                    <a:pt x="374" y="142"/>
                    <a:pt x="374" y="142"/>
                    <a:pt x="374" y="142"/>
                  </a:cubicBezTo>
                  <a:cubicBezTo>
                    <a:pt x="374" y="143"/>
                    <a:pt x="375" y="144"/>
                    <a:pt x="375" y="145"/>
                  </a:cubicBezTo>
                  <a:cubicBezTo>
                    <a:pt x="375" y="147"/>
                    <a:pt x="375" y="147"/>
                    <a:pt x="375" y="147"/>
                  </a:cubicBezTo>
                  <a:cubicBezTo>
                    <a:pt x="376" y="148"/>
                    <a:pt x="376" y="149"/>
                    <a:pt x="376" y="149"/>
                  </a:cubicBezTo>
                  <a:cubicBezTo>
                    <a:pt x="377" y="149"/>
                    <a:pt x="377" y="149"/>
                    <a:pt x="379" y="149"/>
                  </a:cubicBezTo>
                  <a:cubicBezTo>
                    <a:pt x="379" y="149"/>
                    <a:pt x="379" y="149"/>
                    <a:pt x="379" y="149"/>
                  </a:cubicBezTo>
                  <a:cubicBezTo>
                    <a:pt x="379" y="150"/>
                    <a:pt x="379" y="150"/>
                    <a:pt x="379" y="150"/>
                  </a:cubicBezTo>
                  <a:cubicBezTo>
                    <a:pt x="379" y="150"/>
                    <a:pt x="379" y="150"/>
                    <a:pt x="379" y="150"/>
                  </a:cubicBezTo>
                  <a:cubicBezTo>
                    <a:pt x="378" y="151"/>
                    <a:pt x="377" y="151"/>
                    <a:pt x="376" y="151"/>
                  </a:cubicBezTo>
                  <a:cubicBezTo>
                    <a:pt x="374" y="152"/>
                    <a:pt x="373" y="152"/>
                    <a:pt x="371" y="152"/>
                  </a:cubicBezTo>
                  <a:cubicBezTo>
                    <a:pt x="371" y="152"/>
                    <a:pt x="371" y="152"/>
                    <a:pt x="371" y="152"/>
                  </a:cubicBezTo>
                  <a:cubicBezTo>
                    <a:pt x="371" y="151"/>
                    <a:pt x="371" y="151"/>
                    <a:pt x="371" y="151"/>
                  </a:cubicBezTo>
                  <a:cubicBezTo>
                    <a:pt x="371" y="151"/>
                    <a:pt x="371" y="151"/>
                    <a:pt x="371" y="151"/>
                  </a:cubicBezTo>
                  <a:cubicBezTo>
                    <a:pt x="372" y="150"/>
                    <a:pt x="373" y="150"/>
                    <a:pt x="373" y="150"/>
                  </a:cubicBezTo>
                  <a:cubicBezTo>
                    <a:pt x="374" y="150"/>
                    <a:pt x="374" y="149"/>
                    <a:pt x="373" y="148"/>
                  </a:cubicBezTo>
                  <a:cubicBezTo>
                    <a:pt x="373" y="147"/>
                    <a:pt x="373" y="146"/>
                    <a:pt x="373" y="145"/>
                  </a:cubicBezTo>
                  <a:cubicBezTo>
                    <a:pt x="373" y="145"/>
                    <a:pt x="372" y="144"/>
                    <a:pt x="372" y="143"/>
                  </a:cubicBezTo>
                  <a:cubicBezTo>
                    <a:pt x="366" y="145"/>
                    <a:pt x="366" y="145"/>
                    <a:pt x="366" y="145"/>
                  </a:cubicBezTo>
                  <a:cubicBezTo>
                    <a:pt x="365" y="145"/>
                    <a:pt x="363" y="146"/>
                    <a:pt x="362" y="146"/>
                  </a:cubicBezTo>
                  <a:cubicBezTo>
                    <a:pt x="363" y="149"/>
                    <a:pt x="363" y="149"/>
                    <a:pt x="363" y="149"/>
                  </a:cubicBezTo>
                  <a:cubicBezTo>
                    <a:pt x="364" y="152"/>
                    <a:pt x="364" y="154"/>
                    <a:pt x="365" y="155"/>
                  </a:cubicBezTo>
                  <a:cubicBezTo>
                    <a:pt x="365" y="155"/>
                    <a:pt x="365" y="155"/>
                    <a:pt x="365" y="155"/>
                  </a:cubicBezTo>
                  <a:cubicBezTo>
                    <a:pt x="365" y="155"/>
                    <a:pt x="366" y="155"/>
                    <a:pt x="366" y="155"/>
                  </a:cubicBezTo>
                  <a:cubicBezTo>
                    <a:pt x="369" y="155"/>
                    <a:pt x="369" y="155"/>
                    <a:pt x="369" y="155"/>
                  </a:cubicBezTo>
                  <a:cubicBezTo>
                    <a:pt x="369" y="155"/>
                    <a:pt x="369" y="155"/>
                    <a:pt x="369" y="155"/>
                  </a:cubicBezTo>
                  <a:cubicBezTo>
                    <a:pt x="369" y="156"/>
                    <a:pt x="369" y="156"/>
                    <a:pt x="369" y="156"/>
                  </a:cubicBezTo>
                  <a:lnTo>
                    <a:pt x="369" y="157"/>
                  </a:lnTo>
                  <a:close/>
                  <a:moveTo>
                    <a:pt x="380" y="127"/>
                  </a:moveTo>
                  <a:cubicBezTo>
                    <a:pt x="380" y="127"/>
                    <a:pt x="380" y="127"/>
                    <a:pt x="380" y="127"/>
                  </a:cubicBezTo>
                  <a:cubicBezTo>
                    <a:pt x="380" y="126"/>
                    <a:pt x="379" y="126"/>
                    <a:pt x="379" y="126"/>
                  </a:cubicBezTo>
                  <a:cubicBezTo>
                    <a:pt x="379" y="126"/>
                    <a:pt x="378" y="125"/>
                    <a:pt x="378" y="125"/>
                  </a:cubicBezTo>
                  <a:cubicBezTo>
                    <a:pt x="377" y="125"/>
                    <a:pt x="376" y="125"/>
                    <a:pt x="374" y="125"/>
                  </a:cubicBezTo>
                  <a:cubicBezTo>
                    <a:pt x="370" y="126"/>
                    <a:pt x="370" y="126"/>
                    <a:pt x="370" y="126"/>
                  </a:cubicBezTo>
                  <a:cubicBezTo>
                    <a:pt x="364" y="126"/>
                    <a:pt x="364" y="126"/>
                    <a:pt x="364" y="126"/>
                  </a:cubicBezTo>
                  <a:cubicBezTo>
                    <a:pt x="358" y="126"/>
                    <a:pt x="354" y="126"/>
                    <a:pt x="352" y="127"/>
                  </a:cubicBezTo>
                  <a:cubicBezTo>
                    <a:pt x="350" y="124"/>
                    <a:pt x="350" y="124"/>
                    <a:pt x="350" y="124"/>
                  </a:cubicBezTo>
                  <a:cubicBezTo>
                    <a:pt x="366" y="107"/>
                    <a:pt x="366" y="107"/>
                    <a:pt x="366" y="107"/>
                  </a:cubicBezTo>
                  <a:cubicBezTo>
                    <a:pt x="368" y="105"/>
                    <a:pt x="368" y="104"/>
                    <a:pt x="369" y="104"/>
                  </a:cubicBezTo>
                  <a:cubicBezTo>
                    <a:pt x="369" y="103"/>
                    <a:pt x="369" y="103"/>
                    <a:pt x="368" y="101"/>
                  </a:cubicBezTo>
                  <a:cubicBezTo>
                    <a:pt x="368" y="101"/>
                    <a:pt x="368" y="101"/>
                    <a:pt x="368" y="101"/>
                  </a:cubicBezTo>
                  <a:cubicBezTo>
                    <a:pt x="369" y="101"/>
                    <a:pt x="369" y="101"/>
                    <a:pt x="369" y="101"/>
                  </a:cubicBezTo>
                  <a:cubicBezTo>
                    <a:pt x="370" y="101"/>
                    <a:pt x="370" y="101"/>
                    <a:pt x="370" y="101"/>
                  </a:cubicBezTo>
                  <a:cubicBezTo>
                    <a:pt x="370" y="102"/>
                    <a:pt x="371" y="103"/>
                    <a:pt x="372" y="105"/>
                  </a:cubicBezTo>
                  <a:cubicBezTo>
                    <a:pt x="373" y="108"/>
                    <a:pt x="374" y="110"/>
                    <a:pt x="375" y="112"/>
                  </a:cubicBezTo>
                  <a:cubicBezTo>
                    <a:pt x="375" y="112"/>
                    <a:pt x="375" y="112"/>
                    <a:pt x="375" y="112"/>
                  </a:cubicBezTo>
                  <a:cubicBezTo>
                    <a:pt x="373" y="112"/>
                    <a:pt x="373" y="112"/>
                    <a:pt x="373" y="112"/>
                  </a:cubicBezTo>
                  <a:cubicBezTo>
                    <a:pt x="373" y="112"/>
                    <a:pt x="373" y="112"/>
                    <a:pt x="373" y="112"/>
                  </a:cubicBezTo>
                  <a:cubicBezTo>
                    <a:pt x="373" y="111"/>
                    <a:pt x="372" y="110"/>
                    <a:pt x="372" y="110"/>
                  </a:cubicBezTo>
                  <a:cubicBezTo>
                    <a:pt x="372" y="110"/>
                    <a:pt x="371" y="110"/>
                    <a:pt x="371" y="110"/>
                  </a:cubicBezTo>
                  <a:cubicBezTo>
                    <a:pt x="371" y="110"/>
                    <a:pt x="370" y="111"/>
                    <a:pt x="368" y="113"/>
                  </a:cubicBezTo>
                  <a:cubicBezTo>
                    <a:pt x="367" y="115"/>
                    <a:pt x="367" y="115"/>
                    <a:pt x="367" y="115"/>
                  </a:cubicBezTo>
                  <a:cubicBezTo>
                    <a:pt x="358" y="124"/>
                    <a:pt x="358" y="124"/>
                    <a:pt x="358" y="124"/>
                  </a:cubicBezTo>
                  <a:cubicBezTo>
                    <a:pt x="369" y="123"/>
                    <a:pt x="369" y="123"/>
                    <a:pt x="369" y="123"/>
                  </a:cubicBezTo>
                  <a:cubicBezTo>
                    <a:pt x="370" y="123"/>
                    <a:pt x="371" y="123"/>
                    <a:pt x="373" y="123"/>
                  </a:cubicBezTo>
                  <a:cubicBezTo>
                    <a:pt x="375" y="123"/>
                    <a:pt x="376" y="123"/>
                    <a:pt x="377" y="123"/>
                  </a:cubicBezTo>
                  <a:cubicBezTo>
                    <a:pt x="377" y="122"/>
                    <a:pt x="377" y="122"/>
                    <a:pt x="377" y="122"/>
                  </a:cubicBezTo>
                  <a:cubicBezTo>
                    <a:pt x="377" y="122"/>
                    <a:pt x="377" y="121"/>
                    <a:pt x="376" y="119"/>
                  </a:cubicBezTo>
                  <a:cubicBezTo>
                    <a:pt x="377" y="119"/>
                    <a:pt x="377" y="119"/>
                    <a:pt x="377" y="119"/>
                  </a:cubicBezTo>
                  <a:cubicBezTo>
                    <a:pt x="378" y="119"/>
                    <a:pt x="378" y="119"/>
                    <a:pt x="378" y="119"/>
                  </a:cubicBezTo>
                  <a:cubicBezTo>
                    <a:pt x="378" y="119"/>
                    <a:pt x="378" y="119"/>
                    <a:pt x="378" y="119"/>
                  </a:cubicBezTo>
                  <a:cubicBezTo>
                    <a:pt x="379" y="120"/>
                    <a:pt x="379" y="121"/>
                    <a:pt x="380" y="123"/>
                  </a:cubicBezTo>
                  <a:cubicBezTo>
                    <a:pt x="380" y="124"/>
                    <a:pt x="381" y="125"/>
                    <a:pt x="382" y="126"/>
                  </a:cubicBezTo>
                  <a:cubicBezTo>
                    <a:pt x="382" y="127"/>
                    <a:pt x="382" y="127"/>
                    <a:pt x="382" y="127"/>
                  </a:cubicBezTo>
                  <a:lnTo>
                    <a:pt x="380" y="127"/>
                  </a:lnTo>
                  <a:close/>
                  <a:moveTo>
                    <a:pt x="344" y="111"/>
                  </a:moveTo>
                  <a:cubicBezTo>
                    <a:pt x="344" y="111"/>
                    <a:pt x="344" y="111"/>
                    <a:pt x="344" y="111"/>
                  </a:cubicBezTo>
                  <a:cubicBezTo>
                    <a:pt x="343" y="110"/>
                    <a:pt x="342" y="108"/>
                    <a:pt x="341" y="106"/>
                  </a:cubicBezTo>
                  <a:cubicBezTo>
                    <a:pt x="339" y="104"/>
                    <a:pt x="338" y="102"/>
                    <a:pt x="337" y="101"/>
                  </a:cubicBezTo>
                  <a:cubicBezTo>
                    <a:pt x="337" y="101"/>
                    <a:pt x="337" y="101"/>
                    <a:pt x="337" y="101"/>
                  </a:cubicBezTo>
                  <a:cubicBezTo>
                    <a:pt x="339" y="100"/>
                    <a:pt x="339" y="100"/>
                    <a:pt x="339" y="100"/>
                  </a:cubicBezTo>
                  <a:cubicBezTo>
                    <a:pt x="339" y="100"/>
                    <a:pt x="339" y="100"/>
                    <a:pt x="339" y="100"/>
                  </a:cubicBezTo>
                  <a:cubicBezTo>
                    <a:pt x="340" y="101"/>
                    <a:pt x="340" y="102"/>
                    <a:pt x="340" y="102"/>
                  </a:cubicBezTo>
                  <a:cubicBezTo>
                    <a:pt x="340" y="102"/>
                    <a:pt x="341" y="102"/>
                    <a:pt x="341" y="102"/>
                  </a:cubicBezTo>
                  <a:cubicBezTo>
                    <a:pt x="342" y="102"/>
                    <a:pt x="344" y="101"/>
                    <a:pt x="346" y="99"/>
                  </a:cubicBezTo>
                  <a:cubicBezTo>
                    <a:pt x="355" y="94"/>
                    <a:pt x="355" y="94"/>
                    <a:pt x="355" y="94"/>
                  </a:cubicBezTo>
                  <a:cubicBezTo>
                    <a:pt x="357" y="92"/>
                    <a:pt x="359" y="91"/>
                    <a:pt x="360" y="90"/>
                  </a:cubicBezTo>
                  <a:cubicBezTo>
                    <a:pt x="360" y="90"/>
                    <a:pt x="360" y="90"/>
                    <a:pt x="360" y="89"/>
                  </a:cubicBezTo>
                  <a:cubicBezTo>
                    <a:pt x="360" y="89"/>
                    <a:pt x="359" y="88"/>
                    <a:pt x="359" y="87"/>
                  </a:cubicBezTo>
                  <a:cubicBezTo>
                    <a:pt x="359" y="87"/>
                    <a:pt x="359" y="87"/>
                    <a:pt x="359" y="87"/>
                  </a:cubicBezTo>
                  <a:cubicBezTo>
                    <a:pt x="360" y="86"/>
                    <a:pt x="360" y="86"/>
                    <a:pt x="360" y="86"/>
                  </a:cubicBezTo>
                  <a:cubicBezTo>
                    <a:pt x="360" y="86"/>
                    <a:pt x="360" y="86"/>
                    <a:pt x="360" y="86"/>
                  </a:cubicBezTo>
                  <a:cubicBezTo>
                    <a:pt x="361" y="87"/>
                    <a:pt x="362" y="89"/>
                    <a:pt x="363" y="91"/>
                  </a:cubicBezTo>
                  <a:cubicBezTo>
                    <a:pt x="365" y="94"/>
                    <a:pt x="366" y="95"/>
                    <a:pt x="367" y="96"/>
                  </a:cubicBezTo>
                  <a:cubicBezTo>
                    <a:pt x="366" y="97"/>
                    <a:pt x="366" y="97"/>
                    <a:pt x="366" y="97"/>
                  </a:cubicBezTo>
                  <a:cubicBezTo>
                    <a:pt x="365" y="97"/>
                    <a:pt x="365" y="97"/>
                    <a:pt x="365" y="97"/>
                  </a:cubicBezTo>
                  <a:cubicBezTo>
                    <a:pt x="365" y="97"/>
                    <a:pt x="365" y="97"/>
                    <a:pt x="365" y="97"/>
                  </a:cubicBezTo>
                  <a:cubicBezTo>
                    <a:pt x="364" y="96"/>
                    <a:pt x="364" y="96"/>
                    <a:pt x="364" y="95"/>
                  </a:cubicBezTo>
                  <a:cubicBezTo>
                    <a:pt x="363" y="95"/>
                    <a:pt x="363" y="95"/>
                    <a:pt x="363" y="95"/>
                  </a:cubicBezTo>
                  <a:cubicBezTo>
                    <a:pt x="362" y="96"/>
                    <a:pt x="360" y="97"/>
                    <a:pt x="358" y="98"/>
                  </a:cubicBezTo>
                  <a:cubicBezTo>
                    <a:pt x="349" y="104"/>
                    <a:pt x="349" y="104"/>
                    <a:pt x="349" y="104"/>
                  </a:cubicBezTo>
                  <a:cubicBezTo>
                    <a:pt x="347" y="105"/>
                    <a:pt x="345" y="107"/>
                    <a:pt x="344" y="107"/>
                  </a:cubicBezTo>
                  <a:cubicBezTo>
                    <a:pt x="344" y="107"/>
                    <a:pt x="344" y="108"/>
                    <a:pt x="344" y="108"/>
                  </a:cubicBezTo>
                  <a:cubicBezTo>
                    <a:pt x="344" y="108"/>
                    <a:pt x="345" y="109"/>
                    <a:pt x="345" y="110"/>
                  </a:cubicBezTo>
                  <a:cubicBezTo>
                    <a:pt x="345" y="110"/>
                    <a:pt x="345" y="110"/>
                    <a:pt x="345" y="110"/>
                  </a:cubicBezTo>
                  <a:lnTo>
                    <a:pt x="344" y="111"/>
                  </a:lnTo>
                  <a:close/>
                  <a:moveTo>
                    <a:pt x="357" y="83"/>
                  </a:moveTo>
                  <a:cubicBezTo>
                    <a:pt x="357" y="83"/>
                    <a:pt x="357" y="83"/>
                    <a:pt x="357" y="83"/>
                  </a:cubicBezTo>
                  <a:cubicBezTo>
                    <a:pt x="356" y="82"/>
                    <a:pt x="355" y="81"/>
                    <a:pt x="355" y="81"/>
                  </a:cubicBezTo>
                  <a:cubicBezTo>
                    <a:pt x="355" y="81"/>
                    <a:pt x="354" y="81"/>
                    <a:pt x="354" y="81"/>
                  </a:cubicBezTo>
                  <a:cubicBezTo>
                    <a:pt x="353" y="82"/>
                    <a:pt x="352" y="83"/>
                    <a:pt x="349" y="85"/>
                  </a:cubicBezTo>
                  <a:cubicBezTo>
                    <a:pt x="343" y="90"/>
                    <a:pt x="343" y="90"/>
                    <a:pt x="343" y="90"/>
                  </a:cubicBezTo>
                  <a:cubicBezTo>
                    <a:pt x="339" y="94"/>
                    <a:pt x="336" y="96"/>
                    <a:pt x="335" y="97"/>
                  </a:cubicBezTo>
                  <a:cubicBezTo>
                    <a:pt x="335" y="97"/>
                    <a:pt x="335" y="97"/>
                    <a:pt x="335" y="97"/>
                  </a:cubicBezTo>
                  <a:cubicBezTo>
                    <a:pt x="334" y="96"/>
                    <a:pt x="334" y="95"/>
                    <a:pt x="333" y="94"/>
                  </a:cubicBezTo>
                  <a:cubicBezTo>
                    <a:pt x="334" y="89"/>
                    <a:pt x="335" y="80"/>
                    <a:pt x="337" y="67"/>
                  </a:cubicBezTo>
                  <a:cubicBezTo>
                    <a:pt x="328" y="76"/>
                    <a:pt x="328" y="76"/>
                    <a:pt x="328" y="76"/>
                  </a:cubicBezTo>
                  <a:cubicBezTo>
                    <a:pt x="326" y="78"/>
                    <a:pt x="324" y="79"/>
                    <a:pt x="324" y="80"/>
                  </a:cubicBezTo>
                  <a:cubicBezTo>
                    <a:pt x="323" y="80"/>
                    <a:pt x="323" y="80"/>
                    <a:pt x="324" y="81"/>
                  </a:cubicBezTo>
                  <a:cubicBezTo>
                    <a:pt x="324" y="81"/>
                    <a:pt x="324" y="82"/>
                    <a:pt x="325" y="83"/>
                  </a:cubicBezTo>
                  <a:cubicBezTo>
                    <a:pt x="325" y="83"/>
                    <a:pt x="325" y="83"/>
                    <a:pt x="325" y="83"/>
                  </a:cubicBezTo>
                  <a:cubicBezTo>
                    <a:pt x="324" y="84"/>
                    <a:pt x="324" y="84"/>
                    <a:pt x="324" y="84"/>
                  </a:cubicBezTo>
                  <a:cubicBezTo>
                    <a:pt x="324" y="84"/>
                    <a:pt x="324" y="84"/>
                    <a:pt x="324" y="84"/>
                  </a:cubicBezTo>
                  <a:cubicBezTo>
                    <a:pt x="323" y="82"/>
                    <a:pt x="322" y="81"/>
                    <a:pt x="321" y="80"/>
                  </a:cubicBezTo>
                  <a:cubicBezTo>
                    <a:pt x="320" y="79"/>
                    <a:pt x="319" y="78"/>
                    <a:pt x="318" y="77"/>
                  </a:cubicBezTo>
                  <a:cubicBezTo>
                    <a:pt x="318" y="77"/>
                    <a:pt x="318" y="77"/>
                    <a:pt x="318" y="77"/>
                  </a:cubicBezTo>
                  <a:cubicBezTo>
                    <a:pt x="319" y="76"/>
                    <a:pt x="319" y="76"/>
                    <a:pt x="319" y="76"/>
                  </a:cubicBezTo>
                  <a:cubicBezTo>
                    <a:pt x="319" y="76"/>
                    <a:pt x="319" y="76"/>
                    <a:pt x="319" y="76"/>
                  </a:cubicBezTo>
                  <a:cubicBezTo>
                    <a:pt x="320" y="77"/>
                    <a:pt x="321" y="78"/>
                    <a:pt x="321" y="78"/>
                  </a:cubicBezTo>
                  <a:cubicBezTo>
                    <a:pt x="321" y="78"/>
                    <a:pt x="322" y="78"/>
                    <a:pt x="322" y="78"/>
                  </a:cubicBezTo>
                  <a:cubicBezTo>
                    <a:pt x="323" y="77"/>
                    <a:pt x="324" y="76"/>
                    <a:pt x="327" y="74"/>
                  </a:cubicBezTo>
                  <a:cubicBezTo>
                    <a:pt x="334" y="67"/>
                    <a:pt x="334" y="67"/>
                    <a:pt x="334" y="67"/>
                  </a:cubicBezTo>
                  <a:cubicBezTo>
                    <a:pt x="337" y="65"/>
                    <a:pt x="338" y="64"/>
                    <a:pt x="339" y="63"/>
                  </a:cubicBezTo>
                  <a:cubicBezTo>
                    <a:pt x="339" y="63"/>
                    <a:pt x="339" y="63"/>
                    <a:pt x="339" y="62"/>
                  </a:cubicBezTo>
                  <a:cubicBezTo>
                    <a:pt x="339" y="62"/>
                    <a:pt x="338" y="62"/>
                    <a:pt x="337" y="61"/>
                  </a:cubicBezTo>
                  <a:cubicBezTo>
                    <a:pt x="337" y="60"/>
                    <a:pt x="337" y="60"/>
                    <a:pt x="337" y="60"/>
                  </a:cubicBezTo>
                  <a:cubicBezTo>
                    <a:pt x="338" y="59"/>
                    <a:pt x="338" y="59"/>
                    <a:pt x="338" y="59"/>
                  </a:cubicBezTo>
                  <a:cubicBezTo>
                    <a:pt x="339" y="59"/>
                    <a:pt x="339" y="59"/>
                    <a:pt x="339" y="59"/>
                  </a:cubicBezTo>
                  <a:cubicBezTo>
                    <a:pt x="339" y="60"/>
                    <a:pt x="340" y="61"/>
                    <a:pt x="341" y="62"/>
                  </a:cubicBezTo>
                  <a:cubicBezTo>
                    <a:pt x="342" y="63"/>
                    <a:pt x="343" y="64"/>
                    <a:pt x="344" y="65"/>
                  </a:cubicBezTo>
                  <a:cubicBezTo>
                    <a:pt x="342" y="73"/>
                    <a:pt x="341" y="81"/>
                    <a:pt x="339" y="90"/>
                  </a:cubicBezTo>
                  <a:cubicBezTo>
                    <a:pt x="348" y="83"/>
                    <a:pt x="348" y="83"/>
                    <a:pt x="348" y="83"/>
                  </a:cubicBezTo>
                  <a:cubicBezTo>
                    <a:pt x="350" y="81"/>
                    <a:pt x="352" y="80"/>
                    <a:pt x="352" y="79"/>
                  </a:cubicBezTo>
                  <a:cubicBezTo>
                    <a:pt x="352" y="79"/>
                    <a:pt x="352" y="78"/>
                    <a:pt x="352" y="78"/>
                  </a:cubicBezTo>
                  <a:cubicBezTo>
                    <a:pt x="352" y="78"/>
                    <a:pt x="352" y="77"/>
                    <a:pt x="351" y="76"/>
                  </a:cubicBezTo>
                  <a:cubicBezTo>
                    <a:pt x="351" y="76"/>
                    <a:pt x="351" y="76"/>
                    <a:pt x="351" y="76"/>
                  </a:cubicBezTo>
                  <a:cubicBezTo>
                    <a:pt x="352" y="75"/>
                    <a:pt x="352" y="75"/>
                    <a:pt x="352" y="75"/>
                  </a:cubicBezTo>
                  <a:cubicBezTo>
                    <a:pt x="352" y="75"/>
                    <a:pt x="352" y="75"/>
                    <a:pt x="352" y="75"/>
                  </a:cubicBezTo>
                  <a:cubicBezTo>
                    <a:pt x="353" y="76"/>
                    <a:pt x="354" y="77"/>
                    <a:pt x="355" y="78"/>
                  </a:cubicBezTo>
                  <a:cubicBezTo>
                    <a:pt x="356" y="80"/>
                    <a:pt x="357" y="81"/>
                    <a:pt x="358" y="82"/>
                  </a:cubicBezTo>
                  <a:cubicBezTo>
                    <a:pt x="358" y="82"/>
                    <a:pt x="358" y="82"/>
                    <a:pt x="358" y="82"/>
                  </a:cubicBezTo>
                  <a:lnTo>
                    <a:pt x="357" y="83"/>
                  </a:lnTo>
                  <a:close/>
                  <a:moveTo>
                    <a:pt x="334" y="57"/>
                  </a:moveTo>
                  <a:cubicBezTo>
                    <a:pt x="334" y="57"/>
                    <a:pt x="334" y="57"/>
                    <a:pt x="334" y="57"/>
                  </a:cubicBezTo>
                  <a:cubicBezTo>
                    <a:pt x="332" y="56"/>
                    <a:pt x="331" y="55"/>
                    <a:pt x="331" y="56"/>
                  </a:cubicBezTo>
                  <a:cubicBezTo>
                    <a:pt x="330" y="56"/>
                    <a:pt x="330" y="57"/>
                    <a:pt x="329" y="58"/>
                  </a:cubicBezTo>
                  <a:cubicBezTo>
                    <a:pt x="328" y="59"/>
                    <a:pt x="327" y="60"/>
                    <a:pt x="326" y="62"/>
                  </a:cubicBezTo>
                  <a:cubicBezTo>
                    <a:pt x="322" y="66"/>
                    <a:pt x="322" y="66"/>
                    <a:pt x="322" y="66"/>
                  </a:cubicBezTo>
                  <a:cubicBezTo>
                    <a:pt x="319" y="69"/>
                    <a:pt x="317" y="71"/>
                    <a:pt x="315" y="71"/>
                  </a:cubicBezTo>
                  <a:cubicBezTo>
                    <a:pt x="312" y="71"/>
                    <a:pt x="309" y="70"/>
                    <a:pt x="306" y="68"/>
                  </a:cubicBezTo>
                  <a:cubicBezTo>
                    <a:pt x="304" y="66"/>
                    <a:pt x="302" y="64"/>
                    <a:pt x="301" y="62"/>
                  </a:cubicBezTo>
                  <a:cubicBezTo>
                    <a:pt x="301" y="60"/>
                    <a:pt x="301" y="58"/>
                    <a:pt x="302" y="57"/>
                  </a:cubicBezTo>
                  <a:cubicBezTo>
                    <a:pt x="302" y="56"/>
                    <a:pt x="304" y="53"/>
                    <a:pt x="307" y="50"/>
                  </a:cubicBezTo>
                  <a:cubicBezTo>
                    <a:pt x="310" y="46"/>
                    <a:pt x="310" y="46"/>
                    <a:pt x="310" y="46"/>
                  </a:cubicBezTo>
                  <a:cubicBezTo>
                    <a:pt x="312" y="44"/>
                    <a:pt x="313" y="42"/>
                    <a:pt x="314" y="41"/>
                  </a:cubicBezTo>
                  <a:cubicBezTo>
                    <a:pt x="314" y="41"/>
                    <a:pt x="314" y="41"/>
                    <a:pt x="314" y="40"/>
                  </a:cubicBezTo>
                  <a:cubicBezTo>
                    <a:pt x="314" y="40"/>
                    <a:pt x="313" y="40"/>
                    <a:pt x="312" y="39"/>
                  </a:cubicBezTo>
                  <a:cubicBezTo>
                    <a:pt x="312" y="38"/>
                    <a:pt x="312" y="38"/>
                    <a:pt x="312" y="38"/>
                  </a:cubicBezTo>
                  <a:cubicBezTo>
                    <a:pt x="313" y="37"/>
                    <a:pt x="313" y="37"/>
                    <a:pt x="313" y="37"/>
                  </a:cubicBezTo>
                  <a:cubicBezTo>
                    <a:pt x="313" y="37"/>
                    <a:pt x="313" y="37"/>
                    <a:pt x="313" y="37"/>
                  </a:cubicBezTo>
                  <a:cubicBezTo>
                    <a:pt x="314" y="38"/>
                    <a:pt x="315" y="40"/>
                    <a:pt x="318" y="41"/>
                  </a:cubicBezTo>
                  <a:cubicBezTo>
                    <a:pt x="320" y="43"/>
                    <a:pt x="321" y="44"/>
                    <a:pt x="322" y="45"/>
                  </a:cubicBezTo>
                  <a:cubicBezTo>
                    <a:pt x="322" y="45"/>
                    <a:pt x="322" y="45"/>
                    <a:pt x="322" y="45"/>
                  </a:cubicBezTo>
                  <a:cubicBezTo>
                    <a:pt x="321" y="46"/>
                    <a:pt x="321" y="46"/>
                    <a:pt x="321" y="46"/>
                  </a:cubicBezTo>
                  <a:cubicBezTo>
                    <a:pt x="321" y="46"/>
                    <a:pt x="321" y="46"/>
                    <a:pt x="321" y="46"/>
                  </a:cubicBezTo>
                  <a:cubicBezTo>
                    <a:pt x="320" y="45"/>
                    <a:pt x="319" y="45"/>
                    <a:pt x="319" y="45"/>
                  </a:cubicBezTo>
                  <a:cubicBezTo>
                    <a:pt x="319" y="45"/>
                    <a:pt x="319" y="45"/>
                    <a:pt x="318" y="45"/>
                  </a:cubicBezTo>
                  <a:cubicBezTo>
                    <a:pt x="318" y="46"/>
                    <a:pt x="316" y="47"/>
                    <a:pt x="314" y="49"/>
                  </a:cubicBezTo>
                  <a:cubicBezTo>
                    <a:pt x="312" y="52"/>
                    <a:pt x="312" y="52"/>
                    <a:pt x="312" y="52"/>
                  </a:cubicBezTo>
                  <a:cubicBezTo>
                    <a:pt x="309" y="56"/>
                    <a:pt x="307" y="59"/>
                    <a:pt x="307" y="60"/>
                  </a:cubicBezTo>
                  <a:cubicBezTo>
                    <a:pt x="306" y="62"/>
                    <a:pt x="307" y="64"/>
                    <a:pt x="309" y="66"/>
                  </a:cubicBezTo>
                  <a:cubicBezTo>
                    <a:pt x="311" y="68"/>
                    <a:pt x="313" y="68"/>
                    <a:pt x="314" y="68"/>
                  </a:cubicBezTo>
                  <a:cubicBezTo>
                    <a:pt x="315" y="68"/>
                    <a:pt x="316" y="68"/>
                    <a:pt x="316" y="68"/>
                  </a:cubicBezTo>
                  <a:cubicBezTo>
                    <a:pt x="317" y="68"/>
                    <a:pt x="318" y="67"/>
                    <a:pt x="318" y="66"/>
                  </a:cubicBezTo>
                  <a:cubicBezTo>
                    <a:pt x="319" y="66"/>
                    <a:pt x="320" y="65"/>
                    <a:pt x="321" y="64"/>
                  </a:cubicBezTo>
                  <a:cubicBezTo>
                    <a:pt x="323" y="61"/>
                    <a:pt x="323" y="61"/>
                    <a:pt x="323" y="61"/>
                  </a:cubicBezTo>
                  <a:cubicBezTo>
                    <a:pt x="325" y="58"/>
                    <a:pt x="327" y="57"/>
                    <a:pt x="328" y="56"/>
                  </a:cubicBezTo>
                  <a:cubicBezTo>
                    <a:pt x="328" y="55"/>
                    <a:pt x="329" y="54"/>
                    <a:pt x="329" y="54"/>
                  </a:cubicBezTo>
                  <a:cubicBezTo>
                    <a:pt x="329" y="54"/>
                    <a:pt x="329" y="53"/>
                    <a:pt x="329" y="53"/>
                  </a:cubicBezTo>
                  <a:cubicBezTo>
                    <a:pt x="329" y="53"/>
                    <a:pt x="328" y="52"/>
                    <a:pt x="327" y="51"/>
                  </a:cubicBezTo>
                  <a:cubicBezTo>
                    <a:pt x="327" y="51"/>
                    <a:pt x="327" y="51"/>
                    <a:pt x="327" y="51"/>
                  </a:cubicBezTo>
                  <a:cubicBezTo>
                    <a:pt x="328" y="50"/>
                    <a:pt x="328" y="50"/>
                    <a:pt x="328" y="50"/>
                  </a:cubicBezTo>
                  <a:cubicBezTo>
                    <a:pt x="328" y="50"/>
                    <a:pt x="328" y="50"/>
                    <a:pt x="328" y="50"/>
                  </a:cubicBezTo>
                  <a:cubicBezTo>
                    <a:pt x="329" y="51"/>
                    <a:pt x="330" y="51"/>
                    <a:pt x="331" y="52"/>
                  </a:cubicBezTo>
                  <a:cubicBezTo>
                    <a:pt x="331" y="53"/>
                    <a:pt x="333" y="54"/>
                    <a:pt x="335" y="55"/>
                  </a:cubicBezTo>
                  <a:cubicBezTo>
                    <a:pt x="335" y="56"/>
                    <a:pt x="335" y="56"/>
                    <a:pt x="335" y="56"/>
                  </a:cubicBezTo>
                  <a:lnTo>
                    <a:pt x="334" y="57"/>
                  </a:lnTo>
                  <a:close/>
                  <a:moveTo>
                    <a:pt x="290" y="50"/>
                  </a:moveTo>
                  <a:cubicBezTo>
                    <a:pt x="288" y="51"/>
                    <a:pt x="288" y="51"/>
                    <a:pt x="288" y="51"/>
                  </a:cubicBezTo>
                  <a:cubicBezTo>
                    <a:pt x="285" y="52"/>
                    <a:pt x="282" y="51"/>
                    <a:pt x="279" y="49"/>
                  </a:cubicBezTo>
                  <a:cubicBezTo>
                    <a:pt x="273" y="46"/>
                    <a:pt x="270" y="42"/>
                    <a:pt x="270" y="37"/>
                  </a:cubicBezTo>
                  <a:cubicBezTo>
                    <a:pt x="270" y="34"/>
                    <a:pt x="271" y="32"/>
                    <a:pt x="272" y="30"/>
                  </a:cubicBezTo>
                  <a:cubicBezTo>
                    <a:pt x="274" y="26"/>
                    <a:pt x="277" y="23"/>
                    <a:pt x="280" y="23"/>
                  </a:cubicBezTo>
                  <a:cubicBezTo>
                    <a:pt x="284" y="22"/>
                    <a:pt x="288" y="22"/>
                    <a:pt x="292" y="24"/>
                  </a:cubicBezTo>
                  <a:cubicBezTo>
                    <a:pt x="295" y="26"/>
                    <a:pt x="298" y="28"/>
                    <a:pt x="300" y="30"/>
                  </a:cubicBezTo>
                  <a:cubicBezTo>
                    <a:pt x="300" y="30"/>
                    <a:pt x="300" y="30"/>
                    <a:pt x="300" y="30"/>
                  </a:cubicBezTo>
                  <a:cubicBezTo>
                    <a:pt x="299" y="32"/>
                    <a:pt x="298" y="33"/>
                    <a:pt x="296" y="36"/>
                  </a:cubicBezTo>
                  <a:cubicBezTo>
                    <a:pt x="296" y="36"/>
                    <a:pt x="296" y="36"/>
                    <a:pt x="296" y="36"/>
                  </a:cubicBezTo>
                  <a:cubicBezTo>
                    <a:pt x="295" y="35"/>
                    <a:pt x="295" y="35"/>
                    <a:pt x="295" y="35"/>
                  </a:cubicBezTo>
                  <a:cubicBezTo>
                    <a:pt x="295" y="35"/>
                    <a:pt x="295" y="35"/>
                    <a:pt x="295" y="35"/>
                  </a:cubicBezTo>
                  <a:cubicBezTo>
                    <a:pt x="296" y="33"/>
                    <a:pt x="296" y="32"/>
                    <a:pt x="296" y="32"/>
                  </a:cubicBezTo>
                  <a:cubicBezTo>
                    <a:pt x="296" y="30"/>
                    <a:pt x="294" y="28"/>
                    <a:pt x="291" y="26"/>
                  </a:cubicBezTo>
                  <a:cubicBezTo>
                    <a:pt x="289" y="25"/>
                    <a:pt x="286" y="25"/>
                    <a:pt x="284" y="26"/>
                  </a:cubicBezTo>
                  <a:cubicBezTo>
                    <a:pt x="281" y="27"/>
                    <a:pt x="279" y="29"/>
                    <a:pt x="278" y="32"/>
                  </a:cubicBezTo>
                  <a:cubicBezTo>
                    <a:pt x="276" y="36"/>
                    <a:pt x="275" y="39"/>
                    <a:pt x="277" y="43"/>
                  </a:cubicBezTo>
                  <a:cubicBezTo>
                    <a:pt x="278" y="45"/>
                    <a:pt x="280" y="47"/>
                    <a:pt x="282" y="48"/>
                  </a:cubicBezTo>
                  <a:cubicBezTo>
                    <a:pt x="284" y="49"/>
                    <a:pt x="287" y="50"/>
                    <a:pt x="290" y="50"/>
                  </a:cubicBezTo>
                  <a:close/>
                  <a:moveTo>
                    <a:pt x="264" y="41"/>
                  </a:moveTo>
                  <a:cubicBezTo>
                    <a:pt x="264" y="41"/>
                    <a:pt x="264" y="41"/>
                    <a:pt x="264" y="41"/>
                  </a:cubicBezTo>
                  <a:cubicBezTo>
                    <a:pt x="263" y="41"/>
                    <a:pt x="261" y="40"/>
                    <a:pt x="259" y="39"/>
                  </a:cubicBezTo>
                  <a:cubicBezTo>
                    <a:pt x="256" y="38"/>
                    <a:pt x="254" y="37"/>
                    <a:pt x="253" y="37"/>
                  </a:cubicBezTo>
                  <a:cubicBezTo>
                    <a:pt x="253" y="37"/>
                    <a:pt x="253" y="37"/>
                    <a:pt x="253" y="37"/>
                  </a:cubicBezTo>
                  <a:cubicBezTo>
                    <a:pt x="253" y="35"/>
                    <a:pt x="253" y="35"/>
                    <a:pt x="253" y="35"/>
                  </a:cubicBezTo>
                  <a:cubicBezTo>
                    <a:pt x="254" y="35"/>
                    <a:pt x="254" y="35"/>
                    <a:pt x="254" y="35"/>
                  </a:cubicBezTo>
                  <a:cubicBezTo>
                    <a:pt x="255" y="36"/>
                    <a:pt x="256" y="36"/>
                    <a:pt x="256" y="36"/>
                  </a:cubicBezTo>
                  <a:cubicBezTo>
                    <a:pt x="256" y="36"/>
                    <a:pt x="257" y="36"/>
                    <a:pt x="257" y="35"/>
                  </a:cubicBezTo>
                  <a:cubicBezTo>
                    <a:pt x="257" y="35"/>
                    <a:pt x="258" y="33"/>
                    <a:pt x="259" y="30"/>
                  </a:cubicBezTo>
                  <a:cubicBezTo>
                    <a:pt x="263" y="21"/>
                    <a:pt x="263" y="21"/>
                    <a:pt x="263" y="21"/>
                  </a:cubicBezTo>
                  <a:cubicBezTo>
                    <a:pt x="264" y="18"/>
                    <a:pt x="264" y="16"/>
                    <a:pt x="265" y="15"/>
                  </a:cubicBezTo>
                  <a:cubicBezTo>
                    <a:pt x="265" y="15"/>
                    <a:pt x="265" y="14"/>
                    <a:pt x="264" y="14"/>
                  </a:cubicBezTo>
                  <a:cubicBezTo>
                    <a:pt x="264" y="14"/>
                    <a:pt x="263" y="14"/>
                    <a:pt x="262" y="13"/>
                  </a:cubicBezTo>
                  <a:cubicBezTo>
                    <a:pt x="262" y="13"/>
                    <a:pt x="262" y="13"/>
                    <a:pt x="262" y="13"/>
                  </a:cubicBezTo>
                  <a:cubicBezTo>
                    <a:pt x="263" y="12"/>
                    <a:pt x="263" y="12"/>
                    <a:pt x="263" y="12"/>
                  </a:cubicBezTo>
                  <a:cubicBezTo>
                    <a:pt x="263" y="12"/>
                    <a:pt x="263" y="12"/>
                    <a:pt x="263" y="12"/>
                  </a:cubicBezTo>
                  <a:cubicBezTo>
                    <a:pt x="264" y="12"/>
                    <a:pt x="266" y="13"/>
                    <a:pt x="268" y="14"/>
                  </a:cubicBezTo>
                  <a:cubicBezTo>
                    <a:pt x="271" y="15"/>
                    <a:pt x="273" y="15"/>
                    <a:pt x="274" y="16"/>
                  </a:cubicBezTo>
                  <a:cubicBezTo>
                    <a:pt x="274" y="16"/>
                    <a:pt x="274" y="16"/>
                    <a:pt x="274" y="16"/>
                  </a:cubicBezTo>
                  <a:cubicBezTo>
                    <a:pt x="273" y="17"/>
                    <a:pt x="273" y="17"/>
                    <a:pt x="273" y="17"/>
                  </a:cubicBezTo>
                  <a:cubicBezTo>
                    <a:pt x="273" y="17"/>
                    <a:pt x="273" y="17"/>
                    <a:pt x="273" y="17"/>
                  </a:cubicBezTo>
                  <a:cubicBezTo>
                    <a:pt x="272" y="17"/>
                    <a:pt x="271" y="17"/>
                    <a:pt x="271" y="17"/>
                  </a:cubicBezTo>
                  <a:cubicBezTo>
                    <a:pt x="271" y="17"/>
                    <a:pt x="270" y="17"/>
                    <a:pt x="270" y="17"/>
                  </a:cubicBezTo>
                  <a:cubicBezTo>
                    <a:pt x="270" y="18"/>
                    <a:pt x="269" y="20"/>
                    <a:pt x="268" y="23"/>
                  </a:cubicBezTo>
                  <a:cubicBezTo>
                    <a:pt x="264" y="32"/>
                    <a:pt x="264" y="32"/>
                    <a:pt x="264" y="32"/>
                  </a:cubicBezTo>
                  <a:cubicBezTo>
                    <a:pt x="263" y="35"/>
                    <a:pt x="262" y="37"/>
                    <a:pt x="262" y="38"/>
                  </a:cubicBezTo>
                  <a:cubicBezTo>
                    <a:pt x="262" y="38"/>
                    <a:pt x="262" y="38"/>
                    <a:pt x="263" y="39"/>
                  </a:cubicBezTo>
                  <a:cubicBezTo>
                    <a:pt x="263" y="39"/>
                    <a:pt x="264" y="39"/>
                    <a:pt x="265" y="40"/>
                  </a:cubicBezTo>
                  <a:cubicBezTo>
                    <a:pt x="265" y="40"/>
                    <a:pt x="265" y="40"/>
                    <a:pt x="265" y="40"/>
                  </a:cubicBezTo>
                  <a:lnTo>
                    <a:pt x="264" y="41"/>
                  </a:lnTo>
                  <a:close/>
                  <a:moveTo>
                    <a:pt x="258" y="11"/>
                  </a:moveTo>
                  <a:cubicBezTo>
                    <a:pt x="258" y="11"/>
                    <a:pt x="258" y="11"/>
                    <a:pt x="258" y="11"/>
                  </a:cubicBezTo>
                  <a:cubicBezTo>
                    <a:pt x="257" y="11"/>
                    <a:pt x="256" y="11"/>
                    <a:pt x="256" y="11"/>
                  </a:cubicBezTo>
                  <a:cubicBezTo>
                    <a:pt x="255" y="11"/>
                    <a:pt x="255" y="11"/>
                    <a:pt x="255" y="11"/>
                  </a:cubicBezTo>
                  <a:cubicBezTo>
                    <a:pt x="254" y="12"/>
                    <a:pt x="254" y="14"/>
                    <a:pt x="253" y="17"/>
                  </a:cubicBezTo>
                  <a:cubicBezTo>
                    <a:pt x="251" y="25"/>
                    <a:pt x="251" y="25"/>
                    <a:pt x="251" y="25"/>
                  </a:cubicBezTo>
                  <a:cubicBezTo>
                    <a:pt x="250" y="30"/>
                    <a:pt x="249" y="34"/>
                    <a:pt x="249" y="35"/>
                  </a:cubicBezTo>
                  <a:cubicBezTo>
                    <a:pt x="249" y="36"/>
                    <a:pt x="249" y="36"/>
                    <a:pt x="249" y="36"/>
                  </a:cubicBezTo>
                  <a:cubicBezTo>
                    <a:pt x="248" y="35"/>
                    <a:pt x="247" y="35"/>
                    <a:pt x="246" y="34"/>
                  </a:cubicBezTo>
                  <a:cubicBezTo>
                    <a:pt x="243" y="30"/>
                    <a:pt x="239" y="22"/>
                    <a:pt x="234" y="10"/>
                  </a:cubicBezTo>
                  <a:cubicBezTo>
                    <a:pt x="231" y="22"/>
                    <a:pt x="231" y="22"/>
                    <a:pt x="231" y="22"/>
                  </a:cubicBezTo>
                  <a:cubicBezTo>
                    <a:pt x="230" y="25"/>
                    <a:pt x="230" y="27"/>
                    <a:pt x="230" y="28"/>
                  </a:cubicBezTo>
                  <a:cubicBezTo>
                    <a:pt x="230" y="28"/>
                    <a:pt x="230" y="29"/>
                    <a:pt x="230" y="29"/>
                  </a:cubicBezTo>
                  <a:cubicBezTo>
                    <a:pt x="230" y="29"/>
                    <a:pt x="231" y="29"/>
                    <a:pt x="232" y="29"/>
                  </a:cubicBezTo>
                  <a:cubicBezTo>
                    <a:pt x="232" y="30"/>
                    <a:pt x="232" y="30"/>
                    <a:pt x="232" y="30"/>
                  </a:cubicBezTo>
                  <a:cubicBezTo>
                    <a:pt x="232" y="31"/>
                    <a:pt x="232" y="31"/>
                    <a:pt x="232" y="31"/>
                  </a:cubicBezTo>
                  <a:cubicBezTo>
                    <a:pt x="232" y="31"/>
                    <a:pt x="232" y="31"/>
                    <a:pt x="232" y="31"/>
                  </a:cubicBezTo>
                  <a:cubicBezTo>
                    <a:pt x="230" y="31"/>
                    <a:pt x="229" y="30"/>
                    <a:pt x="228" y="30"/>
                  </a:cubicBezTo>
                  <a:cubicBezTo>
                    <a:pt x="226" y="30"/>
                    <a:pt x="225" y="29"/>
                    <a:pt x="224" y="29"/>
                  </a:cubicBezTo>
                  <a:cubicBezTo>
                    <a:pt x="223" y="29"/>
                    <a:pt x="223" y="29"/>
                    <a:pt x="223" y="29"/>
                  </a:cubicBezTo>
                  <a:cubicBezTo>
                    <a:pt x="224" y="28"/>
                    <a:pt x="224" y="28"/>
                    <a:pt x="224" y="28"/>
                  </a:cubicBezTo>
                  <a:cubicBezTo>
                    <a:pt x="224" y="28"/>
                    <a:pt x="224" y="28"/>
                    <a:pt x="224" y="28"/>
                  </a:cubicBezTo>
                  <a:cubicBezTo>
                    <a:pt x="225" y="28"/>
                    <a:pt x="226" y="28"/>
                    <a:pt x="226" y="28"/>
                  </a:cubicBezTo>
                  <a:cubicBezTo>
                    <a:pt x="227" y="28"/>
                    <a:pt x="227" y="28"/>
                    <a:pt x="227" y="27"/>
                  </a:cubicBezTo>
                  <a:cubicBezTo>
                    <a:pt x="227" y="26"/>
                    <a:pt x="228" y="25"/>
                    <a:pt x="229" y="22"/>
                  </a:cubicBezTo>
                  <a:cubicBezTo>
                    <a:pt x="231" y="12"/>
                    <a:pt x="231" y="12"/>
                    <a:pt x="231" y="12"/>
                  </a:cubicBezTo>
                  <a:cubicBezTo>
                    <a:pt x="231" y="9"/>
                    <a:pt x="232" y="7"/>
                    <a:pt x="232" y="6"/>
                  </a:cubicBezTo>
                  <a:cubicBezTo>
                    <a:pt x="232" y="6"/>
                    <a:pt x="232" y="5"/>
                    <a:pt x="231" y="5"/>
                  </a:cubicBezTo>
                  <a:cubicBezTo>
                    <a:pt x="231" y="5"/>
                    <a:pt x="231" y="5"/>
                    <a:pt x="229" y="4"/>
                  </a:cubicBezTo>
                  <a:cubicBezTo>
                    <a:pt x="229" y="4"/>
                    <a:pt x="229" y="4"/>
                    <a:pt x="229" y="4"/>
                  </a:cubicBezTo>
                  <a:cubicBezTo>
                    <a:pt x="229" y="3"/>
                    <a:pt x="229" y="3"/>
                    <a:pt x="229" y="3"/>
                  </a:cubicBezTo>
                  <a:cubicBezTo>
                    <a:pt x="230" y="3"/>
                    <a:pt x="230" y="3"/>
                    <a:pt x="230" y="3"/>
                  </a:cubicBezTo>
                  <a:cubicBezTo>
                    <a:pt x="231" y="3"/>
                    <a:pt x="232" y="3"/>
                    <a:pt x="233" y="4"/>
                  </a:cubicBezTo>
                  <a:cubicBezTo>
                    <a:pt x="235" y="4"/>
                    <a:pt x="236" y="4"/>
                    <a:pt x="237" y="5"/>
                  </a:cubicBezTo>
                  <a:cubicBezTo>
                    <a:pt x="240" y="12"/>
                    <a:pt x="244" y="19"/>
                    <a:pt x="249" y="27"/>
                  </a:cubicBezTo>
                  <a:cubicBezTo>
                    <a:pt x="251" y="16"/>
                    <a:pt x="251" y="16"/>
                    <a:pt x="251" y="16"/>
                  </a:cubicBezTo>
                  <a:cubicBezTo>
                    <a:pt x="252" y="13"/>
                    <a:pt x="252" y="12"/>
                    <a:pt x="252" y="11"/>
                  </a:cubicBezTo>
                  <a:cubicBezTo>
                    <a:pt x="252" y="10"/>
                    <a:pt x="252" y="10"/>
                    <a:pt x="252" y="10"/>
                  </a:cubicBezTo>
                  <a:cubicBezTo>
                    <a:pt x="252" y="10"/>
                    <a:pt x="251" y="9"/>
                    <a:pt x="250" y="9"/>
                  </a:cubicBezTo>
                  <a:cubicBezTo>
                    <a:pt x="249" y="9"/>
                    <a:pt x="249" y="9"/>
                    <a:pt x="249" y="9"/>
                  </a:cubicBezTo>
                  <a:cubicBezTo>
                    <a:pt x="250" y="8"/>
                    <a:pt x="250" y="8"/>
                    <a:pt x="250" y="8"/>
                  </a:cubicBezTo>
                  <a:cubicBezTo>
                    <a:pt x="250" y="7"/>
                    <a:pt x="250" y="7"/>
                    <a:pt x="250" y="7"/>
                  </a:cubicBezTo>
                  <a:cubicBezTo>
                    <a:pt x="251" y="8"/>
                    <a:pt x="253" y="8"/>
                    <a:pt x="254" y="8"/>
                  </a:cubicBezTo>
                  <a:cubicBezTo>
                    <a:pt x="255" y="9"/>
                    <a:pt x="257" y="9"/>
                    <a:pt x="258" y="9"/>
                  </a:cubicBezTo>
                  <a:cubicBezTo>
                    <a:pt x="258" y="10"/>
                    <a:pt x="258" y="10"/>
                    <a:pt x="258" y="10"/>
                  </a:cubicBezTo>
                  <a:lnTo>
                    <a:pt x="258" y="11"/>
                  </a:lnTo>
                  <a:close/>
                  <a:moveTo>
                    <a:pt x="222" y="29"/>
                  </a:moveTo>
                  <a:cubicBezTo>
                    <a:pt x="222" y="29"/>
                    <a:pt x="222" y="29"/>
                    <a:pt x="222" y="29"/>
                  </a:cubicBezTo>
                  <a:cubicBezTo>
                    <a:pt x="221" y="29"/>
                    <a:pt x="219" y="29"/>
                    <a:pt x="216" y="28"/>
                  </a:cubicBezTo>
                  <a:cubicBezTo>
                    <a:pt x="213" y="28"/>
                    <a:pt x="211" y="28"/>
                    <a:pt x="210" y="28"/>
                  </a:cubicBezTo>
                  <a:cubicBezTo>
                    <a:pt x="210" y="28"/>
                    <a:pt x="210" y="28"/>
                    <a:pt x="210" y="28"/>
                  </a:cubicBezTo>
                  <a:cubicBezTo>
                    <a:pt x="210" y="27"/>
                    <a:pt x="210" y="27"/>
                    <a:pt x="210" y="27"/>
                  </a:cubicBezTo>
                  <a:cubicBezTo>
                    <a:pt x="210" y="27"/>
                    <a:pt x="210" y="27"/>
                    <a:pt x="210" y="27"/>
                  </a:cubicBezTo>
                  <a:cubicBezTo>
                    <a:pt x="212" y="27"/>
                    <a:pt x="212" y="27"/>
                    <a:pt x="213" y="26"/>
                  </a:cubicBezTo>
                  <a:cubicBezTo>
                    <a:pt x="213" y="26"/>
                    <a:pt x="213" y="26"/>
                    <a:pt x="213" y="26"/>
                  </a:cubicBezTo>
                  <a:cubicBezTo>
                    <a:pt x="213" y="25"/>
                    <a:pt x="214" y="23"/>
                    <a:pt x="214" y="20"/>
                  </a:cubicBezTo>
                  <a:cubicBezTo>
                    <a:pt x="214" y="15"/>
                    <a:pt x="214" y="15"/>
                    <a:pt x="214" y="15"/>
                  </a:cubicBezTo>
                  <a:cubicBezTo>
                    <a:pt x="214" y="15"/>
                    <a:pt x="212" y="15"/>
                    <a:pt x="208" y="15"/>
                  </a:cubicBezTo>
                  <a:cubicBezTo>
                    <a:pt x="205" y="15"/>
                    <a:pt x="203" y="14"/>
                    <a:pt x="202" y="14"/>
                  </a:cubicBezTo>
                  <a:cubicBezTo>
                    <a:pt x="201" y="19"/>
                    <a:pt x="201" y="19"/>
                    <a:pt x="201" y="19"/>
                  </a:cubicBezTo>
                  <a:cubicBezTo>
                    <a:pt x="201" y="22"/>
                    <a:pt x="201" y="24"/>
                    <a:pt x="201" y="25"/>
                  </a:cubicBezTo>
                  <a:cubicBezTo>
                    <a:pt x="201" y="25"/>
                    <a:pt x="201" y="26"/>
                    <a:pt x="202" y="26"/>
                  </a:cubicBezTo>
                  <a:cubicBezTo>
                    <a:pt x="202" y="26"/>
                    <a:pt x="203" y="26"/>
                    <a:pt x="204" y="26"/>
                  </a:cubicBezTo>
                  <a:cubicBezTo>
                    <a:pt x="204" y="26"/>
                    <a:pt x="204" y="26"/>
                    <a:pt x="204" y="26"/>
                  </a:cubicBezTo>
                  <a:cubicBezTo>
                    <a:pt x="204" y="28"/>
                    <a:pt x="204" y="28"/>
                    <a:pt x="204" y="28"/>
                  </a:cubicBezTo>
                  <a:cubicBezTo>
                    <a:pt x="204" y="28"/>
                    <a:pt x="204" y="28"/>
                    <a:pt x="204" y="28"/>
                  </a:cubicBezTo>
                  <a:cubicBezTo>
                    <a:pt x="203" y="28"/>
                    <a:pt x="201" y="27"/>
                    <a:pt x="198" y="27"/>
                  </a:cubicBezTo>
                  <a:cubicBezTo>
                    <a:pt x="195" y="27"/>
                    <a:pt x="193" y="27"/>
                    <a:pt x="192" y="27"/>
                  </a:cubicBezTo>
                  <a:cubicBezTo>
                    <a:pt x="192" y="27"/>
                    <a:pt x="192" y="27"/>
                    <a:pt x="192" y="27"/>
                  </a:cubicBezTo>
                  <a:cubicBezTo>
                    <a:pt x="192" y="25"/>
                    <a:pt x="192" y="25"/>
                    <a:pt x="192" y="25"/>
                  </a:cubicBezTo>
                  <a:cubicBezTo>
                    <a:pt x="192" y="25"/>
                    <a:pt x="192" y="25"/>
                    <a:pt x="192" y="25"/>
                  </a:cubicBezTo>
                  <a:cubicBezTo>
                    <a:pt x="194" y="25"/>
                    <a:pt x="194" y="25"/>
                    <a:pt x="195" y="25"/>
                  </a:cubicBezTo>
                  <a:cubicBezTo>
                    <a:pt x="195" y="25"/>
                    <a:pt x="195" y="25"/>
                    <a:pt x="195" y="25"/>
                  </a:cubicBezTo>
                  <a:cubicBezTo>
                    <a:pt x="195" y="24"/>
                    <a:pt x="196" y="22"/>
                    <a:pt x="196" y="19"/>
                  </a:cubicBezTo>
                  <a:cubicBezTo>
                    <a:pt x="197" y="9"/>
                    <a:pt x="197" y="9"/>
                    <a:pt x="197" y="9"/>
                  </a:cubicBezTo>
                  <a:cubicBezTo>
                    <a:pt x="197" y="6"/>
                    <a:pt x="197" y="4"/>
                    <a:pt x="197" y="3"/>
                  </a:cubicBezTo>
                  <a:cubicBezTo>
                    <a:pt x="197" y="2"/>
                    <a:pt x="197" y="2"/>
                    <a:pt x="196" y="2"/>
                  </a:cubicBezTo>
                  <a:cubicBezTo>
                    <a:pt x="196" y="2"/>
                    <a:pt x="195" y="2"/>
                    <a:pt x="194" y="2"/>
                  </a:cubicBezTo>
                  <a:cubicBezTo>
                    <a:pt x="194" y="1"/>
                    <a:pt x="194" y="1"/>
                    <a:pt x="194" y="1"/>
                  </a:cubicBezTo>
                  <a:cubicBezTo>
                    <a:pt x="194" y="0"/>
                    <a:pt x="194" y="0"/>
                    <a:pt x="194" y="0"/>
                  </a:cubicBezTo>
                  <a:cubicBezTo>
                    <a:pt x="194" y="0"/>
                    <a:pt x="194" y="0"/>
                    <a:pt x="194" y="0"/>
                  </a:cubicBezTo>
                  <a:cubicBezTo>
                    <a:pt x="195" y="0"/>
                    <a:pt x="197" y="0"/>
                    <a:pt x="200" y="0"/>
                  </a:cubicBezTo>
                  <a:cubicBezTo>
                    <a:pt x="203" y="1"/>
                    <a:pt x="205" y="1"/>
                    <a:pt x="206" y="1"/>
                  </a:cubicBezTo>
                  <a:cubicBezTo>
                    <a:pt x="206" y="1"/>
                    <a:pt x="206" y="1"/>
                    <a:pt x="206" y="1"/>
                  </a:cubicBezTo>
                  <a:cubicBezTo>
                    <a:pt x="206" y="2"/>
                    <a:pt x="206" y="2"/>
                    <a:pt x="206" y="2"/>
                  </a:cubicBezTo>
                  <a:cubicBezTo>
                    <a:pt x="206" y="2"/>
                    <a:pt x="206" y="2"/>
                    <a:pt x="206" y="2"/>
                  </a:cubicBezTo>
                  <a:cubicBezTo>
                    <a:pt x="204" y="2"/>
                    <a:pt x="204" y="2"/>
                    <a:pt x="203" y="2"/>
                  </a:cubicBezTo>
                  <a:cubicBezTo>
                    <a:pt x="203" y="2"/>
                    <a:pt x="203" y="3"/>
                    <a:pt x="203" y="3"/>
                  </a:cubicBezTo>
                  <a:cubicBezTo>
                    <a:pt x="203" y="4"/>
                    <a:pt x="202" y="6"/>
                    <a:pt x="202" y="9"/>
                  </a:cubicBezTo>
                  <a:cubicBezTo>
                    <a:pt x="202" y="12"/>
                    <a:pt x="202" y="12"/>
                    <a:pt x="202" y="12"/>
                  </a:cubicBezTo>
                  <a:cubicBezTo>
                    <a:pt x="203" y="12"/>
                    <a:pt x="205" y="12"/>
                    <a:pt x="207" y="13"/>
                  </a:cubicBezTo>
                  <a:cubicBezTo>
                    <a:pt x="211" y="13"/>
                    <a:pt x="213" y="13"/>
                    <a:pt x="214" y="13"/>
                  </a:cubicBezTo>
                  <a:cubicBezTo>
                    <a:pt x="215" y="10"/>
                    <a:pt x="215" y="10"/>
                    <a:pt x="215" y="10"/>
                  </a:cubicBezTo>
                  <a:cubicBezTo>
                    <a:pt x="215" y="7"/>
                    <a:pt x="215" y="5"/>
                    <a:pt x="215" y="4"/>
                  </a:cubicBezTo>
                  <a:cubicBezTo>
                    <a:pt x="215" y="4"/>
                    <a:pt x="215" y="3"/>
                    <a:pt x="214" y="3"/>
                  </a:cubicBezTo>
                  <a:cubicBezTo>
                    <a:pt x="214" y="3"/>
                    <a:pt x="213" y="3"/>
                    <a:pt x="212" y="3"/>
                  </a:cubicBezTo>
                  <a:cubicBezTo>
                    <a:pt x="212" y="3"/>
                    <a:pt x="212" y="3"/>
                    <a:pt x="212" y="3"/>
                  </a:cubicBezTo>
                  <a:cubicBezTo>
                    <a:pt x="212" y="1"/>
                    <a:pt x="212" y="1"/>
                    <a:pt x="212" y="1"/>
                  </a:cubicBezTo>
                  <a:cubicBezTo>
                    <a:pt x="212" y="1"/>
                    <a:pt x="212" y="1"/>
                    <a:pt x="212" y="1"/>
                  </a:cubicBezTo>
                  <a:cubicBezTo>
                    <a:pt x="213" y="1"/>
                    <a:pt x="215" y="1"/>
                    <a:pt x="218" y="2"/>
                  </a:cubicBezTo>
                  <a:cubicBezTo>
                    <a:pt x="221" y="2"/>
                    <a:pt x="223" y="2"/>
                    <a:pt x="224" y="2"/>
                  </a:cubicBezTo>
                  <a:cubicBezTo>
                    <a:pt x="224" y="2"/>
                    <a:pt x="224" y="2"/>
                    <a:pt x="224" y="2"/>
                  </a:cubicBezTo>
                  <a:cubicBezTo>
                    <a:pt x="224" y="3"/>
                    <a:pt x="224" y="3"/>
                    <a:pt x="224" y="3"/>
                  </a:cubicBezTo>
                  <a:cubicBezTo>
                    <a:pt x="224" y="4"/>
                    <a:pt x="224" y="4"/>
                    <a:pt x="224" y="4"/>
                  </a:cubicBezTo>
                  <a:cubicBezTo>
                    <a:pt x="222" y="4"/>
                    <a:pt x="222" y="4"/>
                    <a:pt x="221" y="4"/>
                  </a:cubicBezTo>
                  <a:cubicBezTo>
                    <a:pt x="221" y="4"/>
                    <a:pt x="221" y="4"/>
                    <a:pt x="221" y="4"/>
                  </a:cubicBezTo>
                  <a:cubicBezTo>
                    <a:pt x="221" y="5"/>
                    <a:pt x="220" y="7"/>
                    <a:pt x="220" y="10"/>
                  </a:cubicBezTo>
                  <a:cubicBezTo>
                    <a:pt x="219" y="20"/>
                    <a:pt x="219" y="20"/>
                    <a:pt x="219" y="20"/>
                  </a:cubicBezTo>
                  <a:cubicBezTo>
                    <a:pt x="219" y="23"/>
                    <a:pt x="219" y="25"/>
                    <a:pt x="219" y="26"/>
                  </a:cubicBezTo>
                  <a:cubicBezTo>
                    <a:pt x="219" y="27"/>
                    <a:pt x="219" y="27"/>
                    <a:pt x="220" y="27"/>
                  </a:cubicBezTo>
                  <a:cubicBezTo>
                    <a:pt x="220" y="27"/>
                    <a:pt x="221" y="27"/>
                    <a:pt x="222" y="27"/>
                  </a:cubicBezTo>
                  <a:cubicBezTo>
                    <a:pt x="222" y="28"/>
                    <a:pt x="222" y="28"/>
                    <a:pt x="222" y="28"/>
                  </a:cubicBezTo>
                  <a:lnTo>
                    <a:pt x="222" y="29"/>
                  </a:lnTo>
                  <a:close/>
                  <a:moveTo>
                    <a:pt x="191" y="24"/>
                  </a:moveTo>
                  <a:cubicBezTo>
                    <a:pt x="190" y="26"/>
                    <a:pt x="190" y="26"/>
                    <a:pt x="190" y="26"/>
                  </a:cubicBezTo>
                  <a:cubicBezTo>
                    <a:pt x="188" y="27"/>
                    <a:pt x="185" y="29"/>
                    <a:pt x="181" y="29"/>
                  </a:cubicBezTo>
                  <a:cubicBezTo>
                    <a:pt x="175" y="30"/>
                    <a:pt x="170" y="28"/>
                    <a:pt x="167" y="23"/>
                  </a:cubicBezTo>
                  <a:cubicBezTo>
                    <a:pt x="165" y="21"/>
                    <a:pt x="165" y="19"/>
                    <a:pt x="164" y="17"/>
                  </a:cubicBezTo>
                  <a:cubicBezTo>
                    <a:pt x="164" y="12"/>
                    <a:pt x="165" y="9"/>
                    <a:pt x="167" y="6"/>
                  </a:cubicBezTo>
                  <a:cubicBezTo>
                    <a:pt x="170" y="3"/>
                    <a:pt x="173" y="1"/>
                    <a:pt x="178" y="1"/>
                  </a:cubicBezTo>
                  <a:cubicBezTo>
                    <a:pt x="181" y="0"/>
                    <a:pt x="185" y="1"/>
                    <a:pt x="188" y="1"/>
                  </a:cubicBezTo>
                  <a:cubicBezTo>
                    <a:pt x="188" y="2"/>
                    <a:pt x="188" y="2"/>
                    <a:pt x="188" y="2"/>
                  </a:cubicBezTo>
                  <a:cubicBezTo>
                    <a:pt x="188" y="3"/>
                    <a:pt x="188" y="6"/>
                    <a:pt x="188" y="8"/>
                  </a:cubicBezTo>
                  <a:cubicBezTo>
                    <a:pt x="188" y="8"/>
                    <a:pt x="188" y="8"/>
                    <a:pt x="188" y="8"/>
                  </a:cubicBezTo>
                  <a:cubicBezTo>
                    <a:pt x="187" y="8"/>
                    <a:pt x="187" y="8"/>
                    <a:pt x="187" y="8"/>
                  </a:cubicBezTo>
                  <a:cubicBezTo>
                    <a:pt x="186" y="8"/>
                    <a:pt x="186" y="8"/>
                    <a:pt x="186" y="8"/>
                  </a:cubicBezTo>
                  <a:cubicBezTo>
                    <a:pt x="186" y="7"/>
                    <a:pt x="186" y="5"/>
                    <a:pt x="186" y="5"/>
                  </a:cubicBezTo>
                  <a:cubicBezTo>
                    <a:pt x="184" y="3"/>
                    <a:pt x="182" y="3"/>
                    <a:pt x="179" y="3"/>
                  </a:cubicBezTo>
                  <a:cubicBezTo>
                    <a:pt x="176" y="3"/>
                    <a:pt x="173" y="5"/>
                    <a:pt x="172" y="7"/>
                  </a:cubicBezTo>
                  <a:cubicBezTo>
                    <a:pt x="170" y="9"/>
                    <a:pt x="170" y="12"/>
                    <a:pt x="170" y="15"/>
                  </a:cubicBezTo>
                  <a:cubicBezTo>
                    <a:pt x="171" y="20"/>
                    <a:pt x="173" y="23"/>
                    <a:pt x="176" y="25"/>
                  </a:cubicBezTo>
                  <a:cubicBezTo>
                    <a:pt x="178" y="26"/>
                    <a:pt x="180" y="26"/>
                    <a:pt x="183" y="26"/>
                  </a:cubicBezTo>
                  <a:cubicBezTo>
                    <a:pt x="185" y="26"/>
                    <a:pt x="188" y="25"/>
                    <a:pt x="190" y="23"/>
                  </a:cubicBezTo>
                  <a:lnTo>
                    <a:pt x="191" y="24"/>
                  </a:lnTo>
                  <a:close/>
                  <a:moveTo>
                    <a:pt x="163" y="24"/>
                  </a:moveTo>
                  <a:cubicBezTo>
                    <a:pt x="163" y="26"/>
                    <a:pt x="163" y="28"/>
                    <a:pt x="164" y="30"/>
                  </a:cubicBezTo>
                  <a:cubicBezTo>
                    <a:pt x="164" y="31"/>
                    <a:pt x="164" y="31"/>
                    <a:pt x="164" y="31"/>
                  </a:cubicBezTo>
                  <a:cubicBezTo>
                    <a:pt x="150" y="34"/>
                    <a:pt x="150" y="34"/>
                    <a:pt x="150" y="34"/>
                  </a:cubicBezTo>
                  <a:cubicBezTo>
                    <a:pt x="148" y="35"/>
                    <a:pt x="147" y="35"/>
                    <a:pt x="146" y="35"/>
                  </a:cubicBezTo>
                  <a:cubicBezTo>
                    <a:pt x="145" y="35"/>
                    <a:pt x="145" y="35"/>
                    <a:pt x="145" y="35"/>
                  </a:cubicBezTo>
                  <a:cubicBezTo>
                    <a:pt x="145" y="35"/>
                    <a:pt x="145" y="35"/>
                    <a:pt x="145" y="35"/>
                  </a:cubicBezTo>
                  <a:cubicBezTo>
                    <a:pt x="145" y="35"/>
                    <a:pt x="145" y="35"/>
                    <a:pt x="145" y="35"/>
                  </a:cubicBezTo>
                  <a:cubicBezTo>
                    <a:pt x="146" y="34"/>
                    <a:pt x="146" y="33"/>
                    <a:pt x="147" y="33"/>
                  </a:cubicBezTo>
                  <a:cubicBezTo>
                    <a:pt x="147" y="33"/>
                    <a:pt x="146" y="32"/>
                    <a:pt x="146" y="31"/>
                  </a:cubicBezTo>
                  <a:cubicBezTo>
                    <a:pt x="145" y="26"/>
                    <a:pt x="145" y="26"/>
                    <a:pt x="145" y="26"/>
                  </a:cubicBezTo>
                  <a:cubicBezTo>
                    <a:pt x="143" y="17"/>
                    <a:pt x="143" y="17"/>
                    <a:pt x="143" y="17"/>
                  </a:cubicBezTo>
                  <a:cubicBezTo>
                    <a:pt x="142" y="14"/>
                    <a:pt x="141" y="12"/>
                    <a:pt x="141" y="11"/>
                  </a:cubicBezTo>
                  <a:cubicBezTo>
                    <a:pt x="141" y="11"/>
                    <a:pt x="140" y="11"/>
                    <a:pt x="140" y="11"/>
                  </a:cubicBezTo>
                  <a:cubicBezTo>
                    <a:pt x="140" y="11"/>
                    <a:pt x="139" y="11"/>
                    <a:pt x="138" y="11"/>
                  </a:cubicBezTo>
                  <a:cubicBezTo>
                    <a:pt x="137" y="11"/>
                    <a:pt x="137" y="11"/>
                    <a:pt x="137" y="11"/>
                  </a:cubicBezTo>
                  <a:cubicBezTo>
                    <a:pt x="137" y="10"/>
                    <a:pt x="137" y="10"/>
                    <a:pt x="137" y="10"/>
                  </a:cubicBezTo>
                  <a:cubicBezTo>
                    <a:pt x="137" y="10"/>
                    <a:pt x="137" y="10"/>
                    <a:pt x="137" y="10"/>
                  </a:cubicBezTo>
                  <a:cubicBezTo>
                    <a:pt x="139" y="9"/>
                    <a:pt x="140" y="9"/>
                    <a:pt x="143" y="8"/>
                  </a:cubicBezTo>
                  <a:cubicBezTo>
                    <a:pt x="145" y="8"/>
                    <a:pt x="150" y="6"/>
                    <a:pt x="156" y="5"/>
                  </a:cubicBezTo>
                  <a:cubicBezTo>
                    <a:pt x="157" y="5"/>
                    <a:pt x="157" y="5"/>
                    <a:pt x="157" y="5"/>
                  </a:cubicBezTo>
                  <a:cubicBezTo>
                    <a:pt x="157" y="7"/>
                    <a:pt x="157" y="7"/>
                    <a:pt x="157" y="7"/>
                  </a:cubicBezTo>
                  <a:cubicBezTo>
                    <a:pt x="157" y="7"/>
                    <a:pt x="157" y="8"/>
                    <a:pt x="157" y="8"/>
                  </a:cubicBezTo>
                  <a:cubicBezTo>
                    <a:pt x="157" y="10"/>
                    <a:pt x="157" y="10"/>
                    <a:pt x="157" y="10"/>
                  </a:cubicBezTo>
                  <a:cubicBezTo>
                    <a:pt x="157" y="10"/>
                    <a:pt x="157" y="10"/>
                    <a:pt x="157" y="10"/>
                  </a:cubicBezTo>
                  <a:cubicBezTo>
                    <a:pt x="156" y="11"/>
                    <a:pt x="156" y="11"/>
                    <a:pt x="156" y="11"/>
                  </a:cubicBezTo>
                  <a:cubicBezTo>
                    <a:pt x="156" y="11"/>
                    <a:pt x="156" y="11"/>
                    <a:pt x="156" y="11"/>
                  </a:cubicBezTo>
                  <a:cubicBezTo>
                    <a:pt x="156" y="9"/>
                    <a:pt x="155" y="8"/>
                    <a:pt x="155" y="8"/>
                  </a:cubicBezTo>
                  <a:cubicBezTo>
                    <a:pt x="155" y="8"/>
                    <a:pt x="154" y="8"/>
                    <a:pt x="153" y="8"/>
                  </a:cubicBezTo>
                  <a:cubicBezTo>
                    <a:pt x="152" y="8"/>
                    <a:pt x="151" y="8"/>
                    <a:pt x="150" y="9"/>
                  </a:cubicBezTo>
                  <a:cubicBezTo>
                    <a:pt x="149" y="9"/>
                    <a:pt x="148" y="9"/>
                    <a:pt x="146" y="10"/>
                  </a:cubicBezTo>
                  <a:cubicBezTo>
                    <a:pt x="147" y="11"/>
                    <a:pt x="147" y="13"/>
                    <a:pt x="148" y="15"/>
                  </a:cubicBezTo>
                  <a:cubicBezTo>
                    <a:pt x="149" y="19"/>
                    <a:pt x="149" y="19"/>
                    <a:pt x="149" y="19"/>
                  </a:cubicBezTo>
                  <a:cubicBezTo>
                    <a:pt x="150" y="19"/>
                    <a:pt x="150" y="19"/>
                    <a:pt x="151" y="18"/>
                  </a:cubicBezTo>
                  <a:cubicBezTo>
                    <a:pt x="154" y="18"/>
                    <a:pt x="154" y="18"/>
                    <a:pt x="154" y="18"/>
                  </a:cubicBezTo>
                  <a:cubicBezTo>
                    <a:pt x="155" y="17"/>
                    <a:pt x="155" y="17"/>
                    <a:pt x="155" y="17"/>
                  </a:cubicBezTo>
                  <a:cubicBezTo>
                    <a:pt x="156" y="17"/>
                    <a:pt x="155" y="16"/>
                    <a:pt x="155" y="14"/>
                  </a:cubicBezTo>
                  <a:cubicBezTo>
                    <a:pt x="155" y="14"/>
                    <a:pt x="155" y="14"/>
                    <a:pt x="155" y="14"/>
                  </a:cubicBezTo>
                  <a:cubicBezTo>
                    <a:pt x="156" y="14"/>
                    <a:pt x="156" y="14"/>
                    <a:pt x="156" y="14"/>
                  </a:cubicBezTo>
                  <a:cubicBezTo>
                    <a:pt x="157" y="14"/>
                    <a:pt x="157" y="14"/>
                    <a:pt x="157" y="14"/>
                  </a:cubicBezTo>
                  <a:cubicBezTo>
                    <a:pt x="157" y="15"/>
                    <a:pt x="157" y="17"/>
                    <a:pt x="158" y="18"/>
                  </a:cubicBezTo>
                  <a:cubicBezTo>
                    <a:pt x="158" y="19"/>
                    <a:pt x="158" y="20"/>
                    <a:pt x="159" y="22"/>
                  </a:cubicBezTo>
                  <a:cubicBezTo>
                    <a:pt x="159" y="22"/>
                    <a:pt x="159" y="22"/>
                    <a:pt x="159" y="22"/>
                  </a:cubicBezTo>
                  <a:cubicBezTo>
                    <a:pt x="157" y="22"/>
                    <a:pt x="157" y="22"/>
                    <a:pt x="157" y="22"/>
                  </a:cubicBezTo>
                  <a:cubicBezTo>
                    <a:pt x="157" y="22"/>
                    <a:pt x="157" y="22"/>
                    <a:pt x="157" y="22"/>
                  </a:cubicBezTo>
                  <a:cubicBezTo>
                    <a:pt x="157" y="21"/>
                    <a:pt x="156" y="20"/>
                    <a:pt x="156" y="20"/>
                  </a:cubicBezTo>
                  <a:cubicBezTo>
                    <a:pt x="156" y="20"/>
                    <a:pt x="155" y="20"/>
                    <a:pt x="154" y="20"/>
                  </a:cubicBezTo>
                  <a:cubicBezTo>
                    <a:pt x="153" y="20"/>
                    <a:pt x="153" y="20"/>
                    <a:pt x="152" y="20"/>
                  </a:cubicBezTo>
                  <a:cubicBezTo>
                    <a:pt x="151" y="21"/>
                    <a:pt x="150" y="21"/>
                    <a:pt x="149" y="21"/>
                  </a:cubicBezTo>
                  <a:cubicBezTo>
                    <a:pt x="151" y="27"/>
                    <a:pt x="151" y="27"/>
                    <a:pt x="151" y="27"/>
                  </a:cubicBezTo>
                  <a:cubicBezTo>
                    <a:pt x="151" y="28"/>
                    <a:pt x="152" y="30"/>
                    <a:pt x="152" y="31"/>
                  </a:cubicBezTo>
                  <a:cubicBezTo>
                    <a:pt x="155" y="31"/>
                    <a:pt x="155" y="31"/>
                    <a:pt x="155" y="31"/>
                  </a:cubicBezTo>
                  <a:cubicBezTo>
                    <a:pt x="158" y="30"/>
                    <a:pt x="160" y="29"/>
                    <a:pt x="161" y="28"/>
                  </a:cubicBezTo>
                  <a:cubicBezTo>
                    <a:pt x="161" y="28"/>
                    <a:pt x="161" y="28"/>
                    <a:pt x="161" y="28"/>
                  </a:cubicBezTo>
                  <a:cubicBezTo>
                    <a:pt x="161" y="28"/>
                    <a:pt x="161" y="28"/>
                    <a:pt x="161" y="27"/>
                  </a:cubicBezTo>
                  <a:cubicBezTo>
                    <a:pt x="161" y="25"/>
                    <a:pt x="161" y="25"/>
                    <a:pt x="161" y="25"/>
                  </a:cubicBezTo>
                  <a:cubicBezTo>
                    <a:pt x="161" y="24"/>
                    <a:pt x="161" y="24"/>
                    <a:pt x="161" y="24"/>
                  </a:cubicBezTo>
                  <a:cubicBezTo>
                    <a:pt x="163" y="24"/>
                    <a:pt x="163" y="24"/>
                    <a:pt x="163" y="24"/>
                  </a:cubicBezTo>
                  <a:close/>
                  <a:moveTo>
                    <a:pt x="134" y="11"/>
                  </a:moveTo>
                  <a:cubicBezTo>
                    <a:pt x="134" y="12"/>
                    <a:pt x="135" y="13"/>
                    <a:pt x="135" y="14"/>
                  </a:cubicBezTo>
                  <a:cubicBezTo>
                    <a:pt x="136" y="17"/>
                    <a:pt x="136" y="17"/>
                    <a:pt x="136" y="17"/>
                  </a:cubicBezTo>
                  <a:cubicBezTo>
                    <a:pt x="136" y="17"/>
                    <a:pt x="136" y="17"/>
                    <a:pt x="136" y="17"/>
                  </a:cubicBezTo>
                  <a:cubicBezTo>
                    <a:pt x="135" y="17"/>
                    <a:pt x="135" y="17"/>
                    <a:pt x="135" y="17"/>
                  </a:cubicBezTo>
                  <a:cubicBezTo>
                    <a:pt x="135" y="17"/>
                    <a:pt x="135" y="17"/>
                    <a:pt x="135" y="17"/>
                  </a:cubicBezTo>
                  <a:cubicBezTo>
                    <a:pt x="134" y="16"/>
                    <a:pt x="133" y="15"/>
                    <a:pt x="133" y="15"/>
                  </a:cubicBezTo>
                  <a:cubicBezTo>
                    <a:pt x="133" y="14"/>
                    <a:pt x="132" y="14"/>
                    <a:pt x="132" y="14"/>
                  </a:cubicBezTo>
                  <a:cubicBezTo>
                    <a:pt x="132" y="14"/>
                    <a:pt x="130" y="15"/>
                    <a:pt x="128" y="16"/>
                  </a:cubicBezTo>
                  <a:cubicBezTo>
                    <a:pt x="126" y="17"/>
                    <a:pt x="126" y="17"/>
                    <a:pt x="126" y="17"/>
                  </a:cubicBezTo>
                  <a:cubicBezTo>
                    <a:pt x="126" y="17"/>
                    <a:pt x="127" y="19"/>
                    <a:pt x="128" y="21"/>
                  </a:cubicBezTo>
                  <a:cubicBezTo>
                    <a:pt x="132" y="32"/>
                    <a:pt x="132" y="32"/>
                    <a:pt x="132" y="32"/>
                  </a:cubicBezTo>
                  <a:cubicBezTo>
                    <a:pt x="133" y="34"/>
                    <a:pt x="134" y="36"/>
                    <a:pt x="134" y="37"/>
                  </a:cubicBezTo>
                  <a:cubicBezTo>
                    <a:pt x="134" y="37"/>
                    <a:pt x="135" y="38"/>
                    <a:pt x="135" y="38"/>
                  </a:cubicBezTo>
                  <a:cubicBezTo>
                    <a:pt x="135" y="37"/>
                    <a:pt x="136" y="37"/>
                    <a:pt x="137" y="37"/>
                  </a:cubicBezTo>
                  <a:cubicBezTo>
                    <a:pt x="137" y="37"/>
                    <a:pt x="137" y="37"/>
                    <a:pt x="137" y="37"/>
                  </a:cubicBezTo>
                  <a:cubicBezTo>
                    <a:pt x="138" y="38"/>
                    <a:pt x="138" y="38"/>
                    <a:pt x="138" y="38"/>
                  </a:cubicBezTo>
                  <a:cubicBezTo>
                    <a:pt x="138" y="38"/>
                    <a:pt x="138" y="38"/>
                    <a:pt x="138" y="38"/>
                  </a:cubicBezTo>
                  <a:cubicBezTo>
                    <a:pt x="137" y="39"/>
                    <a:pt x="135" y="39"/>
                    <a:pt x="132" y="40"/>
                  </a:cubicBezTo>
                  <a:cubicBezTo>
                    <a:pt x="130" y="41"/>
                    <a:pt x="128" y="42"/>
                    <a:pt x="127" y="43"/>
                  </a:cubicBezTo>
                  <a:cubicBezTo>
                    <a:pt x="127" y="43"/>
                    <a:pt x="127" y="43"/>
                    <a:pt x="127" y="43"/>
                  </a:cubicBezTo>
                  <a:cubicBezTo>
                    <a:pt x="126" y="41"/>
                    <a:pt x="126" y="41"/>
                    <a:pt x="126" y="41"/>
                  </a:cubicBezTo>
                  <a:cubicBezTo>
                    <a:pt x="126" y="41"/>
                    <a:pt x="126" y="41"/>
                    <a:pt x="126" y="41"/>
                  </a:cubicBezTo>
                  <a:cubicBezTo>
                    <a:pt x="127" y="41"/>
                    <a:pt x="128" y="40"/>
                    <a:pt x="128" y="40"/>
                  </a:cubicBezTo>
                  <a:cubicBezTo>
                    <a:pt x="129" y="40"/>
                    <a:pt x="129" y="40"/>
                    <a:pt x="129" y="39"/>
                  </a:cubicBezTo>
                  <a:cubicBezTo>
                    <a:pt x="128" y="38"/>
                    <a:pt x="128" y="36"/>
                    <a:pt x="127" y="34"/>
                  </a:cubicBezTo>
                  <a:cubicBezTo>
                    <a:pt x="123" y="23"/>
                    <a:pt x="123" y="23"/>
                    <a:pt x="123" y="23"/>
                  </a:cubicBezTo>
                  <a:cubicBezTo>
                    <a:pt x="122" y="21"/>
                    <a:pt x="121" y="19"/>
                    <a:pt x="121" y="19"/>
                  </a:cubicBezTo>
                  <a:cubicBezTo>
                    <a:pt x="118" y="19"/>
                    <a:pt x="118" y="19"/>
                    <a:pt x="118" y="19"/>
                  </a:cubicBezTo>
                  <a:cubicBezTo>
                    <a:pt x="116" y="20"/>
                    <a:pt x="115" y="21"/>
                    <a:pt x="115" y="21"/>
                  </a:cubicBezTo>
                  <a:cubicBezTo>
                    <a:pt x="114" y="21"/>
                    <a:pt x="114" y="21"/>
                    <a:pt x="114" y="22"/>
                  </a:cubicBezTo>
                  <a:cubicBezTo>
                    <a:pt x="114" y="22"/>
                    <a:pt x="114" y="22"/>
                    <a:pt x="114" y="23"/>
                  </a:cubicBezTo>
                  <a:cubicBezTo>
                    <a:pt x="115" y="23"/>
                    <a:pt x="115" y="24"/>
                    <a:pt x="115" y="25"/>
                  </a:cubicBezTo>
                  <a:cubicBezTo>
                    <a:pt x="115" y="25"/>
                    <a:pt x="115" y="25"/>
                    <a:pt x="115" y="25"/>
                  </a:cubicBezTo>
                  <a:cubicBezTo>
                    <a:pt x="114" y="25"/>
                    <a:pt x="114" y="25"/>
                    <a:pt x="114" y="25"/>
                  </a:cubicBezTo>
                  <a:cubicBezTo>
                    <a:pt x="114" y="25"/>
                    <a:pt x="114" y="25"/>
                    <a:pt x="114" y="25"/>
                  </a:cubicBezTo>
                  <a:cubicBezTo>
                    <a:pt x="112" y="22"/>
                    <a:pt x="112" y="22"/>
                    <a:pt x="112" y="22"/>
                  </a:cubicBezTo>
                  <a:cubicBezTo>
                    <a:pt x="112" y="21"/>
                    <a:pt x="112" y="21"/>
                    <a:pt x="111" y="20"/>
                  </a:cubicBezTo>
                  <a:cubicBezTo>
                    <a:pt x="111" y="19"/>
                    <a:pt x="111" y="19"/>
                    <a:pt x="111" y="19"/>
                  </a:cubicBezTo>
                  <a:cubicBezTo>
                    <a:pt x="112" y="19"/>
                    <a:pt x="115" y="18"/>
                    <a:pt x="119" y="17"/>
                  </a:cubicBezTo>
                  <a:cubicBezTo>
                    <a:pt x="126" y="14"/>
                    <a:pt x="126" y="14"/>
                    <a:pt x="126" y="14"/>
                  </a:cubicBezTo>
                  <a:cubicBezTo>
                    <a:pt x="130" y="12"/>
                    <a:pt x="133" y="11"/>
                    <a:pt x="134" y="11"/>
                  </a:cubicBezTo>
                  <a:close/>
                  <a:moveTo>
                    <a:pt x="109" y="23"/>
                  </a:moveTo>
                  <a:cubicBezTo>
                    <a:pt x="109" y="26"/>
                    <a:pt x="108" y="30"/>
                    <a:pt x="108" y="35"/>
                  </a:cubicBezTo>
                  <a:cubicBezTo>
                    <a:pt x="108" y="37"/>
                    <a:pt x="108" y="39"/>
                    <a:pt x="108" y="40"/>
                  </a:cubicBezTo>
                  <a:cubicBezTo>
                    <a:pt x="108" y="40"/>
                    <a:pt x="109" y="40"/>
                    <a:pt x="109" y="41"/>
                  </a:cubicBezTo>
                  <a:cubicBezTo>
                    <a:pt x="110" y="43"/>
                    <a:pt x="110" y="43"/>
                    <a:pt x="110" y="43"/>
                  </a:cubicBezTo>
                  <a:cubicBezTo>
                    <a:pt x="112" y="46"/>
                    <a:pt x="113" y="48"/>
                    <a:pt x="113" y="48"/>
                  </a:cubicBezTo>
                  <a:cubicBezTo>
                    <a:pt x="113" y="48"/>
                    <a:pt x="113" y="48"/>
                    <a:pt x="114" y="48"/>
                  </a:cubicBezTo>
                  <a:cubicBezTo>
                    <a:pt x="114" y="48"/>
                    <a:pt x="115" y="48"/>
                    <a:pt x="116" y="47"/>
                  </a:cubicBezTo>
                  <a:cubicBezTo>
                    <a:pt x="116" y="47"/>
                    <a:pt x="116" y="47"/>
                    <a:pt x="116" y="47"/>
                  </a:cubicBezTo>
                  <a:cubicBezTo>
                    <a:pt x="117" y="48"/>
                    <a:pt x="117" y="48"/>
                    <a:pt x="117" y="48"/>
                  </a:cubicBezTo>
                  <a:cubicBezTo>
                    <a:pt x="117" y="49"/>
                    <a:pt x="117" y="49"/>
                    <a:pt x="117" y="49"/>
                  </a:cubicBezTo>
                  <a:cubicBezTo>
                    <a:pt x="116" y="49"/>
                    <a:pt x="114" y="50"/>
                    <a:pt x="111" y="51"/>
                  </a:cubicBezTo>
                  <a:cubicBezTo>
                    <a:pt x="109" y="53"/>
                    <a:pt x="107" y="54"/>
                    <a:pt x="106" y="54"/>
                  </a:cubicBezTo>
                  <a:cubicBezTo>
                    <a:pt x="106" y="54"/>
                    <a:pt x="106" y="54"/>
                    <a:pt x="106" y="54"/>
                  </a:cubicBezTo>
                  <a:cubicBezTo>
                    <a:pt x="105" y="53"/>
                    <a:pt x="105" y="53"/>
                    <a:pt x="105" y="53"/>
                  </a:cubicBezTo>
                  <a:cubicBezTo>
                    <a:pt x="106" y="53"/>
                    <a:pt x="106" y="53"/>
                    <a:pt x="106" y="53"/>
                  </a:cubicBezTo>
                  <a:cubicBezTo>
                    <a:pt x="107" y="52"/>
                    <a:pt x="107" y="52"/>
                    <a:pt x="107" y="51"/>
                  </a:cubicBezTo>
                  <a:cubicBezTo>
                    <a:pt x="108" y="51"/>
                    <a:pt x="108" y="51"/>
                    <a:pt x="108" y="51"/>
                  </a:cubicBezTo>
                  <a:cubicBezTo>
                    <a:pt x="108" y="50"/>
                    <a:pt x="107" y="49"/>
                    <a:pt x="105" y="45"/>
                  </a:cubicBezTo>
                  <a:cubicBezTo>
                    <a:pt x="104" y="43"/>
                    <a:pt x="104" y="43"/>
                    <a:pt x="104" y="43"/>
                  </a:cubicBezTo>
                  <a:cubicBezTo>
                    <a:pt x="104" y="43"/>
                    <a:pt x="102" y="42"/>
                    <a:pt x="98" y="40"/>
                  </a:cubicBezTo>
                  <a:cubicBezTo>
                    <a:pt x="95" y="38"/>
                    <a:pt x="92" y="36"/>
                    <a:pt x="91" y="36"/>
                  </a:cubicBezTo>
                  <a:cubicBezTo>
                    <a:pt x="90" y="36"/>
                    <a:pt x="89" y="35"/>
                    <a:pt x="89" y="36"/>
                  </a:cubicBezTo>
                  <a:cubicBezTo>
                    <a:pt x="89" y="36"/>
                    <a:pt x="89" y="36"/>
                    <a:pt x="88" y="36"/>
                  </a:cubicBezTo>
                  <a:cubicBezTo>
                    <a:pt x="88" y="36"/>
                    <a:pt x="88" y="36"/>
                    <a:pt x="88" y="36"/>
                  </a:cubicBezTo>
                  <a:cubicBezTo>
                    <a:pt x="87" y="35"/>
                    <a:pt x="87" y="35"/>
                    <a:pt x="87" y="35"/>
                  </a:cubicBezTo>
                  <a:cubicBezTo>
                    <a:pt x="87" y="35"/>
                    <a:pt x="87" y="35"/>
                    <a:pt x="87" y="35"/>
                  </a:cubicBezTo>
                  <a:cubicBezTo>
                    <a:pt x="90" y="33"/>
                    <a:pt x="91" y="31"/>
                    <a:pt x="92" y="31"/>
                  </a:cubicBezTo>
                  <a:cubicBezTo>
                    <a:pt x="93" y="31"/>
                    <a:pt x="93" y="31"/>
                    <a:pt x="94" y="31"/>
                  </a:cubicBezTo>
                  <a:cubicBezTo>
                    <a:pt x="95" y="31"/>
                    <a:pt x="98" y="33"/>
                    <a:pt x="101" y="35"/>
                  </a:cubicBezTo>
                  <a:cubicBezTo>
                    <a:pt x="106" y="38"/>
                    <a:pt x="106" y="38"/>
                    <a:pt x="106" y="38"/>
                  </a:cubicBezTo>
                  <a:cubicBezTo>
                    <a:pt x="106" y="37"/>
                    <a:pt x="106" y="34"/>
                    <a:pt x="106" y="30"/>
                  </a:cubicBezTo>
                  <a:cubicBezTo>
                    <a:pt x="106" y="25"/>
                    <a:pt x="106" y="25"/>
                    <a:pt x="106" y="25"/>
                  </a:cubicBezTo>
                  <a:cubicBezTo>
                    <a:pt x="106" y="25"/>
                    <a:pt x="106" y="24"/>
                    <a:pt x="106" y="23"/>
                  </a:cubicBezTo>
                  <a:cubicBezTo>
                    <a:pt x="108" y="22"/>
                    <a:pt x="108" y="22"/>
                    <a:pt x="108" y="22"/>
                  </a:cubicBezTo>
                  <a:cubicBezTo>
                    <a:pt x="109" y="22"/>
                    <a:pt x="109" y="22"/>
                    <a:pt x="109" y="22"/>
                  </a:cubicBezTo>
                  <a:lnTo>
                    <a:pt x="109" y="23"/>
                  </a:lnTo>
                  <a:close/>
                  <a:moveTo>
                    <a:pt x="99" y="51"/>
                  </a:moveTo>
                  <a:cubicBezTo>
                    <a:pt x="100" y="53"/>
                    <a:pt x="101" y="54"/>
                    <a:pt x="102" y="56"/>
                  </a:cubicBezTo>
                  <a:cubicBezTo>
                    <a:pt x="102" y="57"/>
                    <a:pt x="102" y="57"/>
                    <a:pt x="102" y="57"/>
                  </a:cubicBezTo>
                  <a:cubicBezTo>
                    <a:pt x="91" y="65"/>
                    <a:pt x="91" y="65"/>
                    <a:pt x="91" y="65"/>
                  </a:cubicBezTo>
                  <a:cubicBezTo>
                    <a:pt x="89" y="66"/>
                    <a:pt x="88" y="68"/>
                    <a:pt x="87" y="68"/>
                  </a:cubicBezTo>
                  <a:cubicBezTo>
                    <a:pt x="87" y="68"/>
                    <a:pt x="87" y="68"/>
                    <a:pt x="87" y="68"/>
                  </a:cubicBezTo>
                  <a:cubicBezTo>
                    <a:pt x="87" y="68"/>
                    <a:pt x="87" y="68"/>
                    <a:pt x="87" y="68"/>
                  </a:cubicBezTo>
                  <a:cubicBezTo>
                    <a:pt x="87" y="67"/>
                    <a:pt x="87" y="67"/>
                    <a:pt x="87" y="67"/>
                  </a:cubicBezTo>
                  <a:cubicBezTo>
                    <a:pt x="87" y="66"/>
                    <a:pt x="87" y="66"/>
                    <a:pt x="87" y="66"/>
                  </a:cubicBezTo>
                  <a:cubicBezTo>
                    <a:pt x="87" y="65"/>
                    <a:pt x="87" y="65"/>
                    <a:pt x="86" y="64"/>
                  </a:cubicBezTo>
                  <a:cubicBezTo>
                    <a:pt x="83" y="60"/>
                    <a:pt x="83" y="60"/>
                    <a:pt x="83" y="60"/>
                  </a:cubicBezTo>
                  <a:cubicBezTo>
                    <a:pt x="77" y="52"/>
                    <a:pt x="77" y="52"/>
                    <a:pt x="77" y="52"/>
                  </a:cubicBezTo>
                  <a:cubicBezTo>
                    <a:pt x="75" y="50"/>
                    <a:pt x="74" y="49"/>
                    <a:pt x="73" y="48"/>
                  </a:cubicBezTo>
                  <a:cubicBezTo>
                    <a:pt x="73" y="48"/>
                    <a:pt x="73" y="48"/>
                    <a:pt x="72" y="48"/>
                  </a:cubicBezTo>
                  <a:cubicBezTo>
                    <a:pt x="72" y="48"/>
                    <a:pt x="72" y="48"/>
                    <a:pt x="70" y="49"/>
                  </a:cubicBezTo>
                  <a:cubicBezTo>
                    <a:pt x="70" y="49"/>
                    <a:pt x="70" y="49"/>
                    <a:pt x="70" y="49"/>
                  </a:cubicBezTo>
                  <a:cubicBezTo>
                    <a:pt x="69" y="48"/>
                    <a:pt x="69" y="48"/>
                    <a:pt x="69" y="48"/>
                  </a:cubicBezTo>
                  <a:cubicBezTo>
                    <a:pt x="69" y="48"/>
                    <a:pt x="69" y="48"/>
                    <a:pt x="69" y="48"/>
                  </a:cubicBezTo>
                  <a:cubicBezTo>
                    <a:pt x="71" y="47"/>
                    <a:pt x="72" y="46"/>
                    <a:pt x="74" y="44"/>
                  </a:cubicBezTo>
                  <a:cubicBezTo>
                    <a:pt x="76" y="43"/>
                    <a:pt x="78" y="41"/>
                    <a:pt x="79" y="40"/>
                  </a:cubicBezTo>
                  <a:cubicBezTo>
                    <a:pt x="79" y="40"/>
                    <a:pt x="79" y="40"/>
                    <a:pt x="79" y="40"/>
                  </a:cubicBezTo>
                  <a:cubicBezTo>
                    <a:pt x="80" y="41"/>
                    <a:pt x="80" y="41"/>
                    <a:pt x="80" y="41"/>
                  </a:cubicBezTo>
                  <a:cubicBezTo>
                    <a:pt x="80" y="42"/>
                    <a:pt x="80" y="42"/>
                    <a:pt x="80" y="42"/>
                  </a:cubicBezTo>
                  <a:cubicBezTo>
                    <a:pt x="79" y="43"/>
                    <a:pt x="78" y="43"/>
                    <a:pt x="78" y="43"/>
                  </a:cubicBezTo>
                  <a:cubicBezTo>
                    <a:pt x="78" y="44"/>
                    <a:pt x="78" y="44"/>
                    <a:pt x="78" y="44"/>
                  </a:cubicBezTo>
                  <a:cubicBezTo>
                    <a:pt x="78" y="45"/>
                    <a:pt x="80" y="47"/>
                    <a:pt x="81" y="49"/>
                  </a:cubicBezTo>
                  <a:cubicBezTo>
                    <a:pt x="89" y="58"/>
                    <a:pt x="89" y="58"/>
                    <a:pt x="89" y="58"/>
                  </a:cubicBezTo>
                  <a:cubicBezTo>
                    <a:pt x="90" y="59"/>
                    <a:pt x="91" y="61"/>
                    <a:pt x="92" y="62"/>
                  </a:cubicBezTo>
                  <a:cubicBezTo>
                    <a:pt x="94" y="60"/>
                    <a:pt x="94" y="60"/>
                    <a:pt x="94" y="60"/>
                  </a:cubicBezTo>
                  <a:cubicBezTo>
                    <a:pt x="97" y="58"/>
                    <a:pt x="98" y="56"/>
                    <a:pt x="99" y="56"/>
                  </a:cubicBezTo>
                  <a:cubicBezTo>
                    <a:pt x="99" y="56"/>
                    <a:pt x="99" y="55"/>
                    <a:pt x="99" y="55"/>
                  </a:cubicBezTo>
                  <a:cubicBezTo>
                    <a:pt x="99" y="55"/>
                    <a:pt x="99" y="55"/>
                    <a:pt x="98" y="54"/>
                  </a:cubicBezTo>
                  <a:cubicBezTo>
                    <a:pt x="97" y="52"/>
                    <a:pt x="97" y="52"/>
                    <a:pt x="97" y="52"/>
                  </a:cubicBezTo>
                  <a:cubicBezTo>
                    <a:pt x="97" y="52"/>
                    <a:pt x="97" y="52"/>
                    <a:pt x="97" y="52"/>
                  </a:cubicBezTo>
                  <a:cubicBezTo>
                    <a:pt x="98" y="51"/>
                    <a:pt x="98" y="51"/>
                    <a:pt x="98" y="51"/>
                  </a:cubicBezTo>
                  <a:lnTo>
                    <a:pt x="99" y="51"/>
                  </a:lnTo>
                  <a:close/>
                  <a:moveTo>
                    <a:pt x="71" y="65"/>
                  </a:moveTo>
                  <a:cubicBezTo>
                    <a:pt x="69" y="63"/>
                    <a:pt x="66" y="61"/>
                    <a:pt x="63" y="61"/>
                  </a:cubicBezTo>
                  <a:cubicBezTo>
                    <a:pt x="61" y="60"/>
                    <a:pt x="59" y="61"/>
                    <a:pt x="57" y="63"/>
                  </a:cubicBezTo>
                  <a:cubicBezTo>
                    <a:pt x="54" y="66"/>
                    <a:pt x="53" y="69"/>
                    <a:pt x="55" y="72"/>
                  </a:cubicBezTo>
                  <a:cubicBezTo>
                    <a:pt x="56" y="74"/>
                    <a:pt x="57" y="75"/>
                    <a:pt x="59" y="77"/>
                  </a:cubicBezTo>
                  <a:cubicBezTo>
                    <a:pt x="61" y="79"/>
                    <a:pt x="64" y="81"/>
                    <a:pt x="67" y="82"/>
                  </a:cubicBezTo>
                  <a:cubicBezTo>
                    <a:pt x="70" y="82"/>
                    <a:pt x="72" y="81"/>
                    <a:pt x="74" y="79"/>
                  </a:cubicBezTo>
                  <a:cubicBezTo>
                    <a:pt x="77" y="77"/>
                    <a:pt x="77" y="74"/>
                    <a:pt x="75" y="70"/>
                  </a:cubicBezTo>
                  <a:cubicBezTo>
                    <a:pt x="74" y="68"/>
                    <a:pt x="73" y="67"/>
                    <a:pt x="71" y="65"/>
                  </a:cubicBezTo>
                  <a:close/>
                  <a:moveTo>
                    <a:pt x="75" y="60"/>
                  </a:moveTo>
                  <a:cubicBezTo>
                    <a:pt x="78" y="63"/>
                    <a:pt x="80" y="67"/>
                    <a:pt x="80" y="71"/>
                  </a:cubicBezTo>
                  <a:cubicBezTo>
                    <a:pt x="80" y="75"/>
                    <a:pt x="78" y="78"/>
                    <a:pt x="75" y="81"/>
                  </a:cubicBezTo>
                  <a:cubicBezTo>
                    <a:pt x="72" y="85"/>
                    <a:pt x="69" y="86"/>
                    <a:pt x="65" y="86"/>
                  </a:cubicBezTo>
                  <a:cubicBezTo>
                    <a:pt x="62" y="86"/>
                    <a:pt x="58" y="85"/>
                    <a:pt x="55" y="82"/>
                  </a:cubicBezTo>
                  <a:cubicBezTo>
                    <a:pt x="51" y="78"/>
                    <a:pt x="49" y="73"/>
                    <a:pt x="51" y="68"/>
                  </a:cubicBezTo>
                  <a:cubicBezTo>
                    <a:pt x="52" y="66"/>
                    <a:pt x="53" y="63"/>
                    <a:pt x="55" y="61"/>
                  </a:cubicBezTo>
                  <a:cubicBezTo>
                    <a:pt x="58" y="58"/>
                    <a:pt x="62" y="56"/>
                    <a:pt x="65" y="56"/>
                  </a:cubicBezTo>
                  <a:cubicBezTo>
                    <a:pt x="68" y="56"/>
                    <a:pt x="72" y="57"/>
                    <a:pt x="75" y="60"/>
                  </a:cubicBezTo>
                  <a:close/>
                  <a:moveTo>
                    <a:pt x="47" y="80"/>
                  </a:moveTo>
                  <a:cubicBezTo>
                    <a:pt x="50" y="81"/>
                    <a:pt x="51" y="83"/>
                    <a:pt x="51" y="85"/>
                  </a:cubicBezTo>
                  <a:cubicBezTo>
                    <a:pt x="51" y="88"/>
                    <a:pt x="50" y="90"/>
                    <a:pt x="49" y="92"/>
                  </a:cubicBezTo>
                  <a:cubicBezTo>
                    <a:pt x="49" y="92"/>
                    <a:pt x="48" y="93"/>
                    <a:pt x="48" y="93"/>
                  </a:cubicBezTo>
                  <a:cubicBezTo>
                    <a:pt x="47" y="93"/>
                    <a:pt x="47" y="93"/>
                    <a:pt x="46" y="93"/>
                  </a:cubicBezTo>
                  <a:cubicBezTo>
                    <a:pt x="46" y="93"/>
                    <a:pt x="46" y="93"/>
                    <a:pt x="46" y="93"/>
                  </a:cubicBezTo>
                  <a:cubicBezTo>
                    <a:pt x="46" y="92"/>
                    <a:pt x="47" y="92"/>
                    <a:pt x="47" y="92"/>
                  </a:cubicBezTo>
                  <a:cubicBezTo>
                    <a:pt x="48" y="91"/>
                    <a:pt x="48" y="89"/>
                    <a:pt x="48" y="88"/>
                  </a:cubicBezTo>
                  <a:cubicBezTo>
                    <a:pt x="47" y="87"/>
                    <a:pt x="47" y="86"/>
                    <a:pt x="45" y="85"/>
                  </a:cubicBezTo>
                  <a:cubicBezTo>
                    <a:pt x="42" y="83"/>
                    <a:pt x="40" y="83"/>
                    <a:pt x="38" y="86"/>
                  </a:cubicBezTo>
                  <a:cubicBezTo>
                    <a:pt x="38" y="86"/>
                    <a:pt x="38" y="87"/>
                    <a:pt x="37" y="88"/>
                  </a:cubicBezTo>
                  <a:cubicBezTo>
                    <a:pt x="37" y="88"/>
                    <a:pt x="39" y="89"/>
                    <a:pt x="42" y="92"/>
                  </a:cubicBezTo>
                  <a:cubicBezTo>
                    <a:pt x="50" y="98"/>
                    <a:pt x="50" y="98"/>
                    <a:pt x="50" y="98"/>
                  </a:cubicBezTo>
                  <a:cubicBezTo>
                    <a:pt x="53" y="99"/>
                    <a:pt x="54" y="100"/>
                    <a:pt x="55" y="101"/>
                  </a:cubicBezTo>
                  <a:cubicBezTo>
                    <a:pt x="55" y="101"/>
                    <a:pt x="56" y="101"/>
                    <a:pt x="56" y="101"/>
                  </a:cubicBezTo>
                  <a:cubicBezTo>
                    <a:pt x="56" y="101"/>
                    <a:pt x="57" y="100"/>
                    <a:pt x="58" y="99"/>
                  </a:cubicBezTo>
                  <a:cubicBezTo>
                    <a:pt x="58" y="99"/>
                    <a:pt x="58" y="99"/>
                    <a:pt x="58" y="99"/>
                  </a:cubicBezTo>
                  <a:cubicBezTo>
                    <a:pt x="59" y="99"/>
                    <a:pt x="59" y="99"/>
                    <a:pt x="59" y="99"/>
                  </a:cubicBezTo>
                  <a:cubicBezTo>
                    <a:pt x="59" y="100"/>
                    <a:pt x="59" y="100"/>
                    <a:pt x="59" y="100"/>
                  </a:cubicBezTo>
                  <a:cubicBezTo>
                    <a:pt x="58" y="101"/>
                    <a:pt x="57" y="103"/>
                    <a:pt x="55" y="105"/>
                  </a:cubicBezTo>
                  <a:cubicBezTo>
                    <a:pt x="54" y="107"/>
                    <a:pt x="53" y="109"/>
                    <a:pt x="52" y="110"/>
                  </a:cubicBezTo>
                  <a:cubicBezTo>
                    <a:pt x="52" y="110"/>
                    <a:pt x="52" y="110"/>
                    <a:pt x="52" y="110"/>
                  </a:cubicBezTo>
                  <a:cubicBezTo>
                    <a:pt x="51" y="109"/>
                    <a:pt x="51" y="109"/>
                    <a:pt x="51" y="109"/>
                  </a:cubicBezTo>
                  <a:cubicBezTo>
                    <a:pt x="51" y="109"/>
                    <a:pt x="51" y="109"/>
                    <a:pt x="51" y="109"/>
                  </a:cubicBezTo>
                  <a:cubicBezTo>
                    <a:pt x="51" y="107"/>
                    <a:pt x="52" y="107"/>
                    <a:pt x="52" y="107"/>
                  </a:cubicBezTo>
                  <a:cubicBezTo>
                    <a:pt x="52" y="106"/>
                    <a:pt x="52" y="106"/>
                    <a:pt x="52" y="106"/>
                  </a:cubicBezTo>
                  <a:cubicBezTo>
                    <a:pt x="51" y="105"/>
                    <a:pt x="49" y="104"/>
                    <a:pt x="47" y="102"/>
                  </a:cubicBezTo>
                  <a:cubicBezTo>
                    <a:pt x="39" y="96"/>
                    <a:pt x="39" y="96"/>
                    <a:pt x="39" y="96"/>
                  </a:cubicBezTo>
                  <a:cubicBezTo>
                    <a:pt x="36" y="94"/>
                    <a:pt x="35" y="93"/>
                    <a:pt x="34" y="93"/>
                  </a:cubicBezTo>
                  <a:cubicBezTo>
                    <a:pt x="33" y="93"/>
                    <a:pt x="33" y="93"/>
                    <a:pt x="33" y="93"/>
                  </a:cubicBezTo>
                  <a:cubicBezTo>
                    <a:pt x="33" y="93"/>
                    <a:pt x="32" y="94"/>
                    <a:pt x="31" y="95"/>
                  </a:cubicBezTo>
                  <a:cubicBezTo>
                    <a:pt x="31" y="95"/>
                    <a:pt x="31" y="95"/>
                    <a:pt x="31" y="95"/>
                  </a:cubicBezTo>
                  <a:cubicBezTo>
                    <a:pt x="30" y="94"/>
                    <a:pt x="30" y="94"/>
                    <a:pt x="30" y="94"/>
                  </a:cubicBezTo>
                  <a:cubicBezTo>
                    <a:pt x="30" y="94"/>
                    <a:pt x="30" y="94"/>
                    <a:pt x="30" y="94"/>
                  </a:cubicBezTo>
                  <a:cubicBezTo>
                    <a:pt x="31" y="93"/>
                    <a:pt x="32" y="91"/>
                    <a:pt x="33" y="89"/>
                  </a:cubicBezTo>
                  <a:cubicBezTo>
                    <a:pt x="34" y="88"/>
                    <a:pt x="35" y="87"/>
                    <a:pt x="36" y="85"/>
                  </a:cubicBezTo>
                  <a:cubicBezTo>
                    <a:pt x="37" y="84"/>
                    <a:pt x="38" y="83"/>
                    <a:pt x="38" y="82"/>
                  </a:cubicBezTo>
                  <a:cubicBezTo>
                    <a:pt x="40" y="80"/>
                    <a:pt x="42" y="78"/>
                    <a:pt x="44" y="78"/>
                  </a:cubicBezTo>
                  <a:cubicBezTo>
                    <a:pt x="45" y="78"/>
                    <a:pt x="46" y="79"/>
                    <a:pt x="47" y="80"/>
                  </a:cubicBezTo>
                  <a:close/>
                  <a:moveTo>
                    <a:pt x="25" y="107"/>
                  </a:moveTo>
                  <a:cubicBezTo>
                    <a:pt x="25" y="107"/>
                    <a:pt x="25" y="107"/>
                    <a:pt x="25" y="107"/>
                  </a:cubicBezTo>
                  <a:cubicBezTo>
                    <a:pt x="24" y="108"/>
                    <a:pt x="24" y="109"/>
                    <a:pt x="24" y="109"/>
                  </a:cubicBezTo>
                  <a:cubicBezTo>
                    <a:pt x="24" y="109"/>
                    <a:pt x="24" y="110"/>
                    <a:pt x="24" y="110"/>
                  </a:cubicBezTo>
                  <a:cubicBezTo>
                    <a:pt x="25" y="110"/>
                    <a:pt x="27" y="111"/>
                    <a:pt x="30" y="113"/>
                  </a:cubicBezTo>
                  <a:cubicBezTo>
                    <a:pt x="37" y="116"/>
                    <a:pt x="37" y="116"/>
                    <a:pt x="37" y="116"/>
                  </a:cubicBezTo>
                  <a:cubicBezTo>
                    <a:pt x="42" y="118"/>
                    <a:pt x="45" y="120"/>
                    <a:pt x="47" y="120"/>
                  </a:cubicBezTo>
                  <a:cubicBezTo>
                    <a:pt x="47" y="121"/>
                    <a:pt x="47" y="121"/>
                    <a:pt x="47" y="121"/>
                  </a:cubicBezTo>
                  <a:cubicBezTo>
                    <a:pt x="46" y="122"/>
                    <a:pt x="46" y="123"/>
                    <a:pt x="45" y="124"/>
                  </a:cubicBezTo>
                  <a:cubicBezTo>
                    <a:pt x="40" y="125"/>
                    <a:pt x="31" y="127"/>
                    <a:pt x="19" y="130"/>
                  </a:cubicBezTo>
                  <a:cubicBezTo>
                    <a:pt x="30" y="136"/>
                    <a:pt x="30" y="136"/>
                    <a:pt x="30" y="136"/>
                  </a:cubicBezTo>
                  <a:cubicBezTo>
                    <a:pt x="33" y="137"/>
                    <a:pt x="35" y="138"/>
                    <a:pt x="35" y="138"/>
                  </a:cubicBezTo>
                  <a:cubicBezTo>
                    <a:pt x="36" y="138"/>
                    <a:pt x="36" y="138"/>
                    <a:pt x="36" y="138"/>
                  </a:cubicBezTo>
                  <a:cubicBezTo>
                    <a:pt x="37" y="138"/>
                    <a:pt x="37" y="137"/>
                    <a:pt x="38" y="136"/>
                  </a:cubicBezTo>
                  <a:cubicBezTo>
                    <a:pt x="38" y="136"/>
                    <a:pt x="38" y="136"/>
                    <a:pt x="38" y="136"/>
                  </a:cubicBezTo>
                  <a:cubicBezTo>
                    <a:pt x="39" y="136"/>
                    <a:pt x="39" y="136"/>
                    <a:pt x="39" y="136"/>
                  </a:cubicBezTo>
                  <a:cubicBezTo>
                    <a:pt x="39" y="137"/>
                    <a:pt x="39" y="137"/>
                    <a:pt x="39" y="137"/>
                  </a:cubicBezTo>
                  <a:cubicBezTo>
                    <a:pt x="38" y="138"/>
                    <a:pt x="38" y="139"/>
                    <a:pt x="37" y="140"/>
                  </a:cubicBezTo>
                  <a:cubicBezTo>
                    <a:pt x="37" y="142"/>
                    <a:pt x="36" y="143"/>
                    <a:pt x="35" y="144"/>
                  </a:cubicBezTo>
                  <a:cubicBezTo>
                    <a:pt x="35" y="144"/>
                    <a:pt x="35" y="144"/>
                    <a:pt x="35" y="144"/>
                  </a:cubicBezTo>
                  <a:cubicBezTo>
                    <a:pt x="34" y="144"/>
                    <a:pt x="34" y="144"/>
                    <a:pt x="34" y="144"/>
                  </a:cubicBezTo>
                  <a:cubicBezTo>
                    <a:pt x="34" y="144"/>
                    <a:pt x="34" y="144"/>
                    <a:pt x="34" y="144"/>
                  </a:cubicBezTo>
                  <a:cubicBezTo>
                    <a:pt x="34" y="142"/>
                    <a:pt x="35" y="142"/>
                    <a:pt x="35" y="141"/>
                  </a:cubicBezTo>
                  <a:cubicBezTo>
                    <a:pt x="35" y="141"/>
                    <a:pt x="35" y="141"/>
                    <a:pt x="34" y="141"/>
                  </a:cubicBezTo>
                  <a:cubicBezTo>
                    <a:pt x="34" y="140"/>
                    <a:pt x="32" y="139"/>
                    <a:pt x="29" y="138"/>
                  </a:cubicBezTo>
                  <a:cubicBezTo>
                    <a:pt x="20" y="134"/>
                    <a:pt x="20" y="134"/>
                    <a:pt x="20" y="134"/>
                  </a:cubicBezTo>
                  <a:cubicBezTo>
                    <a:pt x="17" y="132"/>
                    <a:pt x="15" y="131"/>
                    <a:pt x="14" y="131"/>
                  </a:cubicBezTo>
                  <a:cubicBezTo>
                    <a:pt x="14" y="131"/>
                    <a:pt x="14" y="131"/>
                    <a:pt x="13" y="132"/>
                  </a:cubicBezTo>
                  <a:cubicBezTo>
                    <a:pt x="13" y="132"/>
                    <a:pt x="13" y="132"/>
                    <a:pt x="12" y="133"/>
                  </a:cubicBezTo>
                  <a:cubicBezTo>
                    <a:pt x="12" y="134"/>
                    <a:pt x="12" y="134"/>
                    <a:pt x="12" y="134"/>
                  </a:cubicBezTo>
                  <a:cubicBezTo>
                    <a:pt x="11" y="133"/>
                    <a:pt x="11" y="133"/>
                    <a:pt x="11" y="133"/>
                  </a:cubicBezTo>
                  <a:cubicBezTo>
                    <a:pt x="11" y="133"/>
                    <a:pt x="11" y="133"/>
                    <a:pt x="11" y="133"/>
                  </a:cubicBezTo>
                  <a:cubicBezTo>
                    <a:pt x="11" y="132"/>
                    <a:pt x="12" y="131"/>
                    <a:pt x="12" y="130"/>
                  </a:cubicBezTo>
                  <a:cubicBezTo>
                    <a:pt x="13" y="128"/>
                    <a:pt x="14" y="127"/>
                    <a:pt x="14" y="126"/>
                  </a:cubicBezTo>
                  <a:cubicBezTo>
                    <a:pt x="22" y="124"/>
                    <a:pt x="30" y="122"/>
                    <a:pt x="39" y="119"/>
                  </a:cubicBezTo>
                  <a:cubicBezTo>
                    <a:pt x="29" y="115"/>
                    <a:pt x="29" y="115"/>
                    <a:pt x="29" y="115"/>
                  </a:cubicBezTo>
                  <a:cubicBezTo>
                    <a:pt x="26" y="113"/>
                    <a:pt x="24" y="113"/>
                    <a:pt x="23" y="112"/>
                  </a:cubicBezTo>
                  <a:cubicBezTo>
                    <a:pt x="23" y="112"/>
                    <a:pt x="23" y="112"/>
                    <a:pt x="22" y="113"/>
                  </a:cubicBezTo>
                  <a:cubicBezTo>
                    <a:pt x="22" y="113"/>
                    <a:pt x="22" y="113"/>
                    <a:pt x="21" y="115"/>
                  </a:cubicBezTo>
                  <a:cubicBezTo>
                    <a:pt x="21" y="115"/>
                    <a:pt x="21" y="115"/>
                    <a:pt x="21" y="115"/>
                  </a:cubicBezTo>
                  <a:cubicBezTo>
                    <a:pt x="20" y="114"/>
                    <a:pt x="20" y="114"/>
                    <a:pt x="20" y="114"/>
                  </a:cubicBezTo>
                  <a:cubicBezTo>
                    <a:pt x="20" y="114"/>
                    <a:pt x="20" y="114"/>
                    <a:pt x="20" y="114"/>
                  </a:cubicBezTo>
                  <a:cubicBezTo>
                    <a:pt x="20" y="113"/>
                    <a:pt x="21" y="111"/>
                    <a:pt x="21" y="110"/>
                  </a:cubicBezTo>
                  <a:cubicBezTo>
                    <a:pt x="22" y="109"/>
                    <a:pt x="23" y="107"/>
                    <a:pt x="23" y="106"/>
                  </a:cubicBezTo>
                  <a:cubicBezTo>
                    <a:pt x="24" y="106"/>
                    <a:pt x="24" y="106"/>
                    <a:pt x="24" y="106"/>
                  </a:cubicBezTo>
                  <a:lnTo>
                    <a:pt x="25" y="107"/>
                  </a:lnTo>
                  <a:close/>
                  <a:moveTo>
                    <a:pt x="36" y="146"/>
                  </a:moveTo>
                  <a:cubicBezTo>
                    <a:pt x="36" y="147"/>
                    <a:pt x="36" y="147"/>
                    <a:pt x="36" y="147"/>
                  </a:cubicBezTo>
                  <a:cubicBezTo>
                    <a:pt x="35" y="148"/>
                    <a:pt x="35" y="150"/>
                    <a:pt x="34" y="152"/>
                  </a:cubicBezTo>
                  <a:cubicBezTo>
                    <a:pt x="33" y="155"/>
                    <a:pt x="33" y="157"/>
                    <a:pt x="33" y="158"/>
                  </a:cubicBezTo>
                  <a:cubicBezTo>
                    <a:pt x="32" y="158"/>
                    <a:pt x="32" y="158"/>
                    <a:pt x="32" y="158"/>
                  </a:cubicBezTo>
                  <a:cubicBezTo>
                    <a:pt x="31" y="158"/>
                    <a:pt x="31" y="158"/>
                    <a:pt x="31" y="158"/>
                  </a:cubicBezTo>
                  <a:cubicBezTo>
                    <a:pt x="31" y="158"/>
                    <a:pt x="31" y="158"/>
                    <a:pt x="31" y="158"/>
                  </a:cubicBezTo>
                  <a:cubicBezTo>
                    <a:pt x="31" y="156"/>
                    <a:pt x="31" y="156"/>
                    <a:pt x="31" y="155"/>
                  </a:cubicBezTo>
                  <a:cubicBezTo>
                    <a:pt x="31" y="155"/>
                    <a:pt x="31" y="155"/>
                    <a:pt x="31" y="154"/>
                  </a:cubicBezTo>
                  <a:cubicBezTo>
                    <a:pt x="30" y="154"/>
                    <a:pt x="28" y="153"/>
                    <a:pt x="25" y="153"/>
                  </a:cubicBezTo>
                  <a:cubicBezTo>
                    <a:pt x="16" y="150"/>
                    <a:pt x="16" y="150"/>
                    <a:pt x="16" y="150"/>
                  </a:cubicBezTo>
                  <a:cubicBezTo>
                    <a:pt x="13" y="149"/>
                    <a:pt x="11" y="149"/>
                    <a:pt x="10" y="148"/>
                  </a:cubicBezTo>
                  <a:cubicBezTo>
                    <a:pt x="9" y="148"/>
                    <a:pt x="9" y="149"/>
                    <a:pt x="9" y="149"/>
                  </a:cubicBezTo>
                  <a:cubicBezTo>
                    <a:pt x="9" y="149"/>
                    <a:pt x="9" y="150"/>
                    <a:pt x="8" y="151"/>
                  </a:cubicBezTo>
                  <a:cubicBezTo>
                    <a:pt x="8" y="151"/>
                    <a:pt x="8" y="151"/>
                    <a:pt x="8" y="151"/>
                  </a:cubicBezTo>
                  <a:cubicBezTo>
                    <a:pt x="7" y="151"/>
                    <a:pt x="7" y="151"/>
                    <a:pt x="7" y="151"/>
                  </a:cubicBezTo>
                  <a:cubicBezTo>
                    <a:pt x="6" y="150"/>
                    <a:pt x="6" y="150"/>
                    <a:pt x="6" y="150"/>
                  </a:cubicBezTo>
                  <a:cubicBezTo>
                    <a:pt x="7" y="149"/>
                    <a:pt x="7" y="147"/>
                    <a:pt x="8" y="145"/>
                  </a:cubicBezTo>
                  <a:cubicBezTo>
                    <a:pt x="9" y="142"/>
                    <a:pt x="9" y="140"/>
                    <a:pt x="10" y="139"/>
                  </a:cubicBezTo>
                  <a:cubicBezTo>
                    <a:pt x="10" y="139"/>
                    <a:pt x="10" y="139"/>
                    <a:pt x="10" y="139"/>
                  </a:cubicBezTo>
                  <a:cubicBezTo>
                    <a:pt x="11" y="139"/>
                    <a:pt x="11" y="139"/>
                    <a:pt x="11" y="139"/>
                  </a:cubicBezTo>
                  <a:cubicBezTo>
                    <a:pt x="11" y="140"/>
                    <a:pt x="11" y="140"/>
                    <a:pt x="11" y="140"/>
                  </a:cubicBezTo>
                  <a:cubicBezTo>
                    <a:pt x="11" y="141"/>
                    <a:pt x="11" y="142"/>
                    <a:pt x="11" y="142"/>
                  </a:cubicBezTo>
                  <a:cubicBezTo>
                    <a:pt x="11" y="142"/>
                    <a:pt x="11" y="142"/>
                    <a:pt x="11" y="143"/>
                  </a:cubicBezTo>
                  <a:cubicBezTo>
                    <a:pt x="12" y="143"/>
                    <a:pt x="14" y="144"/>
                    <a:pt x="17" y="145"/>
                  </a:cubicBezTo>
                  <a:cubicBezTo>
                    <a:pt x="27" y="147"/>
                    <a:pt x="27" y="147"/>
                    <a:pt x="27" y="147"/>
                  </a:cubicBezTo>
                  <a:cubicBezTo>
                    <a:pt x="30" y="148"/>
                    <a:pt x="32" y="149"/>
                    <a:pt x="33" y="149"/>
                  </a:cubicBezTo>
                  <a:cubicBezTo>
                    <a:pt x="33" y="149"/>
                    <a:pt x="33" y="149"/>
                    <a:pt x="33" y="148"/>
                  </a:cubicBezTo>
                  <a:cubicBezTo>
                    <a:pt x="34" y="148"/>
                    <a:pt x="34" y="147"/>
                    <a:pt x="34" y="146"/>
                  </a:cubicBezTo>
                  <a:cubicBezTo>
                    <a:pt x="34" y="146"/>
                    <a:pt x="34" y="146"/>
                    <a:pt x="34" y="146"/>
                  </a:cubicBezTo>
                  <a:lnTo>
                    <a:pt x="36" y="146"/>
                  </a:lnTo>
                  <a:close/>
                  <a:moveTo>
                    <a:pt x="7" y="154"/>
                  </a:moveTo>
                  <a:cubicBezTo>
                    <a:pt x="7" y="154"/>
                    <a:pt x="7" y="154"/>
                    <a:pt x="7" y="154"/>
                  </a:cubicBezTo>
                  <a:cubicBezTo>
                    <a:pt x="7" y="156"/>
                    <a:pt x="7" y="156"/>
                    <a:pt x="7" y="157"/>
                  </a:cubicBezTo>
                  <a:cubicBezTo>
                    <a:pt x="7" y="157"/>
                    <a:pt x="7" y="157"/>
                    <a:pt x="8" y="157"/>
                  </a:cubicBezTo>
                  <a:cubicBezTo>
                    <a:pt x="8" y="158"/>
                    <a:pt x="10" y="158"/>
                    <a:pt x="13" y="159"/>
                  </a:cubicBezTo>
                  <a:cubicBezTo>
                    <a:pt x="27" y="161"/>
                    <a:pt x="27" y="161"/>
                    <a:pt x="27" y="161"/>
                  </a:cubicBezTo>
                  <a:cubicBezTo>
                    <a:pt x="30" y="162"/>
                    <a:pt x="32" y="163"/>
                    <a:pt x="33" y="163"/>
                  </a:cubicBezTo>
                  <a:cubicBezTo>
                    <a:pt x="34" y="164"/>
                    <a:pt x="36" y="166"/>
                    <a:pt x="37" y="168"/>
                  </a:cubicBezTo>
                  <a:cubicBezTo>
                    <a:pt x="38" y="170"/>
                    <a:pt x="38" y="171"/>
                    <a:pt x="38" y="173"/>
                  </a:cubicBezTo>
                  <a:cubicBezTo>
                    <a:pt x="38" y="174"/>
                    <a:pt x="38" y="174"/>
                    <a:pt x="38" y="175"/>
                  </a:cubicBezTo>
                  <a:cubicBezTo>
                    <a:pt x="37" y="174"/>
                    <a:pt x="36" y="174"/>
                    <a:pt x="34" y="174"/>
                  </a:cubicBezTo>
                  <a:cubicBezTo>
                    <a:pt x="34" y="173"/>
                    <a:pt x="34" y="173"/>
                    <a:pt x="34" y="173"/>
                  </a:cubicBezTo>
                  <a:cubicBezTo>
                    <a:pt x="35" y="172"/>
                    <a:pt x="36" y="172"/>
                    <a:pt x="36" y="171"/>
                  </a:cubicBezTo>
                  <a:cubicBezTo>
                    <a:pt x="36" y="170"/>
                    <a:pt x="36" y="169"/>
                    <a:pt x="34" y="169"/>
                  </a:cubicBezTo>
                  <a:cubicBezTo>
                    <a:pt x="33" y="168"/>
                    <a:pt x="31" y="168"/>
                    <a:pt x="28" y="167"/>
                  </a:cubicBezTo>
                  <a:cubicBezTo>
                    <a:pt x="12" y="164"/>
                    <a:pt x="12" y="164"/>
                    <a:pt x="12" y="164"/>
                  </a:cubicBezTo>
                  <a:cubicBezTo>
                    <a:pt x="9" y="164"/>
                    <a:pt x="7" y="163"/>
                    <a:pt x="6" y="163"/>
                  </a:cubicBezTo>
                  <a:cubicBezTo>
                    <a:pt x="6" y="163"/>
                    <a:pt x="6" y="163"/>
                    <a:pt x="6" y="164"/>
                  </a:cubicBezTo>
                  <a:cubicBezTo>
                    <a:pt x="6" y="164"/>
                    <a:pt x="5" y="165"/>
                    <a:pt x="5" y="166"/>
                  </a:cubicBezTo>
                  <a:cubicBezTo>
                    <a:pt x="5" y="167"/>
                    <a:pt x="5" y="167"/>
                    <a:pt x="5" y="167"/>
                  </a:cubicBezTo>
                  <a:cubicBezTo>
                    <a:pt x="3" y="166"/>
                    <a:pt x="3" y="166"/>
                    <a:pt x="3" y="166"/>
                  </a:cubicBezTo>
                  <a:cubicBezTo>
                    <a:pt x="3" y="166"/>
                    <a:pt x="3" y="166"/>
                    <a:pt x="3" y="166"/>
                  </a:cubicBezTo>
                  <a:cubicBezTo>
                    <a:pt x="4" y="164"/>
                    <a:pt x="4" y="162"/>
                    <a:pt x="5" y="160"/>
                  </a:cubicBezTo>
                  <a:cubicBezTo>
                    <a:pt x="5" y="157"/>
                    <a:pt x="5" y="155"/>
                    <a:pt x="6" y="154"/>
                  </a:cubicBezTo>
                  <a:cubicBezTo>
                    <a:pt x="6" y="154"/>
                    <a:pt x="6" y="154"/>
                    <a:pt x="6" y="154"/>
                  </a:cubicBezTo>
                  <a:lnTo>
                    <a:pt x="7" y="154"/>
                  </a:lnTo>
                  <a:close/>
                  <a:moveTo>
                    <a:pt x="4" y="170"/>
                  </a:moveTo>
                  <a:cubicBezTo>
                    <a:pt x="4" y="170"/>
                    <a:pt x="4" y="170"/>
                    <a:pt x="4" y="170"/>
                  </a:cubicBezTo>
                  <a:cubicBezTo>
                    <a:pt x="4" y="172"/>
                    <a:pt x="4" y="172"/>
                    <a:pt x="4" y="172"/>
                  </a:cubicBezTo>
                  <a:cubicBezTo>
                    <a:pt x="4" y="173"/>
                    <a:pt x="4" y="173"/>
                    <a:pt x="5" y="173"/>
                  </a:cubicBezTo>
                  <a:cubicBezTo>
                    <a:pt x="6" y="173"/>
                    <a:pt x="8" y="174"/>
                    <a:pt x="11" y="174"/>
                  </a:cubicBezTo>
                  <a:cubicBezTo>
                    <a:pt x="18" y="175"/>
                    <a:pt x="18" y="175"/>
                    <a:pt x="18" y="175"/>
                  </a:cubicBezTo>
                  <a:cubicBezTo>
                    <a:pt x="24" y="175"/>
                    <a:pt x="28" y="175"/>
                    <a:pt x="30" y="175"/>
                  </a:cubicBezTo>
                  <a:cubicBezTo>
                    <a:pt x="30" y="176"/>
                    <a:pt x="30" y="176"/>
                    <a:pt x="30" y="176"/>
                  </a:cubicBezTo>
                  <a:cubicBezTo>
                    <a:pt x="29" y="177"/>
                    <a:pt x="29" y="178"/>
                    <a:pt x="29" y="179"/>
                  </a:cubicBezTo>
                  <a:cubicBezTo>
                    <a:pt x="25" y="182"/>
                    <a:pt x="17" y="187"/>
                    <a:pt x="6" y="194"/>
                  </a:cubicBezTo>
                  <a:cubicBezTo>
                    <a:pt x="19" y="196"/>
                    <a:pt x="19" y="196"/>
                    <a:pt x="19" y="196"/>
                  </a:cubicBezTo>
                  <a:cubicBezTo>
                    <a:pt x="22" y="196"/>
                    <a:pt x="24" y="196"/>
                    <a:pt x="25" y="196"/>
                  </a:cubicBezTo>
                  <a:cubicBezTo>
                    <a:pt x="25" y="196"/>
                    <a:pt x="26" y="196"/>
                    <a:pt x="26" y="195"/>
                  </a:cubicBezTo>
                  <a:cubicBezTo>
                    <a:pt x="26" y="195"/>
                    <a:pt x="26" y="194"/>
                    <a:pt x="26" y="193"/>
                  </a:cubicBezTo>
                  <a:cubicBezTo>
                    <a:pt x="26" y="193"/>
                    <a:pt x="26" y="193"/>
                    <a:pt x="26" y="193"/>
                  </a:cubicBezTo>
                  <a:cubicBezTo>
                    <a:pt x="28" y="193"/>
                    <a:pt x="28" y="193"/>
                    <a:pt x="28" y="193"/>
                  </a:cubicBezTo>
                  <a:cubicBezTo>
                    <a:pt x="28" y="193"/>
                    <a:pt x="28" y="193"/>
                    <a:pt x="28" y="193"/>
                  </a:cubicBezTo>
                  <a:cubicBezTo>
                    <a:pt x="27" y="195"/>
                    <a:pt x="27" y="196"/>
                    <a:pt x="27" y="197"/>
                  </a:cubicBezTo>
                  <a:cubicBezTo>
                    <a:pt x="27" y="199"/>
                    <a:pt x="27" y="200"/>
                    <a:pt x="27" y="202"/>
                  </a:cubicBezTo>
                  <a:cubicBezTo>
                    <a:pt x="27" y="202"/>
                    <a:pt x="27" y="202"/>
                    <a:pt x="27" y="202"/>
                  </a:cubicBezTo>
                  <a:cubicBezTo>
                    <a:pt x="25" y="202"/>
                    <a:pt x="25" y="202"/>
                    <a:pt x="25" y="202"/>
                  </a:cubicBezTo>
                  <a:cubicBezTo>
                    <a:pt x="25" y="202"/>
                    <a:pt x="25" y="202"/>
                    <a:pt x="25" y="202"/>
                  </a:cubicBezTo>
                  <a:cubicBezTo>
                    <a:pt x="25" y="200"/>
                    <a:pt x="25" y="199"/>
                    <a:pt x="25" y="199"/>
                  </a:cubicBezTo>
                  <a:cubicBezTo>
                    <a:pt x="25" y="199"/>
                    <a:pt x="25" y="199"/>
                    <a:pt x="25" y="199"/>
                  </a:cubicBezTo>
                  <a:cubicBezTo>
                    <a:pt x="24" y="198"/>
                    <a:pt x="22" y="198"/>
                    <a:pt x="19" y="198"/>
                  </a:cubicBezTo>
                  <a:cubicBezTo>
                    <a:pt x="9" y="197"/>
                    <a:pt x="9" y="197"/>
                    <a:pt x="9" y="197"/>
                  </a:cubicBezTo>
                  <a:cubicBezTo>
                    <a:pt x="6" y="197"/>
                    <a:pt x="4" y="197"/>
                    <a:pt x="3" y="197"/>
                  </a:cubicBezTo>
                  <a:cubicBezTo>
                    <a:pt x="2" y="197"/>
                    <a:pt x="2" y="197"/>
                    <a:pt x="2" y="197"/>
                  </a:cubicBezTo>
                  <a:cubicBezTo>
                    <a:pt x="2" y="197"/>
                    <a:pt x="2" y="198"/>
                    <a:pt x="2" y="199"/>
                  </a:cubicBezTo>
                  <a:cubicBezTo>
                    <a:pt x="1" y="200"/>
                    <a:pt x="1" y="200"/>
                    <a:pt x="1" y="200"/>
                  </a:cubicBezTo>
                  <a:cubicBezTo>
                    <a:pt x="0" y="200"/>
                    <a:pt x="0" y="200"/>
                    <a:pt x="0" y="200"/>
                  </a:cubicBezTo>
                  <a:cubicBezTo>
                    <a:pt x="0" y="199"/>
                    <a:pt x="0" y="199"/>
                    <a:pt x="0" y="199"/>
                  </a:cubicBezTo>
                  <a:cubicBezTo>
                    <a:pt x="0" y="198"/>
                    <a:pt x="0" y="197"/>
                    <a:pt x="0" y="196"/>
                  </a:cubicBezTo>
                  <a:cubicBezTo>
                    <a:pt x="1" y="194"/>
                    <a:pt x="1" y="193"/>
                    <a:pt x="1" y="192"/>
                  </a:cubicBezTo>
                  <a:cubicBezTo>
                    <a:pt x="7" y="188"/>
                    <a:pt x="14" y="183"/>
                    <a:pt x="22" y="177"/>
                  </a:cubicBezTo>
                  <a:cubicBezTo>
                    <a:pt x="10" y="176"/>
                    <a:pt x="10" y="176"/>
                    <a:pt x="10" y="176"/>
                  </a:cubicBezTo>
                  <a:cubicBezTo>
                    <a:pt x="7" y="176"/>
                    <a:pt x="5" y="176"/>
                    <a:pt x="5" y="176"/>
                  </a:cubicBezTo>
                  <a:cubicBezTo>
                    <a:pt x="4" y="176"/>
                    <a:pt x="4" y="176"/>
                    <a:pt x="4" y="177"/>
                  </a:cubicBezTo>
                  <a:cubicBezTo>
                    <a:pt x="4" y="177"/>
                    <a:pt x="4" y="177"/>
                    <a:pt x="3" y="179"/>
                  </a:cubicBezTo>
                  <a:cubicBezTo>
                    <a:pt x="3" y="179"/>
                    <a:pt x="3" y="179"/>
                    <a:pt x="3" y="179"/>
                  </a:cubicBezTo>
                  <a:cubicBezTo>
                    <a:pt x="2" y="179"/>
                    <a:pt x="2" y="179"/>
                    <a:pt x="2" y="179"/>
                  </a:cubicBezTo>
                  <a:cubicBezTo>
                    <a:pt x="2" y="179"/>
                    <a:pt x="2" y="179"/>
                    <a:pt x="2" y="179"/>
                  </a:cubicBezTo>
                  <a:cubicBezTo>
                    <a:pt x="2" y="177"/>
                    <a:pt x="2" y="176"/>
                    <a:pt x="2" y="175"/>
                  </a:cubicBezTo>
                  <a:cubicBezTo>
                    <a:pt x="2" y="173"/>
                    <a:pt x="2" y="171"/>
                    <a:pt x="2" y="170"/>
                  </a:cubicBezTo>
                  <a:cubicBezTo>
                    <a:pt x="3" y="170"/>
                    <a:pt x="3" y="170"/>
                    <a:pt x="3" y="170"/>
                  </a:cubicBezTo>
                  <a:lnTo>
                    <a:pt x="4" y="170"/>
                  </a:lnTo>
                  <a:close/>
                  <a:moveTo>
                    <a:pt x="19" y="216"/>
                  </a:moveTo>
                  <a:cubicBezTo>
                    <a:pt x="9" y="221"/>
                    <a:pt x="9" y="221"/>
                    <a:pt x="9" y="221"/>
                  </a:cubicBezTo>
                  <a:cubicBezTo>
                    <a:pt x="20" y="224"/>
                    <a:pt x="20" y="224"/>
                    <a:pt x="20" y="224"/>
                  </a:cubicBezTo>
                  <a:cubicBezTo>
                    <a:pt x="20" y="223"/>
                    <a:pt x="20" y="222"/>
                    <a:pt x="19" y="220"/>
                  </a:cubicBezTo>
                  <a:cubicBezTo>
                    <a:pt x="19" y="218"/>
                    <a:pt x="19" y="217"/>
                    <a:pt x="19" y="216"/>
                  </a:cubicBezTo>
                  <a:close/>
                  <a:moveTo>
                    <a:pt x="28" y="203"/>
                  </a:moveTo>
                  <a:cubicBezTo>
                    <a:pt x="28" y="203"/>
                    <a:pt x="28" y="203"/>
                    <a:pt x="28" y="203"/>
                  </a:cubicBezTo>
                  <a:cubicBezTo>
                    <a:pt x="28" y="206"/>
                    <a:pt x="28" y="207"/>
                    <a:pt x="28" y="208"/>
                  </a:cubicBezTo>
                  <a:cubicBezTo>
                    <a:pt x="29" y="210"/>
                    <a:pt x="29" y="213"/>
                    <a:pt x="29" y="215"/>
                  </a:cubicBezTo>
                  <a:cubicBezTo>
                    <a:pt x="29" y="215"/>
                    <a:pt x="29" y="215"/>
                    <a:pt x="29" y="215"/>
                  </a:cubicBezTo>
                  <a:cubicBezTo>
                    <a:pt x="28" y="215"/>
                    <a:pt x="28" y="215"/>
                    <a:pt x="28" y="215"/>
                  </a:cubicBezTo>
                  <a:cubicBezTo>
                    <a:pt x="28" y="215"/>
                    <a:pt x="28" y="215"/>
                    <a:pt x="28" y="215"/>
                  </a:cubicBezTo>
                  <a:cubicBezTo>
                    <a:pt x="27" y="213"/>
                    <a:pt x="27" y="213"/>
                    <a:pt x="27" y="213"/>
                  </a:cubicBezTo>
                  <a:cubicBezTo>
                    <a:pt x="27" y="212"/>
                    <a:pt x="27" y="212"/>
                    <a:pt x="26" y="212"/>
                  </a:cubicBezTo>
                  <a:cubicBezTo>
                    <a:pt x="26" y="212"/>
                    <a:pt x="26" y="212"/>
                    <a:pt x="25" y="213"/>
                  </a:cubicBezTo>
                  <a:cubicBezTo>
                    <a:pt x="21" y="215"/>
                    <a:pt x="21" y="215"/>
                    <a:pt x="21" y="215"/>
                  </a:cubicBezTo>
                  <a:cubicBezTo>
                    <a:pt x="21" y="217"/>
                    <a:pt x="21" y="218"/>
                    <a:pt x="21" y="220"/>
                  </a:cubicBezTo>
                  <a:cubicBezTo>
                    <a:pt x="22" y="221"/>
                    <a:pt x="22" y="223"/>
                    <a:pt x="22" y="225"/>
                  </a:cubicBezTo>
                  <a:cubicBezTo>
                    <a:pt x="24" y="225"/>
                    <a:pt x="24" y="225"/>
                    <a:pt x="24" y="225"/>
                  </a:cubicBezTo>
                  <a:cubicBezTo>
                    <a:pt x="26" y="226"/>
                    <a:pt x="27" y="226"/>
                    <a:pt x="28" y="226"/>
                  </a:cubicBezTo>
                  <a:cubicBezTo>
                    <a:pt x="28" y="226"/>
                    <a:pt x="29" y="225"/>
                    <a:pt x="29" y="225"/>
                  </a:cubicBezTo>
                  <a:cubicBezTo>
                    <a:pt x="29" y="224"/>
                    <a:pt x="29" y="224"/>
                    <a:pt x="29" y="223"/>
                  </a:cubicBezTo>
                  <a:cubicBezTo>
                    <a:pt x="29" y="223"/>
                    <a:pt x="29" y="223"/>
                    <a:pt x="29" y="223"/>
                  </a:cubicBezTo>
                  <a:cubicBezTo>
                    <a:pt x="30" y="222"/>
                    <a:pt x="30" y="222"/>
                    <a:pt x="30" y="222"/>
                  </a:cubicBezTo>
                  <a:cubicBezTo>
                    <a:pt x="30" y="223"/>
                    <a:pt x="30" y="223"/>
                    <a:pt x="30" y="223"/>
                  </a:cubicBezTo>
                  <a:cubicBezTo>
                    <a:pt x="30" y="225"/>
                    <a:pt x="31" y="226"/>
                    <a:pt x="31" y="227"/>
                  </a:cubicBezTo>
                  <a:cubicBezTo>
                    <a:pt x="31" y="228"/>
                    <a:pt x="31" y="229"/>
                    <a:pt x="31" y="231"/>
                  </a:cubicBezTo>
                  <a:cubicBezTo>
                    <a:pt x="31" y="231"/>
                    <a:pt x="31" y="231"/>
                    <a:pt x="31" y="231"/>
                  </a:cubicBezTo>
                  <a:cubicBezTo>
                    <a:pt x="30" y="231"/>
                    <a:pt x="30" y="231"/>
                    <a:pt x="30" y="231"/>
                  </a:cubicBezTo>
                  <a:cubicBezTo>
                    <a:pt x="30" y="231"/>
                    <a:pt x="30" y="231"/>
                    <a:pt x="30" y="231"/>
                  </a:cubicBezTo>
                  <a:cubicBezTo>
                    <a:pt x="29" y="230"/>
                    <a:pt x="29" y="229"/>
                    <a:pt x="29" y="229"/>
                  </a:cubicBezTo>
                  <a:cubicBezTo>
                    <a:pt x="28" y="229"/>
                    <a:pt x="25" y="228"/>
                    <a:pt x="20" y="226"/>
                  </a:cubicBezTo>
                  <a:cubicBezTo>
                    <a:pt x="7" y="223"/>
                    <a:pt x="7" y="223"/>
                    <a:pt x="7" y="223"/>
                  </a:cubicBezTo>
                  <a:cubicBezTo>
                    <a:pt x="6" y="223"/>
                    <a:pt x="5" y="222"/>
                    <a:pt x="3" y="222"/>
                  </a:cubicBezTo>
                  <a:cubicBezTo>
                    <a:pt x="2" y="219"/>
                    <a:pt x="2" y="219"/>
                    <a:pt x="2" y="219"/>
                  </a:cubicBezTo>
                  <a:cubicBezTo>
                    <a:pt x="25" y="206"/>
                    <a:pt x="25" y="206"/>
                    <a:pt x="25" y="206"/>
                  </a:cubicBezTo>
                  <a:cubicBezTo>
                    <a:pt x="26" y="206"/>
                    <a:pt x="26" y="205"/>
                    <a:pt x="26" y="205"/>
                  </a:cubicBezTo>
                  <a:cubicBezTo>
                    <a:pt x="26" y="205"/>
                    <a:pt x="26" y="204"/>
                    <a:pt x="26" y="203"/>
                  </a:cubicBezTo>
                  <a:cubicBezTo>
                    <a:pt x="26" y="203"/>
                    <a:pt x="26" y="203"/>
                    <a:pt x="26" y="203"/>
                  </a:cubicBezTo>
                  <a:lnTo>
                    <a:pt x="28" y="203"/>
                  </a:lnTo>
                  <a:close/>
                  <a:moveTo>
                    <a:pt x="31" y="232"/>
                  </a:moveTo>
                  <a:cubicBezTo>
                    <a:pt x="32" y="232"/>
                    <a:pt x="32" y="232"/>
                    <a:pt x="32" y="232"/>
                  </a:cubicBezTo>
                  <a:cubicBezTo>
                    <a:pt x="32" y="234"/>
                    <a:pt x="32" y="235"/>
                    <a:pt x="33" y="238"/>
                  </a:cubicBezTo>
                  <a:cubicBezTo>
                    <a:pt x="33" y="241"/>
                    <a:pt x="34" y="243"/>
                    <a:pt x="34" y="244"/>
                  </a:cubicBezTo>
                  <a:cubicBezTo>
                    <a:pt x="34" y="244"/>
                    <a:pt x="34" y="244"/>
                    <a:pt x="34" y="244"/>
                  </a:cubicBezTo>
                  <a:cubicBezTo>
                    <a:pt x="33" y="244"/>
                    <a:pt x="33" y="244"/>
                    <a:pt x="33" y="244"/>
                  </a:cubicBezTo>
                  <a:cubicBezTo>
                    <a:pt x="33" y="244"/>
                    <a:pt x="33" y="244"/>
                    <a:pt x="33" y="244"/>
                  </a:cubicBezTo>
                  <a:cubicBezTo>
                    <a:pt x="32" y="243"/>
                    <a:pt x="32" y="242"/>
                    <a:pt x="32" y="242"/>
                  </a:cubicBezTo>
                  <a:cubicBezTo>
                    <a:pt x="32" y="242"/>
                    <a:pt x="31" y="241"/>
                    <a:pt x="31" y="242"/>
                  </a:cubicBezTo>
                  <a:cubicBezTo>
                    <a:pt x="30" y="242"/>
                    <a:pt x="28" y="242"/>
                    <a:pt x="25" y="243"/>
                  </a:cubicBezTo>
                  <a:cubicBezTo>
                    <a:pt x="15" y="245"/>
                    <a:pt x="15" y="245"/>
                    <a:pt x="15" y="245"/>
                  </a:cubicBezTo>
                  <a:cubicBezTo>
                    <a:pt x="12" y="246"/>
                    <a:pt x="11" y="246"/>
                    <a:pt x="10" y="246"/>
                  </a:cubicBezTo>
                  <a:cubicBezTo>
                    <a:pt x="9" y="247"/>
                    <a:pt x="9" y="247"/>
                    <a:pt x="9" y="247"/>
                  </a:cubicBezTo>
                  <a:cubicBezTo>
                    <a:pt x="9" y="247"/>
                    <a:pt x="9" y="248"/>
                    <a:pt x="9" y="249"/>
                  </a:cubicBezTo>
                  <a:cubicBezTo>
                    <a:pt x="9" y="250"/>
                    <a:pt x="9" y="250"/>
                    <a:pt x="9" y="250"/>
                  </a:cubicBezTo>
                  <a:cubicBezTo>
                    <a:pt x="8" y="250"/>
                    <a:pt x="8" y="250"/>
                    <a:pt x="8" y="250"/>
                  </a:cubicBezTo>
                  <a:cubicBezTo>
                    <a:pt x="8" y="250"/>
                    <a:pt x="8" y="250"/>
                    <a:pt x="8" y="250"/>
                  </a:cubicBezTo>
                  <a:cubicBezTo>
                    <a:pt x="8" y="249"/>
                    <a:pt x="7" y="247"/>
                    <a:pt x="7" y="244"/>
                  </a:cubicBezTo>
                  <a:cubicBezTo>
                    <a:pt x="6" y="241"/>
                    <a:pt x="6" y="240"/>
                    <a:pt x="5" y="238"/>
                  </a:cubicBezTo>
                  <a:cubicBezTo>
                    <a:pt x="5" y="238"/>
                    <a:pt x="5" y="238"/>
                    <a:pt x="5" y="238"/>
                  </a:cubicBezTo>
                  <a:cubicBezTo>
                    <a:pt x="7" y="238"/>
                    <a:pt x="7" y="238"/>
                    <a:pt x="7" y="238"/>
                  </a:cubicBezTo>
                  <a:cubicBezTo>
                    <a:pt x="7" y="238"/>
                    <a:pt x="7" y="238"/>
                    <a:pt x="7" y="238"/>
                  </a:cubicBezTo>
                  <a:cubicBezTo>
                    <a:pt x="7" y="239"/>
                    <a:pt x="7" y="240"/>
                    <a:pt x="7" y="240"/>
                  </a:cubicBezTo>
                  <a:cubicBezTo>
                    <a:pt x="8" y="240"/>
                    <a:pt x="8" y="241"/>
                    <a:pt x="8" y="241"/>
                  </a:cubicBezTo>
                  <a:cubicBezTo>
                    <a:pt x="9" y="241"/>
                    <a:pt x="11" y="240"/>
                    <a:pt x="14" y="240"/>
                  </a:cubicBezTo>
                  <a:cubicBezTo>
                    <a:pt x="24" y="237"/>
                    <a:pt x="24" y="237"/>
                    <a:pt x="24" y="237"/>
                  </a:cubicBezTo>
                  <a:cubicBezTo>
                    <a:pt x="27" y="237"/>
                    <a:pt x="29" y="236"/>
                    <a:pt x="30" y="236"/>
                  </a:cubicBezTo>
                  <a:cubicBezTo>
                    <a:pt x="30" y="236"/>
                    <a:pt x="30" y="235"/>
                    <a:pt x="30" y="235"/>
                  </a:cubicBezTo>
                  <a:cubicBezTo>
                    <a:pt x="30" y="235"/>
                    <a:pt x="30" y="234"/>
                    <a:pt x="30" y="233"/>
                  </a:cubicBezTo>
                  <a:cubicBezTo>
                    <a:pt x="30" y="232"/>
                    <a:pt x="30" y="232"/>
                    <a:pt x="30" y="232"/>
                  </a:cubicBezTo>
                  <a:lnTo>
                    <a:pt x="31" y="232"/>
                  </a:lnTo>
                  <a:close/>
                  <a:moveTo>
                    <a:pt x="9" y="254"/>
                  </a:moveTo>
                  <a:cubicBezTo>
                    <a:pt x="10" y="254"/>
                    <a:pt x="11" y="254"/>
                    <a:pt x="12" y="253"/>
                  </a:cubicBezTo>
                  <a:cubicBezTo>
                    <a:pt x="15" y="252"/>
                    <a:pt x="15" y="252"/>
                    <a:pt x="15" y="252"/>
                  </a:cubicBezTo>
                  <a:cubicBezTo>
                    <a:pt x="15" y="252"/>
                    <a:pt x="15" y="252"/>
                    <a:pt x="15" y="252"/>
                  </a:cubicBezTo>
                  <a:cubicBezTo>
                    <a:pt x="16" y="253"/>
                    <a:pt x="16" y="253"/>
                    <a:pt x="16" y="253"/>
                  </a:cubicBezTo>
                  <a:cubicBezTo>
                    <a:pt x="16" y="254"/>
                    <a:pt x="16" y="254"/>
                    <a:pt x="16" y="254"/>
                  </a:cubicBezTo>
                  <a:cubicBezTo>
                    <a:pt x="14" y="254"/>
                    <a:pt x="13" y="255"/>
                    <a:pt x="13" y="255"/>
                  </a:cubicBezTo>
                  <a:cubicBezTo>
                    <a:pt x="13" y="255"/>
                    <a:pt x="12" y="256"/>
                    <a:pt x="13" y="256"/>
                  </a:cubicBezTo>
                  <a:cubicBezTo>
                    <a:pt x="13" y="257"/>
                    <a:pt x="13" y="258"/>
                    <a:pt x="14" y="260"/>
                  </a:cubicBezTo>
                  <a:cubicBezTo>
                    <a:pt x="15" y="262"/>
                    <a:pt x="15" y="262"/>
                    <a:pt x="15" y="262"/>
                  </a:cubicBezTo>
                  <a:cubicBezTo>
                    <a:pt x="15" y="262"/>
                    <a:pt x="17" y="261"/>
                    <a:pt x="20" y="260"/>
                  </a:cubicBezTo>
                  <a:cubicBezTo>
                    <a:pt x="30" y="256"/>
                    <a:pt x="30" y="256"/>
                    <a:pt x="30" y="256"/>
                  </a:cubicBezTo>
                  <a:cubicBezTo>
                    <a:pt x="33" y="255"/>
                    <a:pt x="35" y="255"/>
                    <a:pt x="35" y="254"/>
                  </a:cubicBezTo>
                  <a:cubicBezTo>
                    <a:pt x="36" y="254"/>
                    <a:pt x="36" y="254"/>
                    <a:pt x="36" y="253"/>
                  </a:cubicBezTo>
                  <a:cubicBezTo>
                    <a:pt x="36" y="253"/>
                    <a:pt x="36" y="252"/>
                    <a:pt x="35" y="251"/>
                  </a:cubicBezTo>
                  <a:cubicBezTo>
                    <a:pt x="35" y="251"/>
                    <a:pt x="35" y="251"/>
                    <a:pt x="35" y="251"/>
                  </a:cubicBezTo>
                  <a:cubicBezTo>
                    <a:pt x="36" y="250"/>
                    <a:pt x="36" y="250"/>
                    <a:pt x="36" y="250"/>
                  </a:cubicBezTo>
                  <a:cubicBezTo>
                    <a:pt x="37" y="250"/>
                    <a:pt x="37" y="250"/>
                    <a:pt x="37" y="250"/>
                  </a:cubicBezTo>
                  <a:cubicBezTo>
                    <a:pt x="37" y="252"/>
                    <a:pt x="38" y="254"/>
                    <a:pt x="39" y="256"/>
                  </a:cubicBezTo>
                  <a:cubicBezTo>
                    <a:pt x="40" y="259"/>
                    <a:pt x="40" y="260"/>
                    <a:pt x="41" y="261"/>
                  </a:cubicBezTo>
                  <a:cubicBezTo>
                    <a:pt x="41" y="262"/>
                    <a:pt x="41" y="262"/>
                    <a:pt x="41" y="262"/>
                  </a:cubicBezTo>
                  <a:cubicBezTo>
                    <a:pt x="40" y="262"/>
                    <a:pt x="40" y="262"/>
                    <a:pt x="40" y="262"/>
                  </a:cubicBezTo>
                  <a:cubicBezTo>
                    <a:pt x="39" y="262"/>
                    <a:pt x="39" y="262"/>
                    <a:pt x="39" y="262"/>
                  </a:cubicBezTo>
                  <a:cubicBezTo>
                    <a:pt x="39" y="261"/>
                    <a:pt x="39" y="260"/>
                    <a:pt x="38" y="260"/>
                  </a:cubicBezTo>
                  <a:cubicBezTo>
                    <a:pt x="38" y="260"/>
                    <a:pt x="38" y="260"/>
                    <a:pt x="37" y="260"/>
                  </a:cubicBezTo>
                  <a:cubicBezTo>
                    <a:pt x="37" y="260"/>
                    <a:pt x="35" y="260"/>
                    <a:pt x="32" y="262"/>
                  </a:cubicBezTo>
                  <a:cubicBezTo>
                    <a:pt x="22" y="265"/>
                    <a:pt x="22" y="265"/>
                    <a:pt x="22" y="265"/>
                  </a:cubicBezTo>
                  <a:cubicBezTo>
                    <a:pt x="19" y="267"/>
                    <a:pt x="17" y="267"/>
                    <a:pt x="17" y="267"/>
                  </a:cubicBezTo>
                  <a:cubicBezTo>
                    <a:pt x="18" y="270"/>
                    <a:pt x="18" y="270"/>
                    <a:pt x="18" y="270"/>
                  </a:cubicBezTo>
                  <a:cubicBezTo>
                    <a:pt x="19" y="272"/>
                    <a:pt x="19" y="273"/>
                    <a:pt x="19" y="274"/>
                  </a:cubicBezTo>
                  <a:cubicBezTo>
                    <a:pt x="20" y="274"/>
                    <a:pt x="20" y="274"/>
                    <a:pt x="20" y="274"/>
                  </a:cubicBezTo>
                  <a:cubicBezTo>
                    <a:pt x="20" y="274"/>
                    <a:pt x="20" y="274"/>
                    <a:pt x="21" y="274"/>
                  </a:cubicBezTo>
                  <a:cubicBezTo>
                    <a:pt x="22" y="274"/>
                    <a:pt x="22" y="273"/>
                    <a:pt x="23" y="273"/>
                  </a:cubicBezTo>
                  <a:cubicBezTo>
                    <a:pt x="23" y="273"/>
                    <a:pt x="23" y="273"/>
                    <a:pt x="23" y="273"/>
                  </a:cubicBezTo>
                  <a:cubicBezTo>
                    <a:pt x="24" y="274"/>
                    <a:pt x="24" y="274"/>
                    <a:pt x="24" y="274"/>
                  </a:cubicBezTo>
                  <a:cubicBezTo>
                    <a:pt x="24" y="275"/>
                    <a:pt x="24" y="275"/>
                    <a:pt x="24" y="275"/>
                  </a:cubicBezTo>
                  <a:cubicBezTo>
                    <a:pt x="21" y="276"/>
                    <a:pt x="21" y="276"/>
                    <a:pt x="21" y="276"/>
                  </a:cubicBezTo>
                  <a:cubicBezTo>
                    <a:pt x="20" y="276"/>
                    <a:pt x="19" y="277"/>
                    <a:pt x="18" y="277"/>
                  </a:cubicBezTo>
                  <a:cubicBezTo>
                    <a:pt x="18" y="277"/>
                    <a:pt x="18" y="277"/>
                    <a:pt x="18" y="277"/>
                  </a:cubicBezTo>
                  <a:cubicBezTo>
                    <a:pt x="18" y="276"/>
                    <a:pt x="17" y="274"/>
                    <a:pt x="15" y="269"/>
                  </a:cubicBezTo>
                  <a:cubicBezTo>
                    <a:pt x="12" y="262"/>
                    <a:pt x="12" y="262"/>
                    <a:pt x="12" y="262"/>
                  </a:cubicBezTo>
                  <a:cubicBezTo>
                    <a:pt x="11" y="258"/>
                    <a:pt x="10" y="255"/>
                    <a:pt x="9" y="254"/>
                  </a:cubicBezTo>
                  <a:close/>
                  <a:moveTo>
                    <a:pt x="367" y="185"/>
                  </a:moveTo>
                  <a:cubicBezTo>
                    <a:pt x="367" y="185"/>
                    <a:pt x="367" y="185"/>
                    <a:pt x="367" y="185"/>
                  </a:cubicBezTo>
                  <a:cubicBezTo>
                    <a:pt x="367" y="185"/>
                    <a:pt x="367" y="185"/>
                    <a:pt x="367" y="184"/>
                  </a:cubicBezTo>
                  <a:cubicBezTo>
                    <a:pt x="367" y="183"/>
                    <a:pt x="367" y="181"/>
                    <a:pt x="367" y="181"/>
                  </a:cubicBezTo>
                  <a:cubicBezTo>
                    <a:pt x="366" y="180"/>
                    <a:pt x="366" y="179"/>
                    <a:pt x="366" y="178"/>
                  </a:cubicBezTo>
                  <a:cubicBezTo>
                    <a:pt x="366" y="178"/>
                    <a:pt x="367" y="178"/>
                    <a:pt x="367" y="177"/>
                  </a:cubicBezTo>
                  <a:cubicBezTo>
                    <a:pt x="375" y="171"/>
                    <a:pt x="375" y="171"/>
                    <a:pt x="375" y="171"/>
                  </a:cubicBezTo>
                  <a:cubicBezTo>
                    <a:pt x="377" y="169"/>
                    <a:pt x="377" y="169"/>
                    <a:pt x="377" y="169"/>
                  </a:cubicBezTo>
                  <a:cubicBezTo>
                    <a:pt x="378" y="168"/>
                    <a:pt x="378" y="168"/>
                    <a:pt x="378" y="167"/>
                  </a:cubicBezTo>
                  <a:cubicBezTo>
                    <a:pt x="379" y="168"/>
                    <a:pt x="379" y="168"/>
                    <a:pt x="379" y="168"/>
                  </a:cubicBezTo>
                  <a:cubicBezTo>
                    <a:pt x="379" y="168"/>
                    <a:pt x="379" y="168"/>
                    <a:pt x="379" y="168"/>
                  </a:cubicBezTo>
                  <a:cubicBezTo>
                    <a:pt x="379" y="169"/>
                    <a:pt x="380" y="170"/>
                    <a:pt x="380" y="171"/>
                  </a:cubicBezTo>
                  <a:cubicBezTo>
                    <a:pt x="381" y="172"/>
                    <a:pt x="381" y="172"/>
                    <a:pt x="382" y="173"/>
                  </a:cubicBezTo>
                  <a:cubicBezTo>
                    <a:pt x="383" y="173"/>
                    <a:pt x="384" y="173"/>
                    <a:pt x="386" y="173"/>
                  </a:cubicBezTo>
                  <a:cubicBezTo>
                    <a:pt x="388" y="173"/>
                    <a:pt x="389" y="172"/>
                    <a:pt x="390" y="170"/>
                  </a:cubicBezTo>
                  <a:cubicBezTo>
                    <a:pt x="390" y="169"/>
                    <a:pt x="390" y="168"/>
                    <a:pt x="390" y="167"/>
                  </a:cubicBezTo>
                  <a:cubicBezTo>
                    <a:pt x="390" y="166"/>
                    <a:pt x="389" y="165"/>
                    <a:pt x="389" y="165"/>
                  </a:cubicBezTo>
                  <a:cubicBezTo>
                    <a:pt x="388" y="165"/>
                    <a:pt x="386" y="165"/>
                    <a:pt x="383" y="165"/>
                  </a:cubicBezTo>
                  <a:cubicBezTo>
                    <a:pt x="373" y="167"/>
                    <a:pt x="373" y="167"/>
                    <a:pt x="373" y="167"/>
                  </a:cubicBezTo>
                  <a:cubicBezTo>
                    <a:pt x="370" y="167"/>
                    <a:pt x="368" y="168"/>
                    <a:pt x="367" y="168"/>
                  </a:cubicBezTo>
                  <a:cubicBezTo>
                    <a:pt x="367" y="168"/>
                    <a:pt x="367" y="168"/>
                    <a:pt x="367" y="169"/>
                  </a:cubicBezTo>
                  <a:cubicBezTo>
                    <a:pt x="367" y="169"/>
                    <a:pt x="367" y="170"/>
                    <a:pt x="367" y="171"/>
                  </a:cubicBezTo>
                  <a:cubicBezTo>
                    <a:pt x="366" y="171"/>
                    <a:pt x="366" y="171"/>
                    <a:pt x="366" y="171"/>
                  </a:cubicBezTo>
                  <a:cubicBezTo>
                    <a:pt x="365" y="171"/>
                    <a:pt x="365" y="171"/>
                    <a:pt x="365" y="171"/>
                  </a:cubicBezTo>
                  <a:cubicBezTo>
                    <a:pt x="365" y="171"/>
                    <a:pt x="365" y="171"/>
                    <a:pt x="365" y="171"/>
                  </a:cubicBezTo>
                  <a:cubicBezTo>
                    <a:pt x="365" y="170"/>
                    <a:pt x="365" y="168"/>
                    <a:pt x="364" y="165"/>
                  </a:cubicBezTo>
                  <a:cubicBezTo>
                    <a:pt x="364" y="163"/>
                    <a:pt x="364" y="161"/>
                    <a:pt x="363" y="159"/>
                  </a:cubicBezTo>
                  <a:cubicBezTo>
                    <a:pt x="364" y="159"/>
                    <a:pt x="364" y="159"/>
                    <a:pt x="364" y="159"/>
                  </a:cubicBezTo>
                  <a:cubicBezTo>
                    <a:pt x="365" y="159"/>
                    <a:pt x="365" y="159"/>
                    <a:pt x="365" y="159"/>
                  </a:cubicBezTo>
                  <a:cubicBezTo>
                    <a:pt x="365" y="159"/>
                    <a:pt x="365" y="159"/>
                    <a:pt x="365" y="159"/>
                  </a:cubicBezTo>
                  <a:cubicBezTo>
                    <a:pt x="365" y="161"/>
                    <a:pt x="365" y="161"/>
                    <a:pt x="366" y="161"/>
                  </a:cubicBezTo>
                  <a:cubicBezTo>
                    <a:pt x="366" y="162"/>
                    <a:pt x="366" y="162"/>
                    <a:pt x="366" y="162"/>
                  </a:cubicBezTo>
                  <a:cubicBezTo>
                    <a:pt x="367" y="162"/>
                    <a:pt x="369" y="162"/>
                    <a:pt x="372" y="161"/>
                  </a:cubicBezTo>
                  <a:cubicBezTo>
                    <a:pt x="382" y="160"/>
                    <a:pt x="382" y="160"/>
                    <a:pt x="382" y="160"/>
                  </a:cubicBezTo>
                  <a:cubicBezTo>
                    <a:pt x="385" y="160"/>
                    <a:pt x="387" y="159"/>
                    <a:pt x="388" y="159"/>
                  </a:cubicBezTo>
                  <a:cubicBezTo>
                    <a:pt x="388" y="159"/>
                    <a:pt x="389" y="159"/>
                    <a:pt x="389" y="158"/>
                  </a:cubicBezTo>
                  <a:cubicBezTo>
                    <a:pt x="389" y="158"/>
                    <a:pt x="389" y="157"/>
                    <a:pt x="389" y="156"/>
                  </a:cubicBezTo>
                  <a:cubicBezTo>
                    <a:pt x="389" y="156"/>
                    <a:pt x="389" y="156"/>
                    <a:pt x="389" y="156"/>
                  </a:cubicBezTo>
                  <a:cubicBezTo>
                    <a:pt x="390" y="156"/>
                    <a:pt x="390" y="156"/>
                    <a:pt x="390" y="156"/>
                  </a:cubicBezTo>
                  <a:cubicBezTo>
                    <a:pt x="390" y="156"/>
                    <a:pt x="390" y="156"/>
                    <a:pt x="390" y="156"/>
                  </a:cubicBezTo>
                  <a:cubicBezTo>
                    <a:pt x="390" y="157"/>
                    <a:pt x="391" y="159"/>
                    <a:pt x="391" y="162"/>
                  </a:cubicBezTo>
                  <a:cubicBezTo>
                    <a:pt x="391" y="163"/>
                    <a:pt x="391" y="164"/>
                    <a:pt x="392" y="165"/>
                  </a:cubicBezTo>
                  <a:cubicBezTo>
                    <a:pt x="392" y="167"/>
                    <a:pt x="392" y="169"/>
                    <a:pt x="392" y="170"/>
                  </a:cubicBezTo>
                  <a:cubicBezTo>
                    <a:pt x="393" y="172"/>
                    <a:pt x="393" y="173"/>
                    <a:pt x="392" y="174"/>
                  </a:cubicBezTo>
                  <a:cubicBezTo>
                    <a:pt x="392" y="176"/>
                    <a:pt x="391" y="177"/>
                    <a:pt x="390" y="178"/>
                  </a:cubicBezTo>
                  <a:cubicBezTo>
                    <a:pt x="389" y="178"/>
                    <a:pt x="389" y="178"/>
                    <a:pt x="388" y="178"/>
                  </a:cubicBezTo>
                  <a:cubicBezTo>
                    <a:pt x="384" y="179"/>
                    <a:pt x="382" y="177"/>
                    <a:pt x="380" y="173"/>
                  </a:cubicBezTo>
                  <a:cubicBezTo>
                    <a:pt x="379" y="174"/>
                    <a:pt x="378" y="175"/>
                    <a:pt x="377" y="176"/>
                  </a:cubicBezTo>
                  <a:cubicBezTo>
                    <a:pt x="373" y="179"/>
                    <a:pt x="373" y="179"/>
                    <a:pt x="373" y="179"/>
                  </a:cubicBezTo>
                  <a:cubicBezTo>
                    <a:pt x="370" y="182"/>
                    <a:pt x="369" y="183"/>
                    <a:pt x="369" y="184"/>
                  </a:cubicBezTo>
                  <a:cubicBezTo>
                    <a:pt x="369" y="184"/>
                    <a:pt x="368" y="184"/>
                    <a:pt x="369" y="185"/>
                  </a:cubicBezTo>
                  <a:cubicBezTo>
                    <a:pt x="368" y="185"/>
                    <a:pt x="368" y="185"/>
                    <a:pt x="368" y="185"/>
                  </a:cubicBezTo>
                  <a:lnTo>
                    <a:pt x="367" y="1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ísḷiḍê">
              <a:extLst>
                <a:ext uri="{FF2B5EF4-FFF2-40B4-BE49-F238E27FC236}">
                  <a16:creationId xmlns:a16="http://schemas.microsoft.com/office/drawing/2014/main" xmlns="" id="{8EDB96BF-512F-4D63-BFA3-F3F0FFD6DD10}"/>
                </a:ext>
              </a:extLst>
            </p:cNvPr>
            <p:cNvSpPr/>
            <p:nvPr/>
          </p:nvSpPr>
          <p:spPr bwMode="auto">
            <a:xfrm>
              <a:off x="2537619" y="2790826"/>
              <a:ext cx="1004888" cy="1233488"/>
            </a:xfrm>
            <a:custGeom>
              <a:avLst/>
              <a:gdLst>
                <a:gd name="T0" fmla="*/ 43 w 238"/>
                <a:gd name="T1" fmla="*/ 113 h 291"/>
                <a:gd name="T2" fmla="*/ 119 w 238"/>
                <a:gd name="T3" fmla="*/ 16 h 291"/>
                <a:gd name="T4" fmla="*/ 196 w 238"/>
                <a:gd name="T5" fmla="*/ 113 h 291"/>
                <a:gd name="T6" fmla="*/ 36 w 238"/>
                <a:gd name="T7" fmla="*/ 26 h 291"/>
                <a:gd name="T8" fmla="*/ 11 w 238"/>
                <a:gd name="T9" fmla="*/ 131 h 291"/>
                <a:gd name="T10" fmla="*/ 238 w 238"/>
                <a:gd name="T11" fmla="*/ 131 h 291"/>
                <a:gd name="T12" fmla="*/ 207 w 238"/>
                <a:gd name="T13" fmla="*/ 114 h 291"/>
                <a:gd name="T14" fmla="*/ 119 w 238"/>
                <a:gd name="T15" fmla="*/ 0 h 291"/>
                <a:gd name="T16" fmla="*/ 175 w 238"/>
                <a:gd name="T17" fmla="*/ 61 h 291"/>
                <a:gd name="T18" fmla="*/ 143 w 238"/>
                <a:gd name="T19" fmla="*/ 94 h 291"/>
                <a:gd name="T20" fmla="*/ 175 w 238"/>
                <a:gd name="T21" fmla="*/ 155 h 291"/>
                <a:gd name="T22" fmla="*/ 143 w 238"/>
                <a:gd name="T23" fmla="*/ 174 h 291"/>
                <a:gd name="T24" fmla="*/ 127 w 238"/>
                <a:gd name="T25" fmla="*/ 110 h 291"/>
                <a:gd name="T26" fmla="*/ 64 w 238"/>
                <a:gd name="T27" fmla="*/ 174 h 291"/>
                <a:gd name="T28" fmla="*/ 80 w 238"/>
                <a:gd name="T29" fmla="*/ 155 h 291"/>
                <a:gd name="T30" fmla="*/ 80 w 238"/>
                <a:gd name="T31" fmla="*/ 94 h 291"/>
                <a:gd name="T32" fmla="*/ 64 w 238"/>
                <a:gd name="T33" fmla="*/ 78 h 291"/>
                <a:gd name="T34" fmla="*/ 171 w 238"/>
                <a:gd name="T35" fmla="*/ 219 h 291"/>
                <a:gd name="T36" fmla="*/ 163 w 238"/>
                <a:gd name="T37" fmla="*/ 220 h 291"/>
                <a:gd name="T38" fmla="*/ 157 w 238"/>
                <a:gd name="T39" fmla="*/ 221 h 291"/>
                <a:gd name="T40" fmla="*/ 160 w 238"/>
                <a:gd name="T41" fmla="*/ 217 h 291"/>
                <a:gd name="T42" fmla="*/ 167 w 238"/>
                <a:gd name="T43" fmla="*/ 218 h 291"/>
                <a:gd name="T44" fmla="*/ 173 w 238"/>
                <a:gd name="T45" fmla="*/ 216 h 291"/>
                <a:gd name="T46" fmla="*/ 137 w 238"/>
                <a:gd name="T47" fmla="*/ 224 h 291"/>
                <a:gd name="T48" fmla="*/ 145 w 238"/>
                <a:gd name="T49" fmla="*/ 220 h 291"/>
                <a:gd name="T50" fmla="*/ 148 w 238"/>
                <a:gd name="T51" fmla="*/ 212 h 291"/>
                <a:gd name="T52" fmla="*/ 142 w 238"/>
                <a:gd name="T53" fmla="*/ 214 h 291"/>
                <a:gd name="T54" fmla="*/ 138 w 238"/>
                <a:gd name="T55" fmla="*/ 216 h 291"/>
                <a:gd name="T56" fmla="*/ 143 w 238"/>
                <a:gd name="T57" fmla="*/ 211 h 291"/>
                <a:gd name="T58" fmla="*/ 150 w 238"/>
                <a:gd name="T59" fmla="*/ 217 h 291"/>
                <a:gd name="T60" fmla="*/ 140 w 238"/>
                <a:gd name="T61" fmla="*/ 223 h 291"/>
                <a:gd name="T62" fmla="*/ 131 w 238"/>
                <a:gd name="T63" fmla="*/ 227 h 291"/>
                <a:gd name="T64" fmla="*/ 123 w 238"/>
                <a:gd name="T65" fmla="*/ 226 h 291"/>
                <a:gd name="T66" fmla="*/ 124 w 238"/>
                <a:gd name="T67" fmla="*/ 213 h 291"/>
                <a:gd name="T68" fmla="*/ 130 w 238"/>
                <a:gd name="T69" fmla="*/ 210 h 291"/>
                <a:gd name="T70" fmla="*/ 128 w 238"/>
                <a:gd name="T71" fmla="*/ 224 h 291"/>
                <a:gd name="T72" fmla="*/ 131 w 238"/>
                <a:gd name="T73" fmla="*/ 226 h 291"/>
                <a:gd name="T74" fmla="*/ 111 w 238"/>
                <a:gd name="T75" fmla="*/ 211 h 291"/>
                <a:gd name="T76" fmla="*/ 109 w 238"/>
                <a:gd name="T77" fmla="*/ 223 h 291"/>
                <a:gd name="T78" fmla="*/ 113 w 238"/>
                <a:gd name="T79" fmla="*/ 220 h 291"/>
                <a:gd name="T80" fmla="*/ 115 w 238"/>
                <a:gd name="T81" fmla="*/ 224 h 291"/>
                <a:gd name="T82" fmla="*/ 102 w 238"/>
                <a:gd name="T83" fmla="*/ 231 h 291"/>
                <a:gd name="T84" fmla="*/ 110 w 238"/>
                <a:gd name="T85" fmla="*/ 224 h 291"/>
                <a:gd name="T86" fmla="*/ 106 w 238"/>
                <a:gd name="T87" fmla="*/ 212 h 291"/>
                <a:gd name="T88" fmla="*/ 96 w 238"/>
                <a:gd name="T89" fmla="*/ 227 h 291"/>
                <a:gd name="T90" fmla="*/ 89 w 238"/>
                <a:gd name="T91" fmla="*/ 226 h 291"/>
                <a:gd name="T92" fmla="*/ 89 w 238"/>
                <a:gd name="T93" fmla="*/ 213 h 291"/>
                <a:gd name="T94" fmla="*/ 96 w 238"/>
                <a:gd name="T95" fmla="*/ 210 h 291"/>
                <a:gd name="T96" fmla="*/ 93 w 238"/>
                <a:gd name="T97" fmla="*/ 224 h 291"/>
                <a:gd name="T98" fmla="*/ 97 w 238"/>
                <a:gd name="T99" fmla="*/ 226 h 291"/>
                <a:gd name="T100" fmla="*/ 81 w 238"/>
                <a:gd name="T101" fmla="*/ 219 h 291"/>
                <a:gd name="T102" fmla="*/ 73 w 238"/>
                <a:gd name="T103" fmla="*/ 220 h 291"/>
                <a:gd name="T104" fmla="*/ 67 w 238"/>
                <a:gd name="T105" fmla="*/ 221 h 291"/>
                <a:gd name="T106" fmla="*/ 70 w 238"/>
                <a:gd name="T107" fmla="*/ 217 h 291"/>
                <a:gd name="T108" fmla="*/ 77 w 238"/>
                <a:gd name="T109" fmla="*/ 218 h 291"/>
                <a:gd name="T110" fmla="*/ 83 w 238"/>
                <a:gd name="T111" fmla="*/ 216 h 291"/>
                <a:gd name="T112" fmla="*/ 22 w 238"/>
                <a:gd name="T113" fmla="*/ 151 h 291"/>
                <a:gd name="T114" fmla="*/ 185 w 238"/>
                <a:gd name="T115" fmla="*/ 114 h 291"/>
                <a:gd name="T116" fmla="*/ 119 w 238"/>
                <a:gd name="T117" fmla="*/ 28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 h="291">
                  <a:moveTo>
                    <a:pt x="119" y="279"/>
                  </a:moveTo>
                  <a:cubicBezTo>
                    <a:pt x="59" y="256"/>
                    <a:pt x="16" y="206"/>
                    <a:pt x="11" y="142"/>
                  </a:cubicBezTo>
                  <a:cubicBezTo>
                    <a:pt x="12" y="142"/>
                    <a:pt x="13" y="142"/>
                    <a:pt x="14" y="142"/>
                  </a:cubicBezTo>
                  <a:cubicBezTo>
                    <a:pt x="30" y="142"/>
                    <a:pt x="43" y="129"/>
                    <a:pt x="43" y="113"/>
                  </a:cubicBezTo>
                  <a:cubicBezTo>
                    <a:pt x="43" y="99"/>
                    <a:pt x="31" y="87"/>
                    <a:pt x="17" y="85"/>
                  </a:cubicBezTo>
                  <a:cubicBezTo>
                    <a:pt x="23" y="65"/>
                    <a:pt x="33" y="47"/>
                    <a:pt x="45" y="29"/>
                  </a:cubicBezTo>
                  <a:cubicBezTo>
                    <a:pt x="58" y="36"/>
                    <a:pt x="79" y="38"/>
                    <a:pt x="97" y="30"/>
                  </a:cubicBezTo>
                  <a:cubicBezTo>
                    <a:pt x="106" y="27"/>
                    <a:pt x="113" y="22"/>
                    <a:pt x="119" y="16"/>
                  </a:cubicBezTo>
                  <a:cubicBezTo>
                    <a:pt x="125" y="22"/>
                    <a:pt x="133" y="27"/>
                    <a:pt x="141" y="30"/>
                  </a:cubicBezTo>
                  <a:cubicBezTo>
                    <a:pt x="160" y="38"/>
                    <a:pt x="181" y="36"/>
                    <a:pt x="194" y="29"/>
                  </a:cubicBezTo>
                  <a:cubicBezTo>
                    <a:pt x="205" y="47"/>
                    <a:pt x="215" y="65"/>
                    <a:pt x="221" y="85"/>
                  </a:cubicBezTo>
                  <a:cubicBezTo>
                    <a:pt x="208" y="87"/>
                    <a:pt x="196" y="99"/>
                    <a:pt x="196" y="113"/>
                  </a:cubicBezTo>
                  <a:cubicBezTo>
                    <a:pt x="196" y="129"/>
                    <a:pt x="209" y="142"/>
                    <a:pt x="225" y="142"/>
                  </a:cubicBezTo>
                  <a:cubicBezTo>
                    <a:pt x="226" y="142"/>
                    <a:pt x="227" y="142"/>
                    <a:pt x="228" y="142"/>
                  </a:cubicBezTo>
                  <a:cubicBezTo>
                    <a:pt x="223" y="206"/>
                    <a:pt x="180" y="256"/>
                    <a:pt x="119" y="279"/>
                  </a:cubicBezTo>
                  <a:moveTo>
                    <a:pt x="36" y="26"/>
                  </a:moveTo>
                  <a:cubicBezTo>
                    <a:pt x="22" y="46"/>
                    <a:pt x="11" y="73"/>
                    <a:pt x="5" y="98"/>
                  </a:cubicBezTo>
                  <a:cubicBezTo>
                    <a:pt x="17" y="93"/>
                    <a:pt x="32" y="101"/>
                    <a:pt x="32" y="114"/>
                  </a:cubicBezTo>
                  <a:cubicBezTo>
                    <a:pt x="32" y="124"/>
                    <a:pt x="24" y="132"/>
                    <a:pt x="13" y="132"/>
                  </a:cubicBezTo>
                  <a:cubicBezTo>
                    <a:pt x="12" y="132"/>
                    <a:pt x="11" y="131"/>
                    <a:pt x="11" y="131"/>
                  </a:cubicBezTo>
                  <a:cubicBezTo>
                    <a:pt x="7" y="131"/>
                    <a:pt x="3" y="129"/>
                    <a:pt x="1" y="127"/>
                  </a:cubicBezTo>
                  <a:cubicBezTo>
                    <a:pt x="1" y="128"/>
                    <a:pt x="0" y="129"/>
                    <a:pt x="0" y="131"/>
                  </a:cubicBezTo>
                  <a:cubicBezTo>
                    <a:pt x="1" y="204"/>
                    <a:pt x="52" y="266"/>
                    <a:pt x="119" y="291"/>
                  </a:cubicBezTo>
                  <a:cubicBezTo>
                    <a:pt x="187" y="267"/>
                    <a:pt x="238" y="203"/>
                    <a:pt x="238" y="131"/>
                  </a:cubicBezTo>
                  <a:cubicBezTo>
                    <a:pt x="238" y="129"/>
                    <a:pt x="238" y="128"/>
                    <a:pt x="238" y="127"/>
                  </a:cubicBezTo>
                  <a:cubicBezTo>
                    <a:pt x="235" y="129"/>
                    <a:pt x="232" y="131"/>
                    <a:pt x="228" y="131"/>
                  </a:cubicBezTo>
                  <a:cubicBezTo>
                    <a:pt x="227" y="131"/>
                    <a:pt x="227" y="132"/>
                    <a:pt x="226" y="132"/>
                  </a:cubicBezTo>
                  <a:cubicBezTo>
                    <a:pt x="215" y="132"/>
                    <a:pt x="207" y="124"/>
                    <a:pt x="207" y="114"/>
                  </a:cubicBezTo>
                  <a:cubicBezTo>
                    <a:pt x="207" y="101"/>
                    <a:pt x="222" y="93"/>
                    <a:pt x="234" y="98"/>
                  </a:cubicBezTo>
                  <a:cubicBezTo>
                    <a:pt x="228" y="73"/>
                    <a:pt x="217" y="46"/>
                    <a:pt x="203" y="26"/>
                  </a:cubicBezTo>
                  <a:cubicBezTo>
                    <a:pt x="200" y="23"/>
                    <a:pt x="198" y="19"/>
                    <a:pt x="196" y="16"/>
                  </a:cubicBezTo>
                  <a:cubicBezTo>
                    <a:pt x="175" y="40"/>
                    <a:pt x="134" y="22"/>
                    <a:pt x="119" y="0"/>
                  </a:cubicBezTo>
                  <a:cubicBezTo>
                    <a:pt x="104" y="21"/>
                    <a:pt x="65" y="41"/>
                    <a:pt x="43" y="16"/>
                  </a:cubicBezTo>
                  <a:cubicBezTo>
                    <a:pt x="41" y="19"/>
                    <a:pt x="38" y="23"/>
                    <a:pt x="36" y="26"/>
                  </a:cubicBezTo>
                  <a:close/>
                  <a:moveTo>
                    <a:pt x="64" y="61"/>
                  </a:moveTo>
                  <a:cubicBezTo>
                    <a:pt x="175" y="61"/>
                    <a:pt x="175" y="61"/>
                    <a:pt x="175" y="61"/>
                  </a:cubicBezTo>
                  <a:cubicBezTo>
                    <a:pt x="175" y="78"/>
                    <a:pt x="175" y="78"/>
                    <a:pt x="175" y="78"/>
                  </a:cubicBezTo>
                  <a:cubicBezTo>
                    <a:pt x="127" y="78"/>
                    <a:pt x="127" y="78"/>
                    <a:pt x="127" y="78"/>
                  </a:cubicBezTo>
                  <a:cubicBezTo>
                    <a:pt x="127" y="94"/>
                    <a:pt x="127" y="94"/>
                    <a:pt x="127" y="94"/>
                  </a:cubicBezTo>
                  <a:cubicBezTo>
                    <a:pt x="143" y="94"/>
                    <a:pt x="143" y="94"/>
                    <a:pt x="143" y="94"/>
                  </a:cubicBezTo>
                  <a:cubicBezTo>
                    <a:pt x="159" y="94"/>
                    <a:pt x="159" y="94"/>
                    <a:pt x="159" y="94"/>
                  </a:cubicBezTo>
                  <a:cubicBezTo>
                    <a:pt x="175" y="94"/>
                    <a:pt x="175" y="94"/>
                    <a:pt x="175" y="94"/>
                  </a:cubicBezTo>
                  <a:cubicBezTo>
                    <a:pt x="175" y="110"/>
                    <a:pt x="175" y="110"/>
                    <a:pt x="175" y="110"/>
                  </a:cubicBezTo>
                  <a:cubicBezTo>
                    <a:pt x="175" y="155"/>
                    <a:pt x="175" y="155"/>
                    <a:pt x="175" y="155"/>
                  </a:cubicBezTo>
                  <a:cubicBezTo>
                    <a:pt x="159" y="155"/>
                    <a:pt x="159" y="155"/>
                    <a:pt x="159" y="155"/>
                  </a:cubicBezTo>
                  <a:cubicBezTo>
                    <a:pt x="159" y="110"/>
                    <a:pt x="159" y="110"/>
                    <a:pt x="159" y="110"/>
                  </a:cubicBezTo>
                  <a:cubicBezTo>
                    <a:pt x="143" y="110"/>
                    <a:pt x="143" y="110"/>
                    <a:pt x="143" y="110"/>
                  </a:cubicBezTo>
                  <a:cubicBezTo>
                    <a:pt x="143" y="174"/>
                    <a:pt x="143" y="174"/>
                    <a:pt x="143" y="174"/>
                  </a:cubicBezTo>
                  <a:cubicBezTo>
                    <a:pt x="175" y="174"/>
                    <a:pt x="175" y="174"/>
                    <a:pt x="175" y="174"/>
                  </a:cubicBezTo>
                  <a:cubicBezTo>
                    <a:pt x="175" y="190"/>
                    <a:pt x="175" y="190"/>
                    <a:pt x="175" y="190"/>
                  </a:cubicBezTo>
                  <a:cubicBezTo>
                    <a:pt x="127" y="190"/>
                    <a:pt x="127" y="190"/>
                    <a:pt x="127" y="190"/>
                  </a:cubicBezTo>
                  <a:cubicBezTo>
                    <a:pt x="127" y="110"/>
                    <a:pt x="127" y="110"/>
                    <a:pt x="127" y="110"/>
                  </a:cubicBezTo>
                  <a:cubicBezTo>
                    <a:pt x="111" y="110"/>
                    <a:pt x="111" y="110"/>
                    <a:pt x="111" y="110"/>
                  </a:cubicBezTo>
                  <a:cubicBezTo>
                    <a:pt x="111" y="190"/>
                    <a:pt x="111" y="190"/>
                    <a:pt x="111" y="190"/>
                  </a:cubicBezTo>
                  <a:cubicBezTo>
                    <a:pt x="64" y="190"/>
                    <a:pt x="64" y="190"/>
                    <a:pt x="64" y="190"/>
                  </a:cubicBezTo>
                  <a:cubicBezTo>
                    <a:pt x="64" y="174"/>
                    <a:pt x="64" y="174"/>
                    <a:pt x="64" y="174"/>
                  </a:cubicBezTo>
                  <a:cubicBezTo>
                    <a:pt x="96" y="174"/>
                    <a:pt x="96" y="174"/>
                    <a:pt x="96" y="174"/>
                  </a:cubicBezTo>
                  <a:cubicBezTo>
                    <a:pt x="96" y="110"/>
                    <a:pt x="96" y="110"/>
                    <a:pt x="96" y="110"/>
                  </a:cubicBezTo>
                  <a:cubicBezTo>
                    <a:pt x="80" y="110"/>
                    <a:pt x="80" y="110"/>
                    <a:pt x="80" y="110"/>
                  </a:cubicBezTo>
                  <a:cubicBezTo>
                    <a:pt x="80" y="155"/>
                    <a:pt x="80" y="155"/>
                    <a:pt x="80" y="155"/>
                  </a:cubicBezTo>
                  <a:cubicBezTo>
                    <a:pt x="64" y="155"/>
                    <a:pt x="64" y="155"/>
                    <a:pt x="64" y="155"/>
                  </a:cubicBezTo>
                  <a:cubicBezTo>
                    <a:pt x="64" y="110"/>
                    <a:pt x="64" y="110"/>
                    <a:pt x="64" y="110"/>
                  </a:cubicBezTo>
                  <a:cubicBezTo>
                    <a:pt x="64" y="94"/>
                    <a:pt x="64" y="94"/>
                    <a:pt x="64" y="94"/>
                  </a:cubicBezTo>
                  <a:cubicBezTo>
                    <a:pt x="80" y="94"/>
                    <a:pt x="80" y="94"/>
                    <a:pt x="80" y="94"/>
                  </a:cubicBezTo>
                  <a:cubicBezTo>
                    <a:pt x="96" y="94"/>
                    <a:pt x="96" y="94"/>
                    <a:pt x="96" y="94"/>
                  </a:cubicBezTo>
                  <a:cubicBezTo>
                    <a:pt x="111" y="94"/>
                    <a:pt x="111" y="94"/>
                    <a:pt x="111" y="94"/>
                  </a:cubicBezTo>
                  <a:cubicBezTo>
                    <a:pt x="111" y="78"/>
                    <a:pt x="111" y="78"/>
                    <a:pt x="111" y="78"/>
                  </a:cubicBezTo>
                  <a:cubicBezTo>
                    <a:pt x="64" y="78"/>
                    <a:pt x="64" y="78"/>
                    <a:pt x="64" y="78"/>
                  </a:cubicBezTo>
                  <a:lnTo>
                    <a:pt x="64" y="61"/>
                  </a:lnTo>
                  <a:close/>
                  <a:moveTo>
                    <a:pt x="173" y="216"/>
                  </a:moveTo>
                  <a:cubicBezTo>
                    <a:pt x="173" y="217"/>
                    <a:pt x="172" y="217"/>
                    <a:pt x="172" y="218"/>
                  </a:cubicBezTo>
                  <a:cubicBezTo>
                    <a:pt x="172" y="218"/>
                    <a:pt x="171" y="219"/>
                    <a:pt x="171" y="219"/>
                  </a:cubicBezTo>
                  <a:cubicBezTo>
                    <a:pt x="170" y="220"/>
                    <a:pt x="169" y="220"/>
                    <a:pt x="169" y="220"/>
                  </a:cubicBezTo>
                  <a:cubicBezTo>
                    <a:pt x="168" y="221"/>
                    <a:pt x="167" y="221"/>
                    <a:pt x="167" y="221"/>
                  </a:cubicBezTo>
                  <a:cubicBezTo>
                    <a:pt x="166" y="221"/>
                    <a:pt x="165" y="221"/>
                    <a:pt x="165" y="220"/>
                  </a:cubicBezTo>
                  <a:cubicBezTo>
                    <a:pt x="164" y="220"/>
                    <a:pt x="164" y="220"/>
                    <a:pt x="163" y="220"/>
                  </a:cubicBezTo>
                  <a:cubicBezTo>
                    <a:pt x="163" y="219"/>
                    <a:pt x="162" y="219"/>
                    <a:pt x="162" y="219"/>
                  </a:cubicBezTo>
                  <a:cubicBezTo>
                    <a:pt x="161" y="219"/>
                    <a:pt x="161" y="219"/>
                    <a:pt x="160" y="219"/>
                  </a:cubicBezTo>
                  <a:cubicBezTo>
                    <a:pt x="160" y="219"/>
                    <a:pt x="159" y="219"/>
                    <a:pt x="159" y="219"/>
                  </a:cubicBezTo>
                  <a:cubicBezTo>
                    <a:pt x="158" y="220"/>
                    <a:pt x="157" y="221"/>
                    <a:pt x="157" y="221"/>
                  </a:cubicBezTo>
                  <a:cubicBezTo>
                    <a:pt x="156" y="221"/>
                    <a:pt x="156" y="221"/>
                    <a:pt x="156" y="221"/>
                  </a:cubicBezTo>
                  <a:cubicBezTo>
                    <a:pt x="156" y="220"/>
                    <a:pt x="156" y="220"/>
                    <a:pt x="157" y="219"/>
                  </a:cubicBezTo>
                  <a:cubicBezTo>
                    <a:pt x="157" y="219"/>
                    <a:pt x="158" y="218"/>
                    <a:pt x="158" y="218"/>
                  </a:cubicBezTo>
                  <a:cubicBezTo>
                    <a:pt x="159" y="218"/>
                    <a:pt x="159" y="217"/>
                    <a:pt x="160" y="217"/>
                  </a:cubicBezTo>
                  <a:cubicBezTo>
                    <a:pt x="161" y="217"/>
                    <a:pt x="161" y="216"/>
                    <a:pt x="162" y="216"/>
                  </a:cubicBezTo>
                  <a:cubicBezTo>
                    <a:pt x="163" y="216"/>
                    <a:pt x="163" y="216"/>
                    <a:pt x="164" y="217"/>
                  </a:cubicBezTo>
                  <a:cubicBezTo>
                    <a:pt x="165" y="217"/>
                    <a:pt x="165" y="217"/>
                    <a:pt x="166" y="217"/>
                  </a:cubicBezTo>
                  <a:cubicBezTo>
                    <a:pt x="166" y="218"/>
                    <a:pt x="166" y="218"/>
                    <a:pt x="167" y="218"/>
                  </a:cubicBezTo>
                  <a:cubicBezTo>
                    <a:pt x="167" y="218"/>
                    <a:pt x="168" y="218"/>
                    <a:pt x="168" y="218"/>
                  </a:cubicBezTo>
                  <a:cubicBezTo>
                    <a:pt x="169" y="218"/>
                    <a:pt x="170" y="218"/>
                    <a:pt x="170" y="218"/>
                  </a:cubicBezTo>
                  <a:cubicBezTo>
                    <a:pt x="171" y="217"/>
                    <a:pt x="171" y="217"/>
                    <a:pt x="172" y="216"/>
                  </a:cubicBezTo>
                  <a:lnTo>
                    <a:pt x="173" y="216"/>
                  </a:lnTo>
                  <a:close/>
                  <a:moveTo>
                    <a:pt x="149" y="227"/>
                  </a:moveTo>
                  <a:cubicBezTo>
                    <a:pt x="135" y="227"/>
                    <a:pt x="135" y="227"/>
                    <a:pt x="135" y="227"/>
                  </a:cubicBezTo>
                  <a:cubicBezTo>
                    <a:pt x="135" y="225"/>
                    <a:pt x="135" y="225"/>
                    <a:pt x="135" y="225"/>
                  </a:cubicBezTo>
                  <a:cubicBezTo>
                    <a:pt x="136" y="225"/>
                    <a:pt x="136" y="224"/>
                    <a:pt x="137" y="224"/>
                  </a:cubicBezTo>
                  <a:cubicBezTo>
                    <a:pt x="137" y="224"/>
                    <a:pt x="138" y="223"/>
                    <a:pt x="139" y="223"/>
                  </a:cubicBezTo>
                  <a:cubicBezTo>
                    <a:pt x="139" y="222"/>
                    <a:pt x="140" y="222"/>
                    <a:pt x="140" y="222"/>
                  </a:cubicBezTo>
                  <a:cubicBezTo>
                    <a:pt x="141" y="222"/>
                    <a:pt x="142" y="221"/>
                    <a:pt x="143" y="221"/>
                  </a:cubicBezTo>
                  <a:cubicBezTo>
                    <a:pt x="144" y="220"/>
                    <a:pt x="144" y="220"/>
                    <a:pt x="145" y="220"/>
                  </a:cubicBezTo>
                  <a:cubicBezTo>
                    <a:pt x="145" y="219"/>
                    <a:pt x="146" y="219"/>
                    <a:pt x="146" y="218"/>
                  </a:cubicBezTo>
                  <a:cubicBezTo>
                    <a:pt x="147" y="218"/>
                    <a:pt x="147" y="218"/>
                    <a:pt x="147" y="217"/>
                  </a:cubicBezTo>
                  <a:cubicBezTo>
                    <a:pt x="147" y="217"/>
                    <a:pt x="148" y="216"/>
                    <a:pt x="148" y="215"/>
                  </a:cubicBezTo>
                  <a:cubicBezTo>
                    <a:pt x="148" y="214"/>
                    <a:pt x="148" y="213"/>
                    <a:pt x="148" y="212"/>
                  </a:cubicBezTo>
                  <a:cubicBezTo>
                    <a:pt x="147" y="212"/>
                    <a:pt x="146" y="211"/>
                    <a:pt x="145" y="211"/>
                  </a:cubicBezTo>
                  <a:cubicBezTo>
                    <a:pt x="145" y="211"/>
                    <a:pt x="144" y="212"/>
                    <a:pt x="143" y="212"/>
                  </a:cubicBezTo>
                  <a:cubicBezTo>
                    <a:pt x="143" y="212"/>
                    <a:pt x="142" y="213"/>
                    <a:pt x="142" y="213"/>
                  </a:cubicBezTo>
                  <a:cubicBezTo>
                    <a:pt x="142" y="213"/>
                    <a:pt x="142" y="214"/>
                    <a:pt x="142" y="214"/>
                  </a:cubicBezTo>
                  <a:cubicBezTo>
                    <a:pt x="142" y="215"/>
                    <a:pt x="141" y="215"/>
                    <a:pt x="141" y="215"/>
                  </a:cubicBezTo>
                  <a:cubicBezTo>
                    <a:pt x="141" y="216"/>
                    <a:pt x="141" y="216"/>
                    <a:pt x="141" y="216"/>
                  </a:cubicBezTo>
                  <a:cubicBezTo>
                    <a:pt x="140" y="217"/>
                    <a:pt x="140" y="217"/>
                    <a:pt x="139" y="217"/>
                  </a:cubicBezTo>
                  <a:cubicBezTo>
                    <a:pt x="139" y="217"/>
                    <a:pt x="138" y="217"/>
                    <a:pt x="138" y="216"/>
                  </a:cubicBezTo>
                  <a:cubicBezTo>
                    <a:pt x="138" y="216"/>
                    <a:pt x="138" y="216"/>
                    <a:pt x="138" y="215"/>
                  </a:cubicBezTo>
                  <a:cubicBezTo>
                    <a:pt x="138" y="214"/>
                    <a:pt x="138" y="214"/>
                    <a:pt x="139" y="213"/>
                  </a:cubicBezTo>
                  <a:cubicBezTo>
                    <a:pt x="139" y="213"/>
                    <a:pt x="140" y="212"/>
                    <a:pt x="141" y="212"/>
                  </a:cubicBezTo>
                  <a:cubicBezTo>
                    <a:pt x="141" y="211"/>
                    <a:pt x="142" y="211"/>
                    <a:pt x="143" y="211"/>
                  </a:cubicBezTo>
                  <a:cubicBezTo>
                    <a:pt x="144" y="210"/>
                    <a:pt x="145" y="210"/>
                    <a:pt x="146" y="210"/>
                  </a:cubicBezTo>
                  <a:cubicBezTo>
                    <a:pt x="148" y="210"/>
                    <a:pt x="149" y="211"/>
                    <a:pt x="150" y="212"/>
                  </a:cubicBezTo>
                  <a:cubicBezTo>
                    <a:pt x="151" y="213"/>
                    <a:pt x="152" y="214"/>
                    <a:pt x="151" y="215"/>
                  </a:cubicBezTo>
                  <a:cubicBezTo>
                    <a:pt x="151" y="216"/>
                    <a:pt x="151" y="217"/>
                    <a:pt x="150" y="217"/>
                  </a:cubicBezTo>
                  <a:cubicBezTo>
                    <a:pt x="150" y="218"/>
                    <a:pt x="150" y="219"/>
                    <a:pt x="149" y="219"/>
                  </a:cubicBezTo>
                  <a:cubicBezTo>
                    <a:pt x="148" y="220"/>
                    <a:pt x="148" y="220"/>
                    <a:pt x="147" y="220"/>
                  </a:cubicBezTo>
                  <a:cubicBezTo>
                    <a:pt x="146" y="221"/>
                    <a:pt x="145" y="221"/>
                    <a:pt x="143" y="222"/>
                  </a:cubicBezTo>
                  <a:cubicBezTo>
                    <a:pt x="142" y="222"/>
                    <a:pt x="141" y="223"/>
                    <a:pt x="140" y="223"/>
                  </a:cubicBezTo>
                  <a:cubicBezTo>
                    <a:pt x="139" y="224"/>
                    <a:pt x="139" y="224"/>
                    <a:pt x="138" y="224"/>
                  </a:cubicBezTo>
                  <a:cubicBezTo>
                    <a:pt x="150" y="224"/>
                    <a:pt x="150" y="224"/>
                    <a:pt x="150" y="224"/>
                  </a:cubicBezTo>
                  <a:lnTo>
                    <a:pt x="149" y="227"/>
                  </a:lnTo>
                  <a:close/>
                  <a:moveTo>
                    <a:pt x="131" y="227"/>
                  </a:moveTo>
                  <a:cubicBezTo>
                    <a:pt x="120" y="227"/>
                    <a:pt x="120" y="227"/>
                    <a:pt x="120" y="227"/>
                  </a:cubicBezTo>
                  <a:cubicBezTo>
                    <a:pt x="120" y="226"/>
                    <a:pt x="120" y="226"/>
                    <a:pt x="120" y="226"/>
                  </a:cubicBezTo>
                  <a:cubicBezTo>
                    <a:pt x="121" y="226"/>
                    <a:pt x="121" y="226"/>
                    <a:pt x="122" y="226"/>
                  </a:cubicBezTo>
                  <a:cubicBezTo>
                    <a:pt x="123" y="226"/>
                    <a:pt x="123" y="226"/>
                    <a:pt x="123" y="226"/>
                  </a:cubicBezTo>
                  <a:cubicBezTo>
                    <a:pt x="124" y="226"/>
                    <a:pt x="124" y="225"/>
                    <a:pt x="124" y="225"/>
                  </a:cubicBezTo>
                  <a:cubicBezTo>
                    <a:pt x="124" y="225"/>
                    <a:pt x="125" y="225"/>
                    <a:pt x="125" y="224"/>
                  </a:cubicBezTo>
                  <a:cubicBezTo>
                    <a:pt x="127" y="213"/>
                    <a:pt x="127" y="213"/>
                    <a:pt x="127" y="213"/>
                  </a:cubicBezTo>
                  <a:cubicBezTo>
                    <a:pt x="124" y="213"/>
                    <a:pt x="124" y="213"/>
                    <a:pt x="124" y="213"/>
                  </a:cubicBezTo>
                  <a:cubicBezTo>
                    <a:pt x="124" y="212"/>
                    <a:pt x="124" y="212"/>
                    <a:pt x="124" y="212"/>
                  </a:cubicBezTo>
                  <a:cubicBezTo>
                    <a:pt x="125" y="212"/>
                    <a:pt x="125" y="212"/>
                    <a:pt x="125" y="212"/>
                  </a:cubicBezTo>
                  <a:cubicBezTo>
                    <a:pt x="126" y="212"/>
                    <a:pt x="127" y="212"/>
                    <a:pt x="128" y="212"/>
                  </a:cubicBezTo>
                  <a:cubicBezTo>
                    <a:pt x="129" y="211"/>
                    <a:pt x="130" y="211"/>
                    <a:pt x="130" y="210"/>
                  </a:cubicBezTo>
                  <a:cubicBezTo>
                    <a:pt x="131" y="210"/>
                    <a:pt x="131" y="210"/>
                    <a:pt x="131" y="210"/>
                  </a:cubicBezTo>
                  <a:cubicBezTo>
                    <a:pt x="131" y="211"/>
                    <a:pt x="131" y="212"/>
                    <a:pt x="131" y="213"/>
                  </a:cubicBezTo>
                  <a:cubicBezTo>
                    <a:pt x="130" y="213"/>
                    <a:pt x="130" y="214"/>
                    <a:pt x="130" y="215"/>
                  </a:cubicBezTo>
                  <a:cubicBezTo>
                    <a:pt x="128" y="224"/>
                    <a:pt x="128" y="224"/>
                    <a:pt x="128" y="224"/>
                  </a:cubicBezTo>
                  <a:cubicBezTo>
                    <a:pt x="128" y="224"/>
                    <a:pt x="128" y="225"/>
                    <a:pt x="128" y="225"/>
                  </a:cubicBezTo>
                  <a:cubicBezTo>
                    <a:pt x="128" y="225"/>
                    <a:pt x="128" y="225"/>
                    <a:pt x="128" y="226"/>
                  </a:cubicBezTo>
                  <a:cubicBezTo>
                    <a:pt x="128" y="226"/>
                    <a:pt x="129" y="226"/>
                    <a:pt x="129" y="226"/>
                  </a:cubicBezTo>
                  <a:cubicBezTo>
                    <a:pt x="130" y="226"/>
                    <a:pt x="130" y="226"/>
                    <a:pt x="131" y="226"/>
                  </a:cubicBezTo>
                  <a:lnTo>
                    <a:pt x="131" y="227"/>
                  </a:lnTo>
                  <a:close/>
                  <a:moveTo>
                    <a:pt x="114" y="219"/>
                  </a:moveTo>
                  <a:cubicBezTo>
                    <a:pt x="114" y="217"/>
                    <a:pt x="114" y="215"/>
                    <a:pt x="114" y="213"/>
                  </a:cubicBezTo>
                  <a:cubicBezTo>
                    <a:pt x="114" y="212"/>
                    <a:pt x="113" y="211"/>
                    <a:pt x="111" y="211"/>
                  </a:cubicBezTo>
                  <a:cubicBezTo>
                    <a:pt x="110" y="211"/>
                    <a:pt x="109" y="212"/>
                    <a:pt x="108" y="213"/>
                  </a:cubicBezTo>
                  <a:cubicBezTo>
                    <a:pt x="107" y="214"/>
                    <a:pt x="106" y="215"/>
                    <a:pt x="106" y="217"/>
                  </a:cubicBezTo>
                  <a:cubicBezTo>
                    <a:pt x="105" y="219"/>
                    <a:pt x="106" y="220"/>
                    <a:pt x="106" y="221"/>
                  </a:cubicBezTo>
                  <a:cubicBezTo>
                    <a:pt x="107" y="222"/>
                    <a:pt x="107" y="223"/>
                    <a:pt x="109" y="223"/>
                  </a:cubicBezTo>
                  <a:cubicBezTo>
                    <a:pt x="110" y="223"/>
                    <a:pt x="110" y="223"/>
                    <a:pt x="111" y="222"/>
                  </a:cubicBezTo>
                  <a:cubicBezTo>
                    <a:pt x="112" y="222"/>
                    <a:pt x="112" y="222"/>
                    <a:pt x="113" y="221"/>
                  </a:cubicBezTo>
                  <a:cubicBezTo>
                    <a:pt x="113" y="221"/>
                    <a:pt x="113" y="221"/>
                    <a:pt x="113" y="221"/>
                  </a:cubicBezTo>
                  <a:cubicBezTo>
                    <a:pt x="113" y="221"/>
                    <a:pt x="113" y="220"/>
                    <a:pt x="113" y="220"/>
                  </a:cubicBezTo>
                  <a:cubicBezTo>
                    <a:pt x="114" y="220"/>
                    <a:pt x="114" y="220"/>
                    <a:pt x="114" y="220"/>
                  </a:cubicBezTo>
                  <a:cubicBezTo>
                    <a:pt x="114" y="219"/>
                    <a:pt x="114" y="219"/>
                    <a:pt x="114" y="219"/>
                  </a:cubicBezTo>
                  <a:close/>
                  <a:moveTo>
                    <a:pt x="117" y="219"/>
                  </a:moveTo>
                  <a:cubicBezTo>
                    <a:pt x="117" y="221"/>
                    <a:pt x="116" y="223"/>
                    <a:pt x="115" y="224"/>
                  </a:cubicBezTo>
                  <a:cubicBezTo>
                    <a:pt x="114" y="226"/>
                    <a:pt x="113" y="227"/>
                    <a:pt x="111" y="228"/>
                  </a:cubicBezTo>
                  <a:cubicBezTo>
                    <a:pt x="110" y="230"/>
                    <a:pt x="109" y="231"/>
                    <a:pt x="107" y="231"/>
                  </a:cubicBezTo>
                  <a:cubicBezTo>
                    <a:pt x="105" y="232"/>
                    <a:pt x="103" y="233"/>
                    <a:pt x="102" y="233"/>
                  </a:cubicBezTo>
                  <a:cubicBezTo>
                    <a:pt x="102" y="231"/>
                    <a:pt x="102" y="231"/>
                    <a:pt x="102" y="231"/>
                  </a:cubicBezTo>
                  <a:cubicBezTo>
                    <a:pt x="103" y="231"/>
                    <a:pt x="103" y="231"/>
                    <a:pt x="103" y="231"/>
                  </a:cubicBezTo>
                  <a:cubicBezTo>
                    <a:pt x="105" y="231"/>
                    <a:pt x="107" y="229"/>
                    <a:pt x="109" y="228"/>
                  </a:cubicBezTo>
                  <a:cubicBezTo>
                    <a:pt x="111" y="227"/>
                    <a:pt x="112" y="225"/>
                    <a:pt x="113" y="223"/>
                  </a:cubicBezTo>
                  <a:cubicBezTo>
                    <a:pt x="112" y="223"/>
                    <a:pt x="111" y="224"/>
                    <a:pt x="110" y="224"/>
                  </a:cubicBezTo>
                  <a:cubicBezTo>
                    <a:pt x="109" y="224"/>
                    <a:pt x="108" y="225"/>
                    <a:pt x="107" y="225"/>
                  </a:cubicBezTo>
                  <a:cubicBezTo>
                    <a:pt x="105" y="225"/>
                    <a:pt x="104" y="224"/>
                    <a:pt x="103" y="223"/>
                  </a:cubicBezTo>
                  <a:cubicBezTo>
                    <a:pt x="102" y="221"/>
                    <a:pt x="102" y="220"/>
                    <a:pt x="102" y="218"/>
                  </a:cubicBezTo>
                  <a:cubicBezTo>
                    <a:pt x="103" y="216"/>
                    <a:pt x="104" y="214"/>
                    <a:pt x="106" y="212"/>
                  </a:cubicBezTo>
                  <a:cubicBezTo>
                    <a:pt x="108" y="211"/>
                    <a:pt x="110" y="210"/>
                    <a:pt x="112" y="210"/>
                  </a:cubicBezTo>
                  <a:cubicBezTo>
                    <a:pt x="114" y="210"/>
                    <a:pt x="116" y="211"/>
                    <a:pt x="117" y="213"/>
                  </a:cubicBezTo>
                  <a:cubicBezTo>
                    <a:pt x="118" y="214"/>
                    <a:pt x="118" y="216"/>
                    <a:pt x="117" y="219"/>
                  </a:cubicBezTo>
                  <a:close/>
                  <a:moveTo>
                    <a:pt x="96" y="227"/>
                  </a:moveTo>
                  <a:cubicBezTo>
                    <a:pt x="86" y="227"/>
                    <a:pt x="86" y="227"/>
                    <a:pt x="86" y="227"/>
                  </a:cubicBezTo>
                  <a:cubicBezTo>
                    <a:pt x="86" y="226"/>
                    <a:pt x="86" y="226"/>
                    <a:pt x="86" y="226"/>
                  </a:cubicBezTo>
                  <a:cubicBezTo>
                    <a:pt x="87" y="226"/>
                    <a:pt x="87" y="226"/>
                    <a:pt x="88" y="226"/>
                  </a:cubicBezTo>
                  <a:cubicBezTo>
                    <a:pt x="88" y="226"/>
                    <a:pt x="89" y="226"/>
                    <a:pt x="89" y="226"/>
                  </a:cubicBezTo>
                  <a:cubicBezTo>
                    <a:pt x="89" y="226"/>
                    <a:pt x="90" y="225"/>
                    <a:pt x="90" y="225"/>
                  </a:cubicBezTo>
                  <a:cubicBezTo>
                    <a:pt x="90" y="225"/>
                    <a:pt x="90" y="225"/>
                    <a:pt x="90" y="224"/>
                  </a:cubicBezTo>
                  <a:cubicBezTo>
                    <a:pt x="93" y="213"/>
                    <a:pt x="93" y="213"/>
                    <a:pt x="93" y="213"/>
                  </a:cubicBezTo>
                  <a:cubicBezTo>
                    <a:pt x="89" y="213"/>
                    <a:pt x="89" y="213"/>
                    <a:pt x="89" y="213"/>
                  </a:cubicBezTo>
                  <a:cubicBezTo>
                    <a:pt x="90" y="212"/>
                    <a:pt x="90" y="212"/>
                    <a:pt x="90" y="212"/>
                  </a:cubicBezTo>
                  <a:cubicBezTo>
                    <a:pt x="90" y="212"/>
                    <a:pt x="90" y="212"/>
                    <a:pt x="90" y="212"/>
                  </a:cubicBezTo>
                  <a:cubicBezTo>
                    <a:pt x="92" y="212"/>
                    <a:pt x="93" y="212"/>
                    <a:pt x="94" y="212"/>
                  </a:cubicBezTo>
                  <a:cubicBezTo>
                    <a:pt x="95" y="211"/>
                    <a:pt x="95" y="211"/>
                    <a:pt x="96" y="210"/>
                  </a:cubicBezTo>
                  <a:cubicBezTo>
                    <a:pt x="97" y="210"/>
                    <a:pt x="97" y="210"/>
                    <a:pt x="97" y="210"/>
                  </a:cubicBezTo>
                  <a:cubicBezTo>
                    <a:pt x="97" y="211"/>
                    <a:pt x="97" y="212"/>
                    <a:pt x="96" y="213"/>
                  </a:cubicBezTo>
                  <a:cubicBezTo>
                    <a:pt x="96" y="213"/>
                    <a:pt x="96" y="214"/>
                    <a:pt x="96" y="215"/>
                  </a:cubicBezTo>
                  <a:cubicBezTo>
                    <a:pt x="93" y="224"/>
                    <a:pt x="93" y="224"/>
                    <a:pt x="93" y="224"/>
                  </a:cubicBezTo>
                  <a:cubicBezTo>
                    <a:pt x="93" y="224"/>
                    <a:pt x="93" y="225"/>
                    <a:pt x="93" y="225"/>
                  </a:cubicBezTo>
                  <a:cubicBezTo>
                    <a:pt x="94" y="225"/>
                    <a:pt x="94" y="225"/>
                    <a:pt x="94" y="226"/>
                  </a:cubicBezTo>
                  <a:cubicBezTo>
                    <a:pt x="94" y="226"/>
                    <a:pt x="95" y="226"/>
                    <a:pt x="95" y="226"/>
                  </a:cubicBezTo>
                  <a:cubicBezTo>
                    <a:pt x="96" y="226"/>
                    <a:pt x="96" y="226"/>
                    <a:pt x="97" y="226"/>
                  </a:cubicBezTo>
                  <a:lnTo>
                    <a:pt x="96" y="227"/>
                  </a:lnTo>
                  <a:close/>
                  <a:moveTo>
                    <a:pt x="83" y="216"/>
                  </a:moveTo>
                  <a:cubicBezTo>
                    <a:pt x="83" y="217"/>
                    <a:pt x="82" y="217"/>
                    <a:pt x="82" y="218"/>
                  </a:cubicBezTo>
                  <a:cubicBezTo>
                    <a:pt x="82" y="218"/>
                    <a:pt x="81" y="219"/>
                    <a:pt x="81" y="219"/>
                  </a:cubicBezTo>
                  <a:cubicBezTo>
                    <a:pt x="80" y="220"/>
                    <a:pt x="79" y="220"/>
                    <a:pt x="79" y="220"/>
                  </a:cubicBezTo>
                  <a:cubicBezTo>
                    <a:pt x="78" y="221"/>
                    <a:pt x="77" y="221"/>
                    <a:pt x="77" y="221"/>
                  </a:cubicBezTo>
                  <a:cubicBezTo>
                    <a:pt x="76" y="221"/>
                    <a:pt x="75" y="221"/>
                    <a:pt x="75" y="220"/>
                  </a:cubicBezTo>
                  <a:cubicBezTo>
                    <a:pt x="74" y="220"/>
                    <a:pt x="74" y="220"/>
                    <a:pt x="73" y="220"/>
                  </a:cubicBezTo>
                  <a:cubicBezTo>
                    <a:pt x="73" y="219"/>
                    <a:pt x="72" y="219"/>
                    <a:pt x="72" y="219"/>
                  </a:cubicBezTo>
                  <a:cubicBezTo>
                    <a:pt x="71" y="219"/>
                    <a:pt x="71" y="219"/>
                    <a:pt x="70" y="219"/>
                  </a:cubicBezTo>
                  <a:cubicBezTo>
                    <a:pt x="70" y="219"/>
                    <a:pt x="69" y="219"/>
                    <a:pt x="69" y="219"/>
                  </a:cubicBezTo>
                  <a:cubicBezTo>
                    <a:pt x="68" y="220"/>
                    <a:pt x="67" y="221"/>
                    <a:pt x="67" y="221"/>
                  </a:cubicBezTo>
                  <a:cubicBezTo>
                    <a:pt x="66" y="221"/>
                    <a:pt x="66" y="221"/>
                    <a:pt x="66" y="221"/>
                  </a:cubicBezTo>
                  <a:cubicBezTo>
                    <a:pt x="66" y="220"/>
                    <a:pt x="66" y="220"/>
                    <a:pt x="67" y="219"/>
                  </a:cubicBezTo>
                  <a:cubicBezTo>
                    <a:pt x="67" y="219"/>
                    <a:pt x="68" y="218"/>
                    <a:pt x="68" y="218"/>
                  </a:cubicBezTo>
                  <a:cubicBezTo>
                    <a:pt x="69" y="218"/>
                    <a:pt x="69" y="217"/>
                    <a:pt x="70" y="217"/>
                  </a:cubicBezTo>
                  <a:cubicBezTo>
                    <a:pt x="71" y="217"/>
                    <a:pt x="71" y="216"/>
                    <a:pt x="72" y="216"/>
                  </a:cubicBezTo>
                  <a:cubicBezTo>
                    <a:pt x="73" y="216"/>
                    <a:pt x="73" y="216"/>
                    <a:pt x="74" y="217"/>
                  </a:cubicBezTo>
                  <a:cubicBezTo>
                    <a:pt x="75" y="217"/>
                    <a:pt x="75" y="217"/>
                    <a:pt x="76" y="217"/>
                  </a:cubicBezTo>
                  <a:cubicBezTo>
                    <a:pt x="76" y="218"/>
                    <a:pt x="76" y="218"/>
                    <a:pt x="77" y="218"/>
                  </a:cubicBezTo>
                  <a:cubicBezTo>
                    <a:pt x="77" y="218"/>
                    <a:pt x="78" y="218"/>
                    <a:pt x="78" y="218"/>
                  </a:cubicBezTo>
                  <a:cubicBezTo>
                    <a:pt x="79" y="218"/>
                    <a:pt x="80" y="218"/>
                    <a:pt x="80" y="218"/>
                  </a:cubicBezTo>
                  <a:cubicBezTo>
                    <a:pt x="81" y="217"/>
                    <a:pt x="81" y="217"/>
                    <a:pt x="82" y="216"/>
                  </a:cubicBezTo>
                  <a:lnTo>
                    <a:pt x="83" y="216"/>
                  </a:lnTo>
                  <a:close/>
                  <a:moveTo>
                    <a:pt x="49" y="40"/>
                  </a:moveTo>
                  <a:cubicBezTo>
                    <a:pt x="42" y="51"/>
                    <a:pt x="36" y="64"/>
                    <a:pt x="31" y="77"/>
                  </a:cubicBezTo>
                  <a:cubicBezTo>
                    <a:pt x="44" y="84"/>
                    <a:pt x="54" y="98"/>
                    <a:pt x="54" y="114"/>
                  </a:cubicBezTo>
                  <a:cubicBezTo>
                    <a:pt x="54" y="133"/>
                    <a:pt x="40" y="147"/>
                    <a:pt x="22" y="151"/>
                  </a:cubicBezTo>
                  <a:cubicBezTo>
                    <a:pt x="31" y="203"/>
                    <a:pt x="71" y="250"/>
                    <a:pt x="118" y="269"/>
                  </a:cubicBezTo>
                  <a:cubicBezTo>
                    <a:pt x="118" y="269"/>
                    <a:pt x="119" y="269"/>
                    <a:pt x="119" y="269"/>
                  </a:cubicBezTo>
                  <a:cubicBezTo>
                    <a:pt x="167" y="253"/>
                    <a:pt x="208" y="201"/>
                    <a:pt x="217" y="151"/>
                  </a:cubicBezTo>
                  <a:cubicBezTo>
                    <a:pt x="199" y="147"/>
                    <a:pt x="185" y="133"/>
                    <a:pt x="185" y="114"/>
                  </a:cubicBezTo>
                  <a:cubicBezTo>
                    <a:pt x="185" y="98"/>
                    <a:pt x="195" y="84"/>
                    <a:pt x="208" y="77"/>
                  </a:cubicBezTo>
                  <a:cubicBezTo>
                    <a:pt x="203" y="64"/>
                    <a:pt x="197" y="51"/>
                    <a:pt x="189" y="40"/>
                  </a:cubicBezTo>
                  <a:cubicBezTo>
                    <a:pt x="178" y="47"/>
                    <a:pt x="157" y="47"/>
                    <a:pt x="137" y="38"/>
                  </a:cubicBezTo>
                  <a:cubicBezTo>
                    <a:pt x="131" y="35"/>
                    <a:pt x="125" y="32"/>
                    <a:pt x="119" y="28"/>
                  </a:cubicBezTo>
                  <a:cubicBezTo>
                    <a:pt x="113" y="32"/>
                    <a:pt x="108" y="35"/>
                    <a:pt x="102" y="38"/>
                  </a:cubicBezTo>
                  <a:cubicBezTo>
                    <a:pt x="81" y="47"/>
                    <a:pt x="61" y="47"/>
                    <a:pt x="4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sḷïdé">
              <a:extLst>
                <a:ext uri="{FF2B5EF4-FFF2-40B4-BE49-F238E27FC236}">
                  <a16:creationId xmlns:a16="http://schemas.microsoft.com/office/drawing/2014/main" xmlns="" id="{A43301A6-5312-42D3-841A-2BD608E864D5}"/>
                </a:ext>
              </a:extLst>
            </p:cNvPr>
            <p:cNvSpPr/>
            <p:nvPr/>
          </p:nvSpPr>
          <p:spPr bwMode="auto">
            <a:xfrm>
              <a:off x="2399506" y="3821113"/>
              <a:ext cx="1235075" cy="449263"/>
            </a:xfrm>
            <a:custGeom>
              <a:avLst/>
              <a:gdLst>
                <a:gd name="T0" fmla="*/ 44 w 293"/>
                <a:gd name="T1" fmla="*/ 26 h 106"/>
                <a:gd name="T2" fmla="*/ 91 w 293"/>
                <a:gd name="T3" fmla="*/ 53 h 106"/>
                <a:gd name="T4" fmla="*/ 75 w 293"/>
                <a:gd name="T5" fmla="*/ 47 h 106"/>
                <a:gd name="T6" fmla="*/ 97 w 293"/>
                <a:gd name="T7" fmla="*/ 44 h 106"/>
                <a:gd name="T8" fmla="*/ 90 w 293"/>
                <a:gd name="T9" fmla="*/ 58 h 106"/>
                <a:gd name="T10" fmla="*/ 83 w 293"/>
                <a:gd name="T11" fmla="*/ 64 h 106"/>
                <a:gd name="T12" fmla="*/ 79 w 293"/>
                <a:gd name="T13" fmla="*/ 74 h 106"/>
                <a:gd name="T14" fmla="*/ 77 w 293"/>
                <a:gd name="T15" fmla="*/ 76 h 106"/>
                <a:gd name="T16" fmla="*/ 63 w 293"/>
                <a:gd name="T17" fmla="*/ 74 h 106"/>
                <a:gd name="T18" fmla="*/ 70 w 293"/>
                <a:gd name="T19" fmla="*/ 59 h 106"/>
                <a:gd name="T20" fmla="*/ 66 w 293"/>
                <a:gd name="T21" fmla="*/ 58 h 106"/>
                <a:gd name="T22" fmla="*/ 134 w 293"/>
                <a:gd name="T23" fmla="*/ 71 h 106"/>
                <a:gd name="T24" fmla="*/ 129 w 293"/>
                <a:gd name="T25" fmla="*/ 87 h 106"/>
                <a:gd name="T26" fmla="*/ 115 w 293"/>
                <a:gd name="T27" fmla="*/ 95 h 106"/>
                <a:gd name="T28" fmla="*/ 120 w 293"/>
                <a:gd name="T29" fmla="*/ 84 h 106"/>
                <a:gd name="T30" fmla="*/ 186 w 293"/>
                <a:gd name="T31" fmla="*/ 62 h 106"/>
                <a:gd name="T32" fmla="*/ 181 w 293"/>
                <a:gd name="T33" fmla="*/ 70 h 106"/>
                <a:gd name="T34" fmla="*/ 191 w 293"/>
                <a:gd name="T35" fmla="*/ 93 h 106"/>
                <a:gd name="T36" fmla="*/ 181 w 293"/>
                <a:gd name="T37" fmla="*/ 58 h 106"/>
                <a:gd name="T38" fmla="*/ 190 w 293"/>
                <a:gd name="T39" fmla="*/ 66 h 106"/>
                <a:gd name="T40" fmla="*/ 183 w 293"/>
                <a:gd name="T41" fmla="*/ 72 h 106"/>
                <a:gd name="T42" fmla="*/ 186 w 293"/>
                <a:gd name="T43" fmla="*/ 71 h 106"/>
                <a:gd name="T44" fmla="*/ 189 w 293"/>
                <a:gd name="T45" fmla="*/ 83 h 106"/>
                <a:gd name="T46" fmla="*/ 187 w 293"/>
                <a:gd name="T47" fmla="*/ 104 h 106"/>
                <a:gd name="T48" fmla="*/ 172 w 293"/>
                <a:gd name="T49" fmla="*/ 102 h 106"/>
                <a:gd name="T50" fmla="*/ 180 w 293"/>
                <a:gd name="T51" fmla="*/ 89 h 106"/>
                <a:gd name="T52" fmla="*/ 177 w 293"/>
                <a:gd name="T53" fmla="*/ 80 h 106"/>
                <a:gd name="T54" fmla="*/ 175 w 293"/>
                <a:gd name="T55" fmla="*/ 75 h 106"/>
                <a:gd name="T56" fmla="*/ 184 w 293"/>
                <a:gd name="T57" fmla="*/ 94 h 106"/>
                <a:gd name="T58" fmla="*/ 226 w 293"/>
                <a:gd name="T59" fmla="*/ 62 h 106"/>
                <a:gd name="T60" fmla="*/ 222 w 293"/>
                <a:gd name="T61" fmla="*/ 42 h 106"/>
                <a:gd name="T62" fmla="*/ 231 w 293"/>
                <a:gd name="T63" fmla="*/ 59 h 106"/>
                <a:gd name="T64" fmla="*/ 242 w 293"/>
                <a:gd name="T65" fmla="*/ 52 h 106"/>
                <a:gd name="T66" fmla="*/ 241 w 293"/>
                <a:gd name="T67" fmla="*/ 67 h 106"/>
                <a:gd name="T68" fmla="*/ 248 w 293"/>
                <a:gd name="T69" fmla="*/ 74 h 106"/>
                <a:gd name="T70" fmla="*/ 232 w 293"/>
                <a:gd name="T71" fmla="*/ 83 h 106"/>
                <a:gd name="T72" fmla="*/ 230 w 293"/>
                <a:gd name="T73" fmla="*/ 73 h 106"/>
                <a:gd name="T74" fmla="*/ 270 w 293"/>
                <a:gd name="T75" fmla="*/ 10 h 106"/>
                <a:gd name="T76" fmla="*/ 273 w 293"/>
                <a:gd name="T77" fmla="*/ 21 h 106"/>
                <a:gd name="T78" fmla="*/ 263 w 293"/>
                <a:gd name="T79" fmla="*/ 23 h 106"/>
                <a:gd name="T80" fmla="*/ 261 w 293"/>
                <a:gd name="T81" fmla="*/ 29 h 106"/>
                <a:gd name="T82" fmla="*/ 256 w 293"/>
                <a:gd name="T83" fmla="*/ 16 h 106"/>
                <a:gd name="T84" fmla="*/ 262 w 293"/>
                <a:gd name="T85" fmla="*/ 11 h 106"/>
                <a:gd name="T86" fmla="*/ 265 w 293"/>
                <a:gd name="T87" fmla="*/ 10 h 106"/>
                <a:gd name="T88" fmla="*/ 274 w 293"/>
                <a:gd name="T89" fmla="*/ 2 h 106"/>
                <a:gd name="T90" fmla="*/ 282 w 293"/>
                <a:gd name="T91" fmla="*/ 12 h 106"/>
                <a:gd name="T92" fmla="*/ 283 w 293"/>
                <a:gd name="T93" fmla="*/ 33 h 106"/>
                <a:gd name="T94" fmla="*/ 292 w 293"/>
                <a:gd name="T95" fmla="*/ 42 h 106"/>
                <a:gd name="T96" fmla="*/ 279 w 293"/>
                <a:gd name="T97" fmla="*/ 45 h 106"/>
                <a:gd name="T98" fmla="*/ 278 w 293"/>
                <a:gd name="T99" fmla="*/ 32 h 106"/>
                <a:gd name="T100" fmla="*/ 275 w 293"/>
                <a:gd name="T101" fmla="*/ 24 h 106"/>
                <a:gd name="T102" fmla="*/ 267 w 293"/>
                <a:gd name="T103" fmla="*/ 28 h 106"/>
                <a:gd name="T104" fmla="*/ 260 w 293"/>
                <a:gd name="T105" fmla="*/ 36 h 106"/>
                <a:gd name="T106" fmla="*/ 266 w 293"/>
                <a:gd name="T107" fmla="*/ 41 h 106"/>
                <a:gd name="T108" fmla="*/ 52 w 293"/>
                <a:gd name="T109" fmla="*/ 14 h 106"/>
                <a:gd name="T110" fmla="*/ 57 w 293"/>
                <a:gd name="T111" fmla="*/ 23 h 106"/>
                <a:gd name="T112" fmla="*/ 54 w 293"/>
                <a:gd name="T113" fmla="*/ 32 h 106"/>
                <a:gd name="T114" fmla="*/ 35 w 293"/>
                <a:gd name="T115" fmla="*/ 39 h 106"/>
                <a:gd name="T116" fmla="*/ 42 w 293"/>
                <a:gd name="T117" fmla="*/ 65 h 106"/>
                <a:gd name="T118" fmla="*/ 33 w 293"/>
                <a:gd name="T119" fmla="*/ 33 h 106"/>
                <a:gd name="T120" fmla="*/ 0 w 293"/>
                <a:gd name="T121" fmla="*/ 32 h 106"/>
                <a:gd name="T122" fmla="*/ 26 w 293"/>
                <a:gd name="T123" fmla="*/ 30 h 106"/>
                <a:gd name="T124" fmla="*/ 39 w 293"/>
                <a:gd name="T125"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3" h="106">
                  <a:moveTo>
                    <a:pt x="45" y="25"/>
                  </a:moveTo>
                  <a:cubicBezTo>
                    <a:pt x="45" y="25"/>
                    <a:pt x="46" y="25"/>
                    <a:pt x="46" y="25"/>
                  </a:cubicBezTo>
                  <a:cubicBezTo>
                    <a:pt x="46" y="26"/>
                    <a:pt x="46" y="26"/>
                    <a:pt x="46" y="26"/>
                  </a:cubicBezTo>
                  <a:cubicBezTo>
                    <a:pt x="46" y="26"/>
                    <a:pt x="46" y="26"/>
                    <a:pt x="46" y="27"/>
                  </a:cubicBezTo>
                  <a:cubicBezTo>
                    <a:pt x="46" y="27"/>
                    <a:pt x="46" y="27"/>
                    <a:pt x="46" y="27"/>
                  </a:cubicBezTo>
                  <a:cubicBezTo>
                    <a:pt x="46" y="27"/>
                    <a:pt x="46" y="27"/>
                    <a:pt x="46" y="28"/>
                  </a:cubicBezTo>
                  <a:cubicBezTo>
                    <a:pt x="46" y="28"/>
                    <a:pt x="46" y="28"/>
                    <a:pt x="46" y="28"/>
                  </a:cubicBezTo>
                  <a:cubicBezTo>
                    <a:pt x="46" y="28"/>
                    <a:pt x="46" y="29"/>
                    <a:pt x="46" y="29"/>
                  </a:cubicBezTo>
                  <a:cubicBezTo>
                    <a:pt x="46" y="29"/>
                    <a:pt x="45" y="29"/>
                    <a:pt x="45" y="29"/>
                  </a:cubicBezTo>
                  <a:cubicBezTo>
                    <a:pt x="45" y="29"/>
                    <a:pt x="45" y="29"/>
                    <a:pt x="45" y="29"/>
                  </a:cubicBezTo>
                  <a:cubicBezTo>
                    <a:pt x="45" y="29"/>
                    <a:pt x="45" y="29"/>
                    <a:pt x="45" y="29"/>
                  </a:cubicBezTo>
                  <a:cubicBezTo>
                    <a:pt x="44" y="29"/>
                    <a:pt x="45" y="29"/>
                    <a:pt x="44" y="29"/>
                  </a:cubicBezTo>
                  <a:cubicBezTo>
                    <a:pt x="44" y="28"/>
                    <a:pt x="44" y="28"/>
                    <a:pt x="44" y="28"/>
                  </a:cubicBezTo>
                  <a:cubicBezTo>
                    <a:pt x="44" y="28"/>
                    <a:pt x="44" y="28"/>
                    <a:pt x="44" y="28"/>
                  </a:cubicBezTo>
                  <a:cubicBezTo>
                    <a:pt x="44" y="28"/>
                    <a:pt x="44" y="28"/>
                    <a:pt x="43" y="28"/>
                  </a:cubicBezTo>
                  <a:cubicBezTo>
                    <a:pt x="43" y="28"/>
                    <a:pt x="43" y="28"/>
                    <a:pt x="43" y="28"/>
                  </a:cubicBezTo>
                  <a:cubicBezTo>
                    <a:pt x="43" y="28"/>
                    <a:pt x="43" y="28"/>
                    <a:pt x="43" y="28"/>
                  </a:cubicBezTo>
                  <a:cubicBezTo>
                    <a:pt x="43" y="27"/>
                    <a:pt x="43" y="27"/>
                    <a:pt x="43" y="27"/>
                  </a:cubicBezTo>
                  <a:cubicBezTo>
                    <a:pt x="43" y="27"/>
                    <a:pt x="43" y="27"/>
                    <a:pt x="43" y="27"/>
                  </a:cubicBezTo>
                  <a:cubicBezTo>
                    <a:pt x="43" y="27"/>
                    <a:pt x="43" y="27"/>
                    <a:pt x="43" y="27"/>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5"/>
                  </a:cubicBezTo>
                  <a:cubicBezTo>
                    <a:pt x="44" y="25"/>
                    <a:pt x="44" y="25"/>
                    <a:pt x="44" y="25"/>
                  </a:cubicBezTo>
                  <a:cubicBezTo>
                    <a:pt x="45" y="25"/>
                    <a:pt x="45" y="25"/>
                    <a:pt x="45" y="25"/>
                  </a:cubicBezTo>
                  <a:cubicBezTo>
                    <a:pt x="45" y="25"/>
                    <a:pt x="45" y="25"/>
                    <a:pt x="45" y="25"/>
                  </a:cubicBezTo>
                  <a:cubicBezTo>
                    <a:pt x="45" y="25"/>
                    <a:pt x="45" y="25"/>
                    <a:pt x="45" y="25"/>
                  </a:cubicBezTo>
                  <a:cubicBezTo>
                    <a:pt x="45" y="25"/>
                    <a:pt x="45" y="25"/>
                    <a:pt x="45" y="25"/>
                  </a:cubicBezTo>
                  <a:moveTo>
                    <a:pt x="93" y="51"/>
                  </a:moveTo>
                  <a:cubicBezTo>
                    <a:pt x="93" y="51"/>
                    <a:pt x="93" y="51"/>
                    <a:pt x="93" y="51"/>
                  </a:cubicBezTo>
                  <a:cubicBezTo>
                    <a:pt x="93" y="51"/>
                    <a:pt x="93" y="51"/>
                    <a:pt x="94" y="51"/>
                  </a:cubicBezTo>
                  <a:cubicBezTo>
                    <a:pt x="94" y="51"/>
                    <a:pt x="94" y="51"/>
                    <a:pt x="94" y="51"/>
                  </a:cubicBezTo>
                  <a:cubicBezTo>
                    <a:pt x="94" y="51"/>
                    <a:pt x="95" y="51"/>
                    <a:pt x="95" y="51"/>
                  </a:cubicBezTo>
                  <a:cubicBezTo>
                    <a:pt x="95" y="51"/>
                    <a:pt x="95" y="51"/>
                    <a:pt x="95" y="52"/>
                  </a:cubicBezTo>
                  <a:cubicBezTo>
                    <a:pt x="95" y="52"/>
                    <a:pt x="95" y="52"/>
                    <a:pt x="95" y="52"/>
                  </a:cubicBezTo>
                  <a:cubicBezTo>
                    <a:pt x="95" y="53"/>
                    <a:pt x="95" y="53"/>
                    <a:pt x="95" y="53"/>
                  </a:cubicBezTo>
                  <a:cubicBezTo>
                    <a:pt x="95" y="53"/>
                    <a:pt x="95" y="53"/>
                    <a:pt x="95" y="53"/>
                  </a:cubicBezTo>
                  <a:cubicBezTo>
                    <a:pt x="94" y="54"/>
                    <a:pt x="94" y="53"/>
                    <a:pt x="94" y="53"/>
                  </a:cubicBezTo>
                  <a:cubicBezTo>
                    <a:pt x="93" y="53"/>
                    <a:pt x="93" y="54"/>
                    <a:pt x="93" y="54"/>
                  </a:cubicBezTo>
                  <a:cubicBezTo>
                    <a:pt x="93" y="54"/>
                    <a:pt x="93" y="54"/>
                    <a:pt x="92" y="54"/>
                  </a:cubicBezTo>
                  <a:cubicBezTo>
                    <a:pt x="92" y="54"/>
                    <a:pt x="91" y="54"/>
                    <a:pt x="91" y="53"/>
                  </a:cubicBezTo>
                  <a:cubicBezTo>
                    <a:pt x="91" y="53"/>
                    <a:pt x="91" y="53"/>
                    <a:pt x="91" y="53"/>
                  </a:cubicBezTo>
                  <a:cubicBezTo>
                    <a:pt x="91" y="52"/>
                    <a:pt x="92" y="52"/>
                    <a:pt x="92" y="52"/>
                  </a:cubicBezTo>
                  <a:cubicBezTo>
                    <a:pt x="92" y="52"/>
                    <a:pt x="92" y="52"/>
                    <a:pt x="92" y="52"/>
                  </a:cubicBezTo>
                  <a:cubicBezTo>
                    <a:pt x="92" y="51"/>
                    <a:pt x="92" y="51"/>
                    <a:pt x="92" y="51"/>
                  </a:cubicBezTo>
                  <a:cubicBezTo>
                    <a:pt x="92" y="51"/>
                    <a:pt x="93" y="51"/>
                    <a:pt x="93" y="51"/>
                  </a:cubicBezTo>
                  <a:close/>
                  <a:moveTo>
                    <a:pt x="81" y="36"/>
                  </a:moveTo>
                  <a:cubicBezTo>
                    <a:pt x="81" y="37"/>
                    <a:pt x="82" y="38"/>
                    <a:pt x="83" y="39"/>
                  </a:cubicBezTo>
                  <a:cubicBezTo>
                    <a:pt x="83" y="40"/>
                    <a:pt x="84" y="40"/>
                    <a:pt x="84" y="41"/>
                  </a:cubicBezTo>
                  <a:cubicBezTo>
                    <a:pt x="84" y="41"/>
                    <a:pt x="84" y="42"/>
                    <a:pt x="85" y="42"/>
                  </a:cubicBezTo>
                  <a:cubicBezTo>
                    <a:pt x="85" y="43"/>
                    <a:pt x="85" y="43"/>
                    <a:pt x="85" y="44"/>
                  </a:cubicBezTo>
                  <a:cubicBezTo>
                    <a:pt x="85" y="45"/>
                    <a:pt x="84" y="45"/>
                    <a:pt x="84" y="45"/>
                  </a:cubicBezTo>
                  <a:cubicBezTo>
                    <a:pt x="84" y="46"/>
                    <a:pt x="83" y="47"/>
                    <a:pt x="83" y="47"/>
                  </a:cubicBezTo>
                  <a:cubicBezTo>
                    <a:pt x="83" y="47"/>
                    <a:pt x="80" y="47"/>
                    <a:pt x="80" y="47"/>
                  </a:cubicBezTo>
                  <a:cubicBezTo>
                    <a:pt x="79" y="46"/>
                    <a:pt x="78" y="46"/>
                    <a:pt x="78" y="46"/>
                  </a:cubicBezTo>
                  <a:cubicBezTo>
                    <a:pt x="78" y="46"/>
                    <a:pt x="77" y="46"/>
                    <a:pt x="77" y="46"/>
                  </a:cubicBezTo>
                  <a:cubicBezTo>
                    <a:pt x="77" y="46"/>
                    <a:pt x="76" y="46"/>
                    <a:pt x="76" y="46"/>
                  </a:cubicBezTo>
                  <a:cubicBezTo>
                    <a:pt x="76" y="46"/>
                    <a:pt x="77" y="45"/>
                    <a:pt x="77" y="45"/>
                  </a:cubicBezTo>
                  <a:cubicBezTo>
                    <a:pt x="77" y="45"/>
                    <a:pt x="78" y="43"/>
                    <a:pt x="79" y="43"/>
                  </a:cubicBezTo>
                  <a:cubicBezTo>
                    <a:pt x="79" y="42"/>
                    <a:pt x="79" y="41"/>
                    <a:pt x="80" y="40"/>
                  </a:cubicBezTo>
                  <a:cubicBezTo>
                    <a:pt x="80" y="39"/>
                    <a:pt x="80" y="38"/>
                    <a:pt x="80" y="37"/>
                  </a:cubicBezTo>
                  <a:cubicBezTo>
                    <a:pt x="80" y="36"/>
                    <a:pt x="81" y="36"/>
                    <a:pt x="81" y="36"/>
                  </a:cubicBezTo>
                  <a:close/>
                  <a:moveTo>
                    <a:pt x="75" y="47"/>
                  </a:moveTo>
                  <a:cubicBezTo>
                    <a:pt x="76" y="47"/>
                    <a:pt x="75" y="48"/>
                    <a:pt x="75" y="48"/>
                  </a:cubicBezTo>
                  <a:cubicBezTo>
                    <a:pt x="75" y="49"/>
                    <a:pt x="75" y="50"/>
                    <a:pt x="76" y="51"/>
                  </a:cubicBezTo>
                  <a:cubicBezTo>
                    <a:pt x="77" y="52"/>
                    <a:pt x="77" y="52"/>
                    <a:pt x="78" y="52"/>
                  </a:cubicBezTo>
                  <a:cubicBezTo>
                    <a:pt x="78" y="53"/>
                    <a:pt x="78" y="53"/>
                    <a:pt x="78" y="54"/>
                  </a:cubicBezTo>
                  <a:cubicBezTo>
                    <a:pt x="77" y="55"/>
                    <a:pt x="77" y="55"/>
                    <a:pt x="78" y="55"/>
                  </a:cubicBezTo>
                  <a:cubicBezTo>
                    <a:pt x="78" y="56"/>
                    <a:pt x="79" y="56"/>
                    <a:pt x="79" y="56"/>
                  </a:cubicBezTo>
                  <a:cubicBezTo>
                    <a:pt x="80" y="56"/>
                    <a:pt x="81" y="54"/>
                    <a:pt x="82" y="53"/>
                  </a:cubicBezTo>
                  <a:cubicBezTo>
                    <a:pt x="82" y="53"/>
                    <a:pt x="82" y="52"/>
                    <a:pt x="82" y="52"/>
                  </a:cubicBezTo>
                  <a:cubicBezTo>
                    <a:pt x="82" y="51"/>
                    <a:pt x="83" y="51"/>
                    <a:pt x="83" y="51"/>
                  </a:cubicBezTo>
                  <a:cubicBezTo>
                    <a:pt x="82" y="50"/>
                    <a:pt x="82" y="50"/>
                    <a:pt x="82" y="50"/>
                  </a:cubicBezTo>
                  <a:cubicBezTo>
                    <a:pt x="81" y="49"/>
                    <a:pt x="81" y="49"/>
                    <a:pt x="81" y="49"/>
                  </a:cubicBezTo>
                  <a:cubicBezTo>
                    <a:pt x="81" y="49"/>
                    <a:pt x="82" y="49"/>
                    <a:pt x="82" y="49"/>
                  </a:cubicBezTo>
                  <a:cubicBezTo>
                    <a:pt x="82" y="49"/>
                    <a:pt x="83" y="49"/>
                    <a:pt x="84" y="49"/>
                  </a:cubicBezTo>
                  <a:cubicBezTo>
                    <a:pt x="84" y="49"/>
                    <a:pt x="85" y="49"/>
                    <a:pt x="85" y="49"/>
                  </a:cubicBezTo>
                  <a:cubicBezTo>
                    <a:pt x="86" y="49"/>
                    <a:pt x="85" y="49"/>
                    <a:pt x="86" y="49"/>
                  </a:cubicBezTo>
                  <a:cubicBezTo>
                    <a:pt x="87" y="48"/>
                    <a:pt x="88" y="46"/>
                    <a:pt x="89" y="45"/>
                  </a:cubicBezTo>
                  <a:cubicBezTo>
                    <a:pt x="89" y="45"/>
                    <a:pt x="90" y="44"/>
                    <a:pt x="90" y="43"/>
                  </a:cubicBezTo>
                  <a:cubicBezTo>
                    <a:pt x="91" y="43"/>
                    <a:pt x="91" y="42"/>
                    <a:pt x="92" y="42"/>
                  </a:cubicBezTo>
                  <a:cubicBezTo>
                    <a:pt x="92" y="41"/>
                    <a:pt x="92" y="41"/>
                    <a:pt x="93" y="40"/>
                  </a:cubicBezTo>
                  <a:cubicBezTo>
                    <a:pt x="93" y="40"/>
                    <a:pt x="93" y="40"/>
                    <a:pt x="94" y="40"/>
                  </a:cubicBezTo>
                  <a:cubicBezTo>
                    <a:pt x="95" y="41"/>
                    <a:pt x="96" y="42"/>
                    <a:pt x="96" y="42"/>
                  </a:cubicBezTo>
                  <a:cubicBezTo>
                    <a:pt x="96" y="43"/>
                    <a:pt x="97" y="44"/>
                    <a:pt x="97" y="44"/>
                  </a:cubicBezTo>
                  <a:cubicBezTo>
                    <a:pt x="97" y="45"/>
                    <a:pt x="97" y="46"/>
                    <a:pt x="96" y="46"/>
                  </a:cubicBezTo>
                  <a:cubicBezTo>
                    <a:pt x="96" y="47"/>
                    <a:pt x="96" y="48"/>
                    <a:pt x="96" y="48"/>
                  </a:cubicBezTo>
                  <a:cubicBezTo>
                    <a:pt x="96" y="49"/>
                    <a:pt x="96" y="49"/>
                    <a:pt x="96" y="49"/>
                  </a:cubicBezTo>
                  <a:cubicBezTo>
                    <a:pt x="96" y="49"/>
                    <a:pt x="96" y="50"/>
                    <a:pt x="97" y="50"/>
                  </a:cubicBezTo>
                  <a:cubicBezTo>
                    <a:pt x="97" y="50"/>
                    <a:pt x="98" y="50"/>
                    <a:pt x="98" y="50"/>
                  </a:cubicBezTo>
                  <a:cubicBezTo>
                    <a:pt x="99" y="51"/>
                    <a:pt x="98" y="50"/>
                    <a:pt x="99" y="51"/>
                  </a:cubicBezTo>
                  <a:cubicBezTo>
                    <a:pt x="101" y="51"/>
                    <a:pt x="100" y="51"/>
                    <a:pt x="101" y="51"/>
                  </a:cubicBezTo>
                  <a:cubicBezTo>
                    <a:pt x="101" y="51"/>
                    <a:pt x="101" y="52"/>
                    <a:pt x="102" y="52"/>
                  </a:cubicBezTo>
                  <a:cubicBezTo>
                    <a:pt x="102" y="52"/>
                    <a:pt x="103" y="52"/>
                    <a:pt x="102" y="53"/>
                  </a:cubicBezTo>
                  <a:cubicBezTo>
                    <a:pt x="102" y="53"/>
                    <a:pt x="101" y="54"/>
                    <a:pt x="101" y="54"/>
                  </a:cubicBezTo>
                  <a:cubicBezTo>
                    <a:pt x="100" y="54"/>
                    <a:pt x="100" y="54"/>
                    <a:pt x="100" y="54"/>
                  </a:cubicBezTo>
                  <a:cubicBezTo>
                    <a:pt x="99" y="55"/>
                    <a:pt x="98" y="55"/>
                    <a:pt x="98" y="55"/>
                  </a:cubicBezTo>
                  <a:cubicBezTo>
                    <a:pt x="98" y="55"/>
                    <a:pt x="98" y="55"/>
                    <a:pt x="98" y="55"/>
                  </a:cubicBezTo>
                  <a:cubicBezTo>
                    <a:pt x="98" y="55"/>
                    <a:pt x="98" y="56"/>
                    <a:pt x="97" y="56"/>
                  </a:cubicBezTo>
                  <a:cubicBezTo>
                    <a:pt x="96" y="55"/>
                    <a:pt x="96" y="56"/>
                    <a:pt x="95" y="56"/>
                  </a:cubicBezTo>
                  <a:cubicBezTo>
                    <a:pt x="95" y="56"/>
                    <a:pt x="95" y="56"/>
                    <a:pt x="94" y="56"/>
                  </a:cubicBezTo>
                  <a:cubicBezTo>
                    <a:pt x="94" y="56"/>
                    <a:pt x="93" y="56"/>
                    <a:pt x="93" y="56"/>
                  </a:cubicBezTo>
                  <a:cubicBezTo>
                    <a:pt x="92" y="56"/>
                    <a:pt x="92" y="57"/>
                    <a:pt x="92" y="57"/>
                  </a:cubicBezTo>
                  <a:cubicBezTo>
                    <a:pt x="91" y="57"/>
                    <a:pt x="91" y="57"/>
                    <a:pt x="91" y="57"/>
                  </a:cubicBezTo>
                  <a:cubicBezTo>
                    <a:pt x="90" y="57"/>
                    <a:pt x="90" y="57"/>
                    <a:pt x="90" y="57"/>
                  </a:cubicBezTo>
                  <a:cubicBezTo>
                    <a:pt x="89" y="58"/>
                    <a:pt x="89" y="58"/>
                    <a:pt x="89" y="58"/>
                  </a:cubicBezTo>
                  <a:cubicBezTo>
                    <a:pt x="89" y="58"/>
                    <a:pt x="90" y="58"/>
                    <a:pt x="90" y="58"/>
                  </a:cubicBezTo>
                  <a:cubicBezTo>
                    <a:pt x="90" y="59"/>
                    <a:pt x="90" y="58"/>
                    <a:pt x="91" y="59"/>
                  </a:cubicBezTo>
                  <a:cubicBezTo>
                    <a:pt x="92" y="59"/>
                    <a:pt x="92" y="59"/>
                    <a:pt x="92" y="59"/>
                  </a:cubicBezTo>
                  <a:cubicBezTo>
                    <a:pt x="92" y="59"/>
                    <a:pt x="93" y="60"/>
                    <a:pt x="94" y="60"/>
                  </a:cubicBezTo>
                  <a:cubicBezTo>
                    <a:pt x="94" y="60"/>
                    <a:pt x="95" y="60"/>
                    <a:pt x="95" y="60"/>
                  </a:cubicBezTo>
                  <a:cubicBezTo>
                    <a:pt x="96" y="60"/>
                    <a:pt x="96" y="60"/>
                    <a:pt x="96" y="60"/>
                  </a:cubicBezTo>
                  <a:cubicBezTo>
                    <a:pt x="96" y="60"/>
                    <a:pt x="97" y="61"/>
                    <a:pt x="98" y="61"/>
                  </a:cubicBezTo>
                  <a:cubicBezTo>
                    <a:pt x="98" y="61"/>
                    <a:pt x="98" y="62"/>
                    <a:pt x="98" y="62"/>
                  </a:cubicBezTo>
                  <a:cubicBezTo>
                    <a:pt x="98" y="62"/>
                    <a:pt x="97" y="62"/>
                    <a:pt x="97" y="63"/>
                  </a:cubicBezTo>
                  <a:cubicBezTo>
                    <a:pt x="97" y="63"/>
                    <a:pt x="96" y="62"/>
                    <a:pt x="96" y="62"/>
                  </a:cubicBezTo>
                  <a:cubicBezTo>
                    <a:pt x="95" y="62"/>
                    <a:pt x="95" y="62"/>
                    <a:pt x="94" y="62"/>
                  </a:cubicBezTo>
                  <a:cubicBezTo>
                    <a:pt x="94" y="62"/>
                    <a:pt x="94" y="62"/>
                    <a:pt x="93" y="62"/>
                  </a:cubicBezTo>
                  <a:cubicBezTo>
                    <a:pt x="93" y="61"/>
                    <a:pt x="92" y="61"/>
                    <a:pt x="92" y="61"/>
                  </a:cubicBezTo>
                  <a:cubicBezTo>
                    <a:pt x="92" y="61"/>
                    <a:pt x="92" y="61"/>
                    <a:pt x="91" y="61"/>
                  </a:cubicBezTo>
                  <a:cubicBezTo>
                    <a:pt x="91" y="61"/>
                    <a:pt x="90" y="61"/>
                    <a:pt x="90" y="61"/>
                  </a:cubicBezTo>
                  <a:cubicBezTo>
                    <a:pt x="90" y="61"/>
                    <a:pt x="90" y="60"/>
                    <a:pt x="89" y="60"/>
                  </a:cubicBezTo>
                  <a:cubicBezTo>
                    <a:pt x="89" y="60"/>
                    <a:pt x="89" y="60"/>
                    <a:pt x="88" y="60"/>
                  </a:cubicBezTo>
                  <a:cubicBezTo>
                    <a:pt x="88" y="61"/>
                    <a:pt x="88" y="60"/>
                    <a:pt x="87" y="61"/>
                  </a:cubicBezTo>
                  <a:cubicBezTo>
                    <a:pt x="87" y="61"/>
                    <a:pt x="87" y="61"/>
                    <a:pt x="86" y="61"/>
                  </a:cubicBezTo>
                  <a:cubicBezTo>
                    <a:pt x="85" y="61"/>
                    <a:pt x="85" y="61"/>
                    <a:pt x="85" y="62"/>
                  </a:cubicBezTo>
                  <a:cubicBezTo>
                    <a:pt x="84" y="62"/>
                    <a:pt x="84" y="62"/>
                    <a:pt x="83" y="63"/>
                  </a:cubicBezTo>
                  <a:cubicBezTo>
                    <a:pt x="83" y="63"/>
                    <a:pt x="83" y="63"/>
                    <a:pt x="83" y="63"/>
                  </a:cubicBezTo>
                  <a:cubicBezTo>
                    <a:pt x="83" y="63"/>
                    <a:pt x="83" y="63"/>
                    <a:pt x="83" y="64"/>
                  </a:cubicBezTo>
                  <a:cubicBezTo>
                    <a:pt x="83" y="64"/>
                    <a:pt x="83" y="64"/>
                    <a:pt x="83" y="64"/>
                  </a:cubicBezTo>
                  <a:cubicBezTo>
                    <a:pt x="84" y="64"/>
                    <a:pt x="84" y="64"/>
                    <a:pt x="85" y="64"/>
                  </a:cubicBezTo>
                  <a:cubicBezTo>
                    <a:pt x="85" y="65"/>
                    <a:pt x="85" y="65"/>
                    <a:pt x="85" y="65"/>
                  </a:cubicBezTo>
                  <a:cubicBezTo>
                    <a:pt x="86" y="65"/>
                    <a:pt x="86" y="65"/>
                    <a:pt x="86" y="65"/>
                  </a:cubicBezTo>
                  <a:cubicBezTo>
                    <a:pt x="86" y="65"/>
                    <a:pt x="86" y="65"/>
                    <a:pt x="85" y="65"/>
                  </a:cubicBezTo>
                  <a:cubicBezTo>
                    <a:pt x="85" y="66"/>
                    <a:pt x="85" y="66"/>
                    <a:pt x="84" y="66"/>
                  </a:cubicBezTo>
                  <a:cubicBezTo>
                    <a:pt x="83" y="66"/>
                    <a:pt x="83" y="66"/>
                    <a:pt x="83" y="66"/>
                  </a:cubicBezTo>
                  <a:cubicBezTo>
                    <a:pt x="83" y="66"/>
                    <a:pt x="83" y="66"/>
                    <a:pt x="82" y="67"/>
                  </a:cubicBezTo>
                  <a:cubicBezTo>
                    <a:pt x="81" y="67"/>
                    <a:pt x="81" y="66"/>
                    <a:pt x="81" y="67"/>
                  </a:cubicBezTo>
                  <a:cubicBezTo>
                    <a:pt x="80" y="68"/>
                    <a:pt x="80" y="68"/>
                    <a:pt x="80" y="69"/>
                  </a:cubicBezTo>
                  <a:cubicBezTo>
                    <a:pt x="80" y="69"/>
                    <a:pt x="79" y="69"/>
                    <a:pt x="79" y="69"/>
                  </a:cubicBezTo>
                  <a:cubicBezTo>
                    <a:pt x="79" y="70"/>
                    <a:pt x="79" y="69"/>
                    <a:pt x="78" y="70"/>
                  </a:cubicBezTo>
                  <a:cubicBezTo>
                    <a:pt x="77" y="71"/>
                    <a:pt x="77" y="71"/>
                    <a:pt x="76" y="71"/>
                  </a:cubicBezTo>
                  <a:cubicBezTo>
                    <a:pt x="76" y="71"/>
                    <a:pt x="75" y="72"/>
                    <a:pt x="75" y="72"/>
                  </a:cubicBezTo>
                  <a:cubicBezTo>
                    <a:pt x="75" y="72"/>
                    <a:pt x="75" y="73"/>
                    <a:pt x="76" y="72"/>
                  </a:cubicBezTo>
                  <a:cubicBezTo>
                    <a:pt x="76" y="72"/>
                    <a:pt x="77" y="71"/>
                    <a:pt x="77" y="71"/>
                  </a:cubicBezTo>
                  <a:cubicBezTo>
                    <a:pt x="78" y="71"/>
                    <a:pt x="78" y="71"/>
                    <a:pt x="78" y="71"/>
                  </a:cubicBezTo>
                  <a:cubicBezTo>
                    <a:pt x="78" y="71"/>
                    <a:pt x="79" y="71"/>
                    <a:pt x="78" y="72"/>
                  </a:cubicBezTo>
                  <a:cubicBezTo>
                    <a:pt x="78" y="72"/>
                    <a:pt x="78" y="72"/>
                    <a:pt x="78" y="73"/>
                  </a:cubicBezTo>
                  <a:cubicBezTo>
                    <a:pt x="78" y="73"/>
                    <a:pt x="78" y="74"/>
                    <a:pt x="78" y="74"/>
                  </a:cubicBezTo>
                  <a:cubicBezTo>
                    <a:pt x="78" y="74"/>
                    <a:pt x="77" y="74"/>
                    <a:pt x="78" y="74"/>
                  </a:cubicBezTo>
                  <a:cubicBezTo>
                    <a:pt x="78" y="75"/>
                    <a:pt x="79" y="74"/>
                    <a:pt x="79" y="74"/>
                  </a:cubicBezTo>
                  <a:cubicBezTo>
                    <a:pt x="80" y="75"/>
                    <a:pt x="81" y="75"/>
                    <a:pt x="81" y="75"/>
                  </a:cubicBezTo>
                  <a:cubicBezTo>
                    <a:pt x="82" y="75"/>
                    <a:pt x="83" y="75"/>
                    <a:pt x="84" y="75"/>
                  </a:cubicBezTo>
                  <a:cubicBezTo>
                    <a:pt x="85" y="74"/>
                    <a:pt x="85" y="74"/>
                    <a:pt x="85" y="74"/>
                  </a:cubicBezTo>
                  <a:cubicBezTo>
                    <a:pt x="85" y="73"/>
                    <a:pt x="85" y="73"/>
                    <a:pt x="85" y="73"/>
                  </a:cubicBezTo>
                  <a:cubicBezTo>
                    <a:pt x="85" y="72"/>
                    <a:pt x="85" y="71"/>
                    <a:pt x="85" y="71"/>
                  </a:cubicBezTo>
                  <a:cubicBezTo>
                    <a:pt x="85" y="71"/>
                    <a:pt x="85" y="70"/>
                    <a:pt x="85" y="69"/>
                  </a:cubicBezTo>
                  <a:cubicBezTo>
                    <a:pt x="85" y="69"/>
                    <a:pt x="85" y="68"/>
                    <a:pt x="85" y="69"/>
                  </a:cubicBezTo>
                  <a:cubicBezTo>
                    <a:pt x="86" y="69"/>
                    <a:pt x="86" y="69"/>
                    <a:pt x="86" y="69"/>
                  </a:cubicBezTo>
                  <a:cubicBezTo>
                    <a:pt x="86" y="70"/>
                    <a:pt x="87" y="70"/>
                    <a:pt x="87" y="70"/>
                  </a:cubicBezTo>
                  <a:cubicBezTo>
                    <a:pt x="87" y="71"/>
                    <a:pt x="87" y="71"/>
                    <a:pt x="87" y="72"/>
                  </a:cubicBezTo>
                  <a:cubicBezTo>
                    <a:pt x="87" y="72"/>
                    <a:pt x="87" y="73"/>
                    <a:pt x="88" y="73"/>
                  </a:cubicBezTo>
                  <a:cubicBezTo>
                    <a:pt x="88" y="73"/>
                    <a:pt x="88" y="73"/>
                    <a:pt x="88" y="74"/>
                  </a:cubicBezTo>
                  <a:cubicBezTo>
                    <a:pt x="89" y="74"/>
                    <a:pt x="89" y="75"/>
                    <a:pt x="89" y="75"/>
                  </a:cubicBezTo>
                  <a:cubicBezTo>
                    <a:pt x="89" y="75"/>
                    <a:pt x="89" y="75"/>
                    <a:pt x="90" y="76"/>
                  </a:cubicBezTo>
                  <a:cubicBezTo>
                    <a:pt x="91" y="77"/>
                    <a:pt x="91" y="77"/>
                    <a:pt x="91" y="77"/>
                  </a:cubicBezTo>
                  <a:cubicBezTo>
                    <a:pt x="90" y="78"/>
                    <a:pt x="90" y="78"/>
                    <a:pt x="90" y="78"/>
                  </a:cubicBezTo>
                  <a:cubicBezTo>
                    <a:pt x="89" y="78"/>
                    <a:pt x="88" y="78"/>
                    <a:pt x="88" y="78"/>
                  </a:cubicBezTo>
                  <a:cubicBezTo>
                    <a:pt x="87" y="78"/>
                    <a:pt x="86" y="78"/>
                    <a:pt x="85" y="78"/>
                  </a:cubicBezTo>
                  <a:cubicBezTo>
                    <a:pt x="85" y="78"/>
                    <a:pt x="84" y="78"/>
                    <a:pt x="83" y="78"/>
                  </a:cubicBezTo>
                  <a:cubicBezTo>
                    <a:pt x="82" y="77"/>
                    <a:pt x="82" y="77"/>
                    <a:pt x="81" y="77"/>
                  </a:cubicBezTo>
                  <a:cubicBezTo>
                    <a:pt x="80" y="76"/>
                    <a:pt x="80" y="77"/>
                    <a:pt x="79" y="76"/>
                  </a:cubicBezTo>
                  <a:cubicBezTo>
                    <a:pt x="78" y="76"/>
                    <a:pt x="78" y="76"/>
                    <a:pt x="77" y="76"/>
                  </a:cubicBezTo>
                  <a:cubicBezTo>
                    <a:pt x="76" y="77"/>
                    <a:pt x="75" y="76"/>
                    <a:pt x="75" y="77"/>
                  </a:cubicBezTo>
                  <a:cubicBezTo>
                    <a:pt x="74" y="77"/>
                    <a:pt x="74" y="77"/>
                    <a:pt x="73" y="78"/>
                  </a:cubicBezTo>
                  <a:cubicBezTo>
                    <a:pt x="73" y="78"/>
                    <a:pt x="72" y="79"/>
                    <a:pt x="72" y="79"/>
                  </a:cubicBezTo>
                  <a:cubicBezTo>
                    <a:pt x="72" y="80"/>
                    <a:pt x="72" y="79"/>
                    <a:pt x="72" y="80"/>
                  </a:cubicBezTo>
                  <a:cubicBezTo>
                    <a:pt x="71" y="81"/>
                    <a:pt x="71" y="80"/>
                    <a:pt x="71" y="81"/>
                  </a:cubicBezTo>
                  <a:cubicBezTo>
                    <a:pt x="70" y="82"/>
                    <a:pt x="70" y="82"/>
                    <a:pt x="70" y="82"/>
                  </a:cubicBezTo>
                  <a:cubicBezTo>
                    <a:pt x="70" y="83"/>
                    <a:pt x="70" y="83"/>
                    <a:pt x="69" y="84"/>
                  </a:cubicBezTo>
                  <a:cubicBezTo>
                    <a:pt x="69" y="84"/>
                    <a:pt x="68" y="85"/>
                    <a:pt x="68" y="86"/>
                  </a:cubicBezTo>
                  <a:cubicBezTo>
                    <a:pt x="68" y="86"/>
                    <a:pt x="67" y="87"/>
                    <a:pt x="67" y="87"/>
                  </a:cubicBezTo>
                  <a:cubicBezTo>
                    <a:pt x="66" y="87"/>
                    <a:pt x="65" y="88"/>
                    <a:pt x="65" y="88"/>
                  </a:cubicBezTo>
                  <a:cubicBezTo>
                    <a:pt x="64" y="87"/>
                    <a:pt x="63" y="87"/>
                    <a:pt x="63" y="86"/>
                  </a:cubicBezTo>
                  <a:cubicBezTo>
                    <a:pt x="62" y="86"/>
                    <a:pt x="62" y="85"/>
                    <a:pt x="62" y="84"/>
                  </a:cubicBezTo>
                  <a:cubicBezTo>
                    <a:pt x="62" y="84"/>
                    <a:pt x="62" y="83"/>
                    <a:pt x="62" y="82"/>
                  </a:cubicBezTo>
                  <a:cubicBezTo>
                    <a:pt x="62" y="82"/>
                    <a:pt x="62" y="82"/>
                    <a:pt x="63" y="82"/>
                  </a:cubicBezTo>
                  <a:cubicBezTo>
                    <a:pt x="63" y="81"/>
                    <a:pt x="64" y="81"/>
                    <a:pt x="65" y="80"/>
                  </a:cubicBezTo>
                  <a:cubicBezTo>
                    <a:pt x="65" y="80"/>
                    <a:pt x="65" y="79"/>
                    <a:pt x="66" y="79"/>
                  </a:cubicBezTo>
                  <a:cubicBezTo>
                    <a:pt x="66" y="79"/>
                    <a:pt x="67" y="79"/>
                    <a:pt x="67" y="78"/>
                  </a:cubicBezTo>
                  <a:cubicBezTo>
                    <a:pt x="67" y="78"/>
                    <a:pt x="68" y="77"/>
                    <a:pt x="67" y="76"/>
                  </a:cubicBezTo>
                  <a:cubicBezTo>
                    <a:pt x="67" y="76"/>
                    <a:pt x="67" y="76"/>
                    <a:pt x="67" y="76"/>
                  </a:cubicBezTo>
                  <a:cubicBezTo>
                    <a:pt x="66" y="76"/>
                    <a:pt x="66" y="75"/>
                    <a:pt x="65" y="75"/>
                  </a:cubicBezTo>
                  <a:cubicBezTo>
                    <a:pt x="65" y="75"/>
                    <a:pt x="64" y="75"/>
                    <a:pt x="64" y="75"/>
                  </a:cubicBezTo>
                  <a:cubicBezTo>
                    <a:pt x="64" y="75"/>
                    <a:pt x="63" y="74"/>
                    <a:pt x="63" y="74"/>
                  </a:cubicBezTo>
                  <a:cubicBezTo>
                    <a:pt x="63" y="73"/>
                    <a:pt x="63" y="72"/>
                    <a:pt x="62" y="72"/>
                  </a:cubicBezTo>
                  <a:cubicBezTo>
                    <a:pt x="62" y="71"/>
                    <a:pt x="62" y="71"/>
                    <a:pt x="62" y="71"/>
                  </a:cubicBezTo>
                  <a:cubicBezTo>
                    <a:pt x="62" y="71"/>
                    <a:pt x="62" y="70"/>
                    <a:pt x="63" y="71"/>
                  </a:cubicBezTo>
                  <a:cubicBezTo>
                    <a:pt x="64" y="71"/>
                    <a:pt x="65" y="71"/>
                    <a:pt x="65" y="71"/>
                  </a:cubicBezTo>
                  <a:cubicBezTo>
                    <a:pt x="66" y="72"/>
                    <a:pt x="66" y="71"/>
                    <a:pt x="67" y="72"/>
                  </a:cubicBezTo>
                  <a:cubicBezTo>
                    <a:pt x="68" y="72"/>
                    <a:pt x="68" y="72"/>
                    <a:pt x="68" y="72"/>
                  </a:cubicBezTo>
                  <a:cubicBezTo>
                    <a:pt x="69" y="72"/>
                    <a:pt x="69" y="72"/>
                    <a:pt x="69" y="72"/>
                  </a:cubicBezTo>
                  <a:cubicBezTo>
                    <a:pt x="70" y="71"/>
                    <a:pt x="70" y="71"/>
                    <a:pt x="70" y="71"/>
                  </a:cubicBezTo>
                  <a:cubicBezTo>
                    <a:pt x="70" y="70"/>
                    <a:pt x="71" y="69"/>
                    <a:pt x="71" y="68"/>
                  </a:cubicBezTo>
                  <a:cubicBezTo>
                    <a:pt x="72" y="68"/>
                    <a:pt x="72" y="67"/>
                    <a:pt x="73" y="67"/>
                  </a:cubicBezTo>
                  <a:cubicBezTo>
                    <a:pt x="73" y="66"/>
                    <a:pt x="74" y="65"/>
                    <a:pt x="74" y="65"/>
                  </a:cubicBezTo>
                  <a:cubicBezTo>
                    <a:pt x="74" y="64"/>
                    <a:pt x="74" y="64"/>
                    <a:pt x="74" y="63"/>
                  </a:cubicBezTo>
                  <a:cubicBezTo>
                    <a:pt x="74" y="63"/>
                    <a:pt x="74" y="62"/>
                    <a:pt x="74" y="62"/>
                  </a:cubicBezTo>
                  <a:cubicBezTo>
                    <a:pt x="74" y="62"/>
                    <a:pt x="75" y="62"/>
                    <a:pt x="76" y="61"/>
                  </a:cubicBezTo>
                  <a:cubicBezTo>
                    <a:pt x="76" y="61"/>
                    <a:pt x="76" y="62"/>
                    <a:pt x="76" y="61"/>
                  </a:cubicBezTo>
                  <a:cubicBezTo>
                    <a:pt x="77" y="61"/>
                    <a:pt x="77" y="61"/>
                    <a:pt x="77" y="60"/>
                  </a:cubicBezTo>
                  <a:cubicBezTo>
                    <a:pt x="77" y="60"/>
                    <a:pt x="78" y="60"/>
                    <a:pt x="78" y="59"/>
                  </a:cubicBezTo>
                  <a:cubicBezTo>
                    <a:pt x="77" y="58"/>
                    <a:pt x="78" y="58"/>
                    <a:pt x="77" y="57"/>
                  </a:cubicBezTo>
                  <a:cubicBezTo>
                    <a:pt x="77" y="57"/>
                    <a:pt x="77" y="57"/>
                    <a:pt x="76" y="56"/>
                  </a:cubicBezTo>
                  <a:cubicBezTo>
                    <a:pt x="74" y="56"/>
                    <a:pt x="74" y="55"/>
                    <a:pt x="73" y="56"/>
                  </a:cubicBezTo>
                  <a:cubicBezTo>
                    <a:pt x="73" y="56"/>
                    <a:pt x="72" y="57"/>
                    <a:pt x="71" y="57"/>
                  </a:cubicBezTo>
                  <a:cubicBezTo>
                    <a:pt x="71" y="58"/>
                    <a:pt x="70" y="58"/>
                    <a:pt x="70" y="59"/>
                  </a:cubicBezTo>
                  <a:cubicBezTo>
                    <a:pt x="69" y="60"/>
                    <a:pt x="69" y="60"/>
                    <a:pt x="68" y="61"/>
                  </a:cubicBezTo>
                  <a:cubicBezTo>
                    <a:pt x="68" y="62"/>
                    <a:pt x="67" y="62"/>
                    <a:pt x="67" y="62"/>
                  </a:cubicBezTo>
                  <a:cubicBezTo>
                    <a:pt x="67" y="63"/>
                    <a:pt x="67" y="63"/>
                    <a:pt x="66" y="64"/>
                  </a:cubicBezTo>
                  <a:cubicBezTo>
                    <a:pt x="65" y="64"/>
                    <a:pt x="65" y="65"/>
                    <a:pt x="65" y="65"/>
                  </a:cubicBezTo>
                  <a:cubicBezTo>
                    <a:pt x="64" y="65"/>
                    <a:pt x="64" y="66"/>
                    <a:pt x="64" y="66"/>
                  </a:cubicBezTo>
                  <a:cubicBezTo>
                    <a:pt x="63" y="67"/>
                    <a:pt x="62" y="68"/>
                    <a:pt x="62" y="68"/>
                  </a:cubicBezTo>
                  <a:cubicBezTo>
                    <a:pt x="62" y="68"/>
                    <a:pt x="62" y="68"/>
                    <a:pt x="61" y="69"/>
                  </a:cubicBezTo>
                  <a:cubicBezTo>
                    <a:pt x="61" y="69"/>
                    <a:pt x="59" y="70"/>
                    <a:pt x="59" y="70"/>
                  </a:cubicBezTo>
                  <a:cubicBezTo>
                    <a:pt x="59" y="70"/>
                    <a:pt x="58" y="70"/>
                    <a:pt x="57" y="71"/>
                  </a:cubicBezTo>
                  <a:cubicBezTo>
                    <a:pt x="57" y="71"/>
                    <a:pt x="55" y="72"/>
                    <a:pt x="54" y="72"/>
                  </a:cubicBezTo>
                  <a:cubicBezTo>
                    <a:pt x="54" y="72"/>
                    <a:pt x="53" y="71"/>
                    <a:pt x="53" y="71"/>
                  </a:cubicBezTo>
                  <a:cubicBezTo>
                    <a:pt x="53" y="70"/>
                    <a:pt x="52" y="69"/>
                    <a:pt x="52" y="69"/>
                  </a:cubicBezTo>
                  <a:cubicBezTo>
                    <a:pt x="52" y="69"/>
                    <a:pt x="52" y="69"/>
                    <a:pt x="52" y="69"/>
                  </a:cubicBezTo>
                  <a:cubicBezTo>
                    <a:pt x="53" y="68"/>
                    <a:pt x="53" y="68"/>
                    <a:pt x="53" y="68"/>
                  </a:cubicBezTo>
                  <a:cubicBezTo>
                    <a:pt x="53" y="68"/>
                    <a:pt x="53" y="67"/>
                    <a:pt x="54" y="67"/>
                  </a:cubicBezTo>
                  <a:cubicBezTo>
                    <a:pt x="54" y="66"/>
                    <a:pt x="54" y="66"/>
                    <a:pt x="54" y="66"/>
                  </a:cubicBezTo>
                  <a:cubicBezTo>
                    <a:pt x="54" y="65"/>
                    <a:pt x="55" y="65"/>
                    <a:pt x="55" y="65"/>
                  </a:cubicBezTo>
                  <a:cubicBezTo>
                    <a:pt x="55" y="65"/>
                    <a:pt x="57" y="65"/>
                    <a:pt x="58" y="65"/>
                  </a:cubicBezTo>
                  <a:cubicBezTo>
                    <a:pt x="58" y="64"/>
                    <a:pt x="59" y="64"/>
                    <a:pt x="59" y="64"/>
                  </a:cubicBezTo>
                  <a:cubicBezTo>
                    <a:pt x="60" y="63"/>
                    <a:pt x="61" y="63"/>
                    <a:pt x="61" y="63"/>
                  </a:cubicBezTo>
                  <a:cubicBezTo>
                    <a:pt x="62" y="62"/>
                    <a:pt x="63" y="61"/>
                    <a:pt x="64" y="61"/>
                  </a:cubicBezTo>
                  <a:cubicBezTo>
                    <a:pt x="65" y="60"/>
                    <a:pt x="66" y="58"/>
                    <a:pt x="66" y="58"/>
                  </a:cubicBezTo>
                  <a:cubicBezTo>
                    <a:pt x="67" y="57"/>
                    <a:pt x="68" y="55"/>
                    <a:pt x="69" y="54"/>
                  </a:cubicBezTo>
                  <a:cubicBezTo>
                    <a:pt x="70" y="52"/>
                    <a:pt x="70" y="51"/>
                    <a:pt x="71" y="51"/>
                  </a:cubicBezTo>
                  <a:cubicBezTo>
                    <a:pt x="71" y="51"/>
                    <a:pt x="71" y="50"/>
                    <a:pt x="71" y="50"/>
                  </a:cubicBezTo>
                  <a:cubicBezTo>
                    <a:pt x="72" y="49"/>
                    <a:pt x="71" y="49"/>
                    <a:pt x="72" y="48"/>
                  </a:cubicBezTo>
                  <a:cubicBezTo>
                    <a:pt x="72" y="48"/>
                    <a:pt x="72" y="48"/>
                    <a:pt x="72" y="47"/>
                  </a:cubicBezTo>
                  <a:cubicBezTo>
                    <a:pt x="73" y="47"/>
                    <a:pt x="73" y="47"/>
                    <a:pt x="73" y="47"/>
                  </a:cubicBezTo>
                  <a:cubicBezTo>
                    <a:pt x="73" y="47"/>
                    <a:pt x="73" y="47"/>
                    <a:pt x="74" y="47"/>
                  </a:cubicBezTo>
                  <a:cubicBezTo>
                    <a:pt x="74" y="47"/>
                    <a:pt x="74" y="47"/>
                    <a:pt x="74" y="47"/>
                  </a:cubicBezTo>
                  <a:cubicBezTo>
                    <a:pt x="75" y="47"/>
                    <a:pt x="75" y="46"/>
                    <a:pt x="75" y="47"/>
                  </a:cubicBezTo>
                  <a:close/>
                  <a:moveTo>
                    <a:pt x="117" y="72"/>
                  </a:moveTo>
                  <a:cubicBezTo>
                    <a:pt x="118" y="71"/>
                    <a:pt x="119" y="70"/>
                    <a:pt x="119" y="70"/>
                  </a:cubicBezTo>
                  <a:cubicBezTo>
                    <a:pt x="120" y="70"/>
                    <a:pt x="120" y="70"/>
                    <a:pt x="121" y="71"/>
                  </a:cubicBezTo>
                  <a:cubicBezTo>
                    <a:pt x="122" y="71"/>
                    <a:pt x="122" y="71"/>
                    <a:pt x="123" y="71"/>
                  </a:cubicBezTo>
                  <a:cubicBezTo>
                    <a:pt x="124" y="72"/>
                    <a:pt x="124" y="72"/>
                    <a:pt x="124" y="72"/>
                  </a:cubicBezTo>
                  <a:cubicBezTo>
                    <a:pt x="125" y="73"/>
                    <a:pt x="125" y="73"/>
                    <a:pt x="125" y="73"/>
                  </a:cubicBezTo>
                  <a:cubicBezTo>
                    <a:pt x="126" y="72"/>
                    <a:pt x="127" y="72"/>
                    <a:pt x="127" y="72"/>
                  </a:cubicBezTo>
                  <a:cubicBezTo>
                    <a:pt x="128" y="72"/>
                    <a:pt x="128" y="72"/>
                    <a:pt x="128" y="72"/>
                  </a:cubicBezTo>
                  <a:cubicBezTo>
                    <a:pt x="129" y="72"/>
                    <a:pt x="129" y="72"/>
                    <a:pt x="130" y="72"/>
                  </a:cubicBezTo>
                  <a:cubicBezTo>
                    <a:pt x="130" y="72"/>
                    <a:pt x="129" y="72"/>
                    <a:pt x="130" y="72"/>
                  </a:cubicBezTo>
                  <a:cubicBezTo>
                    <a:pt x="131" y="72"/>
                    <a:pt x="131" y="72"/>
                    <a:pt x="132" y="72"/>
                  </a:cubicBezTo>
                  <a:cubicBezTo>
                    <a:pt x="132" y="71"/>
                    <a:pt x="133" y="71"/>
                    <a:pt x="133" y="72"/>
                  </a:cubicBezTo>
                  <a:cubicBezTo>
                    <a:pt x="134" y="72"/>
                    <a:pt x="134" y="72"/>
                    <a:pt x="134" y="71"/>
                  </a:cubicBezTo>
                  <a:cubicBezTo>
                    <a:pt x="134" y="71"/>
                    <a:pt x="135" y="71"/>
                    <a:pt x="135" y="71"/>
                  </a:cubicBezTo>
                  <a:cubicBezTo>
                    <a:pt x="135" y="71"/>
                    <a:pt x="135" y="71"/>
                    <a:pt x="136" y="71"/>
                  </a:cubicBezTo>
                  <a:cubicBezTo>
                    <a:pt x="136" y="71"/>
                    <a:pt x="136" y="71"/>
                    <a:pt x="137" y="71"/>
                  </a:cubicBezTo>
                  <a:cubicBezTo>
                    <a:pt x="137" y="71"/>
                    <a:pt x="138" y="71"/>
                    <a:pt x="138" y="71"/>
                  </a:cubicBezTo>
                  <a:cubicBezTo>
                    <a:pt x="139" y="71"/>
                    <a:pt x="139" y="72"/>
                    <a:pt x="139" y="72"/>
                  </a:cubicBezTo>
                  <a:cubicBezTo>
                    <a:pt x="139" y="72"/>
                    <a:pt x="140" y="72"/>
                    <a:pt x="140" y="73"/>
                  </a:cubicBezTo>
                  <a:cubicBezTo>
                    <a:pt x="140" y="73"/>
                    <a:pt x="140" y="73"/>
                    <a:pt x="140" y="74"/>
                  </a:cubicBezTo>
                  <a:cubicBezTo>
                    <a:pt x="140" y="74"/>
                    <a:pt x="140" y="74"/>
                    <a:pt x="140" y="75"/>
                  </a:cubicBezTo>
                  <a:cubicBezTo>
                    <a:pt x="140" y="76"/>
                    <a:pt x="141" y="76"/>
                    <a:pt x="140" y="77"/>
                  </a:cubicBezTo>
                  <a:cubicBezTo>
                    <a:pt x="140" y="77"/>
                    <a:pt x="140" y="78"/>
                    <a:pt x="140" y="79"/>
                  </a:cubicBezTo>
                  <a:cubicBezTo>
                    <a:pt x="139" y="79"/>
                    <a:pt x="138" y="79"/>
                    <a:pt x="138" y="79"/>
                  </a:cubicBezTo>
                  <a:cubicBezTo>
                    <a:pt x="137" y="79"/>
                    <a:pt x="137" y="80"/>
                    <a:pt x="136" y="80"/>
                  </a:cubicBezTo>
                  <a:cubicBezTo>
                    <a:pt x="135" y="80"/>
                    <a:pt x="135" y="81"/>
                    <a:pt x="134" y="81"/>
                  </a:cubicBezTo>
                  <a:cubicBezTo>
                    <a:pt x="134" y="81"/>
                    <a:pt x="133" y="82"/>
                    <a:pt x="132" y="82"/>
                  </a:cubicBezTo>
                  <a:cubicBezTo>
                    <a:pt x="132" y="82"/>
                    <a:pt x="132" y="82"/>
                    <a:pt x="131" y="83"/>
                  </a:cubicBezTo>
                  <a:cubicBezTo>
                    <a:pt x="130" y="83"/>
                    <a:pt x="130" y="84"/>
                    <a:pt x="129" y="84"/>
                  </a:cubicBezTo>
                  <a:cubicBezTo>
                    <a:pt x="129" y="84"/>
                    <a:pt x="129" y="83"/>
                    <a:pt x="128" y="84"/>
                  </a:cubicBezTo>
                  <a:cubicBezTo>
                    <a:pt x="128" y="85"/>
                    <a:pt x="128" y="85"/>
                    <a:pt x="127" y="85"/>
                  </a:cubicBezTo>
                  <a:cubicBezTo>
                    <a:pt x="127" y="85"/>
                    <a:pt x="127" y="85"/>
                    <a:pt x="127" y="85"/>
                  </a:cubicBezTo>
                  <a:cubicBezTo>
                    <a:pt x="127" y="86"/>
                    <a:pt x="126" y="86"/>
                    <a:pt x="127" y="86"/>
                  </a:cubicBezTo>
                  <a:cubicBezTo>
                    <a:pt x="127" y="86"/>
                    <a:pt x="127" y="86"/>
                    <a:pt x="128" y="86"/>
                  </a:cubicBezTo>
                  <a:cubicBezTo>
                    <a:pt x="128" y="87"/>
                    <a:pt x="129" y="87"/>
                    <a:pt x="129" y="87"/>
                  </a:cubicBezTo>
                  <a:cubicBezTo>
                    <a:pt x="130" y="87"/>
                    <a:pt x="130" y="86"/>
                    <a:pt x="131" y="86"/>
                  </a:cubicBezTo>
                  <a:cubicBezTo>
                    <a:pt x="131" y="86"/>
                    <a:pt x="132" y="86"/>
                    <a:pt x="132" y="86"/>
                  </a:cubicBezTo>
                  <a:cubicBezTo>
                    <a:pt x="132" y="85"/>
                    <a:pt x="133" y="85"/>
                    <a:pt x="133" y="85"/>
                  </a:cubicBezTo>
                  <a:cubicBezTo>
                    <a:pt x="133" y="85"/>
                    <a:pt x="133" y="85"/>
                    <a:pt x="134" y="85"/>
                  </a:cubicBezTo>
                  <a:cubicBezTo>
                    <a:pt x="134" y="85"/>
                    <a:pt x="134" y="86"/>
                    <a:pt x="135" y="86"/>
                  </a:cubicBezTo>
                  <a:cubicBezTo>
                    <a:pt x="136" y="86"/>
                    <a:pt x="135" y="86"/>
                    <a:pt x="136" y="87"/>
                  </a:cubicBezTo>
                  <a:cubicBezTo>
                    <a:pt x="136" y="87"/>
                    <a:pt x="136" y="87"/>
                    <a:pt x="136" y="87"/>
                  </a:cubicBezTo>
                  <a:cubicBezTo>
                    <a:pt x="136" y="88"/>
                    <a:pt x="137" y="88"/>
                    <a:pt x="136" y="88"/>
                  </a:cubicBezTo>
                  <a:cubicBezTo>
                    <a:pt x="136" y="88"/>
                    <a:pt x="136" y="89"/>
                    <a:pt x="136" y="89"/>
                  </a:cubicBezTo>
                  <a:cubicBezTo>
                    <a:pt x="136" y="90"/>
                    <a:pt x="135" y="90"/>
                    <a:pt x="135" y="90"/>
                  </a:cubicBezTo>
                  <a:cubicBezTo>
                    <a:pt x="135" y="91"/>
                    <a:pt x="135" y="91"/>
                    <a:pt x="134" y="91"/>
                  </a:cubicBezTo>
                  <a:cubicBezTo>
                    <a:pt x="134" y="91"/>
                    <a:pt x="133" y="91"/>
                    <a:pt x="132" y="91"/>
                  </a:cubicBezTo>
                  <a:cubicBezTo>
                    <a:pt x="132" y="91"/>
                    <a:pt x="131" y="90"/>
                    <a:pt x="130" y="90"/>
                  </a:cubicBezTo>
                  <a:cubicBezTo>
                    <a:pt x="129" y="90"/>
                    <a:pt x="129" y="90"/>
                    <a:pt x="128" y="90"/>
                  </a:cubicBezTo>
                  <a:cubicBezTo>
                    <a:pt x="128" y="90"/>
                    <a:pt x="127" y="90"/>
                    <a:pt x="126" y="91"/>
                  </a:cubicBezTo>
                  <a:cubicBezTo>
                    <a:pt x="126" y="91"/>
                    <a:pt x="125" y="91"/>
                    <a:pt x="124" y="91"/>
                  </a:cubicBezTo>
                  <a:cubicBezTo>
                    <a:pt x="124" y="91"/>
                    <a:pt x="124" y="91"/>
                    <a:pt x="123" y="91"/>
                  </a:cubicBezTo>
                  <a:cubicBezTo>
                    <a:pt x="122" y="91"/>
                    <a:pt x="122" y="91"/>
                    <a:pt x="121" y="92"/>
                  </a:cubicBezTo>
                  <a:cubicBezTo>
                    <a:pt x="121" y="92"/>
                    <a:pt x="119" y="92"/>
                    <a:pt x="119" y="92"/>
                  </a:cubicBezTo>
                  <a:cubicBezTo>
                    <a:pt x="118" y="93"/>
                    <a:pt x="118" y="93"/>
                    <a:pt x="117" y="93"/>
                  </a:cubicBezTo>
                  <a:cubicBezTo>
                    <a:pt x="116" y="93"/>
                    <a:pt x="116" y="94"/>
                    <a:pt x="116" y="94"/>
                  </a:cubicBezTo>
                  <a:cubicBezTo>
                    <a:pt x="116" y="94"/>
                    <a:pt x="115" y="94"/>
                    <a:pt x="115" y="95"/>
                  </a:cubicBezTo>
                  <a:cubicBezTo>
                    <a:pt x="114" y="95"/>
                    <a:pt x="114" y="96"/>
                    <a:pt x="113" y="96"/>
                  </a:cubicBezTo>
                  <a:cubicBezTo>
                    <a:pt x="113" y="96"/>
                    <a:pt x="113" y="96"/>
                    <a:pt x="113" y="96"/>
                  </a:cubicBezTo>
                  <a:cubicBezTo>
                    <a:pt x="112" y="96"/>
                    <a:pt x="111" y="96"/>
                    <a:pt x="111" y="96"/>
                  </a:cubicBezTo>
                  <a:cubicBezTo>
                    <a:pt x="111" y="96"/>
                    <a:pt x="110" y="96"/>
                    <a:pt x="110" y="96"/>
                  </a:cubicBezTo>
                  <a:cubicBezTo>
                    <a:pt x="109" y="96"/>
                    <a:pt x="109" y="95"/>
                    <a:pt x="109" y="95"/>
                  </a:cubicBezTo>
                  <a:cubicBezTo>
                    <a:pt x="108" y="95"/>
                    <a:pt x="107" y="95"/>
                    <a:pt x="107" y="95"/>
                  </a:cubicBezTo>
                  <a:cubicBezTo>
                    <a:pt x="106" y="94"/>
                    <a:pt x="106" y="94"/>
                    <a:pt x="105" y="93"/>
                  </a:cubicBezTo>
                  <a:cubicBezTo>
                    <a:pt x="105" y="93"/>
                    <a:pt x="104" y="93"/>
                    <a:pt x="104" y="93"/>
                  </a:cubicBezTo>
                  <a:cubicBezTo>
                    <a:pt x="104" y="92"/>
                    <a:pt x="103" y="92"/>
                    <a:pt x="103" y="92"/>
                  </a:cubicBezTo>
                  <a:cubicBezTo>
                    <a:pt x="103" y="91"/>
                    <a:pt x="103" y="91"/>
                    <a:pt x="103" y="90"/>
                  </a:cubicBezTo>
                  <a:cubicBezTo>
                    <a:pt x="103" y="90"/>
                    <a:pt x="103" y="90"/>
                    <a:pt x="103" y="89"/>
                  </a:cubicBezTo>
                  <a:cubicBezTo>
                    <a:pt x="103" y="89"/>
                    <a:pt x="103" y="89"/>
                    <a:pt x="103" y="88"/>
                  </a:cubicBezTo>
                  <a:cubicBezTo>
                    <a:pt x="103" y="88"/>
                    <a:pt x="103" y="88"/>
                    <a:pt x="103" y="88"/>
                  </a:cubicBezTo>
                  <a:cubicBezTo>
                    <a:pt x="103" y="87"/>
                    <a:pt x="103" y="86"/>
                    <a:pt x="104" y="86"/>
                  </a:cubicBezTo>
                  <a:cubicBezTo>
                    <a:pt x="105" y="86"/>
                    <a:pt x="106" y="86"/>
                    <a:pt x="106" y="86"/>
                  </a:cubicBezTo>
                  <a:cubicBezTo>
                    <a:pt x="107" y="87"/>
                    <a:pt x="107" y="86"/>
                    <a:pt x="108" y="87"/>
                  </a:cubicBezTo>
                  <a:cubicBezTo>
                    <a:pt x="108" y="87"/>
                    <a:pt x="108" y="87"/>
                    <a:pt x="109" y="87"/>
                  </a:cubicBezTo>
                  <a:cubicBezTo>
                    <a:pt x="110" y="87"/>
                    <a:pt x="111" y="87"/>
                    <a:pt x="112" y="87"/>
                  </a:cubicBezTo>
                  <a:cubicBezTo>
                    <a:pt x="113" y="87"/>
                    <a:pt x="113" y="87"/>
                    <a:pt x="114" y="87"/>
                  </a:cubicBezTo>
                  <a:cubicBezTo>
                    <a:pt x="115" y="87"/>
                    <a:pt x="116" y="87"/>
                    <a:pt x="116" y="87"/>
                  </a:cubicBezTo>
                  <a:cubicBezTo>
                    <a:pt x="117" y="86"/>
                    <a:pt x="118" y="85"/>
                    <a:pt x="119" y="85"/>
                  </a:cubicBezTo>
                  <a:cubicBezTo>
                    <a:pt x="119" y="85"/>
                    <a:pt x="120" y="85"/>
                    <a:pt x="120" y="84"/>
                  </a:cubicBezTo>
                  <a:cubicBezTo>
                    <a:pt x="121" y="84"/>
                    <a:pt x="122" y="83"/>
                    <a:pt x="123" y="83"/>
                  </a:cubicBezTo>
                  <a:cubicBezTo>
                    <a:pt x="123" y="83"/>
                    <a:pt x="124" y="82"/>
                    <a:pt x="124" y="82"/>
                  </a:cubicBezTo>
                  <a:cubicBezTo>
                    <a:pt x="124" y="81"/>
                    <a:pt x="125" y="81"/>
                    <a:pt x="125" y="81"/>
                  </a:cubicBezTo>
                  <a:cubicBezTo>
                    <a:pt x="126" y="80"/>
                    <a:pt x="127" y="80"/>
                    <a:pt x="127" y="79"/>
                  </a:cubicBezTo>
                  <a:cubicBezTo>
                    <a:pt x="128" y="79"/>
                    <a:pt x="128" y="79"/>
                    <a:pt x="129" y="79"/>
                  </a:cubicBezTo>
                  <a:cubicBezTo>
                    <a:pt x="129" y="78"/>
                    <a:pt x="129" y="78"/>
                    <a:pt x="130" y="78"/>
                  </a:cubicBezTo>
                  <a:cubicBezTo>
                    <a:pt x="130" y="78"/>
                    <a:pt x="130" y="77"/>
                    <a:pt x="130" y="77"/>
                  </a:cubicBezTo>
                  <a:cubicBezTo>
                    <a:pt x="131" y="77"/>
                    <a:pt x="131" y="76"/>
                    <a:pt x="131" y="76"/>
                  </a:cubicBezTo>
                  <a:cubicBezTo>
                    <a:pt x="130" y="76"/>
                    <a:pt x="130" y="77"/>
                    <a:pt x="129" y="77"/>
                  </a:cubicBezTo>
                  <a:cubicBezTo>
                    <a:pt x="129" y="77"/>
                    <a:pt x="129" y="76"/>
                    <a:pt x="128" y="77"/>
                  </a:cubicBezTo>
                  <a:cubicBezTo>
                    <a:pt x="127" y="78"/>
                    <a:pt x="127" y="78"/>
                    <a:pt x="126" y="78"/>
                  </a:cubicBezTo>
                  <a:cubicBezTo>
                    <a:pt x="125" y="78"/>
                    <a:pt x="125" y="79"/>
                    <a:pt x="124" y="79"/>
                  </a:cubicBezTo>
                  <a:cubicBezTo>
                    <a:pt x="123" y="79"/>
                    <a:pt x="122" y="79"/>
                    <a:pt x="121" y="78"/>
                  </a:cubicBezTo>
                  <a:cubicBezTo>
                    <a:pt x="120" y="78"/>
                    <a:pt x="120" y="78"/>
                    <a:pt x="120" y="77"/>
                  </a:cubicBezTo>
                  <a:cubicBezTo>
                    <a:pt x="119" y="77"/>
                    <a:pt x="119" y="77"/>
                    <a:pt x="119" y="76"/>
                  </a:cubicBezTo>
                  <a:cubicBezTo>
                    <a:pt x="118" y="76"/>
                    <a:pt x="118" y="75"/>
                    <a:pt x="118" y="75"/>
                  </a:cubicBezTo>
                  <a:cubicBezTo>
                    <a:pt x="117" y="74"/>
                    <a:pt x="117" y="74"/>
                    <a:pt x="117" y="73"/>
                  </a:cubicBezTo>
                  <a:cubicBezTo>
                    <a:pt x="117" y="72"/>
                    <a:pt x="117" y="72"/>
                    <a:pt x="117" y="72"/>
                  </a:cubicBezTo>
                  <a:close/>
                  <a:moveTo>
                    <a:pt x="184" y="64"/>
                  </a:moveTo>
                  <a:cubicBezTo>
                    <a:pt x="185" y="64"/>
                    <a:pt x="185" y="64"/>
                    <a:pt x="185" y="63"/>
                  </a:cubicBezTo>
                  <a:cubicBezTo>
                    <a:pt x="185" y="63"/>
                    <a:pt x="185" y="63"/>
                    <a:pt x="185" y="63"/>
                  </a:cubicBezTo>
                  <a:cubicBezTo>
                    <a:pt x="185" y="62"/>
                    <a:pt x="185" y="62"/>
                    <a:pt x="186" y="62"/>
                  </a:cubicBezTo>
                  <a:cubicBezTo>
                    <a:pt x="186" y="61"/>
                    <a:pt x="186" y="61"/>
                    <a:pt x="186" y="61"/>
                  </a:cubicBezTo>
                  <a:cubicBezTo>
                    <a:pt x="186" y="61"/>
                    <a:pt x="186" y="61"/>
                    <a:pt x="187" y="60"/>
                  </a:cubicBezTo>
                  <a:cubicBezTo>
                    <a:pt x="187" y="60"/>
                    <a:pt x="187" y="60"/>
                    <a:pt x="187" y="60"/>
                  </a:cubicBezTo>
                  <a:cubicBezTo>
                    <a:pt x="187" y="61"/>
                    <a:pt x="187" y="61"/>
                    <a:pt x="187" y="61"/>
                  </a:cubicBezTo>
                  <a:cubicBezTo>
                    <a:pt x="187" y="61"/>
                    <a:pt x="187" y="61"/>
                    <a:pt x="187" y="62"/>
                  </a:cubicBezTo>
                  <a:cubicBezTo>
                    <a:pt x="187" y="62"/>
                    <a:pt x="187" y="62"/>
                    <a:pt x="187" y="62"/>
                  </a:cubicBezTo>
                  <a:cubicBezTo>
                    <a:pt x="187" y="63"/>
                    <a:pt x="187" y="63"/>
                    <a:pt x="187" y="63"/>
                  </a:cubicBezTo>
                  <a:cubicBezTo>
                    <a:pt x="187" y="64"/>
                    <a:pt x="186" y="64"/>
                    <a:pt x="186" y="64"/>
                  </a:cubicBezTo>
                  <a:cubicBezTo>
                    <a:pt x="186" y="64"/>
                    <a:pt x="186" y="64"/>
                    <a:pt x="186" y="65"/>
                  </a:cubicBezTo>
                  <a:cubicBezTo>
                    <a:pt x="186" y="65"/>
                    <a:pt x="186" y="65"/>
                    <a:pt x="185" y="65"/>
                  </a:cubicBezTo>
                  <a:cubicBezTo>
                    <a:pt x="185" y="65"/>
                    <a:pt x="185" y="65"/>
                    <a:pt x="185" y="65"/>
                  </a:cubicBezTo>
                  <a:cubicBezTo>
                    <a:pt x="185" y="65"/>
                    <a:pt x="184" y="64"/>
                    <a:pt x="184" y="64"/>
                  </a:cubicBezTo>
                  <a:close/>
                  <a:moveTo>
                    <a:pt x="180" y="66"/>
                  </a:moveTo>
                  <a:cubicBezTo>
                    <a:pt x="181" y="66"/>
                    <a:pt x="180" y="66"/>
                    <a:pt x="181" y="66"/>
                  </a:cubicBezTo>
                  <a:cubicBezTo>
                    <a:pt x="181" y="66"/>
                    <a:pt x="181" y="67"/>
                    <a:pt x="182" y="67"/>
                  </a:cubicBezTo>
                  <a:cubicBezTo>
                    <a:pt x="182" y="67"/>
                    <a:pt x="182" y="67"/>
                    <a:pt x="182" y="67"/>
                  </a:cubicBezTo>
                  <a:cubicBezTo>
                    <a:pt x="183" y="67"/>
                    <a:pt x="183" y="67"/>
                    <a:pt x="183" y="67"/>
                  </a:cubicBezTo>
                  <a:cubicBezTo>
                    <a:pt x="183" y="67"/>
                    <a:pt x="184" y="67"/>
                    <a:pt x="184" y="67"/>
                  </a:cubicBezTo>
                  <a:cubicBezTo>
                    <a:pt x="184" y="68"/>
                    <a:pt x="184" y="68"/>
                    <a:pt x="183" y="68"/>
                  </a:cubicBezTo>
                  <a:cubicBezTo>
                    <a:pt x="183" y="69"/>
                    <a:pt x="183" y="69"/>
                    <a:pt x="183" y="69"/>
                  </a:cubicBezTo>
                  <a:cubicBezTo>
                    <a:pt x="182" y="69"/>
                    <a:pt x="182" y="69"/>
                    <a:pt x="182" y="70"/>
                  </a:cubicBezTo>
                  <a:cubicBezTo>
                    <a:pt x="181" y="70"/>
                    <a:pt x="181" y="70"/>
                    <a:pt x="181" y="70"/>
                  </a:cubicBezTo>
                  <a:cubicBezTo>
                    <a:pt x="181" y="71"/>
                    <a:pt x="181" y="71"/>
                    <a:pt x="181" y="71"/>
                  </a:cubicBezTo>
                  <a:cubicBezTo>
                    <a:pt x="180" y="71"/>
                    <a:pt x="180" y="71"/>
                    <a:pt x="180" y="70"/>
                  </a:cubicBezTo>
                  <a:cubicBezTo>
                    <a:pt x="180" y="70"/>
                    <a:pt x="180" y="70"/>
                    <a:pt x="180" y="69"/>
                  </a:cubicBezTo>
                  <a:cubicBezTo>
                    <a:pt x="180" y="69"/>
                    <a:pt x="180" y="69"/>
                    <a:pt x="180" y="68"/>
                  </a:cubicBezTo>
                  <a:cubicBezTo>
                    <a:pt x="180" y="68"/>
                    <a:pt x="180" y="68"/>
                    <a:pt x="180" y="67"/>
                  </a:cubicBezTo>
                  <a:cubicBezTo>
                    <a:pt x="180" y="67"/>
                    <a:pt x="180" y="67"/>
                    <a:pt x="180" y="66"/>
                  </a:cubicBezTo>
                  <a:cubicBezTo>
                    <a:pt x="180" y="66"/>
                    <a:pt x="180" y="66"/>
                    <a:pt x="180" y="66"/>
                  </a:cubicBezTo>
                  <a:close/>
                  <a:moveTo>
                    <a:pt x="190" y="91"/>
                  </a:moveTo>
                  <a:cubicBezTo>
                    <a:pt x="191" y="91"/>
                    <a:pt x="192" y="91"/>
                    <a:pt x="193" y="90"/>
                  </a:cubicBezTo>
                  <a:cubicBezTo>
                    <a:pt x="194" y="90"/>
                    <a:pt x="194" y="90"/>
                    <a:pt x="195" y="90"/>
                  </a:cubicBezTo>
                  <a:cubicBezTo>
                    <a:pt x="196" y="90"/>
                    <a:pt x="197" y="90"/>
                    <a:pt x="197" y="91"/>
                  </a:cubicBezTo>
                  <a:cubicBezTo>
                    <a:pt x="198" y="91"/>
                    <a:pt x="198" y="92"/>
                    <a:pt x="199" y="93"/>
                  </a:cubicBezTo>
                  <a:cubicBezTo>
                    <a:pt x="199" y="95"/>
                    <a:pt x="199" y="95"/>
                    <a:pt x="199" y="96"/>
                  </a:cubicBezTo>
                  <a:cubicBezTo>
                    <a:pt x="199" y="96"/>
                    <a:pt x="199" y="97"/>
                    <a:pt x="199" y="97"/>
                  </a:cubicBezTo>
                  <a:cubicBezTo>
                    <a:pt x="198" y="98"/>
                    <a:pt x="199" y="98"/>
                    <a:pt x="198" y="98"/>
                  </a:cubicBezTo>
                  <a:cubicBezTo>
                    <a:pt x="197" y="98"/>
                    <a:pt x="198" y="98"/>
                    <a:pt x="197" y="98"/>
                  </a:cubicBezTo>
                  <a:cubicBezTo>
                    <a:pt x="195" y="99"/>
                    <a:pt x="195" y="99"/>
                    <a:pt x="195" y="99"/>
                  </a:cubicBezTo>
                  <a:cubicBezTo>
                    <a:pt x="195" y="99"/>
                    <a:pt x="195" y="100"/>
                    <a:pt x="194" y="99"/>
                  </a:cubicBezTo>
                  <a:cubicBezTo>
                    <a:pt x="193" y="99"/>
                    <a:pt x="193" y="98"/>
                    <a:pt x="193" y="98"/>
                  </a:cubicBezTo>
                  <a:cubicBezTo>
                    <a:pt x="193" y="98"/>
                    <a:pt x="194" y="98"/>
                    <a:pt x="194" y="97"/>
                  </a:cubicBezTo>
                  <a:cubicBezTo>
                    <a:pt x="193" y="96"/>
                    <a:pt x="193" y="95"/>
                    <a:pt x="193" y="94"/>
                  </a:cubicBezTo>
                  <a:cubicBezTo>
                    <a:pt x="193" y="94"/>
                    <a:pt x="192" y="93"/>
                    <a:pt x="191" y="93"/>
                  </a:cubicBezTo>
                  <a:cubicBezTo>
                    <a:pt x="191" y="92"/>
                    <a:pt x="190" y="92"/>
                    <a:pt x="190" y="92"/>
                  </a:cubicBezTo>
                  <a:cubicBezTo>
                    <a:pt x="190" y="91"/>
                    <a:pt x="190" y="91"/>
                    <a:pt x="190" y="91"/>
                  </a:cubicBezTo>
                  <a:close/>
                  <a:moveTo>
                    <a:pt x="170" y="68"/>
                  </a:moveTo>
                  <a:cubicBezTo>
                    <a:pt x="170" y="68"/>
                    <a:pt x="171" y="68"/>
                    <a:pt x="171" y="68"/>
                  </a:cubicBezTo>
                  <a:cubicBezTo>
                    <a:pt x="171" y="68"/>
                    <a:pt x="171" y="69"/>
                    <a:pt x="172" y="69"/>
                  </a:cubicBezTo>
                  <a:cubicBezTo>
                    <a:pt x="172" y="69"/>
                    <a:pt x="172" y="69"/>
                    <a:pt x="173" y="69"/>
                  </a:cubicBezTo>
                  <a:cubicBezTo>
                    <a:pt x="173" y="69"/>
                    <a:pt x="173" y="69"/>
                    <a:pt x="173" y="69"/>
                  </a:cubicBezTo>
                  <a:cubicBezTo>
                    <a:pt x="173" y="69"/>
                    <a:pt x="173" y="69"/>
                    <a:pt x="174" y="68"/>
                  </a:cubicBezTo>
                  <a:cubicBezTo>
                    <a:pt x="174" y="68"/>
                    <a:pt x="174" y="68"/>
                    <a:pt x="174" y="68"/>
                  </a:cubicBezTo>
                  <a:cubicBezTo>
                    <a:pt x="174" y="68"/>
                    <a:pt x="175" y="67"/>
                    <a:pt x="175" y="67"/>
                  </a:cubicBezTo>
                  <a:cubicBezTo>
                    <a:pt x="175" y="67"/>
                    <a:pt x="176" y="67"/>
                    <a:pt x="176" y="67"/>
                  </a:cubicBezTo>
                  <a:cubicBezTo>
                    <a:pt x="176" y="66"/>
                    <a:pt x="176" y="65"/>
                    <a:pt x="176" y="65"/>
                  </a:cubicBezTo>
                  <a:cubicBezTo>
                    <a:pt x="176" y="65"/>
                    <a:pt x="176" y="64"/>
                    <a:pt x="176" y="63"/>
                  </a:cubicBezTo>
                  <a:cubicBezTo>
                    <a:pt x="176" y="62"/>
                    <a:pt x="175" y="61"/>
                    <a:pt x="175" y="61"/>
                  </a:cubicBezTo>
                  <a:cubicBezTo>
                    <a:pt x="175" y="61"/>
                    <a:pt x="175" y="60"/>
                    <a:pt x="175" y="59"/>
                  </a:cubicBezTo>
                  <a:cubicBezTo>
                    <a:pt x="174" y="58"/>
                    <a:pt x="174" y="58"/>
                    <a:pt x="174" y="57"/>
                  </a:cubicBezTo>
                  <a:cubicBezTo>
                    <a:pt x="174" y="57"/>
                    <a:pt x="174" y="56"/>
                    <a:pt x="174" y="56"/>
                  </a:cubicBezTo>
                  <a:cubicBezTo>
                    <a:pt x="174" y="56"/>
                    <a:pt x="175" y="55"/>
                    <a:pt x="176" y="55"/>
                  </a:cubicBezTo>
                  <a:cubicBezTo>
                    <a:pt x="176" y="55"/>
                    <a:pt x="176" y="55"/>
                    <a:pt x="177" y="55"/>
                  </a:cubicBezTo>
                  <a:cubicBezTo>
                    <a:pt x="178" y="55"/>
                    <a:pt x="178" y="55"/>
                    <a:pt x="178" y="56"/>
                  </a:cubicBezTo>
                  <a:cubicBezTo>
                    <a:pt x="179" y="56"/>
                    <a:pt x="179" y="56"/>
                    <a:pt x="180" y="56"/>
                  </a:cubicBezTo>
                  <a:cubicBezTo>
                    <a:pt x="181" y="57"/>
                    <a:pt x="181" y="58"/>
                    <a:pt x="181" y="58"/>
                  </a:cubicBezTo>
                  <a:cubicBezTo>
                    <a:pt x="181" y="59"/>
                    <a:pt x="181" y="60"/>
                    <a:pt x="181" y="60"/>
                  </a:cubicBezTo>
                  <a:cubicBezTo>
                    <a:pt x="181" y="61"/>
                    <a:pt x="181" y="61"/>
                    <a:pt x="181" y="62"/>
                  </a:cubicBezTo>
                  <a:cubicBezTo>
                    <a:pt x="180" y="62"/>
                    <a:pt x="181" y="62"/>
                    <a:pt x="181" y="63"/>
                  </a:cubicBezTo>
                  <a:cubicBezTo>
                    <a:pt x="181" y="63"/>
                    <a:pt x="181" y="63"/>
                    <a:pt x="181" y="63"/>
                  </a:cubicBezTo>
                  <a:cubicBezTo>
                    <a:pt x="181" y="63"/>
                    <a:pt x="181" y="64"/>
                    <a:pt x="182" y="63"/>
                  </a:cubicBezTo>
                  <a:cubicBezTo>
                    <a:pt x="183" y="63"/>
                    <a:pt x="183" y="63"/>
                    <a:pt x="183" y="63"/>
                  </a:cubicBezTo>
                  <a:cubicBezTo>
                    <a:pt x="183" y="62"/>
                    <a:pt x="184" y="62"/>
                    <a:pt x="184" y="62"/>
                  </a:cubicBezTo>
                  <a:cubicBezTo>
                    <a:pt x="184" y="62"/>
                    <a:pt x="184" y="61"/>
                    <a:pt x="185" y="60"/>
                  </a:cubicBezTo>
                  <a:cubicBezTo>
                    <a:pt x="186" y="60"/>
                    <a:pt x="186" y="59"/>
                    <a:pt x="186" y="59"/>
                  </a:cubicBezTo>
                  <a:cubicBezTo>
                    <a:pt x="186" y="59"/>
                    <a:pt x="186" y="58"/>
                    <a:pt x="186" y="58"/>
                  </a:cubicBezTo>
                  <a:cubicBezTo>
                    <a:pt x="187" y="58"/>
                    <a:pt x="187" y="56"/>
                    <a:pt x="188" y="56"/>
                  </a:cubicBezTo>
                  <a:cubicBezTo>
                    <a:pt x="189" y="56"/>
                    <a:pt x="189" y="56"/>
                    <a:pt x="190" y="55"/>
                  </a:cubicBezTo>
                  <a:cubicBezTo>
                    <a:pt x="191" y="55"/>
                    <a:pt x="191" y="56"/>
                    <a:pt x="192" y="56"/>
                  </a:cubicBezTo>
                  <a:cubicBezTo>
                    <a:pt x="192" y="56"/>
                    <a:pt x="193" y="56"/>
                    <a:pt x="193" y="57"/>
                  </a:cubicBezTo>
                  <a:cubicBezTo>
                    <a:pt x="193" y="58"/>
                    <a:pt x="193" y="59"/>
                    <a:pt x="193" y="59"/>
                  </a:cubicBezTo>
                  <a:cubicBezTo>
                    <a:pt x="193" y="60"/>
                    <a:pt x="194" y="60"/>
                    <a:pt x="193" y="61"/>
                  </a:cubicBezTo>
                  <a:cubicBezTo>
                    <a:pt x="193" y="61"/>
                    <a:pt x="192" y="62"/>
                    <a:pt x="192" y="62"/>
                  </a:cubicBezTo>
                  <a:cubicBezTo>
                    <a:pt x="191" y="63"/>
                    <a:pt x="191" y="62"/>
                    <a:pt x="191" y="63"/>
                  </a:cubicBezTo>
                  <a:cubicBezTo>
                    <a:pt x="190" y="63"/>
                    <a:pt x="190" y="64"/>
                    <a:pt x="190" y="64"/>
                  </a:cubicBezTo>
                  <a:cubicBezTo>
                    <a:pt x="189" y="64"/>
                    <a:pt x="189" y="65"/>
                    <a:pt x="189" y="65"/>
                  </a:cubicBezTo>
                  <a:cubicBezTo>
                    <a:pt x="189" y="66"/>
                    <a:pt x="189" y="66"/>
                    <a:pt x="189" y="66"/>
                  </a:cubicBezTo>
                  <a:cubicBezTo>
                    <a:pt x="190" y="66"/>
                    <a:pt x="190" y="66"/>
                    <a:pt x="190" y="66"/>
                  </a:cubicBezTo>
                  <a:cubicBezTo>
                    <a:pt x="191" y="65"/>
                    <a:pt x="191" y="65"/>
                    <a:pt x="191" y="65"/>
                  </a:cubicBezTo>
                  <a:cubicBezTo>
                    <a:pt x="192" y="64"/>
                    <a:pt x="192" y="64"/>
                    <a:pt x="193" y="64"/>
                  </a:cubicBezTo>
                  <a:cubicBezTo>
                    <a:pt x="193" y="64"/>
                    <a:pt x="193" y="64"/>
                    <a:pt x="194" y="63"/>
                  </a:cubicBezTo>
                  <a:cubicBezTo>
                    <a:pt x="194" y="63"/>
                    <a:pt x="194" y="62"/>
                    <a:pt x="195" y="62"/>
                  </a:cubicBezTo>
                  <a:cubicBezTo>
                    <a:pt x="196" y="62"/>
                    <a:pt x="195" y="62"/>
                    <a:pt x="196" y="61"/>
                  </a:cubicBezTo>
                  <a:cubicBezTo>
                    <a:pt x="197" y="61"/>
                    <a:pt x="197" y="61"/>
                    <a:pt x="198" y="61"/>
                  </a:cubicBezTo>
                  <a:cubicBezTo>
                    <a:pt x="198" y="61"/>
                    <a:pt x="199" y="61"/>
                    <a:pt x="199" y="61"/>
                  </a:cubicBezTo>
                  <a:cubicBezTo>
                    <a:pt x="199" y="62"/>
                    <a:pt x="199" y="62"/>
                    <a:pt x="200" y="62"/>
                  </a:cubicBezTo>
                  <a:cubicBezTo>
                    <a:pt x="200" y="62"/>
                    <a:pt x="200" y="62"/>
                    <a:pt x="200" y="63"/>
                  </a:cubicBezTo>
                  <a:cubicBezTo>
                    <a:pt x="200" y="63"/>
                    <a:pt x="200" y="64"/>
                    <a:pt x="200" y="64"/>
                  </a:cubicBezTo>
                  <a:cubicBezTo>
                    <a:pt x="200" y="64"/>
                    <a:pt x="200" y="65"/>
                    <a:pt x="200" y="65"/>
                  </a:cubicBezTo>
                  <a:cubicBezTo>
                    <a:pt x="200" y="66"/>
                    <a:pt x="199" y="66"/>
                    <a:pt x="199" y="66"/>
                  </a:cubicBezTo>
                  <a:cubicBezTo>
                    <a:pt x="198" y="66"/>
                    <a:pt x="197" y="67"/>
                    <a:pt x="197" y="67"/>
                  </a:cubicBezTo>
                  <a:cubicBezTo>
                    <a:pt x="196" y="67"/>
                    <a:pt x="196" y="67"/>
                    <a:pt x="195" y="67"/>
                  </a:cubicBezTo>
                  <a:cubicBezTo>
                    <a:pt x="194" y="68"/>
                    <a:pt x="194" y="68"/>
                    <a:pt x="193" y="68"/>
                  </a:cubicBezTo>
                  <a:cubicBezTo>
                    <a:pt x="193" y="68"/>
                    <a:pt x="193" y="68"/>
                    <a:pt x="192" y="68"/>
                  </a:cubicBezTo>
                  <a:cubicBezTo>
                    <a:pt x="191" y="68"/>
                    <a:pt x="191" y="68"/>
                    <a:pt x="191" y="68"/>
                  </a:cubicBezTo>
                  <a:cubicBezTo>
                    <a:pt x="190" y="68"/>
                    <a:pt x="190" y="68"/>
                    <a:pt x="189" y="69"/>
                  </a:cubicBezTo>
                  <a:cubicBezTo>
                    <a:pt x="189" y="69"/>
                    <a:pt x="188" y="69"/>
                    <a:pt x="187" y="69"/>
                  </a:cubicBezTo>
                  <a:cubicBezTo>
                    <a:pt x="187" y="69"/>
                    <a:pt x="186" y="70"/>
                    <a:pt x="186" y="70"/>
                  </a:cubicBezTo>
                  <a:cubicBezTo>
                    <a:pt x="185" y="70"/>
                    <a:pt x="185" y="71"/>
                    <a:pt x="185" y="71"/>
                  </a:cubicBezTo>
                  <a:cubicBezTo>
                    <a:pt x="184" y="71"/>
                    <a:pt x="183" y="72"/>
                    <a:pt x="183" y="72"/>
                  </a:cubicBezTo>
                  <a:cubicBezTo>
                    <a:pt x="183" y="72"/>
                    <a:pt x="182" y="73"/>
                    <a:pt x="182" y="73"/>
                  </a:cubicBezTo>
                  <a:cubicBezTo>
                    <a:pt x="181" y="73"/>
                    <a:pt x="181" y="74"/>
                    <a:pt x="180" y="74"/>
                  </a:cubicBezTo>
                  <a:cubicBezTo>
                    <a:pt x="180" y="74"/>
                    <a:pt x="180" y="74"/>
                    <a:pt x="180" y="75"/>
                  </a:cubicBezTo>
                  <a:cubicBezTo>
                    <a:pt x="180" y="75"/>
                    <a:pt x="180" y="75"/>
                    <a:pt x="180" y="76"/>
                  </a:cubicBezTo>
                  <a:cubicBezTo>
                    <a:pt x="180" y="76"/>
                    <a:pt x="180" y="76"/>
                    <a:pt x="181" y="76"/>
                  </a:cubicBezTo>
                  <a:cubicBezTo>
                    <a:pt x="181" y="76"/>
                    <a:pt x="182" y="76"/>
                    <a:pt x="182" y="75"/>
                  </a:cubicBezTo>
                  <a:cubicBezTo>
                    <a:pt x="182" y="75"/>
                    <a:pt x="182" y="75"/>
                    <a:pt x="182" y="75"/>
                  </a:cubicBezTo>
                  <a:cubicBezTo>
                    <a:pt x="183" y="74"/>
                    <a:pt x="183" y="74"/>
                    <a:pt x="183" y="74"/>
                  </a:cubicBezTo>
                  <a:cubicBezTo>
                    <a:pt x="184" y="74"/>
                    <a:pt x="184" y="73"/>
                    <a:pt x="184" y="74"/>
                  </a:cubicBezTo>
                  <a:cubicBezTo>
                    <a:pt x="184" y="74"/>
                    <a:pt x="184" y="75"/>
                    <a:pt x="184" y="75"/>
                  </a:cubicBezTo>
                  <a:cubicBezTo>
                    <a:pt x="184" y="75"/>
                    <a:pt x="183" y="75"/>
                    <a:pt x="183" y="76"/>
                  </a:cubicBezTo>
                  <a:cubicBezTo>
                    <a:pt x="183" y="76"/>
                    <a:pt x="183" y="76"/>
                    <a:pt x="183" y="76"/>
                  </a:cubicBezTo>
                  <a:cubicBezTo>
                    <a:pt x="183" y="77"/>
                    <a:pt x="183" y="77"/>
                    <a:pt x="182" y="78"/>
                  </a:cubicBezTo>
                  <a:cubicBezTo>
                    <a:pt x="182" y="78"/>
                    <a:pt x="182" y="78"/>
                    <a:pt x="182" y="78"/>
                  </a:cubicBezTo>
                  <a:cubicBezTo>
                    <a:pt x="182" y="79"/>
                    <a:pt x="182" y="79"/>
                    <a:pt x="182" y="79"/>
                  </a:cubicBezTo>
                  <a:cubicBezTo>
                    <a:pt x="182" y="80"/>
                    <a:pt x="182" y="80"/>
                    <a:pt x="183" y="79"/>
                  </a:cubicBezTo>
                  <a:cubicBezTo>
                    <a:pt x="183" y="78"/>
                    <a:pt x="184" y="78"/>
                    <a:pt x="184" y="78"/>
                  </a:cubicBezTo>
                  <a:cubicBezTo>
                    <a:pt x="184" y="77"/>
                    <a:pt x="185" y="77"/>
                    <a:pt x="185" y="76"/>
                  </a:cubicBezTo>
                  <a:cubicBezTo>
                    <a:pt x="185" y="76"/>
                    <a:pt x="185" y="75"/>
                    <a:pt x="185" y="75"/>
                  </a:cubicBezTo>
                  <a:cubicBezTo>
                    <a:pt x="185" y="75"/>
                    <a:pt x="185" y="74"/>
                    <a:pt x="185" y="74"/>
                  </a:cubicBezTo>
                  <a:cubicBezTo>
                    <a:pt x="185" y="73"/>
                    <a:pt x="185" y="73"/>
                    <a:pt x="186" y="72"/>
                  </a:cubicBezTo>
                  <a:cubicBezTo>
                    <a:pt x="186" y="72"/>
                    <a:pt x="185" y="72"/>
                    <a:pt x="186" y="71"/>
                  </a:cubicBezTo>
                  <a:cubicBezTo>
                    <a:pt x="187" y="71"/>
                    <a:pt x="187" y="71"/>
                    <a:pt x="188" y="71"/>
                  </a:cubicBezTo>
                  <a:cubicBezTo>
                    <a:pt x="189" y="70"/>
                    <a:pt x="190" y="70"/>
                    <a:pt x="190" y="70"/>
                  </a:cubicBezTo>
                  <a:cubicBezTo>
                    <a:pt x="191" y="70"/>
                    <a:pt x="191" y="70"/>
                    <a:pt x="191" y="71"/>
                  </a:cubicBezTo>
                  <a:cubicBezTo>
                    <a:pt x="191" y="71"/>
                    <a:pt x="191" y="71"/>
                    <a:pt x="191" y="72"/>
                  </a:cubicBezTo>
                  <a:cubicBezTo>
                    <a:pt x="192" y="72"/>
                    <a:pt x="192" y="73"/>
                    <a:pt x="192" y="73"/>
                  </a:cubicBezTo>
                  <a:cubicBezTo>
                    <a:pt x="192" y="74"/>
                    <a:pt x="191" y="73"/>
                    <a:pt x="191" y="74"/>
                  </a:cubicBezTo>
                  <a:cubicBezTo>
                    <a:pt x="190" y="75"/>
                    <a:pt x="190" y="75"/>
                    <a:pt x="190" y="75"/>
                  </a:cubicBezTo>
                  <a:cubicBezTo>
                    <a:pt x="189" y="75"/>
                    <a:pt x="188" y="75"/>
                    <a:pt x="188" y="76"/>
                  </a:cubicBezTo>
                  <a:cubicBezTo>
                    <a:pt x="187" y="76"/>
                    <a:pt x="187" y="77"/>
                    <a:pt x="187" y="77"/>
                  </a:cubicBezTo>
                  <a:cubicBezTo>
                    <a:pt x="186" y="77"/>
                    <a:pt x="186" y="78"/>
                    <a:pt x="186" y="78"/>
                  </a:cubicBezTo>
                  <a:cubicBezTo>
                    <a:pt x="186" y="78"/>
                    <a:pt x="186" y="79"/>
                    <a:pt x="186" y="79"/>
                  </a:cubicBezTo>
                  <a:cubicBezTo>
                    <a:pt x="186" y="79"/>
                    <a:pt x="186" y="79"/>
                    <a:pt x="186" y="79"/>
                  </a:cubicBezTo>
                  <a:cubicBezTo>
                    <a:pt x="187" y="79"/>
                    <a:pt x="187" y="80"/>
                    <a:pt x="187" y="79"/>
                  </a:cubicBezTo>
                  <a:cubicBezTo>
                    <a:pt x="187" y="78"/>
                    <a:pt x="187" y="78"/>
                    <a:pt x="188" y="78"/>
                  </a:cubicBezTo>
                  <a:cubicBezTo>
                    <a:pt x="188" y="78"/>
                    <a:pt x="188" y="77"/>
                    <a:pt x="188" y="78"/>
                  </a:cubicBezTo>
                  <a:cubicBezTo>
                    <a:pt x="189" y="78"/>
                    <a:pt x="189" y="78"/>
                    <a:pt x="189" y="79"/>
                  </a:cubicBezTo>
                  <a:cubicBezTo>
                    <a:pt x="189" y="79"/>
                    <a:pt x="189" y="79"/>
                    <a:pt x="189" y="79"/>
                  </a:cubicBezTo>
                  <a:cubicBezTo>
                    <a:pt x="189" y="80"/>
                    <a:pt x="189" y="80"/>
                    <a:pt x="189" y="80"/>
                  </a:cubicBezTo>
                  <a:cubicBezTo>
                    <a:pt x="188" y="81"/>
                    <a:pt x="188" y="81"/>
                    <a:pt x="188" y="81"/>
                  </a:cubicBezTo>
                  <a:cubicBezTo>
                    <a:pt x="188" y="81"/>
                    <a:pt x="188" y="82"/>
                    <a:pt x="188" y="82"/>
                  </a:cubicBezTo>
                  <a:cubicBezTo>
                    <a:pt x="188" y="82"/>
                    <a:pt x="188" y="83"/>
                    <a:pt x="189" y="83"/>
                  </a:cubicBezTo>
                  <a:cubicBezTo>
                    <a:pt x="189" y="83"/>
                    <a:pt x="189" y="83"/>
                    <a:pt x="189" y="83"/>
                  </a:cubicBezTo>
                  <a:cubicBezTo>
                    <a:pt x="189" y="84"/>
                    <a:pt x="189" y="84"/>
                    <a:pt x="189" y="84"/>
                  </a:cubicBezTo>
                  <a:cubicBezTo>
                    <a:pt x="189" y="84"/>
                    <a:pt x="189" y="84"/>
                    <a:pt x="188" y="85"/>
                  </a:cubicBezTo>
                  <a:cubicBezTo>
                    <a:pt x="188" y="85"/>
                    <a:pt x="188" y="85"/>
                    <a:pt x="188" y="86"/>
                  </a:cubicBezTo>
                  <a:cubicBezTo>
                    <a:pt x="187" y="86"/>
                    <a:pt x="187" y="86"/>
                    <a:pt x="187" y="86"/>
                  </a:cubicBezTo>
                  <a:cubicBezTo>
                    <a:pt x="187" y="87"/>
                    <a:pt x="187" y="87"/>
                    <a:pt x="188" y="87"/>
                  </a:cubicBezTo>
                  <a:cubicBezTo>
                    <a:pt x="188" y="87"/>
                    <a:pt x="188" y="87"/>
                    <a:pt x="188" y="87"/>
                  </a:cubicBezTo>
                  <a:cubicBezTo>
                    <a:pt x="189" y="87"/>
                    <a:pt x="189" y="87"/>
                    <a:pt x="189" y="87"/>
                  </a:cubicBezTo>
                  <a:cubicBezTo>
                    <a:pt x="190" y="87"/>
                    <a:pt x="190" y="87"/>
                    <a:pt x="190" y="87"/>
                  </a:cubicBezTo>
                  <a:cubicBezTo>
                    <a:pt x="190" y="87"/>
                    <a:pt x="190" y="87"/>
                    <a:pt x="190" y="87"/>
                  </a:cubicBezTo>
                  <a:cubicBezTo>
                    <a:pt x="190" y="87"/>
                    <a:pt x="190" y="87"/>
                    <a:pt x="190" y="88"/>
                  </a:cubicBezTo>
                  <a:cubicBezTo>
                    <a:pt x="190" y="89"/>
                    <a:pt x="190" y="89"/>
                    <a:pt x="190" y="90"/>
                  </a:cubicBezTo>
                  <a:cubicBezTo>
                    <a:pt x="189" y="90"/>
                    <a:pt x="189" y="90"/>
                    <a:pt x="189" y="90"/>
                  </a:cubicBezTo>
                  <a:cubicBezTo>
                    <a:pt x="189" y="91"/>
                    <a:pt x="189" y="91"/>
                    <a:pt x="189" y="91"/>
                  </a:cubicBezTo>
                  <a:cubicBezTo>
                    <a:pt x="189" y="91"/>
                    <a:pt x="188" y="92"/>
                    <a:pt x="188" y="92"/>
                  </a:cubicBezTo>
                  <a:cubicBezTo>
                    <a:pt x="188" y="93"/>
                    <a:pt x="188" y="93"/>
                    <a:pt x="189" y="94"/>
                  </a:cubicBezTo>
                  <a:cubicBezTo>
                    <a:pt x="189" y="95"/>
                    <a:pt x="189" y="95"/>
                    <a:pt x="189" y="96"/>
                  </a:cubicBezTo>
                  <a:cubicBezTo>
                    <a:pt x="189" y="96"/>
                    <a:pt x="189" y="97"/>
                    <a:pt x="189" y="97"/>
                  </a:cubicBezTo>
                  <a:cubicBezTo>
                    <a:pt x="189" y="98"/>
                    <a:pt x="190" y="99"/>
                    <a:pt x="190" y="99"/>
                  </a:cubicBezTo>
                  <a:cubicBezTo>
                    <a:pt x="190" y="100"/>
                    <a:pt x="190" y="101"/>
                    <a:pt x="190" y="101"/>
                  </a:cubicBezTo>
                  <a:cubicBezTo>
                    <a:pt x="190" y="101"/>
                    <a:pt x="189" y="102"/>
                    <a:pt x="189" y="103"/>
                  </a:cubicBezTo>
                  <a:cubicBezTo>
                    <a:pt x="189" y="103"/>
                    <a:pt x="188" y="103"/>
                    <a:pt x="188" y="103"/>
                  </a:cubicBezTo>
                  <a:cubicBezTo>
                    <a:pt x="188" y="104"/>
                    <a:pt x="188" y="104"/>
                    <a:pt x="187" y="104"/>
                  </a:cubicBezTo>
                  <a:cubicBezTo>
                    <a:pt x="187" y="104"/>
                    <a:pt x="187" y="105"/>
                    <a:pt x="187" y="105"/>
                  </a:cubicBezTo>
                  <a:cubicBezTo>
                    <a:pt x="186" y="105"/>
                    <a:pt x="186" y="105"/>
                    <a:pt x="186" y="105"/>
                  </a:cubicBezTo>
                  <a:cubicBezTo>
                    <a:pt x="185" y="105"/>
                    <a:pt x="185" y="104"/>
                    <a:pt x="185" y="104"/>
                  </a:cubicBezTo>
                  <a:cubicBezTo>
                    <a:pt x="185" y="104"/>
                    <a:pt x="184" y="104"/>
                    <a:pt x="184" y="103"/>
                  </a:cubicBezTo>
                  <a:cubicBezTo>
                    <a:pt x="184" y="102"/>
                    <a:pt x="184" y="102"/>
                    <a:pt x="183" y="102"/>
                  </a:cubicBezTo>
                  <a:cubicBezTo>
                    <a:pt x="183" y="102"/>
                    <a:pt x="183" y="101"/>
                    <a:pt x="183" y="101"/>
                  </a:cubicBezTo>
                  <a:cubicBezTo>
                    <a:pt x="183" y="101"/>
                    <a:pt x="182" y="101"/>
                    <a:pt x="182" y="101"/>
                  </a:cubicBezTo>
                  <a:cubicBezTo>
                    <a:pt x="182" y="100"/>
                    <a:pt x="182" y="100"/>
                    <a:pt x="181" y="100"/>
                  </a:cubicBezTo>
                  <a:cubicBezTo>
                    <a:pt x="181" y="100"/>
                    <a:pt x="182" y="100"/>
                    <a:pt x="181" y="100"/>
                  </a:cubicBezTo>
                  <a:cubicBezTo>
                    <a:pt x="181" y="100"/>
                    <a:pt x="180" y="101"/>
                    <a:pt x="180" y="101"/>
                  </a:cubicBezTo>
                  <a:cubicBezTo>
                    <a:pt x="180" y="102"/>
                    <a:pt x="180" y="102"/>
                    <a:pt x="180" y="102"/>
                  </a:cubicBezTo>
                  <a:cubicBezTo>
                    <a:pt x="180" y="103"/>
                    <a:pt x="180" y="103"/>
                    <a:pt x="180" y="104"/>
                  </a:cubicBezTo>
                  <a:cubicBezTo>
                    <a:pt x="179" y="104"/>
                    <a:pt x="179" y="104"/>
                    <a:pt x="179" y="104"/>
                  </a:cubicBezTo>
                  <a:cubicBezTo>
                    <a:pt x="179" y="105"/>
                    <a:pt x="178" y="105"/>
                    <a:pt x="178" y="105"/>
                  </a:cubicBezTo>
                  <a:cubicBezTo>
                    <a:pt x="178" y="105"/>
                    <a:pt x="177" y="106"/>
                    <a:pt x="177" y="106"/>
                  </a:cubicBezTo>
                  <a:cubicBezTo>
                    <a:pt x="177" y="106"/>
                    <a:pt x="176" y="106"/>
                    <a:pt x="176" y="106"/>
                  </a:cubicBezTo>
                  <a:cubicBezTo>
                    <a:pt x="176" y="106"/>
                    <a:pt x="175" y="106"/>
                    <a:pt x="175" y="106"/>
                  </a:cubicBezTo>
                  <a:cubicBezTo>
                    <a:pt x="175" y="105"/>
                    <a:pt x="174" y="105"/>
                    <a:pt x="174" y="105"/>
                  </a:cubicBezTo>
                  <a:cubicBezTo>
                    <a:pt x="173" y="105"/>
                    <a:pt x="173" y="105"/>
                    <a:pt x="173" y="105"/>
                  </a:cubicBezTo>
                  <a:cubicBezTo>
                    <a:pt x="173" y="105"/>
                    <a:pt x="173" y="104"/>
                    <a:pt x="173" y="104"/>
                  </a:cubicBezTo>
                  <a:cubicBezTo>
                    <a:pt x="172" y="103"/>
                    <a:pt x="172" y="103"/>
                    <a:pt x="172" y="103"/>
                  </a:cubicBezTo>
                  <a:cubicBezTo>
                    <a:pt x="172" y="102"/>
                    <a:pt x="172" y="102"/>
                    <a:pt x="172" y="102"/>
                  </a:cubicBezTo>
                  <a:cubicBezTo>
                    <a:pt x="172" y="101"/>
                    <a:pt x="172" y="101"/>
                    <a:pt x="172" y="101"/>
                  </a:cubicBezTo>
                  <a:cubicBezTo>
                    <a:pt x="172" y="101"/>
                    <a:pt x="172" y="100"/>
                    <a:pt x="173" y="100"/>
                  </a:cubicBezTo>
                  <a:cubicBezTo>
                    <a:pt x="173" y="100"/>
                    <a:pt x="173" y="100"/>
                    <a:pt x="174" y="100"/>
                  </a:cubicBezTo>
                  <a:cubicBezTo>
                    <a:pt x="175" y="100"/>
                    <a:pt x="175" y="101"/>
                    <a:pt x="175" y="101"/>
                  </a:cubicBezTo>
                  <a:cubicBezTo>
                    <a:pt x="175" y="101"/>
                    <a:pt x="175" y="101"/>
                    <a:pt x="176" y="101"/>
                  </a:cubicBezTo>
                  <a:cubicBezTo>
                    <a:pt x="176" y="101"/>
                    <a:pt x="177" y="100"/>
                    <a:pt x="177" y="100"/>
                  </a:cubicBezTo>
                  <a:cubicBezTo>
                    <a:pt x="177" y="100"/>
                    <a:pt x="178" y="99"/>
                    <a:pt x="179" y="99"/>
                  </a:cubicBezTo>
                  <a:cubicBezTo>
                    <a:pt x="179" y="99"/>
                    <a:pt x="180" y="98"/>
                    <a:pt x="180" y="97"/>
                  </a:cubicBezTo>
                  <a:cubicBezTo>
                    <a:pt x="180" y="97"/>
                    <a:pt x="181" y="96"/>
                    <a:pt x="180" y="96"/>
                  </a:cubicBezTo>
                  <a:cubicBezTo>
                    <a:pt x="180" y="96"/>
                    <a:pt x="180" y="96"/>
                    <a:pt x="180" y="96"/>
                  </a:cubicBezTo>
                  <a:cubicBezTo>
                    <a:pt x="179" y="95"/>
                    <a:pt x="179" y="95"/>
                    <a:pt x="179" y="95"/>
                  </a:cubicBezTo>
                  <a:cubicBezTo>
                    <a:pt x="178" y="95"/>
                    <a:pt x="178" y="94"/>
                    <a:pt x="178" y="93"/>
                  </a:cubicBezTo>
                  <a:cubicBezTo>
                    <a:pt x="178" y="93"/>
                    <a:pt x="179" y="92"/>
                    <a:pt x="179" y="92"/>
                  </a:cubicBezTo>
                  <a:cubicBezTo>
                    <a:pt x="179" y="92"/>
                    <a:pt x="179" y="92"/>
                    <a:pt x="179" y="92"/>
                  </a:cubicBezTo>
                  <a:cubicBezTo>
                    <a:pt x="179" y="92"/>
                    <a:pt x="180" y="92"/>
                    <a:pt x="180" y="92"/>
                  </a:cubicBezTo>
                  <a:cubicBezTo>
                    <a:pt x="181" y="92"/>
                    <a:pt x="182" y="91"/>
                    <a:pt x="182" y="91"/>
                  </a:cubicBezTo>
                  <a:cubicBezTo>
                    <a:pt x="182" y="91"/>
                    <a:pt x="182" y="91"/>
                    <a:pt x="182" y="91"/>
                  </a:cubicBezTo>
                  <a:cubicBezTo>
                    <a:pt x="182" y="90"/>
                    <a:pt x="182" y="90"/>
                    <a:pt x="183" y="90"/>
                  </a:cubicBezTo>
                  <a:cubicBezTo>
                    <a:pt x="183" y="90"/>
                    <a:pt x="183" y="90"/>
                    <a:pt x="183" y="89"/>
                  </a:cubicBezTo>
                  <a:cubicBezTo>
                    <a:pt x="183" y="89"/>
                    <a:pt x="182" y="89"/>
                    <a:pt x="182" y="89"/>
                  </a:cubicBezTo>
                  <a:cubicBezTo>
                    <a:pt x="181" y="89"/>
                    <a:pt x="181" y="89"/>
                    <a:pt x="181" y="89"/>
                  </a:cubicBezTo>
                  <a:cubicBezTo>
                    <a:pt x="180" y="89"/>
                    <a:pt x="180" y="89"/>
                    <a:pt x="180" y="89"/>
                  </a:cubicBezTo>
                  <a:cubicBezTo>
                    <a:pt x="180" y="88"/>
                    <a:pt x="180" y="88"/>
                    <a:pt x="181" y="88"/>
                  </a:cubicBezTo>
                  <a:cubicBezTo>
                    <a:pt x="181" y="88"/>
                    <a:pt x="181" y="87"/>
                    <a:pt x="181" y="87"/>
                  </a:cubicBezTo>
                  <a:cubicBezTo>
                    <a:pt x="181" y="87"/>
                    <a:pt x="182" y="87"/>
                    <a:pt x="182" y="86"/>
                  </a:cubicBezTo>
                  <a:cubicBezTo>
                    <a:pt x="182" y="86"/>
                    <a:pt x="182" y="86"/>
                    <a:pt x="181" y="86"/>
                  </a:cubicBezTo>
                  <a:cubicBezTo>
                    <a:pt x="181" y="86"/>
                    <a:pt x="181" y="86"/>
                    <a:pt x="180" y="86"/>
                  </a:cubicBezTo>
                  <a:cubicBezTo>
                    <a:pt x="180" y="87"/>
                    <a:pt x="179" y="87"/>
                    <a:pt x="179" y="87"/>
                  </a:cubicBezTo>
                  <a:cubicBezTo>
                    <a:pt x="179" y="87"/>
                    <a:pt x="178" y="87"/>
                    <a:pt x="178" y="87"/>
                  </a:cubicBezTo>
                  <a:cubicBezTo>
                    <a:pt x="177" y="86"/>
                    <a:pt x="177" y="86"/>
                    <a:pt x="177" y="86"/>
                  </a:cubicBezTo>
                  <a:cubicBezTo>
                    <a:pt x="177" y="86"/>
                    <a:pt x="177" y="85"/>
                    <a:pt x="177" y="85"/>
                  </a:cubicBezTo>
                  <a:cubicBezTo>
                    <a:pt x="177" y="85"/>
                    <a:pt x="177" y="85"/>
                    <a:pt x="177" y="84"/>
                  </a:cubicBezTo>
                  <a:cubicBezTo>
                    <a:pt x="178" y="84"/>
                    <a:pt x="178" y="83"/>
                    <a:pt x="178" y="83"/>
                  </a:cubicBezTo>
                  <a:cubicBezTo>
                    <a:pt x="179" y="83"/>
                    <a:pt x="179" y="83"/>
                    <a:pt x="179" y="83"/>
                  </a:cubicBezTo>
                  <a:cubicBezTo>
                    <a:pt x="179" y="82"/>
                    <a:pt x="180" y="82"/>
                    <a:pt x="180" y="82"/>
                  </a:cubicBezTo>
                  <a:cubicBezTo>
                    <a:pt x="180" y="82"/>
                    <a:pt x="180" y="82"/>
                    <a:pt x="181" y="82"/>
                  </a:cubicBezTo>
                  <a:cubicBezTo>
                    <a:pt x="181" y="81"/>
                    <a:pt x="181" y="82"/>
                    <a:pt x="181" y="81"/>
                  </a:cubicBezTo>
                  <a:cubicBezTo>
                    <a:pt x="181" y="81"/>
                    <a:pt x="181" y="80"/>
                    <a:pt x="181" y="80"/>
                  </a:cubicBezTo>
                  <a:cubicBezTo>
                    <a:pt x="181" y="80"/>
                    <a:pt x="181" y="80"/>
                    <a:pt x="181" y="80"/>
                  </a:cubicBezTo>
                  <a:cubicBezTo>
                    <a:pt x="180" y="80"/>
                    <a:pt x="181" y="80"/>
                    <a:pt x="180" y="80"/>
                  </a:cubicBezTo>
                  <a:cubicBezTo>
                    <a:pt x="180" y="80"/>
                    <a:pt x="180" y="80"/>
                    <a:pt x="179" y="81"/>
                  </a:cubicBezTo>
                  <a:cubicBezTo>
                    <a:pt x="179" y="81"/>
                    <a:pt x="179" y="81"/>
                    <a:pt x="178" y="81"/>
                  </a:cubicBezTo>
                  <a:cubicBezTo>
                    <a:pt x="178" y="81"/>
                    <a:pt x="178" y="81"/>
                    <a:pt x="178" y="81"/>
                  </a:cubicBezTo>
                  <a:cubicBezTo>
                    <a:pt x="177" y="81"/>
                    <a:pt x="177" y="80"/>
                    <a:pt x="177" y="80"/>
                  </a:cubicBezTo>
                  <a:cubicBezTo>
                    <a:pt x="177" y="80"/>
                    <a:pt x="176" y="80"/>
                    <a:pt x="176" y="80"/>
                  </a:cubicBezTo>
                  <a:cubicBezTo>
                    <a:pt x="176" y="80"/>
                    <a:pt x="176" y="79"/>
                    <a:pt x="175" y="80"/>
                  </a:cubicBezTo>
                  <a:cubicBezTo>
                    <a:pt x="175" y="80"/>
                    <a:pt x="175" y="80"/>
                    <a:pt x="174" y="81"/>
                  </a:cubicBezTo>
                  <a:cubicBezTo>
                    <a:pt x="174" y="81"/>
                    <a:pt x="174" y="82"/>
                    <a:pt x="173" y="82"/>
                  </a:cubicBezTo>
                  <a:cubicBezTo>
                    <a:pt x="173" y="82"/>
                    <a:pt x="172" y="83"/>
                    <a:pt x="172" y="84"/>
                  </a:cubicBezTo>
                  <a:cubicBezTo>
                    <a:pt x="171" y="85"/>
                    <a:pt x="171" y="86"/>
                    <a:pt x="170" y="87"/>
                  </a:cubicBezTo>
                  <a:cubicBezTo>
                    <a:pt x="169" y="87"/>
                    <a:pt x="168" y="88"/>
                    <a:pt x="167" y="88"/>
                  </a:cubicBezTo>
                  <a:cubicBezTo>
                    <a:pt x="166" y="88"/>
                    <a:pt x="166" y="88"/>
                    <a:pt x="165" y="88"/>
                  </a:cubicBezTo>
                  <a:cubicBezTo>
                    <a:pt x="165" y="88"/>
                    <a:pt x="164" y="88"/>
                    <a:pt x="164" y="87"/>
                  </a:cubicBezTo>
                  <a:cubicBezTo>
                    <a:pt x="163" y="86"/>
                    <a:pt x="163" y="86"/>
                    <a:pt x="162" y="86"/>
                  </a:cubicBezTo>
                  <a:cubicBezTo>
                    <a:pt x="162" y="86"/>
                    <a:pt x="162" y="86"/>
                    <a:pt x="162" y="85"/>
                  </a:cubicBezTo>
                  <a:cubicBezTo>
                    <a:pt x="162" y="85"/>
                    <a:pt x="162" y="85"/>
                    <a:pt x="162" y="84"/>
                  </a:cubicBezTo>
                  <a:cubicBezTo>
                    <a:pt x="162" y="84"/>
                    <a:pt x="162" y="83"/>
                    <a:pt x="162" y="83"/>
                  </a:cubicBezTo>
                  <a:cubicBezTo>
                    <a:pt x="162" y="83"/>
                    <a:pt x="161" y="83"/>
                    <a:pt x="162" y="82"/>
                  </a:cubicBezTo>
                  <a:cubicBezTo>
                    <a:pt x="163" y="82"/>
                    <a:pt x="164" y="82"/>
                    <a:pt x="164" y="82"/>
                  </a:cubicBezTo>
                  <a:cubicBezTo>
                    <a:pt x="165" y="82"/>
                    <a:pt x="165" y="82"/>
                    <a:pt x="166" y="81"/>
                  </a:cubicBezTo>
                  <a:cubicBezTo>
                    <a:pt x="167" y="81"/>
                    <a:pt x="168" y="81"/>
                    <a:pt x="168" y="81"/>
                  </a:cubicBezTo>
                  <a:cubicBezTo>
                    <a:pt x="168" y="80"/>
                    <a:pt x="169" y="80"/>
                    <a:pt x="169" y="80"/>
                  </a:cubicBezTo>
                  <a:cubicBezTo>
                    <a:pt x="169" y="80"/>
                    <a:pt x="170" y="79"/>
                    <a:pt x="170" y="79"/>
                  </a:cubicBezTo>
                  <a:cubicBezTo>
                    <a:pt x="170" y="79"/>
                    <a:pt x="172" y="78"/>
                    <a:pt x="173" y="77"/>
                  </a:cubicBezTo>
                  <a:cubicBezTo>
                    <a:pt x="173" y="77"/>
                    <a:pt x="174" y="77"/>
                    <a:pt x="174" y="76"/>
                  </a:cubicBezTo>
                  <a:cubicBezTo>
                    <a:pt x="174" y="76"/>
                    <a:pt x="175" y="75"/>
                    <a:pt x="175" y="75"/>
                  </a:cubicBezTo>
                  <a:cubicBezTo>
                    <a:pt x="176" y="75"/>
                    <a:pt x="176" y="75"/>
                    <a:pt x="177" y="74"/>
                  </a:cubicBezTo>
                  <a:cubicBezTo>
                    <a:pt x="177" y="73"/>
                    <a:pt x="177" y="73"/>
                    <a:pt x="177" y="73"/>
                  </a:cubicBezTo>
                  <a:cubicBezTo>
                    <a:pt x="177" y="73"/>
                    <a:pt x="177" y="72"/>
                    <a:pt x="177" y="71"/>
                  </a:cubicBezTo>
                  <a:cubicBezTo>
                    <a:pt x="177" y="71"/>
                    <a:pt x="177" y="71"/>
                    <a:pt x="177" y="70"/>
                  </a:cubicBezTo>
                  <a:cubicBezTo>
                    <a:pt x="177" y="70"/>
                    <a:pt x="176" y="70"/>
                    <a:pt x="176" y="69"/>
                  </a:cubicBezTo>
                  <a:cubicBezTo>
                    <a:pt x="176" y="69"/>
                    <a:pt x="176" y="69"/>
                    <a:pt x="176" y="69"/>
                  </a:cubicBezTo>
                  <a:cubicBezTo>
                    <a:pt x="176" y="69"/>
                    <a:pt x="175" y="69"/>
                    <a:pt x="175" y="70"/>
                  </a:cubicBezTo>
                  <a:cubicBezTo>
                    <a:pt x="175" y="70"/>
                    <a:pt x="175" y="70"/>
                    <a:pt x="174" y="71"/>
                  </a:cubicBezTo>
                  <a:cubicBezTo>
                    <a:pt x="174" y="72"/>
                    <a:pt x="174" y="72"/>
                    <a:pt x="174" y="72"/>
                  </a:cubicBezTo>
                  <a:cubicBezTo>
                    <a:pt x="174" y="73"/>
                    <a:pt x="173" y="74"/>
                    <a:pt x="173" y="74"/>
                  </a:cubicBezTo>
                  <a:cubicBezTo>
                    <a:pt x="173" y="75"/>
                    <a:pt x="172" y="75"/>
                    <a:pt x="172" y="75"/>
                  </a:cubicBezTo>
                  <a:cubicBezTo>
                    <a:pt x="171" y="75"/>
                    <a:pt x="171" y="75"/>
                    <a:pt x="171" y="74"/>
                  </a:cubicBezTo>
                  <a:cubicBezTo>
                    <a:pt x="170" y="74"/>
                    <a:pt x="170" y="74"/>
                    <a:pt x="170" y="73"/>
                  </a:cubicBezTo>
                  <a:cubicBezTo>
                    <a:pt x="169" y="72"/>
                    <a:pt x="169" y="72"/>
                    <a:pt x="169" y="71"/>
                  </a:cubicBezTo>
                  <a:cubicBezTo>
                    <a:pt x="169" y="71"/>
                    <a:pt x="170" y="71"/>
                    <a:pt x="170" y="70"/>
                  </a:cubicBezTo>
                  <a:cubicBezTo>
                    <a:pt x="170" y="70"/>
                    <a:pt x="170" y="69"/>
                    <a:pt x="170" y="69"/>
                  </a:cubicBezTo>
                  <a:cubicBezTo>
                    <a:pt x="170" y="69"/>
                    <a:pt x="170" y="68"/>
                    <a:pt x="170" y="68"/>
                  </a:cubicBezTo>
                  <a:close/>
                  <a:moveTo>
                    <a:pt x="181" y="99"/>
                  </a:moveTo>
                  <a:cubicBezTo>
                    <a:pt x="181" y="98"/>
                    <a:pt x="182" y="98"/>
                    <a:pt x="182" y="97"/>
                  </a:cubicBezTo>
                  <a:cubicBezTo>
                    <a:pt x="182" y="97"/>
                    <a:pt x="182" y="96"/>
                    <a:pt x="182" y="95"/>
                  </a:cubicBezTo>
                  <a:cubicBezTo>
                    <a:pt x="182" y="95"/>
                    <a:pt x="182" y="95"/>
                    <a:pt x="182" y="95"/>
                  </a:cubicBezTo>
                  <a:cubicBezTo>
                    <a:pt x="183" y="94"/>
                    <a:pt x="183" y="94"/>
                    <a:pt x="184" y="94"/>
                  </a:cubicBezTo>
                  <a:cubicBezTo>
                    <a:pt x="184" y="95"/>
                    <a:pt x="184" y="95"/>
                    <a:pt x="184" y="96"/>
                  </a:cubicBezTo>
                  <a:cubicBezTo>
                    <a:pt x="184" y="96"/>
                    <a:pt x="184" y="97"/>
                    <a:pt x="184" y="98"/>
                  </a:cubicBezTo>
                  <a:cubicBezTo>
                    <a:pt x="185" y="98"/>
                    <a:pt x="185" y="99"/>
                    <a:pt x="184" y="99"/>
                  </a:cubicBezTo>
                  <a:cubicBezTo>
                    <a:pt x="183" y="99"/>
                    <a:pt x="183" y="100"/>
                    <a:pt x="182" y="99"/>
                  </a:cubicBezTo>
                  <a:cubicBezTo>
                    <a:pt x="182" y="99"/>
                    <a:pt x="182" y="100"/>
                    <a:pt x="181" y="99"/>
                  </a:cubicBezTo>
                  <a:close/>
                  <a:moveTo>
                    <a:pt x="218" y="78"/>
                  </a:moveTo>
                  <a:cubicBezTo>
                    <a:pt x="218" y="77"/>
                    <a:pt x="218" y="76"/>
                    <a:pt x="217" y="76"/>
                  </a:cubicBezTo>
                  <a:cubicBezTo>
                    <a:pt x="217" y="75"/>
                    <a:pt x="217" y="75"/>
                    <a:pt x="217" y="75"/>
                  </a:cubicBezTo>
                  <a:cubicBezTo>
                    <a:pt x="217" y="75"/>
                    <a:pt x="218" y="74"/>
                    <a:pt x="218" y="74"/>
                  </a:cubicBezTo>
                  <a:cubicBezTo>
                    <a:pt x="218" y="74"/>
                    <a:pt x="218" y="74"/>
                    <a:pt x="218" y="74"/>
                  </a:cubicBezTo>
                  <a:cubicBezTo>
                    <a:pt x="219" y="73"/>
                    <a:pt x="219" y="73"/>
                    <a:pt x="219" y="73"/>
                  </a:cubicBezTo>
                  <a:cubicBezTo>
                    <a:pt x="220" y="73"/>
                    <a:pt x="220" y="72"/>
                    <a:pt x="220" y="72"/>
                  </a:cubicBezTo>
                  <a:cubicBezTo>
                    <a:pt x="221" y="72"/>
                    <a:pt x="221" y="72"/>
                    <a:pt x="221" y="71"/>
                  </a:cubicBezTo>
                  <a:cubicBezTo>
                    <a:pt x="222" y="71"/>
                    <a:pt x="221" y="71"/>
                    <a:pt x="222" y="71"/>
                  </a:cubicBezTo>
                  <a:cubicBezTo>
                    <a:pt x="222" y="70"/>
                    <a:pt x="222" y="70"/>
                    <a:pt x="223" y="69"/>
                  </a:cubicBezTo>
                  <a:cubicBezTo>
                    <a:pt x="223" y="69"/>
                    <a:pt x="223" y="69"/>
                    <a:pt x="224" y="68"/>
                  </a:cubicBezTo>
                  <a:cubicBezTo>
                    <a:pt x="224" y="67"/>
                    <a:pt x="224" y="67"/>
                    <a:pt x="224" y="67"/>
                  </a:cubicBezTo>
                  <a:cubicBezTo>
                    <a:pt x="225" y="66"/>
                    <a:pt x="225" y="66"/>
                    <a:pt x="225" y="66"/>
                  </a:cubicBezTo>
                  <a:cubicBezTo>
                    <a:pt x="226" y="65"/>
                    <a:pt x="226" y="65"/>
                    <a:pt x="226" y="65"/>
                  </a:cubicBezTo>
                  <a:cubicBezTo>
                    <a:pt x="227" y="64"/>
                    <a:pt x="227" y="64"/>
                    <a:pt x="227" y="64"/>
                  </a:cubicBezTo>
                  <a:cubicBezTo>
                    <a:pt x="227" y="64"/>
                    <a:pt x="227" y="64"/>
                    <a:pt x="227" y="63"/>
                  </a:cubicBezTo>
                  <a:cubicBezTo>
                    <a:pt x="226" y="63"/>
                    <a:pt x="226" y="63"/>
                    <a:pt x="226" y="62"/>
                  </a:cubicBezTo>
                  <a:cubicBezTo>
                    <a:pt x="226" y="61"/>
                    <a:pt x="225" y="61"/>
                    <a:pt x="225" y="61"/>
                  </a:cubicBezTo>
                  <a:cubicBezTo>
                    <a:pt x="225" y="60"/>
                    <a:pt x="225" y="60"/>
                    <a:pt x="225" y="59"/>
                  </a:cubicBezTo>
                  <a:cubicBezTo>
                    <a:pt x="224" y="59"/>
                    <a:pt x="224" y="58"/>
                    <a:pt x="224" y="58"/>
                  </a:cubicBezTo>
                  <a:cubicBezTo>
                    <a:pt x="224" y="58"/>
                    <a:pt x="224" y="57"/>
                    <a:pt x="223" y="57"/>
                  </a:cubicBezTo>
                  <a:cubicBezTo>
                    <a:pt x="223" y="56"/>
                    <a:pt x="223" y="56"/>
                    <a:pt x="223" y="56"/>
                  </a:cubicBezTo>
                  <a:cubicBezTo>
                    <a:pt x="223" y="55"/>
                    <a:pt x="222" y="54"/>
                    <a:pt x="222" y="54"/>
                  </a:cubicBezTo>
                  <a:cubicBezTo>
                    <a:pt x="221" y="53"/>
                    <a:pt x="221" y="52"/>
                    <a:pt x="221" y="52"/>
                  </a:cubicBezTo>
                  <a:cubicBezTo>
                    <a:pt x="221" y="52"/>
                    <a:pt x="220" y="51"/>
                    <a:pt x="220" y="50"/>
                  </a:cubicBezTo>
                  <a:cubicBezTo>
                    <a:pt x="220" y="50"/>
                    <a:pt x="219" y="49"/>
                    <a:pt x="219" y="49"/>
                  </a:cubicBezTo>
                  <a:cubicBezTo>
                    <a:pt x="219" y="49"/>
                    <a:pt x="219" y="49"/>
                    <a:pt x="218" y="48"/>
                  </a:cubicBezTo>
                  <a:cubicBezTo>
                    <a:pt x="218" y="48"/>
                    <a:pt x="218" y="48"/>
                    <a:pt x="218" y="48"/>
                  </a:cubicBezTo>
                  <a:cubicBezTo>
                    <a:pt x="218" y="47"/>
                    <a:pt x="218" y="47"/>
                    <a:pt x="217" y="46"/>
                  </a:cubicBezTo>
                  <a:cubicBezTo>
                    <a:pt x="217" y="46"/>
                    <a:pt x="217" y="46"/>
                    <a:pt x="217" y="46"/>
                  </a:cubicBezTo>
                  <a:cubicBezTo>
                    <a:pt x="216" y="45"/>
                    <a:pt x="216" y="45"/>
                    <a:pt x="216" y="45"/>
                  </a:cubicBezTo>
                  <a:cubicBezTo>
                    <a:pt x="216" y="44"/>
                    <a:pt x="215" y="44"/>
                    <a:pt x="216" y="43"/>
                  </a:cubicBezTo>
                  <a:cubicBezTo>
                    <a:pt x="216" y="42"/>
                    <a:pt x="216" y="42"/>
                    <a:pt x="216" y="42"/>
                  </a:cubicBezTo>
                  <a:cubicBezTo>
                    <a:pt x="216" y="42"/>
                    <a:pt x="216" y="41"/>
                    <a:pt x="217" y="41"/>
                  </a:cubicBezTo>
                  <a:cubicBezTo>
                    <a:pt x="218" y="41"/>
                    <a:pt x="218" y="41"/>
                    <a:pt x="218" y="41"/>
                  </a:cubicBezTo>
                  <a:cubicBezTo>
                    <a:pt x="219" y="41"/>
                    <a:pt x="219" y="41"/>
                    <a:pt x="219" y="41"/>
                  </a:cubicBezTo>
                  <a:cubicBezTo>
                    <a:pt x="220" y="42"/>
                    <a:pt x="220" y="42"/>
                    <a:pt x="220" y="42"/>
                  </a:cubicBezTo>
                  <a:cubicBezTo>
                    <a:pt x="221" y="42"/>
                    <a:pt x="221" y="42"/>
                    <a:pt x="221" y="42"/>
                  </a:cubicBezTo>
                  <a:cubicBezTo>
                    <a:pt x="222" y="42"/>
                    <a:pt x="222" y="42"/>
                    <a:pt x="222" y="42"/>
                  </a:cubicBezTo>
                  <a:cubicBezTo>
                    <a:pt x="223" y="43"/>
                    <a:pt x="223" y="42"/>
                    <a:pt x="223" y="43"/>
                  </a:cubicBezTo>
                  <a:cubicBezTo>
                    <a:pt x="224" y="43"/>
                    <a:pt x="224" y="43"/>
                    <a:pt x="224" y="44"/>
                  </a:cubicBezTo>
                  <a:cubicBezTo>
                    <a:pt x="224" y="44"/>
                    <a:pt x="224" y="44"/>
                    <a:pt x="224" y="44"/>
                  </a:cubicBezTo>
                  <a:cubicBezTo>
                    <a:pt x="224" y="45"/>
                    <a:pt x="225" y="45"/>
                    <a:pt x="225" y="45"/>
                  </a:cubicBezTo>
                  <a:cubicBezTo>
                    <a:pt x="225" y="45"/>
                    <a:pt x="225" y="46"/>
                    <a:pt x="225" y="46"/>
                  </a:cubicBezTo>
                  <a:cubicBezTo>
                    <a:pt x="225" y="46"/>
                    <a:pt x="225" y="47"/>
                    <a:pt x="226" y="47"/>
                  </a:cubicBezTo>
                  <a:cubicBezTo>
                    <a:pt x="226" y="47"/>
                    <a:pt x="226" y="48"/>
                    <a:pt x="226" y="48"/>
                  </a:cubicBezTo>
                  <a:cubicBezTo>
                    <a:pt x="226" y="48"/>
                    <a:pt x="226" y="48"/>
                    <a:pt x="226" y="48"/>
                  </a:cubicBezTo>
                  <a:cubicBezTo>
                    <a:pt x="227" y="49"/>
                    <a:pt x="227" y="49"/>
                    <a:pt x="227" y="49"/>
                  </a:cubicBezTo>
                  <a:cubicBezTo>
                    <a:pt x="227" y="49"/>
                    <a:pt x="227" y="49"/>
                    <a:pt x="227" y="50"/>
                  </a:cubicBezTo>
                  <a:cubicBezTo>
                    <a:pt x="226" y="50"/>
                    <a:pt x="227" y="50"/>
                    <a:pt x="227" y="51"/>
                  </a:cubicBezTo>
                  <a:cubicBezTo>
                    <a:pt x="227" y="51"/>
                    <a:pt x="227" y="51"/>
                    <a:pt x="227" y="52"/>
                  </a:cubicBezTo>
                  <a:cubicBezTo>
                    <a:pt x="227" y="52"/>
                    <a:pt x="227" y="52"/>
                    <a:pt x="227" y="53"/>
                  </a:cubicBezTo>
                  <a:cubicBezTo>
                    <a:pt x="227" y="53"/>
                    <a:pt x="227" y="53"/>
                    <a:pt x="228" y="54"/>
                  </a:cubicBezTo>
                  <a:cubicBezTo>
                    <a:pt x="228" y="54"/>
                    <a:pt x="228" y="55"/>
                    <a:pt x="228" y="55"/>
                  </a:cubicBezTo>
                  <a:cubicBezTo>
                    <a:pt x="228" y="55"/>
                    <a:pt x="229" y="55"/>
                    <a:pt x="229" y="56"/>
                  </a:cubicBezTo>
                  <a:cubicBezTo>
                    <a:pt x="229" y="56"/>
                    <a:pt x="229" y="56"/>
                    <a:pt x="229" y="57"/>
                  </a:cubicBezTo>
                  <a:cubicBezTo>
                    <a:pt x="229" y="57"/>
                    <a:pt x="229" y="57"/>
                    <a:pt x="229" y="57"/>
                  </a:cubicBezTo>
                  <a:cubicBezTo>
                    <a:pt x="229" y="58"/>
                    <a:pt x="229" y="58"/>
                    <a:pt x="229" y="58"/>
                  </a:cubicBezTo>
                  <a:cubicBezTo>
                    <a:pt x="229" y="58"/>
                    <a:pt x="229" y="58"/>
                    <a:pt x="230" y="58"/>
                  </a:cubicBezTo>
                  <a:cubicBezTo>
                    <a:pt x="230" y="59"/>
                    <a:pt x="230" y="59"/>
                    <a:pt x="230" y="59"/>
                  </a:cubicBezTo>
                  <a:cubicBezTo>
                    <a:pt x="231" y="59"/>
                    <a:pt x="230" y="59"/>
                    <a:pt x="231" y="59"/>
                  </a:cubicBezTo>
                  <a:cubicBezTo>
                    <a:pt x="231" y="58"/>
                    <a:pt x="232" y="58"/>
                    <a:pt x="232" y="58"/>
                  </a:cubicBezTo>
                  <a:cubicBezTo>
                    <a:pt x="232" y="57"/>
                    <a:pt x="232" y="57"/>
                    <a:pt x="233" y="57"/>
                  </a:cubicBezTo>
                  <a:cubicBezTo>
                    <a:pt x="233" y="56"/>
                    <a:pt x="233" y="57"/>
                    <a:pt x="233" y="56"/>
                  </a:cubicBezTo>
                  <a:cubicBezTo>
                    <a:pt x="234" y="55"/>
                    <a:pt x="234" y="55"/>
                    <a:pt x="234" y="54"/>
                  </a:cubicBezTo>
                  <a:cubicBezTo>
                    <a:pt x="235" y="54"/>
                    <a:pt x="235" y="54"/>
                    <a:pt x="235" y="53"/>
                  </a:cubicBezTo>
                  <a:cubicBezTo>
                    <a:pt x="235" y="53"/>
                    <a:pt x="235" y="53"/>
                    <a:pt x="236" y="53"/>
                  </a:cubicBezTo>
                  <a:cubicBezTo>
                    <a:pt x="236" y="52"/>
                    <a:pt x="236" y="52"/>
                    <a:pt x="236" y="52"/>
                  </a:cubicBezTo>
                  <a:cubicBezTo>
                    <a:pt x="236" y="51"/>
                    <a:pt x="236" y="51"/>
                    <a:pt x="235" y="50"/>
                  </a:cubicBezTo>
                  <a:cubicBezTo>
                    <a:pt x="235" y="50"/>
                    <a:pt x="235" y="50"/>
                    <a:pt x="235" y="50"/>
                  </a:cubicBezTo>
                  <a:cubicBezTo>
                    <a:pt x="235" y="49"/>
                    <a:pt x="235" y="49"/>
                    <a:pt x="235" y="49"/>
                  </a:cubicBezTo>
                  <a:cubicBezTo>
                    <a:pt x="234" y="49"/>
                    <a:pt x="234" y="48"/>
                    <a:pt x="234" y="48"/>
                  </a:cubicBezTo>
                  <a:cubicBezTo>
                    <a:pt x="235" y="48"/>
                    <a:pt x="235" y="48"/>
                    <a:pt x="235" y="48"/>
                  </a:cubicBezTo>
                  <a:cubicBezTo>
                    <a:pt x="236" y="49"/>
                    <a:pt x="236" y="48"/>
                    <a:pt x="237" y="48"/>
                  </a:cubicBezTo>
                  <a:cubicBezTo>
                    <a:pt x="237" y="49"/>
                    <a:pt x="237" y="49"/>
                    <a:pt x="238" y="48"/>
                  </a:cubicBezTo>
                  <a:cubicBezTo>
                    <a:pt x="238" y="48"/>
                    <a:pt x="238" y="48"/>
                    <a:pt x="239" y="48"/>
                  </a:cubicBezTo>
                  <a:cubicBezTo>
                    <a:pt x="239" y="48"/>
                    <a:pt x="239" y="48"/>
                    <a:pt x="240" y="48"/>
                  </a:cubicBezTo>
                  <a:cubicBezTo>
                    <a:pt x="240" y="48"/>
                    <a:pt x="240" y="49"/>
                    <a:pt x="241" y="49"/>
                  </a:cubicBezTo>
                  <a:cubicBezTo>
                    <a:pt x="241" y="49"/>
                    <a:pt x="241" y="49"/>
                    <a:pt x="241" y="50"/>
                  </a:cubicBezTo>
                  <a:cubicBezTo>
                    <a:pt x="242" y="50"/>
                    <a:pt x="242" y="50"/>
                    <a:pt x="242" y="50"/>
                  </a:cubicBezTo>
                  <a:cubicBezTo>
                    <a:pt x="242" y="51"/>
                    <a:pt x="242" y="51"/>
                    <a:pt x="242" y="51"/>
                  </a:cubicBezTo>
                  <a:cubicBezTo>
                    <a:pt x="242" y="51"/>
                    <a:pt x="242" y="51"/>
                    <a:pt x="242" y="52"/>
                  </a:cubicBezTo>
                  <a:cubicBezTo>
                    <a:pt x="242" y="52"/>
                    <a:pt x="242" y="52"/>
                    <a:pt x="242" y="52"/>
                  </a:cubicBezTo>
                  <a:cubicBezTo>
                    <a:pt x="242" y="53"/>
                    <a:pt x="241" y="53"/>
                    <a:pt x="241" y="53"/>
                  </a:cubicBezTo>
                  <a:cubicBezTo>
                    <a:pt x="241" y="53"/>
                    <a:pt x="241" y="53"/>
                    <a:pt x="241" y="54"/>
                  </a:cubicBezTo>
                  <a:cubicBezTo>
                    <a:pt x="240" y="54"/>
                    <a:pt x="240" y="55"/>
                    <a:pt x="239" y="55"/>
                  </a:cubicBezTo>
                  <a:cubicBezTo>
                    <a:pt x="239" y="56"/>
                    <a:pt x="239" y="56"/>
                    <a:pt x="239" y="56"/>
                  </a:cubicBezTo>
                  <a:cubicBezTo>
                    <a:pt x="238" y="56"/>
                    <a:pt x="238" y="56"/>
                    <a:pt x="238" y="57"/>
                  </a:cubicBezTo>
                  <a:cubicBezTo>
                    <a:pt x="238" y="57"/>
                    <a:pt x="237" y="57"/>
                    <a:pt x="237" y="58"/>
                  </a:cubicBezTo>
                  <a:cubicBezTo>
                    <a:pt x="237" y="58"/>
                    <a:pt x="237" y="58"/>
                    <a:pt x="236" y="59"/>
                  </a:cubicBezTo>
                  <a:cubicBezTo>
                    <a:pt x="236" y="59"/>
                    <a:pt x="236" y="59"/>
                    <a:pt x="236" y="60"/>
                  </a:cubicBezTo>
                  <a:cubicBezTo>
                    <a:pt x="236" y="60"/>
                    <a:pt x="235" y="60"/>
                    <a:pt x="235" y="61"/>
                  </a:cubicBezTo>
                  <a:cubicBezTo>
                    <a:pt x="235" y="61"/>
                    <a:pt x="234" y="62"/>
                    <a:pt x="234" y="62"/>
                  </a:cubicBezTo>
                  <a:cubicBezTo>
                    <a:pt x="234" y="62"/>
                    <a:pt x="234" y="62"/>
                    <a:pt x="233" y="63"/>
                  </a:cubicBezTo>
                  <a:cubicBezTo>
                    <a:pt x="233" y="63"/>
                    <a:pt x="233" y="63"/>
                    <a:pt x="232" y="63"/>
                  </a:cubicBezTo>
                  <a:cubicBezTo>
                    <a:pt x="232" y="64"/>
                    <a:pt x="232" y="64"/>
                    <a:pt x="232" y="65"/>
                  </a:cubicBezTo>
                  <a:cubicBezTo>
                    <a:pt x="232" y="65"/>
                    <a:pt x="232" y="66"/>
                    <a:pt x="232" y="66"/>
                  </a:cubicBezTo>
                  <a:cubicBezTo>
                    <a:pt x="233" y="66"/>
                    <a:pt x="232" y="66"/>
                    <a:pt x="233" y="66"/>
                  </a:cubicBezTo>
                  <a:cubicBezTo>
                    <a:pt x="233" y="66"/>
                    <a:pt x="233" y="66"/>
                    <a:pt x="234" y="66"/>
                  </a:cubicBezTo>
                  <a:cubicBezTo>
                    <a:pt x="234" y="66"/>
                    <a:pt x="235" y="66"/>
                    <a:pt x="236" y="66"/>
                  </a:cubicBezTo>
                  <a:cubicBezTo>
                    <a:pt x="236" y="66"/>
                    <a:pt x="236" y="66"/>
                    <a:pt x="237" y="66"/>
                  </a:cubicBezTo>
                  <a:cubicBezTo>
                    <a:pt x="237" y="66"/>
                    <a:pt x="237" y="65"/>
                    <a:pt x="238" y="66"/>
                  </a:cubicBezTo>
                  <a:cubicBezTo>
                    <a:pt x="239" y="66"/>
                    <a:pt x="239" y="66"/>
                    <a:pt x="239" y="66"/>
                  </a:cubicBezTo>
                  <a:cubicBezTo>
                    <a:pt x="239" y="66"/>
                    <a:pt x="239" y="66"/>
                    <a:pt x="239" y="66"/>
                  </a:cubicBezTo>
                  <a:cubicBezTo>
                    <a:pt x="240" y="66"/>
                    <a:pt x="240" y="66"/>
                    <a:pt x="241" y="67"/>
                  </a:cubicBezTo>
                  <a:cubicBezTo>
                    <a:pt x="242" y="67"/>
                    <a:pt x="241" y="67"/>
                    <a:pt x="242" y="67"/>
                  </a:cubicBezTo>
                  <a:cubicBezTo>
                    <a:pt x="243" y="67"/>
                    <a:pt x="243" y="67"/>
                    <a:pt x="243" y="67"/>
                  </a:cubicBezTo>
                  <a:cubicBezTo>
                    <a:pt x="244" y="67"/>
                    <a:pt x="243" y="67"/>
                    <a:pt x="244" y="67"/>
                  </a:cubicBezTo>
                  <a:cubicBezTo>
                    <a:pt x="245" y="67"/>
                    <a:pt x="245" y="67"/>
                    <a:pt x="245" y="67"/>
                  </a:cubicBezTo>
                  <a:cubicBezTo>
                    <a:pt x="246" y="67"/>
                    <a:pt x="246" y="67"/>
                    <a:pt x="246" y="67"/>
                  </a:cubicBezTo>
                  <a:cubicBezTo>
                    <a:pt x="246" y="67"/>
                    <a:pt x="247" y="67"/>
                    <a:pt x="248" y="67"/>
                  </a:cubicBezTo>
                  <a:cubicBezTo>
                    <a:pt x="248" y="67"/>
                    <a:pt x="248" y="67"/>
                    <a:pt x="249" y="67"/>
                  </a:cubicBezTo>
                  <a:cubicBezTo>
                    <a:pt x="250" y="66"/>
                    <a:pt x="250" y="66"/>
                    <a:pt x="250" y="66"/>
                  </a:cubicBezTo>
                  <a:cubicBezTo>
                    <a:pt x="250" y="66"/>
                    <a:pt x="251" y="65"/>
                    <a:pt x="251" y="65"/>
                  </a:cubicBezTo>
                  <a:cubicBezTo>
                    <a:pt x="251" y="65"/>
                    <a:pt x="251" y="65"/>
                    <a:pt x="252" y="65"/>
                  </a:cubicBezTo>
                  <a:cubicBezTo>
                    <a:pt x="252" y="64"/>
                    <a:pt x="253" y="64"/>
                    <a:pt x="253" y="64"/>
                  </a:cubicBezTo>
                  <a:cubicBezTo>
                    <a:pt x="253" y="64"/>
                    <a:pt x="254" y="63"/>
                    <a:pt x="254" y="64"/>
                  </a:cubicBezTo>
                  <a:cubicBezTo>
                    <a:pt x="254" y="64"/>
                    <a:pt x="254" y="64"/>
                    <a:pt x="254" y="65"/>
                  </a:cubicBezTo>
                  <a:cubicBezTo>
                    <a:pt x="255" y="65"/>
                    <a:pt x="254" y="66"/>
                    <a:pt x="254" y="66"/>
                  </a:cubicBezTo>
                  <a:cubicBezTo>
                    <a:pt x="254" y="67"/>
                    <a:pt x="254" y="67"/>
                    <a:pt x="254" y="68"/>
                  </a:cubicBezTo>
                  <a:cubicBezTo>
                    <a:pt x="253" y="68"/>
                    <a:pt x="253" y="69"/>
                    <a:pt x="253" y="69"/>
                  </a:cubicBezTo>
                  <a:cubicBezTo>
                    <a:pt x="253" y="70"/>
                    <a:pt x="253" y="70"/>
                    <a:pt x="253" y="70"/>
                  </a:cubicBezTo>
                  <a:cubicBezTo>
                    <a:pt x="253" y="70"/>
                    <a:pt x="253" y="71"/>
                    <a:pt x="253" y="71"/>
                  </a:cubicBezTo>
                  <a:cubicBezTo>
                    <a:pt x="253" y="71"/>
                    <a:pt x="252" y="72"/>
                    <a:pt x="252" y="72"/>
                  </a:cubicBezTo>
                  <a:cubicBezTo>
                    <a:pt x="252" y="73"/>
                    <a:pt x="252" y="73"/>
                    <a:pt x="252" y="73"/>
                  </a:cubicBezTo>
                  <a:cubicBezTo>
                    <a:pt x="252" y="73"/>
                    <a:pt x="251" y="74"/>
                    <a:pt x="250" y="74"/>
                  </a:cubicBezTo>
                  <a:cubicBezTo>
                    <a:pt x="249" y="74"/>
                    <a:pt x="248" y="74"/>
                    <a:pt x="248" y="74"/>
                  </a:cubicBezTo>
                  <a:cubicBezTo>
                    <a:pt x="247" y="74"/>
                    <a:pt x="246" y="74"/>
                    <a:pt x="246" y="74"/>
                  </a:cubicBezTo>
                  <a:cubicBezTo>
                    <a:pt x="246" y="74"/>
                    <a:pt x="245" y="74"/>
                    <a:pt x="245" y="73"/>
                  </a:cubicBezTo>
                  <a:cubicBezTo>
                    <a:pt x="244" y="73"/>
                    <a:pt x="244" y="73"/>
                    <a:pt x="243" y="73"/>
                  </a:cubicBezTo>
                  <a:cubicBezTo>
                    <a:pt x="243" y="73"/>
                    <a:pt x="242" y="72"/>
                    <a:pt x="242" y="72"/>
                  </a:cubicBezTo>
                  <a:cubicBezTo>
                    <a:pt x="242" y="72"/>
                    <a:pt x="241" y="72"/>
                    <a:pt x="241" y="71"/>
                  </a:cubicBezTo>
                  <a:cubicBezTo>
                    <a:pt x="240" y="71"/>
                    <a:pt x="240" y="70"/>
                    <a:pt x="239" y="70"/>
                  </a:cubicBezTo>
                  <a:cubicBezTo>
                    <a:pt x="239" y="70"/>
                    <a:pt x="238" y="70"/>
                    <a:pt x="238" y="70"/>
                  </a:cubicBezTo>
                  <a:cubicBezTo>
                    <a:pt x="238" y="70"/>
                    <a:pt x="236" y="69"/>
                    <a:pt x="236" y="69"/>
                  </a:cubicBezTo>
                  <a:cubicBezTo>
                    <a:pt x="236" y="68"/>
                    <a:pt x="235" y="68"/>
                    <a:pt x="235" y="68"/>
                  </a:cubicBezTo>
                  <a:cubicBezTo>
                    <a:pt x="235" y="68"/>
                    <a:pt x="235" y="67"/>
                    <a:pt x="234" y="67"/>
                  </a:cubicBezTo>
                  <a:cubicBezTo>
                    <a:pt x="234" y="67"/>
                    <a:pt x="234" y="67"/>
                    <a:pt x="234" y="67"/>
                  </a:cubicBezTo>
                  <a:cubicBezTo>
                    <a:pt x="233" y="68"/>
                    <a:pt x="234" y="68"/>
                    <a:pt x="234" y="69"/>
                  </a:cubicBezTo>
                  <a:cubicBezTo>
                    <a:pt x="234" y="69"/>
                    <a:pt x="234" y="69"/>
                    <a:pt x="234" y="70"/>
                  </a:cubicBezTo>
                  <a:cubicBezTo>
                    <a:pt x="234" y="70"/>
                    <a:pt x="234" y="70"/>
                    <a:pt x="234" y="71"/>
                  </a:cubicBezTo>
                  <a:cubicBezTo>
                    <a:pt x="234" y="71"/>
                    <a:pt x="234" y="71"/>
                    <a:pt x="234" y="72"/>
                  </a:cubicBezTo>
                  <a:cubicBezTo>
                    <a:pt x="234" y="72"/>
                    <a:pt x="234" y="73"/>
                    <a:pt x="234" y="73"/>
                  </a:cubicBezTo>
                  <a:cubicBezTo>
                    <a:pt x="234" y="74"/>
                    <a:pt x="234" y="74"/>
                    <a:pt x="234" y="75"/>
                  </a:cubicBezTo>
                  <a:cubicBezTo>
                    <a:pt x="234" y="75"/>
                    <a:pt x="234" y="75"/>
                    <a:pt x="234" y="76"/>
                  </a:cubicBezTo>
                  <a:cubicBezTo>
                    <a:pt x="234" y="76"/>
                    <a:pt x="234" y="77"/>
                    <a:pt x="234" y="77"/>
                  </a:cubicBezTo>
                  <a:cubicBezTo>
                    <a:pt x="234" y="78"/>
                    <a:pt x="234" y="79"/>
                    <a:pt x="234" y="79"/>
                  </a:cubicBezTo>
                  <a:cubicBezTo>
                    <a:pt x="233" y="79"/>
                    <a:pt x="233" y="81"/>
                    <a:pt x="233" y="81"/>
                  </a:cubicBezTo>
                  <a:cubicBezTo>
                    <a:pt x="232" y="82"/>
                    <a:pt x="232" y="82"/>
                    <a:pt x="232" y="83"/>
                  </a:cubicBezTo>
                  <a:cubicBezTo>
                    <a:pt x="232" y="83"/>
                    <a:pt x="232" y="83"/>
                    <a:pt x="232" y="84"/>
                  </a:cubicBezTo>
                  <a:cubicBezTo>
                    <a:pt x="231" y="84"/>
                    <a:pt x="231" y="84"/>
                    <a:pt x="231" y="85"/>
                  </a:cubicBezTo>
                  <a:cubicBezTo>
                    <a:pt x="230" y="85"/>
                    <a:pt x="231" y="85"/>
                    <a:pt x="230" y="86"/>
                  </a:cubicBezTo>
                  <a:cubicBezTo>
                    <a:pt x="230" y="86"/>
                    <a:pt x="230" y="86"/>
                    <a:pt x="229" y="86"/>
                  </a:cubicBezTo>
                  <a:cubicBezTo>
                    <a:pt x="229" y="86"/>
                    <a:pt x="229" y="86"/>
                    <a:pt x="229" y="87"/>
                  </a:cubicBezTo>
                  <a:cubicBezTo>
                    <a:pt x="228" y="87"/>
                    <a:pt x="228" y="87"/>
                    <a:pt x="227" y="88"/>
                  </a:cubicBezTo>
                  <a:cubicBezTo>
                    <a:pt x="226" y="88"/>
                    <a:pt x="227" y="88"/>
                    <a:pt x="226" y="88"/>
                  </a:cubicBezTo>
                  <a:cubicBezTo>
                    <a:pt x="225" y="88"/>
                    <a:pt x="225" y="88"/>
                    <a:pt x="225" y="88"/>
                  </a:cubicBezTo>
                  <a:cubicBezTo>
                    <a:pt x="224" y="88"/>
                    <a:pt x="224" y="88"/>
                    <a:pt x="223" y="88"/>
                  </a:cubicBezTo>
                  <a:cubicBezTo>
                    <a:pt x="223" y="87"/>
                    <a:pt x="223" y="87"/>
                    <a:pt x="223" y="87"/>
                  </a:cubicBezTo>
                  <a:cubicBezTo>
                    <a:pt x="222" y="87"/>
                    <a:pt x="222" y="87"/>
                    <a:pt x="222" y="86"/>
                  </a:cubicBezTo>
                  <a:cubicBezTo>
                    <a:pt x="222" y="86"/>
                    <a:pt x="222" y="86"/>
                    <a:pt x="223" y="86"/>
                  </a:cubicBezTo>
                  <a:cubicBezTo>
                    <a:pt x="223" y="86"/>
                    <a:pt x="223" y="86"/>
                    <a:pt x="224" y="85"/>
                  </a:cubicBezTo>
                  <a:cubicBezTo>
                    <a:pt x="224" y="85"/>
                    <a:pt x="225" y="84"/>
                    <a:pt x="225" y="84"/>
                  </a:cubicBezTo>
                  <a:cubicBezTo>
                    <a:pt x="226" y="84"/>
                    <a:pt x="226" y="83"/>
                    <a:pt x="227" y="83"/>
                  </a:cubicBezTo>
                  <a:cubicBezTo>
                    <a:pt x="227" y="83"/>
                    <a:pt x="227" y="83"/>
                    <a:pt x="228" y="82"/>
                  </a:cubicBezTo>
                  <a:cubicBezTo>
                    <a:pt x="228" y="82"/>
                    <a:pt x="228" y="81"/>
                    <a:pt x="228" y="81"/>
                  </a:cubicBezTo>
                  <a:cubicBezTo>
                    <a:pt x="229" y="80"/>
                    <a:pt x="229" y="79"/>
                    <a:pt x="229" y="79"/>
                  </a:cubicBezTo>
                  <a:cubicBezTo>
                    <a:pt x="229" y="79"/>
                    <a:pt x="230" y="77"/>
                    <a:pt x="230" y="77"/>
                  </a:cubicBezTo>
                  <a:cubicBezTo>
                    <a:pt x="230" y="77"/>
                    <a:pt x="230" y="76"/>
                    <a:pt x="230" y="76"/>
                  </a:cubicBezTo>
                  <a:cubicBezTo>
                    <a:pt x="230" y="75"/>
                    <a:pt x="230" y="75"/>
                    <a:pt x="230" y="74"/>
                  </a:cubicBezTo>
                  <a:cubicBezTo>
                    <a:pt x="230" y="74"/>
                    <a:pt x="230" y="73"/>
                    <a:pt x="230" y="73"/>
                  </a:cubicBezTo>
                  <a:cubicBezTo>
                    <a:pt x="230" y="72"/>
                    <a:pt x="230" y="72"/>
                    <a:pt x="230" y="72"/>
                  </a:cubicBezTo>
                  <a:cubicBezTo>
                    <a:pt x="230" y="72"/>
                    <a:pt x="230" y="71"/>
                    <a:pt x="229" y="70"/>
                  </a:cubicBezTo>
                  <a:cubicBezTo>
                    <a:pt x="229" y="70"/>
                    <a:pt x="229" y="69"/>
                    <a:pt x="229" y="69"/>
                  </a:cubicBezTo>
                  <a:cubicBezTo>
                    <a:pt x="228" y="69"/>
                    <a:pt x="228" y="69"/>
                    <a:pt x="228" y="69"/>
                  </a:cubicBezTo>
                  <a:cubicBezTo>
                    <a:pt x="227" y="69"/>
                    <a:pt x="227" y="70"/>
                    <a:pt x="227" y="70"/>
                  </a:cubicBezTo>
                  <a:cubicBezTo>
                    <a:pt x="227" y="70"/>
                    <a:pt x="227" y="70"/>
                    <a:pt x="227" y="71"/>
                  </a:cubicBezTo>
                  <a:cubicBezTo>
                    <a:pt x="227" y="72"/>
                    <a:pt x="227" y="72"/>
                    <a:pt x="226" y="73"/>
                  </a:cubicBezTo>
                  <a:cubicBezTo>
                    <a:pt x="226" y="73"/>
                    <a:pt x="226" y="73"/>
                    <a:pt x="225" y="74"/>
                  </a:cubicBezTo>
                  <a:cubicBezTo>
                    <a:pt x="225" y="74"/>
                    <a:pt x="225" y="74"/>
                    <a:pt x="225" y="75"/>
                  </a:cubicBezTo>
                  <a:cubicBezTo>
                    <a:pt x="225" y="75"/>
                    <a:pt x="225" y="75"/>
                    <a:pt x="225" y="76"/>
                  </a:cubicBezTo>
                  <a:cubicBezTo>
                    <a:pt x="224" y="76"/>
                    <a:pt x="224" y="77"/>
                    <a:pt x="224" y="77"/>
                  </a:cubicBezTo>
                  <a:cubicBezTo>
                    <a:pt x="224" y="77"/>
                    <a:pt x="224" y="78"/>
                    <a:pt x="223" y="79"/>
                  </a:cubicBezTo>
                  <a:cubicBezTo>
                    <a:pt x="223" y="79"/>
                    <a:pt x="223" y="80"/>
                    <a:pt x="222" y="80"/>
                  </a:cubicBezTo>
                  <a:cubicBezTo>
                    <a:pt x="222" y="80"/>
                    <a:pt x="222" y="80"/>
                    <a:pt x="221" y="80"/>
                  </a:cubicBezTo>
                  <a:cubicBezTo>
                    <a:pt x="220" y="80"/>
                    <a:pt x="220" y="80"/>
                    <a:pt x="219" y="80"/>
                  </a:cubicBezTo>
                  <a:cubicBezTo>
                    <a:pt x="219" y="80"/>
                    <a:pt x="219" y="80"/>
                    <a:pt x="218" y="80"/>
                  </a:cubicBezTo>
                  <a:cubicBezTo>
                    <a:pt x="218" y="79"/>
                    <a:pt x="218" y="78"/>
                    <a:pt x="218" y="78"/>
                  </a:cubicBezTo>
                  <a:close/>
                  <a:moveTo>
                    <a:pt x="269" y="13"/>
                  </a:moveTo>
                  <a:cubicBezTo>
                    <a:pt x="269" y="13"/>
                    <a:pt x="268" y="13"/>
                    <a:pt x="268" y="12"/>
                  </a:cubicBezTo>
                  <a:cubicBezTo>
                    <a:pt x="268" y="12"/>
                    <a:pt x="268" y="12"/>
                    <a:pt x="269" y="12"/>
                  </a:cubicBezTo>
                  <a:cubicBezTo>
                    <a:pt x="269" y="11"/>
                    <a:pt x="269" y="12"/>
                    <a:pt x="269" y="11"/>
                  </a:cubicBezTo>
                  <a:cubicBezTo>
                    <a:pt x="269" y="10"/>
                    <a:pt x="269" y="10"/>
                    <a:pt x="270" y="10"/>
                  </a:cubicBezTo>
                  <a:cubicBezTo>
                    <a:pt x="270" y="9"/>
                    <a:pt x="270" y="9"/>
                    <a:pt x="270" y="9"/>
                  </a:cubicBezTo>
                  <a:cubicBezTo>
                    <a:pt x="270" y="10"/>
                    <a:pt x="270" y="9"/>
                    <a:pt x="271" y="10"/>
                  </a:cubicBezTo>
                  <a:cubicBezTo>
                    <a:pt x="271" y="10"/>
                    <a:pt x="271" y="10"/>
                    <a:pt x="271" y="10"/>
                  </a:cubicBezTo>
                  <a:cubicBezTo>
                    <a:pt x="272" y="11"/>
                    <a:pt x="272" y="11"/>
                    <a:pt x="272" y="11"/>
                  </a:cubicBezTo>
                  <a:cubicBezTo>
                    <a:pt x="272" y="12"/>
                    <a:pt x="272" y="13"/>
                    <a:pt x="272" y="13"/>
                  </a:cubicBezTo>
                  <a:cubicBezTo>
                    <a:pt x="273" y="13"/>
                    <a:pt x="273" y="14"/>
                    <a:pt x="273" y="14"/>
                  </a:cubicBezTo>
                  <a:cubicBezTo>
                    <a:pt x="273" y="15"/>
                    <a:pt x="273" y="15"/>
                    <a:pt x="273" y="16"/>
                  </a:cubicBezTo>
                  <a:cubicBezTo>
                    <a:pt x="273" y="16"/>
                    <a:pt x="273" y="16"/>
                    <a:pt x="273" y="16"/>
                  </a:cubicBezTo>
                  <a:cubicBezTo>
                    <a:pt x="272" y="16"/>
                    <a:pt x="272" y="17"/>
                    <a:pt x="272" y="16"/>
                  </a:cubicBezTo>
                  <a:cubicBezTo>
                    <a:pt x="272" y="16"/>
                    <a:pt x="272" y="16"/>
                    <a:pt x="271" y="15"/>
                  </a:cubicBezTo>
                  <a:cubicBezTo>
                    <a:pt x="271" y="15"/>
                    <a:pt x="271" y="15"/>
                    <a:pt x="271" y="14"/>
                  </a:cubicBezTo>
                  <a:cubicBezTo>
                    <a:pt x="271" y="14"/>
                    <a:pt x="270" y="14"/>
                    <a:pt x="270" y="13"/>
                  </a:cubicBezTo>
                  <a:cubicBezTo>
                    <a:pt x="270" y="13"/>
                    <a:pt x="269" y="13"/>
                    <a:pt x="269" y="13"/>
                  </a:cubicBezTo>
                  <a:close/>
                  <a:moveTo>
                    <a:pt x="272" y="22"/>
                  </a:moveTo>
                  <a:cubicBezTo>
                    <a:pt x="272" y="22"/>
                    <a:pt x="272" y="21"/>
                    <a:pt x="272" y="21"/>
                  </a:cubicBezTo>
                  <a:cubicBezTo>
                    <a:pt x="272" y="21"/>
                    <a:pt x="272" y="21"/>
                    <a:pt x="272" y="21"/>
                  </a:cubicBezTo>
                  <a:cubicBezTo>
                    <a:pt x="272" y="20"/>
                    <a:pt x="272" y="20"/>
                    <a:pt x="272" y="20"/>
                  </a:cubicBezTo>
                  <a:cubicBezTo>
                    <a:pt x="272" y="20"/>
                    <a:pt x="272" y="20"/>
                    <a:pt x="272" y="19"/>
                  </a:cubicBezTo>
                  <a:cubicBezTo>
                    <a:pt x="273" y="19"/>
                    <a:pt x="272" y="19"/>
                    <a:pt x="273" y="19"/>
                  </a:cubicBezTo>
                  <a:cubicBezTo>
                    <a:pt x="273" y="19"/>
                    <a:pt x="273" y="19"/>
                    <a:pt x="273" y="19"/>
                  </a:cubicBezTo>
                  <a:cubicBezTo>
                    <a:pt x="273" y="19"/>
                    <a:pt x="273" y="20"/>
                    <a:pt x="273" y="20"/>
                  </a:cubicBezTo>
                  <a:cubicBezTo>
                    <a:pt x="273" y="20"/>
                    <a:pt x="273" y="20"/>
                    <a:pt x="273" y="21"/>
                  </a:cubicBezTo>
                  <a:cubicBezTo>
                    <a:pt x="273" y="21"/>
                    <a:pt x="273" y="22"/>
                    <a:pt x="273" y="22"/>
                  </a:cubicBezTo>
                  <a:cubicBezTo>
                    <a:pt x="273" y="22"/>
                    <a:pt x="273" y="23"/>
                    <a:pt x="273" y="23"/>
                  </a:cubicBezTo>
                  <a:cubicBezTo>
                    <a:pt x="272" y="23"/>
                    <a:pt x="272" y="23"/>
                    <a:pt x="272" y="23"/>
                  </a:cubicBezTo>
                  <a:cubicBezTo>
                    <a:pt x="272" y="22"/>
                    <a:pt x="272" y="22"/>
                    <a:pt x="272" y="22"/>
                  </a:cubicBezTo>
                  <a:close/>
                  <a:moveTo>
                    <a:pt x="267" y="15"/>
                  </a:moveTo>
                  <a:cubicBezTo>
                    <a:pt x="267" y="15"/>
                    <a:pt x="268" y="15"/>
                    <a:pt x="268" y="15"/>
                  </a:cubicBezTo>
                  <a:cubicBezTo>
                    <a:pt x="268" y="15"/>
                    <a:pt x="268" y="15"/>
                    <a:pt x="269" y="15"/>
                  </a:cubicBezTo>
                  <a:cubicBezTo>
                    <a:pt x="269" y="16"/>
                    <a:pt x="269" y="16"/>
                    <a:pt x="269" y="16"/>
                  </a:cubicBezTo>
                  <a:cubicBezTo>
                    <a:pt x="270" y="16"/>
                    <a:pt x="270" y="17"/>
                    <a:pt x="270" y="17"/>
                  </a:cubicBezTo>
                  <a:cubicBezTo>
                    <a:pt x="270" y="17"/>
                    <a:pt x="270" y="18"/>
                    <a:pt x="270" y="18"/>
                  </a:cubicBezTo>
                  <a:cubicBezTo>
                    <a:pt x="270" y="19"/>
                    <a:pt x="270" y="19"/>
                    <a:pt x="270" y="19"/>
                  </a:cubicBezTo>
                  <a:cubicBezTo>
                    <a:pt x="270" y="19"/>
                    <a:pt x="271" y="20"/>
                    <a:pt x="270" y="20"/>
                  </a:cubicBezTo>
                  <a:cubicBezTo>
                    <a:pt x="270" y="20"/>
                    <a:pt x="270" y="21"/>
                    <a:pt x="270" y="21"/>
                  </a:cubicBezTo>
                  <a:cubicBezTo>
                    <a:pt x="269" y="20"/>
                    <a:pt x="269" y="21"/>
                    <a:pt x="269" y="20"/>
                  </a:cubicBezTo>
                  <a:cubicBezTo>
                    <a:pt x="269" y="20"/>
                    <a:pt x="269" y="20"/>
                    <a:pt x="268" y="20"/>
                  </a:cubicBezTo>
                  <a:cubicBezTo>
                    <a:pt x="268" y="19"/>
                    <a:pt x="267" y="19"/>
                    <a:pt x="267" y="19"/>
                  </a:cubicBezTo>
                  <a:cubicBezTo>
                    <a:pt x="267" y="19"/>
                    <a:pt x="268" y="19"/>
                    <a:pt x="268" y="18"/>
                  </a:cubicBezTo>
                  <a:cubicBezTo>
                    <a:pt x="268" y="18"/>
                    <a:pt x="269" y="18"/>
                    <a:pt x="269" y="17"/>
                  </a:cubicBezTo>
                  <a:cubicBezTo>
                    <a:pt x="268" y="17"/>
                    <a:pt x="268" y="16"/>
                    <a:pt x="268" y="16"/>
                  </a:cubicBezTo>
                  <a:cubicBezTo>
                    <a:pt x="268" y="16"/>
                    <a:pt x="267" y="16"/>
                    <a:pt x="267" y="15"/>
                  </a:cubicBezTo>
                  <a:cubicBezTo>
                    <a:pt x="267" y="15"/>
                    <a:pt x="267" y="15"/>
                    <a:pt x="267" y="15"/>
                  </a:cubicBezTo>
                  <a:close/>
                  <a:moveTo>
                    <a:pt x="263" y="23"/>
                  </a:moveTo>
                  <a:cubicBezTo>
                    <a:pt x="262" y="23"/>
                    <a:pt x="263" y="22"/>
                    <a:pt x="263" y="22"/>
                  </a:cubicBezTo>
                  <a:cubicBezTo>
                    <a:pt x="263" y="21"/>
                    <a:pt x="262" y="21"/>
                    <a:pt x="263" y="21"/>
                  </a:cubicBezTo>
                  <a:cubicBezTo>
                    <a:pt x="263" y="20"/>
                    <a:pt x="263" y="20"/>
                    <a:pt x="264" y="19"/>
                  </a:cubicBezTo>
                  <a:cubicBezTo>
                    <a:pt x="264" y="19"/>
                    <a:pt x="264" y="19"/>
                    <a:pt x="264" y="19"/>
                  </a:cubicBezTo>
                  <a:cubicBezTo>
                    <a:pt x="265" y="19"/>
                    <a:pt x="265" y="19"/>
                    <a:pt x="265" y="20"/>
                  </a:cubicBezTo>
                  <a:cubicBezTo>
                    <a:pt x="265" y="20"/>
                    <a:pt x="266" y="20"/>
                    <a:pt x="266" y="20"/>
                  </a:cubicBezTo>
                  <a:cubicBezTo>
                    <a:pt x="266" y="21"/>
                    <a:pt x="266" y="21"/>
                    <a:pt x="266" y="21"/>
                  </a:cubicBezTo>
                  <a:cubicBezTo>
                    <a:pt x="265" y="22"/>
                    <a:pt x="266" y="22"/>
                    <a:pt x="265" y="22"/>
                  </a:cubicBezTo>
                  <a:cubicBezTo>
                    <a:pt x="264" y="23"/>
                    <a:pt x="264" y="23"/>
                    <a:pt x="264" y="23"/>
                  </a:cubicBezTo>
                  <a:cubicBezTo>
                    <a:pt x="263" y="24"/>
                    <a:pt x="263" y="23"/>
                    <a:pt x="263" y="23"/>
                  </a:cubicBezTo>
                  <a:cubicBezTo>
                    <a:pt x="263" y="23"/>
                    <a:pt x="263" y="23"/>
                    <a:pt x="263" y="23"/>
                  </a:cubicBezTo>
                  <a:close/>
                  <a:moveTo>
                    <a:pt x="253" y="26"/>
                  </a:moveTo>
                  <a:cubicBezTo>
                    <a:pt x="254" y="25"/>
                    <a:pt x="254" y="25"/>
                    <a:pt x="255" y="25"/>
                  </a:cubicBezTo>
                  <a:cubicBezTo>
                    <a:pt x="255" y="25"/>
                    <a:pt x="256" y="25"/>
                    <a:pt x="256" y="25"/>
                  </a:cubicBezTo>
                  <a:cubicBezTo>
                    <a:pt x="257" y="26"/>
                    <a:pt x="257" y="26"/>
                    <a:pt x="257" y="26"/>
                  </a:cubicBezTo>
                  <a:cubicBezTo>
                    <a:pt x="257" y="26"/>
                    <a:pt x="258" y="27"/>
                    <a:pt x="258" y="27"/>
                  </a:cubicBezTo>
                  <a:cubicBezTo>
                    <a:pt x="258" y="27"/>
                    <a:pt x="258" y="28"/>
                    <a:pt x="259" y="28"/>
                  </a:cubicBezTo>
                  <a:cubicBezTo>
                    <a:pt x="259" y="29"/>
                    <a:pt x="259" y="29"/>
                    <a:pt x="259" y="29"/>
                  </a:cubicBezTo>
                  <a:cubicBezTo>
                    <a:pt x="259" y="29"/>
                    <a:pt x="260" y="30"/>
                    <a:pt x="260" y="30"/>
                  </a:cubicBezTo>
                  <a:cubicBezTo>
                    <a:pt x="260" y="30"/>
                    <a:pt x="260" y="30"/>
                    <a:pt x="261" y="30"/>
                  </a:cubicBezTo>
                  <a:cubicBezTo>
                    <a:pt x="261" y="30"/>
                    <a:pt x="261" y="30"/>
                    <a:pt x="261" y="30"/>
                  </a:cubicBezTo>
                  <a:cubicBezTo>
                    <a:pt x="261" y="29"/>
                    <a:pt x="261" y="29"/>
                    <a:pt x="261" y="29"/>
                  </a:cubicBezTo>
                  <a:cubicBezTo>
                    <a:pt x="261" y="28"/>
                    <a:pt x="261" y="28"/>
                    <a:pt x="260" y="28"/>
                  </a:cubicBezTo>
                  <a:cubicBezTo>
                    <a:pt x="260" y="27"/>
                    <a:pt x="260" y="27"/>
                    <a:pt x="259" y="27"/>
                  </a:cubicBezTo>
                  <a:cubicBezTo>
                    <a:pt x="259" y="26"/>
                    <a:pt x="259" y="26"/>
                    <a:pt x="258" y="25"/>
                  </a:cubicBezTo>
                  <a:cubicBezTo>
                    <a:pt x="258" y="25"/>
                    <a:pt x="258" y="25"/>
                    <a:pt x="257" y="24"/>
                  </a:cubicBezTo>
                  <a:cubicBezTo>
                    <a:pt x="257" y="24"/>
                    <a:pt x="256" y="24"/>
                    <a:pt x="256" y="23"/>
                  </a:cubicBezTo>
                  <a:cubicBezTo>
                    <a:pt x="256" y="23"/>
                    <a:pt x="256" y="23"/>
                    <a:pt x="256" y="23"/>
                  </a:cubicBezTo>
                  <a:cubicBezTo>
                    <a:pt x="255" y="22"/>
                    <a:pt x="255" y="22"/>
                    <a:pt x="255" y="22"/>
                  </a:cubicBezTo>
                  <a:cubicBezTo>
                    <a:pt x="254" y="21"/>
                    <a:pt x="254" y="22"/>
                    <a:pt x="254" y="21"/>
                  </a:cubicBezTo>
                  <a:cubicBezTo>
                    <a:pt x="253" y="21"/>
                    <a:pt x="253" y="21"/>
                    <a:pt x="253" y="21"/>
                  </a:cubicBezTo>
                  <a:cubicBezTo>
                    <a:pt x="253" y="21"/>
                    <a:pt x="252" y="21"/>
                    <a:pt x="252" y="20"/>
                  </a:cubicBezTo>
                  <a:cubicBezTo>
                    <a:pt x="252" y="20"/>
                    <a:pt x="251" y="20"/>
                    <a:pt x="251" y="20"/>
                  </a:cubicBezTo>
                  <a:cubicBezTo>
                    <a:pt x="251" y="20"/>
                    <a:pt x="251" y="20"/>
                    <a:pt x="251" y="19"/>
                  </a:cubicBezTo>
                  <a:cubicBezTo>
                    <a:pt x="250" y="19"/>
                    <a:pt x="250" y="19"/>
                    <a:pt x="250" y="19"/>
                  </a:cubicBezTo>
                  <a:cubicBezTo>
                    <a:pt x="250" y="19"/>
                    <a:pt x="249" y="19"/>
                    <a:pt x="249" y="19"/>
                  </a:cubicBezTo>
                  <a:cubicBezTo>
                    <a:pt x="249" y="19"/>
                    <a:pt x="249" y="19"/>
                    <a:pt x="249" y="19"/>
                  </a:cubicBezTo>
                  <a:cubicBezTo>
                    <a:pt x="249" y="18"/>
                    <a:pt x="249" y="18"/>
                    <a:pt x="250" y="17"/>
                  </a:cubicBezTo>
                  <a:cubicBezTo>
                    <a:pt x="250" y="17"/>
                    <a:pt x="250" y="17"/>
                    <a:pt x="251" y="16"/>
                  </a:cubicBezTo>
                  <a:cubicBezTo>
                    <a:pt x="251" y="16"/>
                    <a:pt x="252" y="16"/>
                    <a:pt x="252" y="16"/>
                  </a:cubicBezTo>
                  <a:cubicBezTo>
                    <a:pt x="253" y="16"/>
                    <a:pt x="253" y="16"/>
                    <a:pt x="253" y="16"/>
                  </a:cubicBezTo>
                  <a:cubicBezTo>
                    <a:pt x="253" y="16"/>
                    <a:pt x="254" y="16"/>
                    <a:pt x="254" y="16"/>
                  </a:cubicBezTo>
                  <a:cubicBezTo>
                    <a:pt x="254" y="16"/>
                    <a:pt x="254" y="16"/>
                    <a:pt x="255" y="16"/>
                  </a:cubicBezTo>
                  <a:cubicBezTo>
                    <a:pt x="255" y="16"/>
                    <a:pt x="255" y="16"/>
                    <a:pt x="256" y="16"/>
                  </a:cubicBezTo>
                  <a:cubicBezTo>
                    <a:pt x="256" y="16"/>
                    <a:pt x="256" y="16"/>
                    <a:pt x="257" y="16"/>
                  </a:cubicBezTo>
                  <a:cubicBezTo>
                    <a:pt x="257" y="17"/>
                    <a:pt x="257" y="16"/>
                    <a:pt x="257" y="17"/>
                  </a:cubicBezTo>
                  <a:cubicBezTo>
                    <a:pt x="257" y="18"/>
                    <a:pt x="257" y="18"/>
                    <a:pt x="258" y="18"/>
                  </a:cubicBezTo>
                  <a:cubicBezTo>
                    <a:pt x="258" y="18"/>
                    <a:pt x="258" y="18"/>
                    <a:pt x="258" y="19"/>
                  </a:cubicBezTo>
                  <a:cubicBezTo>
                    <a:pt x="258" y="19"/>
                    <a:pt x="258" y="19"/>
                    <a:pt x="259" y="20"/>
                  </a:cubicBezTo>
                  <a:cubicBezTo>
                    <a:pt x="259" y="20"/>
                    <a:pt x="259" y="20"/>
                    <a:pt x="259" y="21"/>
                  </a:cubicBezTo>
                  <a:cubicBezTo>
                    <a:pt x="259" y="21"/>
                    <a:pt x="260" y="21"/>
                    <a:pt x="260" y="22"/>
                  </a:cubicBezTo>
                  <a:cubicBezTo>
                    <a:pt x="260" y="22"/>
                    <a:pt x="260" y="23"/>
                    <a:pt x="260" y="23"/>
                  </a:cubicBezTo>
                  <a:cubicBezTo>
                    <a:pt x="261" y="23"/>
                    <a:pt x="262" y="23"/>
                    <a:pt x="262" y="22"/>
                  </a:cubicBezTo>
                  <a:cubicBezTo>
                    <a:pt x="262" y="22"/>
                    <a:pt x="262" y="22"/>
                    <a:pt x="262" y="21"/>
                  </a:cubicBezTo>
                  <a:cubicBezTo>
                    <a:pt x="262" y="21"/>
                    <a:pt x="262" y="20"/>
                    <a:pt x="262" y="20"/>
                  </a:cubicBezTo>
                  <a:cubicBezTo>
                    <a:pt x="262" y="20"/>
                    <a:pt x="262" y="19"/>
                    <a:pt x="262" y="19"/>
                  </a:cubicBezTo>
                  <a:cubicBezTo>
                    <a:pt x="262" y="19"/>
                    <a:pt x="262" y="18"/>
                    <a:pt x="261" y="19"/>
                  </a:cubicBezTo>
                  <a:cubicBezTo>
                    <a:pt x="261" y="19"/>
                    <a:pt x="260" y="19"/>
                    <a:pt x="260" y="19"/>
                  </a:cubicBezTo>
                  <a:cubicBezTo>
                    <a:pt x="260" y="18"/>
                    <a:pt x="259" y="18"/>
                    <a:pt x="259" y="18"/>
                  </a:cubicBezTo>
                  <a:cubicBezTo>
                    <a:pt x="259" y="18"/>
                    <a:pt x="258" y="18"/>
                    <a:pt x="259" y="17"/>
                  </a:cubicBezTo>
                  <a:cubicBezTo>
                    <a:pt x="259" y="17"/>
                    <a:pt x="259" y="17"/>
                    <a:pt x="259" y="17"/>
                  </a:cubicBezTo>
                  <a:cubicBezTo>
                    <a:pt x="260" y="16"/>
                    <a:pt x="260" y="16"/>
                    <a:pt x="261" y="16"/>
                  </a:cubicBezTo>
                  <a:cubicBezTo>
                    <a:pt x="261" y="15"/>
                    <a:pt x="261" y="15"/>
                    <a:pt x="262" y="15"/>
                  </a:cubicBezTo>
                  <a:cubicBezTo>
                    <a:pt x="262" y="15"/>
                    <a:pt x="262" y="15"/>
                    <a:pt x="262" y="14"/>
                  </a:cubicBezTo>
                  <a:cubicBezTo>
                    <a:pt x="262" y="14"/>
                    <a:pt x="262" y="14"/>
                    <a:pt x="262" y="13"/>
                  </a:cubicBezTo>
                  <a:cubicBezTo>
                    <a:pt x="262" y="12"/>
                    <a:pt x="262" y="11"/>
                    <a:pt x="262" y="11"/>
                  </a:cubicBezTo>
                  <a:cubicBezTo>
                    <a:pt x="261" y="11"/>
                    <a:pt x="261" y="10"/>
                    <a:pt x="261" y="10"/>
                  </a:cubicBezTo>
                  <a:cubicBezTo>
                    <a:pt x="261" y="9"/>
                    <a:pt x="261" y="8"/>
                    <a:pt x="261" y="8"/>
                  </a:cubicBezTo>
                  <a:cubicBezTo>
                    <a:pt x="261" y="8"/>
                    <a:pt x="261" y="7"/>
                    <a:pt x="261" y="7"/>
                  </a:cubicBezTo>
                  <a:cubicBezTo>
                    <a:pt x="261" y="6"/>
                    <a:pt x="260" y="6"/>
                    <a:pt x="260" y="6"/>
                  </a:cubicBezTo>
                  <a:cubicBezTo>
                    <a:pt x="260" y="5"/>
                    <a:pt x="259" y="4"/>
                    <a:pt x="259" y="4"/>
                  </a:cubicBezTo>
                  <a:cubicBezTo>
                    <a:pt x="259" y="4"/>
                    <a:pt x="259" y="3"/>
                    <a:pt x="259" y="3"/>
                  </a:cubicBezTo>
                  <a:cubicBezTo>
                    <a:pt x="259" y="3"/>
                    <a:pt x="259" y="3"/>
                    <a:pt x="259" y="3"/>
                  </a:cubicBezTo>
                  <a:cubicBezTo>
                    <a:pt x="259" y="2"/>
                    <a:pt x="259" y="2"/>
                    <a:pt x="259" y="2"/>
                  </a:cubicBezTo>
                  <a:cubicBezTo>
                    <a:pt x="259" y="2"/>
                    <a:pt x="259" y="2"/>
                    <a:pt x="259" y="1"/>
                  </a:cubicBezTo>
                  <a:cubicBezTo>
                    <a:pt x="260" y="1"/>
                    <a:pt x="260" y="1"/>
                    <a:pt x="260" y="1"/>
                  </a:cubicBezTo>
                  <a:cubicBezTo>
                    <a:pt x="260" y="1"/>
                    <a:pt x="260" y="1"/>
                    <a:pt x="261" y="1"/>
                  </a:cubicBezTo>
                  <a:cubicBezTo>
                    <a:pt x="261" y="1"/>
                    <a:pt x="262" y="2"/>
                    <a:pt x="262" y="2"/>
                  </a:cubicBezTo>
                  <a:cubicBezTo>
                    <a:pt x="262" y="2"/>
                    <a:pt x="262" y="2"/>
                    <a:pt x="263" y="2"/>
                  </a:cubicBezTo>
                  <a:cubicBezTo>
                    <a:pt x="263" y="2"/>
                    <a:pt x="263" y="2"/>
                    <a:pt x="263" y="2"/>
                  </a:cubicBezTo>
                  <a:cubicBezTo>
                    <a:pt x="264" y="2"/>
                    <a:pt x="264" y="2"/>
                    <a:pt x="264" y="3"/>
                  </a:cubicBezTo>
                  <a:cubicBezTo>
                    <a:pt x="264" y="3"/>
                    <a:pt x="265" y="3"/>
                    <a:pt x="265" y="4"/>
                  </a:cubicBezTo>
                  <a:cubicBezTo>
                    <a:pt x="266" y="4"/>
                    <a:pt x="266" y="4"/>
                    <a:pt x="266" y="5"/>
                  </a:cubicBezTo>
                  <a:cubicBezTo>
                    <a:pt x="266" y="5"/>
                    <a:pt x="266" y="5"/>
                    <a:pt x="266" y="6"/>
                  </a:cubicBezTo>
                  <a:cubicBezTo>
                    <a:pt x="266" y="6"/>
                    <a:pt x="265" y="7"/>
                    <a:pt x="265" y="7"/>
                  </a:cubicBezTo>
                  <a:cubicBezTo>
                    <a:pt x="266" y="7"/>
                    <a:pt x="265" y="8"/>
                    <a:pt x="265" y="8"/>
                  </a:cubicBezTo>
                  <a:cubicBezTo>
                    <a:pt x="266" y="8"/>
                    <a:pt x="266" y="8"/>
                    <a:pt x="265" y="9"/>
                  </a:cubicBezTo>
                  <a:cubicBezTo>
                    <a:pt x="265" y="9"/>
                    <a:pt x="265" y="10"/>
                    <a:pt x="265" y="10"/>
                  </a:cubicBezTo>
                  <a:cubicBezTo>
                    <a:pt x="265" y="10"/>
                    <a:pt x="265" y="10"/>
                    <a:pt x="265" y="10"/>
                  </a:cubicBezTo>
                  <a:cubicBezTo>
                    <a:pt x="265" y="11"/>
                    <a:pt x="265" y="11"/>
                    <a:pt x="265" y="11"/>
                  </a:cubicBezTo>
                  <a:cubicBezTo>
                    <a:pt x="265" y="12"/>
                    <a:pt x="265" y="12"/>
                    <a:pt x="265" y="12"/>
                  </a:cubicBezTo>
                  <a:cubicBezTo>
                    <a:pt x="265" y="13"/>
                    <a:pt x="265" y="13"/>
                    <a:pt x="265" y="13"/>
                  </a:cubicBezTo>
                  <a:cubicBezTo>
                    <a:pt x="266" y="13"/>
                    <a:pt x="266" y="14"/>
                    <a:pt x="266" y="13"/>
                  </a:cubicBezTo>
                  <a:cubicBezTo>
                    <a:pt x="267" y="13"/>
                    <a:pt x="267" y="13"/>
                    <a:pt x="267" y="13"/>
                  </a:cubicBezTo>
                  <a:cubicBezTo>
                    <a:pt x="268" y="12"/>
                    <a:pt x="267" y="12"/>
                    <a:pt x="267" y="12"/>
                  </a:cubicBezTo>
                  <a:cubicBezTo>
                    <a:pt x="267" y="12"/>
                    <a:pt x="267" y="12"/>
                    <a:pt x="266" y="11"/>
                  </a:cubicBezTo>
                  <a:cubicBezTo>
                    <a:pt x="266" y="11"/>
                    <a:pt x="266" y="11"/>
                    <a:pt x="266" y="11"/>
                  </a:cubicBezTo>
                  <a:cubicBezTo>
                    <a:pt x="266" y="11"/>
                    <a:pt x="266" y="11"/>
                    <a:pt x="266" y="10"/>
                  </a:cubicBezTo>
                  <a:cubicBezTo>
                    <a:pt x="267" y="9"/>
                    <a:pt x="267" y="9"/>
                    <a:pt x="267" y="9"/>
                  </a:cubicBezTo>
                  <a:cubicBezTo>
                    <a:pt x="267" y="8"/>
                    <a:pt x="268" y="8"/>
                    <a:pt x="268" y="8"/>
                  </a:cubicBezTo>
                  <a:cubicBezTo>
                    <a:pt x="268" y="7"/>
                    <a:pt x="268" y="7"/>
                    <a:pt x="268" y="6"/>
                  </a:cubicBezTo>
                  <a:cubicBezTo>
                    <a:pt x="268" y="6"/>
                    <a:pt x="268" y="6"/>
                    <a:pt x="268" y="5"/>
                  </a:cubicBezTo>
                  <a:cubicBezTo>
                    <a:pt x="268" y="5"/>
                    <a:pt x="268" y="4"/>
                    <a:pt x="269" y="3"/>
                  </a:cubicBezTo>
                  <a:cubicBezTo>
                    <a:pt x="269" y="3"/>
                    <a:pt x="269" y="3"/>
                    <a:pt x="270" y="2"/>
                  </a:cubicBezTo>
                  <a:cubicBezTo>
                    <a:pt x="270" y="1"/>
                    <a:pt x="270" y="2"/>
                    <a:pt x="270" y="1"/>
                  </a:cubicBezTo>
                  <a:cubicBezTo>
                    <a:pt x="271" y="1"/>
                    <a:pt x="270" y="1"/>
                    <a:pt x="271" y="0"/>
                  </a:cubicBezTo>
                  <a:cubicBezTo>
                    <a:pt x="272" y="0"/>
                    <a:pt x="272" y="0"/>
                    <a:pt x="272" y="0"/>
                  </a:cubicBezTo>
                  <a:cubicBezTo>
                    <a:pt x="273" y="0"/>
                    <a:pt x="273" y="0"/>
                    <a:pt x="273" y="1"/>
                  </a:cubicBezTo>
                  <a:cubicBezTo>
                    <a:pt x="274" y="1"/>
                    <a:pt x="274" y="1"/>
                    <a:pt x="274" y="1"/>
                  </a:cubicBezTo>
                  <a:cubicBezTo>
                    <a:pt x="274" y="2"/>
                    <a:pt x="274" y="2"/>
                    <a:pt x="274" y="2"/>
                  </a:cubicBezTo>
                  <a:cubicBezTo>
                    <a:pt x="274" y="3"/>
                    <a:pt x="274" y="3"/>
                    <a:pt x="274" y="4"/>
                  </a:cubicBezTo>
                  <a:cubicBezTo>
                    <a:pt x="274" y="4"/>
                    <a:pt x="274" y="4"/>
                    <a:pt x="274" y="5"/>
                  </a:cubicBezTo>
                  <a:cubicBezTo>
                    <a:pt x="274" y="6"/>
                    <a:pt x="274" y="6"/>
                    <a:pt x="274" y="7"/>
                  </a:cubicBezTo>
                  <a:cubicBezTo>
                    <a:pt x="274" y="7"/>
                    <a:pt x="274" y="7"/>
                    <a:pt x="274" y="8"/>
                  </a:cubicBezTo>
                  <a:cubicBezTo>
                    <a:pt x="274" y="8"/>
                    <a:pt x="274" y="8"/>
                    <a:pt x="274" y="9"/>
                  </a:cubicBezTo>
                  <a:cubicBezTo>
                    <a:pt x="274" y="10"/>
                    <a:pt x="274" y="10"/>
                    <a:pt x="274" y="10"/>
                  </a:cubicBezTo>
                  <a:cubicBezTo>
                    <a:pt x="274" y="11"/>
                    <a:pt x="274" y="11"/>
                    <a:pt x="274" y="12"/>
                  </a:cubicBezTo>
                  <a:cubicBezTo>
                    <a:pt x="274" y="12"/>
                    <a:pt x="274" y="12"/>
                    <a:pt x="275" y="13"/>
                  </a:cubicBezTo>
                  <a:cubicBezTo>
                    <a:pt x="275" y="13"/>
                    <a:pt x="275" y="14"/>
                    <a:pt x="275" y="14"/>
                  </a:cubicBezTo>
                  <a:cubicBezTo>
                    <a:pt x="275" y="14"/>
                    <a:pt x="274" y="15"/>
                    <a:pt x="275" y="15"/>
                  </a:cubicBezTo>
                  <a:cubicBezTo>
                    <a:pt x="275" y="16"/>
                    <a:pt x="275" y="16"/>
                    <a:pt x="275" y="16"/>
                  </a:cubicBezTo>
                  <a:cubicBezTo>
                    <a:pt x="275" y="16"/>
                    <a:pt x="275" y="16"/>
                    <a:pt x="275" y="17"/>
                  </a:cubicBezTo>
                  <a:cubicBezTo>
                    <a:pt x="275" y="17"/>
                    <a:pt x="275" y="17"/>
                    <a:pt x="275" y="17"/>
                  </a:cubicBezTo>
                  <a:cubicBezTo>
                    <a:pt x="276" y="17"/>
                    <a:pt x="276" y="17"/>
                    <a:pt x="276" y="17"/>
                  </a:cubicBezTo>
                  <a:cubicBezTo>
                    <a:pt x="276" y="17"/>
                    <a:pt x="276" y="17"/>
                    <a:pt x="277" y="16"/>
                  </a:cubicBezTo>
                  <a:cubicBezTo>
                    <a:pt x="277" y="16"/>
                    <a:pt x="277" y="16"/>
                    <a:pt x="277" y="15"/>
                  </a:cubicBezTo>
                  <a:cubicBezTo>
                    <a:pt x="277" y="15"/>
                    <a:pt x="277" y="14"/>
                    <a:pt x="278" y="14"/>
                  </a:cubicBezTo>
                  <a:cubicBezTo>
                    <a:pt x="278" y="14"/>
                    <a:pt x="277" y="13"/>
                    <a:pt x="278" y="13"/>
                  </a:cubicBezTo>
                  <a:cubicBezTo>
                    <a:pt x="279" y="12"/>
                    <a:pt x="279" y="12"/>
                    <a:pt x="279" y="11"/>
                  </a:cubicBezTo>
                  <a:cubicBezTo>
                    <a:pt x="280" y="11"/>
                    <a:pt x="280" y="11"/>
                    <a:pt x="281" y="11"/>
                  </a:cubicBezTo>
                  <a:cubicBezTo>
                    <a:pt x="281" y="11"/>
                    <a:pt x="281" y="11"/>
                    <a:pt x="282" y="11"/>
                  </a:cubicBezTo>
                  <a:cubicBezTo>
                    <a:pt x="282" y="12"/>
                    <a:pt x="282" y="12"/>
                    <a:pt x="282" y="12"/>
                  </a:cubicBezTo>
                  <a:cubicBezTo>
                    <a:pt x="282" y="12"/>
                    <a:pt x="283" y="12"/>
                    <a:pt x="283" y="12"/>
                  </a:cubicBezTo>
                  <a:cubicBezTo>
                    <a:pt x="282" y="13"/>
                    <a:pt x="282" y="13"/>
                    <a:pt x="283" y="13"/>
                  </a:cubicBezTo>
                  <a:cubicBezTo>
                    <a:pt x="283" y="14"/>
                    <a:pt x="283" y="14"/>
                    <a:pt x="282" y="14"/>
                  </a:cubicBezTo>
                  <a:cubicBezTo>
                    <a:pt x="282" y="15"/>
                    <a:pt x="282" y="15"/>
                    <a:pt x="282" y="15"/>
                  </a:cubicBezTo>
                  <a:cubicBezTo>
                    <a:pt x="282" y="16"/>
                    <a:pt x="282" y="16"/>
                    <a:pt x="282" y="16"/>
                  </a:cubicBezTo>
                  <a:cubicBezTo>
                    <a:pt x="282" y="17"/>
                    <a:pt x="282" y="17"/>
                    <a:pt x="282" y="17"/>
                  </a:cubicBezTo>
                  <a:cubicBezTo>
                    <a:pt x="282" y="18"/>
                    <a:pt x="281" y="18"/>
                    <a:pt x="281" y="18"/>
                  </a:cubicBezTo>
                  <a:cubicBezTo>
                    <a:pt x="281" y="19"/>
                    <a:pt x="281" y="19"/>
                    <a:pt x="281" y="19"/>
                  </a:cubicBezTo>
                  <a:cubicBezTo>
                    <a:pt x="281" y="20"/>
                    <a:pt x="281" y="20"/>
                    <a:pt x="281" y="20"/>
                  </a:cubicBezTo>
                  <a:cubicBezTo>
                    <a:pt x="281" y="21"/>
                    <a:pt x="281" y="21"/>
                    <a:pt x="281" y="21"/>
                  </a:cubicBezTo>
                  <a:cubicBezTo>
                    <a:pt x="281" y="21"/>
                    <a:pt x="281" y="22"/>
                    <a:pt x="281" y="22"/>
                  </a:cubicBezTo>
                  <a:cubicBezTo>
                    <a:pt x="280" y="22"/>
                    <a:pt x="281" y="23"/>
                    <a:pt x="280" y="23"/>
                  </a:cubicBezTo>
                  <a:cubicBezTo>
                    <a:pt x="280" y="23"/>
                    <a:pt x="280" y="24"/>
                    <a:pt x="280" y="24"/>
                  </a:cubicBezTo>
                  <a:cubicBezTo>
                    <a:pt x="280" y="24"/>
                    <a:pt x="279" y="24"/>
                    <a:pt x="280" y="24"/>
                  </a:cubicBezTo>
                  <a:cubicBezTo>
                    <a:pt x="280" y="25"/>
                    <a:pt x="280" y="25"/>
                    <a:pt x="280" y="25"/>
                  </a:cubicBezTo>
                  <a:cubicBezTo>
                    <a:pt x="280" y="26"/>
                    <a:pt x="281" y="25"/>
                    <a:pt x="281" y="26"/>
                  </a:cubicBezTo>
                  <a:cubicBezTo>
                    <a:pt x="281" y="26"/>
                    <a:pt x="282" y="26"/>
                    <a:pt x="282" y="26"/>
                  </a:cubicBezTo>
                  <a:cubicBezTo>
                    <a:pt x="282" y="27"/>
                    <a:pt x="282" y="27"/>
                    <a:pt x="282" y="28"/>
                  </a:cubicBezTo>
                  <a:cubicBezTo>
                    <a:pt x="282" y="28"/>
                    <a:pt x="282" y="29"/>
                    <a:pt x="282" y="29"/>
                  </a:cubicBezTo>
                  <a:cubicBezTo>
                    <a:pt x="282" y="29"/>
                    <a:pt x="282" y="29"/>
                    <a:pt x="282" y="30"/>
                  </a:cubicBezTo>
                  <a:cubicBezTo>
                    <a:pt x="282" y="31"/>
                    <a:pt x="282" y="31"/>
                    <a:pt x="282" y="31"/>
                  </a:cubicBezTo>
                  <a:cubicBezTo>
                    <a:pt x="282" y="32"/>
                    <a:pt x="282" y="33"/>
                    <a:pt x="283" y="33"/>
                  </a:cubicBezTo>
                  <a:cubicBezTo>
                    <a:pt x="283" y="33"/>
                    <a:pt x="283" y="33"/>
                    <a:pt x="284" y="32"/>
                  </a:cubicBezTo>
                  <a:cubicBezTo>
                    <a:pt x="284" y="31"/>
                    <a:pt x="284" y="31"/>
                    <a:pt x="285" y="30"/>
                  </a:cubicBezTo>
                  <a:cubicBezTo>
                    <a:pt x="285" y="30"/>
                    <a:pt x="285" y="30"/>
                    <a:pt x="285" y="29"/>
                  </a:cubicBezTo>
                  <a:cubicBezTo>
                    <a:pt x="286" y="29"/>
                    <a:pt x="286" y="28"/>
                    <a:pt x="286" y="28"/>
                  </a:cubicBezTo>
                  <a:cubicBezTo>
                    <a:pt x="286" y="27"/>
                    <a:pt x="286" y="27"/>
                    <a:pt x="287" y="27"/>
                  </a:cubicBezTo>
                  <a:cubicBezTo>
                    <a:pt x="287" y="26"/>
                    <a:pt x="287" y="26"/>
                    <a:pt x="288" y="26"/>
                  </a:cubicBezTo>
                  <a:cubicBezTo>
                    <a:pt x="288" y="26"/>
                    <a:pt x="289" y="26"/>
                    <a:pt x="289" y="26"/>
                  </a:cubicBezTo>
                  <a:cubicBezTo>
                    <a:pt x="290" y="27"/>
                    <a:pt x="290" y="27"/>
                    <a:pt x="290" y="27"/>
                  </a:cubicBezTo>
                  <a:cubicBezTo>
                    <a:pt x="290" y="27"/>
                    <a:pt x="291" y="27"/>
                    <a:pt x="290" y="28"/>
                  </a:cubicBezTo>
                  <a:cubicBezTo>
                    <a:pt x="290" y="29"/>
                    <a:pt x="290" y="29"/>
                    <a:pt x="290" y="29"/>
                  </a:cubicBezTo>
                  <a:cubicBezTo>
                    <a:pt x="289" y="30"/>
                    <a:pt x="289" y="30"/>
                    <a:pt x="289" y="30"/>
                  </a:cubicBezTo>
                  <a:cubicBezTo>
                    <a:pt x="289" y="30"/>
                    <a:pt x="289" y="31"/>
                    <a:pt x="289" y="31"/>
                  </a:cubicBezTo>
                  <a:cubicBezTo>
                    <a:pt x="289" y="31"/>
                    <a:pt x="289" y="31"/>
                    <a:pt x="289" y="32"/>
                  </a:cubicBezTo>
                  <a:cubicBezTo>
                    <a:pt x="288" y="33"/>
                    <a:pt x="288" y="32"/>
                    <a:pt x="287" y="32"/>
                  </a:cubicBezTo>
                  <a:cubicBezTo>
                    <a:pt x="287" y="32"/>
                    <a:pt x="287" y="33"/>
                    <a:pt x="286" y="33"/>
                  </a:cubicBezTo>
                  <a:cubicBezTo>
                    <a:pt x="286" y="33"/>
                    <a:pt x="286" y="34"/>
                    <a:pt x="286" y="34"/>
                  </a:cubicBezTo>
                  <a:cubicBezTo>
                    <a:pt x="286" y="35"/>
                    <a:pt x="286" y="35"/>
                    <a:pt x="286" y="35"/>
                  </a:cubicBezTo>
                  <a:cubicBezTo>
                    <a:pt x="286" y="36"/>
                    <a:pt x="286" y="36"/>
                    <a:pt x="287" y="36"/>
                  </a:cubicBezTo>
                  <a:cubicBezTo>
                    <a:pt x="287" y="37"/>
                    <a:pt x="287" y="37"/>
                    <a:pt x="288" y="37"/>
                  </a:cubicBezTo>
                  <a:cubicBezTo>
                    <a:pt x="288" y="38"/>
                    <a:pt x="289" y="39"/>
                    <a:pt x="290" y="39"/>
                  </a:cubicBezTo>
                  <a:cubicBezTo>
                    <a:pt x="291" y="40"/>
                    <a:pt x="291" y="40"/>
                    <a:pt x="292" y="41"/>
                  </a:cubicBezTo>
                  <a:cubicBezTo>
                    <a:pt x="292" y="41"/>
                    <a:pt x="292" y="41"/>
                    <a:pt x="292" y="42"/>
                  </a:cubicBezTo>
                  <a:cubicBezTo>
                    <a:pt x="293" y="42"/>
                    <a:pt x="292" y="43"/>
                    <a:pt x="293" y="44"/>
                  </a:cubicBezTo>
                  <a:cubicBezTo>
                    <a:pt x="293" y="44"/>
                    <a:pt x="293" y="46"/>
                    <a:pt x="293" y="46"/>
                  </a:cubicBezTo>
                  <a:cubicBezTo>
                    <a:pt x="292" y="47"/>
                    <a:pt x="293" y="48"/>
                    <a:pt x="292" y="48"/>
                  </a:cubicBezTo>
                  <a:cubicBezTo>
                    <a:pt x="290" y="49"/>
                    <a:pt x="290" y="48"/>
                    <a:pt x="289" y="48"/>
                  </a:cubicBezTo>
                  <a:cubicBezTo>
                    <a:pt x="288" y="48"/>
                    <a:pt x="287" y="48"/>
                    <a:pt x="286" y="48"/>
                  </a:cubicBezTo>
                  <a:cubicBezTo>
                    <a:pt x="286" y="48"/>
                    <a:pt x="285" y="48"/>
                    <a:pt x="284" y="48"/>
                  </a:cubicBezTo>
                  <a:cubicBezTo>
                    <a:pt x="284" y="48"/>
                    <a:pt x="283" y="48"/>
                    <a:pt x="283" y="48"/>
                  </a:cubicBezTo>
                  <a:cubicBezTo>
                    <a:pt x="282" y="48"/>
                    <a:pt x="282" y="48"/>
                    <a:pt x="282" y="48"/>
                  </a:cubicBezTo>
                  <a:cubicBezTo>
                    <a:pt x="282" y="48"/>
                    <a:pt x="282" y="48"/>
                    <a:pt x="283" y="48"/>
                  </a:cubicBezTo>
                  <a:cubicBezTo>
                    <a:pt x="283" y="47"/>
                    <a:pt x="283" y="47"/>
                    <a:pt x="284" y="47"/>
                  </a:cubicBezTo>
                  <a:cubicBezTo>
                    <a:pt x="285" y="47"/>
                    <a:pt x="285" y="46"/>
                    <a:pt x="286" y="46"/>
                  </a:cubicBezTo>
                  <a:cubicBezTo>
                    <a:pt x="286" y="46"/>
                    <a:pt x="286" y="46"/>
                    <a:pt x="286" y="45"/>
                  </a:cubicBezTo>
                  <a:cubicBezTo>
                    <a:pt x="287" y="44"/>
                    <a:pt x="287" y="44"/>
                    <a:pt x="287" y="44"/>
                  </a:cubicBezTo>
                  <a:cubicBezTo>
                    <a:pt x="287" y="43"/>
                    <a:pt x="287" y="43"/>
                    <a:pt x="287" y="43"/>
                  </a:cubicBezTo>
                  <a:cubicBezTo>
                    <a:pt x="286" y="42"/>
                    <a:pt x="286" y="42"/>
                    <a:pt x="286" y="42"/>
                  </a:cubicBezTo>
                  <a:cubicBezTo>
                    <a:pt x="286" y="42"/>
                    <a:pt x="286" y="42"/>
                    <a:pt x="285" y="41"/>
                  </a:cubicBezTo>
                  <a:cubicBezTo>
                    <a:pt x="284" y="41"/>
                    <a:pt x="284" y="41"/>
                    <a:pt x="283" y="40"/>
                  </a:cubicBezTo>
                  <a:cubicBezTo>
                    <a:pt x="283" y="40"/>
                    <a:pt x="283" y="40"/>
                    <a:pt x="283" y="40"/>
                  </a:cubicBezTo>
                  <a:cubicBezTo>
                    <a:pt x="282" y="40"/>
                    <a:pt x="282" y="39"/>
                    <a:pt x="282" y="40"/>
                  </a:cubicBezTo>
                  <a:cubicBezTo>
                    <a:pt x="281" y="41"/>
                    <a:pt x="281" y="41"/>
                    <a:pt x="280" y="42"/>
                  </a:cubicBezTo>
                  <a:cubicBezTo>
                    <a:pt x="280" y="43"/>
                    <a:pt x="280" y="43"/>
                    <a:pt x="280" y="44"/>
                  </a:cubicBezTo>
                  <a:cubicBezTo>
                    <a:pt x="280" y="44"/>
                    <a:pt x="279" y="45"/>
                    <a:pt x="279" y="45"/>
                  </a:cubicBezTo>
                  <a:cubicBezTo>
                    <a:pt x="279" y="46"/>
                    <a:pt x="279" y="46"/>
                    <a:pt x="278" y="47"/>
                  </a:cubicBezTo>
                  <a:cubicBezTo>
                    <a:pt x="278" y="47"/>
                    <a:pt x="277" y="47"/>
                    <a:pt x="277" y="47"/>
                  </a:cubicBezTo>
                  <a:cubicBezTo>
                    <a:pt x="277" y="47"/>
                    <a:pt x="276" y="47"/>
                    <a:pt x="275" y="47"/>
                  </a:cubicBezTo>
                  <a:cubicBezTo>
                    <a:pt x="275" y="48"/>
                    <a:pt x="274" y="48"/>
                    <a:pt x="274" y="47"/>
                  </a:cubicBezTo>
                  <a:cubicBezTo>
                    <a:pt x="274" y="47"/>
                    <a:pt x="273" y="46"/>
                    <a:pt x="273" y="46"/>
                  </a:cubicBezTo>
                  <a:cubicBezTo>
                    <a:pt x="273" y="46"/>
                    <a:pt x="273" y="46"/>
                    <a:pt x="273" y="45"/>
                  </a:cubicBezTo>
                  <a:cubicBezTo>
                    <a:pt x="274" y="45"/>
                    <a:pt x="274" y="45"/>
                    <a:pt x="274" y="44"/>
                  </a:cubicBezTo>
                  <a:cubicBezTo>
                    <a:pt x="274" y="44"/>
                    <a:pt x="274" y="44"/>
                    <a:pt x="275" y="43"/>
                  </a:cubicBezTo>
                  <a:cubicBezTo>
                    <a:pt x="275" y="43"/>
                    <a:pt x="275" y="43"/>
                    <a:pt x="276" y="43"/>
                  </a:cubicBezTo>
                  <a:cubicBezTo>
                    <a:pt x="276" y="42"/>
                    <a:pt x="276" y="42"/>
                    <a:pt x="276" y="42"/>
                  </a:cubicBezTo>
                  <a:cubicBezTo>
                    <a:pt x="277" y="41"/>
                    <a:pt x="276" y="41"/>
                    <a:pt x="277" y="41"/>
                  </a:cubicBezTo>
                  <a:cubicBezTo>
                    <a:pt x="278" y="40"/>
                    <a:pt x="277" y="40"/>
                    <a:pt x="278" y="39"/>
                  </a:cubicBezTo>
                  <a:cubicBezTo>
                    <a:pt x="278" y="39"/>
                    <a:pt x="279" y="38"/>
                    <a:pt x="279" y="38"/>
                  </a:cubicBezTo>
                  <a:cubicBezTo>
                    <a:pt x="279" y="38"/>
                    <a:pt x="279" y="38"/>
                    <a:pt x="280" y="37"/>
                  </a:cubicBezTo>
                  <a:cubicBezTo>
                    <a:pt x="280" y="37"/>
                    <a:pt x="280" y="37"/>
                    <a:pt x="280" y="37"/>
                  </a:cubicBezTo>
                  <a:cubicBezTo>
                    <a:pt x="280" y="37"/>
                    <a:pt x="280" y="37"/>
                    <a:pt x="280" y="36"/>
                  </a:cubicBezTo>
                  <a:cubicBezTo>
                    <a:pt x="279" y="36"/>
                    <a:pt x="279" y="36"/>
                    <a:pt x="279" y="36"/>
                  </a:cubicBezTo>
                  <a:cubicBezTo>
                    <a:pt x="279" y="36"/>
                    <a:pt x="279" y="36"/>
                    <a:pt x="278" y="35"/>
                  </a:cubicBezTo>
                  <a:cubicBezTo>
                    <a:pt x="278" y="35"/>
                    <a:pt x="279" y="35"/>
                    <a:pt x="279" y="35"/>
                  </a:cubicBezTo>
                  <a:cubicBezTo>
                    <a:pt x="279" y="35"/>
                    <a:pt x="279" y="33"/>
                    <a:pt x="279" y="33"/>
                  </a:cubicBezTo>
                  <a:cubicBezTo>
                    <a:pt x="279" y="33"/>
                    <a:pt x="279" y="33"/>
                    <a:pt x="279" y="33"/>
                  </a:cubicBezTo>
                  <a:cubicBezTo>
                    <a:pt x="278" y="32"/>
                    <a:pt x="278" y="32"/>
                    <a:pt x="278" y="32"/>
                  </a:cubicBezTo>
                  <a:cubicBezTo>
                    <a:pt x="277" y="32"/>
                    <a:pt x="277" y="32"/>
                    <a:pt x="277" y="32"/>
                  </a:cubicBezTo>
                  <a:cubicBezTo>
                    <a:pt x="276" y="33"/>
                    <a:pt x="276" y="33"/>
                    <a:pt x="275" y="33"/>
                  </a:cubicBezTo>
                  <a:cubicBezTo>
                    <a:pt x="275" y="33"/>
                    <a:pt x="274" y="33"/>
                    <a:pt x="274" y="33"/>
                  </a:cubicBezTo>
                  <a:cubicBezTo>
                    <a:pt x="275" y="33"/>
                    <a:pt x="275" y="32"/>
                    <a:pt x="275" y="32"/>
                  </a:cubicBezTo>
                  <a:cubicBezTo>
                    <a:pt x="275" y="31"/>
                    <a:pt x="275" y="32"/>
                    <a:pt x="275" y="31"/>
                  </a:cubicBezTo>
                  <a:cubicBezTo>
                    <a:pt x="276" y="30"/>
                    <a:pt x="276" y="30"/>
                    <a:pt x="276" y="30"/>
                  </a:cubicBezTo>
                  <a:cubicBezTo>
                    <a:pt x="277" y="30"/>
                    <a:pt x="277" y="30"/>
                    <a:pt x="277" y="29"/>
                  </a:cubicBezTo>
                  <a:cubicBezTo>
                    <a:pt x="277" y="28"/>
                    <a:pt x="277" y="28"/>
                    <a:pt x="277" y="28"/>
                  </a:cubicBezTo>
                  <a:cubicBezTo>
                    <a:pt x="277" y="27"/>
                    <a:pt x="276" y="28"/>
                    <a:pt x="277" y="27"/>
                  </a:cubicBezTo>
                  <a:cubicBezTo>
                    <a:pt x="277" y="27"/>
                    <a:pt x="277" y="27"/>
                    <a:pt x="277" y="26"/>
                  </a:cubicBezTo>
                  <a:cubicBezTo>
                    <a:pt x="278" y="25"/>
                    <a:pt x="278" y="25"/>
                    <a:pt x="278" y="24"/>
                  </a:cubicBezTo>
                  <a:cubicBezTo>
                    <a:pt x="279" y="23"/>
                    <a:pt x="279" y="23"/>
                    <a:pt x="279" y="23"/>
                  </a:cubicBezTo>
                  <a:cubicBezTo>
                    <a:pt x="279" y="22"/>
                    <a:pt x="280" y="21"/>
                    <a:pt x="279" y="21"/>
                  </a:cubicBezTo>
                  <a:cubicBezTo>
                    <a:pt x="279" y="20"/>
                    <a:pt x="279" y="20"/>
                    <a:pt x="279" y="20"/>
                  </a:cubicBezTo>
                  <a:cubicBezTo>
                    <a:pt x="279" y="19"/>
                    <a:pt x="279" y="19"/>
                    <a:pt x="279" y="19"/>
                  </a:cubicBezTo>
                  <a:cubicBezTo>
                    <a:pt x="279" y="19"/>
                    <a:pt x="279" y="18"/>
                    <a:pt x="278" y="18"/>
                  </a:cubicBezTo>
                  <a:cubicBezTo>
                    <a:pt x="278" y="19"/>
                    <a:pt x="278" y="18"/>
                    <a:pt x="278" y="19"/>
                  </a:cubicBezTo>
                  <a:cubicBezTo>
                    <a:pt x="277" y="19"/>
                    <a:pt x="277" y="19"/>
                    <a:pt x="277" y="20"/>
                  </a:cubicBezTo>
                  <a:cubicBezTo>
                    <a:pt x="277" y="20"/>
                    <a:pt x="277" y="20"/>
                    <a:pt x="277" y="21"/>
                  </a:cubicBezTo>
                  <a:cubicBezTo>
                    <a:pt x="277" y="22"/>
                    <a:pt x="277" y="22"/>
                    <a:pt x="277" y="23"/>
                  </a:cubicBezTo>
                  <a:cubicBezTo>
                    <a:pt x="277" y="23"/>
                    <a:pt x="276" y="24"/>
                    <a:pt x="276" y="24"/>
                  </a:cubicBezTo>
                  <a:cubicBezTo>
                    <a:pt x="275" y="24"/>
                    <a:pt x="275" y="24"/>
                    <a:pt x="275" y="24"/>
                  </a:cubicBezTo>
                  <a:cubicBezTo>
                    <a:pt x="275" y="24"/>
                    <a:pt x="275" y="24"/>
                    <a:pt x="274" y="25"/>
                  </a:cubicBezTo>
                  <a:cubicBezTo>
                    <a:pt x="273" y="26"/>
                    <a:pt x="274" y="26"/>
                    <a:pt x="274" y="26"/>
                  </a:cubicBezTo>
                  <a:cubicBezTo>
                    <a:pt x="273" y="27"/>
                    <a:pt x="273" y="28"/>
                    <a:pt x="273" y="28"/>
                  </a:cubicBezTo>
                  <a:cubicBezTo>
                    <a:pt x="273" y="28"/>
                    <a:pt x="273" y="29"/>
                    <a:pt x="273" y="29"/>
                  </a:cubicBezTo>
                  <a:cubicBezTo>
                    <a:pt x="272" y="30"/>
                    <a:pt x="272" y="30"/>
                    <a:pt x="272" y="31"/>
                  </a:cubicBezTo>
                  <a:cubicBezTo>
                    <a:pt x="271" y="32"/>
                    <a:pt x="271" y="33"/>
                    <a:pt x="270" y="33"/>
                  </a:cubicBezTo>
                  <a:cubicBezTo>
                    <a:pt x="270" y="34"/>
                    <a:pt x="269" y="35"/>
                    <a:pt x="269" y="35"/>
                  </a:cubicBezTo>
                  <a:cubicBezTo>
                    <a:pt x="268" y="35"/>
                    <a:pt x="267" y="35"/>
                    <a:pt x="267" y="35"/>
                  </a:cubicBezTo>
                  <a:cubicBezTo>
                    <a:pt x="266" y="34"/>
                    <a:pt x="266" y="34"/>
                    <a:pt x="266" y="34"/>
                  </a:cubicBezTo>
                  <a:cubicBezTo>
                    <a:pt x="266" y="33"/>
                    <a:pt x="266" y="33"/>
                    <a:pt x="266" y="33"/>
                  </a:cubicBezTo>
                  <a:cubicBezTo>
                    <a:pt x="267" y="32"/>
                    <a:pt x="266" y="32"/>
                    <a:pt x="267" y="32"/>
                  </a:cubicBezTo>
                  <a:cubicBezTo>
                    <a:pt x="267" y="31"/>
                    <a:pt x="267" y="31"/>
                    <a:pt x="268" y="30"/>
                  </a:cubicBezTo>
                  <a:cubicBezTo>
                    <a:pt x="268" y="30"/>
                    <a:pt x="269" y="30"/>
                    <a:pt x="269" y="29"/>
                  </a:cubicBezTo>
                  <a:cubicBezTo>
                    <a:pt x="270" y="28"/>
                    <a:pt x="270" y="28"/>
                    <a:pt x="271" y="28"/>
                  </a:cubicBezTo>
                  <a:cubicBezTo>
                    <a:pt x="271" y="27"/>
                    <a:pt x="271" y="27"/>
                    <a:pt x="271" y="26"/>
                  </a:cubicBezTo>
                  <a:cubicBezTo>
                    <a:pt x="271" y="26"/>
                    <a:pt x="271" y="26"/>
                    <a:pt x="271" y="26"/>
                  </a:cubicBezTo>
                  <a:cubicBezTo>
                    <a:pt x="272" y="25"/>
                    <a:pt x="272" y="25"/>
                    <a:pt x="271" y="25"/>
                  </a:cubicBezTo>
                  <a:cubicBezTo>
                    <a:pt x="271" y="25"/>
                    <a:pt x="270" y="25"/>
                    <a:pt x="270" y="25"/>
                  </a:cubicBezTo>
                  <a:cubicBezTo>
                    <a:pt x="269" y="25"/>
                    <a:pt x="269" y="24"/>
                    <a:pt x="269" y="25"/>
                  </a:cubicBezTo>
                  <a:cubicBezTo>
                    <a:pt x="268" y="25"/>
                    <a:pt x="268" y="25"/>
                    <a:pt x="268" y="25"/>
                  </a:cubicBezTo>
                  <a:cubicBezTo>
                    <a:pt x="268" y="26"/>
                    <a:pt x="268" y="27"/>
                    <a:pt x="268" y="27"/>
                  </a:cubicBezTo>
                  <a:cubicBezTo>
                    <a:pt x="267" y="27"/>
                    <a:pt x="267" y="28"/>
                    <a:pt x="267" y="28"/>
                  </a:cubicBezTo>
                  <a:cubicBezTo>
                    <a:pt x="267" y="29"/>
                    <a:pt x="266" y="29"/>
                    <a:pt x="266" y="29"/>
                  </a:cubicBezTo>
                  <a:cubicBezTo>
                    <a:pt x="265" y="29"/>
                    <a:pt x="265" y="28"/>
                    <a:pt x="265" y="28"/>
                  </a:cubicBezTo>
                  <a:cubicBezTo>
                    <a:pt x="265" y="28"/>
                    <a:pt x="264" y="27"/>
                    <a:pt x="264" y="27"/>
                  </a:cubicBezTo>
                  <a:cubicBezTo>
                    <a:pt x="265" y="26"/>
                    <a:pt x="265" y="26"/>
                    <a:pt x="265" y="26"/>
                  </a:cubicBezTo>
                  <a:cubicBezTo>
                    <a:pt x="265" y="25"/>
                    <a:pt x="265" y="25"/>
                    <a:pt x="265" y="25"/>
                  </a:cubicBezTo>
                  <a:cubicBezTo>
                    <a:pt x="264" y="24"/>
                    <a:pt x="264" y="25"/>
                    <a:pt x="264" y="25"/>
                  </a:cubicBezTo>
                  <a:cubicBezTo>
                    <a:pt x="264" y="25"/>
                    <a:pt x="264" y="25"/>
                    <a:pt x="263" y="25"/>
                  </a:cubicBezTo>
                  <a:cubicBezTo>
                    <a:pt x="263" y="24"/>
                    <a:pt x="263" y="24"/>
                    <a:pt x="263" y="25"/>
                  </a:cubicBezTo>
                  <a:cubicBezTo>
                    <a:pt x="263" y="25"/>
                    <a:pt x="262" y="25"/>
                    <a:pt x="262" y="25"/>
                  </a:cubicBezTo>
                  <a:cubicBezTo>
                    <a:pt x="262" y="25"/>
                    <a:pt x="262" y="25"/>
                    <a:pt x="262" y="25"/>
                  </a:cubicBezTo>
                  <a:cubicBezTo>
                    <a:pt x="262" y="25"/>
                    <a:pt x="262" y="25"/>
                    <a:pt x="261" y="25"/>
                  </a:cubicBezTo>
                  <a:cubicBezTo>
                    <a:pt x="261" y="26"/>
                    <a:pt x="261" y="26"/>
                    <a:pt x="261" y="26"/>
                  </a:cubicBezTo>
                  <a:cubicBezTo>
                    <a:pt x="261" y="26"/>
                    <a:pt x="262" y="26"/>
                    <a:pt x="262" y="26"/>
                  </a:cubicBezTo>
                  <a:cubicBezTo>
                    <a:pt x="262" y="26"/>
                    <a:pt x="262" y="26"/>
                    <a:pt x="262" y="26"/>
                  </a:cubicBezTo>
                  <a:cubicBezTo>
                    <a:pt x="262" y="26"/>
                    <a:pt x="262" y="26"/>
                    <a:pt x="262" y="27"/>
                  </a:cubicBezTo>
                  <a:cubicBezTo>
                    <a:pt x="262" y="28"/>
                    <a:pt x="262" y="28"/>
                    <a:pt x="262" y="28"/>
                  </a:cubicBezTo>
                  <a:cubicBezTo>
                    <a:pt x="262" y="29"/>
                    <a:pt x="262" y="29"/>
                    <a:pt x="262" y="29"/>
                  </a:cubicBezTo>
                  <a:cubicBezTo>
                    <a:pt x="262" y="30"/>
                    <a:pt x="263" y="30"/>
                    <a:pt x="263" y="31"/>
                  </a:cubicBezTo>
                  <a:cubicBezTo>
                    <a:pt x="263" y="31"/>
                    <a:pt x="263" y="31"/>
                    <a:pt x="263" y="32"/>
                  </a:cubicBezTo>
                  <a:cubicBezTo>
                    <a:pt x="263" y="32"/>
                    <a:pt x="263" y="33"/>
                    <a:pt x="263" y="34"/>
                  </a:cubicBezTo>
                  <a:cubicBezTo>
                    <a:pt x="263" y="34"/>
                    <a:pt x="262" y="34"/>
                    <a:pt x="262" y="35"/>
                  </a:cubicBezTo>
                  <a:cubicBezTo>
                    <a:pt x="261" y="35"/>
                    <a:pt x="261" y="36"/>
                    <a:pt x="260" y="36"/>
                  </a:cubicBezTo>
                  <a:cubicBezTo>
                    <a:pt x="260" y="36"/>
                    <a:pt x="260" y="36"/>
                    <a:pt x="259" y="36"/>
                  </a:cubicBezTo>
                  <a:cubicBezTo>
                    <a:pt x="259" y="36"/>
                    <a:pt x="258" y="36"/>
                    <a:pt x="258" y="35"/>
                  </a:cubicBezTo>
                  <a:cubicBezTo>
                    <a:pt x="258" y="34"/>
                    <a:pt x="258" y="34"/>
                    <a:pt x="258" y="33"/>
                  </a:cubicBezTo>
                  <a:cubicBezTo>
                    <a:pt x="258" y="32"/>
                    <a:pt x="258" y="32"/>
                    <a:pt x="258" y="32"/>
                  </a:cubicBezTo>
                  <a:cubicBezTo>
                    <a:pt x="258" y="31"/>
                    <a:pt x="258" y="31"/>
                    <a:pt x="258" y="30"/>
                  </a:cubicBezTo>
                  <a:cubicBezTo>
                    <a:pt x="258" y="30"/>
                    <a:pt x="257" y="30"/>
                    <a:pt x="257" y="29"/>
                  </a:cubicBezTo>
                  <a:cubicBezTo>
                    <a:pt x="257" y="29"/>
                    <a:pt x="257" y="29"/>
                    <a:pt x="256" y="29"/>
                  </a:cubicBezTo>
                  <a:cubicBezTo>
                    <a:pt x="256" y="29"/>
                    <a:pt x="255" y="28"/>
                    <a:pt x="255" y="28"/>
                  </a:cubicBezTo>
                  <a:cubicBezTo>
                    <a:pt x="255" y="28"/>
                    <a:pt x="254" y="28"/>
                    <a:pt x="253" y="28"/>
                  </a:cubicBezTo>
                  <a:cubicBezTo>
                    <a:pt x="253" y="27"/>
                    <a:pt x="253" y="27"/>
                    <a:pt x="253" y="26"/>
                  </a:cubicBezTo>
                  <a:close/>
                  <a:moveTo>
                    <a:pt x="259" y="38"/>
                  </a:moveTo>
                  <a:cubicBezTo>
                    <a:pt x="260" y="38"/>
                    <a:pt x="260" y="38"/>
                    <a:pt x="261" y="38"/>
                  </a:cubicBezTo>
                  <a:cubicBezTo>
                    <a:pt x="261" y="39"/>
                    <a:pt x="261" y="38"/>
                    <a:pt x="262" y="39"/>
                  </a:cubicBezTo>
                  <a:cubicBezTo>
                    <a:pt x="262" y="39"/>
                    <a:pt x="262" y="40"/>
                    <a:pt x="262" y="40"/>
                  </a:cubicBezTo>
                  <a:cubicBezTo>
                    <a:pt x="262" y="41"/>
                    <a:pt x="262" y="41"/>
                    <a:pt x="262" y="42"/>
                  </a:cubicBezTo>
                  <a:cubicBezTo>
                    <a:pt x="263" y="42"/>
                    <a:pt x="262" y="42"/>
                    <a:pt x="263" y="43"/>
                  </a:cubicBezTo>
                  <a:cubicBezTo>
                    <a:pt x="263" y="43"/>
                    <a:pt x="264" y="43"/>
                    <a:pt x="264" y="43"/>
                  </a:cubicBezTo>
                  <a:cubicBezTo>
                    <a:pt x="264" y="42"/>
                    <a:pt x="264" y="42"/>
                    <a:pt x="264" y="42"/>
                  </a:cubicBezTo>
                  <a:cubicBezTo>
                    <a:pt x="264" y="42"/>
                    <a:pt x="264" y="41"/>
                    <a:pt x="265" y="41"/>
                  </a:cubicBezTo>
                  <a:cubicBezTo>
                    <a:pt x="265" y="41"/>
                    <a:pt x="264" y="41"/>
                    <a:pt x="265" y="41"/>
                  </a:cubicBezTo>
                  <a:cubicBezTo>
                    <a:pt x="265" y="40"/>
                    <a:pt x="265" y="40"/>
                    <a:pt x="265" y="40"/>
                  </a:cubicBezTo>
                  <a:cubicBezTo>
                    <a:pt x="265" y="40"/>
                    <a:pt x="265" y="40"/>
                    <a:pt x="266" y="41"/>
                  </a:cubicBezTo>
                  <a:cubicBezTo>
                    <a:pt x="266" y="41"/>
                    <a:pt x="266" y="41"/>
                    <a:pt x="266" y="41"/>
                  </a:cubicBezTo>
                  <a:cubicBezTo>
                    <a:pt x="266" y="42"/>
                    <a:pt x="266" y="42"/>
                    <a:pt x="266" y="42"/>
                  </a:cubicBezTo>
                  <a:cubicBezTo>
                    <a:pt x="266" y="42"/>
                    <a:pt x="266" y="43"/>
                    <a:pt x="266" y="43"/>
                  </a:cubicBezTo>
                  <a:cubicBezTo>
                    <a:pt x="266" y="44"/>
                    <a:pt x="266" y="44"/>
                    <a:pt x="266" y="44"/>
                  </a:cubicBezTo>
                  <a:cubicBezTo>
                    <a:pt x="266" y="45"/>
                    <a:pt x="266" y="45"/>
                    <a:pt x="267" y="46"/>
                  </a:cubicBezTo>
                  <a:cubicBezTo>
                    <a:pt x="268" y="47"/>
                    <a:pt x="268" y="47"/>
                    <a:pt x="268" y="48"/>
                  </a:cubicBezTo>
                  <a:cubicBezTo>
                    <a:pt x="267" y="49"/>
                    <a:pt x="268" y="49"/>
                    <a:pt x="267" y="50"/>
                  </a:cubicBezTo>
                  <a:cubicBezTo>
                    <a:pt x="266" y="51"/>
                    <a:pt x="267" y="50"/>
                    <a:pt x="265" y="50"/>
                  </a:cubicBezTo>
                  <a:cubicBezTo>
                    <a:pt x="264" y="51"/>
                    <a:pt x="264" y="51"/>
                    <a:pt x="264" y="50"/>
                  </a:cubicBezTo>
                  <a:cubicBezTo>
                    <a:pt x="264" y="50"/>
                    <a:pt x="263" y="50"/>
                    <a:pt x="262" y="50"/>
                  </a:cubicBezTo>
                  <a:cubicBezTo>
                    <a:pt x="262" y="50"/>
                    <a:pt x="261" y="50"/>
                    <a:pt x="261" y="49"/>
                  </a:cubicBezTo>
                  <a:cubicBezTo>
                    <a:pt x="260" y="49"/>
                    <a:pt x="260" y="49"/>
                    <a:pt x="260" y="48"/>
                  </a:cubicBezTo>
                  <a:cubicBezTo>
                    <a:pt x="260" y="47"/>
                    <a:pt x="260" y="46"/>
                    <a:pt x="260" y="45"/>
                  </a:cubicBezTo>
                  <a:cubicBezTo>
                    <a:pt x="260" y="44"/>
                    <a:pt x="260" y="45"/>
                    <a:pt x="260" y="44"/>
                  </a:cubicBezTo>
                  <a:cubicBezTo>
                    <a:pt x="260" y="42"/>
                    <a:pt x="260" y="42"/>
                    <a:pt x="259" y="41"/>
                  </a:cubicBezTo>
                  <a:cubicBezTo>
                    <a:pt x="259" y="40"/>
                    <a:pt x="259" y="40"/>
                    <a:pt x="259" y="39"/>
                  </a:cubicBezTo>
                  <a:cubicBezTo>
                    <a:pt x="259" y="39"/>
                    <a:pt x="259" y="38"/>
                    <a:pt x="259" y="38"/>
                  </a:cubicBezTo>
                  <a:close/>
                  <a:moveTo>
                    <a:pt x="46" y="10"/>
                  </a:moveTo>
                  <a:cubicBezTo>
                    <a:pt x="47" y="10"/>
                    <a:pt x="47" y="10"/>
                    <a:pt x="48" y="11"/>
                  </a:cubicBezTo>
                  <a:cubicBezTo>
                    <a:pt x="48" y="11"/>
                    <a:pt x="49" y="12"/>
                    <a:pt x="49" y="12"/>
                  </a:cubicBezTo>
                  <a:cubicBezTo>
                    <a:pt x="50" y="13"/>
                    <a:pt x="50" y="12"/>
                    <a:pt x="51" y="13"/>
                  </a:cubicBezTo>
                  <a:cubicBezTo>
                    <a:pt x="51" y="14"/>
                    <a:pt x="51" y="14"/>
                    <a:pt x="52" y="14"/>
                  </a:cubicBezTo>
                  <a:cubicBezTo>
                    <a:pt x="52" y="14"/>
                    <a:pt x="53" y="14"/>
                    <a:pt x="53" y="15"/>
                  </a:cubicBezTo>
                  <a:cubicBezTo>
                    <a:pt x="54" y="15"/>
                    <a:pt x="54" y="15"/>
                    <a:pt x="55" y="16"/>
                  </a:cubicBezTo>
                  <a:cubicBezTo>
                    <a:pt x="56" y="16"/>
                    <a:pt x="56" y="16"/>
                    <a:pt x="56" y="16"/>
                  </a:cubicBezTo>
                  <a:cubicBezTo>
                    <a:pt x="57" y="16"/>
                    <a:pt x="58" y="17"/>
                    <a:pt x="58" y="17"/>
                  </a:cubicBezTo>
                  <a:cubicBezTo>
                    <a:pt x="58" y="17"/>
                    <a:pt x="59" y="17"/>
                    <a:pt x="59" y="17"/>
                  </a:cubicBezTo>
                  <a:cubicBezTo>
                    <a:pt x="60" y="18"/>
                    <a:pt x="60" y="18"/>
                    <a:pt x="60" y="18"/>
                  </a:cubicBezTo>
                  <a:cubicBezTo>
                    <a:pt x="61" y="18"/>
                    <a:pt x="61" y="18"/>
                    <a:pt x="62" y="18"/>
                  </a:cubicBezTo>
                  <a:cubicBezTo>
                    <a:pt x="62" y="19"/>
                    <a:pt x="62" y="19"/>
                    <a:pt x="62" y="19"/>
                  </a:cubicBezTo>
                  <a:cubicBezTo>
                    <a:pt x="63" y="19"/>
                    <a:pt x="63" y="19"/>
                    <a:pt x="63" y="20"/>
                  </a:cubicBezTo>
                  <a:cubicBezTo>
                    <a:pt x="63" y="20"/>
                    <a:pt x="64" y="20"/>
                    <a:pt x="64" y="20"/>
                  </a:cubicBezTo>
                  <a:cubicBezTo>
                    <a:pt x="64" y="21"/>
                    <a:pt x="64" y="21"/>
                    <a:pt x="65" y="21"/>
                  </a:cubicBezTo>
                  <a:cubicBezTo>
                    <a:pt x="65" y="21"/>
                    <a:pt x="65" y="21"/>
                    <a:pt x="66" y="22"/>
                  </a:cubicBezTo>
                  <a:cubicBezTo>
                    <a:pt x="66" y="22"/>
                    <a:pt x="66" y="22"/>
                    <a:pt x="66" y="22"/>
                  </a:cubicBezTo>
                  <a:cubicBezTo>
                    <a:pt x="66" y="22"/>
                    <a:pt x="67" y="23"/>
                    <a:pt x="67" y="23"/>
                  </a:cubicBezTo>
                  <a:cubicBezTo>
                    <a:pt x="67" y="23"/>
                    <a:pt x="67" y="23"/>
                    <a:pt x="67" y="24"/>
                  </a:cubicBezTo>
                  <a:cubicBezTo>
                    <a:pt x="67" y="24"/>
                    <a:pt x="67" y="24"/>
                    <a:pt x="67" y="24"/>
                  </a:cubicBezTo>
                  <a:cubicBezTo>
                    <a:pt x="67" y="24"/>
                    <a:pt x="66" y="24"/>
                    <a:pt x="66" y="24"/>
                  </a:cubicBezTo>
                  <a:cubicBezTo>
                    <a:pt x="66" y="24"/>
                    <a:pt x="64" y="24"/>
                    <a:pt x="64" y="24"/>
                  </a:cubicBezTo>
                  <a:cubicBezTo>
                    <a:pt x="64" y="24"/>
                    <a:pt x="61" y="24"/>
                    <a:pt x="61" y="24"/>
                  </a:cubicBezTo>
                  <a:cubicBezTo>
                    <a:pt x="61" y="24"/>
                    <a:pt x="59" y="24"/>
                    <a:pt x="59" y="24"/>
                  </a:cubicBezTo>
                  <a:cubicBezTo>
                    <a:pt x="58" y="24"/>
                    <a:pt x="57" y="24"/>
                    <a:pt x="57" y="24"/>
                  </a:cubicBezTo>
                  <a:cubicBezTo>
                    <a:pt x="57" y="24"/>
                    <a:pt x="57" y="24"/>
                    <a:pt x="57" y="23"/>
                  </a:cubicBezTo>
                  <a:cubicBezTo>
                    <a:pt x="56" y="23"/>
                    <a:pt x="55" y="23"/>
                    <a:pt x="55" y="23"/>
                  </a:cubicBezTo>
                  <a:cubicBezTo>
                    <a:pt x="54" y="23"/>
                    <a:pt x="54" y="23"/>
                    <a:pt x="53" y="22"/>
                  </a:cubicBezTo>
                  <a:cubicBezTo>
                    <a:pt x="53" y="22"/>
                    <a:pt x="52" y="22"/>
                    <a:pt x="52" y="22"/>
                  </a:cubicBezTo>
                  <a:cubicBezTo>
                    <a:pt x="52" y="22"/>
                    <a:pt x="51" y="22"/>
                    <a:pt x="51" y="22"/>
                  </a:cubicBezTo>
                  <a:cubicBezTo>
                    <a:pt x="50" y="22"/>
                    <a:pt x="50" y="22"/>
                    <a:pt x="50" y="22"/>
                  </a:cubicBezTo>
                  <a:cubicBezTo>
                    <a:pt x="49" y="22"/>
                    <a:pt x="49" y="22"/>
                    <a:pt x="49" y="22"/>
                  </a:cubicBezTo>
                  <a:cubicBezTo>
                    <a:pt x="49" y="22"/>
                    <a:pt x="49" y="22"/>
                    <a:pt x="49" y="22"/>
                  </a:cubicBezTo>
                  <a:cubicBezTo>
                    <a:pt x="48" y="22"/>
                    <a:pt x="48" y="22"/>
                    <a:pt x="48" y="22"/>
                  </a:cubicBezTo>
                  <a:cubicBezTo>
                    <a:pt x="48" y="22"/>
                    <a:pt x="48" y="22"/>
                    <a:pt x="48" y="22"/>
                  </a:cubicBezTo>
                  <a:cubicBezTo>
                    <a:pt x="48" y="22"/>
                    <a:pt x="47" y="23"/>
                    <a:pt x="47" y="23"/>
                  </a:cubicBezTo>
                  <a:cubicBezTo>
                    <a:pt x="47" y="24"/>
                    <a:pt x="47" y="24"/>
                    <a:pt x="47" y="24"/>
                  </a:cubicBezTo>
                  <a:cubicBezTo>
                    <a:pt x="47" y="25"/>
                    <a:pt x="47" y="25"/>
                    <a:pt x="47" y="25"/>
                  </a:cubicBezTo>
                  <a:cubicBezTo>
                    <a:pt x="47" y="25"/>
                    <a:pt x="47" y="25"/>
                    <a:pt x="47" y="26"/>
                  </a:cubicBezTo>
                  <a:cubicBezTo>
                    <a:pt x="47" y="26"/>
                    <a:pt x="48" y="26"/>
                    <a:pt x="48" y="26"/>
                  </a:cubicBezTo>
                  <a:cubicBezTo>
                    <a:pt x="48" y="26"/>
                    <a:pt x="49" y="27"/>
                    <a:pt x="49" y="27"/>
                  </a:cubicBezTo>
                  <a:cubicBezTo>
                    <a:pt x="49" y="28"/>
                    <a:pt x="50" y="28"/>
                    <a:pt x="50" y="28"/>
                  </a:cubicBezTo>
                  <a:cubicBezTo>
                    <a:pt x="50" y="29"/>
                    <a:pt x="50" y="29"/>
                    <a:pt x="51" y="29"/>
                  </a:cubicBezTo>
                  <a:cubicBezTo>
                    <a:pt x="51" y="30"/>
                    <a:pt x="52" y="30"/>
                    <a:pt x="52" y="30"/>
                  </a:cubicBezTo>
                  <a:cubicBezTo>
                    <a:pt x="52" y="31"/>
                    <a:pt x="52" y="31"/>
                    <a:pt x="53" y="31"/>
                  </a:cubicBezTo>
                  <a:cubicBezTo>
                    <a:pt x="53" y="31"/>
                    <a:pt x="53" y="31"/>
                    <a:pt x="53" y="31"/>
                  </a:cubicBezTo>
                  <a:cubicBezTo>
                    <a:pt x="54" y="31"/>
                    <a:pt x="54" y="31"/>
                    <a:pt x="54" y="32"/>
                  </a:cubicBezTo>
                  <a:cubicBezTo>
                    <a:pt x="54" y="32"/>
                    <a:pt x="54" y="32"/>
                    <a:pt x="54" y="32"/>
                  </a:cubicBezTo>
                  <a:cubicBezTo>
                    <a:pt x="54" y="33"/>
                    <a:pt x="54" y="33"/>
                    <a:pt x="54" y="33"/>
                  </a:cubicBezTo>
                  <a:cubicBezTo>
                    <a:pt x="53" y="33"/>
                    <a:pt x="53" y="33"/>
                    <a:pt x="53" y="34"/>
                  </a:cubicBezTo>
                  <a:cubicBezTo>
                    <a:pt x="53" y="34"/>
                    <a:pt x="53" y="34"/>
                    <a:pt x="53" y="34"/>
                  </a:cubicBezTo>
                  <a:cubicBezTo>
                    <a:pt x="52" y="34"/>
                    <a:pt x="52" y="34"/>
                    <a:pt x="52" y="34"/>
                  </a:cubicBezTo>
                  <a:cubicBezTo>
                    <a:pt x="52" y="33"/>
                    <a:pt x="51" y="33"/>
                    <a:pt x="51" y="33"/>
                  </a:cubicBezTo>
                  <a:cubicBezTo>
                    <a:pt x="51" y="33"/>
                    <a:pt x="51" y="33"/>
                    <a:pt x="50" y="33"/>
                  </a:cubicBezTo>
                  <a:cubicBezTo>
                    <a:pt x="50" y="33"/>
                    <a:pt x="50" y="33"/>
                    <a:pt x="49" y="33"/>
                  </a:cubicBezTo>
                  <a:cubicBezTo>
                    <a:pt x="49" y="32"/>
                    <a:pt x="49" y="32"/>
                    <a:pt x="48" y="32"/>
                  </a:cubicBezTo>
                  <a:cubicBezTo>
                    <a:pt x="47" y="32"/>
                    <a:pt x="47" y="32"/>
                    <a:pt x="46" y="31"/>
                  </a:cubicBezTo>
                  <a:cubicBezTo>
                    <a:pt x="46" y="31"/>
                    <a:pt x="46" y="31"/>
                    <a:pt x="45" y="31"/>
                  </a:cubicBezTo>
                  <a:cubicBezTo>
                    <a:pt x="45" y="31"/>
                    <a:pt x="44" y="31"/>
                    <a:pt x="44" y="31"/>
                  </a:cubicBezTo>
                  <a:cubicBezTo>
                    <a:pt x="43" y="30"/>
                    <a:pt x="41" y="30"/>
                    <a:pt x="41" y="30"/>
                  </a:cubicBezTo>
                  <a:cubicBezTo>
                    <a:pt x="40" y="30"/>
                    <a:pt x="40" y="30"/>
                    <a:pt x="40" y="30"/>
                  </a:cubicBezTo>
                  <a:cubicBezTo>
                    <a:pt x="39" y="30"/>
                    <a:pt x="39" y="31"/>
                    <a:pt x="39" y="31"/>
                  </a:cubicBezTo>
                  <a:cubicBezTo>
                    <a:pt x="39" y="32"/>
                    <a:pt x="38" y="32"/>
                    <a:pt x="38" y="32"/>
                  </a:cubicBezTo>
                  <a:cubicBezTo>
                    <a:pt x="38" y="33"/>
                    <a:pt x="38" y="33"/>
                    <a:pt x="38" y="33"/>
                  </a:cubicBezTo>
                  <a:cubicBezTo>
                    <a:pt x="38" y="34"/>
                    <a:pt x="37" y="34"/>
                    <a:pt x="37" y="34"/>
                  </a:cubicBezTo>
                  <a:cubicBezTo>
                    <a:pt x="37" y="34"/>
                    <a:pt x="37" y="35"/>
                    <a:pt x="37" y="35"/>
                  </a:cubicBezTo>
                  <a:cubicBezTo>
                    <a:pt x="37" y="35"/>
                    <a:pt x="36" y="35"/>
                    <a:pt x="36" y="36"/>
                  </a:cubicBezTo>
                  <a:cubicBezTo>
                    <a:pt x="36" y="36"/>
                    <a:pt x="36" y="36"/>
                    <a:pt x="36" y="36"/>
                  </a:cubicBezTo>
                  <a:cubicBezTo>
                    <a:pt x="36" y="37"/>
                    <a:pt x="35" y="38"/>
                    <a:pt x="35" y="38"/>
                  </a:cubicBezTo>
                  <a:cubicBezTo>
                    <a:pt x="35" y="38"/>
                    <a:pt x="35" y="39"/>
                    <a:pt x="35" y="39"/>
                  </a:cubicBezTo>
                  <a:cubicBezTo>
                    <a:pt x="35" y="39"/>
                    <a:pt x="35" y="39"/>
                    <a:pt x="35" y="40"/>
                  </a:cubicBezTo>
                  <a:cubicBezTo>
                    <a:pt x="35" y="40"/>
                    <a:pt x="35" y="41"/>
                    <a:pt x="35" y="41"/>
                  </a:cubicBezTo>
                  <a:cubicBezTo>
                    <a:pt x="35" y="41"/>
                    <a:pt x="35" y="42"/>
                    <a:pt x="35" y="42"/>
                  </a:cubicBezTo>
                  <a:cubicBezTo>
                    <a:pt x="34" y="42"/>
                    <a:pt x="34" y="43"/>
                    <a:pt x="35" y="43"/>
                  </a:cubicBezTo>
                  <a:cubicBezTo>
                    <a:pt x="35" y="43"/>
                    <a:pt x="35" y="44"/>
                    <a:pt x="35" y="44"/>
                  </a:cubicBezTo>
                  <a:cubicBezTo>
                    <a:pt x="35" y="44"/>
                    <a:pt x="34" y="45"/>
                    <a:pt x="34" y="45"/>
                  </a:cubicBezTo>
                  <a:cubicBezTo>
                    <a:pt x="34" y="46"/>
                    <a:pt x="35" y="46"/>
                    <a:pt x="34" y="46"/>
                  </a:cubicBezTo>
                  <a:cubicBezTo>
                    <a:pt x="34" y="47"/>
                    <a:pt x="34" y="47"/>
                    <a:pt x="34" y="47"/>
                  </a:cubicBezTo>
                  <a:cubicBezTo>
                    <a:pt x="34" y="48"/>
                    <a:pt x="34" y="49"/>
                    <a:pt x="34" y="49"/>
                  </a:cubicBezTo>
                  <a:cubicBezTo>
                    <a:pt x="34" y="49"/>
                    <a:pt x="34" y="49"/>
                    <a:pt x="35" y="50"/>
                  </a:cubicBezTo>
                  <a:cubicBezTo>
                    <a:pt x="35" y="51"/>
                    <a:pt x="35" y="50"/>
                    <a:pt x="35" y="51"/>
                  </a:cubicBezTo>
                  <a:cubicBezTo>
                    <a:pt x="34" y="52"/>
                    <a:pt x="34" y="53"/>
                    <a:pt x="34" y="53"/>
                  </a:cubicBezTo>
                  <a:cubicBezTo>
                    <a:pt x="34" y="54"/>
                    <a:pt x="35" y="55"/>
                    <a:pt x="35" y="55"/>
                  </a:cubicBezTo>
                  <a:cubicBezTo>
                    <a:pt x="35" y="56"/>
                    <a:pt x="35" y="56"/>
                    <a:pt x="35" y="57"/>
                  </a:cubicBezTo>
                  <a:cubicBezTo>
                    <a:pt x="35" y="57"/>
                    <a:pt x="36" y="58"/>
                    <a:pt x="36" y="58"/>
                  </a:cubicBezTo>
                  <a:cubicBezTo>
                    <a:pt x="36" y="58"/>
                    <a:pt x="36" y="59"/>
                    <a:pt x="36" y="59"/>
                  </a:cubicBezTo>
                  <a:cubicBezTo>
                    <a:pt x="37" y="59"/>
                    <a:pt x="37" y="59"/>
                    <a:pt x="37" y="60"/>
                  </a:cubicBezTo>
                  <a:cubicBezTo>
                    <a:pt x="37" y="60"/>
                    <a:pt x="37" y="61"/>
                    <a:pt x="38" y="61"/>
                  </a:cubicBezTo>
                  <a:cubicBezTo>
                    <a:pt x="38" y="61"/>
                    <a:pt x="39" y="62"/>
                    <a:pt x="39" y="62"/>
                  </a:cubicBezTo>
                  <a:cubicBezTo>
                    <a:pt x="39" y="62"/>
                    <a:pt x="40" y="63"/>
                    <a:pt x="40" y="64"/>
                  </a:cubicBezTo>
                  <a:cubicBezTo>
                    <a:pt x="41" y="64"/>
                    <a:pt x="41" y="64"/>
                    <a:pt x="41" y="65"/>
                  </a:cubicBezTo>
                  <a:cubicBezTo>
                    <a:pt x="41" y="65"/>
                    <a:pt x="42" y="65"/>
                    <a:pt x="42" y="65"/>
                  </a:cubicBezTo>
                  <a:cubicBezTo>
                    <a:pt x="42" y="65"/>
                    <a:pt x="41" y="65"/>
                    <a:pt x="41" y="65"/>
                  </a:cubicBezTo>
                  <a:cubicBezTo>
                    <a:pt x="41" y="65"/>
                    <a:pt x="41" y="65"/>
                    <a:pt x="41" y="65"/>
                  </a:cubicBezTo>
                  <a:cubicBezTo>
                    <a:pt x="40" y="65"/>
                    <a:pt x="39" y="64"/>
                    <a:pt x="39" y="64"/>
                  </a:cubicBezTo>
                  <a:cubicBezTo>
                    <a:pt x="38" y="64"/>
                    <a:pt x="37" y="63"/>
                    <a:pt x="37" y="63"/>
                  </a:cubicBezTo>
                  <a:cubicBezTo>
                    <a:pt x="36" y="62"/>
                    <a:pt x="36" y="62"/>
                    <a:pt x="35" y="62"/>
                  </a:cubicBezTo>
                  <a:cubicBezTo>
                    <a:pt x="34" y="62"/>
                    <a:pt x="34" y="62"/>
                    <a:pt x="34" y="61"/>
                  </a:cubicBezTo>
                  <a:cubicBezTo>
                    <a:pt x="33" y="61"/>
                    <a:pt x="32" y="61"/>
                    <a:pt x="31" y="60"/>
                  </a:cubicBezTo>
                  <a:cubicBezTo>
                    <a:pt x="30" y="59"/>
                    <a:pt x="29" y="59"/>
                    <a:pt x="28" y="59"/>
                  </a:cubicBezTo>
                  <a:cubicBezTo>
                    <a:pt x="27" y="59"/>
                    <a:pt x="27" y="58"/>
                    <a:pt x="26" y="58"/>
                  </a:cubicBezTo>
                  <a:cubicBezTo>
                    <a:pt x="26" y="57"/>
                    <a:pt x="25" y="56"/>
                    <a:pt x="25" y="55"/>
                  </a:cubicBezTo>
                  <a:cubicBezTo>
                    <a:pt x="25" y="55"/>
                    <a:pt x="25" y="53"/>
                    <a:pt x="25" y="53"/>
                  </a:cubicBezTo>
                  <a:cubicBezTo>
                    <a:pt x="25" y="53"/>
                    <a:pt x="25" y="52"/>
                    <a:pt x="25" y="51"/>
                  </a:cubicBezTo>
                  <a:cubicBezTo>
                    <a:pt x="25" y="51"/>
                    <a:pt x="25" y="50"/>
                    <a:pt x="25" y="50"/>
                  </a:cubicBezTo>
                  <a:cubicBezTo>
                    <a:pt x="25" y="49"/>
                    <a:pt x="26" y="48"/>
                    <a:pt x="26" y="47"/>
                  </a:cubicBezTo>
                  <a:cubicBezTo>
                    <a:pt x="26" y="47"/>
                    <a:pt x="27" y="46"/>
                    <a:pt x="27" y="46"/>
                  </a:cubicBezTo>
                  <a:cubicBezTo>
                    <a:pt x="27" y="45"/>
                    <a:pt x="28" y="44"/>
                    <a:pt x="28" y="44"/>
                  </a:cubicBezTo>
                  <a:cubicBezTo>
                    <a:pt x="28" y="44"/>
                    <a:pt x="29" y="42"/>
                    <a:pt x="29" y="42"/>
                  </a:cubicBezTo>
                  <a:cubicBezTo>
                    <a:pt x="29" y="41"/>
                    <a:pt x="30" y="40"/>
                    <a:pt x="30" y="39"/>
                  </a:cubicBezTo>
                  <a:cubicBezTo>
                    <a:pt x="30" y="39"/>
                    <a:pt x="31" y="38"/>
                    <a:pt x="31" y="38"/>
                  </a:cubicBezTo>
                  <a:cubicBezTo>
                    <a:pt x="31" y="37"/>
                    <a:pt x="32" y="36"/>
                    <a:pt x="33" y="36"/>
                  </a:cubicBezTo>
                  <a:cubicBezTo>
                    <a:pt x="33" y="35"/>
                    <a:pt x="33" y="34"/>
                    <a:pt x="33" y="34"/>
                  </a:cubicBezTo>
                  <a:cubicBezTo>
                    <a:pt x="33" y="34"/>
                    <a:pt x="33" y="34"/>
                    <a:pt x="33" y="33"/>
                  </a:cubicBezTo>
                  <a:cubicBezTo>
                    <a:pt x="33" y="33"/>
                    <a:pt x="32" y="33"/>
                    <a:pt x="32" y="34"/>
                  </a:cubicBezTo>
                  <a:cubicBezTo>
                    <a:pt x="32" y="34"/>
                    <a:pt x="30" y="34"/>
                    <a:pt x="30" y="34"/>
                  </a:cubicBezTo>
                  <a:cubicBezTo>
                    <a:pt x="30" y="34"/>
                    <a:pt x="29" y="35"/>
                    <a:pt x="29" y="35"/>
                  </a:cubicBezTo>
                  <a:cubicBezTo>
                    <a:pt x="28" y="35"/>
                    <a:pt x="27" y="36"/>
                    <a:pt x="27" y="36"/>
                  </a:cubicBezTo>
                  <a:cubicBezTo>
                    <a:pt x="27" y="36"/>
                    <a:pt x="27" y="36"/>
                    <a:pt x="26" y="36"/>
                  </a:cubicBezTo>
                  <a:cubicBezTo>
                    <a:pt x="26" y="36"/>
                    <a:pt x="26" y="37"/>
                    <a:pt x="25" y="37"/>
                  </a:cubicBezTo>
                  <a:cubicBezTo>
                    <a:pt x="25" y="37"/>
                    <a:pt x="25" y="37"/>
                    <a:pt x="24" y="37"/>
                  </a:cubicBezTo>
                  <a:cubicBezTo>
                    <a:pt x="24" y="38"/>
                    <a:pt x="23" y="38"/>
                    <a:pt x="23" y="38"/>
                  </a:cubicBezTo>
                  <a:cubicBezTo>
                    <a:pt x="22" y="39"/>
                    <a:pt x="22" y="39"/>
                    <a:pt x="21" y="39"/>
                  </a:cubicBezTo>
                  <a:cubicBezTo>
                    <a:pt x="21" y="39"/>
                    <a:pt x="21" y="39"/>
                    <a:pt x="20" y="40"/>
                  </a:cubicBezTo>
                  <a:cubicBezTo>
                    <a:pt x="20" y="40"/>
                    <a:pt x="19" y="40"/>
                    <a:pt x="19" y="40"/>
                  </a:cubicBezTo>
                  <a:cubicBezTo>
                    <a:pt x="19" y="40"/>
                    <a:pt x="19" y="40"/>
                    <a:pt x="18" y="40"/>
                  </a:cubicBezTo>
                  <a:cubicBezTo>
                    <a:pt x="18" y="41"/>
                    <a:pt x="17" y="41"/>
                    <a:pt x="16" y="41"/>
                  </a:cubicBezTo>
                  <a:cubicBezTo>
                    <a:pt x="16" y="40"/>
                    <a:pt x="15" y="40"/>
                    <a:pt x="15" y="40"/>
                  </a:cubicBezTo>
                  <a:cubicBezTo>
                    <a:pt x="14" y="40"/>
                    <a:pt x="12" y="40"/>
                    <a:pt x="12" y="40"/>
                  </a:cubicBezTo>
                  <a:cubicBezTo>
                    <a:pt x="12" y="40"/>
                    <a:pt x="10" y="40"/>
                    <a:pt x="10" y="40"/>
                  </a:cubicBezTo>
                  <a:cubicBezTo>
                    <a:pt x="10" y="40"/>
                    <a:pt x="9" y="40"/>
                    <a:pt x="8" y="39"/>
                  </a:cubicBezTo>
                  <a:cubicBezTo>
                    <a:pt x="8" y="39"/>
                    <a:pt x="6" y="38"/>
                    <a:pt x="6" y="38"/>
                  </a:cubicBezTo>
                  <a:cubicBezTo>
                    <a:pt x="5" y="38"/>
                    <a:pt x="4" y="37"/>
                    <a:pt x="3" y="37"/>
                  </a:cubicBezTo>
                  <a:cubicBezTo>
                    <a:pt x="3" y="36"/>
                    <a:pt x="2" y="35"/>
                    <a:pt x="2" y="35"/>
                  </a:cubicBezTo>
                  <a:cubicBezTo>
                    <a:pt x="2" y="35"/>
                    <a:pt x="2" y="34"/>
                    <a:pt x="1" y="34"/>
                  </a:cubicBezTo>
                  <a:cubicBezTo>
                    <a:pt x="1" y="33"/>
                    <a:pt x="1" y="33"/>
                    <a:pt x="0" y="32"/>
                  </a:cubicBezTo>
                  <a:cubicBezTo>
                    <a:pt x="0" y="32"/>
                    <a:pt x="0" y="31"/>
                    <a:pt x="0" y="31"/>
                  </a:cubicBezTo>
                  <a:cubicBezTo>
                    <a:pt x="0" y="31"/>
                    <a:pt x="0" y="31"/>
                    <a:pt x="0" y="31"/>
                  </a:cubicBezTo>
                  <a:cubicBezTo>
                    <a:pt x="0" y="31"/>
                    <a:pt x="1" y="31"/>
                    <a:pt x="1" y="31"/>
                  </a:cubicBezTo>
                  <a:cubicBezTo>
                    <a:pt x="1" y="31"/>
                    <a:pt x="0" y="31"/>
                    <a:pt x="1" y="31"/>
                  </a:cubicBezTo>
                  <a:cubicBezTo>
                    <a:pt x="1" y="32"/>
                    <a:pt x="1" y="32"/>
                    <a:pt x="2" y="32"/>
                  </a:cubicBezTo>
                  <a:cubicBezTo>
                    <a:pt x="2" y="33"/>
                    <a:pt x="2" y="33"/>
                    <a:pt x="2" y="33"/>
                  </a:cubicBezTo>
                  <a:cubicBezTo>
                    <a:pt x="2" y="33"/>
                    <a:pt x="2" y="33"/>
                    <a:pt x="3" y="34"/>
                  </a:cubicBezTo>
                  <a:cubicBezTo>
                    <a:pt x="4" y="34"/>
                    <a:pt x="5" y="35"/>
                    <a:pt x="5" y="35"/>
                  </a:cubicBezTo>
                  <a:cubicBezTo>
                    <a:pt x="5" y="35"/>
                    <a:pt x="7" y="35"/>
                    <a:pt x="7" y="35"/>
                  </a:cubicBezTo>
                  <a:cubicBezTo>
                    <a:pt x="8" y="36"/>
                    <a:pt x="10" y="36"/>
                    <a:pt x="10" y="36"/>
                  </a:cubicBezTo>
                  <a:cubicBezTo>
                    <a:pt x="10" y="36"/>
                    <a:pt x="12" y="36"/>
                    <a:pt x="12" y="36"/>
                  </a:cubicBezTo>
                  <a:cubicBezTo>
                    <a:pt x="13" y="36"/>
                    <a:pt x="14" y="36"/>
                    <a:pt x="14" y="36"/>
                  </a:cubicBezTo>
                  <a:cubicBezTo>
                    <a:pt x="14" y="36"/>
                    <a:pt x="15" y="36"/>
                    <a:pt x="15" y="36"/>
                  </a:cubicBezTo>
                  <a:cubicBezTo>
                    <a:pt x="15" y="36"/>
                    <a:pt x="15" y="36"/>
                    <a:pt x="15" y="36"/>
                  </a:cubicBezTo>
                  <a:cubicBezTo>
                    <a:pt x="15" y="36"/>
                    <a:pt x="15" y="36"/>
                    <a:pt x="15" y="36"/>
                  </a:cubicBezTo>
                  <a:cubicBezTo>
                    <a:pt x="16" y="36"/>
                    <a:pt x="16" y="36"/>
                    <a:pt x="16" y="35"/>
                  </a:cubicBezTo>
                  <a:cubicBezTo>
                    <a:pt x="16" y="35"/>
                    <a:pt x="17" y="35"/>
                    <a:pt x="17" y="35"/>
                  </a:cubicBezTo>
                  <a:cubicBezTo>
                    <a:pt x="17" y="35"/>
                    <a:pt x="18" y="35"/>
                    <a:pt x="18" y="35"/>
                  </a:cubicBezTo>
                  <a:cubicBezTo>
                    <a:pt x="18" y="35"/>
                    <a:pt x="20" y="34"/>
                    <a:pt x="21" y="34"/>
                  </a:cubicBezTo>
                  <a:cubicBezTo>
                    <a:pt x="21" y="33"/>
                    <a:pt x="22" y="33"/>
                    <a:pt x="22" y="33"/>
                  </a:cubicBezTo>
                  <a:cubicBezTo>
                    <a:pt x="22" y="33"/>
                    <a:pt x="24" y="32"/>
                    <a:pt x="24" y="31"/>
                  </a:cubicBezTo>
                  <a:cubicBezTo>
                    <a:pt x="25" y="31"/>
                    <a:pt x="26" y="30"/>
                    <a:pt x="26" y="30"/>
                  </a:cubicBezTo>
                  <a:cubicBezTo>
                    <a:pt x="26" y="30"/>
                    <a:pt x="26" y="29"/>
                    <a:pt x="25" y="29"/>
                  </a:cubicBezTo>
                  <a:cubicBezTo>
                    <a:pt x="24" y="29"/>
                    <a:pt x="22" y="29"/>
                    <a:pt x="22" y="29"/>
                  </a:cubicBezTo>
                  <a:cubicBezTo>
                    <a:pt x="22" y="29"/>
                    <a:pt x="20" y="29"/>
                    <a:pt x="20" y="29"/>
                  </a:cubicBezTo>
                  <a:cubicBezTo>
                    <a:pt x="19" y="28"/>
                    <a:pt x="18" y="28"/>
                    <a:pt x="17" y="28"/>
                  </a:cubicBezTo>
                  <a:cubicBezTo>
                    <a:pt x="17" y="28"/>
                    <a:pt x="16" y="29"/>
                    <a:pt x="15" y="28"/>
                  </a:cubicBezTo>
                  <a:cubicBezTo>
                    <a:pt x="15" y="27"/>
                    <a:pt x="14" y="27"/>
                    <a:pt x="14" y="27"/>
                  </a:cubicBezTo>
                  <a:cubicBezTo>
                    <a:pt x="14" y="27"/>
                    <a:pt x="13" y="25"/>
                    <a:pt x="13" y="25"/>
                  </a:cubicBezTo>
                  <a:cubicBezTo>
                    <a:pt x="13" y="24"/>
                    <a:pt x="13" y="23"/>
                    <a:pt x="13" y="23"/>
                  </a:cubicBezTo>
                  <a:cubicBezTo>
                    <a:pt x="13" y="22"/>
                    <a:pt x="13" y="21"/>
                    <a:pt x="13" y="20"/>
                  </a:cubicBezTo>
                  <a:cubicBezTo>
                    <a:pt x="13" y="20"/>
                    <a:pt x="13" y="18"/>
                    <a:pt x="14" y="18"/>
                  </a:cubicBezTo>
                  <a:cubicBezTo>
                    <a:pt x="14" y="17"/>
                    <a:pt x="15" y="17"/>
                    <a:pt x="15" y="18"/>
                  </a:cubicBezTo>
                  <a:cubicBezTo>
                    <a:pt x="16" y="18"/>
                    <a:pt x="17" y="18"/>
                    <a:pt x="18" y="19"/>
                  </a:cubicBezTo>
                  <a:cubicBezTo>
                    <a:pt x="18" y="19"/>
                    <a:pt x="20" y="20"/>
                    <a:pt x="20" y="20"/>
                  </a:cubicBezTo>
                  <a:cubicBezTo>
                    <a:pt x="21" y="21"/>
                    <a:pt x="22" y="21"/>
                    <a:pt x="23" y="22"/>
                  </a:cubicBezTo>
                  <a:cubicBezTo>
                    <a:pt x="23" y="22"/>
                    <a:pt x="26" y="23"/>
                    <a:pt x="26" y="23"/>
                  </a:cubicBezTo>
                  <a:cubicBezTo>
                    <a:pt x="27" y="23"/>
                    <a:pt x="27" y="23"/>
                    <a:pt x="28" y="23"/>
                  </a:cubicBezTo>
                  <a:cubicBezTo>
                    <a:pt x="28" y="23"/>
                    <a:pt x="31" y="24"/>
                    <a:pt x="31" y="24"/>
                  </a:cubicBezTo>
                  <a:cubicBezTo>
                    <a:pt x="31" y="24"/>
                    <a:pt x="32" y="25"/>
                    <a:pt x="32" y="24"/>
                  </a:cubicBezTo>
                  <a:cubicBezTo>
                    <a:pt x="33" y="24"/>
                    <a:pt x="33" y="24"/>
                    <a:pt x="33" y="24"/>
                  </a:cubicBezTo>
                  <a:cubicBezTo>
                    <a:pt x="33" y="24"/>
                    <a:pt x="35" y="23"/>
                    <a:pt x="36" y="22"/>
                  </a:cubicBezTo>
                  <a:cubicBezTo>
                    <a:pt x="36" y="22"/>
                    <a:pt x="37" y="21"/>
                    <a:pt x="38" y="21"/>
                  </a:cubicBezTo>
                  <a:cubicBezTo>
                    <a:pt x="38" y="21"/>
                    <a:pt x="39" y="20"/>
                    <a:pt x="39" y="19"/>
                  </a:cubicBezTo>
                  <a:cubicBezTo>
                    <a:pt x="39" y="19"/>
                    <a:pt x="40" y="19"/>
                    <a:pt x="41" y="18"/>
                  </a:cubicBezTo>
                  <a:cubicBezTo>
                    <a:pt x="41" y="18"/>
                    <a:pt x="41" y="18"/>
                    <a:pt x="41" y="18"/>
                  </a:cubicBezTo>
                  <a:cubicBezTo>
                    <a:pt x="41" y="18"/>
                    <a:pt x="42" y="17"/>
                    <a:pt x="42" y="17"/>
                  </a:cubicBezTo>
                  <a:cubicBezTo>
                    <a:pt x="42" y="17"/>
                    <a:pt x="42" y="17"/>
                    <a:pt x="42" y="16"/>
                  </a:cubicBezTo>
                  <a:cubicBezTo>
                    <a:pt x="43" y="16"/>
                    <a:pt x="43" y="15"/>
                    <a:pt x="43" y="15"/>
                  </a:cubicBezTo>
                  <a:cubicBezTo>
                    <a:pt x="44" y="15"/>
                    <a:pt x="44" y="15"/>
                    <a:pt x="44" y="15"/>
                  </a:cubicBezTo>
                  <a:cubicBezTo>
                    <a:pt x="45" y="15"/>
                    <a:pt x="45" y="15"/>
                    <a:pt x="45" y="14"/>
                  </a:cubicBezTo>
                  <a:cubicBezTo>
                    <a:pt x="45" y="13"/>
                    <a:pt x="46" y="13"/>
                    <a:pt x="45" y="12"/>
                  </a:cubicBezTo>
                  <a:cubicBezTo>
                    <a:pt x="45" y="12"/>
                    <a:pt x="45" y="12"/>
                    <a:pt x="46" y="11"/>
                  </a:cubicBezTo>
                  <a:cubicBezTo>
                    <a:pt x="46" y="11"/>
                    <a:pt x="46" y="10"/>
                    <a:pt x="4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61" name="矩形 60">
            <a:extLst>
              <a:ext uri="{FF2B5EF4-FFF2-40B4-BE49-F238E27FC236}">
                <a16:creationId xmlns:a16="http://schemas.microsoft.com/office/drawing/2014/main" xmlns="" id="{02742E61-B89C-4B5F-A9F0-A44D03F22F84}"/>
              </a:ext>
            </a:extLst>
          </p:cNvPr>
          <p:cNvSpPr/>
          <p:nvPr/>
        </p:nvSpPr>
        <p:spPr>
          <a:xfrm>
            <a:off x="5710159" y="3601814"/>
            <a:ext cx="77756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ACADF9AD-AA8B-414E-B9D0-A5D441BA48E2}"/>
              </a:ext>
            </a:extLst>
          </p:cNvPr>
          <p:cNvSpPr/>
          <p:nvPr/>
        </p:nvSpPr>
        <p:spPr>
          <a:xfrm>
            <a:off x="4946404" y="3954701"/>
            <a:ext cx="2298575" cy="369332"/>
          </a:xfrm>
          <a:prstGeom prst="roundRect">
            <a:avLst>
              <a:gd name="adj" fmla="val 5000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 name="圆: 空心 61">
            <a:extLst>
              <a:ext uri="{FF2B5EF4-FFF2-40B4-BE49-F238E27FC236}">
                <a16:creationId xmlns:a16="http://schemas.microsoft.com/office/drawing/2014/main" xmlns="" id="{BE330D99-6F4E-4F5F-836B-607CA39B3B06}"/>
              </a:ext>
            </a:extLst>
          </p:cNvPr>
          <p:cNvSpPr/>
          <p:nvPr/>
        </p:nvSpPr>
        <p:spPr>
          <a:xfrm>
            <a:off x="694840" y="-1463040"/>
            <a:ext cx="10835482" cy="10835482"/>
          </a:xfrm>
          <a:prstGeom prst="donut">
            <a:avLst>
              <a:gd name="adj" fmla="val 1804"/>
            </a:avLst>
          </a:prstGeom>
          <a:gradFill>
            <a:gsLst>
              <a:gs pos="100000">
                <a:schemeClr val="accent1">
                  <a:alpha val="0"/>
                </a:schemeClr>
              </a:gs>
              <a:gs pos="54000">
                <a:schemeClr val="bg1">
                  <a:alpha val="58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19835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F7B207A9-8178-4438-A175-6C091FCF472F}"/>
              </a:ext>
            </a:extLst>
          </p:cNvPr>
          <p:cNvSpPr/>
          <p:nvPr/>
        </p:nvSpPr>
        <p:spPr>
          <a:xfrm>
            <a:off x="0" y="4439920"/>
            <a:ext cx="12192000" cy="2418079"/>
          </a:xfrm>
          <a:prstGeom prst="rect">
            <a:avLst/>
          </a:prstGeom>
          <a:gradFill flip="none" rotWithShape="1">
            <a:gsLst>
              <a:gs pos="0">
                <a:schemeClr val="accent1"/>
              </a:gs>
              <a:gs pos="100000">
                <a:schemeClr val="accent4"/>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矩形 18">
            <a:extLst>
              <a:ext uri="{FF2B5EF4-FFF2-40B4-BE49-F238E27FC236}">
                <a16:creationId xmlns:a16="http://schemas.microsoft.com/office/drawing/2014/main" xmlns="" id="{D7D7F9B2-2970-4F2F-A80E-AACC200736BE}"/>
              </a:ext>
            </a:extLst>
          </p:cNvPr>
          <p:cNvSpPr/>
          <p:nvPr/>
        </p:nvSpPr>
        <p:spPr>
          <a:xfrm>
            <a:off x="10933785" y="6413097"/>
            <a:ext cx="633507" cy="307777"/>
          </a:xfrm>
          <a:prstGeom prst="rect">
            <a:avLst/>
          </a:prstGeom>
        </p:spPr>
        <p:txBody>
          <a:bodyPr wrap="none">
            <a:spAutoFit/>
          </a:bodyPr>
          <a:lstStyle/>
          <a:p>
            <a:r>
              <a:rPr lang="en-US" altLang="zh-CN" sz="1400" dirty="0">
                <a:solidFill>
                  <a:schemeClr val="bg1"/>
                </a:solidFill>
              </a:rPr>
              <a:t>TJPU</a:t>
            </a:r>
            <a:endParaRPr lang="zh-CN" altLang="en-US" sz="1400" dirty="0">
              <a:solidFill>
                <a:schemeClr val="bg1"/>
              </a:solidFill>
            </a:endParaRPr>
          </a:p>
        </p:txBody>
      </p:sp>
      <p:sp>
        <p:nvSpPr>
          <p:cNvPr id="21" name="矩形: 圆角 20">
            <a:extLst>
              <a:ext uri="{FF2B5EF4-FFF2-40B4-BE49-F238E27FC236}">
                <a16:creationId xmlns:a16="http://schemas.microsoft.com/office/drawing/2014/main" xmlns="" id="{9B1DB306-01F1-4653-8936-5E8279D0A44C}"/>
              </a:ext>
            </a:extLst>
          </p:cNvPr>
          <p:cNvSpPr/>
          <p:nvPr/>
        </p:nvSpPr>
        <p:spPr>
          <a:xfrm flipH="1">
            <a:off x="695324" y="539523"/>
            <a:ext cx="10801350" cy="5414764"/>
          </a:xfrm>
          <a:prstGeom prst="roundRect">
            <a:avLst>
              <a:gd name="adj" fmla="val 5622"/>
            </a:avLst>
          </a:prstGeom>
          <a:solidFill>
            <a:schemeClr val="bg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 name="图片 62" descr="图片包含 天空, 户外, 轨道, 场景&#10;&#10;已生成极高可信度的说明">
            <a:extLst>
              <a:ext uri="{FF2B5EF4-FFF2-40B4-BE49-F238E27FC236}">
                <a16:creationId xmlns:a16="http://schemas.microsoft.com/office/drawing/2014/main" xmlns="" id="{4BFC90D5-3A20-4DE3-B7E2-A7221D0B0DF2}"/>
              </a:ext>
            </a:extLst>
          </p:cNvPr>
          <p:cNvPicPr>
            <a:picLocks noChangeAspect="1"/>
          </p:cNvPicPr>
          <p:nvPr/>
        </p:nvPicPr>
        <p:blipFill rotWithShape="1">
          <a:blip r:embed="rId2">
            <a:extLst>
              <a:ext uri="{28A0092B-C50C-407E-A947-70E740481C1C}">
                <a14:useLocalDpi xmlns:a14="http://schemas.microsoft.com/office/drawing/2010/main" val="0"/>
              </a:ext>
            </a:extLst>
          </a:blip>
          <a:srcRect t="55028" b="19900"/>
          <a:stretch/>
        </p:blipFill>
        <p:spPr>
          <a:xfrm>
            <a:off x="695324" y="539523"/>
            <a:ext cx="10801350" cy="1991648"/>
          </a:xfrm>
          <a:prstGeom prst="round2SameRect">
            <a:avLst>
              <a:gd name="adj1" fmla="val 12670"/>
              <a:gd name="adj2" fmla="val 0"/>
            </a:avLst>
          </a:prstGeom>
        </p:spPr>
      </p:pic>
      <p:sp>
        <p:nvSpPr>
          <p:cNvPr id="23" name="矩形: 圆角 22">
            <a:extLst>
              <a:ext uri="{FF2B5EF4-FFF2-40B4-BE49-F238E27FC236}">
                <a16:creationId xmlns:a16="http://schemas.microsoft.com/office/drawing/2014/main" xmlns="" id="{C2088AAD-6E3A-42C4-87C7-E7FB3A3897FA}"/>
              </a:ext>
            </a:extLst>
          </p:cNvPr>
          <p:cNvSpPr/>
          <p:nvPr/>
        </p:nvSpPr>
        <p:spPr>
          <a:xfrm>
            <a:off x="4635730" y="5047125"/>
            <a:ext cx="2893627" cy="461665"/>
          </a:xfrm>
          <a:prstGeom prst="roundRect">
            <a:avLst>
              <a:gd name="adj" fmla="val 50000"/>
            </a:avLst>
          </a:prstGeom>
          <a:gradFill flip="none" rotWithShape="1">
            <a:gsLst>
              <a:gs pos="0">
                <a:schemeClr val="accent1"/>
              </a:gs>
              <a:gs pos="10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23">
            <a:extLst>
              <a:ext uri="{FF2B5EF4-FFF2-40B4-BE49-F238E27FC236}">
                <a16:creationId xmlns:a16="http://schemas.microsoft.com/office/drawing/2014/main" xmlns="" id="{D52CB6C9-7254-4189-8ABF-BDFFBBC531AD}"/>
              </a:ext>
            </a:extLst>
          </p:cNvPr>
          <p:cNvSpPr txBox="1"/>
          <p:nvPr/>
        </p:nvSpPr>
        <p:spPr>
          <a:xfrm>
            <a:off x="4860578" y="5048869"/>
            <a:ext cx="2470843" cy="461665"/>
          </a:xfrm>
          <a:prstGeom prst="rect">
            <a:avLst/>
          </a:prstGeom>
          <a:noFill/>
        </p:spPr>
        <p:txBody>
          <a:bodyPr wrap="square" rtlCol="0">
            <a:spAutoFit/>
          </a:bodyPr>
          <a:lstStyle/>
          <a:p>
            <a:r>
              <a:rPr lang="zh-CN" altLang="en-US" sz="2400" dirty="0">
                <a:solidFill>
                  <a:schemeClr val="bg1"/>
                </a:solidFill>
                <a:cs typeface="+mn-ea"/>
                <a:sym typeface="+mn-lt"/>
              </a:rPr>
              <a:t>汇报人：朱伟盛</a:t>
            </a:r>
            <a:endParaRPr lang="en-US" altLang="zh-CN" sz="2400" dirty="0">
              <a:solidFill>
                <a:schemeClr val="bg1"/>
              </a:solidFill>
              <a:cs typeface="+mn-ea"/>
              <a:sym typeface="+mn-lt"/>
            </a:endParaRPr>
          </a:p>
        </p:txBody>
      </p:sp>
      <p:grpSp>
        <p:nvGrpSpPr>
          <p:cNvPr id="56" name="组合 55">
            <a:extLst>
              <a:ext uri="{FF2B5EF4-FFF2-40B4-BE49-F238E27FC236}">
                <a16:creationId xmlns:a16="http://schemas.microsoft.com/office/drawing/2014/main" xmlns="" id="{35DFDB42-D039-474F-ADF2-C4F3ED867BF7}"/>
              </a:ext>
            </a:extLst>
          </p:cNvPr>
          <p:cNvGrpSpPr/>
          <p:nvPr/>
        </p:nvGrpSpPr>
        <p:grpSpPr>
          <a:xfrm>
            <a:off x="2144506" y="5020301"/>
            <a:ext cx="2815356" cy="2822534"/>
            <a:chOff x="9713663" y="265785"/>
            <a:chExt cx="416398" cy="417460"/>
          </a:xfrm>
          <a:solidFill>
            <a:schemeClr val="bg1">
              <a:alpha val="20000"/>
            </a:schemeClr>
          </a:solidFill>
        </p:grpSpPr>
        <p:sp>
          <p:nvSpPr>
            <p:cNvPr id="57" name="îṩḻîḍê">
              <a:extLst>
                <a:ext uri="{FF2B5EF4-FFF2-40B4-BE49-F238E27FC236}">
                  <a16:creationId xmlns:a16="http://schemas.microsoft.com/office/drawing/2014/main" xmlns="" id="{D10913BF-5357-4F8D-9BBD-A2D9C9048474}"/>
                </a:ext>
              </a:extLst>
            </p:cNvPr>
            <p:cNvSpPr/>
            <p:nvPr userDrawn="1"/>
          </p:nvSpPr>
          <p:spPr bwMode="auto">
            <a:xfrm>
              <a:off x="9713663" y="265785"/>
              <a:ext cx="416398" cy="417460"/>
            </a:xfrm>
            <a:custGeom>
              <a:avLst/>
              <a:gdLst>
                <a:gd name="T0" fmla="*/ 221 w 443"/>
                <a:gd name="T1" fmla="*/ 8 h 442"/>
                <a:gd name="T2" fmla="*/ 434 w 443"/>
                <a:gd name="T3" fmla="*/ 221 h 442"/>
                <a:gd name="T4" fmla="*/ 221 w 443"/>
                <a:gd name="T5" fmla="*/ 434 h 442"/>
                <a:gd name="T6" fmla="*/ 9 w 443"/>
                <a:gd name="T7" fmla="*/ 221 h 442"/>
                <a:gd name="T8" fmla="*/ 221 w 443"/>
                <a:gd name="T9" fmla="*/ 8 h 442"/>
                <a:gd name="T10" fmla="*/ 221 w 443"/>
                <a:gd name="T11" fmla="*/ 0 h 442"/>
                <a:gd name="T12" fmla="*/ 443 w 443"/>
                <a:gd name="T13" fmla="*/ 221 h 442"/>
                <a:gd name="T14" fmla="*/ 221 w 443"/>
                <a:gd name="T15" fmla="*/ 442 h 442"/>
                <a:gd name="T16" fmla="*/ 0 w 443"/>
                <a:gd name="T17" fmla="*/ 221 h 442"/>
                <a:gd name="T18" fmla="*/ 221 w 443"/>
                <a:gd name="T19"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3" h="442">
                  <a:moveTo>
                    <a:pt x="221" y="8"/>
                  </a:moveTo>
                  <a:cubicBezTo>
                    <a:pt x="339" y="8"/>
                    <a:pt x="434" y="104"/>
                    <a:pt x="434" y="221"/>
                  </a:cubicBezTo>
                  <a:cubicBezTo>
                    <a:pt x="434" y="338"/>
                    <a:pt x="339" y="434"/>
                    <a:pt x="221" y="434"/>
                  </a:cubicBezTo>
                  <a:cubicBezTo>
                    <a:pt x="104" y="434"/>
                    <a:pt x="9" y="338"/>
                    <a:pt x="9" y="221"/>
                  </a:cubicBezTo>
                  <a:cubicBezTo>
                    <a:pt x="9" y="104"/>
                    <a:pt x="104" y="8"/>
                    <a:pt x="221" y="8"/>
                  </a:cubicBezTo>
                  <a:moveTo>
                    <a:pt x="221" y="0"/>
                  </a:moveTo>
                  <a:cubicBezTo>
                    <a:pt x="343" y="0"/>
                    <a:pt x="443" y="99"/>
                    <a:pt x="443" y="221"/>
                  </a:cubicBezTo>
                  <a:cubicBezTo>
                    <a:pt x="443" y="343"/>
                    <a:pt x="343" y="442"/>
                    <a:pt x="221" y="442"/>
                  </a:cubicBezTo>
                  <a:cubicBezTo>
                    <a:pt x="100" y="442"/>
                    <a:pt x="0" y="343"/>
                    <a:pt x="0" y="221"/>
                  </a:cubicBezTo>
                  <a:cubicBezTo>
                    <a:pt x="0" y="99"/>
                    <a:pt x="100" y="0"/>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ndParaRPr>
            </a:p>
          </p:txBody>
        </p:sp>
        <p:sp>
          <p:nvSpPr>
            <p:cNvPr id="58" name="íšḻîḋe">
              <a:extLst>
                <a:ext uri="{FF2B5EF4-FFF2-40B4-BE49-F238E27FC236}">
                  <a16:creationId xmlns:a16="http://schemas.microsoft.com/office/drawing/2014/main" xmlns="" id="{4AD9AB0C-A773-4D35-871D-19320CADFFB6}"/>
                </a:ext>
              </a:extLst>
            </p:cNvPr>
            <p:cNvSpPr/>
            <p:nvPr userDrawn="1"/>
          </p:nvSpPr>
          <p:spPr bwMode="auto">
            <a:xfrm>
              <a:off x="9736305" y="288427"/>
              <a:ext cx="371468" cy="262505"/>
            </a:xfrm>
            <a:custGeom>
              <a:avLst/>
              <a:gdLst>
                <a:gd name="T0" fmla="*/ 359 w 395"/>
                <a:gd name="T1" fmla="*/ 255 h 278"/>
                <a:gd name="T2" fmla="*/ 377 w 395"/>
                <a:gd name="T3" fmla="*/ 278 h 278"/>
                <a:gd name="T4" fmla="*/ 362 w 395"/>
                <a:gd name="T5" fmla="*/ 239 h 278"/>
                <a:gd name="T6" fmla="*/ 386 w 395"/>
                <a:gd name="T7" fmla="*/ 226 h 278"/>
                <a:gd name="T8" fmla="*/ 385 w 395"/>
                <a:gd name="T9" fmla="*/ 212 h 278"/>
                <a:gd name="T10" fmla="*/ 367 w 395"/>
                <a:gd name="T11" fmla="*/ 220 h 278"/>
                <a:gd name="T12" fmla="*/ 374 w 395"/>
                <a:gd name="T13" fmla="*/ 201 h 278"/>
                <a:gd name="T14" fmla="*/ 384 w 395"/>
                <a:gd name="T15" fmla="*/ 192 h 278"/>
                <a:gd name="T16" fmla="*/ 382 w 395"/>
                <a:gd name="T17" fmla="*/ 134 h 278"/>
                <a:gd name="T18" fmla="*/ 383 w 395"/>
                <a:gd name="T19" fmla="*/ 140 h 278"/>
                <a:gd name="T20" fmla="*/ 372 w 395"/>
                <a:gd name="T21" fmla="*/ 143 h 278"/>
                <a:gd name="T22" fmla="*/ 352 w 395"/>
                <a:gd name="T23" fmla="*/ 127 h 278"/>
                <a:gd name="T24" fmla="*/ 369 w 395"/>
                <a:gd name="T25" fmla="*/ 123 h 278"/>
                <a:gd name="T26" fmla="*/ 339 w 395"/>
                <a:gd name="T27" fmla="*/ 100 h 278"/>
                <a:gd name="T28" fmla="*/ 358 w 395"/>
                <a:gd name="T29" fmla="*/ 98 h 278"/>
                <a:gd name="T30" fmla="*/ 324 w 395"/>
                <a:gd name="T31" fmla="*/ 80 h 278"/>
                <a:gd name="T32" fmla="*/ 337 w 395"/>
                <a:gd name="T33" fmla="*/ 60 h 278"/>
                <a:gd name="T34" fmla="*/ 334 w 395"/>
                <a:gd name="T35" fmla="*/ 57 h 278"/>
                <a:gd name="T36" fmla="*/ 322 w 395"/>
                <a:gd name="T37" fmla="*/ 45 h 278"/>
                <a:gd name="T38" fmla="*/ 327 w 395"/>
                <a:gd name="T39" fmla="*/ 51 h 278"/>
                <a:gd name="T40" fmla="*/ 296 w 395"/>
                <a:gd name="T41" fmla="*/ 36 h 278"/>
                <a:gd name="T42" fmla="*/ 257 w 395"/>
                <a:gd name="T43" fmla="*/ 35 h 278"/>
                <a:gd name="T44" fmla="*/ 262 w 395"/>
                <a:gd name="T45" fmla="*/ 38 h 278"/>
                <a:gd name="T46" fmla="*/ 232 w 395"/>
                <a:gd name="T47" fmla="*/ 29 h 278"/>
                <a:gd name="T48" fmla="*/ 230 w 395"/>
                <a:gd name="T49" fmla="*/ 3 h 278"/>
                <a:gd name="T50" fmla="*/ 210 w 395"/>
                <a:gd name="T51" fmla="*/ 28 h 278"/>
                <a:gd name="T52" fmla="*/ 192 w 395"/>
                <a:gd name="T53" fmla="*/ 27 h 278"/>
                <a:gd name="T54" fmla="*/ 206 w 395"/>
                <a:gd name="T55" fmla="*/ 2 h 278"/>
                <a:gd name="T56" fmla="*/ 224 w 395"/>
                <a:gd name="T57" fmla="*/ 4 h 278"/>
                <a:gd name="T58" fmla="*/ 188 w 395"/>
                <a:gd name="T59" fmla="*/ 2 h 278"/>
                <a:gd name="T60" fmla="*/ 145 w 395"/>
                <a:gd name="T61" fmla="*/ 35 h 278"/>
                <a:gd name="T62" fmla="*/ 157 w 395"/>
                <a:gd name="T63" fmla="*/ 10 h 278"/>
                <a:gd name="T64" fmla="*/ 159 w 395"/>
                <a:gd name="T65" fmla="*/ 22 h 278"/>
                <a:gd name="T66" fmla="*/ 135 w 395"/>
                <a:gd name="T67" fmla="*/ 14 h 278"/>
                <a:gd name="T68" fmla="*/ 127 w 395"/>
                <a:gd name="T69" fmla="*/ 43 h 278"/>
                <a:gd name="T70" fmla="*/ 111 w 395"/>
                <a:gd name="T71" fmla="*/ 20 h 278"/>
                <a:gd name="T72" fmla="*/ 106 w 395"/>
                <a:gd name="T73" fmla="*/ 54 h 278"/>
                <a:gd name="T74" fmla="*/ 106 w 395"/>
                <a:gd name="T75" fmla="*/ 30 h 278"/>
                <a:gd name="T76" fmla="*/ 73 w 395"/>
                <a:gd name="T77" fmla="*/ 48 h 278"/>
                <a:gd name="T78" fmla="*/ 99 w 395"/>
                <a:gd name="T79" fmla="*/ 55 h 278"/>
                <a:gd name="T80" fmla="*/ 65 w 395"/>
                <a:gd name="T81" fmla="*/ 86 h 278"/>
                <a:gd name="T82" fmla="*/ 50 w 395"/>
                <a:gd name="T83" fmla="*/ 98 h 278"/>
                <a:gd name="T84" fmla="*/ 31 w 395"/>
                <a:gd name="T85" fmla="*/ 95 h 278"/>
                <a:gd name="T86" fmla="*/ 19 w 395"/>
                <a:gd name="T87" fmla="*/ 130 h 278"/>
                <a:gd name="T88" fmla="*/ 13 w 395"/>
                <a:gd name="T89" fmla="*/ 132 h 278"/>
                <a:gd name="T90" fmla="*/ 25 w 395"/>
                <a:gd name="T91" fmla="*/ 107 h 278"/>
                <a:gd name="T92" fmla="*/ 8 w 395"/>
                <a:gd name="T93" fmla="*/ 145 h 278"/>
                <a:gd name="T94" fmla="*/ 13 w 395"/>
                <a:gd name="T95" fmla="*/ 159 h 278"/>
                <a:gd name="T96" fmla="*/ 5 w 395"/>
                <a:gd name="T97" fmla="*/ 160 h 278"/>
                <a:gd name="T98" fmla="*/ 26 w 395"/>
                <a:gd name="T99" fmla="*/ 193 h 278"/>
                <a:gd name="T100" fmla="*/ 0 w 395"/>
                <a:gd name="T101" fmla="*/ 196 h 278"/>
                <a:gd name="T102" fmla="*/ 19 w 395"/>
                <a:gd name="T103" fmla="*/ 216 h 278"/>
                <a:gd name="T104" fmla="*/ 29 w 395"/>
                <a:gd name="T105" fmla="*/ 223 h 278"/>
                <a:gd name="T106" fmla="*/ 31 w 395"/>
                <a:gd name="T107" fmla="*/ 232 h 278"/>
                <a:gd name="T108" fmla="*/ 5 w 395"/>
                <a:gd name="T109" fmla="*/ 238 h 278"/>
                <a:gd name="T110" fmla="*/ 16 w 395"/>
                <a:gd name="T111" fmla="*/ 254 h 278"/>
                <a:gd name="T112" fmla="*/ 38 w 395"/>
                <a:gd name="T113" fmla="*/ 260 h 278"/>
                <a:gd name="T114" fmla="*/ 9 w 395"/>
                <a:gd name="T115" fmla="*/ 254 h 278"/>
                <a:gd name="T116" fmla="*/ 383 w 395"/>
                <a:gd name="T117" fmla="*/ 165 h 278"/>
                <a:gd name="T118" fmla="*/ 389 w 395"/>
                <a:gd name="T119" fmla="*/ 15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5" h="278">
                  <a:moveTo>
                    <a:pt x="376" y="277"/>
                  </a:moveTo>
                  <a:cubicBezTo>
                    <a:pt x="374" y="275"/>
                    <a:pt x="372" y="271"/>
                    <a:pt x="369" y="268"/>
                  </a:cubicBezTo>
                  <a:cubicBezTo>
                    <a:pt x="368" y="266"/>
                    <a:pt x="367" y="264"/>
                    <a:pt x="366" y="264"/>
                  </a:cubicBezTo>
                  <a:cubicBezTo>
                    <a:pt x="366" y="264"/>
                    <a:pt x="365" y="264"/>
                    <a:pt x="365" y="263"/>
                  </a:cubicBezTo>
                  <a:cubicBezTo>
                    <a:pt x="363" y="263"/>
                    <a:pt x="363" y="263"/>
                    <a:pt x="363" y="263"/>
                  </a:cubicBezTo>
                  <a:cubicBezTo>
                    <a:pt x="360" y="261"/>
                    <a:pt x="358" y="261"/>
                    <a:pt x="357" y="261"/>
                  </a:cubicBezTo>
                  <a:cubicBezTo>
                    <a:pt x="357" y="261"/>
                    <a:pt x="357" y="261"/>
                    <a:pt x="357" y="261"/>
                  </a:cubicBezTo>
                  <a:cubicBezTo>
                    <a:pt x="356" y="261"/>
                    <a:pt x="356" y="262"/>
                    <a:pt x="355" y="263"/>
                  </a:cubicBezTo>
                  <a:cubicBezTo>
                    <a:pt x="355" y="263"/>
                    <a:pt x="355" y="263"/>
                    <a:pt x="355" y="263"/>
                  </a:cubicBezTo>
                  <a:cubicBezTo>
                    <a:pt x="354" y="263"/>
                    <a:pt x="354" y="263"/>
                    <a:pt x="354" y="263"/>
                  </a:cubicBezTo>
                  <a:cubicBezTo>
                    <a:pt x="354" y="263"/>
                    <a:pt x="354" y="263"/>
                    <a:pt x="354" y="263"/>
                  </a:cubicBezTo>
                  <a:cubicBezTo>
                    <a:pt x="354" y="261"/>
                    <a:pt x="355" y="260"/>
                    <a:pt x="356" y="257"/>
                  </a:cubicBezTo>
                  <a:cubicBezTo>
                    <a:pt x="357" y="255"/>
                    <a:pt x="358" y="253"/>
                    <a:pt x="358" y="252"/>
                  </a:cubicBezTo>
                  <a:cubicBezTo>
                    <a:pt x="358" y="251"/>
                    <a:pt x="358" y="251"/>
                    <a:pt x="358" y="251"/>
                  </a:cubicBezTo>
                  <a:cubicBezTo>
                    <a:pt x="360" y="252"/>
                    <a:pt x="360" y="252"/>
                    <a:pt x="360" y="252"/>
                  </a:cubicBezTo>
                  <a:cubicBezTo>
                    <a:pt x="360" y="252"/>
                    <a:pt x="360" y="252"/>
                    <a:pt x="360" y="252"/>
                  </a:cubicBezTo>
                  <a:cubicBezTo>
                    <a:pt x="359" y="253"/>
                    <a:pt x="359" y="254"/>
                    <a:pt x="359" y="254"/>
                  </a:cubicBezTo>
                  <a:cubicBezTo>
                    <a:pt x="359" y="255"/>
                    <a:pt x="359" y="255"/>
                    <a:pt x="359" y="255"/>
                  </a:cubicBezTo>
                  <a:cubicBezTo>
                    <a:pt x="360" y="255"/>
                    <a:pt x="361" y="256"/>
                    <a:pt x="365" y="258"/>
                  </a:cubicBezTo>
                  <a:cubicBezTo>
                    <a:pt x="367" y="258"/>
                    <a:pt x="367" y="258"/>
                    <a:pt x="367" y="258"/>
                  </a:cubicBezTo>
                  <a:cubicBezTo>
                    <a:pt x="368" y="258"/>
                    <a:pt x="370" y="258"/>
                    <a:pt x="374" y="258"/>
                  </a:cubicBezTo>
                  <a:cubicBezTo>
                    <a:pt x="378" y="257"/>
                    <a:pt x="380" y="256"/>
                    <a:pt x="382" y="256"/>
                  </a:cubicBezTo>
                  <a:cubicBezTo>
                    <a:pt x="383" y="255"/>
                    <a:pt x="383" y="255"/>
                    <a:pt x="383" y="255"/>
                  </a:cubicBezTo>
                  <a:cubicBezTo>
                    <a:pt x="383" y="255"/>
                    <a:pt x="384" y="254"/>
                    <a:pt x="384" y="254"/>
                  </a:cubicBezTo>
                  <a:cubicBezTo>
                    <a:pt x="384" y="253"/>
                    <a:pt x="384" y="253"/>
                    <a:pt x="384" y="253"/>
                  </a:cubicBezTo>
                  <a:cubicBezTo>
                    <a:pt x="385" y="254"/>
                    <a:pt x="385" y="254"/>
                    <a:pt x="385" y="254"/>
                  </a:cubicBezTo>
                  <a:cubicBezTo>
                    <a:pt x="385" y="254"/>
                    <a:pt x="385" y="254"/>
                    <a:pt x="385" y="254"/>
                  </a:cubicBezTo>
                  <a:cubicBezTo>
                    <a:pt x="385" y="257"/>
                    <a:pt x="384" y="259"/>
                    <a:pt x="384" y="260"/>
                  </a:cubicBezTo>
                  <a:cubicBezTo>
                    <a:pt x="384" y="261"/>
                    <a:pt x="383" y="261"/>
                    <a:pt x="383" y="261"/>
                  </a:cubicBezTo>
                  <a:cubicBezTo>
                    <a:pt x="381" y="262"/>
                    <a:pt x="378" y="262"/>
                    <a:pt x="374" y="263"/>
                  </a:cubicBezTo>
                  <a:cubicBezTo>
                    <a:pt x="369" y="263"/>
                    <a:pt x="369" y="263"/>
                    <a:pt x="369" y="263"/>
                  </a:cubicBezTo>
                  <a:cubicBezTo>
                    <a:pt x="370" y="265"/>
                    <a:pt x="371" y="267"/>
                    <a:pt x="374" y="270"/>
                  </a:cubicBezTo>
                  <a:cubicBezTo>
                    <a:pt x="377" y="273"/>
                    <a:pt x="377" y="273"/>
                    <a:pt x="377" y="273"/>
                  </a:cubicBezTo>
                  <a:cubicBezTo>
                    <a:pt x="377" y="274"/>
                    <a:pt x="378" y="274"/>
                    <a:pt x="378" y="275"/>
                  </a:cubicBezTo>
                  <a:cubicBezTo>
                    <a:pt x="377" y="278"/>
                    <a:pt x="377" y="278"/>
                    <a:pt x="377" y="278"/>
                  </a:cubicBezTo>
                  <a:cubicBezTo>
                    <a:pt x="377" y="278"/>
                    <a:pt x="377" y="278"/>
                    <a:pt x="377" y="278"/>
                  </a:cubicBezTo>
                  <a:lnTo>
                    <a:pt x="376" y="277"/>
                  </a:lnTo>
                  <a:close/>
                  <a:moveTo>
                    <a:pt x="387" y="251"/>
                  </a:moveTo>
                  <a:cubicBezTo>
                    <a:pt x="386" y="250"/>
                    <a:pt x="385" y="250"/>
                    <a:pt x="384" y="250"/>
                  </a:cubicBezTo>
                  <a:cubicBezTo>
                    <a:pt x="381" y="249"/>
                    <a:pt x="381" y="249"/>
                    <a:pt x="381" y="249"/>
                  </a:cubicBezTo>
                  <a:cubicBezTo>
                    <a:pt x="381" y="249"/>
                    <a:pt x="381" y="249"/>
                    <a:pt x="381" y="249"/>
                  </a:cubicBezTo>
                  <a:cubicBezTo>
                    <a:pt x="381" y="248"/>
                    <a:pt x="381" y="248"/>
                    <a:pt x="381" y="248"/>
                  </a:cubicBezTo>
                  <a:cubicBezTo>
                    <a:pt x="381" y="248"/>
                    <a:pt x="381" y="248"/>
                    <a:pt x="381" y="248"/>
                  </a:cubicBezTo>
                  <a:cubicBezTo>
                    <a:pt x="383" y="248"/>
                    <a:pt x="384" y="248"/>
                    <a:pt x="384" y="248"/>
                  </a:cubicBezTo>
                  <a:cubicBezTo>
                    <a:pt x="384" y="248"/>
                    <a:pt x="385" y="248"/>
                    <a:pt x="385" y="247"/>
                  </a:cubicBezTo>
                  <a:cubicBezTo>
                    <a:pt x="385" y="247"/>
                    <a:pt x="385" y="246"/>
                    <a:pt x="386" y="243"/>
                  </a:cubicBezTo>
                  <a:cubicBezTo>
                    <a:pt x="387" y="241"/>
                    <a:pt x="387" y="241"/>
                    <a:pt x="387" y="241"/>
                  </a:cubicBezTo>
                  <a:cubicBezTo>
                    <a:pt x="386" y="241"/>
                    <a:pt x="384" y="240"/>
                    <a:pt x="381" y="240"/>
                  </a:cubicBezTo>
                  <a:cubicBezTo>
                    <a:pt x="371" y="237"/>
                    <a:pt x="371" y="237"/>
                    <a:pt x="371" y="237"/>
                  </a:cubicBezTo>
                  <a:cubicBezTo>
                    <a:pt x="368" y="237"/>
                    <a:pt x="366" y="236"/>
                    <a:pt x="365" y="236"/>
                  </a:cubicBezTo>
                  <a:cubicBezTo>
                    <a:pt x="365" y="236"/>
                    <a:pt x="364" y="236"/>
                    <a:pt x="364" y="237"/>
                  </a:cubicBezTo>
                  <a:cubicBezTo>
                    <a:pt x="364" y="237"/>
                    <a:pt x="364" y="238"/>
                    <a:pt x="363" y="239"/>
                  </a:cubicBezTo>
                  <a:cubicBezTo>
                    <a:pt x="363" y="239"/>
                    <a:pt x="363" y="239"/>
                    <a:pt x="363" y="239"/>
                  </a:cubicBezTo>
                  <a:cubicBezTo>
                    <a:pt x="362" y="239"/>
                    <a:pt x="362" y="239"/>
                    <a:pt x="362" y="239"/>
                  </a:cubicBezTo>
                  <a:cubicBezTo>
                    <a:pt x="362" y="238"/>
                    <a:pt x="362" y="238"/>
                    <a:pt x="362" y="238"/>
                  </a:cubicBezTo>
                  <a:cubicBezTo>
                    <a:pt x="362" y="237"/>
                    <a:pt x="363" y="235"/>
                    <a:pt x="363" y="233"/>
                  </a:cubicBezTo>
                  <a:cubicBezTo>
                    <a:pt x="364" y="230"/>
                    <a:pt x="364" y="228"/>
                    <a:pt x="364" y="227"/>
                  </a:cubicBezTo>
                  <a:cubicBezTo>
                    <a:pt x="365" y="227"/>
                    <a:pt x="365" y="227"/>
                    <a:pt x="365" y="227"/>
                  </a:cubicBezTo>
                  <a:cubicBezTo>
                    <a:pt x="366" y="227"/>
                    <a:pt x="366" y="227"/>
                    <a:pt x="366" y="227"/>
                  </a:cubicBezTo>
                  <a:cubicBezTo>
                    <a:pt x="366" y="227"/>
                    <a:pt x="366" y="227"/>
                    <a:pt x="366" y="227"/>
                  </a:cubicBezTo>
                  <a:cubicBezTo>
                    <a:pt x="366" y="229"/>
                    <a:pt x="366" y="229"/>
                    <a:pt x="366" y="230"/>
                  </a:cubicBezTo>
                  <a:cubicBezTo>
                    <a:pt x="366" y="230"/>
                    <a:pt x="366" y="230"/>
                    <a:pt x="366" y="230"/>
                  </a:cubicBezTo>
                  <a:cubicBezTo>
                    <a:pt x="367" y="231"/>
                    <a:pt x="369" y="231"/>
                    <a:pt x="372" y="232"/>
                  </a:cubicBezTo>
                  <a:cubicBezTo>
                    <a:pt x="383" y="234"/>
                    <a:pt x="383" y="234"/>
                    <a:pt x="383" y="234"/>
                  </a:cubicBezTo>
                  <a:cubicBezTo>
                    <a:pt x="386" y="235"/>
                    <a:pt x="387" y="235"/>
                    <a:pt x="388" y="236"/>
                  </a:cubicBezTo>
                  <a:cubicBezTo>
                    <a:pt x="388" y="233"/>
                    <a:pt x="388" y="233"/>
                    <a:pt x="388" y="233"/>
                  </a:cubicBezTo>
                  <a:cubicBezTo>
                    <a:pt x="389" y="231"/>
                    <a:pt x="389" y="229"/>
                    <a:pt x="389" y="229"/>
                  </a:cubicBezTo>
                  <a:cubicBezTo>
                    <a:pt x="389" y="229"/>
                    <a:pt x="389" y="229"/>
                    <a:pt x="389" y="228"/>
                  </a:cubicBezTo>
                  <a:cubicBezTo>
                    <a:pt x="389" y="228"/>
                    <a:pt x="388" y="228"/>
                    <a:pt x="388" y="228"/>
                  </a:cubicBezTo>
                  <a:cubicBezTo>
                    <a:pt x="387" y="228"/>
                    <a:pt x="386" y="227"/>
                    <a:pt x="386" y="227"/>
                  </a:cubicBezTo>
                  <a:cubicBezTo>
                    <a:pt x="386" y="227"/>
                    <a:pt x="386" y="227"/>
                    <a:pt x="386" y="227"/>
                  </a:cubicBezTo>
                  <a:cubicBezTo>
                    <a:pt x="386" y="226"/>
                    <a:pt x="386" y="226"/>
                    <a:pt x="386" y="226"/>
                  </a:cubicBezTo>
                  <a:cubicBezTo>
                    <a:pt x="386" y="226"/>
                    <a:pt x="386" y="226"/>
                    <a:pt x="386" y="226"/>
                  </a:cubicBezTo>
                  <a:cubicBezTo>
                    <a:pt x="389" y="226"/>
                    <a:pt x="389" y="226"/>
                    <a:pt x="389" y="226"/>
                  </a:cubicBezTo>
                  <a:cubicBezTo>
                    <a:pt x="390" y="227"/>
                    <a:pt x="391" y="227"/>
                    <a:pt x="392" y="227"/>
                  </a:cubicBezTo>
                  <a:cubicBezTo>
                    <a:pt x="392" y="227"/>
                    <a:pt x="392" y="227"/>
                    <a:pt x="392" y="227"/>
                  </a:cubicBezTo>
                  <a:cubicBezTo>
                    <a:pt x="392" y="228"/>
                    <a:pt x="391" y="230"/>
                    <a:pt x="390" y="235"/>
                  </a:cubicBezTo>
                  <a:cubicBezTo>
                    <a:pt x="389" y="243"/>
                    <a:pt x="389" y="243"/>
                    <a:pt x="389" y="243"/>
                  </a:cubicBezTo>
                  <a:cubicBezTo>
                    <a:pt x="388" y="247"/>
                    <a:pt x="387" y="250"/>
                    <a:pt x="387" y="251"/>
                  </a:cubicBezTo>
                  <a:close/>
                  <a:moveTo>
                    <a:pt x="366" y="220"/>
                  </a:moveTo>
                  <a:cubicBezTo>
                    <a:pt x="366" y="220"/>
                    <a:pt x="366" y="220"/>
                    <a:pt x="366" y="220"/>
                  </a:cubicBezTo>
                  <a:cubicBezTo>
                    <a:pt x="366" y="218"/>
                    <a:pt x="366" y="217"/>
                    <a:pt x="366" y="214"/>
                  </a:cubicBezTo>
                  <a:cubicBezTo>
                    <a:pt x="366" y="211"/>
                    <a:pt x="366" y="209"/>
                    <a:pt x="366" y="208"/>
                  </a:cubicBezTo>
                  <a:cubicBezTo>
                    <a:pt x="367" y="208"/>
                    <a:pt x="367" y="208"/>
                    <a:pt x="367" y="208"/>
                  </a:cubicBezTo>
                  <a:cubicBezTo>
                    <a:pt x="368" y="208"/>
                    <a:pt x="368" y="208"/>
                    <a:pt x="368" y="208"/>
                  </a:cubicBezTo>
                  <a:cubicBezTo>
                    <a:pt x="368" y="208"/>
                    <a:pt x="368" y="208"/>
                    <a:pt x="368" y="208"/>
                  </a:cubicBezTo>
                  <a:cubicBezTo>
                    <a:pt x="368" y="209"/>
                    <a:pt x="368" y="210"/>
                    <a:pt x="368" y="210"/>
                  </a:cubicBezTo>
                  <a:cubicBezTo>
                    <a:pt x="368" y="211"/>
                    <a:pt x="368" y="211"/>
                    <a:pt x="369" y="211"/>
                  </a:cubicBezTo>
                  <a:cubicBezTo>
                    <a:pt x="370" y="211"/>
                    <a:pt x="372" y="212"/>
                    <a:pt x="375" y="212"/>
                  </a:cubicBezTo>
                  <a:cubicBezTo>
                    <a:pt x="385" y="212"/>
                    <a:pt x="385" y="212"/>
                    <a:pt x="385" y="212"/>
                  </a:cubicBezTo>
                  <a:cubicBezTo>
                    <a:pt x="388" y="213"/>
                    <a:pt x="390" y="213"/>
                    <a:pt x="391" y="213"/>
                  </a:cubicBezTo>
                  <a:cubicBezTo>
                    <a:pt x="391" y="213"/>
                    <a:pt x="391" y="212"/>
                    <a:pt x="392" y="212"/>
                  </a:cubicBezTo>
                  <a:cubicBezTo>
                    <a:pt x="392" y="212"/>
                    <a:pt x="392" y="211"/>
                    <a:pt x="392" y="210"/>
                  </a:cubicBezTo>
                  <a:cubicBezTo>
                    <a:pt x="392" y="210"/>
                    <a:pt x="392" y="210"/>
                    <a:pt x="392" y="210"/>
                  </a:cubicBezTo>
                  <a:cubicBezTo>
                    <a:pt x="393" y="210"/>
                    <a:pt x="393" y="210"/>
                    <a:pt x="393" y="210"/>
                  </a:cubicBezTo>
                  <a:cubicBezTo>
                    <a:pt x="394" y="210"/>
                    <a:pt x="394" y="210"/>
                    <a:pt x="394" y="210"/>
                  </a:cubicBezTo>
                  <a:cubicBezTo>
                    <a:pt x="393" y="211"/>
                    <a:pt x="393" y="213"/>
                    <a:pt x="393" y="216"/>
                  </a:cubicBezTo>
                  <a:cubicBezTo>
                    <a:pt x="393" y="218"/>
                    <a:pt x="393" y="220"/>
                    <a:pt x="393" y="222"/>
                  </a:cubicBezTo>
                  <a:cubicBezTo>
                    <a:pt x="393" y="222"/>
                    <a:pt x="393" y="222"/>
                    <a:pt x="393" y="222"/>
                  </a:cubicBezTo>
                  <a:cubicBezTo>
                    <a:pt x="391" y="222"/>
                    <a:pt x="391" y="222"/>
                    <a:pt x="391" y="222"/>
                  </a:cubicBezTo>
                  <a:cubicBezTo>
                    <a:pt x="391" y="222"/>
                    <a:pt x="391" y="222"/>
                    <a:pt x="391" y="222"/>
                  </a:cubicBezTo>
                  <a:cubicBezTo>
                    <a:pt x="391" y="220"/>
                    <a:pt x="391" y="219"/>
                    <a:pt x="391" y="219"/>
                  </a:cubicBezTo>
                  <a:cubicBezTo>
                    <a:pt x="391" y="219"/>
                    <a:pt x="391" y="219"/>
                    <a:pt x="390" y="219"/>
                  </a:cubicBezTo>
                  <a:cubicBezTo>
                    <a:pt x="389" y="218"/>
                    <a:pt x="388" y="218"/>
                    <a:pt x="384" y="218"/>
                  </a:cubicBezTo>
                  <a:cubicBezTo>
                    <a:pt x="374" y="217"/>
                    <a:pt x="374" y="217"/>
                    <a:pt x="374" y="217"/>
                  </a:cubicBezTo>
                  <a:cubicBezTo>
                    <a:pt x="371" y="217"/>
                    <a:pt x="369" y="217"/>
                    <a:pt x="368" y="217"/>
                  </a:cubicBezTo>
                  <a:cubicBezTo>
                    <a:pt x="368" y="217"/>
                    <a:pt x="368" y="217"/>
                    <a:pt x="368" y="218"/>
                  </a:cubicBezTo>
                  <a:cubicBezTo>
                    <a:pt x="368" y="218"/>
                    <a:pt x="367" y="219"/>
                    <a:pt x="367" y="220"/>
                  </a:cubicBezTo>
                  <a:cubicBezTo>
                    <a:pt x="367" y="220"/>
                    <a:pt x="367" y="220"/>
                    <a:pt x="367" y="220"/>
                  </a:cubicBezTo>
                  <a:lnTo>
                    <a:pt x="366" y="220"/>
                  </a:lnTo>
                  <a:close/>
                  <a:moveTo>
                    <a:pt x="376" y="206"/>
                  </a:moveTo>
                  <a:cubicBezTo>
                    <a:pt x="374" y="206"/>
                    <a:pt x="372" y="205"/>
                    <a:pt x="371" y="204"/>
                  </a:cubicBezTo>
                  <a:cubicBezTo>
                    <a:pt x="369" y="203"/>
                    <a:pt x="368" y="202"/>
                    <a:pt x="367" y="200"/>
                  </a:cubicBezTo>
                  <a:cubicBezTo>
                    <a:pt x="367" y="198"/>
                    <a:pt x="366" y="197"/>
                    <a:pt x="366" y="194"/>
                  </a:cubicBezTo>
                  <a:cubicBezTo>
                    <a:pt x="366" y="192"/>
                    <a:pt x="367" y="189"/>
                    <a:pt x="368" y="186"/>
                  </a:cubicBezTo>
                  <a:cubicBezTo>
                    <a:pt x="368" y="186"/>
                    <a:pt x="368" y="186"/>
                    <a:pt x="368" y="186"/>
                  </a:cubicBezTo>
                  <a:cubicBezTo>
                    <a:pt x="370" y="186"/>
                    <a:pt x="372" y="187"/>
                    <a:pt x="375" y="186"/>
                  </a:cubicBezTo>
                  <a:cubicBezTo>
                    <a:pt x="375" y="187"/>
                    <a:pt x="375" y="187"/>
                    <a:pt x="375" y="187"/>
                  </a:cubicBezTo>
                  <a:cubicBezTo>
                    <a:pt x="375" y="188"/>
                    <a:pt x="375" y="188"/>
                    <a:pt x="375" y="188"/>
                  </a:cubicBezTo>
                  <a:cubicBezTo>
                    <a:pt x="375" y="188"/>
                    <a:pt x="375" y="188"/>
                    <a:pt x="375" y="188"/>
                  </a:cubicBezTo>
                  <a:cubicBezTo>
                    <a:pt x="374" y="188"/>
                    <a:pt x="374" y="188"/>
                    <a:pt x="374" y="188"/>
                  </a:cubicBezTo>
                  <a:cubicBezTo>
                    <a:pt x="374" y="188"/>
                    <a:pt x="373" y="188"/>
                    <a:pt x="371" y="188"/>
                  </a:cubicBezTo>
                  <a:cubicBezTo>
                    <a:pt x="371" y="189"/>
                    <a:pt x="370" y="190"/>
                    <a:pt x="369" y="191"/>
                  </a:cubicBezTo>
                  <a:cubicBezTo>
                    <a:pt x="369" y="192"/>
                    <a:pt x="369" y="194"/>
                    <a:pt x="369" y="195"/>
                  </a:cubicBezTo>
                  <a:cubicBezTo>
                    <a:pt x="369" y="197"/>
                    <a:pt x="370" y="199"/>
                    <a:pt x="371" y="200"/>
                  </a:cubicBezTo>
                  <a:cubicBezTo>
                    <a:pt x="372" y="200"/>
                    <a:pt x="373" y="201"/>
                    <a:pt x="374" y="201"/>
                  </a:cubicBezTo>
                  <a:cubicBezTo>
                    <a:pt x="376" y="201"/>
                    <a:pt x="377" y="200"/>
                    <a:pt x="378" y="198"/>
                  </a:cubicBezTo>
                  <a:cubicBezTo>
                    <a:pt x="378" y="198"/>
                    <a:pt x="378" y="197"/>
                    <a:pt x="378" y="195"/>
                  </a:cubicBezTo>
                  <a:cubicBezTo>
                    <a:pt x="379" y="192"/>
                    <a:pt x="379" y="189"/>
                    <a:pt x="380" y="188"/>
                  </a:cubicBezTo>
                  <a:cubicBezTo>
                    <a:pt x="381" y="187"/>
                    <a:pt x="383" y="186"/>
                    <a:pt x="386" y="186"/>
                  </a:cubicBezTo>
                  <a:cubicBezTo>
                    <a:pt x="388" y="186"/>
                    <a:pt x="390" y="186"/>
                    <a:pt x="392" y="188"/>
                  </a:cubicBezTo>
                  <a:cubicBezTo>
                    <a:pt x="394" y="190"/>
                    <a:pt x="395" y="193"/>
                    <a:pt x="395" y="196"/>
                  </a:cubicBezTo>
                  <a:cubicBezTo>
                    <a:pt x="395" y="199"/>
                    <a:pt x="394" y="201"/>
                    <a:pt x="394" y="203"/>
                  </a:cubicBezTo>
                  <a:cubicBezTo>
                    <a:pt x="393" y="203"/>
                    <a:pt x="393" y="203"/>
                    <a:pt x="393" y="203"/>
                  </a:cubicBezTo>
                  <a:cubicBezTo>
                    <a:pt x="392" y="203"/>
                    <a:pt x="390" y="203"/>
                    <a:pt x="388" y="203"/>
                  </a:cubicBezTo>
                  <a:cubicBezTo>
                    <a:pt x="387" y="203"/>
                    <a:pt x="387" y="203"/>
                    <a:pt x="387" y="203"/>
                  </a:cubicBezTo>
                  <a:cubicBezTo>
                    <a:pt x="387" y="202"/>
                    <a:pt x="387" y="202"/>
                    <a:pt x="387" y="202"/>
                  </a:cubicBezTo>
                  <a:cubicBezTo>
                    <a:pt x="388" y="201"/>
                    <a:pt x="388" y="201"/>
                    <a:pt x="388" y="201"/>
                  </a:cubicBezTo>
                  <a:cubicBezTo>
                    <a:pt x="389" y="201"/>
                    <a:pt x="390" y="201"/>
                    <a:pt x="391" y="201"/>
                  </a:cubicBezTo>
                  <a:cubicBezTo>
                    <a:pt x="391" y="201"/>
                    <a:pt x="392" y="200"/>
                    <a:pt x="392" y="199"/>
                  </a:cubicBezTo>
                  <a:cubicBezTo>
                    <a:pt x="392" y="198"/>
                    <a:pt x="393" y="197"/>
                    <a:pt x="392" y="196"/>
                  </a:cubicBezTo>
                  <a:cubicBezTo>
                    <a:pt x="392" y="194"/>
                    <a:pt x="392" y="193"/>
                    <a:pt x="391" y="192"/>
                  </a:cubicBezTo>
                  <a:cubicBezTo>
                    <a:pt x="390" y="191"/>
                    <a:pt x="389" y="190"/>
                    <a:pt x="388" y="190"/>
                  </a:cubicBezTo>
                  <a:cubicBezTo>
                    <a:pt x="386" y="190"/>
                    <a:pt x="385" y="191"/>
                    <a:pt x="384" y="192"/>
                  </a:cubicBezTo>
                  <a:cubicBezTo>
                    <a:pt x="384" y="193"/>
                    <a:pt x="384" y="194"/>
                    <a:pt x="383" y="197"/>
                  </a:cubicBezTo>
                  <a:cubicBezTo>
                    <a:pt x="383" y="197"/>
                    <a:pt x="383" y="198"/>
                    <a:pt x="383" y="199"/>
                  </a:cubicBezTo>
                  <a:cubicBezTo>
                    <a:pt x="383" y="200"/>
                    <a:pt x="383" y="201"/>
                    <a:pt x="383" y="201"/>
                  </a:cubicBezTo>
                  <a:cubicBezTo>
                    <a:pt x="382" y="203"/>
                    <a:pt x="381" y="204"/>
                    <a:pt x="380" y="204"/>
                  </a:cubicBezTo>
                  <a:cubicBezTo>
                    <a:pt x="379" y="205"/>
                    <a:pt x="378" y="205"/>
                    <a:pt x="376" y="206"/>
                  </a:cubicBezTo>
                  <a:close/>
                  <a:moveTo>
                    <a:pt x="369" y="157"/>
                  </a:moveTo>
                  <a:cubicBezTo>
                    <a:pt x="367" y="157"/>
                    <a:pt x="365" y="157"/>
                    <a:pt x="363" y="158"/>
                  </a:cubicBezTo>
                  <a:cubicBezTo>
                    <a:pt x="363" y="158"/>
                    <a:pt x="363" y="158"/>
                    <a:pt x="363" y="158"/>
                  </a:cubicBezTo>
                  <a:cubicBezTo>
                    <a:pt x="359" y="144"/>
                    <a:pt x="359" y="144"/>
                    <a:pt x="359" y="144"/>
                  </a:cubicBezTo>
                  <a:cubicBezTo>
                    <a:pt x="358" y="142"/>
                    <a:pt x="358" y="141"/>
                    <a:pt x="358" y="140"/>
                  </a:cubicBezTo>
                  <a:cubicBezTo>
                    <a:pt x="358" y="139"/>
                    <a:pt x="358" y="139"/>
                    <a:pt x="358" y="139"/>
                  </a:cubicBezTo>
                  <a:cubicBezTo>
                    <a:pt x="358" y="139"/>
                    <a:pt x="358" y="139"/>
                    <a:pt x="358" y="139"/>
                  </a:cubicBezTo>
                  <a:cubicBezTo>
                    <a:pt x="358" y="139"/>
                    <a:pt x="358" y="139"/>
                    <a:pt x="358" y="139"/>
                  </a:cubicBezTo>
                  <a:cubicBezTo>
                    <a:pt x="359" y="140"/>
                    <a:pt x="360" y="140"/>
                    <a:pt x="360" y="140"/>
                  </a:cubicBezTo>
                  <a:cubicBezTo>
                    <a:pt x="360" y="140"/>
                    <a:pt x="361" y="140"/>
                    <a:pt x="362" y="140"/>
                  </a:cubicBezTo>
                  <a:cubicBezTo>
                    <a:pt x="367" y="139"/>
                    <a:pt x="367" y="139"/>
                    <a:pt x="367" y="139"/>
                  </a:cubicBezTo>
                  <a:cubicBezTo>
                    <a:pt x="376" y="136"/>
                    <a:pt x="376" y="136"/>
                    <a:pt x="376" y="136"/>
                  </a:cubicBezTo>
                  <a:cubicBezTo>
                    <a:pt x="379" y="135"/>
                    <a:pt x="381" y="135"/>
                    <a:pt x="382" y="134"/>
                  </a:cubicBezTo>
                  <a:cubicBezTo>
                    <a:pt x="382" y="134"/>
                    <a:pt x="382" y="134"/>
                    <a:pt x="382" y="133"/>
                  </a:cubicBezTo>
                  <a:cubicBezTo>
                    <a:pt x="382" y="133"/>
                    <a:pt x="382" y="133"/>
                    <a:pt x="382" y="131"/>
                  </a:cubicBezTo>
                  <a:cubicBezTo>
                    <a:pt x="382" y="131"/>
                    <a:pt x="382" y="131"/>
                    <a:pt x="382" y="131"/>
                  </a:cubicBezTo>
                  <a:cubicBezTo>
                    <a:pt x="383" y="131"/>
                    <a:pt x="383" y="131"/>
                    <a:pt x="383" y="131"/>
                  </a:cubicBezTo>
                  <a:cubicBezTo>
                    <a:pt x="383" y="131"/>
                    <a:pt x="383" y="131"/>
                    <a:pt x="383" y="131"/>
                  </a:cubicBezTo>
                  <a:cubicBezTo>
                    <a:pt x="384" y="132"/>
                    <a:pt x="384" y="134"/>
                    <a:pt x="385" y="137"/>
                  </a:cubicBezTo>
                  <a:cubicBezTo>
                    <a:pt x="385" y="139"/>
                    <a:pt x="387" y="143"/>
                    <a:pt x="389" y="150"/>
                  </a:cubicBezTo>
                  <a:cubicBezTo>
                    <a:pt x="389" y="150"/>
                    <a:pt x="389" y="150"/>
                    <a:pt x="389" y="150"/>
                  </a:cubicBezTo>
                  <a:cubicBezTo>
                    <a:pt x="386" y="150"/>
                    <a:pt x="386" y="150"/>
                    <a:pt x="386" y="150"/>
                  </a:cubicBezTo>
                  <a:cubicBezTo>
                    <a:pt x="386" y="150"/>
                    <a:pt x="385" y="150"/>
                    <a:pt x="385" y="151"/>
                  </a:cubicBezTo>
                  <a:cubicBezTo>
                    <a:pt x="383" y="151"/>
                    <a:pt x="383" y="151"/>
                    <a:pt x="383" y="151"/>
                  </a:cubicBezTo>
                  <a:cubicBezTo>
                    <a:pt x="383" y="151"/>
                    <a:pt x="383" y="151"/>
                    <a:pt x="383" y="151"/>
                  </a:cubicBezTo>
                  <a:cubicBezTo>
                    <a:pt x="382" y="150"/>
                    <a:pt x="382" y="150"/>
                    <a:pt x="382" y="150"/>
                  </a:cubicBezTo>
                  <a:cubicBezTo>
                    <a:pt x="383" y="150"/>
                    <a:pt x="383" y="150"/>
                    <a:pt x="383" y="150"/>
                  </a:cubicBezTo>
                  <a:cubicBezTo>
                    <a:pt x="384" y="149"/>
                    <a:pt x="385" y="149"/>
                    <a:pt x="385" y="148"/>
                  </a:cubicBezTo>
                  <a:cubicBezTo>
                    <a:pt x="386" y="148"/>
                    <a:pt x="385" y="148"/>
                    <a:pt x="385" y="146"/>
                  </a:cubicBezTo>
                  <a:cubicBezTo>
                    <a:pt x="385" y="145"/>
                    <a:pt x="385" y="144"/>
                    <a:pt x="384" y="143"/>
                  </a:cubicBezTo>
                  <a:cubicBezTo>
                    <a:pt x="384" y="142"/>
                    <a:pt x="384" y="141"/>
                    <a:pt x="383" y="140"/>
                  </a:cubicBezTo>
                  <a:cubicBezTo>
                    <a:pt x="382" y="140"/>
                    <a:pt x="380" y="141"/>
                    <a:pt x="378" y="141"/>
                  </a:cubicBezTo>
                  <a:cubicBezTo>
                    <a:pt x="374" y="142"/>
                    <a:pt x="374" y="142"/>
                    <a:pt x="374" y="142"/>
                  </a:cubicBezTo>
                  <a:cubicBezTo>
                    <a:pt x="374" y="143"/>
                    <a:pt x="375" y="144"/>
                    <a:pt x="375" y="145"/>
                  </a:cubicBezTo>
                  <a:cubicBezTo>
                    <a:pt x="375" y="147"/>
                    <a:pt x="375" y="147"/>
                    <a:pt x="375" y="147"/>
                  </a:cubicBezTo>
                  <a:cubicBezTo>
                    <a:pt x="376" y="148"/>
                    <a:pt x="376" y="149"/>
                    <a:pt x="376" y="149"/>
                  </a:cubicBezTo>
                  <a:cubicBezTo>
                    <a:pt x="377" y="149"/>
                    <a:pt x="377" y="149"/>
                    <a:pt x="379" y="149"/>
                  </a:cubicBezTo>
                  <a:cubicBezTo>
                    <a:pt x="379" y="149"/>
                    <a:pt x="379" y="149"/>
                    <a:pt x="379" y="149"/>
                  </a:cubicBezTo>
                  <a:cubicBezTo>
                    <a:pt x="379" y="150"/>
                    <a:pt x="379" y="150"/>
                    <a:pt x="379" y="150"/>
                  </a:cubicBezTo>
                  <a:cubicBezTo>
                    <a:pt x="379" y="150"/>
                    <a:pt x="379" y="150"/>
                    <a:pt x="379" y="150"/>
                  </a:cubicBezTo>
                  <a:cubicBezTo>
                    <a:pt x="378" y="151"/>
                    <a:pt x="377" y="151"/>
                    <a:pt x="376" y="151"/>
                  </a:cubicBezTo>
                  <a:cubicBezTo>
                    <a:pt x="374" y="152"/>
                    <a:pt x="373" y="152"/>
                    <a:pt x="371" y="152"/>
                  </a:cubicBezTo>
                  <a:cubicBezTo>
                    <a:pt x="371" y="152"/>
                    <a:pt x="371" y="152"/>
                    <a:pt x="371" y="152"/>
                  </a:cubicBezTo>
                  <a:cubicBezTo>
                    <a:pt x="371" y="151"/>
                    <a:pt x="371" y="151"/>
                    <a:pt x="371" y="151"/>
                  </a:cubicBezTo>
                  <a:cubicBezTo>
                    <a:pt x="371" y="151"/>
                    <a:pt x="371" y="151"/>
                    <a:pt x="371" y="151"/>
                  </a:cubicBezTo>
                  <a:cubicBezTo>
                    <a:pt x="372" y="150"/>
                    <a:pt x="373" y="150"/>
                    <a:pt x="373" y="150"/>
                  </a:cubicBezTo>
                  <a:cubicBezTo>
                    <a:pt x="374" y="150"/>
                    <a:pt x="374" y="149"/>
                    <a:pt x="373" y="148"/>
                  </a:cubicBezTo>
                  <a:cubicBezTo>
                    <a:pt x="373" y="147"/>
                    <a:pt x="373" y="146"/>
                    <a:pt x="373" y="145"/>
                  </a:cubicBezTo>
                  <a:cubicBezTo>
                    <a:pt x="373" y="145"/>
                    <a:pt x="372" y="144"/>
                    <a:pt x="372" y="143"/>
                  </a:cubicBezTo>
                  <a:cubicBezTo>
                    <a:pt x="366" y="145"/>
                    <a:pt x="366" y="145"/>
                    <a:pt x="366" y="145"/>
                  </a:cubicBezTo>
                  <a:cubicBezTo>
                    <a:pt x="365" y="145"/>
                    <a:pt x="363" y="146"/>
                    <a:pt x="362" y="146"/>
                  </a:cubicBezTo>
                  <a:cubicBezTo>
                    <a:pt x="363" y="149"/>
                    <a:pt x="363" y="149"/>
                    <a:pt x="363" y="149"/>
                  </a:cubicBezTo>
                  <a:cubicBezTo>
                    <a:pt x="364" y="152"/>
                    <a:pt x="364" y="154"/>
                    <a:pt x="365" y="155"/>
                  </a:cubicBezTo>
                  <a:cubicBezTo>
                    <a:pt x="365" y="155"/>
                    <a:pt x="365" y="155"/>
                    <a:pt x="365" y="155"/>
                  </a:cubicBezTo>
                  <a:cubicBezTo>
                    <a:pt x="365" y="155"/>
                    <a:pt x="366" y="155"/>
                    <a:pt x="366" y="155"/>
                  </a:cubicBezTo>
                  <a:cubicBezTo>
                    <a:pt x="369" y="155"/>
                    <a:pt x="369" y="155"/>
                    <a:pt x="369" y="155"/>
                  </a:cubicBezTo>
                  <a:cubicBezTo>
                    <a:pt x="369" y="155"/>
                    <a:pt x="369" y="155"/>
                    <a:pt x="369" y="155"/>
                  </a:cubicBezTo>
                  <a:cubicBezTo>
                    <a:pt x="369" y="156"/>
                    <a:pt x="369" y="156"/>
                    <a:pt x="369" y="156"/>
                  </a:cubicBezTo>
                  <a:lnTo>
                    <a:pt x="369" y="157"/>
                  </a:lnTo>
                  <a:close/>
                  <a:moveTo>
                    <a:pt x="380" y="127"/>
                  </a:moveTo>
                  <a:cubicBezTo>
                    <a:pt x="380" y="127"/>
                    <a:pt x="380" y="127"/>
                    <a:pt x="380" y="127"/>
                  </a:cubicBezTo>
                  <a:cubicBezTo>
                    <a:pt x="380" y="126"/>
                    <a:pt x="379" y="126"/>
                    <a:pt x="379" y="126"/>
                  </a:cubicBezTo>
                  <a:cubicBezTo>
                    <a:pt x="379" y="126"/>
                    <a:pt x="378" y="125"/>
                    <a:pt x="378" y="125"/>
                  </a:cubicBezTo>
                  <a:cubicBezTo>
                    <a:pt x="377" y="125"/>
                    <a:pt x="376" y="125"/>
                    <a:pt x="374" y="125"/>
                  </a:cubicBezTo>
                  <a:cubicBezTo>
                    <a:pt x="370" y="126"/>
                    <a:pt x="370" y="126"/>
                    <a:pt x="370" y="126"/>
                  </a:cubicBezTo>
                  <a:cubicBezTo>
                    <a:pt x="364" y="126"/>
                    <a:pt x="364" y="126"/>
                    <a:pt x="364" y="126"/>
                  </a:cubicBezTo>
                  <a:cubicBezTo>
                    <a:pt x="358" y="126"/>
                    <a:pt x="354" y="126"/>
                    <a:pt x="352" y="127"/>
                  </a:cubicBezTo>
                  <a:cubicBezTo>
                    <a:pt x="350" y="124"/>
                    <a:pt x="350" y="124"/>
                    <a:pt x="350" y="124"/>
                  </a:cubicBezTo>
                  <a:cubicBezTo>
                    <a:pt x="366" y="107"/>
                    <a:pt x="366" y="107"/>
                    <a:pt x="366" y="107"/>
                  </a:cubicBezTo>
                  <a:cubicBezTo>
                    <a:pt x="368" y="105"/>
                    <a:pt x="368" y="104"/>
                    <a:pt x="369" y="104"/>
                  </a:cubicBezTo>
                  <a:cubicBezTo>
                    <a:pt x="369" y="103"/>
                    <a:pt x="369" y="103"/>
                    <a:pt x="368" y="101"/>
                  </a:cubicBezTo>
                  <a:cubicBezTo>
                    <a:pt x="368" y="101"/>
                    <a:pt x="368" y="101"/>
                    <a:pt x="368" y="101"/>
                  </a:cubicBezTo>
                  <a:cubicBezTo>
                    <a:pt x="369" y="101"/>
                    <a:pt x="369" y="101"/>
                    <a:pt x="369" y="101"/>
                  </a:cubicBezTo>
                  <a:cubicBezTo>
                    <a:pt x="370" y="101"/>
                    <a:pt x="370" y="101"/>
                    <a:pt x="370" y="101"/>
                  </a:cubicBezTo>
                  <a:cubicBezTo>
                    <a:pt x="370" y="102"/>
                    <a:pt x="371" y="103"/>
                    <a:pt x="372" y="105"/>
                  </a:cubicBezTo>
                  <a:cubicBezTo>
                    <a:pt x="373" y="108"/>
                    <a:pt x="374" y="110"/>
                    <a:pt x="375" y="112"/>
                  </a:cubicBezTo>
                  <a:cubicBezTo>
                    <a:pt x="375" y="112"/>
                    <a:pt x="375" y="112"/>
                    <a:pt x="375" y="112"/>
                  </a:cubicBezTo>
                  <a:cubicBezTo>
                    <a:pt x="373" y="112"/>
                    <a:pt x="373" y="112"/>
                    <a:pt x="373" y="112"/>
                  </a:cubicBezTo>
                  <a:cubicBezTo>
                    <a:pt x="373" y="112"/>
                    <a:pt x="373" y="112"/>
                    <a:pt x="373" y="112"/>
                  </a:cubicBezTo>
                  <a:cubicBezTo>
                    <a:pt x="373" y="111"/>
                    <a:pt x="372" y="110"/>
                    <a:pt x="372" y="110"/>
                  </a:cubicBezTo>
                  <a:cubicBezTo>
                    <a:pt x="372" y="110"/>
                    <a:pt x="371" y="110"/>
                    <a:pt x="371" y="110"/>
                  </a:cubicBezTo>
                  <a:cubicBezTo>
                    <a:pt x="371" y="110"/>
                    <a:pt x="370" y="111"/>
                    <a:pt x="368" y="113"/>
                  </a:cubicBezTo>
                  <a:cubicBezTo>
                    <a:pt x="367" y="115"/>
                    <a:pt x="367" y="115"/>
                    <a:pt x="367" y="115"/>
                  </a:cubicBezTo>
                  <a:cubicBezTo>
                    <a:pt x="358" y="124"/>
                    <a:pt x="358" y="124"/>
                    <a:pt x="358" y="124"/>
                  </a:cubicBezTo>
                  <a:cubicBezTo>
                    <a:pt x="369" y="123"/>
                    <a:pt x="369" y="123"/>
                    <a:pt x="369" y="123"/>
                  </a:cubicBezTo>
                  <a:cubicBezTo>
                    <a:pt x="370" y="123"/>
                    <a:pt x="371" y="123"/>
                    <a:pt x="373" y="123"/>
                  </a:cubicBezTo>
                  <a:cubicBezTo>
                    <a:pt x="375" y="123"/>
                    <a:pt x="376" y="123"/>
                    <a:pt x="377" y="123"/>
                  </a:cubicBezTo>
                  <a:cubicBezTo>
                    <a:pt x="377" y="122"/>
                    <a:pt x="377" y="122"/>
                    <a:pt x="377" y="122"/>
                  </a:cubicBezTo>
                  <a:cubicBezTo>
                    <a:pt x="377" y="122"/>
                    <a:pt x="377" y="121"/>
                    <a:pt x="376" y="119"/>
                  </a:cubicBezTo>
                  <a:cubicBezTo>
                    <a:pt x="377" y="119"/>
                    <a:pt x="377" y="119"/>
                    <a:pt x="377" y="119"/>
                  </a:cubicBezTo>
                  <a:cubicBezTo>
                    <a:pt x="378" y="119"/>
                    <a:pt x="378" y="119"/>
                    <a:pt x="378" y="119"/>
                  </a:cubicBezTo>
                  <a:cubicBezTo>
                    <a:pt x="378" y="119"/>
                    <a:pt x="378" y="119"/>
                    <a:pt x="378" y="119"/>
                  </a:cubicBezTo>
                  <a:cubicBezTo>
                    <a:pt x="379" y="120"/>
                    <a:pt x="379" y="121"/>
                    <a:pt x="380" y="123"/>
                  </a:cubicBezTo>
                  <a:cubicBezTo>
                    <a:pt x="380" y="124"/>
                    <a:pt x="381" y="125"/>
                    <a:pt x="382" y="126"/>
                  </a:cubicBezTo>
                  <a:cubicBezTo>
                    <a:pt x="382" y="127"/>
                    <a:pt x="382" y="127"/>
                    <a:pt x="382" y="127"/>
                  </a:cubicBezTo>
                  <a:lnTo>
                    <a:pt x="380" y="127"/>
                  </a:lnTo>
                  <a:close/>
                  <a:moveTo>
                    <a:pt x="344" y="111"/>
                  </a:moveTo>
                  <a:cubicBezTo>
                    <a:pt x="344" y="111"/>
                    <a:pt x="344" y="111"/>
                    <a:pt x="344" y="111"/>
                  </a:cubicBezTo>
                  <a:cubicBezTo>
                    <a:pt x="343" y="110"/>
                    <a:pt x="342" y="108"/>
                    <a:pt x="341" y="106"/>
                  </a:cubicBezTo>
                  <a:cubicBezTo>
                    <a:pt x="339" y="104"/>
                    <a:pt x="338" y="102"/>
                    <a:pt x="337" y="101"/>
                  </a:cubicBezTo>
                  <a:cubicBezTo>
                    <a:pt x="337" y="101"/>
                    <a:pt x="337" y="101"/>
                    <a:pt x="337" y="101"/>
                  </a:cubicBezTo>
                  <a:cubicBezTo>
                    <a:pt x="339" y="100"/>
                    <a:pt x="339" y="100"/>
                    <a:pt x="339" y="100"/>
                  </a:cubicBezTo>
                  <a:cubicBezTo>
                    <a:pt x="339" y="100"/>
                    <a:pt x="339" y="100"/>
                    <a:pt x="339" y="100"/>
                  </a:cubicBezTo>
                  <a:cubicBezTo>
                    <a:pt x="340" y="101"/>
                    <a:pt x="340" y="102"/>
                    <a:pt x="340" y="102"/>
                  </a:cubicBezTo>
                  <a:cubicBezTo>
                    <a:pt x="340" y="102"/>
                    <a:pt x="341" y="102"/>
                    <a:pt x="341" y="102"/>
                  </a:cubicBezTo>
                  <a:cubicBezTo>
                    <a:pt x="342" y="102"/>
                    <a:pt x="344" y="101"/>
                    <a:pt x="346" y="99"/>
                  </a:cubicBezTo>
                  <a:cubicBezTo>
                    <a:pt x="355" y="94"/>
                    <a:pt x="355" y="94"/>
                    <a:pt x="355" y="94"/>
                  </a:cubicBezTo>
                  <a:cubicBezTo>
                    <a:pt x="357" y="92"/>
                    <a:pt x="359" y="91"/>
                    <a:pt x="360" y="90"/>
                  </a:cubicBezTo>
                  <a:cubicBezTo>
                    <a:pt x="360" y="90"/>
                    <a:pt x="360" y="90"/>
                    <a:pt x="360" y="89"/>
                  </a:cubicBezTo>
                  <a:cubicBezTo>
                    <a:pt x="360" y="89"/>
                    <a:pt x="359" y="88"/>
                    <a:pt x="359" y="87"/>
                  </a:cubicBezTo>
                  <a:cubicBezTo>
                    <a:pt x="359" y="87"/>
                    <a:pt x="359" y="87"/>
                    <a:pt x="359" y="87"/>
                  </a:cubicBezTo>
                  <a:cubicBezTo>
                    <a:pt x="360" y="86"/>
                    <a:pt x="360" y="86"/>
                    <a:pt x="360" y="86"/>
                  </a:cubicBezTo>
                  <a:cubicBezTo>
                    <a:pt x="360" y="86"/>
                    <a:pt x="360" y="86"/>
                    <a:pt x="360" y="86"/>
                  </a:cubicBezTo>
                  <a:cubicBezTo>
                    <a:pt x="361" y="87"/>
                    <a:pt x="362" y="89"/>
                    <a:pt x="363" y="91"/>
                  </a:cubicBezTo>
                  <a:cubicBezTo>
                    <a:pt x="365" y="94"/>
                    <a:pt x="366" y="95"/>
                    <a:pt x="367" y="96"/>
                  </a:cubicBezTo>
                  <a:cubicBezTo>
                    <a:pt x="366" y="97"/>
                    <a:pt x="366" y="97"/>
                    <a:pt x="366" y="97"/>
                  </a:cubicBezTo>
                  <a:cubicBezTo>
                    <a:pt x="365" y="97"/>
                    <a:pt x="365" y="97"/>
                    <a:pt x="365" y="97"/>
                  </a:cubicBezTo>
                  <a:cubicBezTo>
                    <a:pt x="365" y="97"/>
                    <a:pt x="365" y="97"/>
                    <a:pt x="365" y="97"/>
                  </a:cubicBezTo>
                  <a:cubicBezTo>
                    <a:pt x="364" y="96"/>
                    <a:pt x="364" y="96"/>
                    <a:pt x="364" y="95"/>
                  </a:cubicBezTo>
                  <a:cubicBezTo>
                    <a:pt x="363" y="95"/>
                    <a:pt x="363" y="95"/>
                    <a:pt x="363" y="95"/>
                  </a:cubicBezTo>
                  <a:cubicBezTo>
                    <a:pt x="362" y="96"/>
                    <a:pt x="360" y="97"/>
                    <a:pt x="358" y="98"/>
                  </a:cubicBezTo>
                  <a:cubicBezTo>
                    <a:pt x="349" y="104"/>
                    <a:pt x="349" y="104"/>
                    <a:pt x="349" y="104"/>
                  </a:cubicBezTo>
                  <a:cubicBezTo>
                    <a:pt x="347" y="105"/>
                    <a:pt x="345" y="107"/>
                    <a:pt x="344" y="107"/>
                  </a:cubicBezTo>
                  <a:cubicBezTo>
                    <a:pt x="344" y="107"/>
                    <a:pt x="344" y="108"/>
                    <a:pt x="344" y="108"/>
                  </a:cubicBezTo>
                  <a:cubicBezTo>
                    <a:pt x="344" y="108"/>
                    <a:pt x="345" y="109"/>
                    <a:pt x="345" y="110"/>
                  </a:cubicBezTo>
                  <a:cubicBezTo>
                    <a:pt x="345" y="110"/>
                    <a:pt x="345" y="110"/>
                    <a:pt x="345" y="110"/>
                  </a:cubicBezTo>
                  <a:lnTo>
                    <a:pt x="344" y="111"/>
                  </a:lnTo>
                  <a:close/>
                  <a:moveTo>
                    <a:pt x="357" y="83"/>
                  </a:moveTo>
                  <a:cubicBezTo>
                    <a:pt x="357" y="83"/>
                    <a:pt x="357" y="83"/>
                    <a:pt x="357" y="83"/>
                  </a:cubicBezTo>
                  <a:cubicBezTo>
                    <a:pt x="356" y="82"/>
                    <a:pt x="355" y="81"/>
                    <a:pt x="355" y="81"/>
                  </a:cubicBezTo>
                  <a:cubicBezTo>
                    <a:pt x="355" y="81"/>
                    <a:pt x="354" y="81"/>
                    <a:pt x="354" y="81"/>
                  </a:cubicBezTo>
                  <a:cubicBezTo>
                    <a:pt x="353" y="82"/>
                    <a:pt x="352" y="83"/>
                    <a:pt x="349" y="85"/>
                  </a:cubicBezTo>
                  <a:cubicBezTo>
                    <a:pt x="343" y="90"/>
                    <a:pt x="343" y="90"/>
                    <a:pt x="343" y="90"/>
                  </a:cubicBezTo>
                  <a:cubicBezTo>
                    <a:pt x="339" y="94"/>
                    <a:pt x="336" y="96"/>
                    <a:pt x="335" y="97"/>
                  </a:cubicBezTo>
                  <a:cubicBezTo>
                    <a:pt x="335" y="97"/>
                    <a:pt x="335" y="97"/>
                    <a:pt x="335" y="97"/>
                  </a:cubicBezTo>
                  <a:cubicBezTo>
                    <a:pt x="334" y="96"/>
                    <a:pt x="334" y="95"/>
                    <a:pt x="333" y="94"/>
                  </a:cubicBezTo>
                  <a:cubicBezTo>
                    <a:pt x="334" y="89"/>
                    <a:pt x="335" y="80"/>
                    <a:pt x="337" y="67"/>
                  </a:cubicBezTo>
                  <a:cubicBezTo>
                    <a:pt x="328" y="76"/>
                    <a:pt x="328" y="76"/>
                    <a:pt x="328" y="76"/>
                  </a:cubicBezTo>
                  <a:cubicBezTo>
                    <a:pt x="326" y="78"/>
                    <a:pt x="324" y="79"/>
                    <a:pt x="324" y="80"/>
                  </a:cubicBezTo>
                  <a:cubicBezTo>
                    <a:pt x="323" y="80"/>
                    <a:pt x="323" y="80"/>
                    <a:pt x="324" y="81"/>
                  </a:cubicBezTo>
                  <a:cubicBezTo>
                    <a:pt x="324" y="81"/>
                    <a:pt x="324" y="82"/>
                    <a:pt x="325" y="83"/>
                  </a:cubicBezTo>
                  <a:cubicBezTo>
                    <a:pt x="325" y="83"/>
                    <a:pt x="325" y="83"/>
                    <a:pt x="325" y="83"/>
                  </a:cubicBezTo>
                  <a:cubicBezTo>
                    <a:pt x="324" y="84"/>
                    <a:pt x="324" y="84"/>
                    <a:pt x="324" y="84"/>
                  </a:cubicBezTo>
                  <a:cubicBezTo>
                    <a:pt x="324" y="84"/>
                    <a:pt x="324" y="84"/>
                    <a:pt x="324" y="84"/>
                  </a:cubicBezTo>
                  <a:cubicBezTo>
                    <a:pt x="323" y="82"/>
                    <a:pt x="322" y="81"/>
                    <a:pt x="321" y="80"/>
                  </a:cubicBezTo>
                  <a:cubicBezTo>
                    <a:pt x="320" y="79"/>
                    <a:pt x="319" y="78"/>
                    <a:pt x="318" y="77"/>
                  </a:cubicBezTo>
                  <a:cubicBezTo>
                    <a:pt x="318" y="77"/>
                    <a:pt x="318" y="77"/>
                    <a:pt x="318" y="77"/>
                  </a:cubicBezTo>
                  <a:cubicBezTo>
                    <a:pt x="319" y="76"/>
                    <a:pt x="319" y="76"/>
                    <a:pt x="319" y="76"/>
                  </a:cubicBezTo>
                  <a:cubicBezTo>
                    <a:pt x="319" y="76"/>
                    <a:pt x="319" y="76"/>
                    <a:pt x="319" y="76"/>
                  </a:cubicBezTo>
                  <a:cubicBezTo>
                    <a:pt x="320" y="77"/>
                    <a:pt x="321" y="78"/>
                    <a:pt x="321" y="78"/>
                  </a:cubicBezTo>
                  <a:cubicBezTo>
                    <a:pt x="321" y="78"/>
                    <a:pt x="322" y="78"/>
                    <a:pt x="322" y="78"/>
                  </a:cubicBezTo>
                  <a:cubicBezTo>
                    <a:pt x="323" y="77"/>
                    <a:pt x="324" y="76"/>
                    <a:pt x="327" y="74"/>
                  </a:cubicBezTo>
                  <a:cubicBezTo>
                    <a:pt x="334" y="67"/>
                    <a:pt x="334" y="67"/>
                    <a:pt x="334" y="67"/>
                  </a:cubicBezTo>
                  <a:cubicBezTo>
                    <a:pt x="337" y="65"/>
                    <a:pt x="338" y="64"/>
                    <a:pt x="339" y="63"/>
                  </a:cubicBezTo>
                  <a:cubicBezTo>
                    <a:pt x="339" y="63"/>
                    <a:pt x="339" y="63"/>
                    <a:pt x="339" y="62"/>
                  </a:cubicBezTo>
                  <a:cubicBezTo>
                    <a:pt x="339" y="62"/>
                    <a:pt x="338" y="62"/>
                    <a:pt x="337" y="61"/>
                  </a:cubicBezTo>
                  <a:cubicBezTo>
                    <a:pt x="337" y="60"/>
                    <a:pt x="337" y="60"/>
                    <a:pt x="337" y="60"/>
                  </a:cubicBezTo>
                  <a:cubicBezTo>
                    <a:pt x="338" y="59"/>
                    <a:pt x="338" y="59"/>
                    <a:pt x="338" y="59"/>
                  </a:cubicBezTo>
                  <a:cubicBezTo>
                    <a:pt x="339" y="59"/>
                    <a:pt x="339" y="59"/>
                    <a:pt x="339" y="59"/>
                  </a:cubicBezTo>
                  <a:cubicBezTo>
                    <a:pt x="339" y="60"/>
                    <a:pt x="340" y="61"/>
                    <a:pt x="341" y="62"/>
                  </a:cubicBezTo>
                  <a:cubicBezTo>
                    <a:pt x="342" y="63"/>
                    <a:pt x="343" y="64"/>
                    <a:pt x="344" y="65"/>
                  </a:cubicBezTo>
                  <a:cubicBezTo>
                    <a:pt x="342" y="73"/>
                    <a:pt x="341" y="81"/>
                    <a:pt x="339" y="90"/>
                  </a:cubicBezTo>
                  <a:cubicBezTo>
                    <a:pt x="348" y="83"/>
                    <a:pt x="348" y="83"/>
                    <a:pt x="348" y="83"/>
                  </a:cubicBezTo>
                  <a:cubicBezTo>
                    <a:pt x="350" y="81"/>
                    <a:pt x="352" y="80"/>
                    <a:pt x="352" y="79"/>
                  </a:cubicBezTo>
                  <a:cubicBezTo>
                    <a:pt x="352" y="79"/>
                    <a:pt x="352" y="78"/>
                    <a:pt x="352" y="78"/>
                  </a:cubicBezTo>
                  <a:cubicBezTo>
                    <a:pt x="352" y="78"/>
                    <a:pt x="352" y="77"/>
                    <a:pt x="351" y="76"/>
                  </a:cubicBezTo>
                  <a:cubicBezTo>
                    <a:pt x="351" y="76"/>
                    <a:pt x="351" y="76"/>
                    <a:pt x="351" y="76"/>
                  </a:cubicBezTo>
                  <a:cubicBezTo>
                    <a:pt x="352" y="75"/>
                    <a:pt x="352" y="75"/>
                    <a:pt x="352" y="75"/>
                  </a:cubicBezTo>
                  <a:cubicBezTo>
                    <a:pt x="352" y="75"/>
                    <a:pt x="352" y="75"/>
                    <a:pt x="352" y="75"/>
                  </a:cubicBezTo>
                  <a:cubicBezTo>
                    <a:pt x="353" y="76"/>
                    <a:pt x="354" y="77"/>
                    <a:pt x="355" y="78"/>
                  </a:cubicBezTo>
                  <a:cubicBezTo>
                    <a:pt x="356" y="80"/>
                    <a:pt x="357" y="81"/>
                    <a:pt x="358" y="82"/>
                  </a:cubicBezTo>
                  <a:cubicBezTo>
                    <a:pt x="358" y="82"/>
                    <a:pt x="358" y="82"/>
                    <a:pt x="358" y="82"/>
                  </a:cubicBezTo>
                  <a:lnTo>
                    <a:pt x="357" y="83"/>
                  </a:lnTo>
                  <a:close/>
                  <a:moveTo>
                    <a:pt x="334" y="57"/>
                  </a:moveTo>
                  <a:cubicBezTo>
                    <a:pt x="334" y="57"/>
                    <a:pt x="334" y="57"/>
                    <a:pt x="334" y="57"/>
                  </a:cubicBezTo>
                  <a:cubicBezTo>
                    <a:pt x="332" y="56"/>
                    <a:pt x="331" y="55"/>
                    <a:pt x="331" y="56"/>
                  </a:cubicBezTo>
                  <a:cubicBezTo>
                    <a:pt x="330" y="56"/>
                    <a:pt x="330" y="57"/>
                    <a:pt x="329" y="58"/>
                  </a:cubicBezTo>
                  <a:cubicBezTo>
                    <a:pt x="328" y="59"/>
                    <a:pt x="327" y="60"/>
                    <a:pt x="326" y="62"/>
                  </a:cubicBezTo>
                  <a:cubicBezTo>
                    <a:pt x="322" y="66"/>
                    <a:pt x="322" y="66"/>
                    <a:pt x="322" y="66"/>
                  </a:cubicBezTo>
                  <a:cubicBezTo>
                    <a:pt x="319" y="69"/>
                    <a:pt x="317" y="71"/>
                    <a:pt x="315" y="71"/>
                  </a:cubicBezTo>
                  <a:cubicBezTo>
                    <a:pt x="312" y="71"/>
                    <a:pt x="309" y="70"/>
                    <a:pt x="306" y="68"/>
                  </a:cubicBezTo>
                  <a:cubicBezTo>
                    <a:pt x="304" y="66"/>
                    <a:pt x="302" y="64"/>
                    <a:pt x="301" y="62"/>
                  </a:cubicBezTo>
                  <a:cubicBezTo>
                    <a:pt x="301" y="60"/>
                    <a:pt x="301" y="58"/>
                    <a:pt x="302" y="57"/>
                  </a:cubicBezTo>
                  <a:cubicBezTo>
                    <a:pt x="302" y="56"/>
                    <a:pt x="304" y="53"/>
                    <a:pt x="307" y="50"/>
                  </a:cubicBezTo>
                  <a:cubicBezTo>
                    <a:pt x="310" y="46"/>
                    <a:pt x="310" y="46"/>
                    <a:pt x="310" y="46"/>
                  </a:cubicBezTo>
                  <a:cubicBezTo>
                    <a:pt x="312" y="44"/>
                    <a:pt x="313" y="42"/>
                    <a:pt x="314" y="41"/>
                  </a:cubicBezTo>
                  <a:cubicBezTo>
                    <a:pt x="314" y="41"/>
                    <a:pt x="314" y="41"/>
                    <a:pt x="314" y="40"/>
                  </a:cubicBezTo>
                  <a:cubicBezTo>
                    <a:pt x="314" y="40"/>
                    <a:pt x="313" y="40"/>
                    <a:pt x="312" y="39"/>
                  </a:cubicBezTo>
                  <a:cubicBezTo>
                    <a:pt x="312" y="38"/>
                    <a:pt x="312" y="38"/>
                    <a:pt x="312" y="38"/>
                  </a:cubicBezTo>
                  <a:cubicBezTo>
                    <a:pt x="313" y="37"/>
                    <a:pt x="313" y="37"/>
                    <a:pt x="313" y="37"/>
                  </a:cubicBezTo>
                  <a:cubicBezTo>
                    <a:pt x="313" y="37"/>
                    <a:pt x="313" y="37"/>
                    <a:pt x="313" y="37"/>
                  </a:cubicBezTo>
                  <a:cubicBezTo>
                    <a:pt x="314" y="38"/>
                    <a:pt x="315" y="40"/>
                    <a:pt x="318" y="41"/>
                  </a:cubicBezTo>
                  <a:cubicBezTo>
                    <a:pt x="320" y="43"/>
                    <a:pt x="321" y="44"/>
                    <a:pt x="322" y="45"/>
                  </a:cubicBezTo>
                  <a:cubicBezTo>
                    <a:pt x="322" y="45"/>
                    <a:pt x="322" y="45"/>
                    <a:pt x="322" y="45"/>
                  </a:cubicBezTo>
                  <a:cubicBezTo>
                    <a:pt x="321" y="46"/>
                    <a:pt x="321" y="46"/>
                    <a:pt x="321" y="46"/>
                  </a:cubicBezTo>
                  <a:cubicBezTo>
                    <a:pt x="321" y="46"/>
                    <a:pt x="321" y="46"/>
                    <a:pt x="321" y="46"/>
                  </a:cubicBezTo>
                  <a:cubicBezTo>
                    <a:pt x="320" y="45"/>
                    <a:pt x="319" y="45"/>
                    <a:pt x="319" y="45"/>
                  </a:cubicBezTo>
                  <a:cubicBezTo>
                    <a:pt x="319" y="45"/>
                    <a:pt x="319" y="45"/>
                    <a:pt x="318" y="45"/>
                  </a:cubicBezTo>
                  <a:cubicBezTo>
                    <a:pt x="318" y="46"/>
                    <a:pt x="316" y="47"/>
                    <a:pt x="314" y="49"/>
                  </a:cubicBezTo>
                  <a:cubicBezTo>
                    <a:pt x="312" y="52"/>
                    <a:pt x="312" y="52"/>
                    <a:pt x="312" y="52"/>
                  </a:cubicBezTo>
                  <a:cubicBezTo>
                    <a:pt x="309" y="56"/>
                    <a:pt x="307" y="59"/>
                    <a:pt x="307" y="60"/>
                  </a:cubicBezTo>
                  <a:cubicBezTo>
                    <a:pt x="306" y="62"/>
                    <a:pt x="307" y="64"/>
                    <a:pt x="309" y="66"/>
                  </a:cubicBezTo>
                  <a:cubicBezTo>
                    <a:pt x="311" y="68"/>
                    <a:pt x="313" y="68"/>
                    <a:pt x="314" y="68"/>
                  </a:cubicBezTo>
                  <a:cubicBezTo>
                    <a:pt x="315" y="68"/>
                    <a:pt x="316" y="68"/>
                    <a:pt x="316" y="68"/>
                  </a:cubicBezTo>
                  <a:cubicBezTo>
                    <a:pt x="317" y="68"/>
                    <a:pt x="318" y="67"/>
                    <a:pt x="318" y="66"/>
                  </a:cubicBezTo>
                  <a:cubicBezTo>
                    <a:pt x="319" y="66"/>
                    <a:pt x="320" y="65"/>
                    <a:pt x="321" y="64"/>
                  </a:cubicBezTo>
                  <a:cubicBezTo>
                    <a:pt x="323" y="61"/>
                    <a:pt x="323" y="61"/>
                    <a:pt x="323" y="61"/>
                  </a:cubicBezTo>
                  <a:cubicBezTo>
                    <a:pt x="325" y="58"/>
                    <a:pt x="327" y="57"/>
                    <a:pt x="328" y="56"/>
                  </a:cubicBezTo>
                  <a:cubicBezTo>
                    <a:pt x="328" y="55"/>
                    <a:pt x="329" y="54"/>
                    <a:pt x="329" y="54"/>
                  </a:cubicBezTo>
                  <a:cubicBezTo>
                    <a:pt x="329" y="54"/>
                    <a:pt x="329" y="53"/>
                    <a:pt x="329" y="53"/>
                  </a:cubicBezTo>
                  <a:cubicBezTo>
                    <a:pt x="329" y="53"/>
                    <a:pt x="328" y="52"/>
                    <a:pt x="327" y="51"/>
                  </a:cubicBezTo>
                  <a:cubicBezTo>
                    <a:pt x="327" y="51"/>
                    <a:pt x="327" y="51"/>
                    <a:pt x="327" y="51"/>
                  </a:cubicBezTo>
                  <a:cubicBezTo>
                    <a:pt x="328" y="50"/>
                    <a:pt x="328" y="50"/>
                    <a:pt x="328" y="50"/>
                  </a:cubicBezTo>
                  <a:cubicBezTo>
                    <a:pt x="328" y="50"/>
                    <a:pt x="328" y="50"/>
                    <a:pt x="328" y="50"/>
                  </a:cubicBezTo>
                  <a:cubicBezTo>
                    <a:pt x="329" y="51"/>
                    <a:pt x="330" y="51"/>
                    <a:pt x="331" y="52"/>
                  </a:cubicBezTo>
                  <a:cubicBezTo>
                    <a:pt x="331" y="53"/>
                    <a:pt x="333" y="54"/>
                    <a:pt x="335" y="55"/>
                  </a:cubicBezTo>
                  <a:cubicBezTo>
                    <a:pt x="335" y="56"/>
                    <a:pt x="335" y="56"/>
                    <a:pt x="335" y="56"/>
                  </a:cubicBezTo>
                  <a:lnTo>
                    <a:pt x="334" y="57"/>
                  </a:lnTo>
                  <a:close/>
                  <a:moveTo>
                    <a:pt x="290" y="50"/>
                  </a:moveTo>
                  <a:cubicBezTo>
                    <a:pt x="288" y="51"/>
                    <a:pt x="288" y="51"/>
                    <a:pt x="288" y="51"/>
                  </a:cubicBezTo>
                  <a:cubicBezTo>
                    <a:pt x="285" y="52"/>
                    <a:pt x="282" y="51"/>
                    <a:pt x="279" y="49"/>
                  </a:cubicBezTo>
                  <a:cubicBezTo>
                    <a:pt x="273" y="46"/>
                    <a:pt x="270" y="42"/>
                    <a:pt x="270" y="37"/>
                  </a:cubicBezTo>
                  <a:cubicBezTo>
                    <a:pt x="270" y="34"/>
                    <a:pt x="271" y="32"/>
                    <a:pt x="272" y="30"/>
                  </a:cubicBezTo>
                  <a:cubicBezTo>
                    <a:pt x="274" y="26"/>
                    <a:pt x="277" y="23"/>
                    <a:pt x="280" y="23"/>
                  </a:cubicBezTo>
                  <a:cubicBezTo>
                    <a:pt x="284" y="22"/>
                    <a:pt x="288" y="22"/>
                    <a:pt x="292" y="24"/>
                  </a:cubicBezTo>
                  <a:cubicBezTo>
                    <a:pt x="295" y="26"/>
                    <a:pt x="298" y="28"/>
                    <a:pt x="300" y="30"/>
                  </a:cubicBezTo>
                  <a:cubicBezTo>
                    <a:pt x="300" y="30"/>
                    <a:pt x="300" y="30"/>
                    <a:pt x="300" y="30"/>
                  </a:cubicBezTo>
                  <a:cubicBezTo>
                    <a:pt x="299" y="32"/>
                    <a:pt x="298" y="33"/>
                    <a:pt x="296" y="36"/>
                  </a:cubicBezTo>
                  <a:cubicBezTo>
                    <a:pt x="296" y="36"/>
                    <a:pt x="296" y="36"/>
                    <a:pt x="296" y="36"/>
                  </a:cubicBezTo>
                  <a:cubicBezTo>
                    <a:pt x="295" y="35"/>
                    <a:pt x="295" y="35"/>
                    <a:pt x="295" y="35"/>
                  </a:cubicBezTo>
                  <a:cubicBezTo>
                    <a:pt x="295" y="35"/>
                    <a:pt x="295" y="35"/>
                    <a:pt x="295" y="35"/>
                  </a:cubicBezTo>
                  <a:cubicBezTo>
                    <a:pt x="296" y="33"/>
                    <a:pt x="296" y="32"/>
                    <a:pt x="296" y="32"/>
                  </a:cubicBezTo>
                  <a:cubicBezTo>
                    <a:pt x="296" y="30"/>
                    <a:pt x="294" y="28"/>
                    <a:pt x="291" y="26"/>
                  </a:cubicBezTo>
                  <a:cubicBezTo>
                    <a:pt x="289" y="25"/>
                    <a:pt x="286" y="25"/>
                    <a:pt x="284" y="26"/>
                  </a:cubicBezTo>
                  <a:cubicBezTo>
                    <a:pt x="281" y="27"/>
                    <a:pt x="279" y="29"/>
                    <a:pt x="278" y="32"/>
                  </a:cubicBezTo>
                  <a:cubicBezTo>
                    <a:pt x="276" y="36"/>
                    <a:pt x="275" y="39"/>
                    <a:pt x="277" y="43"/>
                  </a:cubicBezTo>
                  <a:cubicBezTo>
                    <a:pt x="278" y="45"/>
                    <a:pt x="280" y="47"/>
                    <a:pt x="282" y="48"/>
                  </a:cubicBezTo>
                  <a:cubicBezTo>
                    <a:pt x="284" y="49"/>
                    <a:pt x="287" y="50"/>
                    <a:pt x="290" y="50"/>
                  </a:cubicBezTo>
                  <a:close/>
                  <a:moveTo>
                    <a:pt x="264" y="41"/>
                  </a:moveTo>
                  <a:cubicBezTo>
                    <a:pt x="264" y="41"/>
                    <a:pt x="264" y="41"/>
                    <a:pt x="264" y="41"/>
                  </a:cubicBezTo>
                  <a:cubicBezTo>
                    <a:pt x="263" y="41"/>
                    <a:pt x="261" y="40"/>
                    <a:pt x="259" y="39"/>
                  </a:cubicBezTo>
                  <a:cubicBezTo>
                    <a:pt x="256" y="38"/>
                    <a:pt x="254" y="37"/>
                    <a:pt x="253" y="37"/>
                  </a:cubicBezTo>
                  <a:cubicBezTo>
                    <a:pt x="253" y="37"/>
                    <a:pt x="253" y="37"/>
                    <a:pt x="253" y="37"/>
                  </a:cubicBezTo>
                  <a:cubicBezTo>
                    <a:pt x="253" y="35"/>
                    <a:pt x="253" y="35"/>
                    <a:pt x="253" y="35"/>
                  </a:cubicBezTo>
                  <a:cubicBezTo>
                    <a:pt x="254" y="35"/>
                    <a:pt x="254" y="35"/>
                    <a:pt x="254" y="35"/>
                  </a:cubicBezTo>
                  <a:cubicBezTo>
                    <a:pt x="255" y="36"/>
                    <a:pt x="256" y="36"/>
                    <a:pt x="256" y="36"/>
                  </a:cubicBezTo>
                  <a:cubicBezTo>
                    <a:pt x="256" y="36"/>
                    <a:pt x="257" y="36"/>
                    <a:pt x="257" y="35"/>
                  </a:cubicBezTo>
                  <a:cubicBezTo>
                    <a:pt x="257" y="35"/>
                    <a:pt x="258" y="33"/>
                    <a:pt x="259" y="30"/>
                  </a:cubicBezTo>
                  <a:cubicBezTo>
                    <a:pt x="263" y="21"/>
                    <a:pt x="263" y="21"/>
                    <a:pt x="263" y="21"/>
                  </a:cubicBezTo>
                  <a:cubicBezTo>
                    <a:pt x="264" y="18"/>
                    <a:pt x="264" y="16"/>
                    <a:pt x="265" y="15"/>
                  </a:cubicBezTo>
                  <a:cubicBezTo>
                    <a:pt x="265" y="15"/>
                    <a:pt x="265" y="14"/>
                    <a:pt x="264" y="14"/>
                  </a:cubicBezTo>
                  <a:cubicBezTo>
                    <a:pt x="264" y="14"/>
                    <a:pt x="263" y="14"/>
                    <a:pt x="262" y="13"/>
                  </a:cubicBezTo>
                  <a:cubicBezTo>
                    <a:pt x="262" y="13"/>
                    <a:pt x="262" y="13"/>
                    <a:pt x="262" y="13"/>
                  </a:cubicBezTo>
                  <a:cubicBezTo>
                    <a:pt x="263" y="12"/>
                    <a:pt x="263" y="12"/>
                    <a:pt x="263" y="12"/>
                  </a:cubicBezTo>
                  <a:cubicBezTo>
                    <a:pt x="263" y="12"/>
                    <a:pt x="263" y="12"/>
                    <a:pt x="263" y="12"/>
                  </a:cubicBezTo>
                  <a:cubicBezTo>
                    <a:pt x="264" y="12"/>
                    <a:pt x="266" y="13"/>
                    <a:pt x="268" y="14"/>
                  </a:cubicBezTo>
                  <a:cubicBezTo>
                    <a:pt x="271" y="15"/>
                    <a:pt x="273" y="15"/>
                    <a:pt x="274" y="16"/>
                  </a:cubicBezTo>
                  <a:cubicBezTo>
                    <a:pt x="274" y="16"/>
                    <a:pt x="274" y="16"/>
                    <a:pt x="274" y="16"/>
                  </a:cubicBezTo>
                  <a:cubicBezTo>
                    <a:pt x="273" y="17"/>
                    <a:pt x="273" y="17"/>
                    <a:pt x="273" y="17"/>
                  </a:cubicBezTo>
                  <a:cubicBezTo>
                    <a:pt x="273" y="17"/>
                    <a:pt x="273" y="17"/>
                    <a:pt x="273" y="17"/>
                  </a:cubicBezTo>
                  <a:cubicBezTo>
                    <a:pt x="272" y="17"/>
                    <a:pt x="271" y="17"/>
                    <a:pt x="271" y="17"/>
                  </a:cubicBezTo>
                  <a:cubicBezTo>
                    <a:pt x="271" y="17"/>
                    <a:pt x="270" y="17"/>
                    <a:pt x="270" y="17"/>
                  </a:cubicBezTo>
                  <a:cubicBezTo>
                    <a:pt x="270" y="18"/>
                    <a:pt x="269" y="20"/>
                    <a:pt x="268" y="23"/>
                  </a:cubicBezTo>
                  <a:cubicBezTo>
                    <a:pt x="264" y="32"/>
                    <a:pt x="264" y="32"/>
                    <a:pt x="264" y="32"/>
                  </a:cubicBezTo>
                  <a:cubicBezTo>
                    <a:pt x="263" y="35"/>
                    <a:pt x="262" y="37"/>
                    <a:pt x="262" y="38"/>
                  </a:cubicBezTo>
                  <a:cubicBezTo>
                    <a:pt x="262" y="38"/>
                    <a:pt x="262" y="38"/>
                    <a:pt x="263" y="39"/>
                  </a:cubicBezTo>
                  <a:cubicBezTo>
                    <a:pt x="263" y="39"/>
                    <a:pt x="264" y="39"/>
                    <a:pt x="265" y="40"/>
                  </a:cubicBezTo>
                  <a:cubicBezTo>
                    <a:pt x="265" y="40"/>
                    <a:pt x="265" y="40"/>
                    <a:pt x="265" y="40"/>
                  </a:cubicBezTo>
                  <a:lnTo>
                    <a:pt x="264" y="41"/>
                  </a:lnTo>
                  <a:close/>
                  <a:moveTo>
                    <a:pt x="258" y="11"/>
                  </a:moveTo>
                  <a:cubicBezTo>
                    <a:pt x="258" y="11"/>
                    <a:pt x="258" y="11"/>
                    <a:pt x="258" y="11"/>
                  </a:cubicBezTo>
                  <a:cubicBezTo>
                    <a:pt x="257" y="11"/>
                    <a:pt x="256" y="11"/>
                    <a:pt x="256" y="11"/>
                  </a:cubicBezTo>
                  <a:cubicBezTo>
                    <a:pt x="255" y="11"/>
                    <a:pt x="255" y="11"/>
                    <a:pt x="255" y="11"/>
                  </a:cubicBezTo>
                  <a:cubicBezTo>
                    <a:pt x="254" y="12"/>
                    <a:pt x="254" y="14"/>
                    <a:pt x="253" y="17"/>
                  </a:cubicBezTo>
                  <a:cubicBezTo>
                    <a:pt x="251" y="25"/>
                    <a:pt x="251" y="25"/>
                    <a:pt x="251" y="25"/>
                  </a:cubicBezTo>
                  <a:cubicBezTo>
                    <a:pt x="250" y="30"/>
                    <a:pt x="249" y="34"/>
                    <a:pt x="249" y="35"/>
                  </a:cubicBezTo>
                  <a:cubicBezTo>
                    <a:pt x="249" y="36"/>
                    <a:pt x="249" y="36"/>
                    <a:pt x="249" y="36"/>
                  </a:cubicBezTo>
                  <a:cubicBezTo>
                    <a:pt x="248" y="35"/>
                    <a:pt x="247" y="35"/>
                    <a:pt x="246" y="34"/>
                  </a:cubicBezTo>
                  <a:cubicBezTo>
                    <a:pt x="243" y="30"/>
                    <a:pt x="239" y="22"/>
                    <a:pt x="234" y="10"/>
                  </a:cubicBezTo>
                  <a:cubicBezTo>
                    <a:pt x="231" y="22"/>
                    <a:pt x="231" y="22"/>
                    <a:pt x="231" y="22"/>
                  </a:cubicBezTo>
                  <a:cubicBezTo>
                    <a:pt x="230" y="25"/>
                    <a:pt x="230" y="27"/>
                    <a:pt x="230" y="28"/>
                  </a:cubicBezTo>
                  <a:cubicBezTo>
                    <a:pt x="230" y="28"/>
                    <a:pt x="230" y="29"/>
                    <a:pt x="230" y="29"/>
                  </a:cubicBezTo>
                  <a:cubicBezTo>
                    <a:pt x="230" y="29"/>
                    <a:pt x="231" y="29"/>
                    <a:pt x="232" y="29"/>
                  </a:cubicBezTo>
                  <a:cubicBezTo>
                    <a:pt x="232" y="30"/>
                    <a:pt x="232" y="30"/>
                    <a:pt x="232" y="30"/>
                  </a:cubicBezTo>
                  <a:cubicBezTo>
                    <a:pt x="232" y="31"/>
                    <a:pt x="232" y="31"/>
                    <a:pt x="232" y="31"/>
                  </a:cubicBezTo>
                  <a:cubicBezTo>
                    <a:pt x="232" y="31"/>
                    <a:pt x="232" y="31"/>
                    <a:pt x="232" y="31"/>
                  </a:cubicBezTo>
                  <a:cubicBezTo>
                    <a:pt x="230" y="31"/>
                    <a:pt x="229" y="30"/>
                    <a:pt x="228" y="30"/>
                  </a:cubicBezTo>
                  <a:cubicBezTo>
                    <a:pt x="226" y="30"/>
                    <a:pt x="225" y="29"/>
                    <a:pt x="224" y="29"/>
                  </a:cubicBezTo>
                  <a:cubicBezTo>
                    <a:pt x="223" y="29"/>
                    <a:pt x="223" y="29"/>
                    <a:pt x="223" y="29"/>
                  </a:cubicBezTo>
                  <a:cubicBezTo>
                    <a:pt x="224" y="28"/>
                    <a:pt x="224" y="28"/>
                    <a:pt x="224" y="28"/>
                  </a:cubicBezTo>
                  <a:cubicBezTo>
                    <a:pt x="224" y="28"/>
                    <a:pt x="224" y="28"/>
                    <a:pt x="224" y="28"/>
                  </a:cubicBezTo>
                  <a:cubicBezTo>
                    <a:pt x="225" y="28"/>
                    <a:pt x="226" y="28"/>
                    <a:pt x="226" y="28"/>
                  </a:cubicBezTo>
                  <a:cubicBezTo>
                    <a:pt x="227" y="28"/>
                    <a:pt x="227" y="28"/>
                    <a:pt x="227" y="27"/>
                  </a:cubicBezTo>
                  <a:cubicBezTo>
                    <a:pt x="227" y="26"/>
                    <a:pt x="228" y="25"/>
                    <a:pt x="229" y="22"/>
                  </a:cubicBezTo>
                  <a:cubicBezTo>
                    <a:pt x="231" y="12"/>
                    <a:pt x="231" y="12"/>
                    <a:pt x="231" y="12"/>
                  </a:cubicBezTo>
                  <a:cubicBezTo>
                    <a:pt x="231" y="9"/>
                    <a:pt x="232" y="7"/>
                    <a:pt x="232" y="6"/>
                  </a:cubicBezTo>
                  <a:cubicBezTo>
                    <a:pt x="232" y="6"/>
                    <a:pt x="232" y="5"/>
                    <a:pt x="231" y="5"/>
                  </a:cubicBezTo>
                  <a:cubicBezTo>
                    <a:pt x="231" y="5"/>
                    <a:pt x="231" y="5"/>
                    <a:pt x="229" y="4"/>
                  </a:cubicBezTo>
                  <a:cubicBezTo>
                    <a:pt x="229" y="4"/>
                    <a:pt x="229" y="4"/>
                    <a:pt x="229" y="4"/>
                  </a:cubicBezTo>
                  <a:cubicBezTo>
                    <a:pt x="229" y="3"/>
                    <a:pt x="229" y="3"/>
                    <a:pt x="229" y="3"/>
                  </a:cubicBezTo>
                  <a:cubicBezTo>
                    <a:pt x="230" y="3"/>
                    <a:pt x="230" y="3"/>
                    <a:pt x="230" y="3"/>
                  </a:cubicBezTo>
                  <a:cubicBezTo>
                    <a:pt x="231" y="3"/>
                    <a:pt x="232" y="3"/>
                    <a:pt x="233" y="4"/>
                  </a:cubicBezTo>
                  <a:cubicBezTo>
                    <a:pt x="235" y="4"/>
                    <a:pt x="236" y="4"/>
                    <a:pt x="237" y="5"/>
                  </a:cubicBezTo>
                  <a:cubicBezTo>
                    <a:pt x="240" y="12"/>
                    <a:pt x="244" y="19"/>
                    <a:pt x="249" y="27"/>
                  </a:cubicBezTo>
                  <a:cubicBezTo>
                    <a:pt x="251" y="16"/>
                    <a:pt x="251" y="16"/>
                    <a:pt x="251" y="16"/>
                  </a:cubicBezTo>
                  <a:cubicBezTo>
                    <a:pt x="252" y="13"/>
                    <a:pt x="252" y="12"/>
                    <a:pt x="252" y="11"/>
                  </a:cubicBezTo>
                  <a:cubicBezTo>
                    <a:pt x="252" y="10"/>
                    <a:pt x="252" y="10"/>
                    <a:pt x="252" y="10"/>
                  </a:cubicBezTo>
                  <a:cubicBezTo>
                    <a:pt x="252" y="10"/>
                    <a:pt x="251" y="9"/>
                    <a:pt x="250" y="9"/>
                  </a:cubicBezTo>
                  <a:cubicBezTo>
                    <a:pt x="249" y="9"/>
                    <a:pt x="249" y="9"/>
                    <a:pt x="249" y="9"/>
                  </a:cubicBezTo>
                  <a:cubicBezTo>
                    <a:pt x="250" y="8"/>
                    <a:pt x="250" y="8"/>
                    <a:pt x="250" y="8"/>
                  </a:cubicBezTo>
                  <a:cubicBezTo>
                    <a:pt x="250" y="7"/>
                    <a:pt x="250" y="7"/>
                    <a:pt x="250" y="7"/>
                  </a:cubicBezTo>
                  <a:cubicBezTo>
                    <a:pt x="251" y="8"/>
                    <a:pt x="253" y="8"/>
                    <a:pt x="254" y="8"/>
                  </a:cubicBezTo>
                  <a:cubicBezTo>
                    <a:pt x="255" y="9"/>
                    <a:pt x="257" y="9"/>
                    <a:pt x="258" y="9"/>
                  </a:cubicBezTo>
                  <a:cubicBezTo>
                    <a:pt x="258" y="10"/>
                    <a:pt x="258" y="10"/>
                    <a:pt x="258" y="10"/>
                  </a:cubicBezTo>
                  <a:lnTo>
                    <a:pt x="258" y="11"/>
                  </a:lnTo>
                  <a:close/>
                  <a:moveTo>
                    <a:pt x="222" y="29"/>
                  </a:moveTo>
                  <a:cubicBezTo>
                    <a:pt x="222" y="29"/>
                    <a:pt x="222" y="29"/>
                    <a:pt x="222" y="29"/>
                  </a:cubicBezTo>
                  <a:cubicBezTo>
                    <a:pt x="221" y="29"/>
                    <a:pt x="219" y="29"/>
                    <a:pt x="216" y="28"/>
                  </a:cubicBezTo>
                  <a:cubicBezTo>
                    <a:pt x="213" y="28"/>
                    <a:pt x="211" y="28"/>
                    <a:pt x="210" y="28"/>
                  </a:cubicBezTo>
                  <a:cubicBezTo>
                    <a:pt x="210" y="28"/>
                    <a:pt x="210" y="28"/>
                    <a:pt x="210" y="28"/>
                  </a:cubicBezTo>
                  <a:cubicBezTo>
                    <a:pt x="210" y="27"/>
                    <a:pt x="210" y="27"/>
                    <a:pt x="210" y="27"/>
                  </a:cubicBezTo>
                  <a:cubicBezTo>
                    <a:pt x="210" y="27"/>
                    <a:pt x="210" y="27"/>
                    <a:pt x="210" y="27"/>
                  </a:cubicBezTo>
                  <a:cubicBezTo>
                    <a:pt x="212" y="27"/>
                    <a:pt x="212" y="27"/>
                    <a:pt x="213" y="26"/>
                  </a:cubicBezTo>
                  <a:cubicBezTo>
                    <a:pt x="213" y="26"/>
                    <a:pt x="213" y="26"/>
                    <a:pt x="213" y="26"/>
                  </a:cubicBezTo>
                  <a:cubicBezTo>
                    <a:pt x="213" y="25"/>
                    <a:pt x="214" y="23"/>
                    <a:pt x="214" y="20"/>
                  </a:cubicBezTo>
                  <a:cubicBezTo>
                    <a:pt x="214" y="15"/>
                    <a:pt x="214" y="15"/>
                    <a:pt x="214" y="15"/>
                  </a:cubicBezTo>
                  <a:cubicBezTo>
                    <a:pt x="214" y="15"/>
                    <a:pt x="212" y="15"/>
                    <a:pt x="208" y="15"/>
                  </a:cubicBezTo>
                  <a:cubicBezTo>
                    <a:pt x="205" y="15"/>
                    <a:pt x="203" y="14"/>
                    <a:pt x="202" y="14"/>
                  </a:cubicBezTo>
                  <a:cubicBezTo>
                    <a:pt x="201" y="19"/>
                    <a:pt x="201" y="19"/>
                    <a:pt x="201" y="19"/>
                  </a:cubicBezTo>
                  <a:cubicBezTo>
                    <a:pt x="201" y="22"/>
                    <a:pt x="201" y="24"/>
                    <a:pt x="201" y="25"/>
                  </a:cubicBezTo>
                  <a:cubicBezTo>
                    <a:pt x="201" y="25"/>
                    <a:pt x="201" y="26"/>
                    <a:pt x="202" y="26"/>
                  </a:cubicBezTo>
                  <a:cubicBezTo>
                    <a:pt x="202" y="26"/>
                    <a:pt x="203" y="26"/>
                    <a:pt x="204" y="26"/>
                  </a:cubicBezTo>
                  <a:cubicBezTo>
                    <a:pt x="204" y="26"/>
                    <a:pt x="204" y="26"/>
                    <a:pt x="204" y="26"/>
                  </a:cubicBezTo>
                  <a:cubicBezTo>
                    <a:pt x="204" y="28"/>
                    <a:pt x="204" y="28"/>
                    <a:pt x="204" y="28"/>
                  </a:cubicBezTo>
                  <a:cubicBezTo>
                    <a:pt x="204" y="28"/>
                    <a:pt x="204" y="28"/>
                    <a:pt x="204" y="28"/>
                  </a:cubicBezTo>
                  <a:cubicBezTo>
                    <a:pt x="203" y="28"/>
                    <a:pt x="201" y="27"/>
                    <a:pt x="198" y="27"/>
                  </a:cubicBezTo>
                  <a:cubicBezTo>
                    <a:pt x="195" y="27"/>
                    <a:pt x="193" y="27"/>
                    <a:pt x="192" y="27"/>
                  </a:cubicBezTo>
                  <a:cubicBezTo>
                    <a:pt x="192" y="27"/>
                    <a:pt x="192" y="27"/>
                    <a:pt x="192" y="27"/>
                  </a:cubicBezTo>
                  <a:cubicBezTo>
                    <a:pt x="192" y="25"/>
                    <a:pt x="192" y="25"/>
                    <a:pt x="192" y="25"/>
                  </a:cubicBezTo>
                  <a:cubicBezTo>
                    <a:pt x="192" y="25"/>
                    <a:pt x="192" y="25"/>
                    <a:pt x="192" y="25"/>
                  </a:cubicBezTo>
                  <a:cubicBezTo>
                    <a:pt x="194" y="25"/>
                    <a:pt x="194" y="25"/>
                    <a:pt x="195" y="25"/>
                  </a:cubicBezTo>
                  <a:cubicBezTo>
                    <a:pt x="195" y="25"/>
                    <a:pt x="195" y="25"/>
                    <a:pt x="195" y="25"/>
                  </a:cubicBezTo>
                  <a:cubicBezTo>
                    <a:pt x="195" y="24"/>
                    <a:pt x="196" y="22"/>
                    <a:pt x="196" y="19"/>
                  </a:cubicBezTo>
                  <a:cubicBezTo>
                    <a:pt x="197" y="9"/>
                    <a:pt x="197" y="9"/>
                    <a:pt x="197" y="9"/>
                  </a:cubicBezTo>
                  <a:cubicBezTo>
                    <a:pt x="197" y="6"/>
                    <a:pt x="197" y="4"/>
                    <a:pt x="197" y="3"/>
                  </a:cubicBezTo>
                  <a:cubicBezTo>
                    <a:pt x="197" y="2"/>
                    <a:pt x="197" y="2"/>
                    <a:pt x="196" y="2"/>
                  </a:cubicBezTo>
                  <a:cubicBezTo>
                    <a:pt x="196" y="2"/>
                    <a:pt x="195" y="2"/>
                    <a:pt x="194" y="2"/>
                  </a:cubicBezTo>
                  <a:cubicBezTo>
                    <a:pt x="194" y="1"/>
                    <a:pt x="194" y="1"/>
                    <a:pt x="194" y="1"/>
                  </a:cubicBezTo>
                  <a:cubicBezTo>
                    <a:pt x="194" y="0"/>
                    <a:pt x="194" y="0"/>
                    <a:pt x="194" y="0"/>
                  </a:cubicBezTo>
                  <a:cubicBezTo>
                    <a:pt x="194" y="0"/>
                    <a:pt x="194" y="0"/>
                    <a:pt x="194" y="0"/>
                  </a:cubicBezTo>
                  <a:cubicBezTo>
                    <a:pt x="195" y="0"/>
                    <a:pt x="197" y="0"/>
                    <a:pt x="200" y="0"/>
                  </a:cubicBezTo>
                  <a:cubicBezTo>
                    <a:pt x="203" y="1"/>
                    <a:pt x="205" y="1"/>
                    <a:pt x="206" y="1"/>
                  </a:cubicBezTo>
                  <a:cubicBezTo>
                    <a:pt x="206" y="1"/>
                    <a:pt x="206" y="1"/>
                    <a:pt x="206" y="1"/>
                  </a:cubicBezTo>
                  <a:cubicBezTo>
                    <a:pt x="206" y="2"/>
                    <a:pt x="206" y="2"/>
                    <a:pt x="206" y="2"/>
                  </a:cubicBezTo>
                  <a:cubicBezTo>
                    <a:pt x="206" y="2"/>
                    <a:pt x="206" y="2"/>
                    <a:pt x="206" y="2"/>
                  </a:cubicBezTo>
                  <a:cubicBezTo>
                    <a:pt x="204" y="2"/>
                    <a:pt x="204" y="2"/>
                    <a:pt x="203" y="2"/>
                  </a:cubicBezTo>
                  <a:cubicBezTo>
                    <a:pt x="203" y="2"/>
                    <a:pt x="203" y="3"/>
                    <a:pt x="203" y="3"/>
                  </a:cubicBezTo>
                  <a:cubicBezTo>
                    <a:pt x="203" y="4"/>
                    <a:pt x="202" y="6"/>
                    <a:pt x="202" y="9"/>
                  </a:cubicBezTo>
                  <a:cubicBezTo>
                    <a:pt x="202" y="12"/>
                    <a:pt x="202" y="12"/>
                    <a:pt x="202" y="12"/>
                  </a:cubicBezTo>
                  <a:cubicBezTo>
                    <a:pt x="203" y="12"/>
                    <a:pt x="205" y="12"/>
                    <a:pt x="207" y="13"/>
                  </a:cubicBezTo>
                  <a:cubicBezTo>
                    <a:pt x="211" y="13"/>
                    <a:pt x="213" y="13"/>
                    <a:pt x="214" y="13"/>
                  </a:cubicBezTo>
                  <a:cubicBezTo>
                    <a:pt x="215" y="10"/>
                    <a:pt x="215" y="10"/>
                    <a:pt x="215" y="10"/>
                  </a:cubicBezTo>
                  <a:cubicBezTo>
                    <a:pt x="215" y="7"/>
                    <a:pt x="215" y="5"/>
                    <a:pt x="215" y="4"/>
                  </a:cubicBezTo>
                  <a:cubicBezTo>
                    <a:pt x="215" y="4"/>
                    <a:pt x="215" y="3"/>
                    <a:pt x="214" y="3"/>
                  </a:cubicBezTo>
                  <a:cubicBezTo>
                    <a:pt x="214" y="3"/>
                    <a:pt x="213" y="3"/>
                    <a:pt x="212" y="3"/>
                  </a:cubicBezTo>
                  <a:cubicBezTo>
                    <a:pt x="212" y="3"/>
                    <a:pt x="212" y="3"/>
                    <a:pt x="212" y="3"/>
                  </a:cubicBezTo>
                  <a:cubicBezTo>
                    <a:pt x="212" y="1"/>
                    <a:pt x="212" y="1"/>
                    <a:pt x="212" y="1"/>
                  </a:cubicBezTo>
                  <a:cubicBezTo>
                    <a:pt x="212" y="1"/>
                    <a:pt x="212" y="1"/>
                    <a:pt x="212" y="1"/>
                  </a:cubicBezTo>
                  <a:cubicBezTo>
                    <a:pt x="213" y="1"/>
                    <a:pt x="215" y="1"/>
                    <a:pt x="218" y="2"/>
                  </a:cubicBezTo>
                  <a:cubicBezTo>
                    <a:pt x="221" y="2"/>
                    <a:pt x="223" y="2"/>
                    <a:pt x="224" y="2"/>
                  </a:cubicBezTo>
                  <a:cubicBezTo>
                    <a:pt x="224" y="2"/>
                    <a:pt x="224" y="2"/>
                    <a:pt x="224" y="2"/>
                  </a:cubicBezTo>
                  <a:cubicBezTo>
                    <a:pt x="224" y="3"/>
                    <a:pt x="224" y="3"/>
                    <a:pt x="224" y="3"/>
                  </a:cubicBezTo>
                  <a:cubicBezTo>
                    <a:pt x="224" y="4"/>
                    <a:pt x="224" y="4"/>
                    <a:pt x="224" y="4"/>
                  </a:cubicBezTo>
                  <a:cubicBezTo>
                    <a:pt x="222" y="4"/>
                    <a:pt x="222" y="4"/>
                    <a:pt x="221" y="4"/>
                  </a:cubicBezTo>
                  <a:cubicBezTo>
                    <a:pt x="221" y="4"/>
                    <a:pt x="221" y="4"/>
                    <a:pt x="221" y="4"/>
                  </a:cubicBezTo>
                  <a:cubicBezTo>
                    <a:pt x="221" y="5"/>
                    <a:pt x="220" y="7"/>
                    <a:pt x="220" y="10"/>
                  </a:cubicBezTo>
                  <a:cubicBezTo>
                    <a:pt x="219" y="20"/>
                    <a:pt x="219" y="20"/>
                    <a:pt x="219" y="20"/>
                  </a:cubicBezTo>
                  <a:cubicBezTo>
                    <a:pt x="219" y="23"/>
                    <a:pt x="219" y="25"/>
                    <a:pt x="219" y="26"/>
                  </a:cubicBezTo>
                  <a:cubicBezTo>
                    <a:pt x="219" y="27"/>
                    <a:pt x="219" y="27"/>
                    <a:pt x="220" y="27"/>
                  </a:cubicBezTo>
                  <a:cubicBezTo>
                    <a:pt x="220" y="27"/>
                    <a:pt x="221" y="27"/>
                    <a:pt x="222" y="27"/>
                  </a:cubicBezTo>
                  <a:cubicBezTo>
                    <a:pt x="222" y="28"/>
                    <a:pt x="222" y="28"/>
                    <a:pt x="222" y="28"/>
                  </a:cubicBezTo>
                  <a:lnTo>
                    <a:pt x="222" y="29"/>
                  </a:lnTo>
                  <a:close/>
                  <a:moveTo>
                    <a:pt x="191" y="24"/>
                  </a:moveTo>
                  <a:cubicBezTo>
                    <a:pt x="190" y="26"/>
                    <a:pt x="190" y="26"/>
                    <a:pt x="190" y="26"/>
                  </a:cubicBezTo>
                  <a:cubicBezTo>
                    <a:pt x="188" y="27"/>
                    <a:pt x="185" y="29"/>
                    <a:pt x="181" y="29"/>
                  </a:cubicBezTo>
                  <a:cubicBezTo>
                    <a:pt x="175" y="30"/>
                    <a:pt x="170" y="28"/>
                    <a:pt x="167" y="23"/>
                  </a:cubicBezTo>
                  <a:cubicBezTo>
                    <a:pt x="165" y="21"/>
                    <a:pt x="165" y="19"/>
                    <a:pt x="164" y="17"/>
                  </a:cubicBezTo>
                  <a:cubicBezTo>
                    <a:pt x="164" y="12"/>
                    <a:pt x="165" y="9"/>
                    <a:pt x="167" y="6"/>
                  </a:cubicBezTo>
                  <a:cubicBezTo>
                    <a:pt x="170" y="3"/>
                    <a:pt x="173" y="1"/>
                    <a:pt x="178" y="1"/>
                  </a:cubicBezTo>
                  <a:cubicBezTo>
                    <a:pt x="181" y="0"/>
                    <a:pt x="185" y="1"/>
                    <a:pt x="188" y="1"/>
                  </a:cubicBezTo>
                  <a:cubicBezTo>
                    <a:pt x="188" y="2"/>
                    <a:pt x="188" y="2"/>
                    <a:pt x="188" y="2"/>
                  </a:cubicBezTo>
                  <a:cubicBezTo>
                    <a:pt x="188" y="3"/>
                    <a:pt x="188" y="6"/>
                    <a:pt x="188" y="8"/>
                  </a:cubicBezTo>
                  <a:cubicBezTo>
                    <a:pt x="188" y="8"/>
                    <a:pt x="188" y="8"/>
                    <a:pt x="188" y="8"/>
                  </a:cubicBezTo>
                  <a:cubicBezTo>
                    <a:pt x="187" y="8"/>
                    <a:pt x="187" y="8"/>
                    <a:pt x="187" y="8"/>
                  </a:cubicBezTo>
                  <a:cubicBezTo>
                    <a:pt x="186" y="8"/>
                    <a:pt x="186" y="8"/>
                    <a:pt x="186" y="8"/>
                  </a:cubicBezTo>
                  <a:cubicBezTo>
                    <a:pt x="186" y="7"/>
                    <a:pt x="186" y="5"/>
                    <a:pt x="186" y="5"/>
                  </a:cubicBezTo>
                  <a:cubicBezTo>
                    <a:pt x="184" y="3"/>
                    <a:pt x="182" y="3"/>
                    <a:pt x="179" y="3"/>
                  </a:cubicBezTo>
                  <a:cubicBezTo>
                    <a:pt x="176" y="3"/>
                    <a:pt x="173" y="5"/>
                    <a:pt x="172" y="7"/>
                  </a:cubicBezTo>
                  <a:cubicBezTo>
                    <a:pt x="170" y="9"/>
                    <a:pt x="170" y="12"/>
                    <a:pt x="170" y="15"/>
                  </a:cubicBezTo>
                  <a:cubicBezTo>
                    <a:pt x="171" y="20"/>
                    <a:pt x="173" y="23"/>
                    <a:pt x="176" y="25"/>
                  </a:cubicBezTo>
                  <a:cubicBezTo>
                    <a:pt x="178" y="26"/>
                    <a:pt x="180" y="26"/>
                    <a:pt x="183" y="26"/>
                  </a:cubicBezTo>
                  <a:cubicBezTo>
                    <a:pt x="185" y="26"/>
                    <a:pt x="188" y="25"/>
                    <a:pt x="190" y="23"/>
                  </a:cubicBezTo>
                  <a:lnTo>
                    <a:pt x="191" y="24"/>
                  </a:lnTo>
                  <a:close/>
                  <a:moveTo>
                    <a:pt x="163" y="24"/>
                  </a:moveTo>
                  <a:cubicBezTo>
                    <a:pt x="163" y="26"/>
                    <a:pt x="163" y="28"/>
                    <a:pt x="164" y="30"/>
                  </a:cubicBezTo>
                  <a:cubicBezTo>
                    <a:pt x="164" y="31"/>
                    <a:pt x="164" y="31"/>
                    <a:pt x="164" y="31"/>
                  </a:cubicBezTo>
                  <a:cubicBezTo>
                    <a:pt x="150" y="34"/>
                    <a:pt x="150" y="34"/>
                    <a:pt x="150" y="34"/>
                  </a:cubicBezTo>
                  <a:cubicBezTo>
                    <a:pt x="148" y="35"/>
                    <a:pt x="147" y="35"/>
                    <a:pt x="146" y="35"/>
                  </a:cubicBezTo>
                  <a:cubicBezTo>
                    <a:pt x="145" y="35"/>
                    <a:pt x="145" y="35"/>
                    <a:pt x="145" y="35"/>
                  </a:cubicBezTo>
                  <a:cubicBezTo>
                    <a:pt x="145" y="35"/>
                    <a:pt x="145" y="35"/>
                    <a:pt x="145" y="35"/>
                  </a:cubicBezTo>
                  <a:cubicBezTo>
                    <a:pt x="145" y="35"/>
                    <a:pt x="145" y="35"/>
                    <a:pt x="145" y="35"/>
                  </a:cubicBezTo>
                  <a:cubicBezTo>
                    <a:pt x="146" y="34"/>
                    <a:pt x="146" y="33"/>
                    <a:pt x="147" y="33"/>
                  </a:cubicBezTo>
                  <a:cubicBezTo>
                    <a:pt x="147" y="33"/>
                    <a:pt x="146" y="32"/>
                    <a:pt x="146" y="31"/>
                  </a:cubicBezTo>
                  <a:cubicBezTo>
                    <a:pt x="145" y="26"/>
                    <a:pt x="145" y="26"/>
                    <a:pt x="145" y="26"/>
                  </a:cubicBezTo>
                  <a:cubicBezTo>
                    <a:pt x="143" y="17"/>
                    <a:pt x="143" y="17"/>
                    <a:pt x="143" y="17"/>
                  </a:cubicBezTo>
                  <a:cubicBezTo>
                    <a:pt x="142" y="14"/>
                    <a:pt x="141" y="12"/>
                    <a:pt x="141" y="11"/>
                  </a:cubicBezTo>
                  <a:cubicBezTo>
                    <a:pt x="141" y="11"/>
                    <a:pt x="140" y="11"/>
                    <a:pt x="140" y="11"/>
                  </a:cubicBezTo>
                  <a:cubicBezTo>
                    <a:pt x="140" y="11"/>
                    <a:pt x="139" y="11"/>
                    <a:pt x="138" y="11"/>
                  </a:cubicBezTo>
                  <a:cubicBezTo>
                    <a:pt x="137" y="11"/>
                    <a:pt x="137" y="11"/>
                    <a:pt x="137" y="11"/>
                  </a:cubicBezTo>
                  <a:cubicBezTo>
                    <a:pt x="137" y="10"/>
                    <a:pt x="137" y="10"/>
                    <a:pt x="137" y="10"/>
                  </a:cubicBezTo>
                  <a:cubicBezTo>
                    <a:pt x="137" y="10"/>
                    <a:pt x="137" y="10"/>
                    <a:pt x="137" y="10"/>
                  </a:cubicBezTo>
                  <a:cubicBezTo>
                    <a:pt x="139" y="9"/>
                    <a:pt x="140" y="9"/>
                    <a:pt x="143" y="8"/>
                  </a:cubicBezTo>
                  <a:cubicBezTo>
                    <a:pt x="145" y="8"/>
                    <a:pt x="150" y="6"/>
                    <a:pt x="156" y="5"/>
                  </a:cubicBezTo>
                  <a:cubicBezTo>
                    <a:pt x="157" y="5"/>
                    <a:pt x="157" y="5"/>
                    <a:pt x="157" y="5"/>
                  </a:cubicBezTo>
                  <a:cubicBezTo>
                    <a:pt x="157" y="7"/>
                    <a:pt x="157" y="7"/>
                    <a:pt x="157" y="7"/>
                  </a:cubicBezTo>
                  <a:cubicBezTo>
                    <a:pt x="157" y="7"/>
                    <a:pt x="157" y="8"/>
                    <a:pt x="157" y="8"/>
                  </a:cubicBezTo>
                  <a:cubicBezTo>
                    <a:pt x="157" y="10"/>
                    <a:pt x="157" y="10"/>
                    <a:pt x="157" y="10"/>
                  </a:cubicBezTo>
                  <a:cubicBezTo>
                    <a:pt x="157" y="10"/>
                    <a:pt x="157" y="10"/>
                    <a:pt x="157" y="10"/>
                  </a:cubicBezTo>
                  <a:cubicBezTo>
                    <a:pt x="156" y="11"/>
                    <a:pt x="156" y="11"/>
                    <a:pt x="156" y="11"/>
                  </a:cubicBezTo>
                  <a:cubicBezTo>
                    <a:pt x="156" y="11"/>
                    <a:pt x="156" y="11"/>
                    <a:pt x="156" y="11"/>
                  </a:cubicBezTo>
                  <a:cubicBezTo>
                    <a:pt x="156" y="9"/>
                    <a:pt x="155" y="8"/>
                    <a:pt x="155" y="8"/>
                  </a:cubicBezTo>
                  <a:cubicBezTo>
                    <a:pt x="155" y="8"/>
                    <a:pt x="154" y="8"/>
                    <a:pt x="153" y="8"/>
                  </a:cubicBezTo>
                  <a:cubicBezTo>
                    <a:pt x="152" y="8"/>
                    <a:pt x="151" y="8"/>
                    <a:pt x="150" y="9"/>
                  </a:cubicBezTo>
                  <a:cubicBezTo>
                    <a:pt x="149" y="9"/>
                    <a:pt x="148" y="9"/>
                    <a:pt x="146" y="10"/>
                  </a:cubicBezTo>
                  <a:cubicBezTo>
                    <a:pt x="147" y="11"/>
                    <a:pt x="147" y="13"/>
                    <a:pt x="148" y="15"/>
                  </a:cubicBezTo>
                  <a:cubicBezTo>
                    <a:pt x="149" y="19"/>
                    <a:pt x="149" y="19"/>
                    <a:pt x="149" y="19"/>
                  </a:cubicBezTo>
                  <a:cubicBezTo>
                    <a:pt x="150" y="19"/>
                    <a:pt x="150" y="19"/>
                    <a:pt x="151" y="18"/>
                  </a:cubicBezTo>
                  <a:cubicBezTo>
                    <a:pt x="154" y="18"/>
                    <a:pt x="154" y="18"/>
                    <a:pt x="154" y="18"/>
                  </a:cubicBezTo>
                  <a:cubicBezTo>
                    <a:pt x="155" y="17"/>
                    <a:pt x="155" y="17"/>
                    <a:pt x="155" y="17"/>
                  </a:cubicBezTo>
                  <a:cubicBezTo>
                    <a:pt x="156" y="17"/>
                    <a:pt x="155" y="16"/>
                    <a:pt x="155" y="14"/>
                  </a:cubicBezTo>
                  <a:cubicBezTo>
                    <a:pt x="155" y="14"/>
                    <a:pt x="155" y="14"/>
                    <a:pt x="155" y="14"/>
                  </a:cubicBezTo>
                  <a:cubicBezTo>
                    <a:pt x="156" y="14"/>
                    <a:pt x="156" y="14"/>
                    <a:pt x="156" y="14"/>
                  </a:cubicBezTo>
                  <a:cubicBezTo>
                    <a:pt x="157" y="14"/>
                    <a:pt x="157" y="14"/>
                    <a:pt x="157" y="14"/>
                  </a:cubicBezTo>
                  <a:cubicBezTo>
                    <a:pt x="157" y="15"/>
                    <a:pt x="157" y="17"/>
                    <a:pt x="158" y="18"/>
                  </a:cubicBezTo>
                  <a:cubicBezTo>
                    <a:pt x="158" y="19"/>
                    <a:pt x="158" y="20"/>
                    <a:pt x="159" y="22"/>
                  </a:cubicBezTo>
                  <a:cubicBezTo>
                    <a:pt x="159" y="22"/>
                    <a:pt x="159" y="22"/>
                    <a:pt x="159" y="22"/>
                  </a:cubicBezTo>
                  <a:cubicBezTo>
                    <a:pt x="157" y="22"/>
                    <a:pt x="157" y="22"/>
                    <a:pt x="157" y="22"/>
                  </a:cubicBezTo>
                  <a:cubicBezTo>
                    <a:pt x="157" y="22"/>
                    <a:pt x="157" y="22"/>
                    <a:pt x="157" y="22"/>
                  </a:cubicBezTo>
                  <a:cubicBezTo>
                    <a:pt x="157" y="21"/>
                    <a:pt x="156" y="20"/>
                    <a:pt x="156" y="20"/>
                  </a:cubicBezTo>
                  <a:cubicBezTo>
                    <a:pt x="156" y="20"/>
                    <a:pt x="155" y="20"/>
                    <a:pt x="154" y="20"/>
                  </a:cubicBezTo>
                  <a:cubicBezTo>
                    <a:pt x="153" y="20"/>
                    <a:pt x="153" y="20"/>
                    <a:pt x="152" y="20"/>
                  </a:cubicBezTo>
                  <a:cubicBezTo>
                    <a:pt x="151" y="21"/>
                    <a:pt x="150" y="21"/>
                    <a:pt x="149" y="21"/>
                  </a:cubicBezTo>
                  <a:cubicBezTo>
                    <a:pt x="151" y="27"/>
                    <a:pt x="151" y="27"/>
                    <a:pt x="151" y="27"/>
                  </a:cubicBezTo>
                  <a:cubicBezTo>
                    <a:pt x="151" y="28"/>
                    <a:pt x="152" y="30"/>
                    <a:pt x="152" y="31"/>
                  </a:cubicBezTo>
                  <a:cubicBezTo>
                    <a:pt x="155" y="31"/>
                    <a:pt x="155" y="31"/>
                    <a:pt x="155" y="31"/>
                  </a:cubicBezTo>
                  <a:cubicBezTo>
                    <a:pt x="158" y="30"/>
                    <a:pt x="160" y="29"/>
                    <a:pt x="161" y="28"/>
                  </a:cubicBezTo>
                  <a:cubicBezTo>
                    <a:pt x="161" y="28"/>
                    <a:pt x="161" y="28"/>
                    <a:pt x="161" y="28"/>
                  </a:cubicBezTo>
                  <a:cubicBezTo>
                    <a:pt x="161" y="28"/>
                    <a:pt x="161" y="28"/>
                    <a:pt x="161" y="27"/>
                  </a:cubicBezTo>
                  <a:cubicBezTo>
                    <a:pt x="161" y="25"/>
                    <a:pt x="161" y="25"/>
                    <a:pt x="161" y="25"/>
                  </a:cubicBezTo>
                  <a:cubicBezTo>
                    <a:pt x="161" y="24"/>
                    <a:pt x="161" y="24"/>
                    <a:pt x="161" y="24"/>
                  </a:cubicBezTo>
                  <a:cubicBezTo>
                    <a:pt x="163" y="24"/>
                    <a:pt x="163" y="24"/>
                    <a:pt x="163" y="24"/>
                  </a:cubicBezTo>
                  <a:close/>
                  <a:moveTo>
                    <a:pt x="134" y="11"/>
                  </a:moveTo>
                  <a:cubicBezTo>
                    <a:pt x="134" y="12"/>
                    <a:pt x="135" y="13"/>
                    <a:pt x="135" y="14"/>
                  </a:cubicBezTo>
                  <a:cubicBezTo>
                    <a:pt x="136" y="17"/>
                    <a:pt x="136" y="17"/>
                    <a:pt x="136" y="17"/>
                  </a:cubicBezTo>
                  <a:cubicBezTo>
                    <a:pt x="136" y="17"/>
                    <a:pt x="136" y="17"/>
                    <a:pt x="136" y="17"/>
                  </a:cubicBezTo>
                  <a:cubicBezTo>
                    <a:pt x="135" y="17"/>
                    <a:pt x="135" y="17"/>
                    <a:pt x="135" y="17"/>
                  </a:cubicBezTo>
                  <a:cubicBezTo>
                    <a:pt x="135" y="17"/>
                    <a:pt x="135" y="17"/>
                    <a:pt x="135" y="17"/>
                  </a:cubicBezTo>
                  <a:cubicBezTo>
                    <a:pt x="134" y="16"/>
                    <a:pt x="133" y="15"/>
                    <a:pt x="133" y="15"/>
                  </a:cubicBezTo>
                  <a:cubicBezTo>
                    <a:pt x="133" y="14"/>
                    <a:pt x="132" y="14"/>
                    <a:pt x="132" y="14"/>
                  </a:cubicBezTo>
                  <a:cubicBezTo>
                    <a:pt x="132" y="14"/>
                    <a:pt x="130" y="15"/>
                    <a:pt x="128" y="16"/>
                  </a:cubicBezTo>
                  <a:cubicBezTo>
                    <a:pt x="126" y="17"/>
                    <a:pt x="126" y="17"/>
                    <a:pt x="126" y="17"/>
                  </a:cubicBezTo>
                  <a:cubicBezTo>
                    <a:pt x="126" y="17"/>
                    <a:pt x="127" y="19"/>
                    <a:pt x="128" y="21"/>
                  </a:cubicBezTo>
                  <a:cubicBezTo>
                    <a:pt x="132" y="32"/>
                    <a:pt x="132" y="32"/>
                    <a:pt x="132" y="32"/>
                  </a:cubicBezTo>
                  <a:cubicBezTo>
                    <a:pt x="133" y="34"/>
                    <a:pt x="134" y="36"/>
                    <a:pt x="134" y="37"/>
                  </a:cubicBezTo>
                  <a:cubicBezTo>
                    <a:pt x="134" y="37"/>
                    <a:pt x="135" y="38"/>
                    <a:pt x="135" y="38"/>
                  </a:cubicBezTo>
                  <a:cubicBezTo>
                    <a:pt x="135" y="37"/>
                    <a:pt x="136" y="37"/>
                    <a:pt x="137" y="37"/>
                  </a:cubicBezTo>
                  <a:cubicBezTo>
                    <a:pt x="137" y="37"/>
                    <a:pt x="137" y="37"/>
                    <a:pt x="137" y="37"/>
                  </a:cubicBezTo>
                  <a:cubicBezTo>
                    <a:pt x="138" y="38"/>
                    <a:pt x="138" y="38"/>
                    <a:pt x="138" y="38"/>
                  </a:cubicBezTo>
                  <a:cubicBezTo>
                    <a:pt x="138" y="38"/>
                    <a:pt x="138" y="38"/>
                    <a:pt x="138" y="38"/>
                  </a:cubicBezTo>
                  <a:cubicBezTo>
                    <a:pt x="137" y="39"/>
                    <a:pt x="135" y="39"/>
                    <a:pt x="132" y="40"/>
                  </a:cubicBezTo>
                  <a:cubicBezTo>
                    <a:pt x="130" y="41"/>
                    <a:pt x="128" y="42"/>
                    <a:pt x="127" y="43"/>
                  </a:cubicBezTo>
                  <a:cubicBezTo>
                    <a:pt x="127" y="43"/>
                    <a:pt x="127" y="43"/>
                    <a:pt x="127" y="43"/>
                  </a:cubicBezTo>
                  <a:cubicBezTo>
                    <a:pt x="126" y="41"/>
                    <a:pt x="126" y="41"/>
                    <a:pt x="126" y="41"/>
                  </a:cubicBezTo>
                  <a:cubicBezTo>
                    <a:pt x="126" y="41"/>
                    <a:pt x="126" y="41"/>
                    <a:pt x="126" y="41"/>
                  </a:cubicBezTo>
                  <a:cubicBezTo>
                    <a:pt x="127" y="41"/>
                    <a:pt x="128" y="40"/>
                    <a:pt x="128" y="40"/>
                  </a:cubicBezTo>
                  <a:cubicBezTo>
                    <a:pt x="129" y="40"/>
                    <a:pt x="129" y="40"/>
                    <a:pt x="129" y="39"/>
                  </a:cubicBezTo>
                  <a:cubicBezTo>
                    <a:pt x="128" y="38"/>
                    <a:pt x="128" y="36"/>
                    <a:pt x="127" y="34"/>
                  </a:cubicBezTo>
                  <a:cubicBezTo>
                    <a:pt x="123" y="23"/>
                    <a:pt x="123" y="23"/>
                    <a:pt x="123" y="23"/>
                  </a:cubicBezTo>
                  <a:cubicBezTo>
                    <a:pt x="122" y="21"/>
                    <a:pt x="121" y="19"/>
                    <a:pt x="121" y="19"/>
                  </a:cubicBezTo>
                  <a:cubicBezTo>
                    <a:pt x="118" y="19"/>
                    <a:pt x="118" y="19"/>
                    <a:pt x="118" y="19"/>
                  </a:cubicBezTo>
                  <a:cubicBezTo>
                    <a:pt x="116" y="20"/>
                    <a:pt x="115" y="21"/>
                    <a:pt x="115" y="21"/>
                  </a:cubicBezTo>
                  <a:cubicBezTo>
                    <a:pt x="114" y="21"/>
                    <a:pt x="114" y="21"/>
                    <a:pt x="114" y="22"/>
                  </a:cubicBezTo>
                  <a:cubicBezTo>
                    <a:pt x="114" y="22"/>
                    <a:pt x="114" y="22"/>
                    <a:pt x="114" y="23"/>
                  </a:cubicBezTo>
                  <a:cubicBezTo>
                    <a:pt x="115" y="23"/>
                    <a:pt x="115" y="24"/>
                    <a:pt x="115" y="25"/>
                  </a:cubicBezTo>
                  <a:cubicBezTo>
                    <a:pt x="115" y="25"/>
                    <a:pt x="115" y="25"/>
                    <a:pt x="115" y="25"/>
                  </a:cubicBezTo>
                  <a:cubicBezTo>
                    <a:pt x="114" y="25"/>
                    <a:pt x="114" y="25"/>
                    <a:pt x="114" y="25"/>
                  </a:cubicBezTo>
                  <a:cubicBezTo>
                    <a:pt x="114" y="25"/>
                    <a:pt x="114" y="25"/>
                    <a:pt x="114" y="25"/>
                  </a:cubicBezTo>
                  <a:cubicBezTo>
                    <a:pt x="112" y="22"/>
                    <a:pt x="112" y="22"/>
                    <a:pt x="112" y="22"/>
                  </a:cubicBezTo>
                  <a:cubicBezTo>
                    <a:pt x="112" y="21"/>
                    <a:pt x="112" y="21"/>
                    <a:pt x="111" y="20"/>
                  </a:cubicBezTo>
                  <a:cubicBezTo>
                    <a:pt x="111" y="19"/>
                    <a:pt x="111" y="19"/>
                    <a:pt x="111" y="19"/>
                  </a:cubicBezTo>
                  <a:cubicBezTo>
                    <a:pt x="112" y="19"/>
                    <a:pt x="115" y="18"/>
                    <a:pt x="119" y="17"/>
                  </a:cubicBezTo>
                  <a:cubicBezTo>
                    <a:pt x="126" y="14"/>
                    <a:pt x="126" y="14"/>
                    <a:pt x="126" y="14"/>
                  </a:cubicBezTo>
                  <a:cubicBezTo>
                    <a:pt x="130" y="12"/>
                    <a:pt x="133" y="11"/>
                    <a:pt x="134" y="11"/>
                  </a:cubicBezTo>
                  <a:close/>
                  <a:moveTo>
                    <a:pt x="109" y="23"/>
                  </a:moveTo>
                  <a:cubicBezTo>
                    <a:pt x="109" y="26"/>
                    <a:pt x="108" y="30"/>
                    <a:pt x="108" y="35"/>
                  </a:cubicBezTo>
                  <a:cubicBezTo>
                    <a:pt x="108" y="37"/>
                    <a:pt x="108" y="39"/>
                    <a:pt x="108" y="40"/>
                  </a:cubicBezTo>
                  <a:cubicBezTo>
                    <a:pt x="108" y="40"/>
                    <a:pt x="109" y="40"/>
                    <a:pt x="109" y="41"/>
                  </a:cubicBezTo>
                  <a:cubicBezTo>
                    <a:pt x="110" y="43"/>
                    <a:pt x="110" y="43"/>
                    <a:pt x="110" y="43"/>
                  </a:cubicBezTo>
                  <a:cubicBezTo>
                    <a:pt x="112" y="46"/>
                    <a:pt x="113" y="48"/>
                    <a:pt x="113" y="48"/>
                  </a:cubicBezTo>
                  <a:cubicBezTo>
                    <a:pt x="113" y="48"/>
                    <a:pt x="113" y="48"/>
                    <a:pt x="114" y="48"/>
                  </a:cubicBezTo>
                  <a:cubicBezTo>
                    <a:pt x="114" y="48"/>
                    <a:pt x="115" y="48"/>
                    <a:pt x="116" y="47"/>
                  </a:cubicBezTo>
                  <a:cubicBezTo>
                    <a:pt x="116" y="47"/>
                    <a:pt x="116" y="47"/>
                    <a:pt x="116" y="47"/>
                  </a:cubicBezTo>
                  <a:cubicBezTo>
                    <a:pt x="117" y="48"/>
                    <a:pt x="117" y="48"/>
                    <a:pt x="117" y="48"/>
                  </a:cubicBezTo>
                  <a:cubicBezTo>
                    <a:pt x="117" y="49"/>
                    <a:pt x="117" y="49"/>
                    <a:pt x="117" y="49"/>
                  </a:cubicBezTo>
                  <a:cubicBezTo>
                    <a:pt x="116" y="49"/>
                    <a:pt x="114" y="50"/>
                    <a:pt x="111" y="51"/>
                  </a:cubicBezTo>
                  <a:cubicBezTo>
                    <a:pt x="109" y="53"/>
                    <a:pt x="107" y="54"/>
                    <a:pt x="106" y="54"/>
                  </a:cubicBezTo>
                  <a:cubicBezTo>
                    <a:pt x="106" y="54"/>
                    <a:pt x="106" y="54"/>
                    <a:pt x="106" y="54"/>
                  </a:cubicBezTo>
                  <a:cubicBezTo>
                    <a:pt x="105" y="53"/>
                    <a:pt x="105" y="53"/>
                    <a:pt x="105" y="53"/>
                  </a:cubicBezTo>
                  <a:cubicBezTo>
                    <a:pt x="106" y="53"/>
                    <a:pt x="106" y="53"/>
                    <a:pt x="106" y="53"/>
                  </a:cubicBezTo>
                  <a:cubicBezTo>
                    <a:pt x="107" y="52"/>
                    <a:pt x="107" y="52"/>
                    <a:pt x="107" y="51"/>
                  </a:cubicBezTo>
                  <a:cubicBezTo>
                    <a:pt x="108" y="51"/>
                    <a:pt x="108" y="51"/>
                    <a:pt x="108" y="51"/>
                  </a:cubicBezTo>
                  <a:cubicBezTo>
                    <a:pt x="108" y="50"/>
                    <a:pt x="107" y="49"/>
                    <a:pt x="105" y="45"/>
                  </a:cubicBezTo>
                  <a:cubicBezTo>
                    <a:pt x="104" y="43"/>
                    <a:pt x="104" y="43"/>
                    <a:pt x="104" y="43"/>
                  </a:cubicBezTo>
                  <a:cubicBezTo>
                    <a:pt x="104" y="43"/>
                    <a:pt x="102" y="42"/>
                    <a:pt x="98" y="40"/>
                  </a:cubicBezTo>
                  <a:cubicBezTo>
                    <a:pt x="95" y="38"/>
                    <a:pt x="92" y="36"/>
                    <a:pt x="91" y="36"/>
                  </a:cubicBezTo>
                  <a:cubicBezTo>
                    <a:pt x="90" y="36"/>
                    <a:pt x="89" y="35"/>
                    <a:pt x="89" y="36"/>
                  </a:cubicBezTo>
                  <a:cubicBezTo>
                    <a:pt x="89" y="36"/>
                    <a:pt x="89" y="36"/>
                    <a:pt x="88" y="36"/>
                  </a:cubicBezTo>
                  <a:cubicBezTo>
                    <a:pt x="88" y="36"/>
                    <a:pt x="88" y="36"/>
                    <a:pt x="88" y="36"/>
                  </a:cubicBezTo>
                  <a:cubicBezTo>
                    <a:pt x="87" y="35"/>
                    <a:pt x="87" y="35"/>
                    <a:pt x="87" y="35"/>
                  </a:cubicBezTo>
                  <a:cubicBezTo>
                    <a:pt x="87" y="35"/>
                    <a:pt x="87" y="35"/>
                    <a:pt x="87" y="35"/>
                  </a:cubicBezTo>
                  <a:cubicBezTo>
                    <a:pt x="90" y="33"/>
                    <a:pt x="91" y="31"/>
                    <a:pt x="92" y="31"/>
                  </a:cubicBezTo>
                  <a:cubicBezTo>
                    <a:pt x="93" y="31"/>
                    <a:pt x="93" y="31"/>
                    <a:pt x="94" y="31"/>
                  </a:cubicBezTo>
                  <a:cubicBezTo>
                    <a:pt x="95" y="31"/>
                    <a:pt x="98" y="33"/>
                    <a:pt x="101" y="35"/>
                  </a:cubicBezTo>
                  <a:cubicBezTo>
                    <a:pt x="106" y="38"/>
                    <a:pt x="106" y="38"/>
                    <a:pt x="106" y="38"/>
                  </a:cubicBezTo>
                  <a:cubicBezTo>
                    <a:pt x="106" y="37"/>
                    <a:pt x="106" y="34"/>
                    <a:pt x="106" y="30"/>
                  </a:cubicBezTo>
                  <a:cubicBezTo>
                    <a:pt x="106" y="25"/>
                    <a:pt x="106" y="25"/>
                    <a:pt x="106" y="25"/>
                  </a:cubicBezTo>
                  <a:cubicBezTo>
                    <a:pt x="106" y="25"/>
                    <a:pt x="106" y="24"/>
                    <a:pt x="106" y="23"/>
                  </a:cubicBezTo>
                  <a:cubicBezTo>
                    <a:pt x="108" y="22"/>
                    <a:pt x="108" y="22"/>
                    <a:pt x="108" y="22"/>
                  </a:cubicBezTo>
                  <a:cubicBezTo>
                    <a:pt x="109" y="22"/>
                    <a:pt x="109" y="22"/>
                    <a:pt x="109" y="22"/>
                  </a:cubicBezTo>
                  <a:lnTo>
                    <a:pt x="109" y="23"/>
                  </a:lnTo>
                  <a:close/>
                  <a:moveTo>
                    <a:pt x="99" y="51"/>
                  </a:moveTo>
                  <a:cubicBezTo>
                    <a:pt x="100" y="53"/>
                    <a:pt x="101" y="54"/>
                    <a:pt x="102" y="56"/>
                  </a:cubicBezTo>
                  <a:cubicBezTo>
                    <a:pt x="102" y="57"/>
                    <a:pt x="102" y="57"/>
                    <a:pt x="102" y="57"/>
                  </a:cubicBezTo>
                  <a:cubicBezTo>
                    <a:pt x="91" y="65"/>
                    <a:pt x="91" y="65"/>
                    <a:pt x="91" y="65"/>
                  </a:cubicBezTo>
                  <a:cubicBezTo>
                    <a:pt x="89" y="66"/>
                    <a:pt x="88" y="68"/>
                    <a:pt x="87" y="68"/>
                  </a:cubicBezTo>
                  <a:cubicBezTo>
                    <a:pt x="87" y="68"/>
                    <a:pt x="87" y="68"/>
                    <a:pt x="87" y="68"/>
                  </a:cubicBezTo>
                  <a:cubicBezTo>
                    <a:pt x="87" y="68"/>
                    <a:pt x="87" y="68"/>
                    <a:pt x="87" y="68"/>
                  </a:cubicBezTo>
                  <a:cubicBezTo>
                    <a:pt x="87" y="67"/>
                    <a:pt x="87" y="67"/>
                    <a:pt x="87" y="67"/>
                  </a:cubicBezTo>
                  <a:cubicBezTo>
                    <a:pt x="87" y="66"/>
                    <a:pt x="87" y="66"/>
                    <a:pt x="87" y="66"/>
                  </a:cubicBezTo>
                  <a:cubicBezTo>
                    <a:pt x="87" y="65"/>
                    <a:pt x="87" y="65"/>
                    <a:pt x="86" y="64"/>
                  </a:cubicBezTo>
                  <a:cubicBezTo>
                    <a:pt x="83" y="60"/>
                    <a:pt x="83" y="60"/>
                    <a:pt x="83" y="60"/>
                  </a:cubicBezTo>
                  <a:cubicBezTo>
                    <a:pt x="77" y="52"/>
                    <a:pt x="77" y="52"/>
                    <a:pt x="77" y="52"/>
                  </a:cubicBezTo>
                  <a:cubicBezTo>
                    <a:pt x="75" y="50"/>
                    <a:pt x="74" y="49"/>
                    <a:pt x="73" y="48"/>
                  </a:cubicBezTo>
                  <a:cubicBezTo>
                    <a:pt x="73" y="48"/>
                    <a:pt x="73" y="48"/>
                    <a:pt x="72" y="48"/>
                  </a:cubicBezTo>
                  <a:cubicBezTo>
                    <a:pt x="72" y="48"/>
                    <a:pt x="72" y="48"/>
                    <a:pt x="70" y="49"/>
                  </a:cubicBezTo>
                  <a:cubicBezTo>
                    <a:pt x="70" y="49"/>
                    <a:pt x="70" y="49"/>
                    <a:pt x="70" y="49"/>
                  </a:cubicBezTo>
                  <a:cubicBezTo>
                    <a:pt x="69" y="48"/>
                    <a:pt x="69" y="48"/>
                    <a:pt x="69" y="48"/>
                  </a:cubicBezTo>
                  <a:cubicBezTo>
                    <a:pt x="69" y="48"/>
                    <a:pt x="69" y="48"/>
                    <a:pt x="69" y="48"/>
                  </a:cubicBezTo>
                  <a:cubicBezTo>
                    <a:pt x="71" y="47"/>
                    <a:pt x="72" y="46"/>
                    <a:pt x="74" y="44"/>
                  </a:cubicBezTo>
                  <a:cubicBezTo>
                    <a:pt x="76" y="43"/>
                    <a:pt x="78" y="41"/>
                    <a:pt x="79" y="40"/>
                  </a:cubicBezTo>
                  <a:cubicBezTo>
                    <a:pt x="79" y="40"/>
                    <a:pt x="79" y="40"/>
                    <a:pt x="79" y="40"/>
                  </a:cubicBezTo>
                  <a:cubicBezTo>
                    <a:pt x="80" y="41"/>
                    <a:pt x="80" y="41"/>
                    <a:pt x="80" y="41"/>
                  </a:cubicBezTo>
                  <a:cubicBezTo>
                    <a:pt x="80" y="42"/>
                    <a:pt x="80" y="42"/>
                    <a:pt x="80" y="42"/>
                  </a:cubicBezTo>
                  <a:cubicBezTo>
                    <a:pt x="79" y="43"/>
                    <a:pt x="78" y="43"/>
                    <a:pt x="78" y="43"/>
                  </a:cubicBezTo>
                  <a:cubicBezTo>
                    <a:pt x="78" y="44"/>
                    <a:pt x="78" y="44"/>
                    <a:pt x="78" y="44"/>
                  </a:cubicBezTo>
                  <a:cubicBezTo>
                    <a:pt x="78" y="45"/>
                    <a:pt x="80" y="47"/>
                    <a:pt x="81" y="49"/>
                  </a:cubicBezTo>
                  <a:cubicBezTo>
                    <a:pt x="89" y="58"/>
                    <a:pt x="89" y="58"/>
                    <a:pt x="89" y="58"/>
                  </a:cubicBezTo>
                  <a:cubicBezTo>
                    <a:pt x="90" y="59"/>
                    <a:pt x="91" y="61"/>
                    <a:pt x="92" y="62"/>
                  </a:cubicBezTo>
                  <a:cubicBezTo>
                    <a:pt x="94" y="60"/>
                    <a:pt x="94" y="60"/>
                    <a:pt x="94" y="60"/>
                  </a:cubicBezTo>
                  <a:cubicBezTo>
                    <a:pt x="97" y="58"/>
                    <a:pt x="98" y="56"/>
                    <a:pt x="99" y="56"/>
                  </a:cubicBezTo>
                  <a:cubicBezTo>
                    <a:pt x="99" y="56"/>
                    <a:pt x="99" y="55"/>
                    <a:pt x="99" y="55"/>
                  </a:cubicBezTo>
                  <a:cubicBezTo>
                    <a:pt x="99" y="55"/>
                    <a:pt x="99" y="55"/>
                    <a:pt x="98" y="54"/>
                  </a:cubicBezTo>
                  <a:cubicBezTo>
                    <a:pt x="97" y="52"/>
                    <a:pt x="97" y="52"/>
                    <a:pt x="97" y="52"/>
                  </a:cubicBezTo>
                  <a:cubicBezTo>
                    <a:pt x="97" y="52"/>
                    <a:pt x="97" y="52"/>
                    <a:pt x="97" y="52"/>
                  </a:cubicBezTo>
                  <a:cubicBezTo>
                    <a:pt x="98" y="51"/>
                    <a:pt x="98" y="51"/>
                    <a:pt x="98" y="51"/>
                  </a:cubicBezTo>
                  <a:lnTo>
                    <a:pt x="99" y="51"/>
                  </a:lnTo>
                  <a:close/>
                  <a:moveTo>
                    <a:pt x="71" y="65"/>
                  </a:moveTo>
                  <a:cubicBezTo>
                    <a:pt x="69" y="63"/>
                    <a:pt x="66" y="61"/>
                    <a:pt x="63" y="61"/>
                  </a:cubicBezTo>
                  <a:cubicBezTo>
                    <a:pt x="61" y="60"/>
                    <a:pt x="59" y="61"/>
                    <a:pt x="57" y="63"/>
                  </a:cubicBezTo>
                  <a:cubicBezTo>
                    <a:pt x="54" y="66"/>
                    <a:pt x="53" y="69"/>
                    <a:pt x="55" y="72"/>
                  </a:cubicBezTo>
                  <a:cubicBezTo>
                    <a:pt x="56" y="74"/>
                    <a:pt x="57" y="75"/>
                    <a:pt x="59" y="77"/>
                  </a:cubicBezTo>
                  <a:cubicBezTo>
                    <a:pt x="61" y="79"/>
                    <a:pt x="64" y="81"/>
                    <a:pt x="67" y="82"/>
                  </a:cubicBezTo>
                  <a:cubicBezTo>
                    <a:pt x="70" y="82"/>
                    <a:pt x="72" y="81"/>
                    <a:pt x="74" y="79"/>
                  </a:cubicBezTo>
                  <a:cubicBezTo>
                    <a:pt x="77" y="77"/>
                    <a:pt x="77" y="74"/>
                    <a:pt x="75" y="70"/>
                  </a:cubicBezTo>
                  <a:cubicBezTo>
                    <a:pt x="74" y="68"/>
                    <a:pt x="73" y="67"/>
                    <a:pt x="71" y="65"/>
                  </a:cubicBezTo>
                  <a:close/>
                  <a:moveTo>
                    <a:pt x="75" y="60"/>
                  </a:moveTo>
                  <a:cubicBezTo>
                    <a:pt x="78" y="63"/>
                    <a:pt x="80" y="67"/>
                    <a:pt x="80" y="71"/>
                  </a:cubicBezTo>
                  <a:cubicBezTo>
                    <a:pt x="80" y="75"/>
                    <a:pt x="78" y="78"/>
                    <a:pt x="75" y="81"/>
                  </a:cubicBezTo>
                  <a:cubicBezTo>
                    <a:pt x="72" y="85"/>
                    <a:pt x="69" y="86"/>
                    <a:pt x="65" y="86"/>
                  </a:cubicBezTo>
                  <a:cubicBezTo>
                    <a:pt x="62" y="86"/>
                    <a:pt x="58" y="85"/>
                    <a:pt x="55" y="82"/>
                  </a:cubicBezTo>
                  <a:cubicBezTo>
                    <a:pt x="51" y="78"/>
                    <a:pt x="49" y="73"/>
                    <a:pt x="51" y="68"/>
                  </a:cubicBezTo>
                  <a:cubicBezTo>
                    <a:pt x="52" y="66"/>
                    <a:pt x="53" y="63"/>
                    <a:pt x="55" y="61"/>
                  </a:cubicBezTo>
                  <a:cubicBezTo>
                    <a:pt x="58" y="58"/>
                    <a:pt x="62" y="56"/>
                    <a:pt x="65" y="56"/>
                  </a:cubicBezTo>
                  <a:cubicBezTo>
                    <a:pt x="68" y="56"/>
                    <a:pt x="72" y="57"/>
                    <a:pt x="75" y="60"/>
                  </a:cubicBezTo>
                  <a:close/>
                  <a:moveTo>
                    <a:pt x="47" y="80"/>
                  </a:moveTo>
                  <a:cubicBezTo>
                    <a:pt x="50" y="81"/>
                    <a:pt x="51" y="83"/>
                    <a:pt x="51" y="85"/>
                  </a:cubicBezTo>
                  <a:cubicBezTo>
                    <a:pt x="51" y="88"/>
                    <a:pt x="50" y="90"/>
                    <a:pt x="49" y="92"/>
                  </a:cubicBezTo>
                  <a:cubicBezTo>
                    <a:pt x="49" y="92"/>
                    <a:pt x="48" y="93"/>
                    <a:pt x="48" y="93"/>
                  </a:cubicBezTo>
                  <a:cubicBezTo>
                    <a:pt x="47" y="93"/>
                    <a:pt x="47" y="93"/>
                    <a:pt x="46" y="93"/>
                  </a:cubicBezTo>
                  <a:cubicBezTo>
                    <a:pt x="46" y="93"/>
                    <a:pt x="46" y="93"/>
                    <a:pt x="46" y="93"/>
                  </a:cubicBezTo>
                  <a:cubicBezTo>
                    <a:pt x="46" y="92"/>
                    <a:pt x="47" y="92"/>
                    <a:pt x="47" y="92"/>
                  </a:cubicBezTo>
                  <a:cubicBezTo>
                    <a:pt x="48" y="91"/>
                    <a:pt x="48" y="89"/>
                    <a:pt x="48" y="88"/>
                  </a:cubicBezTo>
                  <a:cubicBezTo>
                    <a:pt x="47" y="87"/>
                    <a:pt x="47" y="86"/>
                    <a:pt x="45" y="85"/>
                  </a:cubicBezTo>
                  <a:cubicBezTo>
                    <a:pt x="42" y="83"/>
                    <a:pt x="40" y="83"/>
                    <a:pt x="38" y="86"/>
                  </a:cubicBezTo>
                  <a:cubicBezTo>
                    <a:pt x="38" y="86"/>
                    <a:pt x="38" y="87"/>
                    <a:pt x="37" y="88"/>
                  </a:cubicBezTo>
                  <a:cubicBezTo>
                    <a:pt x="37" y="88"/>
                    <a:pt x="39" y="89"/>
                    <a:pt x="42" y="92"/>
                  </a:cubicBezTo>
                  <a:cubicBezTo>
                    <a:pt x="50" y="98"/>
                    <a:pt x="50" y="98"/>
                    <a:pt x="50" y="98"/>
                  </a:cubicBezTo>
                  <a:cubicBezTo>
                    <a:pt x="53" y="99"/>
                    <a:pt x="54" y="100"/>
                    <a:pt x="55" y="101"/>
                  </a:cubicBezTo>
                  <a:cubicBezTo>
                    <a:pt x="55" y="101"/>
                    <a:pt x="56" y="101"/>
                    <a:pt x="56" y="101"/>
                  </a:cubicBezTo>
                  <a:cubicBezTo>
                    <a:pt x="56" y="101"/>
                    <a:pt x="57" y="100"/>
                    <a:pt x="58" y="99"/>
                  </a:cubicBezTo>
                  <a:cubicBezTo>
                    <a:pt x="58" y="99"/>
                    <a:pt x="58" y="99"/>
                    <a:pt x="58" y="99"/>
                  </a:cubicBezTo>
                  <a:cubicBezTo>
                    <a:pt x="59" y="99"/>
                    <a:pt x="59" y="99"/>
                    <a:pt x="59" y="99"/>
                  </a:cubicBezTo>
                  <a:cubicBezTo>
                    <a:pt x="59" y="100"/>
                    <a:pt x="59" y="100"/>
                    <a:pt x="59" y="100"/>
                  </a:cubicBezTo>
                  <a:cubicBezTo>
                    <a:pt x="58" y="101"/>
                    <a:pt x="57" y="103"/>
                    <a:pt x="55" y="105"/>
                  </a:cubicBezTo>
                  <a:cubicBezTo>
                    <a:pt x="54" y="107"/>
                    <a:pt x="53" y="109"/>
                    <a:pt x="52" y="110"/>
                  </a:cubicBezTo>
                  <a:cubicBezTo>
                    <a:pt x="52" y="110"/>
                    <a:pt x="52" y="110"/>
                    <a:pt x="52" y="110"/>
                  </a:cubicBezTo>
                  <a:cubicBezTo>
                    <a:pt x="51" y="109"/>
                    <a:pt x="51" y="109"/>
                    <a:pt x="51" y="109"/>
                  </a:cubicBezTo>
                  <a:cubicBezTo>
                    <a:pt x="51" y="109"/>
                    <a:pt x="51" y="109"/>
                    <a:pt x="51" y="109"/>
                  </a:cubicBezTo>
                  <a:cubicBezTo>
                    <a:pt x="51" y="107"/>
                    <a:pt x="52" y="107"/>
                    <a:pt x="52" y="107"/>
                  </a:cubicBezTo>
                  <a:cubicBezTo>
                    <a:pt x="52" y="106"/>
                    <a:pt x="52" y="106"/>
                    <a:pt x="52" y="106"/>
                  </a:cubicBezTo>
                  <a:cubicBezTo>
                    <a:pt x="51" y="105"/>
                    <a:pt x="49" y="104"/>
                    <a:pt x="47" y="102"/>
                  </a:cubicBezTo>
                  <a:cubicBezTo>
                    <a:pt x="39" y="96"/>
                    <a:pt x="39" y="96"/>
                    <a:pt x="39" y="96"/>
                  </a:cubicBezTo>
                  <a:cubicBezTo>
                    <a:pt x="36" y="94"/>
                    <a:pt x="35" y="93"/>
                    <a:pt x="34" y="93"/>
                  </a:cubicBezTo>
                  <a:cubicBezTo>
                    <a:pt x="33" y="93"/>
                    <a:pt x="33" y="93"/>
                    <a:pt x="33" y="93"/>
                  </a:cubicBezTo>
                  <a:cubicBezTo>
                    <a:pt x="33" y="93"/>
                    <a:pt x="32" y="94"/>
                    <a:pt x="31" y="95"/>
                  </a:cubicBezTo>
                  <a:cubicBezTo>
                    <a:pt x="31" y="95"/>
                    <a:pt x="31" y="95"/>
                    <a:pt x="31" y="95"/>
                  </a:cubicBezTo>
                  <a:cubicBezTo>
                    <a:pt x="30" y="94"/>
                    <a:pt x="30" y="94"/>
                    <a:pt x="30" y="94"/>
                  </a:cubicBezTo>
                  <a:cubicBezTo>
                    <a:pt x="30" y="94"/>
                    <a:pt x="30" y="94"/>
                    <a:pt x="30" y="94"/>
                  </a:cubicBezTo>
                  <a:cubicBezTo>
                    <a:pt x="31" y="93"/>
                    <a:pt x="32" y="91"/>
                    <a:pt x="33" y="89"/>
                  </a:cubicBezTo>
                  <a:cubicBezTo>
                    <a:pt x="34" y="88"/>
                    <a:pt x="35" y="87"/>
                    <a:pt x="36" y="85"/>
                  </a:cubicBezTo>
                  <a:cubicBezTo>
                    <a:pt x="37" y="84"/>
                    <a:pt x="38" y="83"/>
                    <a:pt x="38" y="82"/>
                  </a:cubicBezTo>
                  <a:cubicBezTo>
                    <a:pt x="40" y="80"/>
                    <a:pt x="42" y="78"/>
                    <a:pt x="44" y="78"/>
                  </a:cubicBezTo>
                  <a:cubicBezTo>
                    <a:pt x="45" y="78"/>
                    <a:pt x="46" y="79"/>
                    <a:pt x="47" y="80"/>
                  </a:cubicBezTo>
                  <a:close/>
                  <a:moveTo>
                    <a:pt x="25" y="107"/>
                  </a:moveTo>
                  <a:cubicBezTo>
                    <a:pt x="25" y="107"/>
                    <a:pt x="25" y="107"/>
                    <a:pt x="25" y="107"/>
                  </a:cubicBezTo>
                  <a:cubicBezTo>
                    <a:pt x="24" y="108"/>
                    <a:pt x="24" y="109"/>
                    <a:pt x="24" y="109"/>
                  </a:cubicBezTo>
                  <a:cubicBezTo>
                    <a:pt x="24" y="109"/>
                    <a:pt x="24" y="110"/>
                    <a:pt x="24" y="110"/>
                  </a:cubicBezTo>
                  <a:cubicBezTo>
                    <a:pt x="25" y="110"/>
                    <a:pt x="27" y="111"/>
                    <a:pt x="30" y="113"/>
                  </a:cubicBezTo>
                  <a:cubicBezTo>
                    <a:pt x="37" y="116"/>
                    <a:pt x="37" y="116"/>
                    <a:pt x="37" y="116"/>
                  </a:cubicBezTo>
                  <a:cubicBezTo>
                    <a:pt x="42" y="118"/>
                    <a:pt x="45" y="120"/>
                    <a:pt x="47" y="120"/>
                  </a:cubicBezTo>
                  <a:cubicBezTo>
                    <a:pt x="47" y="121"/>
                    <a:pt x="47" y="121"/>
                    <a:pt x="47" y="121"/>
                  </a:cubicBezTo>
                  <a:cubicBezTo>
                    <a:pt x="46" y="122"/>
                    <a:pt x="46" y="123"/>
                    <a:pt x="45" y="124"/>
                  </a:cubicBezTo>
                  <a:cubicBezTo>
                    <a:pt x="40" y="125"/>
                    <a:pt x="31" y="127"/>
                    <a:pt x="19" y="130"/>
                  </a:cubicBezTo>
                  <a:cubicBezTo>
                    <a:pt x="30" y="136"/>
                    <a:pt x="30" y="136"/>
                    <a:pt x="30" y="136"/>
                  </a:cubicBezTo>
                  <a:cubicBezTo>
                    <a:pt x="33" y="137"/>
                    <a:pt x="35" y="138"/>
                    <a:pt x="35" y="138"/>
                  </a:cubicBezTo>
                  <a:cubicBezTo>
                    <a:pt x="36" y="138"/>
                    <a:pt x="36" y="138"/>
                    <a:pt x="36" y="138"/>
                  </a:cubicBezTo>
                  <a:cubicBezTo>
                    <a:pt x="37" y="138"/>
                    <a:pt x="37" y="137"/>
                    <a:pt x="38" y="136"/>
                  </a:cubicBezTo>
                  <a:cubicBezTo>
                    <a:pt x="38" y="136"/>
                    <a:pt x="38" y="136"/>
                    <a:pt x="38" y="136"/>
                  </a:cubicBezTo>
                  <a:cubicBezTo>
                    <a:pt x="39" y="136"/>
                    <a:pt x="39" y="136"/>
                    <a:pt x="39" y="136"/>
                  </a:cubicBezTo>
                  <a:cubicBezTo>
                    <a:pt x="39" y="137"/>
                    <a:pt x="39" y="137"/>
                    <a:pt x="39" y="137"/>
                  </a:cubicBezTo>
                  <a:cubicBezTo>
                    <a:pt x="38" y="138"/>
                    <a:pt x="38" y="139"/>
                    <a:pt x="37" y="140"/>
                  </a:cubicBezTo>
                  <a:cubicBezTo>
                    <a:pt x="37" y="142"/>
                    <a:pt x="36" y="143"/>
                    <a:pt x="35" y="144"/>
                  </a:cubicBezTo>
                  <a:cubicBezTo>
                    <a:pt x="35" y="144"/>
                    <a:pt x="35" y="144"/>
                    <a:pt x="35" y="144"/>
                  </a:cubicBezTo>
                  <a:cubicBezTo>
                    <a:pt x="34" y="144"/>
                    <a:pt x="34" y="144"/>
                    <a:pt x="34" y="144"/>
                  </a:cubicBezTo>
                  <a:cubicBezTo>
                    <a:pt x="34" y="144"/>
                    <a:pt x="34" y="144"/>
                    <a:pt x="34" y="144"/>
                  </a:cubicBezTo>
                  <a:cubicBezTo>
                    <a:pt x="34" y="142"/>
                    <a:pt x="35" y="142"/>
                    <a:pt x="35" y="141"/>
                  </a:cubicBezTo>
                  <a:cubicBezTo>
                    <a:pt x="35" y="141"/>
                    <a:pt x="35" y="141"/>
                    <a:pt x="34" y="141"/>
                  </a:cubicBezTo>
                  <a:cubicBezTo>
                    <a:pt x="34" y="140"/>
                    <a:pt x="32" y="139"/>
                    <a:pt x="29" y="138"/>
                  </a:cubicBezTo>
                  <a:cubicBezTo>
                    <a:pt x="20" y="134"/>
                    <a:pt x="20" y="134"/>
                    <a:pt x="20" y="134"/>
                  </a:cubicBezTo>
                  <a:cubicBezTo>
                    <a:pt x="17" y="132"/>
                    <a:pt x="15" y="131"/>
                    <a:pt x="14" y="131"/>
                  </a:cubicBezTo>
                  <a:cubicBezTo>
                    <a:pt x="14" y="131"/>
                    <a:pt x="14" y="131"/>
                    <a:pt x="13" y="132"/>
                  </a:cubicBezTo>
                  <a:cubicBezTo>
                    <a:pt x="13" y="132"/>
                    <a:pt x="13" y="132"/>
                    <a:pt x="12" y="133"/>
                  </a:cubicBezTo>
                  <a:cubicBezTo>
                    <a:pt x="12" y="134"/>
                    <a:pt x="12" y="134"/>
                    <a:pt x="12" y="134"/>
                  </a:cubicBezTo>
                  <a:cubicBezTo>
                    <a:pt x="11" y="133"/>
                    <a:pt x="11" y="133"/>
                    <a:pt x="11" y="133"/>
                  </a:cubicBezTo>
                  <a:cubicBezTo>
                    <a:pt x="11" y="133"/>
                    <a:pt x="11" y="133"/>
                    <a:pt x="11" y="133"/>
                  </a:cubicBezTo>
                  <a:cubicBezTo>
                    <a:pt x="11" y="132"/>
                    <a:pt x="12" y="131"/>
                    <a:pt x="12" y="130"/>
                  </a:cubicBezTo>
                  <a:cubicBezTo>
                    <a:pt x="13" y="128"/>
                    <a:pt x="14" y="127"/>
                    <a:pt x="14" y="126"/>
                  </a:cubicBezTo>
                  <a:cubicBezTo>
                    <a:pt x="22" y="124"/>
                    <a:pt x="30" y="122"/>
                    <a:pt x="39" y="119"/>
                  </a:cubicBezTo>
                  <a:cubicBezTo>
                    <a:pt x="29" y="115"/>
                    <a:pt x="29" y="115"/>
                    <a:pt x="29" y="115"/>
                  </a:cubicBezTo>
                  <a:cubicBezTo>
                    <a:pt x="26" y="113"/>
                    <a:pt x="24" y="113"/>
                    <a:pt x="23" y="112"/>
                  </a:cubicBezTo>
                  <a:cubicBezTo>
                    <a:pt x="23" y="112"/>
                    <a:pt x="23" y="112"/>
                    <a:pt x="22" y="113"/>
                  </a:cubicBezTo>
                  <a:cubicBezTo>
                    <a:pt x="22" y="113"/>
                    <a:pt x="22" y="113"/>
                    <a:pt x="21" y="115"/>
                  </a:cubicBezTo>
                  <a:cubicBezTo>
                    <a:pt x="21" y="115"/>
                    <a:pt x="21" y="115"/>
                    <a:pt x="21" y="115"/>
                  </a:cubicBezTo>
                  <a:cubicBezTo>
                    <a:pt x="20" y="114"/>
                    <a:pt x="20" y="114"/>
                    <a:pt x="20" y="114"/>
                  </a:cubicBezTo>
                  <a:cubicBezTo>
                    <a:pt x="20" y="114"/>
                    <a:pt x="20" y="114"/>
                    <a:pt x="20" y="114"/>
                  </a:cubicBezTo>
                  <a:cubicBezTo>
                    <a:pt x="20" y="113"/>
                    <a:pt x="21" y="111"/>
                    <a:pt x="21" y="110"/>
                  </a:cubicBezTo>
                  <a:cubicBezTo>
                    <a:pt x="22" y="109"/>
                    <a:pt x="23" y="107"/>
                    <a:pt x="23" y="106"/>
                  </a:cubicBezTo>
                  <a:cubicBezTo>
                    <a:pt x="24" y="106"/>
                    <a:pt x="24" y="106"/>
                    <a:pt x="24" y="106"/>
                  </a:cubicBezTo>
                  <a:lnTo>
                    <a:pt x="25" y="107"/>
                  </a:lnTo>
                  <a:close/>
                  <a:moveTo>
                    <a:pt x="36" y="146"/>
                  </a:moveTo>
                  <a:cubicBezTo>
                    <a:pt x="36" y="147"/>
                    <a:pt x="36" y="147"/>
                    <a:pt x="36" y="147"/>
                  </a:cubicBezTo>
                  <a:cubicBezTo>
                    <a:pt x="35" y="148"/>
                    <a:pt x="35" y="150"/>
                    <a:pt x="34" y="152"/>
                  </a:cubicBezTo>
                  <a:cubicBezTo>
                    <a:pt x="33" y="155"/>
                    <a:pt x="33" y="157"/>
                    <a:pt x="33" y="158"/>
                  </a:cubicBezTo>
                  <a:cubicBezTo>
                    <a:pt x="32" y="158"/>
                    <a:pt x="32" y="158"/>
                    <a:pt x="32" y="158"/>
                  </a:cubicBezTo>
                  <a:cubicBezTo>
                    <a:pt x="31" y="158"/>
                    <a:pt x="31" y="158"/>
                    <a:pt x="31" y="158"/>
                  </a:cubicBezTo>
                  <a:cubicBezTo>
                    <a:pt x="31" y="158"/>
                    <a:pt x="31" y="158"/>
                    <a:pt x="31" y="158"/>
                  </a:cubicBezTo>
                  <a:cubicBezTo>
                    <a:pt x="31" y="156"/>
                    <a:pt x="31" y="156"/>
                    <a:pt x="31" y="155"/>
                  </a:cubicBezTo>
                  <a:cubicBezTo>
                    <a:pt x="31" y="155"/>
                    <a:pt x="31" y="155"/>
                    <a:pt x="31" y="154"/>
                  </a:cubicBezTo>
                  <a:cubicBezTo>
                    <a:pt x="30" y="154"/>
                    <a:pt x="28" y="153"/>
                    <a:pt x="25" y="153"/>
                  </a:cubicBezTo>
                  <a:cubicBezTo>
                    <a:pt x="16" y="150"/>
                    <a:pt x="16" y="150"/>
                    <a:pt x="16" y="150"/>
                  </a:cubicBezTo>
                  <a:cubicBezTo>
                    <a:pt x="13" y="149"/>
                    <a:pt x="11" y="149"/>
                    <a:pt x="10" y="148"/>
                  </a:cubicBezTo>
                  <a:cubicBezTo>
                    <a:pt x="9" y="148"/>
                    <a:pt x="9" y="149"/>
                    <a:pt x="9" y="149"/>
                  </a:cubicBezTo>
                  <a:cubicBezTo>
                    <a:pt x="9" y="149"/>
                    <a:pt x="9" y="150"/>
                    <a:pt x="8" y="151"/>
                  </a:cubicBezTo>
                  <a:cubicBezTo>
                    <a:pt x="8" y="151"/>
                    <a:pt x="8" y="151"/>
                    <a:pt x="8" y="151"/>
                  </a:cubicBezTo>
                  <a:cubicBezTo>
                    <a:pt x="7" y="151"/>
                    <a:pt x="7" y="151"/>
                    <a:pt x="7" y="151"/>
                  </a:cubicBezTo>
                  <a:cubicBezTo>
                    <a:pt x="6" y="150"/>
                    <a:pt x="6" y="150"/>
                    <a:pt x="6" y="150"/>
                  </a:cubicBezTo>
                  <a:cubicBezTo>
                    <a:pt x="7" y="149"/>
                    <a:pt x="7" y="147"/>
                    <a:pt x="8" y="145"/>
                  </a:cubicBezTo>
                  <a:cubicBezTo>
                    <a:pt x="9" y="142"/>
                    <a:pt x="9" y="140"/>
                    <a:pt x="10" y="139"/>
                  </a:cubicBezTo>
                  <a:cubicBezTo>
                    <a:pt x="10" y="139"/>
                    <a:pt x="10" y="139"/>
                    <a:pt x="10" y="139"/>
                  </a:cubicBezTo>
                  <a:cubicBezTo>
                    <a:pt x="11" y="139"/>
                    <a:pt x="11" y="139"/>
                    <a:pt x="11" y="139"/>
                  </a:cubicBezTo>
                  <a:cubicBezTo>
                    <a:pt x="11" y="140"/>
                    <a:pt x="11" y="140"/>
                    <a:pt x="11" y="140"/>
                  </a:cubicBezTo>
                  <a:cubicBezTo>
                    <a:pt x="11" y="141"/>
                    <a:pt x="11" y="142"/>
                    <a:pt x="11" y="142"/>
                  </a:cubicBezTo>
                  <a:cubicBezTo>
                    <a:pt x="11" y="142"/>
                    <a:pt x="11" y="142"/>
                    <a:pt x="11" y="143"/>
                  </a:cubicBezTo>
                  <a:cubicBezTo>
                    <a:pt x="12" y="143"/>
                    <a:pt x="14" y="144"/>
                    <a:pt x="17" y="145"/>
                  </a:cubicBezTo>
                  <a:cubicBezTo>
                    <a:pt x="27" y="147"/>
                    <a:pt x="27" y="147"/>
                    <a:pt x="27" y="147"/>
                  </a:cubicBezTo>
                  <a:cubicBezTo>
                    <a:pt x="30" y="148"/>
                    <a:pt x="32" y="149"/>
                    <a:pt x="33" y="149"/>
                  </a:cubicBezTo>
                  <a:cubicBezTo>
                    <a:pt x="33" y="149"/>
                    <a:pt x="33" y="149"/>
                    <a:pt x="33" y="148"/>
                  </a:cubicBezTo>
                  <a:cubicBezTo>
                    <a:pt x="34" y="148"/>
                    <a:pt x="34" y="147"/>
                    <a:pt x="34" y="146"/>
                  </a:cubicBezTo>
                  <a:cubicBezTo>
                    <a:pt x="34" y="146"/>
                    <a:pt x="34" y="146"/>
                    <a:pt x="34" y="146"/>
                  </a:cubicBezTo>
                  <a:lnTo>
                    <a:pt x="36" y="146"/>
                  </a:lnTo>
                  <a:close/>
                  <a:moveTo>
                    <a:pt x="7" y="154"/>
                  </a:moveTo>
                  <a:cubicBezTo>
                    <a:pt x="7" y="154"/>
                    <a:pt x="7" y="154"/>
                    <a:pt x="7" y="154"/>
                  </a:cubicBezTo>
                  <a:cubicBezTo>
                    <a:pt x="7" y="156"/>
                    <a:pt x="7" y="156"/>
                    <a:pt x="7" y="157"/>
                  </a:cubicBezTo>
                  <a:cubicBezTo>
                    <a:pt x="7" y="157"/>
                    <a:pt x="7" y="157"/>
                    <a:pt x="8" y="157"/>
                  </a:cubicBezTo>
                  <a:cubicBezTo>
                    <a:pt x="8" y="158"/>
                    <a:pt x="10" y="158"/>
                    <a:pt x="13" y="159"/>
                  </a:cubicBezTo>
                  <a:cubicBezTo>
                    <a:pt x="27" y="161"/>
                    <a:pt x="27" y="161"/>
                    <a:pt x="27" y="161"/>
                  </a:cubicBezTo>
                  <a:cubicBezTo>
                    <a:pt x="30" y="162"/>
                    <a:pt x="32" y="163"/>
                    <a:pt x="33" y="163"/>
                  </a:cubicBezTo>
                  <a:cubicBezTo>
                    <a:pt x="34" y="164"/>
                    <a:pt x="36" y="166"/>
                    <a:pt x="37" y="168"/>
                  </a:cubicBezTo>
                  <a:cubicBezTo>
                    <a:pt x="38" y="170"/>
                    <a:pt x="38" y="171"/>
                    <a:pt x="38" y="173"/>
                  </a:cubicBezTo>
                  <a:cubicBezTo>
                    <a:pt x="38" y="174"/>
                    <a:pt x="38" y="174"/>
                    <a:pt x="38" y="175"/>
                  </a:cubicBezTo>
                  <a:cubicBezTo>
                    <a:pt x="37" y="174"/>
                    <a:pt x="36" y="174"/>
                    <a:pt x="34" y="174"/>
                  </a:cubicBezTo>
                  <a:cubicBezTo>
                    <a:pt x="34" y="173"/>
                    <a:pt x="34" y="173"/>
                    <a:pt x="34" y="173"/>
                  </a:cubicBezTo>
                  <a:cubicBezTo>
                    <a:pt x="35" y="172"/>
                    <a:pt x="36" y="172"/>
                    <a:pt x="36" y="171"/>
                  </a:cubicBezTo>
                  <a:cubicBezTo>
                    <a:pt x="36" y="170"/>
                    <a:pt x="36" y="169"/>
                    <a:pt x="34" y="169"/>
                  </a:cubicBezTo>
                  <a:cubicBezTo>
                    <a:pt x="33" y="168"/>
                    <a:pt x="31" y="168"/>
                    <a:pt x="28" y="167"/>
                  </a:cubicBezTo>
                  <a:cubicBezTo>
                    <a:pt x="12" y="164"/>
                    <a:pt x="12" y="164"/>
                    <a:pt x="12" y="164"/>
                  </a:cubicBezTo>
                  <a:cubicBezTo>
                    <a:pt x="9" y="164"/>
                    <a:pt x="7" y="163"/>
                    <a:pt x="6" y="163"/>
                  </a:cubicBezTo>
                  <a:cubicBezTo>
                    <a:pt x="6" y="163"/>
                    <a:pt x="6" y="163"/>
                    <a:pt x="6" y="164"/>
                  </a:cubicBezTo>
                  <a:cubicBezTo>
                    <a:pt x="6" y="164"/>
                    <a:pt x="5" y="165"/>
                    <a:pt x="5" y="166"/>
                  </a:cubicBezTo>
                  <a:cubicBezTo>
                    <a:pt x="5" y="167"/>
                    <a:pt x="5" y="167"/>
                    <a:pt x="5" y="167"/>
                  </a:cubicBezTo>
                  <a:cubicBezTo>
                    <a:pt x="3" y="166"/>
                    <a:pt x="3" y="166"/>
                    <a:pt x="3" y="166"/>
                  </a:cubicBezTo>
                  <a:cubicBezTo>
                    <a:pt x="3" y="166"/>
                    <a:pt x="3" y="166"/>
                    <a:pt x="3" y="166"/>
                  </a:cubicBezTo>
                  <a:cubicBezTo>
                    <a:pt x="4" y="164"/>
                    <a:pt x="4" y="162"/>
                    <a:pt x="5" y="160"/>
                  </a:cubicBezTo>
                  <a:cubicBezTo>
                    <a:pt x="5" y="157"/>
                    <a:pt x="5" y="155"/>
                    <a:pt x="6" y="154"/>
                  </a:cubicBezTo>
                  <a:cubicBezTo>
                    <a:pt x="6" y="154"/>
                    <a:pt x="6" y="154"/>
                    <a:pt x="6" y="154"/>
                  </a:cubicBezTo>
                  <a:lnTo>
                    <a:pt x="7" y="154"/>
                  </a:lnTo>
                  <a:close/>
                  <a:moveTo>
                    <a:pt x="4" y="170"/>
                  </a:moveTo>
                  <a:cubicBezTo>
                    <a:pt x="4" y="170"/>
                    <a:pt x="4" y="170"/>
                    <a:pt x="4" y="170"/>
                  </a:cubicBezTo>
                  <a:cubicBezTo>
                    <a:pt x="4" y="172"/>
                    <a:pt x="4" y="172"/>
                    <a:pt x="4" y="172"/>
                  </a:cubicBezTo>
                  <a:cubicBezTo>
                    <a:pt x="4" y="173"/>
                    <a:pt x="4" y="173"/>
                    <a:pt x="5" y="173"/>
                  </a:cubicBezTo>
                  <a:cubicBezTo>
                    <a:pt x="6" y="173"/>
                    <a:pt x="8" y="174"/>
                    <a:pt x="11" y="174"/>
                  </a:cubicBezTo>
                  <a:cubicBezTo>
                    <a:pt x="18" y="175"/>
                    <a:pt x="18" y="175"/>
                    <a:pt x="18" y="175"/>
                  </a:cubicBezTo>
                  <a:cubicBezTo>
                    <a:pt x="24" y="175"/>
                    <a:pt x="28" y="175"/>
                    <a:pt x="30" y="175"/>
                  </a:cubicBezTo>
                  <a:cubicBezTo>
                    <a:pt x="30" y="176"/>
                    <a:pt x="30" y="176"/>
                    <a:pt x="30" y="176"/>
                  </a:cubicBezTo>
                  <a:cubicBezTo>
                    <a:pt x="29" y="177"/>
                    <a:pt x="29" y="178"/>
                    <a:pt x="29" y="179"/>
                  </a:cubicBezTo>
                  <a:cubicBezTo>
                    <a:pt x="25" y="182"/>
                    <a:pt x="17" y="187"/>
                    <a:pt x="6" y="194"/>
                  </a:cubicBezTo>
                  <a:cubicBezTo>
                    <a:pt x="19" y="196"/>
                    <a:pt x="19" y="196"/>
                    <a:pt x="19" y="196"/>
                  </a:cubicBezTo>
                  <a:cubicBezTo>
                    <a:pt x="22" y="196"/>
                    <a:pt x="24" y="196"/>
                    <a:pt x="25" y="196"/>
                  </a:cubicBezTo>
                  <a:cubicBezTo>
                    <a:pt x="25" y="196"/>
                    <a:pt x="26" y="196"/>
                    <a:pt x="26" y="195"/>
                  </a:cubicBezTo>
                  <a:cubicBezTo>
                    <a:pt x="26" y="195"/>
                    <a:pt x="26" y="194"/>
                    <a:pt x="26" y="193"/>
                  </a:cubicBezTo>
                  <a:cubicBezTo>
                    <a:pt x="26" y="193"/>
                    <a:pt x="26" y="193"/>
                    <a:pt x="26" y="193"/>
                  </a:cubicBezTo>
                  <a:cubicBezTo>
                    <a:pt x="28" y="193"/>
                    <a:pt x="28" y="193"/>
                    <a:pt x="28" y="193"/>
                  </a:cubicBezTo>
                  <a:cubicBezTo>
                    <a:pt x="28" y="193"/>
                    <a:pt x="28" y="193"/>
                    <a:pt x="28" y="193"/>
                  </a:cubicBezTo>
                  <a:cubicBezTo>
                    <a:pt x="27" y="195"/>
                    <a:pt x="27" y="196"/>
                    <a:pt x="27" y="197"/>
                  </a:cubicBezTo>
                  <a:cubicBezTo>
                    <a:pt x="27" y="199"/>
                    <a:pt x="27" y="200"/>
                    <a:pt x="27" y="202"/>
                  </a:cubicBezTo>
                  <a:cubicBezTo>
                    <a:pt x="27" y="202"/>
                    <a:pt x="27" y="202"/>
                    <a:pt x="27" y="202"/>
                  </a:cubicBezTo>
                  <a:cubicBezTo>
                    <a:pt x="25" y="202"/>
                    <a:pt x="25" y="202"/>
                    <a:pt x="25" y="202"/>
                  </a:cubicBezTo>
                  <a:cubicBezTo>
                    <a:pt x="25" y="202"/>
                    <a:pt x="25" y="202"/>
                    <a:pt x="25" y="202"/>
                  </a:cubicBezTo>
                  <a:cubicBezTo>
                    <a:pt x="25" y="200"/>
                    <a:pt x="25" y="199"/>
                    <a:pt x="25" y="199"/>
                  </a:cubicBezTo>
                  <a:cubicBezTo>
                    <a:pt x="25" y="199"/>
                    <a:pt x="25" y="199"/>
                    <a:pt x="25" y="199"/>
                  </a:cubicBezTo>
                  <a:cubicBezTo>
                    <a:pt x="24" y="198"/>
                    <a:pt x="22" y="198"/>
                    <a:pt x="19" y="198"/>
                  </a:cubicBezTo>
                  <a:cubicBezTo>
                    <a:pt x="9" y="197"/>
                    <a:pt x="9" y="197"/>
                    <a:pt x="9" y="197"/>
                  </a:cubicBezTo>
                  <a:cubicBezTo>
                    <a:pt x="6" y="197"/>
                    <a:pt x="4" y="197"/>
                    <a:pt x="3" y="197"/>
                  </a:cubicBezTo>
                  <a:cubicBezTo>
                    <a:pt x="2" y="197"/>
                    <a:pt x="2" y="197"/>
                    <a:pt x="2" y="197"/>
                  </a:cubicBezTo>
                  <a:cubicBezTo>
                    <a:pt x="2" y="197"/>
                    <a:pt x="2" y="198"/>
                    <a:pt x="2" y="199"/>
                  </a:cubicBezTo>
                  <a:cubicBezTo>
                    <a:pt x="1" y="200"/>
                    <a:pt x="1" y="200"/>
                    <a:pt x="1" y="200"/>
                  </a:cubicBezTo>
                  <a:cubicBezTo>
                    <a:pt x="0" y="200"/>
                    <a:pt x="0" y="200"/>
                    <a:pt x="0" y="200"/>
                  </a:cubicBezTo>
                  <a:cubicBezTo>
                    <a:pt x="0" y="199"/>
                    <a:pt x="0" y="199"/>
                    <a:pt x="0" y="199"/>
                  </a:cubicBezTo>
                  <a:cubicBezTo>
                    <a:pt x="0" y="198"/>
                    <a:pt x="0" y="197"/>
                    <a:pt x="0" y="196"/>
                  </a:cubicBezTo>
                  <a:cubicBezTo>
                    <a:pt x="1" y="194"/>
                    <a:pt x="1" y="193"/>
                    <a:pt x="1" y="192"/>
                  </a:cubicBezTo>
                  <a:cubicBezTo>
                    <a:pt x="7" y="188"/>
                    <a:pt x="14" y="183"/>
                    <a:pt x="22" y="177"/>
                  </a:cubicBezTo>
                  <a:cubicBezTo>
                    <a:pt x="10" y="176"/>
                    <a:pt x="10" y="176"/>
                    <a:pt x="10" y="176"/>
                  </a:cubicBezTo>
                  <a:cubicBezTo>
                    <a:pt x="7" y="176"/>
                    <a:pt x="5" y="176"/>
                    <a:pt x="5" y="176"/>
                  </a:cubicBezTo>
                  <a:cubicBezTo>
                    <a:pt x="4" y="176"/>
                    <a:pt x="4" y="176"/>
                    <a:pt x="4" y="177"/>
                  </a:cubicBezTo>
                  <a:cubicBezTo>
                    <a:pt x="4" y="177"/>
                    <a:pt x="4" y="177"/>
                    <a:pt x="3" y="179"/>
                  </a:cubicBezTo>
                  <a:cubicBezTo>
                    <a:pt x="3" y="179"/>
                    <a:pt x="3" y="179"/>
                    <a:pt x="3" y="179"/>
                  </a:cubicBezTo>
                  <a:cubicBezTo>
                    <a:pt x="2" y="179"/>
                    <a:pt x="2" y="179"/>
                    <a:pt x="2" y="179"/>
                  </a:cubicBezTo>
                  <a:cubicBezTo>
                    <a:pt x="2" y="179"/>
                    <a:pt x="2" y="179"/>
                    <a:pt x="2" y="179"/>
                  </a:cubicBezTo>
                  <a:cubicBezTo>
                    <a:pt x="2" y="177"/>
                    <a:pt x="2" y="176"/>
                    <a:pt x="2" y="175"/>
                  </a:cubicBezTo>
                  <a:cubicBezTo>
                    <a:pt x="2" y="173"/>
                    <a:pt x="2" y="171"/>
                    <a:pt x="2" y="170"/>
                  </a:cubicBezTo>
                  <a:cubicBezTo>
                    <a:pt x="3" y="170"/>
                    <a:pt x="3" y="170"/>
                    <a:pt x="3" y="170"/>
                  </a:cubicBezTo>
                  <a:lnTo>
                    <a:pt x="4" y="170"/>
                  </a:lnTo>
                  <a:close/>
                  <a:moveTo>
                    <a:pt x="19" y="216"/>
                  </a:moveTo>
                  <a:cubicBezTo>
                    <a:pt x="9" y="221"/>
                    <a:pt x="9" y="221"/>
                    <a:pt x="9" y="221"/>
                  </a:cubicBezTo>
                  <a:cubicBezTo>
                    <a:pt x="20" y="224"/>
                    <a:pt x="20" y="224"/>
                    <a:pt x="20" y="224"/>
                  </a:cubicBezTo>
                  <a:cubicBezTo>
                    <a:pt x="20" y="223"/>
                    <a:pt x="20" y="222"/>
                    <a:pt x="19" y="220"/>
                  </a:cubicBezTo>
                  <a:cubicBezTo>
                    <a:pt x="19" y="218"/>
                    <a:pt x="19" y="217"/>
                    <a:pt x="19" y="216"/>
                  </a:cubicBezTo>
                  <a:close/>
                  <a:moveTo>
                    <a:pt x="28" y="203"/>
                  </a:moveTo>
                  <a:cubicBezTo>
                    <a:pt x="28" y="203"/>
                    <a:pt x="28" y="203"/>
                    <a:pt x="28" y="203"/>
                  </a:cubicBezTo>
                  <a:cubicBezTo>
                    <a:pt x="28" y="206"/>
                    <a:pt x="28" y="207"/>
                    <a:pt x="28" y="208"/>
                  </a:cubicBezTo>
                  <a:cubicBezTo>
                    <a:pt x="29" y="210"/>
                    <a:pt x="29" y="213"/>
                    <a:pt x="29" y="215"/>
                  </a:cubicBezTo>
                  <a:cubicBezTo>
                    <a:pt x="29" y="215"/>
                    <a:pt x="29" y="215"/>
                    <a:pt x="29" y="215"/>
                  </a:cubicBezTo>
                  <a:cubicBezTo>
                    <a:pt x="28" y="215"/>
                    <a:pt x="28" y="215"/>
                    <a:pt x="28" y="215"/>
                  </a:cubicBezTo>
                  <a:cubicBezTo>
                    <a:pt x="28" y="215"/>
                    <a:pt x="28" y="215"/>
                    <a:pt x="28" y="215"/>
                  </a:cubicBezTo>
                  <a:cubicBezTo>
                    <a:pt x="27" y="213"/>
                    <a:pt x="27" y="213"/>
                    <a:pt x="27" y="213"/>
                  </a:cubicBezTo>
                  <a:cubicBezTo>
                    <a:pt x="27" y="212"/>
                    <a:pt x="27" y="212"/>
                    <a:pt x="26" y="212"/>
                  </a:cubicBezTo>
                  <a:cubicBezTo>
                    <a:pt x="26" y="212"/>
                    <a:pt x="26" y="212"/>
                    <a:pt x="25" y="213"/>
                  </a:cubicBezTo>
                  <a:cubicBezTo>
                    <a:pt x="21" y="215"/>
                    <a:pt x="21" y="215"/>
                    <a:pt x="21" y="215"/>
                  </a:cubicBezTo>
                  <a:cubicBezTo>
                    <a:pt x="21" y="217"/>
                    <a:pt x="21" y="218"/>
                    <a:pt x="21" y="220"/>
                  </a:cubicBezTo>
                  <a:cubicBezTo>
                    <a:pt x="22" y="221"/>
                    <a:pt x="22" y="223"/>
                    <a:pt x="22" y="225"/>
                  </a:cubicBezTo>
                  <a:cubicBezTo>
                    <a:pt x="24" y="225"/>
                    <a:pt x="24" y="225"/>
                    <a:pt x="24" y="225"/>
                  </a:cubicBezTo>
                  <a:cubicBezTo>
                    <a:pt x="26" y="226"/>
                    <a:pt x="27" y="226"/>
                    <a:pt x="28" y="226"/>
                  </a:cubicBezTo>
                  <a:cubicBezTo>
                    <a:pt x="28" y="226"/>
                    <a:pt x="29" y="225"/>
                    <a:pt x="29" y="225"/>
                  </a:cubicBezTo>
                  <a:cubicBezTo>
                    <a:pt x="29" y="224"/>
                    <a:pt x="29" y="224"/>
                    <a:pt x="29" y="223"/>
                  </a:cubicBezTo>
                  <a:cubicBezTo>
                    <a:pt x="29" y="223"/>
                    <a:pt x="29" y="223"/>
                    <a:pt x="29" y="223"/>
                  </a:cubicBezTo>
                  <a:cubicBezTo>
                    <a:pt x="30" y="222"/>
                    <a:pt x="30" y="222"/>
                    <a:pt x="30" y="222"/>
                  </a:cubicBezTo>
                  <a:cubicBezTo>
                    <a:pt x="30" y="223"/>
                    <a:pt x="30" y="223"/>
                    <a:pt x="30" y="223"/>
                  </a:cubicBezTo>
                  <a:cubicBezTo>
                    <a:pt x="30" y="225"/>
                    <a:pt x="31" y="226"/>
                    <a:pt x="31" y="227"/>
                  </a:cubicBezTo>
                  <a:cubicBezTo>
                    <a:pt x="31" y="228"/>
                    <a:pt x="31" y="229"/>
                    <a:pt x="31" y="231"/>
                  </a:cubicBezTo>
                  <a:cubicBezTo>
                    <a:pt x="31" y="231"/>
                    <a:pt x="31" y="231"/>
                    <a:pt x="31" y="231"/>
                  </a:cubicBezTo>
                  <a:cubicBezTo>
                    <a:pt x="30" y="231"/>
                    <a:pt x="30" y="231"/>
                    <a:pt x="30" y="231"/>
                  </a:cubicBezTo>
                  <a:cubicBezTo>
                    <a:pt x="30" y="231"/>
                    <a:pt x="30" y="231"/>
                    <a:pt x="30" y="231"/>
                  </a:cubicBezTo>
                  <a:cubicBezTo>
                    <a:pt x="29" y="230"/>
                    <a:pt x="29" y="229"/>
                    <a:pt x="29" y="229"/>
                  </a:cubicBezTo>
                  <a:cubicBezTo>
                    <a:pt x="28" y="229"/>
                    <a:pt x="25" y="228"/>
                    <a:pt x="20" y="226"/>
                  </a:cubicBezTo>
                  <a:cubicBezTo>
                    <a:pt x="7" y="223"/>
                    <a:pt x="7" y="223"/>
                    <a:pt x="7" y="223"/>
                  </a:cubicBezTo>
                  <a:cubicBezTo>
                    <a:pt x="6" y="223"/>
                    <a:pt x="5" y="222"/>
                    <a:pt x="3" y="222"/>
                  </a:cubicBezTo>
                  <a:cubicBezTo>
                    <a:pt x="2" y="219"/>
                    <a:pt x="2" y="219"/>
                    <a:pt x="2" y="219"/>
                  </a:cubicBezTo>
                  <a:cubicBezTo>
                    <a:pt x="25" y="206"/>
                    <a:pt x="25" y="206"/>
                    <a:pt x="25" y="206"/>
                  </a:cubicBezTo>
                  <a:cubicBezTo>
                    <a:pt x="26" y="206"/>
                    <a:pt x="26" y="205"/>
                    <a:pt x="26" y="205"/>
                  </a:cubicBezTo>
                  <a:cubicBezTo>
                    <a:pt x="26" y="205"/>
                    <a:pt x="26" y="204"/>
                    <a:pt x="26" y="203"/>
                  </a:cubicBezTo>
                  <a:cubicBezTo>
                    <a:pt x="26" y="203"/>
                    <a:pt x="26" y="203"/>
                    <a:pt x="26" y="203"/>
                  </a:cubicBezTo>
                  <a:lnTo>
                    <a:pt x="28" y="203"/>
                  </a:lnTo>
                  <a:close/>
                  <a:moveTo>
                    <a:pt x="31" y="232"/>
                  </a:moveTo>
                  <a:cubicBezTo>
                    <a:pt x="32" y="232"/>
                    <a:pt x="32" y="232"/>
                    <a:pt x="32" y="232"/>
                  </a:cubicBezTo>
                  <a:cubicBezTo>
                    <a:pt x="32" y="234"/>
                    <a:pt x="32" y="235"/>
                    <a:pt x="33" y="238"/>
                  </a:cubicBezTo>
                  <a:cubicBezTo>
                    <a:pt x="33" y="241"/>
                    <a:pt x="34" y="243"/>
                    <a:pt x="34" y="244"/>
                  </a:cubicBezTo>
                  <a:cubicBezTo>
                    <a:pt x="34" y="244"/>
                    <a:pt x="34" y="244"/>
                    <a:pt x="34" y="244"/>
                  </a:cubicBezTo>
                  <a:cubicBezTo>
                    <a:pt x="33" y="244"/>
                    <a:pt x="33" y="244"/>
                    <a:pt x="33" y="244"/>
                  </a:cubicBezTo>
                  <a:cubicBezTo>
                    <a:pt x="33" y="244"/>
                    <a:pt x="33" y="244"/>
                    <a:pt x="33" y="244"/>
                  </a:cubicBezTo>
                  <a:cubicBezTo>
                    <a:pt x="32" y="243"/>
                    <a:pt x="32" y="242"/>
                    <a:pt x="32" y="242"/>
                  </a:cubicBezTo>
                  <a:cubicBezTo>
                    <a:pt x="32" y="242"/>
                    <a:pt x="31" y="241"/>
                    <a:pt x="31" y="242"/>
                  </a:cubicBezTo>
                  <a:cubicBezTo>
                    <a:pt x="30" y="242"/>
                    <a:pt x="28" y="242"/>
                    <a:pt x="25" y="243"/>
                  </a:cubicBezTo>
                  <a:cubicBezTo>
                    <a:pt x="15" y="245"/>
                    <a:pt x="15" y="245"/>
                    <a:pt x="15" y="245"/>
                  </a:cubicBezTo>
                  <a:cubicBezTo>
                    <a:pt x="12" y="246"/>
                    <a:pt x="11" y="246"/>
                    <a:pt x="10" y="246"/>
                  </a:cubicBezTo>
                  <a:cubicBezTo>
                    <a:pt x="9" y="247"/>
                    <a:pt x="9" y="247"/>
                    <a:pt x="9" y="247"/>
                  </a:cubicBezTo>
                  <a:cubicBezTo>
                    <a:pt x="9" y="247"/>
                    <a:pt x="9" y="248"/>
                    <a:pt x="9" y="249"/>
                  </a:cubicBezTo>
                  <a:cubicBezTo>
                    <a:pt x="9" y="250"/>
                    <a:pt x="9" y="250"/>
                    <a:pt x="9" y="250"/>
                  </a:cubicBezTo>
                  <a:cubicBezTo>
                    <a:pt x="8" y="250"/>
                    <a:pt x="8" y="250"/>
                    <a:pt x="8" y="250"/>
                  </a:cubicBezTo>
                  <a:cubicBezTo>
                    <a:pt x="8" y="250"/>
                    <a:pt x="8" y="250"/>
                    <a:pt x="8" y="250"/>
                  </a:cubicBezTo>
                  <a:cubicBezTo>
                    <a:pt x="8" y="249"/>
                    <a:pt x="7" y="247"/>
                    <a:pt x="7" y="244"/>
                  </a:cubicBezTo>
                  <a:cubicBezTo>
                    <a:pt x="6" y="241"/>
                    <a:pt x="6" y="240"/>
                    <a:pt x="5" y="238"/>
                  </a:cubicBezTo>
                  <a:cubicBezTo>
                    <a:pt x="5" y="238"/>
                    <a:pt x="5" y="238"/>
                    <a:pt x="5" y="238"/>
                  </a:cubicBezTo>
                  <a:cubicBezTo>
                    <a:pt x="7" y="238"/>
                    <a:pt x="7" y="238"/>
                    <a:pt x="7" y="238"/>
                  </a:cubicBezTo>
                  <a:cubicBezTo>
                    <a:pt x="7" y="238"/>
                    <a:pt x="7" y="238"/>
                    <a:pt x="7" y="238"/>
                  </a:cubicBezTo>
                  <a:cubicBezTo>
                    <a:pt x="7" y="239"/>
                    <a:pt x="7" y="240"/>
                    <a:pt x="7" y="240"/>
                  </a:cubicBezTo>
                  <a:cubicBezTo>
                    <a:pt x="8" y="240"/>
                    <a:pt x="8" y="241"/>
                    <a:pt x="8" y="241"/>
                  </a:cubicBezTo>
                  <a:cubicBezTo>
                    <a:pt x="9" y="241"/>
                    <a:pt x="11" y="240"/>
                    <a:pt x="14" y="240"/>
                  </a:cubicBezTo>
                  <a:cubicBezTo>
                    <a:pt x="24" y="237"/>
                    <a:pt x="24" y="237"/>
                    <a:pt x="24" y="237"/>
                  </a:cubicBezTo>
                  <a:cubicBezTo>
                    <a:pt x="27" y="237"/>
                    <a:pt x="29" y="236"/>
                    <a:pt x="30" y="236"/>
                  </a:cubicBezTo>
                  <a:cubicBezTo>
                    <a:pt x="30" y="236"/>
                    <a:pt x="30" y="235"/>
                    <a:pt x="30" y="235"/>
                  </a:cubicBezTo>
                  <a:cubicBezTo>
                    <a:pt x="30" y="235"/>
                    <a:pt x="30" y="234"/>
                    <a:pt x="30" y="233"/>
                  </a:cubicBezTo>
                  <a:cubicBezTo>
                    <a:pt x="30" y="232"/>
                    <a:pt x="30" y="232"/>
                    <a:pt x="30" y="232"/>
                  </a:cubicBezTo>
                  <a:lnTo>
                    <a:pt x="31" y="232"/>
                  </a:lnTo>
                  <a:close/>
                  <a:moveTo>
                    <a:pt x="9" y="254"/>
                  </a:moveTo>
                  <a:cubicBezTo>
                    <a:pt x="10" y="254"/>
                    <a:pt x="11" y="254"/>
                    <a:pt x="12" y="253"/>
                  </a:cubicBezTo>
                  <a:cubicBezTo>
                    <a:pt x="15" y="252"/>
                    <a:pt x="15" y="252"/>
                    <a:pt x="15" y="252"/>
                  </a:cubicBezTo>
                  <a:cubicBezTo>
                    <a:pt x="15" y="252"/>
                    <a:pt x="15" y="252"/>
                    <a:pt x="15" y="252"/>
                  </a:cubicBezTo>
                  <a:cubicBezTo>
                    <a:pt x="16" y="253"/>
                    <a:pt x="16" y="253"/>
                    <a:pt x="16" y="253"/>
                  </a:cubicBezTo>
                  <a:cubicBezTo>
                    <a:pt x="16" y="254"/>
                    <a:pt x="16" y="254"/>
                    <a:pt x="16" y="254"/>
                  </a:cubicBezTo>
                  <a:cubicBezTo>
                    <a:pt x="14" y="254"/>
                    <a:pt x="13" y="255"/>
                    <a:pt x="13" y="255"/>
                  </a:cubicBezTo>
                  <a:cubicBezTo>
                    <a:pt x="13" y="255"/>
                    <a:pt x="12" y="256"/>
                    <a:pt x="13" y="256"/>
                  </a:cubicBezTo>
                  <a:cubicBezTo>
                    <a:pt x="13" y="257"/>
                    <a:pt x="13" y="258"/>
                    <a:pt x="14" y="260"/>
                  </a:cubicBezTo>
                  <a:cubicBezTo>
                    <a:pt x="15" y="262"/>
                    <a:pt x="15" y="262"/>
                    <a:pt x="15" y="262"/>
                  </a:cubicBezTo>
                  <a:cubicBezTo>
                    <a:pt x="15" y="262"/>
                    <a:pt x="17" y="261"/>
                    <a:pt x="20" y="260"/>
                  </a:cubicBezTo>
                  <a:cubicBezTo>
                    <a:pt x="30" y="256"/>
                    <a:pt x="30" y="256"/>
                    <a:pt x="30" y="256"/>
                  </a:cubicBezTo>
                  <a:cubicBezTo>
                    <a:pt x="33" y="255"/>
                    <a:pt x="35" y="255"/>
                    <a:pt x="35" y="254"/>
                  </a:cubicBezTo>
                  <a:cubicBezTo>
                    <a:pt x="36" y="254"/>
                    <a:pt x="36" y="254"/>
                    <a:pt x="36" y="253"/>
                  </a:cubicBezTo>
                  <a:cubicBezTo>
                    <a:pt x="36" y="253"/>
                    <a:pt x="36" y="252"/>
                    <a:pt x="35" y="251"/>
                  </a:cubicBezTo>
                  <a:cubicBezTo>
                    <a:pt x="35" y="251"/>
                    <a:pt x="35" y="251"/>
                    <a:pt x="35" y="251"/>
                  </a:cubicBezTo>
                  <a:cubicBezTo>
                    <a:pt x="36" y="250"/>
                    <a:pt x="36" y="250"/>
                    <a:pt x="36" y="250"/>
                  </a:cubicBezTo>
                  <a:cubicBezTo>
                    <a:pt x="37" y="250"/>
                    <a:pt x="37" y="250"/>
                    <a:pt x="37" y="250"/>
                  </a:cubicBezTo>
                  <a:cubicBezTo>
                    <a:pt x="37" y="252"/>
                    <a:pt x="38" y="254"/>
                    <a:pt x="39" y="256"/>
                  </a:cubicBezTo>
                  <a:cubicBezTo>
                    <a:pt x="40" y="259"/>
                    <a:pt x="40" y="260"/>
                    <a:pt x="41" y="261"/>
                  </a:cubicBezTo>
                  <a:cubicBezTo>
                    <a:pt x="41" y="262"/>
                    <a:pt x="41" y="262"/>
                    <a:pt x="41" y="262"/>
                  </a:cubicBezTo>
                  <a:cubicBezTo>
                    <a:pt x="40" y="262"/>
                    <a:pt x="40" y="262"/>
                    <a:pt x="40" y="262"/>
                  </a:cubicBezTo>
                  <a:cubicBezTo>
                    <a:pt x="39" y="262"/>
                    <a:pt x="39" y="262"/>
                    <a:pt x="39" y="262"/>
                  </a:cubicBezTo>
                  <a:cubicBezTo>
                    <a:pt x="39" y="261"/>
                    <a:pt x="39" y="260"/>
                    <a:pt x="38" y="260"/>
                  </a:cubicBezTo>
                  <a:cubicBezTo>
                    <a:pt x="38" y="260"/>
                    <a:pt x="38" y="260"/>
                    <a:pt x="37" y="260"/>
                  </a:cubicBezTo>
                  <a:cubicBezTo>
                    <a:pt x="37" y="260"/>
                    <a:pt x="35" y="260"/>
                    <a:pt x="32" y="262"/>
                  </a:cubicBezTo>
                  <a:cubicBezTo>
                    <a:pt x="22" y="265"/>
                    <a:pt x="22" y="265"/>
                    <a:pt x="22" y="265"/>
                  </a:cubicBezTo>
                  <a:cubicBezTo>
                    <a:pt x="19" y="267"/>
                    <a:pt x="17" y="267"/>
                    <a:pt x="17" y="267"/>
                  </a:cubicBezTo>
                  <a:cubicBezTo>
                    <a:pt x="18" y="270"/>
                    <a:pt x="18" y="270"/>
                    <a:pt x="18" y="270"/>
                  </a:cubicBezTo>
                  <a:cubicBezTo>
                    <a:pt x="19" y="272"/>
                    <a:pt x="19" y="273"/>
                    <a:pt x="19" y="274"/>
                  </a:cubicBezTo>
                  <a:cubicBezTo>
                    <a:pt x="20" y="274"/>
                    <a:pt x="20" y="274"/>
                    <a:pt x="20" y="274"/>
                  </a:cubicBezTo>
                  <a:cubicBezTo>
                    <a:pt x="20" y="274"/>
                    <a:pt x="20" y="274"/>
                    <a:pt x="21" y="274"/>
                  </a:cubicBezTo>
                  <a:cubicBezTo>
                    <a:pt x="22" y="274"/>
                    <a:pt x="22" y="273"/>
                    <a:pt x="23" y="273"/>
                  </a:cubicBezTo>
                  <a:cubicBezTo>
                    <a:pt x="23" y="273"/>
                    <a:pt x="23" y="273"/>
                    <a:pt x="23" y="273"/>
                  </a:cubicBezTo>
                  <a:cubicBezTo>
                    <a:pt x="24" y="274"/>
                    <a:pt x="24" y="274"/>
                    <a:pt x="24" y="274"/>
                  </a:cubicBezTo>
                  <a:cubicBezTo>
                    <a:pt x="24" y="275"/>
                    <a:pt x="24" y="275"/>
                    <a:pt x="24" y="275"/>
                  </a:cubicBezTo>
                  <a:cubicBezTo>
                    <a:pt x="21" y="276"/>
                    <a:pt x="21" y="276"/>
                    <a:pt x="21" y="276"/>
                  </a:cubicBezTo>
                  <a:cubicBezTo>
                    <a:pt x="20" y="276"/>
                    <a:pt x="19" y="277"/>
                    <a:pt x="18" y="277"/>
                  </a:cubicBezTo>
                  <a:cubicBezTo>
                    <a:pt x="18" y="277"/>
                    <a:pt x="18" y="277"/>
                    <a:pt x="18" y="277"/>
                  </a:cubicBezTo>
                  <a:cubicBezTo>
                    <a:pt x="18" y="276"/>
                    <a:pt x="17" y="274"/>
                    <a:pt x="15" y="269"/>
                  </a:cubicBezTo>
                  <a:cubicBezTo>
                    <a:pt x="12" y="262"/>
                    <a:pt x="12" y="262"/>
                    <a:pt x="12" y="262"/>
                  </a:cubicBezTo>
                  <a:cubicBezTo>
                    <a:pt x="11" y="258"/>
                    <a:pt x="10" y="255"/>
                    <a:pt x="9" y="254"/>
                  </a:cubicBezTo>
                  <a:close/>
                  <a:moveTo>
                    <a:pt x="367" y="185"/>
                  </a:moveTo>
                  <a:cubicBezTo>
                    <a:pt x="367" y="185"/>
                    <a:pt x="367" y="185"/>
                    <a:pt x="367" y="185"/>
                  </a:cubicBezTo>
                  <a:cubicBezTo>
                    <a:pt x="367" y="185"/>
                    <a:pt x="367" y="185"/>
                    <a:pt x="367" y="184"/>
                  </a:cubicBezTo>
                  <a:cubicBezTo>
                    <a:pt x="367" y="183"/>
                    <a:pt x="367" y="181"/>
                    <a:pt x="367" y="181"/>
                  </a:cubicBezTo>
                  <a:cubicBezTo>
                    <a:pt x="366" y="180"/>
                    <a:pt x="366" y="179"/>
                    <a:pt x="366" y="178"/>
                  </a:cubicBezTo>
                  <a:cubicBezTo>
                    <a:pt x="366" y="178"/>
                    <a:pt x="367" y="178"/>
                    <a:pt x="367" y="177"/>
                  </a:cubicBezTo>
                  <a:cubicBezTo>
                    <a:pt x="375" y="171"/>
                    <a:pt x="375" y="171"/>
                    <a:pt x="375" y="171"/>
                  </a:cubicBezTo>
                  <a:cubicBezTo>
                    <a:pt x="377" y="169"/>
                    <a:pt x="377" y="169"/>
                    <a:pt x="377" y="169"/>
                  </a:cubicBezTo>
                  <a:cubicBezTo>
                    <a:pt x="378" y="168"/>
                    <a:pt x="378" y="168"/>
                    <a:pt x="378" y="167"/>
                  </a:cubicBezTo>
                  <a:cubicBezTo>
                    <a:pt x="379" y="168"/>
                    <a:pt x="379" y="168"/>
                    <a:pt x="379" y="168"/>
                  </a:cubicBezTo>
                  <a:cubicBezTo>
                    <a:pt x="379" y="168"/>
                    <a:pt x="379" y="168"/>
                    <a:pt x="379" y="168"/>
                  </a:cubicBezTo>
                  <a:cubicBezTo>
                    <a:pt x="379" y="169"/>
                    <a:pt x="380" y="170"/>
                    <a:pt x="380" y="171"/>
                  </a:cubicBezTo>
                  <a:cubicBezTo>
                    <a:pt x="381" y="172"/>
                    <a:pt x="381" y="172"/>
                    <a:pt x="382" y="173"/>
                  </a:cubicBezTo>
                  <a:cubicBezTo>
                    <a:pt x="383" y="173"/>
                    <a:pt x="384" y="173"/>
                    <a:pt x="386" y="173"/>
                  </a:cubicBezTo>
                  <a:cubicBezTo>
                    <a:pt x="388" y="173"/>
                    <a:pt x="389" y="172"/>
                    <a:pt x="390" y="170"/>
                  </a:cubicBezTo>
                  <a:cubicBezTo>
                    <a:pt x="390" y="169"/>
                    <a:pt x="390" y="168"/>
                    <a:pt x="390" y="167"/>
                  </a:cubicBezTo>
                  <a:cubicBezTo>
                    <a:pt x="390" y="166"/>
                    <a:pt x="389" y="165"/>
                    <a:pt x="389" y="165"/>
                  </a:cubicBezTo>
                  <a:cubicBezTo>
                    <a:pt x="388" y="165"/>
                    <a:pt x="386" y="165"/>
                    <a:pt x="383" y="165"/>
                  </a:cubicBezTo>
                  <a:cubicBezTo>
                    <a:pt x="373" y="167"/>
                    <a:pt x="373" y="167"/>
                    <a:pt x="373" y="167"/>
                  </a:cubicBezTo>
                  <a:cubicBezTo>
                    <a:pt x="370" y="167"/>
                    <a:pt x="368" y="168"/>
                    <a:pt x="367" y="168"/>
                  </a:cubicBezTo>
                  <a:cubicBezTo>
                    <a:pt x="367" y="168"/>
                    <a:pt x="367" y="168"/>
                    <a:pt x="367" y="169"/>
                  </a:cubicBezTo>
                  <a:cubicBezTo>
                    <a:pt x="367" y="169"/>
                    <a:pt x="367" y="170"/>
                    <a:pt x="367" y="171"/>
                  </a:cubicBezTo>
                  <a:cubicBezTo>
                    <a:pt x="366" y="171"/>
                    <a:pt x="366" y="171"/>
                    <a:pt x="366" y="171"/>
                  </a:cubicBezTo>
                  <a:cubicBezTo>
                    <a:pt x="365" y="171"/>
                    <a:pt x="365" y="171"/>
                    <a:pt x="365" y="171"/>
                  </a:cubicBezTo>
                  <a:cubicBezTo>
                    <a:pt x="365" y="171"/>
                    <a:pt x="365" y="171"/>
                    <a:pt x="365" y="171"/>
                  </a:cubicBezTo>
                  <a:cubicBezTo>
                    <a:pt x="365" y="170"/>
                    <a:pt x="365" y="168"/>
                    <a:pt x="364" y="165"/>
                  </a:cubicBezTo>
                  <a:cubicBezTo>
                    <a:pt x="364" y="163"/>
                    <a:pt x="364" y="161"/>
                    <a:pt x="363" y="159"/>
                  </a:cubicBezTo>
                  <a:cubicBezTo>
                    <a:pt x="364" y="159"/>
                    <a:pt x="364" y="159"/>
                    <a:pt x="364" y="159"/>
                  </a:cubicBezTo>
                  <a:cubicBezTo>
                    <a:pt x="365" y="159"/>
                    <a:pt x="365" y="159"/>
                    <a:pt x="365" y="159"/>
                  </a:cubicBezTo>
                  <a:cubicBezTo>
                    <a:pt x="365" y="159"/>
                    <a:pt x="365" y="159"/>
                    <a:pt x="365" y="159"/>
                  </a:cubicBezTo>
                  <a:cubicBezTo>
                    <a:pt x="365" y="161"/>
                    <a:pt x="365" y="161"/>
                    <a:pt x="366" y="161"/>
                  </a:cubicBezTo>
                  <a:cubicBezTo>
                    <a:pt x="366" y="162"/>
                    <a:pt x="366" y="162"/>
                    <a:pt x="366" y="162"/>
                  </a:cubicBezTo>
                  <a:cubicBezTo>
                    <a:pt x="367" y="162"/>
                    <a:pt x="369" y="162"/>
                    <a:pt x="372" y="161"/>
                  </a:cubicBezTo>
                  <a:cubicBezTo>
                    <a:pt x="382" y="160"/>
                    <a:pt x="382" y="160"/>
                    <a:pt x="382" y="160"/>
                  </a:cubicBezTo>
                  <a:cubicBezTo>
                    <a:pt x="385" y="160"/>
                    <a:pt x="387" y="159"/>
                    <a:pt x="388" y="159"/>
                  </a:cubicBezTo>
                  <a:cubicBezTo>
                    <a:pt x="388" y="159"/>
                    <a:pt x="389" y="159"/>
                    <a:pt x="389" y="158"/>
                  </a:cubicBezTo>
                  <a:cubicBezTo>
                    <a:pt x="389" y="158"/>
                    <a:pt x="389" y="157"/>
                    <a:pt x="389" y="156"/>
                  </a:cubicBezTo>
                  <a:cubicBezTo>
                    <a:pt x="389" y="156"/>
                    <a:pt x="389" y="156"/>
                    <a:pt x="389" y="156"/>
                  </a:cubicBezTo>
                  <a:cubicBezTo>
                    <a:pt x="390" y="156"/>
                    <a:pt x="390" y="156"/>
                    <a:pt x="390" y="156"/>
                  </a:cubicBezTo>
                  <a:cubicBezTo>
                    <a:pt x="390" y="156"/>
                    <a:pt x="390" y="156"/>
                    <a:pt x="390" y="156"/>
                  </a:cubicBezTo>
                  <a:cubicBezTo>
                    <a:pt x="390" y="157"/>
                    <a:pt x="391" y="159"/>
                    <a:pt x="391" y="162"/>
                  </a:cubicBezTo>
                  <a:cubicBezTo>
                    <a:pt x="391" y="163"/>
                    <a:pt x="391" y="164"/>
                    <a:pt x="392" y="165"/>
                  </a:cubicBezTo>
                  <a:cubicBezTo>
                    <a:pt x="392" y="167"/>
                    <a:pt x="392" y="169"/>
                    <a:pt x="392" y="170"/>
                  </a:cubicBezTo>
                  <a:cubicBezTo>
                    <a:pt x="393" y="172"/>
                    <a:pt x="393" y="173"/>
                    <a:pt x="392" y="174"/>
                  </a:cubicBezTo>
                  <a:cubicBezTo>
                    <a:pt x="392" y="176"/>
                    <a:pt x="391" y="177"/>
                    <a:pt x="390" y="178"/>
                  </a:cubicBezTo>
                  <a:cubicBezTo>
                    <a:pt x="389" y="178"/>
                    <a:pt x="389" y="178"/>
                    <a:pt x="388" y="178"/>
                  </a:cubicBezTo>
                  <a:cubicBezTo>
                    <a:pt x="384" y="179"/>
                    <a:pt x="382" y="177"/>
                    <a:pt x="380" y="173"/>
                  </a:cubicBezTo>
                  <a:cubicBezTo>
                    <a:pt x="379" y="174"/>
                    <a:pt x="378" y="175"/>
                    <a:pt x="377" y="176"/>
                  </a:cubicBezTo>
                  <a:cubicBezTo>
                    <a:pt x="373" y="179"/>
                    <a:pt x="373" y="179"/>
                    <a:pt x="373" y="179"/>
                  </a:cubicBezTo>
                  <a:cubicBezTo>
                    <a:pt x="370" y="182"/>
                    <a:pt x="369" y="183"/>
                    <a:pt x="369" y="184"/>
                  </a:cubicBezTo>
                  <a:cubicBezTo>
                    <a:pt x="369" y="184"/>
                    <a:pt x="368" y="184"/>
                    <a:pt x="369" y="185"/>
                  </a:cubicBezTo>
                  <a:cubicBezTo>
                    <a:pt x="368" y="185"/>
                    <a:pt x="368" y="185"/>
                    <a:pt x="368" y="185"/>
                  </a:cubicBezTo>
                  <a:lnTo>
                    <a:pt x="367" y="1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ndParaRPr>
            </a:p>
          </p:txBody>
        </p:sp>
        <p:sp>
          <p:nvSpPr>
            <p:cNvPr id="59" name="íśḻíďe">
              <a:extLst>
                <a:ext uri="{FF2B5EF4-FFF2-40B4-BE49-F238E27FC236}">
                  <a16:creationId xmlns:a16="http://schemas.microsoft.com/office/drawing/2014/main" xmlns="" id="{59BA1490-666A-4116-82D5-1B2D6C11E915}"/>
                </a:ext>
              </a:extLst>
            </p:cNvPr>
            <p:cNvSpPr/>
            <p:nvPr userDrawn="1"/>
          </p:nvSpPr>
          <p:spPr bwMode="auto">
            <a:xfrm>
              <a:off x="9809537" y="332649"/>
              <a:ext cx="223942" cy="274887"/>
            </a:xfrm>
            <a:custGeom>
              <a:avLst/>
              <a:gdLst>
                <a:gd name="T0" fmla="*/ 43 w 238"/>
                <a:gd name="T1" fmla="*/ 113 h 291"/>
                <a:gd name="T2" fmla="*/ 119 w 238"/>
                <a:gd name="T3" fmla="*/ 16 h 291"/>
                <a:gd name="T4" fmla="*/ 196 w 238"/>
                <a:gd name="T5" fmla="*/ 113 h 291"/>
                <a:gd name="T6" fmla="*/ 36 w 238"/>
                <a:gd name="T7" fmla="*/ 26 h 291"/>
                <a:gd name="T8" fmla="*/ 11 w 238"/>
                <a:gd name="T9" fmla="*/ 131 h 291"/>
                <a:gd name="T10" fmla="*/ 238 w 238"/>
                <a:gd name="T11" fmla="*/ 131 h 291"/>
                <a:gd name="T12" fmla="*/ 207 w 238"/>
                <a:gd name="T13" fmla="*/ 114 h 291"/>
                <a:gd name="T14" fmla="*/ 119 w 238"/>
                <a:gd name="T15" fmla="*/ 0 h 291"/>
                <a:gd name="T16" fmla="*/ 175 w 238"/>
                <a:gd name="T17" fmla="*/ 61 h 291"/>
                <a:gd name="T18" fmla="*/ 143 w 238"/>
                <a:gd name="T19" fmla="*/ 94 h 291"/>
                <a:gd name="T20" fmla="*/ 175 w 238"/>
                <a:gd name="T21" fmla="*/ 155 h 291"/>
                <a:gd name="T22" fmla="*/ 143 w 238"/>
                <a:gd name="T23" fmla="*/ 174 h 291"/>
                <a:gd name="T24" fmla="*/ 127 w 238"/>
                <a:gd name="T25" fmla="*/ 110 h 291"/>
                <a:gd name="T26" fmla="*/ 64 w 238"/>
                <a:gd name="T27" fmla="*/ 174 h 291"/>
                <a:gd name="T28" fmla="*/ 80 w 238"/>
                <a:gd name="T29" fmla="*/ 155 h 291"/>
                <a:gd name="T30" fmla="*/ 80 w 238"/>
                <a:gd name="T31" fmla="*/ 94 h 291"/>
                <a:gd name="T32" fmla="*/ 64 w 238"/>
                <a:gd name="T33" fmla="*/ 78 h 291"/>
                <a:gd name="T34" fmla="*/ 171 w 238"/>
                <a:gd name="T35" fmla="*/ 219 h 291"/>
                <a:gd name="T36" fmla="*/ 163 w 238"/>
                <a:gd name="T37" fmla="*/ 220 h 291"/>
                <a:gd name="T38" fmla="*/ 157 w 238"/>
                <a:gd name="T39" fmla="*/ 221 h 291"/>
                <a:gd name="T40" fmla="*/ 160 w 238"/>
                <a:gd name="T41" fmla="*/ 217 h 291"/>
                <a:gd name="T42" fmla="*/ 167 w 238"/>
                <a:gd name="T43" fmla="*/ 218 h 291"/>
                <a:gd name="T44" fmla="*/ 173 w 238"/>
                <a:gd name="T45" fmla="*/ 216 h 291"/>
                <a:gd name="T46" fmla="*/ 137 w 238"/>
                <a:gd name="T47" fmla="*/ 224 h 291"/>
                <a:gd name="T48" fmla="*/ 145 w 238"/>
                <a:gd name="T49" fmla="*/ 220 h 291"/>
                <a:gd name="T50" fmla="*/ 148 w 238"/>
                <a:gd name="T51" fmla="*/ 212 h 291"/>
                <a:gd name="T52" fmla="*/ 142 w 238"/>
                <a:gd name="T53" fmla="*/ 214 h 291"/>
                <a:gd name="T54" fmla="*/ 138 w 238"/>
                <a:gd name="T55" fmla="*/ 216 h 291"/>
                <a:gd name="T56" fmla="*/ 143 w 238"/>
                <a:gd name="T57" fmla="*/ 211 h 291"/>
                <a:gd name="T58" fmla="*/ 150 w 238"/>
                <a:gd name="T59" fmla="*/ 217 h 291"/>
                <a:gd name="T60" fmla="*/ 140 w 238"/>
                <a:gd name="T61" fmla="*/ 223 h 291"/>
                <a:gd name="T62" fmla="*/ 131 w 238"/>
                <a:gd name="T63" fmla="*/ 227 h 291"/>
                <a:gd name="T64" fmla="*/ 123 w 238"/>
                <a:gd name="T65" fmla="*/ 226 h 291"/>
                <a:gd name="T66" fmla="*/ 124 w 238"/>
                <a:gd name="T67" fmla="*/ 213 h 291"/>
                <a:gd name="T68" fmla="*/ 130 w 238"/>
                <a:gd name="T69" fmla="*/ 210 h 291"/>
                <a:gd name="T70" fmla="*/ 128 w 238"/>
                <a:gd name="T71" fmla="*/ 224 h 291"/>
                <a:gd name="T72" fmla="*/ 131 w 238"/>
                <a:gd name="T73" fmla="*/ 226 h 291"/>
                <a:gd name="T74" fmla="*/ 111 w 238"/>
                <a:gd name="T75" fmla="*/ 211 h 291"/>
                <a:gd name="T76" fmla="*/ 109 w 238"/>
                <a:gd name="T77" fmla="*/ 223 h 291"/>
                <a:gd name="T78" fmla="*/ 113 w 238"/>
                <a:gd name="T79" fmla="*/ 220 h 291"/>
                <a:gd name="T80" fmla="*/ 115 w 238"/>
                <a:gd name="T81" fmla="*/ 224 h 291"/>
                <a:gd name="T82" fmla="*/ 102 w 238"/>
                <a:gd name="T83" fmla="*/ 231 h 291"/>
                <a:gd name="T84" fmla="*/ 110 w 238"/>
                <a:gd name="T85" fmla="*/ 224 h 291"/>
                <a:gd name="T86" fmla="*/ 106 w 238"/>
                <a:gd name="T87" fmla="*/ 212 h 291"/>
                <a:gd name="T88" fmla="*/ 96 w 238"/>
                <a:gd name="T89" fmla="*/ 227 h 291"/>
                <a:gd name="T90" fmla="*/ 89 w 238"/>
                <a:gd name="T91" fmla="*/ 226 h 291"/>
                <a:gd name="T92" fmla="*/ 89 w 238"/>
                <a:gd name="T93" fmla="*/ 213 h 291"/>
                <a:gd name="T94" fmla="*/ 96 w 238"/>
                <a:gd name="T95" fmla="*/ 210 h 291"/>
                <a:gd name="T96" fmla="*/ 93 w 238"/>
                <a:gd name="T97" fmla="*/ 224 h 291"/>
                <a:gd name="T98" fmla="*/ 97 w 238"/>
                <a:gd name="T99" fmla="*/ 226 h 291"/>
                <a:gd name="T100" fmla="*/ 81 w 238"/>
                <a:gd name="T101" fmla="*/ 219 h 291"/>
                <a:gd name="T102" fmla="*/ 73 w 238"/>
                <a:gd name="T103" fmla="*/ 220 h 291"/>
                <a:gd name="T104" fmla="*/ 67 w 238"/>
                <a:gd name="T105" fmla="*/ 221 h 291"/>
                <a:gd name="T106" fmla="*/ 70 w 238"/>
                <a:gd name="T107" fmla="*/ 217 h 291"/>
                <a:gd name="T108" fmla="*/ 77 w 238"/>
                <a:gd name="T109" fmla="*/ 218 h 291"/>
                <a:gd name="T110" fmla="*/ 83 w 238"/>
                <a:gd name="T111" fmla="*/ 216 h 291"/>
                <a:gd name="T112" fmla="*/ 22 w 238"/>
                <a:gd name="T113" fmla="*/ 151 h 291"/>
                <a:gd name="T114" fmla="*/ 185 w 238"/>
                <a:gd name="T115" fmla="*/ 114 h 291"/>
                <a:gd name="T116" fmla="*/ 119 w 238"/>
                <a:gd name="T117" fmla="*/ 28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 h="291">
                  <a:moveTo>
                    <a:pt x="119" y="279"/>
                  </a:moveTo>
                  <a:cubicBezTo>
                    <a:pt x="59" y="256"/>
                    <a:pt x="16" y="206"/>
                    <a:pt x="11" y="142"/>
                  </a:cubicBezTo>
                  <a:cubicBezTo>
                    <a:pt x="12" y="142"/>
                    <a:pt x="13" y="142"/>
                    <a:pt x="14" y="142"/>
                  </a:cubicBezTo>
                  <a:cubicBezTo>
                    <a:pt x="30" y="142"/>
                    <a:pt x="43" y="129"/>
                    <a:pt x="43" y="113"/>
                  </a:cubicBezTo>
                  <a:cubicBezTo>
                    <a:pt x="43" y="99"/>
                    <a:pt x="31" y="87"/>
                    <a:pt x="17" y="85"/>
                  </a:cubicBezTo>
                  <a:cubicBezTo>
                    <a:pt x="23" y="65"/>
                    <a:pt x="33" y="47"/>
                    <a:pt x="45" y="29"/>
                  </a:cubicBezTo>
                  <a:cubicBezTo>
                    <a:pt x="58" y="36"/>
                    <a:pt x="79" y="38"/>
                    <a:pt x="97" y="30"/>
                  </a:cubicBezTo>
                  <a:cubicBezTo>
                    <a:pt x="106" y="27"/>
                    <a:pt x="113" y="22"/>
                    <a:pt x="119" y="16"/>
                  </a:cubicBezTo>
                  <a:cubicBezTo>
                    <a:pt x="125" y="22"/>
                    <a:pt x="133" y="27"/>
                    <a:pt x="141" y="30"/>
                  </a:cubicBezTo>
                  <a:cubicBezTo>
                    <a:pt x="160" y="38"/>
                    <a:pt x="181" y="36"/>
                    <a:pt x="194" y="29"/>
                  </a:cubicBezTo>
                  <a:cubicBezTo>
                    <a:pt x="205" y="47"/>
                    <a:pt x="215" y="65"/>
                    <a:pt x="221" y="85"/>
                  </a:cubicBezTo>
                  <a:cubicBezTo>
                    <a:pt x="208" y="87"/>
                    <a:pt x="196" y="99"/>
                    <a:pt x="196" y="113"/>
                  </a:cubicBezTo>
                  <a:cubicBezTo>
                    <a:pt x="196" y="129"/>
                    <a:pt x="209" y="142"/>
                    <a:pt x="225" y="142"/>
                  </a:cubicBezTo>
                  <a:cubicBezTo>
                    <a:pt x="226" y="142"/>
                    <a:pt x="227" y="142"/>
                    <a:pt x="228" y="142"/>
                  </a:cubicBezTo>
                  <a:cubicBezTo>
                    <a:pt x="223" y="206"/>
                    <a:pt x="180" y="256"/>
                    <a:pt x="119" y="279"/>
                  </a:cubicBezTo>
                  <a:moveTo>
                    <a:pt x="36" y="26"/>
                  </a:moveTo>
                  <a:cubicBezTo>
                    <a:pt x="22" y="46"/>
                    <a:pt x="11" y="73"/>
                    <a:pt x="5" y="98"/>
                  </a:cubicBezTo>
                  <a:cubicBezTo>
                    <a:pt x="17" y="93"/>
                    <a:pt x="32" y="101"/>
                    <a:pt x="32" y="114"/>
                  </a:cubicBezTo>
                  <a:cubicBezTo>
                    <a:pt x="32" y="124"/>
                    <a:pt x="24" y="132"/>
                    <a:pt x="13" y="132"/>
                  </a:cubicBezTo>
                  <a:cubicBezTo>
                    <a:pt x="12" y="132"/>
                    <a:pt x="11" y="131"/>
                    <a:pt x="11" y="131"/>
                  </a:cubicBezTo>
                  <a:cubicBezTo>
                    <a:pt x="7" y="131"/>
                    <a:pt x="3" y="129"/>
                    <a:pt x="1" y="127"/>
                  </a:cubicBezTo>
                  <a:cubicBezTo>
                    <a:pt x="1" y="128"/>
                    <a:pt x="0" y="129"/>
                    <a:pt x="0" y="131"/>
                  </a:cubicBezTo>
                  <a:cubicBezTo>
                    <a:pt x="1" y="204"/>
                    <a:pt x="52" y="266"/>
                    <a:pt x="119" y="291"/>
                  </a:cubicBezTo>
                  <a:cubicBezTo>
                    <a:pt x="187" y="267"/>
                    <a:pt x="238" y="203"/>
                    <a:pt x="238" y="131"/>
                  </a:cubicBezTo>
                  <a:cubicBezTo>
                    <a:pt x="238" y="129"/>
                    <a:pt x="238" y="128"/>
                    <a:pt x="238" y="127"/>
                  </a:cubicBezTo>
                  <a:cubicBezTo>
                    <a:pt x="235" y="129"/>
                    <a:pt x="232" y="131"/>
                    <a:pt x="228" y="131"/>
                  </a:cubicBezTo>
                  <a:cubicBezTo>
                    <a:pt x="227" y="131"/>
                    <a:pt x="227" y="132"/>
                    <a:pt x="226" y="132"/>
                  </a:cubicBezTo>
                  <a:cubicBezTo>
                    <a:pt x="215" y="132"/>
                    <a:pt x="207" y="124"/>
                    <a:pt x="207" y="114"/>
                  </a:cubicBezTo>
                  <a:cubicBezTo>
                    <a:pt x="207" y="101"/>
                    <a:pt x="222" y="93"/>
                    <a:pt x="234" y="98"/>
                  </a:cubicBezTo>
                  <a:cubicBezTo>
                    <a:pt x="228" y="73"/>
                    <a:pt x="217" y="46"/>
                    <a:pt x="203" y="26"/>
                  </a:cubicBezTo>
                  <a:cubicBezTo>
                    <a:pt x="200" y="23"/>
                    <a:pt x="198" y="19"/>
                    <a:pt x="196" y="16"/>
                  </a:cubicBezTo>
                  <a:cubicBezTo>
                    <a:pt x="175" y="40"/>
                    <a:pt x="134" y="22"/>
                    <a:pt x="119" y="0"/>
                  </a:cubicBezTo>
                  <a:cubicBezTo>
                    <a:pt x="104" y="21"/>
                    <a:pt x="65" y="41"/>
                    <a:pt x="43" y="16"/>
                  </a:cubicBezTo>
                  <a:cubicBezTo>
                    <a:pt x="41" y="19"/>
                    <a:pt x="38" y="23"/>
                    <a:pt x="36" y="26"/>
                  </a:cubicBezTo>
                  <a:close/>
                  <a:moveTo>
                    <a:pt x="64" y="61"/>
                  </a:moveTo>
                  <a:cubicBezTo>
                    <a:pt x="175" y="61"/>
                    <a:pt x="175" y="61"/>
                    <a:pt x="175" y="61"/>
                  </a:cubicBezTo>
                  <a:cubicBezTo>
                    <a:pt x="175" y="78"/>
                    <a:pt x="175" y="78"/>
                    <a:pt x="175" y="78"/>
                  </a:cubicBezTo>
                  <a:cubicBezTo>
                    <a:pt x="127" y="78"/>
                    <a:pt x="127" y="78"/>
                    <a:pt x="127" y="78"/>
                  </a:cubicBezTo>
                  <a:cubicBezTo>
                    <a:pt x="127" y="94"/>
                    <a:pt x="127" y="94"/>
                    <a:pt x="127" y="94"/>
                  </a:cubicBezTo>
                  <a:cubicBezTo>
                    <a:pt x="143" y="94"/>
                    <a:pt x="143" y="94"/>
                    <a:pt x="143" y="94"/>
                  </a:cubicBezTo>
                  <a:cubicBezTo>
                    <a:pt x="159" y="94"/>
                    <a:pt x="159" y="94"/>
                    <a:pt x="159" y="94"/>
                  </a:cubicBezTo>
                  <a:cubicBezTo>
                    <a:pt x="175" y="94"/>
                    <a:pt x="175" y="94"/>
                    <a:pt x="175" y="94"/>
                  </a:cubicBezTo>
                  <a:cubicBezTo>
                    <a:pt x="175" y="110"/>
                    <a:pt x="175" y="110"/>
                    <a:pt x="175" y="110"/>
                  </a:cubicBezTo>
                  <a:cubicBezTo>
                    <a:pt x="175" y="155"/>
                    <a:pt x="175" y="155"/>
                    <a:pt x="175" y="155"/>
                  </a:cubicBezTo>
                  <a:cubicBezTo>
                    <a:pt x="159" y="155"/>
                    <a:pt x="159" y="155"/>
                    <a:pt x="159" y="155"/>
                  </a:cubicBezTo>
                  <a:cubicBezTo>
                    <a:pt x="159" y="110"/>
                    <a:pt x="159" y="110"/>
                    <a:pt x="159" y="110"/>
                  </a:cubicBezTo>
                  <a:cubicBezTo>
                    <a:pt x="143" y="110"/>
                    <a:pt x="143" y="110"/>
                    <a:pt x="143" y="110"/>
                  </a:cubicBezTo>
                  <a:cubicBezTo>
                    <a:pt x="143" y="174"/>
                    <a:pt x="143" y="174"/>
                    <a:pt x="143" y="174"/>
                  </a:cubicBezTo>
                  <a:cubicBezTo>
                    <a:pt x="175" y="174"/>
                    <a:pt x="175" y="174"/>
                    <a:pt x="175" y="174"/>
                  </a:cubicBezTo>
                  <a:cubicBezTo>
                    <a:pt x="175" y="190"/>
                    <a:pt x="175" y="190"/>
                    <a:pt x="175" y="190"/>
                  </a:cubicBezTo>
                  <a:cubicBezTo>
                    <a:pt x="127" y="190"/>
                    <a:pt x="127" y="190"/>
                    <a:pt x="127" y="190"/>
                  </a:cubicBezTo>
                  <a:cubicBezTo>
                    <a:pt x="127" y="110"/>
                    <a:pt x="127" y="110"/>
                    <a:pt x="127" y="110"/>
                  </a:cubicBezTo>
                  <a:cubicBezTo>
                    <a:pt x="111" y="110"/>
                    <a:pt x="111" y="110"/>
                    <a:pt x="111" y="110"/>
                  </a:cubicBezTo>
                  <a:cubicBezTo>
                    <a:pt x="111" y="190"/>
                    <a:pt x="111" y="190"/>
                    <a:pt x="111" y="190"/>
                  </a:cubicBezTo>
                  <a:cubicBezTo>
                    <a:pt x="64" y="190"/>
                    <a:pt x="64" y="190"/>
                    <a:pt x="64" y="190"/>
                  </a:cubicBezTo>
                  <a:cubicBezTo>
                    <a:pt x="64" y="174"/>
                    <a:pt x="64" y="174"/>
                    <a:pt x="64" y="174"/>
                  </a:cubicBezTo>
                  <a:cubicBezTo>
                    <a:pt x="96" y="174"/>
                    <a:pt x="96" y="174"/>
                    <a:pt x="96" y="174"/>
                  </a:cubicBezTo>
                  <a:cubicBezTo>
                    <a:pt x="96" y="110"/>
                    <a:pt x="96" y="110"/>
                    <a:pt x="96" y="110"/>
                  </a:cubicBezTo>
                  <a:cubicBezTo>
                    <a:pt x="80" y="110"/>
                    <a:pt x="80" y="110"/>
                    <a:pt x="80" y="110"/>
                  </a:cubicBezTo>
                  <a:cubicBezTo>
                    <a:pt x="80" y="155"/>
                    <a:pt x="80" y="155"/>
                    <a:pt x="80" y="155"/>
                  </a:cubicBezTo>
                  <a:cubicBezTo>
                    <a:pt x="64" y="155"/>
                    <a:pt x="64" y="155"/>
                    <a:pt x="64" y="155"/>
                  </a:cubicBezTo>
                  <a:cubicBezTo>
                    <a:pt x="64" y="110"/>
                    <a:pt x="64" y="110"/>
                    <a:pt x="64" y="110"/>
                  </a:cubicBezTo>
                  <a:cubicBezTo>
                    <a:pt x="64" y="94"/>
                    <a:pt x="64" y="94"/>
                    <a:pt x="64" y="94"/>
                  </a:cubicBezTo>
                  <a:cubicBezTo>
                    <a:pt x="80" y="94"/>
                    <a:pt x="80" y="94"/>
                    <a:pt x="80" y="94"/>
                  </a:cubicBezTo>
                  <a:cubicBezTo>
                    <a:pt x="96" y="94"/>
                    <a:pt x="96" y="94"/>
                    <a:pt x="96" y="94"/>
                  </a:cubicBezTo>
                  <a:cubicBezTo>
                    <a:pt x="111" y="94"/>
                    <a:pt x="111" y="94"/>
                    <a:pt x="111" y="94"/>
                  </a:cubicBezTo>
                  <a:cubicBezTo>
                    <a:pt x="111" y="78"/>
                    <a:pt x="111" y="78"/>
                    <a:pt x="111" y="78"/>
                  </a:cubicBezTo>
                  <a:cubicBezTo>
                    <a:pt x="64" y="78"/>
                    <a:pt x="64" y="78"/>
                    <a:pt x="64" y="78"/>
                  </a:cubicBezTo>
                  <a:lnTo>
                    <a:pt x="64" y="61"/>
                  </a:lnTo>
                  <a:close/>
                  <a:moveTo>
                    <a:pt x="173" y="216"/>
                  </a:moveTo>
                  <a:cubicBezTo>
                    <a:pt x="173" y="217"/>
                    <a:pt x="172" y="217"/>
                    <a:pt x="172" y="218"/>
                  </a:cubicBezTo>
                  <a:cubicBezTo>
                    <a:pt x="172" y="218"/>
                    <a:pt x="171" y="219"/>
                    <a:pt x="171" y="219"/>
                  </a:cubicBezTo>
                  <a:cubicBezTo>
                    <a:pt x="170" y="220"/>
                    <a:pt x="169" y="220"/>
                    <a:pt x="169" y="220"/>
                  </a:cubicBezTo>
                  <a:cubicBezTo>
                    <a:pt x="168" y="221"/>
                    <a:pt x="167" y="221"/>
                    <a:pt x="167" y="221"/>
                  </a:cubicBezTo>
                  <a:cubicBezTo>
                    <a:pt x="166" y="221"/>
                    <a:pt x="165" y="221"/>
                    <a:pt x="165" y="220"/>
                  </a:cubicBezTo>
                  <a:cubicBezTo>
                    <a:pt x="164" y="220"/>
                    <a:pt x="164" y="220"/>
                    <a:pt x="163" y="220"/>
                  </a:cubicBezTo>
                  <a:cubicBezTo>
                    <a:pt x="163" y="219"/>
                    <a:pt x="162" y="219"/>
                    <a:pt x="162" y="219"/>
                  </a:cubicBezTo>
                  <a:cubicBezTo>
                    <a:pt x="161" y="219"/>
                    <a:pt x="161" y="219"/>
                    <a:pt x="160" y="219"/>
                  </a:cubicBezTo>
                  <a:cubicBezTo>
                    <a:pt x="160" y="219"/>
                    <a:pt x="159" y="219"/>
                    <a:pt x="159" y="219"/>
                  </a:cubicBezTo>
                  <a:cubicBezTo>
                    <a:pt x="158" y="220"/>
                    <a:pt x="157" y="221"/>
                    <a:pt x="157" y="221"/>
                  </a:cubicBezTo>
                  <a:cubicBezTo>
                    <a:pt x="156" y="221"/>
                    <a:pt x="156" y="221"/>
                    <a:pt x="156" y="221"/>
                  </a:cubicBezTo>
                  <a:cubicBezTo>
                    <a:pt x="156" y="220"/>
                    <a:pt x="156" y="220"/>
                    <a:pt x="157" y="219"/>
                  </a:cubicBezTo>
                  <a:cubicBezTo>
                    <a:pt x="157" y="219"/>
                    <a:pt x="158" y="218"/>
                    <a:pt x="158" y="218"/>
                  </a:cubicBezTo>
                  <a:cubicBezTo>
                    <a:pt x="159" y="218"/>
                    <a:pt x="159" y="217"/>
                    <a:pt x="160" y="217"/>
                  </a:cubicBezTo>
                  <a:cubicBezTo>
                    <a:pt x="161" y="217"/>
                    <a:pt x="161" y="216"/>
                    <a:pt x="162" y="216"/>
                  </a:cubicBezTo>
                  <a:cubicBezTo>
                    <a:pt x="163" y="216"/>
                    <a:pt x="163" y="216"/>
                    <a:pt x="164" y="217"/>
                  </a:cubicBezTo>
                  <a:cubicBezTo>
                    <a:pt x="165" y="217"/>
                    <a:pt x="165" y="217"/>
                    <a:pt x="166" y="217"/>
                  </a:cubicBezTo>
                  <a:cubicBezTo>
                    <a:pt x="166" y="218"/>
                    <a:pt x="166" y="218"/>
                    <a:pt x="167" y="218"/>
                  </a:cubicBezTo>
                  <a:cubicBezTo>
                    <a:pt x="167" y="218"/>
                    <a:pt x="168" y="218"/>
                    <a:pt x="168" y="218"/>
                  </a:cubicBezTo>
                  <a:cubicBezTo>
                    <a:pt x="169" y="218"/>
                    <a:pt x="170" y="218"/>
                    <a:pt x="170" y="218"/>
                  </a:cubicBezTo>
                  <a:cubicBezTo>
                    <a:pt x="171" y="217"/>
                    <a:pt x="171" y="217"/>
                    <a:pt x="172" y="216"/>
                  </a:cubicBezTo>
                  <a:lnTo>
                    <a:pt x="173" y="216"/>
                  </a:lnTo>
                  <a:close/>
                  <a:moveTo>
                    <a:pt x="149" y="227"/>
                  </a:moveTo>
                  <a:cubicBezTo>
                    <a:pt x="135" y="227"/>
                    <a:pt x="135" y="227"/>
                    <a:pt x="135" y="227"/>
                  </a:cubicBezTo>
                  <a:cubicBezTo>
                    <a:pt x="135" y="225"/>
                    <a:pt x="135" y="225"/>
                    <a:pt x="135" y="225"/>
                  </a:cubicBezTo>
                  <a:cubicBezTo>
                    <a:pt x="136" y="225"/>
                    <a:pt x="136" y="224"/>
                    <a:pt x="137" y="224"/>
                  </a:cubicBezTo>
                  <a:cubicBezTo>
                    <a:pt x="137" y="224"/>
                    <a:pt x="138" y="223"/>
                    <a:pt x="139" y="223"/>
                  </a:cubicBezTo>
                  <a:cubicBezTo>
                    <a:pt x="139" y="222"/>
                    <a:pt x="140" y="222"/>
                    <a:pt x="140" y="222"/>
                  </a:cubicBezTo>
                  <a:cubicBezTo>
                    <a:pt x="141" y="222"/>
                    <a:pt x="142" y="221"/>
                    <a:pt x="143" y="221"/>
                  </a:cubicBezTo>
                  <a:cubicBezTo>
                    <a:pt x="144" y="220"/>
                    <a:pt x="144" y="220"/>
                    <a:pt x="145" y="220"/>
                  </a:cubicBezTo>
                  <a:cubicBezTo>
                    <a:pt x="145" y="219"/>
                    <a:pt x="146" y="219"/>
                    <a:pt x="146" y="218"/>
                  </a:cubicBezTo>
                  <a:cubicBezTo>
                    <a:pt x="147" y="218"/>
                    <a:pt x="147" y="218"/>
                    <a:pt x="147" y="217"/>
                  </a:cubicBezTo>
                  <a:cubicBezTo>
                    <a:pt x="147" y="217"/>
                    <a:pt x="148" y="216"/>
                    <a:pt x="148" y="215"/>
                  </a:cubicBezTo>
                  <a:cubicBezTo>
                    <a:pt x="148" y="214"/>
                    <a:pt x="148" y="213"/>
                    <a:pt x="148" y="212"/>
                  </a:cubicBezTo>
                  <a:cubicBezTo>
                    <a:pt x="147" y="212"/>
                    <a:pt x="146" y="211"/>
                    <a:pt x="145" y="211"/>
                  </a:cubicBezTo>
                  <a:cubicBezTo>
                    <a:pt x="145" y="211"/>
                    <a:pt x="144" y="212"/>
                    <a:pt x="143" y="212"/>
                  </a:cubicBezTo>
                  <a:cubicBezTo>
                    <a:pt x="143" y="212"/>
                    <a:pt x="142" y="213"/>
                    <a:pt x="142" y="213"/>
                  </a:cubicBezTo>
                  <a:cubicBezTo>
                    <a:pt x="142" y="213"/>
                    <a:pt x="142" y="214"/>
                    <a:pt x="142" y="214"/>
                  </a:cubicBezTo>
                  <a:cubicBezTo>
                    <a:pt x="142" y="215"/>
                    <a:pt x="141" y="215"/>
                    <a:pt x="141" y="215"/>
                  </a:cubicBezTo>
                  <a:cubicBezTo>
                    <a:pt x="141" y="216"/>
                    <a:pt x="141" y="216"/>
                    <a:pt x="141" y="216"/>
                  </a:cubicBezTo>
                  <a:cubicBezTo>
                    <a:pt x="140" y="217"/>
                    <a:pt x="140" y="217"/>
                    <a:pt x="139" y="217"/>
                  </a:cubicBezTo>
                  <a:cubicBezTo>
                    <a:pt x="139" y="217"/>
                    <a:pt x="138" y="217"/>
                    <a:pt x="138" y="216"/>
                  </a:cubicBezTo>
                  <a:cubicBezTo>
                    <a:pt x="138" y="216"/>
                    <a:pt x="138" y="216"/>
                    <a:pt x="138" y="215"/>
                  </a:cubicBezTo>
                  <a:cubicBezTo>
                    <a:pt x="138" y="214"/>
                    <a:pt x="138" y="214"/>
                    <a:pt x="139" y="213"/>
                  </a:cubicBezTo>
                  <a:cubicBezTo>
                    <a:pt x="139" y="213"/>
                    <a:pt x="140" y="212"/>
                    <a:pt x="141" y="212"/>
                  </a:cubicBezTo>
                  <a:cubicBezTo>
                    <a:pt x="141" y="211"/>
                    <a:pt x="142" y="211"/>
                    <a:pt x="143" y="211"/>
                  </a:cubicBezTo>
                  <a:cubicBezTo>
                    <a:pt x="144" y="210"/>
                    <a:pt x="145" y="210"/>
                    <a:pt x="146" y="210"/>
                  </a:cubicBezTo>
                  <a:cubicBezTo>
                    <a:pt x="148" y="210"/>
                    <a:pt x="149" y="211"/>
                    <a:pt x="150" y="212"/>
                  </a:cubicBezTo>
                  <a:cubicBezTo>
                    <a:pt x="151" y="213"/>
                    <a:pt x="152" y="214"/>
                    <a:pt x="151" y="215"/>
                  </a:cubicBezTo>
                  <a:cubicBezTo>
                    <a:pt x="151" y="216"/>
                    <a:pt x="151" y="217"/>
                    <a:pt x="150" y="217"/>
                  </a:cubicBezTo>
                  <a:cubicBezTo>
                    <a:pt x="150" y="218"/>
                    <a:pt x="150" y="219"/>
                    <a:pt x="149" y="219"/>
                  </a:cubicBezTo>
                  <a:cubicBezTo>
                    <a:pt x="148" y="220"/>
                    <a:pt x="148" y="220"/>
                    <a:pt x="147" y="220"/>
                  </a:cubicBezTo>
                  <a:cubicBezTo>
                    <a:pt x="146" y="221"/>
                    <a:pt x="145" y="221"/>
                    <a:pt x="143" y="222"/>
                  </a:cubicBezTo>
                  <a:cubicBezTo>
                    <a:pt x="142" y="222"/>
                    <a:pt x="141" y="223"/>
                    <a:pt x="140" y="223"/>
                  </a:cubicBezTo>
                  <a:cubicBezTo>
                    <a:pt x="139" y="224"/>
                    <a:pt x="139" y="224"/>
                    <a:pt x="138" y="224"/>
                  </a:cubicBezTo>
                  <a:cubicBezTo>
                    <a:pt x="150" y="224"/>
                    <a:pt x="150" y="224"/>
                    <a:pt x="150" y="224"/>
                  </a:cubicBezTo>
                  <a:lnTo>
                    <a:pt x="149" y="227"/>
                  </a:lnTo>
                  <a:close/>
                  <a:moveTo>
                    <a:pt x="131" y="227"/>
                  </a:moveTo>
                  <a:cubicBezTo>
                    <a:pt x="120" y="227"/>
                    <a:pt x="120" y="227"/>
                    <a:pt x="120" y="227"/>
                  </a:cubicBezTo>
                  <a:cubicBezTo>
                    <a:pt x="120" y="226"/>
                    <a:pt x="120" y="226"/>
                    <a:pt x="120" y="226"/>
                  </a:cubicBezTo>
                  <a:cubicBezTo>
                    <a:pt x="121" y="226"/>
                    <a:pt x="121" y="226"/>
                    <a:pt x="122" y="226"/>
                  </a:cubicBezTo>
                  <a:cubicBezTo>
                    <a:pt x="123" y="226"/>
                    <a:pt x="123" y="226"/>
                    <a:pt x="123" y="226"/>
                  </a:cubicBezTo>
                  <a:cubicBezTo>
                    <a:pt x="124" y="226"/>
                    <a:pt x="124" y="225"/>
                    <a:pt x="124" y="225"/>
                  </a:cubicBezTo>
                  <a:cubicBezTo>
                    <a:pt x="124" y="225"/>
                    <a:pt x="125" y="225"/>
                    <a:pt x="125" y="224"/>
                  </a:cubicBezTo>
                  <a:cubicBezTo>
                    <a:pt x="127" y="213"/>
                    <a:pt x="127" y="213"/>
                    <a:pt x="127" y="213"/>
                  </a:cubicBezTo>
                  <a:cubicBezTo>
                    <a:pt x="124" y="213"/>
                    <a:pt x="124" y="213"/>
                    <a:pt x="124" y="213"/>
                  </a:cubicBezTo>
                  <a:cubicBezTo>
                    <a:pt x="124" y="212"/>
                    <a:pt x="124" y="212"/>
                    <a:pt x="124" y="212"/>
                  </a:cubicBezTo>
                  <a:cubicBezTo>
                    <a:pt x="125" y="212"/>
                    <a:pt x="125" y="212"/>
                    <a:pt x="125" y="212"/>
                  </a:cubicBezTo>
                  <a:cubicBezTo>
                    <a:pt x="126" y="212"/>
                    <a:pt x="127" y="212"/>
                    <a:pt x="128" y="212"/>
                  </a:cubicBezTo>
                  <a:cubicBezTo>
                    <a:pt x="129" y="211"/>
                    <a:pt x="130" y="211"/>
                    <a:pt x="130" y="210"/>
                  </a:cubicBezTo>
                  <a:cubicBezTo>
                    <a:pt x="131" y="210"/>
                    <a:pt x="131" y="210"/>
                    <a:pt x="131" y="210"/>
                  </a:cubicBezTo>
                  <a:cubicBezTo>
                    <a:pt x="131" y="211"/>
                    <a:pt x="131" y="212"/>
                    <a:pt x="131" y="213"/>
                  </a:cubicBezTo>
                  <a:cubicBezTo>
                    <a:pt x="130" y="213"/>
                    <a:pt x="130" y="214"/>
                    <a:pt x="130" y="215"/>
                  </a:cubicBezTo>
                  <a:cubicBezTo>
                    <a:pt x="128" y="224"/>
                    <a:pt x="128" y="224"/>
                    <a:pt x="128" y="224"/>
                  </a:cubicBezTo>
                  <a:cubicBezTo>
                    <a:pt x="128" y="224"/>
                    <a:pt x="128" y="225"/>
                    <a:pt x="128" y="225"/>
                  </a:cubicBezTo>
                  <a:cubicBezTo>
                    <a:pt x="128" y="225"/>
                    <a:pt x="128" y="225"/>
                    <a:pt x="128" y="226"/>
                  </a:cubicBezTo>
                  <a:cubicBezTo>
                    <a:pt x="128" y="226"/>
                    <a:pt x="129" y="226"/>
                    <a:pt x="129" y="226"/>
                  </a:cubicBezTo>
                  <a:cubicBezTo>
                    <a:pt x="130" y="226"/>
                    <a:pt x="130" y="226"/>
                    <a:pt x="131" y="226"/>
                  </a:cubicBezTo>
                  <a:lnTo>
                    <a:pt x="131" y="227"/>
                  </a:lnTo>
                  <a:close/>
                  <a:moveTo>
                    <a:pt x="114" y="219"/>
                  </a:moveTo>
                  <a:cubicBezTo>
                    <a:pt x="114" y="217"/>
                    <a:pt x="114" y="215"/>
                    <a:pt x="114" y="213"/>
                  </a:cubicBezTo>
                  <a:cubicBezTo>
                    <a:pt x="114" y="212"/>
                    <a:pt x="113" y="211"/>
                    <a:pt x="111" y="211"/>
                  </a:cubicBezTo>
                  <a:cubicBezTo>
                    <a:pt x="110" y="211"/>
                    <a:pt x="109" y="212"/>
                    <a:pt x="108" y="213"/>
                  </a:cubicBezTo>
                  <a:cubicBezTo>
                    <a:pt x="107" y="214"/>
                    <a:pt x="106" y="215"/>
                    <a:pt x="106" y="217"/>
                  </a:cubicBezTo>
                  <a:cubicBezTo>
                    <a:pt x="105" y="219"/>
                    <a:pt x="106" y="220"/>
                    <a:pt x="106" y="221"/>
                  </a:cubicBezTo>
                  <a:cubicBezTo>
                    <a:pt x="107" y="222"/>
                    <a:pt x="107" y="223"/>
                    <a:pt x="109" y="223"/>
                  </a:cubicBezTo>
                  <a:cubicBezTo>
                    <a:pt x="110" y="223"/>
                    <a:pt x="110" y="223"/>
                    <a:pt x="111" y="222"/>
                  </a:cubicBezTo>
                  <a:cubicBezTo>
                    <a:pt x="112" y="222"/>
                    <a:pt x="112" y="222"/>
                    <a:pt x="113" y="221"/>
                  </a:cubicBezTo>
                  <a:cubicBezTo>
                    <a:pt x="113" y="221"/>
                    <a:pt x="113" y="221"/>
                    <a:pt x="113" y="221"/>
                  </a:cubicBezTo>
                  <a:cubicBezTo>
                    <a:pt x="113" y="221"/>
                    <a:pt x="113" y="220"/>
                    <a:pt x="113" y="220"/>
                  </a:cubicBezTo>
                  <a:cubicBezTo>
                    <a:pt x="114" y="220"/>
                    <a:pt x="114" y="220"/>
                    <a:pt x="114" y="220"/>
                  </a:cubicBezTo>
                  <a:cubicBezTo>
                    <a:pt x="114" y="219"/>
                    <a:pt x="114" y="219"/>
                    <a:pt x="114" y="219"/>
                  </a:cubicBezTo>
                  <a:close/>
                  <a:moveTo>
                    <a:pt x="117" y="219"/>
                  </a:moveTo>
                  <a:cubicBezTo>
                    <a:pt x="117" y="221"/>
                    <a:pt x="116" y="223"/>
                    <a:pt x="115" y="224"/>
                  </a:cubicBezTo>
                  <a:cubicBezTo>
                    <a:pt x="114" y="226"/>
                    <a:pt x="113" y="227"/>
                    <a:pt x="111" y="228"/>
                  </a:cubicBezTo>
                  <a:cubicBezTo>
                    <a:pt x="110" y="230"/>
                    <a:pt x="109" y="231"/>
                    <a:pt x="107" y="231"/>
                  </a:cubicBezTo>
                  <a:cubicBezTo>
                    <a:pt x="105" y="232"/>
                    <a:pt x="103" y="233"/>
                    <a:pt x="102" y="233"/>
                  </a:cubicBezTo>
                  <a:cubicBezTo>
                    <a:pt x="102" y="231"/>
                    <a:pt x="102" y="231"/>
                    <a:pt x="102" y="231"/>
                  </a:cubicBezTo>
                  <a:cubicBezTo>
                    <a:pt x="103" y="231"/>
                    <a:pt x="103" y="231"/>
                    <a:pt x="103" y="231"/>
                  </a:cubicBezTo>
                  <a:cubicBezTo>
                    <a:pt x="105" y="231"/>
                    <a:pt x="107" y="229"/>
                    <a:pt x="109" y="228"/>
                  </a:cubicBezTo>
                  <a:cubicBezTo>
                    <a:pt x="111" y="227"/>
                    <a:pt x="112" y="225"/>
                    <a:pt x="113" y="223"/>
                  </a:cubicBezTo>
                  <a:cubicBezTo>
                    <a:pt x="112" y="223"/>
                    <a:pt x="111" y="224"/>
                    <a:pt x="110" y="224"/>
                  </a:cubicBezTo>
                  <a:cubicBezTo>
                    <a:pt x="109" y="224"/>
                    <a:pt x="108" y="225"/>
                    <a:pt x="107" y="225"/>
                  </a:cubicBezTo>
                  <a:cubicBezTo>
                    <a:pt x="105" y="225"/>
                    <a:pt x="104" y="224"/>
                    <a:pt x="103" y="223"/>
                  </a:cubicBezTo>
                  <a:cubicBezTo>
                    <a:pt x="102" y="221"/>
                    <a:pt x="102" y="220"/>
                    <a:pt x="102" y="218"/>
                  </a:cubicBezTo>
                  <a:cubicBezTo>
                    <a:pt x="103" y="216"/>
                    <a:pt x="104" y="214"/>
                    <a:pt x="106" y="212"/>
                  </a:cubicBezTo>
                  <a:cubicBezTo>
                    <a:pt x="108" y="211"/>
                    <a:pt x="110" y="210"/>
                    <a:pt x="112" y="210"/>
                  </a:cubicBezTo>
                  <a:cubicBezTo>
                    <a:pt x="114" y="210"/>
                    <a:pt x="116" y="211"/>
                    <a:pt x="117" y="213"/>
                  </a:cubicBezTo>
                  <a:cubicBezTo>
                    <a:pt x="118" y="214"/>
                    <a:pt x="118" y="216"/>
                    <a:pt x="117" y="219"/>
                  </a:cubicBezTo>
                  <a:close/>
                  <a:moveTo>
                    <a:pt x="96" y="227"/>
                  </a:moveTo>
                  <a:cubicBezTo>
                    <a:pt x="86" y="227"/>
                    <a:pt x="86" y="227"/>
                    <a:pt x="86" y="227"/>
                  </a:cubicBezTo>
                  <a:cubicBezTo>
                    <a:pt x="86" y="226"/>
                    <a:pt x="86" y="226"/>
                    <a:pt x="86" y="226"/>
                  </a:cubicBezTo>
                  <a:cubicBezTo>
                    <a:pt x="87" y="226"/>
                    <a:pt x="87" y="226"/>
                    <a:pt x="88" y="226"/>
                  </a:cubicBezTo>
                  <a:cubicBezTo>
                    <a:pt x="88" y="226"/>
                    <a:pt x="89" y="226"/>
                    <a:pt x="89" y="226"/>
                  </a:cubicBezTo>
                  <a:cubicBezTo>
                    <a:pt x="89" y="226"/>
                    <a:pt x="90" y="225"/>
                    <a:pt x="90" y="225"/>
                  </a:cubicBezTo>
                  <a:cubicBezTo>
                    <a:pt x="90" y="225"/>
                    <a:pt x="90" y="225"/>
                    <a:pt x="90" y="224"/>
                  </a:cubicBezTo>
                  <a:cubicBezTo>
                    <a:pt x="93" y="213"/>
                    <a:pt x="93" y="213"/>
                    <a:pt x="93" y="213"/>
                  </a:cubicBezTo>
                  <a:cubicBezTo>
                    <a:pt x="89" y="213"/>
                    <a:pt x="89" y="213"/>
                    <a:pt x="89" y="213"/>
                  </a:cubicBezTo>
                  <a:cubicBezTo>
                    <a:pt x="90" y="212"/>
                    <a:pt x="90" y="212"/>
                    <a:pt x="90" y="212"/>
                  </a:cubicBezTo>
                  <a:cubicBezTo>
                    <a:pt x="90" y="212"/>
                    <a:pt x="90" y="212"/>
                    <a:pt x="90" y="212"/>
                  </a:cubicBezTo>
                  <a:cubicBezTo>
                    <a:pt x="92" y="212"/>
                    <a:pt x="93" y="212"/>
                    <a:pt x="94" y="212"/>
                  </a:cubicBezTo>
                  <a:cubicBezTo>
                    <a:pt x="95" y="211"/>
                    <a:pt x="95" y="211"/>
                    <a:pt x="96" y="210"/>
                  </a:cubicBezTo>
                  <a:cubicBezTo>
                    <a:pt x="97" y="210"/>
                    <a:pt x="97" y="210"/>
                    <a:pt x="97" y="210"/>
                  </a:cubicBezTo>
                  <a:cubicBezTo>
                    <a:pt x="97" y="211"/>
                    <a:pt x="97" y="212"/>
                    <a:pt x="96" y="213"/>
                  </a:cubicBezTo>
                  <a:cubicBezTo>
                    <a:pt x="96" y="213"/>
                    <a:pt x="96" y="214"/>
                    <a:pt x="96" y="215"/>
                  </a:cubicBezTo>
                  <a:cubicBezTo>
                    <a:pt x="93" y="224"/>
                    <a:pt x="93" y="224"/>
                    <a:pt x="93" y="224"/>
                  </a:cubicBezTo>
                  <a:cubicBezTo>
                    <a:pt x="93" y="224"/>
                    <a:pt x="93" y="225"/>
                    <a:pt x="93" y="225"/>
                  </a:cubicBezTo>
                  <a:cubicBezTo>
                    <a:pt x="94" y="225"/>
                    <a:pt x="94" y="225"/>
                    <a:pt x="94" y="226"/>
                  </a:cubicBezTo>
                  <a:cubicBezTo>
                    <a:pt x="94" y="226"/>
                    <a:pt x="95" y="226"/>
                    <a:pt x="95" y="226"/>
                  </a:cubicBezTo>
                  <a:cubicBezTo>
                    <a:pt x="96" y="226"/>
                    <a:pt x="96" y="226"/>
                    <a:pt x="97" y="226"/>
                  </a:cubicBezTo>
                  <a:lnTo>
                    <a:pt x="96" y="227"/>
                  </a:lnTo>
                  <a:close/>
                  <a:moveTo>
                    <a:pt x="83" y="216"/>
                  </a:moveTo>
                  <a:cubicBezTo>
                    <a:pt x="83" y="217"/>
                    <a:pt x="82" y="217"/>
                    <a:pt x="82" y="218"/>
                  </a:cubicBezTo>
                  <a:cubicBezTo>
                    <a:pt x="82" y="218"/>
                    <a:pt x="81" y="219"/>
                    <a:pt x="81" y="219"/>
                  </a:cubicBezTo>
                  <a:cubicBezTo>
                    <a:pt x="80" y="220"/>
                    <a:pt x="79" y="220"/>
                    <a:pt x="79" y="220"/>
                  </a:cubicBezTo>
                  <a:cubicBezTo>
                    <a:pt x="78" y="221"/>
                    <a:pt x="77" y="221"/>
                    <a:pt x="77" y="221"/>
                  </a:cubicBezTo>
                  <a:cubicBezTo>
                    <a:pt x="76" y="221"/>
                    <a:pt x="75" y="221"/>
                    <a:pt x="75" y="220"/>
                  </a:cubicBezTo>
                  <a:cubicBezTo>
                    <a:pt x="74" y="220"/>
                    <a:pt x="74" y="220"/>
                    <a:pt x="73" y="220"/>
                  </a:cubicBezTo>
                  <a:cubicBezTo>
                    <a:pt x="73" y="219"/>
                    <a:pt x="72" y="219"/>
                    <a:pt x="72" y="219"/>
                  </a:cubicBezTo>
                  <a:cubicBezTo>
                    <a:pt x="71" y="219"/>
                    <a:pt x="71" y="219"/>
                    <a:pt x="70" y="219"/>
                  </a:cubicBezTo>
                  <a:cubicBezTo>
                    <a:pt x="70" y="219"/>
                    <a:pt x="69" y="219"/>
                    <a:pt x="69" y="219"/>
                  </a:cubicBezTo>
                  <a:cubicBezTo>
                    <a:pt x="68" y="220"/>
                    <a:pt x="67" y="221"/>
                    <a:pt x="67" y="221"/>
                  </a:cubicBezTo>
                  <a:cubicBezTo>
                    <a:pt x="66" y="221"/>
                    <a:pt x="66" y="221"/>
                    <a:pt x="66" y="221"/>
                  </a:cubicBezTo>
                  <a:cubicBezTo>
                    <a:pt x="66" y="220"/>
                    <a:pt x="66" y="220"/>
                    <a:pt x="67" y="219"/>
                  </a:cubicBezTo>
                  <a:cubicBezTo>
                    <a:pt x="67" y="219"/>
                    <a:pt x="68" y="218"/>
                    <a:pt x="68" y="218"/>
                  </a:cubicBezTo>
                  <a:cubicBezTo>
                    <a:pt x="69" y="218"/>
                    <a:pt x="69" y="217"/>
                    <a:pt x="70" y="217"/>
                  </a:cubicBezTo>
                  <a:cubicBezTo>
                    <a:pt x="71" y="217"/>
                    <a:pt x="71" y="216"/>
                    <a:pt x="72" y="216"/>
                  </a:cubicBezTo>
                  <a:cubicBezTo>
                    <a:pt x="73" y="216"/>
                    <a:pt x="73" y="216"/>
                    <a:pt x="74" y="217"/>
                  </a:cubicBezTo>
                  <a:cubicBezTo>
                    <a:pt x="75" y="217"/>
                    <a:pt x="75" y="217"/>
                    <a:pt x="76" y="217"/>
                  </a:cubicBezTo>
                  <a:cubicBezTo>
                    <a:pt x="76" y="218"/>
                    <a:pt x="76" y="218"/>
                    <a:pt x="77" y="218"/>
                  </a:cubicBezTo>
                  <a:cubicBezTo>
                    <a:pt x="77" y="218"/>
                    <a:pt x="78" y="218"/>
                    <a:pt x="78" y="218"/>
                  </a:cubicBezTo>
                  <a:cubicBezTo>
                    <a:pt x="79" y="218"/>
                    <a:pt x="80" y="218"/>
                    <a:pt x="80" y="218"/>
                  </a:cubicBezTo>
                  <a:cubicBezTo>
                    <a:pt x="81" y="217"/>
                    <a:pt x="81" y="217"/>
                    <a:pt x="82" y="216"/>
                  </a:cubicBezTo>
                  <a:lnTo>
                    <a:pt x="83" y="216"/>
                  </a:lnTo>
                  <a:close/>
                  <a:moveTo>
                    <a:pt x="49" y="40"/>
                  </a:moveTo>
                  <a:cubicBezTo>
                    <a:pt x="42" y="51"/>
                    <a:pt x="36" y="64"/>
                    <a:pt x="31" y="77"/>
                  </a:cubicBezTo>
                  <a:cubicBezTo>
                    <a:pt x="44" y="84"/>
                    <a:pt x="54" y="98"/>
                    <a:pt x="54" y="114"/>
                  </a:cubicBezTo>
                  <a:cubicBezTo>
                    <a:pt x="54" y="133"/>
                    <a:pt x="40" y="147"/>
                    <a:pt x="22" y="151"/>
                  </a:cubicBezTo>
                  <a:cubicBezTo>
                    <a:pt x="31" y="203"/>
                    <a:pt x="71" y="250"/>
                    <a:pt x="118" y="269"/>
                  </a:cubicBezTo>
                  <a:cubicBezTo>
                    <a:pt x="118" y="269"/>
                    <a:pt x="119" y="269"/>
                    <a:pt x="119" y="269"/>
                  </a:cubicBezTo>
                  <a:cubicBezTo>
                    <a:pt x="167" y="253"/>
                    <a:pt x="208" y="201"/>
                    <a:pt x="217" y="151"/>
                  </a:cubicBezTo>
                  <a:cubicBezTo>
                    <a:pt x="199" y="147"/>
                    <a:pt x="185" y="133"/>
                    <a:pt x="185" y="114"/>
                  </a:cubicBezTo>
                  <a:cubicBezTo>
                    <a:pt x="185" y="98"/>
                    <a:pt x="195" y="84"/>
                    <a:pt x="208" y="77"/>
                  </a:cubicBezTo>
                  <a:cubicBezTo>
                    <a:pt x="203" y="64"/>
                    <a:pt x="197" y="51"/>
                    <a:pt x="189" y="40"/>
                  </a:cubicBezTo>
                  <a:cubicBezTo>
                    <a:pt x="178" y="47"/>
                    <a:pt x="157" y="47"/>
                    <a:pt x="137" y="38"/>
                  </a:cubicBezTo>
                  <a:cubicBezTo>
                    <a:pt x="131" y="35"/>
                    <a:pt x="125" y="32"/>
                    <a:pt x="119" y="28"/>
                  </a:cubicBezTo>
                  <a:cubicBezTo>
                    <a:pt x="113" y="32"/>
                    <a:pt x="108" y="35"/>
                    <a:pt x="102" y="38"/>
                  </a:cubicBezTo>
                  <a:cubicBezTo>
                    <a:pt x="81" y="47"/>
                    <a:pt x="61" y="47"/>
                    <a:pt x="4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ndParaRPr>
            </a:p>
          </p:txBody>
        </p:sp>
        <p:sp>
          <p:nvSpPr>
            <p:cNvPr id="60" name="îṩḷïďê">
              <a:extLst>
                <a:ext uri="{FF2B5EF4-FFF2-40B4-BE49-F238E27FC236}">
                  <a16:creationId xmlns:a16="http://schemas.microsoft.com/office/drawing/2014/main" xmlns="" id="{6F0E2D58-AAC0-4011-96C5-E5215FE72099}"/>
                </a:ext>
              </a:extLst>
            </p:cNvPr>
            <p:cNvSpPr/>
            <p:nvPr userDrawn="1"/>
          </p:nvSpPr>
          <p:spPr bwMode="auto">
            <a:xfrm>
              <a:off x="9778758" y="562252"/>
              <a:ext cx="275240" cy="100120"/>
            </a:xfrm>
            <a:custGeom>
              <a:avLst/>
              <a:gdLst>
                <a:gd name="T0" fmla="*/ 44 w 293"/>
                <a:gd name="T1" fmla="*/ 26 h 106"/>
                <a:gd name="T2" fmla="*/ 91 w 293"/>
                <a:gd name="T3" fmla="*/ 53 h 106"/>
                <a:gd name="T4" fmla="*/ 75 w 293"/>
                <a:gd name="T5" fmla="*/ 47 h 106"/>
                <a:gd name="T6" fmla="*/ 97 w 293"/>
                <a:gd name="T7" fmla="*/ 44 h 106"/>
                <a:gd name="T8" fmla="*/ 90 w 293"/>
                <a:gd name="T9" fmla="*/ 58 h 106"/>
                <a:gd name="T10" fmla="*/ 83 w 293"/>
                <a:gd name="T11" fmla="*/ 64 h 106"/>
                <a:gd name="T12" fmla="*/ 79 w 293"/>
                <a:gd name="T13" fmla="*/ 74 h 106"/>
                <a:gd name="T14" fmla="*/ 77 w 293"/>
                <a:gd name="T15" fmla="*/ 76 h 106"/>
                <a:gd name="T16" fmla="*/ 63 w 293"/>
                <a:gd name="T17" fmla="*/ 74 h 106"/>
                <a:gd name="T18" fmla="*/ 70 w 293"/>
                <a:gd name="T19" fmla="*/ 59 h 106"/>
                <a:gd name="T20" fmla="*/ 66 w 293"/>
                <a:gd name="T21" fmla="*/ 58 h 106"/>
                <a:gd name="T22" fmla="*/ 134 w 293"/>
                <a:gd name="T23" fmla="*/ 71 h 106"/>
                <a:gd name="T24" fmla="*/ 129 w 293"/>
                <a:gd name="T25" fmla="*/ 87 h 106"/>
                <a:gd name="T26" fmla="*/ 115 w 293"/>
                <a:gd name="T27" fmla="*/ 95 h 106"/>
                <a:gd name="T28" fmla="*/ 120 w 293"/>
                <a:gd name="T29" fmla="*/ 84 h 106"/>
                <a:gd name="T30" fmla="*/ 186 w 293"/>
                <a:gd name="T31" fmla="*/ 62 h 106"/>
                <a:gd name="T32" fmla="*/ 181 w 293"/>
                <a:gd name="T33" fmla="*/ 70 h 106"/>
                <a:gd name="T34" fmla="*/ 191 w 293"/>
                <a:gd name="T35" fmla="*/ 93 h 106"/>
                <a:gd name="T36" fmla="*/ 181 w 293"/>
                <a:gd name="T37" fmla="*/ 58 h 106"/>
                <a:gd name="T38" fmla="*/ 190 w 293"/>
                <a:gd name="T39" fmla="*/ 66 h 106"/>
                <a:gd name="T40" fmla="*/ 183 w 293"/>
                <a:gd name="T41" fmla="*/ 72 h 106"/>
                <a:gd name="T42" fmla="*/ 186 w 293"/>
                <a:gd name="T43" fmla="*/ 71 h 106"/>
                <a:gd name="T44" fmla="*/ 189 w 293"/>
                <a:gd name="T45" fmla="*/ 83 h 106"/>
                <a:gd name="T46" fmla="*/ 187 w 293"/>
                <a:gd name="T47" fmla="*/ 104 h 106"/>
                <a:gd name="T48" fmla="*/ 172 w 293"/>
                <a:gd name="T49" fmla="*/ 102 h 106"/>
                <a:gd name="T50" fmla="*/ 180 w 293"/>
                <a:gd name="T51" fmla="*/ 89 h 106"/>
                <a:gd name="T52" fmla="*/ 177 w 293"/>
                <a:gd name="T53" fmla="*/ 80 h 106"/>
                <a:gd name="T54" fmla="*/ 175 w 293"/>
                <a:gd name="T55" fmla="*/ 75 h 106"/>
                <a:gd name="T56" fmla="*/ 184 w 293"/>
                <a:gd name="T57" fmla="*/ 94 h 106"/>
                <a:gd name="T58" fmla="*/ 226 w 293"/>
                <a:gd name="T59" fmla="*/ 62 h 106"/>
                <a:gd name="T60" fmla="*/ 222 w 293"/>
                <a:gd name="T61" fmla="*/ 42 h 106"/>
                <a:gd name="T62" fmla="*/ 231 w 293"/>
                <a:gd name="T63" fmla="*/ 59 h 106"/>
                <a:gd name="T64" fmla="*/ 242 w 293"/>
                <a:gd name="T65" fmla="*/ 52 h 106"/>
                <a:gd name="T66" fmla="*/ 241 w 293"/>
                <a:gd name="T67" fmla="*/ 67 h 106"/>
                <a:gd name="T68" fmla="*/ 248 w 293"/>
                <a:gd name="T69" fmla="*/ 74 h 106"/>
                <a:gd name="T70" fmla="*/ 232 w 293"/>
                <a:gd name="T71" fmla="*/ 83 h 106"/>
                <a:gd name="T72" fmla="*/ 230 w 293"/>
                <a:gd name="T73" fmla="*/ 73 h 106"/>
                <a:gd name="T74" fmla="*/ 270 w 293"/>
                <a:gd name="T75" fmla="*/ 10 h 106"/>
                <a:gd name="T76" fmla="*/ 273 w 293"/>
                <a:gd name="T77" fmla="*/ 21 h 106"/>
                <a:gd name="T78" fmla="*/ 263 w 293"/>
                <a:gd name="T79" fmla="*/ 23 h 106"/>
                <a:gd name="T80" fmla="*/ 261 w 293"/>
                <a:gd name="T81" fmla="*/ 29 h 106"/>
                <a:gd name="T82" fmla="*/ 256 w 293"/>
                <a:gd name="T83" fmla="*/ 16 h 106"/>
                <a:gd name="T84" fmla="*/ 262 w 293"/>
                <a:gd name="T85" fmla="*/ 11 h 106"/>
                <a:gd name="T86" fmla="*/ 265 w 293"/>
                <a:gd name="T87" fmla="*/ 10 h 106"/>
                <a:gd name="T88" fmla="*/ 274 w 293"/>
                <a:gd name="T89" fmla="*/ 2 h 106"/>
                <a:gd name="T90" fmla="*/ 282 w 293"/>
                <a:gd name="T91" fmla="*/ 12 h 106"/>
                <a:gd name="T92" fmla="*/ 283 w 293"/>
                <a:gd name="T93" fmla="*/ 33 h 106"/>
                <a:gd name="T94" fmla="*/ 292 w 293"/>
                <a:gd name="T95" fmla="*/ 42 h 106"/>
                <a:gd name="T96" fmla="*/ 279 w 293"/>
                <a:gd name="T97" fmla="*/ 45 h 106"/>
                <a:gd name="T98" fmla="*/ 278 w 293"/>
                <a:gd name="T99" fmla="*/ 32 h 106"/>
                <a:gd name="T100" fmla="*/ 275 w 293"/>
                <a:gd name="T101" fmla="*/ 24 h 106"/>
                <a:gd name="T102" fmla="*/ 267 w 293"/>
                <a:gd name="T103" fmla="*/ 28 h 106"/>
                <a:gd name="T104" fmla="*/ 260 w 293"/>
                <a:gd name="T105" fmla="*/ 36 h 106"/>
                <a:gd name="T106" fmla="*/ 266 w 293"/>
                <a:gd name="T107" fmla="*/ 41 h 106"/>
                <a:gd name="T108" fmla="*/ 52 w 293"/>
                <a:gd name="T109" fmla="*/ 14 h 106"/>
                <a:gd name="T110" fmla="*/ 57 w 293"/>
                <a:gd name="T111" fmla="*/ 23 h 106"/>
                <a:gd name="T112" fmla="*/ 54 w 293"/>
                <a:gd name="T113" fmla="*/ 32 h 106"/>
                <a:gd name="T114" fmla="*/ 35 w 293"/>
                <a:gd name="T115" fmla="*/ 39 h 106"/>
                <a:gd name="T116" fmla="*/ 42 w 293"/>
                <a:gd name="T117" fmla="*/ 65 h 106"/>
                <a:gd name="T118" fmla="*/ 33 w 293"/>
                <a:gd name="T119" fmla="*/ 33 h 106"/>
                <a:gd name="T120" fmla="*/ 0 w 293"/>
                <a:gd name="T121" fmla="*/ 32 h 106"/>
                <a:gd name="T122" fmla="*/ 26 w 293"/>
                <a:gd name="T123" fmla="*/ 30 h 106"/>
                <a:gd name="T124" fmla="*/ 39 w 293"/>
                <a:gd name="T125"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3" h="106">
                  <a:moveTo>
                    <a:pt x="45" y="25"/>
                  </a:moveTo>
                  <a:cubicBezTo>
                    <a:pt x="45" y="25"/>
                    <a:pt x="46" y="25"/>
                    <a:pt x="46" y="25"/>
                  </a:cubicBezTo>
                  <a:cubicBezTo>
                    <a:pt x="46" y="26"/>
                    <a:pt x="46" y="26"/>
                    <a:pt x="46" y="26"/>
                  </a:cubicBezTo>
                  <a:cubicBezTo>
                    <a:pt x="46" y="26"/>
                    <a:pt x="46" y="26"/>
                    <a:pt x="46" y="27"/>
                  </a:cubicBezTo>
                  <a:cubicBezTo>
                    <a:pt x="46" y="27"/>
                    <a:pt x="46" y="27"/>
                    <a:pt x="46" y="27"/>
                  </a:cubicBezTo>
                  <a:cubicBezTo>
                    <a:pt x="46" y="27"/>
                    <a:pt x="46" y="27"/>
                    <a:pt x="46" y="28"/>
                  </a:cubicBezTo>
                  <a:cubicBezTo>
                    <a:pt x="46" y="28"/>
                    <a:pt x="46" y="28"/>
                    <a:pt x="46" y="28"/>
                  </a:cubicBezTo>
                  <a:cubicBezTo>
                    <a:pt x="46" y="28"/>
                    <a:pt x="46" y="29"/>
                    <a:pt x="46" y="29"/>
                  </a:cubicBezTo>
                  <a:cubicBezTo>
                    <a:pt x="46" y="29"/>
                    <a:pt x="45" y="29"/>
                    <a:pt x="45" y="29"/>
                  </a:cubicBezTo>
                  <a:cubicBezTo>
                    <a:pt x="45" y="29"/>
                    <a:pt x="45" y="29"/>
                    <a:pt x="45" y="29"/>
                  </a:cubicBezTo>
                  <a:cubicBezTo>
                    <a:pt x="45" y="29"/>
                    <a:pt x="45" y="29"/>
                    <a:pt x="45" y="29"/>
                  </a:cubicBezTo>
                  <a:cubicBezTo>
                    <a:pt x="44" y="29"/>
                    <a:pt x="45" y="29"/>
                    <a:pt x="44" y="29"/>
                  </a:cubicBezTo>
                  <a:cubicBezTo>
                    <a:pt x="44" y="28"/>
                    <a:pt x="44" y="28"/>
                    <a:pt x="44" y="28"/>
                  </a:cubicBezTo>
                  <a:cubicBezTo>
                    <a:pt x="44" y="28"/>
                    <a:pt x="44" y="28"/>
                    <a:pt x="44" y="28"/>
                  </a:cubicBezTo>
                  <a:cubicBezTo>
                    <a:pt x="44" y="28"/>
                    <a:pt x="44" y="28"/>
                    <a:pt x="43" y="28"/>
                  </a:cubicBezTo>
                  <a:cubicBezTo>
                    <a:pt x="43" y="28"/>
                    <a:pt x="43" y="28"/>
                    <a:pt x="43" y="28"/>
                  </a:cubicBezTo>
                  <a:cubicBezTo>
                    <a:pt x="43" y="28"/>
                    <a:pt x="43" y="28"/>
                    <a:pt x="43" y="28"/>
                  </a:cubicBezTo>
                  <a:cubicBezTo>
                    <a:pt x="43" y="27"/>
                    <a:pt x="43" y="27"/>
                    <a:pt x="43" y="27"/>
                  </a:cubicBezTo>
                  <a:cubicBezTo>
                    <a:pt x="43" y="27"/>
                    <a:pt x="43" y="27"/>
                    <a:pt x="43" y="27"/>
                  </a:cubicBezTo>
                  <a:cubicBezTo>
                    <a:pt x="43" y="27"/>
                    <a:pt x="43" y="27"/>
                    <a:pt x="43" y="27"/>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5"/>
                  </a:cubicBezTo>
                  <a:cubicBezTo>
                    <a:pt x="44" y="25"/>
                    <a:pt x="44" y="25"/>
                    <a:pt x="44" y="25"/>
                  </a:cubicBezTo>
                  <a:cubicBezTo>
                    <a:pt x="45" y="25"/>
                    <a:pt x="45" y="25"/>
                    <a:pt x="45" y="25"/>
                  </a:cubicBezTo>
                  <a:cubicBezTo>
                    <a:pt x="45" y="25"/>
                    <a:pt x="45" y="25"/>
                    <a:pt x="45" y="25"/>
                  </a:cubicBezTo>
                  <a:cubicBezTo>
                    <a:pt x="45" y="25"/>
                    <a:pt x="45" y="25"/>
                    <a:pt x="45" y="25"/>
                  </a:cubicBezTo>
                  <a:cubicBezTo>
                    <a:pt x="45" y="25"/>
                    <a:pt x="45" y="25"/>
                    <a:pt x="45" y="25"/>
                  </a:cubicBezTo>
                  <a:moveTo>
                    <a:pt x="93" y="51"/>
                  </a:moveTo>
                  <a:cubicBezTo>
                    <a:pt x="93" y="51"/>
                    <a:pt x="93" y="51"/>
                    <a:pt x="93" y="51"/>
                  </a:cubicBezTo>
                  <a:cubicBezTo>
                    <a:pt x="93" y="51"/>
                    <a:pt x="93" y="51"/>
                    <a:pt x="94" y="51"/>
                  </a:cubicBezTo>
                  <a:cubicBezTo>
                    <a:pt x="94" y="51"/>
                    <a:pt x="94" y="51"/>
                    <a:pt x="94" y="51"/>
                  </a:cubicBezTo>
                  <a:cubicBezTo>
                    <a:pt x="94" y="51"/>
                    <a:pt x="95" y="51"/>
                    <a:pt x="95" y="51"/>
                  </a:cubicBezTo>
                  <a:cubicBezTo>
                    <a:pt x="95" y="51"/>
                    <a:pt x="95" y="51"/>
                    <a:pt x="95" y="52"/>
                  </a:cubicBezTo>
                  <a:cubicBezTo>
                    <a:pt x="95" y="52"/>
                    <a:pt x="95" y="52"/>
                    <a:pt x="95" y="52"/>
                  </a:cubicBezTo>
                  <a:cubicBezTo>
                    <a:pt x="95" y="53"/>
                    <a:pt x="95" y="53"/>
                    <a:pt x="95" y="53"/>
                  </a:cubicBezTo>
                  <a:cubicBezTo>
                    <a:pt x="95" y="53"/>
                    <a:pt x="95" y="53"/>
                    <a:pt x="95" y="53"/>
                  </a:cubicBezTo>
                  <a:cubicBezTo>
                    <a:pt x="94" y="54"/>
                    <a:pt x="94" y="53"/>
                    <a:pt x="94" y="53"/>
                  </a:cubicBezTo>
                  <a:cubicBezTo>
                    <a:pt x="93" y="53"/>
                    <a:pt x="93" y="54"/>
                    <a:pt x="93" y="54"/>
                  </a:cubicBezTo>
                  <a:cubicBezTo>
                    <a:pt x="93" y="54"/>
                    <a:pt x="93" y="54"/>
                    <a:pt x="92" y="54"/>
                  </a:cubicBezTo>
                  <a:cubicBezTo>
                    <a:pt x="92" y="54"/>
                    <a:pt x="91" y="54"/>
                    <a:pt x="91" y="53"/>
                  </a:cubicBezTo>
                  <a:cubicBezTo>
                    <a:pt x="91" y="53"/>
                    <a:pt x="91" y="53"/>
                    <a:pt x="91" y="53"/>
                  </a:cubicBezTo>
                  <a:cubicBezTo>
                    <a:pt x="91" y="52"/>
                    <a:pt x="92" y="52"/>
                    <a:pt x="92" y="52"/>
                  </a:cubicBezTo>
                  <a:cubicBezTo>
                    <a:pt x="92" y="52"/>
                    <a:pt x="92" y="52"/>
                    <a:pt x="92" y="52"/>
                  </a:cubicBezTo>
                  <a:cubicBezTo>
                    <a:pt x="92" y="51"/>
                    <a:pt x="92" y="51"/>
                    <a:pt x="92" y="51"/>
                  </a:cubicBezTo>
                  <a:cubicBezTo>
                    <a:pt x="92" y="51"/>
                    <a:pt x="93" y="51"/>
                    <a:pt x="93" y="51"/>
                  </a:cubicBezTo>
                  <a:close/>
                  <a:moveTo>
                    <a:pt x="81" y="36"/>
                  </a:moveTo>
                  <a:cubicBezTo>
                    <a:pt x="81" y="37"/>
                    <a:pt x="82" y="38"/>
                    <a:pt x="83" y="39"/>
                  </a:cubicBezTo>
                  <a:cubicBezTo>
                    <a:pt x="83" y="40"/>
                    <a:pt x="84" y="40"/>
                    <a:pt x="84" y="41"/>
                  </a:cubicBezTo>
                  <a:cubicBezTo>
                    <a:pt x="84" y="41"/>
                    <a:pt x="84" y="42"/>
                    <a:pt x="85" y="42"/>
                  </a:cubicBezTo>
                  <a:cubicBezTo>
                    <a:pt x="85" y="43"/>
                    <a:pt x="85" y="43"/>
                    <a:pt x="85" y="44"/>
                  </a:cubicBezTo>
                  <a:cubicBezTo>
                    <a:pt x="85" y="45"/>
                    <a:pt x="84" y="45"/>
                    <a:pt x="84" y="45"/>
                  </a:cubicBezTo>
                  <a:cubicBezTo>
                    <a:pt x="84" y="46"/>
                    <a:pt x="83" y="47"/>
                    <a:pt x="83" y="47"/>
                  </a:cubicBezTo>
                  <a:cubicBezTo>
                    <a:pt x="83" y="47"/>
                    <a:pt x="80" y="47"/>
                    <a:pt x="80" y="47"/>
                  </a:cubicBezTo>
                  <a:cubicBezTo>
                    <a:pt x="79" y="46"/>
                    <a:pt x="78" y="46"/>
                    <a:pt x="78" y="46"/>
                  </a:cubicBezTo>
                  <a:cubicBezTo>
                    <a:pt x="78" y="46"/>
                    <a:pt x="77" y="46"/>
                    <a:pt x="77" y="46"/>
                  </a:cubicBezTo>
                  <a:cubicBezTo>
                    <a:pt x="77" y="46"/>
                    <a:pt x="76" y="46"/>
                    <a:pt x="76" y="46"/>
                  </a:cubicBezTo>
                  <a:cubicBezTo>
                    <a:pt x="76" y="46"/>
                    <a:pt x="77" y="45"/>
                    <a:pt x="77" y="45"/>
                  </a:cubicBezTo>
                  <a:cubicBezTo>
                    <a:pt x="77" y="45"/>
                    <a:pt x="78" y="43"/>
                    <a:pt x="79" y="43"/>
                  </a:cubicBezTo>
                  <a:cubicBezTo>
                    <a:pt x="79" y="42"/>
                    <a:pt x="79" y="41"/>
                    <a:pt x="80" y="40"/>
                  </a:cubicBezTo>
                  <a:cubicBezTo>
                    <a:pt x="80" y="39"/>
                    <a:pt x="80" y="38"/>
                    <a:pt x="80" y="37"/>
                  </a:cubicBezTo>
                  <a:cubicBezTo>
                    <a:pt x="80" y="36"/>
                    <a:pt x="81" y="36"/>
                    <a:pt x="81" y="36"/>
                  </a:cubicBezTo>
                  <a:close/>
                  <a:moveTo>
                    <a:pt x="75" y="47"/>
                  </a:moveTo>
                  <a:cubicBezTo>
                    <a:pt x="76" y="47"/>
                    <a:pt x="75" y="48"/>
                    <a:pt x="75" y="48"/>
                  </a:cubicBezTo>
                  <a:cubicBezTo>
                    <a:pt x="75" y="49"/>
                    <a:pt x="75" y="50"/>
                    <a:pt x="76" y="51"/>
                  </a:cubicBezTo>
                  <a:cubicBezTo>
                    <a:pt x="77" y="52"/>
                    <a:pt x="77" y="52"/>
                    <a:pt x="78" y="52"/>
                  </a:cubicBezTo>
                  <a:cubicBezTo>
                    <a:pt x="78" y="53"/>
                    <a:pt x="78" y="53"/>
                    <a:pt x="78" y="54"/>
                  </a:cubicBezTo>
                  <a:cubicBezTo>
                    <a:pt x="77" y="55"/>
                    <a:pt x="77" y="55"/>
                    <a:pt x="78" y="55"/>
                  </a:cubicBezTo>
                  <a:cubicBezTo>
                    <a:pt x="78" y="56"/>
                    <a:pt x="79" y="56"/>
                    <a:pt x="79" y="56"/>
                  </a:cubicBezTo>
                  <a:cubicBezTo>
                    <a:pt x="80" y="56"/>
                    <a:pt x="81" y="54"/>
                    <a:pt x="82" y="53"/>
                  </a:cubicBezTo>
                  <a:cubicBezTo>
                    <a:pt x="82" y="53"/>
                    <a:pt x="82" y="52"/>
                    <a:pt x="82" y="52"/>
                  </a:cubicBezTo>
                  <a:cubicBezTo>
                    <a:pt x="82" y="51"/>
                    <a:pt x="83" y="51"/>
                    <a:pt x="83" y="51"/>
                  </a:cubicBezTo>
                  <a:cubicBezTo>
                    <a:pt x="82" y="50"/>
                    <a:pt x="82" y="50"/>
                    <a:pt x="82" y="50"/>
                  </a:cubicBezTo>
                  <a:cubicBezTo>
                    <a:pt x="81" y="49"/>
                    <a:pt x="81" y="49"/>
                    <a:pt x="81" y="49"/>
                  </a:cubicBezTo>
                  <a:cubicBezTo>
                    <a:pt x="81" y="49"/>
                    <a:pt x="82" y="49"/>
                    <a:pt x="82" y="49"/>
                  </a:cubicBezTo>
                  <a:cubicBezTo>
                    <a:pt x="82" y="49"/>
                    <a:pt x="83" y="49"/>
                    <a:pt x="84" y="49"/>
                  </a:cubicBezTo>
                  <a:cubicBezTo>
                    <a:pt x="84" y="49"/>
                    <a:pt x="85" y="49"/>
                    <a:pt x="85" y="49"/>
                  </a:cubicBezTo>
                  <a:cubicBezTo>
                    <a:pt x="86" y="49"/>
                    <a:pt x="85" y="49"/>
                    <a:pt x="86" y="49"/>
                  </a:cubicBezTo>
                  <a:cubicBezTo>
                    <a:pt x="87" y="48"/>
                    <a:pt x="88" y="46"/>
                    <a:pt x="89" y="45"/>
                  </a:cubicBezTo>
                  <a:cubicBezTo>
                    <a:pt x="89" y="45"/>
                    <a:pt x="90" y="44"/>
                    <a:pt x="90" y="43"/>
                  </a:cubicBezTo>
                  <a:cubicBezTo>
                    <a:pt x="91" y="43"/>
                    <a:pt x="91" y="42"/>
                    <a:pt x="92" y="42"/>
                  </a:cubicBezTo>
                  <a:cubicBezTo>
                    <a:pt x="92" y="41"/>
                    <a:pt x="92" y="41"/>
                    <a:pt x="93" y="40"/>
                  </a:cubicBezTo>
                  <a:cubicBezTo>
                    <a:pt x="93" y="40"/>
                    <a:pt x="93" y="40"/>
                    <a:pt x="94" y="40"/>
                  </a:cubicBezTo>
                  <a:cubicBezTo>
                    <a:pt x="95" y="41"/>
                    <a:pt x="96" y="42"/>
                    <a:pt x="96" y="42"/>
                  </a:cubicBezTo>
                  <a:cubicBezTo>
                    <a:pt x="96" y="43"/>
                    <a:pt x="97" y="44"/>
                    <a:pt x="97" y="44"/>
                  </a:cubicBezTo>
                  <a:cubicBezTo>
                    <a:pt x="97" y="45"/>
                    <a:pt x="97" y="46"/>
                    <a:pt x="96" y="46"/>
                  </a:cubicBezTo>
                  <a:cubicBezTo>
                    <a:pt x="96" y="47"/>
                    <a:pt x="96" y="48"/>
                    <a:pt x="96" y="48"/>
                  </a:cubicBezTo>
                  <a:cubicBezTo>
                    <a:pt x="96" y="49"/>
                    <a:pt x="96" y="49"/>
                    <a:pt x="96" y="49"/>
                  </a:cubicBezTo>
                  <a:cubicBezTo>
                    <a:pt x="96" y="49"/>
                    <a:pt x="96" y="50"/>
                    <a:pt x="97" y="50"/>
                  </a:cubicBezTo>
                  <a:cubicBezTo>
                    <a:pt x="97" y="50"/>
                    <a:pt x="98" y="50"/>
                    <a:pt x="98" y="50"/>
                  </a:cubicBezTo>
                  <a:cubicBezTo>
                    <a:pt x="99" y="51"/>
                    <a:pt x="98" y="50"/>
                    <a:pt x="99" y="51"/>
                  </a:cubicBezTo>
                  <a:cubicBezTo>
                    <a:pt x="101" y="51"/>
                    <a:pt x="100" y="51"/>
                    <a:pt x="101" y="51"/>
                  </a:cubicBezTo>
                  <a:cubicBezTo>
                    <a:pt x="101" y="51"/>
                    <a:pt x="101" y="52"/>
                    <a:pt x="102" y="52"/>
                  </a:cubicBezTo>
                  <a:cubicBezTo>
                    <a:pt x="102" y="52"/>
                    <a:pt x="103" y="52"/>
                    <a:pt x="102" y="53"/>
                  </a:cubicBezTo>
                  <a:cubicBezTo>
                    <a:pt x="102" y="53"/>
                    <a:pt x="101" y="54"/>
                    <a:pt x="101" y="54"/>
                  </a:cubicBezTo>
                  <a:cubicBezTo>
                    <a:pt x="100" y="54"/>
                    <a:pt x="100" y="54"/>
                    <a:pt x="100" y="54"/>
                  </a:cubicBezTo>
                  <a:cubicBezTo>
                    <a:pt x="99" y="55"/>
                    <a:pt x="98" y="55"/>
                    <a:pt x="98" y="55"/>
                  </a:cubicBezTo>
                  <a:cubicBezTo>
                    <a:pt x="98" y="55"/>
                    <a:pt x="98" y="55"/>
                    <a:pt x="98" y="55"/>
                  </a:cubicBezTo>
                  <a:cubicBezTo>
                    <a:pt x="98" y="55"/>
                    <a:pt x="98" y="56"/>
                    <a:pt x="97" y="56"/>
                  </a:cubicBezTo>
                  <a:cubicBezTo>
                    <a:pt x="96" y="55"/>
                    <a:pt x="96" y="56"/>
                    <a:pt x="95" y="56"/>
                  </a:cubicBezTo>
                  <a:cubicBezTo>
                    <a:pt x="95" y="56"/>
                    <a:pt x="95" y="56"/>
                    <a:pt x="94" y="56"/>
                  </a:cubicBezTo>
                  <a:cubicBezTo>
                    <a:pt x="94" y="56"/>
                    <a:pt x="93" y="56"/>
                    <a:pt x="93" y="56"/>
                  </a:cubicBezTo>
                  <a:cubicBezTo>
                    <a:pt x="92" y="56"/>
                    <a:pt x="92" y="57"/>
                    <a:pt x="92" y="57"/>
                  </a:cubicBezTo>
                  <a:cubicBezTo>
                    <a:pt x="91" y="57"/>
                    <a:pt x="91" y="57"/>
                    <a:pt x="91" y="57"/>
                  </a:cubicBezTo>
                  <a:cubicBezTo>
                    <a:pt x="90" y="57"/>
                    <a:pt x="90" y="57"/>
                    <a:pt x="90" y="57"/>
                  </a:cubicBezTo>
                  <a:cubicBezTo>
                    <a:pt x="89" y="58"/>
                    <a:pt x="89" y="58"/>
                    <a:pt x="89" y="58"/>
                  </a:cubicBezTo>
                  <a:cubicBezTo>
                    <a:pt x="89" y="58"/>
                    <a:pt x="90" y="58"/>
                    <a:pt x="90" y="58"/>
                  </a:cubicBezTo>
                  <a:cubicBezTo>
                    <a:pt x="90" y="59"/>
                    <a:pt x="90" y="58"/>
                    <a:pt x="91" y="59"/>
                  </a:cubicBezTo>
                  <a:cubicBezTo>
                    <a:pt x="92" y="59"/>
                    <a:pt x="92" y="59"/>
                    <a:pt x="92" y="59"/>
                  </a:cubicBezTo>
                  <a:cubicBezTo>
                    <a:pt x="92" y="59"/>
                    <a:pt x="93" y="60"/>
                    <a:pt x="94" y="60"/>
                  </a:cubicBezTo>
                  <a:cubicBezTo>
                    <a:pt x="94" y="60"/>
                    <a:pt x="95" y="60"/>
                    <a:pt x="95" y="60"/>
                  </a:cubicBezTo>
                  <a:cubicBezTo>
                    <a:pt x="96" y="60"/>
                    <a:pt x="96" y="60"/>
                    <a:pt x="96" y="60"/>
                  </a:cubicBezTo>
                  <a:cubicBezTo>
                    <a:pt x="96" y="60"/>
                    <a:pt x="97" y="61"/>
                    <a:pt x="98" y="61"/>
                  </a:cubicBezTo>
                  <a:cubicBezTo>
                    <a:pt x="98" y="61"/>
                    <a:pt x="98" y="62"/>
                    <a:pt x="98" y="62"/>
                  </a:cubicBezTo>
                  <a:cubicBezTo>
                    <a:pt x="98" y="62"/>
                    <a:pt x="97" y="62"/>
                    <a:pt x="97" y="63"/>
                  </a:cubicBezTo>
                  <a:cubicBezTo>
                    <a:pt x="97" y="63"/>
                    <a:pt x="96" y="62"/>
                    <a:pt x="96" y="62"/>
                  </a:cubicBezTo>
                  <a:cubicBezTo>
                    <a:pt x="95" y="62"/>
                    <a:pt x="95" y="62"/>
                    <a:pt x="94" y="62"/>
                  </a:cubicBezTo>
                  <a:cubicBezTo>
                    <a:pt x="94" y="62"/>
                    <a:pt x="94" y="62"/>
                    <a:pt x="93" y="62"/>
                  </a:cubicBezTo>
                  <a:cubicBezTo>
                    <a:pt x="93" y="61"/>
                    <a:pt x="92" y="61"/>
                    <a:pt x="92" y="61"/>
                  </a:cubicBezTo>
                  <a:cubicBezTo>
                    <a:pt x="92" y="61"/>
                    <a:pt x="92" y="61"/>
                    <a:pt x="91" y="61"/>
                  </a:cubicBezTo>
                  <a:cubicBezTo>
                    <a:pt x="91" y="61"/>
                    <a:pt x="90" y="61"/>
                    <a:pt x="90" y="61"/>
                  </a:cubicBezTo>
                  <a:cubicBezTo>
                    <a:pt x="90" y="61"/>
                    <a:pt x="90" y="60"/>
                    <a:pt x="89" y="60"/>
                  </a:cubicBezTo>
                  <a:cubicBezTo>
                    <a:pt x="89" y="60"/>
                    <a:pt x="89" y="60"/>
                    <a:pt x="88" y="60"/>
                  </a:cubicBezTo>
                  <a:cubicBezTo>
                    <a:pt x="88" y="61"/>
                    <a:pt x="88" y="60"/>
                    <a:pt x="87" y="61"/>
                  </a:cubicBezTo>
                  <a:cubicBezTo>
                    <a:pt x="87" y="61"/>
                    <a:pt x="87" y="61"/>
                    <a:pt x="86" y="61"/>
                  </a:cubicBezTo>
                  <a:cubicBezTo>
                    <a:pt x="85" y="61"/>
                    <a:pt x="85" y="61"/>
                    <a:pt x="85" y="62"/>
                  </a:cubicBezTo>
                  <a:cubicBezTo>
                    <a:pt x="84" y="62"/>
                    <a:pt x="84" y="62"/>
                    <a:pt x="83" y="63"/>
                  </a:cubicBezTo>
                  <a:cubicBezTo>
                    <a:pt x="83" y="63"/>
                    <a:pt x="83" y="63"/>
                    <a:pt x="83" y="63"/>
                  </a:cubicBezTo>
                  <a:cubicBezTo>
                    <a:pt x="83" y="63"/>
                    <a:pt x="83" y="63"/>
                    <a:pt x="83" y="64"/>
                  </a:cubicBezTo>
                  <a:cubicBezTo>
                    <a:pt x="83" y="64"/>
                    <a:pt x="83" y="64"/>
                    <a:pt x="83" y="64"/>
                  </a:cubicBezTo>
                  <a:cubicBezTo>
                    <a:pt x="84" y="64"/>
                    <a:pt x="84" y="64"/>
                    <a:pt x="85" y="64"/>
                  </a:cubicBezTo>
                  <a:cubicBezTo>
                    <a:pt x="85" y="65"/>
                    <a:pt x="85" y="65"/>
                    <a:pt x="85" y="65"/>
                  </a:cubicBezTo>
                  <a:cubicBezTo>
                    <a:pt x="86" y="65"/>
                    <a:pt x="86" y="65"/>
                    <a:pt x="86" y="65"/>
                  </a:cubicBezTo>
                  <a:cubicBezTo>
                    <a:pt x="86" y="65"/>
                    <a:pt x="86" y="65"/>
                    <a:pt x="85" y="65"/>
                  </a:cubicBezTo>
                  <a:cubicBezTo>
                    <a:pt x="85" y="66"/>
                    <a:pt x="85" y="66"/>
                    <a:pt x="84" y="66"/>
                  </a:cubicBezTo>
                  <a:cubicBezTo>
                    <a:pt x="83" y="66"/>
                    <a:pt x="83" y="66"/>
                    <a:pt x="83" y="66"/>
                  </a:cubicBezTo>
                  <a:cubicBezTo>
                    <a:pt x="83" y="66"/>
                    <a:pt x="83" y="66"/>
                    <a:pt x="82" y="67"/>
                  </a:cubicBezTo>
                  <a:cubicBezTo>
                    <a:pt x="81" y="67"/>
                    <a:pt x="81" y="66"/>
                    <a:pt x="81" y="67"/>
                  </a:cubicBezTo>
                  <a:cubicBezTo>
                    <a:pt x="80" y="68"/>
                    <a:pt x="80" y="68"/>
                    <a:pt x="80" y="69"/>
                  </a:cubicBezTo>
                  <a:cubicBezTo>
                    <a:pt x="80" y="69"/>
                    <a:pt x="79" y="69"/>
                    <a:pt x="79" y="69"/>
                  </a:cubicBezTo>
                  <a:cubicBezTo>
                    <a:pt x="79" y="70"/>
                    <a:pt x="79" y="69"/>
                    <a:pt x="78" y="70"/>
                  </a:cubicBezTo>
                  <a:cubicBezTo>
                    <a:pt x="77" y="71"/>
                    <a:pt x="77" y="71"/>
                    <a:pt x="76" y="71"/>
                  </a:cubicBezTo>
                  <a:cubicBezTo>
                    <a:pt x="76" y="71"/>
                    <a:pt x="75" y="72"/>
                    <a:pt x="75" y="72"/>
                  </a:cubicBezTo>
                  <a:cubicBezTo>
                    <a:pt x="75" y="72"/>
                    <a:pt x="75" y="73"/>
                    <a:pt x="76" y="72"/>
                  </a:cubicBezTo>
                  <a:cubicBezTo>
                    <a:pt x="76" y="72"/>
                    <a:pt x="77" y="71"/>
                    <a:pt x="77" y="71"/>
                  </a:cubicBezTo>
                  <a:cubicBezTo>
                    <a:pt x="78" y="71"/>
                    <a:pt x="78" y="71"/>
                    <a:pt x="78" y="71"/>
                  </a:cubicBezTo>
                  <a:cubicBezTo>
                    <a:pt x="78" y="71"/>
                    <a:pt x="79" y="71"/>
                    <a:pt x="78" y="72"/>
                  </a:cubicBezTo>
                  <a:cubicBezTo>
                    <a:pt x="78" y="72"/>
                    <a:pt x="78" y="72"/>
                    <a:pt x="78" y="73"/>
                  </a:cubicBezTo>
                  <a:cubicBezTo>
                    <a:pt x="78" y="73"/>
                    <a:pt x="78" y="74"/>
                    <a:pt x="78" y="74"/>
                  </a:cubicBezTo>
                  <a:cubicBezTo>
                    <a:pt x="78" y="74"/>
                    <a:pt x="77" y="74"/>
                    <a:pt x="78" y="74"/>
                  </a:cubicBezTo>
                  <a:cubicBezTo>
                    <a:pt x="78" y="75"/>
                    <a:pt x="79" y="74"/>
                    <a:pt x="79" y="74"/>
                  </a:cubicBezTo>
                  <a:cubicBezTo>
                    <a:pt x="80" y="75"/>
                    <a:pt x="81" y="75"/>
                    <a:pt x="81" y="75"/>
                  </a:cubicBezTo>
                  <a:cubicBezTo>
                    <a:pt x="82" y="75"/>
                    <a:pt x="83" y="75"/>
                    <a:pt x="84" y="75"/>
                  </a:cubicBezTo>
                  <a:cubicBezTo>
                    <a:pt x="85" y="74"/>
                    <a:pt x="85" y="74"/>
                    <a:pt x="85" y="74"/>
                  </a:cubicBezTo>
                  <a:cubicBezTo>
                    <a:pt x="85" y="73"/>
                    <a:pt x="85" y="73"/>
                    <a:pt x="85" y="73"/>
                  </a:cubicBezTo>
                  <a:cubicBezTo>
                    <a:pt x="85" y="72"/>
                    <a:pt x="85" y="71"/>
                    <a:pt x="85" y="71"/>
                  </a:cubicBezTo>
                  <a:cubicBezTo>
                    <a:pt x="85" y="71"/>
                    <a:pt x="85" y="70"/>
                    <a:pt x="85" y="69"/>
                  </a:cubicBezTo>
                  <a:cubicBezTo>
                    <a:pt x="85" y="69"/>
                    <a:pt x="85" y="68"/>
                    <a:pt x="85" y="69"/>
                  </a:cubicBezTo>
                  <a:cubicBezTo>
                    <a:pt x="86" y="69"/>
                    <a:pt x="86" y="69"/>
                    <a:pt x="86" y="69"/>
                  </a:cubicBezTo>
                  <a:cubicBezTo>
                    <a:pt x="86" y="70"/>
                    <a:pt x="87" y="70"/>
                    <a:pt x="87" y="70"/>
                  </a:cubicBezTo>
                  <a:cubicBezTo>
                    <a:pt x="87" y="71"/>
                    <a:pt x="87" y="71"/>
                    <a:pt x="87" y="72"/>
                  </a:cubicBezTo>
                  <a:cubicBezTo>
                    <a:pt x="87" y="72"/>
                    <a:pt x="87" y="73"/>
                    <a:pt x="88" y="73"/>
                  </a:cubicBezTo>
                  <a:cubicBezTo>
                    <a:pt x="88" y="73"/>
                    <a:pt x="88" y="73"/>
                    <a:pt x="88" y="74"/>
                  </a:cubicBezTo>
                  <a:cubicBezTo>
                    <a:pt x="89" y="74"/>
                    <a:pt x="89" y="75"/>
                    <a:pt x="89" y="75"/>
                  </a:cubicBezTo>
                  <a:cubicBezTo>
                    <a:pt x="89" y="75"/>
                    <a:pt x="89" y="75"/>
                    <a:pt x="90" y="76"/>
                  </a:cubicBezTo>
                  <a:cubicBezTo>
                    <a:pt x="91" y="77"/>
                    <a:pt x="91" y="77"/>
                    <a:pt x="91" y="77"/>
                  </a:cubicBezTo>
                  <a:cubicBezTo>
                    <a:pt x="90" y="78"/>
                    <a:pt x="90" y="78"/>
                    <a:pt x="90" y="78"/>
                  </a:cubicBezTo>
                  <a:cubicBezTo>
                    <a:pt x="89" y="78"/>
                    <a:pt x="88" y="78"/>
                    <a:pt x="88" y="78"/>
                  </a:cubicBezTo>
                  <a:cubicBezTo>
                    <a:pt x="87" y="78"/>
                    <a:pt x="86" y="78"/>
                    <a:pt x="85" y="78"/>
                  </a:cubicBezTo>
                  <a:cubicBezTo>
                    <a:pt x="85" y="78"/>
                    <a:pt x="84" y="78"/>
                    <a:pt x="83" y="78"/>
                  </a:cubicBezTo>
                  <a:cubicBezTo>
                    <a:pt x="82" y="77"/>
                    <a:pt x="82" y="77"/>
                    <a:pt x="81" y="77"/>
                  </a:cubicBezTo>
                  <a:cubicBezTo>
                    <a:pt x="80" y="76"/>
                    <a:pt x="80" y="77"/>
                    <a:pt x="79" y="76"/>
                  </a:cubicBezTo>
                  <a:cubicBezTo>
                    <a:pt x="78" y="76"/>
                    <a:pt x="78" y="76"/>
                    <a:pt x="77" y="76"/>
                  </a:cubicBezTo>
                  <a:cubicBezTo>
                    <a:pt x="76" y="77"/>
                    <a:pt x="75" y="76"/>
                    <a:pt x="75" y="77"/>
                  </a:cubicBezTo>
                  <a:cubicBezTo>
                    <a:pt x="74" y="77"/>
                    <a:pt x="74" y="77"/>
                    <a:pt x="73" y="78"/>
                  </a:cubicBezTo>
                  <a:cubicBezTo>
                    <a:pt x="73" y="78"/>
                    <a:pt x="72" y="79"/>
                    <a:pt x="72" y="79"/>
                  </a:cubicBezTo>
                  <a:cubicBezTo>
                    <a:pt x="72" y="80"/>
                    <a:pt x="72" y="79"/>
                    <a:pt x="72" y="80"/>
                  </a:cubicBezTo>
                  <a:cubicBezTo>
                    <a:pt x="71" y="81"/>
                    <a:pt x="71" y="80"/>
                    <a:pt x="71" y="81"/>
                  </a:cubicBezTo>
                  <a:cubicBezTo>
                    <a:pt x="70" y="82"/>
                    <a:pt x="70" y="82"/>
                    <a:pt x="70" y="82"/>
                  </a:cubicBezTo>
                  <a:cubicBezTo>
                    <a:pt x="70" y="83"/>
                    <a:pt x="70" y="83"/>
                    <a:pt x="69" y="84"/>
                  </a:cubicBezTo>
                  <a:cubicBezTo>
                    <a:pt x="69" y="84"/>
                    <a:pt x="68" y="85"/>
                    <a:pt x="68" y="86"/>
                  </a:cubicBezTo>
                  <a:cubicBezTo>
                    <a:pt x="68" y="86"/>
                    <a:pt x="67" y="87"/>
                    <a:pt x="67" y="87"/>
                  </a:cubicBezTo>
                  <a:cubicBezTo>
                    <a:pt x="66" y="87"/>
                    <a:pt x="65" y="88"/>
                    <a:pt x="65" y="88"/>
                  </a:cubicBezTo>
                  <a:cubicBezTo>
                    <a:pt x="64" y="87"/>
                    <a:pt x="63" y="87"/>
                    <a:pt x="63" y="86"/>
                  </a:cubicBezTo>
                  <a:cubicBezTo>
                    <a:pt x="62" y="86"/>
                    <a:pt x="62" y="85"/>
                    <a:pt x="62" y="84"/>
                  </a:cubicBezTo>
                  <a:cubicBezTo>
                    <a:pt x="62" y="84"/>
                    <a:pt x="62" y="83"/>
                    <a:pt x="62" y="82"/>
                  </a:cubicBezTo>
                  <a:cubicBezTo>
                    <a:pt x="62" y="82"/>
                    <a:pt x="62" y="82"/>
                    <a:pt x="63" y="82"/>
                  </a:cubicBezTo>
                  <a:cubicBezTo>
                    <a:pt x="63" y="81"/>
                    <a:pt x="64" y="81"/>
                    <a:pt x="65" y="80"/>
                  </a:cubicBezTo>
                  <a:cubicBezTo>
                    <a:pt x="65" y="80"/>
                    <a:pt x="65" y="79"/>
                    <a:pt x="66" y="79"/>
                  </a:cubicBezTo>
                  <a:cubicBezTo>
                    <a:pt x="66" y="79"/>
                    <a:pt x="67" y="79"/>
                    <a:pt x="67" y="78"/>
                  </a:cubicBezTo>
                  <a:cubicBezTo>
                    <a:pt x="67" y="78"/>
                    <a:pt x="68" y="77"/>
                    <a:pt x="67" y="76"/>
                  </a:cubicBezTo>
                  <a:cubicBezTo>
                    <a:pt x="67" y="76"/>
                    <a:pt x="67" y="76"/>
                    <a:pt x="67" y="76"/>
                  </a:cubicBezTo>
                  <a:cubicBezTo>
                    <a:pt x="66" y="76"/>
                    <a:pt x="66" y="75"/>
                    <a:pt x="65" y="75"/>
                  </a:cubicBezTo>
                  <a:cubicBezTo>
                    <a:pt x="65" y="75"/>
                    <a:pt x="64" y="75"/>
                    <a:pt x="64" y="75"/>
                  </a:cubicBezTo>
                  <a:cubicBezTo>
                    <a:pt x="64" y="75"/>
                    <a:pt x="63" y="74"/>
                    <a:pt x="63" y="74"/>
                  </a:cubicBezTo>
                  <a:cubicBezTo>
                    <a:pt x="63" y="73"/>
                    <a:pt x="63" y="72"/>
                    <a:pt x="62" y="72"/>
                  </a:cubicBezTo>
                  <a:cubicBezTo>
                    <a:pt x="62" y="71"/>
                    <a:pt x="62" y="71"/>
                    <a:pt x="62" y="71"/>
                  </a:cubicBezTo>
                  <a:cubicBezTo>
                    <a:pt x="62" y="71"/>
                    <a:pt x="62" y="70"/>
                    <a:pt x="63" y="71"/>
                  </a:cubicBezTo>
                  <a:cubicBezTo>
                    <a:pt x="64" y="71"/>
                    <a:pt x="65" y="71"/>
                    <a:pt x="65" y="71"/>
                  </a:cubicBezTo>
                  <a:cubicBezTo>
                    <a:pt x="66" y="72"/>
                    <a:pt x="66" y="71"/>
                    <a:pt x="67" y="72"/>
                  </a:cubicBezTo>
                  <a:cubicBezTo>
                    <a:pt x="68" y="72"/>
                    <a:pt x="68" y="72"/>
                    <a:pt x="68" y="72"/>
                  </a:cubicBezTo>
                  <a:cubicBezTo>
                    <a:pt x="69" y="72"/>
                    <a:pt x="69" y="72"/>
                    <a:pt x="69" y="72"/>
                  </a:cubicBezTo>
                  <a:cubicBezTo>
                    <a:pt x="70" y="71"/>
                    <a:pt x="70" y="71"/>
                    <a:pt x="70" y="71"/>
                  </a:cubicBezTo>
                  <a:cubicBezTo>
                    <a:pt x="70" y="70"/>
                    <a:pt x="71" y="69"/>
                    <a:pt x="71" y="68"/>
                  </a:cubicBezTo>
                  <a:cubicBezTo>
                    <a:pt x="72" y="68"/>
                    <a:pt x="72" y="67"/>
                    <a:pt x="73" y="67"/>
                  </a:cubicBezTo>
                  <a:cubicBezTo>
                    <a:pt x="73" y="66"/>
                    <a:pt x="74" y="65"/>
                    <a:pt x="74" y="65"/>
                  </a:cubicBezTo>
                  <a:cubicBezTo>
                    <a:pt x="74" y="64"/>
                    <a:pt x="74" y="64"/>
                    <a:pt x="74" y="63"/>
                  </a:cubicBezTo>
                  <a:cubicBezTo>
                    <a:pt x="74" y="63"/>
                    <a:pt x="74" y="62"/>
                    <a:pt x="74" y="62"/>
                  </a:cubicBezTo>
                  <a:cubicBezTo>
                    <a:pt x="74" y="62"/>
                    <a:pt x="75" y="62"/>
                    <a:pt x="76" y="61"/>
                  </a:cubicBezTo>
                  <a:cubicBezTo>
                    <a:pt x="76" y="61"/>
                    <a:pt x="76" y="62"/>
                    <a:pt x="76" y="61"/>
                  </a:cubicBezTo>
                  <a:cubicBezTo>
                    <a:pt x="77" y="61"/>
                    <a:pt x="77" y="61"/>
                    <a:pt x="77" y="60"/>
                  </a:cubicBezTo>
                  <a:cubicBezTo>
                    <a:pt x="77" y="60"/>
                    <a:pt x="78" y="60"/>
                    <a:pt x="78" y="59"/>
                  </a:cubicBezTo>
                  <a:cubicBezTo>
                    <a:pt x="77" y="58"/>
                    <a:pt x="78" y="58"/>
                    <a:pt x="77" y="57"/>
                  </a:cubicBezTo>
                  <a:cubicBezTo>
                    <a:pt x="77" y="57"/>
                    <a:pt x="77" y="57"/>
                    <a:pt x="76" y="56"/>
                  </a:cubicBezTo>
                  <a:cubicBezTo>
                    <a:pt x="74" y="56"/>
                    <a:pt x="74" y="55"/>
                    <a:pt x="73" y="56"/>
                  </a:cubicBezTo>
                  <a:cubicBezTo>
                    <a:pt x="73" y="56"/>
                    <a:pt x="72" y="57"/>
                    <a:pt x="71" y="57"/>
                  </a:cubicBezTo>
                  <a:cubicBezTo>
                    <a:pt x="71" y="58"/>
                    <a:pt x="70" y="58"/>
                    <a:pt x="70" y="59"/>
                  </a:cubicBezTo>
                  <a:cubicBezTo>
                    <a:pt x="69" y="60"/>
                    <a:pt x="69" y="60"/>
                    <a:pt x="68" y="61"/>
                  </a:cubicBezTo>
                  <a:cubicBezTo>
                    <a:pt x="68" y="62"/>
                    <a:pt x="67" y="62"/>
                    <a:pt x="67" y="62"/>
                  </a:cubicBezTo>
                  <a:cubicBezTo>
                    <a:pt x="67" y="63"/>
                    <a:pt x="67" y="63"/>
                    <a:pt x="66" y="64"/>
                  </a:cubicBezTo>
                  <a:cubicBezTo>
                    <a:pt x="65" y="64"/>
                    <a:pt x="65" y="65"/>
                    <a:pt x="65" y="65"/>
                  </a:cubicBezTo>
                  <a:cubicBezTo>
                    <a:pt x="64" y="65"/>
                    <a:pt x="64" y="66"/>
                    <a:pt x="64" y="66"/>
                  </a:cubicBezTo>
                  <a:cubicBezTo>
                    <a:pt x="63" y="67"/>
                    <a:pt x="62" y="68"/>
                    <a:pt x="62" y="68"/>
                  </a:cubicBezTo>
                  <a:cubicBezTo>
                    <a:pt x="62" y="68"/>
                    <a:pt x="62" y="68"/>
                    <a:pt x="61" y="69"/>
                  </a:cubicBezTo>
                  <a:cubicBezTo>
                    <a:pt x="61" y="69"/>
                    <a:pt x="59" y="70"/>
                    <a:pt x="59" y="70"/>
                  </a:cubicBezTo>
                  <a:cubicBezTo>
                    <a:pt x="59" y="70"/>
                    <a:pt x="58" y="70"/>
                    <a:pt x="57" y="71"/>
                  </a:cubicBezTo>
                  <a:cubicBezTo>
                    <a:pt x="57" y="71"/>
                    <a:pt x="55" y="72"/>
                    <a:pt x="54" y="72"/>
                  </a:cubicBezTo>
                  <a:cubicBezTo>
                    <a:pt x="54" y="72"/>
                    <a:pt x="53" y="71"/>
                    <a:pt x="53" y="71"/>
                  </a:cubicBezTo>
                  <a:cubicBezTo>
                    <a:pt x="53" y="70"/>
                    <a:pt x="52" y="69"/>
                    <a:pt x="52" y="69"/>
                  </a:cubicBezTo>
                  <a:cubicBezTo>
                    <a:pt x="52" y="69"/>
                    <a:pt x="52" y="69"/>
                    <a:pt x="52" y="69"/>
                  </a:cubicBezTo>
                  <a:cubicBezTo>
                    <a:pt x="53" y="68"/>
                    <a:pt x="53" y="68"/>
                    <a:pt x="53" y="68"/>
                  </a:cubicBezTo>
                  <a:cubicBezTo>
                    <a:pt x="53" y="68"/>
                    <a:pt x="53" y="67"/>
                    <a:pt x="54" y="67"/>
                  </a:cubicBezTo>
                  <a:cubicBezTo>
                    <a:pt x="54" y="66"/>
                    <a:pt x="54" y="66"/>
                    <a:pt x="54" y="66"/>
                  </a:cubicBezTo>
                  <a:cubicBezTo>
                    <a:pt x="54" y="65"/>
                    <a:pt x="55" y="65"/>
                    <a:pt x="55" y="65"/>
                  </a:cubicBezTo>
                  <a:cubicBezTo>
                    <a:pt x="55" y="65"/>
                    <a:pt x="57" y="65"/>
                    <a:pt x="58" y="65"/>
                  </a:cubicBezTo>
                  <a:cubicBezTo>
                    <a:pt x="58" y="64"/>
                    <a:pt x="59" y="64"/>
                    <a:pt x="59" y="64"/>
                  </a:cubicBezTo>
                  <a:cubicBezTo>
                    <a:pt x="60" y="63"/>
                    <a:pt x="61" y="63"/>
                    <a:pt x="61" y="63"/>
                  </a:cubicBezTo>
                  <a:cubicBezTo>
                    <a:pt x="62" y="62"/>
                    <a:pt x="63" y="61"/>
                    <a:pt x="64" y="61"/>
                  </a:cubicBezTo>
                  <a:cubicBezTo>
                    <a:pt x="65" y="60"/>
                    <a:pt x="66" y="58"/>
                    <a:pt x="66" y="58"/>
                  </a:cubicBezTo>
                  <a:cubicBezTo>
                    <a:pt x="67" y="57"/>
                    <a:pt x="68" y="55"/>
                    <a:pt x="69" y="54"/>
                  </a:cubicBezTo>
                  <a:cubicBezTo>
                    <a:pt x="70" y="52"/>
                    <a:pt x="70" y="51"/>
                    <a:pt x="71" y="51"/>
                  </a:cubicBezTo>
                  <a:cubicBezTo>
                    <a:pt x="71" y="51"/>
                    <a:pt x="71" y="50"/>
                    <a:pt x="71" y="50"/>
                  </a:cubicBezTo>
                  <a:cubicBezTo>
                    <a:pt x="72" y="49"/>
                    <a:pt x="71" y="49"/>
                    <a:pt x="72" y="48"/>
                  </a:cubicBezTo>
                  <a:cubicBezTo>
                    <a:pt x="72" y="48"/>
                    <a:pt x="72" y="48"/>
                    <a:pt x="72" y="47"/>
                  </a:cubicBezTo>
                  <a:cubicBezTo>
                    <a:pt x="73" y="47"/>
                    <a:pt x="73" y="47"/>
                    <a:pt x="73" y="47"/>
                  </a:cubicBezTo>
                  <a:cubicBezTo>
                    <a:pt x="73" y="47"/>
                    <a:pt x="73" y="47"/>
                    <a:pt x="74" y="47"/>
                  </a:cubicBezTo>
                  <a:cubicBezTo>
                    <a:pt x="74" y="47"/>
                    <a:pt x="74" y="47"/>
                    <a:pt x="74" y="47"/>
                  </a:cubicBezTo>
                  <a:cubicBezTo>
                    <a:pt x="75" y="47"/>
                    <a:pt x="75" y="46"/>
                    <a:pt x="75" y="47"/>
                  </a:cubicBezTo>
                  <a:close/>
                  <a:moveTo>
                    <a:pt x="117" y="72"/>
                  </a:moveTo>
                  <a:cubicBezTo>
                    <a:pt x="118" y="71"/>
                    <a:pt x="119" y="70"/>
                    <a:pt x="119" y="70"/>
                  </a:cubicBezTo>
                  <a:cubicBezTo>
                    <a:pt x="120" y="70"/>
                    <a:pt x="120" y="70"/>
                    <a:pt x="121" y="71"/>
                  </a:cubicBezTo>
                  <a:cubicBezTo>
                    <a:pt x="122" y="71"/>
                    <a:pt x="122" y="71"/>
                    <a:pt x="123" y="71"/>
                  </a:cubicBezTo>
                  <a:cubicBezTo>
                    <a:pt x="124" y="72"/>
                    <a:pt x="124" y="72"/>
                    <a:pt x="124" y="72"/>
                  </a:cubicBezTo>
                  <a:cubicBezTo>
                    <a:pt x="125" y="73"/>
                    <a:pt x="125" y="73"/>
                    <a:pt x="125" y="73"/>
                  </a:cubicBezTo>
                  <a:cubicBezTo>
                    <a:pt x="126" y="72"/>
                    <a:pt x="127" y="72"/>
                    <a:pt x="127" y="72"/>
                  </a:cubicBezTo>
                  <a:cubicBezTo>
                    <a:pt x="128" y="72"/>
                    <a:pt x="128" y="72"/>
                    <a:pt x="128" y="72"/>
                  </a:cubicBezTo>
                  <a:cubicBezTo>
                    <a:pt x="129" y="72"/>
                    <a:pt x="129" y="72"/>
                    <a:pt x="130" y="72"/>
                  </a:cubicBezTo>
                  <a:cubicBezTo>
                    <a:pt x="130" y="72"/>
                    <a:pt x="129" y="72"/>
                    <a:pt x="130" y="72"/>
                  </a:cubicBezTo>
                  <a:cubicBezTo>
                    <a:pt x="131" y="72"/>
                    <a:pt x="131" y="72"/>
                    <a:pt x="132" y="72"/>
                  </a:cubicBezTo>
                  <a:cubicBezTo>
                    <a:pt x="132" y="71"/>
                    <a:pt x="133" y="71"/>
                    <a:pt x="133" y="72"/>
                  </a:cubicBezTo>
                  <a:cubicBezTo>
                    <a:pt x="134" y="72"/>
                    <a:pt x="134" y="72"/>
                    <a:pt x="134" y="71"/>
                  </a:cubicBezTo>
                  <a:cubicBezTo>
                    <a:pt x="134" y="71"/>
                    <a:pt x="135" y="71"/>
                    <a:pt x="135" y="71"/>
                  </a:cubicBezTo>
                  <a:cubicBezTo>
                    <a:pt x="135" y="71"/>
                    <a:pt x="135" y="71"/>
                    <a:pt x="136" y="71"/>
                  </a:cubicBezTo>
                  <a:cubicBezTo>
                    <a:pt x="136" y="71"/>
                    <a:pt x="136" y="71"/>
                    <a:pt x="137" y="71"/>
                  </a:cubicBezTo>
                  <a:cubicBezTo>
                    <a:pt x="137" y="71"/>
                    <a:pt x="138" y="71"/>
                    <a:pt x="138" y="71"/>
                  </a:cubicBezTo>
                  <a:cubicBezTo>
                    <a:pt x="139" y="71"/>
                    <a:pt x="139" y="72"/>
                    <a:pt x="139" y="72"/>
                  </a:cubicBezTo>
                  <a:cubicBezTo>
                    <a:pt x="139" y="72"/>
                    <a:pt x="140" y="72"/>
                    <a:pt x="140" y="73"/>
                  </a:cubicBezTo>
                  <a:cubicBezTo>
                    <a:pt x="140" y="73"/>
                    <a:pt x="140" y="73"/>
                    <a:pt x="140" y="74"/>
                  </a:cubicBezTo>
                  <a:cubicBezTo>
                    <a:pt x="140" y="74"/>
                    <a:pt x="140" y="74"/>
                    <a:pt x="140" y="75"/>
                  </a:cubicBezTo>
                  <a:cubicBezTo>
                    <a:pt x="140" y="76"/>
                    <a:pt x="141" y="76"/>
                    <a:pt x="140" y="77"/>
                  </a:cubicBezTo>
                  <a:cubicBezTo>
                    <a:pt x="140" y="77"/>
                    <a:pt x="140" y="78"/>
                    <a:pt x="140" y="79"/>
                  </a:cubicBezTo>
                  <a:cubicBezTo>
                    <a:pt x="139" y="79"/>
                    <a:pt x="138" y="79"/>
                    <a:pt x="138" y="79"/>
                  </a:cubicBezTo>
                  <a:cubicBezTo>
                    <a:pt x="137" y="79"/>
                    <a:pt x="137" y="80"/>
                    <a:pt x="136" y="80"/>
                  </a:cubicBezTo>
                  <a:cubicBezTo>
                    <a:pt x="135" y="80"/>
                    <a:pt x="135" y="81"/>
                    <a:pt x="134" y="81"/>
                  </a:cubicBezTo>
                  <a:cubicBezTo>
                    <a:pt x="134" y="81"/>
                    <a:pt x="133" y="82"/>
                    <a:pt x="132" y="82"/>
                  </a:cubicBezTo>
                  <a:cubicBezTo>
                    <a:pt x="132" y="82"/>
                    <a:pt x="132" y="82"/>
                    <a:pt x="131" y="83"/>
                  </a:cubicBezTo>
                  <a:cubicBezTo>
                    <a:pt x="130" y="83"/>
                    <a:pt x="130" y="84"/>
                    <a:pt x="129" y="84"/>
                  </a:cubicBezTo>
                  <a:cubicBezTo>
                    <a:pt x="129" y="84"/>
                    <a:pt x="129" y="83"/>
                    <a:pt x="128" y="84"/>
                  </a:cubicBezTo>
                  <a:cubicBezTo>
                    <a:pt x="128" y="85"/>
                    <a:pt x="128" y="85"/>
                    <a:pt x="127" y="85"/>
                  </a:cubicBezTo>
                  <a:cubicBezTo>
                    <a:pt x="127" y="85"/>
                    <a:pt x="127" y="85"/>
                    <a:pt x="127" y="85"/>
                  </a:cubicBezTo>
                  <a:cubicBezTo>
                    <a:pt x="127" y="86"/>
                    <a:pt x="126" y="86"/>
                    <a:pt x="127" y="86"/>
                  </a:cubicBezTo>
                  <a:cubicBezTo>
                    <a:pt x="127" y="86"/>
                    <a:pt x="127" y="86"/>
                    <a:pt x="128" y="86"/>
                  </a:cubicBezTo>
                  <a:cubicBezTo>
                    <a:pt x="128" y="87"/>
                    <a:pt x="129" y="87"/>
                    <a:pt x="129" y="87"/>
                  </a:cubicBezTo>
                  <a:cubicBezTo>
                    <a:pt x="130" y="87"/>
                    <a:pt x="130" y="86"/>
                    <a:pt x="131" y="86"/>
                  </a:cubicBezTo>
                  <a:cubicBezTo>
                    <a:pt x="131" y="86"/>
                    <a:pt x="132" y="86"/>
                    <a:pt x="132" y="86"/>
                  </a:cubicBezTo>
                  <a:cubicBezTo>
                    <a:pt x="132" y="85"/>
                    <a:pt x="133" y="85"/>
                    <a:pt x="133" y="85"/>
                  </a:cubicBezTo>
                  <a:cubicBezTo>
                    <a:pt x="133" y="85"/>
                    <a:pt x="133" y="85"/>
                    <a:pt x="134" y="85"/>
                  </a:cubicBezTo>
                  <a:cubicBezTo>
                    <a:pt x="134" y="85"/>
                    <a:pt x="134" y="86"/>
                    <a:pt x="135" y="86"/>
                  </a:cubicBezTo>
                  <a:cubicBezTo>
                    <a:pt x="136" y="86"/>
                    <a:pt x="135" y="86"/>
                    <a:pt x="136" y="87"/>
                  </a:cubicBezTo>
                  <a:cubicBezTo>
                    <a:pt x="136" y="87"/>
                    <a:pt x="136" y="87"/>
                    <a:pt x="136" y="87"/>
                  </a:cubicBezTo>
                  <a:cubicBezTo>
                    <a:pt x="136" y="88"/>
                    <a:pt x="137" y="88"/>
                    <a:pt x="136" y="88"/>
                  </a:cubicBezTo>
                  <a:cubicBezTo>
                    <a:pt x="136" y="88"/>
                    <a:pt x="136" y="89"/>
                    <a:pt x="136" y="89"/>
                  </a:cubicBezTo>
                  <a:cubicBezTo>
                    <a:pt x="136" y="90"/>
                    <a:pt x="135" y="90"/>
                    <a:pt x="135" y="90"/>
                  </a:cubicBezTo>
                  <a:cubicBezTo>
                    <a:pt x="135" y="91"/>
                    <a:pt x="135" y="91"/>
                    <a:pt x="134" y="91"/>
                  </a:cubicBezTo>
                  <a:cubicBezTo>
                    <a:pt x="134" y="91"/>
                    <a:pt x="133" y="91"/>
                    <a:pt x="132" y="91"/>
                  </a:cubicBezTo>
                  <a:cubicBezTo>
                    <a:pt x="132" y="91"/>
                    <a:pt x="131" y="90"/>
                    <a:pt x="130" y="90"/>
                  </a:cubicBezTo>
                  <a:cubicBezTo>
                    <a:pt x="129" y="90"/>
                    <a:pt x="129" y="90"/>
                    <a:pt x="128" y="90"/>
                  </a:cubicBezTo>
                  <a:cubicBezTo>
                    <a:pt x="128" y="90"/>
                    <a:pt x="127" y="90"/>
                    <a:pt x="126" y="91"/>
                  </a:cubicBezTo>
                  <a:cubicBezTo>
                    <a:pt x="126" y="91"/>
                    <a:pt x="125" y="91"/>
                    <a:pt x="124" y="91"/>
                  </a:cubicBezTo>
                  <a:cubicBezTo>
                    <a:pt x="124" y="91"/>
                    <a:pt x="124" y="91"/>
                    <a:pt x="123" y="91"/>
                  </a:cubicBezTo>
                  <a:cubicBezTo>
                    <a:pt x="122" y="91"/>
                    <a:pt x="122" y="91"/>
                    <a:pt x="121" y="92"/>
                  </a:cubicBezTo>
                  <a:cubicBezTo>
                    <a:pt x="121" y="92"/>
                    <a:pt x="119" y="92"/>
                    <a:pt x="119" y="92"/>
                  </a:cubicBezTo>
                  <a:cubicBezTo>
                    <a:pt x="118" y="93"/>
                    <a:pt x="118" y="93"/>
                    <a:pt x="117" y="93"/>
                  </a:cubicBezTo>
                  <a:cubicBezTo>
                    <a:pt x="116" y="93"/>
                    <a:pt x="116" y="94"/>
                    <a:pt x="116" y="94"/>
                  </a:cubicBezTo>
                  <a:cubicBezTo>
                    <a:pt x="116" y="94"/>
                    <a:pt x="115" y="94"/>
                    <a:pt x="115" y="95"/>
                  </a:cubicBezTo>
                  <a:cubicBezTo>
                    <a:pt x="114" y="95"/>
                    <a:pt x="114" y="96"/>
                    <a:pt x="113" y="96"/>
                  </a:cubicBezTo>
                  <a:cubicBezTo>
                    <a:pt x="113" y="96"/>
                    <a:pt x="113" y="96"/>
                    <a:pt x="113" y="96"/>
                  </a:cubicBezTo>
                  <a:cubicBezTo>
                    <a:pt x="112" y="96"/>
                    <a:pt x="111" y="96"/>
                    <a:pt x="111" y="96"/>
                  </a:cubicBezTo>
                  <a:cubicBezTo>
                    <a:pt x="111" y="96"/>
                    <a:pt x="110" y="96"/>
                    <a:pt x="110" y="96"/>
                  </a:cubicBezTo>
                  <a:cubicBezTo>
                    <a:pt x="109" y="96"/>
                    <a:pt x="109" y="95"/>
                    <a:pt x="109" y="95"/>
                  </a:cubicBezTo>
                  <a:cubicBezTo>
                    <a:pt x="108" y="95"/>
                    <a:pt x="107" y="95"/>
                    <a:pt x="107" y="95"/>
                  </a:cubicBezTo>
                  <a:cubicBezTo>
                    <a:pt x="106" y="94"/>
                    <a:pt x="106" y="94"/>
                    <a:pt x="105" y="93"/>
                  </a:cubicBezTo>
                  <a:cubicBezTo>
                    <a:pt x="105" y="93"/>
                    <a:pt x="104" y="93"/>
                    <a:pt x="104" y="93"/>
                  </a:cubicBezTo>
                  <a:cubicBezTo>
                    <a:pt x="104" y="92"/>
                    <a:pt x="103" y="92"/>
                    <a:pt x="103" y="92"/>
                  </a:cubicBezTo>
                  <a:cubicBezTo>
                    <a:pt x="103" y="91"/>
                    <a:pt x="103" y="91"/>
                    <a:pt x="103" y="90"/>
                  </a:cubicBezTo>
                  <a:cubicBezTo>
                    <a:pt x="103" y="90"/>
                    <a:pt x="103" y="90"/>
                    <a:pt x="103" y="89"/>
                  </a:cubicBezTo>
                  <a:cubicBezTo>
                    <a:pt x="103" y="89"/>
                    <a:pt x="103" y="89"/>
                    <a:pt x="103" y="88"/>
                  </a:cubicBezTo>
                  <a:cubicBezTo>
                    <a:pt x="103" y="88"/>
                    <a:pt x="103" y="88"/>
                    <a:pt x="103" y="88"/>
                  </a:cubicBezTo>
                  <a:cubicBezTo>
                    <a:pt x="103" y="87"/>
                    <a:pt x="103" y="86"/>
                    <a:pt x="104" y="86"/>
                  </a:cubicBezTo>
                  <a:cubicBezTo>
                    <a:pt x="105" y="86"/>
                    <a:pt x="106" y="86"/>
                    <a:pt x="106" y="86"/>
                  </a:cubicBezTo>
                  <a:cubicBezTo>
                    <a:pt x="107" y="87"/>
                    <a:pt x="107" y="86"/>
                    <a:pt x="108" y="87"/>
                  </a:cubicBezTo>
                  <a:cubicBezTo>
                    <a:pt x="108" y="87"/>
                    <a:pt x="108" y="87"/>
                    <a:pt x="109" y="87"/>
                  </a:cubicBezTo>
                  <a:cubicBezTo>
                    <a:pt x="110" y="87"/>
                    <a:pt x="111" y="87"/>
                    <a:pt x="112" y="87"/>
                  </a:cubicBezTo>
                  <a:cubicBezTo>
                    <a:pt x="113" y="87"/>
                    <a:pt x="113" y="87"/>
                    <a:pt x="114" y="87"/>
                  </a:cubicBezTo>
                  <a:cubicBezTo>
                    <a:pt x="115" y="87"/>
                    <a:pt x="116" y="87"/>
                    <a:pt x="116" y="87"/>
                  </a:cubicBezTo>
                  <a:cubicBezTo>
                    <a:pt x="117" y="86"/>
                    <a:pt x="118" y="85"/>
                    <a:pt x="119" y="85"/>
                  </a:cubicBezTo>
                  <a:cubicBezTo>
                    <a:pt x="119" y="85"/>
                    <a:pt x="120" y="85"/>
                    <a:pt x="120" y="84"/>
                  </a:cubicBezTo>
                  <a:cubicBezTo>
                    <a:pt x="121" y="84"/>
                    <a:pt x="122" y="83"/>
                    <a:pt x="123" y="83"/>
                  </a:cubicBezTo>
                  <a:cubicBezTo>
                    <a:pt x="123" y="83"/>
                    <a:pt x="124" y="82"/>
                    <a:pt x="124" y="82"/>
                  </a:cubicBezTo>
                  <a:cubicBezTo>
                    <a:pt x="124" y="81"/>
                    <a:pt x="125" y="81"/>
                    <a:pt x="125" y="81"/>
                  </a:cubicBezTo>
                  <a:cubicBezTo>
                    <a:pt x="126" y="80"/>
                    <a:pt x="127" y="80"/>
                    <a:pt x="127" y="79"/>
                  </a:cubicBezTo>
                  <a:cubicBezTo>
                    <a:pt x="128" y="79"/>
                    <a:pt x="128" y="79"/>
                    <a:pt x="129" y="79"/>
                  </a:cubicBezTo>
                  <a:cubicBezTo>
                    <a:pt x="129" y="78"/>
                    <a:pt x="129" y="78"/>
                    <a:pt x="130" y="78"/>
                  </a:cubicBezTo>
                  <a:cubicBezTo>
                    <a:pt x="130" y="78"/>
                    <a:pt x="130" y="77"/>
                    <a:pt x="130" y="77"/>
                  </a:cubicBezTo>
                  <a:cubicBezTo>
                    <a:pt x="131" y="77"/>
                    <a:pt x="131" y="76"/>
                    <a:pt x="131" y="76"/>
                  </a:cubicBezTo>
                  <a:cubicBezTo>
                    <a:pt x="130" y="76"/>
                    <a:pt x="130" y="77"/>
                    <a:pt x="129" y="77"/>
                  </a:cubicBezTo>
                  <a:cubicBezTo>
                    <a:pt x="129" y="77"/>
                    <a:pt x="129" y="76"/>
                    <a:pt x="128" y="77"/>
                  </a:cubicBezTo>
                  <a:cubicBezTo>
                    <a:pt x="127" y="78"/>
                    <a:pt x="127" y="78"/>
                    <a:pt x="126" y="78"/>
                  </a:cubicBezTo>
                  <a:cubicBezTo>
                    <a:pt x="125" y="78"/>
                    <a:pt x="125" y="79"/>
                    <a:pt x="124" y="79"/>
                  </a:cubicBezTo>
                  <a:cubicBezTo>
                    <a:pt x="123" y="79"/>
                    <a:pt x="122" y="79"/>
                    <a:pt x="121" y="78"/>
                  </a:cubicBezTo>
                  <a:cubicBezTo>
                    <a:pt x="120" y="78"/>
                    <a:pt x="120" y="78"/>
                    <a:pt x="120" y="77"/>
                  </a:cubicBezTo>
                  <a:cubicBezTo>
                    <a:pt x="119" y="77"/>
                    <a:pt x="119" y="77"/>
                    <a:pt x="119" y="76"/>
                  </a:cubicBezTo>
                  <a:cubicBezTo>
                    <a:pt x="118" y="76"/>
                    <a:pt x="118" y="75"/>
                    <a:pt x="118" y="75"/>
                  </a:cubicBezTo>
                  <a:cubicBezTo>
                    <a:pt x="117" y="74"/>
                    <a:pt x="117" y="74"/>
                    <a:pt x="117" y="73"/>
                  </a:cubicBezTo>
                  <a:cubicBezTo>
                    <a:pt x="117" y="72"/>
                    <a:pt x="117" y="72"/>
                    <a:pt x="117" y="72"/>
                  </a:cubicBezTo>
                  <a:close/>
                  <a:moveTo>
                    <a:pt x="184" y="64"/>
                  </a:moveTo>
                  <a:cubicBezTo>
                    <a:pt x="185" y="64"/>
                    <a:pt x="185" y="64"/>
                    <a:pt x="185" y="63"/>
                  </a:cubicBezTo>
                  <a:cubicBezTo>
                    <a:pt x="185" y="63"/>
                    <a:pt x="185" y="63"/>
                    <a:pt x="185" y="63"/>
                  </a:cubicBezTo>
                  <a:cubicBezTo>
                    <a:pt x="185" y="62"/>
                    <a:pt x="185" y="62"/>
                    <a:pt x="186" y="62"/>
                  </a:cubicBezTo>
                  <a:cubicBezTo>
                    <a:pt x="186" y="61"/>
                    <a:pt x="186" y="61"/>
                    <a:pt x="186" y="61"/>
                  </a:cubicBezTo>
                  <a:cubicBezTo>
                    <a:pt x="186" y="61"/>
                    <a:pt x="186" y="61"/>
                    <a:pt x="187" y="60"/>
                  </a:cubicBezTo>
                  <a:cubicBezTo>
                    <a:pt x="187" y="60"/>
                    <a:pt x="187" y="60"/>
                    <a:pt x="187" y="60"/>
                  </a:cubicBezTo>
                  <a:cubicBezTo>
                    <a:pt x="187" y="61"/>
                    <a:pt x="187" y="61"/>
                    <a:pt x="187" y="61"/>
                  </a:cubicBezTo>
                  <a:cubicBezTo>
                    <a:pt x="187" y="61"/>
                    <a:pt x="187" y="61"/>
                    <a:pt x="187" y="62"/>
                  </a:cubicBezTo>
                  <a:cubicBezTo>
                    <a:pt x="187" y="62"/>
                    <a:pt x="187" y="62"/>
                    <a:pt x="187" y="62"/>
                  </a:cubicBezTo>
                  <a:cubicBezTo>
                    <a:pt x="187" y="63"/>
                    <a:pt x="187" y="63"/>
                    <a:pt x="187" y="63"/>
                  </a:cubicBezTo>
                  <a:cubicBezTo>
                    <a:pt x="187" y="64"/>
                    <a:pt x="186" y="64"/>
                    <a:pt x="186" y="64"/>
                  </a:cubicBezTo>
                  <a:cubicBezTo>
                    <a:pt x="186" y="64"/>
                    <a:pt x="186" y="64"/>
                    <a:pt x="186" y="65"/>
                  </a:cubicBezTo>
                  <a:cubicBezTo>
                    <a:pt x="186" y="65"/>
                    <a:pt x="186" y="65"/>
                    <a:pt x="185" y="65"/>
                  </a:cubicBezTo>
                  <a:cubicBezTo>
                    <a:pt x="185" y="65"/>
                    <a:pt x="185" y="65"/>
                    <a:pt x="185" y="65"/>
                  </a:cubicBezTo>
                  <a:cubicBezTo>
                    <a:pt x="185" y="65"/>
                    <a:pt x="184" y="64"/>
                    <a:pt x="184" y="64"/>
                  </a:cubicBezTo>
                  <a:close/>
                  <a:moveTo>
                    <a:pt x="180" y="66"/>
                  </a:moveTo>
                  <a:cubicBezTo>
                    <a:pt x="181" y="66"/>
                    <a:pt x="180" y="66"/>
                    <a:pt x="181" y="66"/>
                  </a:cubicBezTo>
                  <a:cubicBezTo>
                    <a:pt x="181" y="66"/>
                    <a:pt x="181" y="67"/>
                    <a:pt x="182" y="67"/>
                  </a:cubicBezTo>
                  <a:cubicBezTo>
                    <a:pt x="182" y="67"/>
                    <a:pt x="182" y="67"/>
                    <a:pt x="182" y="67"/>
                  </a:cubicBezTo>
                  <a:cubicBezTo>
                    <a:pt x="183" y="67"/>
                    <a:pt x="183" y="67"/>
                    <a:pt x="183" y="67"/>
                  </a:cubicBezTo>
                  <a:cubicBezTo>
                    <a:pt x="183" y="67"/>
                    <a:pt x="184" y="67"/>
                    <a:pt x="184" y="67"/>
                  </a:cubicBezTo>
                  <a:cubicBezTo>
                    <a:pt x="184" y="68"/>
                    <a:pt x="184" y="68"/>
                    <a:pt x="183" y="68"/>
                  </a:cubicBezTo>
                  <a:cubicBezTo>
                    <a:pt x="183" y="69"/>
                    <a:pt x="183" y="69"/>
                    <a:pt x="183" y="69"/>
                  </a:cubicBezTo>
                  <a:cubicBezTo>
                    <a:pt x="182" y="69"/>
                    <a:pt x="182" y="69"/>
                    <a:pt x="182" y="70"/>
                  </a:cubicBezTo>
                  <a:cubicBezTo>
                    <a:pt x="181" y="70"/>
                    <a:pt x="181" y="70"/>
                    <a:pt x="181" y="70"/>
                  </a:cubicBezTo>
                  <a:cubicBezTo>
                    <a:pt x="181" y="71"/>
                    <a:pt x="181" y="71"/>
                    <a:pt x="181" y="71"/>
                  </a:cubicBezTo>
                  <a:cubicBezTo>
                    <a:pt x="180" y="71"/>
                    <a:pt x="180" y="71"/>
                    <a:pt x="180" y="70"/>
                  </a:cubicBezTo>
                  <a:cubicBezTo>
                    <a:pt x="180" y="70"/>
                    <a:pt x="180" y="70"/>
                    <a:pt x="180" y="69"/>
                  </a:cubicBezTo>
                  <a:cubicBezTo>
                    <a:pt x="180" y="69"/>
                    <a:pt x="180" y="69"/>
                    <a:pt x="180" y="68"/>
                  </a:cubicBezTo>
                  <a:cubicBezTo>
                    <a:pt x="180" y="68"/>
                    <a:pt x="180" y="68"/>
                    <a:pt x="180" y="67"/>
                  </a:cubicBezTo>
                  <a:cubicBezTo>
                    <a:pt x="180" y="67"/>
                    <a:pt x="180" y="67"/>
                    <a:pt x="180" y="66"/>
                  </a:cubicBezTo>
                  <a:cubicBezTo>
                    <a:pt x="180" y="66"/>
                    <a:pt x="180" y="66"/>
                    <a:pt x="180" y="66"/>
                  </a:cubicBezTo>
                  <a:close/>
                  <a:moveTo>
                    <a:pt x="190" y="91"/>
                  </a:moveTo>
                  <a:cubicBezTo>
                    <a:pt x="191" y="91"/>
                    <a:pt x="192" y="91"/>
                    <a:pt x="193" y="90"/>
                  </a:cubicBezTo>
                  <a:cubicBezTo>
                    <a:pt x="194" y="90"/>
                    <a:pt x="194" y="90"/>
                    <a:pt x="195" y="90"/>
                  </a:cubicBezTo>
                  <a:cubicBezTo>
                    <a:pt x="196" y="90"/>
                    <a:pt x="197" y="90"/>
                    <a:pt x="197" y="91"/>
                  </a:cubicBezTo>
                  <a:cubicBezTo>
                    <a:pt x="198" y="91"/>
                    <a:pt x="198" y="92"/>
                    <a:pt x="199" y="93"/>
                  </a:cubicBezTo>
                  <a:cubicBezTo>
                    <a:pt x="199" y="95"/>
                    <a:pt x="199" y="95"/>
                    <a:pt x="199" y="96"/>
                  </a:cubicBezTo>
                  <a:cubicBezTo>
                    <a:pt x="199" y="96"/>
                    <a:pt x="199" y="97"/>
                    <a:pt x="199" y="97"/>
                  </a:cubicBezTo>
                  <a:cubicBezTo>
                    <a:pt x="198" y="98"/>
                    <a:pt x="199" y="98"/>
                    <a:pt x="198" y="98"/>
                  </a:cubicBezTo>
                  <a:cubicBezTo>
                    <a:pt x="197" y="98"/>
                    <a:pt x="198" y="98"/>
                    <a:pt x="197" y="98"/>
                  </a:cubicBezTo>
                  <a:cubicBezTo>
                    <a:pt x="195" y="99"/>
                    <a:pt x="195" y="99"/>
                    <a:pt x="195" y="99"/>
                  </a:cubicBezTo>
                  <a:cubicBezTo>
                    <a:pt x="195" y="99"/>
                    <a:pt x="195" y="100"/>
                    <a:pt x="194" y="99"/>
                  </a:cubicBezTo>
                  <a:cubicBezTo>
                    <a:pt x="193" y="99"/>
                    <a:pt x="193" y="98"/>
                    <a:pt x="193" y="98"/>
                  </a:cubicBezTo>
                  <a:cubicBezTo>
                    <a:pt x="193" y="98"/>
                    <a:pt x="194" y="98"/>
                    <a:pt x="194" y="97"/>
                  </a:cubicBezTo>
                  <a:cubicBezTo>
                    <a:pt x="193" y="96"/>
                    <a:pt x="193" y="95"/>
                    <a:pt x="193" y="94"/>
                  </a:cubicBezTo>
                  <a:cubicBezTo>
                    <a:pt x="193" y="94"/>
                    <a:pt x="192" y="93"/>
                    <a:pt x="191" y="93"/>
                  </a:cubicBezTo>
                  <a:cubicBezTo>
                    <a:pt x="191" y="92"/>
                    <a:pt x="190" y="92"/>
                    <a:pt x="190" y="92"/>
                  </a:cubicBezTo>
                  <a:cubicBezTo>
                    <a:pt x="190" y="91"/>
                    <a:pt x="190" y="91"/>
                    <a:pt x="190" y="91"/>
                  </a:cubicBezTo>
                  <a:close/>
                  <a:moveTo>
                    <a:pt x="170" y="68"/>
                  </a:moveTo>
                  <a:cubicBezTo>
                    <a:pt x="170" y="68"/>
                    <a:pt x="171" y="68"/>
                    <a:pt x="171" y="68"/>
                  </a:cubicBezTo>
                  <a:cubicBezTo>
                    <a:pt x="171" y="68"/>
                    <a:pt x="171" y="69"/>
                    <a:pt x="172" y="69"/>
                  </a:cubicBezTo>
                  <a:cubicBezTo>
                    <a:pt x="172" y="69"/>
                    <a:pt x="172" y="69"/>
                    <a:pt x="173" y="69"/>
                  </a:cubicBezTo>
                  <a:cubicBezTo>
                    <a:pt x="173" y="69"/>
                    <a:pt x="173" y="69"/>
                    <a:pt x="173" y="69"/>
                  </a:cubicBezTo>
                  <a:cubicBezTo>
                    <a:pt x="173" y="69"/>
                    <a:pt x="173" y="69"/>
                    <a:pt x="174" y="68"/>
                  </a:cubicBezTo>
                  <a:cubicBezTo>
                    <a:pt x="174" y="68"/>
                    <a:pt x="174" y="68"/>
                    <a:pt x="174" y="68"/>
                  </a:cubicBezTo>
                  <a:cubicBezTo>
                    <a:pt x="174" y="68"/>
                    <a:pt x="175" y="67"/>
                    <a:pt x="175" y="67"/>
                  </a:cubicBezTo>
                  <a:cubicBezTo>
                    <a:pt x="175" y="67"/>
                    <a:pt x="176" y="67"/>
                    <a:pt x="176" y="67"/>
                  </a:cubicBezTo>
                  <a:cubicBezTo>
                    <a:pt x="176" y="66"/>
                    <a:pt x="176" y="65"/>
                    <a:pt x="176" y="65"/>
                  </a:cubicBezTo>
                  <a:cubicBezTo>
                    <a:pt x="176" y="65"/>
                    <a:pt x="176" y="64"/>
                    <a:pt x="176" y="63"/>
                  </a:cubicBezTo>
                  <a:cubicBezTo>
                    <a:pt x="176" y="62"/>
                    <a:pt x="175" y="61"/>
                    <a:pt x="175" y="61"/>
                  </a:cubicBezTo>
                  <a:cubicBezTo>
                    <a:pt x="175" y="61"/>
                    <a:pt x="175" y="60"/>
                    <a:pt x="175" y="59"/>
                  </a:cubicBezTo>
                  <a:cubicBezTo>
                    <a:pt x="174" y="58"/>
                    <a:pt x="174" y="58"/>
                    <a:pt x="174" y="57"/>
                  </a:cubicBezTo>
                  <a:cubicBezTo>
                    <a:pt x="174" y="57"/>
                    <a:pt x="174" y="56"/>
                    <a:pt x="174" y="56"/>
                  </a:cubicBezTo>
                  <a:cubicBezTo>
                    <a:pt x="174" y="56"/>
                    <a:pt x="175" y="55"/>
                    <a:pt x="176" y="55"/>
                  </a:cubicBezTo>
                  <a:cubicBezTo>
                    <a:pt x="176" y="55"/>
                    <a:pt x="176" y="55"/>
                    <a:pt x="177" y="55"/>
                  </a:cubicBezTo>
                  <a:cubicBezTo>
                    <a:pt x="178" y="55"/>
                    <a:pt x="178" y="55"/>
                    <a:pt x="178" y="56"/>
                  </a:cubicBezTo>
                  <a:cubicBezTo>
                    <a:pt x="179" y="56"/>
                    <a:pt x="179" y="56"/>
                    <a:pt x="180" y="56"/>
                  </a:cubicBezTo>
                  <a:cubicBezTo>
                    <a:pt x="181" y="57"/>
                    <a:pt x="181" y="58"/>
                    <a:pt x="181" y="58"/>
                  </a:cubicBezTo>
                  <a:cubicBezTo>
                    <a:pt x="181" y="59"/>
                    <a:pt x="181" y="60"/>
                    <a:pt x="181" y="60"/>
                  </a:cubicBezTo>
                  <a:cubicBezTo>
                    <a:pt x="181" y="61"/>
                    <a:pt x="181" y="61"/>
                    <a:pt x="181" y="62"/>
                  </a:cubicBezTo>
                  <a:cubicBezTo>
                    <a:pt x="180" y="62"/>
                    <a:pt x="181" y="62"/>
                    <a:pt x="181" y="63"/>
                  </a:cubicBezTo>
                  <a:cubicBezTo>
                    <a:pt x="181" y="63"/>
                    <a:pt x="181" y="63"/>
                    <a:pt x="181" y="63"/>
                  </a:cubicBezTo>
                  <a:cubicBezTo>
                    <a:pt x="181" y="63"/>
                    <a:pt x="181" y="64"/>
                    <a:pt x="182" y="63"/>
                  </a:cubicBezTo>
                  <a:cubicBezTo>
                    <a:pt x="183" y="63"/>
                    <a:pt x="183" y="63"/>
                    <a:pt x="183" y="63"/>
                  </a:cubicBezTo>
                  <a:cubicBezTo>
                    <a:pt x="183" y="62"/>
                    <a:pt x="184" y="62"/>
                    <a:pt x="184" y="62"/>
                  </a:cubicBezTo>
                  <a:cubicBezTo>
                    <a:pt x="184" y="62"/>
                    <a:pt x="184" y="61"/>
                    <a:pt x="185" y="60"/>
                  </a:cubicBezTo>
                  <a:cubicBezTo>
                    <a:pt x="186" y="60"/>
                    <a:pt x="186" y="59"/>
                    <a:pt x="186" y="59"/>
                  </a:cubicBezTo>
                  <a:cubicBezTo>
                    <a:pt x="186" y="59"/>
                    <a:pt x="186" y="58"/>
                    <a:pt x="186" y="58"/>
                  </a:cubicBezTo>
                  <a:cubicBezTo>
                    <a:pt x="187" y="58"/>
                    <a:pt x="187" y="56"/>
                    <a:pt x="188" y="56"/>
                  </a:cubicBezTo>
                  <a:cubicBezTo>
                    <a:pt x="189" y="56"/>
                    <a:pt x="189" y="56"/>
                    <a:pt x="190" y="55"/>
                  </a:cubicBezTo>
                  <a:cubicBezTo>
                    <a:pt x="191" y="55"/>
                    <a:pt x="191" y="56"/>
                    <a:pt x="192" y="56"/>
                  </a:cubicBezTo>
                  <a:cubicBezTo>
                    <a:pt x="192" y="56"/>
                    <a:pt x="193" y="56"/>
                    <a:pt x="193" y="57"/>
                  </a:cubicBezTo>
                  <a:cubicBezTo>
                    <a:pt x="193" y="58"/>
                    <a:pt x="193" y="59"/>
                    <a:pt x="193" y="59"/>
                  </a:cubicBezTo>
                  <a:cubicBezTo>
                    <a:pt x="193" y="60"/>
                    <a:pt x="194" y="60"/>
                    <a:pt x="193" y="61"/>
                  </a:cubicBezTo>
                  <a:cubicBezTo>
                    <a:pt x="193" y="61"/>
                    <a:pt x="192" y="62"/>
                    <a:pt x="192" y="62"/>
                  </a:cubicBezTo>
                  <a:cubicBezTo>
                    <a:pt x="191" y="63"/>
                    <a:pt x="191" y="62"/>
                    <a:pt x="191" y="63"/>
                  </a:cubicBezTo>
                  <a:cubicBezTo>
                    <a:pt x="190" y="63"/>
                    <a:pt x="190" y="64"/>
                    <a:pt x="190" y="64"/>
                  </a:cubicBezTo>
                  <a:cubicBezTo>
                    <a:pt x="189" y="64"/>
                    <a:pt x="189" y="65"/>
                    <a:pt x="189" y="65"/>
                  </a:cubicBezTo>
                  <a:cubicBezTo>
                    <a:pt x="189" y="66"/>
                    <a:pt x="189" y="66"/>
                    <a:pt x="189" y="66"/>
                  </a:cubicBezTo>
                  <a:cubicBezTo>
                    <a:pt x="190" y="66"/>
                    <a:pt x="190" y="66"/>
                    <a:pt x="190" y="66"/>
                  </a:cubicBezTo>
                  <a:cubicBezTo>
                    <a:pt x="191" y="65"/>
                    <a:pt x="191" y="65"/>
                    <a:pt x="191" y="65"/>
                  </a:cubicBezTo>
                  <a:cubicBezTo>
                    <a:pt x="192" y="64"/>
                    <a:pt x="192" y="64"/>
                    <a:pt x="193" y="64"/>
                  </a:cubicBezTo>
                  <a:cubicBezTo>
                    <a:pt x="193" y="64"/>
                    <a:pt x="193" y="64"/>
                    <a:pt x="194" y="63"/>
                  </a:cubicBezTo>
                  <a:cubicBezTo>
                    <a:pt x="194" y="63"/>
                    <a:pt x="194" y="62"/>
                    <a:pt x="195" y="62"/>
                  </a:cubicBezTo>
                  <a:cubicBezTo>
                    <a:pt x="196" y="62"/>
                    <a:pt x="195" y="62"/>
                    <a:pt x="196" y="61"/>
                  </a:cubicBezTo>
                  <a:cubicBezTo>
                    <a:pt x="197" y="61"/>
                    <a:pt x="197" y="61"/>
                    <a:pt x="198" y="61"/>
                  </a:cubicBezTo>
                  <a:cubicBezTo>
                    <a:pt x="198" y="61"/>
                    <a:pt x="199" y="61"/>
                    <a:pt x="199" y="61"/>
                  </a:cubicBezTo>
                  <a:cubicBezTo>
                    <a:pt x="199" y="62"/>
                    <a:pt x="199" y="62"/>
                    <a:pt x="200" y="62"/>
                  </a:cubicBezTo>
                  <a:cubicBezTo>
                    <a:pt x="200" y="62"/>
                    <a:pt x="200" y="62"/>
                    <a:pt x="200" y="63"/>
                  </a:cubicBezTo>
                  <a:cubicBezTo>
                    <a:pt x="200" y="63"/>
                    <a:pt x="200" y="64"/>
                    <a:pt x="200" y="64"/>
                  </a:cubicBezTo>
                  <a:cubicBezTo>
                    <a:pt x="200" y="64"/>
                    <a:pt x="200" y="65"/>
                    <a:pt x="200" y="65"/>
                  </a:cubicBezTo>
                  <a:cubicBezTo>
                    <a:pt x="200" y="66"/>
                    <a:pt x="199" y="66"/>
                    <a:pt x="199" y="66"/>
                  </a:cubicBezTo>
                  <a:cubicBezTo>
                    <a:pt x="198" y="66"/>
                    <a:pt x="197" y="67"/>
                    <a:pt x="197" y="67"/>
                  </a:cubicBezTo>
                  <a:cubicBezTo>
                    <a:pt x="196" y="67"/>
                    <a:pt x="196" y="67"/>
                    <a:pt x="195" y="67"/>
                  </a:cubicBezTo>
                  <a:cubicBezTo>
                    <a:pt x="194" y="68"/>
                    <a:pt x="194" y="68"/>
                    <a:pt x="193" y="68"/>
                  </a:cubicBezTo>
                  <a:cubicBezTo>
                    <a:pt x="193" y="68"/>
                    <a:pt x="193" y="68"/>
                    <a:pt x="192" y="68"/>
                  </a:cubicBezTo>
                  <a:cubicBezTo>
                    <a:pt x="191" y="68"/>
                    <a:pt x="191" y="68"/>
                    <a:pt x="191" y="68"/>
                  </a:cubicBezTo>
                  <a:cubicBezTo>
                    <a:pt x="190" y="68"/>
                    <a:pt x="190" y="68"/>
                    <a:pt x="189" y="69"/>
                  </a:cubicBezTo>
                  <a:cubicBezTo>
                    <a:pt x="189" y="69"/>
                    <a:pt x="188" y="69"/>
                    <a:pt x="187" y="69"/>
                  </a:cubicBezTo>
                  <a:cubicBezTo>
                    <a:pt x="187" y="69"/>
                    <a:pt x="186" y="70"/>
                    <a:pt x="186" y="70"/>
                  </a:cubicBezTo>
                  <a:cubicBezTo>
                    <a:pt x="185" y="70"/>
                    <a:pt x="185" y="71"/>
                    <a:pt x="185" y="71"/>
                  </a:cubicBezTo>
                  <a:cubicBezTo>
                    <a:pt x="184" y="71"/>
                    <a:pt x="183" y="72"/>
                    <a:pt x="183" y="72"/>
                  </a:cubicBezTo>
                  <a:cubicBezTo>
                    <a:pt x="183" y="72"/>
                    <a:pt x="182" y="73"/>
                    <a:pt x="182" y="73"/>
                  </a:cubicBezTo>
                  <a:cubicBezTo>
                    <a:pt x="181" y="73"/>
                    <a:pt x="181" y="74"/>
                    <a:pt x="180" y="74"/>
                  </a:cubicBezTo>
                  <a:cubicBezTo>
                    <a:pt x="180" y="74"/>
                    <a:pt x="180" y="74"/>
                    <a:pt x="180" y="75"/>
                  </a:cubicBezTo>
                  <a:cubicBezTo>
                    <a:pt x="180" y="75"/>
                    <a:pt x="180" y="75"/>
                    <a:pt x="180" y="76"/>
                  </a:cubicBezTo>
                  <a:cubicBezTo>
                    <a:pt x="180" y="76"/>
                    <a:pt x="180" y="76"/>
                    <a:pt x="181" y="76"/>
                  </a:cubicBezTo>
                  <a:cubicBezTo>
                    <a:pt x="181" y="76"/>
                    <a:pt x="182" y="76"/>
                    <a:pt x="182" y="75"/>
                  </a:cubicBezTo>
                  <a:cubicBezTo>
                    <a:pt x="182" y="75"/>
                    <a:pt x="182" y="75"/>
                    <a:pt x="182" y="75"/>
                  </a:cubicBezTo>
                  <a:cubicBezTo>
                    <a:pt x="183" y="74"/>
                    <a:pt x="183" y="74"/>
                    <a:pt x="183" y="74"/>
                  </a:cubicBezTo>
                  <a:cubicBezTo>
                    <a:pt x="184" y="74"/>
                    <a:pt x="184" y="73"/>
                    <a:pt x="184" y="74"/>
                  </a:cubicBezTo>
                  <a:cubicBezTo>
                    <a:pt x="184" y="74"/>
                    <a:pt x="184" y="75"/>
                    <a:pt x="184" y="75"/>
                  </a:cubicBezTo>
                  <a:cubicBezTo>
                    <a:pt x="184" y="75"/>
                    <a:pt x="183" y="75"/>
                    <a:pt x="183" y="76"/>
                  </a:cubicBezTo>
                  <a:cubicBezTo>
                    <a:pt x="183" y="76"/>
                    <a:pt x="183" y="76"/>
                    <a:pt x="183" y="76"/>
                  </a:cubicBezTo>
                  <a:cubicBezTo>
                    <a:pt x="183" y="77"/>
                    <a:pt x="183" y="77"/>
                    <a:pt x="182" y="78"/>
                  </a:cubicBezTo>
                  <a:cubicBezTo>
                    <a:pt x="182" y="78"/>
                    <a:pt x="182" y="78"/>
                    <a:pt x="182" y="78"/>
                  </a:cubicBezTo>
                  <a:cubicBezTo>
                    <a:pt x="182" y="79"/>
                    <a:pt x="182" y="79"/>
                    <a:pt x="182" y="79"/>
                  </a:cubicBezTo>
                  <a:cubicBezTo>
                    <a:pt x="182" y="80"/>
                    <a:pt x="182" y="80"/>
                    <a:pt x="183" y="79"/>
                  </a:cubicBezTo>
                  <a:cubicBezTo>
                    <a:pt x="183" y="78"/>
                    <a:pt x="184" y="78"/>
                    <a:pt x="184" y="78"/>
                  </a:cubicBezTo>
                  <a:cubicBezTo>
                    <a:pt x="184" y="77"/>
                    <a:pt x="185" y="77"/>
                    <a:pt x="185" y="76"/>
                  </a:cubicBezTo>
                  <a:cubicBezTo>
                    <a:pt x="185" y="76"/>
                    <a:pt x="185" y="75"/>
                    <a:pt x="185" y="75"/>
                  </a:cubicBezTo>
                  <a:cubicBezTo>
                    <a:pt x="185" y="75"/>
                    <a:pt x="185" y="74"/>
                    <a:pt x="185" y="74"/>
                  </a:cubicBezTo>
                  <a:cubicBezTo>
                    <a:pt x="185" y="73"/>
                    <a:pt x="185" y="73"/>
                    <a:pt x="186" y="72"/>
                  </a:cubicBezTo>
                  <a:cubicBezTo>
                    <a:pt x="186" y="72"/>
                    <a:pt x="185" y="72"/>
                    <a:pt x="186" y="71"/>
                  </a:cubicBezTo>
                  <a:cubicBezTo>
                    <a:pt x="187" y="71"/>
                    <a:pt x="187" y="71"/>
                    <a:pt x="188" y="71"/>
                  </a:cubicBezTo>
                  <a:cubicBezTo>
                    <a:pt x="189" y="70"/>
                    <a:pt x="190" y="70"/>
                    <a:pt x="190" y="70"/>
                  </a:cubicBezTo>
                  <a:cubicBezTo>
                    <a:pt x="191" y="70"/>
                    <a:pt x="191" y="70"/>
                    <a:pt x="191" y="71"/>
                  </a:cubicBezTo>
                  <a:cubicBezTo>
                    <a:pt x="191" y="71"/>
                    <a:pt x="191" y="71"/>
                    <a:pt x="191" y="72"/>
                  </a:cubicBezTo>
                  <a:cubicBezTo>
                    <a:pt x="192" y="72"/>
                    <a:pt x="192" y="73"/>
                    <a:pt x="192" y="73"/>
                  </a:cubicBezTo>
                  <a:cubicBezTo>
                    <a:pt x="192" y="74"/>
                    <a:pt x="191" y="73"/>
                    <a:pt x="191" y="74"/>
                  </a:cubicBezTo>
                  <a:cubicBezTo>
                    <a:pt x="190" y="75"/>
                    <a:pt x="190" y="75"/>
                    <a:pt x="190" y="75"/>
                  </a:cubicBezTo>
                  <a:cubicBezTo>
                    <a:pt x="189" y="75"/>
                    <a:pt x="188" y="75"/>
                    <a:pt x="188" y="76"/>
                  </a:cubicBezTo>
                  <a:cubicBezTo>
                    <a:pt x="187" y="76"/>
                    <a:pt x="187" y="77"/>
                    <a:pt x="187" y="77"/>
                  </a:cubicBezTo>
                  <a:cubicBezTo>
                    <a:pt x="186" y="77"/>
                    <a:pt x="186" y="78"/>
                    <a:pt x="186" y="78"/>
                  </a:cubicBezTo>
                  <a:cubicBezTo>
                    <a:pt x="186" y="78"/>
                    <a:pt x="186" y="79"/>
                    <a:pt x="186" y="79"/>
                  </a:cubicBezTo>
                  <a:cubicBezTo>
                    <a:pt x="186" y="79"/>
                    <a:pt x="186" y="79"/>
                    <a:pt x="186" y="79"/>
                  </a:cubicBezTo>
                  <a:cubicBezTo>
                    <a:pt x="187" y="79"/>
                    <a:pt x="187" y="80"/>
                    <a:pt x="187" y="79"/>
                  </a:cubicBezTo>
                  <a:cubicBezTo>
                    <a:pt x="187" y="78"/>
                    <a:pt x="187" y="78"/>
                    <a:pt x="188" y="78"/>
                  </a:cubicBezTo>
                  <a:cubicBezTo>
                    <a:pt x="188" y="78"/>
                    <a:pt x="188" y="77"/>
                    <a:pt x="188" y="78"/>
                  </a:cubicBezTo>
                  <a:cubicBezTo>
                    <a:pt x="189" y="78"/>
                    <a:pt x="189" y="78"/>
                    <a:pt x="189" y="79"/>
                  </a:cubicBezTo>
                  <a:cubicBezTo>
                    <a:pt x="189" y="79"/>
                    <a:pt x="189" y="79"/>
                    <a:pt x="189" y="79"/>
                  </a:cubicBezTo>
                  <a:cubicBezTo>
                    <a:pt x="189" y="80"/>
                    <a:pt x="189" y="80"/>
                    <a:pt x="189" y="80"/>
                  </a:cubicBezTo>
                  <a:cubicBezTo>
                    <a:pt x="188" y="81"/>
                    <a:pt x="188" y="81"/>
                    <a:pt x="188" y="81"/>
                  </a:cubicBezTo>
                  <a:cubicBezTo>
                    <a:pt x="188" y="81"/>
                    <a:pt x="188" y="82"/>
                    <a:pt x="188" y="82"/>
                  </a:cubicBezTo>
                  <a:cubicBezTo>
                    <a:pt x="188" y="82"/>
                    <a:pt x="188" y="83"/>
                    <a:pt x="189" y="83"/>
                  </a:cubicBezTo>
                  <a:cubicBezTo>
                    <a:pt x="189" y="83"/>
                    <a:pt x="189" y="83"/>
                    <a:pt x="189" y="83"/>
                  </a:cubicBezTo>
                  <a:cubicBezTo>
                    <a:pt x="189" y="84"/>
                    <a:pt x="189" y="84"/>
                    <a:pt x="189" y="84"/>
                  </a:cubicBezTo>
                  <a:cubicBezTo>
                    <a:pt x="189" y="84"/>
                    <a:pt x="189" y="84"/>
                    <a:pt x="188" y="85"/>
                  </a:cubicBezTo>
                  <a:cubicBezTo>
                    <a:pt x="188" y="85"/>
                    <a:pt x="188" y="85"/>
                    <a:pt x="188" y="86"/>
                  </a:cubicBezTo>
                  <a:cubicBezTo>
                    <a:pt x="187" y="86"/>
                    <a:pt x="187" y="86"/>
                    <a:pt x="187" y="86"/>
                  </a:cubicBezTo>
                  <a:cubicBezTo>
                    <a:pt x="187" y="87"/>
                    <a:pt x="187" y="87"/>
                    <a:pt x="188" y="87"/>
                  </a:cubicBezTo>
                  <a:cubicBezTo>
                    <a:pt x="188" y="87"/>
                    <a:pt x="188" y="87"/>
                    <a:pt x="188" y="87"/>
                  </a:cubicBezTo>
                  <a:cubicBezTo>
                    <a:pt x="189" y="87"/>
                    <a:pt x="189" y="87"/>
                    <a:pt x="189" y="87"/>
                  </a:cubicBezTo>
                  <a:cubicBezTo>
                    <a:pt x="190" y="87"/>
                    <a:pt x="190" y="87"/>
                    <a:pt x="190" y="87"/>
                  </a:cubicBezTo>
                  <a:cubicBezTo>
                    <a:pt x="190" y="87"/>
                    <a:pt x="190" y="87"/>
                    <a:pt x="190" y="87"/>
                  </a:cubicBezTo>
                  <a:cubicBezTo>
                    <a:pt x="190" y="87"/>
                    <a:pt x="190" y="87"/>
                    <a:pt x="190" y="88"/>
                  </a:cubicBezTo>
                  <a:cubicBezTo>
                    <a:pt x="190" y="89"/>
                    <a:pt x="190" y="89"/>
                    <a:pt x="190" y="90"/>
                  </a:cubicBezTo>
                  <a:cubicBezTo>
                    <a:pt x="189" y="90"/>
                    <a:pt x="189" y="90"/>
                    <a:pt x="189" y="90"/>
                  </a:cubicBezTo>
                  <a:cubicBezTo>
                    <a:pt x="189" y="91"/>
                    <a:pt x="189" y="91"/>
                    <a:pt x="189" y="91"/>
                  </a:cubicBezTo>
                  <a:cubicBezTo>
                    <a:pt x="189" y="91"/>
                    <a:pt x="188" y="92"/>
                    <a:pt x="188" y="92"/>
                  </a:cubicBezTo>
                  <a:cubicBezTo>
                    <a:pt x="188" y="93"/>
                    <a:pt x="188" y="93"/>
                    <a:pt x="189" y="94"/>
                  </a:cubicBezTo>
                  <a:cubicBezTo>
                    <a:pt x="189" y="95"/>
                    <a:pt x="189" y="95"/>
                    <a:pt x="189" y="96"/>
                  </a:cubicBezTo>
                  <a:cubicBezTo>
                    <a:pt x="189" y="96"/>
                    <a:pt x="189" y="97"/>
                    <a:pt x="189" y="97"/>
                  </a:cubicBezTo>
                  <a:cubicBezTo>
                    <a:pt x="189" y="98"/>
                    <a:pt x="190" y="99"/>
                    <a:pt x="190" y="99"/>
                  </a:cubicBezTo>
                  <a:cubicBezTo>
                    <a:pt x="190" y="100"/>
                    <a:pt x="190" y="101"/>
                    <a:pt x="190" y="101"/>
                  </a:cubicBezTo>
                  <a:cubicBezTo>
                    <a:pt x="190" y="101"/>
                    <a:pt x="189" y="102"/>
                    <a:pt x="189" y="103"/>
                  </a:cubicBezTo>
                  <a:cubicBezTo>
                    <a:pt x="189" y="103"/>
                    <a:pt x="188" y="103"/>
                    <a:pt x="188" y="103"/>
                  </a:cubicBezTo>
                  <a:cubicBezTo>
                    <a:pt x="188" y="104"/>
                    <a:pt x="188" y="104"/>
                    <a:pt x="187" y="104"/>
                  </a:cubicBezTo>
                  <a:cubicBezTo>
                    <a:pt x="187" y="104"/>
                    <a:pt x="187" y="105"/>
                    <a:pt x="187" y="105"/>
                  </a:cubicBezTo>
                  <a:cubicBezTo>
                    <a:pt x="186" y="105"/>
                    <a:pt x="186" y="105"/>
                    <a:pt x="186" y="105"/>
                  </a:cubicBezTo>
                  <a:cubicBezTo>
                    <a:pt x="185" y="105"/>
                    <a:pt x="185" y="104"/>
                    <a:pt x="185" y="104"/>
                  </a:cubicBezTo>
                  <a:cubicBezTo>
                    <a:pt x="185" y="104"/>
                    <a:pt x="184" y="104"/>
                    <a:pt x="184" y="103"/>
                  </a:cubicBezTo>
                  <a:cubicBezTo>
                    <a:pt x="184" y="102"/>
                    <a:pt x="184" y="102"/>
                    <a:pt x="183" y="102"/>
                  </a:cubicBezTo>
                  <a:cubicBezTo>
                    <a:pt x="183" y="102"/>
                    <a:pt x="183" y="101"/>
                    <a:pt x="183" y="101"/>
                  </a:cubicBezTo>
                  <a:cubicBezTo>
                    <a:pt x="183" y="101"/>
                    <a:pt x="182" y="101"/>
                    <a:pt x="182" y="101"/>
                  </a:cubicBezTo>
                  <a:cubicBezTo>
                    <a:pt x="182" y="100"/>
                    <a:pt x="182" y="100"/>
                    <a:pt x="181" y="100"/>
                  </a:cubicBezTo>
                  <a:cubicBezTo>
                    <a:pt x="181" y="100"/>
                    <a:pt x="182" y="100"/>
                    <a:pt x="181" y="100"/>
                  </a:cubicBezTo>
                  <a:cubicBezTo>
                    <a:pt x="181" y="100"/>
                    <a:pt x="180" y="101"/>
                    <a:pt x="180" y="101"/>
                  </a:cubicBezTo>
                  <a:cubicBezTo>
                    <a:pt x="180" y="102"/>
                    <a:pt x="180" y="102"/>
                    <a:pt x="180" y="102"/>
                  </a:cubicBezTo>
                  <a:cubicBezTo>
                    <a:pt x="180" y="103"/>
                    <a:pt x="180" y="103"/>
                    <a:pt x="180" y="104"/>
                  </a:cubicBezTo>
                  <a:cubicBezTo>
                    <a:pt x="179" y="104"/>
                    <a:pt x="179" y="104"/>
                    <a:pt x="179" y="104"/>
                  </a:cubicBezTo>
                  <a:cubicBezTo>
                    <a:pt x="179" y="105"/>
                    <a:pt x="178" y="105"/>
                    <a:pt x="178" y="105"/>
                  </a:cubicBezTo>
                  <a:cubicBezTo>
                    <a:pt x="178" y="105"/>
                    <a:pt x="177" y="106"/>
                    <a:pt x="177" y="106"/>
                  </a:cubicBezTo>
                  <a:cubicBezTo>
                    <a:pt x="177" y="106"/>
                    <a:pt x="176" y="106"/>
                    <a:pt x="176" y="106"/>
                  </a:cubicBezTo>
                  <a:cubicBezTo>
                    <a:pt x="176" y="106"/>
                    <a:pt x="175" y="106"/>
                    <a:pt x="175" y="106"/>
                  </a:cubicBezTo>
                  <a:cubicBezTo>
                    <a:pt x="175" y="105"/>
                    <a:pt x="174" y="105"/>
                    <a:pt x="174" y="105"/>
                  </a:cubicBezTo>
                  <a:cubicBezTo>
                    <a:pt x="173" y="105"/>
                    <a:pt x="173" y="105"/>
                    <a:pt x="173" y="105"/>
                  </a:cubicBezTo>
                  <a:cubicBezTo>
                    <a:pt x="173" y="105"/>
                    <a:pt x="173" y="104"/>
                    <a:pt x="173" y="104"/>
                  </a:cubicBezTo>
                  <a:cubicBezTo>
                    <a:pt x="172" y="103"/>
                    <a:pt x="172" y="103"/>
                    <a:pt x="172" y="103"/>
                  </a:cubicBezTo>
                  <a:cubicBezTo>
                    <a:pt x="172" y="102"/>
                    <a:pt x="172" y="102"/>
                    <a:pt x="172" y="102"/>
                  </a:cubicBezTo>
                  <a:cubicBezTo>
                    <a:pt x="172" y="101"/>
                    <a:pt x="172" y="101"/>
                    <a:pt x="172" y="101"/>
                  </a:cubicBezTo>
                  <a:cubicBezTo>
                    <a:pt x="172" y="101"/>
                    <a:pt x="172" y="100"/>
                    <a:pt x="173" y="100"/>
                  </a:cubicBezTo>
                  <a:cubicBezTo>
                    <a:pt x="173" y="100"/>
                    <a:pt x="173" y="100"/>
                    <a:pt x="174" y="100"/>
                  </a:cubicBezTo>
                  <a:cubicBezTo>
                    <a:pt x="175" y="100"/>
                    <a:pt x="175" y="101"/>
                    <a:pt x="175" y="101"/>
                  </a:cubicBezTo>
                  <a:cubicBezTo>
                    <a:pt x="175" y="101"/>
                    <a:pt x="175" y="101"/>
                    <a:pt x="176" y="101"/>
                  </a:cubicBezTo>
                  <a:cubicBezTo>
                    <a:pt x="176" y="101"/>
                    <a:pt x="177" y="100"/>
                    <a:pt x="177" y="100"/>
                  </a:cubicBezTo>
                  <a:cubicBezTo>
                    <a:pt x="177" y="100"/>
                    <a:pt x="178" y="99"/>
                    <a:pt x="179" y="99"/>
                  </a:cubicBezTo>
                  <a:cubicBezTo>
                    <a:pt x="179" y="99"/>
                    <a:pt x="180" y="98"/>
                    <a:pt x="180" y="97"/>
                  </a:cubicBezTo>
                  <a:cubicBezTo>
                    <a:pt x="180" y="97"/>
                    <a:pt x="181" y="96"/>
                    <a:pt x="180" y="96"/>
                  </a:cubicBezTo>
                  <a:cubicBezTo>
                    <a:pt x="180" y="96"/>
                    <a:pt x="180" y="96"/>
                    <a:pt x="180" y="96"/>
                  </a:cubicBezTo>
                  <a:cubicBezTo>
                    <a:pt x="179" y="95"/>
                    <a:pt x="179" y="95"/>
                    <a:pt x="179" y="95"/>
                  </a:cubicBezTo>
                  <a:cubicBezTo>
                    <a:pt x="178" y="95"/>
                    <a:pt x="178" y="94"/>
                    <a:pt x="178" y="93"/>
                  </a:cubicBezTo>
                  <a:cubicBezTo>
                    <a:pt x="178" y="93"/>
                    <a:pt x="179" y="92"/>
                    <a:pt x="179" y="92"/>
                  </a:cubicBezTo>
                  <a:cubicBezTo>
                    <a:pt x="179" y="92"/>
                    <a:pt x="179" y="92"/>
                    <a:pt x="179" y="92"/>
                  </a:cubicBezTo>
                  <a:cubicBezTo>
                    <a:pt x="179" y="92"/>
                    <a:pt x="180" y="92"/>
                    <a:pt x="180" y="92"/>
                  </a:cubicBezTo>
                  <a:cubicBezTo>
                    <a:pt x="181" y="92"/>
                    <a:pt x="182" y="91"/>
                    <a:pt x="182" y="91"/>
                  </a:cubicBezTo>
                  <a:cubicBezTo>
                    <a:pt x="182" y="91"/>
                    <a:pt x="182" y="91"/>
                    <a:pt x="182" y="91"/>
                  </a:cubicBezTo>
                  <a:cubicBezTo>
                    <a:pt x="182" y="90"/>
                    <a:pt x="182" y="90"/>
                    <a:pt x="183" y="90"/>
                  </a:cubicBezTo>
                  <a:cubicBezTo>
                    <a:pt x="183" y="90"/>
                    <a:pt x="183" y="90"/>
                    <a:pt x="183" y="89"/>
                  </a:cubicBezTo>
                  <a:cubicBezTo>
                    <a:pt x="183" y="89"/>
                    <a:pt x="182" y="89"/>
                    <a:pt x="182" y="89"/>
                  </a:cubicBezTo>
                  <a:cubicBezTo>
                    <a:pt x="181" y="89"/>
                    <a:pt x="181" y="89"/>
                    <a:pt x="181" y="89"/>
                  </a:cubicBezTo>
                  <a:cubicBezTo>
                    <a:pt x="180" y="89"/>
                    <a:pt x="180" y="89"/>
                    <a:pt x="180" y="89"/>
                  </a:cubicBezTo>
                  <a:cubicBezTo>
                    <a:pt x="180" y="88"/>
                    <a:pt x="180" y="88"/>
                    <a:pt x="181" y="88"/>
                  </a:cubicBezTo>
                  <a:cubicBezTo>
                    <a:pt x="181" y="88"/>
                    <a:pt x="181" y="87"/>
                    <a:pt x="181" y="87"/>
                  </a:cubicBezTo>
                  <a:cubicBezTo>
                    <a:pt x="181" y="87"/>
                    <a:pt x="182" y="87"/>
                    <a:pt x="182" y="86"/>
                  </a:cubicBezTo>
                  <a:cubicBezTo>
                    <a:pt x="182" y="86"/>
                    <a:pt x="182" y="86"/>
                    <a:pt x="181" y="86"/>
                  </a:cubicBezTo>
                  <a:cubicBezTo>
                    <a:pt x="181" y="86"/>
                    <a:pt x="181" y="86"/>
                    <a:pt x="180" y="86"/>
                  </a:cubicBezTo>
                  <a:cubicBezTo>
                    <a:pt x="180" y="87"/>
                    <a:pt x="179" y="87"/>
                    <a:pt x="179" y="87"/>
                  </a:cubicBezTo>
                  <a:cubicBezTo>
                    <a:pt x="179" y="87"/>
                    <a:pt x="178" y="87"/>
                    <a:pt x="178" y="87"/>
                  </a:cubicBezTo>
                  <a:cubicBezTo>
                    <a:pt x="177" y="86"/>
                    <a:pt x="177" y="86"/>
                    <a:pt x="177" y="86"/>
                  </a:cubicBezTo>
                  <a:cubicBezTo>
                    <a:pt x="177" y="86"/>
                    <a:pt x="177" y="85"/>
                    <a:pt x="177" y="85"/>
                  </a:cubicBezTo>
                  <a:cubicBezTo>
                    <a:pt x="177" y="85"/>
                    <a:pt x="177" y="85"/>
                    <a:pt x="177" y="84"/>
                  </a:cubicBezTo>
                  <a:cubicBezTo>
                    <a:pt x="178" y="84"/>
                    <a:pt x="178" y="83"/>
                    <a:pt x="178" y="83"/>
                  </a:cubicBezTo>
                  <a:cubicBezTo>
                    <a:pt x="179" y="83"/>
                    <a:pt x="179" y="83"/>
                    <a:pt x="179" y="83"/>
                  </a:cubicBezTo>
                  <a:cubicBezTo>
                    <a:pt x="179" y="82"/>
                    <a:pt x="180" y="82"/>
                    <a:pt x="180" y="82"/>
                  </a:cubicBezTo>
                  <a:cubicBezTo>
                    <a:pt x="180" y="82"/>
                    <a:pt x="180" y="82"/>
                    <a:pt x="181" y="82"/>
                  </a:cubicBezTo>
                  <a:cubicBezTo>
                    <a:pt x="181" y="81"/>
                    <a:pt x="181" y="82"/>
                    <a:pt x="181" y="81"/>
                  </a:cubicBezTo>
                  <a:cubicBezTo>
                    <a:pt x="181" y="81"/>
                    <a:pt x="181" y="80"/>
                    <a:pt x="181" y="80"/>
                  </a:cubicBezTo>
                  <a:cubicBezTo>
                    <a:pt x="181" y="80"/>
                    <a:pt x="181" y="80"/>
                    <a:pt x="181" y="80"/>
                  </a:cubicBezTo>
                  <a:cubicBezTo>
                    <a:pt x="180" y="80"/>
                    <a:pt x="181" y="80"/>
                    <a:pt x="180" y="80"/>
                  </a:cubicBezTo>
                  <a:cubicBezTo>
                    <a:pt x="180" y="80"/>
                    <a:pt x="180" y="80"/>
                    <a:pt x="179" y="81"/>
                  </a:cubicBezTo>
                  <a:cubicBezTo>
                    <a:pt x="179" y="81"/>
                    <a:pt x="179" y="81"/>
                    <a:pt x="178" y="81"/>
                  </a:cubicBezTo>
                  <a:cubicBezTo>
                    <a:pt x="178" y="81"/>
                    <a:pt x="178" y="81"/>
                    <a:pt x="178" y="81"/>
                  </a:cubicBezTo>
                  <a:cubicBezTo>
                    <a:pt x="177" y="81"/>
                    <a:pt x="177" y="80"/>
                    <a:pt x="177" y="80"/>
                  </a:cubicBezTo>
                  <a:cubicBezTo>
                    <a:pt x="177" y="80"/>
                    <a:pt x="176" y="80"/>
                    <a:pt x="176" y="80"/>
                  </a:cubicBezTo>
                  <a:cubicBezTo>
                    <a:pt x="176" y="80"/>
                    <a:pt x="176" y="79"/>
                    <a:pt x="175" y="80"/>
                  </a:cubicBezTo>
                  <a:cubicBezTo>
                    <a:pt x="175" y="80"/>
                    <a:pt x="175" y="80"/>
                    <a:pt x="174" y="81"/>
                  </a:cubicBezTo>
                  <a:cubicBezTo>
                    <a:pt x="174" y="81"/>
                    <a:pt x="174" y="82"/>
                    <a:pt x="173" y="82"/>
                  </a:cubicBezTo>
                  <a:cubicBezTo>
                    <a:pt x="173" y="82"/>
                    <a:pt x="172" y="83"/>
                    <a:pt x="172" y="84"/>
                  </a:cubicBezTo>
                  <a:cubicBezTo>
                    <a:pt x="171" y="85"/>
                    <a:pt x="171" y="86"/>
                    <a:pt x="170" y="87"/>
                  </a:cubicBezTo>
                  <a:cubicBezTo>
                    <a:pt x="169" y="87"/>
                    <a:pt x="168" y="88"/>
                    <a:pt x="167" y="88"/>
                  </a:cubicBezTo>
                  <a:cubicBezTo>
                    <a:pt x="166" y="88"/>
                    <a:pt x="166" y="88"/>
                    <a:pt x="165" y="88"/>
                  </a:cubicBezTo>
                  <a:cubicBezTo>
                    <a:pt x="165" y="88"/>
                    <a:pt x="164" y="88"/>
                    <a:pt x="164" y="87"/>
                  </a:cubicBezTo>
                  <a:cubicBezTo>
                    <a:pt x="163" y="86"/>
                    <a:pt x="163" y="86"/>
                    <a:pt x="162" y="86"/>
                  </a:cubicBezTo>
                  <a:cubicBezTo>
                    <a:pt x="162" y="86"/>
                    <a:pt x="162" y="86"/>
                    <a:pt x="162" y="85"/>
                  </a:cubicBezTo>
                  <a:cubicBezTo>
                    <a:pt x="162" y="85"/>
                    <a:pt x="162" y="85"/>
                    <a:pt x="162" y="84"/>
                  </a:cubicBezTo>
                  <a:cubicBezTo>
                    <a:pt x="162" y="84"/>
                    <a:pt x="162" y="83"/>
                    <a:pt x="162" y="83"/>
                  </a:cubicBezTo>
                  <a:cubicBezTo>
                    <a:pt x="162" y="83"/>
                    <a:pt x="161" y="83"/>
                    <a:pt x="162" y="82"/>
                  </a:cubicBezTo>
                  <a:cubicBezTo>
                    <a:pt x="163" y="82"/>
                    <a:pt x="164" y="82"/>
                    <a:pt x="164" y="82"/>
                  </a:cubicBezTo>
                  <a:cubicBezTo>
                    <a:pt x="165" y="82"/>
                    <a:pt x="165" y="82"/>
                    <a:pt x="166" y="81"/>
                  </a:cubicBezTo>
                  <a:cubicBezTo>
                    <a:pt x="167" y="81"/>
                    <a:pt x="168" y="81"/>
                    <a:pt x="168" y="81"/>
                  </a:cubicBezTo>
                  <a:cubicBezTo>
                    <a:pt x="168" y="80"/>
                    <a:pt x="169" y="80"/>
                    <a:pt x="169" y="80"/>
                  </a:cubicBezTo>
                  <a:cubicBezTo>
                    <a:pt x="169" y="80"/>
                    <a:pt x="170" y="79"/>
                    <a:pt x="170" y="79"/>
                  </a:cubicBezTo>
                  <a:cubicBezTo>
                    <a:pt x="170" y="79"/>
                    <a:pt x="172" y="78"/>
                    <a:pt x="173" y="77"/>
                  </a:cubicBezTo>
                  <a:cubicBezTo>
                    <a:pt x="173" y="77"/>
                    <a:pt x="174" y="77"/>
                    <a:pt x="174" y="76"/>
                  </a:cubicBezTo>
                  <a:cubicBezTo>
                    <a:pt x="174" y="76"/>
                    <a:pt x="175" y="75"/>
                    <a:pt x="175" y="75"/>
                  </a:cubicBezTo>
                  <a:cubicBezTo>
                    <a:pt x="176" y="75"/>
                    <a:pt x="176" y="75"/>
                    <a:pt x="177" y="74"/>
                  </a:cubicBezTo>
                  <a:cubicBezTo>
                    <a:pt x="177" y="73"/>
                    <a:pt x="177" y="73"/>
                    <a:pt x="177" y="73"/>
                  </a:cubicBezTo>
                  <a:cubicBezTo>
                    <a:pt x="177" y="73"/>
                    <a:pt x="177" y="72"/>
                    <a:pt x="177" y="71"/>
                  </a:cubicBezTo>
                  <a:cubicBezTo>
                    <a:pt x="177" y="71"/>
                    <a:pt x="177" y="71"/>
                    <a:pt x="177" y="70"/>
                  </a:cubicBezTo>
                  <a:cubicBezTo>
                    <a:pt x="177" y="70"/>
                    <a:pt x="176" y="70"/>
                    <a:pt x="176" y="69"/>
                  </a:cubicBezTo>
                  <a:cubicBezTo>
                    <a:pt x="176" y="69"/>
                    <a:pt x="176" y="69"/>
                    <a:pt x="176" y="69"/>
                  </a:cubicBezTo>
                  <a:cubicBezTo>
                    <a:pt x="176" y="69"/>
                    <a:pt x="175" y="69"/>
                    <a:pt x="175" y="70"/>
                  </a:cubicBezTo>
                  <a:cubicBezTo>
                    <a:pt x="175" y="70"/>
                    <a:pt x="175" y="70"/>
                    <a:pt x="174" y="71"/>
                  </a:cubicBezTo>
                  <a:cubicBezTo>
                    <a:pt x="174" y="72"/>
                    <a:pt x="174" y="72"/>
                    <a:pt x="174" y="72"/>
                  </a:cubicBezTo>
                  <a:cubicBezTo>
                    <a:pt x="174" y="73"/>
                    <a:pt x="173" y="74"/>
                    <a:pt x="173" y="74"/>
                  </a:cubicBezTo>
                  <a:cubicBezTo>
                    <a:pt x="173" y="75"/>
                    <a:pt x="172" y="75"/>
                    <a:pt x="172" y="75"/>
                  </a:cubicBezTo>
                  <a:cubicBezTo>
                    <a:pt x="171" y="75"/>
                    <a:pt x="171" y="75"/>
                    <a:pt x="171" y="74"/>
                  </a:cubicBezTo>
                  <a:cubicBezTo>
                    <a:pt x="170" y="74"/>
                    <a:pt x="170" y="74"/>
                    <a:pt x="170" y="73"/>
                  </a:cubicBezTo>
                  <a:cubicBezTo>
                    <a:pt x="169" y="72"/>
                    <a:pt x="169" y="72"/>
                    <a:pt x="169" y="71"/>
                  </a:cubicBezTo>
                  <a:cubicBezTo>
                    <a:pt x="169" y="71"/>
                    <a:pt x="170" y="71"/>
                    <a:pt x="170" y="70"/>
                  </a:cubicBezTo>
                  <a:cubicBezTo>
                    <a:pt x="170" y="70"/>
                    <a:pt x="170" y="69"/>
                    <a:pt x="170" y="69"/>
                  </a:cubicBezTo>
                  <a:cubicBezTo>
                    <a:pt x="170" y="69"/>
                    <a:pt x="170" y="68"/>
                    <a:pt x="170" y="68"/>
                  </a:cubicBezTo>
                  <a:close/>
                  <a:moveTo>
                    <a:pt x="181" y="99"/>
                  </a:moveTo>
                  <a:cubicBezTo>
                    <a:pt x="181" y="98"/>
                    <a:pt x="182" y="98"/>
                    <a:pt x="182" y="97"/>
                  </a:cubicBezTo>
                  <a:cubicBezTo>
                    <a:pt x="182" y="97"/>
                    <a:pt x="182" y="96"/>
                    <a:pt x="182" y="95"/>
                  </a:cubicBezTo>
                  <a:cubicBezTo>
                    <a:pt x="182" y="95"/>
                    <a:pt x="182" y="95"/>
                    <a:pt x="182" y="95"/>
                  </a:cubicBezTo>
                  <a:cubicBezTo>
                    <a:pt x="183" y="94"/>
                    <a:pt x="183" y="94"/>
                    <a:pt x="184" y="94"/>
                  </a:cubicBezTo>
                  <a:cubicBezTo>
                    <a:pt x="184" y="95"/>
                    <a:pt x="184" y="95"/>
                    <a:pt x="184" y="96"/>
                  </a:cubicBezTo>
                  <a:cubicBezTo>
                    <a:pt x="184" y="96"/>
                    <a:pt x="184" y="97"/>
                    <a:pt x="184" y="98"/>
                  </a:cubicBezTo>
                  <a:cubicBezTo>
                    <a:pt x="185" y="98"/>
                    <a:pt x="185" y="99"/>
                    <a:pt x="184" y="99"/>
                  </a:cubicBezTo>
                  <a:cubicBezTo>
                    <a:pt x="183" y="99"/>
                    <a:pt x="183" y="100"/>
                    <a:pt x="182" y="99"/>
                  </a:cubicBezTo>
                  <a:cubicBezTo>
                    <a:pt x="182" y="99"/>
                    <a:pt x="182" y="100"/>
                    <a:pt x="181" y="99"/>
                  </a:cubicBezTo>
                  <a:close/>
                  <a:moveTo>
                    <a:pt x="218" y="78"/>
                  </a:moveTo>
                  <a:cubicBezTo>
                    <a:pt x="218" y="77"/>
                    <a:pt x="218" y="76"/>
                    <a:pt x="217" y="76"/>
                  </a:cubicBezTo>
                  <a:cubicBezTo>
                    <a:pt x="217" y="75"/>
                    <a:pt x="217" y="75"/>
                    <a:pt x="217" y="75"/>
                  </a:cubicBezTo>
                  <a:cubicBezTo>
                    <a:pt x="217" y="75"/>
                    <a:pt x="218" y="74"/>
                    <a:pt x="218" y="74"/>
                  </a:cubicBezTo>
                  <a:cubicBezTo>
                    <a:pt x="218" y="74"/>
                    <a:pt x="218" y="74"/>
                    <a:pt x="218" y="74"/>
                  </a:cubicBezTo>
                  <a:cubicBezTo>
                    <a:pt x="219" y="73"/>
                    <a:pt x="219" y="73"/>
                    <a:pt x="219" y="73"/>
                  </a:cubicBezTo>
                  <a:cubicBezTo>
                    <a:pt x="220" y="73"/>
                    <a:pt x="220" y="72"/>
                    <a:pt x="220" y="72"/>
                  </a:cubicBezTo>
                  <a:cubicBezTo>
                    <a:pt x="221" y="72"/>
                    <a:pt x="221" y="72"/>
                    <a:pt x="221" y="71"/>
                  </a:cubicBezTo>
                  <a:cubicBezTo>
                    <a:pt x="222" y="71"/>
                    <a:pt x="221" y="71"/>
                    <a:pt x="222" y="71"/>
                  </a:cubicBezTo>
                  <a:cubicBezTo>
                    <a:pt x="222" y="70"/>
                    <a:pt x="222" y="70"/>
                    <a:pt x="223" y="69"/>
                  </a:cubicBezTo>
                  <a:cubicBezTo>
                    <a:pt x="223" y="69"/>
                    <a:pt x="223" y="69"/>
                    <a:pt x="224" y="68"/>
                  </a:cubicBezTo>
                  <a:cubicBezTo>
                    <a:pt x="224" y="67"/>
                    <a:pt x="224" y="67"/>
                    <a:pt x="224" y="67"/>
                  </a:cubicBezTo>
                  <a:cubicBezTo>
                    <a:pt x="225" y="66"/>
                    <a:pt x="225" y="66"/>
                    <a:pt x="225" y="66"/>
                  </a:cubicBezTo>
                  <a:cubicBezTo>
                    <a:pt x="226" y="65"/>
                    <a:pt x="226" y="65"/>
                    <a:pt x="226" y="65"/>
                  </a:cubicBezTo>
                  <a:cubicBezTo>
                    <a:pt x="227" y="64"/>
                    <a:pt x="227" y="64"/>
                    <a:pt x="227" y="64"/>
                  </a:cubicBezTo>
                  <a:cubicBezTo>
                    <a:pt x="227" y="64"/>
                    <a:pt x="227" y="64"/>
                    <a:pt x="227" y="63"/>
                  </a:cubicBezTo>
                  <a:cubicBezTo>
                    <a:pt x="226" y="63"/>
                    <a:pt x="226" y="63"/>
                    <a:pt x="226" y="62"/>
                  </a:cubicBezTo>
                  <a:cubicBezTo>
                    <a:pt x="226" y="61"/>
                    <a:pt x="225" y="61"/>
                    <a:pt x="225" y="61"/>
                  </a:cubicBezTo>
                  <a:cubicBezTo>
                    <a:pt x="225" y="60"/>
                    <a:pt x="225" y="60"/>
                    <a:pt x="225" y="59"/>
                  </a:cubicBezTo>
                  <a:cubicBezTo>
                    <a:pt x="224" y="59"/>
                    <a:pt x="224" y="58"/>
                    <a:pt x="224" y="58"/>
                  </a:cubicBezTo>
                  <a:cubicBezTo>
                    <a:pt x="224" y="58"/>
                    <a:pt x="224" y="57"/>
                    <a:pt x="223" y="57"/>
                  </a:cubicBezTo>
                  <a:cubicBezTo>
                    <a:pt x="223" y="56"/>
                    <a:pt x="223" y="56"/>
                    <a:pt x="223" y="56"/>
                  </a:cubicBezTo>
                  <a:cubicBezTo>
                    <a:pt x="223" y="55"/>
                    <a:pt x="222" y="54"/>
                    <a:pt x="222" y="54"/>
                  </a:cubicBezTo>
                  <a:cubicBezTo>
                    <a:pt x="221" y="53"/>
                    <a:pt x="221" y="52"/>
                    <a:pt x="221" y="52"/>
                  </a:cubicBezTo>
                  <a:cubicBezTo>
                    <a:pt x="221" y="52"/>
                    <a:pt x="220" y="51"/>
                    <a:pt x="220" y="50"/>
                  </a:cubicBezTo>
                  <a:cubicBezTo>
                    <a:pt x="220" y="50"/>
                    <a:pt x="219" y="49"/>
                    <a:pt x="219" y="49"/>
                  </a:cubicBezTo>
                  <a:cubicBezTo>
                    <a:pt x="219" y="49"/>
                    <a:pt x="219" y="49"/>
                    <a:pt x="218" y="48"/>
                  </a:cubicBezTo>
                  <a:cubicBezTo>
                    <a:pt x="218" y="48"/>
                    <a:pt x="218" y="48"/>
                    <a:pt x="218" y="48"/>
                  </a:cubicBezTo>
                  <a:cubicBezTo>
                    <a:pt x="218" y="47"/>
                    <a:pt x="218" y="47"/>
                    <a:pt x="217" y="46"/>
                  </a:cubicBezTo>
                  <a:cubicBezTo>
                    <a:pt x="217" y="46"/>
                    <a:pt x="217" y="46"/>
                    <a:pt x="217" y="46"/>
                  </a:cubicBezTo>
                  <a:cubicBezTo>
                    <a:pt x="216" y="45"/>
                    <a:pt x="216" y="45"/>
                    <a:pt x="216" y="45"/>
                  </a:cubicBezTo>
                  <a:cubicBezTo>
                    <a:pt x="216" y="44"/>
                    <a:pt x="215" y="44"/>
                    <a:pt x="216" y="43"/>
                  </a:cubicBezTo>
                  <a:cubicBezTo>
                    <a:pt x="216" y="42"/>
                    <a:pt x="216" y="42"/>
                    <a:pt x="216" y="42"/>
                  </a:cubicBezTo>
                  <a:cubicBezTo>
                    <a:pt x="216" y="42"/>
                    <a:pt x="216" y="41"/>
                    <a:pt x="217" y="41"/>
                  </a:cubicBezTo>
                  <a:cubicBezTo>
                    <a:pt x="218" y="41"/>
                    <a:pt x="218" y="41"/>
                    <a:pt x="218" y="41"/>
                  </a:cubicBezTo>
                  <a:cubicBezTo>
                    <a:pt x="219" y="41"/>
                    <a:pt x="219" y="41"/>
                    <a:pt x="219" y="41"/>
                  </a:cubicBezTo>
                  <a:cubicBezTo>
                    <a:pt x="220" y="42"/>
                    <a:pt x="220" y="42"/>
                    <a:pt x="220" y="42"/>
                  </a:cubicBezTo>
                  <a:cubicBezTo>
                    <a:pt x="221" y="42"/>
                    <a:pt x="221" y="42"/>
                    <a:pt x="221" y="42"/>
                  </a:cubicBezTo>
                  <a:cubicBezTo>
                    <a:pt x="222" y="42"/>
                    <a:pt x="222" y="42"/>
                    <a:pt x="222" y="42"/>
                  </a:cubicBezTo>
                  <a:cubicBezTo>
                    <a:pt x="223" y="43"/>
                    <a:pt x="223" y="42"/>
                    <a:pt x="223" y="43"/>
                  </a:cubicBezTo>
                  <a:cubicBezTo>
                    <a:pt x="224" y="43"/>
                    <a:pt x="224" y="43"/>
                    <a:pt x="224" y="44"/>
                  </a:cubicBezTo>
                  <a:cubicBezTo>
                    <a:pt x="224" y="44"/>
                    <a:pt x="224" y="44"/>
                    <a:pt x="224" y="44"/>
                  </a:cubicBezTo>
                  <a:cubicBezTo>
                    <a:pt x="224" y="45"/>
                    <a:pt x="225" y="45"/>
                    <a:pt x="225" y="45"/>
                  </a:cubicBezTo>
                  <a:cubicBezTo>
                    <a:pt x="225" y="45"/>
                    <a:pt x="225" y="46"/>
                    <a:pt x="225" y="46"/>
                  </a:cubicBezTo>
                  <a:cubicBezTo>
                    <a:pt x="225" y="46"/>
                    <a:pt x="225" y="47"/>
                    <a:pt x="226" y="47"/>
                  </a:cubicBezTo>
                  <a:cubicBezTo>
                    <a:pt x="226" y="47"/>
                    <a:pt x="226" y="48"/>
                    <a:pt x="226" y="48"/>
                  </a:cubicBezTo>
                  <a:cubicBezTo>
                    <a:pt x="226" y="48"/>
                    <a:pt x="226" y="48"/>
                    <a:pt x="226" y="48"/>
                  </a:cubicBezTo>
                  <a:cubicBezTo>
                    <a:pt x="227" y="49"/>
                    <a:pt x="227" y="49"/>
                    <a:pt x="227" y="49"/>
                  </a:cubicBezTo>
                  <a:cubicBezTo>
                    <a:pt x="227" y="49"/>
                    <a:pt x="227" y="49"/>
                    <a:pt x="227" y="50"/>
                  </a:cubicBezTo>
                  <a:cubicBezTo>
                    <a:pt x="226" y="50"/>
                    <a:pt x="227" y="50"/>
                    <a:pt x="227" y="51"/>
                  </a:cubicBezTo>
                  <a:cubicBezTo>
                    <a:pt x="227" y="51"/>
                    <a:pt x="227" y="51"/>
                    <a:pt x="227" y="52"/>
                  </a:cubicBezTo>
                  <a:cubicBezTo>
                    <a:pt x="227" y="52"/>
                    <a:pt x="227" y="52"/>
                    <a:pt x="227" y="53"/>
                  </a:cubicBezTo>
                  <a:cubicBezTo>
                    <a:pt x="227" y="53"/>
                    <a:pt x="227" y="53"/>
                    <a:pt x="228" y="54"/>
                  </a:cubicBezTo>
                  <a:cubicBezTo>
                    <a:pt x="228" y="54"/>
                    <a:pt x="228" y="55"/>
                    <a:pt x="228" y="55"/>
                  </a:cubicBezTo>
                  <a:cubicBezTo>
                    <a:pt x="228" y="55"/>
                    <a:pt x="229" y="55"/>
                    <a:pt x="229" y="56"/>
                  </a:cubicBezTo>
                  <a:cubicBezTo>
                    <a:pt x="229" y="56"/>
                    <a:pt x="229" y="56"/>
                    <a:pt x="229" y="57"/>
                  </a:cubicBezTo>
                  <a:cubicBezTo>
                    <a:pt x="229" y="57"/>
                    <a:pt x="229" y="57"/>
                    <a:pt x="229" y="57"/>
                  </a:cubicBezTo>
                  <a:cubicBezTo>
                    <a:pt x="229" y="58"/>
                    <a:pt x="229" y="58"/>
                    <a:pt x="229" y="58"/>
                  </a:cubicBezTo>
                  <a:cubicBezTo>
                    <a:pt x="229" y="58"/>
                    <a:pt x="229" y="58"/>
                    <a:pt x="230" y="58"/>
                  </a:cubicBezTo>
                  <a:cubicBezTo>
                    <a:pt x="230" y="59"/>
                    <a:pt x="230" y="59"/>
                    <a:pt x="230" y="59"/>
                  </a:cubicBezTo>
                  <a:cubicBezTo>
                    <a:pt x="231" y="59"/>
                    <a:pt x="230" y="59"/>
                    <a:pt x="231" y="59"/>
                  </a:cubicBezTo>
                  <a:cubicBezTo>
                    <a:pt x="231" y="58"/>
                    <a:pt x="232" y="58"/>
                    <a:pt x="232" y="58"/>
                  </a:cubicBezTo>
                  <a:cubicBezTo>
                    <a:pt x="232" y="57"/>
                    <a:pt x="232" y="57"/>
                    <a:pt x="233" y="57"/>
                  </a:cubicBezTo>
                  <a:cubicBezTo>
                    <a:pt x="233" y="56"/>
                    <a:pt x="233" y="57"/>
                    <a:pt x="233" y="56"/>
                  </a:cubicBezTo>
                  <a:cubicBezTo>
                    <a:pt x="234" y="55"/>
                    <a:pt x="234" y="55"/>
                    <a:pt x="234" y="54"/>
                  </a:cubicBezTo>
                  <a:cubicBezTo>
                    <a:pt x="235" y="54"/>
                    <a:pt x="235" y="54"/>
                    <a:pt x="235" y="53"/>
                  </a:cubicBezTo>
                  <a:cubicBezTo>
                    <a:pt x="235" y="53"/>
                    <a:pt x="235" y="53"/>
                    <a:pt x="236" y="53"/>
                  </a:cubicBezTo>
                  <a:cubicBezTo>
                    <a:pt x="236" y="52"/>
                    <a:pt x="236" y="52"/>
                    <a:pt x="236" y="52"/>
                  </a:cubicBezTo>
                  <a:cubicBezTo>
                    <a:pt x="236" y="51"/>
                    <a:pt x="236" y="51"/>
                    <a:pt x="235" y="50"/>
                  </a:cubicBezTo>
                  <a:cubicBezTo>
                    <a:pt x="235" y="50"/>
                    <a:pt x="235" y="50"/>
                    <a:pt x="235" y="50"/>
                  </a:cubicBezTo>
                  <a:cubicBezTo>
                    <a:pt x="235" y="49"/>
                    <a:pt x="235" y="49"/>
                    <a:pt x="235" y="49"/>
                  </a:cubicBezTo>
                  <a:cubicBezTo>
                    <a:pt x="234" y="49"/>
                    <a:pt x="234" y="48"/>
                    <a:pt x="234" y="48"/>
                  </a:cubicBezTo>
                  <a:cubicBezTo>
                    <a:pt x="235" y="48"/>
                    <a:pt x="235" y="48"/>
                    <a:pt x="235" y="48"/>
                  </a:cubicBezTo>
                  <a:cubicBezTo>
                    <a:pt x="236" y="49"/>
                    <a:pt x="236" y="48"/>
                    <a:pt x="237" y="48"/>
                  </a:cubicBezTo>
                  <a:cubicBezTo>
                    <a:pt x="237" y="49"/>
                    <a:pt x="237" y="49"/>
                    <a:pt x="238" y="48"/>
                  </a:cubicBezTo>
                  <a:cubicBezTo>
                    <a:pt x="238" y="48"/>
                    <a:pt x="238" y="48"/>
                    <a:pt x="239" y="48"/>
                  </a:cubicBezTo>
                  <a:cubicBezTo>
                    <a:pt x="239" y="48"/>
                    <a:pt x="239" y="48"/>
                    <a:pt x="240" y="48"/>
                  </a:cubicBezTo>
                  <a:cubicBezTo>
                    <a:pt x="240" y="48"/>
                    <a:pt x="240" y="49"/>
                    <a:pt x="241" y="49"/>
                  </a:cubicBezTo>
                  <a:cubicBezTo>
                    <a:pt x="241" y="49"/>
                    <a:pt x="241" y="49"/>
                    <a:pt x="241" y="50"/>
                  </a:cubicBezTo>
                  <a:cubicBezTo>
                    <a:pt x="242" y="50"/>
                    <a:pt x="242" y="50"/>
                    <a:pt x="242" y="50"/>
                  </a:cubicBezTo>
                  <a:cubicBezTo>
                    <a:pt x="242" y="51"/>
                    <a:pt x="242" y="51"/>
                    <a:pt x="242" y="51"/>
                  </a:cubicBezTo>
                  <a:cubicBezTo>
                    <a:pt x="242" y="51"/>
                    <a:pt x="242" y="51"/>
                    <a:pt x="242" y="52"/>
                  </a:cubicBezTo>
                  <a:cubicBezTo>
                    <a:pt x="242" y="52"/>
                    <a:pt x="242" y="52"/>
                    <a:pt x="242" y="52"/>
                  </a:cubicBezTo>
                  <a:cubicBezTo>
                    <a:pt x="242" y="53"/>
                    <a:pt x="241" y="53"/>
                    <a:pt x="241" y="53"/>
                  </a:cubicBezTo>
                  <a:cubicBezTo>
                    <a:pt x="241" y="53"/>
                    <a:pt x="241" y="53"/>
                    <a:pt x="241" y="54"/>
                  </a:cubicBezTo>
                  <a:cubicBezTo>
                    <a:pt x="240" y="54"/>
                    <a:pt x="240" y="55"/>
                    <a:pt x="239" y="55"/>
                  </a:cubicBezTo>
                  <a:cubicBezTo>
                    <a:pt x="239" y="56"/>
                    <a:pt x="239" y="56"/>
                    <a:pt x="239" y="56"/>
                  </a:cubicBezTo>
                  <a:cubicBezTo>
                    <a:pt x="238" y="56"/>
                    <a:pt x="238" y="56"/>
                    <a:pt x="238" y="57"/>
                  </a:cubicBezTo>
                  <a:cubicBezTo>
                    <a:pt x="238" y="57"/>
                    <a:pt x="237" y="57"/>
                    <a:pt x="237" y="58"/>
                  </a:cubicBezTo>
                  <a:cubicBezTo>
                    <a:pt x="237" y="58"/>
                    <a:pt x="237" y="58"/>
                    <a:pt x="236" y="59"/>
                  </a:cubicBezTo>
                  <a:cubicBezTo>
                    <a:pt x="236" y="59"/>
                    <a:pt x="236" y="59"/>
                    <a:pt x="236" y="60"/>
                  </a:cubicBezTo>
                  <a:cubicBezTo>
                    <a:pt x="236" y="60"/>
                    <a:pt x="235" y="60"/>
                    <a:pt x="235" y="61"/>
                  </a:cubicBezTo>
                  <a:cubicBezTo>
                    <a:pt x="235" y="61"/>
                    <a:pt x="234" y="62"/>
                    <a:pt x="234" y="62"/>
                  </a:cubicBezTo>
                  <a:cubicBezTo>
                    <a:pt x="234" y="62"/>
                    <a:pt x="234" y="62"/>
                    <a:pt x="233" y="63"/>
                  </a:cubicBezTo>
                  <a:cubicBezTo>
                    <a:pt x="233" y="63"/>
                    <a:pt x="233" y="63"/>
                    <a:pt x="232" y="63"/>
                  </a:cubicBezTo>
                  <a:cubicBezTo>
                    <a:pt x="232" y="64"/>
                    <a:pt x="232" y="64"/>
                    <a:pt x="232" y="65"/>
                  </a:cubicBezTo>
                  <a:cubicBezTo>
                    <a:pt x="232" y="65"/>
                    <a:pt x="232" y="66"/>
                    <a:pt x="232" y="66"/>
                  </a:cubicBezTo>
                  <a:cubicBezTo>
                    <a:pt x="233" y="66"/>
                    <a:pt x="232" y="66"/>
                    <a:pt x="233" y="66"/>
                  </a:cubicBezTo>
                  <a:cubicBezTo>
                    <a:pt x="233" y="66"/>
                    <a:pt x="233" y="66"/>
                    <a:pt x="234" y="66"/>
                  </a:cubicBezTo>
                  <a:cubicBezTo>
                    <a:pt x="234" y="66"/>
                    <a:pt x="235" y="66"/>
                    <a:pt x="236" y="66"/>
                  </a:cubicBezTo>
                  <a:cubicBezTo>
                    <a:pt x="236" y="66"/>
                    <a:pt x="236" y="66"/>
                    <a:pt x="237" y="66"/>
                  </a:cubicBezTo>
                  <a:cubicBezTo>
                    <a:pt x="237" y="66"/>
                    <a:pt x="237" y="65"/>
                    <a:pt x="238" y="66"/>
                  </a:cubicBezTo>
                  <a:cubicBezTo>
                    <a:pt x="239" y="66"/>
                    <a:pt x="239" y="66"/>
                    <a:pt x="239" y="66"/>
                  </a:cubicBezTo>
                  <a:cubicBezTo>
                    <a:pt x="239" y="66"/>
                    <a:pt x="239" y="66"/>
                    <a:pt x="239" y="66"/>
                  </a:cubicBezTo>
                  <a:cubicBezTo>
                    <a:pt x="240" y="66"/>
                    <a:pt x="240" y="66"/>
                    <a:pt x="241" y="67"/>
                  </a:cubicBezTo>
                  <a:cubicBezTo>
                    <a:pt x="242" y="67"/>
                    <a:pt x="241" y="67"/>
                    <a:pt x="242" y="67"/>
                  </a:cubicBezTo>
                  <a:cubicBezTo>
                    <a:pt x="243" y="67"/>
                    <a:pt x="243" y="67"/>
                    <a:pt x="243" y="67"/>
                  </a:cubicBezTo>
                  <a:cubicBezTo>
                    <a:pt x="244" y="67"/>
                    <a:pt x="243" y="67"/>
                    <a:pt x="244" y="67"/>
                  </a:cubicBezTo>
                  <a:cubicBezTo>
                    <a:pt x="245" y="67"/>
                    <a:pt x="245" y="67"/>
                    <a:pt x="245" y="67"/>
                  </a:cubicBezTo>
                  <a:cubicBezTo>
                    <a:pt x="246" y="67"/>
                    <a:pt x="246" y="67"/>
                    <a:pt x="246" y="67"/>
                  </a:cubicBezTo>
                  <a:cubicBezTo>
                    <a:pt x="246" y="67"/>
                    <a:pt x="247" y="67"/>
                    <a:pt x="248" y="67"/>
                  </a:cubicBezTo>
                  <a:cubicBezTo>
                    <a:pt x="248" y="67"/>
                    <a:pt x="248" y="67"/>
                    <a:pt x="249" y="67"/>
                  </a:cubicBezTo>
                  <a:cubicBezTo>
                    <a:pt x="250" y="66"/>
                    <a:pt x="250" y="66"/>
                    <a:pt x="250" y="66"/>
                  </a:cubicBezTo>
                  <a:cubicBezTo>
                    <a:pt x="250" y="66"/>
                    <a:pt x="251" y="65"/>
                    <a:pt x="251" y="65"/>
                  </a:cubicBezTo>
                  <a:cubicBezTo>
                    <a:pt x="251" y="65"/>
                    <a:pt x="251" y="65"/>
                    <a:pt x="252" y="65"/>
                  </a:cubicBezTo>
                  <a:cubicBezTo>
                    <a:pt x="252" y="64"/>
                    <a:pt x="253" y="64"/>
                    <a:pt x="253" y="64"/>
                  </a:cubicBezTo>
                  <a:cubicBezTo>
                    <a:pt x="253" y="64"/>
                    <a:pt x="254" y="63"/>
                    <a:pt x="254" y="64"/>
                  </a:cubicBezTo>
                  <a:cubicBezTo>
                    <a:pt x="254" y="64"/>
                    <a:pt x="254" y="64"/>
                    <a:pt x="254" y="65"/>
                  </a:cubicBezTo>
                  <a:cubicBezTo>
                    <a:pt x="255" y="65"/>
                    <a:pt x="254" y="66"/>
                    <a:pt x="254" y="66"/>
                  </a:cubicBezTo>
                  <a:cubicBezTo>
                    <a:pt x="254" y="67"/>
                    <a:pt x="254" y="67"/>
                    <a:pt x="254" y="68"/>
                  </a:cubicBezTo>
                  <a:cubicBezTo>
                    <a:pt x="253" y="68"/>
                    <a:pt x="253" y="69"/>
                    <a:pt x="253" y="69"/>
                  </a:cubicBezTo>
                  <a:cubicBezTo>
                    <a:pt x="253" y="70"/>
                    <a:pt x="253" y="70"/>
                    <a:pt x="253" y="70"/>
                  </a:cubicBezTo>
                  <a:cubicBezTo>
                    <a:pt x="253" y="70"/>
                    <a:pt x="253" y="71"/>
                    <a:pt x="253" y="71"/>
                  </a:cubicBezTo>
                  <a:cubicBezTo>
                    <a:pt x="253" y="71"/>
                    <a:pt x="252" y="72"/>
                    <a:pt x="252" y="72"/>
                  </a:cubicBezTo>
                  <a:cubicBezTo>
                    <a:pt x="252" y="73"/>
                    <a:pt x="252" y="73"/>
                    <a:pt x="252" y="73"/>
                  </a:cubicBezTo>
                  <a:cubicBezTo>
                    <a:pt x="252" y="73"/>
                    <a:pt x="251" y="74"/>
                    <a:pt x="250" y="74"/>
                  </a:cubicBezTo>
                  <a:cubicBezTo>
                    <a:pt x="249" y="74"/>
                    <a:pt x="248" y="74"/>
                    <a:pt x="248" y="74"/>
                  </a:cubicBezTo>
                  <a:cubicBezTo>
                    <a:pt x="247" y="74"/>
                    <a:pt x="246" y="74"/>
                    <a:pt x="246" y="74"/>
                  </a:cubicBezTo>
                  <a:cubicBezTo>
                    <a:pt x="246" y="74"/>
                    <a:pt x="245" y="74"/>
                    <a:pt x="245" y="73"/>
                  </a:cubicBezTo>
                  <a:cubicBezTo>
                    <a:pt x="244" y="73"/>
                    <a:pt x="244" y="73"/>
                    <a:pt x="243" y="73"/>
                  </a:cubicBezTo>
                  <a:cubicBezTo>
                    <a:pt x="243" y="73"/>
                    <a:pt x="242" y="72"/>
                    <a:pt x="242" y="72"/>
                  </a:cubicBezTo>
                  <a:cubicBezTo>
                    <a:pt x="242" y="72"/>
                    <a:pt x="241" y="72"/>
                    <a:pt x="241" y="71"/>
                  </a:cubicBezTo>
                  <a:cubicBezTo>
                    <a:pt x="240" y="71"/>
                    <a:pt x="240" y="70"/>
                    <a:pt x="239" y="70"/>
                  </a:cubicBezTo>
                  <a:cubicBezTo>
                    <a:pt x="239" y="70"/>
                    <a:pt x="238" y="70"/>
                    <a:pt x="238" y="70"/>
                  </a:cubicBezTo>
                  <a:cubicBezTo>
                    <a:pt x="238" y="70"/>
                    <a:pt x="236" y="69"/>
                    <a:pt x="236" y="69"/>
                  </a:cubicBezTo>
                  <a:cubicBezTo>
                    <a:pt x="236" y="68"/>
                    <a:pt x="235" y="68"/>
                    <a:pt x="235" y="68"/>
                  </a:cubicBezTo>
                  <a:cubicBezTo>
                    <a:pt x="235" y="68"/>
                    <a:pt x="235" y="67"/>
                    <a:pt x="234" y="67"/>
                  </a:cubicBezTo>
                  <a:cubicBezTo>
                    <a:pt x="234" y="67"/>
                    <a:pt x="234" y="67"/>
                    <a:pt x="234" y="67"/>
                  </a:cubicBezTo>
                  <a:cubicBezTo>
                    <a:pt x="233" y="68"/>
                    <a:pt x="234" y="68"/>
                    <a:pt x="234" y="69"/>
                  </a:cubicBezTo>
                  <a:cubicBezTo>
                    <a:pt x="234" y="69"/>
                    <a:pt x="234" y="69"/>
                    <a:pt x="234" y="70"/>
                  </a:cubicBezTo>
                  <a:cubicBezTo>
                    <a:pt x="234" y="70"/>
                    <a:pt x="234" y="70"/>
                    <a:pt x="234" y="71"/>
                  </a:cubicBezTo>
                  <a:cubicBezTo>
                    <a:pt x="234" y="71"/>
                    <a:pt x="234" y="71"/>
                    <a:pt x="234" y="72"/>
                  </a:cubicBezTo>
                  <a:cubicBezTo>
                    <a:pt x="234" y="72"/>
                    <a:pt x="234" y="73"/>
                    <a:pt x="234" y="73"/>
                  </a:cubicBezTo>
                  <a:cubicBezTo>
                    <a:pt x="234" y="74"/>
                    <a:pt x="234" y="74"/>
                    <a:pt x="234" y="75"/>
                  </a:cubicBezTo>
                  <a:cubicBezTo>
                    <a:pt x="234" y="75"/>
                    <a:pt x="234" y="75"/>
                    <a:pt x="234" y="76"/>
                  </a:cubicBezTo>
                  <a:cubicBezTo>
                    <a:pt x="234" y="76"/>
                    <a:pt x="234" y="77"/>
                    <a:pt x="234" y="77"/>
                  </a:cubicBezTo>
                  <a:cubicBezTo>
                    <a:pt x="234" y="78"/>
                    <a:pt x="234" y="79"/>
                    <a:pt x="234" y="79"/>
                  </a:cubicBezTo>
                  <a:cubicBezTo>
                    <a:pt x="233" y="79"/>
                    <a:pt x="233" y="81"/>
                    <a:pt x="233" y="81"/>
                  </a:cubicBezTo>
                  <a:cubicBezTo>
                    <a:pt x="232" y="82"/>
                    <a:pt x="232" y="82"/>
                    <a:pt x="232" y="83"/>
                  </a:cubicBezTo>
                  <a:cubicBezTo>
                    <a:pt x="232" y="83"/>
                    <a:pt x="232" y="83"/>
                    <a:pt x="232" y="84"/>
                  </a:cubicBezTo>
                  <a:cubicBezTo>
                    <a:pt x="231" y="84"/>
                    <a:pt x="231" y="84"/>
                    <a:pt x="231" y="85"/>
                  </a:cubicBezTo>
                  <a:cubicBezTo>
                    <a:pt x="230" y="85"/>
                    <a:pt x="231" y="85"/>
                    <a:pt x="230" y="86"/>
                  </a:cubicBezTo>
                  <a:cubicBezTo>
                    <a:pt x="230" y="86"/>
                    <a:pt x="230" y="86"/>
                    <a:pt x="229" y="86"/>
                  </a:cubicBezTo>
                  <a:cubicBezTo>
                    <a:pt x="229" y="86"/>
                    <a:pt x="229" y="86"/>
                    <a:pt x="229" y="87"/>
                  </a:cubicBezTo>
                  <a:cubicBezTo>
                    <a:pt x="228" y="87"/>
                    <a:pt x="228" y="87"/>
                    <a:pt x="227" y="88"/>
                  </a:cubicBezTo>
                  <a:cubicBezTo>
                    <a:pt x="226" y="88"/>
                    <a:pt x="227" y="88"/>
                    <a:pt x="226" y="88"/>
                  </a:cubicBezTo>
                  <a:cubicBezTo>
                    <a:pt x="225" y="88"/>
                    <a:pt x="225" y="88"/>
                    <a:pt x="225" y="88"/>
                  </a:cubicBezTo>
                  <a:cubicBezTo>
                    <a:pt x="224" y="88"/>
                    <a:pt x="224" y="88"/>
                    <a:pt x="223" y="88"/>
                  </a:cubicBezTo>
                  <a:cubicBezTo>
                    <a:pt x="223" y="87"/>
                    <a:pt x="223" y="87"/>
                    <a:pt x="223" y="87"/>
                  </a:cubicBezTo>
                  <a:cubicBezTo>
                    <a:pt x="222" y="87"/>
                    <a:pt x="222" y="87"/>
                    <a:pt x="222" y="86"/>
                  </a:cubicBezTo>
                  <a:cubicBezTo>
                    <a:pt x="222" y="86"/>
                    <a:pt x="222" y="86"/>
                    <a:pt x="223" y="86"/>
                  </a:cubicBezTo>
                  <a:cubicBezTo>
                    <a:pt x="223" y="86"/>
                    <a:pt x="223" y="86"/>
                    <a:pt x="224" y="85"/>
                  </a:cubicBezTo>
                  <a:cubicBezTo>
                    <a:pt x="224" y="85"/>
                    <a:pt x="225" y="84"/>
                    <a:pt x="225" y="84"/>
                  </a:cubicBezTo>
                  <a:cubicBezTo>
                    <a:pt x="226" y="84"/>
                    <a:pt x="226" y="83"/>
                    <a:pt x="227" y="83"/>
                  </a:cubicBezTo>
                  <a:cubicBezTo>
                    <a:pt x="227" y="83"/>
                    <a:pt x="227" y="83"/>
                    <a:pt x="228" y="82"/>
                  </a:cubicBezTo>
                  <a:cubicBezTo>
                    <a:pt x="228" y="82"/>
                    <a:pt x="228" y="81"/>
                    <a:pt x="228" y="81"/>
                  </a:cubicBezTo>
                  <a:cubicBezTo>
                    <a:pt x="229" y="80"/>
                    <a:pt x="229" y="79"/>
                    <a:pt x="229" y="79"/>
                  </a:cubicBezTo>
                  <a:cubicBezTo>
                    <a:pt x="229" y="79"/>
                    <a:pt x="230" y="77"/>
                    <a:pt x="230" y="77"/>
                  </a:cubicBezTo>
                  <a:cubicBezTo>
                    <a:pt x="230" y="77"/>
                    <a:pt x="230" y="76"/>
                    <a:pt x="230" y="76"/>
                  </a:cubicBezTo>
                  <a:cubicBezTo>
                    <a:pt x="230" y="75"/>
                    <a:pt x="230" y="75"/>
                    <a:pt x="230" y="74"/>
                  </a:cubicBezTo>
                  <a:cubicBezTo>
                    <a:pt x="230" y="74"/>
                    <a:pt x="230" y="73"/>
                    <a:pt x="230" y="73"/>
                  </a:cubicBezTo>
                  <a:cubicBezTo>
                    <a:pt x="230" y="72"/>
                    <a:pt x="230" y="72"/>
                    <a:pt x="230" y="72"/>
                  </a:cubicBezTo>
                  <a:cubicBezTo>
                    <a:pt x="230" y="72"/>
                    <a:pt x="230" y="71"/>
                    <a:pt x="229" y="70"/>
                  </a:cubicBezTo>
                  <a:cubicBezTo>
                    <a:pt x="229" y="70"/>
                    <a:pt x="229" y="69"/>
                    <a:pt x="229" y="69"/>
                  </a:cubicBezTo>
                  <a:cubicBezTo>
                    <a:pt x="228" y="69"/>
                    <a:pt x="228" y="69"/>
                    <a:pt x="228" y="69"/>
                  </a:cubicBezTo>
                  <a:cubicBezTo>
                    <a:pt x="227" y="69"/>
                    <a:pt x="227" y="70"/>
                    <a:pt x="227" y="70"/>
                  </a:cubicBezTo>
                  <a:cubicBezTo>
                    <a:pt x="227" y="70"/>
                    <a:pt x="227" y="70"/>
                    <a:pt x="227" y="71"/>
                  </a:cubicBezTo>
                  <a:cubicBezTo>
                    <a:pt x="227" y="72"/>
                    <a:pt x="227" y="72"/>
                    <a:pt x="226" y="73"/>
                  </a:cubicBezTo>
                  <a:cubicBezTo>
                    <a:pt x="226" y="73"/>
                    <a:pt x="226" y="73"/>
                    <a:pt x="225" y="74"/>
                  </a:cubicBezTo>
                  <a:cubicBezTo>
                    <a:pt x="225" y="74"/>
                    <a:pt x="225" y="74"/>
                    <a:pt x="225" y="75"/>
                  </a:cubicBezTo>
                  <a:cubicBezTo>
                    <a:pt x="225" y="75"/>
                    <a:pt x="225" y="75"/>
                    <a:pt x="225" y="76"/>
                  </a:cubicBezTo>
                  <a:cubicBezTo>
                    <a:pt x="224" y="76"/>
                    <a:pt x="224" y="77"/>
                    <a:pt x="224" y="77"/>
                  </a:cubicBezTo>
                  <a:cubicBezTo>
                    <a:pt x="224" y="77"/>
                    <a:pt x="224" y="78"/>
                    <a:pt x="223" y="79"/>
                  </a:cubicBezTo>
                  <a:cubicBezTo>
                    <a:pt x="223" y="79"/>
                    <a:pt x="223" y="80"/>
                    <a:pt x="222" y="80"/>
                  </a:cubicBezTo>
                  <a:cubicBezTo>
                    <a:pt x="222" y="80"/>
                    <a:pt x="222" y="80"/>
                    <a:pt x="221" y="80"/>
                  </a:cubicBezTo>
                  <a:cubicBezTo>
                    <a:pt x="220" y="80"/>
                    <a:pt x="220" y="80"/>
                    <a:pt x="219" y="80"/>
                  </a:cubicBezTo>
                  <a:cubicBezTo>
                    <a:pt x="219" y="80"/>
                    <a:pt x="219" y="80"/>
                    <a:pt x="218" y="80"/>
                  </a:cubicBezTo>
                  <a:cubicBezTo>
                    <a:pt x="218" y="79"/>
                    <a:pt x="218" y="78"/>
                    <a:pt x="218" y="78"/>
                  </a:cubicBezTo>
                  <a:close/>
                  <a:moveTo>
                    <a:pt x="269" y="13"/>
                  </a:moveTo>
                  <a:cubicBezTo>
                    <a:pt x="269" y="13"/>
                    <a:pt x="268" y="13"/>
                    <a:pt x="268" y="12"/>
                  </a:cubicBezTo>
                  <a:cubicBezTo>
                    <a:pt x="268" y="12"/>
                    <a:pt x="268" y="12"/>
                    <a:pt x="269" y="12"/>
                  </a:cubicBezTo>
                  <a:cubicBezTo>
                    <a:pt x="269" y="11"/>
                    <a:pt x="269" y="12"/>
                    <a:pt x="269" y="11"/>
                  </a:cubicBezTo>
                  <a:cubicBezTo>
                    <a:pt x="269" y="10"/>
                    <a:pt x="269" y="10"/>
                    <a:pt x="270" y="10"/>
                  </a:cubicBezTo>
                  <a:cubicBezTo>
                    <a:pt x="270" y="9"/>
                    <a:pt x="270" y="9"/>
                    <a:pt x="270" y="9"/>
                  </a:cubicBezTo>
                  <a:cubicBezTo>
                    <a:pt x="270" y="10"/>
                    <a:pt x="270" y="9"/>
                    <a:pt x="271" y="10"/>
                  </a:cubicBezTo>
                  <a:cubicBezTo>
                    <a:pt x="271" y="10"/>
                    <a:pt x="271" y="10"/>
                    <a:pt x="271" y="10"/>
                  </a:cubicBezTo>
                  <a:cubicBezTo>
                    <a:pt x="272" y="11"/>
                    <a:pt x="272" y="11"/>
                    <a:pt x="272" y="11"/>
                  </a:cubicBezTo>
                  <a:cubicBezTo>
                    <a:pt x="272" y="12"/>
                    <a:pt x="272" y="13"/>
                    <a:pt x="272" y="13"/>
                  </a:cubicBezTo>
                  <a:cubicBezTo>
                    <a:pt x="273" y="13"/>
                    <a:pt x="273" y="14"/>
                    <a:pt x="273" y="14"/>
                  </a:cubicBezTo>
                  <a:cubicBezTo>
                    <a:pt x="273" y="15"/>
                    <a:pt x="273" y="15"/>
                    <a:pt x="273" y="16"/>
                  </a:cubicBezTo>
                  <a:cubicBezTo>
                    <a:pt x="273" y="16"/>
                    <a:pt x="273" y="16"/>
                    <a:pt x="273" y="16"/>
                  </a:cubicBezTo>
                  <a:cubicBezTo>
                    <a:pt x="272" y="16"/>
                    <a:pt x="272" y="17"/>
                    <a:pt x="272" y="16"/>
                  </a:cubicBezTo>
                  <a:cubicBezTo>
                    <a:pt x="272" y="16"/>
                    <a:pt x="272" y="16"/>
                    <a:pt x="271" y="15"/>
                  </a:cubicBezTo>
                  <a:cubicBezTo>
                    <a:pt x="271" y="15"/>
                    <a:pt x="271" y="15"/>
                    <a:pt x="271" y="14"/>
                  </a:cubicBezTo>
                  <a:cubicBezTo>
                    <a:pt x="271" y="14"/>
                    <a:pt x="270" y="14"/>
                    <a:pt x="270" y="13"/>
                  </a:cubicBezTo>
                  <a:cubicBezTo>
                    <a:pt x="270" y="13"/>
                    <a:pt x="269" y="13"/>
                    <a:pt x="269" y="13"/>
                  </a:cubicBezTo>
                  <a:close/>
                  <a:moveTo>
                    <a:pt x="272" y="22"/>
                  </a:moveTo>
                  <a:cubicBezTo>
                    <a:pt x="272" y="22"/>
                    <a:pt x="272" y="21"/>
                    <a:pt x="272" y="21"/>
                  </a:cubicBezTo>
                  <a:cubicBezTo>
                    <a:pt x="272" y="21"/>
                    <a:pt x="272" y="21"/>
                    <a:pt x="272" y="21"/>
                  </a:cubicBezTo>
                  <a:cubicBezTo>
                    <a:pt x="272" y="20"/>
                    <a:pt x="272" y="20"/>
                    <a:pt x="272" y="20"/>
                  </a:cubicBezTo>
                  <a:cubicBezTo>
                    <a:pt x="272" y="20"/>
                    <a:pt x="272" y="20"/>
                    <a:pt x="272" y="19"/>
                  </a:cubicBezTo>
                  <a:cubicBezTo>
                    <a:pt x="273" y="19"/>
                    <a:pt x="272" y="19"/>
                    <a:pt x="273" y="19"/>
                  </a:cubicBezTo>
                  <a:cubicBezTo>
                    <a:pt x="273" y="19"/>
                    <a:pt x="273" y="19"/>
                    <a:pt x="273" y="19"/>
                  </a:cubicBezTo>
                  <a:cubicBezTo>
                    <a:pt x="273" y="19"/>
                    <a:pt x="273" y="20"/>
                    <a:pt x="273" y="20"/>
                  </a:cubicBezTo>
                  <a:cubicBezTo>
                    <a:pt x="273" y="20"/>
                    <a:pt x="273" y="20"/>
                    <a:pt x="273" y="21"/>
                  </a:cubicBezTo>
                  <a:cubicBezTo>
                    <a:pt x="273" y="21"/>
                    <a:pt x="273" y="22"/>
                    <a:pt x="273" y="22"/>
                  </a:cubicBezTo>
                  <a:cubicBezTo>
                    <a:pt x="273" y="22"/>
                    <a:pt x="273" y="23"/>
                    <a:pt x="273" y="23"/>
                  </a:cubicBezTo>
                  <a:cubicBezTo>
                    <a:pt x="272" y="23"/>
                    <a:pt x="272" y="23"/>
                    <a:pt x="272" y="23"/>
                  </a:cubicBezTo>
                  <a:cubicBezTo>
                    <a:pt x="272" y="22"/>
                    <a:pt x="272" y="22"/>
                    <a:pt x="272" y="22"/>
                  </a:cubicBezTo>
                  <a:close/>
                  <a:moveTo>
                    <a:pt x="267" y="15"/>
                  </a:moveTo>
                  <a:cubicBezTo>
                    <a:pt x="267" y="15"/>
                    <a:pt x="268" y="15"/>
                    <a:pt x="268" y="15"/>
                  </a:cubicBezTo>
                  <a:cubicBezTo>
                    <a:pt x="268" y="15"/>
                    <a:pt x="268" y="15"/>
                    <a:pt x="269" y="15"/>
                  </a:cubicBezTo>
                  <a:cubicBezTo>
                    <a:pt x="269" y="16"/>
                    <a:pt x="269" y="16"/>
                    <a:pt x="269" y="16"/>
                  </a:cubicBezTo>
                  <a:cubicBezTo>
                    <a:pt x="270" y="16"/>
                    <a:pt x="270" y="17"/>
                    <a:pt x="270" y="17"/>
                  </a:cubicBezTo>
                  <a:cubicBezTo>
                    <a:pt x="270" y="17"/>
                    <a:pt x="270" y="18"/>
                    <a:pt x="270" y="18"/>
                  </a:cubicBezTo>
                  <a:cubicBezTo>
                    <a:pt x="270" y="19"/>
                    <a:pt x="270" y="19"/>
                    <a:pt x="270" y="19"/>
                  </a:cubicBezTo>
                  <a:cubicBezTo>
                    <a:pt x="270" y="19"/>
                    <a:pt x="271" y="20"/>
                    <a:pt x="270" y="20"/>
                  </a:cubicBezTo>
                  <a:cubicBezTo>
                    <a:pt x="270" y="20"/>
                    <a:pt x="270" y="21"/>
                    <a:pt x="270" y="21"/>
                  </a:cubicBezTo>
                  <a:cubicBezTo>
                    <a:pt x="269" y="20"/>
                    <a:pt x="269" y="21"/>
                    <a:pt x="269" y="20"/>
                  </a:cubicBezTo>
                  <a:cubicBezTo>
                    <a:pt x="269" y="20"/>
                    <a:pt x="269" y="20"/>
                    <a:pt x="268" y="20"/>
                  </a:cubicBezTo>
                  <a:cubicBezTo>
                    <a:pt x="268" y="19"/>
                    <a:pt x="267" y="19"/>
                    <a:pt x="267" y="19"/>
                  </a:cubicBezTo>
                  <a:cubicBezTo>
                    <a:pt x="267" y="19"/>
                    <a:pt x="268" y="19"/>
                    <a:pt x="268" y="18"/>
                  </a:cubicBezTo>
                  <a:cubicBezTo>
                    <a:pt x="268" y="18"/>
                    <a:pt x="269" y="18"/>
                    <a:pt x="269" y="17"/>
                  </a:cubicBezTo>
                  <a:cubicBezTo>
                    <a:pt x="268" y="17"/>
                    <a:pt x="268" y="16"/>
                    <a:pt x="268" y="16"/>
                  </a:cubicBezTo>
                  <a:cubicBezTo>
                    <a:pt x="268" y="16"/>
                    <a:pt x="267" y="16"/>
                    <a:pt x="267" y="15"/>
                  </a:cubicBezTo>
                  <a:cubicBezTo>
                    <a:pt x="267" y="15"/>
                    <a:pt x="267" y="15"/>
                    <a:pt x="267" y="15"/>
                  </a:cubicBezTo>
                  <a:close/>
                  <a:moveTo>
                    <a:pt x="263" y="23"/>
                  </a:moveTo>
                  <a:cubicBezTo>
                    <a:pt x="262" y="23"/>
                    <a:pt x="263" y="22"/>
                    <a:pt x="263" y="22"/>
                  </a:cubicBezTo>
                  <a:cubicBezTo>
                    <a:pt x="263" y="21"/>
                    <a:pt x="262" y="21"/>
                    <a:pt x="263" y="21"/>
                  </a:cubicBezTo>
                  <a:cubicBezTo>
                    <a:pt x="263" y="20"/>
                    <a:pt x="263" y="20"/>
                    <a:pt x="264" y="19"/>
                  </a:cubicBezTo>
                  <a:cubicBezTo>
                    <a:pt x="264" y="19"/>
                    <a:pt x="264" y="19"/>
                    <a:pt x="264" y="19"/>
                  </a:cubicBezTo>
                  <a:cubicBezTo>
                    <a:pt x="265" y="19"/>
                    <a:pt x="265" y="19"/>
                    <a:pt x="265" y="20"/>
                  </a:cubicBezTo>
                  <a:cubicBezTo>
                    <a:pt x="265" y="20"/>
                    <a:pt x="266" y="20"/>
                    <a:pt x="266" y="20"/>
                  </a:cubicBezTo>
                  <a:cubicBezTo>
                    <a:pt x="266" y="21"/>
                    <a:pt x="266" y="21"/>
                    <a:pt x="266" y="21"/>
                  </a:cubicBezTo>
                  <a:cubicBezTo>
                    <a:pt x="265" y="22"/>
                    <a:pt x="266" y="22"/>
                    <a:pt x="265" y="22"/>
                  </a:cubicBezTo>
                  <a:cubicBezTo>
                    <a:pt x="264" y="23"/>
                    <a:pt x="264" y="23"/>
                    <a:pt x="264" y="23"/>
                  </a:cubicBezTo>
                  <a:cubicBezTo>
                    <a:pt x="263" y="24"/>
                    <a:pt x="263" y="23"/>
                    <a:pt x="263" y="23"/>
                  </a:cubicBezTo>
                  <a:cubicBezTo>
                    <a:pt x="263" y="23"/>
                    <a:pt x="263" y="23"/>
                    <a:pt x="263" y="23"/>
                  </a:cubicBezTo>
                  <a:close/>
                  <a:moveTo>
                    <a:pt x="253" y="26"/>
                  </a:moveTo>
                  <a:cubicBezTo>
                    <a:pt x="254" y="25"/>
                    <a:pt x="254" y="25"/>
                    <a:pt x="255" y="25"/>
                  </a:cubicBezTo>
                  <a:cubicBezTo>
                    <a:pt x="255" y="25"/>
                    <a:pt x="256" y="25"/>
                    <a:pt x="256" y="25"/>
                  </a:cubicBezTo>
                  <a:cubicBezTo>
                    <a:pt x="257" y="26"/>
                    <a:pt x="257" y="26"/>
                    <a:pt x="257" y="26"/>
                  </a:cubicBezTo>
                  <a:cubicBezTo>
                    <a:pt x="257" y="26"/>
                    <a:pt x="258" y="27"/>
                    <a:pt x="258" y="27"/>
                  </a:cubicBezTo>
                  <a:cubicBezTo>
                    <a:pt x="258" y="27"/>
                    <a:pt x="258" y="28"/>
                    <a:pt x="259" y="28"/>
                  </a:cubicBezTo>
                  <a:cubicBezTo>
                    <a:pt x="259" y="29"/>
                    <a:pt x="259" y="29"/>
                    <a:pt x="259" y="29"/>
                  </a:cubicBezTo>
                  <a:cubicBezTo>
                    <a:pt x="259" y="29"/>
                    <a:pt x="260" y="30"/>
                    <a:pt x="260" y="30"/>
                  </a:cubicBezTo>
                  <a:cubicBezTo>
                    <a:pt x="260" y="30"/>
                    <a:pt x="260" y="30"/>
                    <a:pt x="261" y="30"/>
                  </a:cubicBezTo>
                  <a:cubicBezTo>
                    <a:pt x="261" y="30"/>
                    <a:pt x="261" y="30"/>
                    <a:pt x="261" y="30"/>
                  </a:cubicBezTo>
                  <a:cubicBezTo>
                    <a:pt x="261" y="29"/>
                    <a:pt x="261" y="29"/>
                    <a:pt x="261" y="29"/>
                  </a:cubicBezTo>
                  <a:cubicBezTo>
                    <a:pt x="261" y="28"/>
                    <a:pt x="261" y="28"/>
                    <a:pt x="260" y="28"/>
                  </a:cubicBezTo>
                  <a:cubicBezTo>
                    <a:pt x="260" y="27"/>
                    <a:pt x="260" y="27"/>
                    <a:pt x="259" y="27"/>
                  </a:cubicBezTo>
                  <a:cubicBezTo>
                    <a:pt x="259" y="26"/>
                    <a:pt x="259" y="26"/>
                    <a:pt x="258" y="25"/>
                  </a:cubicBezTo>
                  <a:cubicBezTo>
                    <a:pt x="258" y="25"/>
                    <a:pt x="258" y="25"/>
                    <a:pt x="257" y="24"/>
                  </a:cubicBezTo>
                  <a:cubicBezTo>
                    <a:pt x="257" y="24"/>
                    <a:pt x="256" y="24"/>
                    <a:pt x="256" y="23"/>
                  </a:cubicBezTo>
                  <a:cubicBezTo>
                    <a:pt x="256" y="23"/>
                    <a:pt x="256" y="23"/>
                    <a:pt x="256" y="23"/>
                  </a:cubicBezTo>
                  <a:cubicBezTo>
                    <a:pt x="255" y="22"/>
                    <a:pt x="255" y="22"/>
                    <a:pt x="255" y="22"/>
                  </a:cubicBezTo>
                  <a:cubicBezTo>
                    <a:pt x="254" y="21"/>
                    <a:pt x="254" y="22"/>
                    <a:pt x="254" y="21"/>
                  </a:cubicBezTo>
                  <a:cubicBezTo>
                    <a:pt x="253" y="21"/>
                    <a:pt x="253" y="21"/>
                    <a:pt x="253" y="21"/>
                  </a:cubicBezTo>
                  <a:cubicBezTo>
                    <a:pt x="253" y="21"/>
                    <a:pt x="252" y="21"/>
                    <a:pt x="252" y="20"/>
                  </a:cubicBezTo>
                  <a:cubicBezTo>
                    <a:pt x="252" y="20"/>
                    <a:pt x="251" y="20"/>
                    <a:pt x="251" y="20"/>
                  </a:cubicBezTo>
                  <a:cubicBezTo>
                    <a:pt x="251" y="20"/>
                    <a:pt x="251" y="20"/>
                    <a:pt x="251" y="19"/>
                  </a:cubicBezTo>
                  <a:cubicBezTo>
                    <a:pt x="250" y="19"/>
                    <a:pt x="250" y="19"/>
                    <a:pt x="250" y="19"/>
                  </a:cubicBezTo>
                  <a:cubicBezTo>
                    <a:pt x="250" y="19"/>
                    <a:pt x="249" y="19"/>
                    <a:pt x="249" y="19"/>
                  </a:cubicBezTo>
                  <a:cubicBezTo>
                    <a:pt x="249" y="19"/>
                    <a:pt x="249" y="19"/>
                    <a:pt x="249" y="19"/>
                  </a:cubicBezTo>
                  <a:cubicBezTo>
                    <a:pt x="249" y="18"/>
                    <a:pt x="249" y="18"/>
                    <a:pt x="250" y="17"/>
                  </a:cubicBezTo>
                  <a:cubicBezTo>
                    <a:pt x="250" y="17"/>
                    <a:pt x="250" y="17"/>
                    <a:pt x="251" y="16"/>
                  </a:cubicBezTo>
                  <a:cubicBezTo>
                    <a:pt x="251" y="16"/>
                    <a:pt x="252" y="16"/>
                    <a:pt x="252" y="16"/>
                  </a:cubicBezTo>
                  <a:cubicBezTo>
                    <a:pt x="253" y="16"/>
                    <a:pt x="253" y="16"/>
                    <a:pt x="253" y="16"/>
                  </a:cubicBezTo>
                  <a:cubicBezTo>
                    <a:pt x="253" y="16"/>
                    <a:pt x="254" y="16"/>
                    <a:pt x="254" y="16"/>
                  </a:cubicBezTo>
                  <a:cubicBezTo>
                    <a:pt x="254" y="16"/>
                    <a:pt x="254" y="16"/>
                    <a:pt x="255" y="16"/>
                  </a:cubicBezTo>
                  <a:cubicBezTo>
                    <a:pt x="255" y="16"/>
                    <a:pt x="255" y="16"/>
                    <a:pt x="256" y="16"/>
                  </a:cubicBezTo>
                  <a:cubicBezTo>
                    <a:pt x="256" y="16"/>
                    <a:pt x="256" y="16"/>
                    <a:pt x="257" y="16"/>
                  </a:cubicBezTo>
                  <a:cubicBezTo>
                    <a:pt x="257" y="17"/>
                    <a:pt x="257" y="16"/>
                    <a:pt x="257" y="17"/>
                  </a:cubicBezTo>
                  <a:cubicBezTo>
                    <a:pt x="257" y="18"/>
                    <a:pt x="257" y="18"/>
                    <a:pt x="258" y="18"/>
                  </a:cubicBezTo>
                  <a:cubicBezTo>
                    <a:pt x="258" y="18"/>
                    <a:pt x="258" y="18"/>
                    <a:pt x="258" y="19"/>
                  </a:cubicBezTo>
                  <a:cubicBezTo>
                    <a:pt x="258" y="19"/>
                    <a:pt x="258" y="19"/>
                    <a:pt x="259" y="20"/>
                  </a:cubicBezTo>
                  <a:cubicBezTo>
                    <a:pt x="259" y="20"/>
                    <a:pt x="259" y="20"/>
                    <a:pt x="259" y="21"/>
                  </a:cubicBezTo>
                  <a:cubicBezTo>
                    <a:pt x="259" y="21"/>
                    <a:pt x="260" y="21"/>
                    <a:pt x="260" y="22"/>
                  </a:cubicBezTo>
                  <a:cubicBezTo>
                    <a:pt x="260" y="22"/>
                    <a:pt x="260" y="23"/>
                    <a:pt x="260" y="23"/>
                  </a:cubicBezTo>
                  <a:cubicBezTo>
                    <a:pt x="261" y="23"/>
                    <a:pt x="262" y="23"/>
                    <a:pt x="262" y="22"/>
                  </a:cubicBezTo>
                  <a:cubicBezTo>
                    <a:pt x="262" y="22"/>
                    <a:pt x="262" y="22"/>
                    <a:pt x="262" y="21"/>
                  </a:cubicBezTo>
                  <a:cubicBezTo>
                    <a:pt x="262" y="21"/>
                    <a:pt x="262" y="20"/>
                    <a:pt x="262" y="20"/>
                  </a:cubicBezTo>
                  <a:cubicBezTo>
                    <a:pt x="262" y="20"/>
                    <a:pt x="262" y="19"/>
                    <a:pt x="262" y="19"/>
                  </a:cubicBezTo>
                  <a:cubicBezTo>
                    <a:pt x="262" y="19"/>
                    <a:pt x="262" y="18"/>
                    <a:pt x="261" y="19"/>
                  </a:cubicBezTo>
                  <a:cubicBezTo>
                    <a:pt x="261" y="19"/>
                    <a:pt x="260" y="19"/>
                    <a:pt x="260" y="19"/>
                  </a:cubicBezTo>
                  <a:cubicBezTo>
                    <a:pt x="260" y="18"/>
                    <a:pt x="259" y="18"/>
                    <a:pt x="259" y="18"/>
                  </a:cubicBezTo>
                  <a:cubicBezTo>
                    <a:pt x="259" y="18"/>
                    <a:pt x="258" y="18"/>
                    <a:pt x="259" y="17"/>
                  </a:cubicBezTo>
                  <a:cubicBezTo>
                    <a:pt x="259" y="17"/>
                    <a:pt x="259" y="17"/>
                    <a:pt x="259" y="17"/>
                  </a:cubicBezTo>
                  <a:cubicBezTo>
                    <a:pt x="260" y="16"/>
                    <a:pt x="260" y="16"/>
                    <a:pt x="261" y="16"/>
                  </a:cubicBezTo>
                  <a:cubicBezTo>
                    <a:pt x="261" y="15"/>
                    <a:pt x="261" y="15"/>
                    <a:pt x="262" y="15"/>
                  </a:cubicBezTo>
                  <a:cubicBezTo>
                    <a:pt x="262" y="15"/>
                    <a:pt x="262" y="15"/>
                    <a:pt x="262" y="14"/>
                  </a:cubicBezTo>
                  <a:cubicBezTo>
                    <a:pt x="262" y="14"/>
                    <a:pt x="262" y="14"/>
                    <a:pt x="262" y="13"/>
                  </a:cubicBezTo>
                  <a:cubicBezTo>
                    <a:pt x="262" y="12"/>
                    <a:pt x="262" y="11"/>
                    <a:pt x="262" y="11"/>
                  </a:cubicBezTo>
                  <a:cubicBezTo>
                    <a:pt x="261" y="11"/>
                    <a:pt x="261" y="10"/>
                    <a:pt x="261" y="10"/>
                  </a:cubicBezTo>
                  <a:cubicBezTo>
                    <a:pt x="261" y="9"/>
                    <a:pt x="261" y="8"/>
                    <a:pt x="261" y="8"/>
                  </a:cubicBezTo>
                  <a:cubicBezTo>
                    <a:pt x="261" y="8"/>
                    <a:pt x="261" y="7"/>
                    <a:pt x="261" y="7"/>
                  </a:cubicBezTo>
                  <a:cubicBezTo>
                    <a:pt x="261" y="6"/>
                    <a:pt x="260" y="6"/>
                    <a:pt x="260" y="6"/>
                  </a:cubicBezTo>
                  <a:cubicBezTo>
                    <a:pt x="260" y="5"/>
                    <a:pt x="259" y="4"/>
                    <a:pt x="259" y="4"/>
                  </a:cubicBezTo>
                  <a:cubicBezTo>
                    <a:pt x="259" y="4"/>
                    <a:pt x="259" y="3"/>
                    <a:pt x="259" y="3"/>
                  </a:cubicBezTo>
                  <a:cubicBezTo>
                    <a:pt x="259" y="3"/>
                    <a:pt x="259" y="3"/>
                    <a:pt x="259" y="3"/>
                  </a:cubicBezTo>
                  <a:cubicBezTo>
                    <a:pt x="259" y="2"/>
                    <a:pt x="259" y="2"/>
                    <a:pt x="259" y="2"/>
                  </a:cubicBezTo>
                  <a:cubicBezTo>
                    <a:pt x="259" y="2"/>
                    <a:pt x="259" y="2"/>
                    <a:pt x="259" y="1"/>
                  </a:cubicBezTo>
                  <a:cubicBezTo>
                    <a:pt x="260" y="1"/>
                    <a:pt x="260" y="1"/>
                    <a:pt x="260" y="1"/>
                  </a:cubicBezTo>
                  <a:cubicBezTo>
                    <a:pt x="260" y="1"/>
                    <a:pt x="260" y="1"/>
                    <a:pt x="261" y="1"/>
                  </a:cubicBezTo>
                  <a:cubicBezTo>
                    <a:pt x="261" y="1"/>
                    <a:pt x="262" y="2"/>
                    <a:pt x="262" y="2"/>
                  </a:cubicBezTo>
                  <a:cubicBezTo>
                    <a:pt x="262" y="2"/>
                    <a:pt x="262" y="2"/>
                    <a:pt x="263" y="2"/>
                  </a:cubicBezTo>
                  <a:cubicBezTo>
                    <a:pt x="263" y="2"/>
                    <a:pt x="263" y="2"/>
                    <a:pt x="263" y="2"/>
                  </a:cubicBezTo>
                  <a:cubicBezTo>
                    <a:pt x="264" y="2"/>
                    <a:pt x="264" y="2"/>
                    <a:pt x="264" y="3"/>
                  </a:cubicBezTo>
                  <a:cubicBezTo>
                    <a:pt x="264" y="3"/>
                    <a:pt x="265" y="3"/>
                    <a:pt x="265" y="4"/>
                  </a:cubicBezTo>
                  <a:cubicBezTo>
                    <a:pt x="266" y="4"/>
                    <a:pt x="266" y="4"/>
                    <a:pt x="266" y="5"/>
                  </a:cubicBezTo>
                  <a:cubicBezTo>
                    <a:pt x="266" y="5"/>
                    <a:pt x="266" y="5"/>
                    <a:pt x="266" y="6"/>
                  </a:cubicBezTo>
                  <a:cubicBezTo>
                    <a:pt x="266" y="6"/>
                    <a:pt x="265" y="7"/>
                    <a:pt x="265" y="7"/>
                  </a:cubicBezTo>
                  <a:cubicBezTo>
                    <a:pt x="266" y="7"/>
                    <a:pt x="265" y="8"/>
                    <a:pt x="265" y="8"/>
                  </a:cubicBezTo>
                  <a:cubicBezTo>
                    <a:pt x="266" y="8"/>
                    <a:pt x="266" y="8"/>
                    <a:pt x="265" y="9"/>
                  </a:cubicBezTo>
                  <a:cubicBezTo>
                    <a:pt x="265" y="9"/>
                    <a:pt x="265" y="10"/>
                    <a:pt x="265" y="10"/>
                  </a:cubicBezTo>
                  <a:cubicBezTo>
                    <a:pt x="265" y="10"/>
                    <a:pt x="265" y="10"/>
                    <a:pt x="265" y="10"/>
                  </a:cubicBezTo>
                  <a:cubicBezTo>
                    <a:pt x="265" y="11"/>
                    <a:pt x="265" y="11"/>
                    <a:pt x="265" y="11"/>
                  </a:cubicBezTo>
                  <a:cubicBezTo>
                    <a:pt x="265" y="12"/>
                    <a:pt x="265" y="12"/>
                    <a:pt x="265" y="12"/>
                  </a:cubicBezTo>
                  <a:cubicBezTo>
                    <a:pt x="265" y="13"/>
                    <a:pt x="265" y="13"/>
                    <a:pt x="265" y="13"/>
                  </a:cubicBezTo>
                  <a:cubicBezTo>
                    <a:pt x="266" y="13"/>
                    <a:pt x="266" y="14"/>
                    <a:pt x="266" y="13"/>
                  </a:cubicBezTo>
                  <a:cubicBezTo>
                    <a:pt x="267" y="13"/>
                    <a:pt x="267" y="13"/>
                    <a:pt x="267" y="13"/>
                  </a:cubicBezTo>
                  <a:cubicBezTo>
                    <a:pt x="268" y="12"/>
                    <a:pt x="267" y="12"/>
                    <a:pt x="267" y="12"/>
                  </a:cubicBezTo>
                  <a:cubicBezTo>
                    <a:pt x="267" y="12"/>
                    <a:pt x="267" y="12"/>
                    <a:pt x="266" y="11"/>
                  </a:cubicBezTo>
                  <a:cubicBezTo>
                    <a:pt x="266" y="11"/>
                    <a:pt x="266" y="11"/>
                    <a:pt x="266" y="11"/>
                  </a:cubicBezTo>
                  <a:cubicBezTo>
                    <a:pt x="266" y="11"/>
                    <a:pt x="266" y="11"/>
                    <a:pt x="266" y="10"/>
                  </a:cubicBezTo>
                  <a:cubicBezTo>
                    <a:pt x="267" y="9"/>
                    <a:pt x="267" y="9"/>
                    <a:pt x="267" y="9"/>
                  </a:cubicBezTo>
                  <a:cubicBezTo>
                    <a:pt x="267" y="8"/>
                    <a:pt x="268" y="8"/>
                    <a:pt x="268" y="8"/>
                  </a:cubicBezTo>
                  <a:cubicBezTo>
                    <a:pt x="268" y="7"/>
                    <a:pt x="268" y="7"/>
                    <a:pt x="268" y="6"/>
                  </a:cubicBezTo>
                  <a:cubicBezTo>
                    <a:pt x="268" y="6"/>
                    <a:pt x="268" y="6"/>
                    <a:pt x="268" y="5"/>
                  </a:cubicBezTo>
                  <a:cubicBezTo>
                    <a:pt x="268" y="5"/>
                    <a:pt x="268" y="4"/>
                    <a:pt x="269" y="3"/>
                  </a:cubicBezTo>
                  <a:cubicBezTo>
                    <a:pt x="269" y="3"/>
                    <a:pt x="269" y="3"/>
                    <a:pt x="270" y="2"/>
                  </a:cubicBezTo>
                  <a:cubicBezTo>
                    <a:pt x="270" y="1"/>
                    <a:pt x="270" y="2"/>
                    <a:pt x="270" y="1"/>
                  </a:cubicBezTo>
                  <a:cubicBezTo>
                    <a:pt x="271" y="1"/>
                    <a:pt x="270" y="1"/>
                    <a:pt x="271" y="0"/>
                  </a:cubicBezTo>
                  <a:cubicBezTo>
                    <a:pt x="272" y="0"/>
                    <a:pt x="272" y="0"/>
                    <a:pt x="272" y="0"/>
                  </a:cubicBezTo>
                  <a:cubicBezTo>
                    <a:pt x="273" y="0"/>
                    <a:pt x="273" y="0"/>
                    <a:pt x="273" y="1"/>
                  </a:cubicBezTo>
                  <a:cubicBezTo>
                    <a:pt x="274" y="1"/>
                    <a:pt x="274" y="1"/>
                    <a:pt x="274" y="1"/>
                  </a:cubicBezTo>
                  <a:cubicBezTo>
                    <a:pt x="274" y="2"/>
                    <a:pt x="274" y="2"/>
                    <a:pt x="274" y="2"/>
                  </a:cubicBezTo>
                  <a:cubicBezTo>
                    <a:pt x="274" y="3"/>
                    <a:pt x="274" y="3"/>
                    <a:pt x="274" y="4"/>
                  </a:cubicBezTo>
                  <a:cubicBezTo>
                    <a:pt x="274" y="4"/>
                    <a:pt x="274" y="4"/>
                    <a:pt x="274" y="5"/>
                  </a:cubicBezTo>
                  <a:cubicBezTo>
                    <a:pt x="274" y="6"/>
                    <a:pt x="274" y="6"/>
                    <a:pt x="274" y="7"/>
                  </a:cubicBezTo>
                  <a:cubicBezTo>
                    <a:pt x="274" y="7"/>
                    <a:pt x="274" y="7"/>
                    <a:pt x="274" y="8"/>
                  </a:cubicBezTo>
                  <a:cubicBezTo>
                    <a:pt x="274" y="8"/>
                    <a:pt x="274" y="8"/>
                    <a:pt x="274" y="9"/>
                  </a:cubicBezTo>
                  <a:cubicBezTo>
                    <a:pt x="274" y="10"/>
                    <a:pt x="274" y="10"/>
                    <a:pt x="274" y="10"/>
                  </a:cubicBezTo>
                  <a:cubicBezTo>
                    <a:pt x="274" y="11"/>
                    <a:pt x="274" y="11"/>
                    <a:pt x="274" y="12"/>
                  </a:cubicBezTo>
                  <a:cubicBezTo>
                    <a:pt x="274" y="12"/>
                    <a:pt x="274" y="12"/>
                    <a:pt x="275" y="13"/>
                  </a:cubicBezTo>
                  <a:cubicBezTo>
                    <a:pt x="275" y="13"/>
                    <a:pt x="275" y="14"/>
                    <a:pt x="275" y="14"/>
                  </a:cubicBezTo>
                  <a:cubicBezTo>
                    <a:pt x="275" y="14"/>
                    <a:pt x="274" y="15"/>
                    <a:pt x="275" y="15"/>
                  </a:cubicBezTo>
                  <a:cubicBezTo>
                    <a:pt x="275" y="16"/>
                    <a:pt x="275" y="16"/>
                    <a:pt x="275" y="16"/>
                  </a:cubicBezTo>
                  <a:cubicBezTo>
                    <a:pt x="275" y="16"/>
                    <a:pt x="275" y="16"/>
                    <a:pt x="275" y="17"/>
                  </a:cubicBezTo>
                  <a:cubicBezTo>
                    <a:pt x="275" y="17"/>
                    <a:pt x="275" y="17"/>
                    <a:pt x="275" y="17"/>
                  </a:cubicBezTo>
                  <a:cubicBezTo>
                    <a:pt x="276" y="17"/>
                    <a:pt x="276" y="17"/>
                    <a:pt x="276" y="17"/>
                  </a:cubicBezTo>
                  <a:cubicBezTo>
                    <a:pt x="276" y="17"/>
                    <a:pt x="276" y="17"/>
                    <a:pt x="277" y="16"/>
                  </a:cubicBezTo>
                  <a:cubicBezTo>
                    <a:pt x="277" y="16"/>
                    <a:pt x="277" y="16"/>
                    <a:pt x="277" y="15"/>
                  </a:cubicBezTo>
                  <a:cubicBezTo>
                    <a:pt x="277" y="15"/>
                    <a:pt x="277" y="14"/>
                    <a:pt x="278" y="14"/>
                  </a:cubicBezTo>
                  <a:cubicBezTo>
                    <a:pt x="278" y="14"/>
                    <a:pt x="277" y="13"/>
                    <a:pt x="278" y="13"/>
                  </a:cubicBezTo>
                  <a:cubicBezTo>
                    <a:pt x="279" y="12"/>
                    <a:pt x="279" y="12"/>
                    <a:pt x="279" y="11"/>
                  </a:cubicBezTo>
                  <a:cubicBezTo>
                    <a:pt x="280" y="11"/>
                    <a:pt x="280" y="11"/>
                    <a:pt x="281" y="11"/>
                  </a:cubicBezTo>
                  <a:cubicBezTo>
                    <a:pt x="281" y="11"/>
                    <a:pt x="281" y="11"/>
                    <a:pt x="282" y="11"/>
                  </a:cubicBezTo>
                  <a:cubicBezTo>
                    <a:pt x="282" y="12"/>
                    <a:pt x="282" y="12"/>
                    <a:pt x="282" y="12"/>
                  </a:cubicBezTo>
                  <a:cubicBezTo>
                    <a:pt x="282" y="12"/>
                    <a:pt x="283" y="12"/>
                    <a:pt x="283" y="12"/>
                  </a:cubicBezTo>
                  <a:cubicBezTo>
                    <a:pt x="282" y="13"/>
                    <a:pt x="282" y="13"/>
                    <a:pt x="283" y="13"/>
                  </a:cubicBezTo>
                  <a:cubicBezTo>
                    <a:pt x="283" y="14"/>
                    <a:pt x="283" y="14"/>
                    <a:pt x="282" y="14"/>
                  </a:cubicBezTo>
                  <a:cubicBezTo>
                    <a:pt x="282" y="15"/>
                    <a:pt x="282" y="15"/>
                    <a:pt x="282" y="15"/>
                  </a:cubicBezTo>
                  <a:cubicBezTo>
                    <a:pt x="282" y="16"/>
                    <a:pt x="282" y="16"/>
                    <a:pt x="282" y="16"/>
                  </a:cubicBezTo>
                  <a:cubicBezTo>
                    <a:pt x="282" y="17"/>
                    <a:pt x="282" y="17"/>
                    <a:pt x="282" y="17"/>
                  </a:cubicBezTo>
                  <a:cubicBezTo>
                    <a:pt x="282" y="18"/>
                    <a:pt x="281" y="18"/>
                    <a:pt x="281" y="18"/>
                  </a:cubicBezTo>
                  <a:cubicBezTo>
                    <a:pt x="281" y="19"/>
                    <a:pt x="281" y="19"/>
                    <a:pt x="281" y="19"/>
                  </a:cubicBezTo>
                  <a:cubicBezTo>
                    <a:pt x="281" y="20"/>
                    <a:pt x="281" y="20"/>
                    <a:pt x="281" y="20"/>
                  </a:cubicBezTo>
                  <a:cubicBezTo>
                    <a:pt x="281" y="21"/>
                    <a:pt x="281" y="21"/>
                    <a:pt x="281" y="21"/>
                  </a:cubicBezTo>
                  <a:cubicBezTo>
                    <a:pt x="281" y="21"/>
                    <a:pt x="281" y="22"/>
                    <a:pt x="281" y="22"/>
                  </a:cubicBezTo>
                  <a:cubicBezTo>
                    <a:pt x="280" y="22"/>
                    <a:pt x="281" y="23"/>
                    <a:pt x="280" y="23"/>
                  </a:cubicBezTo>
                  <a:cubicBezTo>
                    <a:pt x="280" y="23"/>
                    <a:pt x="280" y="24"/>
                    <a:pt x="280" y="24"/>
                  </a:cubicBezTo>
                  <a:cubicBezTo>
                    <a:pt x="280" y="24"/>
                    <a:pt x="279" y="24"/>
                    <a:pt x="280" y="24"/>
                  </a:cubicBezTo>
                  <a:cubicBezTo>
                    <a:pt x="280" y="25"/>
                    <a:pt x="280" y="25"/>
                    <a:pt x="280" y="25"/>
                  </a:cubicBezTo>
                  <a:cubicBezTo>
                    <a:pt x="280" y="26"/>
                    <a:pt x="281" y="25"/>
                    <a:pt x="281" y="26"/>
                  </a:cubicBezTo>
                  <a:cubicBezTo>
                    <a:pt x="281" y="26"/>
                    <a:pt x="282" y="26"/>
                    <a:pt x="282" y="26"/>
                  </a:cubicBezTo>
                  <a:cubicBezTo>
                    <a:pt x="282" y="27"/>
                    <a:pt x="282" y="27"/>
                    <a:pt x="282" y="28"/>
                  </a:cubicBezTo>
                  <a:cubicBezTo>
                    <a:pt x="282" y="28"/>
                    <a:pt x="282" y="29"/>
                    <a:pt x="282" y="29"/>
                  </a:cubicBezTo>
                  <a:cubicBezTo>
                    <a:pt x="282" y="29"/>
                    <a:pt x="282" y="29"/>
                    <a:pt x="282" y="30"/>
                  </a:cubicBezTo>
                  <a:cubicBezTo>
                    <a:pt x="282" y="31"/>
                    <a:pt x="282" y="31"/>
                    <a:pt x="282" y="31"/>
                  </a:cubicBezTo>
                  <a:cubicBezTo>
                    <a:pt x="282" y="32"/>
                    <a:pt x="282" y="33"/>
                    <a:pt x="283" y="33"/>
                  </a:cubicBezTo>
                  <a:cubicBezTo>
                    <a:pt x="283" y="33"/>
                    <a:pt x="283" y="33"/>
                    <a:pt x="284" y="32"/>
                  </a:cubicBezTo>
                  <a:cubicBezTo>
                    <a:pt x="284" y="31"/>
                    <a:pt x="284" y="31"/>
                    <a:pt x="285" y="30"/>
                  </a:cubicBezTo>
                  <a:cubicBezTo>
                    <a:pt x="285" y="30"/>
                    <a:pt x="285" y="30"/>
                    <a:pt x="285" y="29"/>
                  </a:cubicBezTo>
                  <a:cubicBezTo>
                    <a:pt x="286" y="29"/>
                    <a:pt x="286" y="28"/>
                    <a:pt x="286" y="28"/>
                  </a:cubicBezTo>
                  <a:cubicBezTo>
                    <a:pt x="286" y="27"/>
                    <a:pt x="286" y="27"/>
                    <a:pt x="287" y="27"/>
                  </a:cubicBezTo>
                  <a:cubicBezTo>
                    <a:pt x="287" y="26"/>
                    <a:pt x="287" y="26"/>
                    <a:pt x="288" y="26"/>
                  </a:cubicBezTo>
                  <a:cubicBezTo>
                    <a:pt x="288" y="26"/>
                    <a:pt x="289" y="26"/>
                    <a:pt x="289" y="26"/>
                  </a:cubicBezTo>
                  <a:cubicBezTo>
                    <a:pt x="290" y="27"/>
                    <a:pt x="290" y="27"/>
                    <a:pt x="290" y="27"/>
                  </a:cubicBezTo>
                  <a:cubicBezTo>
                    <a:pt x="290" y="27"/>
                    <a:pt x="291" y="27"/>
                    <a:pt x="290" y="28"/>
                  </a:cubicBezTo>
                  <a:cubicBezTo>
                    <a:pt x="290" y="29"/>
                    <a:pt x="290" y="29"/>
                    <a:pt x="290" y="29"/>
                  </a:cubicBezTo>
                  <a:cubicBezTo>
                    <a:pt x="289" y="30"/>
                    <a:pt x="289" y="30"/>
                    <a:pt x="289" y="30"/>
                  </a:cubicBezTo>
                  <a:cubicBezTo>
                    <a:pt x="289" y="30"/>
                    <a:pt x="289" y="31"/>
                    <a:pt x="289" y="31"/>
                  </a:cubicBezTo>
                  <a:cubicBezTo>
                    <a:pt x="289" y="31"/>
                    <a:pt x="289" y="31"/>
                    <a:pt x="289" y="32"/>
                  </a:cubicBezTo>
                  <a:cubicBezTo>
                    <a:pt x="288" y="33"/>
                    <a:pt x="288" y="32"/>
                    <a:pt x="287" y="32"/>
                  </a:cubicBezTo>
                  <a:cubicBezTo>
                    <a:pt x="287" y="32"/>
                    <a:pt x="287" y="33"/>
                    <a:pt x="286" y="33"/>
                  </a:cubicBezTo>
                  <a:cubicBezTo>
                    <a:pt x="286" y="33"/>
                    <a:pt x="286" y="34"/>
                    <a:pt x="286" y="34"/>
                  </a:cubicBezTo>
                  <a:cubicBezTo>
                    <a:pt x="286" y="35"/>
                    <a:pt x="286" y="35"/>
                    <a:pt x="286" y="35"/>
                  </a:cubicBezTo>
                  <a:cubicBezTo>
                    <a:pt x="286" y="36"/>
                    <a:pt x="286" y="36"/>
                    <a:pt x="287" y="36"/>
                  </a:cubicBezTo>
                  <a:cubicBezTo>
                    <a:pt x="287" y="37"/>
                    <a:pt x="287" y="37"/>
                    <a:pt x="288" y="37"/>
                  </a:cubicBezTo>
                  <a:cubicBezTo>
                    <a:pt x="288" y="38"/>
                    <a:pt x="289" y="39"/>
                    <a:pt x="290" y="39"/>
                  </a:cubicBezTo>
                  <a:cubicBezTo>
                    <a:pt x="291" y="40"/>
                    <a:pt x="291" y="40"/>
                    <a:pt x="292" y="41"/>
                  </a:cubicBezTo>
                  <a:cubicBezTo>
                    <a:pt x="292" y="41"/>
                    <a:pt x="292" y="41"/>
                    <a:pt x="292" y="42"/>
                  </a:cubicBezTo>
                  <a:cubicBezTo>
                    <a:pt x="293" y="42"/>
                    <a:pt x="292" y="43"/>
                    <a:pt x="293" y="44"/>
                  </a:cubicBezTo>
                  <a:cubicBezTo>
                    <a:pt x="293" y="44"/>
                    <a:pt x="293" y="46"/>
                    <a:pt x="293" y="46"/>
                  </a:cubicBezTo>
                  <a:cubicBezTo>
                    <a:pt x="292" y="47"/>
                    <a:pt x="293" y="48"/>
                    <a:pt x="292" y="48"/>
                  </a:cubicBezTo>
                  <a:cubicBezTo>
                    <a:pt x="290" y="49"/>
                    <a:pt x="290" y="48"/>
                    <a:pt x="289" y="48"/>
                  </a:cubicBezTo>
                  <a:cubicBezTo>
                    <a:pt x="288" y="48"/>
                    <a:pt x="287" y="48"/>
                    <a:pt x="286" y="48"/>
                  </a:cubicBezTo>
                  <a:cubicBezTo>
                    <a:pt x="286" y="48"/>
                    <a:pt x="285" y="48"/>
                    <a:pt x="284" y="48"/>
                  </a:cubicBezTo>
                  <a:cubicBezTo>
                    <a:pt x="284" y="48"/>
                    <a:pt x="283" y="48"/>
                    <a:pt x="283" y="48"/>
                  </a:cubicBezTo>
                  <a:cubicBezTo>
                    <a:pt x="282" y="48"/>
                    <a:pt x="282" y="48"/>
                    <a:pt x="282" y="48"/>
                  </a:cubicBezTo>
                  <a:cubicBezTo>
                    <a:pt x="282" y="48"/>
                    <a:pt x="282" y="48"/>
                    <a:pt x="283" y="48"/>
                  </a:cubicBezTo>
                  <a:cubicBezTo>
                    <a:pt x="283" y="47"/>
                    <a:pt x="283" y="47"/>
                    <a:pt x="284" y="47"/>
                  </a:cubicBezTo>
                  <a:cubicBezTo>
                    <a:pt x="285" y="47"/>
                    <a:pt x="285" y="46"/>
                    <a:pt x="286" y="46"/>
                  </a:cubicBezTo>
                  <a:cubicBezTo>
                    <a:pt x="286" y="46"/>
                    <a:pt x="286" y="46"/>
                    <a:pt x="286" y="45"/>
                  </a:cubicBezTo>
                  <a:cubicBezTo>
                    <a:pt x="287" y="44"/>
                    <a:pt x="287" y="44"/>
                    <a:pt x="287" y="44"/>
                  </a:cubicBezTo>
                  <a:cubicBezTo>
                    <a:pt x="287" y="43"/>
                    <a:pt x="287" y="43"/>
                    <a:pt x="287" y="43"/>
                  </a:cubicBezTo>
                  <a:cubicBezTo>
                    <a:pt x="286" y="42"/>
                    <a:pt x="286" y="42"/>
                    <a:pt x="286" y="42"/>
                  </a:cubicBezTo>
                  <a:cubicBezTo>
                    <a:pt x="286" y="42"/>
                    <a:pt x="286" y="42"/>
                    <a:pt x="285" y="41"/>
                  </a:cubicBezTo>
                  <a:cubicBezTo>
                    <a:pt x="284" y="41"/>
                    <a:pt x="284" y="41"/>
                    <a:pt x="283" y="40"/>
                  </a:cubicBezTo>
                  <a:cubicBezTo>
                    <a:pt x="283" y="40"/>
                    <a:pt x="283" y="40"/>
                    <a:pt x="283" y="40"/>
                  </a:cubicBezTo>
                  <a:cubicBezTo>
                    <a:pt x="282" y="40"/>
                    <a:pt x="282" y="39"/>
                    <a:pt x="282" y="40"/>
                  </a:cubicBezTo>
                  <a:cubicBezTo>
                    <a:pt x="281" y="41"/>
                    <a:pt x="281" y="41"/>
                    <a:pt x="280" y="42"/>
                  </a:cubicBezTo>
                  <a:cubicBezTo>
                    <a:pt x="280" y="43"/>
                    <a:pt x="280" y="43"/>
                    <a:pt x="280" y="44"/>
                  </a:cubicBezTo>
                  <a:cubicBezTo>
                    <a:pt x="280" y="44"/>
                    <a:pt x="279" y="45"/>
                    <a:pt x="279" y="45"/>
                  </a:cubicBezTo>
                  <a:cubicBezTo>
                    <a:pt x="279" y="46"/>
                    <a:pt x="279" y="46"/>
                    <a:pt x="278" y="47"/>
                  </a:cubicBezTo>
                  <a:cubicBezTo>
                    <a:pt x="278" y="47"/>
                    <a:pt x="277" y="47"/>
                    <a:pt x="277" y="47"/>
                  </a:cubicBezTo>
                  <a:cubicBezTo>
                    <a:pt x="277" y="47"/>
                    <a:pt x="276" y="47"/>
                    <a:pt x="275" y="47"/>
                  </a:cubicBezTo>
                  <a:cubicBezTo>
                    <a:pt x="275" y="48"/>
                    <a:pt x="274" y="48"/>
                    <a:pt x="274" y="47"/>
                  </a:cubicBezTo>
                  <a:cubicBezTo>
                    <a:pt x="274" y="47"/>
                    <a:pt x="273" y="46"/>
                    <a:pt x="273" y="46"/>
                  </a:cubicBezTo>
                  <a:cubicBezTo>
                    <a:pt x="273" y="46"/>
                    <a:pt x="273" y="46"/>
                    <a:pt x="273" y="45"/>
                  </a:cubicBezTo>
                  <a:cubicBezTo>
                    <a:pt x="274" y="45"/>
                    <a:pt x="274" y="45"/>
                    <a:pt x="274" y="44"/>
                  </a:cubicBezTo>
                  <a:cubicBezTo>
                    <a:pt x="274" y="44"/>
                    <a:pt x="274" y="44"/>
                    <a:pt x="275" y="43"/>
                  </a:cubicBezTo>
                  <a:cubicBezTo>
                    <a:pt x="275" y="43"/>
                    <a:pt x="275" y="43"/>
                    <a:pt x="276" y="43"/>
                  </a:cubicBezTo>
                  <a:cubicBezTo>
                    <a:pt x="276" y="42"/>
                    <a:pt x="276" y="42"/>
                    <a:pt x="276" y="42"/>
                  </a:cubicBezTo>
                  <a:cubicBezTo>
                    <a:pt x="277" y="41"/>
                    <a:pt x="276" y="41"/>
                    <a:pt x="277" y="41"/>
                  </a:cubicBezTo>
                  <a:cubicBezTo>
                    <a:pt x="278" y="40"/>
                    <a:pt x="277" y="40"/>
                    <a:pt x="278" y="39"/>
                  </a:cubicBezTo>
                  <a:cubicBezTo>
                    <a:pt x="278" y="39"/>
                    <a:pt x="279" y="38"/>
                    <a:pt x="279" y="38"/>
                  </a:cubicBezTo>
                  <a:cubicBezTo>
                    <a:pt x="279" y="38"/>
                    <a:pt x="279" y="38"/>
                    <a:pt x="280" y="37"/>
                  </a:cubicBezTo>
                  <a:cubicBezTo>
                    <a:pt x="280" y="37"/>
                    <a:pt x="280" y="37"/>
                    <a:pt x="280" y="37"/>
                  </a:cubicBezTo>
                  <a:cubicBezTo>
                    <a:pt x="280" y="37"/>
                    <a:pt x="280" y="37"/>
                    <a:pt x="280" y="36"/>
                  </a:cubicBezTo>
                  <a:cubicBezTo>
                    <a:pt x="279" y="36"/>
                    <a:pt x="279" y="36"/>
                    <a:pt x="279" y="36"/>
                  </a:cubicBezTo>
                  <a:cubicBezTo>
                    <a:pt x="279" y="36"/>
                    <a:pt x="279" y="36"/>
                    <a:pt x="278" y="35"/>
                  </a:cubicBezTo>
                  <a:cubicBezTo>
                    <a:pt x="278" y="35"/>
                    <a:pt x="279" y="35"/>
                    <a:pt x="279" y="35"/>
                  </a:cubicBezTo>
                  <a:cubicBezTo>
                    <a:pt x="279" y="35"/>
                    <a:pt x="279" y="33"/>
                    <a:pt x="279" y="33"/>
                  </a:cubicBezTo>
                  <a:cubicBezTo>
                    <a:pt x="279" y="33"/>
                    <a:pt x="279" y="33"/>
                    <a:pt x="279" y="33"/>
                  </a:cubicBezTo>
                  <a:cubicBezTo>
                    <a:pt x="278" y="32"/>
                    <a:pt x="278" y="32"/>
                    <a:pt x="278" y="32"/>
                  </a:cubicBezTo>
                  <a:cubicBezTo>
                    <a:pt x="277" y="32"/>
                    <a:pt x="277" y="32"/>
                    <a:pt x="277" y="32"/>
                  </a:cubicBezTo>
                  <a:cubicBezTo>
                    <a:pt x="276" y="33"/>
                    <a:pt x="276" y="33"/>
                    <a:pt x="275" y="33"/>
                  </a:cubicBezTo>
                  <a:cubicBezTo>
                    <a:pt x="275" y="33"/>
                    <a:pt x="274" y="33"/>
                    <a:pt x="274" y="33"/>
                  </a:cubicBezTo>
                  <a:cubicBezTo>
                    <a:pt x="275" y="33"/>
                    <a:pt x="275" y="32"/>
                    <a:pt x="275" y="32"/>
                  </a:cubicBezTo>
                  <a:cubicBezTo>
                    <a:pt x="275" y="31"/>
                    <a:pt x="275" y="32"/>
                    <a:pt x="275" y="31"/>
                  </a:cubicBezTo>
                  <a:cubicBezTo>
                    <a:pt x="276" y="30"/>
                    <a:pt x="276" y="30"/>
                    <a:pt x="276" y="30"/>
                  </a:cubicBezTo>
                  <a:cubicBezTo>
                    <a:pt x="277" y="30"/>
                    <a:pt x="277" y="30"/>
                    <a:pt x="277" y="29"/>
                  </a:cubicBezTo>
                  <a:cubicBezTo>
                    <a:pt x="277" y="28"/>
                    <a:pt x="277" y="28"/>
                    <a:pt x="277" y="28"/>
                  </a:cubicBezTo>
                  <a:cubicBezTo>
                    <a:pt x="277" y="27"/>
                    <a:pt x="276" y="28"/>
                    <a:pt x="277" y="27"/>
                  </a:cubicBezTo>
                  <a:cubicBezTo>
                    <a:pt x="277" y="27"/>
                    <a:pt x="277" y="27"/>
                    <a:pt x="277" y="26"/>
                  </a:cubicBezTo>
                  <a:cubicBezTo>
                    <a:pt x="278" y="25"/>
                    <a:pt x="278" y="25"/>
                    <a:pt x="278" y="24"/>
                  </a:cubicBezTo>
                  <a:cubicBezTo>
                    <a:pt x="279" y="23"/>
                    <a:pt x="279" y="23"/>
                    <a:pt x="279" y="23"/>
                  </a:cubicBezTo>
                  <a:cubicBezTo>
                    <a:pt x="279" y="22"/>
                    <a:pt x="280" y="21"/>
                    <a:pt x="279" y="21"/>
                  </a:cubicBezTo>
                  <a:cubicBezTo>
                    <a:pt x="279" y="20"/>
                    <a:pt x="279" y="20"/>
                    <a:pt x="279" y="20"/>
                  </a:cubicBezTo>
                  <a:cubicBezTo>
                    <a:pt x="279" y="19"/>
                    <a:pt x="279" y="19"/>
                    <a:pt x="279" y="19"/>
                  </a:cubicBezTo>
                  <a:cubicBezTo>
                    <a:pt x="279" y="19"/>
                    <a:pt x="279" y="18"/>
                    <a:pt x="278" y="18"/>
                  </a:cubicBezTo>
                  <a:cubicBezTo>
                    <a:pt x="278" y="19"/>
                    <a:pt x="278" y="18"/>
                    <a:pt x="278" y="19"/>
                  </a:cubicBezTo>
                  <a:cubicBezTo>
                    <a:pt x="277" y="19"/>
                    <a:pt x="277" y="19"/>
                    <a:pt x="277" y="20"/>
                  </a:cubicBezTo>
                  <a:cubicBezTo>
                    <a:pt x="277" y="20"/>
                    <a:pt x="277" y="20"/>
                    <a:pt x="277" y="21"/>
                  </a:cubicBezTo>
                  <a:cubicBezTo>
                    <a:pt x="277" y="22"/>
                    <a:pt x="277" y="22"/>
                    <a:pt x="277" y="23"/>
                  </a:cubicBezTo>
                  <a:cubicBezTo>
                    <a:pt x="277" y="23"/>
                    <a:pt x="276" y="24"/>
                    <a:pt x="276" y="24"/>
                  </a:cubicBezTo>
                  <a:cubicBezTo>
                    <a:pt x="275" y="24"/>
                    <a:pt x="275" y="24"/>
                    <a:pt x="275" y="24"/>
                  </a:cubicBezTo>
                  <a:cubicBezTo>
                    <a:pt x="275" y="24"/>
                    <a:pt x="275" y="24"/>
                    <a:pt x="274" y="25"/>
                  </a:cubicBezTo>
                  <a:cubicBezTo>
                    <a:pt x="273" y="26"/>
                    <a:pt x="274" y="26"/>
                    <a:pt x="274" y="26"/>
                  </a:cubicBezTo>
                  <a:cubicBezTo>
                    <a:pt x="273" y="27"/>
                    <a:pt x="273" y="28"/>
                    <a:pt x="273" y="28"/>
                  </a:cubicBezTo>
                  <a:cubicBezTo>
                    <a:pt x="273" y="28"/>
                    <a:pt x="273" y="29"/>
                    <a:pt x="273" y="29"/>
                  </a:cubicBezTo>
                  <a:cubicBezTo>
                    <a:pt x="272" y="30"/>
                    <a:pt x="272" y="30"/>
                    <a:pt x="272" y="31"/>
                  </a:cubicBezTo>
                  <a:cubicBezTo>
                    <a:pt x="271" y="32"/>
                    <a:pt x="271" y="33"/>
                    <a:pt x="270" y="33"/>
                  </a:cubicBezTo>
                  <a:cubicBezTo>
                    <a:pt x="270" y="34"/>
                    <a:pt x="269" y="35"/>
                    <a:pt x="269" y="35"/>
                  </a:cubicBezTo>
                  <a:cubicBezTo>
                    <a:pt x="268" y="35"/>
                    <a:pt x="267" y="35"/>
                    <a:pt x="267" y="35"/>
                  </a:cubicBezTo>
                  <a:cubicBezTo>
                    <a:pt x="266" y="34"/>
                    <a:pt x="266" y="34"/>
                    <a:pt x="266" y="34"/>
                  </a:cubicBezTo>
                  <a:cubicBezTo>
                    <a:pt x="266" y="33"/>
                    <a:pt x="266" y="33"/>
                    <a:pt x="266" y="33"/>
                  </a:cubicBezTo>
                  <a:cubicBezTo>
                    <a:pt x="267" y="32"/>
                    <a:pt x="266" y="32"/>
                    <a:pt x="267" y="32"/>
                  </a:cubicBezTo>
                  <a:cubicBezTo>
                    <a:pt x="267" y="31"/>
                    <a:pt x="267" y="31"/>
                    <a:pt x="268" y="30"/>
                  </a:cubicBezTo>
                  <a:cubicBezTo>
                    <a:pt x="268" y="30"/>
                    <a:pt x="269" y="30"/>
                    <a:pt x="269" y="29"/>
                  </a:cubicBezTo>
                  <a:cubicBezTo>
                    <a:pt x="270" y="28"/>
                    <a:pt x="270" y="28"/>
                    <a:pt x="271" y="28"/>
                  </a:cubicBezTo>
                  <a:cubicBezTo>
                    <a:pt x="271" y="27"/>
                    <a:pt x="271" y="27"/>
                    <a:pt x="271" y="26"/>
                  </a:cubicBezTo>
                  <a:cubicBezTo>
                    <a:pt x="271" y="26"/>
                    <a:pt x="271" y="26"/>
                    <a:pt x="271" y="26"/>
                  </a:cubicBezTo>
                  <a:cubicBezTo>
                    <a:pt x="272" y="25"/>
                    <a:pt x="272" y="25"/>
                    <a:pt x="271" y="25"/>
                  </a:cubicBezTo>
                  <a:cubicBezTo>
                    <a:pt x="271" y="25"/>
                    <a:pt x="270" y="25"/>
                    <a:pt x="270" y="25"/>
                  </a:cubicBezTo>
                  <a:cubicBezTo>
                    <a:pt x="269" y="25"/>
                    <a:pt x="269" y="24"/>
                    <a:pt x="269" y="25"/>
                  </a:cubicBezTo>
                  <a:cubicBezTo>
                    <a:pt x="268" y="25"/>
                    <a:pt x="268" y="25"/>
                    <a:pt x="268" y="25"/>
                  </a:cubicBezTo>
                  <a:cubicBezTo>
                    <a:pt x="268" y="26"/>
                    <a:pt x="268" y="27"/>
                    <a:pt x="268" y="27"/>
                  </a:cubicBezTo>
                  <a:cubicBezTo>
                    <a:pt x="267" y="27"/>
                    <a:pt x="267" y="28"/>
                    <a:pt x="267" y="28"/>
                  </a:cubicBezTo>
                  <a:cubicBezTo>
                    <a:pt x="267" y="29"/>
                    <a:pt x="266" y="29"/>
                    <a:pt x="266" y="29"/>
                  </a:cubicBezTo>
                  <a:cubicBezTo>
                    <a:pt x="265" y="29"/>
                    <a:pt x="265" y="28"/>
                    <a:pt x="265" y="28"/>
                  </a:cubicBezTo>
                  <a:cubicBezTo>
                    <a:pt x="265" y="28"/>
                    <a:pt x="264" y="27"/>
                    <a:pt x="264" y="27"/>
                  </a:cubicBezTo>
                  <a:cubicBezTo>
                    <a:pt x="265" y="26"/>
                    <a:pt x="265" y="26"/>
                    <a:pt x="265" y="26"/>
                  </a:cubicBezTo>
                  <a:cubicBezTo>
                    <a:pt x="265" y="25"/>
                    <a:pt x="265" y="25"/>
                    <a:pt x="265" y="25"/>
                  </a:cubicBezTo>
                  <a:cubicBezTo>
                    <a:pt x="264" y="24"/>
                    <a:pt x="264" y="25"/>
                    <a:pt x="264" y="25"/>
                  </a:cubicBezTo>
                  <a:cubicBezTo>
                    <a:pt x="264" y="25"/>
                    <a:pt x="264" y="25"/>
                    <a:pt x="263" y="25"/>
                  </a:cubicBezTo>
                  <a:cubicBezTo>
                    <a:pt x="263" y="24"/>
                    <a:pt x="263" y="24"/>
                    <a:pt x="263" y="25"/>
                  </a:cubicBezTo>
                  <a:cubicBezTo>
                    <a:pt x="263" y="25"/>
                    <a:pt x="262" y="25"/>
                    <a:pt x="262" y="25"/>
                  </a:cubicBezTo>
                  <a:cubicBezTo>
                    <a:pt x="262" y="25"/>
                    <a:pt x="262" y="25"/>
                    <a:pt x="262" y="25"/>
                  </a:cubicBezTo>
                  <a:cubicBezTo>
                    <a:pt x="262" y="25"/>
                    <a:pt x="262" y="25"/>
                    <a:pt x="261" y="25"/>
                  </a:cubicBezTo>
                  <a:cubicBezTo>
                    <a:pt x="261" y="26"/>
                    <a:pt x="261" y="26"/>
                    <a:pt x="261" y="26"/>
                  </a:cubicBezTo>
                  <a:cubicBezTo>
                    <a:pt x="261" y="26"/>
                    <a:pt x="262" y="26"/>
                    <a:pt x="262" y="26"/>
                  </a:cubicBezTo>
                  <a:cubicBezTo>
                    <a:pt x="262" y="26"/>
                    <a:pt x="262" y="26"/>
                    <a:pt x="262" y="26"/>
                  </a:cubicBezTo>
                  <a:cubicBezTo>
                    <a:pt x="262" y="26"/>
                    <a:pt x="262" y="26"/>
                    <a:pt x="262" y="27"/>
                  </a:cubicBezTo>
                  <a:cubicBezTo>
                    <a:pt x="262" y="28"/>
                    <a:pt x="262" y="28"/>
                    <a:pt x="262" y="28"/>
                  </a:cubicBezTo>
                  <a:cubicBezTo>
                    <a:pt x="262" y="29"/>
                    <a:pt x="262" y="29"/>
                    <a:pt x="262" y="29"/>
                  </a:cubicBezTo>
                  <a:cubicBezTo>
                    <a:pt x="262" y="30"/>
                    <a:pt x="263" y="30"/>
                    <a:pt x="263" y="31"/>
                  </a:cubicBezTo>
                  <a:cubicBezTo>
                    <a:pt x="263" y="31"/>
                    <a:pt x="263" y="31"/>
                    <a:pt x="263" y="32"/>
                  </a:cubicBezTo>
                  <a:cubicBezTo>
                    <a:pt x="263" y="32"/>
                    <a:pt x="263" y="33"/>
                    <a:pt x="263" y="34"/>
                  </a:cubicBezTo>
                  <a:cubicBezTo>
                    <a:pt x="263" y="34"/>
                    <a:pt x="262" y="34"/>
                    <a:pt x="262" y="35"/>
                  </a:cubicBezTo>
                  <a:cubicBezTo>
                    <a:pt x="261" y="35"/>
                    <a:pt x="261" y="36"/>
                    <a:pt x="260" y="36"/>
                  </a:cubicBezTo>
                  <a:cubicBezTo>
                    <a:pt x="260" y="36"/>
                    <a:pt x="260" y="36"/>
                    <a:pt x="259" y="36"/>
                  </a:cubicBezTo>
                  <a:cubicBezTo>
                    <a:pt x="259" y="36"/>
                    <a:pt x="258" y="36"/>
                    <a:pt x="258" y="35"/>
                  </a:cubicBezTo>
                  <a:cubicBezTo>
                    <a:pt x="258" y="34"/>
                    <a:pt x="258" y="34"/>
                    <a:pt x="258" y="33"/>
                  </a:cubicBezTo>
                  <a:cubicBezTo>
                    <a:pt x="258" y="32"/>
                    <a:pt x="258" y="32"/>
                    <a:pt x="258" y="32"/>
                  </a:cubicBezTo>
                  <a:cubicBezTo>
                    <a:pt x="258" y="31"/>
                    <a:pt x="258" y="31"/>
                    <a:pt x="258" y="30"/>
                  </a:cubicBezTo>
                  <a:cubicBezTo>
                    <a:pt x="258" y="30"/>
                    <a:pt x="257" y="30"/>
                    <a:pt x="257" y="29"/>
                  </a:cubicBezTo>
                  <a:cubicBezTo>
                    <a:pt x="257" y="29"/>
                    <a:pt x="257" y="29"/>
                    <a:pt x="256" y="29"/>
                  </a:cubicBezTo>
                  <a:cubicBezTo>
                    <a:pt x="256" y="29"/>
                    <a:pt x="255" y="28"/>
                    <a:pt x="255" y="28"/>
                  </a:cubicBezTo>
                  <a:cubicBezTo>
                    <a:pt x="255" y="28"/>
                    <a:pt x="254" y="28"/>
                    <a:pt x="253" y="28"/>
                  </a:cubicBezTo>
                  <a:cubicBezTo>
                    <a:pt x="253" y="27"/>
                    <a:pt x="253" y="27"/>
                    <a:pt x="253" y="26"/>
                  </a:cubicBezTo>
                  <a:close/>
                  <a:moveTo>
                    <a:pt x="259" y="38"/>
                  </a:moveTo>
                  <a:cubicBezTo>
                    <a:pt x="260" y="38"/>
                    <a:pt x="260" y="38"/>
                    <a:pt x="261" y="38"/>
                  </a:cubicBezTo>
                  <a:cubicBezTo>
                    <a:pt x="261" y="39"/>
                    <a:pt x="261" y="38"/>
                    <a:pt x="262" y="39"/>
                  </a:cubicBezTo>
                  <a:cubicBezTo>
                    <a:pt x="262" y="39"/>
                    <a:pt x="262" y="40"/>
                    <a:pt x="262" y="40"/>
                  </a:cubicBezTo>
                  <a:cubicBezTo>
                    <a:pt x="262" y="41"/>
                    <a:pt x="262" y="41"/>
                    <a:pt x="262" y="42"/>
                  </a:cubicBezTo>
                  <a:cubicBezTo>
                    <a:pt x="263" y="42"/>
                    <a:pt x="262" y="42"/>
                    <a:pt x="263" y="43"/>
                  </a:cubicBezTo>
                  <a:cubicBezTo>
                    <a:pt x="263" y="43"/>
                    <a:pt x="264" y="43"/>
                    <a:pt x="264" y="43"/>
                  </a:cubicBezTo>
                  <a:cubicBezTo>
                    <a:pt x="264" y="42"/>
                    <a:pt x="264" y="42"/>
                    <a:pt x="264" y="42"/>
                  </a:cubicBezTo>
                  <a:cubicBezTo>
                    <a:pt x="264" y="42"/>
                    <a:pt x="264" y="41"/>
                    <a:pt x="265" y="41"/>
                  </a:cubicBezTo>
                  <a:cubicBezTo>
                    <a:pt x="265" y="41"/>
                    <a:pt x="264" y="41"/>
                    <a:pt x="265" y="41"/>
                  </a:cubicBezTo>
                  <a:cubicBezTo>
                    <a:pt x="265" y="40"/>
                    <a:pt x="265" y="40"/>
                    <a:pt x="265" y="40"/>
                  </a:cubicBezTo>
                  <a:cubicBezTo>
                    <a:pt x="265" y="40"/>
                    <a:pt x="265" y="40"/>
                    <a:pt x="266" y="41"/>
                  </a:cubicBezTo>
                  <a:cubicBezTo>
                    <a:pt x="266" y="41"/>
                    <a:pt x="266" y="41"/>
                    <a:pt x="266" y="41"/>
                  </a:cubicBezTo>
                  <a:cubicBezTo>
                    <a:pt x="266" y="42"/>
                    <a:pt x="266" y="42"/>
                    <a:pt x="266" y="42"/>
                  </a:cubicBezTo>
                  <a:cubicBezTo>
                    <a:pt x="266" y="42"/>
                    <a:pt x="266" y="43"/>
                    <a:pt x="266" y="43"/>
                  </a:cubicBezTo>
                  <a:cubicBezTo>
                    <a:pt x="266" y="44"/>
                    <a:pt x="266" y="44"/>
                    <a:pt x="266" y="44"/>
                  </a:cubicBezTo>
                  <a:cubicBezTo>
                    <a:pt x="266" y="45"/>
                    <a:pt x="266" y="45"/>
                    <a:pt x="267" y="46"/>
                  </a:cubicBezTo>
                  <a:cubicBezTo>
                    <a:pt x="268" y="47"/>
                    <a:pt x="268" y="47"/>
                    <a:pt x="268" y="48"/>
                  </a:cubicBezTo>
                  <a:cubicBezTo>
                    <a:pt x="267" y="49"/>
                    <a:pt x="268" y="49"/>
                    <a:pt x="267" y="50"/>
                  </a:cubicBezTo>
                  <a:cubicBezTo>
                    <a:pt x="266" y="51"/>
                    <a:pt x="267" y="50"/>
                    <a:pt x="265" y="50"/>
                  </a:cubicBezTo>
                  <a:cubicBezTo>
                    <a:pt x="264" y="51"/>
                    <a:pt x="264" y="51"/>
                    <a:pt x="264" y="50"/>
                  </a:cubicBezTo>
                  <a:cubicBezTo>
                    <a:pt x="264" y="50"/>
                    <a:pt x="263" y="50"/>
                    <a:pt x="262" y="50"/>
                  </a:cubicBezTo>
                  <a:cubicBezTo>
                    <a:pt x="262" y="50"/>
                    <a:pt x="261" y="50"/>
                    <a:pt x="261" y="49"/>
                  </a:cubicBezTo>
                  <a:cubicBezTo>
                    <a:pt x="260" y="49"/>
                    <a:pt x="260" y="49"/>
                    <a:pt x="260" y="48"/>
                  </a:cubicBezTo>
                  <a:cubicBezTo>
                    <a:pt x="260" y="47"/>
                    <a:pt x="260" y="46"/>
                    <a:pt x="260" y="45"/>
                  </a:cubicBezTo>
                  <a:cubicBezTo>
                    <a:pt x="260" y="44"/>
                    <a:pt x="260" y="45"/>
                    <a:pt x="260" y="44"/>
                  </a:cubicBezTo>
                  <a:cubicBezTo>
                    <a:pt x="260" y="42"/>
                    <a:pt x="260" y="42"/>
                    <a:pt x="259" y="41"/>
                  </a:cubicBezTo>
                  <a:cubicBezTo>
                    <a:pt x="259" y="40"/>
                    <a:pt x="259" y="40"/>
                    <a:pt x="259" y="39"/>
                  </a:cubicBezTo>
                  <a:cubicBezTo>
                    <a:pt x="259" y="39"/>
                    <a:pt x="259" y="38"/>
                    <a:pt x="259" y="38"/>
                  </a:cubicBezTo>
                  <a:close/>
                  <a:moveTo>
                    <a:pt x="46" y="10"/>
                  </a:moveTo>
                  <a:cubicBezTo>
                    <a:pt x="47" y="10"/>
                    <a:pt x="47" y="10"/>
                    <a:pt x="48" y="11"/>
                  </a:cubicBezTo>
                  <a:cubicBezTo>
                    <a:pt x="48" y="11"/>
                    <a:pt x="49" y="12"/>
                    <a:pt x="49" y="12"/>
                  </a:cubicBezTo>
                  <a:cubicBezTo>
                    <a:pt x="50" y="13"/>
                    <a:pt x="50" y="12"/>
                    <a:pt x="51" y="13"/>
                  </a:cubicBezTo>
                  <a:cubicBezTo>
                    <a:pt x="51" y="14"/>
                    <a:pt x="51" y="14"/>
                    <a:pt x="52" y="14"/>
                  </a:cubicBezTo>
                  <a:cubicBezTo>
                    <a:pt x="52" y="14"/>
                    <a:pt x="53" y="14"/>
                    <a:pt x="53" y="15"/>
                  </a:cubicBezTo>
                  <a:cubicBezTo>
                    <a:pt x="54" y="15"/>
                    <a:pt x="54" y="15"/>
                    <a:pt x="55" y="16"/>
                  </a:cubicBezTo>
                  <a:cubicBezTo>
                    <a:pt x="56" y="16"/>
                    <a:pt x="56" y="16"/>
                    <a:pt x="56" y="16"/>
                  </a:cubicBezTo>
                  <a:cubicBezTo>
                    <a:pt x="57" y="16"/>
                    <a:pt x="58" y="17"/>
                    <a:pt x="58" y="17"/>
                  </a:cubicBezTo>
                  <a:cubicBezTo>
                    <a:pt x="58" y="17"/>
                    <a:pt x="59" y="17"/>
                    <a:pt x="59" y="17"/>
                  </a:cubicBezTo>
                  <a:cubicBezTo>
                    <a:pt x="60" y="18"/>
                    <a:pt x="60" y="18"/>
                    <a:pt x="60" y="18"/>
                  </a:cubicBezTo>
                  <a:cubicBezTo>
                    <a:pt x="61" y="18"/>
                    <a:pt x="61" y="18"/>
                    <a:pt x="62" y="18"/>
                  </a:cubicBezTo>
                  <a:cubicBezTo>
                    <a:pt x="62" y="19"/>
                    <a:pt x="62" y="19"/>
                    <a:pt x="62" y="19"/>
                  </a:cubicBezTo>
                  <a:cubicBezTo>
                    <a:pt x="63" y="19"/>
                    <a:pt x="63" y="19"/>
                    <a:pt x="63" y="20"/>
                  </a:cubicBezTo>
                  <a:cubicBezTo>
                    <a:pt x="63" y="20"/>
                    <a:pt x="64" y="20"/>
                    <a:pt x="64" y="20"/>
                  </a:cubicBezTo>
                  <a:cubicBezTo>
                    <a:pt x="64" y="21"/>
                    <a:pt x="64" y="21"/>
                    <a:pt x="65" y="21"/>
                  </a:cubicBezTo>
                  <a:cubicBezTo>
                    <a:pt x="65" y="21"/>
                    <a:pt x="65" y="21"/>
                    <a:pt x="66" y="22"/>
                  </a:cubicBezTo>
                  <a:cubicBezTo>
                    <a:pt x="66" y="22"/>
                    <a:pt x="66" y="22"/>
                    <a:pt x="66" y="22"/>
                  </a:cubicBezTo>
                  <a:cubicBezTo>
                    <a:pt x="66" y="22"/>
                    <a:pt x="67" y="23"/>
                    <a:pt x="67" y="23"/>
                  </a:cubicBezTo>
                  <a:cubicBezTo>
                    <a:pt x="67" y="23"/>
                    <a:pt x="67" y="23"/>
                    <a:pt x="67" y="24"/>
                  </a:cubicBezTo>
                  <a:cubicBezTo>
                    <a:pt x="67" y="24"/>
                    <a:pt x="67" y="24"/>
                    <a:pt x="67" y="24"/>
                  </a:cubicBezTo>
                  <a:cubicBezTo>
                    <a:pt x="67" y="24"/>
                    <a:pt x="66" y="24"/>
                    <a:pt x="66" y="24"/>
                  </a:cubicBezTo>
                  <a:cubicBezTo>
                    <a:pt x="66" y="24"/>
                    <a:pt x="64" y="24"/>
                    <a:pt x="64" y="24"/>
                  </a:cubicBezTo>
                  <a:cubicBezTo>
                    <a:pt x="64" y="24"/>
                    <a:pt x="61" y="24"/>
                    <a:pt x="61" y="24"/>
                  </a:cubicBezTo>
                  <a:cubicBezTo>
                    <a:pt x="61" y="24"/>
                    <a:pt x="59" y="24"/>
                    <a:pt x="59" y="24"/>
                  </a:cubicBezTo>
                  <a:cubicBezTo>
                    <a:pt x="58" y="24"/>
                    <a:pt x="57" y="24"/>
                    <a:pt x="57" y="24"/>
                  </a:cubicBezTo>
                  <a:cubicBezTo>
                    <a:pt x="57" y="24"/>
                    <a:pt x="57" y="24"/>
                    <a:pt x="57" y="23"/>
                  </a:cubicBezTo>
                  <a:cubicBezTo>
                    <a:pt x="56" y="23"/>
                    <a:pt x="55" y="23"/>
                    <a:pt x="55" y="23"/>
                  </a:cubicBezTo>
                  <a:cubicBezTo>
                    <a:pt x="54" y="23"/>
                    <a:pt x="54" y="23"/>
                    <a:pt x="53" y="22"/>
                  </a:cubicBezTo>
                  <a:cubicBezTo>
                    <a:pt x="53" y="22"/>
                    <a:pt x="52" y="22"/>
                    <a:pt x="52" y="22"/>
                  </a:cubicBezTo>
                  <a:cubicBezTo>
                    <a:pt x="52" y="22"/>
                    <a:pt x="51" y="22"/>
                    <a:pt x="51" y="22"/>
                  </a:cubicBezTo>
                  <a:cubicBezTo>
                    <a:pt x="50" y="22"/>
                    <a:pt x="50" y="22"/>
                    <a:pt x="50" y="22"/>
                  </a:cubicBezTo>
                  <a:cubicBezTo>
                    <a:pt x="49" y="22"/>
                    <a:pt x="49" y="22"/>
                    <a:pt x="49" y="22"/>
                  </a:cubicBezTo>
                  <a:cubicBezTo>
                    <a:pt x="49" y="22"/>
                    <a:pt x="49" y="22"/>
                    <a:pt x="49" y="22"/>
                  </a:cubicBezTo>
                  <a:cubicBezTo>
                    <a:pt x="48" y="22"/>
                    <a:pt x="48" y="22"/>
                    <a:pt x="48" y="22"/>
                  </a:cubicBezTo>
                  <a:cubicBezTo>
                    <a:pt x="48" y="22"/>
                    <a:pt x="48" y="22"/>
                    <a:pt x="48" y="22"/>
                  </a:cubicBezTo>
                  <a:cubicBezTo>
                    <a:pt x="48" y="22"/>
                    <a:pt x="47" y="23"/>
                    <a:pt x="47" y="23"/>
                  </a:cubicBezTo>
                  <a:cubicBezTo>
                    <a:pt x="47" y="24"/>
                    <a:pt x="47" y="24"/>
                    <a:pt x="47" y="24"/>
                  </a:cubicBezTo>
                  <a:cubicBezTo>
                    <a:pt x="47" y="25"/>
                    <a:pt x="47" y="25"/>
                    <a:pt x="47" y="25"/>
                  </a:cubicBezTo>
                  <a:cubicBezTo>
                    <a:pt x="47" y="25"/>
                    <a:pt x="47" y="25"/>
                    <a:pt x="47" y="26"/>
                  </a:cubicBezTo>
                  <a:cubicBezTo>
                    <a:pt x="47" y="26"/>
                    <a:pt x="48" y="26"/>
                    <a:pt x="48" y="26"/>
                  </a:cubicBezTo>
                  <a:cubicBezTo>
                    <a:pt x="48" y="26"/>
                    <a:pt x="49" y="27"/>
                    <a:pt x="49" y="27"/>
                  </a:cubicBezTo>
                  <a:cubicBezTo>
                    <a:pt x="49" y="28"/>
                    <a:pt x="50" y="28"/>
                    <a:pt x="50" y="28"/>
                  </a:cubicBezTo>
                  <a:cubicBezTo>
                    <a:pt x="50" y="29"/>
                    <a:pt x="50" y="29"/>
                    <a:pt x="51" y="29"/>
                  </a:cubicBezTo>
                  <a:cubicBezTo>
                    <a:pt x="51" y="30"/>
                    <a:pt x="52" y="30"/>
                    <a:pt x="52" y="30"/>
                  </a:cubicBezTo>
                  <a:cubicBezTo>
                    <a:pt x="52" y="31"/>
                    <a:pt x="52" y="31"/>
                    <a:pt x="53" y="31"/>
                  </a:cubicBezTo>
                  <a:cubicBezTo>
                    <a:pt x="53" y="31"/>
                    <a:pt x="53" y="31"/>
                    <a:pt x="53" y="31"/>
                  </a:cubicBezTo>
                  <a:cubicBezTo>
                    <a:pt x="54" y="31"/>
                    <a:pt x="54" y="31"/>
                    <a:pt x="54" y="32"/>
                  </a:cubicBezTo>
                  <a:cubicBezTo>
                    <a:pt x="54" y="32"/>
                    <a:pt x="54" y="32"/>
                    <a:pt x="54" y="32"/>
                  </a:cubicBezTo>
                  <a:cubicBezTo>
                    <a:pt x="54" y="33"/>
                    <a:pt x="54" y="33"/>
                    <a:pt x="54" y="33"/>
                  </a:cubicBezTo>
                  <a:cubicBezTo>
                    <a:pt x="53" y="33"/>
                    <a:pt x="53" y="33"/>
                    <a:pt x="53" y="34"/>
                  </a:cubicBezTo>
                  <a:cubicBezTo>
                    <a:pt x="53" y="34"/>
                    <a:pt x="53" y="34"/>
                    <a:pt x="53" y="34"/>
                  </a:cubicBezTo>
                  <a:cubicBezTo>
                    <a:pt x="52" y="34"/>
                    <a:pt x="52" y="34"/>
                    <a:pt x="52" y="34"/>
                  </a:cubicBezTo>
                  <a:cubicBezTo>
                    <a:pt x="52" y="33"/>
                    <a:pt x="51" y="33"/>
                    <a:pt x="51" y="33"/>
                  </a:cubicBezTo>
                  <a:cubicBezTo>
                    <a:pt x="51" y="33"/>
                    <a:pt x="51" y="33"/>
                    <a:pt x="50" y="33"/>
                  </a:cubicBezTo>
                  <a:cubicBezTo>
                    <a:pt x="50" y="33"/>
                    <a:pt x="50" y="33"/>
                    <a:pt x="49" y="33"/>
                  </a:cubicBezTo>
                  <a:cubicBezTo>
                    <a:pt x="49" y="32"/>
                    <a:pt x="49" y="32"/>
                    <a:pt x="48" y="32"/>
                  </a:cubicBezTo>
                  <a:cubicBezTo>
                    <a:pt x="47" y="32"/>
                    <a:pt x="47" y="32"/>
                    <a:pt x="46" y="31"/>
                  </a:cubicBezTo>
                  <a:cubicBezTo>
                    <a:pt x="46" y="31"/>
                    <a:pt x="46" y="31"/>
                    <a:pt x="45" y="31"/>
                  </a:cubicBezTo>
                  <a:cubicBezTo>
                    <a:pt x="45" y="31"/>
                    <a:pt x="44" y="31"/>
                    <a:pt x="44" y="31"/>
                  </a:cubicBezTo>
                  <a:cubicBezTo>
                    <a:pt x="43" y="30"/>
                    <a:pt x="41" y="30"/>
                    <a:pt x="41" y="30"/>
                  </a:cubicBezTo>
                  <a:cubicBezTo>
                    <a:pt x="40" y="30"/>
                    <a:pt x="40" y="30"/>
                    <a:pt x="40" y="30"/>
                  </a:cubicBezTo>
                  <a:cubicBezTo>
                    <a:pt x="39" y="30"/>
                    <a:pt x="39" y="31"/>
                    <a:pt x="39" y="31"/>
                  </a:cubicBezTo>
                  <a:cubicBezTo>
                    <a:pt x="39" y="32"/>
                    <a:pt x="38" y="32"/>
                    <a:pt x="38" y="32"/>
                  </a:cubicBezTo>
                  <a:cubicBezTo>
                    <a:pt x="38" y="33"/>
                    <a:pt x="38" y="33"/>
                    <a:pt x="38" y="33"/>
                  </a:cubicBezTo>
                  <a:cubicBezTo>
                    <a:pt x="38" y="34"/>
                    <a:pt x="37" y="34"/>
                    <a:pt x="37" y="34"/>
                  </a:cubicBezTo>
                  <a:cubicBezTo>
                    <a:pt x="37" y="34"/>
                    <a:pt x="37" y="35"/>
                    <a:pt x="37" y="35"/>
                  </a:cubicBezTo>
                  <a:cubicBezTo>
                    <a:pt x="37" y="35"/>
                    <a:pt x="36" y="35"/>
                    <a:pt x="36" y="36"/>
                  </a:cubicBezTo>
                  <a:cubicBezTo>
                    <a:pt x="36" y="36"/>
                    <a:pt x="36" y="36"/>
                    <a:pt x="36" y="36"/>
                  </a:cubicBezTo>
                  <a:cubicBezTo>
                    <a:pt x="36" y="37"/>
                    <a:pt x="35" y="38"/>
                    <a:pt x="35" y="38"/>
                  </a:cubicBezTo>
                  <a:cubicBezTo>
                    <a:pt x="35" y="38"/>
                    <a:pt x="35" y="39"/>
                    <a:pt x="35" y="39"/>
                  </a:cubicBezTo>
                  <a:cubicBezTo>
                    <a:pt x="35" y="39"/>
                    <a:pt x="35" y="39"/>
                    <a:pt x="35" y="40"/>
                  </a:cubicBezTo>
                  <a:cubicBezTo>
                    <a:pt x="35" y="40"/>
                    <a:pt x="35" y="41"/>
                    <a:pt x="35" y="41"/>
                  </a:cubicBezTo>
                  <a:cubicBezTo>
                    <a:pt x="35" y="41"/>
                    <a:pt x="35" y="42"/>
                    <a:pt x="35" y="42"/>
                  </a:cubicBezTo>
                  <a:cubicBezTo>
                    <a:pt x="34" y="42"/>
                    <a:pt x="34" y="43"/>
                    <a:pt x="35" y="43"/>
                  </a:cubicBezTo>
                  <a:cubicBezTo>
                    <a:pt x="35" y="43"/>
                    <a:pt x="35" y="44"/>
                    <a:pt x="35" y="44"/>
                  </a:cubicBezTo>
                  <a:cubicBezTo>
                    <a:pt x="35" y="44"/>
                    <a:pt x="34" y="45"/>
                    <a:pt x="34" y="45"/>
                  </a:cubicBezTo>
                  <a:cubicBezTo>
                    <a:pt x="34" y="46"/>
                    <a:pt x="35" y="46"/>
                    <a:pt x="34" y="46"/>
                  </a:cubicBezTo>
                  <a:cubicBezTo>
                    <a:pt x="34" y="47"/>
                    <a:pt x="34" y="47"/>
                    <a:pt x="34" y="47"/>
                  </a:cubicBezTo>
                  <a:cubicBezTo>
                    <a:pt x="34" y="48"/>
                    <a:pt x="34" y="49"/>
                    <a:pt x="34" y="49"/>
                  </a:cubicBezTo>
                  <a:cubicBezTo>
                    <a:pt x="34" y="49"/>
                    <a:pt x="34" y="49"/>
                    <a:pt x="35" y="50"/>
                  </a:cubicBezTo>
                  <a:cubicBezTo>
                    <a:pt x="35" y="51"/>
                    <a:pt x="35" y="50"/>
                    <a:pt x="35" y="51"/>
                  </a:cubicBezTo>
                  <a:cubicBezTo>
                    <a:pt x="34" y="52"/>
                    <a:pt x="34" y="53"/>
                    <a:pt x="34" y="53"/>
                  </a:cubicBezTo>
                  <a:cubicBezTo>
                    <a:pt x="34" y="54"/>
                    <a:pt x="35" y="55"/>
                    <a:pt x="35" y="55"/>
                  </a:cubicBezTo>
                  <a:cubicBezTo>
                    <a:pt x="35" y="56"/>
                    <a:pt x="35" y="56"/>
                    <a:pt x="35" y="57"/>
                  </a:cubicBezTo>
                  <a:cubicBezTo>
                    <a:pt x="35" y="57"/>
                    <a:pt x="36" y="58"/>
                    <a:pt x="36" y="58"/>
                  </a:cubicBezTo>
                  <a:cubicBezTo>
                    <a:pt x="36" y="58"/>
                    <a:pt x="36" y="59"/>
                    <a:pt x="36" y="59"/>
                  </a:cubicBezTo>
                  <a:cubicBezTo>
                    <a:pt x="37" y="59"/>
                    <a:pt x="37" y="59"/>
                    <a:pt x="37" y="60"/>
                  </a:cubicBezTo>
                  <a:cubicBezTo>
                    <a:pt x="37" y="60"/>
                    <a:pt x="37" y="61"/>
                    <a:pt x="38" y="61"/>
                  </a:cubicBezTo>
                  <a:cubicBezTo>
                    <a:pt x="38" y="61"/>
                    <a:pt x="39" y="62"/>
                    <a:pt x="39" y="62"/>
                  </a:cubicBezTo>
                  <a:cubicBezTo>
                    <a:pt x="39" y="62"/>
                    <a:pt x="40" y="63"/>
                    <a:pt x="40" y="64"/>
                  </a:cubicBezTo>
                  <a:cubicBezTo>
                    <a:pt x="41" y="64"/>
                    <a:pt x="41" y="64"/>
                    <a:pt x="41" y="65"/>
                  </a:cubicBezTo>
                  <a:cubicBezTo>
                    <a:pt x="41" y="65"/>
                    <a:pt x="42" y="65"/>
                    <a:pt x="42" y="65"/>
                  </a:cubicBezTo>
                  <a:cubicBezTo>
                    <a:pt x="42" y="65"/>
                    <a:pt x="41" y="65"/>
                    <a:pt x="41" y="65"/>
                  </a:cubicBezTo>
                  <a:cubicBezTo>
                    <a:pt x="41" y="65"/>
                    <a:pt x="41" y="65"/>
                    <a:pt x="41" y="65"/>
                  </a:cubicBezTo>
                  <a:cubicBezTo>
                    <a:pt x="40" y="65"/>
                    <a:pt x="39" y="64"/>
                    <a:pt x="39" y="64"/>
                  </a:cubicBezTo>
                  <a:cubicBezTo>
                    <a:pt x="38" y="64"/>
                    <a:pt x="37" y="63"/>
                    <a:pt x="37" y="63"/>
                  </a:cubicBezTo>
                  <a:cubicBezTo>
                    <a:pt x="36" y="62"/>
                    <a:pt x="36" y="62"/>
                    <a:pt x="35" y="62"/>
                  </a:cubicBezTo>
                  <a:cubicBezTo>
                    <a:pt x="34" y="62"/>
                    <a:pt x="34" y="62"/>
                    <a:pt x="34" y="61"/>
                  </a:cubicBezTo>
                  <a:cubicBezTo>
                    <a:pt x="33" y="61"/>
                    <a:pt x="32" y="61"/>
                    <a:pt x="31" y="60"/>
                  </a:cubicBezTo>
                  <a:cubicBezTo>
                    <a:pt x="30" y="59"/>
                    <a:pt x="29" y="59"/>
                    <a:pt x="28" y="59"/>
                  </a:cubicBezTo>
                  <a:cubicBezTo>
                    <a:pt x="27" y="59"/>
                    <a:pt x="27" y="58"/>
                    <a:pt x="26" y="58"/>
                  </a:cubicBezTo>
                  <a:cubicBezTo>
                    <a:pt x="26" y="57"/>
                    <a:pt x="25" y="56"/>
                    <a:pt x="25" y="55"/>
                  </a:cubicBezTo>
                  <a:cubicBezTo>
                    <a:pt x="25" y="55"/>
                    <a:pt x="25" y="53"/>
                    <a:pt x="25" y="53"/>
                  </a:cubicBezTo>
                  <a:cubicBezTo>
                    <a:pt x="25" y="53"/>
                    <a:pt x="25" y="52"/>
                    <a:pt x="25" y="51"/>
                  </a:cubicBezTo>
                  <a:cubicBezTo>
                    <a:pt x="25" y="51"/>
                    <a:pt x="25" y="50"/>
                    <a:pt x="25" y="50"/>
                  </a:cubicBezTo>
                  <a:cubicBezTo>
                    <a:pt x="25" y="49"/>
                    <a:pt x="26" y="48"/>
                    <a:pt x="26" y="47"/>
                  </a:cubicBezTo>
                  <a:cubicBezTo>
                    <a:pt x="26" y="47"/>
                    <a:pt x="27" y="46"/>
                    <a:pt x="27" y="46"/>
                  </a:cubicBezTo>
                  <a:cubicBezTo>
                    <a:pt x="27" y="45"/>
                    <a:pt x="28" y="44"/>
                    <a:pt x="28" y="44"/>
                  </a:cubicBezTo>
                  <a:cubicBezTo>
                    <a:pt x="28" y="44"/>
                    <a:pt x="29" y="42"/>
                    <a:pt x="29" y="42"/>
                  </a:cubicBezTo>
                  <a:cubicBezTo>
                    <a:pt x="29" y="41"/>
                    <a:pt x="30" y="40"/>
                    <a:pt x="30" y="39"/>
                  </a:cubicBezTo>
                  <a:cubicBezTo>
                    <a:pt x="30" y="39"/>
                    <a:pt x="31" y="38"/>
                    <a:pt x="31" y="38"/>
                  </a:cubicBezTo>
                  <a:cubicBezTo>
                    <a:pt x="31" y="37"/>
                    <a:pt x="32" y="36"/>
                    <a:pt x="33" y="36"/>
                  </a:cubicBezTo>
                  <a:cubicBezTo>
                    <a:pt x="33" y="35"/>
                    <a:pt x="33" y="34"/>
                    <a:pt x="33" y="34"/>
                  </a:cubicBezTo>
                  <a:cubicBezTo>
                    <a:pt x="33" y="34"/>
                    <a:pt x="33" y="34"/>
                    <a:pt x="33" y="33"/>
                  </a:cubicBezTo>
                  <a:cubicBezTo>
                    <a:pt x="33" y="33"/>
                    <a:pt x="32" y="33"/>
                    <a:pt x="32" y="34"/>
                  </a:cubicBezTo>
                  <a:cubicBezTo>
                    <a:pt x="32" y="34"/>
                    <a:pt x="30" y="34"/>
                    <a:pt x="30" y="34"/>
                  </a:cubicBezTo>
                  <a:cubicBezTo>
                    <a:pt x="30" y="34"/>
                    <a:pt x="29" y="35"/>
                    <a:pt x="29" y="35"/>
                  </a:cubicBezTo>
                  <a:cubicBezTo>
                    <a:pt x="28" y="35"/>
                    <a:pt x="27" y="36"/>
                    <a:pt x="27" y="36"/>
                  </a:cubicBezTo>
                  <a:cubicBezTo>
                    <a:pt x="27" y="36"/>
                    <a:pt x="27" y="36"/>
                    <a:pt x="26" y="36"/>
                  </a:cubicBezTo>
                  <a:cubicBezTo>
                    <a:pt x="26" y="36"/>
                    <a:pt x="26" y="37"/>
                    <a:pt x="25" y="37"/>
                  </a:cubicBezTo>
                  <a:cubicBezTo>
                    <a:pt x="25" y="37"/>
                    <a:pt x="25" y="37"/>
                    <a:pt x="24" y="37"/>
                  </a:cubicBezTo>
                  <a:cubicBezTo>
                    <a:pt x="24" y="38"/>
                    <a:pt x="23" y="38"/>
                    <a:pt x="23" y="38"/>
                  </a:cubicBezTo>
                  <a:cubicBezTo>
                    <a:pt x="22" y="39"/>
                    <a:pt x="22" y="39"/>
                    <a:pt x="21" y="39"/>
                  </a:cubicBezTo>
                  <a:cubicBezTo>
                    <a:pt x="21" y="39"/>
                    <a:pt x="21" y="39"/>
                    <a:pt x="20" y="40"/>
                  </a:cubicBezTo>
                  <a:cubicBezTo>
                    <a:pt x="20" y="40"/>
                    <a:pt x="19" y="40"/>
                    <a:pt x="19" y="40"/>
                  </a:cubicBezTo>
                  <a:cubicBezTo>
                    <a:pt x="19" y="40"/>
                    <a:pt x="19" y="40"/>
                    <a:pt x="18" y="40"/>
                  </a:cubicBezTo>
                  <a:cubicBezTo>
                    <a:pt x="18" y="41"/>
                    <a:pt x="17" y="41"/>
                    <a:pt x="16" y="41"/>
                  </a:cubicBezTo>
                  <a:cubicBezTo>
                    <a:pt x="16" y="40"/>
                    <a:pt x="15" y="40"/>
                    <a:pt x="15" y="40"/>
                  </a:cubicBezTo>
                  <a:cubicBezTo>
                    <a:pt x="14" y="40"/>
                    <a:pt x="12" y="40"/>
                    <a:pt x="12" y="40"/>
                  </a:cubicBezTo>
                  <a:cubicBezTo>
                    <a:pt x="12" y="40"/>
                    <a:pt x="10" y="40"/>
                    <a:pt x="10" y="40"/>
                  </a:cubicBezTo>
                  <a:cubicBezTo>
                    <a:pt x="10" y="40"/>
                    <a:pt x="9" y="40"/>
                    <a:pt x="8" y="39"/>
                  </a:cubicBezTo>
                  <a:cubicBezTo>
                    <a:pt x="8" y="39"/>
                    <a:pt x="6" y="38"/>
                    <a:pt x="6" y="38"/>
                  </a:cubicBezTo>
                  <a:cubicBezTo>
                    <a:pt x="5" y="38"/>
                    <a:pt x="4" y="37"/>
                    <a:pt x="3" y="37"/>
                  </a:cubicBezTo>
                  <a:cubicBezTo>
                    <a:pt x="3" y="36"/>
                    <a:pt x="2" y="35"/>
                    <a:pt x="2" y="35"/>
                  </a:cubicBezTo>
                  <a:cubicBezTo>
                    <a:pt x="2" y="35"/>
                    <a:pt x="2" y="34"/>
                    <a:pt x="1" y="34"/>
                  </a:cubicBezTo>
                  <a:cubicBezTo>
                    <a:pt x="1" y="33"/>
                    <a:pt x="1" y="33"/>
                    <a:pt x="0" y="32"/>
                  </a:cubicBezTo>
                  <a:cubicBezTo>
                    <a:pt x="0" y="32"/>
                    <a:pt x="0" y="31"/>
                    <a:pt x="0" y="31"/>
                  </a:cubicBezTo>
                  <a:cubicBezTo>
                    <a:pt x="0" y="31"/>
                    <a:pt x="0" y="31"/>
                    <a:pt x="0" y="31"/>
                  </a:cubicBezTo>
                  <a:cubicBezTo>
                    <a:pt x="0" y="31"/>
                    <a:pt x="1" y="31"/>
                    <a:pt x="1" y="31"/>
                  </a:cubicBezTo>
                  <a:cubicBezTo>
                    <a:pt x="1" y="31"/>
                    <a:pt x="0" y="31"/>
                    <a:pt x="1" y="31"/>
                  </a:cubicBezTo>
                  <a:cubicBezTo>
                    <a:pt x="1" y="32"/>
                    <a:pt x="1" y="32"/>
                    <a:pt x="2" y="32"/>
                  </a:cubicBezTo>
                  <a:cubicBezTo>
                    <a:pt x="2" y="33"/>
                    <a:pt x="2" y="33"/>
                    <a:pt x="2" y="33"/>
                  </a:cubicBezTo>
                  <a:cubicBezTo>
                    <a:pt x="2" y="33"/>
                    <a:pt x="2" y="33"/>
                    <a:pt x="3" y="34"/>
                  </a:cubicBezTo>
                  <a:cubicBezTo>
                    <a:pt x="4" y="34"/>
                    <a:pt x="5" y="35"/>
                    <a:pt x="5" y="35"/>
                  </a:cubicBezTo>
                  <a:cubicBezTo>
                    <a:pt x="5" y="35"/>
                    <a:pt x="7" y="35"/>
                    <a:pt x="7" y="35"/>
                  </a:cubicBezTo>
                  <a:cubicBezTo>
                    <a:pt x="8" y="36"/>
                    <a:pt x="10" y="36"/>
                    <a:pt x="10" y="36"/>
                  </a:cubicBezTo>
                  <a:cubicBezTo>
                    <a:pt x="10" y="36"/>
                    <a:pt x="12" y="36"/>
                    <a:pt x="12" y="36"/>
                  </a:cubicBezTo>
                  <a:cubicBezTo>
                    <a:pt x="13" y="36"/>
                    <a:pt x="14" y="36"/>
                    <a:pt x="14" y="36"/>
                  </a:cubicBezTo>
                  <a:cubicBezTo>
                    <a:pt x="14" y="36"/>
                    <a:pt x="15" y="36"/>
                    <a:pt x="15" y="36"/>
                  </a:cubicBezTo>
                  <a:cubicBezTo>
                    <a:pt x="15" y="36"/>
                    <a:pt x="15" y="36"/>
                    <a:pt x="15" y="36"/>
                  </a:cubicBezTo>
                  <a:cubicBezTo>
                    <a:pt x="15" y="36"/>
                    <a:pt x="15" y="36"/>
                    <a:pt x="15" y="36"/>
                  </a:cubicBezTo>
                  <a:cubicBezTo>
                    <a:pt x="16" y="36"/>
                    <a:pt x="16" y="36"/>
                    <a:pt x="16" y="35"/>
                  </a:cubicBezTo>
                  <a:cubicBezTo>
                    <a:pt x="16" y="35"/>
                    <a:pt x="17" y="35"/>
                    <a:pt x="17" y="35"/>
                  </a:cubicBezTo>
                  <a:cubicBezTo>
                    <a:pt x="17" y="35"/>
                    <a:pt x="18" y="35"/>
                    <a:pt x="18" y="35"/>
                  </a:cubicBezTo>
                  <a:cubicBezTo>
                    <a:pt x="18" y="35"/>
                    <a:pt x="20" y="34"/>
                    <a:pt x="21" y="34"/>
                  </a:cubicBezTo>
                  <a:cubicBezTo>
                    <a:pt x="21" y="33"/>
                    <a:pt x="22" y="33"/>
                    <a:pt x="22" y="33"/>
                  </a:cubicBezTo>
                  <a:cubicBezTo>
                    <a:pt x="22" y="33"/>
                    <a:pt x="24" y="32"/>
                    <a:pt x="24" y="31"/>
                  </a:cubicBezTo>
                  <a:cubicBezTo>
                    <a:pt x="25" y="31"/>
                    <a:pt x="26" y="30"/>
                    <a:pt x="26" y="30"/>
                  </a:cubicBezTo>
                  <a:cubicBezTo>
                    <a:pt x="26" y="30"/>
                    <a:pt x="26" y="29"/>
                    <a:pt x="25" y="29"/>
                  </a:cubicBezTo>
                  <a:cubicBezTo>
                    <a:pt x="24" y="29"/>
                    <a:pt x="22" y="29"/>
                    <a:pt x="22" y="29"/>
                  </a:cubicBezTo>
                  <a:cubicBezTo>
                    <a:pt x="22" y="29"/>
                    <a:pt x="20" y="29"/>
                    <a:pt x="20" y="29"/>
                  </a:cubicBezTo>
                  <a:cubicBezTo>
                    <a:pt x="19" y="28"/>
                    <a:pt x="18" y="28"/>
                    <a:pt x="17" y="28"/>
                  </a:cubicBezTo>
                  <a:cubicBezTo>
                    <a:pt x="17" y="28"/>
                    <a:pt x="16" y="29"/>
                    <a:pt x="15" y="28"/>
                  </a:cubicBezTo>
                  <a:cubicBezTo>
                    <a:pt x="15" y="27"/>
                    <a:pt x="14" y="27"/>
                    <a:pt x="14" y="27"/>
                  </a:cubicBezTo>
                  <a:cubicBezTo>
                    <a:pt x="14" y="27"/>
                    <a:pt x="13" y="25"/>
                    <a:pt x="13" y="25"/>
                  </a:cubicBezTo>
                  <a:cubicBezTo>
                    <a:pt x="13" y="24"/>
                    <a:pt x="13" y="23"/>
                    <a:pt x="13" y="23"/>
                  </a:cubicBezTo>
                  <a:cubicBezTo>
                    <a:pt x="13" y="22"/>
                    <a:pt x="13" y="21"/>
                    <a:pt x="13" y="20"/>
                  </a:cubicBezTo>
                  <a:cubicBezTo>
                    <a:pt x="13" y="20"/>
                    <a:pt x="13" y="18"/>
                    <a:pt x="14" y="18"/>
                  </a:cubicBezTo>
                  <a:cubicBezTo>
                    <a:pt x="14" y="17"/>
                    <a:pt x="15" y="17"/>
                    <a:pt x="15" y="18"/>
                  </a:cubicBezTo>
                  <a:cubicBezTo>
                    <a:pt x="16" y="18"/>
                    <a:pt x="17" y="18"/>
                    <a:pt x="18" y="19"/>
                  </a:cubicBezTo>
                  <a:cubicBezTo>
                    <a:pt x="18" y="19"/>
                    <a:pt x="20" y="20"/>
                    <a:pt x="20" y="20"/>
                  </a:cubicBezTo>
                  <a:cubicBezTo>
                    <a:pt x="21" y="21"/>
                    <a:pt x="22" y="21"/>
                    <a:pt x="23" y="22"/>
                  </a:cubicBezTo>
                  <a:cubicBezTo>
                    <a:pt x="23" y="22"/>
                    <a:pt x="26" y="23"/>
                    <a:pt x="26" y="23"/>
                  </a:cubicBezTo>
                  <a:cubicBezTo>
                    <a:pt x="27" y="23"/>
                    <a:pt x="27" y="23"/>
                    <a:pt x="28" y="23"/>
                  </a:cubicBezTo>
                  <a:cubicBezTo>
                    <a:pt x="28" y="23"/>
                    <a:pt x="31" y="24"/>
                    <a:pt x="31" y="24"/>
                  </a:cubicBezTo>
                  <a:cubicBezTo>
                    <a:pt x="31" y="24"/>
                    <a:pt x="32" y="25"/>
                    <a:pt x="32" y="24"/>
                  </a:cubicBezTo>
                  <a:cubicBezTo>
                    <a:pt x="33" y="24"/>
                    <a:pt x="33" y="24"/>
                    <a:pt x="33" y="24"/>
                  </a:cubicBezTo>
                  <a:cubicBezTo>
                    <a:pt x="33" y="24"/>
                    <a:pt x="35" y="23"/>
                    <a:pt x="36" y="22"/>
                  </a:cubicBezTo>
                  <a:cubicBezTo>
                    <a:pt x="36" y="22"/>
                    <a:pt x="37" y="21"/>
                    <a:pt x="38" y="21"/>
                  </a:cubicBezTo>
                  <a:cubicBezTo>
                    <a:pt x="38" y="21"/>
                    <a:pt x="39" y="20"/>
                    <a:pt x="39" y="19"/>
                  </a:cubicBezTo>
                  <a:cubicBezTo>
                    <a:pt x="39" y="19"/>
                    <a:pt x="40" y="19"/>
                    <a:pt x="41" y="18"/>
                  </a:cubicBezTo>
                  <a:cubicBezTo>
                    <a:pt x="41" y="18"/>
                    <a:pt x="41" y="18"/>
                    <a:pt x="41" y="18"/>
                  </a:cubicBezTo>
                  <a:cubicBezTo>
                    <a:pt x="41" y="18"/>
                    <a:pt x="42" y="17"/>
                    <a:pt x="42" y="17"/>
                  </a:cubicBezTo>
                  <a:cubicBezTo>
                    <a:pt x="42" y="17"/>
                    <a:pt x="42" y="17"/>
                    <a:pt x="42" y="16"/>
                  </a:cubicBezTo>
                  <a:cubicBezTo>
                    <a:pt x="43" y="16"/>
                    <a:pt x="43" y="15"/>
                    <a:pt x="43" y="15"/>
                  </a:cubicBezTo>
                  <a:cubicBezTo>
                    <a:pt x="44" y="15"/>
                    <a:pt x="44" y="15"/>
                    <a:pt x="44" y="15"/>
                  </a:cubicBezTo>
                  <a:cubicBezTo>
                    <a:pt x="45" y="15"/>
                    <a:pt x="45" y="15"/>
                    <a:pt x="45" y="14"/>
                  </a:cubicBezTo>
                  <a:cubicBezTo>
                    <a:pt x="45" y="13"/>
                    <a:pt x="46" y="13"/>
                    <a:pt x="45" y="12"/>
                  </a:cubicBezTo>
                  <a:cubicBezTo>
                    <a:pt x="45" y="12"/>
                    <a:pt x="45" y="12"/>
                    <a:pt x="46" y="11"/>
                  </a:cubicBezTo>
                  <a:cubicBezTo>
                    <a:pt x="46" y="11"/>
                    <a:pt x="46" y="10"/>
                    <a:pt x="4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ndParaRPr>
            </a:p>
          </p:txBody>
        </p:sp>
      </p:grpSp>
      <p:sp>
        <p:nvSpPr>
          <p:cNvPr id="18" name="矩形 17">
            <a:extLst>
              <a:ext uri="{FF2B5EF4-FFF2-40B4-BE49-F238E27FC236}">
                <a16:creationId xmlns:a16="http://schemas.microsoft.com/office/drawing/2014/main" xmlns="" id="{1FC87E5D-A38A-4898-B2DA-C929A2815651}"/>
              </a:ext>
            </a:extLst>
          </p:cNvPr>
          <p:cNvSpPr/>
          <p:nvPr/>
        </p:nvSpPr>
        <p:spPr>
          <a:xfrm>
            <a:off x="662876" y="6413097"/>
            <a:ext cx="2790340" cy="307777"/>
          </a:xfrm>
          <a:prstGeom prst="rect">
            <a:avLst/>
          </a:prstGeom>
          <a:noFill/>
        </p:spPr>
        <p:txBody>
          <a:bodyPr wrap="square">
            <a:spAutoFit/>
          </a:bodyPr>
          <a:lstStyle/>
          <a:p>
            <a:pPr algn="dist"/>
            <a:r>
              <a:rPr lang="zh-CN" altLang="en-US" sz="1400" dirty="0">
                <a:solidFill>
                  <a:schemeClr val="bg1"/>
                </a:solidFill>
              </a:rPr>
              <a:t>严谨 严格 求实 求是</a:t>
            </a:r>
          </a:p>
        </p:txBody>
      </p:sp>
      <p:sp>
        <p:nvSpPr>
          <p:cNvPr id="30" name="文本框 29">
            <a:extLst>
              <a:ext uri="{FF2B5EF4-FFF2-40B4-BE49-F238E27FC236}">
                <a16:creationId xmlns:a16="http://schemas.microsoft.com/office/drawing/2014/main" xmlns="" id="{B085E307-9827-49BE-B41E-DBEEE3420752}"/>
              </a:ext>
            </a:extLst>
          </p:cNvPr>
          <p:cNvSpPr txBox="1"/>
          <p:nvPr/>
        </p:nvSpPr>
        <p:spPr>
          <a:xfrm>
            <a:off x="3149601" y="2698204"/>
            <a:ext cx="5865884" cy="1015663"/>
          </a:xfrm>
          <a:prstGeom prst="rect">
            <a:avLst/>
          </a:prstGeom>
          <a:noFill/>
        </p:spPr>
        <p:txBody>
          <a:bodyPr wrap="square" rtlCol="0">
            <a:spAutoFit/>
          </a:bodyPr>
          <a:lstStyle/>
          <a:p>
            <a:pPr algn="dist"/>
            <a:r>
              <a:rPr lang="zh-CN" altLang="en-US" sz="6000" b="1" spc="600" dirty="0">
                <a:solidFill>
                  <a:schemeClr val="accent1"/>
                </a:solidFill>
                <a:cs typeface="+mn-ea"/>
                <a:sym typeface="+mn-lt"/>
              </a:rPr>
              <a:t>感谢观看</a:t>
            </a:r>
            <a:endParaRPr lang="zh-CN" altLang="en-US" sz="6000" spc="600" dirty="0">
              <a:solidFill>
                <a:schemeClr val="tx1">
                  <a:lumMod val="75000"/>
                  <a:lumOff val="25000"/>
                </a:schemeClr>
              </a:solidFill>
              <a:cs typeface="+mn-ea"/>
              <a:sym typeface="+mn-lt"/>
            </a:endParaRPr>
          </a:p>
        </p:txBody>
      </p:sp>
      <p:sp>
        <p:nvSpPr>
          <p:cNvPr id="31" name="文本框 30">
            <a:extLst>
              <a:ext uri="{FF2B5EF4-FFF2-40B4-BE49-F238E27FC236}">
                <a16:creationId xmlns:a16="http://schemas.microsoft.com/office/drawing/2014/main" xmlns="" id="{CCD44175-FE0F-4583-8915-2581A29499E8}"/>
              </a:ext>
            </a:extLst>
          </p:cNvPr>
          <p:cNvSpPr txBox="1"/>
          <p:nvPr/>
        </p:nvSpPr>
        <p:spPr>
          <a:xfrm>
            <a:off x="4467053" y="3891892"/>
            <a:ext cx="3262432" cy="461665"/>
          </a:xfrm>
          <a:prstGeom prst="rect">
            <a:avLst/>
          </a:prstGeom>
          <a:noFill/>
        </p:spPr>
        <p:txBody>
          <a:bodyPr wrap="none" rtlCol="0">
            <a:spAutoFit/>
          </a:bodyPr>
          <a:lstStyle/>
          <a:p>
            <a:r>
              <a:rPr lang="zh-CN" altLang="en-US" sz="2400" spc="600" dirty="0">
                <a:solidFill>
                  <a:schemeClr val="tx1">
                    <a:lumMod val="75000"/>
                    <a:lumOff val="25000"/>
                  </a:schemeClr>
                </a:solidFill>
                <a:cs typeface="+mn-ea"/>
                <a:sym typeface="+mn-lt"/>
              </a:rPr>
              <a:t>汇报答辩通用模板</a:t>
            </a:r>
          </a:p>
        </p:txBody>
      </p:sp>
      <p:cxnSp>
        <p:nvCxnSpPr>
          <p:cNvPr id="5" name="直接连接符 4">
            <a:extLst>
              <a:ext uri="{FF2B5EF4-FFF2-40B4-BE49-F238E27FC236}">
                <a16:creationId xmlns:a16="http://schemas.microsoft.com/office/drawing/2014/main" xmlns="" id="{D78BFDCA-477A-4B10-9D79-5B29A811FC26}"/>
              </a:ext>
            </a:extLst>
          </p:cNvPr>
          <p:cNvCxnSpPr/>
          <p:nvPr/>
        </p:nvCxnSpPr>
        <p:spPr>
          <a:xfrm>
            <a:off x="2956560" y="4117050"/>
            <a:ext cx="135029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33CAF054-DBE8-4E45-9F19-5E78F175A2D3}"/>
              </a:ext>
            </a:extLst>
          </p:cNvPr>
          <p:cNvCxnSpPr/>
          <p:nvPr/>
        </p:nvCxnSpPr>
        <p:spPr>
          <a:xfrm>
            <a:off x="7729485" y="4117050"/>
            <a:ext cx="1350291"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7471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2" name="矩形 901">
            <a:extLst>
              <a:ext uri="{FF2B5EF4-FFF2-40B4-BE49-F238E27FC236}">
                <a16:creationId xmlns:a16="http://schemas.microsoft.com/office/drawing/2014/main" xmlns="" id="{57B0A474-A4BF-40A5-82A9-8DF3C731C798}"/>
              </a:ext>
            </a:extLst>
          </p:cNvPr>
          <p:cNvSpPr/>
          <p:nvPr/>
        </p:nvSpPr>
        <p:spPr>
          <a:xfrm>
            <a:off x="695834" y="1378885"/>
            <a:ext cx="2545496" cy="862184"/>
          </a:xfrm>
          <a:prstGeom prst="rect">
            <a:avLst/>
          </a:prstGeom>
          <a:solidFill>
            <a:schemeClr val="bg1"/>
          </a:solidFill>
          <a:ln>
            <a:noFill/>
          </a:ln>
          <a:effectLst>
            <a:outerShdw blurRad="190500" sx="95000" sy="9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06" name="矩形 905">
            <a:extLst>
              <a:ext uri="{FF2B5EF4-FFF2-40B4-BE49-F238E27FC236}">
                <a16:creationId xmlns:a16="http://schemas.microsoft.com/office/drawing/2014/main" xmlns="" id="{E2714F01-7593-48EC-AC3C-0DC1AB89A362}"/>
              </a:ext>
            </a:extLst>
          </p:cNvPr>
          <p:cNvSpPr/>
          <p:nvPr/>
        </p:nvSpPr>
        <p:spPr>
          <a:xfrm>
            <a:off x="3447446" y="1378885"/>
            <a:ext cx="2545496" cy="862184"/>
          </a:xfrm>
          <a:prstGeom prst="rect">
            <a:avLst/>
          </a:prstGeom>
          <a:solidFill>
            <a:schemeClr val="bg1"/>
          </a:solidFill>
          <a:ln>
            <a:noFill/>
          </a:ln>
          <a:effectLst>
            <a:outerShdw blurRad="190500" sx="95000" sy="9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07" name="矩形 906">
            <a:extLst>
              <a:ext uri="{FF2B5EF4-FFF2-40B4-BE49-F238E27FC236}">
                <a16:creationId xmlns:a16="http://schemas.microsoft.com/office/drawing/2014/main" xmlns="" id="{70D633EC-E123-42B0-995C-BFA7B6E00580}"/>
              </a:ext>
            </a:extLst>
          </p:cNvPr>
          <p:cNvSpPr/>
          <p:nvPr/>
        </p:nvSpPr>
        <p:spPr>
          <a:xfrm>
            <a:off x="6199058" y="1378885"/>
            <a:ext cx="2545496" cy="862184"/>
          </a:xfrm>
          <a:prstGeom prst="rect">
            <a:avLst/>
          </a:prstGeom>
          <a:solidFill>
            <a:schemeClr val="bg1"/>
          </a:solidFill>
          <a:ln>
            <a:noFill/>
          </a:ln>
          <a:effectLst>
            <a:outerShdw blurRad="190500" sx="95000" sy="9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08" name="矩形 907">
            <a:extLst>
              <a:ext uri="{FF2B5EF4-FFF2-40B4-BE49-F238E27FC236}">
                <a16:creationId xmlns:a16="http://schemas.microsoft.com/office/drawing/2014/main" xmlns="" id="{FE8C3C45-E4BD-4B19-9BEA-A9A4B6EC7BDA}"/>
              </a:ext>
            </a:extLst>
          </p:cNvPr>
          <p:cNvSpPr/>
          <p:nvPr/>
        </p:nvSpPr>
        <p:spPr>
          <a:xfrm>
            <a:off x="8950670" y="1378885"/>
            <a:ext cx="2545496" cy="862184"/>
          </a:xfrm>
          <a:prstGeom prst="rect">
            <a:avLst/>
          </a:prstGeom>
          <a:solidFill>
            <a:schemeClr val="bg1"/>
          </a:solidFill>
          <a:ln>
            <a:noFill/>
          </a:ln>
          <a:effectLst>
            <a:outerShdw blurRad="190500" sx="95000" sy="9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0" name="矩形 909">
            <a:extLst>
              <a:ext uri="{FF2B5EF4-FFF2-40B4-BE49-F238E27FC236}">
                <a16:creationId xmlns:a16="http://schemas.microsoft.com/office/drawing/2014/main" xmlns="" id="{8E35DA17-DDAD-491B-8A69-891188574CA0}"/>
              </a:ext>
            </a:extLst>
          </p:cNvPr>
          <p:cNvSpPr/>
          <p:nvPr/>
        </p:nvSpPr>
        <p:spPr>
          <a:xfrm>
            <a:off x="3447446" y="3044746"/>
            <a:ext cx="2545496" cy="862184"/>
          </a:xfrm>
          <a:prstGeom prst="rect">
            <a:avLst/>
          </a:prstGeom>
          <a:solidFill>
            <a:schemeClr val="bg1"/>
          </a:solidFill>
          <a:ln>
            <a:noFill/>
          </a:ln>
          <a:effectLst>
            <a:outerShdw blurRad="190500" sx="95000" sy="9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1" name="矩形 910">
            <a:extLst>
              <a:ext uri="{FF2B5EF4-FFF2-40B4-BE49-F238E27FC236}">
                <a16:creationId xmlns:a16="http://schemas.microsoft.com/office/drawing/2014/main" xmlns="" id="{0046878D-E21E-478D-99C0-4D43334B3EE5}"/>
              </a:ext>
            </a:extLst>
          </p:cNvPr>
          <p:cNvSpPr/>
          <p:nvPr/>
        </p:nvSpPr>
        <p:spPr>
          <a:xfrm>
            <a:off x="6199058" y="3044746"/>
            <a:ext cx="2545496" cy="862184"/>
          </a:xfrm>
          <a:prstGeom prst="rect">
            <a:avLst/>
          </a:prstGeom>
          <a:solidFill>
            <a:schemeClr val="bg1"/>
          </a:solidFill>
          <a:ln>
            <a:noFill/>
          </a:ln>
          <a:effectLst>
            <a:outerShdw blurRad="190500" sx="95000" sy="9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2" name="矩形 911">
            <a:extLst>
              <a:ext uri="{FF2B5EF4-FFF2-40B4-BE49-F238E27FC236}">
                <a16:creationId xmlns:a16="http://schemas.microsoft.com/office/drawing/2014/main" xmlns="" id="{FFBEB059-5C1D-4D83-91BA-4A0868850901}"/>
              </a:ext>
            </a:extLst>
          </p:cNvPr>
          <p:cNvSpPr/>
          <p:nvPr/>
        </p:nvSpPr>
        <p:spPr>
          <a:xfrm>
            <a:off x="8950670" y="3044746"/>
            <a:ext cx="2545496" cy="862184"/>
          </a:xfrm>
          <a:prstGeom prst="rect">
            <a:avLst/>
          </a:prstGeom>
          <a:solidFill>
            <a:schemeClr val="bg1"/>
          </a:solidFill>
          <a:ln>
            <a:noFill/>
          </a:ln>
          <a:effectLst>
            <a:outerShdw blurRad="190500" sx="95000" sy="9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3" name="矩形 912">
            <a:extLst>
              <a:ext uri="{FF2B5EF4-FFF2-40B4-BE49-F238E27FC236}">
                <a16:creationId xmlns:a16="http://schemas.microsoft.com/office/drawing/2014/main" xmlns="" id="{1A5255B1-9189-4F61-B15C-032AF733518E}"/>
              </a:ext>
            </a:extLst>
          </p:cNvPr>
          <p:cNvSpPr/>
          <p:nvPr/>
        </p:nvSpPr>
        <p:spPr>
          <a:xfrm>
            <a:off x="695834" y="4710607"/>
            <a:ext cx="2545496" cy="862184"/>
          </a:xfrm>
          <a:prstGeom prst="rect">
            <a:avLst/>
          </a:prstGeom>
          <a:solidFill>
            <a:schemeClr val="bg1"/>
          </a:solidFill>
          <a:ln>
            <a:noFill/>
          </a:ln>
          <a:effectLst>
            <a:outerShdw blurRad="190500" sx="95000" sy="9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4" name="矩形 913">
            <a:extLst>
              <a:ext uri="{FF2B5EF4-FFF2-40B4-BE49-F238E27FC236}">
                <a16:creationId xmlns:a16="http://schemas.microsoft.com/office/drawing/2014/main" xmlns="" id="{5635D4AE-7F60-4BE4-9075-67996A0D2648}"/>
              </a:ext>
            </a:extLst>
          </p:cNvPr>
          <p:cNvSpPr/>
          <p:nvPr/>
        </p:nvSpPr>
        <p:spPr>
          <a:xfrm>
            <a:off x="3447446" y="4710607"/>
            <a:ext cx="2545496" cy="862184"/>
          </a:xfrm>
          <a:prstGeom prst="rect">
            <a:avLst/>
          </a:prstGeom>
          <a:solidFill>
            <a:schemeClr val="bg1"/>
          </a:solidFill>
          <a:ln>
            <a:noFill/>
          </a:ln>
          <a:effectLst>
            <a:outerShdw blurRad="190500" sx="95000" sy="9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5" name="矩形 914">
            <a:extLst>
              <a:ext uri="{FF2B5EF4-FFF2-40B4-BE49-F238E27FC236}">
                <a16:creationId xmlns:a16="http://schemas.microsoft.com/office/drawing/2014/main" xmlns="" id="{3F91F4DC-089F-4006-8381-C2367110898D}"/>
              </a:ext>
            </a:extLst>
          </p:cNvPr>
          <p:cNvSpPr/>
          <p:nvPr/>
        </p:nvSpPr>
        <p:spPr>
          <a:xfrm>
            <a:off x="6199058" y="4710607"/>
            <a:ext cx="2545496" cy="862184"/>
          </a:xfrm>
          <a:prstGeom prst="rect">
            <a:avLst/>
          </a:prstGeom>
          <a:solidFill>
            <a:schemeClr val="bg1"/>
          </a:solidFill>
          <a:ln>
            <a:noFill/>
          </a:ln>
          <a:effectLst>
            <a:outerShdw blurRad="190500" sx="95000" sy="9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6" name="矩形 915">
            <a:extLst>
              <a:ext uri="{FF2B5EF4-FFF2-40B4-BE49-F238E27FC236}">
                <a16:creationId xmlns:a16="http://schemas.microsoft.com/office/drawing/2014/main" xmlns="" id="{300744ED-7B98-4AE2-90A7-A3C98624A36C}"/>
              </a:ext>
            </a:extLst>
          </p:cNvPr>
          <p:cNvSpPr/>
          <p:nvPr/>
        </p:nvSpPr>
        <p:spPr>
          <a:xfrm>
            <a:off x="8950670" y="4710607"/>
            <a:ext cx="2545496" cy="862184"/>
          </a:xfrm>
          <a:prstGeom prst="rect">
            <a:avLst/>
          </a:prstGeom>
          <a:solidFill>
            <a:schemeClr val="bg1"/>
          </a:solidFill>
          <a:ln>
            <a:noFill/>
          </a:ln>
          <a:effectLst>
            <a:outerShdw blurRad="190500" sx="95000" sy="9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占位符 1">
            <a:extLst>
              <a:ext uri="{FF2B5EF4-FFF2-40B4-BE49-F238E27FC236}">
                <a16:creationId xmlns:a16="http://schemas.microsoft.com/office/drawing/2014/main" xmlns="" id="{71801B7C-E00F-4D38-8B05-12D3B198B270}"/>
              </a:ext>
            </a:extLst>
          </p:cNvPr>
          <p:cNvSpPr>
            <a:spLocks noGrp="1"/>
          </p:cNvSpPr>
          <p:nvPr>
            <p:ph type="body" sz="quarter" idx="10"/>
          </p:nvPr>
        </p:nvSpPr>
        <p:spPr/>
        <p:txBody>
          <a:bodyPr/>
          <a:lstStyle/>
          <a:p>
            <a:r>
              <a:rPr lang="zh-CN" altLang="en-US" dirty="0"/>
              <a:t>合作学校</a:t>
            </a:r>
            <a:r>
              <a:rPr lang="en-US" altLang="zh-CN" dirty="0"/>
              <a:t>LOGO</a:t>
            </a:r>
            <a:r>
              <a:rPr lang="zh-CN" altLang="en-US" dirty="0"/>
              <a:t>页</a:t>
            </a:r>
          </a:p>
        </p:txBody>
      </p:sp>
      <p:grpSp>
        <p:nvGrpSpPr>
          <p:cNvPr id="830" name="组合 82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E94E2191-8E04-406D-8D9E-11C2106BBD0E}"/>
              </a:ext>
            </a:extLst>
          </p:cNvPr>
          <p:cNvGrpSpPr/>
          <p:nvPr/>
        </p:nvGrpSpPr>
        <p:grpSpPr>
          <a:xfrm>
            <a:off x="997156" y="1511285"/>
            <a:ext cx="1863404" cy="583520"/>
            <a:chOff x="3366076" y="2566750"/>
            <a:chExt cx="5459848" cy="1709738"/>
          </a:xfrm>
        </p:grpSpPr>
        <p:sp>
          <p:nvSpPr>
            <p:cNvPr id="831" name="iSḻîďê">
              <a:extLst>
                <a:ext uri="{FF2B5EF4-FFF2-40B4-BE49-F238E27FC236}">
                  <a16:creationId xmlns:a16="http://schemas.microsoft.com/office/drawing/2014/main" xmlns="" id="{056224BA-FA46-457D-AFAA-E39298B31DC4}"/>
                </a:ext>
              </a:extLst>
            </p:cNvPr>
            <p:cNvSpPr/>
            <p:nvPr/>
          </p:nvSpPr>
          <p:spPr bwMode="auto">
            <a:xfrm>
              <a:off x="3647919" y="2850292"/>
              <a:ext cx="1142655" cy="1142655"/>
            </a:xfrm>
            <a:custGeom>
              <a:avLst/>
              <a:gdLst>
                <a:gd name="T0" fmla="*/ 429 w 858"/>
                <a:gd name="T1" fmla="*/ 0 h 857"/>
                <a:gd name="T2" fmla="*/ 858 w 858"/>
                <a:gd name="T3" fmla="*/ 428 h 857"/>
                <a:gd name="T4" fmla="*/ 429 w 858"/>
                <a:gd name="T5" fmla="*/ 857 h 857"/>
                <a:gd name="T6" fmla="*/ 0 w 858"/>
                <a:gd name="T7" fmla="*/ 428 h 857"/>
                <a:gd name="T8" fmla="*/ 429 w 858"/>
                <a:gd name="T9" fmla="*/ 0 h 857"/>
                <a:gd name="T10" fmla="*/ 429 w 858"/>
                <a:gd name="T11" fmla="*/ 24 h 857"/>
                <a:gd name="T12" fmla="*/ 25 w 858"/>
                <a:gd name="T13" fmla="*/ 428 h 857"/>
                <a:gd name="T14" fmla="*/ 429 w 858"/>
                <a:gd name="T15" fmla="*/ 833 h 857"/>
                <a:gd name="T16" fmla="*/ 834 w 858"/>
                <a:gd name="T17" fmla="*/ 428 h 857"/>
                <a:gd name="T18" fmla="*/ 429 w 858"/>
                <a:gd name="T19" fmla="*/ 24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8" h="857">
                  <a:moveTo>
                    <a:pt x="429" y="0"/>
                  </a:moveTo>
                  <a:cubicBezTo>
                    <a:pt x="665" y="0"/>
                    <a:pt x="858" y="192"/>
                    <a:pt x="858" y="428"/>
                  </a:cubicBezTo>
                  <a:cubicBezTo>
                    <a:pt x="858" y="665"/>
                    <a:pt x="665" y="857"/>
                    <a:pt x="429" y="857"/>
                  </a:cubicBezTo>
                  <a:cubicBezTo>
                    <a:pt x="193" y="857"/>
                    <a:pt x="0" y="665"/>
                    <a:pt x="0" y="428"/>
                  </a:cubicBezTo>
                  <a:cubicBezTo>
                    <a:pt x="0" y="192"/>
                    <a:pt x="193" y="0"/>
                    <a:pt x="429" y="0"/>
                  </a:cubicBezTo>
                  <a:close/>
                  <a:moveTo>
                    <a:pt x="429" y="24"/>
                  </a:moveTo>
                  <a:cubicBezTo>
                    <a:pt x="207" y="24"/>
                    <a:pt x="25" y="206"/>
                    <a:pt x="25" y="428"/>
                  </a:cubicBezTo>
                  <a:cubicBezTo>
                    <a:pt x="25" y="651"/>
                    <a:pt x="207" y="833"/>
                    <a:pt x="429" y="833"/>
                  </a:cubicBezTo>
                  <a:cubicBezTo>
                    <a:pt x="652" y="833"/>
                    <a:pt x="834" y="651"/>
                    <a:pt x="834" y="428"/>
                  </a:cubicBezTo>
                  <a:cubicBezTo>
                    <a:pt x="834" y="206"/>
                    <a:pt x="652" y="24"/>
                    <a:pt x="429" y="24"/>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2" name="iśliḍê">
              <a:extLst>
                <a:ext uri="{FF2B5EF4-FFF2-40B4-BE49-F238E27FC236}">
                  <a16:creationId xmlns:a16="http://schemas.microsoft.com/office/drawing/2014/main" xmlns="" id="{BABB8F3A-1090-4582-8F0E-7AD56580CBC6}"/>
                </a:ext>
              </a:extLst>
            </p:cNvPr>
            <p:cNvSpPr/>
            <p:nvPr/>
          </p:nvSpPr>
          <p:spPr bwMode="auto">
            <a:xfrm>
              <a:off x="3366076" y="2566750"/>
              <a:ext cx="1708039" cy="1709738"/>
            </a:xfrm>
            <a:custGeom>
              <a:avLst/>
              <a:gdLst>
                <a:gd name="T0" fmla="*/ 641 w 1283"/>
                <a:gd name="T1" fmla="*/ 0 h 1283"/>
                <a:gd name="T2" fmla="*/ 1283 w 1283"/>
                <a:gd name="T3" fmla="*/ 641 h 1283"/>
                <a:gd name="T4" fmla="*/ 641 w 1283"/>
                <a:gd name="T5" fmla="*/ 1283 h 1283"/>
                <a:gd name="T6" fmla="*/ 0 w 1283"/>
                <a:gd name="T7" fmla="*/ 641 h 1283"/>
                <a:gd name="T8" fmla="*/ 641 w 1283"/>
                <a:gd name="T9" fmla="*/ 0 h 1283"/>
                <a:gd name="T10" fmla="*/ 641 w 1283"/>
                <a:gd name="T11" fmla="*/ 24 h 1283"/>
                <a:gd name="T12" fmla="*/ 24 w 1283"/>
                <a:gd name="T13" fmla="*/ 641 h 1283"/>
                <a:gd name="T14" fmla="*/ 641 w 1283"/>
                <a:gd name="T15" fmla="*/ 1259 h 1283"/>
                <a:gd name="T16" fmla="*/ 1258 w 1283"/>
                <a:gd name="T17" fmla="*/ 641 h 1283"/>
                <a:gd name="T18" fmla="*/ 641 w 1283"/>
                <a:gd name="T19" fmla="*/ 24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3" h="1283">
                  <a:moveTo>
                    <a:pt x="641" y="0"/>
                  </a:moveTo>
                  <a:cubicBezTo>
                    <a:pt x="995" y="0"/>
                    <a:pt x="1283" y="288"/>
                    <a:pt x="1283" y="641"/>
                  </a:cubicBezTo>
                  <a:cubicBezTo>
                    <a:pt x="1283" y="995"/>
                    <a:pt x="995" y="1283"/>
                    <a:pt x="641" y="1283"/>
                  </a:cubicBezTo>
                  <a:cubicBezTo>
                    <a:pt x="288" y="1283"/>
                    <a:pt x="0" y="995"/>
                    <a:pt x="0" y="641"/>
                  </a:cubicBezTo>
                  <a:cubicBezTo>
                    <a:pt x="0" y="288"/>
                    <a:pt x="288" y="0"/>
                    <a:pt x="641" y="0"/>
                  </a:cubicBezTo>
                  <a:close/>
                  <a:moveTo>
                    <a:pt x="641" y="24"/>
                  </a:moveTo>
                  <a:cubicBezTo>
                    <a:pt x="301" y="24"/>
                    <a:pt x="24" y="302"/>
                    <a:pt x="24" y="641"/>
                  </a:cubicBezTo>
                  <a:cubicBezTo>
                    <a:pt x="24" y="981"/>
                    <a:pt x="301" y="1259"/>
                    <a:pt x="641" y="1259"/>
                  </a:cubicBezTo>
                  <a:cubicBezTo>
                    <a:pt x="981" y="1259"/>
                    <a:pt x="1258" y="981"/>
                    <a:pt x="1258" y="641"/>
                  </a:cubicBezTo>
                  <a:cubicBezTo>
                    <a:pt x="1258" y="302"/>
                    <a:pt x="981" y="24"/>
                    <a:pt x="641" y="24"/>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3" name="ïšlîḋè">
              <a:extLst>
                <a:ext uri="{FF2B5EF4-FFF2-40B4-BE49-F238E27FC236}">
                  <a16:creationId xmlns:a16="http://schemas.microsoft.com/office/drawing/2014/main" xmlns="" id="{DA35DAC3-C5DF-49DF-9D99-1D967289B74C}"/>
                </a:ext>
              </a:extLst>
            </p:cNvPr>
            <p:cNvSpPr/>
            <p:nvPr/>
          </p:nvSpPr>
          <p:spPr bwMode="auto">
            <a:xfrm>
              <a:off x="3433990" y="2634664"/>
              <a:ext cx="1573909" cy="1071345"/>
            </a:xfrm>
            <a:custGeom>
              <a:avLst/>
              <a:gdLst>
                <a:gd name="T0" fmla="*/ 46 w 1182"/>
                <a:gd name="T1" fmla="*/ 693 h 803"/>
                <a:gd name="T2" fmla="*/ 46 w 1182"/>
                <a:gd name="T3" fmla="*/ 715 h 803"/>
                <a:gd name="T4" fmla="*/ 139 w 1182"/>
                <a:gd name="T5" fmla="*/ 703 h 803"/>
                <a:gd name="T6" fmla="*/ 51 w 1182"/>
                <a:gd name="T7" fmla="*/ 781 h 803"/>
                <a:gd name="T8" fmla="*/ 82 w 1182"/>
                <a:gd name="T9" fmla="*/ 547 h 803"/>
                <a:gd name="T10" fmla="*/ 22 w 1182"/>
                <a:gd name="T11" fmla="*/ 647 h 803"/>
                <a:gd name="T12" fmla="*/ 22 w 1182"/>
                <a:gd name="T13" fmla="*/ 616 h 803"/>
                <a:gd name="T14" fmla="*/ 4 w 1182"/>
                <a:gd name="T15" fmla="*/ 574 h 803"/>
                <a:gd name="T16" fmla="*/ 136 w 1182"/>
                <a:gd name="T17" fmla="*/ 477 h 803"/>
                <a:gd name="T18" fmla="*/ 143 w 1182"/>
                <a:gd name="T19" fmla="*/ 477 h 803"/>
                <a:gd name="T20" fmla="*/ 24 w 1182"/>
                <a:gd name="T21" fmla="*/ 490 h 803"/>
                <a:gd name="T22" fmla="*/ 156 w 1182"/>
                <a:gd name="T23" fmla="*/ 330 h 803"/>
                <a:gd name="T24" fmla="*/ 193 w 1182"/>
                <a:gd name="T25" fmla="*/ 355 h 803"/>
                <a:gd name="T26" fmla="*/ 143 w 1182"/>
                <a:gd name="T27" fmla="*/ 368 h 803"/>
                <a:gd name="T28" fmla="*/ 159 w 1182"/>
                <a:gd name="T29" fmla="*/ 414 h 803"/>
                <a:gd name="T30" fmla="*/ 186 w 1182"/>
                <a:gd name="T31" fmla="*/ 304 h 803"/>
                <a:gd name="T32" fmla="*/ 228 w 1182"/>
                <a:gd name="T33" fmla="*/ 266 h 803"/>
                <a:gd name="T34" fmla="*/ 236 w 1182"/>
                <a:gd name="T35" fmla="*/ 121 h 803"/>
                <a:gd name="T36" fmla="*/ 271 w 1182"/>
                <a:gd name="T37" fmla="*/ 193 h 803"/>
                <a:gd name="T38" fmla="*/ 224 w 1182"/>
                <a:gd name="T39" fmla="*/ 274 h 803"/>
                <a:gd name="T40" fmla="*/ 500 w 1182"/>
                <a:gd name="T41" fmla="*/ 26 h 803"/>
                <a:gd name="T42" fmla="*/ 417 w 1182"/>
                <a:gd name="T43" fmla="*/ 112 h 803"/>
                <a:gd name="T44" fmla="*/ 447 w 1182"/>
                <a:gd name="T45" fmla="*/ 21 h 803"/>
                <a:gd name="T46" fmla="*/ 492 w 1182"/>
                <a:gd name="T47" fmla="*/ 31 h 803"/>
                <a:gd name="T48" fmla="*/ 532 w 1182"/>
                <a:gd name="T49" fmla="*/ 125 h 803"/>
                <a:gd name="T50" fmla="*/ 573 w 1182"/>
                <a:gd name="T51" fmla="*/ 0 h 803"/>
                <a:gd name="T52" fmla="*/ 662 w 1182"/>
                <a:gd name="T53" fmla="*/ 0 h 803"/>
                <a:gd name="T54" fmla="*/ 557 w 1182"/>
                <a:gd name="T55" fmla="*/ 29 h 803"/>
                <a:gd name="T56" fmla="*/ 727 w 1182"/>
                <a:gd name="T57" fmla="*/ 143 h 803"/>
                <a:gd name="T58" fmla="*/ 753 w 1182"/>
                <a:gd name="T59" fmla="*/ 22 h 803"/>
                <a:gd name="T60" fmla="*/ 662 w 1182"/>
                <a:gd name="T61" fmla="*/ 130 h 803"/>
                <a:gd name="T62" fmla="*/ 892 w 1182"/>
                <a:gd name="T63" fmla="*/ 83 h 803"/>
                <a:gd name="T64" fmla="*/ 773 w 1182"/>
                <a:gd name="T65" fmla="*/ 30 h 803"/>
                <a:gd name="T66" fmla="*/ 812 w 1182"/>
                <a:gd name="T67" fmla="*/ 74 h 803"/>
                <a:gd name="T68" fmla="*/ 855 w 1182"/>
                <a:gd name="T69" fmla="*/ 67 h 803"/>
                <a:gd name="T70" fmla="*/ 864 w 1182"/>
                <a:gd name="T71" fmla="*/ 193 h 803"/>
                <a:gd name="T72" fmla="*/ 951 w 1182"/>
                <a:gd name="T73" fmla="*/ 241 h 803"/>
                <a:gd name="T74" fmla="*/ 924 w 1182"/>
                <a:gd name="T75" fmla="*/ 226 h 803"/>
                <a:gd name="T76" fmla="*/ 965 w 1182"/>
                <a:gd name="T77" fmla="*/ 144 h 803"/>
                <a:gd name="T78" fmla="*/ 920 w 1182"/>
                <a:gd name="T79" fmla="*/ 102 h 803"/>
                <a:gd name="T80" fmla="*/ 1051 w 1182"/>
                <a:gd name="T81" fmla="*/ 244 h 803"/>
                <a:gd name="T82" fmla="*/ 1007 w 1182"/>
                <a:gd name="T83" fmla="*/ 277 h 803"/>
                <a:gd name="T84" fmla="*/ 934 w 1182"/>
                <a:gd name="T85" fmla="*/ 272 h 803"/>
                <a:gd name="T86" fmla="*/ 1070 w 1182"/>
                <a:gd name="T87" fmla="*/ 246 h 803"/>
                <a:gd name="T88" fmla="*/ 1121 w 1182"/>
                <a:gd name="T89" fmla="*/ 427 h 803"/>
                <a:gd name="T90" fmla="*/ 1143 w 1182"/>
                <a:gd name="T91" fmla="*/ 373 h 803"/>
                <a:gd name="T92" fmla="*/ 1024 w 1182"/>
                <a:gd name="T93" fmla="*/ 422 h 803"/>
                <a:gd name="T94" fmla="*/ 1011 w 1182"/>
                <a:gd name="T95" fmla="*/ 391 h 803"/>
                <a:gd name="T96" fmla="*/ 1099 w 1182"/>
                <a:gd name="T97" fmla="*/ 389 h 803"/>
                <a:gd name="T98" fmla="*/ 1055 w 1182"/>
                <a:gd name="T99" fmla="*/ 527 h 803"/>
                <a:gd name="T100" fmla="*/ 1146 w 1182"/>
                <a:gd name="T101" fmla="*/ 454 h 803"/>
                <a:gd name="T102" fmla="*/ 1171 w 1182"/>
                <a:gd name="T103" fmla="*/ 496 h 803"/>
                <a:gd name="T104" fmla="*/ 1075 w 1182"/>
                <a:gd name="T105" fmla="*/ 597 h 803"/>
                <a:gd name="T106" fmla="*/ 1180 w 1182"/>
                <a:gd name="T107" fmla="*/ 523 h 803"/>
                <a:gd name="T108" fmla="*/ 1056 w 1182"/>
                <a:gd name="T109" fmla="*/ 548 h 803"/>
                <a:gd name="T110" fmla="*/ 1146 w 1182"/>
                <a:gd name="T111" fmla="*/ 793 h 803"/>
                <a:gd name="T112" fmla="*/ 1036 w 1182"/>
                <a:gd name="T113" fmla="*/ 737 h 803"/>
                <a:gd name="T114" fmla="*/ 1091 w 1182"/>
                <a:gd name="T115" fmla="*/ 699 h 803"/>
                <a:gd name="T116" fmla="*/ 1160 w 1182"/>
                <a:gd name="T117" fmla="*/ 728 h 803"/>
                <a:gd name="T118" fmla="*/ 1128 w 1182"/>
                <a:gd name="T119" fmla="*/ 755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2" h="803">
                  <a:moveTo>
                    <a:pt x="42" y="801"/>
                  </a:moveTo>
                  <a:cubicBezTo>
                    <a:pt x="38" y="803"/>
                    <a:pt x="38" y="803"/>
                    <a:pt x="38" y="803"/>
                  </a:cubicBezTo>
                  <a:cubicBezTo>
                    <a:pt x="8" y="699"/>
                    <a:pt x="8" y="699"/>
                    <a:pt x="8" y="699"/>
                  </a:cubicBezTo>
                  <a:cubicBezTo>
                    <a:pt x="45" y="688"/>
                    <a:pt x="45" y="688"/>
                    <a:pt x="45" y="688"/>
                  </a:cubicBezTo>
                  <a:cubicBezTo>
                    <a:pt x="46" y="693"/>
                    <a:pt x="46" y="693"/>
                    <a:pt x="46" y="693"/>
                  </a:cubicBezTo>
                  <a:cubicBezTo>
                    <a:pt x="25" y="701"/>
                    <a:pt x="19" y="717"/>
                    <a:pt x="27" y="741"/>
                  </a:cubicBezTo>
                  <a:cubicBezTo>
                    <a:pt x="29" y="752"/>
                    <a:pt x="34" y="755"/>
                    <a:pt x="40" y="753"/>
                  </a:cubicBezTo>
                  <a:cubicBezTo>
                    <a:pt x="82" y="740"/>
                    <a:pt x="82" y="740"/>
                    <a:pt x="82" y="740"/>
                  </a:cubicBezTo>
                  <a:cubicBezTo>
                    <a:pt x="79" y="723"/>
                    <a:pt x="67" y="716"/>
                    <a:pt x="47" y="720"/>
                  </a:cubicBezTo>
                  <a:cubicBezTo>
                    <a:pt x="46" y="715"/>
                    <a:pt x="46" y="715"/>
                    <a:pt x="46" y="715"/>
                  </a:cubicBezTo>
                  <a:cubicBezTo>
                    <a:pt x="107" y="698"/>
                    <a:pt x="107" y="698"/>
                    <a:pt x="107" y="698"/>
                  </a:cubicBezTo>
                  <a:cubicBezTo>
                    <a:pt x="109" y="703"/>
                    <a:pt x="109" y="703"/>
                    <a:pt x="109" y="703"/>
                  </a:cubicBezTo>
                  <a:cubicBezTo>
                    <a:pt x="89" y="709"/>
                    <a:pt x="83" y="721"/>
                    <a:pt x="89" y="739"/>
                  </a:cubicBezTo>
                  <a:cubicBezTo>
                    <a:pt x="131" y="726"/>
                    <a:pt x="131" y="726"/>
                    <a:pt x="131" y="726"/>
                  </a:cubicBezTo>
                  <a:cubicBezTo>
                    <a:pt x="141" y="725"/>
                    <a:pt x="143" y="717"/>
                    <a:pt x="139" y="703"/>
                  </a:cubicBezTo>
                  <a:cubicBezTo>
                    <a:pt x="143" y="701"/>
                    <a:pt x="143" y="701"/>
                    <a:pt x="143" y="701"/>
                  </a:cubicBezTo>
                  <a:cubicBezTo>
                    <a:pt x="162" y="767"/>
                    <a:pt x="162" y="767"/>
                    <a:pt x="162" y="767"/>
                  </a:cubicBezTo>
                  <a:cubicBezTo>
                    <a:pt x="158" y="768"/>
                    <a:pt x="158" y="768"/>
                    <a:pt x="158" y="768"/>
                  </a:cubicBezTo>
                  <a:cubicBezTo>
                    <a:pt x="154" y="757"/>
                    <a:pt x="148" y="752"/>
                    <a:pt x="139" y="756"/>
                  </a:cubicBezTo>
                  <a:cubicBezTo>
                    <a:pt x="51" y="781"/>
                    <a:pt x="51" y="781"/>
                    <a:pt x="51" y="781"/>
                  </a:cubicBezTo>
                  <a:cubicBezTo>
                    <a:pt x="42" y="783"/>
                    <a:pt x="39" y="790"/>
                    <a:pt x="42" y="801"/>
                  </a:cubicBezTo>
                  <a:close/>
                  <a:moveTo>
                    <a:pt x="0" y="532"/>
                  </a:moveTo>
                  <a:cubicBezTo>
                    <a:pt x="4" y="532"/>
                    <a:pt x="4" y="532"/>
                    <a:pt x="4" y="532"/>
                  </a:cubicBezTo>
                  <a:cubicBezTo>
                    <a:pt x="5" y="543"/>
                    <a:pt x="10" y="548"/>
                    <a:pt x="21" y="547"/>
                  </a:cubicBezTo>
                  <a:cubicBezTo>
                    <a:pt x="82" y="547"/>
                    <a:pt x="82" y="547"/>
                    <a:pt x="82" y="547"/>
                  </a:cubicBezTo>
                  <a:cubicBezTo>
                    <a:pt x="99" y="547"/>
                    <a:pt x="111" y="551"/>
                    <a:pt x="118" y="557"/>
                  </a:cubicBezTo>
                  <a:cubicBezTo>
                    <a:pt x="126" y="566"/>
                    <a:pt x="131" y="578"/>
                    <a:pt x="131" y="594"/>
                  </a:cubicBezTo>
                  <a:cubicBezTo>
                    <a:pt x="131" y="611"/>
                    <a:pt x="128" y="624"/>
                    <a:pt x="121" y="633"/>
                  </a:cubicBezTo>
                  <a:cubicBezTo>
                    <a:pt x="114" y="643"/>
                    <a:pt x="102" y="647"/>
                    <a:pt x="86" y="647"/>
                  </a:cubicBezTo>
                  <a:cubicBezTo>
                    <a:pt x="22" y="647"/>
                    <a:pt x="22" y="647"/>
                    <a:pt x="22" y="647"/>
                  </a:cubicBezTo>
                  <a:cubicBezTo>
                    <a:pt x="10" y="646"/>
                    <a:pt x="4" y="651"/>
                    <a:pt x="4" y="662"/>
                  </a:cubicBezTo>
                  <a:cubicBezTo>
                    <a:pt x="0" y="662"/>
                    <a:pt x="0" y="662"/>
                    <a:pt x="0" y="662"/>
                  </a:cubicBezTo>
                  <a:cubicBezTo>
                    <a:pt x="0" y="597"/>
                    <a:pt x="0" y="597"/>
                    <a:pt x="0" y="597"/>
                  </a:cubicBezTo>
                  <a:cubicBezTo>
                    <a:pt x="4" y="597"/>
                    <a:pt x="4" y="597"/>
                    <a:pt x="4" y="597"/>
                  </a:cubicBezTo>
                  <a:cubicBezTo>
                    <a:pt x="3" y="611"/>
                    <a:pt x="9" y="617"/>
                    <a:pt x="22" y="616"/>
                  </a:cubicBezTo>
                  <a:cubicBezTo>
                    <a:pt x="86" y="616"/>
                    <a:pt x="86" y="616"/>
                    <a:pt x="86" y="616"/>
                  </a:cubicBezTo>
                  <a:cubicBezTo>
                    <a:pt x="110" y="616"/>
                    <a:pt x="123" y="607"/>
                    <a:pt x="123" y="588"/>
                  </a:cubicBezTo>
                  <a:cubicBezTo>
                    <a:pt x="123" y="565"/>
                    <a:pt x="109" y="554"/>
                    <a:pt x="82" y="555"/>
                  </a:cubicBezTo>
                  <a:cubicBezTo>
                    <a:pt x="24" y="555"/>
                    <a:pt x="24" y="555"/>
                    <a:pt x="24" y="555"/>
                  </a:cubicBezTo>
                  <a:cubicBezTo>
                    <a:pt x="11" y="554"/>
                    <a:pt x="4" y="560"/>
                    <a:pt x="4" y="574"/>
                  </a:cubicBezTo>
                  <a:cubicBezTo>
                    <a:pt x="0" y="574"/>
                    <a:pt x="0" y="574"/>
                    <a:pt x="0" y="574"/>
                  </a:cubicBezTo>
                  <a:cubicBezTo>
                    <a:pt x="0" y="532"/>
                    <a:pt x="0" y="532"/>
                    <a:pt x="0" y="532"/>
                  </a:cubicBezTo>
                  <a:close/>
                  <a:moveTo>
                    <a:pt x="31" y="461"/>
                  </a:moveTo>
                  <a:cubicBezTo>
                    <a:pt x="123" y="485"/>
                    <a:pt x="123" y="485"/>
                    <a:pt x="123" y="485"/>
                  </a:cubicBezTo>
                  <a:cubicBezTo>
                    <a:pt x="130" y="488"/>
                    <a:pt x="135" y="485"/>
                    <a:pt x="136" y="477"/>
                  </a:cubicBezTo>
                  <a:cubicBezTo>
                    <a:pt x="144" y="453"/>
                    <a:pt x="128" y="435"/>
                    <a:pt x="90" y="426"/>
                  </a:cubicBezTo>
                  <a:cubicBezTo>
                    <a:pt x="53" y="417"/>
                    <a:pt x="32" y="424"/>
                    <a:pt x="25" y="447"/>
                  </a:cubicBezTo>
                  <a:cubicBezTo>
                    <a:pt x="23" y="455"/>
                    <a:pt x="25" y="460"/>
                    <a:pt x="31" y="461"/>
                  </a:cubicBezTo>
                  <a:close/>
                  <a:moveTo>
                    <a:pt x="128" y="535"/>
                  </a:moveTo>
                  <a:cubicBezTo>
                    <a:pt x="143" y="477"/>
                    <a:pt x="143" y="477"/>
                    <a:pt x="143" y="477"/>
                  </a:cubicBezTo>
                  <a:cubicBezTo>
                    <a:pt x="153" y="433"/>
                    <a:pt x="137" y="405"/>
                    <a:pt x="97" y="393"/>
                  </a:cubicBezTo>
                  <a:cubicBezTo>
                    <a:pt x="58" y="384"/>
                    <a:pt x="31" y="402"/>
                    <a:pt x="19" y="445"/>
                  </a:cubicBezTo>
                  <a:cubicBezTo>
                    <a:pt x="4" y="501"/>
                    <a:pt x="4" y="501"/>
                    <a:pt x="4" y="501"/>
                  </a:cubicBezTo>
                  <a:cubicBezTo>
                    <a:pt x="8" y="502"/>
                    <a:pt x="8" y="502"/>
                    <a:pt x="8" y="502"/>
                  </a:cubicBezTo>
                  <a:cubicBezTo>
                    <a:pt x="11" y="492"/>
                    <a:pt x="17" y="488"/>
                    <a:pt x="24" y="490"/>
                  </a:cubicBezTo>
                  <a:cubicBezTo>
                    <a:pt x="116" y="515"/>
                    <a:pt x="116" y="515"/>
                    <a:pt x="116" y="515"/>
                  </a:cubicBezTo>
                  <a:cubicBezTo>
                    <a:pt x="124" y="517"/>
                    <a:pt x="126" y="523"/>
                    <a:pt x="124" y="533"/>
                  </a:cubicBezTo>
                  <a:cubicBezTo>
                    <a:pt x="128" y="535"/>
                    <a:pt x="128" y="535"/>
                    <a:pt x="128" y="535"/>
                  </a:cubicBezTo>
                  <a:close/>
                  <a:moveTo>
                    <a:pt x="137" y="362"/>
                  </a:moveTo>
                  <a:cubicBezTo>
                    <a:pt x="156" y="330"/>
                    <a:pt x="156" y="330"/>
                    <a:pt x="156" y="330"/>
                  </a:cubicBezTo>
                  <a:cubicBezTo>
                    <a:pt x="106" y="323"/>
                    <a:pt x="106" y="323"/>
                    <a:pt x="106" y="323"/>
                  </a:cubicBezTo>
                  <a:cubicBezTo>
                    <a:pt x="137" y="362"/>
                    <a:pt x="137" y="362"/>
                    <a:pt x="137" y="362"/>
                  </a:cubicBezTo>
                  <a:close/>
                  <a:moveTo>
                    <a:pt x="220" y="300"/>
                  </a:moveTo>
                  <a:cubicBezTo>
                    <a:pt x="224" y="302"/>
                    <a:pt x="224" y="302"/>
                    <a:pt x="224" y="302"/>
                  </a:cubicBezTo>
                  <a:cubicBezTo>
                    <a:pt x="193" y="355"/>
                    <a:pt x="193" y="355"/>
                    <a:pt x="193" y="355"/>
                  </a:cubicBezTo>
                  <a:cubicBezTo>
                    <a:pt x="189" y="353"/>
                    <a:pt x="189" y="353"/>
                    <a:pt x="189" y="353"/>
                  </a:cubicBezTo>
                  <a:cubicBezTo>
                    <a:pt x="189" y="353"/>
                    <a:pt x="189" y="352"/>
                    <a:pt x="190" y="351"/>
                  </a:cubicBezTo>
                  <a:cubicBezTo>
                    <a:pt x="194" y="342"/>
                    <a:pt x="195" y="337"/>
                    <a:pt x="190" y="336"/>
                  </a:cubicBezTo>
                  <a:cubicBezTo>
                    <a:pt x="186" y="334"/>
                    <a:pt x="177" y="332"/>
                    <a:pt x="164" y="331"/>
                  </a:cubicBezTo>
                  <a:cubicBezTo>
                    <a:pt x="143" y="368"/>
                    <a:pt x="143" y="368"/>
                    <a:pt x="143" y="368"/>
                  </a:cubicBezTo>
                  <a:cubicBezTo>
                    <a:pt x="151" y="380"/>
                    <a:pt x="157" y="387"/>
                    <a:pt x="159" y="388"/>
                  </a:cubicBezTo>
                  <a:cubicBezTo>
                    <a:pt x="163" y="390"/>
                    <a:pt x="168" y="387"/>
                    <a:pt x="174" y="379"/>
                  </a:cubicBezTo>
                  <a:cubicBezTo>
                    <a:pt x="174" y="378"/>
                    <a:pt x="174" y="378"/>
                    <a:pt x="174" y="378"/>
                  </a:cubicBezTo>
                  <a:cubicBezTo>
                    <a:pt x="178" y="380"/>
                    <a:pt x="178" y="380"/>
                    <a:pt x="178" y="380"/>
                  </a:cubicBezTo>
                  <a:cubicBezTo>
                    <a:pt x="159" y="414"/>
                    <a:pt x="159" y="414"/>
                    <a:pt x="159" y="414"/>
                  </a:cubicBezTo>
                  <a:cubicBezTo>
                    <a:pt x="155" y="412"/>
                    <a:pt x="155" y="412"/>
                    <a:pt x="155" y="412"/>
                  </a:cubicBezTo>
                  <a:cubicBezTo>
                    <a:pt x="159" y="405"/>
                    <a:pt x="156" y="396"/>
                    <a:pt x="145" y="385"/>
                  </a:cubicBezTo>
                  <a:cubicBezTo>
                    <a:pt x="75" y="295"/>
                    <a:pt x="75" y="295"/>
                    <a:pt x="75" y="295"/>
                  </a:cubicBezTo>
                  <a:cubicBezTo>
                    <a:pt x="78" y="291"/>
                    <a:pt x="78" y="291"/>
                    <a:pt x="78" y="291"/>
                  </a:cubicBezTo>
                  <a:cubicBezTo>
                    <a:pt x="186" y="304"/>
                    <a:pt x="186" y="304"/>
                    <a:pt x="186" y="304"/>
                  </a:cubicBezTo>
                  <a:cubicBezTo>
                    <a:pt x="208" y="308"/>
                    <a:pt x="219" y="306"/>
                    <a:pt x="220" y="300"/>
                  </a:cubicBezTo>
                  <a:close/>
                  <a:moveTo>
                    <a:pt x="225" y="301"/>
                  </a:moveTo>
                  <a:cubicBezTo>
                    <a:pt x="257" y="271"/>
                    <a:pt x="257" y="271"/>
                    <a:pt x="257" y="271"/>
                  </a:cubicBezTo>
                  <a:cubicBezTo>
                    <a:pt x="254" y="268"/>
                    <a:pt x="254" y="268"/>
                    <a:pt x="254" y="268"/>
                  </a:cubicBezTo>
                  <a:cubicBezTo>
                    <a:pt x="244" y="277"/>
                    <a:pt x="236" y="276"/>
                    <a:pt x="228" y="266"/>
                  </a:cubicBezTo>
                  <a:cubicBezTo>
                    <a:pt x="176" y="211"/>
                    <a:pt x="176" y="211"/>
                    <a:pt x="176" y="211"/>
                  </a:cubicBezTo>
                  <a:cubicBezTo>
                    <a:pt x="308" y="227"/>
                    <a:pt x="308" y="227"/>
                    <a:pt x="308" y="227"/>
                  </a:cubicBezTo>
                  <a:cubicBezTo>
                    <a:pt x="311" y="224"/>
                    <a:pt x="311" y="224"/>
                    <a:pt x="311" y="224"/>
                  </a:cubicBezTo>
                  <a:cubicBezTo>
                    <a:pt x="236" y="143"/>
                    <a:pt x="236" y="143"/>
                    <a:pt x="236" y="143"/>
                  </a:cubicBezTo>
                  <a:cubicBezTo>
                    <a:pt x="228" y="136"/>
                    <a:pt x="229" y="129"/>
                    <a:pt x="236" y="121"/>
                  </a:cubicBezTo>
                  <a:cubicBezTo>
                    <a:pt x="233" y="118"/>
                    <a:pt x="233" y="118"/>
                    <a:pt x="233" y="118"/>
                  </a:cubicBezTo>
                  <a:cubicBezTo>
                    <a:pt x="203" y="146"/>
                    <a:pt x="203" y="146"/>
                    <a:pt x="203" y="146"/>
                  </a:cubicBezTo>
                  <a:cubicBezTo>
                    <a:pt x="206" y="149"/>
                    <a:pt x="206" y="149"/>
                    <a:pt x="206" y="149"/>
                  </a:cubicBezTo>
                  <a:cubicBezTo>
                    <a:pt x="216" y="140"/>
                    <a:pt x="224" y="141"/>
                    <a:pt x="232" y="151"/>
                  </a:cubicBezTo>
                  <a:cubicBezTo>
                    <a:pt x="271" y="193"/>
                    <a:pt x="271" y="193"/>
                    <a:pt x="271" y="193"/>
                  </a:cubicBezTo>
                  <a:cubicBezTo>
                    <a:pt x="167" y="179"/>
                    <a:pt x="167" y="179"/>
                    <a:pt x="167" y="179"/>
                  </a:cubicBezTo>
                  <a:cubicBezTo>
                    <a:pt x="138" y="206"/>
                    <a:pt x="138" y="206"/>
                    <a:pt x="138" y="206"/>
                  </a:cubicBezTo>
                  <a:cubicBezTo>
                    <a:pt x="141" y="209"/>
                    <a:pt x="141" y="209"/>
                    <a:pt x="141" y="209"/>
                  </a:cubicBezTo>
                  <a:cubicBezTo>
                    <a:pt x="143" y="207"/>
                    <a:pt x="150" y="207"/>
                    <a:pt x="163" y="208"/>
                  </a:cubicBezTo>
                  <a:cubicBezTo>
                    <a:pt x="224" y="274"/>
                    <a:pt x="224" y="274"/>
                    <a:pt x="224" y="274"/>
                  </a:cubicBezTo>
                  <a:cubicBezTo>
                    <a:pt x="232" y="281"/>
                    <a:pt x="231" y="289"/>
                    <a:pt x="222" y="298"/>
                  </a:cubicBezTo>
                  <a:cubicBezTo>
                    <a:pt x="225" y="301"/>
                    <a:pt x="225" y="301"/>
                    <a:pt x="225" y="301"/>
                  </a:cubicBezTo>
                  <a:close/>
                  <a:moveTo>
                    <a:pt x="509" y="2"/>
                  </a:moveTo>
                  <a:cubicBezTo>
                    <a:pt x="510" y="7"/>
                    <a:pt x="510" y="7"/>
                    <a:pt x="510" y="7"/>
                  </a:cubicBezTo>
                  <a:cubicBezTo>
                    <a:pt x="500" y="10"/>
                    <a:pt x="496" y="16"/>
                    <a:pt x="500" y="26"/>
                  </a:cubicBezTo>
                  <a:cubicBezTo>
                    <a:pt x="513" y="86"/>
                    <a:pt x="513" y="86"/>
                    <a:pt x="513" y="86"/>
                  </a:cubicBezTo>
                  <a:cubicBezTo>
                    <a:pt x="517" y="103"/>
                    <a:pt x="516" y="115"/>
                    <a:pt x="511" y="123"/>
                  </a:cubicBezTo>
                  <a:cubicBezTo>
                    <a:pt x="505" y="133"/>
                    <a:pt x="494" y="140"/>
                    <a:pt x="478" y="144"/>
                  </a:cubicBezTo>
                  <a:cubicBezTo>
                    <a:pt x="461" y="148"/>
                    <a:pt x="448" y="147"/>
                    <a:pt x="438" y="143"/>
                  </a:cubicBezTo>
                  <a:cubicBezTo>
                    <a:pt x="427" y="138"/>
                    <a:pt x="420" y="128"/>
                    <a:pt x="417" y="112"/>
                  </a:cubicBezTo>
                  <a:cubicBezTo>
                    <a:pt x="403" y="50"/>
                    <a:pt x="403" y="50"/>
                    <a:pt x="403" y="50"/>
                  </a:cubicBezTo>
                  <a:cubicBezTo>
                    <a:pt x="401" y="38"/>
                    <a:pt x="394" y="33"/>
                    <a:pt x="383" y="36"/>
                  </a:cubicBezTo>
                  <a:cubicBezTo>
                    <a:pt x="382" y="32"/>
                    <a:pt x="382" y="32"/>
                    <a:pt x="382" y="32"/>
                  </a:cubicBezTo>
                  <a:cubicBezTo>
                    <a:pt x="446" y="17"/>
                    <a:pt x="446" y="17"/>
                    <a:pt x="446" y="17"/>
                  </a:cubicBezTo>
                  <a:cubicBezTo>
                    <a:pt x="447" y="21"/>
                    <a:pt x="447" y="21"/>
                    <a:pt x="447" y="21"/>
                  </a:cubicBezTo>
                  <a:cubicBezTo>
                    <a:pt x="433" y="23"/>
                    <a:pt x="428" y="30"/>
                    <a:pt x="432" y="43"/>
                  </a:cubicBezTo>
                  <a:cubicBezTo>
                    <a:pt x="447" y="105"/>
                    <a:pt x="447" y="105"/>
                    <a:pt x="447" y="105"/>
                  </a:cubicBezTo>
                  <a:cubicBezTo>
                    <a:pt x="452" y="129"/>
                    <a:pt x="463" y="139"/>
                    <a:pt x="482" y="135"/>
                  </a:cubicBezTo>
                  <a:cubicBezTo>
                    <a:pt x="505" y="130"/>
                    <a:pt x="512" y="114"/>
                    <a:pt x="505" y="87"/>
                  </a:cubicBezTo>
                  <a:cubicBezTo>
                    <a:pt x="492" y="31"/>
                    <a:pt x="492" y="31"/>
                    <a:pt x="492" y="31"/>
                  </a:cubicBezTo>
                  <a:cubicBezTo>
                    <a:pt x="490" y="18"/>
                    <a:pt x="483" y="13"/>
                    <a:pt x="470" y="16"/>
                  </a:cubicBezTo>
                  <a:cubicBezTo>
                    <a:pt x="469" y="12"/>
                    <a:pt x="469" y="12"/>
                    <a:pt x="469" y="12"/>
                  </a:cubicBezTo>
                  <a:cubicBezTo>
                    <a:pt x="509" y="2"/>
                    <a:pt x="509" y="2"/>
                    <a:pt x="509" y="2"/>
                  </a:cubicBezTo>
                  <a:close/>
                  <a:moveTo>
                    <a:pt x="532" y="129"/>
                  </a:moveTo>
                  <a:cubicBezTo>
                    <a:pt x="532" y="125"/>
                    <a:pt x="532" y="125"/>
                    <a:pt x="532" y="125"/>
                  </a:cubicBezTo>
                  <a:cubicBezTo>
                    <a:pt x="544" y="124"/>
                    <a:pt x="550" y="119"/>
                    <a:pt x="549" y="109"/>
                  </a:cubicBezTo>
                  <a:cubicBezTo>
                    <a:pt x="549" y="19"/>
                    <a:pt x="549" y="19"/>
                    <a:pt x="549" y="19"/>
                  </a:cubicBezTo>
                  <a:cubicBezTo>
                    <a:pt x="541" y="9"/>
                    <a:pt x="535" y="4"/>
                    <a:pt x="533" y="5"/>
                  </a:cubicBezTo>
                  <a:cubicBezTo>
                    <a:pt x="533" y="0"/>
                    <a:pt x="533" y="0"/>
                    <a:pt x="533" y="0"/>
                  </a:cubicBezTo>
                  <a:cubicBezTo>
                    <a:pt x="573" y="0"/>
                    <a:pt x="573" y="0"/>
                    <a:pt x="573" y="0"/>
                  </a:cubicBezTo>
                  <a:cubicBezTo>
                    <a:pt x="639" y="82"/>
                    <a:pt x="639" y="82"/>
                    <a:pt x="639" y="82"/>
                  </a:cubicBezTo>
                  <a:cubicBezTo>
                    <a:pt x="639" y="24"/>
                    <a:pt x="639" y="24"/>
                    <a:pt x="639" y="24"/>
                  </a:cubicBezTo>
                  <a:cubicBezTo>
                    <a:pt x="640" y="12"/>
                    <a:pt x="634" y="5"/>
                    <a:pt x="621" y="5"/>
                  </a:cubicBezTo>
                  <a:cubicBezTo>
                    <a:pt x="621" y="0"/>
                    <a:pt x="621" y="0"/>
                    <a:pt x="621" y="0"/>
                  </a:cubicBezTo>
                  <a:cubicBezTo>
                    <a:pt x="662" y="0"/>
                    <a:pt x="662" y="0"/>
                    <a:pt x="662" y="0"/>
                  </a:cubicBezTo>
                  <a:cubicBezTo>
                    <a:pt x="662" y="5"/>
                    <a:pt x="662" y="5"/>
                    <a:pt x="662" y="5"/>
                  </a:cubicBezTo>
                  <a:cubicBezTo>
                    <a:pt x="651" y="6"/>
                    <a:pt x="646" y="11"/>
                    <a:pt x="647" y="21"/>
                  </a:cubicBezTo>
                  <a:cubicBezTo>
                    <a:pt x="647" y="132"/>
                    <a:pt x="647" y="132"/>
                    <a:pt x="647" y="132"/>
                  </a:cubicBezTo>
                  <a:cubicBezTo>
                    <a:pt x="642" y="132"/>
                    <a:pt x="642" y="132"/>
                    <a:pt x="642" y="132"/>
                  </a:cubicBezTo>
                  <a:cubicBezTo>
                    <a:pt x="557" y="29"/>
                    <a:pt x="557" y="29"/>
                    <a:pt x="557" y="29"/>
                  </a:cubicBezTo>
                  <a:cubicBezTo>
                    <a:pt x="557" y="105"/>
                    <a:pt x="557" y="105"/>
                    <a:pt x="557" y="105"/>
                  </a:cubicBezTo>
                  <a:cubicBezTo>
                    <a:pt x="556" y="118"/>
                    <a:pt x="562" y="125"/>
                    <a:pt x="575" y="125"/>
                  </a:cubicBezTo>
                  <a:cubicBezTo>
                    <a:pt x="575" y="129"/>
                    <a:pt x="575" y="129"/>
                    <a:pt x="575" y="129"/>
                  </a:cubicBezTo>
                  <a:cubicBezTo>
                    <a:pt x="532" y="129"/>
                    <a:pt x="532" y="129"/>
                    <a:pt x="532" y="129"/>
                  </a:cubicBezTo>
                  <a:close/>
                  <a:moveTo>
                    <a:pt x="727" y="143"/>
                  </a:moveTo>
                  <a:cubicBezTo>
                    <a:pt x="714" y="141"/>
                    <a:pt x="709" y="135"/>
                    <a:pt x="712" y="126"/>
                  </a:cubicBezTo>
                  <a:cubicBezTo>
                    <a:pt x="731" y="36"/>
                    <a:pt x="731" y="36"/>
                    <a:pt x="731" y="36"/>
                  </a:cubicBezTo>
                  <a:cubicBezTo>
                    <a:pt x="732" y="27"/>
                    <a:pt x="739" y="23"/>
                    <a:pt x="751" y="26"/>
                  </a:cubicBezTo>
                  <a:cubicBezTo>
                    <a:pt x="751" y="26"/>
                    <a:pt x="752" y="26"/>
                    <a:pt x="752" y="26"/>
                  </a:cubicBezTo>
                  <a:cubicBezTo>
                    <a:pt x="753" y="22"/>
                    <a:pt x="753" y="22"/>
                    <a:pt x="753" y="22"/>
                  </a:cubicBezTo>
                  <a:cubicBezTo>
                    <a:pt x="687" y="8"/>
                    <a:pt x="687" y="8"/>
                    <a:pt x="687" y="8"/>
                  </a:cubicBezTo>
                  <a:cubicBezTo>
                    <a:pt x="686" y="12"/>
                    <a:pt x="686" y="12"/>
                    <a:pt x="686" y="12"/>
                  </a:cubicBezTo>
                  <a:cubicBezTo>
                    <a:pt x="699" y="15"/>
                    <a:pt x="703" y="21"/>
                    <a:pt x="701" y="30"/>
                  </a:cubicBezTo>
                  <a:cubicBezTo>
                    <a:pt x="682" y="119"/>
                    <a:pt x="682" y="119"/>
                    <a:pt x="682" y="119"/>
                  </a:cubicBezTo>
                  <a:cubicBezTo>
                    <a:pt x="681" y="128"/>
                    <a:pt x="674" y="132"/>
                    <a:pt x="662" y="130"/>
                  </a:cubicBezTo>
                  <a:cubicBezTo>
                    <a:pt x="661" y="134"/>
                    <a:pt x="661" y="134"/>
                    <a:pt x="661" y="134"/>
                  </a:cubicBezTo>
                  <a:cubicBezTo>
                    <a:pt x="726" y="148"/>
                    <a:pt x="726" y="148"/>
                    <a:pt x="726" y="148"/>
                  </a:cubicBezTo>
                  <a:cubicBezTo>
                    <a:pt x="727" y="143"/>
                    <a:pt x="727" y="143"/>
                    <a:pt x="727" y="143"/>
                  </a:cubicBezTo>
                  <a:close/>
                  <a:moveTo>
                    <a:pt x="894" y="79"/>
                  </a:moveTo>
                  <a:cubicBezTo>
                    <a:pt x="892" y="83"/>
                    <a:pt x="892" y="83"/>
                    <a:pt x="892" y="83"/>
                  </a:cubicBezTo>
                  <a:cubicBezTo>
                    <a:pt x="885" y="80"/>
                    <a:pt x="878" y="82"/>
                    <a:pt x="870" y="91"/>
                  </a:cubicBezTo>
                  <a:cubicBezTo>
                    <a:pt x="786" y="174"/>
                    <a:pt x="786" y="174"/>
                    <a:pt x="786" y="174"/>
                  </a:cubicBezTo>
                  <a:cubicBezTo>
                    <a:pt x="781" y="172"/>
                    <a:pt x="781" y="172"/>
                    <a:pt x="781" y="172"/>
                  </a:cubicBezTo>
                  <a:cubicBezTo>
                    <a:pt x="783" y="49"/>
                    <a:pt x="783" y="49"/>
                    <a:pt x="783" y="49"/>
                  </a:cubicBezTo>
                  <a:cubicBezTo>
                    <a:pt x="783" y="40"/>
                    <a:pt x="780" y="33"/>
                    <a:pt x="773" y="30"/>
                  </a:cubicBezTo>
                  <a:cubicBezTo>
                    <a:pt x="775" y="26"/>
                    <a:pt x="775" y="26"/>
                    <a:pt x="775" y="26"/>
                  </a:cubicBezTo>
                  <a:cubicBezTo>
                    <a:pt x="833" y="52"/>
                    <a:pt x="833" y="52"/>
                    <a:pt x="833" y="52"/>
                  </a:cubicBezTo>
                  <a:cubicBezTo>
                    <a:pt x="832" y="56"/>
                    <a:pt x="832" y="56"/>
                    <a:pt x="832" y="56"/>
                  </a:cubicBezTo>
                  <a:cubicBezTo>
                    <a:pt x="820" y="51"/>
                    <a:pt x="814" y="52"/>
                    <a:pt x="813" y="57"/>
                  </a:cubicBezTo>
                  <a:cubicBezTo>
                    <a:pt x="812" y="60"/>
                    <a:pt x="812" y="66"/>
                    <a:pt x="812" y="74"/>
                  </a:cubicBezTo>
                  <a:cubicBezTo>
                    <a:pt x="810" y="140"/>
                    <a:pt x="810" y="140"/>
                    <a:pt x="810" y="140"/>
                  </a:cubicBezTo>
                  <a:cubicBezTo>
                    <a:pt x="858" y="92"/>
                    <a:pt x="858" y="92"/>
                    <a:pt x="858" y="92"/>
                  </a:cubicBezTo>
                  <a:cubicBezTo>
                    <a:pt x="858" y="92"/>
                    <a:pt x="859" y="91"/>
                    <a:pt x="860" y="90"/>
                  </a:cubicBezTo>
                  <a:cubicBezTo>
                    <a:pt x="864" y="86"/>
                    <a:pt x="866" y="84"/>
                    <a:pt x="867" y="82"/>
                  </a:cubicBezTo>
                  <a:cubicBezTo>
                    <a:pt x="870" y="77"/>
                    <a:pt x="866" y="72"/>
                    <a:pt x="855" y="67"/>
                  </a:cubicBezTo>
                  <a:cubicBezTo>
                    <a:pt x="857" y="63"/>
                    <a:pt x="857" y="63"/>
                    <a:pt x="857" y="63"/>
                  </a:cubicBezTo>
                  <a:cubicBezTo>
                    <a:pt x="894" y="79"/>
                    <a:pt x="894" y="79"/>
                    <a:pt x="894" y="79"/>
                  </a:cubicBezTo>
                  <a:close/>
                  <a:moveTo>
                    <a:pt x="920" y="102"/>
                  </a:moveTo>
                  <a:cubicBezTo>
                    <a:pt x="929" y="110"/>
                    <a:pt x="930" y="117"/>
                    <a:pt x="924" y="124"/>
                  </a:cubicBezTo>
                  <a:cubicBezTo>
                    <a:pt x="864" y="193"/>
                    <a:pt x="864" y="193"/>
                    <a:pt x="864" y="193"/>
                  </a:cubicBezTo>
                  <a:cubicBezTo>
                    <a:pt x="859" y="201"/>
                    <a:pt x="851" y="200"/>
                    <a:pt x="842" y="193"/>
                  </a:cubicBezTo>
                  <a:cubicBezTo>
                    <a:pt x="839" y="196"/>
                    <a:pt x="839" y="196"/>
                    <a:pt x="839" y="196"/>
                  </a:cubicBezTo>
                  <a:cubicBezTo>
                    <a:pt x="923" y="269"/>
                    <a:pt x="923" y="269"/>
                    <a:pt x="923" y="269"/>
                  </a:cubicBezTo>
                  <a:cubicBezTo>
                    <a:pt x="954" y="244"/>
                    <a:pt x="954" y="244"/>
                    <a:pt x="954" y="244"/>
                  </a:cubicBezTo>
                  <a:cubicBezTo>
                    <a:pt x="951" y="241"/>
                    <a:pt x="951" y="241"/>
                    <a:pt x="951" y="241"/>
                  </a:cubicBezTo>
                  <a:cubicBezTo>
                    <a:pt x="928" y="252"/>
                    <a:pt x="909" y="250"/>
                    <a:pt x="891" y="234"/>
                  </a:cubicBezTo>
                  <a:cubicBezTo>
                    <a:pt x="882" y="226"/>
                    <a:pt x="880" y="220"/>
                    <a:pt x="885" y="215"/>
                  </a:cubicBezTo>
                  <a:cubicBezTo>
                    <a:pt x="916" y="180"/>
                    <a:pt x="916" y="180"/>
                    <a:pt x="916" y="180"/>
                  </a:cubicBezTo>
                  <a:cubicBezTo>
                    <a:pt x="931" y="192"/>
                    <a:pt x="933" y="206"/>
                    <a:pt x="920" y="223"/>
                  </a:cubicBezTo>
                  <a:cubicBezTo>
                    <a:pt x="924" y="226"/>
                    <a:pt x="924" y="226"/>
                    <a:pt x="924" y="226"/>
                  </a:cubicBezTo>
                  <a:cubicBezTo>
                    <a:pt x="966" y="177"/>
                    <a:pt x="966" y="177"/>
                    <a:pt x="966" y="177"/>
                  </a:cubicBezTo>
                  <a:cubicBezTo>
                    <a:pt x="962" y="174"/>
                    <a:pt x="962" y="174"/>
                    <a:pt x="962" y="174"/>
                  </a:cubicBezTo>
                  <a:cubicBezTo>
                    <a:pt x="948" y="189"/>
                    <a:pt x="934" y="189"/>
                    <a:pt x="920" y="175"/>
                  </a:cubicBezTo>
                  <a:cubicBezTo>
                    <a:pt x="949" y="142"/>
                    <a:pt x="949" y="142"/>
                    <a:pt x="949" y="142"/>
                  </a:cubicBezTo>
                  <a:cubicBezTo>
                    <a:pt x="953" y="136"/>
                    <a:pt x="958" y="137"/>
                    <a:pt x="965" y="144"/>
                  </a:cubicBezTo>
                  <a:cubicBezTo>
                    <a:pt x="987" y="161"/>
                    <a:pt x="991" y="179"/>
                    <a:pt x="978" y="196"/>
                  </a:cubicBezTo>
                  <a:cubicBezTo>
                    <a:pt x="981" y="200"/>
                    <a:pt x="981" y="200"/>
                    <a:pt x="981" y="200"/>
                  </a:cubicBezTo>
                  <a:cubicBezTo>
                    <a:pt x="1006" y="171"/>
                    <a:pt x="1006" y="171"/>
                    <a:pt x="1006" y="171"/>
                  </a:cubicBezTo>
                  <a:cubicBezTo>
                    <a:pt x="923" y="99"/>
                    <a:pt x="923" y="99"/>
                    <a:pt x="923" y="99"/>
                  </a:cubicBezTo>
                  <a:cubicBezTo>
                    <a:pt x="920" y="102"/>
                    <a:pt x="920" y="102"/>
                    <a:pt x="920" y="102"/>
                  </a:cubicBezTo>
                  <a:close/>
                  <a:moveTo>
                    <a:pt x="1051" y="244"/>
                  </a:moveTo>
                  <a:cubicBezTo>
                    <a:pt x="1011" y="273"/>
                    <a:pt x="1011" y="273"/>
                    <a:pt x="1011" y="273"/>
                  </a:cubicBezTo>
                  <a:cubicBezTo>
                    <a:pt x="1026" y="294"/>
                    <a:pt x="1040" y="298"/>
                    <a:pt x="1056" y="284"/>
                  </a:cubicBezTo>
                  <a:cubicBezTo>
                    <a:pt x="1070" y="273"/>
                    <a:pt x="1073" y="261"/>
                    <a:pt x="1064" y="249"/>
                  </a:cubicBezTo>
                  <a:cubicBezTo>
                    <a:pt x="1059" y="241"/>
                    <a:pt x="1055" y="239"/>
                    <a:pt x="1051" y="244"/>
                  </a:cubicBezTo>
                  <a:close/>
                  <a:moveTo>
                    <a:pt x="1013" y="377"/>
                  </a:moveTo>
                  <a:cubicBezTo>
                    <a:pt x="1009" y="379"/>
                    <a:pt x="1009" y="379"/>
                    <a:pt x="1009" y="379"/>
                  </a:cubicBezTo>
                  <a:cubicBezTo>
                    <a:pt x="986" y="348"/>
                    <a:pt x="986" y="348"/>
                    <a:pt x="986" y="348"/>
                  </a:cubicBezTo>
                  <a:cubicBezTo>
                    <a:pt x="1010" y="281"/>
                    <a:pt x="1010" y="281"/>
                    <a:pt x="1010" y="281"/>
                  </a:cubicBezTo>
                  <a:cubicBezTo>
                    <a:pt x="1007" y="277"/>
                    <a:pt x="1007" y="277"/>
                    <a:pt x="1007" y="277"/>
                  </a:cubicBezTo>
                  <a:cubicBezTo>
                    <a:pt x="977" y="299"/>
                    <a:pt x="977" y="299"/>
                    <a:pt x="977" y="299"/>
                  </a:cubicBezTo>
                  <a:cubicBezTo>
                    <a:pt x="967" y="305"/>
                    <a:pt x="965" y="313"/>
                    <a:pt x="973" y="323"/>
                  </a:cubicBezTo>
                  <a:cubicBezTo>
                    <a:pt x="969" y="326"/>
                    <a:pt x="969" y="326"/>
                    <a:pt x="969" y="326"/>
                  </a:cubicBezTo>
                  <a:cubicBezTo>
                    <a:pt x="930" y="275"/>
                    <a:pt x="930" y="275"/>
                    <a:pt x="930" y="275"/>
                  </a:cubicBezTo>
                  <a:cubicBezTo>
                    <a:pt x="934" y="272"/>
                    <a:pt x="934" y="272"/>
                    <a:pt x="934" y="272"/>
                  </a:cubicBezTo>
                  <a:cubicBezTo>
                    <a:pt x="941" y="282"/>
                    <a:pt x="949" y="283"/>
                    <a:pt x="958" y="274"/>
                  </a:cubicBezTo>
                  <a:cubicBezTo>
                    <a:pt x="1025" y="224"/>
                    <a:pt x="1025" y="224"/>
                    <a:pt x="1025" y="224"/>
                  </a:cubicBezTo>
                  <a:cubicBezTo>
                    <a:pt x="1036" y="217"/>
                    <a:pt x="1038" y="209"/>
                    <a:pt x="1030" y="200"/>
                  </a:cubicBezTo>
                  <a:cubicBezTo>
                    <a:pt x="1033" y="197"/>
                    <a:pt x="1033" y="197"/>
                    <a:pt x="1033" y="197"/>
                  </a:cubicBezTo>
                  <a:cubicBezTo>
                    <a:pt x="1070" y="246"/>
                    <a:pt x="1070" y="246"/>
                    <a:pt x="1070" y="246"/>
                  </a:cubicBezTo>
                  <a:cubicBezTo>
                    <a:pt x="1091" y="274"/>
                    <a:pt x="1093" y="295"/>
                    <a:pt x="1076" y="309"/>
                  </a:cubicBezTo>
                  <a:cubicBezTo>
                    <a:pt x="1063" y="319"/>
                    <a:pt x="1049" y="317"/>
                    <a:pt x="1032" y="305"/>
                  </a:cubicBezTo>
                  <a:cubicBezTo>
                    <a:pt x="1011" y="368"/>
                    <a:pt x="1011" y="368"/>
                    <a:pt x="1011" y="368"/>
                  </a:cubicBezTo>
                  <a:cubicBezTo>
                    <a:pt x="1011" y="372"/>
                    <a:pt x="1011" y="375"/>
                    <a:pt x="1013" y="377"/>
                  </a:cubicBezTo>
                  <a:close/>
                  <a:moveTo>
                    <a:pt x="1121" y="427"/>
                  </a:moveTo>
                  <a:cubicBezTo>
                    <a:pt x="1159" y="412"/>
                    <a:pt x="1159" y="412"/>
                    <a:pt x="1159" y="412"/>
                  </a:cubicBezTo>
                  <a:cubicBezTo>
                    <a:pt x="1157" y="406"/>
                    <a:pt x="1157" y="406"/>
                    <a:pt x="1157" y="406"/>
                  </a:cubicBezTo>
                  <a:cubicBezTo>
                    <a:pt x="1152" y="407"/>
                    <a:pt x="1149" y="406"/>
                    <a:pt x="1148" y="403"/>
                  </a:cubicBezTo>
                  <a:cubicBezTo>
                    <a:pt x="1148" y="402"/>
                    <a:pt x="1147" y="399"/>
                    <a:pt x="1147" y="395"/>
                  </a:cubicBezTo>
                  <a:cubicBezTo>
                    <a:pt x="1147" y="386"/>
                    <a:pt x="1145" y="378"/>
                    <a:pt x="1143" y="373"/>
                  </a:cubicBezTo>
                  <a:cubicBezTo>
                    <a:pt x="1133" y="348"/>
                    <a:pt x="1116" y="340"/>
                    <a:pt x="1092" y="348"/>
                  </a:cubicBezTo>
                  <a:cubicBezTo>
                    <a:pt x="1077" y="353"/>
                    <a:pt x="1069" y="368"/>
                    <a:pt x="1067" y="393"/>
                  </a:cubicBezTo>
                  <a:cubicBezTo>
                    <a:pt x="1066" y="407"/>
                    <a:pt x="1066" y="407"/>
                    <a:pt x="1066" y="407"/>
                  </a:cubicBezTo>
                  <a:cubicBezTo>
                    <a:pt x="1066" y="423"/>
                    <a:pt x="1062" y="433"/>
                    <a:pt x="1052" y="436"/>
                  </a:cubicBezTo>
                  <a:cubicBezTo>
                    <a:pt x="1039" y="440"/>
                    <a:pt x="1030" y="435"/>
                    <a:pt x="1024" y="422"/>
                  </a:cubicBezTo>
                  <a:cubicBezTo>
                    <a:pt x="1017" y="403"/>
                    <a:pt x="1024" y="386"/>
                    <a:pt x="1046" y="370"/>
                  </a:cubicBezTo>
                  <a:cubicBezTo>
                    <a:pt x="1045" y="365"/>
                    <a:pt x="1045" y="365"/>
                    <a:pt x="1045" y="365"/>
                  </a:cubicBezTo>
                  <a:cubicBezTo>
                    <a:pt x="1002" y="382"/>
                    <a:pt x="1002" y="382"/>
                    <a:pt x="1002" y="382"/>
                  </a:cubicBezTo>
                  <a:cubicBezTo>
                    <a:pt x="1004" y="387"/>
                    <a:pt x="1004" y="387"/>
                    <a:pt x="1004" y="387"/>
                  </a:cubicBezTo>
                  <a:cubicBezTo>
                    <a:pt x="1008" y="387"/>
                    <a:pt x="1010" y="388"/>
                    <a:pt x="1011" y="391"/>
                  </a:cubicBezTo>
                  <a:cubicBezTo>
                    <a:pt x="1012" y="392"/>
                    <a:pt x="1013" y="395"/>
                    <a:pt x="1013" y="399"/>
                  </a:cubicBezTo>
                  <a:cubicBezTo>
                    <a:pt x="1014" y="408"/>
                    <a:pt x="1016" y="416"/>
                    <a:pt x="1019" y="423"/>
                  </a:cubicBezTo>
                  <a:cubicBezTo>
                    <a:pt x="1031" y="450"/>
                    <a:pt x="1049" y="460"/>
                    <a:pt x="1072" y="452"/>
                  </a:cubicBezTo>
                  <a:cubicBezTo>
                    <a:pt x="1087" y="446"/>
                    <a:pt x="1095" y="436"/>
                    <a:pt x="1097" y="420"/>
                  </a:cubicBezTo>
                  <a:cubicBezTo>
                    <a:pt x="1099" y="389"/>
                    <a:pt x="1099" y="389"/>
                    <a:pt x="1099" y="389"/>
                  </a:cubicBezTo>
                  <a:cubicBezTo>
                    <a:pt x="1100" y="373"/>
                    <a:pt x="1104" y="364"/>
                    <a:pt x="1113" y="362"/>
                  </a:cubicBezTo>
                  <a:cubicBezTo>
                    <a:pt x="1123" y="358"/>
                    <a:pt x="1131" y="362"/>
                    <a:pt x="1137" y="374"/>
                  </a:cubicBezTo>
                  <a:cubicBezTo>
                    <a:pt x="1143" y="391"/>
                    <a:pt x="1137" y="407"/>
                    <a:pt x="1119" y="422"/>
                  </a:cubicBezTo>
                  <a:cubicBezTo>
                    <a:pt x="1121" y="427"/>
                    <a:pt x="1121" y="427"/>
                    <a:pt x="1121" y="427"/>
                  </a:cubicBezTo>
                  <a:close/>
                  <a:moveTo>
                    <a:pt x="1055" y="527"/>
                  </a:moveTo>
                  <a:cubicBezTo>
                    <a:pt x="1051" y="528"/>
                    <a:pt x="1051" y="528"/>
                    <a:pt x="1051" y="528"/>
                  </a:cubicBezTo>
                  <a:cubicBezTo>
                    <a:pt x="1035" y="463"/>
                    <a:pt x="1035" y="463"/>
                    <a:pt x="1035" y="463"/>
                  </a:cubicBezTo>
                  <a:cubicBezTo>
                    <a:pt x="1039" y="462"/>
                    <a:pt x="1039" y="462"/>
                    <a:pt x="1039" y="462"/>
                  </a:cubicBezTo>
                  <a:cubicBezTo>
                    <a:pt x="1043" y="474"/>
                    <a:pt x="1049" y="479"/>
                    <a:pt x="1057" y="476"/>
                  </a:cubicBezTo>
                  <a:cubicBezTo>
                    <a:pt x="1146" y="454"/>
                    <a:pt x="1146" y="454"/>
                    <a:pt x="1146" y="454"/>
                  </a:cubicBezTo>
                  <a:cubicBezTo>
                    <a:pt x="1155" y="452"/>
                    <a:pt x="1159" y="445"/>
                    <a:pt x="1155" y="433"/>
                  </a:cubicBezTo>
                  <a:cubicBezTo>
                    <a:pt x="1160" y="432"/>
                    <a:pt x="1160" y="432"/>
                    <a:pt x="1160" y="432"/>
                  </a:cubicBezTo>
                  <a:cubicBezTo>
                    <a:pt x="1176" y="497"/>
                    <a:pt x="1176" y="497"/>
                    <a:pt x="1176" y="497"/>
                  </a:cubicBezTo>
                  <a:cubicBezTo>
                    <a:pt x="1172" y="498"/>
                    <a:pt x="1172" y="498"/>
                    <a:pt x="1172" y="498"/>
                  </a:cubicBezTo>
                  <a:cubicBezTo>
                    <a:pt x="1172" y="497"/>
                    <a:pt x="1171" y="497"/>
                    <a:pt x="1171" y="496"/>
                  </a:cubicBezTo>
                  <a:cubicBezTo>
                    <a:pt x="1168" y="485"/>
                    <a:pt x="1163" y="480"/>
                    <a:pt x="1153" y="483"/>
                  </a:cubicBezTo>
                  <a:cubicBezTo>
                    <a:pt x="1065" y="505"/>
                    <a:pt x="1065" y="505"/>
                    <a:pt x="1065" y="505"/>
                  </a:cubicBezTo>
                  <a:cubicBezTo>
                    <a:pt x="1055" y="507"/>
                    <a:pt x="1052" y="514"/>
                    <a:pt x="1055" y="527"/>
                  </a:cubicBezTo>
                  <a:close/>
                  <a:moveTo>
                    <a:pt x="1057" y="616"/>
                  </a:moveTo>
                  <a:cubicBezTo>
                    <a:pt x="1056" y="602"/>
                    <a:pt x="1062" y="596"/>
                    <a:pt x="1075" y="597"/>
                  </a:cubicBezTo>
                  <a:cubicBezTo>
                    <a:pt x="1175" y="595"/>
                    <a:pt x="1175" y="595"/>
                    <a:pt x="1175" y="595"/>
                  </a:cubicBezTo>
                  <a:cubicBezTo>
                    <a:pt x="1176" y="617"/>
                    <a:pt x="1166" y="630"/>
                    <a:pt x="1144" y="632"/>
                  </a:cubicBezTo>
                  <a:cubicBezTo>
                    <a:pt x="1144" y="638"/>
                    <a:pt x="1144" y="638"/>
                    <a:pt x="1144" y="638"/>
                  </a:cubicBezTo>
                  <a:cubicBezTo>
                    <a:pt x="1182" y="637"/>
                    <a:pt x="1182" y="637"/>
                    <a:pt x="1182" y="637"/>
                  </a:cubicBezTo>
                  <a:cubicBezTo>
                    <a:pt x="1180" y="523"/>
                    <a:pt x="1180" y="523"/>
                    <a:pt x="1180" y="523"/>
                  </a:cubicBezTo>
                  <a:cubicBezTo>
                    <a:pt x="1142" y="523"/>
                    <a:pt x="1142" y="523"/>
                    <a:pt x="1142" y="523"/>
                  </a:cubicBezTo>
                  <a:cubicBezTo>
                    <a:pt x="1142" y="528"/>
                    <a:pt x="1142" y="528"/>
                    <a:pt x="1142" y="528"/>
                  </a:cubicBezTo>
                  <a:cubicBezTo>
                    <a:pt x="1164" y="530"/>
                    <a:pt x="1175" y="542"/>
                    <a:pt x="1175" y="565"/>
                  </a:cubicBezTo>
                  <a:cubicBezTo>
                    <a:pt x="1074" y="566"/>
                    <a:pt x="1074" y="566"/>
                    <a:pt x="1074" y="566"/>
                  </a:cubicBezTo>
                  <a:cubicBezTo>
                    <a:pt x="1061" y="568"/>
                    <a:pt x="1055" y="562"/>
                    <a:pt x="1056" y="548"/>
                  </a:cubicBezTo>
                  <a:cubicBezTo>
                    <a:pt x="1051" y="548"/>
                    <a:pt x="1051" y="548"/>
                    <a:pt x="1051" y="548"/>
                  </a:cubicBezTo>
                  <a:cubicBezTo>
                    <a:pt x="1053" y="616"/>
                    <a:pt x="1053" y="616"/>
                    <a:pt x="1053" y="616"/>
                  </a:cubicBezTo>
                  <a:cubicBezTo>
                    <a:pt x="1057" y="616"/>
                    <a:pt x="1057" y="616"/>
                    <a:pt x="1057" y="616"/>
                  </a:cubicBezTo>
                  <a:close/>
                  <a:moveTo>
                    <a:pt x="1151" y="794"/>
                  </a:moveTo>
                  <a:cubicBezTo>
                    <a:pt x="1146" y="793"/>
                    <a:pt x="1146" y="793"/>
                    <a:pt x="1146" y="793"/>
                  </a:cubicBezTo>
                  <a:cubicBezTo>
                    <a:pt x="1146" y="793"/>
                    <a:pt x="1146" y="793"/>
                    <a:pt x="1146" y="792"/>
                  </a:cubicBezTo>
                  <a:cubicBezTo>
                    <a:pt x="1147" y="787"/>
                    <a:pt x="1145" y="782"/>
                    <a:pt x="1142" y="779"/>
                  </a:cubicBezTo>
                  <a:cubicBezTo>
                    <a:pt x="1091" y="731"/>
                    <a:pt x="1091" y="731"/>
                    <a:pt x="1091" y="731"/>
                  </a:cubicBezTo>
                  <a:cubicBezTo>
                    <a:pt x="1057" y="724"/>
                    <a:pt x="1057" y="724"/>
                    <a:pt x="1057" y="724"/>
                  </a:cubicBezTo>
                  <a:cubicBezTo>
                    <a:pt x="1045" y="720"/>
                    <a:pt x="1038" y="724"/>
                    <a:pt x="1036" y="737"/>
                  </a:cubicBezTo>
                  <a:cubicBezTo>
                    <a:pt x="1031" y="736"/>
                    <a:pt x="1031" y="736"/>
                    <a:pt x="1031" y="736"/>
                  </a:cubicBezTo>
                  <a:cubicBezTo>
                    <a:pt x="1045" y="671"/>
                    <a:pt x="1045" y="671"/>
                    <a:pt x="1045" y="671"/>
                  </a:cubicBezTo>
                  <a:cubicBezTo>
                    <a:pt x="1049" y="672"/>
                    <a:pt x="1049" y="672"/>
                    <a:pt x="1049" y="672"/>
                  </a:cubicBezTo>
                  <a:cubicBezTo>
                    <a:pt x="1046" y="685"/>
                    <a:pt x="1051" y="692"/>
                    <a:pt x="1063" y="693"/>
                  </a:cubicBezTo>
                  <a:cubicBezTo>
                    <a:pt x="1091" y="699"/>
                    <a:pt x="1091" y="699"/>
                    <a:pt x="1091" y="699"/>
                  </a:cubicBezTo>
                  <a:cubicBezTo>
                    <a:pt x="1160" y="678"/>
                    <a:pt x="1160" y="678"/>
                    <a:pt x="1160" y="678"/>
                  </a:cubicBezTo>
                  <a:cubicBezTo>
                    <a:pt x="1167" y="676"/>
                    <a:pt x="1171" y="672"/>
                    <a:pt x="1173" y="665"/>
                  </a:cubicBezTo>
                  <a:cubicBezTo>
                    <a:pt x="1178" y="666"/>
                    <a:pt x="1178" y="666"/>
                    <a:pt x="1178" y="666"/>
                  </a:cubicBezTo>
                  <a:cubicBezTo>
                    <a:pt x="1164" y="729"/>
                    <a:pt x="1164" y="729"/>
                    <a:pt x="1164" y="729"/>
                  </a:cubicBezTo>
                  <a:cubicBezTo>
                    <a:pt x="1160" y="728"/>
                    <a:pt x="1160" y="728"/>
                    <a:pt x="1160" y="728"/>
                  </a:cubicBezTo>
                  <a:cubicBezTo>
                    <a:pt x="1163" y="716"/>
                    <a:pt x="1162" y="711"/>
                    <a:pt x="1157" y="711"/>
                  </a:cubicBezTo>
                  <a:cubicBezTo>
                    <a:pt x="1155" y="711"/>
                    <a:pt x="1152" y="711"/>
                    <a:pt x="1148" y="713"/>
                  </a:cubicBezTo>
                  <a:cubicBezTo>
                    <a:pt x="1147" y="713"/>
                    <a:pt x="1146" y="714"/>
                    <a:pt x="1146" y="714"/>
                  </a:cubicBezTo>
                  <a:cubicBezTo>
                    <a:pt x="1097" y="727"/>
                    <a:pt x="1097" y="727"/>
                    <a:pt x="1097" y="727"/>
                  </a:cubicBezTo>
                  <a:cubicBezTo>
                    <a:pt x="1128" y="755"/>
                    <a:pt x="1128" y="755"/>
                    <a:pt x="1128" y="755"/>
                  </a:cubicBezTo>
                  <a:cubicBezTo>
                    <a:pt x="1133" y="760"/>
                    <a:pt x="1138" y="764"/>
                    <a:pt x="1143" y="765"/>
                  </a:cubicBezTo>
                  <a:cubicBezTo>
                    <a:pt x="1148" y="767"/>
                    <a:pt x="1152" y="763"/>
                    <a:pt x="1155" y="752"/>
                  </a:cubicBezTo>
                  <a:cubicBezTo>
                    <a:pt x="1159" y="753"/>
                    <a:pt x="1159" y="753"/>
                    <a:pt x="1159" y="753"/>
                  </a:cubicBezTo>
                  <a:lnTo>
                    <a:pt x="1151" y="794"/>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4" name="íṥļiďè">
              <a:extLst>
                <a:ext uri="{FF2B5EF4-FFF2-40B4-BE49-F238E27FC236}">
                  <a16:creationId xmlns:a16="http://schemas.microsoft.com/office/drawing/2014/main" xmlns="" id="{C3C44C8F-22BE-42FC-8854-267C476BD0A7}"/>
                </a:ext>
              </a:extLst>
            </p:cNvPr>
            <p:cNvSpPr/>
            <p:nvPr/>
          </p:nvSpPr>
          <p:spPr bwMode="auto">
            <a:xfrm>
              <a:off x="4260844" y="4031997"/>
              <a:ext cx="147714" cy="178275"/>
            </a:xfrm>
            <a:custGeom>
              <a:avLst/>
              <a:gdLst>
                <a:gd name="T0" fmla="*/ 4 w 111"/>
                <a:gd name="T1" fmla="*/ 78 h 133"/>
                <a:gd name="T2" fmla="*/ 1 w 111"/>
                <a:gd name="T3" fmla="*/ 41 h 133"/>
                <a:gd name="T4" fmla="*/ 14 w 111"/>
                <a:gd name="T5" fmla="*/ 16 h 133"/>
                <a:gd name="T6" fmla="*/ 40 w 111"/>
                <a:gd name="T7" fmla="*/ 3 h 133"/>
                <a:gd name="T8" fmla="*/ 63 w 111"/>
                <a:gd name="T9" fmla="*/ 1 h 133"/>
                <a:gd name="T10" fmla="*/ 82 w 111"/>
                <a:gd name="T11" fmla="*/ 9 h 133"/>
                <a:gd name="T12" fmla="*/ 96 w 111"/>
                <a:gd name="T13" fmla="*/ 26 h 133"/>
                <a:gd name="T14" fmla="*/ 106 w 111"/>
                <a:gd name="T15" fmla="*/ 54 h 133"/>
                <a:gd name="T16" fmla="*/ 109 w 111"/>
                <a:gd name="T17" fmla="*/ 91 h 133"/>
                <a:gd name="T18" fmla="*/ 97 w 111"/>
                <a:gd name="T19" fmla="*/ 115 h 133"/>
                <a:gd name="T20" fmla="*/ 70 w 111"/>
                <a:gd name="T21" fmla="*/ 129 h 133"/>
                <a:gd name="T22" fmla="*/ 31 w 111"/>
                <a:gd name="T23" fmla="*/ 125 h 133"/>
                <a:gd name="T24" fmla="*/ 4 w 111"/>
                <a:gd name="T25" fmla="*/ 78 h 133"/>
                <a:gd name="T26" fmla="*/ 24 w 111"/>
                <a:gd name="T27" fmla="*/ 73 h 133"/>
                <a:gd name="T28" fmla="*/ 42 w 111"/>
                <a:gd name="T29" fmla="*/ 112 h 133"/>
                <a:gd name="T30" fmla="*/ 67 w 111"/>
                <a:gd name="T31" fmla="*/ 117 h 133"/>
                <a:gd name="T32" fmla="*/ 87 w 111"/>
                <a:gd name="T33" fmla="*/ 101 h 133"/>
                <a:gd name="T34" fmla="*/ 87 w 111"/>
                <a:gd name="T35" fmla="*/ 59 h 133"/>
                <a:gd name="T36" fmla="*/ 68 w 111"/>
                <a:gd name="T37" fmla="*/ 20 h 133"/>
                <a:gd name="T38" fmla="*/ 43 w 111"/>
                <a:gd name="T39" fmla="*/ 15 h 133"/>
                <a:gd name="T40" fmla="*/ 24 w 111"/>
                <a:gd name="T41" fmla="*/ 29 h 133"/>
                <a:gd name="T42" fmla="*/ 24 w 111"/>
                <a:gd name="T43" fmla="*/ 7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1" h="133">
                  <a:moveTo>
                    <a:pt x="4" y="78"/>
                  </a:moveTo>
                  <a:cubicBezTo>
                    <a:pt x="0" y="63"/>
                    <a:pt x="0" y="51"/>
                    <a:pt x="1" y="41"/>
                  </a:cubicBezTo>
                  <a:cubicBezTo>
                    <a:pt x="3" y="31"/>
                    <a:pt x="7" y="23"/>
                    <a:pt x="14" y="16"/>
                  </a:cubicBezTo>
                  <a:cubicBezTo>
                    <a:pt x="20" y="10"/>
                    <a:pt x="29" y="5"/>
                    <a:pt x="40" y="3"/>
                  </a:cubicBezTo>
                  <a:cubicBezTo>
                    <a:pt x="49" y="1"/>
                    <a:pt x="56" y="0"/>
                    <a:pt x="63" y="1"/>
                  </a:cubicBezTo>
                  <a:cubicBezTo>
                    <a:pt x="70" y="3"/>
                    <a:pt x="77" y="5"/>
                    <a:pt x="82" y="9"/>
                  </a:cubicBezTo>
                  <a:cubicBezTo>
                    <a:pt x="87" y="13"/>
                    <a:pt x="92" y="19"/>
                    <a:pt x="96" y="26"/>
                  </a:cubicBezTo>
                  <a:cubicBezTo>
                    <a:pt x="100" y="32"/>
                    <a:pt x="104" y="42"/>
                    <a:pt x="106" y="54"/>
                  </a:cubicBezTo>
                  <a:cubicBezTo>
                    <a:pt x="110" y="69"/>
                    <a:pt x="111" y="81"/>
                    <a:pt x="109" y="91"/>
                  </a:cubicBezTo>
                  <a:cubicBezTo>
                    <a:pt x="107" y="101"/>
                    <a:pt x="103" y="109"/>
                    <a:pt x="97" y="115"/>
                  </a:cubicBezTo>
                  <a:cubicBezTo>
                    <a:pt x="90" y="122"/>
                    <a:pt x="81" y="127"/>
                    <a:pt x="70" y="129"/>
                  </a:cubicBezTo>
                  <a:cubicBezTo>
                    <a:pt x="55" y="133"/>
                    <a:pt x="42" y="131"/>
                    <a:pt x="31" y="125"/>
                  </a:cubicBezTo>
                  <a:cubicBezTo>
                    <a:pt x="18" y="117"/>
                    <a:pt x="9" y="101"/>
                    <a:pt x="4" y="78"/>
                  </a:cubicBezTo>
                  <a:close/>
                  <a:moveTo>
                    <a:pt x="24" y="73"/>
                  </a:moveTo>
                  <a:cubicBezTo>
                    <a:pt x="28" y="94"/>
                    <a:pt x="35" y="106"/>
                    <a:pt x="42" y="112"/>
                  </a:cubicBezTo>
                  <a:cubicBezTo>
                    <a:pt x="50" y="117"/>
                    <a:pt x="58" y="119"/>
                    <a:pt x="67" y="117"/>
                  </a:cubicBezTo>
                  <a:cubicBezTo>
                    <a:pt x="76" y="115"/>
                    <a:pt x="82" y="110"/>
                    <a:pt x="87" y="101"/>
                  </a:cubicBezTo>
                  <a:cubicBezTo>
                    <a:pt x="91" y="93"/>
                    <a:pt x="91" y="79"/>
                    <a:pt x="87" y="59"/>
                  </a:cubicBezTo>
                  <a:cubicBezTo>
                    <a:pt x="82" y="38"/>
                    <a:pt x="76" y="25"/>
                    <a:pt x="68" y="20"/>
                  </a:cubicBezTo>
                  <a:cubicBezTo>
                    <a:pt x="60" y="15"/>
                    <a:pt x="52" y="13"/>
                    <a:pt x="43" y="15"/>
                  </a:cubicBezTo>
                  <a:cubicBezTo>
                    <a:pt x="34" y="17"/>
                    <a:pt x="28" y="22"/>
                    <a:pt x="24" y="29"/>
                  </a:cubicBezTo>
                  <a:cubicBezTo>
                    <a:pt x="19" y="38"/>
                    <a:pt x="19" y="53"/>
                    <a:pt x="24" y="73"/>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5" name="ïşḻiḋe">
              <a:extLst>
                <a:ext uri="{FF2B5EF4-FFF2-40B4-BE49-F238E27FC236}">
                  <a16:creationId xmlns:a16="http://schemas.microsoft.com/office/drawing/2014/main" xmlns="" id="{CA89ECCB-ED02-4D63-81DB-2AF1F15A87A2}"/>
                </a:ext>
              </a:extLst>
            </p:cNvPr>
            <p:cNvSpPr/>
            <p:nvPr/>
          </p:nvSpPr>
          <p:spPr bwMode="auto">
            <a:xfrm>
              <a:off x="4540989" y="3911449"/>
              <a:ext cx="162994" cy="191858"/>
            </a:xfrm>
            <a:custGeom>
              <a:avLst/>
              <a:gdLst>
                <a:gd name="T0" fmla="*/ 21 w 123"/>
                <a:gd name="T1" fmla="*/ 125 h 144"/>
                <a:gd name="T2" fmla="*/ 40 w 123"/>
                <a:gd name="T3" fmla="*/ 115 h 144"/>
                <a:gd name="T4" fmla="*/ 58 w 123"/>
                <a:gd name="T5" fmla="*/ 127 h 144"/>
                <a:gd name="T6" fmla="*/ 79 w 123"/>
                <a:gd name="T7" fmla="*/ 125 h 144"/>
                <a:gd name="T8" fmla="*/ 99 w 123"/>
                <a:gd name="T9" fmla="*/ 107 h 144"/>
                <a:gd name="T10" fmla="*/ 99 w 123"/>
                <a:gd name="T11" fmla="*/ 82 h 144"/>
                <a:gd name="T12" fmla="*/ 81 w 123"/>
                <a:gd name="T13" fmla="*/ 67 h 144"/>
                <a:gd name="T14" fmla="*/ 54 w 123"/>
                <a:gd name="T15" fmla="*/ 70 h 144"/>
                <a:gd name="T16" fmla="*/ 39 w 123"/>
                <a:gd name="T17" fmla="*/ 80 h 144"/>
                <a:gd name="T18" fmla="*/ 31 w 123"/>
                <a:gd name="T19" fmla="*/ 93 h 144"/>
                <a:gd name="T20" fmla="*/ 13 w 123"/>
                <a:gd name="T21" fmla="*/ 99 h 144"/>
                <a:gd name="T22" fmla="*/ 0 w 123"/>
                <a:gd name="T23" fmla="*/ 33 h 144"/>
                <a:gd name="T24" fmla="*/ 76 w 123"/>
                <a:gd name="T25" fmla="*/ 0 h 144"/>
                <a:gd name="T26" fmla="*/ 83 w 123"/>
                <a:gd name="T27" fmla="*/ 14 h 144"/>
                <a:gd name="T28" fmla="*/ 22 w 123"/>
                <a:gd name="T29" fmla="*/ 40 h 144"/>
                <a:gd name="T30" fmla="*/ 28 w 123"/>
                <a:gd name="T31" fmla="*/ 75 h 144"/>
                <a:gd name="T32" fmla="*/ 53 w 123"/>
                <a:gd name="T33" fmla="*/ 55 h 144"/>
                <a:gd name="T34" fmla="*/ 92 w 123"/>
                <a:gd name="T35" fmla="*/ 51 h 144"/>
                <a:gd name="T36" fmla="*/ 118 w 123"/>
                <a:gd name="T37" fmla="*/ 73 h 144"/>
                <a:gd name="T38" fmla="*/ 119 w 123"/>
                <a:gd name="T39" fmla="*/ 105 h 144"/>
                <a:gd name="T40" fmla="*/ 85 w 123"/>
                <a:gd name="T41" fmla="*/ 136 h 144"/>
                <a:gd name="T42" fmla="*/ 47 w 123"/>
                <a:gd name="T43" fmla="*/ 142 h 144"/>
                <a:gd name="T44" fmla="*/ 21 w 123"/>
                <a:gd name="T45" fmla="*/ 12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3" h="144">
                  <a:moveTo>
                    <a:pt x="21" y="125"/>
                  </a:moveTo>
                  <a:cubicBezTo>
                    <a:pt x="40" y="115"/>
                    <a:pt x="40" y="115"/>
                    <a:pt x="40" y="115"/>
                  </a:cubicBezTo>
                  <a:cubicBezTo>
                    <a:pt x="45" y="122"/>
                    <a:pt x="51" y="126"/>
                    <a:pt x="58" y="127"/>
                  </a:cubicBezTo>
                  <a:cubicBezTo>
                    <a:pt x="65" y="129"/>
                    <a:pt x="72" y="128"/>
                    <a:pt x="79" y="125"/>
                  </a:cubicBezTo>
                  <a:cubicBezTo>
                    <a:pt x="89" y="121"/>
                    <a:pt x="95" y="115"/>
                    <a:pt x="99" y="107"/>
                  </a:cubicBezTo>
                  <a:cubicBezTo>
                    <a:pt x="103" y="99"/>
                    <a:pt x="103" y="91"/>
                    <a:pt x="99" y="82"/>
                  </a:cubicBezTo>
                  <a:cubicBezTo>
                    <a:pt x="95" y="74"/>
                    <a:pt x="89" y="69"/>
                    <a:pt x="81" y="67"/>
                  </a:cubicBezTo>
                  <a:cubicBezTo>
                    <a:pt x="73" y="65"/>
                    <a:pt x="64" y="66"/>
                    <a:pt x="54" y="70"/>
                  </a:cubicBezTo>
                  <a:cubicBezTo>
                    <a:pt x="48" y="72"/>
                    <a:pt x="43" y="76"/>
                    <a:pt x="39" y="80"/>
                  </a:cubicBezTo>
                  <a:cubicBezTo>
                    <a:pt x="35" y="84"/>
                    <a:pt x="33" y="89"/>
                    <a:pt x="31" y="93"/>
                  </a:cubicBezTo>
                  <a:cubicBezTo>
                    <a:pt x="13" y="99"/>
                    <a:pt x="13" y="99"/>
                    <a:pt x="13" y="99"/>
                  </a:cubicBezTo>
                  <a:cubicBezTo>
                    <a:pt x="0" y="33"/>
                    <a:pt x="0" y="33"/>
                    <a:pt x="0" y="33"/>
                  </a:cubicBezTo>
                  <a:cubicBezTo>
                    <a:pt x="76" y="0"/>
                    <a:pt x="76" y="0"/>
                    <a:pt x="76" y="0"/>
                  </a:cubicBezTo>
                  <a:cubicBezTo>
                    <a:pt x="83" y="14"/>
                    <a:pt x="83" y="14"/>
                    <a:pt x="83" y="14"/>
                  </a:cubicBezTo>
                  <a:cubicBezTo>
                    <a:pt x="22" y="40"/>
                    <a:pt x="22" y="40"/>
                    <a:pt x="22" y="40"/>
                  </a:cubicBezTo>
                  <a:cubicBezTo>
                    <a:pt x="28" y="75"/>
                    <a:pt x="28" y="75"/>
                    <a:pt x="28" y="75"/>
                  </a:cubicBezTo>
                  <a:cubicBezTo>
                    <a:pt x="35" y="66"/>
                    <a:pt x="43" y="59"/>
                    <a:pt x="53" y="55"/>
                  </a:cubicBezTo>
                  <a:cubicBezTo>
                    <a:pt x="67" y="49"/>
                    <a:pt x="79" y="48"/>
                    <a:pt x="92" y="51"/>
                  </a:cubicBezTo>
                  <a:cubicBezTo>
                    <a:pt x="104" y="54"/>
                    <a:pt x="113" y="62"/>
                    <a:pt x="118" y="73"/>
                  </a:cubicBezTo>
                  <a:cubicBezTo>
                    <a:pt x="123" y="83"/>
                    <a:pt x="123" y="94"/>
                    <a:pt x="119" y="105"/>
                  </a:cubicBezTo>
                  <a:cubicBezTo>
                    <a:pt x="113" y="119"/>
                    <a:pt x="102" y="129"/>
                    <a:pt x="85" y="136"/>
                  </a:cubicBezTo>
                  <a:cubicBezTo>
                    <a:pt x="71" y="142"/>
                    <a:pt x="58" y="144"/>
                    <a:pt x="47" y="142"/>
                  </a:cubicBezTo>
                  <a:cubicBezTo>
                    <a:pt x="35" y="140"/>
                    <a:pt x="27" y="134"/>
                    <a:pt x="21" y="125"/>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6" name="iśḷiḍê">
              <a:extLst>
                <a:ext uri="{FF2B5EF4-FFF2-40B4-BE49-F238E27FC236}">
                  <a16:creationId xmlns:a16="http://schemas.microsoft.com/office/drawing/2014/main" xmlns="" id="{01C0D46A-EED7-4D49-A1DC-6C9AAC6C4850}"/>
                </a:ext>
              </a:extLst>
            </p:cNvPr>
            <p:cNvSpPr/>
            <p:nvPr/>
          </p:nvSpPr>
          <p:spPr bwMode="auto">
            <a:xfrm>
              <a:off x="3953533" y="4011623"/>
              <a:ext cx="156202" cy="176577"/>
            </a:xfrm>
            <a:custGeom>
              <a:avLst/>
              <a:gdLst>
                <a:gd name="T0" fmla="*/ 1 w 117"/>
                <a:gd name="T1" fmla="*/ 84 h 132"/>
                <a:gd name="T2" fmla="*/ 20 w 117"/>
                <a:gd name="T3" fmla="*/ 88 h 132"/>
                <a:gd name="T4" fmla="*/ 25 w 117"/>
                <a:gd name="T5" fmla="*/ 106 h 132"/>
                <a:gd name="T6" fmla="*/ 40 w 117"/>
                <a:gd name="T7" fmla="*/ 115 h 132"/>
                <a:gd name="T8" fmla="*/ 57 w 117"/>
                <a:gd name="T9" fmla="*/ 117 h 132"/>
                <a:gd name="T10" fmla="*/ 70 w 117"/>
                <a:gd name="T11" fmla="*/ 112 h 132"/>
                <a:gd name="T12" fmla="*/ 81 w 117"/>
                <a:gd name="T13" fmla="*/ 100 h 132"/>
                <a:gd name="T14" fmla="*/ 90 w 117"/>
                <a:gd name="T15" fmla="*/ 82 h 132"/>
                <a:gd name="T16" fmla="*/ 91 w 117"/>
                <a:gd name="T17" fmla="*/ 79 h 132"/>
                <a:gd name="T18" fmla="*/ 71 w 117"/>
                <a:gd name="T19" fmla="*/ 86 h 132"/>
                <a:gd name="T20" fmla="*/ 49 w 117"/>
                <a:gd name="T21" fmla="*/ 84 h 132"/>
                <a:gd name="T22" fmla="*/ 19 w 117"/>
                <a:gd name="T23" fmla="*/ 63 h 132"/>
                <a:gd name="T24" fmla="*/ 15 w 117"/>
                <a:gd name="T25" fmla="*/ 30 h 132"/>
                <a:gd name="T26" fmla="*/ 38 w 117"/>
                <a:gd name="T27" fmla="*/ 5 h 132"/>
                <a:gd name="T28" fmla="*/ 76 w 117"/>
                <a:gd name="T29" fmla="*/ 4 h 132"/>
                <a:gd name="T30" fmla="*/ 102 w 117"/>
                <a:gd name="T31" fmla="*/ 19 h 132"/>
                <a:gd name="T32" fmla="*/ 115 w 117"/>
                <a:gd name="T33" fmla="*/ 43 h 132"/>
                <a:gd name="T34" fmla="*/ 112 w 117"/>
                <a:gd name="T35" fmla="*/ 79 h 132"/>
                <a:gd name="T36" fmla="*/ 94 w 117"/>
                <a:gd name="T37" fmla="*/ 114 h 132"/>
                <a:gd name="T38" fmla="*/ 68 w 117"/>
                <a:gd name="T39" fmla="*/ 129 h 132"/>
                <a:gd name="T40" fmla="*/ 36 w 117"/>
                <a:gd name="T41" fmla="*/ 128 h 132"/>
                <a:gd name="T42" fmla="*/ 9 w 117"/>
                <a:gd name="T43" fmla="*/ 111 h 132"/>
                <a:gd name="T44" fmla="*/ 1 w 117"/>
                <a:gd name="T45" fmla="*/ 84 h 132"/>
                <a:gd name="T46" fmla="*/ 96 w 117"/>
                <a:gd name="T47" fmla="*/ 54 h 132"/>
                <a:gd name="T48" fmla="*/ 93 w 117"/>
                <a:gd name="T49" fmla="*/ 31 h 132"/>
                <a:gd name="T50" fmla="*/ 75 w 117"/>
                <a:gd name="T51" fmla="*/ 17 h 132"/>
                <a:gd name="T52" fmla="*/ 50 w 117"/>
                <a:gd name="T53" fmla="*/ 18 h 132"/>
                <a:gd name="T54" fmla="*/ 34 w 117"/>
                <a:gd name="T55" fmla="*/ 37 h 132"/>
                <a:gd name="T56" fmla="*/ 37 w 117"/>
                <a:gd name="T57" fmla="*/ 58 h 132"/>
                <a:gd name="T58" fmla="*/ 57 w 117"/>
                <a:gd name="T59" fmla="*/ 72 h 132"/>
                <a:gd name="T60" fmla="*/ 81 w 117"/>
                <a:gd name="T61" fmla="*/ 72 h 132"/>
                <a:gd name="T62" fmla="*/ 96 w 117"/>
                <a:gd name="T63" fmla="*/ 5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7" h="132">
                  <a:moveTo>
                    <a:pt x="1" y="84"/>
                  </a:moveTo>
                  <a:cubicBezTo>
                    <a:pt x="20" y="88"/>
                    <a:pt x="20" y="88"/>
                    <a:pt x="20" y="88"/>
                  </a:cubicBezTo>
                  <a:cubicBezTo>
                    <a:pt x="20" y="96"/>
                    <a:pt x="21" y="101"/>
                    <a:pt x="25" y="106"/>
                  </a:cubicBezTo>
                  <a:cubicBezTo>
                    <a:pt x="28" y="110"/>
                    <a:pt x="33" y="113"/>
                    <a:pt x="40" y="115"/>
                  </a:cubicBezTo>
                  <a:cubicBezTo>
                    <a:pt x="46" y="117"/>
                    <a:pt x="51" y="118"/>
                    <a:pt x="57" y="117"/>
                  </a:cubicBezTo>
                  <a:cubicBezTo>
                    <a:pt x="62" y="116"/>
                    <a:pt x="66" y="114"/>
                    <a:pt x="70" y="112"/>
                  </a:cubicBezTo>
                  <a:cubicBezTo>
                    <a:pt x="74" y="109"/>
                    <a:pt x="78" y="105"/>
                    <a:pt x="81" y="100"/>
                  </a:cubicBezTo>
                  <a:cubicBezTo>
                    <a:pt x="85" y="94"/>
                    <a:pt x="88" y="88"/>
                    <a:pt x="90" y="82"/>
                  </a:cubicBezTo>
                  <a:cubicBezTo>
                    <a:pt x="90" y="82"/>
                    <a:pt x="90" y="81"/>
                    <a:pt x="91" y="79"/>
                  </a:cubicBezTo>
                  <a:cubicBezTo>
                    <a:pt x="85" y="83"/>
                    <a:pt x="79" y="85"/>
                    <a:pt x="71" y="86"/>
                  </a:cubicBezTo>
                  <a:cubicBezTo>
                    <a:pt x="64" y="87"/>
                    <a:pt x="56" y="86"/>
                    <a:pt x="49" y="84"/>
                  </a:cubicBezTo>
                  <a:cubicBezTo>
                    <a:pt x="36" y="80"/>
                    <a:pt x="26" y="73"/>
                    <a:pt x="19" y="63"/>
                  </a:cubicBezTo>
                  <a:cubicBezTo>
                    <a:pt x="12" y="53"/>
                    <a:pt x="11" y="42"/>
                    <a:pt x="15" y="30"/>
                  </a:cubicBezTo>
                  <a:cubicBezTo>
                    <a:pt x="18" y="18"/>
                    <a:pt x="26" y="9"/>
                    <a:pt x="38" y="5"/>
                  </a:cubicBezTo>
                  <a:cubicBezTo>
                    <a:pt x="49" y="0"/>
                    <a:pt x="62" y="0"/>
                    <a:pt x="76" y="4"/>
                  </a:cubicBezTo>
                  <a:cubicBezTo>
                    <a:pt x="86" y="7"/>
                    <a:pt x="95" y="12"/>
                    <a:pt x="102" y="19"/>
                  </a:cubicBezTo>
                  <a:cubicBezTo>
                    <a:pt x="109" y="25"/>
                    <a:pt x="113" y="33"/>
                    <a:pt x="115" y="43"/>
                  </a:cubicBezTo>
                  <a:cubicBezTo>
                    <a:pt x="117" y="52"/>
                    <a:pt x="116" y="64"/>
                    <a:pt x="112" y="79"/>
                  </a:cubicBezTo>
                  <a:cubicBezTo>
                    <a:pt x="107" y="94"/>
                    <a:pt x="101" y="106"/>
                    <a:pt x="94" y="114"/>
                  </a:cubicBezTo>
                  <a:cubicBezTo>
                    <a:pt x="87" y="122"/>
                    <a:pt x="78" y="127"/>
                    <a:pt x="68" y="129"/>
                  </a:cubicBezTo>
                  <a:cubicBezTo>
                    <a:pt x="58" y="132"/>
                    <a:pt x="47" y="131"/>
                    <a:pt x="36" y="128"/>
                  </a:cubicBezTo>
                  <a:cubicBezTo>
                    <a:pt x="24" y="124"/>
                    <a:pt x="15" y="118"/>
                    <a:pt x="9" y="111"/>
                  </a:cubicBezTo>
                  <a:cubicBezTo>
                    <a:pt x="2" y="103"/>
                    <a:pt x="0" y="94"/>
                    <a:pt x="1" y="84"/>
                  </a:cubicBezTo>
                  <a:close/>
                  <a:moveTo>
                    <a:pt x="96" y="54"/>
                  </a:moveTo>
                  <a:cubicBezTo>
                    <a:pt x="98" y="45"/>
                    <a:pt x="98" y="38"/>
                    <a:pt x="93" y="31"/>
                  </a:cubicBezTo>
                  <a:cubicBezTo>
                    <a:pt x="89" y="24"/>
                    <a:pt x="83" y="19"/>
                    <a:pt x="75" y="17"/>
                  </a:cubicBezTo>
                  <a:cubicBezTo>
                    <a:pt x="66" y="14"/>
                    <a:pt x="58" y="15"/>
                    <a:pt x="50" y="18"/>
                  </a:cubicBezTo>
                  <a:cubicBezTo>
                    <a:pt x="42" y="22"/>
                    <a:pt x="37" y="28"/>
                    <a:pt x="34" y="37"/>
                  </a:cubicBezTo>
                  <a:cubicBezTo>
                    <a:pt x="32" y="44"/>
                    <a:pt x="33" y="52"/>
                    <a:pt x="37" y="58"/>
                  </a:cubicBezTo>
                  <a:cubicBezTo>
                    <a:pt x="42" y="65"/>
                    <a:pt x="48" y="70"/>
                    <a:pt x="57" y="72"/>
                  </a:cubicBezTo>
                  <a:cubicBezTo>
                    <a:pt x="66" y="75"/>
                    <a:pt x="74" y="75"/>
                    <a:pt x="81" y="72"/>
                  </a:cubicBezTo>
                  <a:cubicBezTo>
                    <a:pt x="88" y="68"/>
                    <a:pt x="93" y="63"/>
                    <a:pt x="96" y="54"/>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7" name="ïŝļíďê">
              <a:extLst>
                <a:ext uri="{FF2B5EF4-FFF2-40B4-BE49-F238E27FC236}">
                  <a16:creationId xmlns:a16="http://schemas.microsoft.com/office/drawing/2014/main" xmlns="" id="{E1EB0B4A-D1AA-45F1-A757-1360D24A38DD}"/>
                </a:ext>
              </a:extLst>
            </p:cNvPr>
            <p:cNvSpPr/>
            <p:nvPr/>
          </p:nvSpPr>
          <p:spPr bwMode="auto">
            <a:xfrm>
              <a:off x="3731115" y="3918241"/>
              <a:ext cx="115454" cy="151109"/>
            </a:xfrm>
            <a:custGeom>
              <a:avLst/>
              <a:gdLst>
                <a:gd name="T0" fmla="*/ 16 w 87"/>
                <a:gd name="T1" fmla="*/ 114 h 114"/>
                <a:gd name="T2" fmla="*/ 0 w 87"/>
                <a:gd name="T3" fmla="*/ 103 h 114"/>
                <a:gd name="T4" fmla="*/ 55 w 87"/>
                <a:gd name="T5" fmla="*/ 20 h 114"/>
                <a:gd name="T6" fmla="*/ 34 w 87"/>
                <a:gd name="T7" fmla="*/ 18 h 114"/>
                <a:gd name="T8" fmla="*/ 12 w 87"/>
                <a:gd name="T9" fmla="*/ 13 h 114"/>
                <a:gd name="T10" fmla="*/ 20 w 87"/>
                <a:gd name="T11" fmla="*/ 1 h 114"/>
                <a:gd name="T12" fmla="*/ 52 w 87"/>
                <a:gd name="T13" fmla="*/ 4 h 114"/>
                <a:gd name="T14" fmla="*/ 77 w 87"/>
                <a:gd name="T15" fmla="*/ 0 h 114"/>
                <a:gd name="T16" fmla="*/ 87 w 87"/>
                <a:gd name="T17" fmla="*/ 7 h 114"/>
                <a:gd name="T18" fmla="*/ 16 w 87"/>
                <a:gd name="T1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114">
                  <a:moveTo>
                    <a:pt x="16" y="114"/>
                  </a:moveTo>
                  <a:cubicBezTo>
                    <a:pt x="0" y="103"/>
                    <a:pt x="0" y="103"/>
                    <a:pt x="0" y="103"/>
                  </a:cubicBezTo>
                  <a:cubicBezTo>
                    <a:pt x="55" y="20"/>
                    <a:pt x="55" y="20"/>
                    <a:pt x="55" y="20"/>
                  </a:cubicBezTo>
                  <a:cubicBezTo>
                    <a:pt x="49" y="20"/>
                    <a:pt x="42" y="19"/>
                    <a:pt x="34" y="18"/>
                  </a:cubicBezTo>
                  <a:cubicBezTo>
                    <a:pt x="25" y="17"/>
                    <a:pt x="18" y="15"/>
                    <a:pt x="12" y="13"/>
                  </a:cubicBezTo>
                  <a:cubicBezTo>
                    <a:pt x="20" y="1"/>
                    <a:pt x="20" y="1"/>
                    <a:pt x="20" y="1"/>
                  </a:cubicBezTo>
                  <a:cubicBezTo>
                    <a:pt x="32" y="3"/>
                    <a:pt x="42" y="5"/>
                    <a:pt x="52" y="4"/>
                  </a:cubicBezTo>
                  <a:cubicBezTo>
                    <a:pt x="63" y="4"/>
                    <a:pt x="71" y="3"/>
                    <a:pt x="77" y="0"/>
                  </a:cubicBezTo>
                  <a:cubicBezTo>
                    <a:pt x="87" y="7"/>
                    <a:pt x="87" y="7"/>
                    <a:pt x="87" y="7"/>
                  </a:cubicBezTo>
                  <a:lnTo>
                    <a:pt x="16" y="114"/>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8" name="ïšľîdê">
              <a:extLst>
                <a:ext uri="{FF2B5EF4-FFF2-40B4-BE49-F238E27FC236}">
                  <a16:creationId xmlns:a16="http://schemas.microsoft.com/office/drawing/2014/main" xmlns="" id="{713EA5E0-F0E7-45C4-93B9-369BCB3254D6}"/>
                </a:ext>
              </a:extLst>
            </p:cNvPr>
            <p:cNvSpPr/>
            <p:nvPr/>
          </p:nvSpPr>
          <p:spPr bwMode="auto">
            <a:xfrm>
              <a:off x="3720928" y="2868968"/>
              <a:ext cx="927027" cy="1069647"/>
            </a:xfrm>
            <a:custGeom>
              <a:avLst/>
              <a:gdLst>
                <a:gd name="T0" fmla="*/ 278 w 696"/>
                <a:gd name="T1" fmla="*/ 294 h 802"/>
                <a:gd name="T2" fmla="*/ 355 w 696"/>
                <a:gd name="T3" fmla="*/ 253 h 802"/>
                <a:gd name="T4" fmla="*/ 351 w 696"/>
                <a:gd name="T5" fmla="*/ 199 h 802"/>
                <a:gd name="T6" fmla="*/ 293 w 696"/>
                <a:gd name="T7" fmla="*/ 184 h 802"/>
                <a:gd name="T8" fmla="*/ 402 w 696"/>
                <a:gd name="T9" fmla="*/ 0 h 802"/>
                <a:gd name="T10" fmla="*/ 425 w 696"/>
                <a:gd name="T11" fmla="*/ 167 h 802"/>
                <a:gd name="T12" fmla="*/ 690 w 696"/>
                <a:gd name="T13" fmla="*/ 189 h 802"/>
                <a:gd name="T14" fmla="*/ 453 w 696"/>
                <a:gd name="T15" fmla="*/ 208 h 802"/>
                <a:gd name="T16" fmla="*/ 405 w 696"/>
                <a:gd name="T17" fmla="*/ 353 h 802"/>
                <a:gd name="T18" fmla="*/ 365 w 696"/>
                <a:gd name="T19" fmla="*/ 493 h 802"/>
                <a:gd name="T20" fmla="*/ 359 w 696"/>
                <a:gd name="T21" fmla="*/ 724 h 802"/>
                <a:gd name="T22" fmla="*/ 342 w 696"/>
                <a:gd name="T23" fmla="*/ 799 h 802"/>
                <a:gd name="T24" fmla="*/ 298 w 696"/>
                <a:gd name="T25" fmla="*/ 622 h 802"/>
                <a:gd name="T26" fmla="*/ 51 w 696"/>
                <a:gd name="T27" fmla="*/ 588 h 802"/>
                <a:gd name="T28" fmla="*/ 0 w 696"/>
                <a:gd name="T29" fmla="*/ 586 h 802"/>
                <a:gd name="T30" fmla="*/ 306 w 696"/>
                <a:gd name="T31" fmla="*/ 546 h 802"/>
                <a:gd name="T32" fmla="*/ 361 w 696"/>
                <a:gd name="T33" fmla="*/ 325 h 802"/>
                <a:gd name="T34" fmla="*/ 302 w 696"/>
                <a:gd name="T35" fmla="*/ 364 h 802"/>
                <a:gd name="T36" fmla="*/ 283 w 696"/>
                <a:gd name="T37" fmla="*/ 417 h 802"/>
                <a:gd name="T38" fmla="*/ 104 w 696"/>
                <a:gd name="T39" fmla="*/ 502 h 802"/>
                <a:gd name="T40" fmla="*/ 23 w 696"/>
                <a:gd name="T41" fmla="*/ 325 h 802"/>
                <a:gd name="T42" fmla="*/ 239 w 696"/>
                <a:gd name="T43" fmla="*/ 204 h 802"/>
                <a:gd name="T44" fmla="*/ 453 w 696"/>
                <a:gd name="T45" fmla="*/ 491 h 802"/>
                <a:gd name="T46" fmla="*/ 500 w 696"/>
                <a:gd name="T47" fmla="*/ 530 h 802"/>
                <a:gd name="T48" fmla="*/ 395 w 696"/>
                <a:gd name="T49" fmla="*/ 572 h 802"/>
                <a:gd name="T50" fmla="*/ 502 w 696"/>
                <a:gd name="T51" fmla="*/ 587 h 802"/>
                <a:gd name="T52" fmla="*/ 513 w 696"/>
                <a:gd name="T53" fmla="*/ 616 h 802"/>
                <a:gd name="T54" fmla="*/ 406 w 696"/>
                <a:gd name="T55" fmla="*/ 690 h 802"/>
                <a:gd name="T56" fmla="*/ 560 w 696"/>
                <a:gd name="T57" fmla="*/ 745 h 802"/>
                <a:gd name="T58" fmla="*/ 559 w 696"/>
                <a:gd name="T59" fmla="*/ 667 h 802"/>
                <a:gd name="T60" fmla="*/ 608 w 696"/>
                <a:gd name="T61" fmla="*/ 646 h 802"/>
                <a:gd name="T62" fmla="*/ 663 w 696"/>
                <a:gd name="T63" fmla="*/ 601 h 802"/>
                <a:gd name="T64" fmla="*/ 668 w 696"/>
                <a:gd name="T65" fmla="*/ 557 h 802"/>
                <a:gd name="T66" fmla="*/ 667 w 696"/>
                <a:gd name="T67" fmla="*/ 489 h 802"/>
                <a:gd name="T68" fmla="*/ 639 w 696"/>
                <a:gd name="T69" fmla="*/ 514 h 802"/>
                <a:gd name="T70" fmla="*/ 572 w 696"/>
                <a:gd name="T71" fmla="*/ 517 h 802"/>
                <a:gd name="T72" fmla="*/ 533 w 696"/>
                <a:gd name="T73" fmla="*/ 490 h 802"/>
                <a:gd name="T74" fmla="*/ 453 w 696"/>
                <a:gd name="T75" fmla="*/ 491 h 802"/>
                <a:gd name="T76" fmla="*/ 556 w 696"/>
                <a:gd name="T77" fmla="*/ 584 h 802"/>
                <a:gd name="T78" fmla="*/ 624 w 696"/>
                <a:gd name="T79" fmla="*/ 584 h 802"/>
                <a:gd name="T80" fmla="*/ 513 w 696"/>
                <a:gd name="T81" fmla="*/ 357 h 802"/>
                <a:gd name="T82" fmla="*/ 488 w 696"/>
                <a:gd name="T83" fmla="*/ 461 h 802"/>
                <a:gd name="T84" fmla="*/ 679 w 696"/>
                <a:gd name="T85" fmla="*/ 422 h 802"/>
                <a:gd name="T86" fmla="*/ 513 w 696"/>
                <a:gd name="T87" fmla="*/ 357 h 802"/>
                <a:gd name="T88" fmla="*/ 480 w 696"/>
                <a:gd name="T89" fmla="*/ 410 h 802"/>
                <a:gd name="T90" fmla="*/ 575 w 696"/>
                <a:gd name="T91" fmla="*/ 433 h 802"/>
                <a:gd name="T92" fmla="*/ 581 w 696"/>
                <a:gd name="T93" fmla="*/ 389 h 802"/>
                <a:gd name="T94" fmla="*/ 524 w 696"/>
                <a:gd name="T95" fmla="*/ 234 h 802"/>
                <a:gd name="T96" fmla="*/ 493 w 696"/>
                <a:gd name="T97" fmla="*/ 341 h 802"/>
                <a:gd name="T98" fmla="*/ 694 w 696"/>
                <a:gd name="T99" fmla="*/ 293 h 802"/>
                <a:gd name="T100" fmla="*/ 524 w 696"/>
                <a:gd name="T101" fmla="*/ 234 h 802"/>
                <a:gd name="T102" fmla="*/ 492 w 696"/>
                <a:gd name="T103" fmla="*/ 291 h 802"/>
                <a:gd name="T104" fmla="*/ 587 w 696"/>
                <a:gd name="T105" fmla="*/ 311 h 802"/>
                <a:gd name="T106" fmla="*/ 593 w 696"/>
                <a:gd name="T107" fmla="*/ 270 h 802"/>
                <a:gd name="T108" fmla="*/ 87 w 696"/>
                <a:gd name="T109" fmla="*/ 375 h 802"/>
                <a:gd name="T110" fmla="*/ 106 w 696"/>
                <a:gd name="T111" fmla="*/ 443 h 802"/>
                <a:gd name="T112" fmla="*/ 199 w 696"/>
                <a:gd name="T113" fmla="*/ 455 h 802"/>
                <a:gd name="T114" fmla="*/ 225 w 696"/>
                <a:gd name="T115" fmla="*/ 371 h 802"/>
                <a:gd name="T116" fmla="*/ 225 w 696"/>
                <a:gd name="T117" fmla="*/ 322 h 802"/>
                <a:gd name="T118" fmla="*/ 170 w 696"/>
                <a:gd name="T119" fmla="*/ 241 h 802"/>
                <a:gd name="T120" fmla="*/ 76 w 696"/>
                <a:gd name="T121" fmla="*/ 327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96" h="802">
                  <a:moveTo>
                    <a:pt x="274" y="278"/>
                  </a:moveTo>
                  <a:cubicBezTo>
                    <a:pt x="276" y="283"/>
                    <a:pt x="277" y="289"/>
                    <a:pt x="278" y="294"/>
                  </a:cubicBezTo>
                  <a:cubicBezTo>
                    <a:pt x="285" y="301"/>
                    <a:pt x="295" y="302"/>
                    <a:pt x="309" y="295"/>
                  </a:cubicBezTo>
                  <a:cubicBezTo>
                    <a:pt x="329" y="282"/>
                    <a:pt x="343" y="268"/>
                    <a:pt x="355" y="253"/>
                  </a:cubicBezTo>
                  <a:cubicBezTo>
                    <a:pt x="367" y="234"/>
                    <a:pt x="370" y="216"/>
                    <a:pt x="362" y="197"/>
                  </a:cubicBezTo>
                  <a:cubicBezTo>
                    <a:pt x="360" y="196"/>
                    <a:pt x="356" y="196"/>
                    <a:pt x="351" y="199"/>
                  </a:cubicBezTo>
                  <a:cubicBezTo>
                    <a:pt x="343" y="204"/>
                    <a:pt x="336" y="210"/>
                    <a:pt x="328" y="216"/>
                  </a:cubicBezTo>
                  <a:cubicBezTo>
                    <a:pt x="303" y="235"/>
                    <a:pt x="269" y="211"/>
                    <a:pt x="293" y="184"/>
                  </a:cubicBezTo>
                  <a:cubicBezTo>
                    <a:pt x="293" y="184"/>
                    <a:pt x="344" y="134"/>
                    <a:pt x="366" y="113"/>
                  </a:cubicBezTo>
                  <a:cubicBezTo>
                    <a:pt x="387" y="92"/>
                    <a:pt x="402" y="0"/>
                    <a:pt x="402" y="0"/>
                  </a:cubicBezTo>
                  <a:cubicBezTo>
                    <a:pt x="434" y="7"/>
                    <a:pt x="457" y="58"/>
                    <a:pt x="394" y="131"/>
                  </a:cubicBezTo>
                  <a:cubicBezTo>
                    <a:pt x="404" y="143"/>
                    <a:pt x="415" y="155"/>
                    <a:pt x="425" y="167"/>
                  </a:cubicBezTo>
                  <a:cubicBezTo>
                    <a:pt x="477" y="161"/>
                    <a:pt x="523" y="155"/>
                    <a:pt x="572" y="155"/>
                  </a:cubicBezTo>
                  <a:cubicBezTo>
                    <a:pt x="646" y="154"/>
                    <a:pt x="682" y="167"/>
                    <a:pt x="690" y="189"/>
                  </a:cubicBezTo>
                  <a:cubicBezTo>
                    <a:pt x="696" y="206"/>
                    <a:pt x="683" y="206"/>
                    <a:pt x="669" y="206"/>
                  </a:cubicBezTo>
                  <a:cubicBezTo>
                    <a:pt x="603" y="207"/>
                    <a:pt x="530" y="208"/>
                    <a:pt x="453" y="208"/>
                  </a:cubicBezTo>
                  <a:cubicBezTo>
                    <a:pt x="437" y="208"/>
                    <a:pt x="409" y="206"/>
                    <a:pt x="409" y="235"/>
                  </a:cubicBezTo>
                  <a:cubicBezTo>
                    <a:pt x="414" y="276"/>
                    <a:pt x="414" y="311"/>
                    <a:pt x="405" y="353"/>
                  </a:cubicBezTo>
                  <a:cubicBezTo>
                    <a:pt x="399" y="380"/>
                    <a:pt x="390" y="407"/>
                    <a:pt x="377" y="441"/>
                  </a:cubicBezTo>
                  <a:cubicBezTo>
                    <a:pt x="371" y="457"/>
                    <a:pt x="366" y="476"/>
                    <a:pt x="365" y="493"/>
                  </a:cubicBezTo>
                  <a:cubicBezTo>
                    <a:pt x="364" y="503"/>
                    <a:pt x="362" y="517"/>
                    <a:pt x="360" y="527"/>
                  </a:cubicBezTo>
                  <a:cubicBezTo>
                    <a:pt x="348" y="597"/>
                    <a:pt x="349" y="662"/>
                    <a:pt x="359" y="724"/>
                  </a:cubicBezTo>
                  <a:cubicBezTo>
                    <a:pt x="364" y="759"/>
                    <a:pt x="366" y="786"/>
                    <a:pt x="357" y="796"/>
                  </a:cubicBezTo>
                  <a:cubicBezTo>
                    <a:pt x="352" y="801"/>
                    <a:pt x="348" y="802"/>
                    <a:pt x="342" y="799"/>
                  </a:cubicBezTo>
                  <a:cubicBezTo>
                    <a:pt x="325" y="790"/>
                    <a:pt x="306" y="751"/>
                    <a:pt x="304" y="726"/>
                  </a:cubicBezTo>
                  <a:cubicBezTo>
                    <a:pt x="302" y="691"/>
                    <a:pt x="300" y="657"/>
                    <a:pt x="298" y="622"/>
                  </a:cubicBezTo>
                  <a:cubicBezTo>
                    <a:pt x="299" y="603"/>
                    <a:pt x="294" y="596"/>
                    <a:pt x="278" y="595"/>
                  </a:cubicBezTo>
                  <a:cubicBezTo>
                    <a:pt x="203" y="592"/>
                    <a:pt x="127" y="591"/>
                    <a:pt x="51" y="588"/>
                  </a:cubicBezTo>
                  <a:cubicBezTo>
                    <a:pt x="31" y="587"/>
                    <a:pt x="19" y="599"/>
                    <a:pt x="7" y="614"/>
                  </a:cubicBezTo>
                  <a:cubicBezTo>
                    <a:pt x="5" y="604"/>
                    <a:pt x="3" y="595"/>
                    <a:pt x="0" y="586"/>
                  </a:cubicBezTo>
                  <a:cubicBezTo>
                    <a:pt x="23" y="569"/>
                    <a:pt x="42" y="551"/>
                    <a:pt x="75" y="551"/>
                  </a:cubicBezTo>
                  <a:cubicBezTo>
                    <a:pt x="152" y="549"/>
                    <a:pt x="229" y="548"/>
                    <a:pt x="306" y="546"/>
                  </a:cubicBezTo>
                  <a:cubicBezTo>
                    <a:pt x="315" y="507"/>
                    <a:pt x="324" y="469"/>
                    <a:pt x="333" y="430"/>
                  </a:cubicBezTo>
                  <a:cubicBezTo>
                    <a:pt x="343" y="395"/>
                    <a:pt x="352" y="360"/>
                    <a:pt x="361" y="325"/>
                  </a:cubicBezTo>
                  <a:cubicBezTo>
                    <a:pt x="358" y="321"/>
                    <a:pt x="355" y="318"/>
                    <a:pt x="352" y="314"/>
                  </a:cubicBezTo>
                  <a:cubicBezTo>
                    <a:pt x="335" y="331"/>
                    <a:pt x="319" y="347"/>
                    <a:pt x="302" y="364"/>
                  </a:cubicBezTo>
                  <a:cubicBezTo>
                    <a:pt x="296" y="377"/>
                    <a:pt x="290" y="390"/>
                    <a:pt x="284" y="403"/>
                  </a:cubicBezTo>
                  <a:cubicBezTo>
                    <a:pt x="284" y="408"/>
                    <a:pt x="284" y="412"/>
                    <a:pt x="283" y="417"/>
                  </a:cubicBezTo>
                  <a:cubicBezTo>
                    <a:pt x="276" y="474"/>
                    <a:pt x="259" y="498"/>
                    <a:pt x="217" y="504"/>
                  </a:cubicBezTo>
                  <a:cubicBezTo>
                    <a:pt x="180" y="509"/>
                    <a:pt x="144" y="506"/>
                    <a:pt x="104" y="502"/>
                  </a:cubicBezTo>
                  <a:cubicBezTo>
                    <a:pt x="61" y="497"/>
                    <a:pt x="37" y="466"/>
                    <a:pt x="28" y="425"/>
                  </a:cubicBezTo>
                  <a:cubicBezTo>
                    <a:pt x="21" y="390"/>
                    <a:pt x="23" y="359"/>
                    <a:pt x="23" y="325"/>
                  </a:cubicBezTo>
                  <a:cubicBezTo>
                    <a:pt x="23" y="292"/>
                    <a:pt x="60" y="214"/>
                    <a:pt x="108" y="199"/>
                  </a:cubicBezTo>
                  <a:cubicBezTo>
                    <a:pt x="152" y="185"/>
                    <a:pt x="207" y="180"/>
                    <a:pt x="239" y="204"/>
                  </a:cubicBezTo>
                  <a:cubicBezTo>
                    <a:pt x="252" y="216"/>
                    <a:pt x="266" y="242"/>
                    <a:pt x="274" y="278"/>
                  </a:cubicBezTo>
                  <a:close/>
                  <a:moveTo>
                    <a:pt x="453" y="491"/>
                  </a:moveTo>
                  <a:cubicBezTo>
                    <a:pt x="439" y="497"/>
                    <a:pt x="428" y="508"/>
                    <a:pt x="427" y="515"/>
                  </a:cubicBezTo>
                  <a:cubicBezTo>
                    <a:pt x="420" y="536"/>
                    <a:pt x="464" y="528"/>
                    <a:pt x="500" y="530"/>
                  </a:cubicBezTo>
                  <a:cubicBezTo>
                    <a:pt x="521" y="530"/>
                    <a:pt x="531" y="547"/>
                    <a:pt x="507" y="556"/>
                  </a:cubicBezTo>
                  <a:cubicBezTo>
                    <a:pt x="470" y="561"/>
                    <a:pt x="432" y="567"/>
                    <a:pt x="395" y="572"/>
                  </a:cubicBezTo>
                  <a:cubicBezTo>
                    <a:pt x="377" y="574"/>
                    <a:pt x="362" y="604"/>
                    <a:pt x="390" y="606"/>
                  </a:cubicBezTo>
                  <a:cubicBezTo>
                    <a:pt x="411" y="607"/>
                    <a:pt x="457" y="597"/>
                    <a:pt x="502" y="587"/>
                  </a:cubicBezTo>
                  <a:cubicBezTo>
                    <a:pt x="507" y="586"/>
                    <a:pt x="513" y="587"/>
                    <a:pt x="514" y="592"/>
                  </a:cubicBezTo>
                  <a:cubicBezTo>
                    <a:pt x="515" y="601"/>
                    <a:pt x="514" y="610"/>
                    <a:pt x="513" y="616"/>
                  </a:cubicBezTo>
                  <a:cubicBezTo>
                    <a:pt x="493" y="622"/>
                    <a:pt x="405" y="655"/>
                    <a:pt x="387" y="662"/>
                  </a:cubicBezTo>
                  <a:cubicBezTo>
                    <a:pt x="372" y="668"/>
                    <a:pt x="368" y="692"/>
                    <a:pt x="406" y="690"/>
                  </a:cubicBezTo>
                  <a:cubicBezTo>
                    <a:pt x="439" y="686"/>
                    <a:pt x="476" y="675"/>
                    <a:pt x="514" y="663"/>
                  </a:cubicBezTo>
                  <a:cubicBezTo>
                    <a:pt x="520" y="699"/>
                    <a:pt x="533" y="726"/>
                    <a:pt x="560" y="745"/>
                  </a:cubicBezTo>
                  <a:cubicBezTo>
                    <a:pt x="574" y="751"/>
                    <a:pt x="585" y="748"/>
                    <a:pt x="582" y="722"/>
                  </a:cubicBezTo>
                  <a:cubicBezTo>
                    <a:pt x="568" y="693"/>
                    <a:pt x="560" y="678"/>
                    <a:pt x="559" y="667"/>
                  </a:cubicBezTo>
                  <a:cubicBezTo>
                    <a:pt x="556" y="654"/>
                    <a:pt x="561" y="648"/>
                    <a:pt x="576" y="648"/>
                  </a:cubicBezTo>
                  <a:cubicBezTo>
                    <a:pt x="587" y="647"/>
                    <a:pt x="598" y="647"/>
                    <a:pt x="608" y="646"/>
                  </a:cubicBezTo>
                  <a:cubicBezTo>
                    <a:pt x="614" y="647"/>
                    <a:pt x="621" y="646"/>
                    <a:pt x="627" y="642"/>
                  </a:cubicBezTo>
                  <a:cubicBezTo>
                    <a:pt x="637" y="635"/>
                    <a:pt x="658" y="610"/>
                    <a:pt x="663" y="601"/>
                  </a:cubicBezTo>
                  <a:cubicBezTo>
                    <a:pt x="664" y="589"/>
                    <a:pt x="662" y="586"/>
                    <a:pt x="663" y="575"/>
                  </a:cubicBezTo>
                  <a:cubicBezTo>
                    <a:pt x="664" y="569"/>
                    <a:pt x="665" y="563"/>
                    <a:pt x="668" y="557"/>
                  </a:cubicBezTo>
                  <a:cubicBezTo>
                    <a:pt x="670" y="553"/>
                    <a:pt x="674" y="552"/>
                    <a:pt x="675" y="546"/>
                  </a:cubicBezTo>
                  <a:cubicBezTo>
                    <a:pt x="670" y="528"/>
                    <a:pt x="669" y="509"/>
                    <a:pt x="667" y="489"/>
                  </a:cubicBezTo>
                  <a:cubicBezTo>
                    <a:pt x="664" y="473"/>
                    <a:pt x="643" y="474"/>
                    <a:pt x="640" y="487"/>
                  </a:cubicBezTo>
                  <a:cubicBezTo>
                    <a:pt x="639" y="496"/>
                    <a:pt x="640" y="505"/>
                    <a:pt x="639" y="514"/>
                  </a:cubicBezTo>
                  <a:cubicBezTo>
                    <a:pt x="635" y="536"/>
                    <a:pt x="618" y="537"/>
                    <a:pt x="603" y="537"/>
                  </a:cubicBezTo>
                  <a:cubicBezTo>
                    <a:pt x="590" y="537"/>
                    <a:pt x="562" y="537"/>
                    <a:pt x="572" y="517"/>
                  </a:cubicBezTo>
                  <a:cubicBezTo>
                    <a:pt x="585" y="498"/>
                    <a:pt x="581" y="483"/>
                    <a:pt x="561" y="485"/>
                  </a:cubicBezTo>
                  <a:cubicBezTo>
                    <a:pt x="552" y="486"/>
                    <a:pt x="543" y="489"/>
                    <a:pt x="533" y="490"/>
                  </a:cubicBezTo>
                  <a:cubicBezTo>
                    <a:pt x="522" y="491"/>
                    <a:pt x="492" y="486"/>
                    <a:pt x="475" y="487"/>
                  </a:cubicBezTo>
                  <a:cubicBezTo>
                    <a:pt x="466" y="487"/>
                    <a:pt x="464" y="486"/>
                    <a:pt x="453" y="491"/>
                  </a:cubicBezTo>
                  <a:close/>
                  <a:moveTo>
                    <a:pt x="591" y="563"/>
                  </a:moveTo>
                  <a:cubicBezTo>
                    <a:pt x="572" y="563"/>
                    <a:pt x="559" y="573"/>
                    <a:pt x="556" y="584"/>
                  </a:cubicBezTo>
                  <a:cubicBezTo>
                    <a:pt x="553" y="597"/>
                    <a:pt x="563" y="607"/>
                    <a:pt x="591" y="603"/>
                  </a:cubicBezTo>
                  <a:cubicBezTo>
                    <a:pt x="615" y="600"/>
                    <a:pt x="623" y="596"/>
                    <a:pt x="624" y="584"/>
                  </a:cubicBezTo>
                  <a:cubicBezTo>
                    <a:pt x="624" y="569"/>
                    <a:pt x="610" y="563"/>
                    <a:pt x="591" y="563"/>
                  </a:cubicBezTo>
                  <a:close/>
                  <a:moveTo>
                    <a:pt x="513" y="357"/>
                  </a:moveTo>
                  <a:cubicBezTo>
                    <a:pt x="468" y="353"/>
                    <a:pt x="427" y="380"/>
                    <a:pt x="427" y="411"/>
                  </a:cubicBezTo>
                  <a:cubicBezTo>
                    <a:pt x="426" y="438"/>
                    <a:pt x="447" y="455"/>
                    <a:pt x="488" y="461"/>
                  </a:cubicBezTo>
                  <a:cubicBezTo>
                    <a:pt x="533" y="467"/>
                    <a:pt x="560" y="469"/>
                    <a:pt x="604" y="470"/>
                  </a:cubicBezTo>
                  <a:cubicBezTo>
                    <a:pt x="640" y="470"/>
                    <a:pt x="678" y="453"/>
                    <a:pt x="679" y="422"/>
                  </a:cubicBezTo>
                  <a:cubicBezTo>
                    <a:pt x="681" y="376"/>
                    <a:pt x="647" y="365"/>
                    <a:pt x="603" y="361"/>
                  </a:cubicBezTo>
                  <a:cubicBezTo>
                    <a:pt x="603" y="361"/>
                    <a:pt x="513" y="357"/>
                    <a:pt x="513" y="357"/>
                  </a:cubicBezTo>
                  <a:close/>
                  <a:moveTo>
                    <a:pt x="530" y="389"/>
                  </a:moveTo>
                  <a:cubicBezTo>
                    <a:pt x="488" y="388"/>
                    <a:pt x="480" y="399"/>
                    <a:pt x="480" y="410"/>
                  </a:cubicBezTo>
                  <a:cubicBezTo>
                    <a:pt x="479" y="420"/>
                    <a:pt x="490" y="427"/>
                    <a:pt x="513" y="430"/>
                  </a:cubicBezTo>
                  <a:cubicBezTo>
                    <a:pt x="537" y="433"/>
                    <a:pt x="550" y="434"/>
                    <a:pt x="575" y="433"/>
                  </a:cubicBezTo>
                  <a:cubicBezTo>
                    <a:pt x="595" y="433"/>
                    <a:pt x="637" y="425"/>
                    <a:pt x="638" y="410"/>
                  </a:cubicBezTo>
                  <a:cubicBezTo>
                    <a:pt x="640" y="392"/>
                    <a:pt x="605" y="390"/>
                    <a:pt x="581" y="389"/>
                  </a:cubicBezTo>
                  <a:cubicBezTo>
                    <a:pt x="581" y="389"/>
                    <a:pt x="530" y="389"/>
                    <a:pt x="530" y="389"/>
                  </a:cubicBezTo>
                  <a:close/>
                  <a:moveTo>
                    <a:pt x="524" y="234"/>
                  </a:moveTo>
                  <a:cubicBezTo>
                    <a:pt x="462" y="235"/>
                    <a:pt x="439" y="261"/>
                    <a:pt x="438" y="292"/>
                  </a:cubicBezTo>
                  <a:cubicBezTo>
                    <a:pt x="437" y="319"/>
                    <a:pt x="452" y="337"/>
                    <a:pt x="493" y="341"/>
                  </a:cubicBezTo>
                  <a:cubicBezTo>
                    <a:pt x="537" y="341"/>
                    <a:pt x="582" y="342"/>
                    <a:pt x="626" y="341"/>
                  </a:cubicBezTo>
                  <a:cubicBezTo>
                    <a:pt x="662" y="340"/>
                    <a:pt x="694" y="324"/>
                    <a:pt x="694" y="293"/>
                  </a:cubicBezTo>
                  <a:cubicBezTo>
                    <a:pt x="694" y="244"/>
                    <a:pt x="658" y="237"/>
                    <a:pt x="615" y="235"/>
                  </a:cubicBezTo>
                  <a:cubicBezTo>
                    <a:pt x="615" y="235"/>
                    <a:pt x="525" y="235"/>
                    <a:pt x="524" y="234"/>
                  </a:cubicBezTo>
                  <a:close/>
                  <a:moveTo>
                    <a:pt x="543" y="270"/>
                  </a:moveTo>
                  <a:cubicBezTo>
                    <a:pt x="501" y="269"/>
                    <a:pt x="493" y="280"/>
                    <a:pt x="492" y="291"/>
                  </a:cubicBezTo>
                  <a:cubicBezTo>
                    <a:pt x="492" y="301"/>
                    <a:pt x="502" y="310"/>
                    <a:pt x="525" y="311"/>
                  </a:cubicBezTo>
                  <a:cubicBezTo>
                    <a:pt x="550" y="311"/>
                    <a:pt x="562" y="311"/>
                    <a:pt x="587" y="311"/>
                  </a:cubicBezTo>
                  <a:cubicBezTo>
                    <a:pt x="607" y="311"/>
                    <a:pt x="635" y="299"/>
                    <a:pt x="635" y="288"/>
                  </a:cubicBezTo>
                  <a:cubicBezTo>
                    <a:pt x="635" y="270"/>
                    <a:pt x="618" y="271"/>
                    <a:pt x="593" y="270"/>
                  </a:cubicBezTo>
                  <a:cubicBezTo>
                    <a:pt x="593" y="270"/>
                    <a:pt x="543" y="270"/>
                    <a:pt x="543" y="270"/>
                  </a:cubicBezTo>
                  <a:close/>
                  <a:moveTo>
                    <a:pt x="87" y="375"/>
                  </a:moveTo>
                  <a:cubicBezTo>
                    <a:pt x="73" y="376"/>
                    <a:pt x="70" y="379"/>
                    <a:pt x="72" y="390"/>
                  </a:cubicBezTo>
                  <a:cubicBezTo>
                    <a:pt x="80" y="408"/>
                    <a:pt x="86" y="428"/>
                    <a:pt x="106" y="443"/>
                  </a:cubicBezTo>
                  <a:cubicBezTo>
                    <a:pt x="123" y="456"/>
                    <a:pt x="134" y="458"/>
                    <a:pt x="155" y="458"/>
                  </a:cubicBezTo>
                  <a:cubicBezTo>
                    <a:pt x="174" y="458"/>
                    <a:pt x="187" y="457"/>
                    <a:pt x="199" y="455"/>
                  </a:cubicBezTo>
                  <a:cubicBezTo>
                    <a:pt x="213" y="452"/>
                    <a:pt x="224" y="442"/>
                    <a:pt x="227" y="425"/>
                  </a:cubicBezTo>
                  <a:cubicBezTo>
                    <a:pt x="229" y="407"/>
                    <a:pt x="228" y="382"/>
                    <a:pt x="225" y="371"/>
                  </a:cubicBezTo>
                  <a:cubicBezTo>
                    <a:pt x="177" y="372"/>
                    <a:pt x="135" y="373"/>
                    <a:pt x="87" y="375"/>
                  </a:cubicBezTo>
                  <a:close/>
                  <a:moveTo>
                    <a:pt x="225" y="322"/>
                  </a:moveTo>
                  <a:cubicBezTo>
                    <a:pt x="225" y="307"/>
                    <a:pt x="225" y="298"/>
                    <a:pt x="224" y="283"/>
                  </a:cubicBezTo>
                  <a:cubicBezTo>
                    <a:pt x="222" y="255"/>
                    <a:pt x="195" y="240"/>
                    <a:pt x="170" y="241"/>
                  </a:cubicBezTo>
                  <a:cubicBezTo>
                    <a:pt x="132" y="241"/>
                    <a:pt x="98" y="248"/>
                    <a:pt x="88" y="269"/>
                  </a:cubicBezTo>
                  <a:cubicBezTo>
                    <a:pt x="80" y="286"/>
                    <a:pt x="76" y="303"/>
                    <a:pt x="76" y="327"/>
                  </a:cubicBezTo>
                  <a:cubicBezTo>
                    <a:pt x="127" y="323"/>
                    <a:pt x="176" y="321"/>
                    <a:pt x="225" y="322"/>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839" name="îsľïde">
              <a:extLst>
                <a:ext uri="{FF2B5EF4-FFF2-40B4-BE49-F238E27FC236}">
                  <a16:creationId xmlns:a16="http://schemas.microsoft.com/office/drawing/2014/main" xmlns="" id="{ABE94ABE-6EA7-404F-9174-3D0519F47FCE}"/>
                </a:ext>
              </a:extLst>
            </p:cNvPr>
            <p:cNvGrpSpPr/>
            <p:nvPr/>
          </p:nvGrpSpPr>
          <p:grpSpPr>
            <a:xfrm>
              <a:off x="5491155" y="3891242"/>
              <a:ext cx="3281937" cy="380319"/>
              <a:chOff x="5459413" y="4016376"/>
              <a:chExt cx="3068637" cy="355601"/>
            </a:xfrm>
          </p:grpSpPr>
          <p:sp>
            <p:nvSpPr>
              <p:cNvPr id="853" name="îsļiḋê">
                <a:extLst>
                  <a:ext uri="{FF2B5EF4-FFF2-40B4-BE49-F238E27FC236}">
                    <a16:creationId xmlns:a16="http://schemas.microsoft.com/office/drawing/2014/main" xmlns="" id="{F85933C9-79E9-43E9-8522-D09BFF442E3B}"/>
                  </a:ext>
                </a:extLst>
              </p:cNvPr>
              <p:cNvSpPr/>
              <p:nvPr/>
            </p:nvSpPr>
            <p:spPr bwMode="auto">
              <a:xfrm>
                <a:off x="5459413" y="4022726"/>
                <a:ext cx="236537" cy="284163"/>
              </a:xfrm>
              <a:custGeom>
                <a:avLst/>
                <a:gdLst>
                  <a:gd name="T0" fmla="*/ 43 w 45"/>
                  <a:gd name="T1" fmla="*/ 13 h 52"/>
                  <a:gd name="T2" fmla="*/ 26 w 45"/>
                  <a:gd name="T3" fmla="*/ 2 h 52"/>
                  <a:gd name="T4" fmla="*/ 23 w 45"/>
                  <a:gd name="T5" fmla="*/ 2 h 52"/>
                  <a:gd name="T6" fmla="*/ 16 w 45"/>
                  <a:gd name="T7" fmla="*/ 8 h 52"/>
                  <a:gd name="T8" fmla="*/ 16 w 45"/>
                  <a:gd name="T9" fmla="*/ 24 h 52"/>
                  <a:gd name="T10" fmla="*/ 23 w 45"/>
                  <a:gd name="T11" fmla="*/ 24 h 52"/>
                  <a:gd name="T12" fmla="*/ 31 w 45"/>
                  <a:gd name="T13" fmla="*/ 17 h 52"/>
                  <a:gd name="T14" fmla="*/ 31 w 45"/>
                  <a:gd name="T15" fmla="*/ 15 h 52"/>
                  <a:gd name="T16" fmla="*/ 33 w 45"/>
                  <a:gd name="T17" fmla="*/ 15 h 52"/>
                  <a:gd name="T18" fmla="*/ 33 w 45"/>
                  <a:gd name="T19" fmla="*/ 36 h 52"/>
                  <a:gd name="T20" fmla="*/ 31 w 45"/>
                  <a:gd name="T21" fmla="*/ 36 h 52"/>
                  <a:gd name="T22" fmla="*/ 31 w 45"/>
                  <a:gd name="T23" fmla="*/ 34 h 52"/>
                  <a:gd name="T24" fmla="*/ 24 w 45"/>
                  <a:gd name="T25" fmla="*/ 26 h 52"/>
                  <a:gd name="T26" fmla="*/ 16 w 45"/>
                  <a:gd name="T27" fmla="*/ 26 h 52"/>
                  <a:gd name="T28" fmla="*/ 16 w 45"/>
                  <a:gd name="T29" fmla="*/ 45 h 52"/>
                  <a:gd name="T30" fmla="*/ 21 w 45"/>
                  <a:gd name="T31" fmla="*/ 50 h 52"/>
                  <a:gd name="T32" fmla="*/ 25 w 45"/>
                  <a:gd name="T33" fmla="*/ 50 h 52"/>
                  <a:gd name="T34" fmla="*/ 25 w 45"/>
                  <a:gd name="T35" fmla="*/ 52 h 52"/>
                  <a:gd name="T36" fmla="*/ 0 w 45"/>
                  <a:gd name="T37" fmla="*/ 52 h 52"/>
                  <a:gd name="T38" fmla="*/ 0 w 45"/>
                  <a:gd name="T39" fmla="*/ 50 h 52"/>
                  <a:gd name="T40" fmla="*/ 3 w 45"/>
                  <a:gd name="T41" fmla="*/ 50 h 52"/>
                  <a:gd name="T42" fmla="*/ 8 w 45"/>
                  <a:gd name="T43" fmla="*/ 45 h 52"/>
                  <a:gd name="T44" fmla="*/ 8 w 45"/>
                  <a:gd name="T45" fmla="*/ 8 h 52"/>
                  <a:gd name="T46" fmla="*/ 2 w 45"/>
                  <a:gd name="T47" fmla="*/ 2 h 52"/>
                  <a:gd name="T48" fmla="*/ 0 w 45"/>
                  <a:gd name="T49" fmla="*/ 2 h 52"/>
                  <a:gd name="T50" fmla="*/ 0 w 45"/>
                  <a:gd name="T51" fmla="*/ 0 h 52"/>
                  <a:gd name="T52" fmla="*/ 41 w 45"/>
                  <a:gd name="T53" fmla="*/ 0 h 52"/>
                  <a:gd name="T54" fmla="*/ 45 w 45"/>
                  <a:gd name="T55" fmla="*/ 12 h 52"/>
                  <a:gd name="T56" fmla="*/ 43 w 45"/>
                  <a:gd name="T57" fmla="*/ 1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5" h="52">
                    <a:moveTo>
                      <a:pt x="43" y="13"/>
                    </a:moveTo>
                    <a:cubicBezTo>
                      <a:pt x="41" y="9"/>
                      <a:pt x="37" y="2"/>
                      <a:pt x="26" y="2"/>
                    </a:cubicBezTo>
                    <a:cubicBezTo>
                      <a:pt x="23" y="2"/>
                      <a:pt x="23" y="2"/>
                      <a:pt x="23" y="2"/>
                    </a:cubicBezTo>
                    <a:cubicBezTo>
                      <a:pt x="19" y="2"/>
                      <a:pt x="16" y="4"/>
                      <a:pt x="16" y="8"/>
                    </a:cubicBezTo>
                    <a:cubicBezTo>
                      <a:pt x="16" y="24"/>
                      <a:pt x="16" y="24"/>
                      <a:pt x="16" y="24"/>
                    </a:cubicBezTo>
                    <a:cubicBezTo>
                      <a:pt x="23" y="24"/>
                      <a:pt x="23" y="24"/>
                      <a:pt x="23" y="24"/>
                    </a:cubicBezTo>
                    <a:cubicBezTo>
                      <a:pt x="27" y="24"/>
                      <a:pt x="31" y="21"/>
                      <a:pt x="31" y="17"/>
                    </a:cubicBezTo>
                    <a:cubicBezTo>
                      <a:pt x="31" y="15"/>
                      <a:pt x="31" y="15"/>
                      <a:pt x="31" y="15"/>
                    </a:cubicBezTo>
                    <a:cubicBezTo>
                      <a:pt x="33" y="15"/>
                      <a:pt x="33" y="15"/>
                      <a:pt x="33" y="15"/>
                    </a:cubicBezTo>
                    <a:cubicBezTo>
                      <a:pt x="33" y="36"/>
                      <a:pt x="33" y="36"/>
                      <a:pt x="33" y="36"/>
                    </a:cubicBezTo>
                    <a:cubicBezTo>
                      <a:pt x="31" y="36"/>
                      <a:pt x="31" y="36"/>
                      <a:pt x="31" y="36"/>
                    </a:cubicBezTo>
                    <a:cubicBezTo>
                      <a:pt x="31" y="34"/>
                      <a:pt x="31" y="34"/>
                      <a:pt x="31" y="34"/>
                    </a:cubicBezTo>
                    <a:cubicBezTo>
                      <a:pt x="31" y="31"/>
                      <a:pt x="28" y="26"/>
                      <a:pt x="24" y="26"/>
                    </a:cubicBezTo>
                    <a:cubicBezTo>
                      <a:pt x="16" y="26"/>
                      <a:pt x="16" y="26"/>
                      <a:pt x="16" y="26"/>
                    </a:cubicBezTo>
                    <a:cubicBezTo>
                      <a:pt x="16" y="45"/>
                      <a:pt x="16" y="45"/>
                      <a:pt x="16" y="45"/>
                    </a:cubicBezTo>
                    <a:cubicBezTo>
                      <a:pt x="16" y="48"/>
                      <a:pt x="18" y="50"/>
                      <a:pt x="21" y="50"/>
                    </a:cubicBezTo>
                    <a:cubicBezTo>
                      <a:pt x="25" y="50"/>
                      <a:pt x="25" y="50"/>
                      <a:pt x="25" y="50"/>
                    </a:cubicBezTo>
                    <a:cubicBezTo>
                      <a:pt x="25" y="52"/>
                      <a:pt x="25" y="52"/>
                      <a:pt x="25" y="52"/>
                    </a:cubicBezTo>
                    <a:cubicBezTo>
                      <a:pt x="0" y="52"/>
                      <a:pt x="0" y="52"/>
                      <a:pt x="0" y="52"/>
                    </a:cubicBezTo>
                    <a:cubicBezTo>
                      <a:pt x="0" y="50"/>
                      <a:pt x="0" y="50"/>
                      <a:pt x="0" y="50"/>
                    </a:cubicBezTo>
                    <a:cubicBezTo>
                      <a:pt x="3" y="50"/>
                      <a:pt x="3" y="50"/>
                      <a:pt x="3" y="50"/>
                    </a:cubicBezTo>
                    <a:cubicBezTo>
                      <a:pt x="6" y="50"/>
                      <a:pt x="8" y="49"/>
                      <a:pt x="8" y="45"/>
                    </a:cubicBezTo>
                    <a:cubicBezTo>
                      <a:pt x="8" y="8"/>
                      <a:pt x="8" y="8"/>
                      <a:pt x="8" y="8"/>
                    </a:cubicBezTo>
                    <a:cubicBezTo>
                      <a:pt x="8" y="5"/>
                      <a:pt x="6" y="2"/>
                      <a:pt x="2" y="2"/>
                    </a:cubicBezTo>
                    <a:cubicBezTo>
                      <a:pt x="0" y="2"/>
                      <a:pt x="0" y="2"/>
                      <a:pt x="0" y="2"/>
                    </a:cubicBezTo>
                    <a:cubicBezTo>
                      <a:pt x="0" y="0"/>
                      <a:pt x="0" y="0"/>
                      <a:pt x="0" y="0"/>
                    </a:cubicBezTo>
                    <a:cubicBezTo>
                      <a:pt x="41" y="0"/>
                      <a:pt x="41" y="0"/>
                      <a:pt x="41" y="0"/>
                    </a:cubicBezTo>
                    <a:cubicBezTo>
                      <a:pt x="45" y="12"/>
                      <a:pt x="45" y="12"/>
                      <a:pt x="45" y="12"/>
                    </a:cubicBezTo>
                    <a:lnTo>
                      <a:pt x="43" y="13"/>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4" name="íš1îḓe">
                <a:extLst>
                  <a:ext uri="{FF2B5EF4-FFF2-40B4-BE49-F238E27FC236}">
                    <a16:creationId xmlns:a16="http://schemas.microsoft.com/office/drawing/2014/main" xmlns="" id="{2E1814F3-CEC4-43D2-B6C5-24E23BEAAC20}"/>
                  </a:ext>
                </a:extLst>
              </p:cNvPr>
              <p:cNvSpPr/>
              <p:nvPr/>
            </p:nvSpPr>
            <p:spPr bwMode="auto">
              <a:xfrm>
                <a:off x="5716588" y="4114801"/>
                <a:ext cx="193675" cy="201613"/>
              </a:xfrm>
              <a:custGeom>
                <a:avLst/>
                <a:gdLst>
                  <a:gd name="T0" fmla="*/ 0 w 37"/>
                  <a:gd name="T1" fmla="*/ 3 h 37"/>
                  <a:gd name="T2" fmla="*/ 12 w 37"/>
                  <a:gd name="T3" fmla="*/ 0 h 37"/>
                  <a:gd name="T4" fmla="*/ 12 w 37"/>
                  <a:gd name="T5" fmla="*/ 25 h 37"/>
                  <a:gd name="T6" fmla="*/ 18 w 37"/>
                  <a:gd name="T7" fmla="*/ 32 h 37"/>
                  <a:gd name="T8" fmla="*/ 24 w 37"/>
                  <a:gd name="T9" fmla="*/ 28 h 37"/>
                  <a:gd name="T10" fmla="*/ 24 w 37"/>
                  <a:gd name="T11" fmla="*/ 7 h 37"/>
                  <a:gd name="T12" fmla="*/ 22 w 37"/>
                  <a:gd name="T13" fmla="*/ 4 h 37"/>
                  <a:gd name="T14" fmla="*/ 19 w 37"/>
                  <a:gd name="T15" fmla="*/ 4 h 37"/>
                  <a:gd name="T16" fmla="*/ 19 w 37"/>
                  <a:gd name="T17" fmla="*/ 3 h 37"/>
                  <a:gd name="T18" fmla="*/ 32 w 37"/>
                  <a:gd name="T19" fmla="*/ 0 h 37"/>
                  <a:gd name="T20" fmla="*/ 32 w 37"/>
                  <a:gd name="T21" fmla="*/ 29 h 37"/>
                  <a:gd name="T22" fmla="*/ 35 w 37"/>
                  <a:gd name="T23" fmla="*/ 33 h 37"/>
                  <a:gd name="T24" fmla="*/ 37 w 37"/>
                  <a:gd name="T25" fmla="*/ 33 h 37"/>
                  <a:gd name="T26" fmla="*/ 37 w 37"/>
                  <a:gd name="T27" fmla="*/ 35 h 37"/>
                  <a:gd name="T28" fmla="*/ 24 w 37"/>
                  <a:gd name="T29" fmla="*/ 35 h 37"/>
                  <a:gd name="T30" fmla="*/ 24 w 37"/>
                  <a:gd name="T31" fmla="*/ 31 h 37"/>
                  <a:gd name="T32" fmla="*/ 15 w 37"/>
                  <a:gd name="T33" fmla="*/ 37 h 37"/>
                  <a:gd name="T34" fmla="*/ 5 w 37"/>
                  <a:gd name="T35" fmla="*/ 26 h 37"/>
                  <a:gd name="T36" fmla="*/ 5 w 37"/>
                  <a:gd name="T37" fmla="*/ 7 h 37"/>
                  <a:gd name="T38" fmla="*/ 2 w 37"/>
                  <a:gd name="T39" fmla="*/ 4 h 37"/>
                  <a:gd name="T40" fmla="*/ 0 w 37"/>
                  <a:gd name="T41" fmla="*/ 4 h 37"/>
                  <a:gd name="T42" fmla="*/ 0 w 37"/>
                  <a:gd name="T43"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0" y="3"/>
                    </a:moveTo>
                    <a:cubicBezTo>
                      <a:pt x="12" y="0"/>
                      <a:pt x="12" y="0"/>
                      <a:pt x="12" y="0"/>
                    </a:cubicBezTo>
                    <a:cubicBezTo>
                      <a:pt x="12" y="25"/>
                      <a:pt x="12" y="25"/>
                      <a:pt x="12" y="25"/>
                    </a:cubicBezTo>
                    <a:cubicBezTo>
                      <a:pt x="12" y="28"/>
                      <a:pt x="14" y="32"/>
                      <a:pt x="18" y="32"/>
                    </a:cubicBezTo>
                    <a:cubicBezTo>
                      <a:pt x="21" y="32"/>
                      <a:pt x="23" y="30"/>
                      <a:pt x="24" y="28"/>
                    </a:cubicBezTo>
                    <a:cubicBezTo>
                      <a:pt x="24" y="7"/>
                      <a:pt x="24" y="7"/>
                      <a:pt x="24" y="7"/>
                    </a:cubicBezTo>
                    <a:cubicBezTo>
                      <a:pt x="24" y="5"/>
                      <a:pt x="24" y="4"/>
                      <a:pt x="22" y="4"/>
                    </a:cubicBezTo>
                    <a:cubicBezTo>
                      <a:pt x="21" y="4"/>
                      <a:pt x="20" y="4"/>
                      <a:pt x="19" y="4"/>
                    </a:cubicBezTo>
                    <a:cubicBezTo>
                      <a:pt x="19" y="3"/>
                      <a:pt x="19" y="3"/>
                      <a:pt x="19" y="3"/>
                    </a:cubicBezTo>
                    <a:cubicBezTo>
                      <a:pt x="32" y="0"/>
                      <a:pt x="32" y="0"/>
                      <a:pt x="32" y="0"/>
                    </a:cubicBezTo>
                    <a:cubicBezTo>
                      <a:pt x="32" y="29"/>
                      <a:pt x="32" y="29"/>
                      <a:pt x="32" y="29"/>
                    </a:cubicBezTo>
                    <a:cubicBezTo>
                      <a:pt x="32" y="32"/>
                      <a:pt x="33" y="33"/>
                      <a:pt x="35" y="33"/>
                    </a:cubicBezTo>
                    <a:cubicBezTo>
                      <a:pt x="37" y="33"/>
                      <a:pt x="37" y="33"/>
                      <a:pt x="37" y="33"/>
                    </a:cubicBezTo>
                    <a:cubicBezTo>
                      <a:pt x="37" y="35"/>
                      <a:pt x="37" y="35"/>
                      <a:pt x="37" y="35"/>
                    </a:cubicBezTo>
                    <a:cubicBezTo>
                      <a:pt x="24" y="35"/>
                      <a:pt x="24" y="35"/>
                      <a:pt x="24" y="35"/>
                    </a:cubicBezTo>
                    <a:cubicBezTo>
                      <a:pt x="24" y="31"/>
                      <a:pt x="24" y="31"/>
                      <a:pt x="24" y="31"/>
                    </a:cubicBezTo>
                    <a:cubicBezTo>
                      <a:pt x="23" y="33"/>
                      <a:pt x="20" y="37"/>
                      <a:pt x="15" y="37"/>
                    </a:cubicBezTo>
                    <a:cubicBezTo>
                      <a:pt x="10" y="37"/>
                      <a:pt x="5" y="34"/>
                      <a:pt x="5" y="26"/>
                    </a:cubicBezTo>
                    <a:cubicBezTo>
                      <a:pt x="5" y="7"/>
                      <a:pt x="5" y="7"/>
                      <a:pt x="5" y="7"/>
                    </a:cubicBezTo>
                    <a:cubicBezTo>
                      <a:pt x="5" y="6"/>
                      <a:pt x="4" y="4"/>
                      <a:pt x="2" y="4"/>
                    </a:cubicBezTo>
                    <a:cubicBezTo>
                      <a:pt x="2" y="4"/>
                      <a:pt x="1" y="4"/>
                      <a:pt x="0" y="4"/>
                    </a:cubicBezTo>
                    <a:lnTo>
                      <a:pt x="0" y="3"/>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5" name="iš1iďe">
                <a:extLst>
                  <a:ext uri="{FF2B5EF4-FFF2-40B4-BE49-F238E27FC236}">
                    <a16:creationId xmlns:a16="http://schemas.microsoft.com/office/drawing/2014/main" xmlns="" id="{45A30F8A-4534-4DA0-9001-28D747E643F7}"/>
                  </a:ext>
                </a:extLst>
              </p:cNvPr>
              <p:cNvSpPr/>
              <p:nvPr/>
            </p:nvSpPr>
            <p:spPr bwMode="auto">
              <a:xfrm>
                <a:off x="5937250" y="4016376"/>
                <a:ext cx="193675" cy="300038"/>
              </a:xfrm>
              <a:custGeom>
                <a:avLst/>
                <a:gdLst>
                  <a:gd name="T0" fmla="*/ 23 w 37"/>
                  <a:gd name="T1" fmla="*/ 53 h 55"/>
                  <a:gd name="T2" fmla="*/ 23 w 37"/>
                  <a:gd name="T3" fmla="*/ 50 h 55"/>
                  <a:gd name="T4" fmla="*/ 14 w 37"/>
                  <a:gd name="T5" fmla="*/ 55 h 55"/>
                  <a:gd name="T6" fmla="*/ 0 w 37"/>
                  <a:gd name="T7" fmla="*/ 36 h 55"/>
                  <a:gd name="T8" fmla="*/ 15 w 37"/>
                  <a:gd name="T9" fmla="*/ 18 h 55"/>
                  <a:gd name="T10" fmla="*/ 23 w 37"/>
                  <a:gd name="T11" fmla="*/ 21 h 55"/>
                  <a:gd name="T12" fmla="*/ 23 w 37"/>
                  <a:gd name="T13" fmla="*/ 7 h 55"/>
                  <a:gd name="T14" fmla="*/ 20 w 37"/>
                  <a:gd name="T15" fmla="*/ 4 h 55"/>
                  <a:gd name="T16" fmla="*/ 17 w 37"/>
                  <a:gd name="T17" fmla="*/ 5 h 55"/>
                  <a:gd name="T18" fmla="*/ 16 w 37"/>
                  <a:gd name="T19" fmla="*/ 3 h 55"/>
                  <a:gd name="T20" fmla="*/ 31 w 37"/>
                  <a:gd name="T21" fmla="*/ 0 h 55"/>
                  <a:gd name="T22" fmla="*/ 31 w 37"/>
                  <a:gd name="T23" fmla="*/ 48 h 55"/>
                  <a:gd name="T24" fmla="*/ 35 w 37"/>
                  <a:gd name="T25" fmla="*/ 51 h 55"/>
                  <a:gd name="T26" fmla="*/ 37 w 37"/>
                  <a:gd name="T27" fmla="*/ 51 h 55"/>
                  <a:gd name="T28" fmla="*/ 37 w 37"/>
                  <a:gd name="T29" fmla="*/ 53 h 55"/>
                  <a:gd name="T30" fmla="*/ 23 w 37"/>
                  <a:gd name="T31" fmla="*/ 53 h 55"/>
                  <a:gd name="T32" fmla="*/ 23 w 37"/>
                  <a:gd name="T33" fmla="*/ 24 h 55"/>
                  <a:gd name="T34" fmla="*/ 17 w 37"/>
                  <a:gd name="T35" fmla="*/ 21 h 55"/>
                  <a:gd name="T36" fmla="*/ 8 w 37"/>
                  <a:gd name="T37" fmla="*/ 37 h 55"/>
                  <a:gd name="T38" fmla="*/ 17 w 37"/>
                  <a:gd name="T39" fmla="*/ 51 h 55"/>
                  <a:gd name="T40" fmla="*/ 23 w 37"/>
                  <a:gd name="T41" fmla="*/ 48 h 55"/>
                  <a:gd name="T42" fmla="*/ 23 w 37"/>
                  <a:gd name="T43" fmla="*/ 2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55">
                    <a:moveTo>
                      <a:pt x="23" y="53"/>
                    </a:moveTo>
                    <a:cubicBezTo>
                      <a:pt x="23" y="50"/>
                      <a:pt x="23" y="50"/>
                      <a:pt x="23" y="50"/>
                    </a:cubicBezTo>
                    <a:cubicBezTo>
                      <a:pt x="22" y="52"/>
                      <a:pt x="20" y="55"/>
                      <a:pt x="14" y="55"/>
                    </a:cubicBezTo>
                    <a:cubicBezTo>
                      <a:pt x="5" y="55"/>
                      <a:pt x="0" y="45"/>
                      <a:pt x="0" y="36"/>
                    </a:cubicBezTo>
                    <a:cubicBezTo>
                      <a:pt x="0" y="26"/>
                      <a:pt x="6" y="18"/>
                      <a:pt x="15" y="18"/>
                    </a:cubicBezTo>
                    <a:cubicBezTo>
                      <a:pt x="19" y="18"/>
                      <a:pt x="21" y="19"/>
                      <a:pt x="23" y="21"/>
                    </a:cubicBezTo>
                    <a:cubicBezTo>
                      <a:pt x="23" y="7"/>
                      <a:pt x="23" y="7"/>
                      <a:pt x="23" y="7"/>
                    </a:cubicBezTo>
                    <a:cubicBezTo>
                      <a:pt x="23" y="6"/>
                      <a:pt x="22" y="4"/>
                      <a:pt x="20" y="4"/>
                    </a:cubicBezTo>
                    <a:cubicBezTo>
                      <a:pt x="19" y="4"/>
                      <a:pt x="18" y="5"/>
                      <a:pt x="17" y="5"/>
                    </a:cubicBezTo>
                    <a:cubicBezTo>
                      <a:pt x="16" y="3"/>
                      <a:pt x="16" y="3"/>
                      <a:pt x="16" y="3"/>
                    </a:cubicBezTo>
                    <a:cubicBezTo>
                      <a:pt x="31" y="0"/>
                      <a:pt x="31" y="0"/>
                      <a:pt x="31" y="0"/>
                    </a:cubicBezTo>
                    <a:cubicBezTo>
                      <a:pt x="31" y="48"/>
                      <a:pt x="31" y="48"/>
                      <a:pt x="31" y="48"/>
                    </a:cubicBezTo>
                    <a:cubicBezTo>
                      <a:pt x="31" y="50"/>
                      <a:pt x="32" y="51"/>
                      <a:pt x="35" y="51"/>
                    </a:cubicBezTo>
                    <a:cubicBezTo>
                      <a:pt x="37" y="51"/>
                      <a:pt x="37" y="51"/>
                      <a:pt x="37" y="51"/>
                    </a:cubicBezTo>
                    <a:cubicBezTo>
                      <a:pt x="37" y="53"/>
                      <a:pt x="37" y="53"/>
                      <a:pt x="37" y="53"/>
                    </a:cubicBezTo>
                    <a:lnTo>
                      <a:pt x="23" y="53"/>
                    </a:lnTo>
                    <a:close/>
                    <a:moveTo>
                      <a:pt x="23" y="24"/>
                    </a:moveTo>
                    <a:cubicBezTo>
                      <a:pt x="22" y="22"/>
                      <a:pt x="21" y="21"/>
                      <a:pt x="17" y="21"/>
                    </a:cubicBezTo>
                    <a:cubicBezTo>
                      <a:pt x="10" y="21"/>
                      <a:pt x="8" y="30"/>
                      <a:pt x="8" y="37"/>
                    </a:cubicBezTo>
                    <a:cubicBezTo>
                      <a:pt x="8" y="45"/>
                      <a:pt x="12" y="51"/>
                      <a:pt x="17" y="51"/>
                    </a:cubicBezTo>
                    <a:cubicBezTo>
                      <a:pt x="20" y="51"/>
                      <a:pt x="22" y="49"/>
                      <a:pt x="23" y="48"/>
                    </a:cubicBezTo>
                    <a:lnTo>
                      <a:pt x="23" y="24"/>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6" name="iŝļíḓè">
                <a:extLst>
                  <a:ext uri="{FF2B5EF4-FFF2-40B4-BE49-F238E27FC236}">
                    <a16:creationId xmlns:a16="http://schemas.microsoft.com/office/drawing/2014/main" xmlns="" id="{FE3C8AD3-404B-47B3-8E70-B841A055386A}"/>
                  </a:ext>
                </a:extLst>
              </p:cNvPr>
              <p:cNvSpPr/>
              <p:nvPr/>
            </p:nvSpPr>
            <p:spPr bwMode="auto">
              <a:xfrm>
                <a:off x="6153150" y="4114801"/>
                <a:ext cx="173037" cy="201613"/>
              </a:xfrm>
              <a:custGeom>
                <a:avLst/>
                <a:gdLst>
                  <a:gd name="T0" fmla="*/ 25 w 33"/>
                  <a:gd name="T1" fmla="*/ 37 h 37"/>
                  <a:gd name="T2" fmla="*/ 19 w 33"/>
                  <a:gd name="T3" fmla="*/ 33 h 37"/>
                  <a:gd name="T4" fmla="*/ 9 w 33"/>
                  <a:gd name="T5" fmla="*/ 37 h 37"/>
                  <a:gd name="T6" fmla="*/ 0 w 33"/>
                  <a:gd name="T7" fmla="*/ 29 h 37"/>
                  <a:gd name="T8" fmla="*/ 3 w 33"/>
                  <a:gd name="T9" fmla="*/ 24 h 37"/>
                  <a:gd name="T10" fmla="*/ 19 w 33"/>
                  <a:gd name="T11" fmla="*/ 15 h 37"/>
                  <a:gd name="T12" fmla="*/ 19 w 33"/>
                  <a:gd name="T13" fmla="*/ 6 h 37"/>
                  <a:gd name="T14" fmla="*/ 15 w 33"/>
                  <a:gd name="T15" fmla="*/ 2 h 37"/>
                  <a:gd name="T16" fmla="*/ 11 w 33"/>
                  <a:gd name="T17" fmla="*/ 6 h 37"/>
                  <a:gd name="T18" fmla="*/ 6 w 33"/>
                  <a:gd name="T19" fmla="*/ 12 h 37"/>
                  <a:gd name="T20" fmla="*/ 1 w 33"/>
                  <a:gd name="T21" fmla="*/ 7 h 37"/>
                  <a:gd name="T22" fmla="*/ 3 w 33"/>
                  <a:gd name="T23" fmla="*/ 3 h 37"/>
                  <a:gd name="T24" fmla="*/ 15 w 33"/>
                  <a:gd name="T25" fmla="*/ 0 h 37"/>
                  <a:gd name="T26" fmla="*/ 26 w 33"/>
                  <a:gd name="T27" fmla="*/ 3 h 37"/>
                  <a:gd name="T28" fmla="*/ 27 w 33"/>
                  <a:gd name="T29" fmla="*/ 9 h 37"/>
                  <a:gd name="T30" fmla="*/ 27 w 33"/>
                  <a:gd name="T31" fmla="*/ 28 h 37"/>
                  <a:gd name="T32" fmla="*/ 29 w 33"/>
                  <a:gd name="T33" fmla="*/ 33 h 37"/>
                  <a:gd name="T34" fmla="*/ 32 w 33"/>
                  <a:gd name="T35" fmla="*/ 31 h 37"/>
                  <a:gd name="T36" fmla="*/ 33 w 33"/>
                  <a:gd name="T37" fmla="*/ 32 h 37"/>
                  <a:gd name="T38" fmla="*/ 25 w 33"/>
                  <a:gd name="T39" fmla="*/ 37 h 37"/>
                  <a:gd name="T40" fmla="*/ 19 w 33"/>
                  <a:gd name="T41" fmla="*/ 17 h 37"/>
                  <a:gd name="T42" fmla="*/ 9 w 33"/>
                  <a:gd name="T43" fmla="*/ 28 h 37"/>
                  <a:gd name="T44" fmla="*/ 14 w 33"/>
                  <a:gd name="T45" fmla="*/ 33 h 37"/>
                  <a:gd name="T46" fmla="*/ 19 w 33"/>
                  <a:gd name="T47" fmla="*/ 31 h 37"/>
                  <a:gd name="T48" fmla="*/ 19 w 33"/>
                  <a:gd name="T49" fmla="*/ 1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37">
                    <a:moveTo>
                      <a:pt x="25" y="37"/>
                    </a:moveTo>
                    <a:cubicBezTo>
                      <a:pt x="23" y="37"/>
                      <a:pt x="20" y="35"/>
                      <a:pt x="19" y="33"/>
                    </a:cubicBezTo>
                    <a:cubicBezTo>
                      <a:pt x="17" y="34"/>
                      <a:pt x="14" y="37"/>
                      <a:pt x="9" y="37"/>
                    </a:cubicBezTo>
                    <a:cubicBezTo>
                      <a:pt x="3" y="37"/>
                      <a:pt x="0" y="33"/>
                      <a:pt x="0" y="29"/>
                    </a:cubicBezTo>
                    <a:cubicBezTo>
                      <a:pt x="0" y="28"/>
                      <a:pt x="1" y="26"/>
                      <a:pt x="3" y="24"/>
                    </a:cubicBezTo>
                    <a:cubicBezTo>
                      <a:pt x="7" y="18"/>
                      <a:pt x="14" y="16"/>
                      <a:pt x="19" y="15"/>
                    </a:cubicBezTo>
                    <a:cubicBezTo>
                      <a:pt x="19" y="6"/>
                      <a:pt x="19" y="6"/>
                      <a:pt x="19" y="6"/>
                    </a:cubicBezTo>
                    <a:cubicBezTo>
                      <a:pt x="19" y="5"/>
                      <a:pt x="19" y="2"/>
                      <a:pt x="15" y="2"/>
                    </a:cubicBezTo>
                    <a:cubicBezTo>
                      <a:pt x="11" y="2"/>
                      <a:pt x="11" y="5"/>
                      <a:pt x="11" y="6"/>
                    </a:cubicBezTo>
                    <a:cubicBezTo>
                      <a:pt x="10" y="8"/>
                      <a:pt x="10" y="12"/>
                      <a:pt x="6" y="12"/>
                    </a:cubicBezTo>
                    <a:cubicBezTo>
                      <a:pt x="3" y="12"/>
                      <a:pt x="1" y="10"/>
                      <a:pt x="1" y="7"/>
                    </a:cubicBezTo>
                    <a:cubicBezTo>
                      <a:pt x="1" y="6"/>
                      <a:pt x="2" y="4"/>
                      <a:pt x="3" y="3"/>
                    </a:cubicBezTo>
                    <a:cubicBezTo>
                      <a:pt x="7" y="0"/>
                      <a:pt x="14" y="0"/>
                      <a:pt x="15" y="0"/>
                    </a:cubicBezTo>
                    <a:cubicBezTo>
                      <a:pt x="17" y="0"/>
                      <a:pt x="24" y="0"/>
                      <a:pt x="26" y="3"/>
                    </a:cubicBezTo>
                    <a:cubicBezTo>
                      <a:pt x="27" y="5"/>
                      <a:pt x="27" y="8"/>
                      <a:pt x="27" y="9"/>
                    </a:cubicBezTo>
                    <a:cubicBezTo>
                      <a:pt x="27" y="28"/>
                      <a:pt x="27" y="28"/>
                      <a:pt x="27" y="28"/>
                    </a:cubicBezTo>
                    <a:cubicBezTo>
                      <a:pt x="27" y="30"/>
                      <a:pt x="27" y="33"/>
                      <a:pt x="29" y="33"/>
                    </a:cubicBezTo>
                    <a:cubicBezTo>
                      <a:pt x="31" y="33"/>
                      <a:pt x="32" y="32"/>
                      <a:pt x="32" y="31"/>
                    </a:cubicBezTo>
                    <a:cubicBezTo>
                      <a:pt x="33" y="32"/>
                      <a:pt x="33" y="32"/>
                      <a:pt x="33" y="32"/>
                    </a:cubicBezTo>
                    <a:cubicBezTo>
                      <a:pt x="30" y="37"/>
                      <a:pt x="26" y="37"/>
                      <a:pt x="25" y="37"/>
                    </a:cubicBezTo>
                    <a:close/>
                    <a:moveTo>
                      <a:pt x="19" y="17"/>
                    </a:moveTo>
                    <a:cubicBezTo>
                      <a:pt x="16" y="18"/>
                      <a:pt x="9" y="22"/>
                      <a:pt x="9" y="28"/>
                    </a:cubicBezTo>
                    <a:cubicBezTo>
                      <a:pt x="9" y="33"/>
                      <a:pt x="13" y="33"/>
                      <a:pt x="14" y="33"/>
                    </a:cubicBezTo>
                    <a:cubicBezTo>
                      <a:pt x="16" y="33"/>
                      <a:pt x="18" y="33"/>
                      <a:pt x="19" y="31"/>
                    </a:cubicBezTo>
                    <a:lnTo>
                      <a:pt x="19" y="17"/>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7" name="îšļîḋê">
                <a:extLst>
                  <a:ext uri="{FF2B5EF4-FFF2-40B4-BE49-F238E27FC236}">
                    <a16:creationId xmlns:a16="http://schemas.microsoft.com/office/drawing/2014/main" xmlns="" id="{3DABC9A2-F413-428D-AB49-DB05087E11F2}"/>
                  </a:ext>
                </a:extLst>
              </p:cNvPr>
              <p:cNvSpPr/>
              <p:nvPr/>
            </p:nvSpPr>
            <p:spPr bwMode="auto">
              <a:xfrm>
                <a:off x="6337300" y="4114801"/>
                <a:ext cx="198437" cy="192088"/>
              </a:xfrm>
              <a:custGeom>
                <a:avLst/>
                <a:gdLst>
                  <a:gd name="T0" fmla="*/ 0 w 38"/>
                  <a:gd name="T1" fmla="*/ 33 h 35"/>
                  <a:gd name="T2" fmla="*/ 5 w 38"/>
                  <a:gd name="T3" fmla="*/ 29 h 35"/>
                  <a:gd name="T4" fmla="*/ 5 w 38"/>
                  <a:gd name="T5" fmla="*/ 7 h 35"/>
                  <a:gd name="T6" fmla="*/ 3 w 38"/>
                  <a:gd name="T7" fmla="*/ 4 h 35"/>
                  <a:gd name="T8" fmla="*/ 0 w 38"/>
                  <a:gd name="T9" fmla="*/ 4 h 35"/>
                  <a:gd name="T10" fmla="*/ 0 w 38"/>
                  <a:gd name="T11" fmla="*/ 2 h 35"/>
                  <a:gd name="T12" fmla="*/ 12 w 38"/>
                  <a:gd name="T13" fmla="*/ 0 h 35"/>
                  <a:gd name="T14" fmla="*/ 12 w 38"/>
                  <a:gd name="T15" fmla="*/ 6 h 35"/>
                  <a:gd name="T16" fmla="*/ 24 w 38"/>
                  <a:gd name="T17" fmla="*/ 0 h 35"/>
                  <a:gd name="T18" fmla="*/ 33 w 38"/>
                  <a:gd name="T19" fmla="*/ 10 h 35"/>
                  <a:gd name="T20" fmla="*/ 33 w 38"/>
                  <a:gd name="T21" fmla="*/ 29 h 35"/>
                  <a:gd name="T22" fmla="*/ 36 w 38"/>
                  <a:gd name="T23" fmla="*/ 33 h 35"/>
                  <a:gd name="T24" fmla="*/ 38 w 38"/>
                  <a:gd name="T25" fmla="*/ 33 h 35"/>
                  <a:gd name="T26" fmla="*/ 38 w 38"/>
                  <a:gd name="T27" fmla="*/ 35 h 35"/>
                  <a:gd name="T28" fmla="*/ 25 w 38"/>
                  <a:gd name="T29" fmla="*/ 35 h 35"/>
                  <a:gd name="T30" fmla="*/ 25 w 38"/>
                  <a:gd name="T31" fmla="*/ 11 h 35"/>
                  <a:gd name="T32" fmla="*/ 20 w 38"/>
                  <a:gd name="T33" fmla="*/ 4 h 35"/>
                  <a:gd name="T34" fmla="*/ 12 w 38"/>
                  <a:gd name="T35" fmla="*/ 9 h 35"/>
                  <a:gd name="T36" fmla="*/ 12 w 38"/>
                  <a:gd name="T37" fmla="*/ 29 h 35"/>
                  <a:gd name="T38" fmla="*/ 17 w 38"/>
                  <a:gd name="T39" fmla="*/ 33 h 35"/>
                  <a:gd name="T40" fmla="*/ 17 w 38"/>
                  <a:gd name="T41" fmla="*/ 35 h 35"/>
                  <a:gd name="T42" fmla="*/ 0 w 38"/>
                  <a:gd name="T43" fmla="*/ 35 h 35"/>
                  <a:gd name="T44" fmla="*/ 0 w 38"/>
                  <a:gd name="T45"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35">
                    <a:moveTo>
                      <a:pt x="0" y="33"/>
                    </a:moveTo>
                    <a:cubicBezTo>
                      <a:pt x="3" y="33"/>
                      <a:pt x="5" y="33"/>
                      <a:pt x="5" y="29"/>
                    </a:cubicBezTo>
                    <a:cubicBezTo>
                      <a:pt x="5" y="7"/>
                      <a:pt x="5" y="7"/>
                      <a:pt x="5" y="7"/>
                    </a:cubicBezTo>
                    <a:cubicBezTo>
                      <a:pt x="5" y="6"/>
                      <a:pt x="5" y="4"/>
                      <a:pt x="3" y="4"/>
                    </a:cubicBezTo>
                    <a:cubicBezTo>
                      <a:pt x="2" y="4"/>
                      <a:pt x="1" y="4"/>
                      <a:pt x="0" y="4"/>
                    </a:cubicBezTo>
                    <a:cubicBezTo>
                      <a:pt x="0" y="2"/>
                      <a:pt x="0" y="2"/>
                      <a:pt x="0" y="2"/>
                    </a:cubicBezTo>
                    <a:cubicBezTo>
                      <a:pt x="12" y="0"/>
                      <a:pt x="12" y="0"/>
                      <a:pt x="12" y="0"/>
                    </a:cubicBezTo>
                    <a:cubicBezTo>
                      <a:pt x="12" y="6"/>
                      <a:pt x="12" y="6"/>
                      <a:pt x="12" y="6"/>
                    </a:cubicBezTo>
                    <a:cubicBezTo>
                      <a:pt x="14" y="4"/>
                      <a:pt x="18" y="0"/>
                      <a:pt x="24" y="0"/>
                    </a:cubicBezTo>
                    <a:cubicBezTo>
                      <a:pt x="29" y="0"/>
                      <a:pt x="33" y="4"/>
                      <a:pt x="33" y="10"/>
                    </a:cubicBezTo>
                    <a:cubicBezTo>
                      <a:pt x="33" y="29"/>
                      <a:pt x="33" y="29"/>
                      <a:pt x="33" y="29"/>
                    </a:cubicBezTo>
                    <a:cubicBezTo>
                      <a:pt x="33" y="31"/>
                      <a:pt x="34" y="33"/>
                      <a:pt x="36" y="33"/>
                    </a:cubicBezTo>
                    <a:cubicBezTo>
                      <a:pt x="38" y="33"/>
                      <a:pt x="38" y="33"/>
                      <a:pt x="38" y="33"/>
                    </a:cubicBezTo>
                    <a:cubicBezTo>
                      <a:pt x="38" y="35"/>
                      <a:pt x="38" y="35"/>
                      <a:pt x="38" y="35"/>
                    </a:cubicBezTo>
                    <a:cubicBezTo>
                      <a:pt x="25" y="35"/>
                      <a:pt x="25" y="35"/>
                      <a:pt x="25" y="35"/>
                    </a:cubicBezTo>
                    <a:cubicBezTo>
                      <a:pt x="25" y="11"/>
                      <a:pt x="25" y="11"/>
                      <a:pt x="25" y="11"/>
                    </a:cubicBezTo>
                    <a:cubicBezTo>
                      <a:pt x="25" y="6"/>
                      <a:pt x="22" y="4"/>
                      <a:pt x="20" y="4"/>
                    </a:cubicBezTo>
                    <a:cubicBezTo>
                      <a:pt x="16" y="4"/>
                      <a:pt x="13" y="8"/>
                      <a:pt x="12" y="9"/>
                    </a:cubicBezTo>
                    <a:cubicBezTo>
                      <a:pt x="12" y="29"/>
                      <a:pt x="12" y="29"/>
                      <a:pt x="12" y="29"/>
                    </a:cubicBezTo>
                    <a:cubicBezTo>
                      <a:pt x="12" y="33"/>
                      <a:pt x="15" y="33"/>
                      <a:pt x="17" y="33"/>
                    </a:cubicBezTo>
                    <a:cubicBezTo>
                      <a:pt x="17" y="35"/>
                      <a:pt x="17" y="35"/>
                      <a:pt x="17" y="35"/>
                    </a:cubicBezTo>
                    <a:cubicBezTo>
                      <a:pt x="0" y="35"/>
                      <a:pt x="0" y="35"/>
                      <a:pt x="0" y="35"/>
                    </a:cubicBezTo>
                    <a:lnTo>
                      <a:pt x="0" y="33"/>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8" name="ïṡḻïḑe">
                <a:extLst>
                  <a:ext uri="{FF2B5EF4-FFF2-40B4-BE49-F238E27FC236}">
                    <a16:creationId xmlns:a16="http://schemas.microsoft.com/office/drawing/2014/main" xmlns="" id="{A42FE1D7-4EE1-4438-869C-970A7B13B7F4}"/>
                  </a:ext>
                </a:extLst>
              </p:cNvPr>
              <p:cNvSpPr/>
              <p:nvPr/>
            </p:nvSpPr>
            <p:spPr bwMode="auto">
              <a:xfrm>
                <a:off x="6683375" y="4022726"/>
                <a:ext cx="268287" cy="293688"/>
              </a:xfrm>
              <a:custGeom>
                <a:avLst/>
                <a:gdLst>
                  <a:gd name="T0" fmla="*/ 51 w 51"/>
                  <a:gd name="T1" fmla="*/ 2 h 54"/>
                  <a:gd name="T2" fmla="*/ 48 w 51"/>
                  <a:gd name="T3" fmla="*/ 2 h 54"/>
                  <a:gd name="T4" fmla="*/ 43 w 51"/>
                  <a:gd name="T5" fmla="*/ 8 h 54"/>
                  <a:gd name="T6" fmla="*/ 43 w 51"/>
                  <a:gd name="T7" fmla="*/ 36 h 54"/>
                  <a:gd name="T8" fmla="*/ 26 w 51"/>
                  <a:gd name="T9" fmla="*/ 54 h 54"/>
                  <a:gd name="T10" fmla="*/ 8 w 51"/>
                  <a:gd name="T11" fmla="*/ 36 h 54"/>
                  <a:gd name="T12" fmla="*/ 8 w 51"/>
                  <a:gd name="T13" fmla="*/ 7 h 54"/>
                  <a:gd name="T14" fmla="*/ 3 w 51"/>
                  <a:gd name="T15" fmla="*/ 2 h 54"/>
                  <a:gd name="T16" fmla="*/ 0 w 51"/>
                  <a:gd name="T17" fmla="*/ 2 h 54"/>
                  <a:gd name="T18" fmla="*/ 0 w 51"/>
                  <a:gd name="T19" fmla="*/ 0 h 54"/>
                  <a:gd name="T20" fmla="*/ 24 w 51"/>
                  <a:gd name="T21" fmla="*/ 0 h 54"/>
                  <a:gd name="T22" fmla="*/ 24 w 51"/>
                  <a:gd name="T23" fmla="*/ 2 h 54"/>
                  <a:gd name="T24" fmla="*/ 21 w 51"/>
                  <a:gd name="T25" fmla="*/ 2 h 54"/>
                  <a:gd name="T26" fmla="*/ 16 w 51"/>
                  <a:gd name="T27" fmla="*/ 7 h 54"/>
                  <a:gd name="T28" fmla="*/ 16 w 51"/>
                  <a:gd name="T29" fmla="*/ 35 h 54"/>
                  <a:gd name="T30" fmla="*/ 29 w 51"/>
                  <a:gd name="T31" fmla="*/ 51 h 54"/>
                  <a:gd name="T32" fmla="*/ 41 w 51"/>
                  <a:gd name="T33" fmla="*/ 37 h 54"/>
                  <a:gd name="T34" fmla="*/ 41 w 51"/>
                  <a:gd name="T35" fmla="*/ 8 h 54"/>
                  <a:gd name="T36" fmla="*/ 35 w 51"/>
                  <a:gd name="T37" fmla="*/ 2 h 54"/>
                  <a:gd name="T38" fmla="*/ 34 w 51"/>
                  <a:gd name="T39" fmla="*/ 2 h 54"/>
                  <a:gd name="T40" fmla="*/ 34 w 51"/>
                  <a:gd name="T41" fmla="*/ 0 h 54"/>
                  <a:gd name="T42" fmla="*/ 51 w 51"/>
                  <a:gd name="T43" fmla="*/ 0 h 54"/>
                  <a:gd name="T44" fmla="*/ 51 w 51"/>
                  <a:gd name="T45"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54">
                    <a:moveTo>
                      <a:pt x="51" y="2"/>
                    </a:moveTo>
                    <a:cubicBezTo>
                      <a:pt x="48" y="2"/>
                      <a:pt x="48" y="2"/>
                      <a:pt x="48" y="2"/>
                    </a:cubicBezTo>
                    <a:cubicBezTo>
                      <a:pt x="45" y="2"/>
                      <a:pt x="43" y="4"/>
                      <a:pt x="43" y="8"/>
                    </a:cubicBezTo>
                    <a:cubicBezTo>
                      <a:pt x="43" y="36"/>
                      <a:pt x="43" y="36"/>
                      <a:pt x="43" y="36"/>
                    </a:cubicBezTo>
                    <a:cubicBezTo>
                      <a:pt x="43" y="44"/>
                      <a:pt x="39" y="54"/>
                      <a:pt x="26" y="54"/>
                    </a:cubicBezTo>
                    <a:cubicBezTo>
                      <a:pt x="17" y="54"/>
                      <a:pt x="8" y="49"/>
                      <a:pt x="8" y="36"/>
                    </a:cubicBezTo>
                    <a:cubicBezTo>
                      <a:pt x="8" y="7"/>
                      <a:pt x="8" y="7"/>
                      <a:pt x="8" y="7"/>
                    </a:cubicBezTo>
                    <a:cubicBezTo>
                      <a:pt x="8" y="4"/>
                      <a:pt x="6" y="2"/>
                      <a:pt x="3" y="2"/>
                    </a:cubicBezTo>
                    <a:cubicBezTo>
                      <a:pt x="0" y="2"/>
                      <a:pt x="0" y="2"/>
                      <a:pt x="0" y="2"/>
                    </a:cubicBezTo>
                    <a:cubicBezTo>
                      <a:pt x="0" y="0"/>
                      <a:pt x="0" y="0"/>
                      <a:pt x="0" y="0"/>
                    </a:cubicBezTo>
                    <a:cubicBezTo>
                      <a:pt x="24" y="0"/>
                      <a:pt x="24" y="0"/>
                      <a:pt x="24" y="0"/>
                    </a:cubicBezTo>
                    <a:cubicBezTo>
                      <a:pt x="24" y="2"/>
                      <a:pt x="24" y="2"/>
                      <a:pt x="24" y="2"/>
                    </a:cubicBezTo>
                    <a:cubicBezTo>
                      <a:pt x="21" y="2"/>
                      <a:pt x="21" y="2"/>
                      <a:pt x="21" y="2"/>
                    </a:cubicBezTo>
                    <a:cubicBezTo>
                      <a:pt x="17" y="2"/>
                      <a:pt x="16" y="4"/>
                      <a:pt x="16" y="7"/>
                    </a:cubicBezTo>
                    <a:cubicBezTo>
                      <a:pt x="16" y="35"/>
                      <a:pt x="16" y="35"/>
                      <a:pt x="16" y="35"/>
                    </a:cubicBezTo>
                    <a:cubicBezTo>
                      <a:pt x="16" y="46"/>
                      <a:pt x="22" y="51"/>
                      <a:pt x="29" y="51"/>
                    </a:cubicBezTo>
                    <a:cubicBezTo>
                      <a:pt x="36" y="51"/>
                      <a:pt x="41" y="45"/>
                      <a:pt x="41" y="37"/>
                    </a:cubicBezTo>
                    <a:cubicBezTo>
                      <a:pt x="41" y="8"/>
                      <a:pt x="41" y="8"/>
                      <a:pt x="41" y="8"/>
                    </a:cubicBezTo>
                    <a:cubicBezTo>
                      <a:pt x="41" y="5"/>
                      <a:pt x="39" y="2"/>
                      <a:pt x="35" y="2"/>
                    </a:cubicBezTo>
                    <a:cubicBezTo>
                      <a:pt x="34" y="2"/>
                      <a:pt x="34" y="2"/>
                      <a:pt x="34" y="2"/>
                    </a:cubicBezTo>
                    <a:cubicBezTo>
                      <a:pt x="34" y="0"/>
                      <a:pt x="34" y="0"/>
                      <a:pt x="34" y="0"/>
                    </a:cubicBezTo>
                    <a:cubicBezTo>
                      <a:pt x="51" y="0"/>
                      <a:pt x="51" y="0"/>
                      <a:pt x="51" y="0"/>
                    </a:cubicBezTo>
                    <a:lnTo>
                      <a:pt x="51" y="2"/>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9" name="íS1ïḑé">
                <a:extLst>
                  <a:ext uri="{FF2B5EF4-FFF2-40B4-BE49-F238E27FC236}">
                    <a16:creationId xmlns:a16="http://schemas.microsoft.com/office/drawing/2014/main" xmlns="" id="{2456EBB2-6F40-4378-89CE-A761522E64E2}"/>
                  </a:ext>
                </a:extLst>
              </p:cNvPr>
              <p:cNvSpPr/>
              <p:nvPr/>
            </p:nvSpPr>
            <p:spPr bwMode="auto">
              <a:xfrm>
                <a:off x="6967538" y="4114801"/>
                <a:ext cx="200025" cy="192088"/>
              </a:xfrm>
              <a:custGeom>
                <a:avLst/>
                <a:gdLst>
                  <a:gd name="T0" fmla="*/ 1 w 38"/>
                  <a:gd name="T1" fmla="*/ 33 h 35"/>
                  <a:gd name="T2" fmla="*/ 5 w 38"/>
                  <a:gd name="T3" fmla="*/ 29 h 35"/>
                  <a:gd name="T4" fmla="*/ 5 w 38"/>
                  <a:gd name="T5" fmla="*/ 7 h 35"/>
                  <a:gd name="T6" fmla="*/ 3 w 38"/>
                  <a:gd name="T7" fmla="*/ 4 h 35"/>
                  <a:gd name="T8" fmla="*/ 1 w 38"/>
                  <a:gd name="T9" fmla="*/ 4 h 35"/>
                  <a:gd name="T10" fmla="*/ 0 w 38"/>
                  <a:gd name="T11" fmla="*/ 2 h 35"/>
                  <a:gd name="T12" fmla="*/ 13 w 38"/>
                  <a:gd name="T13" fmla="*/ 0 h 35"/>
                  <a:gd name="T14" fmla="*/ 13 w 38"/>
                  <a:gd name="T15" fmla="*/ 6 h 35"/>
                  <a:gd name="T16" fmla="*/ 24 w 38"/>
                  <a:gd name="T17" fmla="*/ 0 h 35"/>
                  <a:gd name="T18" fmla="*/ 33 w 38"/>
                  <a:gd name="T19" fmla="*/ 10 h 35"/>
                  <a:gd name="T20" fmla="*/ 33 w 38"/>
                  <a:gd name="T21" fmla="*/ 29 h 35"/>
                  <a:gd name="T22" fmla="*/ 36 w 38"/>
                  <a:gd name="T23" fmla="*/ 33 h 35"/>
                  <a:gd name="T24" fmla="*/ 38 w 38"/>
                  <a:gd name="T25" fmla="*/ 33 h 35"/>
                  <a:gd name="T26" fmla="*/ 38 w 38"/>
                  <a:gd name="T27" fmla="*/ 35 h 35"/>
                  <a:gd name="T28" fmla="*/ 26 w 38"/>
                  <a:gd name="T29" fmla="*/ 35 h 35"/>
                  <a:gd name="T30" fmla="*/ 26 w 38"/>
                  <a:gd name="T31" fmla="*/ 11 h 35"/>
                  <a:gd name="T32" fmla="*/ 20 w 38"/>
                  <a:gd name="T33" fmla="*/ 4 h 35"/>
                  <a:gd name="T34" fmla="*/ 13 w 38"/>
                  <a:gd name="T35" fmla="*/ 9 h 35"/>
                  <a:gd name="T36" fmla="*/ 13 w 38"/>
                  <a:gd name="T37" fmla="*/ 29 h 35"/>
                  <a:gd name="T38" fmla="*/ 18 w 38"/>
                  <a:gd name="T39" fmla="*/ 33 h 35"/>
                  <a:gd name="T40" fmla="*/ 18 w 38"/>
                  <a:gd name="T41" fmla="*/ 35 h 35"/>
                  <a:gd name="T42" fmla="*/ 1 w 38"/>
                  <a:gd name="T43" fmla="*/ 35 h 35"/>
                  <a:gd name="T44" fmla="*/ 1 w 38"/>
                  <a:gd name="T45"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35">
                    <a:moveTo>
                      <a:pt x="1" y="33"/>
                    </a:moveTo>
                    <a:cubicBezTo>
                      <a:pt x="3" y="33"/>
                      <a:pt x="5" y="33"/>
                      <a:pt x="5" y="29"/>
                    </a:cubicBezTo>
                    <a:cubicBezTo>
                      <a:pt x="5" y="7"/>
                      <a:pt x="5" y="7"/>
                      <a:pt x="5" y="7"/>
                    </a:cubicBezTo>
                    <a:cubicBezTo>
                      <a:pt x="5" y="6"/>
                      <a:pt x="5" y="4"/>
                      <a:pt x="3" y="4"/>
                    </a:cubicBezTo>
                    <a:cubicBezTo>
                      <a:pt x="2" y="4"/>
                      <a:pt x="1" y="4"/>
                      <a:pt x="1" y="4"/>
                    </a:cubicBezTo>
                    <a:cubicBezTo>
                      <a:pt x="0" y="2"/>
                      <a:pt x="0" y="2"/>
                      <a:pt x="0" y="2"/>
                    </a:cubicBezTo>
                    <a:cubicBezTo>
                      <a:pt x="13" y="0"/>
                      <a:pt x="13" y="0"/>
                      <a:pt x="13" y="0"/>
                    </a:cubicBezTo>
                    <a:cubicBezTo>
                      <a:pt x="13" y="6"/>
                      <a:pt x="13" y="6"/>
                      <a:pt x="13" y="6"/>
                    </a:cubicBezTo>
                    <a:cubicBezTo>
                      <a:pt x="15" y="4"/>
                      <a:pt x="19" y="0"/>
                      <a:pt x="24" y="0"/>
                    </a:cubicBezTo>
                    <a:cubicBezTo>
                      <a:pt x="29" y="0"/>
                      <a:pt x="33" y="4"/>
                      <a:pt x="33" y="10"/>
                    </a:cubicBezTo>
                    <a:cubicBezTo>
                      <a:pt x="33" y="29"/>
                      <a:pt x="33" y="29"/>
                      <a:pt x="33" y="29"/>
                    </a:cubicBezTo>
                    <a:cubicBezTo>
                      <a:pt x="33" y="31"/>
                      <a:pt x="34" y="33"/>
                      <a:pt x="36" y="33"/>
                    </a:cubicBezTo>
                    <a:cubicBezTo>
                      <a:pt x="38" y="33"/>
                      <a:pt x="38" y="33"/>
                      <a:pt x="38" y="33"/>
                    </a:cubicBezTo>
                    <a:cubicBezTo>
                      <a:pt x="38" y="35"/>
                      <a:pt x="38" y="35"/>
                      <a:pt x="38" y="35"/>
                    </a:cubicBezTo>
                    <a:cubicBezTo>
                      <a:pt x="26" y="35"/>
                      <a:pt x="26" y="35"/>
                      <a:pt x="26" y="35"/>
                    </a:cubicBezTo>
                    <a:cubicBezTo>
                      <a:pt x="26" y="11"/>
                      <a:pt x="26" y="11"/>
                      <a:pt x="26" y="11"/>
                    </a:cubicBezTo>
                    <a:cubicBezTo>
                      <a:pt x="26" y="6"/>
                      <a:pt x="22" y="4"/>
                      <a:pt x="20" y="4"/>
                    </a:cubicBezTo>
                    <a:cubicBezTo>
                      <a:pt x="17" y="4"/>
                      <a:pt x="14" y="8"/>
                      <a:pt x="13" y="9"/>
                    </a:cubicBezTo>
                    <a:cubicBezTo>
                      <a:pt x="13" y="29"/>
                      <a:pt x="13" y="29"/>
                      <a:pt x="13" y="29"/>
                    </a:cubicBezTo>
                    <a:cubicBezTo>
                      <a:pt x="13" y="33"/>
                      <a:pt x="16" y="33"/>
                      <a:pt x="18" y="33"/>
                    </a:cubicBezTo>
                    <a:cubicBezTo>
                      <a:pt x="18" y="35"/>
                      <a:pt x="18" y="35"/>
                      <a:pt x="18" y="35"/>
                    </a:cubicBezTo>
                    <a:cubicBezTo>
                      <a:pt x="1" y="35"/>
                      <a:pt x="1" y="35"/>
                      <a:pt x="1" y="35"/>
                    </a:cubicBezTo>
                    <a:lnTo>
                      <a:pt x="1" y="33"/>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0" name="ï$ḻîḍe">
                <a:extLst>
                  <a:ext uri="{FF2B5EF4-FFF2-40B4-BE49-F238E27FC236}">
                    <a16:creationId xmlns:a16="http://schemas.microsoft.com/office/drawing/2014/main" xmlns="" id="{479AB172-8F1E-48FD-9387-36765BA8576F}"/>
                  </a:ext>
                </a:extLst>
              </p:cNvPr>
              <p:cNvSpPr/>
              <p:nvPr/>
            </p:nvSpPr>
            <p:spPr bwMode="auto">
              <a:xfrm>
                <a:off x="7188200" y="4016376"/>
                <a:ext cx="100012" cy="290513"/>
              </a:xfrm>
              <a:custGeom>
                <a:avLst/>
                <a:gdLst>
                  <a:gd name="T0" fmla="*/ 0 w 19"/>
                  <a:gd name="T1" fmla="*/ 51 h 53"/>
                  <a:gd name="T2" fmla="*/ 2 w 19"/>
                  <a:gd name="T3" fmla="*/ 51 h 53"/>
                  <a:gd name="T4" fmla="*/ 6 w 19"/>
                  <a:gd name="T5" fmla="*/ 47 h 53"/>
                  <a:gd name="T6" fmla="*/ 6 w 19"/>
                  <a:gd name="T7" fmla="*/ 26 h 53"/>
                  <a:gd name="T8" fmla="*/ 3 w 19"/>
                  <a:gd name="T9" fmla="*/ 22 h 53"/>
                  <a:gd name="T10" fmla="*/ 1 w 19"/>
                  <a:gd name="T11" fmla="*/ 23 h 53"/>
                  <a:gd name="T12" fmla="*/ 0 w 19"/>
                  <a:gd name="T13" fmla="*/ 21 h 53"/>
                  <a:gd name="T14" fmla="*/ 13 w 19"/>
                  <a:gd name="T15" fmla="*/ 18 h 53"/>
                  <a:gd name="T16" fmla="*/ 13 w 19"/>
                  <a:gd name="T17" fmla="*/ 47 h 53"/>
                  <a:gd name="T18" fmla="*/ 17 w 19"/>
                  <a:gd name="T19" fmla="*/ 51 h 53"/>
                  <a:gd name="T20" fmla="*/ 19 w 19"/>
                  <a:gd name="T21" fmla="*/ 51 h 53"/>
                  <a:gd name="T22" fmla="*/ 19 w 19"/>
                  <a:gd name="T23" fmla="*/ 53 h 53"/>
                  <a:gd name="T24" fmla="*/ 0 w 19"/>
                  <a:gd name="T25" fmla="*/ 53 h 53"/>
                  <a:gd name="T26" fmla="*/ 0 w 19"/>
                  <a:gd name="T27" fmla="*/ 51 h 53"/>
                  <a:gd name="T28" fmla="*/ 15 w 19"/>
                  <a:gd name="T29" fmla="*/ 5 h 53"/>
                  <a:gd name="T30" fmla="*/ 9 w 19"/>
                  <a:gd name="T31" fmla="*/ 10 h 53"/>
                  <a:gd name="T32" fmla="*/ 4 w 19"/>
                  <a:gd name="T33" fmla="*/ 5 h 53"/>
                  <a:gd name="T34" fmla="*/ 9 w 19"/>
                  <a:gd name="T35" fmla="*/ 0 h 53"/>
                  <a:gd name="T36" fmla="*/ 15 w 19"/>
                  <a:gd name="T37"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53">
                    <a:moveTo>
                      <a:pt x="0" y="51"/>
                    </a:moveTo>
                    <a:cubicBezTo>
                      <a:pt x="2" y="51"/>
                      <a:pt x="2" y="51"/>
                      <a:pt x="2" y="51"/>
                    </a:cubicBezTo>
                    <a:cubicBezTo>
                      <a:pt x="4" y="51"/>
                      <a:pt x="6" y="49"/>
                      <a:pt x="6" y="47"/>
                    </a:cubicBezTo>
                    <a:cubicBezTo>
                      <a:pt x="6" y="26"/>
                      <a:pt x="6" y="26"/>
                      <a:pt x="6" y="26"/>
                    </a:cubicBezTo>
                    <a:cubicBezTo>
                      <a:pt x="6" y="24"/>
                      <a:pt x="5" y="22"/>
                      <a:pt x="3" y="22"/>
                    </a:cubicBezTo>
                    <a:cubicBezTo>
                      <a:pt x="3" y="22"/>
                      <a:pt x="2" y="22"/>
                      <a:pt x="1" y="23"/>
                    </a:cubicBezTo>
                    <a:cubicBezTo>
                      <a:pt x="0" y="21"/>
                      <a:pt x="0" y="21"/>
                      <a:pt x="0" y="21"/>
                    </a:cubicBezTo>
                    <a:cubicBezTo>
                      <a:pt x="13" y="18"/>
                      <a:pt x="13" y="18"/>
                      <a:pt x="13" y="18"/>
                    </a:cubicBezTo>
                    <a:cubicBezTo>
                      <a:pt x="13" y="47"/>
                      <a:pt x="13" y="47"/>
                      <a:pt x="13" y="47"/>
                    </a:cubicBezTo>
                    <a:cubicBezTo>
                      <a:pt x="13" y="50"/>
                      <a:pt x="14" y="51"/>
                      <a:pt x="17" y="51"/>
                    </a:cubicBezTo>
                    <a:cubicBezTo>
                      <a:pt x="19" y="51"/>
                      <a:pt x="19" y="51"/>
                      <a:pt x="19" y="51"/>
                    </a:cubicBezTo>
                    <a:cubicBezTo>
                      <a:pt x="19" y="53"/>
                      <a:pt x="19" y="53"/>
                      <a:pt x="19" y="53"/>
                    </a:cubicBezTo>
                    <a:cubicBezTo>
                      <a:pt x="0" y="53"/>
                      <a:pt x="0" y="53"/>
                      <a:pt x="0" y="53"/>
                    </a:cubicBezTo>
                    <a:lnTo>
                      <a:pt x="0" y="51"/>
                    </a:lnTo>
                    <a:close/>
                    <a:moveTo>
                      <a:pt x="15" y="5"/>
                    </a:moveTo>
                    <a:cubicBezTo>
                      <a:pt x="15" y="7"/>
                      <a:pt x="12" y="10"/>
                      <a:pt x="9" y="10"/>
                    </a:cubicBezTo>
                    <a:cubicBezTo>
                      <a:pt x="7" y="10"/>
                      <a:pt x="4" y="7"/>
                      <a:pt x="4" y="5"/>
                    </a:cubicBezTo>
                    <a:cubicBezTo>
                      <a:pt x="4" y="2"/>
                      <a:pt x="7" y="0"/>
                      <a:pt x="9" y="0"/>
                    </a:cubicBezTo>
                    <a:cubicBezTo>
                      <a:pt x="12" y="0"/>
                      <a:pt x="15" y="2"/>
                      <a:pt x="15" y="5"/>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1" name="ïṣ1íḍè">
                <a:extLst>
                  <a:ext uri="{FF2B5EF4-FFF2-40B4-BE49-F238E27FC236}">
                    <a16:creationId xmlns:a16="http://schemas.microsoft.com/office/drawing/2014/main" xmlns="" id="{17ABACE7-B8FF-4264-AD3A-700F886B72EB}"/>
                  </a:ext>
                </a:extLst>
              </p:cNvPr>
              <p:cNvSpPr/>
              <p:nvPr/>
            </p:nvSpPr>
            <p:spPr bwMode="auto">
              <a:xfrm>
                <a:off x="7308850" y="4119564"/>
                <a:ext cx="195262" cy="196850"/>
              </a:xfrm>
              <a:custGeom>
                <a:avLst/>
                <a:gdLst>
                  <a:gd name="T0" fmla="*/ 36 w 37"/>
                  <a:gd name="T1" fmla="*/ 3 h 36"/>
                  <a:gd name="T2" fmla="*/ 31 w 37"/>
                  <a:gd name="T3" fmla="*/ 6 h 36"/>
                  <a:gd name="T4" fmla="*/ 20 w 37"/>
                  <a:gd name="T5" fmla="*/ 36 h 36"/>
                  <a:gd name="T6" fmla="*/ 18 w 37"/>
                  <a:gd name="T7" fmla="*/ 36 h 36"/>
                  <a:gd name="T8" fmla="*/ 5 w 37"/>
                  <a:gd name="T9" fmla="*/ 7 h 36"/>
                  <a:gd name="T10" fmla="*/ 0 w 37"/>
                  <a:gd name="T11" fmla="*/ 3 h 36"/>
                  <a:gd name="T12" fmla="*/ 0 w 37"/>
                  <a:gd name="T13" fmla="*/ 0 h 36"/>
                  <a:gd name="T14" fmla="*/ 16 w 37"/>
                  <a:gd name="T15" fmla="*/ 0 h 36"/>
                  <a:gd name="T16" fmla="*/ 16 w 37"/>
                  <a:gd name="T17" fmla="*/ 3 h 36"/>
                  <a:gd name="T18" fmla="*/ 15 w 37"/>
                  <a:gd name="T19" fmla="*/ 3 h 36"/>
                  <a:gd name="T20" fmla="*/ 13 w 37"/>
                  <a:gd name="T21" fmla="*/ 5 h 36"/>
                  <a:gd name="T22" fmla="*/ 13 w 37"/>
                  <a:gd name="T23" fmla="*/ 7 h 36"/>
                  <a:gd name="T24" fmla="*/ 21 w 37"/>
                  <a:gd name="T25" fmla="*/ 25 h 36"/>
                  <a:gd name="T26" fmla="*/ 29 w 37"/>
                  <a:gd name="T27" fmla="*/ 6 h 36"/>
                  <a:gd name="T28" fmla="*/ 29 w 37"/>
                  <a:gd name="T29" fmla="*/ 5 h 36"/>
                  <a:gd name="T30" fmla="*/ 27 w 37"/>
                  <a:gd name="T31" fmla="*/ 3 h 36"/>
                  <a:gd name="T32" fmla="*/ 24 w 37"/>
                  <a:gd name="T33" fmla="*/ 3 h 36"/>
                  <a:gd name="T34" fmla="*/ 24 w 37"/>
                  <a:gd name="T35" fmla="*/ 0 h 36"/>
                  <a:gd name="T36" fmla="*/ 37 w 37"/>
                  <a:gd name="T37" fmla="*/ 0 h 36"/>
                  <a:gd name="T38" fmla="*/ 37 w 37"/>
                  <a:gd name="T39" fmla="*/ 3 h 36"/>
                  <a:gd name="T40" fmla="*/ 36 w 37"/>
                  <a:gd name="T41"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36">
                    <a:moveTo>
                      <a:pt x="36" y="3"/>
                    </a:moveTo>
                    <a:cubicBezTo>
                      <a:pt x="33" y="3"/>
                      <a:pt x="32" y="5"/>
                      <a:pt x="31" y="6"/>
                    </a:cubicBezTo>
                    <a:cubicBezTo>
                      <a:pt x="20" y="36"/>
                      <a:pt x="20" y="36"/>
                      <a:pt x="20" y="36"/>
                    </a:cubicBezTo>
                    <a:cubicBezTo>
                      <a:pt x="18" y="36"/>
                      <a:pt x="18" y="36"/>
                      <a:pt x="18" y="36"/>
                    </a:cubicBezTo>
                    <a:cubicBezTo>
                      <a:pt x="5" y="7"/>
                      <a:pt x="5" y="7"/>
                      <a:pt x="5" y="7"/>
                    </a:cubicBezTo>
                    <a:cubicBezTo>
                      <a:pt x="3" y="3"/>
                      <a:pt x="2" y="3"/>
                      <a:pt x="0" y="3"/>
                    </a:cubicBezTo>
                    <a:cubicBezTo>
                      <a:pt x="0" y="0"/>
                      <a:pt x="0" y="0"/>
                      <a:pt x="0" y="0"/>
                    </a:cubicBezTo>
                    <a:cubicBezTo>
                      <a:pt x="16" y="0"/>
                      <a:pt x="16" y="0"/>
                      <a:pt x="16" y="0"/>
                    </a:cubicBezTo>
                    <a:cubicBezTo>
                      <a:pt x="16" y="3"/>
                      <a:pt x="16" y="3"/>
                      <a:pt x="16" y="3"/>
                    </a:cubicBezTo>
                    <a:cubicBezTo>
                      <a:pt x="15" y="3"/>
                      <a:pt x="15" y="3"/>
                      <a:pt x="15" y="3"/>
                    </a:cubicBezTo>
                    <a:cubicBezTo>
                      <a:pt x="14" y="3"/>
                      <a:pt x="13" y="3"/>
                      <a:pt x="13" y="5"/>
                    </a:cubicBezTo>
                    <a:cubicBezTo>
                      <a:pt x="13" y="6"/>
                      <a:pt x="13" y="7"/>
                      <a:pt x="13" y="7"/>
                    </a:cubicBezTo>
                    <a:cubicBezTo>
                      <a:pt x="21" y="25"/>
                      <a:pt x="21" y="25"/>
                      <a:pt x="21" y="25"/>
                    </a:cubicBezTo>
                    <a:cubicBezTo>
                      <a:pt x="29" y="6"/>
                      <a:pt x="29" y="6"/>
                      <a:pt x="29" y="6"/>
                    </a:cubicBezTo>
                    <a:cubicBezTo>
                      <a:pt x="29" y="6"/>
                      <a:pt x="29" y="5"/>
                      <a:pt x="29" y="5"/>
                    </a:cubicBezTo>
                    <a:cubicBezTo>
                      <a:pt x="29" y="4"/>
                      <a:pt x="29" y="3"/>
                      <a:pt x="27" y="3"/>
                    </a:cubicBezTo>
                    <a:cubicBezTo>
                      <a:pt x="24" y="3"/>
                      <a:pt x="24" y="3"/>
                      <a:pt x="24" y="3"/>
                    </a:cubicBezTo>
                    <a:cubicBezTo>
                      <a:pt x="24" y="0"/>
                      <a:pt x="24" y="0"/>
                      <a:pt x="24" y="0"/>
                    </a:cubicBezTo>
                    <a:cubicBezTo>
                      <a:pt x="37" y="0"/>
                      <a:pt x="37" y="0"/>
                      <a:pt x="37" y="0"/>
                    </a:cubicBezTo>
                    <a:cubicBezTo>
                      <a:pt x="37" y="3"/>
                      <a:pt x="37" y="3"/>
                      <a:pt x="37" y="3"/>
                    </a:cubicBezTo>
                    <a:lnTo>
                      <a:pt x="36" y="3"/>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2" name="íśliḍè">
                <a:extLst>
                  <a:ext uri="{FF2B5EF4-FFF2-40B4-BE49-F238E27FC236}">
                    <a16:creationId xmlns:a16="http://schemas.microsoft.com/office/drawing/2014/main" xmlns="" id="{3FEBB37E-1609-4E62-83EF-1F8DC2D27A9A}"/>
                  </a:ext>
                </a:extLst>
              </p:cNvPr>
              <p:cNvSpPr/>
              <p:nvPr/>
            </p:nvSpPr>
            <p:spPr bwMode="auto">
              <a:xfrm>
                <a:off x="7529513" y="4114801"/>
                <a:ext cx="163512" cy="201613"/>
              </a:xfrm>
              <a:custGeom>
                <a:avLst/>
                <a:gdLst>
                  <a:gd name="T0" fmla="*/ 16 w 31"/>
                  <a:gd name="T1" fmla="*/ 37 h 37"/>
                  <a:gd name="T2" fmla="*/ 0 w 31"/>
                  <a:gd name="T3" fmla="*/ 19 h 37"/>
                  <a:gd name="T4" fmla="*/ 16 w 31"/>
                  <a:gd name="T5" fmla="*/ 0 h 37"/>
                  <a:gd name="T6" fmla="*/ 24 w 31"/>
                  <a:gd name="T7" fmla="*/ 4 h 37"/>
                  <a:gd name="T8" fmla="*/ 30 w 31"/>
                  <a:gd name="T9" fmla="*/ 16 h 37"/>
                  <a:gd name="T10" fmla="*/ 8 w 31"/>
                  <a:gd name="T11" fmla="*/ 16 h 37"/>
                  <a:gd name="T12" fmla="*/ 18 w 31"/>
                  <a:gd name="T13" fmla="*/ 33 h 37"/>
                  <a:gd name="T14" fmla="*/ 29 w 31"/>
                  <a:gd name="T15" fmla="*/ 26 h 37"/>
                  <a:gd name="T16" fmla="*/ 31 w 31"/>
                  <a:gd name="T17" fmla="*/ 27 h 37"/>
                  <a:gd name="T18" fmla="*/ 16 w 31"/>
                  <a:gd name="T19" fmla="*/ 37 h 37"/>
                  <a:gd name="T20" fmla="*/ 16 w 31"/>
                  <a:gd name="T21" fmla="*/ 2 h 37"/>
                  <a:gd name="T22" fmla="*/ 8 w 31"/>
                  <a:gd name="T23" fmla="*/ 14 h 37"/>
                  <a:gd name="T24" fmla="*/ 22 w 31"/>
                  <a:gd name="T25" fmla="*/ 14 h 37"/>
                  <a:gd name="T26" fmla="*/ 16 w 31"/>
                  <a:gd name="T27"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37">
                    <a:moveTo>
                      <a:pt x="16" y="37"/>
                    </a:moveTo>
                    <a:cubicBezTo>
                      <a:pt x="7" y="37"/>
                      <a:pt x="0" y="30"/>
                      <a:pt x="0" y="19"/>
                    </a:cubicBezTo>
                    <a:cubicBezTo>
                      <a:pt x="0" y="8"/>
                      <a:pt x="7" y="0"/>
                      <a:pt x="16" y="0"/>
                    </a:cubicBezTo>
                    <a:cubicBezTo>
                      <a:pt x="20" y="0"/>
                      <a:pt x="23" y="2"/>
                      <a:pt x="24" y="4"/>
                    </a:cubicBezTo>
                    <a:cubicBezTo>
                      <a:pt x="29" y="9"/>
                      <a:pt x="29" y="14"/>
                      <a:pt x="30" y="16"/>
                    </a:cubicBezTo>
                    <a:cubicBezTo>
                      <a:pt x="8" y="16"/>
                      <a:pt x="8" y="16"/>
                      <a:pt x="8" y="16"/>
                    </a:cubicBezTo>
                    <a:cubicBezTo>
                      <a:pt x="7" y="29"/>
                      <a:pt x="13" y="33"/>
                      <a:pt x="18" y="33"/>
                    </a:cubicBezTo>
                    <a:cubicBezTo>
                      <a:pt x="23" y="33"/>
                      <a:pt x="27" y="28"/>
                      <a:pt x="29" y="26"/>
                    </a:cubicBezTo>
                    <a:cubicBezTo>
                      <a:pt x="31" y="27"/>
                      <a:pt x="31" y="27"/>
                      <a:pt x="31" y="27"/>
                    </a:cubicBezTo>
                    <a:cubicBezTo>
                      <a:pt x="29" y="30"/>
                      <a:pt x="25" y="37"/>
                      <a:pt x="16" y="37"/>
                    </a:cubicBezTo>
                    <a:close/>
                    <a:moveTo>
                      <a:pt x="16" y="2"/>
                    </a:moveTo>
                    <a:cubicBezTo>
                      <a:pt x="9" y="2"/>
                      <a:pt x="8" y="11"/>
                      <a:pt x="8" y="14"/>
                    </a:cubicBezTo>
                    <a:cubicBezTo>
                      <a:pt x="22" y="14"/>
                      <a:pt x="22" y="14"/>
                      <a:pt x="22" y="14"/>
                    </a:cubicBezTo>
                    <a:cubicBezTo>
                      <a:pt x="22" y="10"/>
                      <a:pt x="21" y="2"/>
                      <a:pt x="16" y="2"/>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3" name="íšļiḓè">
                <a:extLst>
                  <a:ext uri="{FF2B5EF4-FFF2-40B4-BE49-F238E27FC236}">
                    <a16:creationId xmlns:a16="http://schemas.microsoft.com/office/drawing/2014/main" xmlns="" id="{9EEED9AE-BCE9-4B17-8852-2C84BDAB4D97}"/>
                  </a:ext>
                </a:extLst>
              </p:cNvPr>
              <p:cNvSpPr/>
              <p:nvPr/>
            </p:nvSpPr>
            <p:spPr bwMode="auto">
              <a:xfrm>
                <a:off x="7713663" y="4114801"/>
                <a:ext cx="173037" cy="192088"/>
              </a:xfrm>
              <a:custGeom>
                <a:avLst/>
                <a:gdLst>
                  <a:gd name="T0" fmla="*/ 14 w 33"/>
                  <a:gd name="T1" fmla="*/ 7 h 35"/>
                  <a:gd name="T2" fmla="*/ 26 w 33"/>
                  <a:gd name="T3" fmla="*/ 0 h 35"/>
                  <a:gd name="T4" fmla="*/ 33 w 33"/>
                  <a:gd name="T5" fmla="*/ 5 h 35"/>
                  <a:gd name="T6" fmla="*/ 28 w 33"/>
                  <a:gd name="T7" fmla="*/ 11 h 35"/>
                  <a:gd name="T8" fmla="*/ 23 w 33"/>
                  <a:gd name="T9" fmla="*/ 6 h 35"/>
                  <a:gd name="T10" fmla="*/ 22 w 33"/>
                  <a:gd name="T11" fmla="*/ 5 h 35"/>
                  <a:gd name="T12" fmla="*/ 14 w 33"/>
                  <a:gd name="T13" fmla="*/ 14 h 35"/>
                  <a:gd name="T14" fmla="*/ 14 w 33"/>
                  <a:gd name="T15" fmla="*/ 28 h 35"/>
                  <a:gd name="T16" fmla="*/ 19 w 33"/>
                  <a:gd name="T17" fmla="*/ 33 h 35"/>
                  <a:gd name="T18" fmla="*/ 21 w 33"/>
                  <a:gd name="T19" fmla="*/ 33 h 35"/>
                  <a:gd name="T20" fmla="*/ 21 w 33"/>
                  <a:gd name="T21" fmla="*/ 35 h 35"/>
                  <a:gd name="T22" fmla="*/ 0 w 33"/>
                  <a:gd name="T23" fmla="*/ 35 h 35"/>
                  <a:gd name="T24" fmla="*/ 0 w 33"/>
                  <a:gd name="T25" fmla="*/ 33 h 35"/>
                  <a:gd name="T26" fmla="*/ 1 w 33"/>
                  <a:gd name="T27" fmla="*/ 33 h 35"/>
                  <a:gd name="T28" fmla="*/ 7 w 33"/>
                  <a:gd name="T29" fmla="*/ 28 h 35"/>
                  <a:gd name="T30" fmla="*/ 7 w 33"/>
                  <a:gd name="T31" fmla="*/ 8 h 35"/>
                  <a:gd name="T32" fmla="*/ 4 w 33"/>
                  <a:gd name="T33" fmla="*/ 5 h 35"/>
                  <a:gd name="T34" fmla="*/ 1 w 33"/>
                  <a:gd name="T35" fmla="*/ 5 h 35"/>
                  <a:gd name="T36" fmla="*/ 0 w 33"/>
                  <a:gd name="T37" fmla="*/ 4 h 35"/>
                  <a:gd name="T38" fmla="*/ 14 w 33"/>
                  <a:gd name="T39" fmla="*/ 0 h 35"/>
                  <a:gd name="T40" fmla="*/ 14 w 33"/>
                  <a:gd name="T41"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5">
                    <a:moveTo>
                      <a:pt x="14" y="7"/>
                    </a:moveTo>
                    <a:cubicBezTo>
                      <a:pt x="16" y="4"/>
                      <a:pt x="19" y="0"/>
                      <a:pt x="26" y="0"/>
                    </a:cubicBezTo>
                    <a:cubicBezTo>
                      <a:pt x="31" y="0"/>
                      <a:pt x="33" y="2"/>
                      <a:pt x="33" y="5"/>
                    </a:cubicBezTo>
                    <a:cubicBezTo>
                      <a:pt x="33" y="8"/>
                      <a:pt x="31" y="11"/>
                      <a:pt x="28" y="11"/>
                    </a:cubicBezTo>
                    <a:cubicBezTo>
                      <a:pt x="25" y="11"/>
                      <a:pt x="23" y="9"/>
                      <a:pt x="23" y="6"/>
                    </a:cubicBezTo>
                    <a:cubicBezTo>
                      <a:pt x="23" y="5"/>
                      <a:pt x="23" y="5"/>
                      <a:pt x="22" y="5"/>
                    </a:cubicBezTo>
                    <a:cubicBezTo>
                      <a:pt x="17" y="5"/>
                      <a:pt x="15" y="12"/>
                      <a:pt x="14" y="14"/>
                    </a:cubicBezTo>
                    <a:cubicBezTo>
                      <a:pt x="14" y="28"/>
                      <a:pt x="14" y="28"/>
                      <a:pt x="14" y="28"/>
                    </a:cubicBezTo>
                    <a:cubicBezTo>
                      <a:pt x="14" y="32"/>
                      <a:pt x="16" y="33"/>
                      <a:pt x="19" y="33"/>
                    </a:cubicBezTo>
                    <a:cubicBezTo>
                      <a:pt x="21" y="33"/>
                      <a:pt x="21" y="33"/>
                      <a:pt x="21" y="33"/>
                    </a:cubicBezTo>
                    <a:cubicBezTo>
                      <a:pt x="21" y="35"/>
                      <a:pt x="21" y="35"/>
                      <a:pt x="21" y="35"/>
                    </a:cubicBezTo>
                    <a:cubicBezTo>
                      <a:pt x="0" y="35"/>
                      <a:pt x="0" y="35"/>
                      <a:pt x="0" y="35"/>
                    </a:cubicBezTo>
                    <a:cubicBezTo>
                      <a:pt x="0" y="33"/>
                      <a:pt x="0" y="33"/>
                      <a:pt x="0" y="33"/>
                    </a:cubicBezTo>
                    <a:cubicBezTo>
                      <a:pt x="1" y="33"/>
                      <a:pt x="1" y="33"/>
                      <a:pt x="1" y="33"/>
                    </a:cubicBezTo>
                    <a:cubicBezTo>
                      <a:pt x="5" y="33"/>
                      <a:pt x="7" y="32"/>
                      <a:pt x="7" y="28"/>
                    </a:cubicBezTo>
                    <a:cubicBezTo>
                      <a:pt x="7" y="8"/>
                      <a:pt x="7" y="8"/>
                      <a:pt x="7" y="8"/>
                    </a:cubicBezTo>
                    <a:cubicBezTo>
                      <a:pt x="7" y="5"/>
                      <a:pt x="5" y="5"/>
                      <a:pt x="4" y="5"/>
                    </a:cubicBezTo>
                    <a:cubicBezTo>
                      <a:pt x="2" y="5"/>
                      <a:pt x="1" y="5"/>
                      <a:pt x="1" y="5"/>
                    </a:cubicBezTo>
                    <a:cubicBezTo>
                      <a:pt x="0" y="4"/>
                      <a:pt x="0" y="4"/>
                      <a:pt x="0" y="4"/>
                    </a:cubicBezTo>
                    <a:cubicBezTo>
                      <a:pt x="14" y="0"/>
                      <a:pt x="14" y="0"/>
                      <a:pt x="14" y="0"/>
                    </a:cubicBezTo>
                    <a:lnTo>
                      <a:pt x="14" y="7"/>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4" name="i$lïḓê">
                <a:extLst>
                  <a:ext uri="{FF2B5EF4-FFF2-40B4-BE49-F238E27FC236}">
                    <a16:creationId xmlns:a16="http://schemas.microsoft.com/office/drawing/2014/main" xmlns="" id="{B68056C4-1DB9-457D-A358-88C4FB7CDBF7}"/>
                  </a:ext>
                </a:extLst>
              </p:cNvPr>
              <p:cNvSpPr/>
              <p:nvPr/>
            </p:nvSpPr>
            <p:spPr bwMode="auto">
              <a:xfrm>
                <a:off x="7902575" y="4114801"/>
                <a:ext cx="142875" cy="201613"/>
              </a:xfrm>
              <a:custGeom>
                <a:avLst/>
                <a:gdLst>
                  <a:gd name="T0" fmla="*/ 16 w 27"/>
                  <a:gd name="T1" fmla="*/ 37 h 37"/>
                  <a:gd name="T2" fmla="*/ 12 w 27"/>
                  <a:gd name="T3" fmla="*/ 36 h 37"/>
                  <a:gd name="T4" fmla="*/ 8 w 27"/>
                  <a:gd name="T5" fmla="*/ 35 h 37"/>
                  <a:gd name="T6" fmla="*/ 4 w 27"/>
                  <a:gd name="T7" fmla="*/ 37 h 37"/>
                  <a:gd name="T8" fmla="*/ 0 w 27"/>
                  <a:gd name="T9" fmla="*/ 25 h 37"/>
                  <a:gd name="T10" fmla="*/ 3 w 27"/>
                  <a:gd name="T11" fmla="*/ 24 h 37"/>
                  <a:gd name="T12" fmla="*/ 6 w 27"/>
                  <a:gd name="T13" fmla="*/ 29 h 37"/>
                  <a:gd name="T14" fmla="*/ 16 w 27"/>
                  <a:gd name="T15" fmla="*/ 34 h 37"/>
                  <a:gd name="T16" fmla="*/ 22 w 27"/>
                  <a:gd name="T17" fmla="*/ 29 h 37"/>
                  <a:gd name="T18" fmla="*/ 12 w 27"/>
                  <a:gd name="T19" fmla="*/ 21 h 37"/>
                  <a:gd name="T20" fmla="*/ 2 w 27"/>
                  <a:gd name="T21" fmla="*/ 10 h 37"/>
                  <a:gd name="T22" fmla="*/ 12 w 27"/>
                  <a:gd name="T23" fmla="*/ 0 h 37"/>
                  <a:gd name="T24" fmla="*/ 16 w 27"/>
                  <a:gd name="T25" fmla="*/ 1 h 37"/>
                  <a:gd name="T26" fmla="*/ 20 w 27"/>
                  <a:gd name="T27" fmla="*/ 1 h 37"/>
                  <a:gd name="T28" fmla="*/ 24 w 27"/>
                  <a:gd name="T29" fmla="*/ 0 h 37"/>
                  <a:gd name="T30" fmla="*/ 27 w 27"/>
                  <a:gd name="T31" fmla="*/ 11 h 37"/>
                  <a:gd name="T32" fmla="*/ 25 w 27"/>
                  <a:gd name="T33" fmla="*/ 12 h 37"/>
                  <a:gd name="T34" fmla="*/ 13 w 27"/>
                  <a:gd name="T35" fmla="*/ 3 h 37"/>
                  <a:gd name="T36" fmla="*/ 8 w 27"/>
                  <a:gd name="T37" fmla="*/ 7 h 37"/>
                  <a:gd name="T38" fmla="*/ 16 w 27"/>
                  <a:gd name="T39" fmla="*/ 14 h 37"/>
                  <a:gd name="T40" fmla="*/ 27 w 27"/>
                  <a:gd name="T41" fmla="*/ 26 h 37"/>
                  <a:gd name="T42" fmla="*/ 16 w 27"/>
                  <a:gd name="T43"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37">
                    <a:moveTo>
                      <a:pt x="16" y="37"/>
                    </a:moveTo>
                    <a:cubicBezTo>
                      <a:pt x="15" y="37"/>
                      <a:pt x="14" y="37"/>
                      <a:pt x="12" y="36"/>
                    </a:cubicBezTo>
                    <a:cubicBezTo>
                      <a:pt x="12" y="36"/>
                      <a:pt x="8" y="35"/>
                      <a:pt x="8" y="35"/>
                    </a:cubicBezTo>
                    <a:cubicBezTo>
                      <a:pt x="6" y="35"/>
                      <a:pt x="5" y="36"/>
                      <a:pt x="4" y="37"/>
                    </a:cubicBezTo>
                    <a:cubicBezTo>
                      <a:pt x="0" y="25"/>
                      <a:pt x="0" y="25"/>
                      <a:pt x="0" y="25"/>
                    </a:cubicBezTo>
                    <a:cubicBezTo>
                      <a:pt x="3" y="24"/>
                      <a:pt x="3" y="24"/>
                      <a:pt x="3" y="24"/>
                    </a:cubicBezTo>
                    <a:cubicBezTo>
                      <a:pt x="4" y="27"/>
                      <a:pt x="5" y="28"/>
                      <a:pt x="6" y="29"/>
                    </a:cubicBezTo>
                    <a:cubicBezTo>
                      <a:pt x="8" y="32"/>
                      <a:pt x="12" y="34"/>
                      <a:pt x="16" y="34"/>
                    </a:cubicBezTo>
                    <a:cubicBezTo>
                      <a:pt x="19" y="34"/>
                      <a:pt x="22" y="32"/>
                      <a:pt x="22" y="29"/>
                    </a:cubicBezTo>
                    <a:cubicBezTo>
                      <a:pt x="22" y="26"/>
                      <a:pt x="21" y="25"/>
                      <a:pt x="12" y="21"/>
                    </a:cubicBezTo>
                    <a:cubicBezTo>
                      <a:pt x="6" y="18"/>
                      <a:pt x="2" y="15"/>
                      <a:pt x="2" y="10"/>
                    </a:cubicBezTo>
                    <a:cubicBezTo>
                      <a:pt x="2" y="5"/>
                      <a:pt x="6" y="0"/>
                      <a:pt x="12" y="0"/>
                    </a:cubicBezTo>
                    <a:cubicBezTo>
                      <a:pt x="13" y="0"/>
                      <a:pt x="14" y="0"/>
                      <a:pt x="16" y="1"/>
                    </a:cubicBezTo>
                    <a:cubicBezTo>
                      <a:pt x="18" y="1"/>
                      <a:pt x="19" y="1"/>
                      <a:pt x="20" y="1"/>
                    </a:cubicBezTo>
                    <a:cubicBezTo>
                      <a:pt x="20" y="1"/>
                      <a:pt x="22" y="1"/>
                      <a:pt x="24" y="0"/>
                    </a:cubicBezTo>
                    <a:cubicBezTo>
                      <a:pt x="27" y="11"/>
                      <a:pt x="27" y="11"/>
                      <a:pt x="27" y="11"/>
                    </a:cubicBezTo>
                    <a:cubicBezTo>
                      <a:pt x="25" y="12"/>
                      <a:pt x="25" y="12"/>
                      <a:pt x="25" y="12"/>
                    </a:cubicBezTo>
                    <a:cubicBezTo>
                      <a:pt x="24" y="9"/>
                      <a:pt x="21" y="3"/>
                      <a:pt x="13" y="3"/>
                    </a:cubicBezTo>
                    <a:cubicBezTo>
                      <a:pt x="10" y="3"/>
                      <a:pt x="8" y="4"/>
                      <a:pt x="8" y="7"/>
                    </a:cubicBezTo>
                    <a:cubicBezTo>
                      <a:pt x="8" y="9"/>
                      <a:pt x="9" y="10"/>
                      <a:pt x="16" y="14"/>
                    </a:cubicBezTo>
                    <a:cubicBezTo>
                      <a:pt x="25" y="18"/>
                      <a:pt x="27" y="21"/>
                      <a:pt x="27" y="26"/>
                    </a:cubicBezTo>
                    <a:cubicBezTo>
                      <a:pt x="27" y="33"/>
                      <a:pt x="22" y="37"/>
                      <a:pt x="16" y="3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5" name="iś1ïḍé">
                <a:extLst>
                  <a:ext uri="{FF2B5EF4-FFF2-40B4-BE49-F238E27FC236}">
                    <a16:creationId xmlns:a16="http://schemas.microsoft.com/office/drawing/2014/main" xmlns="" id="{7F444C0F-FDC6-4B90-9E81-7D55B1F7C312}"/>
                  </a:ext>
                </a:extLst>
              </p:cNvPr>
              <p:cNvSpPr/>
              <p:nvPr/>
            </p:nvSpPr>
            <p:spPr bwMode="auto">
              <a:xfrm>
                <a:off x="8070850" y="4016376"/>
                <a:ext cx="100012" cy="290513"/>
              </a:xfrm>
              <a:custGeom>
                <a:avLst/>
                <a:gdLst>
                  <a:gd name="T0" fmla="*/ 0 w 19"/>
                  <a:gd name="T1" fmla="*/ 51 h 53"/>
                  <a:gd name="T2" fmla="*/ 2 w 19"/>
                  <a:gd name="T3" fmla="*/ 51 h 53"/>
                  <a:gd name="T4" fmla="*/ 6 w 19"/>
                  <a:gd name="T5" fmla="*/ 47 h 53"/>
                  <a:gd name="T6" fmla="*/ 6 w 19"/>
                  <a:gd name="T7" fmla="*/ 26 h 53"/>
                  <a:gd name="T8" fmla="*/ 3 w 19"/>
                  <a:gd name="T9" fmla="*/ 22 h 53"/>
                  <a:gd name="T10" fmla="*/ 1 w 19"/>
                  <a:gd name="T11" fmla="*/ 23 h 53"/>
                  <a:gd name="T12" fmla="*/ 0 w 19"/>
                  <a:gd name="T13" fmla="*/ 21 h 53"/>
                  <a:gd name="T14" fmla="*/ 13 w 19"/>
                  <a:gd name="T15" fmla="*/ 18 h 53"/>
                  <a:gd name="T16" fmla="*/ 13 w 19"/>
                  <a:gd name="T17" fmla="*/ 47 h 53"/>
                  <a:gd name="T18" fmla="*/ 17 w 19"/>
                  <a:gd name="T19" fmla="*/ 51 h 53"/>
                  <a:gd name="T20" fmla="*/ 19 w 19"/>
                  <a:gd name="T21" fmla="*/ 51 h 53"/>
                  <a:gd name="T22" fmla="*/ 19 w 19"/>
                  <a:gd name="T23" fmla="*/ 53 h 53"/>
                  <a:gd name="T24" fmla="*/ 0 w 19"/>
                  <a:gd name="T25" fmla="*/ 53 h 53"/>
                  <a:gd name="T26" fmla="*/ 0 w 19"/>
                  <a:gd name="T27" fmla="*/ 51 h 53"/>
                  <a:gd name="T28" fmla="*/ 15 w 19"/>
                  <a:gd name="T29" fmla="*/ 5 h 53"/>
                  <a:gd name="T30" fmla="*/ 9 w 19"/>
                  <a:gd name="T31" fmla="*/ 10 h 53"/>
                  <a:gd name="T32" fmla="*/ 4 w 19"/>
                  <a:gd name="T33" fmla="*/ 5 h 53"/>
                  <a:gd name="T34" fmla="*/ 9 w 19"/>
                  <a:gd name="T35" fmla="*/ 0 h 53"/>
                  <a:gd name="T36" fmla="*/ 15 w 19"/>
                  <a:gd name="T37"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53">
                    <a:moveTo>
                      <a:pt x="0" y="51"/>
                    </a:moveTo>
                    <a:cubicBezTo>
                      <a:pt x="2" y="51"/>
                      <a:pt x="2" y="51"/>
                      <a:pt x="2" y="51"/>
                    </a:cubicBezTo>
                    <a:cubicBezTo>
                      <a:pt x="4" y="51"/>
                      <a:pt x="6" y="49"/>
                      <a:pt x="6" y="47"/>
                    </a:cubicBezTo>
                    <a:cubicBezTo>
                      <a:pt x="6" y="26"/>
                      <a:pt x="6" y="26"/>
                      <a:pt x="6" y="26"/>
                    </a:cubicBezTo>
                    <a:cubicBezTo>
                      <a:pt x="6" y="24"/>
                      <a:pt x="5" y="22"/>
                      <a:pt x="3" y="22"/>
                    </a:cubicBezTo>
                    <a:cubicBezTo>
                      <a:pt x="3" y="22"/>
                      <a:pt x="2" y="22"/>
                      <a:pt x="1" y="23"/>
                    </a:cubicBezTo>
                    <a:cubicBezTo>
                      <a:pt x="0" y="21"/>
                      <a:pt x="0" y="21"/>
                      <a:pt x="0" y="21"/>
                    </a:cubicBezTo>
                    <a:cubicBezTo>
                      <a:pt x="13" y="18"/>
                      <a:pt x="13" y="18"/>
                      <a:pt x="13" y="18"/>
                    </a:cubicBezTo>
                    <a:cubicBezTo>
                      <a:pt x="13" y="47"/>
                      <a:pt x="13" y="47"/>
                      <a:pt x="13" y="47"/>
                    </a:cubicBezTo>
                    <a:cubicBezTo>
                      <a:pt x="13" y="50"/>
                      <a:pt x="14" y="51"/>
                      <a:pt x="17" y="51"/>
                    </a:cubicBezTo>
                    <a:cubicBezTo>
                      <a:pt x="19" y="51"/>
                      <a:pt x="19" y="51"/>
                      <a:pt x="19" y="51"/>
                    </a:cubicBezTo>
                    <a:cubicBezTo>
                      <a:pt x="19" y="53"/>
                      <a:pt x="19" y="53"/>
                      <a:pt x="19" y="53"/>
                    </a:cubicBezTo>
                    <a:cubicBezTo>
                      <a:pt x="0" y="53"/>
                      <a:pt x="0" y="53"/>
                      <a:pt x="0" y="53"/>
                    </a:cubicBezTo>
                    <a:lnTo>
                      <a:pt x="0" y="51"/>
                    </a:lnTo>
                    <a:close/>
                    <a:moveTo>
                      <a:pt x="15" y="5"/>
                    </a:moveTo>
                    <a:cubicBezTo>
                      <a:pt x="15" y="7"/>
                      <a:pt x="12" y="10"/>
                      <a:pt x="9" y="10"/>
                    </a:cubicBezTo>
                    <a:cubicBezTo>
                      <a:pt x="7" y="10"/>
                      <a:pt x="4" y="7"/>
                      <a:pt x="4" y="5"/>
                    </a:cubicBezTo>
                    <a:cubicBezTo>
                      <a:pt x="4" y="2"/>
                      <a:pt x="7" y="0"/>
                      <a:pt x="9" y="0"/>
                    </a:cubicBezTo>
                    <a:cubicBezTo>
                      <a:pt x="12" y="0"/>
                      <a:pt x="15" y="2"/>
                      <a:pt x="15" y="5"/>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6" name="íşļîḓé">
                <a:extLst>
                  <a:ext uri="{FF2B5EF4-FFF2-40B4-BE49-F238E27FC236}">
                    <a16:creationId xmlns:a16="http://schemas.microsoft.com/office/drawing/2014/main" xmlns="" id="{CDD64CD4-33AD-4167-9E45-0D9E50B0E8E1}"/>
                  </a:ext>
                </a:extLst>
              </p:cNvPr>
              <p:cNvSpPr/>
              <p:nvPr/>
            </p:nvSpPr>
            <p:spPr bwMode="auto">
              <a:xfrm>
                <a:off x="8186738" y="4054476"/>
                <a:ext cx="127000" cy="261938"/>
              </a:xfrm>
              <a:custGeom>
                <a:avLst/>
                <a:gdLst>
                  <a:gd name="T0" fmla="*/ 0 w 24"/>
                  <a:gd name="T1" fmla="*/ 15 h 48"/>
                  <a:gd name="T2" fmla="*/ 0 w 24"/>
                  <a:gd name="T3" fmla="*/ 12 h 48"/>
                  <a:gd name="T4" fmla="*/ 11 w 24"/>
                  <a:gd name="T5" fmla="*/ 3 h 48"/>
                  <a:gd name="T6" fmla="*/ 11 w 24"/>
                  <a:gd name="T7" fmla="*/ 0 h 48"/>
                  <a:gd name="T8" fmla="*/ 14 w 24"/>
                  <a:gd name="T9" fmla="*/ 0 h 48"/>
                  <a:gd name="T10" fmla="*/ 14 w 24"/>
                  <a:gd name="T11" fmla="*/ 12 h 48"/>
                  <a:gd name="T12" fmla="*/ 24 w 24"/>
                  <a:gd name="T13" fmla="*/ 12 h 48"/>
                  <a:gd name="T14" fmla="*/ 24 w 24"/>
                  <a:gd name="T15" fmla="*/ 15 h 48"/>
                  <a:gd name="T16" fmla="*/ 14 w 24"/>
                  <a:gd name="T17" fmla="*/ 15 h 48"/>
                  <a:gd name="T18" fmla="*/ 14 w 24"/>
                  <a:gd name="T19" fmla="*/ 39 h 48"/>
                  <a:gd name="T20" fmla="*/ 18 w 24"/>
                  <a:gd name="T21" fmla="*/ 44 h 48"/>
                  <a:gd name="T22" fmla="*/ 23 w 24"/>
                  <a:gd name="T23" fmla="*/ 41 h 48"/>
                  <a:gd name="T24" fmla="*/ 24 w 24"/>
                  <a:gd name="T25" fmla="*/ 42 h 48"/>
                  <a:gd name="T26" fmla="*/ 14 w 24"/>
                  <a:gd name="T27" fmla="*/ 48 h 48"/>
                  <a:gd name="T28" fmla="*/ 6 w 24"/>
                  <a:gd name="T29" fmla="*/ 39 h 48"/>
                  <a:gd name="T30" fmla="*/ 6 w 24"/>
                  <a:gd name="T31" fmla="*/ 15 h 48"/>
                  <a:gd name="T32" fmla="*/ 0 w 24"/>
                  <a:gd name="T3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8">
                    <a:moveTo>
                      <a:pt x="0" y="15"/>
                    </a:moveTo>
                    <a:cubicBezTo>
                      <a:pt x="0" y="12"/>
                      <a:pt x="0" y="12"/>
                      <a:pt x="0" y="12"/>
                    </a:cubicBezTo>
                    <a:cubicBezTo>
                      <a:pt x="10" y="12"/>
                      <a:pt x="11" y="4"/>
                      <a:pt x="11" y="3"/>
                    </a:cubicBezTo>
                    <a:cubicBezTo>
                      <a:pt x="11" y="0"/>
                      <a:pt x="11" y="0"/>
                      <a:pt x="11" y="0"/>
                    </a:cubicBezTo>
                    <a:cubicBezTo>
                      <a:pt x="14" y="0"/>
                      <a:pt x="14" y="0"/>
                      <a:pt x="14" y="0"/>
                    </a:cubicBezTo>
                    <a:cubicBezTo>
                      <a:pt x="14" y="12"/>
                      <a:pt x="14" y="12"/>
                      <a:pt x="14" y="12"/>
                    </a:cubicBezTo>
                    <a:cubicBezTo>
                      <a:pt x="24" y="12"/>
                      <a:pt x="24" y="12"/>
                      <a:pt x="24" y="12"/>
                    </a:cubicBezTo>
                    <a:cubicBezTo>
                      <a:pt x="24" y="15"/>
                      <a:pt x="24" y="15"/>
                      <a:pt x="24" y="15"/>
                    </a:cubicBezTo>
                    <a:cubicBezTo>
                      <a:pt x="14" y="15"/>
                      <a:pt x="14" y="15"/>
                      <a:pt x="14" y="15"/>
                    </a:cubicBezTo>
                    <a:cubicBezTo>
                      <a:pt x="14" y="39"/>
                      <a:pt x="14" y="39"/>
                      <a:pt x="14" y="39"/>
                    </a:cubicBezTo>
                    <a:cubicBezTo>
                      <a:pt x="14" y="43"/>
                      <a:pt x="16" y="44"/>
                      <a:pt x="18" y="44"/>
                    </a:cubicBezTo>
                    <a:cubicBezTo>
                      <a:pt x="20" y="44"/>
                      <a:pt x="21" y="42"/>
                      <a:pt x="23" y="41"/>
                    </a:cubicBezTo>
                    <a:cubicBezTo>
                      <a:pt x="24" y="42"/>
                      <a:pt x="24" y="42"/>
                      <a:pt x="24" y="42"/>
                    </a:cubicBezTo>
                    <a:cubicBezTo>
                      <a:pt x="22" y="45"/>
                      <a:pt x="19" y="48"/>
                      <a:pt x="14" y="48"/>
                    </a:cubicBezTo>
                    <a:cubicBezTo>
                      <a:pt x="9" y="48"/>
                      <a:pt x="6" y="44"/>
                      <a:pt x="6" y="39"/>
                    </a:cubicBezTo>
                    <a:cubicBezTo>
                      <a:pt x="6" y="15"/>
                      <a:pt x="6" y="15"/>
                      <a:pt x="6" y="15"/>
                    </a:cubicBezTo>
                    <a:lnTo>
                      <a:pt x="0" y="15"/>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7" name="ïṡḻîḑè">
                <a:extLst>
                  <a:ext uri="{FF2B5EF4-FFF2-40B4-BE49-F238E27FC236}">
                    <a16:creationId xmlns:a16="http://schemas.microsoft.com/office/drawing/2014/main" xmlns="" id="{50BED470-6BC0-4C45-8DC1-EB96E08C165F}"/>
                  </a:ext>
                </a:extLst>
              </p:cNvPr>
              <p:cNvSpPr/>
              <p:nvPr/>
            </p:nvSpPr>
            <p:spPr bwMode="auto">
              <a:xfrm>
                <a:off x="8329613" y="4119564"/>
                <a:ext cx="198437" cy="252413"/>
              </a:xfrm>
              <a:custGeom>
                <a:avLst/>
                <a:gdLst>
                  <a:gd name="T0" fmla="*/ 36 w 38"/>
                  <a:gd name="T1" fmla="*/ 3 h 46"/>
                  <a:gd name="T2" fmla="*/ 31 w 38"/>
                  <a:gd name="T3" fmla="*/ 8 h 46"/>
                  <a:gd name="T4" fmla="*/ 19 w 38"/>
                  <a:gd name="T5" fmla="*/ 37 h 46"/>
                  <a:gd name="T6" fmla="*/ 7 w 38"/>
                  <a:gd name="T7" fmla="*/ 46 h 46"/>
                  <a:gd name="T8" fmla="*/ 2 w 38"/>
                  <a:gd name="T9" fmla="*/ 41 h 46"/>
                  <a:gd name="T10" fmla="*/ 7 w 38"/>
                  <a:gd name="T11" fmla="*/ 36 h 46"/>
                  <a:gd name="T12" fmla="*/ 11 w 38"/>
                  <a:gd name="T13" fmla="*/ 40 h 46"/>
                  <a:gd name="T14" fmla="*/ 12 w 38"/>
                  <a:gd name="T15" fmla="*/ 41 h 46"/>
                  <a:gd name="T16" fmla="*/ 17 w 38"/>
                  <a:gd name="T17" fmla="*/ 35 h 46"/>
                  <a:gd name="T18" fmla="*/ 18 w 38"/>
                  <a:gd name="T19" fmla="*/ 34 h 46"/>
                  <a:gd name="T20" fmla="*/ 6 w 38"/>
                  <a:gd name="T21" fmla="*/ 7 h 46"/>
                  <a:gd name="T22" fmla="*/ 1 w 38"/>
                  <a:gd name="T23" fmla="*/ 3 h 46"/>
                  <a:gd name="T24" fmla="*/ 0 w 38"/>
                  <a:gd name="T25" fmla="*/ 3 h 46"/>
                  <a:gd name="T26" fmla="*/ 0 w 38"/>
                  <a:gd name="T27" fmla="*/ 0 h 46"/>
                  <a:gd name="T28" fmla="*/ 18 w 38"/>
                  <a:gd name="T29" fmla="*/ 0 h 46"/>
                  <a:gd name="T30" fmla="*/ 18 w 38"/>
                  <a:gd name="T31" fmla="*/ 3 h 46"/>
                  <a:gd name="T32" fmla="*/ 16 w 38"/>
                  <a:gd name="T33" fmla="*/ 3 h 46"/>
                  <a:gd name="T34" fmla="*/ 14 w 38"/>
                  <a:gd name="T35" fmla="*/ 5 h 46"/>
                  <a:gd name="T36" fmla="*/ 15 w 38"/>
                  <a:gd name="T37" fmla="*/ 8 h 46"/>
                  <a:gd name="T38" fmla="*/ 22 w 38"/>
                  <a:gd name="T39" fmla="*/ 24 h 46"/>
                  <a:gd name="T40" fmla="*/ 28 w 38"/>
                  <a:gd name="T41" fmla="*/ 8 h 46"/>
                  <a:gd name="T42" fmla="*/ 29 w 38"/>
                  <a:gd name="T43" fmla="*/ 5 h 46"/>
                  <a:gd name="T44" fmla="*/ 26 w 38"/>
                  <a:gd name="T45" fmla="*/ 3 h 46"/>
                  <a:gd name="T46" fmla="*/ 23 w 38"/>
                  <a:gd name="T47" fmla="*/ 3 h 46"/>
                  <a:gd name="T48" fmla="*/ 23 w 38"/>
                  <a:gd name="T49" fmla="*/ 0 h 46"/>
                  <a:gd name="T50" fmla="*/ 38 w 38"/>
                  <a:gd name="T51" fmla="*/ 0 h 46"/>
                  <a:gd name="T52" fmla="*/ 38 w 38"/>
                  <a:gd name="T53" fmla="*/ 3 h 46"/>
                  <a:gd name="T54" fmla="*/ 36 w 38"/>
                  <a:gd name="T55"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46">
                    <a:moveTo>
                      <a:pt x="36" y="3"/>
                    </a:moveTo>
                    <a:cubicBezTo>
                      <a:pt x="33" y="3"/>
                      <a:pt x="32" y="6"/>
                      <a:pt x="31" y="8"/>
                    </a:cubicBezTo>
                    <a:cubicBezTo>
                      <a:pt x="19" y="37"/>
                      <a:pt x="19" y="37"/>
                      <a:pt x="19" y="37"/>
                    </a:cubicBezTo>
                    <a:cubicBezTo>
                      <a:pt x="17" y="42"/>
                      <a:pt x="12" y="46"/>
                      <a:pt x="7" y="46"/>
                    </a:cubicBezTo>
                    <a:cubicBezTo>
                      <a:pt x="4" y="46"/>
                      <a:pt x="2" y="44"/>
                      <a:pt x="2" y="41"/>
                    </a:cubicBezTo>
                    <a:cubicBezTo>
                      <a:pt x="2" y="38"/>
                      <a:pt x="4" y="36"/>
                      <a:pt x="7" y="36"/>
                    </a:cubicBezTo>
                    <a:cubicBezTo>
                      <a:pt x="10" y="36"/>
                      <a:pt x="10" y="38"/>
                      <a:pt x="11" y="40"/>
                    </a:cubicBezTo>
                    <a:cubicBezTo>
                      <a:pt x="12" y="41"/>
                      <a:pt x="12" y="41"/>
                      <a:pt x="12" y="41"/>
                    </a:cubicBezTo>
                    <a:cubicBezTo>
                      <a:pt x="14" y="41"/>
                      <a:pt x="17" y="37"/>
                      <a:pt x="17" y="35"/>
                    </a:cubicBezTo>
                    <a:cubicBezTo>
                      <a:pt x="18" y="34"/>
                      <a:pt x="18" y="34"/>
                      <a:pt x="18" y="34"/>
                    </a:cubicBezTo>
                    <a:cubicBezTo>
                      <a:pt x="6" y="7"/>
                      <a:pt x="6" y="7"/>
                      <a:pt x="6" y="7"/>
                    </a:cubicBezTo>
                    <a:cubicBezTo>
                      <a:pt x="5" y="4"/>
                      <a:pt x="3" y="3"/>
                      <a:pt x="1" y="3"/>
                    </a:cubicBezTo>
                    <a:cubicBezTo>
                      <a:pt x="0" y="3"/>
                      <a:pt x="0" y="3"/>
                      <a:pt x="0" y="3"/>
                    </a:cubicBezTo>
                    <a:cubicBezTo>
                      <a:pt x="0" y="0"/>
                      <a:pt x="0" y="0"/>
                      <a:pt x="0" y="0"/>
                    </a:cubicBezTo>
                    <a:cubicBezTo>
                      <a:pt x="18" y="0"/>
                      <a:pt x="18" y="0"/>
                      <a:pt x="18" y="0"/>
                    </a:cubicBezTo>
                    <a:cubicBezTo>
                      <a:pt x="18" y="3"/>
                      <a:pt x="18" y="3"/>
                      <a:pt x="18" y="3"/>
                    </a:cubicBezTo>
                    <a:cubicBezTo>
                      <a:pt x="16" y="3"/>
                      <a:pt x="16" y="3"/>
                      <a:pt x="16" y="3"/>
                    </a:cubicBezTo>
                    <a:cubicBezTo>
                      <a:pt x="15" y="3"/>
                      <a:pt x="14" y="4"/>
                      <a:pt x="14" y="5"/>
                    </a:cubicBezTo>
                    <a:cubicBezTo>
                      <a:pt x="14" y="6"/>
                      <a:pt x="14" y="7"/>
                      <a:pt x="15" y="8"/>
                    </a:cubicBezTo>
                    <a:cubicBezTo>
                      <a:pt x="22" y="24"/>
                      <a:pt x="22" y="24"/>
                      <a:pt x="22" y="24"/>
                    </a:cubicBezTo>
                    <a:cubicBezTo>
                      <a:pt x="28" y="8"/>
                      <a:pt x="28" y="8"/>
                      <a:pt x="28" y="8"/>
                    </a:cubicBezTo>
                    <a:cubicBezTo>
                      <a:pt x="29" y="7"/>
                      <a:pt x="29" y="6"/>
                      <a:pt x="29" y="5"/>
                    </a:cubicBezTo>
                    <a:cubicBezTo>
                      <a:pt x="29" y="4"/>
                      <a:pt x="27" y="3"/>
                      <a:pt x="26" y="3"/>
                    </a:cubicBezTo>
                    <a:cubicBezTo>
                      <a:pt x="23" y="3"/>
                      <a:pt x="23" y="3"/>
                      <a:pt x="23" y="3"/>
                    </a:cubicBezTo>
                    <a:cubicBezTo>
                      <a:pt x="23" y="0"/>
                      <a:pt x="23" y="0"/>
                      <a:pt x="23" y="0"/>
                    </a:cubicBezTo>
                    <a:cubicBezTo>
                      <a:pt x="38" y="0"/>
                      <a:pt x="38" y="0"/>
                      <a:pt x="38" y="0"/>
                    </a:cubicBezTo>
                    <a:cubicBezTo>
                      <a:pt x="38" y="3"/>
                      <a:pt x="38" y="3"/>
                      <a:pt x="38" y="3"/>
                    </a:cubicBezTo>
                    <a:lnTo>
                      <a:pt x="36" y="3"/>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840" name="ísḷîḓe">
              <a:extLst>
                <a:ext uri="{FF2B5EF4-FFF2-40B4-BE49-F238E27FC236}">
                  <a16:creationId xmlns:a16="http://schemas.microsoft.com/office/drawing/2014/main" xmlns="" id="{28A01E94-EDCC-4DDF-B138-E46164753D87}"/>
                </a:ext>
              </a:extLst>
            </p:cNvPr>
            <p:cNvGrpSpPr/>
            <p:nvPr/>
          </p:nvGrpSpPr>
          <p:grpSpPr>
            <a:xfrm>
              <a:off x="5477124" y="2634664"/>
              <a:ext cx="741350" cy="1171206"/>
              <a:chOff x="4718050" y="4784723"/>
              <a:chExt cx="755650" cy="1193799"/>
            </a:xfrm>
          </p:grpSpPr>
          <p:sp>
            <p:nvSpPr>
              <p:cNvPr id="851" name="ïṡļîḑê">
                <a:extLst>
                  <a:ext uri="{FF2B5EF4-FFF2-40B4-BE49-F238E27FC236}">
                    <a16:creationId xmlns:a16="http://schemas.microsoft.com/office/drawing/2014/main" xmlns="" id="{34DE94CF-0A5F-4830-82C0-BB5E30C642A6}"/>
                  </a:ext>
                </a:extLst>
              </p:cNvPr>
              <p:cNvSpPr/>
              <p:nvPr/>
            </p:nvSpPr>
            <p:spPr bwMode="auto">
              <a:xfrm>
                <a:off x="4718050" y="4784723"/>
                <a:ext cx="373063" cy="1193799"/>
              </a:xfrm>
              <a:custGeom>
                <a:avLst/>
                <a:gdLst>
                  <a:gd name="T0" fmla="*/ 279 w 367"/>
                  <a:gd name="T1" fmla="*/ 506 h 1171"/>
                  <a:gd name="T2" fmla="*/ 247 w 367"/>
                  <a:gd name="T3" fmla="*/ 408 h 1171"/>
                  <a:gd name="T4" fmla="*/ 207 w 367"/>
                  <a:gd name="T5" fmla="*/ 413 h 1171"/>
                  <a:gd name="T6" fmla="*/ 257 w 367"/>
                  <a:gd name="T7" fmla="*/ 316 h 1171"/>
                  <a:gd name="T8" fmla="*/ 275 w 367"/>
                  <a:gd name="T9" fmla="*/ 282 h 1171"/>
                  <a:gd name="T10" fmla="*/ 295 w 367"/>
                  <a:gd name="T11" fmla="*/ 258 h 1171"/>
                  <a:gd name="T12" fmla="*/ 312 w 367"/>
                  <a:gd name="T13" fmla="*/ 221 h 1171"/>
                  <a:gd name="T14" fmla="*/ 352 w 367"/>
                  <a:gd name="T15" fmla="*/ 167 h 1171"/>
                  <a:gd name="T16" fmla="*/ 365 w 367"/>
                  <a:gd name="T17" fmla="*/ 133 h 1171"/>
                  <a:gd name="T18" fmla="*/ 365 w 367"/>
                  <a:gd name="T19" fmla="*/ 119 h 1171"/>
                  <a:gd name="T20" fmla="*/ 285 w 367"/>
                  <a:gd name="T21" fmla="*/ 1 h 1171"/>
                  <a:gd name="T22" fmla="*/ 277 w 367"/>
                  <a:gd name="T23" fmla="*/ 73 h 1171"/>
                  <a:gd name="T24" fmla="*/ 277 w 367"/>
                  <a:gd name="T25" fmla="*/ 92 h 1171"/>
                  <a:gd name="T26" fmla="*/ 295 w 367"/>
                  <a:gd name="T27" fmla="*/ 149 h 1171"/>
                  <a:gd name="T28" fmla="*/ 199 w 367"/>
                  <a:gd name="T29" fmla="*/ 333 h 1171"/>
                  <a:gd name="T30" fmla="*/ 149 w 367"/>
                  <a:gd name="T31" fmla="*/ 412 h 1171"/>
                  <a:gd name="T32" fmla="*/ 127 w 367"/>
                  <a:gd name="T33" fmla="*/ 499 h 1171"/>
                  <a:gd name="T34" fmla="*/ 196 w 367"/>
                  <a:gd name="T35" fmla="*/ 505 h 1171"/>
                  <a:gd name="T36" fmla="*/ 210 w 367"/>
                  <a:gd name="T37" fmla="*/ 498 h 1171"/>
                  <a:gd name="T38" fmla="*/ 178 w 367"/>
                  <a:gd name="T39" fmla="*/ 591 h 1171"/>
                  <a:gd name="T40" fmla="*/ 159 w 367"/>
                  <a:gd name="T41" fmla="*/ 636 h 1171"/>
                  <a:gd name="T42" fmla="*/ 139 w 367"/>
                  <a:gd name="T43" fmla="*/ 677 h 1171"/>
                  <a:gd name="T44" fmla="*/ 124 w 367"/>
                  <a:gd name="T45" fmla="*/ 701 h 1171"/>
                  <a:gd name="T46" fmla="*/ 77 w 367"/>
                  <a:gd name="T47" fmla="*/ 785 h 1171"/>
                  <a:gd name="T48" fmla="*/ 46 w 367"/>
                  <a:gd name="T49" fmla="*/ 829 h 1171"/>
                  <a:gd name="T50" fmla="*/ 35 w 367"/>
                  <a:gd name="T51" fmla="*/ 857 h 1171"/>
                  <a:gd name="T52" fmla="*/ 11 w 367"/>
                  <a:gd name="T53" fmla="*/ 897 h 1171"/>
                  <a:gd name="T54" fmla="*/ 12 w 367"/>
                  <a:gd name="T55" fmla="*/ 906 h 1171"/>
                  <a:gd name="T56" fmla="*/ 0 w 367"/>
                  <a:gd name="T57" fmla="*/ 948 h 1171"/>
                  <a:gd name="T58" fmla="*/ 10 w 367"/>
                  <a:gd name="T59" fmla="*/ 959 h 1171"/>
                  <a:gd name="T60" fmla="*/ 77 w 367"/>
                  <a:gd name="T61" fmla="*/ 893 h 1171"/>
                  <a:gd name="T62" fmla="*/ 113 w 367"/>
                  <a:gd name="T63" fmla="*/ 854 h 1171"/>
                  <a:gd name="T64" fmla="*/ 138 w 367"/>
                  <a:gd name="T65" fmla="*/ 817 h 1171"/>
                  <a:gd name="T66" fmla="*/ 140 w 367"/>
                  <a:gd name="T67" fmla="*/ 876 h 1171"/>
                  <a:gd name="T68" fmla="*/ 138 w 367"/>
                  <a:gd name="T69" fmla="*/ 913 h 1171"/>
                  <a:gd name="T70" fmla="*/ 140 w 367"/>
                  <a:gd name="T71" fmla="*/ 926 h 1171"/>
                  <a:gd name="T72" fmla="*/ 133 w 367"/>
                  <a:gd name="T73" fmla="*/ 970 h 1171"/>
                  <a:gd name="T74" fmla="*/ 133 w 367"/>
                  <a:gd name="T75" fmla="*/ 994 h 1171"/>
                  <a:gd name="T76" fmla="*/ 128 w 367"/>
                  <a:gd name="T77" fmla="*/ 999 h 1171"/>
                  <a:gd name="T78" fmla="*/ 127 w 367"/>
                  <a:gd name="T79" fmla="*/ 1073 h 1171"/>
                  <a:gd name="T80" fmla="*/ 157 w 367"/>
                  <a:gd name="T81" fmla="*/ 1171 h 1171"/>
                  <a:gd name="T82" fmla="*/ 179 w 367"/>
                  <a:gd name="T83" fmla="*/ 1170 h 1171"/>
                  <a:gd name="T84" fmla="*/ 192 w 367"/>
                  <a:gd name="T85" fmla="*/ 1159 h 1171"/>
                  <a:gd name="T86" fmla="*/ 201 w 367"/>
                  <a:gd name="T87" fmla="*/ 1137 h 1171"/>
                  <a:gd name="T88" fmla="*/ 205 w 367"/>
                  <a:gd name="T89" fmla="*/ 1075 h 1171"/>
                  <a:gd name="T90" fmla="*/ 198 w 367"/>
                  <a:gd name="T91" fmla="*/ 1069 h 1171"/>
                  <a:gd name="T92" fmla="*/ 198 w 367"/>
                  <a:gd name="T93" fmla="*/ 950 h 1171"/>
                  <a:gd name="T94" fmla="*/ 205 w 367"/>
                  <a:gd name="T95" fmla="*/ 935 h 1171"/>
                  <a:gd name="T96" fmla="*/ 205 w 367"/>
                  <a:gd name="T97" fmla="*/ 916 h 1171"/>
                  <a:gd name="T98" fmla="*/ 210 w 367"/>
                  <a:gd name="T99" fmla="*/ 893 h 1171"/>
                  <a:gd name="T100" fmla="*/ 209 w 367"/>
                  <a:gd name="T101" fmla="*/ 878 h 1171"/>
                  <a:gd name="T102" fmla="*/ 220 w 367"/>
                  <a:gd name="T103" fmla="*/ 842 h 1171"/>
                  <a:gd name="T104" fmla="*/ 220 w 367"/>
                  <a:gd name="T105" fmla="*/ 814 h 1171"/>
                  <a:gd name="T106" fmla="*/ 181 w 367"/>
                  <a:gd name="T107" fmla="*/ 711 h 1171"/>
                  <a:gd name="T108" fmla="*/ 210 w 367"/>
                  <a:gd name="T109" fmla="*/ 643 h 1171"/>
                  <a:gd name="T110" fmla="*/ 279 w 367"/>
                  <a:gd name="T111" fmla="*/ 506 h 1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7" h="1171">
                    <a:moveTo>
                      <a:pt x="279" y="506"/>
                    </a:moveTo>
                    <a:cubicBezTo>
                      <a:pt x="298" y="459"/>
                      <a:pt x="292" y="421"/>
                      <a:pt x="247" y="408"/>
                    </a:cubicBezTo>
                    <a:cubicBezTo>
                      <a:pt x="230" y="403"/>
                      <a:pt x="221" y="412"/>
                      <a:pt x="207" y="413"/>
                    </a:cubicBezTo>
                    <a:cubicBezTo>
                      <a:pt x="225" y="375"/>
                      <a:pt x="242" y="350"/>
                      <a:pt x="257" y="316"/>
                    </a:cubicBezTo>
                    <a:cubicBezTo>
                      <a:pt x="261" y="307"/>
                      <a:pt x="278" y="293"/>
                      <a:pt x="275" y="282"/>
                    </a:cubicBezTo>
                    <a:cubicBezTo>
                      <a:pt x="281" y="273"/>
                      <a:pt x="290" y="266"/>
                      <a:pt x="295" y="258"/>
                    </a:cubicBezTo>
                    <a:cubicBezTo>
                      <a:pt x="302" y="245"/>
                      <a:pt x="303" y="232"/>
                      <a:pt x="312" y="221"/>
                    </a:cubicBezTo>
                    <a:cubicBezTo>
                      <a:pt x="321" y="208"/>
                      <a:pt x="345" y="182"/>
                      <a:pt x="352" y="167"/>
                    </a:cubicBezTo>
                    <a:cubicBezTo>
                      <a:pt x="356" y="156"/>
                      <a:pt x="360" y="144"/>
                      <a:pt x="365" y="133"/>
                    </a:cubicBezTo>
                    <a:cubicBezTo>
                      <a:pt x="367" y="126"/>
                      <a:pt x="363" y="122"/>
                      <a:pt x="365" y="119"/>
                    </a:cubicBezTo>
                    <a:cubicBezTo>
                      <a:pt x="365" y="68"/>
                      <a:pt x="339" y="0"/>
                      <a:pt x="285" y="1"/>
                    </a:cubicBezTo>
                    <a:cubicBezTo>
                      <a:pt x="276" y="21"/>
                      <a:pt x="270" y="45"/>
                      <a:pt x="277" y="73"/>
                    </a:cubicBezTo>
                    <a:cubicBezTo>
                      <a:pt x="277" y="79"/>
                      <a:pt x="277" y="85"/>
                      <a:pt x="277" y="92"/>
                    </a:cubicBezTo>
                    <a:cubicBezTo>
                      <a:pt x="280" y="99"/>
                      <a:pt x="299" y="140"/>
                      <a:pt x="295" y="149"/>
                    </a:cubicBezTo>
                    <a:cubicBezTo>
                      <a:pt x="264" y="215"/>
                      <a:pt x="234" y="276"/>
                      <a:pt x="199" y="333"/>
                    </a:cubicBezTo>
                    <a:cubicBezTo>
                      <a:pt x="186" y="354"/>
                      <a:pt x="156" y="390"/>
                      <a:pt x="149" y="412"/>
                    </a:cubicBezTo>
                    <a:cubicBezTo>
                      <a:pt x="142" y="432"/>
                      <a:pt x="105" y="464"/>
                      <a:pt x="127" y="499"/>
                    </a:cubicBezTo>
                    <a:cubicBezTo>
                      <a:pt x="136" y="514"/>
                      <a:pt x="178" y="517"/>
                      <a:pt x="196" y="505"/>
                    </a:cubicBezTo>
                    <a:cubicBezTo>
                      <a:pt x="200" y="503"/>
                      <a:pt x="202" y="499"/>
                      <a:pt x="210" y="498"/>
                    </a:cubicBezTo>
                    <a:cubicBezTo>
                      <a:pt x="204" y="536"/>
                      <a:pt x="195" y="561"/>
                      <a:pt x="178" y="591"/>
                    </a:cubicBezTo>
                    <a:cubicBezTo>
                      <a:pt x="182" y="599"/>
                      <a:pt x="159" y="628"/>
                      <a:pt x="159" y="636"/>
                    </a:cubicBezTo>
                    <a:cubicBezTo>
                      <a:pt x="159" y="642"/>
                      <a:pt x="143" y="669"/>
                      <a:pt x="139" y="677"/>
                    </a:cubicBezTo>
                    <a:cubicBezTo>
                      <a:pt x="142" y="682"/>
                      <a:pt x="125" y="697"/>
                      <a:pt x="124" y="701"/>
                    </a:cubicBezTo>
                    <a:cubicBezTo>
                      <a:pt x="109" y="734"/>
                      <a:pt x="93" y="755"/>
                      <a:pt x="77" y="785"/>
                    </a:cubicBezTo>
                    <a:cubicBezTo>
                      <a:pt x="69" y="801"/>
                      <a:pt x="56" y="815"/>
                      <a:pt x="46" y="829"/>
                    </a:cubicBezTo>
                    <a:cubicBezTo>
                      <a:pt x="40" y="839"/>
                      <a:pt x="41" y="845"/>
                      <a:pt x="35" y="857"/>
                    </a:cubicBezTo>
                    <a:cubicBezTo>
                      <a:pt x="30" y="869"/>
                      <a:pt x="15" y="883"/>
                      <a:pt x="11" y="897"/>
                    </a:cubicBezTo>
                    <a:cubicBezTo>
                      <a:pt x="12" y="900"/>
                      <a:pt x="12" y="903"/>
                      <a:pt x="12" y="906"/>
                    </a:cubicBezTo>
                    <a:cubicBezTo>
                      <a:pt x="7" y="917"/>
                      <a:pt x="0" y="932"/>
                      <a:pt x="0" y="948"/>
                    </a:cubicBezTo>
                    <a:cubicBezTo>
                      <a:pt x="3" y="952"/>
                      <a:pt x="6" y="955"/>
                      <a:pt x="10" y="959"/>
                    </a:cubicBezTo>
                    <a:cubicBezTo>
                      <a:pt x="33" y="957"/>
                      <a:pt x="68" y="913"/>
                      <a:pt x="77" y="893"/>
                    </a:cubicBezTo>
                    <a:cubicBezTo>
                      <a:pt x="84" y="881"/>
                      <a:pt x="104" y="868"/>
                      <a:pt x="113" y="854"/>
                    </a:cubicBezTo>
                    <a:cubicBezTo>
                      <a:pt x="120" y="844"/>
                      <a:pt x="126" y="820"/>
                      <a:pt x="138" y="817"/>
                    </a:cubicBezTo>
                    <a:cubicBezTo>
                      <a:pt x="140" y="821"/>
                      <a:pt x="142" y="869"/>
                      <a:pt x="140" y="876"/>
                    </a:cubicBezTo>
                    <a:cubicBezTo>
                      <a:pt x="140" y="876"/>
                      <a:pt x="138" y="913"/>
                      <a:pt x="138" y="913"/>
                    </a:cubicBezTo>
                    <a:cubicBezTo>
                      <a:pt x="138" y="915"/>
                      <a:pt x="141" y="922"/>
                      <a:pt x="140" y="926"/>
                    </a:cubicBezTo>
                    <a:cubicBezTo>
                      <a:pt x="134" y="939"/>
                      <a:pt x="133" y="949"/>
                      <a:pt x="133" y="970"/>
                    </a:cubicBezTo>
                    <a:cubicBezTo>
                      <a:pt x="133" y="978"/>
                      <a:pt x="133" y="986"/>
                      <a:pt x="133" y="994"/>
                    </a:cubicBezTo>
                    <a:cubicBezTo>
                      <a:pt x="131" y="996"/>
                      <a:pt x="130" y="998"/>
                      <a:pt x="128" y="999"/>
                    </a:cubicBezTo>
                    <a:cubicBezTo>
                      <a:pt x="128" y="1024"/>
                      <a:pt x="127" y="1048"/>
                      <a:pt x="127" y="1073"/>
                    </a:cubicBezTo>
                    <a:cubicBezTo>
                      <a:pt x="113" y="1114"/>
                      <a:pt x="126" y="1161"/>
                      <a:pt x="157" y="1171"/>
                    </a:cubicBezTo>
                    <a:cubicBezTo>
                      <a:pt x="165" y="1171"/>
                      <a:pt x="172" y="1170"/>
                      <a:pt x="179" y="1170"/>
                    </a:cubicBezTo>
                    <a:cubicBezTo>
                      <a:pt x="182" y="1164"/>
                      <a:pt x="188" y="1163"/>
                      <a:pt x="192" y="1159"/>
                    </a:cubicBezTo>
                    <a:cubicBezTo>
                      <a:pt x="195" y="1152"/>
                      <a:pt x="198" y="1144"/>
                      <a:pt x="201" y="1137"/>
                    </a:cubicBezTo>
                    <a:cubicBezTo>
                      <a:pt x="203" y="1131"/>
                      <a:pt x="209" y="1085"/>
                      <a:pt x="205" y="1075"/>
                    </a:cubicBezTo>
                    <a:cubicBezTo>
                      <a:pt x="202" y="1073"/>
                      <a:pt x="200" y="1071"/>
                      <a:pt x="198" y="1069"/>
                    </a:cubicBezTo>
                    <a:cubicBezTo>
                      <a:pt x="198" y="1030"/>
                      <a:pt x="198" y="990"/>
                      <a:pt x="198" y="950"/>
                    </a:cubicBezTo>
                    <a:cubicBezTo>
                      <a:pt x="199" y="943"/>
                      <a:pt x="203" y="941"/>
                      <a:pt x="205" y="935"/>
                    </a:cubicBezTo>
                    <a:cubicBezTo>
                      <a:pt x="205" y="928"/>
                      <a:pt x="205" y="922"/>
                      <a:pt x="205" y="916"/>
                    </a:cubicBezTo>
                    <a:cubicBezTo>
                      <a:pt x="207" y="909"/>
                      <a:pt x="208" y="901"/>
                      <a:pt x="210" y="893"/>
                    </a:cubicBezTo>
                    <a:cubicBezTo>
                      <a:pt x="210" y="888"/>
                      <a:pt x="209" y="883"/>
                      <a:pt x="209" y="878"/>
                    </a:cubicBezTo>
                    <a:cubicBezTo>
                      <a:pt x="213" y="867"/>
                      <a:pt x="217" y="852"/>
                      <a:pt x="220" y="842"/>
                    </a:cubicBezTo>
                    <a:cubicBezTo>
                      <a:pt x="220" y="833"/>
                      <a:pt x="220" y="823"/>
                      <a:pt x="220" y="814"/>
                    </a:cubicBezTo>
                    <a:cubicBezTo>
                      <a:pt x="225" y="779"/>
                      <a:pt x="207" y="725"/>
                      <a:pt x="181" y="711"/>
                    </a:cubicBezTo>
                    <a:cubicBezTo>
                      <a:pt x="181" y="682"/>
                      <a:pt x="201" y="665"/>
                      <a:pt x="210" y="643"/>
                    </a:cubicBezTo>
                    <a:cubicBezTo>
                      <a:pt x="231" y="597"/>
                      <a:pt x="260" y="553"/>
                      <a:pt x="279" y="506"/>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2" name="iṣľîḑe">
                <a:extLst>
                  <a:ext uri="{FF2B5EF4-FFF2-40B4-BE49-F238E27FC236}">
                    <a16:creationId xmlns:a16="http://schemas.microsoft.com/office/drawing/2014/main" xmlns="" id="{847EC60C-C57D-485E-B94A-7A5C23E65DE6}"/>
                  </a:ext>
                </a:extLst>
              </p:cNvPr>
              <p:cNvSpPr/>
              <p:nvPr/>
            </p:nvSpPr>
            <p:spPr bwMode="auto">
              <a:xfrm>
                <a:off x="5000625" y="4865685"/>
                <a:ext cx="473075" cy="1063624"/>
              </a:xfrm>
              <a:custGeom>
                <a:avLst/>
                <a:gdLst>
                  <a:gd name="T0" fmla="*/ 392 w 466"/>
                  <a:gd name="T1" fmla="*/ 857 h 1043"/>
                  <a:gd name="T2" fmla="*/ 253 w 466"/>
                  <a:gd name="T3" fmla="*/ 759 h 1043"/>
                  <a:gd name="T4" fmla="*/ 169 w 466"/>
                  <a:gd name="T5" fmla="*/ 808 h 1043"/>
                  <a:gd name="T6" fmla="*/ 236 w 466"/>
                  <a:gd name="T7" fmla="*/ 670 h 1043"/>
                  <a:gd name="T8" fmla="*/ 319 w 466"/>
                  <a:gd name="T9" fmla="*/ 617 h 1043"/>
                  <a:gd name="T10" fmla="*/ 341 w 466"/>
                  <a:gd name="T11" fmla="*/ 489 h 1043"/>
                  <a:gd name="T12" fmla="*/ 362 w 466"/>
                  <a:gd name="T13" fmla="*/ 400 h 1043"/>
                  <a:gd name="T14" fmla="*/ 283 w 466"/>
                  <a:gd name="T15" fmla="*/ 247 h 1043"/>
                  <a:gd name="T16" fmla="*/ 147 w 466"/>
                  <a:gd name="T17" fmla="*/ 437 h 1043"/>
                  <a:gd name="T18" fmla="*/ 159 w 466"/>
                  <a:gd name="T19" fmla="*/ 389 h 1043"/>
                  <a:gd name="T20" fmla="*/ 325 w 466"/>
                  <a:gd name="T21" fmla="*/ 161 h 1043"/>
                  <a:gd name="T22" fmla="*/ 437 w 466"/>
                  <a:gd name="T23" fmla="*/ 1 h 1043"/>
                  <a:gd name="T24" fmla="*/ 356 w 466"/>
                  <a:gd name="T25" fmla="*/ 43 h 1043"/>
                  <a:gd name="T26" fmla="*/ 194 w 466"/>
                  <a:gd name="T27" fmla="*/ 172 h 1043"/>
                  <a:gd name="T28" fmla="*/ 201 w 466"/>
                  <a:gd name="T29" fmla="*/ 147 h 1043"/>
                  <a:gd name="T30" fmla="*/ 146 w 466"/>
                  <a:gd name="T31" fmla="*/ 23 h 1043"/>
                  <a:gd name="T32" fmla="*/ 96 w 466"/>
                  <a:gd name="T33" fmla="*/ 306 h 1043"/>
                  <a:gd name="T34" fmla="*/ 211 w 466"/>
                  <a:gd name="T35" fmla="*/ 214 h 1043"/>
                  <a:gd name="T36" fmla="*/ 384 w 466"/>
                  <a:gd name="T37" fmla="*/ 56 h 1043"/>
                  <a:gd name="T38" fmla="*/ 352 w 466"/>
                  <a:gd name="T39" fmla="*/ 93 h 1043"/>
                  <a:gd name="T40" fmla="*/ 240 w 466"/>
                  <a:gd name="T41" fmla="*/ 220 h 1043"/>
                  <a:gd name="T42" fmla="*/ 68 w 466"/>
                  <a:gd name="T43" fmla="*/ 555 h 1043"/>
                  <a:gd name="T44" fmla="*/ 110 w 466"/>
                  <a:gd name="T45" fmla="*/ 700 h 1043"/>
                  <a:gd name="T46" fmla="*/ 142 w 466"/>
                  <a:gd name="T47" fmla="*/ 574 h 1043"/>
                  <a:gd name="T48" fmla="*/ 258 w 466"/>
                  <a:gd name="T49" fmla="*/ 344 h 1043"/>
                  <a:gd name="T50" fmla="*/ 341 w 466"/>
                  <a:gd name="T51" fmla="*/ 260 h 1043"/>
                  <a:gd name="T52" fmla="*/ 332 w 466"/>
                  <a:gd name="T53" fmla="*/ 376 h 1043"/>
                  <a:gd name="T54" fmla="*/ 313 w 466"/>
                  <a:gd name="T55" fmla="*/ 503 h 1043"/>
                  <a:gd name="T56" fmla="*/ 293 w 466"/>
                  <a:gd name="T57" fmla="*/ 576 h 1043"/>
                  <a:gd name="T58" fmla="*/ 284 w 466"/>
                  <a:gd name="T59" fmla="*/ 627 h 1043"/>
                  <a:gd name="T60" fmla="*/ 284 w 466"/>
                  <a:gd name="T61" fmla="*/ 455 h 1043"/>
                  <a:gd name="T62" fmla="*/ 201 w 466"/>
                  <a:gd name="T63" fmla="*/ 572 h 1043"/>
                  <a:gd name="T64" fmla="*/ 3 w 466"/>
                  <a:gd name="T65" fmla="*/ 1027 h 1043"/>
                  <a:gd name="T66" fmla="*/ 105 w 466"/>
                  <a:gd name="T67" fmla="*/ 958 h 1043"/>
                  <a:gd name="T68" fmla="*/ 301 w 466"/>
                  <a:gd name="T69" fmla="*/ 768 h 1043"/>
                  <a:gd name="T70" fmla="*/ 378 w 466"/>
                  <a:gd name="T71" fmla="*/ 740 h 1043"/>
                  <a:gd name="T72" fmla="*/ 219 w 466"/>
                  <a:gd name="T73" fmla="*/ 881 h 1043"/>
                  <a:gd name="T74" fmla="*/ 304 w 466"/>
                  <a:gd name="T75" fmla="*/ 979 h 1043"/>
                  <a:gd name="T76" fmla="*/ 435 w 466"/>
                  <a:gd name="T77" fmla="*/ 991 h 1043"/>
                  <a:gd name="T78" fmla="*/ 449 w 466"/>
                  <a:gd name="T79" fmla="*/ 951 h 1043"/>
                  <a:gd name="T80" fmla="*/ 129 w 466"/>
                  <a:gd name="T81" fmla="*/ 467 h 1043"/>
                  <a:gd name="T82" fmla="*/ 134 w 466"/>
                  <a:gd name="T83" fmla="*/ 466 h 1043"/>
                  <a:gd name="T84" fmla="*/ 277 w 466"/>
                  <a:gd name="T85" fmla="*/ 889 h 1043"/>
                  <a:gd name="T86" fmla="*/ 309 w 466"/>
                  <a:gd name="T87" fmla="*/ 910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6" h="1043">
                    <a:moveTo>
                      <a:pt x="412" y="914"/>
                    </a:moveTo>
                    <a:cubicBezTo>
                      <a:pt x="407" y="911"/>
                      <a:pt x="388" y="899"/>
                      <a:pt x="385" y="893"/>
                    </a:cubicBezTo>
                    <a:cubicBezTo>
                      <a:pt x="379" y="887"/>
                      <a:pt x="392" y="857"/>
                      <a:pt x="392" y="857"/>
                    </a:cubicBezTo>
                    <a:cubicBezTo>
                      <a:pt x="396" y="826"/>
                      <a:pt x="441" y="785"/>
                      <a:pt x="420" y="740"/>
                    </a:cubicBezTo>
                    <a:cubicBezTo>
                      <a:pt x="405" y="709"/>
                      <a:pt x="367" y="710"/>
                      <a:pt x="334" y="722"/>
                    </a:cubicBezTo>
                    <a:cubicBezTo>
                      <a:pt x="307" y="731"/>
                      <a:pt x="277" y="745"/>
                      <a:pt x="253" y="759"/>
                    </a:cubicBezTo>
                    <a:cubicBezTo>
                      <a:pt x="245" y="763"/>
                      <a:pt x="238" y="773"/>
                      <a:pt x="230" y="776"/>
                    </a:cubicBezTo>
                    <a:cubicBezTo>
                      <a:pt x="210" y="786"/>
                      <a:pt x="190" y="795"/>
                      <a:pt x="173" y="808"/>
                    </a:cubicBezTo>
                    <a:cubicBezTo>
                      <a:pt x="171" y="808"/>
                      <a:pt x="170" y="808"/>
                      <a:pt x="169" y="808"/>
                    </a:cubicBezTo>
                    <a:cubicBezTo>
                      <a:pt x="168" y="807"/>
                      <a:pt x="167" y="805"/>
                      <a:pt x="166" y="803"/>
                    </a:cubicBezTo>
                    <a:cubicBezTo>
                      <a:pt x="195" y="763"/>
                      <a:pt x="208" y="713"/>
                      <a:pt x="233" y="670"/>
                    </a:cubicBezTo>
                    <a:cubicBezTo>
                      <a:pt x="234" y="670"/>
                      <a:pt x="235" y="670"/>
                      <a:pt x="236" y="670"/>
                    </a:cubicBezTo>
                    <a:cubicBezTo>
                      <a:pt x="238" y="694"/>
                      <a:pt x="273" y="713"/>
                      <a:pt x="298" y="708"/>
                    </a:cubicBezTo>
                    <a:cubicBezTo>
                      <a:pt x="310" y="691"/>
                      <a:pt x="311" y="654"/>
                      <a:pt x="319" y="634"/>
                    </a:cubicBezTo>
                    <a:cubicBezTo>
                      <a:pt x="319" y="628"/>
                      <a:pt x="319" y="623"/>
                      <a:pt x="319" y="617"/>
                    </a:cubicBezTo>
                    <a:cubicBezTo>
                      <a:pt x="322" y="609"/>
                      <a:pt x="326" y="592"/>
                      <a:pt x="330" y="582"/>
                    </a:cubicBezTo>
                    <a:cubicBezTo>
                      <a:pt x="331" y="567"/>
                      <a:pt x="332" y="552"/>
                      <a:pt x="334" y="537"/>
                    </a:cubicBezTo>
                    <a:cubicBezTo>
                      <a:pt x="338" y="523"/>
                      <a:pt x="344" y="505"/>
                      <a:pt x="341" y="489"/>
                    </a:cubicBezTo>
                    <a:cubicBezTo>
                      <a:pt x="344" y="485"/>
                      <a:pt x="346" y="475"/>
                      <a:pt x="348" y="469"/>
                    </a:cubicBezTo>
                    <a:cubicBezTo>
                      <a:pt x="348" y="463"/>
                      <a:pt x="348" y="458"/>
                      <a:pt x="348" y="453"/>
                    </a:cubicBezTo>
                    <a:cubicBezTo>
                      <a:pt x="353" y="441"/>
                      <a:pt x="361" y="413"/>
                      <a:pt x="362" y="400"/>
                    </a:cubicBezTo>
                    <a:cubicBezTo>
                      <a:pt x="363" y="387"/>
                      <a:pt x="385" y="326"/>
                      <a:pt x="382" y="322"/>
                    </a:cubicBezTo>
                    <a:cubicBezTo>
                      <a:pt x="386" y="291"/>
                      <a:pt x="408" y="244"/>
                      <a:pt x="375" y="223"/>
                    </a:cubicBezTo>
                    <a:cubicBezTo>
                      <a:pt x="343" y="203"/>
                      <a:pt x="305" y="232"/>
                      <a:pt x="283" y="247"/>
                    </a:cubicBezTo>
                    <a:cubicBezTo>
                      <a:pt x="227" y="285"/>
                      <a:pt x="193" y="338"/>
                      <a:pt x="165" y="400"/>
                    </a:cubicBezTo>
                    <a:cubicBezTo>
                      <a:pt x="163" y="402"/>
                      <a:pt x="161" y="404"/>
                      <a:pt x="159" y="406"/>
                    </a:cubicBezTo>
                    <a:cubicBezTo>
                      <a:pt x="153" y="415"/>
                      <a:pt x="151" y="428"/>
                      <a:pt x="147" y="437"/>
                    </a:cubicBezTo>
                    <a:cubicBezTo>
                      <a:pt x="145" y="441"/>
                      <a:pt x="138" y="449"/>
                      <a:pt x="137" y="452"/>
                    </a:cubicBezTo>
                    <a:cubicBezTo>
                      <a:pt x="134" y="450"/>
                      <a:pt x="136" y="450"/>
                      <a:pt x="135" y="447"/>
                    </a:cubicBezTo>
                    <a:cubicBezTo>
                      <a:pt x="147" y="437"/>
                      <a:pt x="149" y="410"/>
                      <a:pt x="159" y="389"/>
                    </a:cubicBezTo>
                    <a:cubicBezTo>
                      <a:pt x="176" y="353"/>
                      <a:pt x="199" y="322"/>
                      <a:pt x="218" y="287"/>
                    </a:cubicBezTo>
                    <a:cubicBezTo>
                      <a:pt x="235" y="253"/>
                      <a:pt x="267" y="226"/>
                      <a:pt x="291" y="193"/>
                    </a:cubicBezTo>
                    <a:cubicBezTo>
                      <a:pt x="300" y="180"/>
                      <a:pt x="316" y="173"/>
                      <a:pt x="325" y="161"/>
                    </a:cubicBezTo>
                    <a:cubicBezTo>
                      <a:pt x="332" y="151"/>
                      <a:pt x="347" y="133"/>
                      <a:pt x="357" y="127"/>
                    </a:cubicBezTo>
                    <a:cubicBezTo>
                      <a:pt x="398" y="100"/>
                      <a:pt x="438" y="61"/>
                      <a:pt x="454" y="13"/>
                    </a:cubicBezTo>
                    <a:cubicBezTo>
                      <a:pt x="448" y="9"/>
                      <a:pt x="442" y="5"/>
                      <a:pt x="437" y="1"/>
                    </a:cubicBezTo>
                    <a:cubicBezTo>
                      <a:pt x="432" y="6"/>
                      <a:pt x="422" y="0"/>
                      <a:pt x="417" y="2"/>
                    </a:cubicBezTo>
                    <a:cubicBezTo>
                      <a:pt x="412" y="4"/>
                      <a:pt x="405" y="12"/>
                      <a:pt x="401" y="15"/>
                    </a:cubicBezTo>
                    <a:cubicBezTo>
                      <a:pt x="386" y="26"/>
                      <a:pt x="371" y="33"/>
                      <a:pt x="356" y="43"/>
                    </a:cubicBezTo>
                    <a:cubicBezTo>
                      <a:pt x="343" y="50"/>
                      <a:pt x="333" y="65"/>
                      <a:pt x="321" y="72"/>
                    </a:cubicBezTo>
                    <a:cubicBezTo>
                      <a:pt x="281" y="99"/>
                      <a:pt x="252" y="129"/>
                      <a:pt x="212" y="155"/>
                    </a:cubicBezTo>
                    <a:cubicBezTo>
                      <a:pt x="206" y="161"/>
                      <a:pt x="200" y="166"/>
                      <a:pt x="194" y="172"/>
                    </a:cubicBezTo>
                    <a:cubicBezTo>
                      <a:pt x="193" y="172"/>
                      <a:pt x="193" y="173"/>
                      <a:pt x="192" y="174"/>
                    </a:cubicBezTo>
                    <a:cubicBezTo>
                      <a:pt x="192" y="172"/>
                      <a:pt x="192" y="171"/>
                      <a:pt x="191" y="170"/>
                    </a:cubicBezTo>
                    <a:cubicBezTo>
                      <a:pt x="197" y="167"/>
                      <a:pt x="196" y="156"/>
                      <a:pt x="201" y="147"/>
                    </a:cubicBezTo>
                    <a:cubicBezTo>
                      <a:pt x="206" y="135"/>
                      <a:pt x="213" y="122"/>
                      <a:pt x="215" y="105"/>
                    </a:cubicBezTo>
                    <a:cubicBezTo>
                      <a:pt x="220" y="69"/>
                      <a:pt x="183" y="22"/>
                      <a:pt x="147" y="23"/>
                    </a:cubicBezTo>
                    <a:cubicBezTo>
                      <a:pt x="146" y="23"/>
                      <a:pt x="146" y="23"/>
                      <a:pt x="146" y="23"/>
                    </a:cubicBezTo>
                    <a:cubicBezTo>
                      <a:pt x="135" y="37"/>
                      <a:pt x="137" y="61"/>
                      <a:pt x="129" y="78"/>
                    </a:cubicBezTo>
                    <a:cubicBezTo>
                      <a:pt x="112" y="117"/>
                      <a:pt x="88" y="163"/>
                      <a:pt x="73" y="211"/>
                    </a:cubicBezTo>
                    <a:cubicBezTo>
                      <a:pt x="63" y="245"/>
                      <a:pt x="76" y="295"/>
                      <a:pt x="96" y="306"/>
                    </a:cubicBezTo>
                    <a:cubicBezTo>
                      <a:pt x="120" y="302"/>
                      <a:pt x="141" y="277"/>
                      <a:pt x="154" y="264"/>
                    </a:cubicBezTo>
                    <a:cubicBezTo>
                      <a:pt x="157" y="260"/>
                      <a:pt x="160" y="256"/>
                      <a:pt x="163" y="253"/>
                    </a:cubicBezTo>
                    <a:cubicBezTo>
                      <a:pt x="183" y="243"/>
                      <a:pt x="194" y="226"/>
                      <a:pt x="211" y="214"/>
                    </a:cubicBezTo>
                    <a:cubicBezTo>
                      <a:pt x="238" y="196"/>
                      <a:pt x="259" y="176"/>
                      <a:pt x="280" y="152"/>
                    </a:cubicBezTo>
                    <a:cubicBezTo>
                      <a:pt x="295" y="134"/>
                      <a:pt x="322" y="117"/>
                      <a:pt x="332" y="98"/>
                    </a:cubicBezTo>
                    <a:cubicBezTo>
                      <a:pt x="341" y="82"/>
                      <a:pt x="377" y="69"/>
                      <a:pt x="384" y="56"/>
                    </a:cubicBezTo>
                    <a:cubicBezTo>
                      <a:pt x="385" y="56"/>
                      <a:pt x="386" y="56"/>
                      <a:pt x="387" y="56"/>
                    </a:cubicBezTo>
                    <a:cubicBezTo>
                      <a:pt x="387" y="56"/>
                      <a:pt x="387" y="57"/>
                      <a:pt x="387" y="58"/>
                    </a:cubicBezTo>
                    <a:cubicBezTo>
                      <a:pt x="377" y="71"/>
                      <a:pt x="363" y="80"/>
                      <a:pt x="352" y="93"/>
                    </a:cubicBezTo>
                    <a:cubicBezTo>
                      <a:pt x="353" y="94"/>
                      <a:pt x="333" y="115"/>
                      <a:pt x="329" y="120"/>
                    </a:cubicBezTo>
                    <a:cubicBezTo>
                      <a:pt x="304" y="147"/>
                      <a:pt x="277" y="172"/>
                      <a:pt x="253" y="201"/>
                    </a:cubicBezTo>
                    <a:cubicBezTo>
                      <a:pt x="255" y="203"/>
                      <a:pt x="243" y="217"/>
                      <a:pt x="240" y="220"/>
                    </a:cubicBezTo>
                    <a:cubicBezTo>
                      <a:pt x="224" y="237"/>
                      <a:pt x="209" y="257"/>
                      <a:pt x="195" y="276"/>
                    </a:cubicBezTo>
                    <a:cubicBezTo>
                      <a:pt x="141" y="351"/>
                      <a:pt x="103" y="443"/>
                      <a:pt x="75" y="534"/>
                    </a:cubicBezTo>
                    <a:cubicBezTo>
                      <a:pt x="73" y="542"/>
                      <a:pt x="70" y="550"/>
                      <a:pt x="68" y="555"/>
                    </a:cubicBezTo>
                    <a:cubicBezTo>
                      <a:pt x="69" y="559"/>
                      <a:pt x="69" y="562"/>
                      <a:pt x="70" y="566"/>
                    </a:cubicBezTo>
                    <a:cubicBezTo>
                      <a:pt x="57" y="602"/>
                      <a:pt x="13" y="739"/>
                      <a:pt x="88" y="738"/>
                    </a:cubicBezTo>
                    <a:cubicBezTo>
                      <a:pt x="102" y="728"/>
                      <a:pt x="105" y="719"/>
                      <a:pt x="110" y="700"/>
                    </a:cubicBezTo>
                    <a:cubicBezTo>
                      <a:pt x="110" y="693"/>
                      <a:pt x="110" y="686"/>
                      <a:pt x="110" y="679"/>
                    </a:cubicBezTo>
                    <a:cubicBezTo>
                      <a:pt x="122" y="655"/>
                      <a:pt x="126" y="615"/>
                      <a:pt x="140" y="589"/>
                    </a:cubicBezTo>
                    <a:cubicBezTo>
                      <a:pt x="141" y="584"/>
                      <a:pt x="141" y="579"/>
                      <a:pt x="142" y="574"/>
                    </a:cubicBezTo>
                    <a:cubicBezTo>
                      <a:pt x="165" y="524"/>
                      <a:pt x="183" y="467"/>
                      <a:pt x="205" y="419"/>
                    </a:cubicBezTo>
                    <a:cubicBezTo>
                      <a:pt x="214" y="398"/>
                      <a:pt x="232" y="380"/>
                      <a:pt x="243" y="359"/>
                    </a:cubicBezTo>
                    <a:cubicBezTo>
                      <a:pt x="248" y="354"/>
                      <a:pt x="253" y="349"/>
                      <a:pt x="258" y="344"/>
                    </a:cubicBezTo>
                    <a:cubicBezTo>
                      <a:pt x="266" y="328"/>
                      <a:pt x="277" y="315"/>
                      <a:pt x="293" y="304"/>
                    </a:cubicBezTo>
                    <a:cubicBezTo>
                      <a:pt x="295" y="301"/>
                      <a:pt x="297" y="298"/>
                      <a:pt x="299" y="295"/>
                    </a:cubicBezTo>
                    <a:cubicBezTo>
                      <a:pt x="312" y="282"/>
                      <a:pt x="324" y="268"/>
                      <a:pt x="341" y="260"/>
                    </a:cubicBezTo>
                    <a:cubicBezTo>
                      <a:pt x="344" y="262"/>
                      <a:pt x="347" y="264"/>
                      <a:pt x="349" y="265"/>
                    </a:cubicBezTo>
                    <a:cubicBezTo>
                      <a:pt x="360" y="282"/>
                      <a:pt x="347" y="312"/>
                      <a:pt x="341" y="324"/>
                    </a:cubicBezTo>
                    <a:cubicBezTo>
                      <a:pt x="345" y="329"/>
                      <a:pt x="334" y="370"/>
                      <a:pt x="332" y="376"/>
                    </a:cubicBezTo>
                    <a:cubicBezTo>
                      <a:pt x="328" y="397"/>
                      <a:pt x="324" y="419"/>
                      <a:pt x="320" y="440"/>
                    </a:cubicBezTo>
                    <a:cubicBezTo>
                      <a:pt x="319" y="458"/>
                      <a:pt x="316" y="463"/>
                      <a:pt x="312" y="476"/>
                    </a:cubicBezTo>
                    <a:cubicBezTo>
                      <a:pt x="314" y="481"/>
                      <a:pt x="314" y="501"/>
                      <a:pt x="313" y="503"/>
                    </a:cubicBezTo>
                    <a:cubicBezTo>
                      <a:pt x="311" y="505"/>
                      <a:pt x="308" y="507"/>
                      <a:pt x="306" y="508"/>
                    </a:cubicBezTo>
                    <a:cubicBezTo>
                      <a:pt x="306" y="516"/>
                      <a:pt x="306" y="525"/>
                      <a:pt x="306" y="533"/>
                    </a:cubicBezTo>
                    <a:cubicBezTo>
                      <a:pt x="301" y="544"/>
                      <a:pt x="296" y="563"/>
                      <a:pt x="293" y="576"/>
                    </a:cubicBezTo>
                    <a:cubicBezTo>
                      <a:pt x="294" y="580"/>
                      <a:pt x="295" y="585"/>
                      <a:pt x="295" y="590"/>
                    </a:cubicBezTo>
                    <a:cubicBezTo>
                      <a:pt x="292" y="599"/>
                      <a:pt x="288" y="614"/>
                      <a:pt x="288" y="625"/>
                    </a:cubicBezTo>
                    <a:cubicBezTo>
                      <a:pt x="286" y="625"/>
                      <a:pt x="285" y="626"/>
                      <a:pt x="284" y="627"/>
                    </a:cubicBezTo>
                    <a:cubicBezTo>
                      <a:pt x="260" y="620"/>
                      <a:pt x="276" y="577"/>
                      <a:pt x="282" y="564"/>
                    </a:cubicBezTo>
                    <a:cubicBezTo>
                      <a:pt x="287" y="551"/>
                      <a:pt x="312" y="507"/>
                      <a:pt x="302" y="480"/>
                    </a:cubicBezTo>
                    <a:cubicBezTo>
                      <a:pt x="298" y="470"/>
                      <a:pt x="290" y="463"/>
                      <a:pt x="284" y="455"/>
                    </a:cubicBezTo>
                    <a:cubicBezTo>
                      <a:pt x="275" y="443"/>
                      <a:pt x="265" y="436"/>
                      <a:pt x="253" y="432"/>
                    </a:cubicBezTo>
                    <a:cubicBezTo>
                      <a:pt x="236" y="426"/>
                      <a:pt x="225" y="439"/>
                      <a:pt x="218" y="444"/>
                    </a:cubicBezTo>
                    <a:cubicBezTo>
                      <a:pt x="187" y="466"/>
                      <a:pt x="191" y="536"/>
                      <a:pt x="201" y="572"/>
                    </a:cubicBezTo>
                    <a:cubicBezTo>
                      <a:pt x="203" y="580"/>
                      <a:pt x="209" y="614"/>
                      <a:pt x="206" y="622"/>
                    </a:cubicBezTo>
                    <a:cubicBezTo>
                      <a:pt x="164" y="721"/>
                      <a:pt x="105" y="809"/>
                      <a:pt x="58" y="908"/>
                    </a:cubicBezTo>
                    <a:cubicBezTo>
                      <a:pt x="40" y="947"/>
                      <a:pt x="0" y="975"/>
                      <a:pt x="3" y="1027"/>
                    </a:cubicBezTo>
                    <a:cubicBezTo>
                      <a:pt x="10" y="1032"/>
                      <a:pt x="17" y="1037"/>
                      <a:pt x="24" y="1043"/>
                    </a:cubicBezTo>
                    <a:cubicBezTo>
                      <a:pt x="58" y="1041"/>
                      <a:pt x="79" y="996"/>
                      <a:pt x="94" y="968"/>
                    </a:cubicBezTo>
                    <a:cubicBezTo>
                      <a:pt x="97" y="965"/>
                      <a:pt x="101" y="962"/>
                      <a:pt x="105" y="958"/>
                    </a:cubicBezTo>
                    <a:cubicBezTo>
                      <a:pt x="115" y="944"/>
                      <a:pt x="122" y="933"/>
                      <a:pt x="132" y="918"/>
                    </a:cubicBezTo>
                    <a:cubicBezTo>
                      <a:pt x="138" y="909"/>
                      <a:pt x="151" y="903"/>
                      <a:pt x="157" y="894"/>
                    </a:cubicBezTo>
                    <a:cubicBezTo>
                      <a:pt x="187" y="846"/>
                      <a:pt x="255" y="801"/>
                      <a:pt x="301" y="768"/>
                    </a:cubicBezTo>
                    <a:cubicBezTo>
                      <a:pt x="308" y="763"/>
                      <a:pt x="338" y="749"/>
                      <a:pt x="347" y="745"/>
                    </a:cubicBezTo>
                    <a:cubicBezTo>
                      <a:pt x="357" y="742"/>
                      <a:pt x="364" y="743"/>
                      <a:pt x="371" y="738"/>
                    </a:cubicBezTo>
                    <a:cubicBezTo>
                      <a:pt x="375" y="739"/>
                      <a:pt x="375" y="739"/>
                      <a:pt x="378" y="740"/>
                    </a:cubicBezTo>
                    <a:cubicBezTo>
                      <a:pt x="390" y="781"/>
                      <a:pt x="348" y="829"/>
                      <a:pt x="342" y="860"/>
                    </a:cubicBezTo>
                    <a:cubicBezTo>
                      <a:pt x="323" y="860"/>
                      <a:pt x="315" y="851"/>
                      <a:pt x="300" y="845"/>
                    </a:cubicBezTo>
                    <a:cubicBezTo>
                      <a:pt x="261" y="831"/>
                      <a:pt x="230" y="846"/>
                      <a:pt x="219" y="881"/>
                    </a:cubicBezTo>
                    <a:cubicBezTo>
                      <a:pt x="218" y="886"/>
                      <a:pt x="223" y="890"/>
                      <a:pt x="224" y="894"/>
                    </a:cubicBezTo>
                    <a:cubicBezTo>
                      <a:pt x="234" y="922"/>
                      <a:pt x="250" y="944"/>
                      <a:pt x="275" y="963"/>
                    </a:cubicBezTo>
                    <a:cubicBezTo>
                      <a:pt x="281" y="967"/>
                      <a:pt x="290" y="984"/>
                      <a:pt x="304" y="979"/>
                    </a:cubicBezTo>
                    <a:cubicBezTo>
                      <a:pt x="331" y="971"/>
                      <a:pt x="343" y="932"/>
                      <a:pt x="360" y="928"/>
                    </a:cubicBezTo>
                    <a:cubicBezTo>
                      <a:pt x="375" y="940"/>
                      <a:pt x="385" y="961"/>
                      <a:pt x="401" y="973"/>
                    </a:cubicBezTo>
                    <a:cubicBezTo>
                      <a:pt x="412" y="980"/>
                      <a:pt x="425" y="986"/>
                      <a:pt x="435" y="991"/>
                    </a:cubicBezTo>
                    <a:cubicBezTo>
                      <a:pt x="441" y="995"/>
                      <a:pt x="446" y="1001"/>
                      <a:pt x="456" y="1001"/>
                    </a:cubicBezTo>
                    <a:cubicBezTo>
                      <a:pt x="460" y="999"/>
                      <a:pt x="465" y="993"/>
                      <a:pt x="466" y="988"/>
                    </a:cubicBezTo>
                    <a:cubicBezTo>
                      <a:pt x="460" y="982"/>
                      <a:pt x="456" y="960"/>
                      <a:pt x="449" y="951"/>
                    </a:cubicBezTo>
                    <a:cubicBezTo>
                      <a:pt x="443" y="942"/>
                      <a:pt x="421" y="919"/>
                      <a:pt x="412" y="914"/>
                    </a:cubicBezTo>
                    <a:close/>
                    <a:moveTo>
                      <a:pt x="134" y="466"/>
                    </a:moveTo>
                    <a:cubicBezTo>
                      <a:pt x="132" y="466"/>
                      <a:pt x="131" y="467"/>
                      <a:pt x="129" y="467"/>
                    </a:cubicBezTo>
                    <a:cubicBezTo>
                      <a:pt x="130" y="465"/>
                      <a:pt x="131" y="462"/>
                      <a:pt x="132" y="460"/>
                    </a:cubicBezTo>
                    <a:cubicBezTo>
                      <a:pt x="133" y="461"/>
                      <a:pt x="134" y="461"/>
                      <a:pt x="134" y="462"/>
                    </a:cubicBezTo>
                    <a:cubicBezTo>
                      <a:pt x="134" y="463"/>
                      <a:pt x="134" y="465"/>
                      <a:pt x="134" y="466"/>
                    </a:cubicBezTo>
                    <a:close/>
                    <a:moveTo>
                      <a:pt x="309" y="910"/>
                    </a:moveTo>
                    <a:cubicBezTo>
                      <a:pt x="303" y="914"/>
                      <a:pt x="300" y="912"/>
                      <a:pt x="291" y="915"/>
                    </a:cubicBezTo>
                    <a:cubicBezTo>
                      <a:pt x="285" y="907"/>
                      <a:pt x="281" y="900"/>
                      <a:pt x="277" y="889"/>
                    </a:cubicBezTo>
                    <a:cubicBezTo>
                      <a:pt x="278" y="888"/>
                      <a:pt x="277" y="889"/>
                      <a:pt x="278" y="888"/>
                    </a:cubicBezTo>
                    <a:cubicBezTo>
                      <a:pt x="290" y="888"/>
                      <a:pt x="297" y="893"/>
                      <a:pt x="306" y="894"/>
                    </a:cubicBezTo>
                    <a:cubicBezTo>
                      <a:pt x="309" y="898"/>
                      <a:pt x="310" y="902"/>
                      <a:pt x="309" y="910"/>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841" name="íšľïḋê">
              <a:extLst>
                <a:ext uri="{FF2B5EF4-FFF2-40B4-BE49-F238E27FC236}">
                  <a16:creationId xmlns:a16="http://schemas.microsoft.com/office/drawing/2014/main" xmlns="" id="{2AA38A23-2924-4EE6-A47F-D344EAFF8FAF}"/>
                </a:ext>
              </a:extLst>
            </p:cNvPr>
            <p:cNvGrpSpPr/>
            <p:nvPr/>
          </p:nvGrpSpPr>
          <p:grpSpPr>
            <a:xfrm>
              <a:off x="8190759" y="2868968"/>
              <a:ext cx="635165" cy="888620"/>
              <a:chOff x="6813550" y="4995860"/>
              <a:chExt cx="660400" cy="923924"/>
            </a:xfrm>
          </p:grpSpPr>
          <p:sp>
            <p:nvSpPr>
              <p:cNvPr id="847" name="ïşḻiḍe">
                <a:extLst>
                  <a:ext uri="{FF2B5EF4-FFF2-40B4-BE49-F238E27FC236}">
                    <a16:creationId xmlns:a16="http://schemas.microsoft.com/office/drawing/2014/main" xmlns="" id="{F1D1D7E4-34B4-41FF-8A3B-B63E932A18B2}"/>
                  </a:ext>
                </a:extLst>
              </p:cNvPr>
              <p:cNvSpPr/>
              <p:nvPr/>
            </p:nvSpPr>
            <p:spPr bwMode="auto">
              <a:xfrm>
                <a:off x="6813550" y="4995860"/>
                <a:ext cx="660400" cy="923924"/>
              </a:xfrm>
              <a:custGeom>
                <a:avLst/>
                <a:gdLst>
                  <a:gd name="T0" fmla="*/ 467 w 649"/>
                  <a:gd name="T1" fmla="*/ 260 h 907"/>
                  <a:gd name="T2" fmla="*/ 543 w 649"/>
                  <a:gd name="T3" fmla="*/ 120 h 907"/>
                  <a:gd name="T4" fmla="*/ 577 w 649"/>
                  <a:gd name="T5" fmla="*/ 2 h 907"/>
                  <a:gd name="T6" fmla="*/ 462 w 649"/>
                  <a:gd name="T7" fmla="*/ 50 h 907"/>
                  <a:gd name="T8" fmla="*/ 562 w 649"/>
                  <a:gd name="T9" fmla="*/ 49 h 907"/>
                  <a:gd name="T10" fmla="*/ 445 w 649"/>
                  <a:gd name="T11" fmla="*/ 265 h 907"/>
                  <a:gd name="T12" fmla="*/ 433 w 649"/>
                  <a:gd name="T13" fmla="*/ 236 h 907"/>
                  <a:gd name="T14" fmla="*/ 395 w 649"/>
                  <a:gd name="T15" fmla="*/ 120 h 907"/>
                  <a:gd name="T16" fmla="*/ 460 w 649"/>
                  <a:gd name="T17" fmla="*/ 18 h 907"/>
                  <a:gd name="T18" fmla="*/ 294 w 649"/>
                  <a:gd name="T19" fmla="*/ 91 h 907"/>
                  <a:gd name="T20" fmla="*/ 301 w 649"/>
                  <a:gd name="T21" fmla="*/ 122 h 907"/>
                  <a:gd name="T22" fmla="*/ 283 w 649"/>
                  <a:gd name="T23" fmla="*/ 157 h 907"/>
                  <a:gd name="T24" fmla="*/ 315 w 649"/>
                  <a:gd name="T25" fmla="*/ 202 h 907"/>
                  <a:gd name="T26" fmla="*/ 193 w 649"/>
                  <a:gd name="T27" fmla="*/ 266 h 907"/>
                  <a:gd name="T28" fmla="*/ 231 w 649"/>
                  <a:gd name="T29" fmla="*/ 330 h 907"/>
                  <a:gd name="T30" fmla="*/ 308 w 649"/>
                  <a:gd name="T31" fmla="*/ 264 h 907"/>
                  <a:gd name="T32" fmla="*/ 362 w 649"/>
                  <a:gd name="T33" fmla="*/ 332 h 907"/>
                  <a:gd name="T34" fmla="*/ 175 w 649"/>
                  <a:gd name="T35" fmla="*/ 395 h 907"/>
                  <a:gd name="T36" fmla="*/ 177 w 649"/>
                  <a:gd name="T37" fmla="*/ 277 h 907"/>
                  <a:gd name="T38" fmla="*/ 155 w 649"/>
                  <a:gd name="T39" fmla="*/ 258 h 907"/>
                  <a:gd name="T40" fmla="*/ 165 w 649"/>
                  <a:gd name="T41" fmla="*/ 428 h 907"/>
                  <a:gd name="T42" fmla="*/ 246 w 649"/>
                  <a:gd name="T43" fmla="*/ 406 h 907"/>
                  <a:gd name="T44" fmla="*/ 278 w 649"/>
                  <a:gd name="T45" fmla="*/ 393 h 907"/>
                  <a:gd name="T46" fmla="*/ 384 w 649"/>
                  <a:gd name="T47" fmla="*/ 399 h 907"/>
                  <a:gd name="T48" fmla="*/ 366 w 649"/>
                  <a:gd name="T49" fmla="*/ 494 h 907"/>
                  <a:gd name="T50" fmla="*/ 199 w 649"/>
                  <a:gd name="T51" fmla="*/ 615 h 907"/>
                  <a:gd name="T52" fmla="*/ 93 w 649"/>
                  <a:gd name="T53" fmla="*/ 660 h 907"/>
                  <a:gd name="T54" fmla="*/ 20 w 649"/>
                  <a:gd name="T55" fmla="*/ 679 h 907"/>
                  <a:gd name="T56" fmla="*/ 75 w 649"/>
                  <a:gd name="T57" fmla="*/ 751 h 907"/>
                  <a:gd name="T58" fmla="*/ 158 w 649"/>
                  <a:gd name="T59" fmla="*/ 718 h 907"/>
                  <a:gd name="T60" fmla="*/ 303 w 649"/>
                  <a:gd name="T61" fmla="*/ 847 h 907"/>
                  <a:gd name="T62" fmla="*/ 74 w 649"/>
                  <a:gd name="T63" fmla="*/ 775 h 907"/>
                  <a:gd name="T64" fmla="*/ 143 w 649"/>
                  <a:gd name="T65" fmla="*/ 847 h 907"/>
                  <a:gd name="T66" fmla="*/ 329 w 649"/>
                  <a:gd name="T67" fmla="*/ 906 h 907"/>
                  <a:gd name="T68" fmla="*/ 342 w 649"/>
                  <a:gd name="T69" fmla="*/ 787 h 907"/>
                  <a:gd name="T70" fmla="*/ 374 w 649"/>
                  <a:gd name="T71" fmla="*/ 641 h 907"/>
                  <a:gd name="T72" fmla="*/ 426 w 649"/>
                  <a:gd name="T73" fmla="*/ 624 h 907"/>
                  <a:gd name="T74" fmla="*/ 444 w 649"/>
                  <a:gd name="T75" fmla="*/ 561 h 907"/>
                  <a:gd name="T76" fmla="*/ 331 w 649"/>
                  <a:gd name="T77" fmla="*/ 570 h 907"/>
                  <a:gd name="T78" fmla="*/ 434 w 649"/>
                  <a:gd name="T79" fmla="*/ 481 h 907"/>
                  <a:gd name="T80" fmla="*/ 300 w 649"/>
                  <a:gd name="T81" fmla="*/ 473 h 907"/>
                  <a:gd name="T82" fmla="*/ 353 w 649"/>
                  <a:gd name="T83" fmla="*/ 434 h 907"/>
                  <a:gd name="T84" fmla="*/ 474 w 649"/>
                  <a:gd name="T85" fmla="*/ 401 h 907"/>
                  <a:gd name="T86" fmla="*/ 244 w 649"/>
                  <a:gd name="T87" fmla="*/ 294 h 907"/>
                  <a:gd name="T88" fmla="*/ 336 w 649"/>
                  <a:gd name="T89" fmla="*/ 238 h 907"/>
                  <a:gd name="T90" fmla="*/ 349 w 649"/>
                  <a:gd name="T91" fmla="*/ 250 h 907"/>
                  <a:gd name="T92" fmla="*/ 412 w 649"/>
                  <a:gd name="T93" fmla="*/ 129 h 907"/>
                  <a:gd name="T94" fmla="*/ 411 w 649"/>
                  <a:gd name="T95" fmla="*/ 138 h 907"/>
                  <a:gd name="T96" fmla="*/ 390 w 649"/>
                  <a:gd name="T97" fmla="*/ 272 h 907"/>
                  <a:gd name="T98" fmla="*/ 433 w 649"/>
                  <a:gd name="T99" fmla="*/ 353 h 907"/>
                  <a:gd name="T100" fmla="*/ 470 w 649"/>
                  <a:gd name="T101" fmla="*/ 334 h 907"/>
                  <a:gd name="T102" fmla="*/ 626 w 649"/>
                  <a:gd name="T103" fmla="*/ 306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9" h="907">
                    <a:moveTo>
                      <a:pt x="513" y="305"/>
                    </a:moveTo>
                    <a:cubicBezTo>
                      <a:pt x="507" y="305"/>
                      <a:pt x="501" y="305"/>
                      <a:pt x="496" y="305"/>
                    </a:cubicBezTo>
                    <a:cubicBezTo>
                      <a:pt x="482" y="309"/>
                      <a:pt x="468" y="309"/>
                      <a:pt x="455" y="315"/>
                    </a:cubicBezTo>
                    <a:cubicBezTo>
                      <a:pt x="439" y="314"/>
                      <a:pt x="463" y="267"/>
                      <a:pt x="467" y="260"/>
                    </a:cubicBezTo>
                    <a:cubicBezTo>
                      <a:pt x="484" y="234"/>
                      <a:pt x="495" y="199"/>
                      <a:pt x="508" y="170"/>
                    </a:cubicBezTo>
                    <a:cubicBezTo>
                      <a:pt x="514" y="159"/>
                      <a:pt x="524" y="151"/>
                      <a:pt x="530" y="141"/>
                    </a:cubicBezTo>
                    <a:cubicBezTo>
                      <a:pt x="531" y="138"/>
                      <a:pt x="531" y="135"/>
                      <a:pt x="532" y="132"/>
                    </a:cubicBezTo>
                    <a:cubicBezTo>
                      <a:pt x="536" y="128"/>
                      <a:pt x="539" y="124"/>
                      <a:pt x="543" y="120"/>
                    </a:cubicBezTo>
                    <a:cubicBezTo>
                      <a:pt x="543" y="118"/>
                      <a:pt x="543" y="115"/>
                      <a:pt x="543" y="113"/>
                    </a:cubicBezTo>
                    <a:cubicBezTo>
                      <a:pt x="547" y="110"/>
                      <a:pt x="551" y="106"/>
                      <a:pt x="556" y="103"/>
                    </a:cubicBezTo>
                    <a:cubicBezTo>
                      <a:pt x="561" y="92"/>
                      <a:pt x="566" y="85"/>
                      <a:pt x="571" y="77"/>
                    </a:cubicBezTo>
                    <a:cubicBezTo>
                      <a:pt x="577" y="66"/>
                      <a:pt x="598" y="13"/>
                      <a:pt x="577" y="2"/>
                    </a:cubicBezTo>
                    <a:cubicBezTo>
                      <a:pt x="575" y="0"/>
                      <a:pt x="546" y="2"/>
                      <a:pt x="540" y="4"/>
                    </a:cubicBezTo>
                    <a:cubicBezTo>
                      <a:pt x="513" y="13"/>
                      <a:pt x="488" y="28"/>
                      <a:pt x="465" y="37"/>
                    </a:cubicBezTo>
                    <a:cubicBezTo>
                      <a:pt x="463" y="40"/>
                      <a:pt x="462" y="43"/>
                      <a:pt x="462" y="49"/>
                    </a:cubicBezTo>
                    <a:cubicBezTo>
                      <a:pt x="462" y="49"/>
                      <a:pt x="462" y="50"/>
                      <a:pt x="462" y="50"/>
                    </a:cubicBezTo>
                    <a:cubicBezTo>
                      <a:pt x="476" y="59"/>
                      <a:pt x="513" y="35"/>
                      <a:pt x="527" y="30"/>
                    </a:cubicBezTo>
                    <a:cubicBezTo>
                      <a:pt x="539" y="25"/>
                      <a:pt x="540" y="32"/>
                      <a:pt x="551" y="23"/>
                    </a:cubicBezTo>
                    <a:cubicBezTo>
                      <a:pt x="555" y="23"/>
                      <a:pt x="558" y="24"/>
                      <a:pt x="561" y="25"/>
                    </a:cubicBezTo>
                    <a:cubicBezTo>
                      <a:pt x="561" y="33"/>
                      <a:pt x="561" y="41"/>
                      <a:pt x="562" y="49"/>
                    </a:cubicBezTo>
                    <a:cubicBezTo>
                      <a:pt x="549" y="75"/>
                      <a:pt x="534" y="104"/>
                      <a:pt x="520" y="126"/>
                    </a:cubicBezTo>
                    <a:cubicBezTo>
                      <a:pt x="507" y="146"/>
                      <a:pt x="490" y="164"/>
                      <a:pt x="481" y="185"/>
                    </a:cubicBezTo>
                    <a:cubicBezTo>
                      <a:pt x="474" y="200"/>
                      <a:pt x="465" y="217"/>
                      <a:pt x="458" y="232"/>
                    </a:cubicBezTo>
                    <a:cubicBezTo>
                      <a:pt x="454" y="243"/>
                      <a:pt x="449" y="254"/>
                      <a:pt x="445" y="265"/>
                    </a:cubicBezTo>
                    <a:cubicBezTo>
                      <a:pt x="437" y="277"/>
                      <a:pt x="422" y="303"/>
                      <a:pt x="417" y="319"/>
                    </a:cubicBezTo>
                    <a:cubicBezTo>
                      <a:pt x="412" y="322"/>
                      <a:pt x="407" y="323"/>
                      <a:pt x="397" y="323"/>
                    </a:cubicBezTo>
                    <a:cubicBezTo>
                      <a:pt x="396" y="321"/>
                      <a:pt x="397" y="323"/>
                      <a:pt x="395" y="321"/>
                    </a:cubicBezTo>
                    <a:cubicBezTo>
                      <a:pt x="396" y="286"/>
                      <a:pt x="450" y="279"/>
                      <a:pt x="433" y="236"/>
                    </a:cubicBezTo>
                    <a:cubicBezTo>
                      <a:pt x="429" y="228"/>
                      <a:pt x="432" y="226"/>
                      <a:pt x="425" y="221"/>
                    </a:cubicBezTo>
                    <a:cubicBezTo>
                      <a:pt x="425" y="194"/>
                      <a:pt x="460" y="111"/>
                      <a:pt x="422" y="99"/>
                    </a:cubicBezTo>
                    <a:cubicBezTo>
                      <a:pt x="418" y="103"/>
                      <a:pt x="415" y="102"/>
                      <a:pt x="409" y="106"/>
                    </a:cubicBezTo>
                    <a:cubicBezTo>
                      <a:pt x="404" y="110"/>
                      <a:pt x="399" y="115"/>
                      <a:pt x="395" y="120"/>
                    </a:cubicBezTo>
                    <a:cubicBezTo>
                      <a:pt x="386" y="115"/>
                      <a:pt x="378" y="109"/>
                      <a:pt x="368" y="109"/>
                    </a:cubicBezTo>
                    <a:cubicBezTo>
                      <a:pt x="366" y="107"/>
                      <a:pt x="364" y="104"/>
                      <a:pt x="362" y="102"/>
                    </a:cubicBezTo>
                    <a:cubicBezTo>
                      <a:pt x="380" y="87"/>
                      <a:pt x="432" y="33"/>
                      <a:pt x="454" y="31"/>
                    </a:cubicBezTo>
                    <a:cubicBezTo>
                      <a:pt x="458" y="27"/>
                      <a:pt x="460" y="26"/>
                      <a:pt x="460" y="18"/>
                    </a:cubicBezTo>
                    <a:cubicBezTo>
                      <a:pt x="454" y="10"/>
                      <a:pt x="444" y="2"/>
                      <a:pt x="434" y="2"/>
                    </a:cubicBezTo>
                    <a:cubicBezTo>
                      <a:pt x="411" y="19"/>
                      <a:pt x="396" y="51"/>
                      <a:pt x="373" y="65"/>
                    </a:cubicBezTo>
                    <a:cubicBezTo>
                      <a:pt x="363" y="71"/>
                      <a:pt x="346" y="82"/>
                      <a:pt x="343" y="90"/>
                    </a:cubicBezTo>
                    <a:cubicBezTo>
                      <a:pt x="327" y="90"/>
                      <a:pt x="308" y="86"/>
                      <a:pt x="294" y="91"/>
                    </a:cubicBezTo>
                    <a:cubicBezTo>
                      <a:pt x="288" y="94"/>
                      <a:pt x="285" y="100"/>
                      <a:pt x="277" y="102"/>
                    </a:cubicBezTo>
                    <a:cubicBezTo>
                      <a:pt x="274" y="106"/>
                      <a:pt x="273" y="108"/>
                      <a:pt x="273" y="117"/>
                    </a:cubicBezTo>
                    <a:cubicBezTo>
                      <a:pt x="273" y="117"/>
                      <a:pt x="273" y="117"/>
                      <a:pt x="273" y="117"/>
                    </a:cubicBezTo>
                    <a:cubicBezTo>
                      <a:pt x="280" y="122"/>
                      <a:pt x="299" y="118"/>
                      <a:pt x="301" y="122"/>
                    </a:cubicBezTo>
                    <a:cubicBezTo>
                      <a:pt x="303" y="124"/>
                      <a:pt x="302" y="123"/>
                      <a:pt x="303" y="126"/>
                    </a:cubicBezTo>
                    <a:cubicBezTo>
                      <a:pt x="295" y="129"/>
                      <a:pt x="290" y="137"/>
                      <a:pt x="282" y="138"/>
                    </a:cubicBezTo>
                    <a:cubicBezTo>
                      <a:pt x="279" y="142"/>
                      <a:pt x="279" y="146"/>
                      <a:pt x="279" y="153"/>
                    </a:cubicBezTo>
                    <a:cubicBezTo>
                      <a:pt x="281" y="154"/>
                      <a:pt x="282" y="156"/>
                      <a:pt x="283" y="157"/>
                    </a:cubicBezTo>
                    <a:cubicBezTo>
                      <a:pt x="304" y="153"/>
                      <a:pt x="320" y="142"/>
                      <a:pt x="331" y="126"/>
                    </a:cubicBezTo>
                    <a:cubicBezTo>
                      <a:pt x="340" y="126"/>
                      <a:pt x="348" y="126"/>
                      <a:pt x="354" y="127"/>
                    </a:cubicBezTo>
                    <a:cubicBezTo>
                      <a:pt x="357" y="131"/>
                      <a:pt x="359" y="132"/>
                      <a:pt x="360" y="138"/>
                    </a:cubicBezTo>
                    <a:cubicBezTo>
                      <a:pt x="345" y="158"/>
                      <a:pt x="330" y="179"/>
                      <a:pt x="315" y="202"/>
                    </a:cubicBezTo>
                    <a:cubicBezTo>
                      <a:pt x="305" y="202"/>
                      <a:pt x="299" y="198"/>
                      <a:pt x="293" y="194"/>
                    </a:cubicBezTo>
                    <a:cubicBezTo>
                      <a:pt x="285" y="194"/>
                      <a:pt x="238" y="255"/>
                      <a:pt x="237" y="263"/>
                    </a:cubicBezTo>
                    <a:cubicBezTo>
                      <a:pt x="231" y="269"/>
                      <a:pt x="225" y="274"/>
                      <a:pt x="219" y="280"/>
                    </a:cubicBezTo>
                    <a:cubicBezTo>
                      <a:pt x="212" y="273"/>
                      <a:pt x="205" y="266"/>
                      <a:pt x="193" y="266"/>
                    </a:cubicBezTo>
                    <a:cubicBezTo>
                      <a:pt x="181" y="284"/>
                      <a:pt x="184" y="320"/>
                      <a:pt x="208" y="325"/>
                    </a:cubicBezTo>
                    <a:cubicBezTo>
                      <a:pt x="214" y="320"/>
                      <a:pt x="220" y="320"/>
                      <a:pt x="224" y="314"/>
                    </a:cubicBezTo>
                    <a:cubicBezTo>
                      <a:pt x="228" y="314"/>
                      <a:pt x="228" y="314"/>
                      <a:pt x="229" y="315"/>
                    </a:cubicBezTo>
                    <a:cubicBezTo>
                      <a:pt x="232" y="314"/>
                      <a:pt x="231" y="326"/>
                      <a:pt x="231" y="330"/>
                    </a:cubicBezTo>
                    <a:cubicBezTo>
                      <a:pt x="235" y="333"/>
                      <a:pt x="236" y="334"/>
                      <a:pt x="243" y="334"/>
                    </a:cubicBezTo>
                    <a:cubicBezTo>
                      <a:pt x="250" y="328"/>
                      <a:pt x="253" y="321"/>
                      <a:pt x="257" y="315"/>
                    </a:cubicBezTo>
                    <a:cubicBezTo>
                      <a:pt x="270" y="295"/>
                      <a:pt x="289" y="281"/>
                      <a:pt x="302" y="264"/>
                    </a:cubicBezTo>
                    <a:cubicBezTo>
                      <a:pt x="304" y="264"/>
                      <a:pt x="306" y="264"/>
                      <a:pt x="308" y="264"/>
                    </a:cubicBezTo>
                    <a:cubicBezTo>
                      <a:pt x="315" y="274"/>
                      <a:pt x="318" y="287"/>
                      <a:pt x="325" y="296"/>
                    </a:cubicBezTo>
                    <a:cubicBezTo>
                      <a:pt x="318" y="300"/>
                      <a:pt x="305" y="306"/>
                      <a:pt x="293" y="306"/>
                    </a:cubicBezTo>
                    <a:cubicBezTo>
                      <a:pt x="293" y="308"/>
                      <a:pt x="293" y="310"/>
                      <a:pt x="293" y="312"/>
                    </a:cubicBezTo>
                    <a:cubicBezTo>
                      <a:pt x="300" y="317"/>
                      <a:pt x="352" y="332"/>
                      <a:pt x="362" y="332"/>
                    </a:cubicBezTo>
                    <a:cubicBezTo>
                      <a:pt x="362" y="333"/>
                      <a:pt x="362" y="335"/>
                      <a:pt x="362" y="336"/>
                    </a:cubicBezTo>
                    <a:cubicBezTo>
                      <a:pt x="337" y="347"/>
                      <a:pt x="304" y="350"/>
                      <a:pt x="276" y="358"/>
                    </a:cubicBezTo>
                    <a:cubicBezTo>
                      <a:pt x="248" y="367"/>
                      <a:pt x="220" y="375"/>
                      <a:pt x="191" y="385"/>
                    </a:cubicBezTo>
                    <a:cubicBezTo>
                      <a:pt x="186" y="388"/>
                      <a:pt x="181" y="391"/>
                      <a:pt x="175" y="395"/>
                    </a:cubicBezTo>
                    <a:cubicBezTo>
                      <a:pt x="174" y="393"/>
                      <a:pt x="175" y="394"/>
                      <a:pt x="174" y="393"/>
                    </a:cubicBezTo>
                    <a:cubicBezTo>
                      <a:pt x="176" y="377"/>
                      <a:pt x="179" y="362"/>
                      <a:pt x="181" y="346"/>
                    </a:cubicBezTo>
                    <a:cubicBezTo>
                      <a:pt x="176" y="329"/>
                      <a:pt x="179" y="300"/>
                      <a:pt x="175" y="285"/>
                    </a:cubicBezTo>
                    <a:cubicBezTo>
                      <a:pt x="176" y="282"/>
                      <a:pt x="177" y="279"/>
                      <a:pt x="177" y="277"/>
                    </a:cubicBezTo>
                    <a:cubicBezTo>
                      <a:pt x="172" y="265"/>
                      <a:pt x="172" y="249"/>
                      <a:pt x="172" y="232"/>
                    </a:cubicBezTo>
                    <a:cubicBezTo>
                      <a:pt x="169" y="230"/>
                      <a:pt x="165" y="227"/>
                      <a:pt x="164" y="224"/>
                    </a:cubicBezTo>
                    <a:cubicBezTo>
                      <a:pt x="162" y="224"/>
                      <a:pt x="160" y="224"/>
                      <a:pt x="158" y="224"/>
                    </a:cubicBezTo>
                    <a:cubicBezTo>
                      <a:pt x="151" y="235"/>
                      <a:pt x="160" y="244"/>
                      <a:pt x="155" y="258"/>
                    </a:cubicBezTo>
                    <a:cubicBezTo>
                      <a:pt x="150" y="274"/>
                      <a:pt x="151" y="293"/>
                      <a:pt x="148" y="309"/>
                    </a:cubicBezTo>
                    <a:cubicBezTo>
                      <a:pt x="149" y="315"/>
                      <a:pt x="150" y="322"/>
                      <a:pt x="150" y="328"/>
                    </a:cubicBezTo>
                    <a:cubicBezTo>
                      <a:pt x="143" y="347"/>
                      <a:pt x="144" y="382"/>
                      <a:pt x="150" y="400"/>
                    </a:cubicBezTo>
                    <a:cubicBezTo>
                      <a:pt x="156" y="414"/>
                      <a:pt x="151" y="424"/>
                      <a:pt x="165" y="428"/>
                    </a:cubicBezTo>
                    <a:cubicBezTo>
                      <a:pt x="182" y="434"/>
                      <a:pt x="210" y="418"/>
                      <a:pt x="219" y="413"/>
                    </a:cubicBezTo>
                    <a:cubicBezTo>
                      <a:pt x="223" y="413"/>
                      <a:pt x="226" y="413"/>
                      <a:pt x="229" y="413"/>
                    </a:cubicBezTo>
                    <a:cubicBezTo>
                      <a:pt x="232" y="411"/>
                      <a:pt x="234" y="409"/>
                      <a:pt x="237" y="407"/>
                    </a:cubicBezTo>
                    <a:cubicBezTo>
                      <a:pt x="240" y="406"/>
                      <a:pt x="243" y="406"/>
                      <a:pt x="246" y="406"/>
                    </a:cubicBezTo>
                    <a:cubicBezTo>
                      <a:pt x="248" y="404"/>
                      <a:pt x="249" y="402"/>
                      <a:pt x="250" y="401"/>
                    </a:cubicBezTo>
                    <a:cubicBezTo>
                      <a:pt x="254" y="401"/>
                      <a:pt x="258" y="401"/>
                      <a:pt x="261" y="401"/>
                    </a:cubicBezTo>
                    <a:cubicBezTo>
                      <a:pt x="263" y="398"/>
                      <a:pt x="265" y="396"/>
                      <a:pt x="266" y="394"/>
                    </a:cubicBezTo>
                    <a:cubicBezTo>
                      <a:pt x="270" y="394"/>
                      <a:pt x="274" y="393"/>
                      <a:pt x="278" y="393"/>
                    </a:cubicBezTo>
                    <a:cubicBezTo>
                      <a:pt x="280" y="392"/>
                      <a:pt x="282" y="389"/>
                      <a:pt x="283" y="388"/>
                    </a:cubicBezTo>
                    <a:cubicBezTo>
                      <a:pt x="288" y="388"/>
                      <a:pt x="292" y="387"/>
                      <a:pt x="296" y="387"/>
                    </a:cubicBezTo>
                    <a:cubicBezTo>
                      <a:pt x="318" y="376"/>
                      <a:pt x="352" y="357"/>
                      <a:pt x="379" y="362"/>
                    </a:cubicBezTo>
                    <a:cubicBezTo>
                      <a:pt x="379" y="378"/>
                      <a:pt x="381" y="391"/>
                      <a:pt x="384" y="399"/>
                    </a:cubicBezTo>
                    <a:cubicBezTo>
                      <a:pt x="365" y="402"/>
                      <a:pt x="348" y="416"/>
                      <a:pt x="333" y="425"/>
                    </a:cubicBezTo>
                    <a:cubicBezTo>
                      <a:pt x="301" y="444"/>
                      <a:pt x="241" y="466"/>
                      <a:pt x="239" y="511"/>
                    </a:cubicBezTo>
                    <a:cubicBezTo>
                      <a:pt x="258" y="523"/>
                      <a:pt x="333" y="507"/>
                      <a:pt x="349" y="502"/>
                    </a:cubicBezTo>
                    <a:cubicBezTo>
                      <a:pt x="355" y="500"/>
                      <a:pt x="360" y="494"/>
                      <a:pt x="366" y="494"/>
                    </a:cubicBezTo>
                    <a:cubicBezTo>
                      <a:pt x="367" y="493"/>
                      <a:pt x="369" y="491"/>
                      <a:pt x="370" y="490"/>
                    </a:cubicBezTo>
                    <a:cubicBezTo>
                      <a:pt x="371" y="492"/>
                      <a:pt x="371" y="491"/>
                      <a:pt x="373" y="493"/>
                    </a:cubicBezTo>
                    <a:cubicBezTo>
                      <a:pt x="367" y="511"/>
                      <a:pt x="304" y="556"/>
                      <a:pt x="303" y="579"/>
                    </a:cubicBezTo>
                    <a:cubicBezTo>
                      <a:pt x="277" y="597"/>
                      <a:pt x="230" y="604"/>
                      <a:pt x="199" y="615"/>
                    </a:cubicBezTo>
                    <a:cubicBezTo>
                      <a:pt x="195" y="614"/>
                      <a:pt x="191" y="613"/>
                      <a:pt x="187" y="611"/>
                    </a:cubicBezTo>
                    <a:cubicBezTo>
                      <a:pt x="173" y="616"/>
                      <a:pt x="163" y="631"/>
                      <a:pt x="154" y="635"/>
                    </a:cubicBezTo>
                    <a:cubicBezTo>
                      <a:pt x="149" y="635"/>
                      <a:pt x="145" y="635"/>
                      <a:pt x="141" y="635"/>
                    </a:cubicBezTo>
                    <a:cubicBezTo>
                      <a:pt x="125" y="641"/>
                      <a:pt x="107" y="653"/>
                      <a:pt x="93" y="660"/>
                    </a:cubicBezTo>
                    <a:cubicBezTo>
                      <a:pt x="86" y="655"/>
                      <a:pt x="64" y="669"/>
                      <a:pt x="60" y="671"/>
                    </a:cubicBezTo>
                    <a:cubicBezTo>
                      <a:pt x="56" y="671"/>
                      <a:pt x="52" y="671"/>
                      <a:pt x="47" y="670"/>
                    </a:cubicBezTo>
                    <a:cubicBezTo>
                      <a:pt x="46" y="673"/>
                      <a:pt x="44" y="675"/>
                      <a:pt x="42" y="677"/>
                    </a:cubicBezTo>
                    <a:cubicBezTo>
                      <a:pt x="34" y="681"/>
                      <a:pt x="27" y="672"/>
                      <a:pt x="20" y="679"/>
                    </a:cubicBezTo>
                    <a:cubicBezTo>
                      <a:pt x="13" y="680"/>
                      <a:pt x="0" y="692"/>
                      <a:pt x="6" y="704"/>
                    </a:cubicBezTo>
                    <a:cubicBezTo>
                      <a:pt x="14" y="720"/>
                      <a:pt x="26" y="740"/>
                      <a:pt x="43" y="747"/>
                    </a:cubicBezTo>
                    <a:cubicBezTo>
                      <a:pt x="49" y="750"/>
                      <a:pt x="55" y="746"/>
                      <a:pt x="62" y="750"/>
                    </a:cubicBezTo>
                    <a:cubicBezTo>
                      <a:pt x="64" y="750"/>
                      <a:pt x="71" y="753"/>
                      <a:pt x="75" y="751"/>
                    </a:cubicBezTo>
                    <a:cubicBezTo>
                      <a:pt x="85" y="747"/>
                      <a:pt x="97" y="747"/>
                      <a:pt x="109" y="742"/>
                    </a:cubicBezTo>
                    <a:cubicBezTo>
                      <a:pt x="117" y="738"/>
                      <a:pt x="128" y="729"/>
                      <a:pt x="138" y="725"/>
                    </a:cubicBezTo>
                    <a:cubicBezTo>
                      <a:pt x="142" y="725"/>
                      <a:pt x="147" y="725"/>
                      <a:pt x="151" y="725"/>
                    </a:cubicBezTo>
                    <a:cubicBezTo>
                      <a:pt x="153" y="724"/>
                      <a:pt x="156" y="719"/>
                      <a:pt x="158" y="718"/>
                    </a:cubicBezTo>
                    <a:cubicBezTo>
                      <a:pt x="177" y="710"/>
                      <a:pt x="199" y="703"/>
                      <a:pt x="217" y="691"/>
                    </a:cubicBezTo>
                    <a:cubicBezTo>
                      <a:pt x="233" y="680"/>
                      <a:pt x="277" y="652"/>
                      <a:pt x="299" y="657"/>
                    </a:cubicBezTo>
                    <a:cubicBezTo>
                      <a:pt x="307" y="669"/>
                      <a:pt x="299" y="690"/>
                      <a:pt x="303" y="707"/>
                    </a:cubicBezTo>
                    <a:cubicBezTo>
                      <a:pt x="311" y="741"/>
                      <a:pt x="303" y="804"/>
                      <a:pt x="303" y="847"/>
                    </a:cubicBezTo>
                    <a:cubicBezTo>
                      <a:pt x="294" y="845"/>
                      <a:pt x="283" y="862"/>
                      <a:pt x="266" y="854"/>
                    </a:cubicBezTo>
                    <a:cubicBezTo>
                      <a:pt x="248" y="846"/>
                      <a:pt x="223" y="841"/>
                      <a:pt x="204" y="835"/>
                    </a:cubicBezTo>
                    <a:cubicBezTo>
                      <a:pt x="201" y="835"/>
                      <a:pt x="198" y="835"/>
                      <a:pt x="195" y="836"/>
                    </a:cubicBezTo>
                    <a:cubicBezTo>
                      <a:pt x="154" y="814"/>
                      <a:pt x="114" y="794"/>
                      <a:pt x="74" y="775"/>
                    </a:cubicBezTo>
                    <a:cubicBezTo>
                      <a:pt x="71" y="775"/>
                      <a:pt x="69" y="776"/>
                      <a:pt x="66" y="777"/>
                    </a:cubicBezTo>
                    <a:cubicBezTo>
                      <a:pt x="65" y="778"/>
                      <a:pt x="64" y="779"/>
                      <a:pt x="63" y="780"/>
                    </a:cubicBezTo>
                    <a:cubicBezTo>
                      <a:pt x="64" y="797"/>
                      <a:pt x="107" y="820"/>
                      <a:pt x="121" y="829"/>
                    </a:cubicBezTo>
                    <a:cubicBezTo>
                      <a:pt x="129" y="833"/>
                      <a:pt x="135" y="842"/>
                      <a:pt x="143" y="847"/>
                    </a:cubicBezTo>
                    <a:cubicBezTo>
                      <a:pt x="146" y="843"/>
                      <a:pt x="160" y="852"/>
                      <a:pt x="164" y="854"/>
                    </a:cubicBezTo>
                    <a:cubicBezTo>
                      <a:pt x="186" y="867"/>
                      <a:pt x="210" y="875"/>
                      <a:pt x="233" y="885"/>
                    </a:cubicBezTo>
                    <a:cubicBezTo>
                      <a:pt x="233" y="885"/>
                      <a:pt x="277" y="894"/>
                      <a:pt x="281" y="895"/>
                    </a:cubicBezTo>
                    <a:cubicBezTo>
                      <a:pt x="295" y="901"/>
                      <a:pt x="312" y="907"/>
                      <a:pt x="329" y="906"/>
                    </a:cubicBezTo>
                    <a:cubicBezTo>
                      <a:pt x="329" y="906"/>
                      <a:pt x="329" y="906"/>
                      <a:pt x="330" y="906"/>
                    </a:cubicBezTo>
                    <a:cubicBezTo>
                      <a:pt x="332" y="903"/>
                      <a:pt x="332" y="897"/>
                      <a:pt x="333" y="895"/>
                    </a:cubicBezTo>
                    <a:cubicBezTo>
                      <a:pt x="338" y="885"/>
                      <a:pt x="350" y="876"/>
                      <a:pt x="354" y="866"/>
                    </a:cubicBezTo>
                    <a:cubicBezTo>
                      <a:pt x="358" y="856"/>
                      <a:pt x="347" y="799"/>
                      <a:pt x="342" y="787"/>
                    </a:cubicBezTo>
                    <a:cubicBezTo>
                      <a:pt x="343" y="775"/>
                      <a:pt x="343" y="763"/>
                      <a:pt x="343" y="751"/>
                    </a:cubicBezTo>
                    <a:cubicBezTo>
                      <a:pt x="335" y="722"/>
                      <a:pt x="334" y="678"/>
                      <a:pt x="333" y="654"/>
                    </a:cubicBezTo>
                    <a:cubicBezTo>
                      <a:pt x="338" y="650"/>
                      <a:pt x="343" y="645"/>
                      <a:pt x="348" y="643"/>
                    </a:cubicBezTo>
                    <a:cubicBezTo>
                      <a:pt x="357" y="642"/>
                      <a:pt x="365" y="641"/>
                      <a:pt x="374" y="641"/>
                    </a:cubicBezTo>
                    <a:cubicBezTo>
                      <a:pt x="375" y="639"/>
                      <a:pt x="376" y="637"/>
                      <a:pt x="378" y="635"/>
                    </a:cubicBezTo>
                    <a:cubicBezTo>
                      <a:pt x="384" y="632"/>
                      <a:pt x="402" y="633"/>
                      <a:pt x="412" y="629"/>
                    </a:cubicBezTo>
                    <a:cubicBezTo>
                      <a:pt x="414" y="628"/>
                      <a:pt x="416" y="623"/>
                      <a:pt x="418" y="622"/>
                    </a:cubicBezTo>
                    <a:cubicBezTo>
                      <a:pt x="421" y="621"/>
                      <a:pt x="425" y="624"/>
                      <a:pt x="426" y="624"/>
                    </a:cubicBezTo>
                    <a:cubicBezTo>
                      <a:pt x="434" y="626"/>
                      <a:pt x="442" y="619"/>
                      <a:pt x="445" y="616"/>
                    </a:cubicBezTo>
                    <a:cubicBezTo>
                      <a:pt x="469" y="623"/>
                      <a:pt x="503" y="644"/>
                      <a:pt x="530" y="633"/>
                    </a:cubicBezTo>
                    <a:cubicBezTo>
                      <a:pt x="551" y="625"/>
                      <a:pt x="571" y="584"/>
                      <a:pt x="544" y="567"/>
                    </a:cubicBezTo>
                    <a:cubicBezTo>
                      <a:pt x="513" y="547"/>
                      <a:pt x="481" y="550"/>
                      <a:pt x="444" y="561"/>
                    </a:cubicBezTo>
                    <a:cubicBezTo>
                      <a:pt x="425" y="566"/>
                      <a:pt x="403" y="564"/>
                      <a:pt x="385" y="570"/>
                    </a:cubicBezTo>
                    <a:cubicBezTo>
                      <a:pt x="378" y="570"/>
                      <a:pt x="370" y="570"/>
                      <a:pt x="363" y="570"/>
                    </a:cubicBezTo>
                    <a:cubicBezTo>
                      <a:pt x="353" y="573"/>
                      <a:pt x="342" y="576"/>
                      <a:pt x="331" y="574"/>
                    </a:cubicBezTo>
                    <a:cubicBezTo>
                      <a:pt x="331" y="573"/>
                      <a:pt x="331" y="571"/>
                      <a:pt x="331" y="570"/>
                    </a:cubicBezTo>
                    <a:cubicBezTo>
                      <a:pt x="337" y="566"/>
                      <a:pt x="342" y="560"/>
                      <a:pt x="348" y="557"/>
                    </a:cubicBezTo>
                    <a:cubicBezTo>
                      <a:pt x="355" y="557"/>
                      <a:pt x="362" y="556"/>
                      <a:pt x="369" y="556"/>
                    </a:cubicBezTo>
                    <a:cubicBezTo>
                      <a:pt x="388" y="547"/>
                      <a:pt x="412" y="528"/>
                      <a:pt x="422" y="509"/>
                    </a:cubicBezTo>
                    <a:cubicBezTo>
                      <a:pt x="425" y="503"/>
                      <a:pt x="439" y="492"/>
                      <a:pt x="434" y="481"/>
                    </a:cubicBezTo>
                    <a:cubicBezTo>
                      <a:pt x="434" y="479"/>
                      <a:pt x="406" y="461"/>
                      <a:pt x="402" y="460"/>
                    </a:cubicBezTo>
                    <a:cubicBezTo>
                      <a:pt x="379" y="462"/>
                      <a:pt x="355" y="465"/>
                      <a:pt x="331" y="467"/>
                    </a:cubicBezTo>
                    <a:cubicBezTo>
                      <a:pt x="323" y="467"/>
                      <a:pt x="315" y="467"/>
                      <a:pt x="306" y="467"/>
                    </a:cubicBezTo>
                    <a:cubicBezTo>
                      <a:pt x="304" y="468"/>
                      <a:pt x="303" y="472"/>
                      <a:pt x="300" y="473"/>
                    </a:cubicBezTo>
                    <a:cubicBezTo>
                      <a:pt x="299" y="472"/>
                      <a:pt x="297" y="471"/>
                      <a:pt x="296" y="471"/>
                    </a:cubicBezTo>
                    <a:cubicBezTo>
                      <a:pt x="296" y="469"/>
                      <a:pt x="296" y="468"/>
                      <a:pt x="296" y="467"/>
                    </a:cubicBezTo>
                    <a:cubicBezTo>
                      <a:pt x="313" y="460"/>
                      <a:pt x="327" y="443"/>
                      <a:pt x="342" y="436"/>
                    </a:cubicBezTo>
                    <a:cubicBezTo>
                      <a:pt x="346" y="435"/>
                      <a:pt x="350" y="435"/>
                      <a:pt x="353" y="434"/>
                    </a:cubicBezTo>
                    <a:cubicBezTo>
                      <a:pt x="357" y="432"/>
                      <a:pt x="364" y="424"/>
                      <a:pt x="368" y="423"/>
                    </a:cubicBezTo>
                    <a:cubicBezTo>
                      <a:pt x="370" y="424"/>
                      <a:pt x="373" y="425"/>
                      <a:pt x="375" y="426"/>
                    </a:cubicBezTo>
                    <a:cubicBezTo>
                      <a:pt x="398" y="416"/>
                      <a:pt x="434" y="410"/>
                      <a:pt x="459" y="401"/>
                    </a:cubicBezTo>
                    <a:cubicBezTo>
                      <a:pt x="464" y="401"/>
                      <a:pt x="469" y="401"/>
                      <a:pt x="474" y="401"/>
                    </a:cubicBezTo>
                    <a:cubicBezTo>
                      <a:pt x="510" y="389"/>
                      <a:pt x="552" y="379"/>
                      <a:pt x="586" y="364"/>
                    </a:cubicBezTo>
                    <a:cubicBezTo>
                      <a:pt x="616" y="350"/>
                      <a:pt x="649" y="340"/>
                      <a:pt x="648" y="299"/>
                    </a:cubicBezTo>
                    <a:cubicBezTo>
                      <a:pt x="622" y="273"/>
                      <a:pt x="543" y="293"/>
                      <a:pt x="513" y="305"/>
                    </a:cubicBezTo>
                    <a:close/>
                    <a:moveTo>
                      <a:pt x="244" y="294"/>
                    </a:moveTo>
                    <a:cubicBezTo>
                      <a:pt x="258" y="272"/>
                      <a:pt x="266" y="246"/>
                      <a:pt x="279" y="228"/>
                    </a:cubicBezTo>
                    <a:cubicBezTo>
                      <a:pt x="294" y="236"/>
                      <a:pt x="252" y="291"/>
                      <a:pt x="244" y="294"/>
                    </a:cubicBezTo>
                    <a:close/>
                    <a:moveTo>
                      <a:pt x="349" y="250"/>
                    </a:moveTo>
                    <a:cubicBezTo>
                      <a:pt x="345" y="246"/>
                      <a:pt x="341" y="242"/>
                      <a:pt x="336" y="238"/>
                    </a:cubicBezTo>
                    <a:cubicBezTo>
                      <a:pt x="326" y="215"/>
                      <a:pt x="352" y="193"/>
                      <a:pt x="362" y="178"/>
                    </a:cubicBezTo>
                    <a:cubicBezTo>
                      <a:pt x="363" y="178"/>
                      <a:pt x="363" y="178"/>
                      <a:pt x="364" y="178"/>
                    </a:cubicBezTo>
                    <a:cubicBezTo>
                      <a:pt x="361" y="199"/>
                      <a:pt x="359" y="255"/>
                      <a:pt x="365" y="272"/>
                    </a:cubicBezTo>
                    <a:cubicBezTo>
                      <a:pt x="356" y="271"/>
                      <a:pt x="353" y="256"/>
                      <a:pt x="349" y="250"/>
                    </a:cubicBezTo>
                    <a:close/>
                    <a:moveTo>
                      <a:pt x="385" y="229"/>
                    </a:moveTo>
                    <a:cubicBezTo>
                      <a:pt x="385" y="210"/>
                      <a:pt x="385" y="192"/>
                      <a:pt x="385" y="174"/>
                    </a:cubicBezTo>
                    <a:cubicBezTo>
                      <a:pt x="387" y="172"/>
                      <a:pt x="389" y="170"/>
                      <a:pt x="391" y="168"/>
                    </a:cubicBezTo>
                    <a:cubicBezTo>
                      <a:pt x="398" y="153"/>
                      <a:pt x="399" y="137"/>
                      <a:pt x="412" y="129"/>
                    </a:cubicBezTo>
                    <a:cubicBezTo>
                      <a:pt x="411" y="129"/>
                      <a:pt x="411" y="128"/>
                      <a:pt x="411" y="127"/>
                    </a:cubicBezTo>
                    <a:cubicBezTo>
                      <a:pt x="414" y="128"/>
                      <a:pt x="414" y="127"/>
                      <a:pt x="416" y="129"/>
                    </a:cubicBezTo>
                    <a:cubicBezTo>
                      <a:pt x="416" y="129"/>
                      <a:pt x="417" y="129"/>
                      <a:pt x="417" y="128"/>
                    </a:cubicBezTo>
                    <a:cubicBezTo>
                      <a:pt x="415" y="132"/>
                      <a:pt x="413" y="135"/>
                      <a:pt x="411" y="138"/>
                    </a:cubicBezTo>
                    <a:cubicBezTo>
                      <a:pt x="410" y="142"/>
                      <a:pt x="412" y="147"/>
                      <a:pt x="413" y="149"/>
                    </a:cubicBezTo>
                    <a:cubicBezTo>
                      <a:pt x="405" y="157"/>
                      <a:pt x="397" y="234"/>
                      <a:pt x="410" y="246"/>
                    </a:cubicBezTo>
                    <a:cubicBezTo>
                      <a:pt x="410" y="257"/>
                      <a:pt x="398" y="268"/>
                      <a:pt x="389" y="270"/>
                    </a:cubicBezTo>
                    <a:cubicBezTo>
                      <a:pt x="389" y="271"/>
                      <a:pt x="389" y="271"/>
                      <a:pt x="390" y="272"/>
                    </a:cubicBezTo>
                    <a:cubicBezTo>
                      <a:pt x="381" y="265"/>
                      <a:pt x="385" y="243"/>
                      <a:pt x="385" y="229"/>
                    </a:cubicBezTo>
                    <a:close/>
                    <a:moveTo>
                      <a:pt x="584" y="329"/>
                    </a:moveTo>
                    <a:cubicBezTo>
                      <a:pt x="538" y="360"/>
                      <a:pt x="476" y="375"/>
                      <a:pt x="414" y="388"/>
                    </a:cubicBezTo>
                    <a:cubicBezTo>
                      <a:pt x="407" y="369"/>
                      <a:pt x="428" y="364"/>
                      <a:pt x="433" y="353"/>
                    </a:cubicBezTo>
                    <a:cubicBezTo>
                      <a:pt x="433" y="351"/>
                      <a:pt x="433" y="348"/>
                      <a:pt x="433" y="346"/>
                    </a:cubicBezTo>
                    <a:cubicBezTo>
                      <a:pt x="433" y="346"/>
                      <a:pt x="434" y="346"/>
                      <a:pt x="434" y="347"/>
                    </a:cubicBezTo>
                    <a:cubicBezTo>
                      <a:pt x="434" y="346"/>
                      <a:pt x="434" y="346"/>
                      <a:pt x="434" y="345"/>
                    </a:cubicBezTo>
                    <a:cubicBezTo>
                      <a:pt x="435" y="344"/>
                      <a:pt x="468" y="333"/>
                      <a:pt x="470" y="334"/>
                    </a:cubicBezTo>
                    <a:cubicBezTo>
                      <a:pt x="476" y="337"/>
                      <a:pt x="493" y="329"/>
                      <a:pt x="500" y="326"/>
                    </a:cubicBezTo>
                    <a:cubicBezTo>
                      <a:pt x="505" y="329"/>
                      <a:pt x="562" y="313"/>
                      <a:pt x="569" y="310"/>
                    </a:cubicBezTo>
                    <a:cubicBezTo>
                      <a:pt x="579" y="307"/>
                      <a:pt x="586" y="310"/>
                      <a:pt x="592" y="305"/>
                    </a:cubicBezTo>
                    <a:cubicBezTo>
                      <a:pt x="600" y="304"/>
                      <a:pt x="625" y="305"/>
                      <a:pt x="626" y="306"/>
                    </a:cubicBezTo>
                    <a:cubicBezTo>
                      <a:pt x="627" y="306"/>
                      <a:pt x="628" y="306"/>
                      <a:pt x="629" y="306"/>
                    </a:cubicBezTo>
                    <a:cubicBezTo>
                      <a:pt x="622" y="316"/>
                      <a:pt x="595" y="322"/>
                      <a:pt x="584" y="329"/>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8" name="iṩḷîḑé">
                <a:extLst>
                  <a:ext uri="{FF2B5EF4-FFF2-40B4-BE49-F238E27FC236}">
                    <a16:creationId xmlns:a16="http://schemas.microsoft.com/office/drawing/2014/main" xmlns="" id="{25D85D05-44A9-459E-B9D8-AA0F2FE6B751}"/>
                  </a:ext>
                </a:extLst>
              </p:cNvPr>
              <p:cNvSpPr/>
              <p:nvPr/>
            </p:nvSpPr>
            <p:spPr bwMode="auto">
              <a:xfrm>
                <a:off x="6967538" y="4999035"/>
                <a:ext cx="112713" cy="184150"/>
              </a:xfrm>
              <a:custGeom>
                <a:avLst/>
                <a:gdLst>
                  <a:gd name="T0" fmla="*/ 4 w 111"/>
                  <a:gd name="T1" fmla="*/ 181 h 181"/>
                  <a:gd name="T2" fmla="*/ 16 w 111"/>
                  <a:gd name="T3" fmla="*/ 163 h 181"/>
                  <a:gd name="T4" fmla="*/ 87 w 111"/>
                  <a:gd name="T5" fmla="*/ 91 h 181"/>
                  <a:gd name="T6" fmla="*/ 106 w 111"/>
                  <a:gd name="T7" fmla="*/ 60 h 181"/>
                  <a:gd name="T8" fmla="*/ 93 w 111"/>
                  <a:gd name="T9" fmla="*/ 0 h 181"/>
                  <a:gd name="T10" fmla="*/ 90 w 111"/>
                  <a:gd name="T11" fmla="*/ 0 h 181"/>
                  <a:gd name="T12" fmla="*/ 46 w 111"/>
                  <a:gd name="T13" fmla="*/ 94 h 181"/>
                  <a:gd name="T14" fmla="*/ 0 w 111"/>
                  <a:gd name="T15" fmla="*/ 177 h 181"/>
                  <a:gd name="T16" fmla="*/ 3 w 111"/>
                  <a:gd name="T17" fmla="*/ 181 h 181"/>
                  <a:gd name="T18" fmla="*/ 4 w 111"/>
                  <a:gd name="T19"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181">
                    <a:moveTo>
                      <a:pt x="4" y="181"/>
                    </a:moveTo>
                    <a:cubicBezTo>
                      <a:pt x="10" y="176"/>
                      <a:pt x="11" y="168"/>
                      <a:pt x="16" y="163"/>
                    </a:cubicBezTo>
                    <a:cubicBezTo>
                      <a:pt x="40" y="141"/>
                      <a:pt x="63" y="115"/>
                      <a:pt x="87" y="91"/>
                    </a:cubicBezTo>
                    <a:cubicBezTo>
                      <a:pt x="91" y="87"/>
                      <a:pt x="108" y="64"/>
                      <a:pt x="106" y="60"/>
                    </a:cubicBezTo>
                    <a:cubicBezTo>
                      <a:pt x="111" y="37"/>
                      <a:pt x="108" y="12"/>
                      <a:pt x="93" y="0"/>
                    </a:cubicBezTo>
                    <a:cubicBezTo>
                      <a:pt x="92" y="0"/>
                      <a:pt x="91" y="0"/>
                      <a:pt x="90" y="0"/>
                    </a:cubicBezTo>
                    <a:cubicBezTo>
                      <a:pt x="70" y="27"/>
                      <a:pt x="59" y="65"/>
                      <a:pt x="46" y="94"/>
                    </a:cubicBezTo>
                    <a:cubicBezTo>
                      <a:pt x="32" y="124"/>
                      <a:pt x="11" y="143"/>
                      <a:pt x="0" y="177"/>
                    </a:cubicBezTo>
                    <a:cubicBezTo>
                      <a:pt x="1" y="179"/>
                      <a:pt x="2" y="180"/>
                      <a:pt x="3" y="181"/>
                    </a:cubicBezTo>
                    <a:cubicBezTo>
                      <a:pt x="3" y="181"/>
                      <a:pt x="4" y="181"/>
                      <a:pt x="4" y="181"/>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9" name="ïṧlïḋè">
                <a:extLst>
                  <a:ext uri="{FF2B5EF4-FFF2-40B4-BE49-F238E27FC236}">
                    <a16:creationId xmlns:a16="http://schemas.microsoft.com/office/drawing/2014/main" xmlns="" id="{B47C5BB1-BF77-4813-9397-4A8A01221FC7}"/>
                  </a:ext>
                </a:extLst>
              </p:cNvPr>
              <p:cNvSpPr/>
              <p:nvPr/>
            </p:nvSpPr>
            <p:spPr bwMode="auto">
              <a:xfrm>
                <a:off x="7018338" y="5157785"/>
                <a:ext cx="57150" cy="71437"/>
              </a:xfrm>
              <a:custGeom>
                <a:avLst/>
                <a:gdLst>
                  <a:gd name="T0" fmla="*/ 1 w 56"/>
                  <a:gd name="T1" fmla="*/ 65 h 70"/>
                  <a:gd name="T2" fmla="*/ 5 w 56"/>
                  <a:gd name="T3" fmla="*/ 70 h 70"/>
                  <a:gd name="T4" fmla="*/ 52 w 56"/>
                  <a:gd name="T5" fmla="*/ 48 h 70"/>
                  <a:gd name="T6" fmla="*/ 55 w 56"/>
                  <a:gd name="T7" fmla="*/ 26 h 70"/>
                  <a:gd name="T8" fmla="*/ 11 w 56"/>
                  <a:gd name="T9" fmla="*/ 0 h 70"/>
                  <a:gd name="T10" fmla="*/ 4 w 56"/>
                  <a:gd name="T11" fmla="*/ 30 h 70"/>
                  <a:gd name="T12" fmla="*/ 6 w 56"/>
                  <a:gd name="T13" fmla="*/ 46 h 70"/>
                  <a:gd name="T14" fmla="*/ 1 w 56"/>
                  <a:gd name="T15" fmla="*/ 65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70">
                    <a:moveTo>
                      <a:pt x="1" y="65"/>
                    </a:moveTo>
                    <a:cubicBezTo>
                      <a:pt x="2" y="67"/>
                      <a:pt x="3" y="68"/>
                      <a:pt x="5" y="70"/>
                    </a:cubicBezTo>
                    <a:cubicBezTo>
                      <a:pt x="23" y="67"/>
                      <a:pt x="36" y="52"/>
                      <a:pt x="52" y="48"/>
                    </a:cubicBezTo>
                    <a:cubicBezTo>
                      <a:pt x="56" y="41"/>
                      <a:pt x="55" y="33"/>
                      <a:pt x="55" y="26"/>
                    </a:cubicBezTo>
                    <a:cubicBezTo>
                      <a:pt x="42" y="15"/>
                      <a:pt x="31" y="1"/>
                      <a:pt x="11" y="0"/>
                    </a:cubicBezTo>
                    <a:cubicBezTo>
                      <a:pt x="7" y="4"/>
                      <a:pt x="0" y="19"/>
                      <a:pt x="4" y="30"/>
                    </a:cubicBezTo>
                    <a:cubicBezTo>
                      <a:pt x="5" y="32"/>
                      <a:pt x="8" y="41"/>
                      <a:pt x="6" y="46"/>
                    </a:cubicBezTo>
                    <a:cubicBezTo>
                      <a:pt x="4" y="50"/>
                      <a:pt x="1" y="59"/>
                      <a:pt x="1" y="65"/>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0" name="íṩḷïdè">
                <a:extLst>
                  <a:ext uri="{FF2B5EF4-FFF2-40B4-BE49-F238E27FC236}">
                    <a16:creationId xmlns:a16="http://schemas.microsoft.com/office/drawing/2014/main" xmlns="" id="{574BEC4B-C06E-40B3-8E98-5E190E7869E5}"/>
                  </a:ext>
                </a:extLst>
              </p:cNvPr>
              <p:cNvSpPr/>
              <p:nvPr/>
            </p:nvSpPr>
            <p:spPr bwMode="auto">
              <a:xfrm>
                <a:off x="6881813" y="5394322"/>
                <a:ext cx="50800" cy="155575"/>
              </a:xfrm>
              <a:custGeom>
                <a:avLst/>
                <a:gdLst>
                  <a:gd name="T0" fmla="*/ 31 w 50"/>
                  <a:gd name="T1" fmla="*/ 148 h 154"/>
                  <a:gd name="T2" fmla="*/ 40 w 50"/>
                  <a:gd name="T3" fmla="*/ 89 h 154"/>
                  <a:gd name="T4" fmla="*/ 39 w 50"/>
                  <a:gd name="T5" fmla="*/ 58 h 154"/>
                  <a:gd name="T6" fmla="*/ 48 w 50"/>
                  <a:gd name="T7" fmla="*/ 3 h 154"/>
                  <a:gd name="T8" fmla="*/ 42 w 50"/>
                  <a:gd name="T9" fmla="*/ 0 h 154"/>
                  <a:gd name="T10" fmla="*/ 11 w 50"/>
                  <a:gd name="T11" fmla="*/ 56 h 154"/>
                  <a:gd name="T12" fmla="*/ 12 w 50"/>
                  <a:gd name="T13" fmla="*/ 70 h 154"/>
                  <a:gd name="T14" fmla="*/ 6 w 50"/>
                  <a:gd name="T15" fmla="*/ 79 h 154"/>
                  <a:gd name="T16" fmla="*/ 6 w 50"/>
                  <a:gd name="T17" fmla="*/ 102 h 154"/>
                  <a:gd name="T18" fmla="*/ 10 w 50"/>
                  <a:gd name="T19" fmla="*/ 154 h 154"/>
                  <a:gd name="T20" fmla="*/ 31 w 50"/>
                  <a:gd name="T21" fmla="*/ 14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154">
                    <a:moveTo>
                      <a:pt x="31" y="148"/>
                    </a:moveTo>
                    <a:cubicBezTo>
                      <a:pt x="39" y="134"/>
                      <a:pt x="40" y="109"/>
                      <a:pt x="40" y="89"/>
                    </a:cubicBezTo>
                    <a:cubicBezTo>
                      <a:pt x="40" y="78"/>
                      <a:pt x="40" y="68"/>
                      <a:pt x="39" y="58"/>
                    </a:cubicBezTo>
                    <a:cubicBezTo>
                      <a:pt x="48" y="47"/>
                      <a:pt x="50" y="22"/>
                      <a:pt x="48" y="3"/>
                    </a:cubicBezTo>
                    <a:cubicBezTo>
                      <a:pt x="45" y="1"/>
                      <a:pt x="46" y="1"/>
                      <a:pt x="42" y="0"/>
                    </a:cubicBezTo>
                    <a:cubicBezTo>
                      <a:pt x="34" y="19"/>
                      <a:pt x="20" y="36"/>
                      <a:pt x="11" y="56"/>
                    </a:cubicBezTo>
                    <a:cubicBezTo>
                      <a:pt x="12" y="61"/>
                      <a:pt x="12" y="66"/>
                      <a:pt x="12" y="70"/>
                    </a:cubicBezTo>
                    <a:cubicBezTo>
                      <a:pt x="11" y="73"/>
                      <a:pt x="7" y="76"/>
                      <a:pt x="6" y="79"/>
                    </a:cubicBezTo>
                    <a:cubicBezTo>
                      <a:pt x="6" y="86"/>
                      <a:pt x="6" y="94"/>
                      <a:pt x="6" y="102"/>
                    </a:cubicBezTo>
                    <a:cubicBezTo>
                      <a:pt x="0" y="114"/>
                      <a:pt x="0" y="139"/>
                      <a:pt x="10" y="154"/>
                    </a:cubicBezTo>
                    <a:cubicBezTo>
                      <a:pt x="22" y="154"/>
                      <a:pt x="23" y="150"/>
                      <a:pt x="31" y="148"/>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842" name="iṩ1ídè">
              <a:extLst>
                <a:ext uri="{FF2B5EF4-FFF2-40B4-BE49-F238E27FC236}">
                  <a16:creationId xmlns:a16="http://schemas.microsoft.com/office/drawing/2014/main" xmlns="" id="{21E0905A-DD47-4725-880D-9B29D8259D23}"/>
                </a:ext>
              </a:extLst>
            </p:cNvPr>
            <p:cNvGrpSpPr/>
            <p:nvPr/>
          </p:nvGrpSpPr>
          <p:grpSpPr>
            <a:xfrm>
              <a:off x="7273918" y="2792408"/>
              <a:ext cx="599342" cy="855718"/>
              <a:chOff x="6115050" y="4976810"/>
              <a:chExt cx="560388" cy="800100"/>
            </a:xfrm>
          </p:grpSpPr>
          <p:sp>
            <p:nvSpPr>
              <p:cNvPr id="845" name="íśḷíďê">
                <a:extLst>
                  <a:ext uri="{FF2B5EF4-FFF2-40B4-BE49-F238E27FC236}">
                    <a16:creationId xmlns:a16="http://schemas.microsoft.com/office/drawing/2014/main" xmlns="" id="{3DF65357-2A9D-498C-9C19-F1E35A39BFF8}"/>
                  </a:ext>
                </a:extLst>
              </p:cNvPr>
              <p:cNvSpPr/>
              <p:nvPr/>
            </p:nvSpPr>
            <p:spPr bwMode="auto">
              <a:xfrm>
                <a:off x="6115050" y="4976810"/>
                <a:ext cx="477838" cy="792162"/>
              </a:xfrm>
              <a:custGeom>
                <a:avLst/>
                <a:gdLst>
                  <a:gd name="T0" fmla="*/ 471 w 471"/>
                  <a:gd name="T1" fmla="*/ 354 h 778"/>
                  <a:gd name="T2" fmla="*/ 358 w 471"/>
                  <a:gd name="T3" fmla="*/ 323 h 778"/>
                  <a:gd name="T4" fmla="*/ 351 w 471"/>
                  <a:gd name="T5" fmla="*/ 337 h 778"/>
                  <a:gd name="T6" fmla="*/ 384 w 471"/>
                  <a:gd name="T7" fmla="*/ 358 h 778"/>
                  <a:gd name="T8" fmla="*/ 366 w 471"/>
                  <a:gd name="T9" fmla="*/ 387 h 778"/>
                  <a:gd name="T10" fmla="*/ 288 w 471"/>
                  <a:gd name="T11" fmla="*/ 435 h 778"/>
                  <a:gd name="T12" fmla="*/ 288 w 471"/>
                  <a:gd name="T13" fmla="*/ 418 h 778"/>
                  <a:gd name="T14" fmla="*/ 288 w 471"/>
                  <a:gd name="T15" fmla="*/ 403 h 778"/>
                  <a:gd name="T16" fmla="*/ 305 w 471"/>
                  <a:gd name="T17" fmla="*/ 352 h 778"/>
                  <a:gd name="T18" fmla="*/ 305 w 471"/>
                  <a:gd name="T19" fmla="*/ 336 h 778"/>
                  <a:gd name="T20" fmla="*/ 315 w 471"/>
                  <a:gd name="T21" fmla="*/ 315 h 778"/>
                  <a:gd name="T22" fmla="*/ 316 w 471"/>
                  <a:gd name="T23" fmla="*/ 291 h 778"/>
                  <a:gd name="T24" fmla="*/ 326 w 471"/>
                  <a:gd name="T25" fmla="*/ 223 h 778"/>
                  <a:gd name="T26" fmla="*/ 329 w 471"/>
                  <a:gd name="T27" fmla="*/ 170 h 778"/>
                  <a:gd name="T28" fmla="*/ 346 w 471"/>
                  <a:gd name="T29" fmla="*/ 98 h 778"/>
                  <a:gd name="T30" fmla="*/ 356 w 471"/>
                  <a:gd name="T31" fmla="*/ 26 h 778"/>
                  <a:gd name="T32" fmla="*/ 303 w 471"/>
                  <a:gd name="T33" fmla="*/ 0 h 778"/>
                  <a:gd name="T34" fmla="*/ 288 w 471"/>
                  <a:gd name="T35" fmla="*/ 47 h 778"/>
                  <a:gd name="T36" fmla="*/ 292 w 471"/>
                  <a:gd name="T37" fmla="*/ 60 h 778"/>
                  <a:gd name="T38" fmla="*/ 288 w 471"/>
                  <a:gd name="T39" fmla="*/ 135 h 778"/>
                  <a:gd name="T40" fmla="*/ 281 w 471"/>
                  <a:gd name="T41" fmla="*/ 178 h 778"/>
                  <a:gd name="T42" fmla="*/ 283 w 471"/>
                  <a:gd name="T43" fmla="*/ 191 h 778"/>
                  <a:gd name="T44" fmla="*/ 276 w 471"/>
                  <a:gd name="T45" fmla="*/ 215 h 778"/>
                  <a:gd name="T46" fmla="*/ 277 w 471"/>
                  <a:gd name="T47" fmla="*/ 245 h 778"/>
                  <a:gd name="T48" fmla="*/ 246 w 471"/>
                  <a:gd name="T49" fmla="*/ 391 h 778"/>
                  <a:gd name="T50" fmla="*/ 247 w 471"/>
                  <a:gd name="T51" fmla="*/ 405 h 778"/>
                  <a:gd name="T52" fmla="*/ 240 w 471"/>
                  <a:gd name="T53" fmla="*/ 414 h 778"/>
                  <a:gd name="T54" fmla="*/ 224 w 471"/>
                  <a:gd name="T55" fmla="*/ 470 h 778"/>
                  <a:gd name="T56" fmla="*/ 141 w 471"/>
                  <a:gd name="T57" fmla="*/ 533 h 778"/>
                  <a:gd name="T58" fmla="*/ 106 w 471"/>
                  <a:gd name="T59" fmla="*/ 563 h 778"/>
                  <a:gd name="T60" fmla="*/ 63 w 471"/>
                  <a:gd name="T61" fmla="*/ 583 h 778"/>
                  <a:gd name="T62" fmla="*/ 57 w 471"/>
                  <a:gd name="T63" fmla="*/ 591 h 778"/>
                  <a:gd name="T64" fmla="*/ 71 w 471"/>
                  <a:gd name="T65" fmla="*/ 619 h 778"/>
                  <a:gd name="T66" fmla="*/ 78 w 471"/>
                  <a:gd name="T67" fmla="*/ 623 h 778"/>
                  <a:gd name="T68" fmla="*/ 117 w 471"/>
                  <a:gd name="T69" fmla="*/ 598 h 778"/>
                  <a:gd name="T70" fmla="*/ 140 w 471"/>
                  <a:gd name="T71" fmla="*/ 577 h 778"/>
                  <a:gd name="T72" fmla="*/ 152 w 471"/>
                  <a:gd name="T73" fmla="*/ 563 h 778"/>
                  <a:gd name="T74" fmla="*/ 169 w 471"/>
                  <a:gd name="T75" fmla="*/ 554 h 778"/>
                  <a:gd name="T76" fmla="*/ 181 w 471"/>
                  <a:gd name="T77" fmla="*/ 539 h 778"/>
                  <a:gd name="T78" fmla="*/ 192 w 471"/>
                  <a:gd name="T79" fmla="*/ 537 h 778"/>
                  <a:gd name="T80" fmla="*/ 206 w 471"/>
                  <a:gd name="T81" fmla="*/ 522 h 778"/>
                  <a:gd name="T82" fmla="*/ 211 w 471"/>
                  <a:gd name="T83" fmla="*/ 524 h 778"/>
                  <a:gd name="T84" fmla="*/ 186 w 471"/>
                  <a:gd name="T85" fmla="*/ 584 h 778"/>
                  <a:gd name="T86" fmla="*/ 86 w 471"/>
                  <a:gd name="T87" fmla="*/ 703 h 778"/>
                  <a:gd name="T88" fmla="*/ 77 w 471"/>
                  <a:gd name="T89" fmla="*/ 703 h 778"/>
                  <a:gd name="T90" fmla="*/ 35 w 471"/>
                  <a:gd name="T91" fmla="*/ 720 h 778"/>
                  <a:gd name="T92" fmla="*/ 10 w 471"/>
                  <a:gd name="T93" fmla="*/ 720 h 778"/>
                  <a:gd name="T94" fmla="*/ 0 w 471"/>
                  <a:gd name="T95" fmla="*/ 728 h 778"/>
                  <a:gd name="T96" fmla="*/ 11 w 471"/>
                  <a:gd name="T97" fmla="*/ 746 h 778"/>
                  <a:gd name="T98" fmla="*/ 143 w 471"/>
                  <a:gd name="T99" fmla="*/ 731 h 778"/>
                  <a:gd name="T100" fmla="*/ 235 w 471"/>
                  <a:gd name="T101" fmla="*/ 584 h 778"/>
                  <a:gd name="T102" fmla="*/ 270 w 471"/>
                  <a:gd name="T103" fmla="*/ 489 h 778"/>
                  <a:gd name="T104" fmla="*/ 327 w 471"/>
                  <a:gd name="T105" fmla="*/ 452 h 778"/>
                  <a:gd name="T106" fmla="*/ 471 w 471"/>
                  <a:gd name="T107" fmla="*/ 354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1" h="778">
                    <a:moveTo>
                      <a:pt x="471" y="354"/>
                    </a:moveTo>
                    <a:cubicBezTo>
                      <a:pt x="467" y="329"/>
                      <a:pt x="390" y="322"/>
                      <a:pt x="358" y="323"/>
                    </a:cubicBezTo>
                    <a:cubicBezTo>
                      <a:pt x="355" y="327"/>
                      <a:pt x="351" y="330"/>
                      <a:pt x="351" y="337"/>
                    </a:cubicBezTo>
                    <a:cubicBezTo>
                      <a:pt x="362" y="342"/>
                      <a:pt x="370" y="356"/>
                      <a:pt x="384" y="358"/>
                    </a:cubicBezTo>
                    <a:cubicBezTo>
                      <a:pt x="396" y="375"/>
                      <a:pt x="379" y="381"/>
                      <a:pt x="366" y="387"/>
                    </a:cubicBezTo>
                    <a:cubicBezTo>
                      <a:pt x="358" y="391"/>
                      <a:pt x="288" y="433"/>
                      <a:pt x="288" y="435"/>
                    </a:cubicBezTo>
                    <a:cubicBezTo>
                      <a:pt x="276" y="432"/>
                      <a:pt x="287" y="422"/>
                      <a:pt x="288" y="418"/>
                    </a:cubicBezTo>
                    <a:cubicBezTo>
                      <a:pt x="288" y="413"/>
                      <a:pt x="288" y="408"/>
                      <a:pt x="288" y="403"/>
                    </a:cubicBezTo>
                    <a:cubicBezTo>
                      <a:pt x="296" y="386"/>
                      <a:pt x="299" y="370"/>
                      <a:pt x="305" y="352"/>
                    </a:cubicBezTo>
                    <a:cubicBezTo>
                      <a:pt x="305" y="347"/>
                      <a:pt x="305" y="341"/>
                      <a:pt x="305" y="336"/>
                    </a:cubicBezTo>
                    <a:cubicBezTo>
                      <a:pt x="308" y="331"/>
                      <a:pt x="313" y="321"/>
                      <a:pt x="315" y="315"/>
                    </a:cubicBezTo>
                    <a:cubicBezTo>
                      <a:pt x="316" y="307"/>
                      <a:pt x="316" y="299"/>
                      <a:pt x="316" y="291"/>
                    </a:cubicBezTo>
                    <a:cubicBezTo>
                      <a:pt x="323" y="271"/>
                      <a:pt x="319" y="240"/>
                      <a:pt x="326" y="223"/>
                    </a:cubicBezTo>
                    <a:cubicBezTo>
                      <a:pt x="326" y="223"/>
                      <a:pt x="327" y="173"/>
                      <a:pt x="329" y="170"/>
                    </a:cubicBezTo>
                    <a:cubicBezTo>
                      <a:pt x="337" y="151"/>
                      <a:pt x="340" y="120"/>
                      <a:pt x="346" y="98"/>
                    </a:cubicBezTo>
                    <a:cubicBezTo>
                      <a:pt x="350" y="82"/>
                      <a:pt x="363" y="37"/>
                      <a:pt x="356" y="26"/>
                    </a:cubicBezTo>
                    <a:cubicBezTo>
                      <a:pt x="345" y="9"/>
                      <a:pt x="322" y="5"/>
                      <a:pt x="303" y="0"/>
                    </a:cubicBezTo>
                    <a:cubicBezTo>
                      <a:pt x="295" y="12"/>
                      <a:pt x="287" y="27"/>
                      <a:pt x="288" y="47"/>
                    </a:cubicBezTo>
                    <a:cubicBezTo>
                      <a:pt x="289" y="52"/>
                      <a:pt x="294" y="54"/>
                      <a:pt x="292" y="60"/>
                    </a:cubicBezTo>
                    <a:cubicBezTo>
                      <a:pt x="286" y="78"/>
                      <a:pt x="284" y="111"/>
                      <a:pt x="288" y="135"/>
                    </a:cubicBezTo>
                    <a:cubicBezTo>
                      <a:pt x="284" y="143"/>
                      <a:pt x="283" y="165"/>
                      <a:pt x="281" y="178"/>
                    </a:cubicBezTo>
                    <a:cubicBezTo>
                      <a:pt x="281" y="182"/>
                      <a:pt x="282" y="186"/>
                      <a:pt x="283" y="191"/>
                    </a:cubicBezTo>
                    <a:cubicBezTo>
                      <a:pt x="280" y="198"/>
                      <a:pt x="278" y="209"/>
                      <a:pt x="276" y="215"/>
                    </a:cubicBezTo>
                    <a:cubicBezTo>
                      <a:pt x="276" y="225"/>
                      <a:pt x="276" y="235"/>
                      <a:pt x="277" y="245"/>
                    </a:cubicBezTo>
                    <a:cubicBezTo>
                      <a:pt x="263" y="290"/>
                      <a:pt x="265" y="349"/>
                      <a:pt x="246" y="391"/>
                    </a:cubicBezTo>
                    <a:cubicBezTo>
                      <a:pt x="247" y="396"/>
                      <a:pt x="247" y="400"/>
                      <a:pt x="247" y="405"/>
                    </a:cubicBezTo>
                    <a:cubicBezTo>
                      <a:pt x="246" y="407"/>
                      <a:pt x="241" y="411"/>
                      <a:pt x="240" y="414"/>
                    </a:cubicBezTo>
                    <a:cubicBezTo>
                      <a:pt x="235" y="430"/>
                      <a:pt x="236" y="460"/>
                      <a:pt x="224" y="470"/>
                    </a:cubicBezTo>
                    <a:cubicBezTo>
                      <a:pt x="200" y="491"/>
                      <a:pt x="168" y="515"/>
                      <a:pt x="141" y="533"/>
                    </a:cubicBezTo>
                    <a:cubicBezTo>
                      <a:pt x="129" y="541"/>
                      <a:pt x="118" y="556"/>
                      <a:pt x="106" y="563"/>
                    </a:cubicBezTo>
                    <a:cubicBezTo>
                      <a:pt x="95" y="570"/>
                      <a:pt x="65" y="570"/>
                      <a:pt x="63" y="583"/>
                    </a:cubicBezTo>
                    <a:cubicBezTo>
                      <a:pt x="58" y="584"/>
                      <a:pt x="58" y="585"/>
                      <a:pt x="57" y="591"/>
                    </a:cubicBezTo>
                    <a:cubicBezTo>
                      <a:pt x="62" y="597"/>
                      <a:pt x="69" y="610"/>
                      <a:pt x="71" y="619"/>
                    </a:cubicBezTo>
                    <a:cubicBezTo>
                      <a:pt x="73" y="621"/>
                      <a:pt x="75" y="622"/>
                      <a:pt x="78" y="623"/>
                    </a:cubicBezTo>
                    <a:cubicBezTo>
                      <a:pt x="94" y="623"/>
                      <a:pt x="108" y="607"/>
                      <a:pt x="117" y="598"/>
                    </a:cubicBezTo>
                    <a:cubicBezTo>
                      <a:pt x="124" y="591"/>
                      <a:pt x="132" y="584"/>
                      <a:pt x="140" y="577"/>
                    </a:cubicBezTo>
                    <a:cubicBezTo>
                      <a:pt x="143" y="574"/>
                      <a:pt x="147" y="566"/>
                      <a:pt x="152" y="563"/>
                    </a:cubicBezTo>
                    <a:cubicBezTo>
                      <a:pt x="158" y="560"/>
                      <a:pt x="163" y="557"/>
                      <a:pt x="169" y="554"/>
                    </a:cubicBezTo>
                    <a:cubicBezTo>
                      <a:pt x="173" y="549"/>
                      <a:pt x="177" y="544"/>
                      <a:pt x="181" y="539"/>
                    </a:cubicBezTo>
                    <a:cubicBezTo>
                      <a:pt x="185" y="538"/>
                      <a:pt x="188" y="537"/>
                      <a:pt x="192" y="537"/>
                    </a:cubicBezTo>
                    <a:cubicBezTo>
                      <a:pt x="195" y="534"/>
                      <a:pt x="203" y="526"/>
                      <a:pt x="206" y="522"/>
                    </a:cubicBezTo>
                    <a:cubicBezTo>
                      <a:pt x="208" y="523"/>
                      <a:pt x="209" y="523"/>
                      <a:pt x="211" y="524"/>
                    </a:cubicBezTo>
                    <a:cubicBezTo>
                      <a:pt x="211" y="549"/>
                      <a:pt x="195" y="565"/>
                      <a:pt x="186" y="584"/>
                    </a:cubicBezTo>
                    <a:cubicBezTo>
                      <a:pt x="168" y="625"/>
                      <a:pt x="122" y="683"/>
                      <a:pt x="86" y="703"/>
                    </a:cubicBezTo>
                    <a:cubicBezTo>
                      <a:pt x="83" y="703"/>
                      <a:pt x="80" y="703"/>
                      <a:pt x="77" y="703"/>
                    </a:cubicBezTo>
                    <a:cubicBezTo>
                      <a:pt x="66" y="707"/>
                      <a:pt x="47" y="714"/>
                      <a:pt x="35" y="720"/>
                    </a:cubicBezTo>
                    <a:cubicBezTo>
                      <a:pt x="27" y="720"/>
                      <a:pt x="18" y="720"/>
                      <a:pt x="10" y="720"/>
                    </a:cubicBezTo>
                    <a:cubicBezTo>
                      <a:pt x="7" y="722"/>
                      <a:pt x="4" y="725"/>
                      <a:pt x="0" y="728"/>
                    </a:cubicBezTo>
                    <a:cubicBezTo>
                      <a:pt x="0" y="739"/>
                      <a:pt x="6" y="740"/>
                      <a:pt x="11" y="746"/>
                    </a:cubicBezTo>
                    <a:cubicBezTo>
                      <a:pt x="42" y="778"/>
                      <a:pt x="124" y="759"/>
                      <a:pt x="143" y="731"/>
                    </a:cubicBezTo>
                    <a:cubicBezTo>
                      <a:pt x="175" y="683"/>
                      <a:pt x="208" y="637"/>
                      <a:pt x="235" y="584"/>
                    </a:cubicBezTo>
                    <a:cubicBezTo>
                      <a:pt x="250" y="552"/>
                      <a:pt x="254" y="521"/>
                      <a:pt x="270" y="489"/>
                    </a:cubicBezTo>
                    <a:cubicBezTo>
                      <a:pt x="275" y="480"/>
                      <a:pt x="317" y="460"/>
                      <a:pt x="327" y="452"/>
                    </a:cubicBezTo>
                    <a:cubicBezTo>
                      <a:pt x="374" y="417"/>
                      <a:pt x="424" y="388"/>
                      <a:pt x="471" y="354"/>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6" name="íšľíḑê">
                <a:extLst>
                  <a:ext uri="{FF2B5EF4-FFF2-40B4-BE49-F238E27FC236}">
                    <a16:creationId xmlns:a16="http://schemas.microsoft.com/office/drawing/2014/main" xmlns="" id="{4E963F81-5798-46BE-BFB0-0A5C20F78712}"/>
                  </a:ext>
                </a:extLst>
              </p:cNvPr>
              <p:cNvSpPr/>
              <p:nvPr/>
            </p:nvSpPr>
            <p:spPr bwMode="auto">
              <a:xfrm>
                <a:off x="6384925" y="5484810"/>
                <a:ext cx="290513" cy="292100"/>
              </a:xfrm>
              <a:custGeom>
                <a:avLst/>
                <a:gdLst>
                  <a:gd name="T0" fmla="*/ 229 w 286"/>
                  <a:gd name="T1" fmla="*/ 216 h 287"/>
                  <a:gd name="T2" fmla="*/ 225 w 286"/>
                  <a:gd name="T3" fmla="*/ 211 h 287"/>
                  <a:gd name="T4" fmla="*/ 210 w 286"/>
                  <a:gd name="T5" fmla="*/ 210 h 287"/>
                  <a:gd name="T6" fmla="*/ 206 w 286"/>
                  <a:gd name="T7" fmla="*/ 205 h 287"/>
                  <a:gd name="T8" fmla="*/ 194 w 286"/>
                  <a:gd name="T9" fmla="*/ 205 h 287"/>
                  <a:gd name="T10" fmla="*/ 171 w 286"/>
                  <a:gd name="T11" fmla="*/ 192 h 287"/>
                  <a:gd name="T12" fmla="*/ 151 w 286"/>
                  <a:gd name="T13" fmla="*/ 169 h 287"/>
                  <a:gd name="T14" fmla="*/ 117 w 286"/>
                  <a:gd name="T15" fmla="*/ 142 h 287"/>
                  <a:gd name="T16" fmla="*/ 107 w 286"/>
                  <a:gd name="T17" fmla="*/ 120 h 287"/>
                  <a:gd name="T18" fmla="*/ 66 w 286"/>
                  <a:gd name="T19" fmla="*/ 56 h 287"/>
                  <a:gd name="T20" fmla="*/ 14 w 286"/>
                  <a:gd name="T21" fmla="*/ 0 h 287"/>
                  <a:gd name="T22" fmla="*/ 40 w 286"/>
                  <a:gd name="T23" fmla="*/ 118 h 287"/>
                  <a:gd name="T24" fmla="*/ 65 w 286"/>
                  <a:gd name="T25" fmla="*/ 182 h 287"/>
                  <a:gd name="T26" fmla="*/ 66 w 286"/>
                  <a:gd name="T27" fmla="*/ 204 h 287"/>
                  <a:gd name="T28" fmla="*/ 88 w 286"/>
                  <a:gd name="T29" fmla="*/ 257 h 287"/>
                  <a:gd name="T30" fmla="*/ 103 w 286"/>
                  <a:gd name="T31" fmla="*/ 268 h 287"/>
                  <a:gd name="T32" fmla="*/ 151 w 286"/>
                  <a:gd name="T33" fmla="*/ 276 h 287"/>
                  <a:gd name="T34" fmla="*/ 172 w 286"/>
                  <a:gd name="T35" fmla="*/ 276 h 287"/>
                  <a:gd name="T36" fmla="*/ 183 w 286"/>
                  <a:gd name="T37" fmla="*/ 270 h 287"/>
                  <a:gd name="T38" fmla="*/ 232 w 286"/>
                  <a:gd name="T39" fmla="*/ 269 h 287"/>
                  <a:gd name="T40" fmla="*/ 286 w 286"/>
                  <a:gd name="T41" fmla="*/ 238 h 287"/>
                  <a:gd name="T42" fmla="*/ 229 w 286"/>
                  <a:gd name="T43" fmla="*/ 216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6" h="287">
                    <a:moveTo>
                      <a:pt x="229" y="216"/>
                    </a:moveTo>
                    <a:cubicBezTo>
                      <a:pt x="228" y="214"/>
                      <a:pt x="226" y="212"/>
                      <a:pt x="225" y="211"/>
                    </a:cubicBezTo>
                    <a:cubicBezTo>
                      <a:pt x="220" y="210"/>
                      <a:pt x="215" y="210"/>
                      <a:pt x="210" y="210"/>
                    </a:cubicBezTo>
                    <a:cubicBezTo>
                      <a:pt x="209" y="208"/>
                      <a:pt x="208" y="206"/>
                      <a:pt x="206" y="205"/>
                    </a:cubicBezTo>
                    <a:cubicBezTo>
                      <a:pt x="202" y="205"/>
                      <a:pt x="198" y="205"/>
                      <a:pt x="194" y="205"/>
                    </a:cubicBezTo>
                    <a:cubicBezTo>
                      <a:pt x="201" y="202"/>
                      <a:pt x="175" y="194"/>
                      <a:pt x="171" y="192"/>
                    </a:cubicBezTo>
                    <a:cubicBezTo>
                      <a:pt x="164" y="184"/>
                      <a:pt x="157" y="177"/>
                      <a:pt x="151" y="169"/>
                    </a:cubicBezTo>
                    <a:cubicBezTo>
                      <a:pt x="142" y="158"/>
                      <a:pt x="125" y="155"/>
                      <a:pt x="117" y="142"/>
                    </a:cubicBezTo>
                    <a:cubicBezTo>
                      <a:pt x="119" y="141"/>
                      <a:pt x="109" y="123"/>
                      <a:pt x="107" y="120"/>
                    </a:cubicBezTo>
                    <a:cubicBezTo>
                      <a:pt x="94" y="107"/>
                      <a:pt x="75" y="72"/>
                      <a:pt x="66" y="56"/>
                    </a:cubicBezTo>
                    <a:cubicBezTo>
                      <a:pt x="55" y="37"/>
                      <a:pt x="41" y="2"/>
                      <a:pt x="14" y="0"/>
                    </a:cubicBezTo>
                    <a:cubicBezTo>
                      <a:pt x="0" y="23"/>
                      <a:pt x="32" y="95"/>
                      <a:pt x="40" y="118"/>
                    </a:cubicBezTo>
                    <a:cubicBezTo>
                      <a:pt x="48" y="141"/>
                      <a:pt x="55" y="165"/>
                      <a:pt x="65" y="182"/>
                    </a:cubicBezTo>
                    <a:cubicBezTo>
                      <a:pt x="65" y="189"/>
                      <a:pt x="66" y="197"/>
                      <a:pt x="66" y="204"/>
                    </a:cubicBezTo>
                    <a:cubicBezTo>
                      <a:pt x="74" y="223"/>
                      <a:pt x="78" y="242"/>
                      <a:pt x="88" y="257"/>
                    </a:cubicBezTo>
                    <a:cubicBezTo>
                      <a:pt x="93" y="261"/>
                      <a:pt x="98" y="264"/>
                      <a:pt x="103" y="268"/>
                    </a:cubicBezTo>
                    <a:cubicBezTo>
                      <a:pt x="122" y="278"/>
                      <a:pt x="128" y="287"/>
                      <a:pt x="151" y="276"/>
                    </a:cubicBezTo>
                    <a:cubicBezTo>
                      <a:pt x="158" y="276"/>
                      <a:pt x="165" y="276"/>
                      <a:pt x="172" y="276"/>
                    </a:cubicBezTo>
                    <a:cubicBezTo>
                      <a:pt x="175" y="274"/>
                      <a:pt x="179" y="272"/>
                      <a:pt x="183" y="270"/>
                    </a:cubicBezTo>
                    <a:cubicBezTo>
                      <a:pt x="199" y="269"/>
                      <a:pt x="216" y="269"/>
                      <a:pt x="232" y="269"/>
                    </a:cubicBezTo>
                    <a:cubicBezTo>
                      <a:pt x="258" y="256"/>
                      <a:pt x="267" y="261"/>
                      <a:pt x="286" y="238"/>
                    </a:cubicBezTo>
                    <a:cubicBezTo>
                      <a:pt x="272" y="217"/>
                      <a:pt x="250" y="226"/>
                      <a:pt x="229" y="216"/>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843" name="ïšḻîḍe">
              <a:extLst>
                <a:ext uri="{FF2B5EF4-FFF2-40B4-BE49-F238E27FC236}">
                  <a16:creationId xmlns:a16="http://schemas.microsoft.com/office/drawing/2014/main" xmlns="" id="{C4AE61F5-ED81-405C-857D-274B4582D74A}"/>
                </a:ext>
              </a:extLst>
            </p:cNvPr>
            <p:cNvSpPr/>
            <p:nvPr/>
          </p:nvSpPr>
          <p:spPr bwMode="auto">
            <a:xfrm>
              <a:off x="6615743" y="3000099"/>
              <a:ext cx="425964" cy="517912"/>
            </a:xfrm>
            <a:custGeom>
              <a:avLst/>
              <a:gdLst>
                <a:gd name="T0" fmla="*/ 20 w 354"/>
                <a:gd name="T1" fmla="*/ 276 h 430"/>
                <a:gd name="T2" fmla="*/ 22 w 354"/>
                <a:gd name="T3" fmla="*/ 302 h 430"/>
                <a:gd name="T4" fmla="*/ 27 w 354"/>
                <a:gd name="T5" fmla="*/ 307 h 430"/>
                <a:gd name="T6" fmla="*/ 25 w 354"/>
                <a:gd name="T7" fmla="*/ 328 h 430"/>
                <a:gd name="T8" fmla="*/ 49 w 354"/>
                <a:gd name="T9" fmla="*/ 418 h 430"/>
                <a:gd name="T10" fmla="*/ 68 w 354"/>
                <a:gd name="T11" fmla="*/ 408 h 430"/>
                <a:gd name="T12" fmla="*/ 70 w 354"/>
                <a:gd name="T13" fmla="*/ 387 h 430"/>
                <a:gd name="T14" fmla="*/ 83 w 354"/>
                <a:gd name="T15" fmla="*/ 331 h 430"/>
                <a:gd name="T16" fmla="*/ 50 w 354"/>
                <a:gd name="T17" fmla="*/ 251 h 430"/>
                <a:gd name="T18" fmla="*/ 50 w 354"/>
                <a:gd name="T19" fmla="*/ 237 h 430"/>
                <a:gd name="T20" fmla="*/ 44 w 354"/>
                <a:gd name="T21" fmla="*/ 232 h 430"/>
                <a:gd name="T22" fmla="*/ 50 w 354"/>
                <a:gd name="T23" fmla="*/ 196 h 430"/>
                <a:gd name="T24" fmla="*/ 79 w 354"/>
                <a:gd name="T25" fmla="*/ 177 h 430"/>
                <a:gd name="T26" fmla="*/ 85 w 354"/>
                <a:gd name="T27" fmla="*/ 169 h 430"/>
                <a:gd name="T28" fmla="*/ 111 w 354"/>
                <a:gd name="T29" fmla="*/ 152 h 430"/>
                <a:gd name="T30" fmla="*/ 168 w 354"/>
                <a:gd name="T31" fmla="*/ 99 h 430"/>
                <a:gd name="T32" fmla="*/ 193 w 354"/>
                <a:gd name="T33" fmla="*/ 85 h 430"/>
                <a:gd name="T34" fmla="*/ 293 w 354"/>
                <a:gd name="T35" fmla="*/ 47 h 430"/>
                <a:gd name="T36" fmla="*/ 272 w 354"/>
                <a:gd name="T37" fmla="*/ 101 h 430"/>
                <a:gd name="T38" fmla="*/ 241 w 354"/>
                <a:gd name="T39" fmla="*/ 177 h 430"/>
                <a:gd name="T40" fmla="*/ 241 w 354"/>
                <a:gd name="T41" fmla="*/ 190 h 430"/>
                <a:gd name="T42" fmla="*/ 230 w 354"/>
                <a:gd name="T43" fmla="*/ 208 h 430"/>
                <a:gd name="T44" fmla="*/ 230 w 354"/>
                <a:gd name="T45" fmla="*/ 225 h 430"/>
                <a:gd name="T46" fmla="*/ 218 w 354"/>
                <a:gd name="T47" fmla="*/ 245 h 430"/>
                <a:gd name="T48" fmla="*/ 218 w 354"/>
                <a:gd name="T49" fmla="*/ 263 h 430"/>
                <a:gd name="T50" fmla="*/ 213 w 354"/>
                <a:gd name="T51" fmla="*/ 267 h 430"/>
                <a:gd name="T52" fmla="*/ 210 w 354"/>
                <a:gd name="T53" fmla="*/ 279 h 430"/>
                <a:gd name="T54" fmla="*/ 210 w 354"/>
                <a:gd name="T55" fmla="*/ 281 h 430"/>
                <a:gd name="T56" fmla="*/ 193 w 354"/>
                <a:gd name="T57" fmla="*/ 248 h 430"/>
                <a:gd name="T58" fmla="*/ 106 w 354"/>
                <a:gd name="T59" fmla="*/ 189 h 430"/>
                <a:gd name="T60" fmla="*/ 103 w 354"/>
                <a:gd name="T61" fmla="*/ 267 h 430"/>
                <a:gd name="T62" fmla="*/ 131 w 354"/>
                <a:gd name="T63" fmla="*/ 332 h 430"/>
                <a:gd name="T64" fmla="*/ 112 w 354"/>
                <a:gd name="T65" fmla="*/ 365 h 430"/>
                <a:gd name="T66" fmla="*/ 90 w 354"/>
                <a:gd name="T67" fmla="*/ 396 h 430"/>
                <a:gd name="T68" fmla="*/ 85 w 354"/>
                <a:gd name="T69" fmla="*/ 407 h 430"/>
                <a:gd name="T70" fmla="*/ 89 w 354"/>
                <a:gd name="T71" fmla="*/ 412 h 430"/>
                <a:gd name="T72" fmla="*/ 143 w 354"/>
                <a:gd name="T73" fmla="*/ 366 h 430"/>
                <a:gd name="T74" fmla="*/ 154 w 354"/>
                <a:gd name="T75" fmla="*/ 366 h 430"/>
                <a:gd name="T76" fmla="*/ 208 w 354"/>
                <a:gd name="T77" fmla="*/ 430 h 430"/>
                <a:gd name="T78" fmla="*/ 213 w 354"/>
                <a:gd name="T79" fmla="*/ 430 h 430"/>
                <a:gd name="T80" fmla="*/ 260 w 354"/>
                <a:gd name="T81" fmla="*/ 289 h 430"/>
                <a:gd name="T82" fmla="*/ 282 w 354"/>
                <a:gd name="T83" fmla="*/ 224 h 430"/>
                <a:gd name="T84" fmla="*/ 281 w 354"/>
                <a:gd name="T85" fmla="*/ 214 h 430"/>
                <a:gd name="T86" fmla="*/ 292 w 354"/>
                <a:gd name="T87" fmla="*/ 186 h 430"/>
                <a:gd name="T88" fmla="*/ 294 w 354"/>
                <a:gd name="T89" fmla="*/ 170 h 430"/>
                <a:gd name="T90" fmla="*/ 311 w 354"/>
                <a:gd name="T91" fmla="*/ 138 h 430"/>
                <a:gd name="T92" fmla="*/ 317 w 354"/>
                <a:gd name="T93" fmla="*/ 111 h 430"/>
                <a:gd name="T94" fmla="*/ 330 w 354"/>
                <a:gd name="T95" fmla="*/ 92 h 430"/>
                <a:gd name="T96" fmla="*/ 343 w 354"/>
                <a:gd name="T97" fmla="*/ 40 h 430"/>
                <a:gd name="T98" fmla="*/ 291 w 354"/>
                <a:gd name="T99" fmla="*/ 0 h 430"/>
                <a:gd name="T100" fmla="*/ 272 w 354"/>
                <a:gd name="T101" fmla="*/ 8 h 430"/>
                <a:gd name="T102" fmla="*/ 210 w 354"/>
                <a:gd name="T103" fmla="*/ 31 h 430"/>
                <a:gd name="T104" fmla="*/ 176 w 354"/>
                <a:gd name="T105" fmla="*/ 53 h 430"/>
                <a:gd name="T106" fmla="*/ 168 w 354"/>
                <a:gd name="T107" fmla="*/ 52 h 430"/>
                <a:gd name="T108" fmla="*/ 162 w 354"/>
                <a:gd name="T109" fmla="*/ 59 h 430"/>
                <a:gd name="T110" fmla="*/ 143 w 354"/>
                <a:gd name="T111" fmla="*/ 65 h 430"/>
                <a:gd name="T112" fmla="*/ 75 w 354"/>
                <a:gd name="T113" fmla="*/ 109 h 430"/>
                <a:gd name="T114" fmla="*/ 26 w 354"/>
                <a:gd name="T115" fmla="*/ 155 h 430"/>
                <a:gd name="T116" fmla="*/ 25 w 354"/>
                <a:gd name="T117" fmla="*/ 222 h 430"/>
                <a:gd name="T118" fmla="*/ 7 w 354"/>
                <a:gd name="T119" fmla="*/ 227 h 430"/>
                <a:gd name="T120" fmla="*/ 15 w 354"/>
                <a:gd name="T121" fmla="*/ 269 h 430"/>
                <a:gd name="T122" fmla="*/ 20 w 354"/>
                <a:gd name="T123" fmla="*/ 27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4" h="430">
                  <a:moveTo>
                    <a:pt x="20" y="276"/>
                  </a:moveTo>
                  <a:cubicBezTo>
                    <a:pt x="21" y="285"/>
                    <a:pt x="22" y="293"/>
                    <a:pt x="22" y="302"/>
                  </a:cubicBezTo>
                  <a:cubicBezTo>
                    <a:pt x="24" y="304"/>
                    <a:pt x="25" y="305"/>
                    <a:pt x="27" y="307"/>
                  </a:cubicBezTo>
                  <a:cubicBezTo>
                    <a:pt x="27" y="314"/>
                    <a:pt x="26" y="321"/>
                    <a:pt x="25" y="328"/>
                  </a:cubicBezTo>
                  <a:cubicBezTo>
                    <a:pt x="33" y="356"/>
                    <a:pt x="27" y="403"/>
                    <a:pt x="49" y="418"/>
                  </a:cubicBezTo>
                  <a:cubicBezTo>
                    <a:pt x="56" y="425"/>
                    <a:pt x="65" y="412"/>
                    <a:pt x="68" y="408"/>
                  </a:cubicBezTo>
                  <a:cubicBezTo>
                    <a:pt x="68" y="401"/>
                    <a:pt x="69" y="394"/>
                    <a:pt x="70" y="387"/>
                  </a:cubicBezTo>
                  <a:cubicBezTo>
                    <a:pt x="76" y="375"/>
                    <a:pt x="86" y="354"/>
                    <a:pt x="83" y="331"/>
                  </a:cubicBezTo>
                  <a:cubicBezTo>
                    <a:pt x="78" y="299"/>
                    <a:pt x="61" y="276"/>
                    <a:pt x="50" y="251"/>
                  </a:cubicBezTo>
                  <a:cubicBezTo>
                    <a:pt x="50" y="246"/>
                    <a:pt x="50" y="242"/>
                    <a:pt x="50" y="237"/>
                  </a:cubicBezTo>
                  <a:cubicBezTo>
                    <a:pt x="48" y="235"/>
                    <a:pt x="46" y="234"/>
                    <a:pt x="44" y="232"/>
                  </a:cubicBezTo>
                  <a:cubicBezTo>
                    <a:pt x="39" y="222"/>
                    <a:pt x="50" y="209"/>
                    <a:pt x="50" y="196"/>
                  </a:cubicBezTo>
                  <a:cubicBezTo>
                    <a:pt x="59" y="186"/>
                    <a:pt x="66" y="184"/>
                    <a:pt x="79" y="177"/>
                  </a:cubicBezTo>
                  <a:cubicBezTo>
                    <a:pt x="81" y="174"/>
                    <a:pt x="83" y="172"/>
                    <a:pt x="85" y="169"/>
                  </a:cubicBezTo>
                  <a:cubicBezTo>
                    <a:pt x="94" y="164"/>
                    <a:pt x="102" y="158"/>
                    <a:pt x="111" y="152"/>
                  </a:cubicBezTo>
                  <a:cubicBezTo>
                    <a:pt x="126" y="142"/>
                    <a:pt x="158" y="112"/>
                    <a:pt x="168" y="99"/>
                  </a:cubicBezTo>
                  <a:cubicBezTo>
                    <a:pt x="169" y="101"/>
                    <a:pt x="188" y="88"/>
                    <a:pt x="193" y="85"/>
                  </a:cubicBezTo>
                  <a:cubicBezTo>
                    <a:pt x="222" y="70"/>
                    <a:pt x="248" y="46"/>
                    <a:pt x="293" y="47"/>
                  </a:cubicBezTo>
                  <a:cubicBezTo>
                    <a:pt x="292" y="59"/>
                    <a:pt x="278" y="86"/>
                    <a:pt x="272" y="101"/>
                  </a:cubicBezTo>
                  <a:cubicBezTo>
                    <a:pt x="259" y="128"/>
                    <a:pt x="255" y="152"/>
                    <a:pt x="241" y="177"/>
                  </a:cubicBezTo>
                  <a:cubicBezTo>
                    <a:pt x="241" y="181"/>
                    <a:pt x="241" y="186"/>
                    <a:pt x="241" y="190"/>
                  </a:cubicBezTo>
                  <a:cubicBezTo>
                    <a:pt x="239" y="194"/>
                    <a:pt x="232" y="203"/>
                    <a:pt x="230" y="208"/>
                  </a:cubicBezTo>
                  <a:cubicBezTo>
                    <a:pt x="230" y="213"/>
                    <a:pt x="230" y="219"/>
                    <a:pt x="230" y="225"/>
                  </a:cubicBezTo>
                  <a:cubicBezTo>
                    <a:pt x="228" y="232"/>
                    <a:pt x="221" y="238"/>
                    <a:pt x="218" y="245"/>
                  </a:cubicBezTo>
                  <a:cubicBezTo>
                    <a:pt x="218" y="251"/>
                    <a:pt x="218" y="257"/>
                    <a:pt x="218" y="263"/>
                  </a:cubicBezTo>
                  <a:cubicBezTo>
                    <a:pt x="216" y="265"/>
                    <a:pt x="214" y="266"/>
                    <a:pt x="213" y="267"/>
                  </a:cubicBezTo>
                  <a:cubicBezTo>
                    <a:pt x="212" y="270"/>
                    <a:pt x="213" y="276"/>
                    <a:pt x="210" y="279"/>
                  </a:cubicBezTo>
                  <a:cubicBezTo>
                    <a:pt x="210" y="280"/>
                    <a:pt x="210" y="280"/>
                    <a:pt x="210" y="281"/>
                  </a:cubicBezTo>
                  <a:cubicBezTo>
                    <a:pt x="201" y="277"/>
                    <a:pt x="199" y="257"/>
                    <a:pt x="193" y="248"/>
                  </a:cubicBezTo>
                  <a:cubicBezTo>
                    <a:pt x="175" y="223"/>
                    <a:pt x="147" y="190"/>
                    <a:pt x="106" y="189"/>
                  </a:cubicBezTo>
                  <a:cubicBezTo>
                    <a:pt x="89" y="206"/>
                    <a:pt x="93" y="245"/>
                    <a:pt x="103" y="267"/>
                  </a:cubicBezTo>
                  <a:cubicBezTo>
                    <a:pt x="106" y="275"/>
                    <a:pt x="133" y="322"/>
                    <a:pt x="131" y="332"/>
                  </a:cubicBezTo>
                  <a:cubicBezTo>
                    <a:pt x="128" y="344"/>
                    <a:pt x="118" y="357"/>
                    <a:pt x="112" y="365"/>
                  </a:cubicBezTo>
                  <a:cubicBezTo>
                    <a:pt x="106" y="374"/>
                    <a:pt x="102" y="394"/>
                    <a:pt x="90" y="396"/>
                  </a:cubicBezTo>
                  <a:cubicBezTo>
                    <a:pt x="85" y="402"/>
                    <a:pt x="86" y="401"/>
                    <a:pt x="85" y="407"/>
                  </a:cubicBezTo>
                  <a:cubicBezTo>
                    <a:pt x="86" y="409"/>
                    <a:pt x="88" y="410"/>
                    <a:pt x="89" y="412"/>
                  </a:cubicBezTo>
                  <a:cubicBezTo>
                    <a:pt x="106" y="411"/>
                    <a:pt x="136" y="378"/>
                    <a:pt x="143" y="366"/>
                  </a:cubicBezTo>
                  <a:cubicBezTo>
                    <a:pt x="147" y="366"/>
                    <a:pt x="151" y="366"/>
                    <a:pt x="154" y="366"/>
                  </a:cubicBezTo>
                  <a:cubicBezTo>
                    <a:pt x="173" y="387"/>
                    <a:pt x="194" y="406"/>
                    <a:pt x="208" y="430"/>
                  </a:cubicBezTo>
                  <a:cubicBezTo>
                    <a:pt x="209" y="430"/>
                    <a:pt x="211" y="430"/>
                    <a:pt x="213" y="430"/>
                  </a:cubicBezTo>
                  <a:cubicBezTo>
                    <a:pt x="249" y="405"/>
                    <a:pt x="244" y="337"/>
                    <a:pt x="260" y="289"/>
                  </a:cubicBezTo>
                  <a:cubicBezTo>
                    <a:pt x="266" y="271"/>
                    <a:pt x="275" y="244"/>
                    <a:pt x="282" y="224"/>
                  </a:cubicBezTo>
                  <a:cubicBezTo>
                    <a:pt x="281" y="221"/>
                    <a:pt x="281" y="217"/>
                    <a:pt x="281" y="214"/>
                  </a:cubicBezTo>
                  <a:cubicBezTo>
                    <a:pt x="284" y="206"/>
                    <a:pt x="290" y="191"/>
                    <a:pt x="292" y="186"/>
                  </a:cubicBezTo>
                  <a:cubicBezTo>
                    <a:pt x="292" y="181"/>
                    <a:pt x="293" y="176"/>
                    <a:pt x="294" y="170"/>
                  </a:cubicBezTo>
                  <a:cubicBezTo>
                    <a:pt x="298" y="161"/>
                    <a:pt x="309" y="149"/>
                    <a:pt x="311" y="138"/>
                  </a:cubicBezTo>
                  <a:cubicBezTo>
                    <a:pt x="313" y="130"/>
                    <a:pt x="313" y="122"/>
                    <a:pt x="317" y="111"/>
                  </a:cubicBezTo>
                  <a:cubicBezTo>
                    <a:pt x="318" y="114"/>
                    <a:pt x="329" y="94"/>
                    <a:pt x="330" y="92"/>
                  </a:cubicBezTo>
                  <a:cubicBezTo>
                    <a:pt x="337" y="75"/>
                    <a:pt x="337" y="57"/>
                    <a:pt x="343" y="40"/>
                  </a:cubicBezTo>
                  <a:cubicBezTo>
                    <a:pt x="354" y="9"/>
                    <a:pt x="317" y="0"/>
                    <a:pt x="291" y="0"/>
                  </a:cubicBezTo>
                  <a:cubicBezTo>
                    <a:pt x="287" y="8"/>
                    <a:pt x="280" y="5"/>
                    <a:pt x="272" y="8"/>
                  </a:cubicBezTo>
                  <a:cubicBezTo>
                    <a:pt x="261" y="12"/>
                    <a:pt x="217" y="31"/>
                    <a:pt x="210" y="31"/>
                  </a:cubicBezTo>
                  <a:cubicBezTo>
                    <a:pt x="200" y="37"/>
                    <a:pt x="187" y="48"/>
                    <a:pt x="176" y="53"/>
                  </a:cubicBezTo>
                  <a:cubicBezTo>
                    <a:pt x="173" y="53"/>
                    <a:pt x="170" y="53"/>
                    <a:pt x="168" y="52"/>
                  </a:cubicBezTo>
                  <a:cubicBezTo>
                    <a:pt x="166" y="55"/>
                    <a:pt x="164" y="57"/>
                    <a:pt x="162" y="59"/>
                  </a:cubicBezTo>
                  <a:cubicBezTo>
                    <a:pt x="155" y="63"/>
                    <a:pt x="149" y="61"/>
                    <a:pt x="143" y="65"/>
                  </a:cubicBezTo>
                  <a:cubicBezTo>
                    <a:pt x="122" y="78"/>
                    <a:pt x="97" y="95"/>
                    <a:pt x="75" y="109"/>
                  </a:cubicBezTo>
                  <a:cubicBezTo>
                    <a:pt x="58" y="120"/>
                    <a:pt x="34" y="135"/>
                    <a:pt x="26" y="155"/>
                  </a:cubicBezTo>
                  <a:cubicBezTo>
                    <a:pt x="20" y="173"/>
                    <a:pt x="24" y="201"/>
                    <a:pt x="25" y="222"/>
                  </a:cubicBezTo>
                  <a:cubicBezTo>
                    <a:pt x="22" y="224"/>
                    <a:pt x="10" y="224"/>
                    <a:pt x="7" y="227"/>
                  </a:cubicBezTo>
                  <a:cubicBezTo>
                    <a:pt x="0" y="233"/>
                    <a:pt x="11" y="261"/>
                    <a:pt x="15" y="269"/>
                  </a:cubicBezTo>
                  <a:cubicBezTo>
                    <a:pt x="16" y="271"/>
                    <a:pt x="18" y="274"/>
                    <a:pt x="20" y="276"/>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4" name="î$ḷiďê">
              <a:extLst>
                <a:ext uri="{FF2B5EF4-FFF2-40B4-BE49-F238E27FC236}">
                  <a16:creationId xmlns:a16="http://schemas.microsoft.com/office/drawing/2014/main" xmlns="" id="{62D700FC-FEF1-4AF6-8A46-A7C4451864E9}"/>
                </a:ext>
              </a:extLst>
            </p:cNvPr>
            <p:cNvSpPr/>
            <p:nvPr/>
          </p:nvSpPr>
          <p:spPr bwMode="auto">
            <a:xfrm>
              <a:off x="6527548" y="3450476"/>
              <a:ext cx="514159" cy="247697"/>
            </a:xfrm>
            <a:custGeom>
              <a:avLst/>
              <a:gdLst>
                <a:gd name="T0" fmla="*/ 365 w 428"/>
                <a:gd name="T1" fmla="*/ 1 h 206"/>
                <a:gd name="T2" fmla="*/ 278 w 428"/>
                <a:gd name="T3" fmla="*/ 25 h 206"/>
                <a:gd name="T4" fmla="*/ 257 w 428"/>
                <a:gd name="T5" fmla="*/ 24 h 206"/>
                <a:gd name="T6" fmla="*/ 249 w 428"/>
                <a:gd name="T7" fmla="*/ 30 h 206"/>
                <a:gd name="T8" fmla="*/ 233 w 428"/>
                <a:gd name="T9" fmla="*/ 30 h 206"/>
                <a:gd name="T10" fmla="*/ 225 w 428"/>
                <a:gd name="T11" fmla="*/ 36 h 206"/>
                <a:gd name="T12" fmla="*/ 213 w 428"/>
                <a:gd name="T13" fmla="*/ 36 h 206"/>
                <a:gd name="T14" fmla="*/ 206 w 428"/>
                <a:gd name="T15" fmla="*/ 43 h 206"/>
                <a:gd name="T16" fmla="*/ 196 w 428"/>
                <a:gd name="T17" fmla="*/ 42 h 206"/>
                <a:gd name="T18" fmla="*/ 178 w 428"/>
                <a:gd name="T19" fmla="*/ 54 h 206"/>
                <a:gd name="T20" fmla="*/ 163 w 428"/>
                <a:gd name="T21" fmla="*/ 55 h 206"/>
                <a:gd name="T22" fmla="*/ 157 w 428"/>
                <a:gd name="T23" fmla="*/ 62 h 206"/>
                <a:gd name="T24" fmla="*/ 131 w 428"/>
                <a:gd name="T25" fmla="*/ 68 h 206"/>
                <a:gd name="T26" fmla="*/ 111 w 428"/>
                <a:gd name="T27" fmla="*/ 80 h 206"/>
                <a:gd name="T28" fmla="*/ 104 w 428"/>
                <a:gd name="T29" fmla="*/ 78 h 206"/>
                <a:gd name="T30" fmla="*/ 77 w 428"/>
                <a:gd name="T31" fmla="*/ 91 h 206"/>
                <a:gd name="T32" fmla="*/ 57 w 428"/>
                <a:gd name="T33" fmla="*/ 96 h 206"/>
                <a:gd name="T34" fmla="*/ 7 w 428"/>
                <a:gd name="T35" fmla="*/ 106 h 206"/>
                <a:gd name="T36" fmla="*/ 5 w 428"/>
                <a:gd name="T37" fmla="*/ 144 h 206"/>
                <a:gd name="T38" fmla="*/ 51 w 428"/>
                <a:gd name="T39" fmla="*/ 206 h 206"/>
                <a:gd name="T40" fmla="*/ 103 w 428"/>
                <a:gd name="T41" fmla="*/ 170 h 206"/>
                <a:gd name="T42" fmla="*/ 122 w 428"/>
                <a:gd name="T43" fmla="*/ 154 h 206"/>
                <a:gd name="T44" fmla="*/ 141 w 428"/>
                <a:gd name="T45" fmla="*/ 136 h 206"/>
                <a:gd name="T46" fmla="*/ 216 w 428"/>
                <a:gd name="T47" fmla="*/ 95 h 206"/>
                <a:gd name="T48" fmla="*/ 312 w 428"/>
                <a:gd name="T49" fmla="*/ 68 h 206"/>
                <a:gd name="T50" fmla="*/ 315 w 428"/>
                <a:gd name="T51" fmla="*/ 69 h 206"/>
                <a:gd name="T52" fmla="*/ 318 w 428"/>
                <a:gd name="T53" fmla="*/ 69 h 206"/>
                <a:gd name="T54" fmla="*/ 282 w 428"/>
                <a:gd name="T55" fmla="*/ 97 h 206"/>
                <a:gd name="T56" fmla="*/ 278 w 428"/>
                <a:gd name="T57" fmla="*/ 110 h 206"/>
                <a:gd name="T58" fmla="*/ 320 w 428"/>
                <a:gd name="T59" fmla="*/ 95 h 206"/>
                <a:gd name="T60" fmla="*/ 335 w 428"/>
                <a:gd name="T61" fmla="*/ 95 h 206"/>
                <a:gd name="T62" fmla="*/ 427 w 428"/>
                <a:gd name="T63" fmla="*/ 42 h 206"/>
                <a:gd name="T64" fmla="*/ 365 w 428"/>
                <a:gd name="T65" fmla="*/ 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8" h="206">
                  <a:moveTo>
                    <a:pt x="365" y="1"/>
                  </a:moveTo>
                  <a:cubicBezTo>
                    <a:pt x="356" y="12"/>
                    <a:pt x="297" y="17"/>
                    <a:pt x="278" y="25"/>
                  </a:cubicBezTo>
                  <a:cubicBezTo>
                    <a:pt x="271" y="24"/>
                    <a:pt x="264" y="24"/>
                    <a:pt x="257" y="24"/>
                  </a:cubicBezTo>
                  <a:cubicBezTo>
                    <a:pt x="254" y="26"/>
                    <a:pt x="252" y="28"/>
                    <a:pt x="249" y="30"/>
                  </a:cubicBezTo>
                  <a:cubicBezTo>
                    <a:pt x="244" y="30"/>
                    <a:pt x="238" y="30"/>
                    <a:pt x="233" y="30"/>
                  </a:cubicBezTo>
                  <a:cubicBezTo>
                    <a:pt x="230" y="32"/>
                    <a:pt x="227" y="34"/>
                    <a:pt x="225" y="36"/>
                  </a:cubicBezTo>
                  <a:cubicBezTo>
                    <a:pt x="221" y="36"/>
                    <a:pt x="217" y="36"/>
                    <a:pt x="213" y="36"/>
                  </a:cubicBezTo>
                  <a:cubicBezTo>
                    <a:pt x="211" y="39"/>
                    <a:pt x="208" y="41"/>
                    <a:pt x="206" y="43"/>
                  </a:cubicBezTo>
                  <a:cubicBezTo>
                    <a:pt x="202" y="43"/>
                    <a:pt x="199" y="43"/>
                    <a:pt x="196" y="42"/>
                  </a:cubicBezTo>
                  <a:cubicBezTo>
                    <a:pt x="192" y="44"/>
                    <a:pt x="183" y="50"/>
                    <a:pt x="178" y="54"/>
                  </a:cubicBezTo>
                  <a:cubicBezTo>
                    <a:pt x="173" y="54"/>
                    <a:pt x="168" y="55"/>
                    <a:pt x="163" y="55"/>
                  </a:cubicBezTo>
                  <a:cubicBezTo>
                    <a:pt x="161" y="57"/>
                    <a:pt x="159" y="59"/>
                    <a:pt x="157" y="62"/>
                  </a:cubicBezTo>
                  <a:cubicBezTo>
                    <a:pt x="147" y="66"/>
                    <a:pt x="140" y="64"/>
                    <a:pt x="131" y="68"/>
                  </a:cubicBezTo>
                  <a:cubicBezTo>
                    <a:pt x="123" y="71"/>
                    <a:pt x="117" y="78"/>
                    <a:pt x="111" y="80"/>
                  </a:cubicBezTo>
                  <a:cubicBezTo>
                    <a:pt x="109" y="80"/>
                    <a:pt x="106" y="79"/>
                    <a:pt x="104" y="78"/>
                  </a:cubicBezTo>
                  <a:cubicBezTo>
                    <a:pt x="96" y="82"/>
                    <a:pt x="85" y="88"/>
                    <a:pt x="77" y="91"/>
                  </a:cubicBezTo>
                  <a:cubicBezTo>
                    <a:pt x="67" y="95"/>
                    <a:pt x="63" y="90"/>
                    <a:pt x="57" y="96"/>
                  </a:cubicBezTo>
                  <a:cubicBezTo>
                    <a:pt x="48" y="90"/>
                    <a:pt x="15" y="98"/>
                    <a:pt x="7" y="106"/>
                  </a:cubicBezTo>
                  <a:cubicBezTo>
                    <a:pt x="0" y="113"/>
                    <a:pt x="2" y="136"/>
                    <a:pt x="5" y="144"/>
                  </a:cubicBezTo>
                  <a:cubicBezTo>
                    <a:pt x="14" y="168"/>
                    <a:pt x="36" y="185"/>
                    <a:pt x="51" y="206"/>
                  </a:cubicBezTo>
                  <a:cubicBezTo>
                    <a:pt x="61" y="205"/>
                    <a:pt x="97" y="178"/>
                    <a:pt x="103" y="170"/>
                  </a:cubicBezTo>
                  <a:cubicBezTo>
                    <a:pt x="105" y="166"/>
                    <a:pt x="117" y="158"/>
                    <a:pt x="122" y="154"/>
                  </a:cubicBezTo>
                  <a:cubicBezTo>
                    <a:pt x="129" y="148"/>
                    <a:pt x="135" y="142"/>
                    <a:pt x="141" y="136"/>
                  </a:cubicBezTo>
                  <a:cubicBezTo>
                    <a:pt x="164" y="121"/>
                    <a:pt x="189" y="105"/>
                    <a:pt x="216" y="95"/>
                  </a:cubicBezTo>
                  <a:cubicBezTo>
                    <a:pt x="231" y="90"/>
                    <a:pt x="308" y="72"/>
                    <a:pt x="312" y="68"/>
                  </a:cubicBezTo>
                  <a:cubicBezTo>
                    <a:pt x="315" y="68"/>
                    <a:pt x="314" y="67"/>
                    <a:pt x="315" y="69"/>
                  </a:cubicBezTo>
                  <a:cubicBezTo>
                    <a:pt x="316" y="69"/>
                    <a:pt x="317" y="69"/>
                    <a:pt x="318" y="69"/>
                  </a:cubicBezTo>
                  <a:cubicBezTo>
                    <a:pt x="313" y="77"/>
                    <a:pt x="292" y="95"/>
                    <a:pt x="282" y="97"/>
                  </a:cubicBezTo>
                  <a:cubicBezTo>
                    <a:pt x="279" y="101"/>
                    <a:pt x="278" y="102"/>
                    <a:pt x="278" y="110"/>
                  </a:cubicBezTo>
                  <a:cubicBezTo>
                    <a:pt x="291" y="119"/>
                    <a:pt x="309" y="101"/>
                    <a:pt x="320" y="95"/>
                  </a:cubicBezTo>
                  <a:cubicBezTo>
                    <a:pt x="325" y="95"/>
                    <a:pt x="330" y="95"/>
                    <a:pt x="335" y="95"/>
                  </a:cubicBezTo>
                  <a:cubicBezTo>
                    <a:pt x="364" y="76"/>
                    <a:pt x="411" y="71"/>
                    <a:pt x="427" y="42"/>
                  </a:cubicBezTo>
                  <a:cubicBezTo>
                    <a:pt x="428" y="16"/>
                    <a:pt x="390" y="0"/>
                    <a:pt x="365" y="1"/>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868" name="3ea87b8f-04a1-44e9-8ce3-8f886011fc2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73D2B656-E589-4237-B4DE-8D0122DCA017}"/>
              </a:ext>
            </a:extLst>
          </p:cNvPr>
          <p:cNvGrpSpPr>
            <a:grpSpLocks noChangeAspect="1"/>
          </p:cNvGrpSpPr>
          <p:nvPr>
            <p:custDataLst>
              <p:tags r:id="rId1"/>
            </p:custDataLst>
          </p:nvPr>
        </p:nvGrpSpPr>
        <p:grpSpPr>
          <a:xfrm>
            <a:off x="3691092" y="1526322"/>
            <a:ext cx="1993386" cy="571155"/>
            <a:chOff x="2921000" y="2519286"/>
            <a:chExt cx="6349985" cy="1819430"/>
          </a:xfrm>
        </p:grpSpPr>
        <p:sp>
          <p:nvSpPr>
            <p:cNvPr id="869" name="íŝ1îdê">
              <a:extLst>
                <a:ext uri="{FF2B5EF4-FFF2-40B4-BE49-F238E27FC236}">
                  <a16:creationId xmlns:a16="http://schemas.microsoft.com/office/drawing/2014/main" xmlns="" id="{5030391C-358C-43F7-BFC5-80F21B81437E}"/>
                </a:ext>
              </a:extLst>
            </p:cNvPr>
            <p:cNvSpPr/>
            <p:nvPr/>
          </p:nvSpPr>
          <p:spPr bwMode="auto">
            <a:xfrm>
              <a:off x="4890551" y="3714225"/>
              <a:ext cx="4149267" cy="276217"/>
            </a:xfrm>
            <a:custGeom>
              <a:avLst/>
              <a:gdLst>
                <a:gd name="T0" fmla="*/ 11 w 410"/>
                <a:gd name="T1" fmla="*/ 14 h 27"/>
                <a:gd name="T2" fmla="*/ 11 w 410"/>
                <a:gd name="T3" fmla="*/ 1 h 27"/>
                <a:gd name="T4" fmla="*/ 8 w 410"/>
                <a:gd name="T5" fmla="*/ 10 h 27"/>
                <a:gd name="T6" fmla="*/ 24 w 410"/>
                <a:gd name="T7" fmla="*/ 22 h 27"/>
                <a:gd name="T8" fmla="*/ 21 w 410"/>
                <a:gd name="T9" fmla="*/ 9 h 27"/>
                <a:gd name="T10" fmla="*/ 40 w 410"/>
                <a:gd name="T11" fmla="*/ 22 h 27"/>
                <a:gd name="T12" fmla="*/ 39 w 410"/>
                <a:gd name="T13" fmla="*/ 19 h 27"/>
                <a:gd name="T14" fmla="*/ 53 w 410"/>
                <a:gd name="T15" fmla="*/ 8 h 27"/>
                <a:gd name="T16" fmla="*/ 55 w 410"/>
                <a:gd name="T17" fmla="*/ 15 h 27"/>
                <a:gd name="T18" fmla="*/ 57 w 410"/>
                <a:gd name="T19" fmla="*/ 22 h 27"/>
                <a:gd name="T20" fmla="*/ 66 w 410"/>
                <a:gd name="T21" fmla="*/ 21 h 27"/>
                <a:gd name="T22" fmla="*/ 99 w 410"/>
                <a:gd name="T23" fmla="*/ 6 h 27"/>
                <a:gd name="T24" fmla="*/ 90 w 410"/>
                <a:gd name="T25" fmla="*/ 6 h 27"/>
                <a:gd name="T26" fmla="*/ 114 w 410"/>
                <a:gd name="T27" fmla="*/ 7 h 27"/>
                <a:gd name="T28" fmla="*/ 115 w 410"/>
                <a:gd name="T29" fmla="*/ 18 h 27"/>
                <a:gd name="T30" fmla="*/ 111 w 410"/>
                <a:gd name="T31" fmla="*/ 8 h 27"/>
                <a:gd name="T32" fmla="*/ 119 w 410"/>
                <a:gd name="T33" fmla="*/ 17 h 27"/>
                <a:gd name="T34" fmla="*/ 127 w 410"/>
                <a:gd name="T35" fmla="*/ 16 h 27"/>
                <a:gd name="T36" fmla="*/ 129 w 410"/>
                <a:gd name="T37" fmla="*/ 10 h 27"/>
                <a:gd name="T38" fmla="*/ 129 w 410"/>
                <a:gd name="T39" fmla="*/ 14 h 27"/>
                <a:gd name="T40" fmla="*/ 132 w 410"/>
                <a:gd name="T41" fmla="*/ 8 h 27"/>
                <a:gd name="T42" fmla="*/ 136 w 410"/>
                <a:gd name="T43" fmla="*/ 17 h 27"/>
                <a:gd name="T44" fmla="*/ 160 w 410"/>
                <a:gd name="T45" fmla="*/ 16 h 27"/>
                <a:gd name="T46" fmla="*/ 156 w 410"/>
                <a:gd name="T47" fmla="*/ 18 h 27"/>
                <a:gd name="T48" fmla="*/ 165 w 410"/>
                <a:gd name="T49" fmla="*/ 6 h 27"/>
                <a:gd name="T50" fmla="*/ 179 w 410"/>
                <a:gd name="T51" fmla="*/ 13 h 27"/>
                <a:gd name="T52" fmla="*/ 180 w 410"/>
                <a:gd name="T53" fmla="*/ 21 h 27"/>
                <a:gd name="T54" fmla="*/ 182 w 410"/>
                <a:gd name="T55" fmla="*/ 11 h 27"/>
                <a:gd name="T56" fmla="*/ 175 w 410"/>
                <a:gd name="T57" fmla="*/ 6 h 27"/>
                <a:gd name="T58" fmla="*/ 200 w 410"/>
                <a:gd name="T59" fmla="*/ 20 h 27"/>
                <a:gd name="T60" fmla="*/ 195 w 410"/>
                <a:gd name="T61" fmla="*/ 8 h 27"/>
                <a:gd name="T62" fmla="*/ 207 w 410"/>
                <a:gd name="T63" fmla="*/ 8 h 27"/>
                <a:gd name="T64" fmla="*/ 209 w 410"/>
                <a:gd name="T65" fmla="*/ 15 h 27"/>
                <a:gd name="T66" fmla="*/ 211 w 410"/>
                <a:gd name="T67" fmla="*/ 22 h 27"/>
                <a:gd name="T68" fmla="*/ 227 w 410"/>
                <a:gd name="T69" fmla="*/ 14 h 27"/>
                <a:gd name="T70" fmla="*/ 244 w 410"/>
                <a:gd name="T71" fmla="*/ 21 h 27"/>
                <a:gd name="T72" fmla="*/ 234 w 410"/>
                <a:gd name="T73" fmla="*/ 6 h 27"/>
                <a:gd name="T74" fmla="*/ 259 w 410"/>
                <a:gd name="T75" fmla="*/ 8 h 27"/>
                <a:gd name="T76" fmla="*/ 254 w 410"/>
                <a:gd name="T77" fmla="*/ 24 h 27"/>
                <a:gd name="T78" fmla="*/ 252 w 410"/>
                <a:gd name="T79" fmla="*/ 19 h 27"/>
                <a:gd name="T80" fmla="*/ 263 w 410"/>
                <a:gd name="T81" fmla="*/ 19 h 27"/>
                <a:gd name="T82" fmla="*/ 276 w 410"/>
                <a:gd name="T83" fmla="*/ 17 h 27"/>
                <a:gd name="T84" fmla="*/ 287 w 410"/>
                <a:gd name="T85" fmla="*/ 18 h 27"/>
                <a:gd name="T86" fmla="*/ 308 w 410"/>
                <a:gd name="T87" fmla="*/ 21 h 27"/>
                <a:gd name="T88" fmla="*/ 296 w 410"/>
                <a:gd name="T89" fmla="*/ 21 h 27"/>
                <a:gd name="T90" fmla="*/ 313 w 410"/>
                <a:gd name="T91" fmla="*/ 21 h 27"/>
                <a:gd name="T92" fmla="*/ 327 w 410"/>
                <a:gd name="T93" fmla="*/ 21 h 27"/>
                <a:gd name="T94" fmla="*/ 337 w 410"/>
                <a:gd name="T95" fmla="*/ 8 h 27"/>
                <a:gd name="T96" fmla="*/ 345 w 410"/>
                <a:gd name="T97" fmla="*/ 19 h 27"/>
                <a:gd name="T98" fmla="*/ 346 w 410"/>
                <a:gd name="T99" fmla="*/ 12 h 27"/>
                <a:gd name="T100" fmla="*/ 361 w 410"/>
                <a:gd name="T101" fmla="*/ 9 h 27"/>
                <a:gd name="T102" fmla="*/ 355 w 410"/>
                <a:gd name="T103" fmla="*/ 8 h 27"/>
                <a:gd name="T104" fmla="*/ 364 w 410"/>
                <a:gd name="T105" fmla="*/ 17 h 27"/>
                <a:gd name="T106" fmla="*/ 370 w 410"/>
                <a:gd name="T107" fmla="*/ 15 h 27"/>
                <a:gd name="T108" fmla="*/ 374 w 410"/>
                <a:gd name="T109" fmla="*/ 10 h 27"/>
                <a:gd name="T110" fmla="*/ 375 w 410"/>
                <a:gd name="T111" fmla="*/ 17 h 27"/>
                <a:gd name="T112" fmla="*/ 381 w 410"/>
                <a:gd name="T113" fmla="*/ 3 h 27"/>
                <a:gd name="T114" fmla="*/ 385 w 410"/>
                <a:gd name="T115" fmla="*/ 6 h 27"/>
                <a:gd name="T116" fmla="*/ 390 w 410"/>
                <a:gd name="T117" fmla="*/ 18 h 27"/>
                <a:gd name="T118" fmla="*/ 401 w 410"/>
                <a:gd name="T1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0" h="27">
                  <a:moveTo>
                    <a:pt x="7" y="22"/>
                  </a:moveTo>
                  <a:cubicBezTo>
                    <a:pt x="6" y="22"/>
                    <a:pt x="4" y="21"/>
                    <a:pt x="3" y="21"/>
                  </a:cubicBezTo>
                  <a:cubicBezTo>
                    <a:pt x="2" y="21"/>
                    <a:pt x="1" y="20"/>
                    <a:pt x="0" y="20"/>
                  </a:cubicBezTo>
                  <a:cubicBezTo>
                    <a:pt x="0" y="17"/>
                    <a:pt x="0" y="17"/>
                    <a:pt x="0" y="17"/>
                  </a:cubicBezTo>
                  <a:cubicBezTo>
                    <a:pt x="1" y="17"/>
                    <a:pt x="1" y="17"/>
                    <a:pt x="1" y="17"/>
                  </a:cubicBezTo>
                  <a:cubicBezTo>
                    <a:pt x="1" y="17"/>
                    <a:pt x="2" y="18"/>
                    <a:pt x="4" y="19"/>
                  </a:cubicBezTo>
                  <a:cubicBezTo>
                    <a:pt x="5" y="19"/>
                    <a:pt x="6" y="19"/>
                    <a:pt x="7" y="19"/>
                  </a:cubicBezTo>
                  <a:cubicBezTo>
                    <a:pt x="8" y="19"/>
                    <a:pt x="9" y="19"/>
                    <a:pt x="10" y="18"/>
                  </a:cubicBezTo>
                  <a:cubicBezTo>
                    <a:pt x="11" y="18"/>
                    <a:pt x="11" y="17"/>
                    <a:pt x="11" y="16"/>
                  </a:cubicBezTo>
                  <a:cubicBezTo>
                    <a:pt x="11" y="15"/>
                    <a:pt x="11" y="14"/>
                    <a:pt x="11" y="14"/>
                  </a:cubicBezTo>
                  <a:cubicBezTo>
                    <a:pt x="10" y="13"/>
                    <a:pt x="10" y="13"/>
                    <a:pt x="9" y="13"/>
                  </a:cubicBezTo>
                  <a:cubicBezTo>
                    <a:pt x="8" y="13"/>
                    <a:pt x="8" y="12"/>
                    <a:pt x="7" y="12"/>
                  </a:cubicBezTo>
                  <a:cubicBezTo>
                    <a:pt x="7" y="12"/>
                    <a:pt x="6" y="12"/>
                    <a:pt x="5" y="12"/>
                  </a:cubicBezTo>
                  <a:cubicBezTo>
                    <a:pt x="5" y="12"/>
                    <a:pt x="4" y="11"/>
                    <a:pt x="3" y="11"/>
                  </a:cubicBezTo>
                  <a:cubicBezTo>
                    <a:pt x="3" y="11"/>
                    <a:pt x="2" y="11"/>
                    <a:pt x="2" y="10"/>
                  </a:cubicBezTo>
                  <a:cubicBezTo>
                    <a:pt x="1" y="10"/>
                    <a:pt x="1" y="9"/>
                    <a:pt x="1" y="8"/>
                  </a:cubicBezTo>
                  <a:cubicBezTo>
                    <a:pt x="1" y="8"/>
                    <a:pt x="1" y="7"/>
                    <a:pt x="1" y="6"/>
                  </a:cubicBezTo>
                  <a:cubicBezTo>
                    <a:pt x="1" y="5"/>
                    <a:pt x="1" y="3"/>
                    <a:pt x="2" y="2"/>
                  </a:cubicBezTo>
                  <a:cubicBezTo>
                    <a:pt x="4" y="1"/>
                    <a:pt x="5" y="1"/>
                    <a:pt x="7" y="1"/>
                  </a:cubicBezTo>
                  <a:cubicBezTo>
                    <a:pt x="8" y="1"/>
                    <a:pt x="10" y="1"/>
                    <a:pt x="11" y="1"/>
                  </a:cubicBezTo>
                  <a:cubicBezTo>
                    <a:pt x="12" y="1"/>
                    <a:pt x="13" y="2"/>
                    <a:pt x="13" y="2"/>
                  </a:cubicBezTo>
                  <a:cubicBezTo>
                    <a:pt x="13" y="5"/>
                    <a:pt x="13" y="5"/>
                    <a:pt x="13" y="5"/>
                  </a:cubicBezTo>
                  <a:cubicBezTo>
                    <a:pt x="13" y="5"/>
                    <a:pt x="13" y="5"/>
                    <a:pt x="13" y="5"/>
                  </a:cubicBezTo>
                  <a:cubicBezTo>
                    <a:pt x="13" y="5"/>
                    <a:pt x="12" y="4"/>
                    <a:pt x="11" y="4"/>
                  </a:cubicBezTo>
                  <a:cubicBezTo>
                    <a:pt x="10" y="3"/>
                    <a:pt x="9" y="3"/>
                    <a:pt x="8" y="3"/>
                  </a:cubicBezTo>
                  <a:cubicBezTo>
                    <a:pt x="6" y="3"/>
                    <a:pt x="5" y="3"/>
                    <a:pt x="5" y="4"/>
                  </a:cubicBezTo>
                  <a:cubicBezTo>
                    <a:pt x="4" y="4"/>
                    <a:pt x="3" y="5"/>
                    <a:pt x="3" y="6"/>
                  </a:cubicBezTo>
                  <a:cubicBezTo>
                    <a:pt x="3" y="7"/>
                    <a:pt x="4" y="8"/>
                    <a:pt x="4" y="8"/>
                  </a:cubicBezTo>
                  <a:cubicBezTo>
                    <a:pt x="4" y="9"/>
                    <a:pt x="5" y="9"/>
                    <a:pt x="6" y="9"/>
                  </a:cubicBezTo>
                  <a:cubicBezTo>
                    <a:pt x="7" y="9"/>
                    <a:pt x="7" y="10"/>
                    <a:pt x="8" y="10"/>
                  </a:cubicBezTo>
                  <a:cubicBezTo>
                    <a:pt x="9" y="10"/>
                    <a:pt x="10" y="10"/>
                    <a:pt x="10" y="10"/>
                  </a:cubicBezTo>
                  <a:cubicBezTo>
                    <a:pt x="12" y="11"/>
                    <a:pt x="13" y="11"/>
                    <a:pt x="13" y="12"/>
                  </a:cubicBezTo>
                  <a:cubicBezTo>
                    <a:pt x="14" y="13"/>
                    <a:pt x="14" y="14"/>
                    <a:pt x="14" y="15"/>
                  </a:cubicBezTo>
                  <a:cubicBezTo>
                    <a:pt x="14" y="16"/>
                    <a:pt x="14" y="17"/>
                    <a:pt x="14" y="18"/>
                  </a:cubicBezTo>
                  <a:cubicBezTo>
                    <a:pt x="13" y="19"/>
                    <a:pt x="13" y="19"/>
                    <a:pt x="12" y="20"/>
                  </a:cubicBezTo>
                  <a:cubicBezTo>
                    <a:pt x="12" y="20"/>
                    <a:pt x="11" y="21"/>
                    <a:pt x="10" y="21"/>
                  </a:cubicBezTo>
                  <a:cubicBezTo>
                    <a:pt x="9" y="21"/>
                    <a:pt x="8" y="22"/>
                    <a:pt x="7" y="22"/>
                  </a:cubicBezTo>
                  <a:close/>
                  <a:moveTo>
                    <a:pt x="31" y="14"/>
                  </a:moveTo>
                  <a:cubicBezTo>
                    <a:pt x="31" y="16"/>
                    <a:pt x="30" y="18"/>
                    <a:pt x="29" y="20"/>
                  </a:cubicBezTo>
                  <a:cubicBezTo>
                    <a:pt x="28" y="21"/>
                    <a:pt x="26" y="22"/>
                    <a:pt x="24" y="22"/>
                  </a:cubicBezTo>
                  <a:cubicBezTo>
                    <a:pt x="22" y="22"/>
                    <a:pt x="20" y="21"/>
                    <a:pt x="19" y="19"/>
                  </a:cubicBezTo>
                  <a:cubicBezTo>
                    <a:pt x="18" y="18"/>
                    <a:pt x="17" y="16"/>
                    <a:pt x="17" y="14"/>
                  </a:cubicBezTo>
                  <a:cubicBezTo>
                    <a:pt x="17" y="11"/>
                    <a:pt x="18" y="9"/>
                    <a:pt x="19" y="8"/>
                  </a:cubicBezTo>
                  <a:cubicBezTo>
                    <a:pt x="21" y="6"/>
                    <a:pt x="22" y="6"/>
                    <a:pt x="24" y="6"/>
                  </a:cubicBezTo>
                  <a:cubicBezTo>
                    <a:pt x="26" y="6"/>
                    <a:pt x="28" y="6"/>
                    <a:pt x="29" y="8"/>
                  </a:cubicBezTo>
                  <a:cubicBezTo>
                    <a:pt x="30" y="9"/>
                    <a:pt x="31" y="11"/>
                    <a:pt x="31" y="14"/>
                  </a:cubicBezTo>
                  <a:close/>
                  <a:moveTo>
                    <a:pt x="28" y="14"/>
                  </a:moveTo>
                  <a:cubicBezTo>
                    <a:pt x="28" y="12"/>
                    <a:pt x="28" y="10"/>
                    <a:pt x="27" y="9"/>
                  </a:cubicBezTo>
                  <a:cubicBezTo>
                    <a:pt x="27" y="8"/>
                    <a:pt x="26" y="8"/>
                    <a:pt x="24" y="8"/>
                  </a:cubicBezTo>
                  <a:cubicBezTo>
                    <a:pt x="23" y="8"/>
                    <a:pt x="22" y="8"/>
                    <a:pt x="21" y="9"/>
                  </a:cubicBezTo>
                  <a:cubicBezTo>
                    <a:pt x="20" y="10"/>
                    <a:pt x="20" y="12"/>
                    <a:pt x="20" y="14"/>
                  </a:cubicBezTo>
                  <a:cubicBezTo>
                    <a:pt x="20" y="16"/>
                    <a:pt x="20" y="17"/>
                    <a:pt x="21" y="18"/>
                  </a:cubicBezTo>
                  <a:cubicBezTo>
                    <a:pt x="22" y="19"/>
                    <a:pt x="23" y="19"/>
                    <a:pt x="24" y="19"/>
                  </a:cubicBezTo>
                  <a:cubicBezTo>
                    <a:pt x="26" y="19"/>
                    <a:pt x="27" y="19"/>
                    <a:pt x="27" y="18"/>
                  </a:cubicBezTo>
                  <a:cubicBezTo>
                    <a:pt x="28" y="17"/>
                    <a:pt x="28" y="16"/>
                    <a:pt x="28" y="14"/>
                  </a:cubicBezTo>
                  <a:close/>
                  <a:moveTo>
                    <a:pt x="47" y="21"/>
                  </a:moveTo>
                  <a:cubicBezTo>
                    <a:pt x="45" y="21"/>
                    <a:pt x="45" y="21"/>
                    <a:pt x="45" y="21"/>
                  </a:cubicBezTo>
                  <a:cubicBezTo>
                    <a:pt x="45" y="20"/>
                    <a:pt x="45" y="20"/>
                    <a:pt x="45" y="20"/>
                  </a:cubicBezTo>
                  <a:cubicBezTo>
                    <a:pt x="44" y="20"/>
                    <a:pt x="43" y="21"/>
                    <a:pt x="42" y="21"/>
                  </a:cubicBezTo>
                  <a:cubicBezTo>
                    <a:pt x="42" y="21"/>
                    <a:pt x="41" y="22"/>
                    <a:pt x="40" y="22"/>
                  </a:cubicBezTo>
                  <a:cubicBezTo>
                    <a:pt x="39" y="22"/>
                    <a:pt x="39" y="22"/>
                    <a:pt x="38" y="21"/>
                  </a:cubicBezTo>
                  <a:cubicBezTo>
                    <a:pt x="38" y="21"/>
                    <a:pt x="37" y="21"/>
                    <a:pt x="37" y="20"/>
                  </a:cubicBezTo>
                  <a:cubicBezTo>
                    <a:pt x="36" y="20"/>
                    <a:pt x="36" y="19"/>
                    <a:pt x="36" y="19"/>
                  </a:cubicBezTo>
                  <a:cubicBezTo>
                    <a:pt x="35" y="18"/>
                    <a:pt x="35" y="17"/>
                    <a:pt x="35" y="16"/>
                  </a:cubicBezTo>
                  <a:cubicBezTo>
                    <a:pt x="35" y="6"/>
                    <a:pt x="35" y="6"/>
                    <a:pt x="35" y="6"/>
                  </a:cubicBezTo>
                  <a:cubicBezTo>
                    <a:pt x="38" y="6"/>
                    <a:pt x="38" y="6"/>
                    <a:pt x="38" y="6"/>
                  </a:cubicBezTo>
                  <a:cubicBezTo>
                    <a:pt x="38" y="15"/>
                    <a:pt x="38" y="15"/>
                    <a:pt x="38" y="15"/>
                  </a:cubicBezTo>
                  <a:cubicBezTo>
                    <a:pt x="38" y="15"/>
                    <a:pt x="38" y="16"/>
                    <a:pt x="38" y="17"/>
                  </a:cubicBezTo>
                  <a:cubicBezTo>
                    <a:pt x="38" y="17"/>
                    <a:pt x="38" y="18"/>
                    <a:pt x="38" y="18"/>
                  </a:cubicBezTo>
                  <a:cubicBezTo>
                    <a:pt x="38" y="18"/>
                    <a:pt x="39" y="19"/>
                    <a:pt x="39" y="19"/>
                  </a:cubicBezTo>
                  <a:cubicBezTo>
                    <a:pt x="39" y="19"/>
                    <a:pt x="40" y="19"/>
                    <a:pt x="41" y="19"/>
                  </a:cubicBezTo>
                  <a:cubicBezTo>
                    <a:pt x="41" y="19"/>
                    <a:pt x="42" y="19"/>
                    <a:pt x="43" y="19"/>
                  </a:cubicBezTo>
                  <a:cubicBezTo>
                    <a:pt x="43" y="18"/>
                    <a:pt x="44" y="18"/>
                    <a:pt x="45" y="17"/>
                  </a:cubicBezTo>
                  <a:cubicBezTo>
                    <a:pt x="45" y="6"/>
                    <a:pt x="45" y="6"/>
                    <a:pt x="45" y="6"/>
                  </a:cubicBezTo>
                  <a:cubicBezTo>
                    <a:pt x="47" y="6"/>
                    <a:pt x="47" y="6"/>
                    <a:pt x="47" y="6"/>
                  </a:cubicBezTo>
                  <a:cubicBezTo>
                    <a:pt x="47" y="21"/>
                    <a:pt x="47" y="21"/>
                    <a:pt x="47" y="21"/>
                  </a:cubicBezTo>
                  <a:close/>
                  <a:moveTo>
                    <a:pt x="57" y="22"/>
                  </a:moveTo>
                  <a:cubicBezTo>
                    <a:pt x="56" y="22"/>
                    <a:pt x="55" y="21"/>
                    <a:pt x="54" y="20"/>
                  </a:cubicBezTo>
                  <a:cubicBezTo>
                    <a:pt x="53" y="20"/>
                    <a:pt x="53" y="18"/>
                    <a:pt x="53" y="17"/>
                  </a:cubicBezTo>
                  <a:cubicBezTo>
                    <a:pt x="53" y="8"/>
                    <a:pt x="53" y="8"/>
                    <a:pt x="53" y="8"/>
                  </a:cubicBezTo>
                  <a:cubicBezTo>
                    <a:pt x="51" y="8"/>
                    <a:pt x="51" y="8"/>
                    <a:pt x="51" y="8"/>
                  </a:cubicBezTo>
                  <a:cubicBezTo>
                    <a:pt x="51" y="6"/>
                    <a:pt x="51" y="6"/>
                    <a:pt x="51" y="6"/>
                  </a:cubicBezTo>
                  <a:cubicBezTo>
                    <a:pt x="53" y="6"/>
                    <a:pt x="53" y="6"/>
                    <a:pt x="53" y="6"/>
                  </a:cubicBezTo>
                  <a:cubicBezTo>
                    <a:pt x="53" y="2"/>
                    <a:pt x="53" y="2"/>
                    <a:pt x="53" y="2"/>
                  </a:cubicBezTo>
                  <a:cubicBezTo>
                    <a:pt x="55" y="2"/>
                    <a:pt x="55" y="2"/>
                    <a:pt x="55" y="2"/>
                  </a:cubicBezTo>
                  <a:cubicBezTo>
                    <a:pt x="55" y="6"/>
                    <a:pt x="55" y="6"/>
                    <a:pt x="55" y="6"/>
                  </a:cubicBezTo>
                  <a:cubicBezTo>
                    <a:pt x="60" y="6"/>
                    <a:pt x="60" y="6"/>
                    <a:pt x="60" y="6"/>
                  </a:cubicBezTo>
                  <a:cubicBezTo>
                    <a:pt x="60" y="8"/>
                    <a:pt x="60" y="8"/>
                    <a:pt x="60" y="8"/>
                  </a:cubicBezTo>
                  <a:cubicBezTo>
                    <a:pt x="55" y="8"/>
                    <a:pt x="55" y="8"/>
                    <a:pt x="55" y="8"/>
                  </a:cubicBezTo>
                  <a:cubicBezTo>
                    <a:pt x="55" y="15"/>
                    <a:pt x="55" y="15"/>
                    <a:pt x="55" y="15"/>
                  </a:cubicBezTo>
                  <a:cubicBezTo>
                    <a:pt x="55" y="16"/>
                    <a:pt x="55" y="17"/>
                    <a:pt x="55" y="17"/>
                  </a:cubicBezTo>
                  <a:cubicBezTo>
                    <a:pt x="55" y="18"/>
                    <a:pt x="56" y="18"/>
                    <a:pt x="56" y="18"/>
                  </a:cubicBezTo>
                  <a:cubicBezTo>
                    <a:pt x="56" y="19"/>
                    <a:pt x="56" y="19"/>
                    <a:pt x="56" y="19"/>
                  </a:cubicBezTo>
                  <a:cubicBezTo>
                    <a:pt x="57" y="19"/>
                    <a:pt x="57" y="19"/>
                    <a:pt x="58" y="19"/>
                  </a:cubicBezTo>
                  <a:cubicBezTo>
                    <a:pt x="58" y="19"/>
                    <a:pt x="59" y="19"/>
                    <a:pt x="59" y="19"/>
                  </a:cubicBezTo>
                  <a:cubicBezTo>
                    <a:pt x="59" y="19"/>
                    <a:pt x="60" y="19"/>
                    <a:pt x="60" y="19"/>
                  </a:cubicBezTo>
                  <a:cubicBezTo>
                    <a:pt x="60" y="19"/>
                    <a:pt x="60" y="19"/>
                    <a:pt x="60" y="19"/>
                  </a:cubicBezTo>
                  <a:cubicBezTo>
                    <a:pt x="60" y="21"/>
                    <a:pt x="60" y="21"/>
                    <a:pt x="60" y="21"/>
                  </a:cubicBezTo>
                  <a:cubicBezTo>
                    <a:pt x="60" y="21"/>
                    <a:pt x="59" y="21"/>
                    <a:pt x="59" y="21"/>
                  </a:cubicBezTo>
                  <a:cubicBezTo>
                    <a:pt x="58" y="21"/>
                    <a:pt x="58" y="22"/>
                    <a:pt x="57" y="22"/>
                  </a:cubicBezTo>
                  <a:close/>
                  <a:moveTo>
                    <a:pt x="76" y="21"/>
                  </a:moveTo>
                  <a:cubicBezTo>
                    <a:pt x="73" y="21"/>
                    <a:pt x="73" y="21"/>
                    <a:pt x="73" y="21"/>
                  </a:cubicBezTo>
                  <a:cubicBezTo>
                    <a:pt x="73" y="13"/>
                    <a:pt x="73" y="13"/>
                    <a:pt x="73" y="13"/>
                  </a:cubicBezTo>
                  <a:cubicBezTo>
                    <a:pt x="73" y="12"/>
                    <a:pt x="73" y="11"/>
                    <a:pt x="73" y="11"/>
                  </a:cubicBezTo>
                  <a:cubicBezTo>
                    <a:pt x="73" y="10"/>
                    <a:pt x="73" y="10"/>
                    <a:pt x="73" y="9"/>
                  </a:cubicBezTo>
                  <a:cubicBezTo>
                    <a:pt x="72" y="9"/>
                    <a:pt x="72" y="9"/>
                    <a:pt x="72" y="8"/>
                  </a:cubicBezTo>
                  <a:cubicBezTo>
                    <a:pt x="71" y="8"/>
                    <a:pt x="71" y="8"/>
                    <a:pt x="70" y="8"/>
                  </a:cubicBezTo>
                  <a:cubicBezTo>
                    <a:pt x="70" y="8"/>
                    <a:pt x="69" y="8"/>
                    <a:pt x="68" y="9"/>
                  </a:cubicBezTo>
                  <a:cubicBezTo>
                    <a:pt x="68" y="9"/>
                    <a:pt x="67" y="9"/>
                    <a:pt x="66" y="10"/>
                  </a:cubicBezTo>
                  <a:cubicBezTo>
                    <a:pt x="66" y="21"/>
                    <a:pt x="66" y="21"/>
                    <a:pt x="66" y="21"/>
                  </a:cubicBezTo>
                  <a:cubicBezTo>
                    <a:pt x="64" y="21"/>
                    <a:pt x="64" y="21"/>
                    <a:pt x="64" y="21"/>
                  </a:cubicBezTo>
                  <a:cubicBezTo>
                    <a:pt x="64" y="0"/>
                    <a:pt x="64" y="0"/>
                    <a:pt x="64" y="0"/>
                  </a:cubicBezTo>
                  <a:cubicBezTo>
                    <a:pt x="66" y="0"/>
                    <a:pt x="66" y="0"/>
                    <a:pt x="66" y="0"/>
                  </a:cubicBezTo>
                  <a:cubicBezTo>
                    <a:pt x="66" y="8"/>
                    <a:pt x="66" y="8"/>
                    <a:pt x="66" y="8"/>
                  </a:cubicBezTo>
                  <a:cubicBezTo>
                    <a:pt x="67" y="7"/>
                    <a:pt x="68" y="7"/>
                    <a:pt x="68" y="6"/>
                  </a:cubicBezTo>
                  <a:cubicBezTo>
                    <a:pt x="69" y="6"/>
                    <a:pt x="70" y="6"/>
                    <a:pt x="71" y="6"/>
                  </a:cubicBezTo>
                  <a:cubicBezTo>
                    <a:pt x="72" y="6"/>
                    <a:pt x="73" y="6"/>
                    <a:pt x="74" y="7"/>
                  </a:cubicBezTo>
                  <a:cubicBezTo>
                    <a:pt x="75" y="8"/>
                    <a:pt x="76" y="10"/>
                    <a:pt x="76" y="11"/>
                  </a:cubicBezTo>
                  <a:cubicBezTo>
                    <a:pt x="76" y="21"/>
                    <a:pt x="76" y="21"/>
                    <a:pt x="76" y="21"/>
                  </a:cubicBezTo>
                  <a:close/>
                  <a:moveTo>
                    <a:pt x="99" y="6"/>
                  </a:moveTo>
                  <a:cubicBezTo>
                    <a:pt x="95" y="21"/>
                    <a:pt x="95" y="21"/>
                    <a:pt x="95" y="21"/>
                  </a:cubicBezTo>
                  <a:cubicBezTo>
                    <a:pt x="93" y="21"/>
                    <a:pt x="93" y="21"/>
                    <a:pt x="93" y="21"/>
                  </a:cubicBezTo>
                  <a:cubicBezTo>
                    <a:pt x="89" y="10"/>
                    <a:pt x="89" y="10"/>
                    <a:pt x="89" y="10"/>
                  </a:cubicBezTo>
                  <a:cubicBezTo>
                    <a:pt x="86" y="21"/>
                    <a:pt x="86" y="21"/>
                    <a:pt x="86" y="21"/>
                  </a:cubicBezTo>
                  <a:cubicBezTo>
                    <a:pt x="83" y="21"/>
                    <a:pt x="83" y="21"/>
                    <a:pt x="83" y="21"/>
                  </a:cubicBezTo>
                  <a:cubicBezTo>
                    <a:pt x="79" y="6"/>
                    <a:pt x="79" y="6"/>
                    <a:pt x="79" y="6"/>
                  </a:cubicBezTo>
                  <a:cubicBezTo>
                    <a:pt x="82" y="6"/>
                    <a:pt x="82" y="6"/>
                    <a:pt x="82" y="6"/>
                  </a:cubicBezTo>
                  <a:cubicBezTo>
                    <a:pt x="85" y="18"/>
                    <a:pt x="85" y="18"/>
                    <a:pt x="85" y="18"/>
                  </a:cubicBezTo>
                  <a:cubicBezTo>
                    <a:pt x="88" y="6"/>
                    <a:pt x="88" y="6"/>
                    <a:pt x="88" y="6"/>
                  </a:cubicBezTo>
                  <a:cubicBezTo>
                    <a:pt x="90" y="6"/>
                    <a:pt x="90" y="6"/>
                    <a:pt x="90" y="6"/>
                  </a:cubicBezTo>
                  <a:cubicBezTo>
                    <a:pt x="94" y="18"/>
                    <a:pt x="94" y="18"/>
                    <a:pt x="94" y="18"/>
                  </a:cubicBezTo>
                  <a:cubicBezTo>
                    <a:pt x="97" y="6"/>
                    <a:pt x="97" y="6"/>
                    <a:pt x="97" y="6"/>
                  </a:cubicBezTo>
                  <a:cubicBezTo>
                    <a:pt x="99" y="6"/>
                    <a:pt x="99" y="6"/>
                    <a:pt x="99" y="6"/>
                  </a:cubicBezTo>
                  <a:close/>
                  <a:moveTo>
                    <a:pt x="110" y="22"/>
                  </a:moveTo>
                  <a:cubicBezTo>
                    <a:pt x="107" y="22"/>
                    <a:pt x="105" y="21"/>
                    <a:pt x="104" y="20"/>
                  </a:cubicBezTo>
                  <a:cubicBezTo>
                    <a:pt x="103" y="18"/>
                    <a:pt x="102" y="16"/>
                    <a:pt x="102" y="14"/>
                  </a:cubicBezTo>
                  <a:cubicBezTo>
                    <a:pt x="102" y="11"/>
                    <a:pt x="103" y="9"/>
                    <a:pt x="104" y="8"/>
                  </a:cubicBezTo>
                  <a:cubicBezTo>
                    <a:pt x="105" y="6"/>
                    <a:pt x="107" y="6"/>
                    <a:pt x="109" y="6"/>
                  </a:cubicBezTo>
                  <a:cubicBezTo>
                    <a:pt x="110" y="6"/>
                    <a:pt x="111" y="6"/>
                    <a:pt x="112" y="6"/>
                  </a:cubicBezTo>
                  <a:cubicBezTo>
                    <a:pt x="112" y="6"/>
                    <a:pt x="113" y="7"/>
                    <a:pt x="114" y="7"/>
                  </a:cubicBezTo>
                  <a:cubicBezTo>
                    <a:pt x="114" y="8"/>
                    <a:pt x="115" y="9"/>
                    <a:pt x="115" y="9"/>
                  </a:cubicBezTo>
                  <a:cubicBezTo>
                    <a:pt x="115" y="10"/>
                    <a:pt x="115" y="11"/>
                    <a:pt x="115" y="13"/>
                  </a:cubicBezTo>
                  <a:cubicBezTo>
                    <a:pt x="115" y="14"/>
                    <a:pt x="115" y="14"/>
                    <a:pt x="115" y="14"/>
                  </a:cubicBezTo>
                  <a:cubicBezTo>
                    <a:pt x="105" y="14"/>
                    <a:pt x="105" y="14"/>
                    <a:pt x="105" y="14"/>
                  </a:cubicBezTo>
                  <a:cubicBezTo>
                    <a:pt x="105" y="16"/>
                    <a:pt x="105" y="17"/>
                    <a:pt x="106" y="18"/>
                  </a:cubicBezTo>
                  <a:cubicBezTo>
                    <a:pt x="107" y="19"/>
                    <a:pt x="108" y="19"/>
                    <a:pt x="110" y="19"/>
                  </a:cubicBezTo>
                  <a:cubicBezTo>
                    <a:pt x="110" y="19"/>
                    <a:pt x="111" y="19"/>
                    <a:pt x="111" y="19"/>
                  </a:cubicBezTo>
                  <a:cubicBezTo>
                    <a:pt x="112" y="19"/>
                    <a:pt x="112" y="19"/>
                    <a:pt x="113" y="19"/>
                  </a:cubicBezTo>
                  <a:cubicBezTo>
                    <a:pt x="113" y="18"/>
                    <a:pt x="114" y="18"/>
                    <a:pt x="114" y="18"/>
                  </a:cubicBezTo>
                  <a:cubicBezTo>
                    <a:pt x="114" y="18"/>
                    <a:pt x="115" y="18"/>
                    <a:pt x="115" y="18"/>
                  </a:cubicBezTo>
                  <a:cubicBezTo>
                    <a:pt x="115" y="18"/>
                    <a:pt x="115" y="18"/>
                    <a:pt x="115" y="18"/>
                  </a:cubicBezTo>
                  <a:cubicBezTo>
                    <a:pt x="115" y="20"/>
                    <a:pt x="115" y="20"/>
                    <a:pt x="115" y="20"/>
                  </a:cubicBezTo>
                  <a:cubicBezTo>
                    <a:pt x="115" y="20"/>
                    <a:pt x="114" y="21"/>
                    <a:pt x="114" y="21"/>
                  </a:cubicBezTo>
                  <a:cubicBezTo>
                    <a:pt x="113" y="21"/>
                    <a:pt x="113" y="21"/>
                    <a:pt x="113" y="21"/>
                  </a:cubicBezTo>
                  <a:cubicBezTo>
                    <a:pt x="112" y="21"/>
                    <a:pt x="112" y="21"/>
                    <a:pt x="111" y="21"/>
                  </a:cubicBezTo>
                  <a:cubicBezTo>
                    <a:pt x="111" y="22"/>
                    <a:pt x="110" y="22"/>
                    <a:pt x="110" y="22"/>
                  </a:cubicBezTo>
                  <a:close/>
                  <a:moveTo>
                    <a:pt x="113" y="12"/>
                  </a:moveTo>
                  <a:cubicBezTo>
                    <a:pt x="113" y="11"/>
                    <a:pt x="113" y="11"/>
                    <a:pt x="113" y="10"/>
                  </a:cubicBezTo>
                  <a:cubicBezTo>
                    <a:pt x="112" y="10"/>
                    <a:pt x="112" y="9"/>
                    <a:pt x="112" y="9"/>
                  </a:cubicBezTo>
                  <a:cubicBezTo>
                    <a:pt x="112" y="9"/>
                    <a:pt x="111" y="8"/>
                    <a:pt x="111" y="8"/>
                  </a:cubicBezTo>
                  <a:cubicBezTo>
                    <a:pt x="110" y="8"/>
                    <a:pt x="110" y="8"/>
                    <a:pt x="109" y="8"/>
                  </a:cubicBezTo>
                  <a:cubicBezTo>
                    <a:pt x="108" y="8"/>
                    <a:pt x="108" y="8"/>
                    <a:pt x="107" y="8"/>
                  </a:cubicBezTo>
                  <a:cubicBezTo>
                    <a:pt x="107" y="8"/>
                    <a:pt x="106" y="9"/>
                    <a:pt x="106" y="9"/>
                  </a:cubicBezTo>
                  <a:cubicBezTo>
                    <a:pt x="106" y="9"/>
                    <a:pt x="105" y="10"/>
                    <a:pt x="105" y="10"/>
                  </a:cubicBezTo>
                  <a:cubicBezTo>
                    <a:pt x="105" y="11"/>
                    <a:pt x="105" y="11"/>
                    <a:pt x="105" y="12"/>
                  </a:cubicBezTo>
                  <a:cubicBezTo>
                    <a:pt x="113" y="12"/>
                    <a:pt x="113" y="12"/>
                    <a:pt x="113" y="12"/>
                  </a:cubicBezTo>
                  <a:close/>
                  <a:moveTo>
                    <a:pt x="124" y="22"/>
                  </a:moveTo>
                  <a:cubicBezTo>
                    <a:pt x="123" y="22"/>
                    <a:pt x="122" y="21"/>
                    <a:pt x="121" y="21"/>
                  </a:cubicBezTo>
                  <a:cubicBezTo>
                    <a:pt x="120" y="21"/>
                    <a:pt x="119" y="21"/>
                    <a:pt x="119" y="20"/>
                  </a:cubicBezTo>
                  <a:cubicBezTo>
                    <a:pt x="119" y="17"/>
                    <a:pt x="119" y="17"/>
                    <a:pt x="119" y="17"/>
                  </a:cubicBezTo>
                  <a:cubicBezTo>
                    <a:pt x="119" y="17"/>
                    <a:pt x="119" y="17"/>
                    <a:pt x="119" y="17"/>
                  </a:cubicBezTo>
                  <a:cubicBezTo>
                    <a:pt x="119" y="18"/>
                    <a:pt x="119" y="18"/>
                    <a:pt x="120" y="18"/>
                  </a:cubicBezTo>
                  <a:cubicBezTo>
                    <a:pt x="120" y="18"/>
                    <a:pt x="120" y="18"/>
                    <a:pt x="121" y="19"/>
                  </a:cubicBezTo>
                  <a:cubicBezTo>
                    <a:pt x="121" y="19"/>
                    <a:pt x="122" y="19"/>
                    <a:pt x="122" y="19"/>
                  </a:cubicBezTo>
                  <a:cubicBezTo>
                    <a:pt x="123" y="19"/>
                    <a:pt x="123" y="19"/>
                    <a:pt x="124" y="19"/>
                  </a:cubicBezTo>
                  <a:cubicBezTo>
                    <a:pt x="124" y="19"/>
                    <a:pt x="125" y="19"/>
                    <a:pt x="125" y="19"/>
                  </a:cubicBezTo>
                  <a:cubicBezTo>
                    <a:pt x="126" y="19"/>
                    <a:pt x="126" y="19"/>
                    <a:pt x="126" y="19"/>
                  </a:cubicBezTo>
                  <a:cubicBezTo>
                    <a:pt x="126" y="19"/>
                    <a:pt x="127" y="18"/>
                    <a:pt x="127" y="18"/>
                  </a:cubicBezTo>
                  <a:cubicBezTo>
                    <a:pt x="127" y="18"/>
                    <a:pt x="127" y="18"/>
                    <a:pt x="127" y="17"/>
                  </a:cubicBezTo>
                  <a:cubicBezTo>
                    <a:pt x="127" y="17"/>
                    <a:pt x="127" y="16"/>
                    <a:pt x="127" y="16"/>
                  </a:cubicBezTo>
                  <a:cubicBezTo>
                    <a:pt x="126" y="16"/>
                    <a:pt x="126" y="15"/>
                    <a:pt x="125" y="15"/>
                  </a:cubicBezTo>
                  <a:cubicBezTo>
                    <a:pt x="124" y="15"/>
                    <a:pt x="124" y="15"/>
                    <a:pt x="123" y="15"/>
                  </a:cubicBezTo>
                  <a:cubicBezTo>
                    <a:pt x="123" y="15"/>
                    <a:pt x="122" y="15"/>
                    <a:pt x="122" y="14"/>
                  </a:cubicBezTo>
                  <a:cubicBezTo>
                    <a:pt x="121" y="14"/>
                    <a:pt x="120" y="14"/>
                    <a:pt x="119" y="13"/>
                  </a:cubicBezTo>
                  <a:cubicBezTo>
                    <a:pt x="119" y="12"/>
                    <a:pt x="119" y="11"/>
                    <a:pt x="119" y="10"/>
                  </a:cubicBezTo>
                  <a:cubicBezTo>
                    <a:pt x="119" y="9"/>
                    <a:pt x="119" y="8"/>
                    <a:pt x="120" y="7"/>
                  </a:cubicBezTo>
                  <a:cubicBezTo>
                    <a:pt x="121" y="6"/>
                    <a:pt x="123" y="6"/>
                    <a:pt x="124" y="6"/>
                  </a:cubicBezTo>
                  <a:cubicBezTo>
                    <a:pt x="125" y="6"/>
                    <a:pt x="126" y="6"/>
                    <a:pt x="127" y="6"/>
                  </a:cubicBezTo>
                  <a:cubicBezTo>
                    <a:pt x="128" y="6"/>
                    <a:pt x="128" y="6"/>
                    <a:pt x="129" y="7"/>
                  </a:cubicBezTo>
                  <a:cubicBezTo>
                    <a:pt x="129" y="10"/>
                    <a:pt x="129" y="10"/>
                    <a:pt x="129" y="10"/>
                  </a:cubicBezTo>
                  <a:cubicBezTo>
                    <a:pt x="129" y="10"/>
                    <a:pt x="129" y="10"/>
                    <a:pt x="129" y="10"/>
                  </a:cubicBezTo>
                  <a:cubicBezTo>
                    <a:pt x="128" y="9"/>
                    <a:pt x="128" y="9"/>
                    <a:pt x="127" y="8"/>
                  </a:cubicBezTo>
                  <a:cubicBezTo>
                    <a:pt x="126" y="8"/>
                    <a:pt x="125" y="8"/>
                    <a:pt x="124" y="8"/>
                  </a:cubicBezTo>
                  <a:cubicBezTo>
                    <a:pt x="123" y="8"/>
                    <a:pt x="123" y="8"/>
                    <a:pt x="122" y="8"/>
                  </a:cubicBezTo>
                  <a:cubicBezTo>
                    <a:pt x="122" y="9"/>
                    <a:pt x="121" y="9"/>
                    <a:pt x="121" y="10"/>
                  </a:cubicBezTo>
                  <a:cubicBezTo>
                    <a:pt x="121" y="11"/>
                    <a:pt x="121" y="11"/>
                    <a:pt x="122" y="11"/>
                  </a:cubicBezTo>
                  <a:cubicBezTo>
                    <a:pt x="122" y="12"/>
                    <a:pt x="123" y="12"/>
                    <a:pt x="123" y="12"/>
                  </a:cubicBezTo>
                  <a:cubicBezTo>
                    <a:pt x="124" y="12"/>
                    <a:pt x="124" y="12"/>
                    <a:pt x="125" y="12"/>
                  </a:cubicBezTo>
                  <a:cubicBezTo>
                    <a:pt x="125" y="13"/>
                    <a:pt x="126" y="13"/>
                    <a:pt x="126" y="13"/>
                  </a:cubicBezTo>
                  <a:cubicBezTo>
                    <a:pt x="127" y="13"/>
                    <a:pt x="128" y="14"/>
                    <a:pt x="129" y="14"/>
                  </a:cubicBezTo>
                  <a:cubicBezTo>
                    <a:pt x="129" y="15"/>
                    <a:pt x="130" y="16"/>
                    <a:pt x="130" y="17"/>
                  </a:cubicBezTo>
                  <a:cubicBezTo>
                    <a:pt x="130" y="17"/>
                    <a:pt x="129" y="18"/>
                    <a:pt x="129" y="19"/>
                  </a:cubicBezTo>
                  <a:cubicBezTo>
                    <a:pt x="129" y="19"/>
                    <a:pt x="129" y="20"/>
                    <a:pt x="128" y="20"/>
                  </a:cubicBezTo>
                  <a:cubicBezTo>
                    <a:pt x="128" y="21"/>
                    <a:pt x="127" y="21"/>
                    <a:pt x="126" y="21"/>
                  </a:cubicBezTo>
                  <a:cubicBezTo>
                    <a:pt x="126" y="21"/>
                    <a:pt x="125" y="22"/>
                    <a:pt x="124" y="22"/>
                  </a:cubicBezTo>
                  <a:close/>
                  <a:moveTo>
                    <a:pt x="138" y="22"/>
                  </a:moveTo>
                  <a:cubicBezTo>
                    <a:pt x="137" y="22"/>
                    <a:pt x="136" y="21"/>
                    <a:pt x="135" y="20"/>
                  </a:cubicBezTo>
                  <a:cubicBezTo>
                    <a:pt x="134" y="20"/>
                    <a:pt x="134" y="18"/>
                    <a:pt x="134" y="17"/>
                  </a:cubicBezTo>
                  <a:cubicBezTo>
                    <a:pt x="134" y="8"/>
                    <a:pt x="134" y="8"/>
                    <a:pt x="134" y="8"/>
                  </a:cubicBezTo>
                  <a:cubicBezTo>
                    <a:pt x="132" y="8"/>
                    <a:pt x="132" y="8"/>
                    <a:pt x="132" y="8"/>
                  </a:cubicBezTo>
                  <a:cubicBezTo>
                    <a:pt x="132" y="6"/>
                    <a:pt x="132" y="6"/>
                    <a:pt x="132" y="6"/>
                  </a:cubicBezTo>
                  <a:cubicBezTo>
                    <a:pt x="134" y="6"/>
                    <a:pt x="134" y="6"/>
                    <a:pt x="134" y="6"/>
                  </a:cubicBezTo>
                  <a:cubicBezTo>
                    <a:pt x="134" y="2"/>
                    <a:pt x="134" y="2"/>
                    <a:pt x="134" y="2"/>
                  </a:cubicBezTo>
                  <a:cubicBezTo>
                    <a:pt x="136" y="2"/>
                    <a:pt x="136" y="2"/>
                    <a:pt x="136" y="2"/>
                  </a:cubicBezTo>
                  <a:cubicBezTo>
                    <a:pt x="136" y="6"/>
                    <a:pt x="136" y="6"/>
                    <a:pt x="136" y="6"/>
                  </a:cubicBezTo>
                  <a:cubicBezTo>
                    <a:pt x="141" y="6"/>
                    <a:pt x="141" y="6"/>
                    <a:pt x="141" y="6"/>
                  </a:cubicBezTo>
                  <a:cubicBezTo>
                    <a:pt x="141" y="8"/>
                    <a:pt x="141" y="8"/>
                    <a:pt x="141" y="8"/>
                  </a:cubicBezTo>
                  <a:cubicBezTo>
                    <a:pt x="136" y="8"/>
                    <a:pt x="136" y="8"/>
                    <a:pt x="136" y="8"/>
                  </a:cubicBezTo>
                  <a:cubicBezTo>
                    <a:pt x="136" y="15"/>
                    <a:pt x="136" y="15"/>
                    <a:pt x="136" y="15"/>
                  </a:cubicBezTo>
                  <a:cubicBezTo>
                    <a:pt x="136" y="16"/>
                    <a:pt x="136" y="17"/>
                    <a:pt x="136" y="17"/>
                  </a:cubicBezTo>
                  <a:cubicBezTo>
                    <a:pt x="137" y="18"/>
                    <a:pt x="137" y="18"/>
                    <a:pt x="137" y="18"/>
                  </a:cubicBezTo>
                  <a:cubicBezTo>
                    <a:pt x="137" y="19"/>
                    <a:pt x="137" y="19"/>
                    <a:pt x="138" y="19"/>
                  </a:cubicBezTo>
                  <a:cubicBezTo>
                    <a:pt x="138" y="19"/>
                    <a:pt x="138" y="19"/>
                    <a:pt x="139" y="19"/>
                  </a:cubicBezTo>
                  <a:cubicBezTo>
                    <a:pt x="139" y="19"/>
                    <a:pt x="140" y="19"/>
                    <a:pt x="140" y="19"/>
                  </a:cubicBezTo>
                  <a:cubicBezTo>
                    <a:pt x="141" y="19"/>
                    <a:pt x="141" y="19"/>
                    <a:pt x="141" y="19"/>
                  </a:cubicBezTo>
                  <a:cubicBezTo>
                    <a:pt x="141" y="19"/>
                    <a:pt x="141" y="19"/>
                    <a:pt x="141" y="19"/>
                  </a:cubicBezTo>
                  <a:cubicBezTo>
                    <a:pt x="141" y="21"/>
                    <a:pt x="141" y="21"/>
                    <a:pt x="141" y="21"/>
                  </a:cubicBezTo>
                  <a:cubicBezTo>
                    <a:pt x="141" y="21"/>
                    <a:pt x="140" y="21"/>
                    <a:pt x="140" y="21"/>
                  </a:cubicBezTo>
                  <a:cubicBezTo>
                    <a:pt x="139" y="21"/>
                    <a:pt x="139" y="22"/>
                    <a:pt x="138" y="22"/>
                  </a:cubicBezTo>
                  <a:close/>
                  <a:moveTo>
                    <a:pt x="160" y="16"/>
                  </a:moveTo>
                  <a:cubicBezTo>
                    <a:pt x="160" y="18"/>
                    <a:pt x="159" y="19"/>
                    <a:pt x="158" y="20"/>
                  </a:cubicBezTo>
                  <a:cubicBezTo>
                    <a:pt x="157" y="21"/>
                    <a:pt x="155" y="22"/>
                    <a:pt x="154" y="22"/>
                  </a:cubicBezTo>
                  <a:cubicBezTo>
                    <a:pt x="153" y="22"/>
                    <a:pt x="153" y="21"/>
                    <a:pt x="152" y="21"/>
                  </a:cubicBezTo>
                  <a:cubicBezTo>
                    <a:pt x="151" y="21"/>
                    <a:pt x="151" y="21"/>
                    <a:pt x="150" y="21"/>
                  </a:cubicBezTo>
                  <a:cubicBezTo>
                    <a:pt x="150" y="19"/>
                    <a:pt x="150" y="19"/>
                    <a:pt x="150" y="19"/>
                  </a:cubicBezTo>
                  <a:cubicBezTo>
                    <a:pt x="150" y="19"/>
                    <a:pt x="150" y="19"/>
                    <a:pt x="150" y="19"/>
                  </a:cubicBezTo>
                  <a:cubicBezTo>
                    <a:pt x="151" y="19"/>
                    <a:pt x="151" y="19"/>
                    <a:pt x="152" y="19"/>
                  </a:cubicBezTo>
                  <a:cubicBezTo>
                    <a:pt x="152" y="19"/>
                    <a:pt x="153" y="19"/>
                    <a:pt x="153" y="19"/>
                  </a:cubicBezTo>
                  <a:cubicBezTo>
                    <a:pt x="154" y="19"/>
                    <a:pt x="155" y="19"/>
                    <a:pt x="155" y="19"/>
                  </a:cubicBezTo>
                  <a:cubicBezTo>
                    <a:pt x="156" y="19"/>
                    <a:pt x="156" y="18"/>
                    <a:pt x="156" y="18"/>
                  </a:cubicBezTo>
                  <a:cubicBezTo>
                    <a:pt x="157" y="18"/>
                    <a:pt x="157" y="17"/>
                    <a:pt x="157" y="17"/>
                  </a:cubicBezTo>
                  <a:cubicBezTo>
                    <a:pt x="157" y="16"/>
                    <a:pt x="157" y="16"/>
                    <a:pt x="157" y="15"/>
                  </a:cubicBezTo>
                  <a:cubicBezTo>
                    <a:pt x="157" y="3"/>
                    <a:pt x="157" y="3"/>
                    <a:pt x="157" y="3"/>
                  </a:cubicBezTo>
                  <a:cubicBezTo>
                    <a:pt x="153" y="3"/>
                    <a:pt x="153" y="3"/>
                    <a:pt x="153" y="3"/>
                  </a:cubicBezTo>
                  <a:cubicBezTo>
                    <a:pt x="153" y="1"/>
                    <a:pt x="153" y="1"/>
                    <a:pt x="153" y="1"/>
                  </a:cubicBezTo>
                  <a:cubicBezTo>
                    <a:pt x="160" y="1"/>
                    <a:pt x="160" y="1"/>
                    <a:pt x="160" y="1"/>
                  </a:cubicBezTo>
                  <a:cubicBezTo>
                    <a:pt x="160" y="16"/>
                    <a:pt x="160" y="16"/>
                    <a:pt x="160" y="16"/>
                  </a:cubicBezTo>
                  <a:close/>
                  <a:moveTo>
                    <a:pt x="168" y="21"/>
                  </a:moveTo>
                  <a:cubicBezTo>
                    <a:pt x="165" y="21"/>
                    <a:pt x="165" y="21"/>
                    <a:pt x="165" y="21"/>
                  </a:cubicBezTo>
                  <a:cubicBezTo>
                    <a:pt x="165" y="6"/>
                    <a:pt x="165" y="6"/>
                    <a:pt x="165" y="6"/>
                  </a:cubicBezTo>
                  <a:cubicBezTo>
                    <a:pt x="168" y="6"/>
                    <a:pt x="168" y="6"/>
                    <a:pt x="168" y="6"/>
                  </a:cubicBezTo>
                  <a:cubicBezTo>
                    <a:pt x="168" y="21"/>
                    <a:pt x="168" y="21"/>
                    <a:pt x="168" y="21"/>
                  </a:cubicBezTo>
                  <a:close/>
                  <a:moveTo>
                    <a:pt x="168" y="3"/>
                  </a:moveTo>
                  <a:cubicBezTo>
                    <a:pt x="165" y="3"/>
                    <a:pt x="165" y="3"/>
                    <a:pt x="165" y="3"/>
                  </a:cubicBezTo>
                  <a:cubicBezTo>
                    <a:pt x="165" y="1"/>
                    <a:pt x="165" y="1"/>
                    <a:pt x="165" y="1"/>
                  </a:cubicBezTo>
                  <a:cubicBezTo>
                    <a:pt x="168" y="1"/>
                    <a:pt x="168" y="1"/>
                    <a:pt x="168" y="1"/>
                  </a:cubicBezTo>
                  <a:cubicBezTo>
                    <a:pt x="168" y="3"/>
                    <a:pt x="168" y="3"/>
                    <a:pt x="168" y="3"/>
                  </a:cubicBezTo>
                  <a:close/>
                  <a:moveTo>
                    <a:pt x="182" y="17"/>
                  </a:moveTo>
                  <a:cubicBezTo>
                    <a:pt x="182" y="13"/>
                    <a:pt x="182" y="13"/>
                    <a:pt x="182" y="13"/>
                  </a:cubicBezTo>
                  <a:cubicBezTo>
                    <a:pt x="181" y="13"/>
                    <a:pt x="180" y="13"/>
                    <a:pt x="179" y="13"/>
                  </a:cubicBezTo>
                  <a:cubicBezTo>
                    <a:pt x="178" y="14"/>
                    <a:pt x="178" y="14"/>
                    <a:pt x="177" y="14"/>
                  </a:cubicBezTo>
                  <a:cubicBezTo>
                    <a:pt x="176" y="14"/>
                    <a:pt x="176" y="14"/>
                    <a:pt x="175" y="15"/>
                  </a:cubicBezTo>
                  <a:cubicBezTo>
                    <a:pt x="175" y="15"/>
                    <a:pt x="175" y="16"/>
                    <a:pt x="175" y="17"/>
                  </a:cubicBezTo>
                  <a:cubicBezTo>
                    <a:pt x="175" y="18"/>
                    <a:pt x="175" y="18"/>
                    <a:pt x="175" y="19"/>
                  </a:cubicBezTo>
                  <a:cubicBezTo>
                    <a:pt x="176" y="19"/>
                    <a:pt x="177" y="19"/>
                    <a:pt x="178" y="19"/>
                  </a:cubicBezTo>
                  <a:cubicBezTo>
                    <a:pt x="178" y="19"/>
                    <a:pt x="179" y="19"/>
                    <a:pt x="180" y="19"/>
                  </a:cubicBezTo>
                  <a:cubicBezTo>
                    <a:pt x="180" y="18"/>
                    <a:pt x="181" y="18"/>
                    <a:pt x="182" y="17"/>
                  </a:cubicBezTo>
                  <a:close/>
                  <a:moveTo>
                    <a:pt x="182" y="20"/>
                  </a:moveTo>
                  <a:cubicBezTo>
                    <a:pt x="181" y="20"/>
                    <a:pt x="181" y="20"/>
                    <a:pt x="181" y="20"/>
                  </a:cubicBezTo>
                  <a:cubicBezTo>
                    <a:pt x="180" y="21"/>
                    <a:pt x="180" y="21"/>
                    <a:pt x="180" y="21"/>
                  </a:cubicBezTo>
                  <a:cubicBezTo>
                    <a:pt x="179" y="21"/>
                    <a:pt x="179" y="21"/>
                    <a:pt x="178" y="21"/>
                  </a:cubicBezTo>
                  <a:cubicBezTo>
                    <a:pt x="178" y="22"/>
                    <a:pt x="177" y="22"/>
                    <a:pt x="177" y="22"/>
                  </a:cubicBezTo>
                  <a:cubicBezTo>
                    <a:pt x="176" y="22"/>
                    <a:pt x="176" y="22"/>
                    <a:pt x="175" y="21"/>
                  </a:cubicBezTo>
                  <a:cubicBezTo>
                    <a:pt x="174" y="21"/>
                    <a:pt x="174" y="21"/>
                    <a:pt x="173" y="20"/>
                  </a:cubicBezTo>
                  <a:cubicBezTo>
                    <a:pt x="173" y="20"/>
                    <a:pt x="173" y="19"/>
                    <a:pt x="172" y="19"/>
                  </a:cubicBezTo>
                  <a:cubicBezTo>
                    <a:pt x="172" y="18"/>
                    <a:pt x="172" y="17"/>
                    <a:pt x="172" y="17"/>
                  </a:cubicBezTo>
                  <a:cubicBezTo>
                    <a:pt x="172" y="16"/>
                    <a:pt x="172" y="15"/>
                    <a:pt x="173" y="14"/>
                  </a:cubicBezTo>
                  <a:cubicBezTo>
                    <a:pt x="173" y="13"/>
                    <a:pt x="174" y="13"/>
                    <a:pt x="175" y="12"/>
                  </a:cubicBezTo>
                  <a:cubicBezTo>
                    <a:pt x="176" y="12"/>
                    <a:pt x="177" y="12"/>
                    <a:pt x="178" y="12"/>
                  </a:cubicBezTo>
                  <a:cubicBezTo>
                    <a:pt x="179" y="11"/>
                    <a:pt x="180" y="11"/>
                    <a:pt x="182" y="11"/>
                  </a:cubicBezTo>
                  <a:cubicBezTo>
                    <a:pt x="182" y="11"/>
                    <a:pt x="182" y="11"/>
                    <a:pt x="182" y="11"/>
                  </a:cubicBezTo>
                  <a:cubicBezTo>
                    <a:pt x="182" y="10"/>
                    <a:pt x="182" y="10"/>
                    <a:pt x="181" y="9"/>
                  </a:cubicBezTo>
                  <a:cubicBezTo>
                    <a:pt x="181" y="9"/>
                    <a:pt x="181" y="9"/>
                    <a:pt x="181" y="8"/>
                  </a:cubicBezTo>
                  <a:cubicBezTo>
                    <a:pt x="180" y="8"/>
                    <a:pt x="180" y="8"/>
                    <a:pt x="179" y="8"/>
                  </a:cubicBezTo>
                  <a:cubicBezTo>
                    <a:pt x="179" y="8"/>
                    <a:pt x="178" y="8"/>
                    <a:pt x="178" y="8"/>
                  </a:cubicBezTo>
                  <a:cubicBezTo>
                    <a:pt x="177" y="8"/>
                    <a:pt x="177" y="8"/>
                    <a:pt x="176" y="8"/>
                  </a:cubicBezTo>
                  <a:cubicBezTo>
                    <a:pt x="175" y="8"/>
                    <a:pt x="174" y="9"/>
                    <a:pt x="174" y="9"/>
                  </a:cubicBezTo>
                  <a:cubicBezTo>
                    <a:pt x="173" y="9"/>
                    <a:pt x="173" y="9"/>
                    <a:pt x="173" y="9"/>
                  </a:cubicBezTo>
                  <a:cubicBezTo>
                    <a:pt x="173" y="6"/>
                    <a:pt x="173" y="6"/>
                    <a:pt x="173" y="6"/>
                  </a:cubicBezTo>
                  <a:cubicBezTo>
                    <a:pt x="174" y="6"/>
                    <a:pt x="174" y="6"/>
                    <a:pt x="175" y="6"/>
                  </a:cubicBezTo>
                  <a:cubicBezTo>
                    <a:pt x="176" y="6"/>
                    <a:pt x="177" y="6"/>
                    <a:pt x="178" y="6"/>
                  </a:cubicBezTo>
                  <a:cubicBezTo>
                    <a:pt x="179" y="6"/>
                    <a:pt x="180" y="6"/>
                    <a:pt x="181" y="6"/>
                  </a:cubicBezTo>
                  <a:cubicBezTo>
                    <a:pt x="181" y="6"/>
                    <a:pt x="182" y="6"/>
                    <a:pt x="183" y="7"/>
                  </a:cubicBezTo>
                  <a:cubicBezTo>
                    <a:pt x="183" y="7"/>
                    <a:pt x="184" y="8"/>
                    <a:pt x="184" y="8"/>
                  </a:cubicBezTo>
                  <a:cubicBezTo>
                    <a:pt x="184" y="9"/>
                    <a:pt x="184" y="10"/>
                    <a:pt x="184" y="11"/>
                  </a:cubicBezTo>
                  <a:cubicBezTo>
                    <a:pt x="184" y="21"/>
                    <a:pt x="184" y="21"/>
                    <a:pt x="184" y="21"/>
                  </a:cubicBezTo>
                  <a:cubicBezTo>
                    <a:pt x="182" y="21"/>
                    <a:pt x="182" y="21"/>
                    <a:pt x="182" y="21"/>
                  </a:cubicBezTo>
                  <a:cubicBezTo>
                    <a:pt x="182" y="20"/>
                    <a:pt x="182" y="20"/>
                    <a:pt x="182" y="20"/>
                  </a:cubicBezTo>
                  <a:close/>
                  <a:moveTo>
                    <a:pt x="202" y="14"/>
                  </a:moveTo>
                  <a:cubicBezTo>
                    <a:pt x="202" y="16"/>
                    <a:pt x="201" y="18"/>
                    <a:pt x="200" y="20"/>
                  </a:cubicBezTo>
                  <a:cubicBezTo>
                    <a:pt x="199" y="21"/>
                    <a:pt x="197" y="22"/>
                    <a:pt x="195" y="22"/>
                  </a:cubicBezTo>
                  <a:cubicBezTo>
                    <a:pt x="193" y="22"/>
                    <a:pt x="191" y="21"/>
                    <a:pt x="190" y="19"/>
                  </a:cubicBezTo>
                  <a:cubicBezTo>
                    <a:pt x="189" y="18"/>
                    <a:pt x="188" y="16"/>
                    <a:pt x="188" y="14"/>
                  </a:cubicBezTo>
                  <a:cubicBezTo>
                    <a:pt x="188" y="11"/>
                    <a:pt x="189" y="9"/>
                    <a:pt x="190" y="8"/>
                  </a:cubicBezTo>
                  <a:cubicBezTo>
                    <a:pt x="192" y="6"/>
                    <a:pt x="193" y="6"/>
                    <a:pt x="195" y="6"/>
                  </a:cubicBezTo>
                  <a:cubicBezTo>
                    <a:pt x="197" y="6"/>
                    <a:pt x="199" y="6"/>
                    <a:pt x="200" y="8"/>
                  </a:cubicBezTo>
                  <a:cubicBezTo>
                    <a:pt x="201" y="9"/>
                    <a:pt x="202" y="11"/>
                    <a:pt x="202" y="14"/>
                  </a:cubicBezTo>
                  <a:close/>
                  <a:moveTo>
                    <a:pt x="199" y="14"/>
                  </a:moveTo>
                  <a:cubicBezTo>
                    <a:pt x="199" y="12"/>
                    <a:pt x="199" y="10"/>
                    <a:pt x="198" y="9"/>
                  </a:cubicBezTo>
                  <a:cubicBezTo>
                    <a:pt x="198" y="8"/>
                    <a:pt x="197" y="8"/>
                    <a:pt x="195" y="8"/>
                  </a:cubicBezTo>
                  <a:cubicBezTo>
                    <a:pt x="194" y="8"/>
                    <a:pt x="193" y="8"/>
                    <a:pt x="192" y="9"/>
                  </a:cubicBezTo>
                  <a:cubicBezTo>
                    <a:pt x="191" y="10"/>
                    <a:pt x="191" y="12"/>
                    <a:pt x="191" y="14"/>
                  </a:cubicBezTo>
                  <a:cubicBezTo>
                    <a:pt x="191" y="16"/>
                    <a:pt x="191" y="17"/>
                    <a:pt x="192" y="18"/>
                  </a:cubicBezTo>
                  <a:cubicBezTo>
                    <a:pt x="193" y="19"/>
                    <a:pt x="194" y="19"/>
                    <a:pt x="195" y="19"/>
                  </a:cubicBezTo>
                  <a:cubicBezTo>
                    <a:pt x="197" y="19"/>
                    <a:pt x="198" y="19"/>
                    <a:pt x="198" y="18"/>
                  </a:cubicBezTo>
                  <a:cubicBezTo>
                    <a:pt x="199" y="17"/>
                    <a:pt x="199" y="16"/>
                    <a:pt x="199" y="14"/>
                  </a:cubicBezTo>
                  <a:close/>
                  <a:moveTo>
                    <a:pt x="211" y="22"/>
                  </a:moveTo>
                  <a:cubicBezTo>
                    <a:pt x="210" y="22"/>
                    <a:pt x="208" y="21"/>
                    <a:pt x="208" y="20"/>
                  </a:cubicBezTo>
                  <a:cubicBezTo>
                    <a:pt x="207" y="20"/>
                    <a:pt x="207" y="18"/>
                    <a:pt x="207" y="17"/>
                  </a:cubicBezTo>
                  <a:cubicBezTo>
                    <a:pt x="207" y="8"/>
                    <a:pt x="207" y="8"/>
                    <a:pt x="207" y="8"/>
                  </a:cubicBezTo>
                  <a:cubicBezTo>
                    <a:pt x="205" y="8"/>
                    <a:pt x="205" y="8"/>
                    <a:pt x="205" y="8"/>
                  </a:cubicBezTo>
                  <a:cubicBezTo>
                    <a:pt x="205" y="6"/>
                    <a:pt x="205" y="6"/>
                    <a:pt x="205" y="6"/>
                  </a:cubicBezTo>
                  <a:cubicBezTo>
                    <a:pt x="207" y="6"/>
                    <a:pt x="207" y="6"/>
                    <a:pt x="207" y="6"/>
                  </a:cubicBezTo>
                  <a:cubicBezTo>
                    <a:pt x="207" y="2"/>
                    <a:pt x="207" y="2"/>
                    <a:pt x="207" y="2"/>
                  </a:cubicBezTo>
                  <a:cubicBezTo>
                    <a:pt x="209" y="2"/>
                    <a:pt x="209" y="2"/>
                    <a:pt x="209" y="2"/>
                  </a:cubicBezTo>
                  <a:cubicBezTo>
                    <a:pt x="209" y="6"/>
                    <a:pt x="209" y="6"/>
                    <a:pt x="209" y="6"/>
                  </a:cubicBezTo>
                  <a:cubicBezTo>
                    <a:pt x="214" y="6"/>
                    <a:pt x="214" y="6"/>
                    <a:pt x="214" y="6"/>
                  </a:cubicBezTo>
                  <a:cubicBezTo>
                    <a:pt x="214" y="8"/>
                    <a:pt x="214" y="8"/>
                    <a:pt x="214" y="8"/>
                  </a:cubicBezTo>
                  <a:cubicBezTo>
                    <a:pt x="209" y="8"/>
                    <a:pt x="209" y="8"/>
                    <a:pt x="209" y="8"/>
                  </a:cubicBezTo>
                  <a:cubicBezTo>
                    <a:pt x="209" y="15"/>
                    <a:pt x="209" y="15"/>
                    <a:pt x="209" y="15"/>
                  </a:cubicBezTo>
                  <a:cubicBezTo>
                    <a:pt x="209" y="16"/>
                    <a:pt x="209" y="17"/>
                    <a:pt x="209" y="17"/>
                  </a:cubicBezTo>
                  <a:cubicBezTo>
                    <a:pt x="209" y="18"/>
                    <a:pt x="209" y="18"/>
                    <a:pt x="209" y="18"/>
                  </a:cubicBezTo>
                  <a:cubicBezTo>
                    <a:pt x="210" y="19"/>
                    <a:pt x="210" y="19"/>
                    <a:pt x="210" y="19"/>
                  </a:cubicBezTo>
                  <a:cubicBezTo>
                    <a:pt x="211" y="19"/>
                    <a:pt x="211" y="19"/>
                    <a:pt x="212" y="19"/>
                  </a:cubicBezTo>
                  <a:cubicBezTo>
                    <a:pt x="212" y="19"/>
                    <a:pt x="212" y="19"/>
                    <a:pt x="213" y="19"/>
                  </a:cubicBezTo>
                  <a:cubicBezTo>
                    <a:pt x="213" y="19"/>
                    <a:pt x="213" y="19"/>
                    <a:pt x="214" y="19"/>
                  </a:cubicBezTo>
                  <a:cubicBezTo>
                    <a:pt x="214" y="19"/>
                    <a:pt x="214" y="19"/>
                    <a:pt x="214" y="19"/>
                  </a:cubicBezTo>
                  <a:cubicBezTo>
                    <a:pt x="214" y="21"/>
                    <a:pt x="214" y="21"/>
                    <a:pt x="214" y="21"/>
                  </a:cubicBezTo>
                  <a:cubicBezTo>
                    <a:pt x="213" y="21"/>
                    <a:pt x="213" y="21"/>
                    <a:pt x="212" y="21"/>
                  </a:cubicBezTo>
                  <a:cubicBezTo>
                    <a:pt x="212" y="21"/>
                    <a:pt x="211" y="22"/>
                    <a:pt x="211" y="22"/>
                  </a:cubicBezTo>
                  <a:close/>
                  <a:moveTo>
                    <a:pt x="230" y="14"/>
                  </a:moveTo>
                  <a:cubicBezTo>
                    <a:pt x="230" y="16"/>
                    <a:pt x="229" y="18"/>
                    <a:pt x="228" y="20"/>
                  </a:cubicBezTo>
                  <a:cubicBezTo>
                    <a:pt x="227" y="21"/>
                    <a:pt x="225" y="22"/>
                    <a:pt x="223" y="22"/>
                  </a:cubicBezTo>
                  <a:cubicBezTo>
                    <a:pt x="221" y="22"/>
                    <a:pt x="219" y="21"/>
                    <a:pt x="218" y="19"/>
                  </a:cubicBezTo>
                  <a:cubicBezTo>
                    <a:pt x="217" y="18"/>
                    <a:pt x="216" y="16"/>
                    <a:pt x="216" y="14"/>
                  </a:cubicBezTo>
                  <a:cubicBezTo>
                    <a:pt x="216" y="11"/>
                    <a:pt x="217" y="9"/>
                    <a:pt x="218" y="8"/>
                  </a:cubicBezTo>
                  <a:cubicBezTo>
                    <a:pt x="219" y="6"/>
                    <a:pt x="221" y="6"/>
                    <a:pt x="223" y="6"/>
                  </a:cubicBezTo>
                  <a:cubicBezTo>
                    <a:pt x="225" y="6"/>
                    <a:pt x="227" y="6"/>
                    <a:pt x="228" y="8"/>
                  </a:cubicBezTo>
                  <a:cubicBezTo>
                    <a:pt x="229" y="9"/>
                    <a:pt x="230" y="11"/>
                    <a:pt x="230" y="14"/>
                  </a:cubicBezTo>
                  <a:close/>
                  <a:moveTo>
                    <a:pt x="227" y="14"/>
                  </a:moveTo>
                  <a:cubicBezTo>
                    <a:pt x="227" y="12"/>
                    <a:pt x="227" y="10"/>
                    <a:pt x="226" y="9"/>
                  </a:cubicBezTo>
                  <a:cubicBezTo>
                    <a:pt x="225" y="8"/>
                    <a:pt x="224" y="8"/>
                    <a:pt x="223" y="8"/>
                  </a:cubicBezTo>
                  <a:cubicBezTo>
                    <a:pt x="222" y="8"/>
                    <a:pt x="221" y="8"/>
                    <a:pt x="220" y="9"/>
                  </a:cubicBezTo>
                  <a:cubicBezTo>
                    <a:pt x="219" y="10"/>
                    <a:pt x="219" y="12"/>
                    <a:pt x="219" y="14"/>
                  </a:cubicBezTo>
                  <a:cubicBezTo>
                    <a:pt x="219" y="16"/>
                    <a:pt x="219" y="17"/>
                    <a:pt x="220" y="18"/>
                  </a:cubicBezTo>
                  <a:cubicBezTo>
                    <a:pt x="221" y="19"/>
                    <a:pt x="222" y="19"/>
                    <a:pt x="223" y="19"/>
                  </a:cubicBezTo>
                  <a:cubicBezTo>
                    <a:pt x="224" y="19"/>
                    <a:pt x="225" y="19"/>
                    <a:pt x="226" y="18"/>
                  </a:cubicBezTo>
                  <a:cubicBezTo>
                    <a:pt x="227" y="17"/>
                    <a:pt x="227" y="16"/>
                    <a:pt x="227" y="14"/>
                  </a:cubicBezTo>
                  <a:close/>
                  <a:moveTo>
                    <a:pt x="246" y="21"/>
                  </a:moveTo>
                  <a:cubicBezTo>
                    <a:pt x="244" y="21"/>
                    <a:pt x="244" y="21"/>
                    <a:pt x="244" y="21"/>
                  </a:cubicBezTo>
                  <a:cubicBezTo>
                    <a:pt x="244" y="13"/>
                    <a:pt x="244" y="13"/>
                    <a:pt x="244" y="13"/>
                  </a:cubicBezTo>
                  <a:cubicBezTo>
                    <a:pt x="244" y="12"/>
                    <a:pt x="244" y="11"/>
                    <a:pt x="244" y="11"/>
                  </a:cubicBezTo>
                  <a:cubicBezTo>
                    <a:pt x="243" y="10"/>
                    <a:pt x="243" y="10"/>
                    <a:pt x="243" y="9"/>
                  </a:cubicBezTo>
                  <a:cubicBezTo>
                    <a:pt x="243" y="9"/>
                    <a:pt x="243" y="9"/>
                    <a:pt x="242" y="8"/>
                  </a:cubicBezTo>
                  <a:cubicBezTo>
                    <a:pt x="242" y="8"/>
                    <a:pt x="241" y="8"/>
                    <a:pt x="241" y="8"/>
                  </a:cubicBezTo>
                  <a:cubicBezTo>
                    <a:pt x="240" y="8"/>
                    <a:pt x="239" y="8"/>
                    <a:pt x="239" y="9"/>
                  </a:cubicBezTo>
                  <a:cubicBezTo>
                    <a:pt x="238" y="9"/>
                    <a:pt x="237" y="9"/>
                    <a:pt x="237" y="10"/>
                  </a:cubicBezTo>
                  <a:cubicBezTo>
                    <a:pt x="237" y="21"/>
                    <a:pt x="237" y="21"/>
                    <a:pt x="237" y="21"/>
                  </a:cubicBezTo>
                  <a:cubicBezTo>
                    <a:pt x="234" y="21"/>
                    <a:pt x="234" y="21"/>
                    <a:pt x="234" y="21"/>
                  </a:cubicBezTo>
                  <a:cubicBezTo>
                    <a:pt x="234" y="6"/>
                    <a:pt x="234" y="6"/>
                    <a:pt x="234" y="6"/>
                  </a:cubicBezTo>
                  <a:cubicBezTo>
                    <a:pt x="237" y="6"/>
                    <a:pt x="237" y="6"/>
                    <a:pt x="237" y="6"/>
                  </a:cubicBezTo>
                  <a:cubicBezTo>
                    <a:pt x="237" y="8"/>
                    <a:pt x="237" y="8"/>
                    <a:pt x="237" y="8"/>
                  </a:cubicBezTo>
                  <a:cubicBezTo>
                    <a:pt x="238" y="7"/>
                    <a:pt x="238" y="7"/>
                    <a:pt x="239" y="6"/>
                  </a:cubicBezTo>
                  <a:cubicBezTo>
                    <a:pt x="240" y="6"/>
                    <a:pt x="241" y="6"/>
                    <a:pt x="241" y="6"/>
                  </a:cubicBezTo>
                  <a:cubicBezTo>
                    <a:pt x="243" y="6"/>
                    <a:pt x="244" y="6"/>
                    <a:pt x="245" y="7"/>
                  </a:cubicBezTo>
                  <a:cubicBezTo>
                    <a:pt x="246" y="8"/>
                    <a:pt x="246" y="10"/>
                    <a:pt x="246" y="11"/>
                  </a:cubicBezTo>
                  <a:cubicBezTo>
                    <a:pt x="246" y="21"/>
                    <a:pt x="246" y="21"/>
                    <a:pt x="246" y="21"/>
                  </a:cubicBezTo>
                  <a:close/>
                  <a:moveTo>
                    <a:pt x="261" y="17"/>
                  </a:moveTo>
                  <a:cubicBezTo>
                    <a:pt x="261" y="9"/>
                    <a:pt x="261" y="9"/>
                    <a:pt x="261" y="9"/>
                  </a:cubicBezTo>
                  <a:cubicBezTo>
                    <a:pt x="260" y="8"/>
                    <a:pt x="259" y="8"/>
                    <a:pt x="259" y="8"/>
                  </a:cubicBezTo>
                  <a:cubicBezTo>
                    <a:pt x="258" y="8"/>
                    <a:pt x="258" y="8"/>
                    <a:pt x="257" y="8"/>
                  </a:cubicBezTo>
                  <a:cubicBezTo>
                    <a:pt x="256" y="8"/>
                    <a:pt x="255" y="8"/>
                    <a:pt x="254" y="9"/>
                  </a:cubicBezTo>
                  <a:cubicBezTo>
                    <a:pt x="253" y="10"/>
                    <a:pt x="253" y="12"/>
                    <a:pt x="253" y="13"/>
                  </a:cubicBezTo>
                  <a:cubicBezTo>
                    <a:pt x="253" y="15"/>
                    <a:pt x="253" y="16"/>
                    <a:pt x="254" y="17"/>
                  </a:cubicBezTo>
                  <a:cubicBezTo>
                    <a:pt x="255" y="18"/>
                    <a:pt x="255" y="19"/>
                    <a:pt x="257" y="19"/>
                  </a:cubicBezTo>
                  <a:cubicBezTo>
                    <a:pt x="257" y="19"/>
                    <a:pt x="258" y="18"/>
                    <a:pt x="259" y="18"/>
                  </a:cubicBezTo>
                  <a:cubicBezTo>
                    <a:pt x="259" y="18"/>
                    <a:pt x="260" y="18"/>
                    <a:pt x="261" y="17"/>
                  </a:cubicBezTo>
                  <a:close/>
                  <a:moveTo>
                    <a:pt x="252" y="24"/>
                  </a:moveTo>
                  <a:cubicBezTo>
                    <a:pt x="252" y="24"/>
                    <a:pt x="253" y="24"/>
                    <a:pt x="253" y="24"/>
                  </a:cubicBezTo>
                  <a:cubicBezTo>
                    <a:pt x="253" y="24"/>
                    <a:pt x="254" y="24"/>
                    <a:pt x="254" y="24"/>
                  </a:cubicBezTo>
                  <a:cubicBezTo>
                    <a:pt x="254" y="24"/>
                    <a:pt x="255" y="25"/>
                    <a:pt x="255" y="25"/>
                  </a:cubicBezTo>
                  <a:cubicBezTo>
                    <a:pt x="256" y="25"/>
                    <a:pt x="256" y="25"/>
                    <a:pt x="257" y="25"/>
                  </a:cubicBezTo>
                  <a:cubicBezTo>
                    <a:pt x="257" y="25"/>
                    <a:pt x="258" y="25"/>
                    <a:pt x="259" y="24"/>
                  </a:cubicBezTo>
                  <a:cubicBezTo>
                    <a:pt x="259" y="24"/>
                    <a:pt x="260" y="24"/>
                    <a:pt x="260" y="24"/>
                  </a:cubicBezTo>
                  <a:cubicBezTo>
                    <a:pt x="260" y="23"/>
                    <a:pt x="260" y="23"/>
                    <a:pt x="260" y="22"/>
                  </a:cubicBezTo>
                  <a:cubicBezTo>
                    <a:pt x="261" y="22"/>
                    <a:pt x="261" y="21"/>
                    <a:pt x="261" y="21"/>
                  </a:cubicBezTo>
                  <a:cubicBezTo>
                    <a:pt x="261" y="19"/>
                    <a:pt x="261" y="19"/>
                    <a:pt x="261" y="19"/>
                  </a:cubicBezTo>
                  <a:cubicBezTo>
                    <a:pt x="260" y="20"/>
                    <a:pt x="259" y="20"/>
                    <a:pt x="259" y="21"/>
                  </a:cubicBezTo>
                  <a:cubicBezTo>
                    <a:pt x="258" y="21"/>
                    <a:pt x="257" y="21"/>
                    <a:pt x="256" y="21"/>
                  </a:cubicBezTo>
                  <a:cubicBezTo>
                    <a:pt x="254" y="21"/>
                    <a:pt x="253" y="20"/>
                    <a:pt x="252" y="19"/>
                  </a:cubicBezTo>
                  <a:cubicBezTo>
                    <a:pt x="251" y="18"/>
                    <a:pt x="250" y="16"/>
                    <a:pt x="250" y="13"/>
                  </a:cubicBezTo>
                  <a:cubicBezTo>
                    <a:pt x="250" y="12"/>
                    <a:pt x="251" y="11"/>
                    <a:pt x="251" y="10"/>
                  </a:cubicBezTo>
                  <a:cubicBezTo>
                    <a:pt x="251" y="9"/>
                    <a:pt x="252" y="8"/>
                    <a:pt x="252" y="8"/>
                  </a:cubicBezTo>
                  <a:cubicBezTo>
                    <a:pt x="253" y="7"/>
                    <a:pt x="254" y="7"/>
                    <a:pt x="254" y="6"/>
                  </a:cubicBezTo>
                  <a:cubicBezTo>
                    <a:pt x="255" y="6"/>
                    <a:pt x="256" y="6"/>
                    <a:pt x="257" y="6"/>
                  </a:cubicBezTo>
                  <a:cubicBezTo>
                    <a:pt x="258" y="6"/>
                    <a:pt x="258" y="6"/>
                    <a:pt x="259" y="6"/>
                  </a:cubicBezTo>
                  <a:cubicBezTo>
                    <a:pt x="260" y="6"/>
                    <a:pt x="260" y="6"/>
                    <a:pt x="261" y="7"/>
                  </a:cubicBezTo>
                  <a:cubicBezTo>
                    <a:pt x="261" y="6"/>
                    <a:pt x="261" y="6"/>
                    <a:pt x="261" y="6"/>
                  </a:cubicBezTo>
                  <a:cubicBezTo>
                    <a:pt x="263" y="6"/>
                    <a:pt x="263" y="6"/>
                    <a:pt x="263" y="6"/>
                  </a:cubicBezTo>
                  <a:cubicBezTo>
                    <a:pt x="263" y="19"/>
                    <a:pt x="263" y="19"/>
                    <a:pt x="263" y="19"/>
                  </a:cubicBezTo>
                  <a:cubicBezTo>
                    <a:pt x="263" y="22"/>
                    <a:pt x="263" y="24"/>
                    <a:pt x="262" y="25"/>
                  </a:cubicBezTo>
                  <a:cubicBezTo>
                    <a:pt x="260" y="26"/>
                    <a:pt x="259" y="27"/>
                    <a:pt x="256" y="27"/>
                  </a:cubicBezTo>
                  <a:cubicBezTo>
                    <a:pt x="256" y="27"/>
                    <a:pt x="255" y="27"/>
                    <a:pt x="254" y="27"/>
                  </a:cubicBezTo>
                  <a:cubicBezTo>
                    <a:pt x="253" y="27"/>
                    <a:pt x="253" y="27"/>
                    <a:pt x="252" y="26"/>
                  </a:cubicBezTo>
                  <a:cubicBezTo>
                    <a:pt x="252" y="24"/>
                    <a:pt x="252" y="24"/>
                    <a:pt x="252" y="24"/>
                  </a:cubicBezTo>
                  <a:cubicBezTo>
                    <a:pt x="252" y="24"/>
                    <a:pt x="252" y="24"/>
                    <a:pt x="252" y="24"/>
                  </a:cubicBezTo>
                  <a:close/>
                  <a:moveTo>
                    <a:pt x="283" y="22"/>
                  </a:moveTo>
                  <a:cubicBezTo>
                    <a:pt x="282" y="22"/>
                    <a:pt x="281" y="21"/>
                    <a:pt x="280" y="21"/>
                  </a:cubicBezTo>
                  <a:cubicBezTo>
                    <a:pt x="279" y="21"/>
                    <a:pt x="278" y="20"/>
                    <a:pt x="278" y="20"/>
                  </a:cubicBezTo>
                  <a:cubicBezTo>
                    <a:pt x="277" y="19"/>
                    <a:pt x="276" y="18"/>
                    <a:pt x="276" y="17"/>
                  </a:cubicBezTo>
                  <a:cubicBezTo>
                    <a:pt x="276" y="16"/>
                    <a:pt x="276" y="15"/>
                    <a:pt x="276" y="14"/>
                  </a:cubicBezTo>
                  <a:cubicBezTo>
                    <a:pt x="276" y="1"/>
                    <a:pt x="276" y="1"/>
                    <a:pt x="276" y="1"/>
                  </a:cubicBezTo>
                  <a:cubicBezTo>
                    <a:pt x="278" y="1"/>
                    <a:pt x="278" y="1"/>
                    <a:pt x="278" y="1"/>
                  </a:cubicBezTo>
                  <a:cubicBezTo>
                    <a:pt x="278" y="14"/>
                    <a:pt x="278" y="14"/>
                    <a:pt x="278" y="14"/>
                  </a:cubicBezTo>
                  <a:cubicBezTo>
                    <a:pt x="278" y="15"/>
                    <a:pt x="278" y="15"/>
                    <a:pt x="278" y="16"/>
                  </a:cubicBezTo>
                  <a:cubicBezTo>
                    <a:pt x="279" y="17"/>
                    <a:pt x="279" y="17"/>
                    <a:pt x="279" y="18"/>
                  </a:cubicBezTo>
                  <a:cubicBezTo>
                    <a:pt x="280" y="18"/>
                    <a:pt x="280" y="19"/>
                    <a:pt x="281" y="19"/>
                  </a:cubicBezTo>
                  <a:cubicBezTo>
                    <a:pt x="281" y="19"/>
                    <a:pt x="282" y="19"/>
                    <a:pt x="283" y="19"/>
                  </a:cubicBezTo>
                  <a:cubicBezTo>
                    <a:pt x="284" y="19"/>
                    <a:pt x="284" y="19"/>
                    <a:pt x="285" y="19"/>
                  </a:cubicBezTo>
                  <a:cubicBezTo>
                    <a:pt x="286" y="19"/>
                    <a:pt x="286" y="18"/>
                    <a:pt x="287" y="18"/>
                  </a:cubicBezTo>
                  <a:cubicBezTo>
                    <a:pt x="287" y="17"/>
                    <a:pt x="287" y="17"/>
                    <a:pt x="287" y="16"/>
                  </a:cubicBezTo>
                  <a:cubicBezTo>
                    <a:pt x="287" y="15"/>
                    <a:pt x="288" y="15"/>
                    <a:pt x="288" y="14"/>
                  </a:cubicBezTo>
                  <a:cubicBezTo>
                    <a:pt x="288" y="1"/>
                    <a:pt x="288" y="1"/>
                    <a:pt x="288" y="1"/>
                  </a:cubicBezTo>
                  <a:cubicBezTo>
                    <a:pt x="290" y="1"/>
                    <a:pt x="290" y="1"/>
                    <a:pt x="290" y="1"/>
                  </a:cubicBezTo>
                  <a:cubicBezTo>
                    <a:pt x="290" y="14"/>
                    <a:pt x="290" y="14"/>
                    <a:pt x="290" y="14"/>
                  </a:cubicBezTo>
                  <a:cubicBezTo>
                    <a:pt x="290" y="15"/>
                    <a:pt x="290" y="16"/>
                    <a:pt x="290" y="17"/>
                  </a:cubicBezTo>
                  <a:cubicBezTo>
                    <a:pt x="289" y="18"/>
                    <a:pt x="289" y="19"/>
                    <a:pt x="288" y="20"/>
                  </a:cubicBezTo>
                  <a:cubicBezTo>
                    <a:pt x="288" y="20"/>
                    <a:pt x="287" y="21"/>
                    <a:pt x="286" y="21"/>
                  </a:cubicBezTo>
                  <a:cubicBezTo>
                    <a:pt x="285" y="21"/>
                    <a:pt x="284" y="22"/>
                    <a:pt x="283" y="22"/>
                  </a:cubicBezTo>
                  <a:close/>
                  <a:moveTo>
                    <a:pt x="308" y="21"/>
                  </a:moveTo>
                  <a:cubicBezTo>
                    <a:pt x="305" y="21"/>
                    <a:pt x="305" y="21"/>
                    <a:pt x="305" y="21"/>
                  </a:cubicBezTo>
                  <a:cubicBezTo>
                    <a:pt x="305" y="13"/>
                    <a:pt x="305" y="13"/>
                    <a:pt x="305" y="13"/>
                  </a:cubicBezTo>
                  <a:cubicBezTo>
                    <a:pt x="305" y="12"/>
                    <a:pt x="305" y="11"/>
                    <a:pt x="305" y="11"/>
                  </a:cubicBezTo>
                  <a:cubicBezTo>
                    <a:pt x="305" y="10"/>
                    <a:pt x="305" y="10"/>
                    <a:pt x="304" y="9"/>
                  </a:cubicBezTo>
                  <a:cubicBezTo>
                    <a:pt x="304" y="9"/>
                    <a:pt x="304" y="9"/>
                    <a:pt x="304" y="8"/>
                  </a:cubicBezTo>
                  <a:cubicBezTo>
                    <a:pt x="303" y="8"/>
                    <a:pt x="303" y="8"/>
                    <a:pt x="302" y="8"/>
                  </a:cubicBezTo>
                  <a:cubicBezTo>
                    <a:pt x="301" y="8"/>
                    <a:pt x="301" y="8"/>
                    <a:pt x="300" y="9"/>
                  </a:cubicBezTo>
                  <a:cubicBezTo>
                    <a:pt x="299" y="9"/>
                    <a:pt x="299" y="9"/>
                    <a:pt x="298" y="10"/>
                  </a:cubicBezTo>
                  <a:cubicBezTo>
                    <a:pt x="298" y="21"/>
                    <a:pt x="298" y="21"/>
                    <a:pt x="298" y="21"/>
                  </a:cubicBezTo>
                  <a:cubicBezTo>
                    <a:pt x="296" y="21"/>
                    <a:pt x="296" y="21"/>
                    <a:pt x="296" y="21"/>
                  </a:cubicBezTo>
                  <a:cubicBezTo>
                    <a:pt x="296" y="6"/>
                    <a:pt x="296" y="6"/>
                    <a:pt x="296" y="6"/>
                  </a:cubicBezTo>
                  <a:cubicBezTo>
                    <a:pt x="298" y="6"/>
                    <a:pt x="298" y="6"/>
                    <a:pt x="298" y="6"/>
                  </a:cubicBezTo>
                  <a:cubicBezTo>
                    <a:pt x="298" y="8"/>
                    <a:pt x="298" y="8"/>
                    <a:pt x="298" y="8"/>
                  </a:cubicBezTo>
                  <a:cubicBezTo>
                    <a:pt x="299" y="7"/>
                    <a:pt x="300" y="7"/>
                    <a:pt x="300" y="6"/>
                  </a:cubicBezTo>
                  <a:cubicBezTo>
                    <a:pt x="301" y="6"/>
                    <a:pt x="302" y="6"/>
                    <a:pt x="303" y="6"/>
                  </a:cubicBezTo>
                  <a:cubicBezTo>
                    <a:pt x="304" y="6"/>
                    <a:pt x="305" y="6"/>
                    <a:pt x="306" y="7"/>
                  </a:cubicBezTo>
                  <a:cubicBezTo>
                    <a:pt x="307" y="8"/>
                    <a:pt x="308" y="10"/>
                    <a:pt x="308" y="11"/>
                  </a:cubicBezTo>
                  <a:cubicBezTo>
                    <a:pt x="308" y="21"/>
                    <a:pt x="308" y="21"/>
                    <a:pt x="308" y="21"/>
                  </a:cubicBezTo>
                  <a:close/>
                  <a:moveTo>
                    <a:pt x="315" y="21"/>
                  </a:moveTo>
                  <a:cubicBezTo>
                    <a:pt x="313" y="21"/>
                    <a:pt x="313" y="21"/>
                    <a:pt x="313" y="21"/>
                  </a:cubicBezTo>
                  <a:cubicBezTo>
                    <a:pt x="313" y="6"/>
                    <a:pt x="313" y="6"/>
                    <a:pt x="313" y="6"/>
                  </a:cubicBezTo>
                  <a:cubicBezTo>
                    <a:pt x="315" y="6"/>
                    <a:pt x="315" y="6"/>
                    <a:pt x="315" y="6"/>
                  </a:cubicBezTo>
                  <a:cubicBezTo>
                    <a:pt x="315" y="21"/>
                    <a:pt x="315" y="21"/>
                    <a:pt x="315" y="21"/>
                  </a:cubicBezTo>
                  <a:close/>
                  <a:moveTo>
                    <a:pt x="316" y="3"/>
                  </a:moveTo>
                  <a:cubicBezTo>
                    <a:pt x="313" y="3"/>
                    <a:pt x="313" y="3"/>
                    <a:pt x="313" y="3"/>
                  </a:cubicBezTo>
                  <a:cubicBezTo>
                    <a:pt x="313" y="1"/>
                    <a:pt x="313" y="1"/>
                    <a:pt x="313" y="1"/>
                  </a:cubicBezTo>
                  <a:cubicBezTo>
                    <a:pt x="316" y="1"/>
                    <a:pt x="316" y="1"/>
                    <a:pt x="316" y="1"/>
                  </a:cubicBezTo>
                  <a:cubicBezTo>
                    <a:pt x="316" y="3"/>
                    <a:pt x="316" y="3"/>
                    <a:pt x="316" y="3"/>
                  </a:cubicBezTo>
                  <a:close/>
                  <a:moveTo>
                    <a:pt x="333" y="6"/>
                  </a:moveTo>
                  <a:cubicBezTo>
                    <a:pt x="327" y="21"/>
                    <a:pt x="327" y="21"/>
                    <a:pt x="327" y="21"/>
                  </a:cubicBezTo>
                  <a:cubicBezTo>
                    <a:pt x="325" y="21"/>
                    <a:pt x="325" y="21"/>
                    <a:pt x="325" y="21"/>
                  </a:cubicBezTo>
                  <a:cubicBezTo>
                    <a:pt x="319" y="6"/>
                    <a:pt x="319" y="6"/>
                    <a:pt x="319" y="6"/>
                  </a:cubicBezTo>
                  <a:cubicBezTo>
                    <a:pt x="322" y="6"/>
                    <a:pt x="322" y="6"/>
                    <a:pt x="322" y="6"/>
                  </a:cubicBezTo>
                  <a:cubicBezTo>
                    <a:pt x="326" y="18"/>
                    <a:pt x="326" y="18"/>
                    <a:pt x="326" y="18"/>
                  </a:cubicBezTo>
                  <a:cubicBezTo>
                    <a:pt x="330" y="6"/>
                    <a:pt x="330" y="6"/>
                    <a:pt x="330" y="6"/>
                  </a:cubicBezTo>
                  <a:cubicBezTo>
                    <a:pt x="333" y="6"/>
                    <a:pt x="333" y="6"/>
                    <a:pt x="333" y="6"/>
                  </a:cubicBezTo>
                  <a:close/>
                  <a:moveTo>
                    <a:pt x="343" y="22"/>
                  </a:moveTo>
                  <a:cubicBezTo>
                    <a:pt x="341" y="22"/>
                    <a:pt x="339" y="21"/>
                    <a:pt x="337" y="20"/>
                  </a:cubicBezTo>
                  <a:cubicBezTo>
                    <a:pt x="336" y="18"/>
                    <a:pt x="335" y="16"/>
                    <a:pt x="335" y="14"/>
                  </a:cubicBezTo>
                  <a:cubicBezTo>
                    <a:pt x="335" y="11"/>
                    <a:pt x="336" y="9"/>
                    <a:pt x="337" y="8"/>
                  </a:cubicBezTo>
                  <a:cubicBezTo>
                    <a:pt x="339" y="6"/>
                    <a:pt x="340" y="6"/>
                    <a:pt x="342" y="6"/>
                  </a:cubicBezTo>
                  <a:cubicBezTo>
                    <a:pt x="343" y="6"/>
                    <a:pt x="344" y="6"/>
                    <a:pt x="345" y="6"/>
                  </a:cubicBezTo>
                  <a:cubicBezTo>
                    <a:pt x="346" y="6"/>
                    <a:pt x="346" y="7"/>
                    <a:pt x="347" y="7"/>
                  </a:cubicBezTo>
                  <a:cubicBezTo>
                    <a:pt x="347" y="8"/>
                    <a:pt x="348" y="9"/>
                    <a:pt x="348" y="9"/>
                  </a:cubicBezTo>
                  <a:cubicBezTo>
                    <a:pt x="348" y="10"/>
                    <a:pt x="348" y="11"/>
                    <a:pt x="348" y="13"/>
                  </a:cubicBezTo>
                  <a:cubicBezTo>
                    <a:pt x="348" y="14"/>
                    <a:pt x="348" y="14"/>
                    <a:pt x="348" y="14"/>
                  </a:cubicBezTo>
                  <a:cubicBezTo>
                    <a:pt x="338" y="14"/>
                    <a:pt x="338" y="14"/>
                    <a:pt x="338" y="14"/>
                  </a:cubicBezTo>
                  <a:cubicBezTo>
                    <a:pt x="338" y="16"/>
                    <a:pt x="338" y="17"/>
                    <a:pt x="339" y="18"/>
                  </a:cubicBezTo>
                  <a:cubicBezTo>
                    <a:pt x="340" y="19"/>
                    <a:pt x="341" y="19"/>
                    <a:pt x="343" y="19"/>
                  </a:cubicBezTo>
                  <a:cubicBezTo>
                    <a:pt x="343" y="19"/>
                    <a:pt x="344" y="19"/>
                    <a:pt x="345" y="19"/>
                  </a:cubicBezTo>
                  <a:cubicBezTo>
                    <a:pt x="345" y="19"/>
                    <a:pt x="346" y="19"/>
                    <a:pt x="346" y="19"/>
                  </a:cubicBezTo>
                  <a:cubicBezTo>
                    <a:pt x="346" y="18"/>
                    <a:pt x="347" y="18"/>
                    <a:pt x="347" y="18"/>
                  </a:cubicBezTo>
                  <a:cubicBezTo>
                    <a:pt x="348" y="18"/>
                    <a:pt x="348" y="18"/>
                    <a:pt x="348" y="18"/>
                  </a:cubicBezTo>
                  <a:cubicBezTo>
                    <a:pt x="348" y="18"/>
                    <a:pt x="348" y="18"/>
                    <a:pt x="348" y="18"/>
                  </a:cubicBezTo>
                  <a:cubicBezTo>
                    <a:pt x="348" y="20"/>
                    <a:pt x="348" y="20"/>
                    <a:pt x="348" y="20"/>
                  </a:cubicBezTo>
                  <a:cubicBezTo>
                    <a:pt x="348" y="20"/>
                    <a:pt x="347" y="21"/>
                    <a:pt x="347" y="21"/>
                  </a:cubicBezTo>
                  <a:cubicBezTo>
                    <a:pt x="347" y="21"/>
                    <a:pt x="346" y="21"/>
                    <a:pt x="346" y="21"/>
                  </a:cubicBezTo>
                  <a:cubicBezTo>
                    <a:pt x="345" y="21"/>
                    <a:pt x="345" y="21"/>
                    <a:pt x="344" y="21"/>
                  </a:cubicBezTo>
                  <a:cubicBezTo>
                    <a:pt x="344" y="22"/>
                    <a:pt x="344" y="22"/>
                    <a:pt x="343" y="22"/>
                  </a:cubicBezTo>
                  <a:close/>
                  <a:moveTo>
                    <a:pt x="346" y="12"/>
                  </a:moveTo>
                  <a:cubicBezTo>
                    <a:pt x="346" y="11"/>
                    <a:pt x="346" y="11"/>
                    <a:pt x="346" y="10"/>
                  </a:cubicBezTo>
                  <a:cubicBezTo>
                    <a:pt x="346" y="10"/>
                    <a:pt x="345" y="9"/>
                    <a:pt x="345" y="9"/>
                  </a:cubicBezTo>
                  <a:cubicBezTo>
                    <a:pt x="345" y="9"/>
                    <a:pt x="344" y="8"/>
                    <a:pt x="344" y="8"/>
                  </a:cubicBezTo>
                  <a:cubicBezTo>
                    <a:pt x="343" y="8"/>
                    <a:pt x="343" y="8"/>
                    <a:pt x="342" y="8"/>
                  </a:cubicBezTo>
                  <a:cubicBezTo>
                    <a:pt x="342" y="8"/>
                    <a:pt x="341" y="8"/>
                    <a:pt x="340" y="8"/>
                  </a:cubicBezTo>
                  <a:cubicBezTo>
                    <a:pt x="340" y="8"/>
                    <a:pt x="340" y="9"/>
                    <a:pt x="339" y="9"/>
                  </a:cubicBezTo>
                  <a:cubicBezTo>
                    <a:pt x="339" y="9"/>
                    <a:pt x="338" y="10"/>
                    <a:pt x="338" y="10"/>
                  </a:cubicBezTo>
                  <a:cubicBezTo>
                    <a:pt x="338" y="11"/>
                    <a:pt x="338" y="11"/>
                    <a:pt x="338" y="12"/>
                  </a:cubicBezTo>
                  <a:cubicBezTo>
                    <a:pt x="346" y="12"/>
                    <a:pt x="346" y="12"/>
                    <a:pt x="346" y="12"/>
                  </a:cubicBezTo>
                  <a:close/>
                  <a:moveTo>
                    <a:pt x="361" y="9"/>
                  </a:moveTo>
                  <a:cubicBezTo>
                    <a:pt x="361" y="9"/>
                    <a:pt x="361" y="9"/>
                    <a:pt x="361" y="9"/>
                  </a:cubicBezTo>
                  <a:cubicBezTo>
                    <a:pt x="360" y="9"/>
                    <a:pt x="360" y="9"/>
                    <a:pt x="360" y="9"/>
                  </a:cubicBezTo>
                  <a:cubicBezTo>
                    <a:pt x="360" y="9"/>
                    <a:pt x="360" y="9"/>
                    <a:pt x="359" y="9"/>
                  </a:cubicBezTo>
                  <a:cubicBezTo>
                    <a:pt x="359" y="9"/>
                    <a:pt x="358" y="9"/>
                    <a:pt x="357" y="9"/>
                  </a:cubicBezTo>
                  <a:cubicBezTo>
                    <a:pt x="357" y="9"/>
                    <a:pt x="356" y="10"/>
                    <a:pt x="355" y="10"/>
                  </a:cubicBezTo>
                  <a:cubicBezTo>
                    <a:pt x="355" y="21"/>
                    <a:pt x="355" y="21"/>
                    <a:pt x="355" y="21"/>
                  </a:cubicBezTo>
                  <a:cubicBezTo>
                    <a:pt x="353" y="21"/>
                    <a:pt x="353" y="21"/>
                    <a:pt x="353" y="21"/>
                  </a:cubicBezTo>
                  <a:cubicBezTo>
                    <a:pt x="353" y="6"/>
                    <a:pt x="353" y="6"/>
                    <a:pt x="353" y="6"/>
                  </a:cubicBezTo>
                  <a:cubicBezTo>
                    <a:pt x="355" y="6"/>
                    <a:pt x="355" y="6"/>
                    <a:pt x="355" y="6"/>
                  </a:cubicBezTo>
                  <a:cubicBezTo>
                    <a:pt x="355" y="8"/>
                    <a:pt x="355" y="8"/>
                    <a:pt x="355" y="8"/>
                  </a:cubicBezTo>
                  <a:cubicBezTo>
                    <a:pt x="356" y="7"/>
                    <a:pt x="357" y="7"/>
                    <a:pt x="358" y="7"/>
                  </a:cubicBezTo>
                  <a:cubicBezTo>
                    <a:pt x="358" y="6"/>
                    <a:pt x="359" y="6"/>
                    <a:pt x="360" y="6"/>
                  </a:cubicBezTo>
                  <a:cubicBezTo>
                    <a:pt x="360" y="6"/>
                    <a:pt x="360" y="6"/>
                    <a:pt x="360" y="6"/>
                  </a:cubicBezTo>
                  <a:cubicBezTo>
                    <a:pt x="360" y="6"/>
                    <a:pt x="361" y="6"/>
                    <a:pt x="361" y="6"/>
                  </a:cubicBezTo>
                  <a:cubicBezTo>
                    <a:pt x="361" y="9"/>
                    <a:pt x="361" y="9"/>
                    <a:pt x="361" y="9"/>
                  </a:cubicBezTo>
                  <a:close/>
                  <a:moveTo>
                    <a:pt x="369" y="22"/>
                  </a:moveTo>
                  <a:cubicBezTo>
                    <a:pt x="368" y="22"/>
                    <a:pt x="367" y="21"/>
                    <a:pt x="366" y="21"/>
                  </a:cubicBezTo>
                  <a:cubicBezTo>
                    <a:pt x="365" y="21"/>
                    <a:pt x="364" y="21"/>
                    <a:pt x="364" y="20"/>
                  </a:cubicBezTo>
                  <a:cubicBezTo>
                    <a:pt x="364" y="17"/>
                    <a:pt x="364" y="17"/>
                    <a:pt x="364" y="17"/>
                  </a:cubicBezTo>
                  <a:cubicBezTo>
                    <a:pt x="364" y="17"/>
                    <a:pt x="364" y="17"/>
                    <a:pt x="364" y="17"/>
                  </a:cubicBezTo>
                  <a:cubicBezTo>
                    <a:pt x="364" y="18"/>
                    <a:pt x="364" y="18"/>
                    <a:pt x="364" y="18"/>
                  </a:cubicBezTo>
                  <a:cubicBezTo>
                    <a:pt x="365" y="18"/>
                    <a:pt x="365" y="18"/>
                    <a:pt x="366" y="19"/>
                  </a:cubicBezTo>
                  <a:cubicBezTo>
                    <a:pt x="366" y="19"/>
                    <a:pt x="367" y="19"/>
                    <a:pt x="367" y="19"/>
                  </a:cubicBezTo>
                  <a:cubicBezTo>
                    <a:pt x="368" y="19"/>
                    <a:pt x="368" y="19"/>
                    <a:pt x="369" y="19"/>
                  </a:cubicBezTo>
                  <a:cubicBezTo>
                    <a:pt x="369" y="19"/>
                    <a:pt x="370" y="19"/>
                    <a:pt x="370" y="19"/>
                  </a:cubicBezTo>
                  <a:cubicBezTo>
                    <a:pt x="370" y="19"/>
                    <a:pt x="371" y="19"/>
                    <a:pt x="371" y="19"/>
                  </a:cubicBezTo>
                  <a:cubicBezTo>
                    <a:pt x="371" y="19"/>
                    <a:pt x="372" y="18"/>
                    <a:pt x="372" y="18"/>
                  </a:cubicBezTo>
                  <a:cubicBezTo>
                    <a:pt x="372" y="18"/>
                    <a:pt x="372" y="18"/>
                    <a:pt x="372" y="17"/>
                  </a:cubicBezTo>
                  <a:cubicBezTo>
                    <a:pt x="372" y="17"/>
                    <a:pt x="372" y="16"/>
                    <a:pt x="371" y="16"/>
                  </a:cubicBezTo>
                  <a:cubicBezTo>
                    <a:pt x="371" y="16"/>
                    <a:pt x="371" y="15"/>
                    <a:pt x="370" y="15"/>
                  </a:cubicBezTo>
                  <a:cubicBezTo>
                    <a:pt x="369" y="15"/>
                    <a:pt x="369" y="15"/>
                    <a:pt x="368" y="15"/>
                  </a:cubicBezTo>
                  <a:cubicBezTo>
                    <a:pt x="368" y="15"/>
                    <a:pt x="367" y="15"/>
                    <a:pt x="367" y="14"/>
                  </a:cubicBezTo>
                  <a:cubicBezTo>
                    <a:pt x="366" y="14"/>
                    <a:pt x="365" y="14"/>
                    <a:pt x="364" y="13"/>
                  </a:cubicBezTo>
                  <a:cubicBezTo>
                    <a:pt x="364" y="12"/>
                    <a:pt x="364" y="11"/>
                    <a:pt x="364" y="10"/>
                  </a:cubicBezTo>
                  <a:cubicBezTo>
                    <a:pt x="364" y="9"/>
                    <a:pt x="364" y="8"/>
                    <a:pt x="365" y="7"/>
                  </a:cubicBezTo>
                  <a:cubicBezTo>
                    <a:pt x="366" y="6"/>
                    <a:pt x="368" y="6"/>
                    <a:pt x="369" y="6"/>
                  </a:cubicBezTo>
                  <a:cubicBezTo>
                    <a:pt x="370" y="6"/>
                    <a:pt x="371" y="6"/>
                    <a:pt x="372" y="6"/>
                  </a:cubicBezTo>
                  <a:cubicBezTo>
                    <a:pt x="373" y="6"/>
                    <a:pt x="373" y="6"/>
                    <a:pt x="374" y="7"/>
                  </a:cubicBezTo>
                  <a:cubicBezTo>
                    <a:pt x="374" y="10"/>
                    <a:pt x="374" y="10"/>
                    <a:pt x="374" y="10"/>
                  </a:cubicBezTo>
                  <a:cubicBezTo>
                    <a:pt x="374" y="10"/>
                    <a:pt x="374" y="10"/>
                    <a:pt x="374" y="10"/>
                  </a:cubicBezTo>
                  <a:cubicBezTo>
                    <a:pt x="373" y="9"/>
                    <a:pt x="372" y="9"/>
                    <a:pt x="372" y="8"/>
                  </a:cubicBezTo>
                  <a:cubicBezTo>
                    <a:pt x="371" y="8"/>
                    <a:pt x="370" y="8"/>
                    <a:pt x="369" y="8"/>
                  </a:cubicBezTo>
                  <a:cubicBezTo>
                    <a:pt x="368" y="8"/>
                    <a:pt x="368" y="8"/>
                    <a:pt x="367" y="8"/>
                  </a:cubicBezTo>
                  <a:cubicBezTo>
                    <a:pt x="367" y="9"/>
                    <a:pt x="366" y="9"/>
                    <a:pt x="366" y="10"/>
                  </a:cubicBezTo>
                  <a:cubicBezTo>
                    <a:pt x="366" y="11"/>
                    <a:pt x="366" y="11"/>
                    <a:pt x="367" y="11"/>
                  </a:cubicBezTo>
                  <a:cubicBezTo>
                    <a:pt x="367" y="12"/>
                    <a:pt x="368" y="12"/>
                    <a:pt x="368" y="12"/>
                  </a:cubicBezTo>
                  <a:cubicBezTo>
                    <a:pt x="369" y="12"/>
                    <a:pt x="369" y="12"/>
                    <a:pt x="370" y="12"/>
                  </a:cubicBezTo>
                  <a:cubicBezTo>
                    <a:pt x="370" y="13"/>
                    <a:pt x="371" y="13"/>
                    <a:pt x="371" y="13"/>
                  </a:cubicBezTo>
                  <a:cubicBezTo>
                    <a:pt x="372" y="13"/>
                    <a:pt x="373" y="14"/>
                    <a:pt x="374" y="14"/>
                  </a:cubicBezTo>
                  <a:cubicBezTo>
                    <a:pt x="374" y="15"/>
                    <a:pt x="375" y="16"/>
                    <a:pt x="375" y="17"/>
                  </a:cubicBezTo>
                  <a:cubicBezTo>
                    <a:pt x="375" y="17"/>
                    <a:pt x="374" y="18"/>
                    <a:pt x="374" y="19"/>
                  </a:cubicBezTo>
                  <a:cubicBezTo>
                    <a:pt x="374" y="19"/>
                    <a:pt x="374" y="20"/>
                    <a:pt x="373" y="20"/>
                  </a:cubicBezTo>
                  <a:cubicBezTo>
                    <a:pt x="372" y="21"/>
                    <a:pt x="372" y="21"/>
                    <a:pt x="371" y="21"/>
                  </a:cubicBezTo>
                  <a:cubicBezTo>
                    <a:pt x="371" y="21"/>
                    <a:pt x="370" y="22"/>
                    <a:pt x="369" y="22"/>
                  </a:cubicBezTo>
                  <a:close/>
                  <a:moveTo>
                    <a:pt x="381" y="21"/>
                  </a:moveTo>
                  <a:cubicBezTo>
                    <a:pt x="379" y="21"/>
                    <a:pt x="379" y="21"/>
                    <a:pt x="379" y="21"/>
                  </a:cubicBezTo>
                  <a:cubicBezTo>
                    <a:pt x="379" y="6"/>
                    <a:pt x="379" y="6"/>
                    <a:pt x="379" y="6"/>
                  </a:cubicBezTo>
                  <a:cubicBezTo>
                    <a:pt x="381" y="6"/>
                    <a:pt x="381" y="6"/>
                    <a:pt x="381" y="6"/>
                  </a:cubicBezTo>
                  <a:cubicBezTo>
                    <a:pt x="381" y="21"/>
                    <a:pt x="381" y="21"/>
                    <a:pt x="381" y="21"/>
                  </a:cubicBezTo>
                  <a:close/>
                  <a:moveTo>
                    <a:pt x="381" y="3"/>
                  </a:moveTo>
                  <a:cubicBezTo>
                    <a:pt x="379" y="3"/>
                    <a:pt x="379" y="3"/>
                    <a:pt x="379" y="3"/>
                  </a:cubicBezTo>
                  <a:cubicBezTo>
                    <a:pt x="379" y="1"/>
                    <a:pt x="379" y="1"/>
                    <a:pt x="379" y="1"/>
                  </a:cubicBezTo>
                  <a:cubicBezTo>
                    <a:pt x="381" y="1"/>
                    <a:pt x="381" y="1"/>
                    <a:pt x="381" y="1"/>
                  </a:cubicBezTo>
                  <a:cubicBezTo>
                    <a:pt x="381" y="3"/>
                    <a:pt x="381" y="3"/>
                    <a:pt x="381" y="3"/>
                  </a:cubicBezTo>
                  <a:close/>
                  <a:moveTo>
                    <a:pt x="391" y="22"/>
                  </a:moveTo>
                  <a:cubicBezTo>
                    <a:pt x="390" y="22"/>
                    <a:pt x="389" y="21"/>
                    <a:pt x="388" y="20"/>
                  </a:cubicBezTo>
                  <a:cubicBezTo>
                    <a:pt x="387" y="20"/>
                    <a:pt x="387" y="18"/>
                    <a:pt x="387" y="17"/>
                  </a:cubicBezTo>
                  <a:cubicBezTo>
                    <a:pt x="387" y="8"/>
                    <a:pt x="387" y="8"/>
                    <a:pt x="387" y="8"/>
                  </a:cubicBezTo>
                  <a:cubicBezTo>
                    <a:pt x="385" y="8"/>
                    <a:pt x="385" y="8"/>
                    <a:pt x="385" y="8"/>
                  </a:cubicBezTo>
                  <a:cubicBezTo>
                    <a:pt x="385" y="6"/>
                    <a:pt x="385" y="6"/>
                    <a:pt x="385" y="6"/>
                  </a:cubicBezTo>
                  <a:cubicBezTo>
                    <a:pt x="387" y="6"/>
                    <a:pt x="387" y="6"/>
                    <a:pt x="387" y="6"/>
                  </a:cubicBezTo>
                  <a:cubicBezTo>
                    <a:pt x="387" y="2"/>
                    <a:pt x="387" y="2"/>
                    <a:pt x="387" y="2"/>
                  </a:cubicBezTo>
                  <a:cubicBezTo>
                    <a:pt x="390" y="2"/>
                    <a:pt x="390" y="2"/>
                    <a:pt x="390" y="2"/>
                  </a:cubicBezTo>
                  <a:cubicBezTo>
                    <a:pt x="390" y="6"/>
                    <a:pt x="390" y="6"/>
                    <a:pt x="390" y="6"/>
                  </a:cubicBezTo>
                  <a:cubicBezTo>
                    <a:pt x="394" y="6"/>
                    <a:pt x="394" y="6"/>
                    <a:pt x="394" y="6"/>
                  </a:cubicBezTo>
                  <a:cubicBezTo>
                    <a:pt x="394" y="8"/>
                    <a:pt x="394" y="8"/>
                    <a:pt x="394" y="8"/>
                  </a:cubicBezTo>
                  <a:cubicBezTo>
                    <a:pt x="390" y="8"/>
                    <a:pt x="390" y="8"/>
                    <a:pt x="390" y="8"/>
                  </a:cubicBezTo>
                  <a:cubicBezTo>
                    <a:pt x="390" y="15"/>
                    <a:pt x="390" y="15"/>
                    <a:pt x="390" y="15"/>
                  </a:cubicBezTo>
                  <a:cubicBezTo>
                    <a:pt x="390" y="16"/>
                    <a:pt x="390" y="17"/>
                    <a:pt x="390" y="17"/>
                  </a:cubicBezTo>
                  <a:cubicBezTo>
                    <a:pt x="390" y="18"/>
                    <a:pt x="390" y="18"/>
                    <a:pt x="390" y="18"/>
                  </a:cubicBezTo>
                  <a:cubicBezTo>
                    <a:pt x="390" y="19"/>
                    <a:pt x="390" y="19"/>
                    <a:pt x="391" y="19"/>
                  </a:cubicBezTo>
                  <a:cubicBezTo>
                    <a:pt x="391" y="19"/>
                    <a:pt x="391" y="19"/>
                    <a:pt x="392" y="19"/>
                  </a:cubicBezTo>
                  <a:cubicBezTo>
                    <a:pt x="392" y="19"/>
                    <a:pt x="393" y="19"/>
                    <a:pt x="393" y="19"/>
                  </a:cubicBezTo>
                  <a:cubicBezTo>
                    <a:pt x="394" y="19"/>
                    <a:pt x="394" y="19"/>
                    <a:pt x="394" y="19"/>
                  </a:cubicBezTo>
                  <a:cubicBezTo>
                    <a:pt x="394" y="19"/>
                    <a:pt x="394" y="19"/>
                    <a:pt x="394" y="19"/>
                  </a:cubicBezTo>
                  <a:cubicBezTo>
                    <a:pt x="394" y="21"/>
                    <a:pt x="394" y="21"/>
                    <a:pt x="394" y="21"/>
                  </a:cubicBezTo>
                  <a:cubicBezTo>
                    <a:pt x="394" y="21"/>
                    <a:pt x="393" y="21"/>
                    <a:pt x="393" y="21"/>
                  </a:cubicBezTo>
                  <a:cubicBezTo>
                    <a:pt x="392" y="21"/>
                    <a:pt x="392" y="22"/>
                    <a:pt x="391" y="22"/>
                  </a:cubicBezTo>
                  <a:close/>
                  <a:moveTo>
                    <a:pt x="410" y="6"/>
                  </a:moveTo>
                  <a:cubicBezTo>
                    <a:pt x="401" y="27"/>
                    <a:pt x="401" y="27"/>
                    <a:pt x="401" y="27"/>
                  </a:cubicBezTo>
                  <a:cubicBezTo>
                    <a:pt x="399" y="27"/>
                    <a:pt x="399" y="27"/>
                    <a:pt x="399" y="27"/>
                  </a:cubicBezTo>
                  <a:cubicBezTo>
                    <a:pt x="401" y="20"/>
                    <a:pt x="401" y="20"/>
                    <a:pt x="401" y="20"/>
                  </a:cubicBezTo>
                  <a:cubicBezTo>
                    <a:pt x="396" y="6"/>
                    <a:pt x="396" y="6"/>
                    <a:pt x="396" y="6"/>
                  </a:cubicBezTo>
                  <a:cubicBezTo>
                    <a:pt x="399" y="6"/>
                    <a:pt x="399" y="6"/>
                    <a:pt x="399" y="6"/>
                  </a:cubicBezTo>
                  <a:cubicBezTo>
                    <a:pt x="403" y="17"/>
                    <a:pt x="403" y="17"/>
                    <a:pt x="403" y="17"/>
                  </a:cubicBezTo>
                  <a:cubicBezTo>
                    <a:pt x="407" y="6"/>
                    <a:pt x="407" y="6"/>
                    <a:pt x="407" y="6"/>
                  </a:cubicBezTo>
                  <a:lnTo>
                    <a:pt x="410" y="6"/>
                  </a:lnTo>
                  <a:close/>
                </a:path>
              </a:pathLst>
            </a:custGeom>
            <a:solidFill>
              <a:srgbClr val="136CB6"/>
            </a:solidFill>
            <a:ln>
              <a:noFill/>
            </a:ln>
          </p:spPr>
          <p:txBody>
            <a:bodyPr anchor="ctr"/>
            <a:lstStyle/>
            <a:p>
              <a:pPr algn="ctr"/>
              <a:endParaRPr/>
            </a:p>
          </p:txBody>
        </p:sp>
        <p:grpSp>
          <p:nvGrpSpPr>
            <p:cNvPr id="870" name="iSļide">
              <a:extLst>
                <a:ext uri="{FF2B5EF4-FFF2-40B4-BE49-F238E27FC236}">
                  <a16:creationId xmlns:a16="http://schemas.microsoft.com/office/drawing/2014/main" xmlns="" id="{E7C9AC6F-DB0E-4A68-B152-D7E8B94DDCA6}"/>
                </a:ext>
              </a:extLst>
            </p:cNvPr>
            <p:cNvGrpSpPr/>
            <p:nvPr/>
          </p:nvGrpSpPr>
          <p:grpSpPr>
            <a:xfrm>
              <a:off x="4890540" y="2723447"/>
              <a:ext cx="4380445" cy="918722"/>
              <a:chOff x="5472113" y="3055938"/>
              <a:chExt cx="2316163" cy="485775"/>
            </a:xfrm>
            <a:solidFill>
              <a:srgbClr val="136CB6"/>
            </a:solidFill>
          </p:grpSpPr>
          <p:sp>
            <p:nvSpPr>
              <p:cNvPr id="873" name="î$ľïḓê">
                <a:extLst>
                  <a:ext uri="{FF2B5EF4-FFF2-40B4-BE49-F238E27FC236}">
                    <a16:creationId xmlns:a16="http://schemas.microsoft.com/office/drawing/2014/main" xmlns="" id="{0626C069-8643-408C-82F3-079F0089AFED}"/>
                  </a:ext>
                </a:extLst>
              </p:cNvPr>
              <p:cNvSpPr/>
              <p:nvPr/>
            </p:nvSpPr>
            <p:spPr bwMode="auto">
              <a:xfrm>
                <a:off x="7018338" y="3143250"/>
                <a:ext cx="342900" cy="361950"/>
              </a:xfrm>
              <a:custGeom>
                <a:avLst/>
                <a:gdLst>
                  <a:gd name="T0" fmla="*/ 48 w 64"/>
                  <a:gd name="T1" fmla="*/ 0 h 67"/>
                  <a:gd name="T2" fmla="*/ 54 w 64"/>
                  <a:gd name="T3" fmla="*/ 4 h 67"/>
                  <a:gd name="T4" fmla="*/ 54 w 64"/>
                  <a:gd name="T5" fmla="*/ 7 h 67"/>
                  <a:gd name="T6" fmla="*/ 52 w 64"/>
                  <a:gd name="T7" fmla="*/ 10 h 67"/>
                  <a:gd name="T8" fmla="*/ 50 w 64"/>
                  <a:gd name="T9" fmla="*/ 15 h 67"/>
                  <a:gd name="T10" fmla="*/ 47 w 64"/>
                  <a:gd name="T11" fmla="*/ 21 h 67"/>
                  <a:gd name="T12" fmla="*/ 51 w 64"/>
                  <a:gd name="T13" fmla="*/ 21 h 67"/>
                  <a:gd name="T14" fmla="*/ 51 w 64"/>
                  <a:gd name="T15" fmla="*/ 20 h 67"/>
                  <a:gd name="T16" fmla="*/ 60 w 64"/>
                  <a:gd name="T17" fmla="*/ 20 h 67"/>
                  <a:gd name="T18" fmla="*/ 60 w 64"/>
                  <a:gd name="T19" fmla="*/ 22 h 67"/>
                  <a:gd name="T20" fmla="*/ 58 w 64"/>
                  <a:gd name="T21" fmla="*/ 24 h 67"/>
                  <a:gd name="T22" fmla="*/ 51 w 64"/>
                  <a:gd name="T23" fmla="*/ 27 h 67"/>
                  <a:gd name="T24" fmla="*/ 45 w 64"/>
                  <a:gd name="T25" fmla="*/ 29 h 67"/>
                  <a:gd name="T26" fmla="*/ 37 w 64"/>
                  <a:gd name="T27" fmla="*/ 40 h 67"/>
                  <a:gd name="T28" fmla="*/ 52 w 64"/>
                  <a:gd name="T29" fmla="*/ 51 h 67"/>
                  <a:gd name="T30" fmla="*/ 64 w 64"/>
                  <a:gd name="T31" fmla="*/ 52 h 67"/>
                  <a:gd name="T32" fmla="*/ 64 w 64"/>
                  <a:gd name="T33" fmla="*/ 53 h 67"/>
                  <a:gd name="T34" fmla="*/ 64 w 64"/>
                  <a:gd name="T35" fmla="*/ 54 h 67"/>
                  <a:gd name="T36" fmla="*/ 58 w 64"/>
                  <a:gd name="T37" fmla="*/ 56 h 67"/>
                  <a:gd name="T38" fmla="*/ 56 w 64"/>
                  <a:gd name="T39" fmla="*/ 59 h 67"/>
                  <a:gd name="T40" fmla="*/ 50 w 64"/>
                  <a:gd name="T41" fmla="*/ 60 h 67"/>
                  <a:gd name="T42" fmla="*/ 45 w 64"/>
                  <a:gd name="T43" fmla="*/ 56 h 67"/>
                  <a:gd name="T44" fmla="*/ 41 w 64"/>
                  <a:gd name="T45" fmla="*/ 49 h 67"/>
                  <a:gd name="T46" fmla="*/ 38 w 64"/>
                  <a:gd name="T47" fmla="*/ 45 h 67"/>
                  <a:gd name="T48" fmla="*/ 35 w 64"/>
                  <a:gd name="T49" fmla="*/ 42 h 67"/>
                  <a:gd name="T50" fmla="*/ 29 w 64"/>
                  <a:gd name="T51" fmla="*/ 49 h 67"/>
                  <a:gd name="T52" fmla="*/ 14 w 64"/>
                  <a:gd name="T53" fmla="*/ 61 h 67"/>
                  <a:gd name="T54" fmla="*/ 0 w 64"/>
                  <a:gd name="T55" fmla="*/ 67 h 67"/>
                  <a:gd name="T56" fmla="*/ 0 w 64"/>
                  <a:gd name="T57" fmla="*/ 66 h 67"/>
                  <a:gd name="T58" fmla="*/ 9 w 64"/>
                  <a:gd name="T59" fmla="*/ 60 h 67"/>
                  <a:gd name="T60" fmla="*/ 27 w 64"/>
                  <a:gd name="T61" fmla="*/ 40 h 67"/>
                  <a:gd name="T62" fmla="*/ 33 w 64"/>
                  <a:gd name="T63" fmla="*/ 31 h 67"/>
                  <a:gd name="T64" fmla="*/ 25 w 64"/>
                  <a:gd name="T65" fmla="*/ 23 h 67"/>
                  <a:gd name="T66" fmla="*/ 26 w 64"/>
                  <a:gd name="T67" fmla="*/ 23 h 67"/>
                  <a:gd name="T68" fmla="*/ 38 w 64"/>
                  <a:gd name="T69" fmla="*/ 23 h 67"/>
                  <a:gd name="T70" fmla="*/ 42 w 64"/>
                  <a:gd name="T71" fmla="*/ 16 h 67"/>
                  <a:gd name="T72" fmla="*/ 45 w 64"/>
                  <a:gd name="T73" fmla="*/ 10 h 67"/>
                  <a:gd name="T74" fmla="*/ 48 w 64"/>
                  <a:gd name="T7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48" y="0"/>
                    </a:moveTo>
                    <a:cubicBezTo>
                      <a:pt x="52" y="0"/>
                      <a:pt x="52" y="2"/>
                      <a:pt x="54" y="4"/>
                    </a:cubicBezTo>
                    <a:cubicBezTo>
                      <a:pt x="54" y="5"/>
                      <a:pt x="54" y="6"/>
                      <a:pt x="54" y="7"/>
                    </a:cubicBezTo>
                    <a:cubicBezTo>
                      <a:pt x="54" y="8"/>
                      <a:pt x="53" y="9"/>
                      <a:pt x="52" y="10"/>
                    </a:cubicBezTo>
                    <a:cubicBezTo>
                      <a:pt x="51" y="12"/>
                      <a:pt x="51" y="13"/>
                      <a:pt x="50" y="15"/>
                    </a:cubicBezTo>
                    <a:cubicBezTo>
                      <a:pt x="49" y="17"/>
                      <a:pt x="48" y="19"/>
                      <a:pt x="47" y="21"/>
                    </a:cubicBezTo>
                    <a:cubicBezTo>
                      <a:pt x="49" y="21"/>
                      <a:pt x="50" y="21"/>
                      <a:pt x="51" y="21"/>
                    </a:cubicBezTo>
                    <a:cubicBezTo>
                      <a:pt x="51" y="20"/>
                      <a:pt x="51" y="20"/>
                      <a:pt x="51" y="20"/>
                    </a:cubicBezTo>
                    <a:cubicBezTo>
                      <a:pt x="54" y="20"/>
                      <a:pt x="57" y="20"/>
                      <a:pt x="60" y="20"/>
                    </a:cubicBezTo>
                    <a:cubicBezTo>
                      <a:pt x="60" y="21"/>
                      <a:pt x="60" y="21"/>
                      <a:pt x="60" y="22"/>
                    </a:cubicBezTo>
                    <a:cubicBezTo>
                      <a:pt x="59" y="22"/>
                      <a:pt x="59" y="23"/>
                      <a:pt x="58" y="24"/>
                    </a:cubicBezTo>
                    <a:cubicBezTo>
                      <a:pt x="56" y="25"/>
                      <a:pt x="53" y="26"/>
                      <a:pt x="51" y="27"/>
                    </a:cubicBezTo>
                    <a:cubicBezTo>
                      <a:pt x="49" y="28"/>
                      <a:pt x="47" y="28"/>
                      <a:pt x="45" y="29"/>
                    </a:cubicBezTo>
                    <a:cubicBezTo>
                      <a:pt x="43" y="30"/>
                      <a:pt x="38" y="38"/>
                      <a:pt x="37" y="40"/>
                    </a:cubicBezTo>
                    <a:cubicBezTo>
                      <a:pt x="42" y="43"/>
                      <a:pt x="46" y="48"/>
                      <a:pt x="52" y="51"/>
                    </a:cubicBezTo>
                    <a:cubicBezTo>
                      <a:pt x="55" y="52"/>
                      <a:pt x="60" y="52"/>
                      <a:pt x="64" y="52"/>
                    </a:cubicBezTo>
                    <a:cubicBezTo>
                      <a:pt x="64" y="52"/>
                      <a:pt x="64" y="52"/>
                      <a:pt x="64" y="53"/>
                    </a:cubicBezTo>
                    <a:cubicBezTo>
                      <a:pt x="64" y="53"/>
                      <a:pt x="64" y="53"/>
                      <a:pt x="64" y="54"/>
                    </a:cubicBezTo>
                    <a:cubicBezTo>
                      <a:pt x="62" y="54"/>
                      <a:pt x="59" y="55"/>
                      <a:pt x="58" y="56"/>
                    </a:cubicBezTo>
                    <a:cubicBezTo>
                      <a:pt x="57" y="57"/>
                      <a:pt x="57" y="58"/>
                      <a:pt x="56" y="59"/>
                    </a:cubicBezTo>
                    <a:cubicBezTo>
                      <a:pt x="55" y="60"/>
                      <a:pt x="52" y="60"/>
                      <a:pt x="50" y="60"/>
                    </a:cubicBezTo>
                    <a:cubicBezTo>
                      <a:pt x="49" y="58"/>
                      <a:pt x="46" y="58"/>
                      <a:pt x="45" y="56"/>
                    </a:cubicBezTo>
                    <a:cubicBezTo>
                      <a:pt x="44" y="54"/>
                      <a:pt x="43" y="51"/>
                      <a:pt x="41" y="49"/>
                    </a:cubicBezTo>
                    <a:cubicBezTo>
                      <a:pt x="41" y="47"/>
                      <a:pt x="39" y="46"/>
                      <a:pt x="38" y="45"/>
                    </a:cubicBezTo>
                    <a:cubicBezTo>
                      <a:pt x="38" y="44"/>
                      <a:pt x="37" y="42"/>
                      <a:pt x="35" y="42"/>
                    </a:cubicBezTo>
                    <a:cubicBezTo>
                      <a:pt x="34" y="45"/>
                      <a:pt x="31" y="47"/>
                      <a:pt x="29" y="49"/>
                    </a:cubicBezTo>
                    <a:cubicBezTo>
                      <a:pt x="25" y="55"/>
                      <a:pt x="20" y="58"/>
                      <a:pt x="14" y="61"/>
                    </a:cubicBezTo>
                    <a:cubicBezTo>
                      <a:pt x="10" y="64"/>
                      <a:pt x="6" y="67"/>
                      <a:pt x="0" y="67"/>
                    </a:cubicBezTo>
                    <a:cubicBezTo>
                      <a:pt x="0" y="67"/>
                      <a:pt x="0" y="67"/>
                      <a:pt x="0" y="66"/>
                    </a:cubicBezTo>
                    <a:cubicBezTo>
                      <a:pt x="4" y="65"/>
                      <a:pt x="6" y="62"/>
                      <a:pt x="9" y="60"/>
                    </a:cubicBezTo>
                    <a:cubicBezTo>
                      <a:pt x="16" y="55"/>
                      <a:pt x="22" y="48"/>
                      <a:pt x="27" y="40"/>
                    </a:cubicBezTo>
                    <a:cubicBezTo>
                      <a:pt x="29" y="37"/>
                      <a:pt x="32" y="34"/>
                      <a:pt x="33" y="31"/>
                    </a:cubicBezTo>
                    <a:cubicBezTo>
                      <a:pt x="30" y="30"/>
                      <a:pt x="25" y="26"/>
                      <a:pt x="25" y="23"/>
                    </a:cubicBezTo>
                    <a:cubicBezTo>
                      <a:pt x="25" y="23"/>
                      <a:pt x="26" y="23"/>
                      <a:pt x="26" y="23"/>
                    </a:cubicBezTo>
                    <a:cubicBezTo>
                      <a:pt x="29" y="25"/>
                      <a:pt x="34" y="24"/>
                      <a:pt x="38" y="23"/>
                    </a:cubicBezTo>
                    <a:cubicBezTo>
                      <a:pt x="39" y="21"/>
                      <a:pt x="41" y="19"/>
                      <a:pt x="42" y="16"/>
                    </a:cubicBezTo>
                    <a:cubicBezTo>
                      <a:pt x="43" y="14"/>
                      <a:pt x="44" y="12"/>
                      <a:pt x="45" y="10"/>
                    </a:cubicBezTo>
                    <a:cubicBezTo>
                      <a:pt x="46" y="7"/>
                      <a:pt x="48" y="4"/>
                      <a:pt x="48" y="0"/>
                    </a:cubicBezTo>
                    <a:close/>
                  </a:path>
                </a:pathLst>
              </a:custGeom>
              <a:grpFill/>
              <a:ln>
                <a:noFill/>
              </a:ln>
            </p:spPr>
            <p:txBody>
              <a:bodyPr anchor="ctr"/>
              <a:lstStyle/>
              <a:p>
                <a:pPr algn="ctr"/>
                <a:endParaRPr/>
              </a:p>
            </p:txBody>
          </p:sp>
          <p:sp>
            <p:nvSpPr>
              <p:cNvPr id="874" name="íśḷíďé">
                <a:extLst>
                  <a:ext uri="{FF2B5EF4-FFF2-40B4-BE49-F238E27FC236}">
                    <a16:creationId xmlns:a16="http://schemas.microsoft.com/office/drawing/2014/main" xmlns="" id="{C270F36C-FB71-4091-94CF-DC6B33920E8F}"/>
                  </a:ext>
                </a:extLst>
              </p:cNvPr>
              <p:cNvSpPr/>
              <p:nvPr/>
            </p:nvSpPr>
            <p:spPr bwMode="auto">
              <a:xfrm>
                <a:off x="6408738" y="3132138"/>
                <a:ext cx="171450" cy="85725"/>
              </a:xfrm>
              <a:custGeom>
                <a:avLst/>
                <a:gdLst>
                  <a:gd name="T0" fmla="*/ 6 w 32"/>
                  <a:gd name="T1" fmla="*/ 0 h 16"/>
                  <a:gd name="T2" fmla="*/ 17 w 32"/>
                  <a:gd name="T3" fmla="*/ 4 h 16"/>
                  <a:gd name="T4" fmla="*/ 18 w 32"/>
                  <a:gd name="T5" fmla="*/ 8 h 16"/>
                  <a:gd name="T6" fmla="*/ 24 w 32"/>
                  <a:gd name="T7" fmla="*/ 7 h 16"/>
                  <a:gd name="T8" fmla="*/ 25 w 32"/>
                  <a:gd name="T9" fmla="*/ 5 h 16"/>
                  <a:gd name="T10" fmla="*/ 31 w 32"/>
                  <a:gd name="T11" fmla="*/ 6 h 16"/>
                  <a:gd name="T12" fmla="*/ 32 w 32"/>
                  <a:gd name="T13" fmla="*/ 8 h 16"/>
                  <a:gd name="T14" fmla="*/ 31 w 32"/>
                  <a:gd name="T15" fmla="*/ 9 h 16"/>
                  <a:gd name="T16" fmla="*/ 14 w 32"/>
                  <a:gd name="T17" fmla="*/ 15 h 16"/>
                  <a:gd name="T18" fmla="*/ 14 w 32"/>
                  <a:gd name="T19" fmla="*/ 14 h 16"/>
                  <a:gd name="T20" fmla="*/ 16 w 32"/>
                  <a:gd name="T21" fmla="*/ 13 h 16"/>
                  <a:gd name="T22" fmla="*/ 16 w 32"/>
                  <a:gd name="T23" fmla="*/ 13 h 16"/>
                  <a:gd name="T24" fmla="*/ 15 w 32"/>
                  <a:gd name="T25" fmla="*/ 13 h 16"/>
                  <a:gd name="T26" fmla="*/ 13 w 32"/>
                  <a:gd name="T27" fmla="*/ 14 h 16"/>
                  <a:gd name="T28" fmla="*/ 0 w 32"/>
                  <a:gd name="T29" fmla="*/ 16 h 16"/>
                  <a:gd name="T30" fmla="*/ 0 w 32"/>
                  <a:gd name="T31" fmla="*/ 15 h 16"/>
                  <a:gd name="T32" fmla="*/ 9 w 32"/>
                  <a:gd name="T33" fmla="*/ 6 h 16"/>
                  <a:gd name="T34" fmla="*/ 6 w 32"/>
                  <a:gd name="T3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16">
                    <a:moveTo>
                      <a:pt x="6" y="0"/>
                    </a:moveTo>
                    <a:cubicBezTo>
                      <a:pt x="9" y="0"/>
                      <a:pt x="16" y="2"/>
                      <a:pt x="17" y="4"/>
                    </a:cubicBezTo>
                    <a:cubicBezTo>
                      <a:pt x="18" y="5"/>
                      <a:pt x="18" y="7"/>
                      <a:pt x="18" y="8"/>
                    </a:cubicBezTo>
                    <a:cubicBezTo>
                      <a:pt x="19" y="8"/>
                      <a:pt x="23" y="7"/>
                      <a:pt x="24" y="7"/>
                    </a:cubicBezTo>
                    <a:cubicBezTo>
                      <a:pt x="24" y="6"/>
                      <a:pt x="24" y="6"/>
                      <a:pt x="25" y="5"/>
                    </a:cubicBezTo>
                    <a:cubicBezTo>
                      <a:pt x="25" y="5"/>
                      <a:pt x="30" y="6"/>
                      <a:pt x="31" y="6"/>
                    </a:cubicBezTo>
                    <a:cubicBezTo>
                      <a:pt x="32" y="6"/>
                      <a:pt x="32" y="7"/>
                      <a:pt x="32" y="8"/>
                    </a:cubicBezTo>
                    <a:cubicBezTo>
                      <a:pt x="32" y="8"/>
                      <a:pt x="32" y="9"/>
                      <a:pt x="31" y="9"/>
                    </a:cubicBezTo>
                    <a:cubicBezTo>
                      <a:pt x="25" y="10"/>
                      <a:pt x="21" y="15"/>
                      <a:pt x="14" y="15"/>
                    </a:cubicBezTo>
                    <a:cubicBezTo>
                      <a:pt x="14" y="15"/>
                      <a:pt x="14" y="15"/>
                      <a:pt x="14" y="14"/>
                    </a:cubicBezTo>
                    <a:cubicBezTo>
                      <a:pt x="15" y="14"/>
                      <a:pt x="15" y="13"/>
                      <a:pt x="16" y="13"/>
                    </a:cubicBezTo>
                    <a:cubicBezTo>
                      <a:pt x="16" y="13"/>
                      <a:pt x="16" y="13"/>
                      <a:pt x="16" y="13"/>
                    </a:cubicBezTo>
                    <a:cubicBezTo>
                      <a:pt x="16" y="13"/>
                      <a:pt x="15" y="13"/>
                      <a:pt x="15" y="13"/>
                    </a:cubicBezTo>
                    <a:cubicBezTo>
                      <a:pt x="14" y="13"/>
                      <a:pt x="14" y="13"/>
                      <a:pt x="13" y="14"/>
                    </a:cubicBezTo>
                    <a:cubicBezTo>
                      <a:pt x="9" y="15"/>
                      <a:pt x="5" y="16"/>
                      <a:pt x="0" y="16"/>
                    </a:cubicBezTo>
                    <a:cubicBezTo>
                      <a:pt x="0" y="16"/>
                      <a:pt x="0" y="15"/>
                      <a:pt x="0" y="15"/>
                    </a:cubicBezTo>
                    <a:cubicBezTo>
                      <a:pt x="4" y="15"/>
                      <a:pt x="9" y="11"/>
                      <a:pt x="9" y="6"/>
                    </a:cubicBezTo>
                    <a:cubicBezTo>
                      <a:pt x="8" y="6"/>
                      <a:pt x="6" y="0"/>
                      <a:pt x="6" y="0"/>
                    </a:cubicBezTo>
                    <a:close/>
                  </a:path>
                </a:pathLst>
              </a:custGeom>
              <a:grpFill/>
              <a:ln>
                <a:noFill/>
              </a:ln>
            </p:spPr>
            <p:txBody>
              <a:bodyPr anchor="ctr"/>
              <a:lstStyle/>
              <a:p>
                <a:pPr algn="ctr"/>
                <a:endParaRPr/>
              </a:p>
            </p:txBody>
          </p:sp>
          <p:sp>
            <p:nvSpPr>
              <p:cNvPr id="875" name="ï$1ïḍè">
                <a:extLst>
                  <a:ext uri="{FF2B5EF4-FFF2-40B4-BE49-F238E27FC236}">
                    <a16:creationId xmlns:a16="http://schemas.microsoft.com/office/drawing/2014/main" xmlns="" id="{2D395805-B1A8-42A9-A0D5-F6E5226EFFDF}"/>
                  </a:ext>
                </a:extLst>
              </p:cNvPr>
              <p:cNvSpPr/>
              <p:nvPr/>
            </p:nvSpPr>
            <p:spPr bwMode="auto">
              <a:xfrm>
                <a:off x="6376988" y="3235325"/>
                <a:ext cx="160338" cy="90488"/>
              </a:xfrm>
              <a:custGeom>
                <a:avLst/>
                <a:gdLst>
                  <a:gd name="T0" fmla="*/ 21 w 30"/>
                  <a:gd name="T1" fmla="*/ 8 h 17"/>
                  <a:gd name="T2" fmla="*/ 22 w 30"/>
                  <a:gd name="T3" fmla="*/ 3 h 17"/>
                  <a:gd name="T4" fmla="*/ 22 w 30"/>
                  <a:gd name="T5" fmla="*/ 3 h 17"/>
                  <a:gd name="T6" fmla="*/ 21 w 30"/>
                  <a:gd name="T7" fmla="*/ 3 h 17"/>
                  <a:gd name="T8" fmla="*/ 16 w 30"/>
                  <a:gd name="T9" fmla="*/ 9 h 17"/>
                  <a:gd name="T10" fmla="*/ 6 w 30"/>
                  <a:gd name="T11" fmla="*/ 13 h 17"/>
                  <a:gd name="T12" fmla="*/ 0 w 30"/>
                  <a:gd name="T13" fmla="*/ 13 h 17"/>
                  <a:gd name="T14" fmla="*/ 1 w 30"/>
                  <a:gd name="T15" fmla="*/ 11 h 17"/>
                  <a:gd name="T16" fmla="*/ 4 w 30"/>
                  <a:gd name="T17" fmla="*/ 9 h 17"/>
                  <a:gd name="T18" fmla="*/ 11 w 30"/>
                  <a:gd name="T19" fmla="*/ 3 h 17"/>
                  <a:gd name="T20" fmla="*/ 11 w 30"/>
                  <a:gd name="T21" fmla="*/ 6 h 17"/>
                  <a:gd name="T22" fmla="*/ 11 w 30"/>
                  <a:gd name="T23" fmla="*/ 6 h 17"/>
                  <a:gd name="T24" fmla="*/ 15 w 30"/>
                  <a:gd name="T25" fmla="*/ 5 h 17"/>
                  <a:gd name="T26" fmla="*/ 25 w 30"/>
                  <a:gd name="T27" fmla="*/ 1 h 17"/>
                  <a:gd name="T28" fmla="*/ 29 w 30"/>
                  <a:gd name="T29" fmla="*/ 2 h 17"/>
                  <a:gd name="T30" fmla="*/ 30 w 30"/>
                  <a:gd name="T31" fmla="*/ 3 h 17"/>
                  <a:gd name="T32" fmla="*/ 28 w 30"/>
                  <a:gd name="T33" fmla="*/ 7 h 17"/>
                  <a:gd name="T34" fmla="*/ 21 w 30"/>
                  <a:gd name="T3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7">
                    <a:moveTo>
                      <a:pt x="21" y="8"/>
                    </a:moveTo>
                    <a:cubicBezTo>
                      <a:pt x="21" y="6"/>
                      <a:pt x="23" y="4"/>
                      <a:pt x="22" y="3"/>
                    </a:cubicBezTo>
                    <a:cubicBezTo>
                      <a:pt x="22" y="3"/>
                      <a:pt x="22" y="3"/>
                      <a:pt x="22" y="3"/>
                    </a:cubicBezTo>
                    <a:cubicBezTo>
                      <a:pt x="21" y="3"/>
                      <a:pt x="21" y="3"/>
                      <a:pt x="21" y="3"/>
                    </a:cubicBezTo>
                    <a:cubicBezTo>
                      <a:pt x="19" y="4"/>
                      <a:pt x="18" y="7"/>
                      <a:pt x="16" y="9"/>
                    </a:cubicBezTo>
                    <a:cubicBezTo>
                      <a:pt x="13" y="11"/>
                      <a:pt x="9" y="12"/>
                      <a:pt x="6" y="13"/>
                    </a:cubicBezTo>
                    <a:cubicBezTo>
                      <a:pt x="4" y="14"/>
                      <a:pt x="0" y="17"/>
                      <a:pt x="0" y="13"/>
                    </a:cubicBezTo>
                    <a:cubicBezTo>
                      <a:pt x="1" y="13"/>
                      <a:pt x="1" y="12"/>
                      <a:pt x="1" y="11"/>
                    </a:cubicBezTo>
                    <a:cubicBezTo>
                      <a:pt x="2" y="10"/>
                      <a:pt x="3" y="9"/>
                      <a:pt x="4" y="9"/>
                    </a:cubicBezTo>
                    <a:cubicBezTo>
                      <a:pt x="6" y="7"/>
                      <a:pt x="9" y="4"/>
                      <a:pt x="11" y="3"/>
                    </a:cubicBezTo>
                    <a:cubicBezTo>
                      <a:pt x="11" y="4"/>
                      <a:pt x="11" y="5"/>
                      <a:pt x="11" y="6"/>
                    </a:cubicBezTo>
                    <a:cubicBezTo>
                      <a:pt x="11" y="6"/>
                      <a:pt x="11" y="6"/>
                      <a:pt x="11" y="6"/>
                    </a:cubicBezTo>
                    <a:cubicBezTo>
                      <a:pt x="13" y="5"/>
                      <a:pt x="14" y="5"/>
                      <a:pt x="15" y="5"/>
                    </a:cubicBezTo>
                    <a:cubicBezTo>
                      <a:pt x="18" y="3"/>
                      <a:pt x="21" y="0"/>
                      <a:pt x="25" y="1"/>
                    </a:cubicBezTo>
                    <a:cubicBezTo>
                      <a:pt x="26" y="1"/>
                      <a:pt x="28" y="2"/>
                      <a:pt x="29" y="2"/>
                    </a:cubicBezTo>
                    <a:cubicBezTo>
                      <a:pt x="29" y="3"/>
                      <a:pt x="29" y="3"/>
                      <a:pt x="30" y="3"/>
                    </a:cubicBezTo>
                    <a:cubicBezTo>
                      <a:pt x="30" y="5"/>
                      <a:pt x="30" y="7"/>
                      <a:pt x="28" y="7"/>
                    </a:cubicBezTo>
                    <a:cubicBezTo>
                      <a:pt x="28" y="8"/>
                      <a:pt x="23" y="8"/>
                      <a:pt x="21" y="8"/>
                    </a:cubicBezTo>
                    <a:close/>
                  </a:path>
                </a:pathLst>
              </a:custGeom>
              <a:grpFill/>
              <a:ln>
                <a:noFill/>
              </a:ln>
            </p:spPr>
            <p:txBody>
              <a:bodyPr anchor="ctr"/>
              <a:lstStyle/>
              <a:p>
                <a:pPr algn="ctr"/>
                <a:endParaRPr/>
              </a:p>
            </p:txBody>
          </p:sp>
          <p:sp>
            <p:nvSpPr>
              <p:cNvPr id="876" name="îŝḻiďè">
                <a:extLst>
                  <a:ext uri="{FF2B5EF4-FFF2-40B4-BE49-F238E27FC236}">
                    <a16:creationId xmlns:a16="http://schemas.microsoft.com/office/drawing/2014/main" xmlns="" id="{C9D06B8F-8339-46AD-833D-86C7481A01C7}"/>
                  </a:ext>
                </a:extLst>
              </p:cNvPr>
              <p:cNvSpPr/>
              <p:nvPr/>
            </p:nvSpPr>
            <p:spPr bwMode="auto">
              <a:xfrm>
                <a:off x="6307138" y="3316288"/>
                <a:ext cx="300038" cy="198438"/>
              </a:xfrm>
              <a:custGeom>
                <a:avLst/>
                <a:gdLst>
                  <a:gd name="T0" fmla="*/ 29 w 56"/>
                  <a:gd name="T1" fmla="*/ 0 h 37"/>
                  <a:gd name="T2" fmla="*/ 31 w 56"/>
                  <a:gd name="T3" fmla="*/ 0 h 37"/>
                  <a:gd name="T4" fmla="*/ 34 w 56"/>
                  <a:gd name="T5" fmla="*/ 2 h 37"/>
                  <a:gd name="T6" fmla="*/ 36 w 56"/>
                  <a:gd name="T7" fmla="*/ 6 h 37"/>
                  <a:gd name="T8" fmla="*/ 35 w 56"/>
                  <a:gd name="T9" fmla="*/ 10 h 37"/>
                  <a:gd name="T10" fmla="*/ 33 w 56"/>
                  <a:gd name="T11" fmla="*/ 13 h 37"/>
                  <a:gd name="T12" fmla="*/ 36 w 56"/>
                  <a:gd name="T13" fmla="*/ 17 h 37"/>
                  <a:gd name="T14" fmla="*/ 44 w 56"/>
                  <a:gd name="T15" fmla="*/ 27 h 37"/>
                  <a:gd name="T16" fmla="*/ 47 w 56"/>
                  <a:gd name="T17" fmla="*/ 30 h 37"/>
                  <a:gd name="T18" fmla="*/ 56 w 56"/>
                  <a:gd name="T19" fmla="*/ 34 h 37"/>
                  <a:gd name="T20" fmla="*/ 53 w 56"/>
                  <a:gd name="T21" fmla="*/ 35 h 37"/>
                  <a:gd name="T22" fmla="*/ 50 w 56"/>
                  <a:gd name="T23" fmla="*/ 35 h 37"/>
                  <a:gd name="T24" fmla="*/ 46 w 56"/>
                  <a:gd name="T25" fmla="*/ 36 h 37"/>
                  <a:gd name="T26" fmla="*/ 39 w 56"/>
                  <a:gd name="T27" fmla="*/ 35 h 37"/>
                  <a:gd name="T28" fmla="*/ 33 w 56"/>
                  <a:gd name="T29" fmla="*/ 26 h 37"/>
                  <a:gd name="T30" fmla="*/ 28 w 56"/>
                  <a:gd name="T31" fmla="*/ 17 h 37"/>
                  <a:gd name="T32" fmla="*/ 28 w 56"/>
                  <a:gd name="T33" fmla="*/ 17 h 37"/>
                  <a:gd name="T34" fmla="*/ 12 w 56"/>
                  <a:gd name="T35" fmla="*/ 32 h 37"/>
                  <a:gd name="T36" fmla="*/ 0 w 56"/>
                  <a:gd name="T37" fmla="*/ 35 h 37"/>
                  <a:gd name="T38" fmla="*/ 0 w 56"/>
                  <a:gd name="T39" fmla="*/ 34 h 37"/>
                  <a:gd name="T40" fmla="*/ 0 w 56"/>
                  <a:gd name="T41" fmla="*/ 34 h 37"/>
                  <a:gd name="T42" fmla="*/ 3 w 56"/>
                  <a:gd name="T43" fmla="*/ 34 h 37"/>
                  <a:gd name="T44" fmla="*/ 9 w 56"/>
                  <a:gd name="T45" fmla="*/ 30 h 37"/>
                  <a:gd name="T46" fmla="*/ 15 w 56"/>
                  <a:gd name="T47" fmla="*/ 24 h 37"/>
                  <a:gd name="T48" fmla="*/ 19 w 56"/>
                  <a:gd name="T49" fmla="*/ 19 h 37"/>
                  <a:gd name="T50" fmla="*/ 24 w 56"/>
                  <a:gd name="T51" fmla="*/ 11 h 37"/>
                  <a:gd name="T52" fmla="*/ 18 w 56"/>
                  <a:gd name="T53" fmla="*/ 1 h 37"/>
                  <a:gd name="T54" fmla="*/ 26 w 56"/>
                  <a:gd name="T55" fmla="*/ 7 h 37"/>
                  <a:gd name="T56" fmla="*/ 26 w 56"/>
                  <a:gd name="T57" fmla="*/ 7 h 37"/>
                  <a:gd name="T58" fmla="*/ 26 w 56"/>
                  <a:gd name="T59" fmla="*/ 7 h 37"/>
                  <a:gd name="T60" fmla="*/ 29 w 56"/>
                  <a:gd name="T6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 h="37">
                    <a:moveTo>
                      <a:pt x="29" y="0"/>
                    </a:moveTo>
                    <a:cubicBezTo>
                      <a:pt x="30" y="0"/>
                      <a:pt x="30" y="0"/>
                      <a:pt x="31" y="0"/>
                    </a:cubicBezTo>
                    <a:cubicBezTo>
                      <a:pt x="31" y="1"/>
                      <a:pt x="33" y="1"/>
                      <a:pt x="34" y="2"/>
                    </a:cubicBezTo>
                    <a:cubicBezTo>
                      <a:pt x="35" y="4"/>
                      <a:pt x="35" y="5"/>
                      <a:pt x="36" y="6"/>
                    </a:cubicBezTo>
                    <a:cubicBezTo>
                      <a:pt x="36" y="7"/>
                      <a:pt x="36" y="9"/>
                      <a:pt x="35" y="10"/>
                    </a:cubicBezTo>
                    <a:cubicBezTo>
                      <a:pt x="34" y="11"/>
                      <a:pt x="33" y="11"/>
                      <a:pt x="33" y="13"/>
                    </a:cubicBezTo>
                    <a:cubicBezTo>
                      <a:pt x="34" y="15"/>
                      <a:pt x="35" y="16"/>
                      <a:pt x="36" y="17"/>
                    </a:cubicBezTo>
                    <a:cubicBezTo>
                      <a:pt x="38" y="21"/>
                      <a:pt x="41" y="24"/>
                      <a:pt x="44" y="27"/>
                    </a:cubicBezTo>
                    <a:cubicBezTo>
                      <a:pt x="45" y="28"/>
                      <a:pt x="46" y="29"/>
                      <a:pt x="47" y="30"/>
                    </a:cubicBezTo>
                    <a:cubicBezTo>
                      <a:pt x="49" y="31"/>
                      <a:pt x="56" y="32"/>
                      <a:pt x="56" y="34"/>
                    </a:cubicBezTo>
                    <a:cubicBezTo>
                      <a:pt x="55" y="34"/>
                      <a:pt x="54" y="35"/>
                      <a:pt x="53" y="35"/>
                    </a:cubicBezTo>
                    <a:cubicBezTo>
                      <a:pt x="52" y="35"/>
                      <a:pt x="51" y="35"/>
                      <a:pt x="50" y="35"/>
                    </a:cubicBezTo>
                    <a:cubicBezTo>
                      <a:pt x="48" y="35"/>
                      <a:pt x="47" y="36"/>
                      <a:pt x="46" y="36"/>
                    </a:cubicBezTo>
                    <a:cubicBezTo>
                      <a:pt x="43" y="37"/>
                      <a:pt x="41" y="36"/>
                      <a:pt x="39" y="35"/>
                    </a:cubicBezTo>
                    <a:cubicBezTo>
                      <a:pt x="35" y="32"/>
                      <a:pt x="35" y="31"/>
                      <a:pt x="33" y="26"/>
                    </a:cubicBezTo>
                    <a:cubicBezTo>
                      <a:pt x="31" y="23"/>
                      <a:pt x="30" y="20"/>
                      <a:pt x="28" y="17"/>
                    </a:cubicBezTo>
                    <a:cubicBezTo>
                      <a:pt x="28" y="17"/>
                      <a:pt x="28" y="17"/>
                      <a:pt x="28" y="17"/>
                    </a:cubicBezTo>
                    <a:cubicBezTo>
                      <a:pt x="23" y="24"/>
                      <a:pt x="19" y="27"/>
                      <a:pt x="12" y="32"/>
                    </a:cubicBezTo>
                    <a:cubicBezTo>
                      <a:pt x="9" y="34"/>
                      <a:pt x="6" y="36"/>
                      <a:pt x="0" y="35"/>
                    </a:cubicBezTo>
                    <a:cubicBezTo>
                      <a:pt x="0" y="35"/>
                      <a:pt x="0" y="34"/>
                      <a:pt x="0" y="34"/>
                    </a:cubicBezTo>
                    <a:cubicBezTo>
                      <a:pt x="0" y="34"/>
                      <a:pt x="0" y="34"/>
                      <a:pt x="0" y="34"/>
                    </a:cubicBezTo>
                    <a:cubicBezTo>
                      <a:pt x="1" y="34"/>
                      <a:pt x="2" y="34"/>
                      <a:pt x="3" y="34"/>
                    </a:cubicBezTo>
                    <a:cubicBezTo>
                      <a:pt x="5" y="33"/>
                      <a:pt x="7" y="32"/>
                      <a:pt x="9" y="30"/>
                    </a:cubicBezTo>
                    <a:cubicBezTo>
                      <a:pt x="11" y="29"/>
                      <a:pt x="13" y="26"/>
                      <a:pt x="15" y="24"/>
                    </a:cubicBezTo>
                    <a:cubicBezTo>
                      <a:pt x="16" y="22"/>
                      <a:pt x="18" y="21"/>
                      <a:pt x="19" y="19"/>
                    </a:cubicBezTo>
                    <a:cubicBezTo>
                      <a:pt x="21" y="16"/>
                      <a:pt x="22" y="13"/>
                      <a:pt x="24" y="11"/>
                    </a:cubicBezTo>
                    <a:cubicBezTo>
                      <a:pt x="23" y="7"/>
                      <a:pt x="18" y="4"/>
                      <a:pt x="18" y="1"/>
                    </a:cubicBezTo>
                    <a:cubicBezTo>
                      <a:pt x="21" y="1"/>
                      <a:pt x="25" y="5"/>
                      <a:pt x="26" y="7"/>
                    </a:cubicBezTo>
                    <a:cubicBezTo>
                      <a:pt x="26" y="7"/>
                      <a:pt x="26" y="7"/>
                      <a:pt x="26" y="7"/>
                    </a:cubicBezTo>
                    <a:cubicBezTo>
                      <a:pt x="26" y="7"/>
                      <a:pt x="26" y="7"/>
                      <a:pt x="26" y="7"/>
                    </a:cubicBezTo>
                    <a:cubicBezTo>
                      <a:pt x="28" y="5"/>
                      <a:pt x="29" y="2"/>
                      <a:pt x="29" y="0"/>
                    </a:cubicBezTo>
                    <a:close/>
                  </a:path>
                </a:pathLst>
              </a:custGeom>
              <a:grpFill/>
              <a:ln>
                <a:noFill/>
              </a:ln>
            </p:spPr>
            <p:txBody>
              <a:bodyPr anchor="ctr"/>
              <a:lstStyle/>
              <a:p>
                <a:pPr algn="ctr"/>
                <a:endParaRPr/>
              </a:p>
            </p:txBody>
          </p:sp>
          <p:sp>
            <p:nvSpPr>
              <p:cNvPr id="877" name="îs1iḑè">
                <a:extLst>
                  <a:ext uri="{FF2B5EF4-FFF2-40B4-BE49-F238E27FC236}">
                    <a16:creationId xmlns:a16="http://schemas.microsoft.com/office/drawing/2014/main" xmlns="" id="{FC8FF2AD-A041-4A35-83D5-9F0E22CB0DF4}"/>
                  </a:ext>
                </a:extLst>
              </p:cNvPr>
              <p:cNvSpPr/>
              <p:nvPr/>
            </p:nvSpPr>
            <p:spPr bwMode="auto">
              <a:xfrm>
                <a:off x="6751638" y="3121025"/>
                <a:ext cx="185738" cy="134938"/>
              </a:xfrm>
              <a:custGeom>
                <a:avLst/>
                <a:gdLst>
                  <a:gd name="T0" fmla="*/ 17 w 35"/>
                  <a:gd name="T1" fmla="*/ 25 h 25"/>
                  <a:gd name="T2" fmla="*/ 17 w 35"/>
                  <a:gd name="T3" fmla="*/ 24 h 25"/>
                  <a:gd name="T4" fmla="*/ 22 w 35"/>
                  <a:gd name="T5" fmla="*/ 19 h 25"/>
                  <a:gd name="T6" fmla="*/ 22 w 35"/>
                  <a:gd name="T7" fmla="*/ 19 h 25"/>
                  <a:gd name="T8" fmla="*/ 21 w 35"/>
                  <a:gd name="T9" fmla="*/ 15 h 25"/>
                  <a:gd name="T10" fmla="*/ 27 w 35"/>
                  <a:gd name="T11" fmla="*/ 8 h 25"/>
                  <a:gd name="T12" fmla="*/ 26 w 35"/>
                  <a:gd name="T13" fmla="*/ 8 h 25"/>
                  <a:gd name="T14" fmla="*/ 22 w 35"/>
                  <a:gd name="T15" fmla="*/ 10 h 25"/>
                  <a:gd name="T16" fmla="*/ 15 w 35"/>
                  <a:gd name="T17" fmla="*/ 17 h 25"/>
                  <a:gd name="T18" fmla="*/ 11 w 35"/>
                  <a:gd name="T19" fmla="*/ 21 h 25"/>
                  <a:gd name="T20" fmla="*/ 0 w 35"/>
                  <a:gd name="T21" fmla="*/ 20 h 25"/>
                  <a:gd name="T22" fmla="*/ 10 w 35"/>
                  <a:gd name="T23" fmla="*/ 13 h 25"/>
                  <a:gd name="T24" fmla="*/ 22 w 35"/>
                  <a:gd name="T25" fmla="*/ 5 h 25"/>
                  <a:gd name="T26" fmla="*/ 24 w 35"/>
                  <a:gd name="T27" fmla="*/ 3 h 25"/>
                  <a:gd name="T28" fmla="*/ 28 w 35"/>
                  <a:gd name="T29" fmla="*/ 2 h 25"/>
                  <a:gd name="T30" fmla="*/ 29 w 35"/>
                  <a:gd name="T31" fmla="*/ 0 h 25"/>
                  <a:gd name="T32" fmla="*/ 34 w 35"/>
                  <a:gd name="T33" fmla="*/ 0 h 25"/>
                  <a:gd name="T34" fmla="*/ 34 w 35"/>
                  <a:gd name="T35" fmla="*/ 0 h 25"/>
                  <a:gd name="T36" fmla="*/ 35 w 35"/>
                  <a:gd name="T37" fmla="*/ 4 h 25"/>
                  <a:gd name="T38" fmla="*/ 33 w 35"/>
                  <a:gd name="T39" fmla="*/ 7 h 25"/>
                  <a:gd name="T40" fmla="*/ 31 w 35"/>
                  <a:gd name="T41" fmla="*/ 9 h 25"/>
                  <a:gd name="T42" fmla="*/ 26 w 35"/>
                  <a:gd name="T43" fmla="*/ 15 h 25"/>
                  <a:gd name="T44" fmla="*/ 26 w 35"/>
                  <a:gd name="T45" fmla="*/ 15 h 25"/>
                  <a:gd name="T46" fmla="*/ 29 w 35"/>
                  <a:gd name="T47" fmla="*/ 18 h 25"/>
                  <a:gd name="T48" fmla="*/ 29 w 35"/>
                  <a:gd name="T49" fmla="*/ 19 h 25"/>
                  <a:gd name="T50" fmla="*/ 17 w 35"/>
                  <a:gd name="T5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25">
                    <a:moveTo>
                      <a:pt x="17" y="25"/>
                    </a:moveTo>
                    <a:cubicBezTo>
                      <a:pt x="17" y="24"/>
                      <a:pt x="17" y="24"/>
                      <a:pt x="17" y="24"/>
                    </a:cubicBezTo>
                    <a:cubicBezTo>
                      <a:pt x="19" y="23"/>
                      <a:pt x="21" y="21"/>
                      <a:pt x="22" y="19"/>
                    </a:cubicBezTo>
                    <a:cubicBezTo>
                      <a:pt x="22" y="19"/>
                      <a:pt x="22" y="19"/>
                      <a:pt x="22" y="19"/>
                    </a:cubicBezTo>
                    <a:cubicBezTo>
                      <a:pt x="21" y="18"/>
                      <a:pt x="21" y="16"/>
                      <a:pt x="21" y="15"/>
                    </a:cubicBezTo>
                    <a:cubicBezTo>
                      <a:pt x="23" y="12"/>
                      <a:pt x="25" y="10"/>
                      <a:pt x="27" y="8"/>
                    </a:cubicBezTo>
                    <a:cubicBezTo>
                      <a:pt x="27" y="8"/>
                      <a:pt x="26" y="8"/>
                      <a:pt x="26" y="8"/>
                    </a:cubicBezTo>
                    <a:cubicBezTo>
                      <a:pt x="25" y="9"/>
                      <a:pt x="24" y="10"/>
                      <a:pt x="22" y="10"/>
                    </a:cubicBezTo>
                    <a:cubicBezTo>
                      <a:pt x="20" y="12"/>
                      <a:pt x="18" y="15"/>
                      <a:pt x="15" y="17"/>
                    </a:cubicBezTo>
                    <a:cubicBezTo>
                      <a:pt x="14" y="18"/>
                      <a:pt x="13" y="20"/>
                      <a:pt x="11" y="21"/>
                    </a:cubicBezTo>
                    <a:cubicBezTo>
                      <a:pt x="9" y="22"/>
                      <a:pt x="0" y="23"/>
                      <a:pt x="0" y="20"/>
                    </a:cubicBezTo>
                    <a:cubicBezTo>
                      <a:pt x="4" y="19"/>
                      <a:pt x="6" y="16"/>
                      <a:pt x="10" y="13"/>
                    </a:cubicBezTo>
                    <a:cubicBezTo>
                      <a:pt x="14" y="10"/>
                      <a:pt x="18" y="8"/>
                      <a:pt x="22" y="5"/>
                    </a:cubicBezTo>
                    <a:cubicBezTo>
                      <a:pt x="23" y="5"/>
                      <a:pt x="24" y="4"/>
                      <a:pt x="24" y="3"/>
                    </a:cubicBezTo>
                    <a:cubicBezTo>
                      <a:pt x="26" y="3"/>
                      <a:pt x="27" y="3"/>
                      <a:pt x="28" y="2"/>
                    </a:cubicBezTo>
                    <a:cubicBezTo>
                      <a:pt x="28" y="1"/>
                      <a:pt x="29" y="1"/>
                      <a:pt x="29" y="0"/>
                    </a:cubicBezTo>
                    <a:cubicBezTo>
                      <a:pt x="31" y="0"/>
                      <a:pt x="32" y="0"/>
                      <a:pt x="34" y="0"/>
                    </a:cubicBezTo>
                    <a:cubicBezTo>
                      <a:pt x="34" y="0"/>
                      <a:pt x="34" y="0"/>
                      <a:pt x="34" y="0"/>
                    </a:cubicBezTo>
                    <a:cubicBezTo>
                      <a:pt x="35" y="1"/>
                      <a:pt x="35" y="2"/>
                      <a:pt x="35" y="4"/>
                    </a:cubicBezTo>
                    <a:cubicBezTo>
                      <a:pt x="34" y="5"/>
                      <a:pt x="34" y="6"/>
                      <a:pt x="33" y="7"/>
                    </a:cubicBezTo>
                    <a:cubicBezTo>
                      <a:pt x="32" y="8"/>
                      <a:pt x="31" y="9"/>
                      <a:pt x="31" y="9"/>
                    </a:cubicBezTo>
                    <a:cubicBezTo>
                      <a:pt x="29" y="11"/>
                      <a:pt x="28" y="13"/>
                      <a:pt x="26" y="15"/>
                    </a:cubicBezTo>
                    <a:cubicBezTo>
                      <a:pt x="26" y="15"/>
                      <a:pt x="26" y="15"/>
                      <a:pt x="26" y="15"/>
                    </a:cubicBezTo>
                    <a:cubicBezTo>
                      <a:pt x="27" y="16"/>
                      <a:pt x="28" y="17"/>
                      <a:pt x="29" y="18"/>
                    </a:cubicBezTo>
                    <a:cubicBezTo>
                      <a:pt x="29" y="18"/>
                      <a:pt x="29" y="19"/>
                      <a:pt x="29" y="19"/>
                    </a:cubicBezTo>
                    <a:cubicBezTo>
                      <a:pt x="27" y="22"/>
                      <a:pt x="22" y="25"/>
                      <a:pt x="17" y="25"/>
                    </a:cubicBezTo>
                    <a:close/>
                  </a:path>
                </a:pathLst>
              </a:custGeom>
              <a:grpFill/>
              <a:ln>
                <a:noFill/>
              </a:ln>
            </p:spPr>
            <p:txBody>
              <a:bodyPr anchor="ctr"/>
              <a:lstStyle/>
              <a:p>
                <a:pPr algn="ctr"/>
                <a:endParaRPr/>
              </a:p>
            </p:txBody>
          </p:sp>
          <p:sp>
            <p:nvSpPr>
              <p:cNvPr id="878" name="ïš1ïďé">
                <a:extLst>
                  <a:ext uri="{FF2B5EF4-FFF2-40B4-BE49-F238E27FC236}">
                    <a16:creationId xmlns:a16="http://schemas.microsoft.com/office/drawing/2014/main" xmlns="" id="{23EBF707-FD96-4597-A529-14530B759BB7}"/>
                  </a:ext>
                </a:extLst>
              </p:cNvPr>
              <p:cNvSpPr/>
              <p:nvPr/>
            </p:nvSpPr>
            <p:spPr bwMode="auto">
              <a:xfrm>
                <a:off x="6713538" y="3325813"/>
                <a:ext cx="42863" cy="60325"/>
              </a:xfrm>
              <a:custGeom>
                <a:avLst/>
                <a:gdLst>
                  <a:gd name="T0" fmla="*/ 0 w 8"/>
                  <a:gd name="T1" fmla="*/ 0 h 11"/>
                  <a:gd name="T2" fmla="*/ 8 w 8"/>
                  <a:gd name="T3" fmla="*/ 10 h 11"/>
                  <a:gd name="T4" fmla="*/ 4 w 8"/>
                  <a:gd name="T5" fmla="*/ 11 h 11"/>
                  <a:gd name="T6" fmla="*/ 2 w 8"/>
                  <a:gd name="T7" fmla="*/ 10 h 11"/>
                  <a:gd name="T8" fmla="*/ 2 w 8"/>
                  <a:gd name="T9" fmla="*/ 8 h 11"/>
                  <a:gd name="T10" fmla="*/ 0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0" y="0"/>
                    </a:moveTo>
                    <a:cubicBezTo>
                      <a:pt x="4" y="0"/>
                      <a:pt x="8" y="5"/>
                      <a:pt x="8" y="10"/>
                    </a:cubicBezTo>
                    <a:cubicBezTo>
                      <a:pt x="7" y="10"/>
                      <a:pt x="6" y="11"/>
                      <a:pt x="4" y="11"/>
                    </a:cubicBezTo>
                    <a:cubicBezTo>
                      <a:pt x="4" y="10"/>
                      <a:pt x="3" y="10"/>
                      <a:pt x="2" y="10"/>
                    </a:cubicBezTo>
                    <a:cubicBezTo>
                      <a:pt x="2" y="9"/>
                      <a:pt x="2" y="9"/>
                      <a:pt x="2" y="8"/>
                    </a:cubicBezTo>
                    <a:cubicBezTo>
                      <a:pt x="1" y="6"/>
                      <a:pt x="0" y="4"/>
                      <a:pt x="0" y="0"/>
                    </a:cubicBezTo>
                    <a:close/>
                  </a:path>
                </a:pathLst>
              </a:custGeom>
              <a:grpFill/>
              <a:ln>
                <a:noFill/>
              </a:ln>
            </p:spPr>
            <p:txBody>
              <a:bodyPr anchor="ctr"/>
              <a:lstStyle/>
              <a:p>
                <a:pPr algn="ctr"/>
                <a:endParaRPr/>
              </a:p>
            </p:txBody>
          </p:sp>
          <p:sp>
            <p:nvSpPr>
              <p:cNvPr id="879" name="ïṩ1îḍe">
                <a:extLst>
                  <a:ext uri="{FF2B5EF4-FFF2-40B4-BE49-F238E27FC236}">
                    <a16:creationId xmlns:a16="http://schemas.microsoft.com/office/drawing/2014/main" xmlns="" id="{57339310-733D-485E-9EA9-85DB9ECAF483}"/>
                  </a:ext>
                </a:extLst>
              </p:cNvPr>
              <p:cNvSpPr/>
              <p:nvPr/>
            </p:nvSpPr>
            <p:spPr bwMode="auto">
              <a:xfrm>
                <a:off x="6734175" y="3413125"/>
                <a:ext cx="26988" cy="38100"/>
              </a:xfrm>
              <a:custGeom>
                <a:avLst/>
                <a:gdLst>
                  <a:gd name="T0" fmla="*/ 0 w 5"/>
                  <a:gd name="T1" fmla="*/ 0 h 7"/>
                  <a:gd name="T2" fmla="*/ 1 w 5"/>
                  <a:gd name="T3" fmla="*/ 0 h 7"/>
                  <a:gd name="T4" fmla="*/ 5 w 5"/>
                  <a:gd name="T5" fmla="*/ 6 h 7"/>
                  <a:gd name="T6" fmla="*/ 3 w 5"/>
                  <a:gd name="T7" fmla="*/ 7 h 7"/>
                  <a:gd name="T8" fmla="*/ 1 w 5"/>
                  <a:gd name="T9" fmla="*/ 6 h 7"/>
                  <a:gd name="T10" fmla="*/ 1 w 5"/>
                  <a:gd name="T11" fmla="*/ 5 h 7"/>
                  <a:gd name="T12" fmla="*/ 0 w 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0" y="0"/>
                    </a:moveTo>
                    <a:cubicBezTo>
                      <a:pt x="1" y="0"/>
                      <a:pt x="1" y="0"/>
                      <a:pt x="1" y="0"/>
                    </a:cubicBezTo>
                    <a:cubicBezTo>
                      <a:pt x="3" y="2"/>
                      <a:pt x="5" y="2"/>
                      <a:pt x="5" y="6"/>
                    </a:cubicBezTo>
                    <a:cubicBezTo>
                      <a:pt x="4" y="6"/>
                      <a:pt x="4" y="6"/>
                      <a:pt x="3" y="7"/>
                    </a:cubicBezTo>
                    <a:cubicBezTo>
                      <a:pt x="2" y="7"/>
                      <a:pt x="2" y="7"/>
                      <a:pt x="1" y="6"/>
                    </a:cubicBezTo>
                    <a:cubicBezTo>
                      <a:pt x="1" y="6"/>
                      <a:pt x="1" y="6"/>
                      <a:pt x="1" y="5"/>
                    </a:cubicBezTo>
                    <a:cubicBezTo>
                      <a:pt x="2" y="3"/>
                      <a:pt x="0" y="1"/>
                      <a:pt x="0" y="0"/>
                    </a:cubicBezTo>
                    <a:close/>
                  </a:path>
                </a:pathLst>
              </a:custGeom>
              <a:grpFill/>
              <a:ln>
                <a:noFill/>
              </a:ln>
            </p:spPr>
            <p:txBody>
              <a:bodyPr anchor="ctr"/>
              <a:lstStyle/>
              <a:p>
                <a:pPr algn="ctr"/>
                <a:endParaRPr/>
              </a:p>
            </p:txBody>
          </p:sp>
          <p:sp>
            <p:nvSpPr>
              <p:cNvPr id="880" name="iṧļîḍê">
                <a:extLst>
                  <a:ext uri="{FF2B5EF4-FFF2-40B4-BE49-F238E27FC236}">
                    <a16:creationId xmlns:a16="http://schemas.microsoft.com/office/drawing/2014/main" xmlns="" id="{F48AB7CF-F9CA-4112-B317-60402D305044}"/>
                  </a:ext>
                </a:extLst>
              </p:cNvPr>
              <p:cNvSpPr/>
              <p:nvPr/>
            </p:nvSpPr>
            <p:spPr bwMode="auto">
              <a:xfrm>
                <a:off x="6681788" y="3440113"/>
                <a:ext cx="266700" cy="101600"/>
              </a:xfrm>
              <a:custGeom>
                <a:avLst/>
                <a:gdLst>
                  <a:gd name="T0" fmla="*/ 0 w 50"/>
                  <a:gd name="T1" fmla="*/ 0 h 19"/>
                  <a:gd name="T2" fmla="*/ 9 w 50"/>
                  <a:gd name="T3" fmla="*/ 2 h 19"/>
                  <a:gd name="T4" fmla="*/ 18 w 50"/>
                  <a:gd name="T5" fmla="*/ 4 h 19"/>
                  <a:gd name="T6" fmla="*/ 37 w 50"/>
                  <a:gd name="T7" fmla="*/ 10 h 19"/>
                  <a:gd name="T8" fmla="*/ 50 w 50"/>
                  <a:gd name="T9" fmla="*/ 9 h 19"/>
                  <a:gd name="T10" fmla="*/ 50 w 50"/>
                  <a:gd name="T11" fmla="*/ 10 h 19"/>
                  <a:gd name="T12" fmla="*/ 50 w 50"/>
                  <a:gd name="T13" fmla="*/ 11 h 19"/>
                  <a:gd name="T14" fmla="*/ 46 w 50"/>
                  <a:gd name="T15" fmla="*/ 13 h 19"/>
                  <a:gd name="T16" fmla="*/ 42 w 50"/>
                  <a:gd name="T17" fmla="*/ 14 h 19"/>
                  <a:gd name="T18" fmla="*/ 38 w 50"/>
                  <a:gd name="T19" fmla="*/ 18 h 19"/>
                  <a:gd name="T20" fmla="*/ 25 w 50"/>
                  <a:gd name="T21" fmla="*/ 13 h 19"/>
                  <a:gd name="T22" fmla="*/ 11 w 50"/>
                  <a:gd name="T23" fmla="*/ 6 h 19"/>
                  <a:gd name="T24" fmla="*/ 0 w 50"/>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19">
                    <a:moveTo>
                      <a:pt x="0" y="0"/>
                    </a:moveTo>
                    <a:cubicBezTo>
                      <a:pt x="3" y="0"/>
                      <a:pt x="7" y="1"/>
                      <a:pt x="9" y="2"/>
                    </a:cubicBezTo>
                    <a:cubicBezTo>
                      <a:pt x="12" y="3"/>
                      <a:pt x="15" y="3"/>
                      <a:pt x="18" y="4"/>
                    </a:cubicBezTo>
                    <a:cubicBezTo>
                      <a:pt x="24" y="6"/>
                      <a:pt x="30" y="8"/>
                      <a:pt x="37" y="10"/>
                    </a:cubicBezTo>
                    <a:cubicBezTo>
                      <a:pt x="40" y="11"/>
                      <a:pt x="46" y="9"/>
                      <a:pt x="50" y="9"/>
                    </a:cubicBezTo>
                    <a:cubicBezTo>
                      <a:pt x="50" y="10"/>
                      <a:pt x="50" y="10"/>
                      <a:pt x="50" y="10"/>
                    </a:cubicBezTo>
                    <a:cubicBezTo>
                      <a:pt x="50" y="11"/>
                      <a:pt x="50" y="10"/>
                      <a:pt x="50" y="11"/>
                    </a:cubicBezTo>
                    <a:cubicBezTo>
                      <a:pt x="49" y="11"/>
                      <a:pt x="48" y="12"/>
                      <a:pt x="46" y="13"/>
                    </a:cubicBezTo>
                    <a:cubicBezTo>
                      <a:pt x="45" y="14"/>
                      <a:pt x="43" y="14"/>
                      <a:pt x="42" y="14"/>
                    </a:cubicBezTo>
                    <a:cubicBezTo>
                      <a:pt x="41" y="15"/>
                      <a:pt x="38" y="18"/>
                      <a:pt x="38" y="18"/>
                    </a:cubicBezTo>
                    <a:cubicBezTo>
                      <a:pt x="31" y="19"/>
                      <a:pt x="29" y="15"/>
                      <a:pt x="25" y="13"/>
                    </a:cubicBezTo>
                    <a:cubicBezTo>
                      <a:pt x="21" y="10"/>
                      <a:pt x="16" y="8"/>
                      <a:pt x="11" y="6"/>
                    </a:cubicBezTo>
                    <a:cubicBezTo>
                      <a:pt x="7" y="4"/>
                      <a:pt x="1" y="4"/>
                      <a:pt x="0" y="0"/>
                    </a:cubicBezTo>
                    <a:close/>
                  </a:path>
                </a:pathLst>
              </a:custGeom>
              <a:grpFill/>
              <a:ln>
                <a:noFill/>
              </a:ln>
            </p:spPr>
            <p:txBody>
              <a:bodyPr anchor="ctr"/>
              <a:lstStyle/>
              <a:p>
                <a:pPr algn="ctr"/>
                <a:endParaRPr/>
              </a:p>
            </p:txBody>
          </p:sp>
          <p:sp>
            <p:nvSpPr>
              <p:cNvPr id="881" name="íṥľîdè">
                <a:extLst>
                  <a:ext uri="{FF2B5EF4-FFF2-40B4-BE49-F238E27FC236}">
                    <a16:creationId xmlns:a16="http://schemas.microsoft.com/office/drawing/2014/main" xmlns="" id="{E6BEC3A3-5A3D-4AEF-80CB-62BEEDA1A6A1}"/>
                  </a:ext>
                </a:extLst>
              </p:cNvPr>
              <p:cNvSpPr/>
              <p:nvPr/>
            </p:nvSpPr>
            <p:spPr bwMode="auto">
              <a:xfrm>
                <a:off x="6761163" y="3240088"/>
                <a:ext cx="171450" cy="215900"/>
              </a:xfrm>
              <a:custGeom>
                <a:avLst/>
                <a:gdLst>
                  <a:gd name="T0" fmla="*/ 7 w 32"/>
                  <a:gd name="T1" fmla="*/ 13 h 40"/>
                  <a:gd name="T2" fmla="*/ 7 w 32"/>
                  <a:gd name="T3" fmla="*/ 17 h 40"/>
                  <a:gd name="T4" fmla="*/ 7 w 32"/>
                  <a:gd name="T5" fmla="*/ 17 h 40"/>
                  <a:gd name="T6" fmla="*/ 11 w 32"/>
                  <a:gd name="T7" fmla="*/ 12 h 40"/>
                  <a:gd name="T8" fmla="*/ 20 w 32"/>
                  <a:gd name="T9" fmla="*/ 3 h 40"/>
                  <a:gd name="T10" fmla="*/ 30 w 32"/>
                  <a:gd name="T11" fmla="*/ 3 h 40"/>
                  <a:gd name="T12" fmla="*/ 25 w 32"/>
                  <a:gd name="T13" fmla="*/ 18 h 40"/>
                  <a:gd name="T14" fmla="*/ 25 w 32"/>
                  <a:gd name="T15" fmla="*/ 22 h 40"/>
                  <a:gd name="T16" fmla="*/ 23 w 32"/>
                  <a:gd name="T17" fmla="*/ 32 h 40"/>
                  <a:gd name="T18" fmla="*/ 20 w 32"/>
                  <a:gd name="T19" fmla="*/ 40 h 40"/>
                  <a:gd name="T20" fmla="*/ 18 w 32"/>
                  <a:gd name="T21" fmla="*/ 39 h 40"/>
                  <a:gd name="T22" fmla="*/ 15 w 32"/>
                  <a:gd name="T23" fmla="*/ 36 h 40"/>
                  <a:gd name="T24" fmla="*/ 12 w 32"/>
                  <a:gd name="T25" fmla="*/ 38 h 40"/>
                  <a:gd name="T26" fmla="*/ 11 w 32"/>
                  <a:gd name="T27" fmla="*/ 37 h 40"/>
                  <a:gd name="T28" fmla="*/ 12 w 32"/>
                  <a:gd name="T29" fmla="*/ 28 h 40"/>
                  <a:gd name="T30" fmla="*/ 12 w 32"/>
                  <a:gd name="T31" fmla="*/ 28 h 40"/>
                  <a:gd name="T32" fmla="*/ 9 w 32"/>
                  <a:gd name="T33" fmla="*/ 28 h 40"/>
                  <a:gd name="T34" fmla="*/ 8 w 32"/>
                  <a:gd name="T35" fmla="*/ 26 h 40"/>
                  <a:gd name="T36" fmla="*/ 12 w 32"/>
                  <a:gd name="T37" fmla="*/ 18 h 40"/>
                  <a:gd name="T38" fmla="*/ 12 w 32"/>
                  <a:gd name="T39" fmla="*/ 17 h 40"/>
                  <a:gd name="T40" fmla="*/ 14 w 32"/>
                  <a:gd name="T41" fmla="*/ 13 h 40"/>
                  <a:gd name="T42" fmla="*/ 13 w 32"/>
                  <a:gd name="T43" fmla="*/ 13 h 40"/>
                  <a:gd name="T44" fmla="*/ 7 w 32"/>
                  <a:gd name="T45" fmla="*/ 25 h 40"/>
                  <a:gd name="T46" fmla="*/ 7 w 32"/>
                  <a:gd name="T47" fmla="*/ 34 h 40"/>
                  <a:gd name="T48" fmla="*/ 4 w 32"/>
                  <a:gd name="T49" fmla="*/ 34 h 40"/>
                  <a:gd name="T50" fmla="*/ 1 w 32"/>
                  <a:gd name="T51" fmla="*/ 30 h 40"/>
                  <a:gd name="T52" fmla="*/ 3 w 32"/>
                  <a:gd name="T53" fmla="*/ 19 h 40"/>
                  <a:gd name="T54" fmla="*/ 7 w 32"/>
                  <a:gd name="T55" fmla="*/ 13 h 40"/>
                  <a:gd name="T56" fmla="*/ 23 w 32"/>
                  <a:gd name="T57" fmla="*/ 5 h 40"/>
                  <a:gd name="T58" fmla="*/ 20 w 32"/>
                  <a:gd name="T59" fmla="*/ 6 h 40"/>
                  <a:gd name="T60" fmla="*/ 15 w 32"/>
                  <a:gd name="T61" fmla="*/ 11 h 40"/>
                  <a:gd name="T62" fmla="*/ 15 w 32"/>
                  <a:gd name="T63" fmla="*/ 11 h 40"/>
                  <a:gd name="T64" fmla="*/ 17 w 32"/>
                  <a:gd name="T65" fmla="*/ 18 h 40"/>
                  <a:gd name="T66" fmla="*/ 21 w 32"/>
                  <a:gd name="T67" fmla="*/ 21 h 40"/>
                  <a:gd name="T68" fmla="*/ 23 w 32"/>
                  <a:gd name="T69" fmla="*/ 10 h 40"/>
                  <a:gd name="T70" fmla="*/ 23 w 32"/>
                  <a:gd name="T71" fmla="*/ 5 h 40"/>
                  <a:gd name="T72" fmla="*/ 23 w 32"/>
                  <a:gd name="T73" fmla="*/ 5 h 40"/>
                  <a:gd name="T74" fmla="*/ 20 w 32"/>
                  <a:gd name="T75" fmla="*/ 22 h 40"/>
                  <a:gd name="T76" fmla="*/ 17 w 32"/>
                  <a:gd name="T77" fmla="*/ 26 h 40"/>
                  <a:gd name="T78" fmla="*/ 16 w 32"/>
                  <a:gd name="T79" fmla="*/ 35 h 40"/>
                  <a:gd name="T80" fmla="*/ 19 w 32"/>
                  <a:gd name="T81" fmla="*/ 35 h 40"/>
                  <a:gd name="T82" fmla="*/ 19 w 32"/>
                  <a:gd name="T83" fmla="*/ 32 h 40"/>
                  <a:gd name="T84" fmla="*/ 20 w 32"/>
                  <a:gd name="T85"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 h="40">
                    <a:moveTo>
                      <a:pt x="7" y="13"/>
                    </a:moveTo>
                    <a:cubicBezTo>
                      <a:pt x="7" y="15"/>
                      <a:pt x="7" y="16"/>
                      <a:pt x="7" y="17"/>
                    </a:cubicBezTo>
                    <a:cubicBezTo>
                      <a:pt x="7" y="17"/>
                      <a:pt x="7" y="17"/>
                      <a:pt x="7" y="17"/>
                    </a:cubicBezTo>
                    <a:cubicBezTo>
                      <a:pt x="8" y="16"/>
                      <a:pt x="10" y="13"/>
                      <a:pt x="11" y="12"/>
                    </a:cubicBezTo>
                    <a:cubicBezTo>
                      <a:pt x="13" y="9"/>
                      <a:pt x="17" y="5"/>
                      <a:pt x="20" y="3"/>
                    </a:cubicBezTo>
                    <a:cubicBezTo>
                      <a:pt x="22" y="2"/>
                      <a:pt x="28" y="0"/>
                      <a:pt x="30" y="3"/>
                    </a:cubicBezTo>
                    <a:cubicBezTo>
                      <a:pt x="32" y="6"/>
                      <a:pt x="26" y="10"/>
                      <a:pt x="25" y="18"/>
                    </a:cubicBezTo>
                    <a:cubicBezTo>
                      <a:pt x="25" y="20"/>
                      <a:pt x="25" y="21"/>
                      <a:pt x="25" y="22"/>
                    </a:cubicBezTo>
                    <a:cubicBezTo>
                      <a:pt x="24" y="25"/>
                      <a:pt x="24" y="29"/>
                      <a:pt x="23" y="32"/>
                    </a:cubicBezTo>
                    <a:cubicBezTo>
                      <a:pt x="22" y="35"/>
                      <a:pt x="23" y="40"/>
                      <a:pt x="20" y="40"/>
                    </a:cubicBezTo>
                    <a:cubicBezTo>
                      <a:pt x="19" y="40"/>
                      <a:pt x="18" y="40"/>
                      <a:pt x="18" y="39"/>
                    </a:cubicBezTo>
                    <a:cubicBezTo>
                      <a:pt x="17" y="38"/>
                      <a:pt x="17" y="37"/>
                      <a:pt x="15" y="36"/>
                    </a:cubicBezTo>
                    <a:cubicBezTo>
                      <a:pt x="15" y="38"/>
                      <a:pt x="14" y="38"/>
                      <a:pt x="12" y="38"/>
                    </a:cubicBezTo>
                    <a:cubicBezTo>
                      <a:pt x="12" y="38"/>
                      <a:pt x="11" y="38"/>
                      <a:pt x="11" y="37"/>
                    </a:cubicBezTo>
                    <a:cubicBezTo>
                      <a:pt x="13" y="35"/>
                      <a:pt x="12" y="31"/>
                      <a:pt x="12" y="28"/>
                    </a:cubicBezTo>
                    <a:cubicBezTo>
                      <a:pt x="12" y="28"/>
                      <a:pt x="12" y="28"/>
                      <a:pt x="12" y="28"/>
                    </a:cubicBezTo>
                    <a:cubicBezTo>
                      <a:pt x="11" y="29"/>
                      <a:pt x="9" y="28"/>
                      <a:pt x="9" y="28"/>
                    </a:cubicBezTo>
                    <a:cubicBezTo>
                      <a:pt x="9" y="27"/>
                      <a:pt x="8" y="27"/>
                      <a:pt x="8" y="26"/>
                    </a:cubicBezTo>
                    <a:cubicBezTo>
                      <a:pt x="9" y="25"/>
                      <a:pt x="12" y="19"/>
                      <a:pt x="12" y="18"/>
                    </a:cubicBezTo>
                    <a:cubicBezTo>
                      <a:pt x="11" y="17"/>
                      <a:pt x="11" y="17"/>
                      <a:pt x="12" y="17"/>
                    </a:cubicBezTo>
                    <a:cubicBezTo>
                      <a:pt x="13" y="16"/>
                      <a:pt x="14" y="15"/>
                      <a:pt x="14" y="13"/>
                    </a:cubicBezTo>
                    <a:cubicBezTo>
                      <a:pt x="14" y="13"/>
                      <a:pt x="14" y="13"/>
                      <a:pt x="13" y="13"/>
                    </a:cubicBezTo>
                    <a:cubicBezTo>
                      <a:pt x="11" y="17"/>
                      <a:pt x="8" y="20"/>
                      <a:pt x="7" y="25"/>
                    </a:cubicBezTo>
                    <a:cubicBezTo>
                      <a:pt x="6" y="28"/>
                      <a:pt x="9" y="31"/>
                      <a:pt x="7" y="34"/>
                    </a:cubicBezTo>
                    <a:cubicBezTo>
                      <a:pt x="6" y="34"/>
                      <a:pt x="5" y="34"/>
                      <a:pt x="4" y="34"/>
                    </a:cubicBezTo>
                    <a:cubicBezTo>
                      <a:pt x="3" y="33"/>
                      <a:pt x="2" y="32"/>
                      <a:pt x="1" y="30"/>
                    </a:cubicBezTo>
                    <a:cubicBezTo>
                      <a:pt x="0" y="27"/>
                      <a:pt x="3" y="22"/>
                      <a:pt x="3" y="19"/>
                    </a:cubicBezTo>
                    <a:cubicBezTo>
                      <a:pt x="4" y="17"/>
                      <a:pt x="4" y="14"/>
                      <a:pt x="7" y="13"/>
                    </a:cubicBezTo>
                    <a:close/>
                    <a:moveTo>
                      <a:pt x="23" y="5"/>
                    </a:moveTo>
                    <a:cubicBezTo>
                      <a:pt x="22" y="5"/>
                      <a:pt x="21" y="6"/>
                      <a:pt x="20" y="6"/>
                    </a:cubicBezTo>
                    <a:cubicBezTo>
                      <a:pt x="19" y="7"/>
                      <a:pt x="17" y="9"/>
                      <a:pt x="15" y="11"/>
                    </a:cubicBezTo>
                    <a:cubicBezTo>
                      <a:pt x="15" y="11"/>
                      <a:pt x="15" y="11"/>
                      <a:pt x="15" y="11"/>
                    </a:cubicBezTo>
                    <a:cubicBezTo>
                      <a:pt x="17" y="12"/>
                      <a:pt x="17" y="16"/>
                      <a:pt x="17" y="18"/>
                    </a:cubicBezTo>
                    <a:cubicBezTo>
                      <a:pt x="20" y="18"/>
                      <a:pt x="20" y="19"/>
                      <a:pt x="21" y="21"/>
                    </a:cubicBezTo>
                    <a:cubicBezTo>
                      <a:pt x="21" y="17"/>
                      <a:pt x="23" y="14"/>
                      <a:pt x="23" y="10"/>
                    </a:cubicBezTo>
                    <a:cubicBezTo>
                      <a:pt x="24" y="9"/>
                      <a:pt x="24" y="6"/>
                      <a:pt x="23" y="5"/>
                    </a:cubicBezTo>
                    <a:cubicBezTo>
                      <a:pt x="23" y="5"/>
                      <a:pt x="23" y="5"/>
                      <a:pt x="23" y="5"/>
                    </a:cubicBezTo>
                    <a:close/>
                    <a:moveTo>
                      <a:pt x="20" y="22"/>
                    </a:moveTo>
                    <a:cubicBezTo>
                      <a:pt x="19" y="24"/>
                      <a:pt x="18" y="25"/>
                      <a:pt x="17" y="26"/>
                    </a:cubicBezTo>
                    <a:cubicBezTo>
                      <a:pt x="16" y="29"/>
                      <a:pt x="16" y="32"/>
                      <a:pt x="16" y="35"/>
                    </a:cubicBezTo>
                    <a:cubicBezTo>
                      <a:pt x="17" y="35"/>
                      <a:pt x="18" y="36"/>
                      <a:pt x="19" y="35"/>
                    </a:cubicBezTo>
                    <a:cubicBezTo>
                      <a:pt x="19" y="35"/>
                      <a:pt x="19" y="34"/>
                      <a:pt x="19" y="32"/>
                    </a:cubicBezTo>
                    <a:cubicBezTo>
                      <a:pt x="20" y="31"/>
                      <a:pt x="21" y="23"/>
                      <a:pt x="20" y="22"/>
                    </a:cubicBezTo>
                    <a:close/>
                  </a:path>
                </a:pathLst>
              </a:custGeom>
              <a:grpFill/>
              <a:ln>
                <a:noFill/>
              </a:ln>
            </p:spPr>
            <p:txBody>
              <a:bodyPr anchor="ctr"/>
              <a:lstStyle/>
              <a:p>
                <a:pPr algn="ctr"/>
                <a:endParaRPr/>
              </a:p>
            </p:txBody>
          </p:sp>
          <p:sp>
            <p:nvSpPr>
              <p:cNvPr id="882" name="ïṣlïḋé">
                <a:extLst>
                  <a:ext uri="{FF2B5EF4-FFF2-40B4-BE49-F238E27FC236}">
                    <a16:creationId xmlns:a16="http://schemas.microsoft.com/office/drawing/2014/main" xmlns="" id="{F84A6977-5B68-4F02-B883-D60EF5B64888}"/>
                  </a:ext>
                </a:extLst>
              </p:cNvPr>
              <p:cNvSpPr/>
              <p:nvPr/>
            </p:nvSpPr>
            <p:spPr bwMode="auto">
              <a:xfrm>
                <a:off x="7505700" y="3190875"/>
                <a:ext cx="41275" cy="71438"/>
              </a:xfrm>
              <a:custGeom>
                <a:avLst/>
                <a:gdLst>
                  <a:gd name="T0" fmla="*/ 0 w 8"/>
                  <a:gd name="T1" fmla="*/ 0 h 13"/>
                  <a:gd name="T2" fmla="*/ 1 w 8"/>
                  <a:gd name="T3" fmla="*/ 0 h 13"/>
                  <a:gd name="T4" fmla="*/ 7 w 8"/>
                  <a:gd name="T5" fmla="*/ 6 h 13"/>
                  <a:gd name="T6" fmla="*/ 7 w 8"/>
                  <a:gd name="T7" fmla="*/ 11 h 13"/>
                  <a:gd name="T8" fmla="*/ 5 w 8"/>
                  <a:gd name="T9" fmla="*/ 12 h 13"/>
                  <a:gd name="T10" fmla="*/ 3 w 8"/>
                  <a:gd name="T11" fmla="*/ 12 h 13"/>
                  <a:gd name="T12" fmla="*/ 0 w 8"/>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8" h="13">
                    <a:moveTo>
                      <a:pt x="0" y="0"/>
                    </a:moveTo>
                    <a:cubicBezTo>
                      <a:pt x="0" y="0"/>
                      <a:pt x="1" y="0"/>
                      <a:pt x="1" y="0"/>
                    </a:cubicBezTo>
                    <a:cubicBezTo>
                      <a:pt x="2" y="2"/>
                      <a:pt x="6" y="4"/>
                      <a:pt x="7" y="6"/>
                    </a:cubicBezTo>
                    <a:cubicBezTo>
                      <a:pt x="7" y="8"/>
                      <a:pt x="8" y="10"/>
                      <a:pt x="7" y="11"/>
                    </a:cubicBezTo>
                    <a:cubicBezTo>
                      <a:pt x="7" y="12"/>
                      <a:pt x="6" y="12"/>
                      <a:pt x="5" y="12"/>
                    </a:cubicBezTo>
                    <a:cubicBezTo>
                      <a:pt x="5" y="13"/>
                      <a:pt x="4" y="13"/>
                      <a:pt x="3" y="12"/>
                    </a:cubicBezTo>
                    <a:cubicBezTo>
                      <a:pt x="2" y="9"/>
                      <a:pt x="0" y="4"/>
                      <a:pt x="0" y="0"/>
                    </a:cubicBezTo>
                    <a:close/>
                  </a:path>
                </a:pathLst>
              </a:custGeom>
              <a:grpFill/>
              <a:ln>
                <a:noFill/>
              </a:ln>
            </p:spPr>
            <p:txBody>
              <a:bodyPr anchor="ctr"/>
              <a:lstStyle/>
              <a:p>
                <a:pPr algn="ctr"/>
                <a:endParaRPr/>
              </a:p>
            </p:txBody>
          </p:sp>
          <p:sp>
            <p:nvSpPr>
              <p:cNvPr id="883" name="ïṡḷíḋê">
                <a:extLst>
                  <a:ext uri="{FF2B5EF4-FFF2-40B4-BE49-F238E27FC236}">
                    <a16:creationId xmlns:a16="http://schemas.microsoft.com/office/drawing/2014/main" xmlns="" id="{6A0A7827-76AF-4741-92FA-F21B7DE071F8}"/>
                  </a:ext>
                </a:extLst>
              </p:cNvPr>
              <p:cNvSpPr/>
              <p:nvPr/>
            </p:nvSpPr>
            <p:spPr bwMode="auto">
              <a:xfrm>
                <a:off x="7569200" y="3325813"/>
                <a:ext cx="85725" cy="38100"/>
              </a:xfrm>
              <a:custGeom>
                <a:avLst/>
                <a:gdLst>
                  <a:gd name="T0" fmla="*/ 0 w 16"/>
                  <a:gd name="T1" fmla="*/ 3 h 7"/>
                  <a:gd name="T2" fmla="*/ 9 w 16"/>
                  <a:gd name="T3" fmla="*/ 2 h 7"/>
                  <a:gd name="T4" fmla="*/ 12 w 16"/>
                  <a:gd name="T5" fmla="*/ 0 h 7"/>
                  <a:gd name="T6" fmla="*/ 16 w 16"/>
                  <a:gd name="T7" fmla="*/ 0 h 7"/>
                  <a:gd name="T8" fmla="*/ 16 w 16"/>
                  <a:gd name="T9" fmla="*/ 2 h 7"/>
                  <a:gd name="T10" fmla="*/ 15 w 16"/>
                  <a:gd name="T11" fmla="*/ 4 h 7"/>
                  <a:gd name="T12" fmla="*/ 11 w 16"/>
                  <a:gd name="T13" fmla="*/ 7 h 7"/>
                  <a:gd name="T14" fmla="*/ 7 w 16"/>
                  <a:gd name="T15" fmla="*/ 7 h 7"/>
                  <a:gd name="T16" fmla="*/ 7 w 16"/>
                  <a:gd name="T17" fmla="*/ 6 h 7"/>
                  <a:gd name="T18" fmla="*/ 9 w 16"/>
                  <a:gd name="T19" fmla="*/ 5 h 7"/>
                  <a:gd name="T20" fmla="*/ 9 w 16"/>
                  <a:gd name="T21" fmla="*/ 5 h 7"/>
                  <a:gd name="T22" fmla="*/ 8 w 16"/>
                  <a:gd name="T23" fmla="*/ 5 h 7"/>
                  <a:gd name="T24" fmla="*/ 0 w 16"/>
                  <a:gd name="T2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7">
                    <a:moveTo>
                      <a:pt x="0" y="3"/>
                    </a:moveTo>
                    <a:cubicBezTo>
                      <a:pt x="3" y="3"/>
                      <a:pt x="6" y="3"/>
                      <a:pt x="9" y="2"/>
                    </a:cubicBezTo>
                    <a:cubicBezTo>
                      <a:pt x="10" y="1"/>
                      <a:pt x="11" y="0"/>
                      <a:pt x="12" y="0"/>
                    </a:cubicBezTo>
                    <a:cubicBezTo>
                      <a:pt x="13" y="0"/>
                      <a:pt x="14" y="0"/>
                      <a:pt x="16" y="0"/>
                    </a:cubicBezTo>
                    <a:cubicBezTo>
                      <a:pt x="16" y="0"/>
                      <a:pt x="16" y="1"/>
                      <a:pt x="16" y="2"/>
                    </a:cubicBezTo>
                    <a:cubicBezTo>
                      <a:pt x="15" y="2"/>
                      <a:pt x="15" y="3"/>
                      <a:pt x="15" y="4"/>
                    </a:cubicBezTo>
                    <a:cubicBezTo>
                      <a:pt x="14" y="5"/>
                      <a:pt x="12" y="6"/>
                      <a:pt x="11" y="7"/>
                    </a:cubicBezTo>
                    <a:cubicBezTo>
                      <a:pt x="10" y="7"/>
                      <a:pt x="8" y="7"/>
                      <a:pt x="7" y="7"/>
                    </a:cubicBezTo>
                    <a:cubicBezTo>
                      <a:pt x="7" y="7"/>
                      <a:pt x="7" y="6"/>
                      <a:pt x="7" y="6"/>
                    </a:cubicBezTo>
                    <a:cubicBezTo>
                      <a:pt x="8" y="6"/>
                      <a:pt x="8" y="5"/>
                      <a:pt x="9" y="5"/>
                    </a:cubicBezTo>
                    <a:cubicBezTo>
                      <a:pt x="9" y="5"/>
                      <a:pt x="9" y="5"/>
                      <a:pt x="9" y="5"/>
                    </a:cubicBezTo>
                    <a:cubicBezTo>
                      <a:pt x="9" y="5"/>
                      <a:pt x="8" y="5"/>
                      <a:pt x="8" y="5"/>
                    </a:cubicBezTo>
                    <a:cubicBezTo>
                      <a:pt x="6" y="7"/>
                      <a:pt x="0" y="6"/>
                      <a:pt x="0" y="3"/>
                    </a:cubicBezTo>
                    <a:close/>
                  </a:path>
                </a:pathLst>
              </a:custGeom>
              <a:grpFill/>
              <a:ln>
                <a:noFill/>
              </a:ln>
            </p:spPr>
            <p:txBody>
              <a:bodyPr anchor="ctr"/>
              <a:lstStyle/>
              <a:p>
                <a:pPr algn="ctr"/>
                <a:endParaRPr/>
              </a:p>
            </p:txBody>
          </p:sp>
          <p:sp>
            <p:nvSpPr>
              <p:cNvPr id="884" name="íSľídê">
                <a:extLst>
                  <a:ext uri="{FF2B5EF4-FFF2-40B4-BE49-F238E27FC236}">
                    <a16:creationId xmlns:a16="http://schemas.microsoft.com/office/drawing/2014/main" xmlns="" id="{10856B29-F206-48DE-8623-47525AB82788}"/>
                  </a:ext>
                </a:extLst>
              </p:cNvPr>
              <p:cNvSpPr/>
              <p:nvPr/>
            </p:nvSpPr>
            <p:spPr bwMode="auto">
              <a:xfrm>
                <a:off x="7510463" y="3352800"/>
                <a:ext cx="207963" cy="184150"/>
              </a:xfrm>
              <a:custGeom>
                <a:avLst/>
                <a:gdLst>
                  <a:gd name="T0" fmla="*/ 25 w 39"/>
                  <a:gd name="T1" fmla="*/ 7 h 34"/>
                  <a:gd name="T2" fmla="*/ 25 w 39"/>
                  <a:gd name="T3" fmla="*/ 7 h 34"/>
                  <a:gd name="T4" fmla="*/ 27 w 39"/>
                  <a:gd name="T5" fmla="*/ 6 h 34"/>
                  <a:gd name="T6" fmla="*/ 27 w 39"/>
                  <a:gd name="T7" fmla="*/ 5 h 34"/>
                  <a:gd name="T8" fmla="*/ 24 w 39"/>
                  <a:gd name="T9" fmla="*/ 6 h 34"/>
                  <a:gd name="T10" fmla="*/ 24 w 39"/>
                  <a:gd name="T11" fmla="*/ 7 h 34"/>
                  <a:gd name="T12" fmla="*/ 25 w 39"/>
                  <a:gd name="T13" fmla="*/ 13 h 34"/>
                  <a:gd name="T14" fmla="*/ 26 w 39"/>
                  <a:gd name="T15" fmla="*/ 25 h 34"/>
                  <a:gd name="T16" fmla="*/ 25 w 39"/>
                  <a:gd name="T17" fmla="*/ 32 h 34"/>
                  <a:gd name="T18" fmla="*/ 24 w 39"/>
                  <a:gd name="T19" fmla="*/ 33 h 34"/>
                  <a:gd name="T20" fmla="*/ 21 w 39"/>
                  <a:gd name="T21" fmla="*/ 33 h 34"/>
                  <a:gd name="T22" fmla="*/ 17 w 39"/>
                  <a:gd name="T23" fmla="*/ 31 h 34"/>
                  <a:gd name="T24" fmla="*/ 5 w 39"/>
                  <a:gd name="T25" fmla="*/ 24 h 34"/>
                  <a:gd name="T26" fmla="*/ 0 w 39"/>
                  <a:gd name="T27" fmla="*/ 21 h 34"/>
                  <a:gd name="T28" fmla="*/ 8 w 39"/>
                  <a:gd name="T29" fmla="*/ 23 h 34"/>
                  <a:gd name="T30" fmla="*/ 15 w 39"/>
                  <a:gd name="T31" fmla="*/ 24 h 34"/>
                  <a:gd name="T32" fmla="*/ 19 w 39"/>
                  <a:gd name="T33" fmla="*/ 25 h 34"/>
                  <a:gd name="T34" fmla="*/ 20 w 39"/>
                  <a:gd name="T35" fmla="*/ 18 h 34"/>
                  <a:gd name="T36" fmla="*/ 21 w 39"/>
                  <a:gd name="T37" fmla="*/ 7 h 34"/>
                  <a:gd name="T38" fmla="*/ 21 w 39"/>
                  <a:gd name="T39" fmla="*/ 7 h 34"/>
                  <a:gd name="T40" fmla="*/ 17 w 39"/>
                  <a:gd name="T41" fmla="*/ 9 h 34"/>
                  <a:gd name="T42" fmla="*/ 5 w 39"/>
                  <a:gd name="T43" fmla="*/ 13 h 34"/>
                  <a:gd name="T44" fmla="*/ 3 w 39"/>
                  <a:gd name="T45" fmla="*/ 9 h 34"/>
                  <a:gd name="T46" fmla="*/ 7 w 39"/>
                  <a:gd name="T47" fmla="*/ 10 h 34"/>
                  <a:gd name="T48" fmla="*/ 11 w 39"/>
                  <a:gd name="T49" fmla="*/ 8 h 34"/>
                  <a:gd name="T50" fmla="*/ 19 w 39"/>
                  <a:gd name="T51" fmla="*/ 4 h 34"/>
                  <a:gd name="T52" fmla="*/ 29 w 39"/>
                  <a:gd name="T53" fmla="*/ 2 h 34"/>
                  <a:gd name="T54" fmla="*/ 33 w 39"/>
                  <a:gd name="T55" fmla="*/ 0 h 34"/>
                  <a:gd name="T56" fmla="*/ 37 w 39"/>
                  <a:gd name="T57" fmla="*/ 1 h 34"/>
                  <a:gd name="T58" fmla="*/ 39 w 39"/>
                  <a:gd name="T59" fmla="*/ 3 h 34"/>
                  <a:gd name="T60" fmla="*/ 39 w 39"/>
                  <a:gd name="T61" fmla="*/ 5 h 34"/>
                  <a:gd name="T62" fmla="*/ 25 w 39"/>
                  <a:gd name="T63"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 h="34">
                    <a:moveTo>
                      <a:pt x="25" y="7"/>
                    </a:moveTo>
                    <a:cubicBezTo>
                      <a:pt x="25" y="7"/>
                      <a:pt x="25" y="7"/>
                      <a:pt x="25" y="7"/>
                    </a:cubicBezTo>
                    <a:cubicBezTo>
                      <a:pt x="26" y="6"/>
                      <a:pt x="27" y="6"/>
                      <a:pt x="27" y="6"/>
                    </a:cubicBezTo>
                    <a:cubicBezTo>
                      <a:pt x="27" y="6"/>
                      <a:pt x="27" y="5"/>
                      <a:pt x="27" y="5"/>
                    </a:cubicBezTo>
                    <a:cubicBezTo>
                      <a:pt x="26" y="5"/>
                      <a:pt x="25" y="6"/>
                      <a:pt x="24" y="6"/>
                    </a:cubicBezTo>
                    <a:cubicBezTo>
                      <a:pt x="24" y="6"/>
                      <a:pt x="24" y="6"/>
                      <a:pt x="24" y="7"/>
                    </a:cubicBezTo>
                    <a:cubicBezTo>
                      <a:pt x="26" y="8"/>
                      <a:pt x="25" y="10"/>
                      <a:pt x="25" y="13"/>
                    </a:cubicBezTo>
                    <a:cubicBezTo>
                      <a:pt x="26" y="17"/>
                      <a:pt x="26" y="21"/>
                      <a:pt x="26" y="25"/>
                    </a:cubicBezTo>
                    <a:cubicBezTo>
                      <a:pt x="26" y="26"/>
                      <a:pt x="26" y="31"/>
                      <a:pt x="25" y="32"/>
                    </a:cubicBezTo>
                    <a:cubicBezTo>
                      <a:pt x="25" y="32"/>
                      <a:pt x="25" y="33"/>
                      <a:pt x="24" y="33"/>
                    </a:cubicBezTo>
                    <a:cubicBezTo>
                      <a:pt x="23" y="34"/>
                      <a:pt x="22" y="33"/>
                      <a:pt x="21" y="33"/>
                    </a:cubicBezTo>
                    <a:cubicBezTo>
                      <a:pt x="20" y="32"/>
                      <a:pt x="18" y="32"/>
                      <a:pt x="17" y="31"/>
                    </a:cubicBezTo>
                    <a:cubicBezTo>
                      <a:pt x="13" y="29"/>
                      <a:pt x="8" y="26"/>
                      <a:pt x="5" y="24"/>
                    </a:cubicBezTo>
                    <a:cubicBezTo>
                      <a:pt x="3" y="23"/>
                      <a:pt x="0" y="23"/>
                      <a:pt x="0" y="21"/>
                    </a:cubicBezTo>
                    <a:cubicBezTo>
                      <a:pt x="3" y="21"/>
                      <a:pt x="5" y="23"/>
                      <a:pt x="8" y="23"/>
                    </a:cubicBezTo>
                    <a:cubicBezTo>
                      <a:pt x="10" y="24"/>
                      <a:pt x="12" y="24"/>
                      <a:pt x="15" y="24"/>
                    </a:cubicBezTo>
                    <a:cubicBezTo>
                      <a:pt x="16" y="24"/>
                      <a:pt x="19" y="25"/>
                      <a:pt x="19" y="25"/>
                    </a:cubicBezTo>
                    <a:cubicBezTo>
                      <a:pt x="21" y="23"/>
                      <a:pt x="20" y="21"/>
                      <a:pt x="20" y="18"/>
                    </a:cubicBezTo>
                    <a:cubicBezTo>
                      <a:pt x="21" y="16"/>
                      <a:pt x="22" y="9"/>
                      <a:pt x="21" y="7"/>
                    </a:cubicBezTo>
                    <a:cubicBezTo>
                      <a:pt x="21" y="7"/>
                      <a:pt x="21" y="7"/>
                      <a:pt x="21" y="7"/>
                    </a:cubicBezTo>
                    <a:cubicBezTo>
                      <a:pt x="20" y="8"/>
                      <a:pt x="18" y="9"/>
                      <a:pt x="17" y="9"/>
                    </a:cubicBezTo>
                    <a:cubicBezTo>
                      <a:pt x="14" y="11"/>
                      <a:pt x="10" y="14"/>
                      <a:pt x="5" y="13"/>
                    </a:cubicBezTo>
                    <a:cubicBezTo>
                      <a:pt x="4" y="12"/>
                      <a:pt x="3" y="11"/>
                      <a:pt x="3" y="9"/>
                    </a:cubicBezTo>
                    <a:cubicBezTo>
                      <a:pt x="4" y="9"/>
                      <a:pt x="5" y="10"/>
                      <a:pt x="7" y="10"/>
                    </a:cubicBezTo>
                    <a:cubicBezTo>
                      <a:pt x="8" y="9"/>
                      <a:pt x="10" y="8"/>
                      <a:pt x="11" y="8"/>
                    </a:cubicBezTo>
                    <a:cubicBezTo>
                      <a:pt x="14" y="6"/>
                      <a:pt x="17" y="5"/>
                      <a:pt x="19" y="4"/>
                    </a:cubicBezTo>
                    <a:cubicBezTo>
                      <a:pt x="22" y="3"/>
                      <a:pt x="25" y="3"/>
                      <a:pt x="29" y="2"/>
                    </a:cubicBezTo>
                    <a:cubicBezTo>
                      <a:pt x="30" y="1"/>
                      <a:pt x="31" y="0"/>
                      <a:pt x="33" y="0"/>
                    </a:cubicBezTo>
                    <a:cubicBezTo>
                      <a:pt x="34" y="0"/>
                      <a:pt x="36" y="1"/>
                      <a:pt x="37" y="1"/>
                    </a:cubicBezTo>
                    <a:cubicBezTo>
                      <a:pt x="38" y="2"/>
                      <a:pt x="38" y="2"/>
                      <a:pt x="39" y="3"/>
                    </a:cubicBezTo>
                    <a:cubicBezTo>
                      <a:pt x="39" y="4"/>
                      <a:pt x="39" y="4"/>
                      <a:pt x="39" y="5"/>
                    </a:cubicBezTo>
                    <a:cubicBezTo>
                      <a:pt x="36" y="7"/>
                      <a:pt x="30" y="8"/>
                      <a:pt x="25" y="7"/>
                    </a:cubicBezTo>
                    <a:close/>
                  </a:path>
                </a:pathLst>
              </a:custGeom>
              <a:grpFill/>
              <a:ln>
                <a:noFill/>
              </a:ln>
            </p:spPr>
            <p:txBody>
              <a:bodyPr anchor="ctr"/>
              <a:lstStyle/>
              <a:p>
                <a:pPr algn="ctr"/>
                <a:endParaRPr/>
              </a:p>
            </p:txBody>
          </p:sp>
          <p:sp>
            <p:nvSpPr>
              <p:cNvPr id="885" name="íşlïďe">
                <a:extLst>
                  <a:ext uri="{FF2B5EF4-FFF2-40B4-BE49-F238E27FC236}">
                    <a16:creationId xmlns:a16="http://schemas.microsoft.com/office/drawing/2014/main" xmlns="" id="{3A6E508E-6292-4E25-9070-E40F5215C448}"/>
                  </a:ext>
                </a:extLst>
              </p:cNvPr>
              <p:cNvSpPr/>
              <p:nvPr/>
            </p:nvSpPr>
            <p:spPr bwMode="auto">
              <a:xfrm>
                <a:off x="7472363" y="3055938"/>
                <a:ext cx="315913" cy="334963"/>
              </a:xfrm>
              <a:custGeom>
                <a:avLst/>
                <a:gdLst>
                  <a:gd name="T0" fmla="*/ 41 w 59"/>
                  <a:gd name="T1" fmla="*/ 7 h 62"/>
                  <a:gd name="T2" fmla="*/ 31 w 59"/>
                  <a:gd name="T3" fmla="*/ 15 h 62"/>
                  <a:gd name="T4" fmla="*/ 29 w 59"/>
                  <a:gd name="T5" fmla="*/ 18 h 62"/>
                  <a:gd name="T6" fmla="*/ 48 w 59"/>
                  <a:gd name="T7" fmla="*/ 10 h 62"/>
                  <a:gd name="T8" fmla="*/ 57 w 59"/>
                  <a:gd name="T9" fmla="*/ 10 h 62"/>
                  <a:gd name="T10" fmla="*/ 43 w 59"/>
                  <a:gd name="T11" fmla="*/ 30 h 62"/>
                  <a:gd name="T12" fmla="*/ 39 w 59"/>
                  <a:gd name="T13" fmla="*/ 37 h 62"/>
                  <a:gd name="T14" fmla="*/ 51 w 59"/>
                  <a:gd name="T15" fmla="*/ 34 h 62"/>
                  <a:gd name="T16" fmla="*/ 52 w 59"/>
                  <a:gd name="T17" fmla="*/ 41 h 62"/>
                  <a:gd name="T18" fmla="*/ 38 w 59"/>
                  <a:gd name="T19" fmla="*/ 46 h 62"/>
                  <a:gd name="T20" fmla="*/ 26 w 59"/>
                  <a:gd name="T21" fmla="*/ 48 h 62"/>
                  <a:gd name="T22" fmla="*/ 45 w 59"/>
                  <a:gd name="T23" fmla="*/ 40 h 62"/>
                  <a:gd name="T24" fmla="*/ 50 w 59"/>
                  <a:gd name="T25" fmla="*/ 36 h 62"/>
                  <a:gd name="T26" fmla="*/ 39 w 59"/>
                  <a:gd name="T27" fmla="*/ 39 h 62"/>
                  <a:gd name="T28" fmla="*/ 33 w 59"/>
                  <a:gd name="T29" fmla="*/ 42 h 62"/>
                  <a:gd name="T30" fmla="*/ 26 w 59"/>
                  <a:gd name="T31" fmla="*/ 43 h 62"/>
                  <a:gd name="T32" fmla="*/ 2 w 59"/>
                  <a:gd name="T33" fmla="*/ 62 h 62"/>
                  <a:gd name="T34" fmla="*/ 1 w 59"/>
                  <a:gd name="T35" fmla="*/ 56 h 62"/>
                  <a:gd name="T36" fmla="*/ 9 w 59"/>
                  <a:gd name="T37" fmla="*/ 45 h 62"/>
                  <a:gd name="T38" fmla="*/ 3 w 59"/>
                  <a:gd name="T39" fmla="*/ 57 h 62"/>
                  <a:gd name="T40" fmla="*/ 7 w 59"/>
                  <a:gd name="T41" fmla="*/ 54 h 62"/>
                  <a:gd name="T42" fmla="*/ 20 w 59"/>
                  <a:gd name="T43" fmla="*/ 44 h 62"/>
                  <a:gd name="T44" fmla="*/ 28 w 59"/>
                  <a:gd name="T45" fmla="*/ 40 h 62"/>
                  <a:gd name="T46" fmla="*/ 23 w 59"/>
                  <a:gd name="T47" fmla="*/ 34 h 62"/>
                  <a:gd name="T48" fmla="*/ 15 w 59"/>
                  <a:gd name="T49" fmla="*/ 40 h 62"/>
                  <a:gd name="T50" fmla="*/ 20 w 59"/>
                  <a:gd name="T51" fmla="*/ 31 h 62"/>
                  <a:gd name="T52" fmla="*/ 15 w 59"/>
                  <a:gd name="T53" fmla="*/ 30 h 62"/>
                  <a:gd name="T54" fmla="*/ 13 w 59"/>
                  <a:gd name="T55" fmla="*/ 18 h 62"/>
                  <a:gd name="T56" fmla="*/ 12 w 59"/>
                  <a:gd name="T57" fmla="*/ 14 h 62"/>
                  <a:gd name="T58" fmla="*/ 18 w 59"/>
                  <a:gd name="T59" fmla="*/ 22 h 62"/>
                  <a:gd name="T60" fmla="*/ 21 w 59"/>
                  <a:gd name="T61" fmla="*/ 29 h 62"/>
                  <a:gd name="T62" fmla="*/ 23 w 59"/>
                  <a:gd name="T63" fmla="*/ 16 h 62"/>
                  <a:gd name="T64" fmla="*/ 35 w 59"/>
                  <a:gd name="T65" fmla="*/ 3 h 62"/>
                  <a:gd name="T66" fmla="*/ 52 w 59"/>
                  <a:gd name="T67" fmla="*/ 11 h 62"/>
                  <a:gd name="T68" fmla="*/ 35 w 59"/>
                  <a:gd name="T69" fmla="*/ 17 h 62"/>
                  <a:gd name="T70" fmla="*/ 40 w 59"/>
                  <a:gd name="T71" fmla="*/ 28 h 62"/>
                  <a:gd name="T72" fmla="*/ 40 w 59"/>
                  <a:gd name="T73" fmla="*/ 28 h 62"/>
                  <a:gd name="T74" fmla="*/ 49 w 59"/>
                  <a:gd name="T75" fmla="*/ 17 h 62"/>
                  <a:gd name="T76" fmla="*/ 39 w 59"/>
                  <a:gd name="T77" fmla="*/ 29 h 62"/>
                  <a:gd name="T78" fmla="*/ 30 w 59"/>
                  <a:gd name="T79" fmla="*/ 32 h 62"/>
                  <a:gd name="T80" fmla="*/ 32 w 59"/>
                  <a:gd name="T81" fmla="*/ 38 h 62"/>
                  <a:gd name="T82" fmla="*/ 39 w 59"/>
                  <a:gd name="T83" fmla="*/ 29 h 62"/>
                  <a:gd name="T84" fmla="*/ 29 w 59"/>
                  <a:gd name="T85" fmla="*/ 28 h 62"/>
                  <a:gd name="T86" fmla="*/ 30 w 59"/>
                  <a:gd name="T87" fmla="*/ 30 h 62"/>
                  <a:gd name="T88" fmla="*/ 35 w 59"/>
                  <a:gd name="T89" fmla="*/ 20 h 62"/>
                  <a:gd name="T90" fmla="*/ 31 w 59"/>
                  <a:gd name="T91" fmla="*/ 19 h 62"/>
                  <a:gd name="T92" fmla="*/ 31 w 59"/>
                  <a:gd name="T93" fmla="*/ 24 h 62"/>
                  <a:gd name="T94" fmla="*/ 28 w 59"/>
                  <a:gd name="T95" fmla="*/ 31 h 62"/>
                  <a:gd name="T96" fmla="*/ 28 w 59"/>
                  <a:gd name="T97"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 h="62">
                    <a:moveTo>
                      <a:pt x="33" y="0"/>
                    </a:moveTo>
                    <a:cubicBezTo>
                      <a:pt x="37" y="0"/>
                      <a:pt x="41" y="3"/>
                      <a:pt x="41" y="7"/>
                    </a:cubicBezTo>
                    <a:cubicBezTo>
                      <a:pt x="40" y="8"/>
                      <a:pt x="39" y="9"/>
                      <a:pt x="38" y="10"/>
                    </a:cubicBezTo>
                    <a:cubicBezTo>
                      <a:pt x="36" y="12"/>
                      <a:pt x="34" y="13"/>
                      <a:pt x="31" y="15"/>
                    </a:cubicBezTo>
                    <a:cubicBezTo>
                      <a:pt x="30" y="15"/>
                      <a:pt x="28" y="16"/>
                      <a:pt x="28" y="17"/>
                    </a:cubicBezTo>
                    <a:cubicBezTo>
                      <a:pt x="28" y="17"/>
                      <a:pt x="29" y="18"/>
                      <a:pt x="29" y="18"/>
                    </a:cubicBezTo>
                    <a:cubicBezTo>
                      <a:pt x="31" y="17"/>
                      <a:pt x="32" y="16"/>
                      <a:pt x="34" y="15"/>
                    </a:cubicBezTo>
                    <a:cubicBezTo>
                      <a:pt x="39" y="13"/>
                      <a:pt x="43" y="11"/>
                      <a:pt x="48" y="10"/>
                    </a:cubicBezTo>
                    <a:cubicBezTo>
                      <a:pt x="51" y="9"/>
                      <a:pt x="54" y="8"/>
                      <a:pt x="57" y="9"/>
                    </a:cubicBezTo>
                    <a:cubicBezTo>
                      <a:pt x="57" y="9"/>
                      <a:pt x="57" y="10"/>
                      <a:pt x="57" y="10"/>
                    </a:cubicBezTo>
                    <a:cubicBezTo>
                      <a:pt x="57" y="14"/>
                      <a:pt x="53" y="16"/>
                      <a:pt x="51" y="19"/>
                    </a:cubicBezTo>
                    <a:cubicBezTo>
                      <a:pt x="48" y="22"/>
                      <a:pt x="46" y="26"/>
                      <a:pt x="43" y="30"/>
                    </a:cubicBezTo>
                    <a:cubicBezTo>
                      <a:pt x="43" y="31"/>
                      <a:pt x="43" y="31"/>
                      <a:pt x="42" y="32"/>
                    </a:cubicBezTo>
                    <a:cubicBezTo>
                      <a:pt x="41" y="33"/>
                      <a:pt x="40" y="35"/>
                      <a:pt x="39" y="37"/>
                    </a:cubicBezTo>
                    <a:cubicBezTo>
                      <a:pt x="40" y="37"/>
                      <a:pt x="40" y="37"/>
                      <a:pt x="40" y="37"/>
                    </a:cubicBezTo>
                    <a:cubicBezTo>
                      <a:pt x="42" y="35"/>
                      <a:pt x="49" y="34"/>
                      <a:pt x="51" y="34"/>
                    </a:cubicBezTo>
                    <a:cubicBezTo>
                      <a:pt x="53" y="33"/>
                      <a:pt x="56" y="34"/>
                      <a:pt x="56" y="35"/>
                    </a:cubicBezTo>
                    <a:cubicBezTo>
                      <a:pt x="59" y="37"/>
                      <a:pt x="54" y="40"/>
                      <a:pt x="52" y="41"/>
                    </a:cubicBezTo>
                    <a:cubicBezTo>
                      <a:pt x="50" y="43"/>
                      <a:pt x="46" y="44"/>
                      <a:pt x="43" y="45"/>
                    </a:cubicBezTo>
                    <a:cubicBezTo>
                      <a:pt x="41" y="45"/>
                      <a:pt x="39" y="45"/>
                      <a:pt x="38" y="46"/>
                    </a:cubicBezTo>
                    <a:cubicBezTo>
                      <a:pt x="34" y="47"/>
                      <a:pt x="31" y="48"/>
                      <a:pt x="26" y="48"/>
                    </a:cubicBezTo>
                    <a:cubicBezTo>
                      <a:pt x="26" y="48"/>
                      <a:pt x="26" y="48"/>
                      <a:pt x="26" y="48"/>
                    </a:cubicBezTo>
                    <a:cubicBezTo>
                      <a:pt x="27" y="47"/>
                      <a:pt x="29" y="47"/>
                      <a:pt x="30" y="46"/>
                    </a:cubicBezTo>
                    <a:cubicBezTo>
                      <a:pt x="34" y="44"/>
                      <a:pt x="40" y="42"/>
                      <a:pt x="45" y="40"/>
                    </a:cubicBezTo>
                    <a:cubicBezTo>
                      <a:pt x="47" y="39"/>
                      <a:pt x="50" y="38"/>
                      <a:pt x="51" y="36"/>
                    </a:cubicBezTo>
                    <a:cubicBezTo>
                      <a:pt x="51" y="36"/>
                      <a:pt x="50" y="36"/>
                      <a:pt x="50" y="36"/>
                    </a:cubicBezTo>
                    <a:cubicBezTo>
                      <a:pt x="49" y="37"/>
                      <a:pt x="48" y="37"/>
                      <a:pt x="47" y="37"/>
                    </a:cubicBezTo>
                    <a:cubicBezTo>
                      <a:pt x="45" y="38"/>
                      <a:pt x="42" y="38"/>
                      <a:pt x="39" y="39"/>
                    </a:cubicBezTo>
                    <a:cubicBezTo>
                      <a:pt x="38" y="39"/>
                      <a:pt x="37" y="40"/>
                      <a:pt x="36" y="40"/>
                    </a:cubicBezTo>
                    <a:cubicBezTo>
                      <a:pt x="35" y="41"/>
                      <a:pt x="34" y="42"/>
                      <a:pt x="33" y="42"/>
                    </a:cubicBezTo>
                    <a:cubicBezTo>
                      <a:pt x="31" y="43"/>
                      <a:pt x="30" y="42"/>
                      <a:pt x="29" y="42"/>
                    </a:cubicBezTo>
                    <a:cubicBezTo>
                      <a:pt x="28" y="42"/>
                      <a:pt x="27" y="43"/>
                      <a:pt x="26" y="43"/>
                    </a:cubicBezTo>
                    <a:cubicBezTo>
                      <a:pt x="22" y="45"/>
                      <a:pt x="18" y="46"/>
                      <a:pt x="15" y="48"/>
                    </a:cubicBezTo>
                    <a:cubicBezTo>
                      <a:pt x="11" y="51"/>
                      <a:pt x="8" y="60"/>
                      <a:pt x="2" y="62"/>
                    </a:cubicBezTo>
                    <a:cubicBezTo>
                      <a:pt x="1" y="62"/>
                      <a:pt x="0" y="62"/>
                      <a:pt x="0" y="61"/>
                    </a:cubicBezTo>
                    <a:cubicBezTo>
                      <a:pt x="0" y="60"/>
                      <a:pt x="0" y="57"/>
                      <a:pt x="1" y="56"/>
                    </a:cubicBezTo>
                    <a:cubicBezTo>
                      <a:pt x="3" y="53"/>
                      <a:pt x="5" y="50"/>
                      <a:pt x="7" y="47"/>
                    </a:cubicBezTo>
                    <a:cubicBezTo>
                      <a:pt x="8" y="46"/>
                      <a:pt x="8" y="45"/>
                      <a:pt x="9" y="45"/>
                    </a:cubicBezTo>
                    <a:cubicBezTo>
                      <a:pt x="9" y="46"/>
                      <a:pt x="8" y="47"/>
                      <a:pt x="8" y="48"/>
                    </a:cubicBezTo>
                    <a:cubicBezTo>
                      <a:pt x="6" y="51"/>
                      <a:pt x="4" y="54"/>
                      <a:pt x="3" y="57"/>
                    </a:cubicBezTo>
                    <a:cubicBezTo>
                      <a:pt x="3" y="57"/>
                      <a:pt x="3" y="57"/>
                      <a:pt x="3" y="57"/>
                    </a:cubicBezTo>
                    <a:cubicBezTo>
                      <a:pt x="4" y="56"/>
                      <a:pt x="6" y="55"/>
                      <a:pt x="7" y="54"/>
                    </a:cubicBezTo>
                    <a:cubicBezTo>
                      <a:pt x="9" y="52"/>
                      <a:pt x="10" y="50"/>
                      <a:pt x="12" y="49"/>
                    </a:cubicBezTo>
                    <a:cubicBezTo>
                      <a:pt x="15" y="47"/>
                      <a:pt x="17" y="45"/>
                      <a:pt x="20" y="44"/>
                    </a:cubicBezTo>
                    <a:cubicBezTo>
                      <a:pt x="22" y="43"/>
                      <a:pt x="24" y="42"/>
                      <a:pt x="26" y="41"/>
                    </a:cubicBezTo>
                    <a:cubicBezTo>
                      <a:pt x="27" y="40"/>
                      <a:pt x="28" y="40"/>
                      <a:pt x="28" y="40"/>
                    </a:cubicBezTo>
                    <a:cubicBezTo>
                      <a:pt x="28" y="39"/>
                      <a:pt x="28" y="38"/>
                      <a:pt x="28" y="37"/>
                    </a:cubicBezTo>
                    <a:cubicBezTo>
                      <a:pt x="26" y="36"/>
                      <a:pt x="25" y="35"/>
                      <a:pt x="23" y="34"/>
                    </a:cubicBezTo>
                    <a:cubicBezTo>
                      <a:pt x="23" y="34"/>
                      <a:pt x="23" y="34"/>
                      <a:pt x="23" y="34"/>
                    </a:cubicBezTo>
                    <a:cubicBezTo>
                      <a:pt x="20" y="36"/>
                      <a:pt x="19" y="40"/>
                      <a:pt x="15" y="40"/>
                    </a:cubicBezTo>
                    <a:cubicBezTo>
                      <a:pt x="15" y="40"/>
                      <a:pt x="15" y="40"/>
                      <a:pt x="15" y="39"/>
                    </a:cubicBezTo>
                    <a:cubicBezTo>
                      <a:pt x="17" y="38"/>
                      <a:pt x="20" y="34"/>
                      <a:pt x="20" y="31"/>
                    </a:cubicBezTo>
                    <a:cubicBezTo>
                      <a:pt x="20" y="31"/>
                      <a:pt x="19" y="31"/>
                      <a:pt x="19" y="30"/>
                    </a:cubicBezTo>
                    <a:cubicBezTo>
                      <a:pt x="18" y="31"/>
                      <a:pt x="15" y="32"/>
                      <a:pt x="15" y="30"/>
                    </a:cubicBezTo>
                    <a:cubicBezTo>
                      <a:pt x="16" y="29"/>
                      <a:pt x="15" y="27"/>
                      <a:pt x="15" y="26"/>
                    </a:cubicBezTo>
                    <a:cubicBezTo>
                      <a:pt x="14" y="23"/>
                      <a:pt x="14" y="21"/>
                      <a:pt x="13" y="18"/>
                    </a:cubicBezTo>
                    <a:cubicBezTo>
                      <a:pt x="12" y="17"/>
                      <a:pt x="12" y="16"/>
                      <a:pt x="11" y="14"/>
                    </a:cubicBezTo>
                    <a:cubicBezTo>
                      <a:pt x="12" y="14"/>
                      <a:pt x="12" y="14"/>
                      <a:pt x="12" y="14"/>
                    </a:cubicBezTo>
                    <a:cubicBezTo>
                      <a:pt x="13" y="15"/>
                      <a:pt x="14" y="15"/>
                      <a:pt x="14" y="16"/>
                    </a:cubicBezTo>
                    <a:cubicBezTo>
                      <a:pt x="16" y="18"/>
                      <a:pt x="17" y="20"/>
                      <a:pt x="18" y="22"/>
                    </a:cubicBezTo>
                    <a:cubicBezTo>
                      <a:pt x="19" y="23"/>
                      <a:pt x="20" y="25"/>
                      <a:pt x="21" y="27"/>
                    </a:cubicBezTo>
                    <a:cubicBezTo>
                      <a:pt x="21" y="28"/>
                      <a:pt x="21" y="28"/>
                      <a:pt x="21" y="29"/>
                    </a:cubicBezTo>
                    <a:cubicBezTo>
                      <a:pt x="23" y="27"/>
                      <a:pt x="25" y="24"/>
                      <a:pt x="25" y="21"/>
                    </a:cubicBezTo>
                    <a:cubicBezTo>
                      <a:pt x="24" y="20"/>
                      <a:pt x="23" y="18"/>
                      <a:pt x="23" y="16"/>
                    </a:cubicBezTo>
                    <a:cubicBezTo>
                      <a:pt x="24" y="16"/>
                      <a:pt x="25" y="16"/>
                      <a:pt x="26" y="17"/>
                    </a:cubicBezTo>
                    <a:cubicBezTo>
                      <a:pt x="28" y="13"/>
                      <a:pt x="34" y="7"/>
                      <a:pt x="35" y="3"/>
                    </a:cubicBezTo>
                    <a:cubicBezTo>
                      <a:pt x="34" y="2"/>
                      <a:pt x="33" y="1"/>
                      <a:pt x="33" y="0"/>
                    </a:cubicBezTo>
                    <a:close/>
                    <a:moveTo>
                      <a:pt x="52" y="11"/>
                    </a:moveTo>
                    <a:cubicBezTo>
                      <a:pt x="47" y="11"/>
                      <a:pt x="44" y="13"/>
                      <a:pt x="41" y="15"/>
                    </a:cubicBezTo>
                    <a:cubicBezTo>
                      <a:pt x="39" y="16"/>
                      <a:pt x="37" y="16"/>
                      <a:pt x="35" y="17"/>
                    </a:cubicBezTo>
                    <a:cubicBezTo>
                      <a:pt x="35" y="17"/>
                      <a:pt x="35" y="17"/>
                      <a:pt x="35" y="17"/>
                    </a:cubicBezTo>
                    <a:cubicBezTo>
                      <a:pt x="38" y="20"/>
                      <a:pt x="41" y="22"/>
                      <a:pt x="40" y="28"/>
                    </a:cubicBezTo>
                    <a:cubicBezTo>
                      <a:pt x="40" y="28"/>
                      <a:pt x="40" y="28"/>
                      <a:pt x="40" y="28"/>
                    </a:cubicBezTo>
                    <a:cubicBezTo>
                      <a:pt x="40" y="28"/>
                      <a:pt x="40" y="28"/>
                      <a:pt x="40" y="28"/>
                    </a:cubicBezTo>
                    <a:cubicBezTo>
                      <a:pt x="41" y="27"/>
                      <a:pt x="42" y="25"/>
                      <a:pt x="43" y="24"/>
                    </a:cubicBezTo>
                    <a:cubicBezTo>
                      <a:pt x="45" y="22"/>
                      <a:pt x="47" y="19"/>
                      <a:pt x="49" y="17"/>
                    </a:cubicBezTo>
                    <a:cubicBezTo>
                      <a:pt x="50" y="15"/>
                      <a:pt x="51" y="13"/>
                      <a:pt x="52" y="11"/>
                    </a:cubicBezTo>
                    <a:close/>
                    <a:moveTo>
                      <a:pt x="39" y="29"/>
                    </a:moveTo>
                    <a:cubicBezTo>
                      <a:pt x="39" y="29"/>
                      <a:pt x="33" y="31"/>
                      <a:pt x="33" y="32"/>
                    </a:cubicBezTo>
                    <a:cubicBezTo>
                      <a:pt x="32" y="32"/>
                      <a:pt x="30" y="32"/>
                      <a:pt x="30" y="32"/>
                    </a:cubicBezTo>
                    <a:cubicBezTo>
                      <a:pt x="30" y="33"/>
                      <a:pt x="30" y="34"/>
                      <a:pt x="30" y="34"/>
                    </a:cubicBezTo>
                    <a:cubicBezTo>
                      <a:pt x="31" y="36"/>
                      <a:pt x="30" y="37"/>
                      <a:pt x="32" y="38"/>
                    </a:cubicBezTo>
                    <a:cubicBezTo>
                      <a:pt x="34" y="34"/>
                      <a:pt x="37" y="32"/>
                      <a:pt x="39" y="29"/>
                    </a:cubicBezTo>
                    <a:cubicBezTo>
                      <a:pt x="39" y="29"/>
                      <a:pt x="39" y="29"/>
                      <a:pt x="39" y="29"/>
                    </a:cubicBezTo>
                    <a:close/>
                    <a:moveTo>
                      <a:pt x="28" y="28"/>
                    </a:moveTo>
                    <a:cubicBezTo>
                      <a:pt x="28" y="28"/>
                      <a:pt x="29" y="28"/>
                      <a:pt x="29" y="28"/>
                    </a:cubicBezTo>
                    <a:cubicBezTo>
                      <a:pt x="29" y="28"/>
                      <a:pt x="29" y="28"/>
                      <a:pt x="29" y="28"/>
                    </a:cubicBezTo>
                    <a:cubicBezTo>
                      <a:pt x="29" y="29"/>
                      <a:pt x="29" y="30"/>
                      <a:pt x="30" y="30"/>
                    </a:cubicBezTo>
                    <a:cubicBezTo>
                      <a:pt x="32" y="28"/>
                      <a:pt x="37" y="28"/>
                      <a:pt x="37" y="24"/>
                    </a:cubicBezTo>
                    <a:cubicBezTo>
                      <a:pt x="36" y="23"/>
                      <a:pt x="36" y="21"/>
                      <a:pt x="35" y="20"/>
                    </a:cubicBezTo>
                    <a:cubicBezTo>
                      <a:pt x="35" y="19"/>
                      <a:pt x="34" y="19"/>
                      <a:pt x="33" y="18"/>
                    </a:cubicBezTo>
                    <a:cubicBezTo>
                      <a:pt x="33" y="18"/>
                      <a:pt x="32" y="18"/>
                      <a:pt x="31" y="19"/>
                    </a:cubicBezTo>
                    <a:cubicBezTo>
                      <a:pt x="32" y="19"/>
                      <a:pt x="34" y="21"/>
                      <a:pt x="33" y="22"/>
                    </a:cubicBezTo>
                    <a:cubicBezTo>
                      <a:pt x="33" y="23"/>
                      <a:pt x="32" y="23"/>
                      <a:pt x="31" y="24"/>
                    </a:cubicBezTo>
                    <a:cubicBezTo>
                      <a:pt x="30" y="25"/>
                      <a:pt x="27" y="28"/>
                      <a:pt x="27" y="30"/>
                    </a:cubicBezTo>
                    <a:cubicBezTo>
                      <a:pt x="27" y="30"/>
                      <a:pt x="27" y="31"/>
                      <a:pt x="28" y="31"/>
                    </a:cubicBezTo>
                    <a:cubicBezTo>
                      <a:pt x="28" y="31"/>
                      <a:pt x="28" y="31"/>
                      <a:pt x="28" y="30"/>
                    </a:cubicBezTo>
                    <a:cubicBezTo>
                      <a:pt x="28" y="30"/>
                      <a:pt x="28" y="30"/>
                      <a:pt x="28" y="30"/>
                    </a:cubicBezTo>
                    <a:cubicBezTo>
                      <a:pt x="28" y="30"/>
                      <a:pt x="28" y="29"/>
                      <a:pt x="28" y="28"/>
                    </a:cubicBezTo>
                    <a:close/>
                  </a:path>
                </a:pathLst>
              </a:custGeom>
              <a:grpFill/>
              <a:ln>
                <a:noFill/>
              </a:ln>
            </p:spPr>
            <p:txBody>
              <a:bodyPr anchor="ctr"/>
              <a:lstStyle/>
              <a:p>
                <a:pPr algn="ctr"/>
                <a:endParaRPr/>
              </a:p>
            </p:txBody>
          </p:sp>
          <p:sp>
            <p:nvSpPr>
              <p:cNvPr id="886" name="ïSḷiḓe">
                <a:extLst>
                  <a:ext uri="{FF2B5EF4-FFF2-40B4-BE49-F238E27FC236}">
                    <a16:creationId xmlns:a16="http://schemas.microsoft.com/office/drawing/2014/main" xmlns="" id="{F7E23456-A083-47E9-97C4-C4D5BC606513}"/>
                  </a:ext>
                </a:extLst>
              </p:cNvPr>
              <p:cNvSpPr/>
              <p:nvPr/>
            </p:nvSpPr>
            <p:spPr bwMode="auto">
              <a:xfrm>
                <a:off x="6002338" y="3148013"/>
                <a:ext cx="223838" cy="346075"/>
              </a:xfrm>
              <a:custGeom>
                <a:avLst/>
                <a:gdLst>
                  <a:gd name="T0" fmla="*/ 31 w 42"/>
                  <a:gd name="T1" fmla="*/ 43 h 64"/>
                  <a:gd name="T2" fmla="*/ 33 w 42"/>
                  <a:gd name="T3" fmla="*/ 34 h 64"/>
                  <a:gd name="T4" fmla="*/ 32 w 42"/>
                  <a:gd name="T5" fmla="*/ 28 h 64"/>
                  <a:gd name="T6" fmla="*/ 29 w 42"/>
                  <a:gd name="T7" fmla="*/ 29 h 64"/>
                  <a:gd name="T8" fmla="*/ 23 w 42"/>
                  <a:gd name="T9" fmla="*/ 34 h 64"/>
                  <a:gd name="T10" fmla="*/ 23 w 42"/>
                  <a:gd name="T11" fmla="*/ 40 h 64"/>
                  <a:gd name="T12" fmla="*/ 11 w 42"/>
                  <a:gd name="T13" fmla="*/ 45 h 64"/>
                  <a:gd name="T14" fmla="*/ 1 w 42"/>
                  <a:gd name="T15" fmla="*/ 44 h 64"/>
                  <a:gd name="T16" fmla="*/ 1 w 42"/>
                  <a:gd name="T17" fmla="*/ 40 h 64"/>
                  <a:gd name="T18" fmla="*/ 6 w 42"/>
                  <a:gd name="T19" fmla="*/ 39 h 64"/>
                  <a:gd name="T20" fmla="*/ 13 w 42"/>
                  <a:gd name="T21" fmla="*/ 34 h 64"/>
                  <a:gd name="T22" fmla="*/ 11 w 42"/>
                  <a:gd name="T23" fmla="*/ 31 h 64"/>
                  <a:gd name="T24" fmla="*/ 6 w 42"/>
                  <a:gd name="T25" fmla="*/ 33 h 64"/>
                  <a:gd name="T26" fmla="*/ 1 w 42"/>
                  <a:gd name="T27" fmla="*/ 29 h 64"/>
                  <a:gd name="T28" fmla="*/ 1 w 42"/>
                  <a:gd name="T29" fmla="*/ 28 h 64"/>
                  <a:gd name="T30" fmla="*/ 5 w 42"/>
                  <a:gd name="T31" fmla="*/ 26 h 64"/>
                  <a:gd name="T32" fmla="*/ 8 w 42"/>
                  <a:gd name="T33" fmla="*/ 25 h 64"/>
                  <a:gd name="T34" fmla="*/ 17 w 42"/>
                  <a:gd name="T35" fmla="*/ 21 h 64"/>
                  <a:gd name="T36" fmla="*/ 21 w 42"/>
                  <a:gd name="T37" fmla="*/ 12 h 64"/>
                  <a:gd name="T38" fmla="*/ 22 w 42"/>
                  <a:gd name="T39" fmla="*/ 8 h 64"/>
                  <a:gd name="T40" fmla="*/ 25 w 42"/>
                  <a:gd name="T41" fmla="*/ 0 h 64"/>
                  <a:gd name="T42" fmla="*/ 28 w 42"/>
                  <a:gd name="T43" fmla="*/ 1 h 64"/>
                  <a:gd name="T44" fmla="*/ 29 w 42"/>
                  <a:gd name="T45" fmla="*/ 13 h 64"/>
                  <a:gd name="T46" fmla="*/ 33 w 42"/>
                  <a:gd name="T47" fmla="*/ 13 h 64"/>
                  <a:gd name="T48" fmla="*/ 36 w 42"/>
                  <a:gd name="T49" fmla="*/ 9 h 64"/>
                  <a:gd name="T50" fmla="*/ 41 w 42"/>
                  <a:gd name="T51" fmla="*/ 12 h 64"/>
                  <a:gd name="T52" fmla="*/ 26 w 42"/>
                  <a:gd name="T53" fmla="*/ 21 h 64"/>
                  <a:gd name="T54" fmla="*/ 17 w 42"/>
                  <a:gd name="T55" fmla="*/ 29 h 64"/>
                  <a:gd name="T56" fmla="*/ 25 w 42"/>
                  <a:gd name="T57" fmla="*/ 28 h 64"/>
                  <a:gd name="T58" fmla="*/ 33 w 42"/>
                  <a:gd name="T59" fmla="*/ 24 h 64"/>
                  <a:gd name="T60" fmla="*/ 37 w 42"/>
                  <a:gd name="T61" fmla="*/ 21 h 64"/>
                  <a:gd name="T62" fmla="*/ 42 w 42"/>
                  <a:gd name="T63" fmla="*/ 26 h 64"/>
                  <a:gd name="T64" fmla="*/ 38 w 42"/>
                  <a:gd name="T65" fmla="*/ 38 h 64"/>
                  <a:gd name="T66" fmla="*/ 32 w 42"/>
                  <a:gd name="T67" fmla="*/ 63 h 64"/>
                  <a:gd name="T68" fmla="*/ 25 w 42"/>
                  <a:gd name="T69" fmla="*/ 57 h 64"/>
                  <a:gd name="T70" fmla="*/ 22 w 42"/>
                  <a:gd name="T71" fmla="*/ 55 h 64"/>
                  <a:gd name="T72" fmla="*/ 17 w 42"/>
                  <a:gd name="T73" fmla="*/ 62 h 64"/>
                  <a:gd name="T74" fmla="*/ 15 w 42"/>
                  <a:gd name="T75" fmla="*/ 64 h 64"/>
                  <a:gd name="T76" fmla="*/ 12 w 42"/>
                  <a:gd name="T77" fmla="*/ 64 h 64"/>
                  <a:gd name="T78" fmla="*/ 9 w 42"/>
                  <a:gd name="T79" fmla="*/ 58 h 64"/>
                  <a:gd name="T80" fmla="*/ 11 w 42"/>
                  <a:gd name="T81" fmla="*/ 54 h 64"/>
                  <a:gd name="T82" fmla="*/ 10 w 42"/>
                  <a:gd name="T83" fmla="*/ 52 h 64"/>
                  <a:gd name="T84" fmla="*/ 15 w 42"/>
                  <a:gd name="T85" fmla="*/ 47 h 64"/>
                  <a:gd name="T86" fmla="*/ 22 w 42"/>
                  <a:gd name="T87" fmla="*/ 48 h 64"/>
                  <a:gd name="T88" fmla="*/ 24 w 42"/>
                  <a:gd name="T89" fmla="*/ 53 h 64"/>
                  <a:gd name="T90" fmla="*/ 31 w 42"/>
                  <a:gd name="T91" fmla="*/ 5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 h="64">
                    <a:moveTo>
                      <a:pt x="31" y="50"/>
                    </a:moveTo>
                    <a:cubicBezTo>
                      <a:pt x="31" y="46"/>
                      <a:pt x="31" y="46"/>
                      <a:pt x="31" y="43"/>
                    </a:cubicBezTo>
                    <a:cubicBezTo>
                      <a:pt x="31" y="42"/>
                      <a:pt x="32" y="40"/>
                      <a:pt x="32" y="38"/>
                    </a:cubicBezTo>
                    <a:cubicBezTo>
                      <a:pt x="33" y="37"/>
                      <a:pt x="33" y="35"/>
                      <a:pt x="33" y="34"/>
                    </a:cubicBezTo>
                    <a:cubicBezTo>
                      <a:pt x="33" y="33"/>
                      <a:pt x="34" y="30"/>
                      <a:pt x="33" y="30"/>
                    </a:cubicBezTo>
                    <a:cubicBezTo>
                      <a:pt x="33" y="29"/>
                      <a:pt x="32" y="28"/>
                      <a:pt x="32" y="28"/>
                    </a:cubicBezTo>
                    <a:cubicBezTo>
                      <a:pt x="31" y="28"/>
                      <a:pt x="31" y="28"/>
                      <a:pt x="30" y="28"/>
                    </a:cubicBezTo>
                    <a:cubicBezTo>
                      <a:pt x="30" y="29"/>
                      <a:pt x="29" y="29"/>
                      <a:pt x="29" y="29"/>
                    </a:cubicBezTo>
                    <a:cubicBezTo>
                      <a:pt x="28" y="29"/>
                      <a:pt x="28" y="30"/>
                      <a:pt x="27" y="30"/>
                    </a:cubicBezTo>
                    <a:cubicBezTo>
                      <a:pt x="25" y="31"/>
                      <a:pt x="24" y="32"/>
                      <a:pt x="23" y="34"/>
                    </a:cubicBezTo>
                    <a:cubicBezTo>
                      <a:pt x="23" y="35"/>
                      <a:pt x="24" y="38"/>
                      <a:pt x="23" y="39"/>
                    </a:cubicBezTo>
                    <a:cubicBezTo>
                      <a:pt x="23" y="39"/>
                      <a:pt x="23" y="40"/>
                      <a:pt x="23" y="40"/>
                    </a:cubicBezTo>
                    <a:cubicBezTo>
                      <a:pt x="21" y="40"/>
                      <a:pt x="18" y="40"/>
                      <a:pt x="17" y="41"/>
                    </a:cubicBezTo>
                    <a:cubicBezTo>
                      <a:pt x="15" y="43"/>
                      <a:pt x="12" y="45"/>
                      <a:pt x="11" y="45"/>
                    </a:cubicBezTo>
                    <a:cubicBezTo>
                      <a:pt x="10" y="46"/>
                      <a:pt x="5" y="46"/>
                      <a:pt x="3" y="45"/>
                    </a:cubicBezTo>
                    <a:cubicBezTo>
                      <a:pt x="3" y="45"/>
                      <a:pt x="2" y="44"/>
                      <a:pt x="1" y="44"/>
                    </a:cubicBezTo>
                    <a:cubicBezTo>
                      <a:pt x="1" y="43"/>
                      <a:pt x="0" y="41"/>
                      <a:pt x="0" y="41"/>
                    </a:cubicBezTo>
                    <a:cubicBezTo>
                      <a:pt x="1" y="40"/>
                      <a:pt x="0" y="40"/>
                      <a:pt x="1" y="40"/>
                    </a:cubicBezTo>
                    <a:cubicBezTo>
                      <a:pt x="2" y="40"/>
                      <a:pt x="3" y="40"/>
                      <a:pt x="3" y="40"/>
                    </a:cubicBezTo>
                    <a:cubicBezTo>
                      <a:pt x="4" y="40"/>
                      <a:pt x="5" y="39"/>
                      <a:pt x="6" y="39"/>
                    </a:cubicBezTo>
                    <a:cubicBezTo>
                      <a:pt x="8" y="38"/>
                      <a:pt x="10" y="37"/>
                      <a:pt x="11" y="37"/>
                    </a:cubicBezTo>
                    <a:cubicBezTo>
                      <a:pt x="12" y="36"/>
                      <a:pt x="13" y="35"/>
                      <a:pt x="13" y="34"/>
                    </a:cubicBezTo>
                    <a:cubicBezTo>
                      <a:pt x="13" y="34"/>
                      <a:pt x="13" y="34"/>
                      <a:pt x="13" y="33"/>
                    </a:cubicBezTo>
                    <a:cubicBezTo>
                      <a:pt x="13" y="32"/>
                      <a:pt x="12" y="32"/>
                      <a:pt x="11" y="31"/>
                    </a:cubicBezTo>
                    <a:cubicBezTo>
                      <a:pt x="10" y="31"/>
                      <a:pt x="9" y="31"/>
                      <a:pt x="8" y="32"/>
                    </a:cubicBezTo>
                    <a:cubicBezTo>
                      <a:pt x="8" y="32"/>
                      <a:pt x="7" y="33"/>
                      <a:pt x="6" y="33"/>
                    </a:cubicBezTo>
                    <a:cubicBezTo>
                      <a:pt x="5" y="32"/>
                      <a:pt x="3" y="32"/>
                      <a:pt x="2" y="30"/>
                    </a:cubicBezTo>
                    <a:cubicBezTo>
                      <a:pt x="1" y="30"/>
                      <a:pt x="1" y="29"/>
                      <a:pt x="1" y="29"/>
                    </a:cubicBezTo>
                    <a:cubicBezTo>
                      <a:pt x="1" y="29"/>
                      <a:pt x="1" y="29"/>
                      <a:pt x="1" y="29"/>
                    </a:cubicBezTo>
                    <a:cubicBezTo>
                      <a:pt x="1" y="29"/>
                      <a:pt x="1" y="28"/>
                      <a:pt x="1" y="28"/>
                    </a:cubicBezTo>
                    <a:cubicBezTo>
                      <a:pt x="1" y="27"/>
                      <a:pt x="1" y="27"/>
                      <a:pt x="1" y="26"/>
                    </a:cubicBezTo>
                    <a:cubicBezTo>
                      <a:pt x="2" y="26"/>
                      <a:pt x="0" y="26"/>
                      <a:pt x="5" y="26"/>
                    </a:cubicBezTo>
                    <a:cubicBezTo>
                      <a:pt x="6" y="26"/>
                      <a:pt x="6" y="26"/>
                      <a:pt x="7" y="26"/>
                    </a:cubicBezTo>
                    <a:cubicBezTo>
                      <a:pt x="7" y="25"/>
                      <a:pt x="7" y="25"/>
                      <a:pt x="8" y="25"/>
                    </a:cubicBezTo>
                    <a:cubicBezTo>
                      <a:pt x="9" y="25"/>
                      <a:pt x="10" y="25"/>
                      <a:pt x="12" y="24"/>
                    </a:cubicBezTo>
                    <a:cubicBezTo>
                      <a:pt x="14" y="23"/>
                      <a:pt x="16" y="22"/>
                      <a:pt x="17" y="21"/>
                    </a:cubicBezTo>
                    <a:cubicBezTo>
                      <a:pt x="18" y="20"/>
                      <a:pt x="19" y="18"/>
                      <a:pt x="19" y="16"/>
                    </a:cubicBezTo>
                    <a:cubicBezTo>
                      <a:pt x="20" y="15"/>
                      <a:pt x="20" y="13"/>
                      <a:pt x="21" y="12"/>
                    </a:cubicBezTo>
                    <a:cubicBezTo>
                      <a:pt x="21" y="11"/>
                      <a:pt x="21" y="10"/>
                      <a:pt x="21" y="9"/>
                    </a:cubicBezTo>
                    <a:cubicBezTo>
                      <a:pt x="21" y="9"/>
                      <a:pt x="22" y="8"/>
                      <a:pt x="22" y="8"/>
                    </a:cubicBezTo>
                    <a:cubicBezTo>
                      <a:pt x="22" y="7"/>
                      <a:pt x="22" y="6"/>
                      <a:pt x="23" y="5"/>
                    </a:cubicBezTo>
                    <a:cubicBezTo>
                      <a:pt x="23" y="3"/>
                      <a:pt x="24" y="1"/>
                      <a:pt x="25" y="0"/>
                    </a:cubicBezTo>
                    <a:cubicBezTo>
                      <a:pt x="26" y="0"/>
                      <a:pt x="26" y="0"/>
                      <a:pt x="27" y="0"/>
                    </a:cubicBezTo>
                    <a:cubicBezTo>
                      <a:pt x="28" y="1"/>
                      <a:pt x="28" y="1"/>
                      <a:pt x="28" y="1"/>
                    </a:cubicBezTo>
                    <a:cubicBezTo>
                      <a:pt x="30" y="5"/>
                      <a:pt x="30" y="6"/>
                      <a:pt x="30" y="7"/>
                    </a:cubicBezTo>
                    <a:cubicBezTo>
                      <a:pt x="31" y="8"/>
                      <a:pt x="30" y="10"/>
                      <a:pt x="29" y="13"/>
                    </a:cubicBezTo>
                    <a:cubicBezTo>
                      <a:pt x="29" y="14"/>
                      <a:pt x="30" y="14"/>
                      <a:pt x="31" y="13"/>
                    </a:cubicBezTo>
                    <a:cubicBezTo>
                      <a:pt x="32" y="13"/>
                      <a:pt x="33" y="12"/>
                      <a:pt x="33" y="13"/>
                    </a:cubicBezTo>
                    <a:cubicBezTo>
                      <a:pt x="32" y="13"/>
                      <a:pt x="34" y="11"/>
                      <a:pt x="34" y="11"/>
                    </a:cubicBezTo>
                    <a:cubicBezTo>
                      <a:pt x="35" y="10"/>
                      <a:pt x="36" y="9"/>
                      <a:pt x="36" y="9"/>
                    </a:cubicBezTo>
                    <a:cubicBezTo>
                      <a:pt x="37" y="9"/>
                      <a:pt x="39" y="8"/>
                      <a:pt x="40" y="9"/>
                    </a:cubicBezTo>
                    <a:cubicBezTo>
                      <a:pt x="41" y="10"/>
                      <a:pt x="42" y="11"/>
                      <a:pt x="41" y="12"/>
                    </a:cubicBezTo>
                    <a:cubicBezTo>
                      <a:pt x="39" y="15"/>
                      <a:pt x="38" y="15"/>
                      <a:pt x="37" y="15"/>
                    </a:cubicBezTo>
                    <a:cubicBezTo>
                      <a:pt x="30" y="18"/>
                      <a:pt x="28" y="19"/>
                      <a:pt x="26" y="21"/>
                    </a:cubicBezTo>
                    <a:cubicBezTo>
                      <a:pt x="23" y="22"/>
                      <a:pt x="23" y="24"/>
                      <a:pt x="20" y="27"/>
                    </a:cubicBezTo>
                    <a:cubicBezTo>
                      <a:pt x="19" y="28"/>
                      <a:pt x="18" y="29"/>
                      <a:pt x="17" y="29"/>
                    </a:cubicBezTo>
                    <a:cubicBezTo>
                      <a:pt x="17" y="30"/>
                      <a:pt x="18" y="32"/>
                      <a:pt x="19" y="32"/>
                    </a:cubicBezTo>
                    <a:cubicBezTo>
                      <a:pt x="20" y="32"/>
                      <a:pt x="23" y="29"/>
                      <a:pt x="25" y="28"/>
                    </a:cubicBezTo>
                    <a:cubicBezTo>
                      <a:pt x="26" y="27"/>
                      <a:pt x="28" y="26"/>
                      <a:pt x="30" y="25"/>
                    </a:cubicBezTo>
                    <a:cubicBezTo>
                      <a:pt x="31" y="25"/>
                      <a:pt x="32" y="25"/>
                      <a:pt x="33" y="24"/>
                    </a:cubicBezTo>
                    <a:cubicBezTo>
                      <a:pt x="34" y="23"/>
                      <a:pt x="35" y="22"/>
                      <a:pt x="36" y="22"/>
                    </a:cubicBezTo>
                    <a:cubicBezTo>
                      <a:pt x="36" y="21"/>
                      <a:pt x="36" y="21"/>
                      <a:pt x="37" y="21"/>
                    </a:cubicBezTo>
                    <a:cubicBezTo>
                      <a:pt x="38" y="21"/>
                      <a:pt x="42" y="21"/>
                      <a:pt x="42" y="22"/>
                    </a:cubicBezTo>
                    <a:cubicBezTo>
                      <a:pt x="42" y="23"/>
                      <a:pt x="42" y="24"/>
                      <a:pt x="42" y="26"/>
                    </a:cubicBezTo>
                    <a:cubicBezTo>
                      <a:pt x="42" y="27"/>
                      <a:pt x="42" y="31"/>
                      <a:pt x="40" y="33"/>
                    </a:cubicBezTo>
                    <a:cubicBezTo>
                      <a:pt x="39" y="35"/>
                      <a:pt x="39" y="36"/>
                      <a:pt x="38" y="38"/>
                    </a:cubicBezTo>
                    <a:cubicBezTo>
                      <a:pt x="35" y="47"/>
                      <a:pt x="35" y="55"/>
                      <a:pt x="33" y="62"/>
                    </a:cubicBezTo>
                    <a:cubicBezTo>
                      <a:pt x="33" y="62"/>
                      <a:pt x="32" y="63"/>
                      <a:pt x="32" y="63"/>
                    </a:cubicBezTo>
                    <a:cubicBezTo>
                      <a:pt x="30" y="63"/>
                      <a:pt x="28" y="62"/>
                      <a:pt x="27" y="60"/>
                    </a:cubicBezTo>
                    <a:cubicBezTo>
                      <a:pt x="26" y="59"/>
                      <a:pt x="26" y="58"/>
                      <a:pt x="25" y="57"/>
                    </a:cubicBezTo>
                    <a:cubicBezTo>
                      <a:pt x="24" y="57"/>
                      <a:pt x="24" y="56"/>
                      <a:pt x="23" y="56"/>
                    </a:cubicBezTo>
                    <a:cubicBezTo>
                      <a:pt x="23" y="56"/>
                      <a:pt x="22" y="55"/>
                      <a:pt x="22" y="55"/>
                    </a:cubicBezTo>
                    <a:cubicBezTo>
                      <a:pt x="21" y="54"/>
                      <a:pt x="20" y="55"/>
                      <a:pt x="19" y="55"/>
                    </a:cubicBezTo>
                    <a:cubicBezTo>
                      <a:pt x="18" y="57"/>
                      <a:pt x="19" y="55"/>
                      <a:pt x="17" y="62"/>
                    </a:cubicBezTo>
                    <a:cubicBezTo>
                      <a:pt x="17" y="62"/>
                      <a:pt x="17" y="63"/>
                      <a:pt x="16" y="63"/>
                    </a:cubicBezTo>
                    <a:cubicBezTo>
                      <a:pt x="16" y="64"/>
                      <a:pt x="16" y="64"/>
                      <a:pt x="15" y="64"/>
                    </a:cubicBezTo>
                    <a:cubicBezTo>
                      <a:pt x="15" y="64"/>
                      <a:pt x="14" y="64"/>
                      <a:pt x="13" y="64"/>
                    </a:cubicBezTo>
                    <a:cubicBezTo>
                      <a:pt x="13" y="64"/>
                      <a:pt x="12" y="64"/>
                      <a:pt x="12" y="64"/>
                    </a:cubicBezTo>
                    <a:cubicBezTo>
                      <a:pt x="12" y="63"/>
                      <a:pt x="13" y="60"/>
                      <a:pt x="12" y="59"/>
                    </a:cubicBezTo>
                    <a:cubicBezTo>
                      <a:pt x="11" y="57"/>
                      <a:pt x="9" y="58"/>
                      <a:pt x="9" y="58"/>
                    </a:cubicBezTo>
                    <a:cubicBezTo>
                      <a:pt x="8" y="57"/>
                      <a:pt x="8" y="56"/>
                      <a:pt x="9" y="55"/>
                    </a:cubicBezTo>
                    <a:cubicBezTo>
                      <a:pt x="10" y="54"/>
                      <a:pt x="10" y="55"/>
                      <a:pt x="11" y="54"/>
                    </a:cubicBezTo>
                    <a:cubicBezTo>
                      <a:pt x="12" y="54"/>
                      <a:pt x="12" y="53"/>
                      <a:pt x="11" y="53"/>
                    </a:cubicBezTo>
                    <a:cubicBezTo>
                      <a:pt x="11" y="52"/>
                      <a:pt x="11" y="52"/>
                      <a:pt x="10" y="52"/>
                    </a:cubicBezTo>
                    <a:cubicBezTo>
                      <a:pt x="9" y="51"/>
                      <a:pt x="9" y="49"/>
                      <a:pt x="10" y="49"/>
                    </a:cubicBezTo>
                    <a:cubicBezTo>
                      <a:pt x="11" y="48"/>
                      <a:pt x="13" y="48"/>
                      <a:pt x="15" y="47"/>
                    </a:cubicBezTo>
                    <a:cubicBezTo>
                      <a:pt x="18" y="46"/>
                      <a:pt x="21" y="46"/>
                      <a:pt x="21" y="46"/>
                    </a:cubicBezTo>
                    <a:cubicBezTo>
                      <a:pt x="22" y="46"/>
                      <a:pt x="23" y="47"/>
                      <a:pt x="22" y="48"/>
                    </a:cubicBezTo>
                    <a:cubicBezTo>
                      <a:pt x="21" y="48"/>
                      <a:pt x="21" y="49"/>
                      <a:pt x="21" y="50"/>
                    </a:cubicBezTo>
                    <a:cubicBezTo>
                      <a:pt x="21" y="52"/>
                      <a:pt x="23" y="53"/>
                      <a:pt x="24" y="53"/>
                    </a:cubicBezTo>
                    <a:cubicBezTo>
                      <a:pt x="26" y="55"/>
                      <a:pt x="28" y="53"/>
                      <a:pt x="29" y="52"/>
                    </a:cubicBezTo>
                    <a:cubicBezTo>
                      <a:pt x="29" y="52"/>
                      <a:pt x="30" y="50"/>
                      <a:pt x="31" y="50"/>
                    </a:cubicBezTo>
                    <a:close/>
                  </a:path>
                </a:pathLst>
              </a:custGeom>
              <a:grpFill/>
              <a:ln>
                <a:noFill/>
              </a:ln>
            </p:spPr>
            <p:txBody>
              <a:bodyPr anchor="ctr"/>
              <a:lstStyle/>
              <a:p>
                <a:pPr algn="ctr"/>
                <a:endParaRPr/>
              </a:p>
            </p:txBody>
          </p:sp>
          <p:sp>
            <p:nvSpPr>
              <p:cNvPr id="887" name="ïśḷîďè">
                <a:extLst>
                  <a:ext uri="{FF2B5EF4-FFF2-40B4-BE49-F238E27FC236}">
                    <a16:creationId xmlns:a16="http://schemas.microsoft.com/office/drawing/2014/main" xmlns="" id="{5CE43108-CA70-4D9E-84C7-CB4DDFA2EF1C}"/>
                  </a:ext>
                </a:extLst>
              </p:cNvPr>
              <p:cNvSpPr/>
              <p:nvPr/>
            </p:nvSpPr>
            <p:spPr bwMode="auto">
              <a:xfrm>
                <a:off x="5970588" y="3390900"/>
                <a:ext cx="52388" cy="119063"/>
              </a:xfrm>
              <a:custGeom>
                <a:avLst/>
                <a:gdLst>
                  <a:gd name="T0" fmla="*/ 1 w 10"/>
                  <a:gd name="T1" fmla="*/ 17 h 22"/>
                  <a:gd name="T2" fmla="*/ 1 w 10"/>
                  <a:gd name="T3" fmla="*/ 8 h 22"/>
                  <a:gd name="T4" fmla="*/ 2 w 10"/>
                  <a:gd name="T5" fmla="*/ 2 h 22"/>
                  <a:gd name="T6" fmla="*/ 2 w 10"/>
                  <a:gd name="T7" fmla="*/ 1 h 22"/>
                  <a:gd name="T8" fmla="*/ 3 w 10"/>
                  <a:gd name="T9" fmla="*/ 1 h 22"/>
                  <a:gd name="T10" fmla="*/ 5 w 10"/>
                  <a:gd name="T11" fmla="*/ 2 h 22"/>
                  <a:gd name="T12" fmla="*/ 7 w 10"/>
                  <a:gd name="T13" fmla="*/ 5 h 22"/>
                  <a:gd name="T14" fmla="*/ 9 w 10"/>
                  <a:gd name="T15" fmla="*/ 8 h 22"/>
                  <a:gd name="T16" fmla="*/ 10 w 10"/>
                  <a:gd name="T17" fmla="*/ 12 h 22"/>
                  <a:gd name="T18" fmla="*/ 10 w 10"/>
                  <a:gd name="T19" fmla="*/ 17 h 22"/>
                  <a:gd name="T20" fmla="*/ 9 w 10"/>
                  <a:gd name="T21" fmla="*/ 21 h 22"/>
                  <a:gd name="T22" fmla="*/ 7 w 10"/>
                  <a:gd name="T23" fmla="*/ 22 h 22"/>
                  <a:gd name="T24" fmla="*/ 4 w 10"/>
                  <a:gd name="T25" fmla="*/ 21 h 22"/>
                  <a:gd name="T26" fmla="*/ 1 w 10"/>
                  <a:gd name="T2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22">
                    <a:moveTo>
                      <a:pt x="1" y="17"/>
                    </a:moveTo>
                    <a:cubicBezTo>
                      <a:pt x="0" y="14"/>
                      <a:pt x="1" y="11"/>
                      <a:pt x="1" y="8"/>
                    </a:cubicBezTo>
                    <a:cubicBezTo>
                      <a:pt x="1" y="6"/>
                      <a:pt x="2" y="4"/>
                      <a:pt x="2" y="2"/>
                    </a:cubicBezTo>
                    <a:cubicBezTo>
                      <a:pt x="2" y="2"/>
                      <a:pt x="2" y="1"/>
                      <a:pt x="2" y="1"/>
                    </a:cubicBezTo>
                    <a:cubicBezTo>
                      <a:pt x="2" y="0"/>
                      <a:pt x="3" y="1"/>
                      <a:pt x="3" y="1"/>
                    </a:cubicBezTo>
                    <a:cubicBezTo>
                      <a:pt x="4" y="1"/>
                      <a:pt x="4" y="1"/>
                      <a:pt x="5" y="2"/>
                    </a:cubicBezTo>
                    <a:cubicBezTo>
                      <a:pt x="5" y="5"/>
                      <a:pt x="6" y="5"/>
                      <a:pt x="7" y="5"/>
                    </a:cubicBezTo>
                    <a:cubicBezTo>
                      <a:pt x="7" y="6"/>
                      <a:pt x="8" y="7"/>
                      <a:pt x="9" y="8"/>
                    </a:cubicBezTo>
                    <a:cubicBezTo>
                      <a:pt x="9" y="9"/>
                      <a:pt x="10" y="11"/>
                      <a:pt x="10" y="12"/>
                    </a:cubicBezTo>
                    <a:cubicBezTo>
                      <a:pt x="10" y="14"/>
                      <a:pt x="10" y="16"/>
                      <a:pt x="10" y="17"/>
                    </a:cubicBezTo>
                    <a:cubicBezTo>
                      <a:pt x="10" y="19"/>
                      <a:pt x="9" y="21"/>
                      <a:pt x="9" y="21"/>
                    </a:cubicBezTo>
                    <a:cubicBezTo>
                      <a:pt x="8" y="22"/>
                      <a:pt x="7" y="22"/>
                      <a:pt x="7" y="22"/>
                    </a:cubicBezTo>
                    <a:cubicBezTo>
                      <a:pt x="6" y="22"/>
                      <a:pt x="5" y="21"/>
                      <a:pt x="4" y="21"/>
                    </a:cubicBezTo>
                    <a:cubicBezTo>
                      <a:pt x="3" y="19"/>
                      <a:pt x="1" y="18"/>
                      <a:pt x="1" y="17"/>
                    </a:cubicBezTo>
                    <a:close/>
                  </a:path>
                </a:pathLst>
              </a:custGeom>
              <a:grpFill/>
              <a:ln>
                <a:noFill/>
              </a:ln>
            </p:spPr>
            <p:txBody>
              <a:bodyPr anchor="ctr"/>
              <a:lstStyle/>
              <a:p>
                <a:pPr algn="ctr"/>
                <a:endParaRPr/>
              </a:p>
            </p:txBody>
          </p:sp>
          <p:sp>
            <p:nvSpPr>
              <p:cNvPr id="888" name="íšlîďe">
                <a:extLst>
                  <a:ext uri="{FF2B5EF4-FFF2-40B4-BE49-F238E27FC236}">
                    <a16:creationId xmlns:a16="http://schemas.microsoft.com/office/drawing/2014/main" xmlns="" id="{72C4FEE2-4541-427C-91F7-63838F971ECD}"/>
                  </a:ext>
                </a:extLst>
              </p:cNvPr>
              <p:cNvSpPr/>
              <p:nvPr/>
            </p:nvSpPr>
            <p:spPr bwMode="auto">
              <a:xfrm>
                <a:off x="5472113" y="3132138"/>
                <a:ext cx="401638" cy="388938"/>
              </a:xfrm>
              <a:custGeom>
                <a:avLst/>
                <a:gdLst>
                  <a:gd name="T0" fmla="*/ 32 w 75"/>
                  <a:gd name="T1" fmla="*/ 71 h 72"/>
                  <a:gd name="T2" fmla="*/ 25 w 75"/>
                  <a:gd name="T3" fmla="*/ 68 h 72"/>
                  <a:gd name="T4" fmla="*/ 28 w 75"/>
                  <a:gd name="T5" fmla="*/ 65 h 72"/>
                  <a:gd name="T6" fmla="*/ 40 w 75"/>
                  <a:gd name="T7" fmla="*/ 61 h 72"/>
                  <a:gd name="T8" fmla="*/ 43 w 75"/>
                  <a:gd name="T9" fmla="*/ 61 h 72"/>
                  <a:gd name="T10" fmla="*/ 47 w 75"/>
                  <a:gd name="T11" fmla="*/ 63 h 72"/>
                  <a:gd name="T12" fmla="*/ 51 w 75"/>
                  <a:gd name="T13" fmla="*/ 53 h 72"/>
                  <a:gd name="T14" fmla="*/ 58 w 75"/>
                  <a:gd name="T15" fmla="*/ 40 h 72"/>
                  <a:gd name="T16" fmla="*/ 62 w 75"/>
                  <a:gd name="T17" fmla="*/ 33 h 72"/>
                  <a:gd name="T18" fmla="*/ 59 w 75"/>
                  <a:gd name="T19" fmla="*/ 32 h 72"/>
                  <a:gd name="T20" fmla="*/ 56 w 75"/>
                  <a:gd name="T21" fmla="*/ 33 h 72"/>
                  <a:gd name="T22" fmla="*/ 48 w 75"/>
                  <a:gd name="T23" fmla="*/ 40 h 72"/>
                  <a:gd name="T24" fmla="*/ 47 w 75"/>
                  <a:gd name="T25" fmla="*/ 45 h 72"/>
                  <a:gd name="T26" fmla="*/ 43 w 75"/>
                  <a:gd name="T27" fmla="*/ 49 h 72"/>
                  <a:gd name="T28" fmla="*/ 41 w 75"/>
                  <a:gd name="T29" fmla="*/ 44 h 72"/>
                  <a:gd name="T30" fmla="*/ 36 w 75"/>
                  <a:gd name="T31" fmla="*/ 45 h 72"/>
                  <a:gd name="T32" fmla="*/ 31 w 75"/>
                  <a:gd name="T33" fmla="*/ 49 h 72"/>
                  <a:gd name="T34" fmla="*/ 29 w 75"/>
                  <a:gd name="T35" fmla="*/ 52 h 72"/>
                  <a:gd name="T36" fmla="*/ 27 w 75"/>
                  <a:gd name="T37" fmla="*/ 58 h 72"/>
                  <a:gd name="T38" fmla="*/ 24 w 75"/>
                  <a:gd name="T39" fmla="*/ 60 h 72"/>
                  <a:gd name="T40" fmla="*/ 24 w 75"/>
                  <a:gd name="T41" fmla="*/ 53 h 72"/>
                  <a:gd name="T42" fmla="*/ 22 w 75"/>
                  <a:gd name="T43" fmla="*/ 52 h 72"/>
                  <a:gd name="T44" fmla="*/ 20 w 75"/>
                  <a:gd name="T45" fmla="*/ 53 h 72"/>
                  <a:gd name="T46" fmla="*/ 10 w 75"/>
                  <a:gd name="T47" fmla="*/ 69 h 72"/>
                  <a:gd name="T48" fmla="*/ 4 w 75"/>
                  <a:gd name="T49" fmla="*/ 71 h 72"/>
                  <a:gd name="T50" fmla="*/ 1 w 75"/>
                  <a:gd name="T51" fmla="*/ 69 h 72"/>
                  <a:gd name="T52" fmla="*/ 0 w 75"/>
                  <a:gd name="T53" fmla="*/ 65 h 72"/>
                  <a:gd name="T54" fmla="*/ 2 w 75"/>
                  <a:gd name="T55" fmla="*/ 57 h 72"/>
                  <a:gd name="T56" fmla="*/ 6 w 75"/>
                  <a:gd name="T57" fmla="*/ 59 h 72"/>
                  <a:gd name="T58" fmla="*/ 13 w 75"/>
                  <a:gd name="T59" fmla="*/ 55 h 72"/>
                  <a:gd name="T60" fmla="*/ 21 w 75"/>
                  <a:gd name="T61" fmla="*/ 47 h 72"/>
                  <a:gd name="T62" fmla="*/ 28 w 75"/>
                  <a:gd name="T63" fmla="*/ 40 h 72"/>
                  <a:gd name="T64" fmla="*/ 27 w 75"/>
                  <a:gd name="T65" fmla="*/ 31 h 72"/>
                  <a:gd name="T66" fmla="*/ 28 w 75"/>
                  <a:gd name="T67" fmla="*/ 28 h 72"/>
                  <a:gd name="T68" fmla="*/ 33 w 75"/>
                  <a:gd name="T69" fmla="*/ 23 h 72"/>
                  <a:gd name="T70" fmla="*/ 32 w 75"/>
                  <a:gd name="T71" fmla="*/ 20 h 72"/>
                  <a:gd name="T72" fmla="*/ 26 w 75"/>
                  <a:gd name="T73" fmla="*/ 14 h 72"/>
                  <a:gd name="T74" fmla="*/ 41 w 75"/>
                  <a:gd name="T75" fmla="*/ 13 h 72"/>
                  <a:gd name="T76" fmla="*/ 52 w 75"/>
                  <a:gd name="T77" fmla="*/ 7 h 72"/>
                  <a:gd name="T78" fmla="*/ 61 w 75"/>
                  <a:gd name="T79" fmla="*/ 2 h 72"/>
                  <a:gd name="T80" fmla="*/ 66 w 75"/>
                  <a:gd name="T81" fmla="*/ 2 h 72"/>
                  <a:gd name="T82" fmla="*/ 67 w 75"/>
                  <a:gd name="T83" fmla="*/ 9 h 72"/>
                  <a:gd name="T84" fmla="*/ 51 w 75"/>
                  <a:gd name="T85" fmla="*/ 18 h 72"/>
                  <a:gd name="T86" fmla="*/ 52 w 75"/>
                  <a:gd name="T87" fmla="*/ 22 h 72"/>
                  <a:gd name="T88" fmla="*/ 56 w 75"/>
                  <a:gd name="T89" fmla="*/ 28 h 72"/>
                  <a:gd name="T90" fmla="*/ 68 w 75"/>
                  <a:gd name="T91" fmla="*/ 22 h 72"/>
                  <a:gd name="T92" fmla="*/ 74 w 75"/>
                  <a:gd name="T93" fmla="*/ 25 h 72"/>
                  <a:gd name="T94" fmla="*/ 74 w 75"/>
                  <a:gd name="T95" fmla="*/ 31 h 72"/>
                  <a:gd name="T96" fmla="*/ 69 w 75"/>
                  <a:gd name="T97" fmla="*/ 40 h 72"/>
                  <a:gd name="T98" fmla="*/ 62 w 75"/>
                  <a:gd name="T99" fmla="*/ 55 h 72"/>
                  <a:gd name="T100" fmla="*/ 57 w 75"/>
                  <a:gd name="T101" fmla="*/ 68 h 72"/>
                  <a:gd name="T102" fmla="*/ 53 w 75"/>
                  <a:gd name="T103" fmla="*/ 71 h 72"/>
                  <a:gd name="T104" fmla="*/ 46 w 75"/>
                  <a:gd name="T105" fmla="*/ 67 h 72"/>
                  <a:gd name="T106" fmla="*/ 40 w 75"/>
                  <a:gd name="T107" fmla="*/ 68 h 72"/>
                  <a:gd name="T108" fmla="*/ 30 w 75"/>
                  <a:gd name="T109" fmla="*/ 29 h 72"/>
                  <a:gd name="T110" fmla="*/ 34 w 75"/>
                  <a:gd name="T111" fmla="*/ 37 h 72"/>
                  <a:gd name="T112" fmla="*/ 45 w 75"/>
                  <a:gd name="T113" fmla="*/ 32 h 72"/>
                  <a:gd name="T114" fmla="*/ 46 w 75"/>
                  <a:gd name="T115" fmla="*/ 24 h 72"/>
                  <a:gd name="T116" fmla="*/ 38 w 75"/>
                  <a:gd name="T117" fmla="*/ 2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 h="72">
                    <a:moveTo>
                      <a:pt x="40" y="70"/>
                    </a:moveTo>
                    <a:cubicBezTo>
                      <a:pt x="39" y="71"/>
                      <a:pt x="38" y="71"/>
                      <a:pt x="37" y="71"/>
                    </a:cubicBezTo>
                    <a:cubicBezTo>
                      <a:pt x="36" y="71"/>
                      <a:pt x="33" y="71"/>
                      <a:pt x="32" y="71"/>
                    </a:cubicBezTo>
                    <a:cubicBezTo>
                      <a:pt x="30" y="71"/>
                      <a:pt x="29" y="71"/>
                      <a:pt x="28" y="70"/>
                    </a:cubicBezTo>
                    <a:cubicBezTo>
                      <a:pt x="26" y="70"/>
                      <a:pt x="25" y="70"/>
                      <a:pt x="25" y="70"/>
                    </a:cubicBezTo>
                    <a:cubicBezTo>
                      <a:pt x="25" y="69"/>
                      <a:pt x="25" y="69"/>
                      <a:pt x="25" y="68"/>
                    </a:cubicBezTo>
                    <a:cubicBezTo>
                      <a:pt x="25" y="68"/>
                      <a:pt x="25" y="67"/>
                      <a:pt x="25" y="67"/>
                    </a:cubicBezTo>
                    <a:cubicBezTo>
                      <a:pt x="26" y="67"/>
                      <a:pt x="26" y="66"/>
                      <a:pt x="26" y="66"/>
                    </a:cubicBezTo>
                    <a:cubicBezTo>
                      <a:pt x="27" y="66"/>
                      <a:pt x="27" y="65"/>
                      <a:pt x="28" y="65"/>
                    </a:cubicBezTo>
                    <a:cubicBezTo>
                      <a:pt x="30" y="64"/>
                      <a:pt x="36" y="62"/>
                      <a:pt x="35" y="62"/>
                    </a:cubicBezTo>
                    <a:cubicBezTo>
                      <a:pt x="34" y="62"/>
                      <a:pt x="37" y="62"/>
                      <a:pt x="37" y="62"/>
                    </a:cubicBezTo>
                    <a:cubicBezTo>
                      <a:pt x="38" y="61"/>
                      <a:pt x="40" y="61"/>
                      <a:pt x="40" y="61"/>
                    </a:cubicBezTo>
                    <a:cubicBezTo>
                      <a:pt x="40" y="61"/>
                      <a:pt x="41" y="60"/>
                      <a:pt x="41" y="60"/>
                    </a:cubicBezTo>
                    <a:cubicBezTo>
                      <a:pt x="42" y="60"/>
                      <a:pt x="42" y="61"/>
                      <a:pt x="42" y="61"/>
                    </a:cubicBezTo>
                    <a:cubicBezTo>
                      <a:pt x="43" y="61"/>
                      <a:pt x="43" y="61"/>
                      <a:pt x="43" y="61"/>
                    </a:cubicBezTo>
                    <a:cubicBezTo>
                      <a:pt x="44" y="61"/>
                      <a:pt x="44" y="61"/>
                      <a:pt x="45" y="62"/>
                    </a:cubicBezTo>
                    <a:cubicBezTo>
                      <a:pt x="45" y="62"/>
                      <a:pt x="46" y="62"/>
                      <a:pt x="46" y="63"/>
                    </a:cubicBezTo>
                    <a:cubicBezTo>
                      <a:pt x="47" y="63"/>
                      <a:pt x="47" y="63"/>
                      <a:pt x="47" y="63"/>
                    </a:cubicBezTo>
                    <a:cubicBezTo>
                      <a:pt x="48" y="63"/>
                      <a:pt x="50" y="62"/>
                      <a:pt x="50" y="61"/>
                    </a:cubicBezTo>
                    <a:cubicBezTo>
                      <a:pt x="51" y="60"/>
                      <a:pt x="51" y="60"/>
                      <a:pt x="51" y="58"/>
                    </a:cubicBezTo>
                    <a:cubicBezTo>
                      <a:pt x="51" y="56"/>
                      <a:pt x="51" y="55"/>
                      <a:pt x="51" y="53"/>
                    </a:cubicBezTo>
                    <a:cubicBezTo>
                      <a:pt x="52" y="51"/>
                      <a:pt x="53" y="48"/>
                      <a:pt x="54" y="48"/>
                    </a:cubicBezTo>
                    <a:cubicBezTo>
                      <a:pt x="54" y="48"/>
                      <a:pt x="55" y="46"/>
                      <a:pt x="55" y="45"/>
                    </a:cubicBezTo>
                    <a:cubicBezTo>
                      <a:pt x="56" y="43"/>
                      <a:pt x="57" y="41"/>
                      <a:pt x="58" y="40"/>
                    </a:cubicBezTo>
                    <a:cubicBezTo>
                      <a:pt x="58" y="39"/>
                      <a:pt x="59" y="38"/>
                      <a:pt x="59" y="38"/>
                    </a:cubicBezTo>
                    <a:cubicBezTo>
                      <a:pt x="60" y="37"/>
                      <a:pt x="61" y="36"/>
                      <a:pt x="61" y="35"/>
                    </a:cubicBezTo>
                    <a:cubicBezTo>
                      <a:pt x="62" y="34"/>
                      <a:pt x="62" y="33"/>
                      <a:pt x="62" y="33"/>
                    </a:cubicBezTo>
                    <a:cubicBezTo>
                      <a:pt x="62" y="33"/>
                      <a:pt x="62" y="32"/>
                      <a:pt x="62" y="32"/>
                    </a:cubicBezTo>
                    <a:cubicBezTo>
                      <a:pt x="62" y="32"/>
                      <a:pt x="61" y="31"/>
                      <a:pt x="61" y="31"/>
                    </a:cubicBezTo>
                    <a:cubicBezTo>
                      <a:pt x="61" y="31"/>
                      <a:pt x="59" y="31"/>
                      <a:pt x="59" y="32"/>
                    </a:cubicBezTo>
                    <a:cubicBezTo>
                      <a:pt x="58" y="32"/>
                      <a:pt x="58" y="32"/>
                      <a:pt x="58" y="32"/>
                    </a:cubicBezTo>
                    <a:cubicBezTo>
                      <a:pt x="58" y="32"/>
                      <a:pt x="56" y="33"/>
                      <a:pt x="57" y="33"/>
                    </a:cubicBezTo>
                    <a:cubicBezTo>
                      <a:pt x="59" y="32"/>
                      <a:pt x="58" y="32"/>
                      <a:pt x="56" y="33"/>
                    </a:cubicBezTo>
                    <a:cubicBezTo>
                      <a:pt x="56" y="33"/>
                      <a:pt x="55" y="34"/>
                      <a:pt x="54" y="34"/>
                    </a:cubicBezTo>
                    <a:cubicBezTo>
                      <a:pt x="53" y="34"/>
                      <a:pt x="52" y="36"/>
                      <a:pt x="51" y="37"/>
                    </a:cubicBezTo>
                    <a:cubicBezTo>
                      <a:pt x="50" y="38"/>
                      <a:pt x="49" y="39"/>
                      <a:pt x="48" y="40"/>
                    </a:cubicBezTo>
                    <a:cubicBezTo>
                      <a:pt x="48" y="41"/>
                      <a:pt x="47" y="41"/>
                      <a:pt x="47" y="41"/>
                    </a:cubicBezTo>
                    <a:cubicBezTo>
                      <a:pt x="47" y="41"/>
                      <a:pt x="47" y="42"/>
                      <a:pt x="47" y="42"/>
                    </a:cubicBezTo>
                    <a:cubicBezTo>
                      <a:pt x="47" y="43"/>
                      <a:pt x="47" y="44"/>
                      <a:pt x="47" y="45"/>
                    </a:cubicBezTo>
                    <a:cubicBezTo>
                      <a:pt x="47" y="45"/>
                      <a:pt x="46" y="45"/>
                      <a:pt x="46" y="46"/>
                    </a:cubicBezTo>
                    <a:cubicBezTo>
                      <a:pt x="46" y="48"/>
                      <a:pt x="45" y="48"/>
                      <a:pt x="45" y="49"/>
                    </a:cubicBezTo>
                    <a:cubicBezTo>
                      <a:pt x="44" y="49"/>
                      <a:pt x="43" y="49"/>
                      <a:pt x="43" y="49"/>
                    </a:cubicBezTo>
                    <a:cubicBezTo>
                      <a:pt x="42" y="49"/>
                      <a:pt x="41" y="48"/>
                      <a:pt x="41" y="47"/>
                    </a:cubicBezTo>
                    <a:cubicBezTo>
                      <a:pt x="41" y="47"/>
                      <a:pt x="41" y="46"/>
                      <a:pt x="41" y="45"/>
                    </a:cubicBezTo>
                    <a:cubicBezTo>
                      <a:pt x="41" y="45"/>
                      <a:pt x="41" y="44"/>
                      <a:pt x="41" y="44"/>
                    </a:cubicBezTo>
                    <a:cubicBezTo>
                      <a:pt x="40" y="43"/>
                      <a:pt x="40" y="42"/>
                      <a:pt x="39" y="42"/>
                    </a:cubicBezTo>
                    <a:cubicBezTo>
                      <a:pt x="38" y="43"/>
                      <a:pt x="37" y="44"/>
                      <a:pt x="36" y="44"/>
                    </a:cubicBezTo>
                    <a:cubicBezTo>
                      <a:pt x="36" y="44"/>
                      <a:pt x="36" y="44"/>
                      <a:pt x="36" y="45"/>
                    </a:cubicBezTo>
                    <a:cubicBezTo>
                      <a:pt x="35" y="45"/>
                      <a:pt x="35" y="45"/>
                      <a:pt x="34" y="46"/>
                    </a:cubicBezTo>
                    <a:cubicBezTo>
                      <a:pt x="34" y="46"/>
                      <a:pt x="34" y="46"/>
                      <a:pt x="34" y="46"/>
                    </a:cubicBezTo>
                    <a:cubicBezTo>
                      <a:pt x="33" y="47"/>
                      <a:pt x="32" y="49"/>
                      <a:pt x="31" y="49"/>
                    </a:cubicBezTo>
                    <a:cubicBezTo>
                      <a:pt x="31" y="50"/>
                      <a:pt x="31" y="50"/>
                      <a:pt x="31" y="50"/>
                    </a:cubicBezTo>
                    <a:cubicBezTo>
                      <a:pt x="30" y="51"/>
                      <a:pt x="30" y="51"/>
                      <a:pt x="30" y="51"/>
                    </a:cubicBezTo>
                    <a:cubicBezTo>
                      <a:pt x="30" y="52"/>
                      <a:pt x="30" y="52"/>
                      <a:pt x="29" y="52"/>
                    </a:cubicBezTo>
                    <a:cubicBezTo>
                      <a:pt x="29" y="53"/>
                      <a:pt x="28" y="54"/>
                      <a:pt x="28" y="54"/>
                    </a:cubicBezTo>
                    <a:cubicBezTo>
                      <a:pt x="28" y="55"/>
                      <a:pt x="28" y="56"/>
                      <a:pt x="28" y="56"/>
                    </a:cubicBezTo>
                    <a:cubicBezTo>
                      <a:pt x="27" y="57"/>
                      <a:pt x="27" y="58"/>
                      <a:pt x="27" y="58"/>
                    </a:cubicBezTo>
                    <a:cubicBezTo>
                      <a:pt x="26" y="59"/>
                      <a:pt x="26" y="59"/>
                      <a:pt x="26" y="60"/>
                    </a:cubicBezTo>
                    <a:cubicBezTo>
                      <a:pt x="25" y="60"/>
                      <a:pt x="25" y="60"/>
                      <a:pt x="25" y="60"/>
                    </a:cubicBezTo>
                    <a:cubicBezTo>
                      <a:pt x="24" y="60"/>
                      <a:pt x="24" y="60"/>
                      <a:pt x="24" y="60"/>
                    </a:cubicBezTo>
                    <a:cubicBezTo>
                      <a:pt x="24" y="60"/>
                      <a:pt x="24" y="59"/>
                      <a:pt x="24" y="59"/>
                    </a:cubicBezTo>
                    <a:cubicBezTo>
                      <a:pt x="24" y="57"/>
                      <a:pt x="23" y="56"/>
                      <a:pt x="23" y="55"/>
                    </a:cubicBezTo>
                    <a:cubicBezTo>
                      <a:pt x="23" y="55"/>
                      <a:pt x="24" y="53"/>
                      <a:pt x="24" y="53"/>
                    </a:cubicBezTo>
                    <a:cubicBezTo>
                      <a:pt x="23" y="52"/>
                      <a:pt x="23" y="52"/>
                      <a:pt x="23" y="52"/>
                    </a:cubicBezTo>
                    <a:cubicBezTo>
                      <a:pt x="23" y="52"/>
                      <a:pt x="23" y="52"/>
                      <a:pt x="23" y="52"/>
                    </a:cubicBezTo>
                    <a:cubicBezTo>
                      <a:pt x="23" y="52"/>
                      <a:pt x="23" y="52"/>
                      <a:pt x="22" y="52"/>
                    </a:cubicBezTo>
                    <a:cubicBezTo>
                      <a:pt x="22" y="52"/>
                      <a:pt x="22" y="52"/>
                      <a:pt x="22" y="52"/>
                    </a:cubicBezTo>
                    <a:cubicBezTo>
                      <a:pt x="22" y="52"/>
                      <a:pt x="21" y="52"/>
                      <a:pt x="21" y="52"/>
                    </a:cubicBezTo>
                    <a:cubicBezTo>
                      <a:pt x="21" y="53"/>
                      <a:pt x="20" y="53"/>
                      <a:pt x="20" y="53"/>
                    </a:cubicBezTo>
                    <a:cubicBezTo>
                      <a:pt x="19" y="54"/>
                      <a:pt x="17" y="56"/>
                      <a:pt x="17" y="56"/>
                    </a:cubicBezTo>
                    <a:cubicBezTo>
                      <a:pt x="15" y="58"/>
                      <a:pt x="13" y="62"/>
                      <a:pt x="12" y="64"/>
                    </a:cubicBezTo>
                    <a:cubicBezTo>
                      <a:pt x="12" y="66"/>
                      <a:pt x="11" y="67"/>
                      <a:pt x="10" y="69"/>
                    </a:cubicBezTo>
                    <a:cubicBezTo>
                      <a:pt x="10" y="70"/>
                      <a:pt x="10" y="71"/>
                      <a:pt x="9" y="71"/>
                    </a:cubicBezTo>
                    <a:cubicBezTo>
                      <a:pt x="8" y="72"/>
                      <a:pt x="7" y="71"/>
                      <a:pt x="6" y="71"/>
                    </a:cubicBezTo>
                    <a:cubicBezTo>
                      <a:pt x="5" y="71"/>
                      <a:pt x="4" y="71"/>
                      <a:pt x="4" y="71"/>
                    </a:cubicBezTo>
                    <a:cubicBezTo>
                      <a:pt x="3" y="71"/>
                      <a:pt x="3" y="71"/>
                      <a:pt x="3" y="71"/>
                    </a:cubicBezTo>
                    <a:cubicBezTo>
                      <a:pt x="3" y="70"/>
                      <a:pt x="2" y="70"/>
                      <a:pt x="2" y="70"/>
                    </a:cubicBezTo>
                    <a:cubicBezTo>
                      <a:pt x="2" y="70"/>
                      <a:pt x="1" y="70"/>
                      <a:pt x="1" y="69"/>
                    </a:cubicBezTo>
                    <a:cubicBezTo>
                      <a:pt x="1" y="69"/>
                      <a:pt x="0" y="69"/>
                      <a:pt x="0" y="69"/>
                    </a:cubicBezTo>
                    <a:cubicBezTo>
                      <a:pt x="0" y="69"/>
                      <a:pt x="0" y="69"/>
                      <a:pt x="0" y="68"/>
                    </a:cubicBezTo>
                    <a:cubicBezTo>
                      <a:pt x="0" y="68"/>
                      <a:pt x="0" y="66"/>
                      <a:pt x="0" y="65"/>
                    </a:cubicBezTo>
                    <a:cubicBezTo>
                      <a:pt x="0" y="65"/>
                      <a:pt x="1" y="62"/>
                      <a:pt x="1" y="60"/>
                    </a:cubicBezTo>
                    <a:cubicBezTo>
                      <a:pt x="1" y="60"/>
                      <a:pt x="1" y="59"/>
                      <a:pt x="1" y="58"/>
                    </a:cubicBezTo>
                    <a:cubicBezTo>
                      <a:pt x="1" y="57"/>
                      <a:pt x="0" y="57"/>
                      <a:pt x="2" y="57"/>
                    </a:cubicBezTo>
                    <a:cubicBezTo>
                      <a:pt x="3" y="57"/>
                      <a:pt x="3" y="58"/>
                      <a:pt x="4" y="58"/>
                    </a:cubicBezTo>
                    <a:cubicBezTo>
                      <a:pt x="4" y="58"/>
                      <a:pt x="5" y="59"/>
                      <a:pt x="5" y="59"/>
                    </a:cubicBezTo>
                    <a:cubicBezTo>
                      <a:pt x="6" y="59"/>
                      <a:pt x="6" y="59"/>
                      <a:pt x="6" y="59"/>
                    </a:cubicBezTo>
                    <a:cubicBezTo>
                      <a:pt x="7" y="59"/>
                      <a:pt x="7" y="59"/>
                      <a:pt x="7" y="59"/>
                    </a:cubicBezTo>
                    <a:cubicBezTo>
                      <a:pt x="8" y="59"/>
                      <a:pt x="10" y="57"/>
                      <a:pt x="10" y="56"/>
                    </a:cubicBezTo>
                    <a:cubicBezTo>
                      <a:pt x="10" y="56"/>
                      <a:pt x="12" y="55"/>
                      <a:pt x="13" y="55"/>
                    </a:cubicBezTo>
                    <a:cubicBezTo>
                      <a:pt x="15" y="53"/>
                      <a:pt x="17" y="50"/>
                      <a:pt x="17" y="50"/>
                    </a:cubicBezTo>
                    <a:cubicBezTo>
                      <a:pt x="18" y="49"/>
                      <a:pt x="19" y="48"/>
                      <a:pt x="20" y="48"/>
                    </a:cubicBezTo>
                    <a:cubicBezTo>
                      <a:pt x="20" y="47"/>
                      <a:pt x="21" y="47"/>
                      <a:pt x="21" y="47"/>
                    </a:cubicBezTo>
                    <a:cubicBezTo>
                      <a:pt x="21" y="47"/>
                      <a:pt x="24" y="44"/>
                      <a:pt x="25" y="43"/>
                    </a:cubicBezTo>
                    <a:cubicBezTo>
                      <a:pt x="26" y="42"/>
                      <a:pt x="27" y="42"/>
                      <a:pt x="27" y="41"/>
                    </a:cubicBezTo>
                    <a:cubicBezTo>
                      <a:pt x="27" y="41"/>
                      <a:pt x="27" y="41"/>
                      <a:pt x="28" y="40"/>
                    </a:cubicBezTo>
                    <a:cubicBezTo>
                      <a:pt x="28" y="39"/>
                      <a:pt x="28" y="38"/>
                      <a:pt x="28" y="37"/>
                    </a:cubicBezTo>
                    <a:cubicBezTo>
                      <a:pt x="28" y="36"/>
                      <a:pt x="28" y="35"/>
                      <a:pt x="27" y="33"/>
                    </a:cubicBezTo>
                    <a:cubicBezTo>
                      <a:pt x="27" y="33"/>
                      <a:pt x="28" y="31"/>
                      <a:pt x="27" y="31"/>
                    </a:cubicBezTo>
                    <a:cubicBezTo>
                      <a:pt x="27" y="30"/>
                      <a:pt x="27" y="30"/>
                      <a:pt x="27" y="30"/>
                    </a:cubicBezTo>
                    <a:cubicBezTo>
                      <a:pt x="27" y="29"/>
                      <a:pt x="27" y="29"/>
                      <a:pt x="28" y="29"/>
                    </a:cubicBezTo>
                    <a:cubicBezTo>
                      <a:pt x="28" y="29"/>
                      <a:pt x="28" y="28"/>
                      <a:pt x="28" y="28"/>
                    </a:cubicBezTo>
                    <a:cubicBezTo>
                      <a:pt x="28" y="28"/>
                      <a:pt x="28" y="28"/>
                      <a:pt x="28" y="27"/>
                    </a:cubicBezTo>
                    <a:cubicBezTo>
                      <a:pt x="28" y="27"/>
                      <a:pt x="29" y="27"/>
                      <a:pt x="29" y="26"/>
                    </a:cubicBezTo>
                    <a:cubicBezTo>
                      <a:pt x="31" y="25"/>
                      <a:pt x="32" y="24"/>
                      <a:pt x="33" y="23"/>
                    </a:cubicBezTo>
                    <a:cubicBezTo>
                      <a:pt x="33" y="22"/>
                      <a:pt x="34" y="22"/>
                      <a:pt x="34" y="21"/>
                    </a:cubicBezTo>
                    <a:cubicBezTo>
                      <a:pt x="34" y="21"/>
                      <a:pt x="34" y="21"/>
                      <a:pt x="34" y="21"/>
                    </a:cubicBezTo>
                    <a:cubicBezTo>
                      <a:pt x="33" y="21"/>
                      <a:pt x="32" y="20"/>
                      <a:pt x="32" y="20"/>
                    </a:cubicBezTo>
                    <a:cubicBezTo>
                      <a:pt x="31" y="20"/>
                      <a:pt x="30" y="20"/>
                      <a:pt x="30" y="19"/>
                    </a:cubicBezTo>
                    <a:cubicBezTo>
                      <a:pt x="29" y="19"/>
                      <a:pt x="26" y="17"/>
                      <a:pt x="26" y="16"/>
                    </a:cubicBezTo>
                    <a:cubicBezTo>
                      <a:pt x="25" y="15"/>
                      <a:pt x="24" y="14"/>
                      <a:pt x="26" y="14"/>
                    </a:cubicBezTo>
                    <a:cubicBezTo>
                      <a:pt x="27" y="14"/>
                      <a:pt x="31" y="14"/>
                      <a:pt x="33" y="15"/>
                    </a:cubicBezTo>
                    <a:cubicBezTo>
                      <a:pt x="35" y="14"/>
                      <a:pt x="35" y="15"/>
                      <a:pt x="37" y="14"/>
                    </a:cubicBezTo>
                    <a:cubicBezTo>
                      <a:pt x="37" y="14"/>
                      <a:pt x="40" y="13"/>
                      <a:pt x="41" y="13"/>
                    </a:cubicBezTo>
                    <a:cubicBezTo>
                      <a:pt x="43" y="12"/>
                      <a:pt x="45" y="11"/>
                      <a:pt x="47" y="10"/>
                    </a:cubicBezTo>
                    <a:cubicBezTo>
                      <a:pt x="48" y="10"/>
                      <a:pt x="50" y="9"/>
                      <a:pt x="51" y="8"/>
                    </a:cubicBezTo>
                    <a:cubicBezTo>
                      <a:pt x="51" y="8"/>
                      <a:pt x="52" y="8"/>
                      <a:pt x="52" y="7"/>
                    </a:cubicBezTo>
                    <a:cubicBezTo>
                      <a:pt x="53" y="7"/>
                      <a:pt x="54" y="7"/>
                      <a:pt x="54" y="6"/>
                    </a:cubicBezTo>
                    <a:cubicBezTo>
                      <a:pt x="56" y="5"/>
                      <a:pt x="57" y="5"/>
                      <a:pt x="59" y="4"/>
                    </a:cubicBezTo>
                    <a:cubicBezTo>
                      <a:pt x="59" y="3"/>
                      <a:pt x="60" y="3"/>
                      <a:pt x="61" y="2"/>
                    </a:cubicBezTo>
                    <a:cubicBezTo>
                      <a:pt x="61" y="2"/>
                      <a:pt x="63" y="1"/>
                      <a:pt x="63" y="1"/>
                    </a:cubicBezTo>
                    <a:cubicBezTo>
                      <a:pt x="64" y="0"/>
                      <a:pt x="64" y="1"/>
                      <a:pt x="65" y="1"/>
                    </a:cubicBezTo>
                    <a:cubicBezTo>
                      <a:pt x="65" y="1"/>
                      <a:pt x="66" y="1"/>
                      <a:pt x="66" y="2"/>
                    </a:cubicBezTo>
                    <a:cubicBezTo>
                      <a:pt x="66" y="2"/>
                      <a:pt x="67" y="3"/>
                      <a:pt x="68" y="3"/>
                    </a:cubicBezTo>
                    <a:cubicBezTo>
                      <a:pt x="68" y="4"/>
                      <a:pt x="68" y="5"/>
                      <a:pt x="68" y="6"/>
                    </a:cubicBezTo>
                    <a:cubicBezTo>
                      <a:pt x="68" y="6"/>
                      <a:pt x="68" y="8"/>
                      <a:pt x="67" y="9"/>
                    </a:cubicBezTo>
                    <a:cubicBezTo>
                      <a:pt x="66" y="9"/>
                      <a:pt x="65" y="10"/>
                      <a:pt x="63" y="10"/>
                    </a:cubicBezTo>
                    <a:cubicBezTo>
                      <a:pt x="62" y="11"/>
                      <a:pt x="61" y="12"/>
                      <a:pt x="60" y="12"/>
                    </a:cubicBezTo>
                    <a:cubicBezTo>
                      <a:pt x="56" y="14"/>
                      <a:pt x="53" y="16"/>
                      <a:pt x="51" y="18"/>
                    </a:cubicBezTo>
                    <a:cubicBezTo>
                      <a:pt x="50" y="18"/>
                      <a:pt x="50" y="18"/>
                      <a:pt x="50" y="19"/>
                    </a:cubicBezTo>
                    <a:cubicBezTo>
                      <a:pt x="50" y="19"/>
                      <a:pt x="50" y="20"/>
                      <a:pt x="50" y="20"/>
                    </a:cubicBezTo>
                    <a:cubicBezTo>
                      <a:pt x="51" y="21"/>
                      <a:pt x="52" y="21"/>
                      <a:pt x="52" y="22"/>
                    </a:cubicBezTo>
                    <a:cubicBezTo>
                      <a:pt x="53" y="24"/>
                      <a:pt x="52" y="26"/>
                      <a:pt x="52" y="27"/>
                    </a:cubicBezTo>
                    <a:cubicBezTo>
                      <a:pt x="53" y="28"/>
                      <a:pt x="53" y="28"/>
                      <a:pt x="53" y="28"/>
                    </a:cubicBezTo>
                    <a:cubicBezTo>
                      <a:pt x="55" y="29"/>
                      <a:pt x="55" y="29"/>
                      <a:pt x="56" y="28"/>
                    </a:cubicBezTo>
                    <a:cubicBezTo>
                      <a:pt x="58" y="27"/>
                      <a:pt x="60" y="27"/>
                      <a:pt x="62" y="26"/>
                    </a:cubicBezTo>
                    <a:cubicBezTo>
                      <a:pt x="63" y="25"/>
                      <a:pt x="66" y="23"/>
                      <a:pt x="66" y="23"/>
                    </a:cubicBezTo>
                    <a:cubicBezTo>
                      <a:pt x="66" y="23"/>
                      <a:pt x="67" y="22"/>
                      <a:pt x="68" y="22"/>
                    </a:cubicBezTo>
                    <a:cubicBezTo>
                      <a:pt x="68" y="22"/>
                      <a:pt x="69" y="22"/>
                      <a:pt x="69" y="22"/>
                    </a:cubicBezTo>
                    <a:cubicBezTo>
                      <a:pt x="70" y="22"/>
                      <a:pt x="71" y="23"/>
                      <a:pt x="72" y="23"/>
                    </a:cubicBezTo>
                    <a:cubicBezTo>
                      <a:pt x="73" y="24"/>
                      <a:pt x="74" y="24"/>
                      <a:pt x="74" y="25"/>
                    </a:cubicBezTo>
                    <a:cubicBezTo>
                      <a:pt x="75" y="26"/>
                      <a:pt x="75" y="26"/>
                      <a:pt x="75" y="26"/>
                    </a:cubicBezTo>
                    <a:cubicBezTo>
                      <a:pt x="75" y="27"/>
                      <a:pt x="75" y="29"/>
                      <a:pt x="74" y="30"/>
                    </a:cubicBezTo>
                    <a:cubicBezTo>
                      <a:pt x="74" y="30"/>
                      <a:pt x="74" y="31"/>
                      <a:pt x="74" y="31"/>
                    </a:cubicBezTo>
                    <a:cubicBezTo>
                      <a:pt x="72" y="33"/>
                      <a:pt x="72" y="34"/>
                      <a:pt x="71" y="35"/>
                    </a:cubicBezTo>
                    <a:cubicBezTo>
                      <a:pt x="71" y="36"/>
                      <a:pt x="71" y="36"/>
                      <a:pt x="70" y="37"/>
                    </a:cubicBezTo>
                    <a:cubicBezTo>
                      <a:pt x="70" y="38"/>
                      <a:pt x="69" y="39"/>
                      <a:pt x="69" y="40"/>
                    </a:cubicBezTo>
                    <a:cubicBezTo>
                      <a:pt x="68" y="42"/>
                      <a:pt x="67" y="43"/>
                      <a:pt x="66" y="45"/>
                    </a:cubicBezTo>
                    <a:cubicBezTo>
                      <a:pt x="65" y="45"/>
                      <a:pt x="65" y="46"/>
                      <a:pt x="65" y="47"/>
                    </a:cubicBezTo>
                    <a:cubicBezTo>
                      <a:pt x="63" y="50"/>
                      <a:pt x="63" y="52"/>
                      <a:pt x="62" y="55"/>
                    </a:cubicBezTo>
                    <a:cubicBezTo>
                      <a:pt x="61" y="56"/>
                      <a:pt x="61" y="56"/>
                      <a:pt x="61" y="57"/>
                    </a:cubicBezTo>
                    <a:cubicBezTo>
                      <a:pt x="60" y="59"/>
                      <a:pt x="59" y="61"/>
                      <a:pt x="59" y="64"/>
                    </a:cubicBezTo>
                    <a:cubicBezTo>
                      <a:pt x="58" y="65"/>
                      <a:pt x="58" y="66"/>
                      <a:pt x="57" y="68"/>
                    </a:cubicBezTo>
                    <a:cubicBezTo>
                      <a:pt x="57" y="68"/>
                      <a:pt x="57" y="69"/>
                      <a:pt x="56" y="70"/>
                    </a:cubicBezTo>
                    <a:cubicBezTo>
                      <a:pt x="56" y="70"/>
                      <a:pt x="55" y="70"/>
                      <a:pt x="55" y="70"/>
                    </a:cubicBezTo>
                    <a:cubicBezTo>
                      <a:pt x="54" y="71"/>
                      <a:pt x="53" y="71"/>
                      <a:pt x="53" y="71"/>
                    </a:cubicBezTo>
                    <a:cubicBezTo>
                      <a:pt x="52" y="72"/>
                      <a:pt x="51" y="71"/>
                      <a:pt x="50" y="71"/>
                    </a:cubicBezTo>
                    <a:cubicBezTo>
                      <a:pt x="49" y="71"/>
                      <a:pt x="48" y="72"/>
                      <a:pt x="48" y="71"/>
                    </a:cubicBezTo>
                    <a:cubicBezTo>
                      <a:pt x="47" y="70"/>
                      <a:pt x="46" y="68"/>
                      <a:pt x="46" y="67"/>
                    </a:cubicBezTo>
                    <a:cubicBezTo>
                      <a:pt x="45" y="67"/>
                      <a:pt x="45" y="66"/>
                      <a:pt x="45" y="66"/>
                    </a:cubicBezTo>
                    <a:cubicBezTo>
                      <a:pt x="44" y="65"/>
                      <a:pt x="43" y="65"/>
                      <a:pt x="43" y="65"/>
                    </a:cubicBezTo>
                    <a:cubicBezTo>
                      <a:pt x="42" y="65"/>
                      <a:pt x="40" y="66"/>
                      <a:pt x="40" y="68"/>
                    </a:cubicBezTo>
                    <a:cubicBezTo>
                      <a:pt x="40" y="68"/>
                      <a:pt x="40" y="70"/>
                      <a:pt x="40" y="70"/>
                    </a:cubicBezTo>
                    <a:close/>
                    <a:moveTo>
                      <a:pt x="31" y="28"/>
                    </a:moveTo>
                    <a:cubicBezTo>
                      <a:pt x="30" y="29"/>
                      <a:pt x="30" y="29"/>
                      <a:pt x="30" y="29"/>
                    </a:cubicBezTo>
                    <a:cubicBezTo>
                      <a:pt x="30" y="31"/>
                      <a:pt x="30" y="31"/>
                      <a:pt x="30" y="31"/>
                    </a:cubicBezTo>
                    <a:cubicBezTo>
                      <a:pt x="30" y="31"/>
                      <a:pt x="31" y="34"/>
                      <a:pt x="32" y="35"/>
                    </a:cubicBezTo>
                    <a:cubicBezTo>
                      <a:pt x="33" y="36"/>
                      <a:pt x="34" y="37"/>
                      <a:pt x="34" y="37"/>
                    </a:cubicBezTo>
                    <a:cubicBezTo>
                      <a:pt x="34" y="37"/>
                      <a:pt x="36" y="37"/>
                      <a:pt x="36" y="37"/>
                    </a:cubicBezTo>
                    <a:cubicBezTo>
                      <a:pt x="36" y="37"/>
                      <a:pt x="39" y="36"/>
                      <a:pt x="41" y="35"/>
                    </a:cubicBezTo>
                    <a:cubicBezTo>
                      <a:pt x="44" y="34"/>
                      <a:pt x="45" y="32"/>
                      <a:pt x="45" y="32"/>
                    </a:cubicBezTo>
                    <a:cubicBezTo>
                      <a:pt x="46" y="31"/>
                      <a:pt x="46" y="31"/>
                      <a:pt x="46" y="31"/>
                    </a:cubicBezTo>
                    <a:cubicBezTo>
                      <a:pt x="46" y="31"/>
                      <a:pt x="47" y="29"/>
                      <a:pt x="47" y="27"/>
                    </a:cubicBezTo>
                    <a:cubicBezTo>
                      <a:pt x="47" y="24"/>
                      <a:pt x="46" y="24"/>
                      <a:pt x="46" y="24"/>
                    </a:cubicBezTo>
                    <a:cubicBezTo>
                      <a:pt x="46" y="24"/>
                      <a:pt x="45" y="22"/>
                      <a:pt x="44" y="22"/>
                    </a:cubicBezTo>
                    <a:cubicBezTo>
                      <a:pt x="44" y="22"/>
                      <a:pt x="42" y="22"/>
                      <a:pt x="42" y="22"/>
                    </a:cubicBezTo>
                    <a:cubicBezTo>
                      <a:pt x="41" y="22"/>
                      <a:pt x="40" y="22"/>
                      <a:pt x="38" y="24"/>
                    </a:cubicBezTo>
                    <a:cubicBezTo>
                      <a:pt x="36" y="24"/>
                      <a:pt x="35" y="25"/>
                      <a:pt x="34" y="26"/>
                    </a:cubicBezTo>
                    <a:cubicBezTo>
                      <a:pt x="33" y="27"/>
                      <a:pt x="32" y="27"/>
                      <a:pt x="31" y="28"/>
                    </a:cubicBezTo>
                    <a:close/>
                  </a:path>
                </a:pathLst>
              </a:custGeom>
              <a:grpFill/>
              <a:ln>
                <a:noFill/>
              </a:ln>
            </p:spPr>
            <p:txBody>
              <a:bodyPr anchor="ctr"/>
              <a:lstStyle/>
              <a:p>
                <a:pPr algn="ctr"/>
                <a:endParaRPr/>
              </a:p>
            </p:txBody>
          </p:sp>
        </p:grpSp>
        <p:sp>
          <p:nvSpPr>
            <p:cNvPr id="871" name="íṣļîdè">
              <a:extLst>
                <a:ext uri="{FF2B5EF4-FFF2-40B4-BE49-F238E27FC236}">
                  <a16:creationId xmlns:a16="http://schemas.microsoft.com/office/drawing/2014/main" xmlns="" id="{F2716630-14FD-407A-B607-F40131228D79}"/>
                </a:ext>
              </a:extLst>
            </p:cNvPr>
            <p:cNvSpPr/>
            <p:nvPr/>
          </p:nvSpPr>
          <p:spPr bwMode="auto">
            <a:xfrm>
              <a:off x="2921000" y="2519286"/>
              <a:ext cx="1606265" cy="1819430"/>
            </a:xfrm>
            <a:custGeom>
              <a:avLst/>
              <a:gdLst>
                <a:gd name="T0" fmla="*/ 136 w 159"/>
                <a:gd name="T1" fmla="*/ 0 h 178"/>
                <a:gd name="T2" fmla="*/ 159 w 159"/>
                <a:gd name="T3" fmla="*/ 22 h 178"/>
                <a:gd name="T4" fmla="*/ 159 w 159"/>
                <a:gd name="T5" fmla="*/ 94 h 178"/>
                <a:gd name="T6" fmla="*/ 158 w 159"/>
                <a:gd name="T7" fmla="*/ 110 h 178"/>
                <a:gd name="T8" fmla="*/ 80 w 159"/>
                <a:gd name="T9" fmla="*/ 178 h 178"/>
                <a:gd name="T10" fmla="*/ 1 w 159"/>
                <a:gd name="T11" fmla="*/ 106 h 178"/>
                <a:gd name="T12" fmla="*/ 0 w 159"/>
                <a:gd name="T13" fmla="*/ 94 h 178"/>
                <a:gd name="T14" fmla="*/ 0 w 159"/>
                <a:gd name="T15" fmla="*/ 22 h 178"/>
                <a:gd name="T16" fmla="*/ 23 w 159"/>
                <a:gd name="T17" fmla="*/ 0 h 178"/>
                <a:gd name="T18" fmla="*/ 136 w 159"/>
                <a:gd name="T19"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78">
                  <a:moveTo>
                    <a:pt x="136" y="0"/>
                  </a:moveTo>
                  <a:cubicBezTo>
                    <a:pt x="141" y="10"/>
                    <a:pt x="149" y="18"/>
                    <a:pt x="159" y="22"/>
                  </a:cubicBezTo>
                  <a:cubicBezTo>
                    <a:pt x="159" y="94"/>
                    <a:pt x="159" y="94"/>
                    <a:pt x="159" y="94"/>
                  </a:cubicBezTo>
                  <a:cubicBezTo>
                    <a:pt x="159" y="99"/>
                    <a:pt x="159" y="105"/>
                    <a:pt x="158" y="110"/>
                  </a:cubicBezTo>
                  <a:cubicBezTo>
                    <a:pt x="150" y="152"/>
                    <a:pt x="109" y="173"/>
                    <a:pt x="80" y="178"/>
                  </a:cubicBezTo>
                  <a:cubicBezTo>
                    <a:pt x="41" y="171"/>
                    <a:pt x="8" y="144"/>
                    <a:pt x="1" y="106"/>
                  </a:cubicBezTo>
                  <a:cubicBezTo>
                    <a:pt x="0" y="102"/>
                    <a:pt x="0" y="98"/>
                    <a:pt x="0" y="94"/>
                  </a:cubicBezTo>
                  <a:cubicBezTo>
                    <a:pt x="0" y="22"/>
                    <a:pt x="0" y="22"/>
                    <a:pt x="0" y="22"/>
                  </a:cubicBezTo>
                  <a:cubicBezTo>
                    <a:pt x="11" y="17"/>
                    <a:pt x="18" y="10"/>
                    <a:pt x="23" y="0"/>
                  </a:cubicBezTo>
                  <a:lnTo>
                    <a:pt x="136" y="0"/>
                  </a:lnTo>
                  <a:close/>
                </a:path>
              </a:pathLst>
            </a:custGeom>
            <a:noFill/>
            <a:ln w="6350" cap="flat">
              <a:solidFill>
                <a:srgbClr val="ADC1D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872" name="îṧľíḍe">
              <a:extLst>
                <a:ext uri="{FF2B5EF4-FFF2-40B4-BE49-F238E27FC236}">
                  <a16:creationId xmlns:a16="http://schemas.microsoft.com/office/drawing/2014/main" xmlns="" id="{3777149B-2DA1-4D41-98C4-6FBF5DEFE2BF}"/>
                </a:ext>
              </a:extLst>
            </p:cNvPr>
            <p:cNvSpPr/>
            <p:nvPr/>
          </p:nvSpPr>
          <p:spPr bwMode="auto">
            <a:xfrm>
              <a:off x="2960030" y="2552311"/>
              <a:ext cx="1528204" cy="1744372"/>
            </a:xfrm>
            <a:custGeom>
              <a:avLst/>
              <a:gdLst>
                <a:gd name="T0" fmla="*/ 72 w 151"/>
                <a:gd name="T1" fmla="*/ 92 h 171"/>
                <a:gd name="T2" fmla="*/ 83 w 151"/>
                <a:gd name="T3" fmla="*/ 96 h 171"/>
                <a:gd name="T4" fmla="*/ 77 w 151"/>
                <a:gd name="T5" fmla="*/ 92 h 171"/>
                <a:gd name="T6" fmla="*/ 80 w 151"/>
                <a:gd name="T7" fmla="*/ 115 h 171"/>
                <a:gd name="T8" fmla="*/ 72 w 151"/>
                <a:gd name="T9" fmla="*/ 115 h 171"/>
                <a:gd name="T10" fmla="*/ 74 w 151"/>
                <a:gd name="T11" fmla="*/ 97 h 171"/>
                <a:gd name="T12" fmla="*/ 69 w 151"/>
                <a:gd name="T13" fmla="*/ 137 h 171"/>
                <a:gd name="T14" fmla="*/ 77 w 151"/>
                <a:gd name="T15" fmla="*/ 121 h 171"/>
                <a:gd name="T16" fmla="*/ 77 w 151"/>
                <a:gd name="T17" fmla="*/ 127 h 171"/>
                <a:gd name="T18" fmla="*/ 80 w 151"/>
                <a:gd name="T19" fmla="*/ 145 h 171"/>
                <a:gd name="T20" fmla="*/ 71 w 151"/>
                <a:gd name="T21" fmla="*/ 144 h 171"/>
                <a:gd name="T22" fmla="*/ 107 w 151"/>
                <a:gd name="T23" fmla="*/ 13 h 171"/>
                <a:gd name="T24" fmla="*/ 106 w 151"/>
                <a:gd name="T25" fmla="*/ 11 h 171"/>
                <a:gd name="T26" fmla="*/ 113 w 151"/>
                <a:gd name="T27" fmla="*/ 10 h 171"/>
                <a:gd name="T28" fmla="*/ 111 w 151"/>
                <a:gd name="T29" fmla="*/ 15 h 171"/>
                <a:gd name="T30" fmla="*/ 115 w 151"/>
                <a:gd name="T31" fmla="*/ 26 h 171"/>
                <a:gd name="T32" fmla="*/ 114 w 151"/>
                <a:gd name="T33" fmla="*/ 30 h 171"/>
                <a:gd name="T34" fmla="*/ 112 w 151"/>
                <a:gd name="T35" fmla="*/ 22 h 171"/>
                <a:gd name="T36" fmla="*/ 108 w 151"/>
                <a:gd name="T37" fmla="*/ 27 h 171"/>
                <a:gd name="T38" fmla="*/ 107 w 151"/>
                <a:gd name="T39" fmla="*/ 27 h 171"/>
                <a:gd name="T40" fmla="*/ 108 w 151"/>
                <a:gd name="T41" fmla="*/ 22 h 171"/>
                <a:gd name="T42" fmla="*/ 106 w 151"/>
                <a:gd name="T43" fmla="*/ 28 h 171"/>
                <a:gd name="T44" fmla="*/ 105 w 151"/>
                <a:gd name="T45" fmla="*/ 30 h 171"/>
                <a:gd name="T46" fmla="*/ 107 w 151"/>
                <a:gd name="T47" fmla="*/ 16 h 171"/>
                <a:gd name="T48" fmla="*/ 107 w 151"/>
                <a:gd name="T49" fmla="*/ 18 h 171"/>
                <a:gd name="T50" fmla="*/ 108 w 151"/>
                <a:gd name="T51" fmla="*/ 25 h 171"/>
                <a:gd name="T52" fmla="*/ 36 w 151"/>
                <a:gd name="T53" fmla="*/ 65 h 171"/>
                <a:gd name="T54" fmla="*/ 28 w 151"/>
                <a:gd name="T55" fmla="*/ 69 h 171"/>
                <a:gd name="T56" fmla="*/ 30 w 151"/>
                <a:gd name="T57" fmla="*/ 63 h 171"/>
                <a:gd name="T58" fmla="*/ 39 w 151"/>
                <a:gd name="T59" fmla="*/ 65 h 171"/>
                <a:gd name="T60" fmla="*/ 47 w 151"/>
                <a:gd name="T61" fmla="*/ 69 h 171"/>
                <a:gd name="T62" fmla="*/ 49 w 151"/>
                <a:gd name="T63" fmla="*/ 65 h 171"/>
                <a:gd name="T64" fmla="*/ 57 w 151"/>
                <a:gd name="T65" fmla="*/ 66 h 171"/>
                <a:gd name="T66" fmla="*/ 87 w 151"/>
                <a:gd name="T67" fmla="*/ 71 h 171"/>
                <a:gd name="T68" fmla="*/ 91 w 151"/>
                <a:gd name="T69" fmla="*/ 72 h 171"/>
                <a:gd name="T70" fmla="*/ 90 w 151"/>
                <a:gd name="T71" fmla="*/ 57 h 171"/>
                <a:gd name="T72" fmla="*/ 69 w 151"/>
                <a:gd name="T73" fmla="*/ 67 h 171"/>
                <a:gd name="T74" fmla="*/ 104 w 151"/>
                <a:gd name="T75" fmla="*/ 59 h 171"/>
                <a:gd name="T76" fmla="*/ 102 w 151"/>
                <a:gd name="T77" fmla="*/ 94 h 171"/>
                <a:gd name="T78" fmla="*/ 112 w 151"/>
                <a:gd name="T79" fmla="*/ 20 h 171"/>
                <a:gd name="T80" fmla="*/ 113 w 151"/>
                <a:gd name="T81" fmla="*/ 18 h 171"/>
                <a:gd name="T82" fmla="*/ 113 w 151"/>
                <a:gd name="T83" fmla="*/ 18 h 171"/>
                <a:gd name="T84" fmla="*/ 88 w 151"/>
                <a:gd name="T85" fmla="*/ 29 h 171"/>
                <a:gd name="T86" fmla="*/ 88 w 151"/>
                <a:gd name="T87" fmla="*/ 29 h 171"/>
                <a:gd name="T88" fmla="*/ 86 w 151"/>
                <a:gd name="T89" fmla="*/ 17 h 171"/>
                <a:gd name="T90" fmla="*/ 91 w 151"/>
                <a:gd name="T91" fmla="*/ 25 h 171"/>
                <a:gd name="T92" fmla="*/ 93 w 151"/>
                <a:gd name="T93" fmla="*/ 22 h 171"/>
                <a:gd name="T94" fmla="*/ 97 w 151"/>
                <a:gd name="T95" fmla="*/ 14 h 171"/>
                <a:gd name="T96" fmla="*/ 92 w 151"/>
                <a:gd name="T97" fmla="*/ 25 h 171"/>
                <a:gd name="T98" fmla="*/ 20 w 151"/>
                <a:gd name="T99" fmla="*/ 110 h 171"/>
                <a:gd name="T100" fmla="*/ 54 w 151"/>
                <a:gd name="T101" fmla="*/ 88 h 171"/>
                <a:gd name="T102" fmla="*/ 58 w 151"/>
                <a:gd name="T103" fmla="*/ 120 h 171"/>
                <a:gd name="T104" fmla="*/ 125 w 151"/>
                <a:gd name="T105" fmla="*/ 4 h 171"/>
                <a:gd name="T106" fmla="*/ 20 w 151"/>
                <a:gd name="T107" fmla="*/ 119 h 171"/>
                <a:gd name="T108" fmla="*/ 43 w 151"/>
                <a:gd name="T109" fmla="*/ 129 h 171"/>
                <a:gd name="T110" fmla="*/ 125 w 151"/>
                <a:gd name="T111" fmla="*/ 134 h 171"/>
                <a:gd name="T112" fmla="*/ 119 w 151"/>
                <a:gd name="T113" fmla="*/ 67 h 171"/>
                <a:gd name="T114" fmla="*/ 121 w 151"/>
                <a:gd name="T115" fmla="*/ 68 h 171"/>
                <a:gd name="T116" fmla="*/ 116 w 151"/>
                <a:gd name="T117" fmla="*/ 66 h 171"/>
                <a:gd name="T118" fmla="*/ 122 w 151"/>
                <a:gd name="T119" fmla="*/ 62 h 171"/>
                <a:gd name="T120" fmla="*/ 106 w 151"/>
                <a:gd name="T121" fmla="*/ 39 h 171"/>
                <a:gd name="T122" fmla="*/ 119 w 151"/>
                <a:gd name="T123" fmla="*/ 46 h 171"/>
                <a:gd name="T124" fmla="*/ 126 w 151"/>
                <a:gd name="T125" fmla="*/ 4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 h="171">
                  <a:moveTo>
                    <a:pt x="151" y="92"/>
                  </a:moveTo>
                  <a:cubicBezTo>
                    <a:pt x="151" y="22"/>
                    <a:pt x="151" y="22"/>
                    <a:pt x="151" y="22"/>
                  </a:cubicBezTo>
                  <a:cubicBezTo>
                    <a:pt x="144" y="19"/>
                    <a:pt x="130" y="8"/>
                    <a:pt x="129" y="0"/>
                  </a:cubicBezTo>
                  <a:cubicBezTo>
                    <a:pt x="76" y="0"/>
                    <a:pt x="76" y="0"/>
                    <a:pt x="76" y="0"/>
                  </a:cubicBezTo>
                  <a:cubicBezTo>
                    <a:pt x="22" y="0"/>
                    <a:pt x="22" y="0"/>
                    <a:pt x="22" y="0"/>
                  </a:cubicBezTo>
                  <a:cubicBezTo>
                    <a:pt x="21" y="8"/>
                    <a:pt x="6" y="19"/>
                    <a:pt x="0" y="22"/>
                  </a:cubicBezTo>
                  <a:cubicBezTo>
                    <a:pt x="0" y="92"/>
                    <a:pt x="0" y="92"/>
                    <a:pt x="0" y="92"/>
                  </a:cubicBezTo>
                  <a:cubicBezTo>
                    <a:pt x="0" y="96"/>
                    <a:pt x="0" y="100"/>
                    <a:pt x="1" y="105"/>
                  </a:cubicBezTo>
                  <a:cubicBezTo>
                    <a:pt x="9" y="137"/>
                    <a:pt x="39" y="165"/>
                    <a:pt x="76" y="171"/>
                  </a:cubicBezTo>
                  <a:cubicBezTo>
                    <a:pt x="76" y="171"/>
                    <a:pt x="76" y="171"/>
                    <a:pt x="76" y="171"/>
                  </a:cubicBezTo>
                  <a:cubicBezTo>
                    <a:pt x="114" y="164"/>
                    <a:pt x="142" y="139"/>
                    <a:pt x="150" y="109"/>
                  </a:cubicBezTo>
                  <a:cubicBezTo>
                    <a:pt x="151" y="103"/>
                    <a:pt x="151" y="98"/>
                    <a:pt x="151" y="92"/>
                  </a:cubicBezTo>
                  <a:close/>
                  <a:moveTo>
                    <a:pt x="75" y="94"/>
                  </a:moveTo>
                  <a:cubicBezTo>
                    <a:pt x="75" y="92"/>
                    <a:pt x="75" y="92"/>
                    <a:pt x="75" y="92"/>
                  </a:cubicBezTo>
                  <a:cubicBezTo>
                    <a:pt x="75" y="92"/>
                    <a:pt x="74" y="92"/>
                    <a:pt x="74" y="92"/>
                  </a:cubicBezTo>
                  <a:cubicBezTo>
                    <a:pt x="73" y="93"/>
                    <a:pt x="73" y="93"/>
                    <a:pt x="73" y="93"/>
                  </a:cubicBezTo>
                  <a:cubicBezTo>
                    <a:pt x="73" y="93"/>
                    <a:pt x="72" y="94"/>
                    <a:pt x="72" y="94"/>
                  </a:cubicBezTo>
                  <a:cubicBezTo>
                    <a:pt x="72" y="94"/>
                    <a:pt x="72" y="95"/>
                    <a:pt x="71" y="95"/>
                  </a:cubicBezTo>
                  <a:cubicBezTo>
                    <a:pt x="71" y="95"/>
                    <a:pt x="71" y="95"/>
                    <a:pt x="71" y="95"/>
                  </a:cubicBezTo>
                  <a:cubicBezTo>
                    <a:pt x="71" y="95"/>
                    <a:pt x="71" y="96"/>
                    <a:pt x="71" y="96"/>
                  </a:cubicBezTo>
                  <a:cubicBezTo>
                    <a:pt x="70" y="96"/>
                    <a:pt x="70" y="96"/>
                    <a:pt x="70" y="97"/>
                  </a:cubicBezTo>
                  <a:cubicBezTo>
                    <a:pt x="70" y="97"/>
                    <a:pt x="70" y="97"/>
                    <a:pt x="70" y="97"/>
                  </a:cubicBezTo>
                  <a:cubicBezTo>
                    <a:pt x="70" y="98"/>
                    <a:pt x="70" y="98"/>
                    <a:pt x="70" y="98"/>
                  </a:cubicBezTo>
                  <a:cubicBezTo>
                    <a:pt x="70" y="98"/>
                    <a:pt x="70" y="98"/>
                    <a:pt x="70" y="98"/>
                  </a:cubicBezTo>
                  <a:cubicBezTo>
                    <a:pt x="70" y="98"/>
                    <a:pt x="69" y="98"/>
                    <a:pt x="69" y="98"/>
                  </a:cubicBezTo>
                  <a:cubicBezTo>
                    <a:pt x="69" y="98"/>
                    <a:pt x="69" y="98"/>
                    <a:pt x="69" y="98"/>
                  </a:cubicBezTo>
                  <a:cubicBezTo>
                    <a:pt x="69" y="98"/>
                    <a:pt x="69" y="98"/>
                    <a:pt x="69" y="98"/>
                  </a:cubicBezTo>
                  <a:cubicBezTo>
                    <a:pt x="69" y="98"/>
                    <a:pt x="69" y="98"/>
                    <a:pt x="69" y="98"/>
                  </a:cubicBezTo>
                  <a:cubicBezTo>
                    <a:pt x="69" y="98"/>
                    <a:pt x="69" y="98"/>
                    <a:pt x="68" y="97"/>
                  </a:cubicBezTo>
                  <a:cubicBezTo>
                    <a:pt x="68" y="97"/>
                    <a:pt x="68" y="97"/>
                    <a:pt x="68" y="97"/>
                  </a:cubicBezTo>
                  <a:cubicBezTo>
                    <a:pt x="68" y="97"/>
                    <a:pt x="68" y="97"/>
                    <a:pt x="69" y="97"/>
                  </a:cubicBezTo>
                  <a:cubicBezTo>
                    <a:pt x="69" y="96"/>
                    <a:pt x="69" y="96"/>
                    <a:pt x="69" y="96"/>
                  </a:cubicBezTo>
                  <a:cubicBezTo>
                    <a:pt x="69" y="96"/>
                    <a:pt x="69" y="96"/>
                    <a:pt x="69" y="96"/>
                  </a:cubicBezTo>
                  <a:cubicBezTo>
                    <a:pt x="70" y="94"/>
                    <a:pt x="70" y="94"/>
                    <a:pt x="70" y="94"/>
                  </a:cubicBezTo>
                  <a:cubicBezTo>
                    <a:pt x="70" y="94"/>
                    <a:pt x="70" y="94"/>
                    <a:pt x="70" y="94"/>
                  </a:cubicBezTo>
                  <a:cubicBezTo>
                    <a:pt x="70" y="94"/>
                    <a:pt x="70" y="93"/>
                    <a:pt x="71" y="93"/>
                  </a:cubicBezTo>
                  <a:cubicBezTo>
                    <a:pt x="71" y="93"/>
                    <a:pt x="71" y="93"/>
                    <a:pt x="72" y="92"/>
                  </a:cubicBezTo>
                  <a:cubicBezTo>
                    <a:pt x="72" y="92"/>
                    <a:pt x="72" y="92"/>
                    <a:pt x="72" y="92"/>
                  </a:cubicBezTo>
                  <a:cubicBezTo>
                    <a:pt x="72" y="92"/>
                    <a:pt x="72" y="92"/>
                    <a:pt x="73" y="91"/>
                  </a:cubicBezTo>
                  <a:cubicBezTo>
                    <a:pt x="73" y="91"/>
                    <a:pt x="73" y="91"/>
                    <a:pt x="74" y="91"/>
                  </a:cubicBezTo>
                  <a:cubicBezTo>
                    <a:pt x="74" y="91"/>
                    <a:pt x="74" y="91"/>
                    <a:pt x="74" y="91"/>
                  </a:cubicBezTo>
                  <a:cubicBezTo>
                    <a:pt x="75" y="90"/>
                    <a:pt x="75" y="90"/>
                    <a:pt x="75" y="90"/>
                  </a:cubicBezTo>
                  <a:cubicBezTo>
                    <a:pt x="75" y="90"/>
                    <a:pt x="75" y="90"/>
                    <a:pt x="75" y="90"/>
                  </a:cubicBezTo>
                  <a:cubicBezTo>
                    <a:pt x="75" y="90"/>
                    <a:pt x="75" y="90"/>
                    <a:pt x="75" y="89"/>
                  </a:cubicBezTo>
                  <a:cubicBezTo>
                    <a:pt x="75" y="89"/>
                    <a:pt x="75" y="89"/>
                    <a:pt x="75" y="89"/>
                  </a:cubicBezTo>
                  <a:cubicBezTo>
                    <a:pt x="75" y="89"/>
                    <a:pt x="75" y="89"/>
                    <a:pt x="75" y="89"/>
                  </a:cubicBezTo>
                  <a:cubicBezTo>
                    <a:pt x="75" y="88"/>
                    <a:pt x="75" y="88"/>
                    <a:pt x="75" y="88"/>
                  </a:cubicBezTo>
                  <a:cubicBezTo>
                    <a:pt x="75" y="88"/>
                    <a:pt x="75" y="88"/>
                    <a:pt x="75" y="88"/>
                  </a:cubicBezTo>
                  <a:cubicBezTo>
                    <a:pt x="75" y="88"/>
                    <a:pt x="75" y="88"/>
                    <a:pt x="75" y="88"/>
                  </a:cubicBezTo>
                  <a:cubicBezTo>
                    <a:pt x="75" y="88"/>
                    <a:pt x="75" y="88"/>
                    <a:pt x="75" y="87"/>
                  </a:cubicBezTo>
                  <a:cubicBezTo>
                    <a:pt x="75" y="87"/>
                    <a:pt x="75" y="87"/>
                    <a:pt x="75" y="87"/>
                  </a:cubicBezTo>
                  <a:cubicBezTo>
                    <a:pt x="75" y="87"/>
                    <a:pt x="76" y="87"/>
                    <a:pt x="76" y="87"/>
                  </a:cubicBezTo>
                  <a:cubicBezTo>
                    <a:pt x="76" y="87"/>
                    <a:pt x="76" y="87"/>
                    <a:pt x="76" y="87"/>
                  </a:cubicBezTo>
                  <a:cubicBezTo>
                    <a:pt x="76" y="87"/>
                    <a:pt x="76" y="87"/>
                    <a:pt x="76" y="87"/>
                  </a:cubicBezTo>
                  <a:cubicBezTo>
                    <a:pt x="76" y="87"/>
                    <a:pt x="76" y="87"/>
                    <a:pt x="76" y="87"/>
                  </a:cubicBezTo>
                  <a:cubicBezTo>
                    <a:pt x="76" y="87"/>
                    <a:pt x="76" y="87"/>
                    <a:pt x="76" y="87"/>
                  </a:cubicBezTo>
                  <a:cubicBezTo>
                    <a:pt x="76" y="87"/>
                    <a:pt x="76" y="87"/>
                    <a:pt x="76" y="87"/>
                  </a:cubicBezTo>
                  <a:cubicBezTo>
                    <a:pt x="77" y="87"/>
                    <a:pt x="77" y="87"/>
                    <a:pt x="77" y="87"/>
                  </a:cubicBezTo>
                  <a:cubicBezTo>
                    <a:pt x="77" y="87"/>
                    <a:pt x="77" y="87"/>
                    <a:pt x="77" y="87"/>
                  </a:cubicBezTo>
                  <a:cubicBezTo>
                    <a:pt x="77" y="87"/>
                    <a:pt x="77" y="87"/>
                    <a:pt x="77" y="88"/>
                  </a:cubicBezTo>
                  <a:cubicBezTo>
                    <a:pt x="77" y="89"/>
                    <a:pt x="77" y="89"/>
                    <a:pt x="77" y="89"/>
                  </a:cubicBezTo>
                  <a:cubicBezTo>
                    <a:pt x="77" y="89"/>
                    <a:pt x="77" y="89"/>
                    <a:pt x="77" y="89"/>
                  </a:cubicBezTo>
                  <a:cubicBezTo>
                    <a:pt x="77" y="90"/>
                    <a:pt x="77" y="90"/>
                    <a:pt x="77" y="90"/>
                  </a:cubicBezTo>
                  <a:cubicBezTo>
                    <a:pt x="77" y="90"/>
                    <a:pt x="77" y="90"/>
                    <a:pt x="77" y="91"/>
                  </a:cubicBezTo>
                  <a:cubicBezTo>
                    <a:pt x="77" y="91"/>
                    <a:pt x="77" y="91"/>
                    <a:pt x="77" y="91"/>
                  </a:cubicBezTo>
                  <a:cubicBezTo>
                    <a:pt x="78" y="91"/>
                    <a:pt x="78" y="91"/>
                    <a:pt x="78" y="91"/>
                  </a:cubicBezTo>
                  <a:cubicBezTo>
                    <a:pt x="78" y="91"/>
                    <a:pt x="78" y="91"/>
                    <a:pt x="78" y="91"/>
                  </a:cubicBezTo>
                  <a:cubicBezTo>
                    <a:pt x="78" y="91"/>
                    <a:pt x="79" y="91"/>
                    <a:pt x="79" y="91"/>
                  </a:cubicBezTo>
                  <a:cubicBezTo>
                    <a:pt x="79" y="91"/>
                    <a:pt x="80" y="91"/>
                    <a:pt x="80" y="92"/>
                  </a:cubicBezTo>
                  <a:cubicBezTo>
                    <a:pt x="80" y="92"/>
                    <a:pt x="81" y="92"/>
                    <a:pt x="81" y="92"/>
                  </a:cubicBezTo>
                  <a:cubicBezTo>
                    <a:pt x="81" y="92"/>
                    <a:pt x="81" y="93"/>
                    <a:pt x="81" y="93"/>
                  </a:cubicBezTo>
                  <a:cubicBezTo>
                    <a:pt x="82" y="93"/>
                    <a:pt x="82" y="93"/>
                    <a:pt x="82" y="93"/>
                  </a:cubicBezTo>
                  <a:cubicBezTo>
                    <a:pt x="82" y="94"/>
                    <a:pt x="82" y="94"/>
                    <a:pt x="82" y="94"/>
                  </a:cubicBezTo>
                  <a:cubicBezTo>
                    <a:pt x="82" y="94"/>
                    <a:pt x="82" y="94"/>
                    <a:pt x="82" y="94"/>
                  </a:cubicBezTo>
                  <a:cubicBezTo>
                    <a:pt x="83" y="95"/>
                    <a:pt x="83" y="95"/>
                    <a:pt x="83" y="95"/>
                  </a:cubicBezTo>
                  <a:cubicBezTo>
                    <a:pt x="83" y="95"/>
                    <a:pt x="83" y="95"/>
                    <a:pt x="83" y="96"/>
                  </a:cubicBezTo>
                  <a:cubicBezTo>
                    <a:pt x="83" y="96"/>
                    <a:pt x="83" y="96"/>
                    <a:pt x="83" y="96"/>
                  </a:cubicBezTo>
                  <a:cubicBezTo>
                    <a:pt x="83" y="96"/>
                    <a:pt x="83" y="96"/>
                    <a:pt x="83" y="96"/>
                  </a:cubicBezTo>
                  <a:cubicBezTo>
                    <a:pt x="83" y="96"/>
                    <a:pt x="83" y="96"/>
                    <a:pt x="83" y="96"/>
                  </a:cubicBezTo>
                  <a:cubicBezTo>
                    <a:pt x="84" y="96"/>
                    <a:pt x="84" y="96"/>
                    <a:pt x="84" y="97"/>
                  </a:cubicBezTo>
                  <a:cubicBezTo>
                    <a:pt x="84" y="97"/>
                    <a:pt x="84" y="97"/>
                    <a:pt x="84" y="97"/>
                  </a:cubicBezTo>
                  <a:cubicBezTo>
                    <a:pt x="84" y="97"/>
                    <a:pt x="84" y="97"/>
                    <a:pt x="84" y="97"/>
                  </a:cubicBezTo>
                  <a:cubicBezTo>
                    <a:pt x="84" y="97"/>
                    <a:pt x="84" y="97"/>
                    <a:pt x="84" y="97"/>
                  </a:cubicBezTo>
                  <a:cubicBezTo>
                    <a:pt x="84" y="97"/>
                    <a:pt x="84" y="97"/>
                    <a:pt x="84" y="97"/>
                  </a:cubicBezTo>
                  <a:cubicBezTo>
                    <a:pt x="84" y="98"/>
                    <a:pt x="84" y="98"/>
                    <a:pt x="84" y="98"/>
                  </a:cubicBezTo>
                  <a:cubicBezTo>
                    <a:pt x="84" y="98"/>
                    <a:pt x="84" y="98"/>
                    <a:pt x="84" y="98"/>
                  </a:cubicBezTo>
                  <a:cubicBezTo>
                    <a:pt x="84" y="98"/>
                    <a:pt x="84" y="98"/>
                    <a:pt x="84" y="98"/>
                  </a:cubicBezTo>
                  <a:cubicBezTo>
                    <a:pt x="84" y="98"/>
                    <a:pt x="84" y="98"/>
                    <a:pt x="84" y="98"/>
                  </a:cubicBezTo>
                  <a:cubicBezTo>
                    <a:pt x="84" y="98"/>
                    <a:pt x="84" y="98"/>
                    <a:pt x="84" y="98"/>
                  </a:cubicBezTo>
                  <a:cubicBezTo>
                    <a:pt x="84" y="98"/>
                    <a:pt x="84" y="98"/>
                    <a:pt x="84" y="98"/>
                  </a:cubicBezTo>
                  <a:cubicBezTo>
                    <a:pt x="84" y="98"/>
                    <a:pt x="84" y="98"/>
                    <a:pt x="84" y="98"/>
                  </a:cubicBezTo>
                  <a:cubicBezTo>
                    <a:pt x="84" y="98"/>
                    <a:pt x="84" y="98"/>
                    <a:pt x="84" y="98"/>
                  </a:cubicBezTo>
                  <a:cubicBezTo>
                    <a:pt x="84" y="98"/>
                    <a:pt x="84" y="98"/>
                    <a:pt x="84" y="98"/>
                  </a:cubicBezTo>
                  <a:cubicBezTo>
                    <a:pt x="84" y="98"/>
                    <a:pt x="84" y="98"/>
                    <a:pt x="84"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3" y="98"/>
                    <a:pt x="83" y="98"/>
                  </a:cubicBezTo>
                  <a:cubicBezTo>
                    <a:pt x="82" y="96"/>
                    <a:pt x="82" y="96"/>
                    <a:pt x="82" y="96"/>
                  </a:cubicBezTo>
                  <a:cubicBezTo>
                    <a:pt x="82" y="96"/>
                    <a:pt x="82" y="96"/>
                    <a:pt x="81" y="96"/>
                  </a:cubicBezTo>
                  <a:cubicBezTo>
                    <a:pt x="81" y="95"/>
                    <a:pt x="81" y="95"/>
                    <a:pt x="81" y="95"/>
                  </a:cubicBezTo>
                  <a:cubicBezTo>
                    <a:pt x="81" y="95"/>
                    <a:pt x="81" y="95"/>
                    <a:pt x="81" y="95"/>
                  </a:cubicBezTo>
                  <a:cubicBezTo>
                    <a:pt x="81" y="95"/>
                    <a:pt x="81" y="94"/>
                    <a:pt x="81" y="94"/>
                  </a:cubicBezTo>
                  <a:cubicBezTo>
                    <a:pt x="80" y="94"/>
                    <a:pt x="80" y="94"/>
                    <a:pt x="80" y="94"/>
                  </a:cubicBezTo>
                  <a:cubicBezTo>
                    <a:pt x="80" y="94"/>
                    <a:pt x="80" y="93"/>
                    <a:pt x="79" y="93"/>
                  </a:cubicBezTo>
                  <a:cubicBezTo>
                    <a:pt x="79" y="93"/>
                    <a:pt x="79" y="93"/>
                    <a:pt x="79" y="93"/>
                  </a:cubicBezTo>
                  <a:cubicBezTo>
                    <a:pt x="79" y="93"/>
                    <a:pt x="79" y="93"/>
                    <a:pt x="79" y="93"/>
                  </a:cubicBezTo>
                  <a:cubicBezTo>
                    <a:pt x="79" y="92"/>
                    <a:pt x="78" y="92"/>
                    <a:pt x="78" y="92"/>
                  </a:cubicBezTo>
                  <a:cubicBezTo>
                    <a:pt x="78" y="92"/>
                    <a:pt x="78" y="92"/>
                    <a:pt x="78" y="92"/>
                  </a:cubicBezTo>
                  <a:cubicBezTo>
                    <a:pt x="78" y="92"/>
                    <a:pt x="77" y="92"/>
                    <a:pt x="77" y="92"/>
                  </a:cubicBezTo>
                  <a:cubicBezTo>
                    <a:pt x="77" y="94"/>
                    <a:pt x="77" y="94"/>
                    <a:pt x="77" y="94"/>
                  </a:cubicBezTo>
                  <a:cubicBezTo>
                    <a:pt x="77" y="94"/>
                    <a:pt x="77" y="94"/>
                    <a:pt x="77" y="94"/>
                  </a:cubicBezTo>
                  <a:cubicBezTo>
                    <a:pt x="78" y="94"/>
                    <a:pt x="78" y="94"/>
                    <a:pt x="78" y="95"/>
                  </a:cubicBezTo>
                  <a:cubicBezTo>
                    <a:pt x="78" y="95"/>
                    <a:pt x="78" y="95"/>
                    <a:pt x="78" y="95"/>
                  </a:cubicBezTo>
                  <a:cubicBezTo>
                    <a:pt x="79" y="95"/>
                    <a:pt x="79" y="95"/>
                    <a:pt x="79" y="96"/>
                  </a:cubicBezTo>
                  <a:cubicBezTo>
                    <a:pt x="79" y="96"/>
                    <a:pt x="79" y="96"/>
                    <a:pt x="79" y="97"/>
                  </a:cubicBezTo>
                  <a:cubicBezTo>
                    <a:pt x="80" y="97"/>
                    <a:pt x="80" y="97"/>
                    <a:pt x="80" y="98"/>
                  </a:cubicBezTo>
                  <a:cubicBezTo>
                    <a:pt x="80" y="98"/>
                    <a:pt x="80" y="99"/>
                    <a:pt x="80" y="99"/>
                  </a:cubicBezTo>
                  <a:cubicBezTo>
                    <a:pt x="79" y="99"/>
                    <a:pt x="79" y="100"/>
                    <a:pt x="79" y="100"/>
                  </a:cubicBezTo>
                  <a:cubicBezTo>
                    <a:pt x="79" y="100"/>
                    <a:pt x="79" y="101"/>
                    <a:pt x="79" y="101"/>
                  </a:cubicBezTo>
                  <a:cubicBezTo>
                    <a:pt x="78" y="101"/>
                    <a:pt x="78" y="101"/>
                    <a:pt x="78" y="102"/>
                  </a:cubicBezTo>
                  <a:cubicBezTo>
                    <a:pt x="78" y="102"/>
                    <a:pt x="78" y="103"/>
                    <a:pt x="78" y="103"/>
                  </a:cubicBezTo>
                  <a:cubicBezTo>
                    <a:pt x="79" y="103"/>
                    <a:pt x="79" y="104"/>
                    <a:pt x="79" y="104"/>
                  </a:cubicBezTo>
                  <a:cubicBezTo>
                    <a:pt x="79" y="104"/>
                    <a:pt x="79" y="104"/>
                    <a:pt x="79" y="104"/>
                  </a:cubicBezTo>
                  <a:cubicBezTo>
                    <a:pt x="79" y="104"/>
                    <a:pt x="79" y="104"/>
                    <a:pt x="79" y="105"/>
                  </a:cubicBezTo>
                  <a:cubicBezTo>
                    <a:pt x="79" y="105"/>
                    <a:pt x="80" y="106"/>
                    <a:pt x="80" y="106"/>
                  </a:cubicBezTo>
                  <a:cubicBezTo>
                    <a:pt x="80" y="106"/>
                    <a:pt x="80" y="106"/>
                    <a:pt x="80" y="106"/>
                  </a:cubicBezTo>
                  <a:cubicBezTo>
                    <a:pt x="80" y="106"/>
                    <a:pt x="80" y="107"/>
                    <a:pt x="80" y="107"/>
                  </a:cubicBezTo>
                  <a:cubicBezTo>
                    <a:pt x="80" y="108"/>
                    <a:pt x="80" y="108"/>
                    <a:pt x="80" y="109"/>
                  </a:cubicBezTo>
                  <a:cubicBezTo>
                    <a:pt x="80" y="109"/>
                    <a:pt x="80" y="109"/>
                    <a:pt x="80" y="109"/>
                  </a:cubicBezTo>
                  <a:cubicBezTo>
                    <a:pt x="81" y="109"/>
                    <a:pt x="81" y="110"/>
                    <a:pt x="81" y="110"/>
                  </a:cubicBezTo>
                  <a:cubicBezTo>
                    <a:pt x="81" y="111"/>
                    <a:pt x="81" y="111"/>
                    <a:pt x="81" y="112"/>
                  </a:cubicBezTo>
                  <a:cubicBezTo>
                    <a:pt x="81" y="112"/>
                    <a:pt x="81" y="112"/>
                    <a:pt x="81" y="112"/>
                  </a:cubicBezTo>
                  <a:cubicBezTo>
                    <a:pt x="81" y="112"/>
                    <a:pt x="81" y="113"/>
                    <a:pt x="81" y="113"/>
                  </a:cubicBezTo>
                  <a:cubicBezTo>
                    <a:pt x="81" y="113"/>
                    <a:pt x="81" y="113"/>
                    <a:pt x="81" y="113"/>
                  </a:cubicBezTo>
                  <a:cubicBezTo>
                    <a:pt x="81" y="113"/>
                    <a:pt x="81" y="114"/>
                    <a:pt x="81" y="114"/>
                  </a:cubicBezTo>
                  <a:cubicBezTo>
                    <a:pt x="81" y="114"/>
                    <a:pt x="81" y="114"/>
                    <a:pt x="81" y="115"/>
                  </a:cubicBezTo>
                  <a:cubicBezTo>
                    <a:pt x="81" y="115"/>
                    <a:pt x="81" y="115"/>
                    <a:pt x="81" y="115"/>
                  </a:cubicBezTo>
                  <a:cubicBezTo>
                    <a:pt x="81" y="115"/>
                    <a:pt x="81" y="115"/>
                    <a:pt x="81" y="115"/>
                  </a:cubicBezTo>
                  <a:cubicBezTo>
                    <a:pt x="81" y="115"/>
                    <a:pt x="81" y="115"/>
                    <a:pt x="81" y="115"/>
                  </a:cubicBezTo>
                  <a:cubicBezTo>
                    <a:pt x="81" y="115"/>
                    <a:pt x="81" y="115"/>
                    <a:pt x="81" y="115"/>
                  </a:cubicBezTo>
                  <a:cubicBezTo>
                    <a:pt x="81" y="115"/>
                    <a:pt x="81" y="115"/>
                    <a:pt x="80" y="115"/>
                  </a:cubicBezTo>
                  <a:cubicBezTo>
                    <a:pt x="80" y="115"/>
                    <a:pt x="80" y="115"/>
                    <a:pt x="80" y="115"/>
                  </a:cubicBezTo>
                  <a:cubicBezTo>
                    <a:pt x="80" y="115"/>
                    <a:pt x="80" y="115"/>
                    <a:pt x="80" y="115"/>
                  </a:cubicBezTo>
                  <a:cubicBezTo>
                    <a:pt x="80" y="115"/>
                    <a:pt x="80" y="115"/>
                    <a:pt x="80" y="115"/>
                  </a:cubicBezTo>
                  <a:cubicBezTo>
                    <a:pt x="80" y="115"/>
                    <a:pt x="80" y="115"/>
                    <a:pt x="80" y="115"/>
                  </a:cubicBezTo>
                  <a:cubicBezTo>
                    <a:pt x="80" y="115"/>
                    <a:pt x="80" y="115"/>
                    <a:pt x="80" y="115"/>
                  </a:cubicBezTo>
                  <a:cubicBezTo>
                    <a:pt x="80" y="115"/>
                    <a:pt x="80" y="115"/>
                    <a:pt x="80" y="115"/>
                  </a:cubicBezTo>
                  <a:cubicBezTo>
                    <a:pt x="80" y="114"/>
                    <a:pt x="80" y="114"/>
                    <a:pt x="79" y="114"/>
                  </a:cubicBezTo>
                  <a:cubicBezTo>
                    <a:pt x="79" y="114"/>
                    <a:pt x="79" y="114"/>
                    <a:pt x="79" y="113"/>
                  </a:cubicBezTo>
                  <a:cubicBezTo>
                    <a:pt x="79" y="113"/>
                    <a:pt x="79" y="113"/>
                    <a:pt x="79" y="113"/>
                  </a:cubicBezTo>
                  <a:cubicBezTo>
                    <a:pt x="79" y="113"/>
                    <a:pt x="79" y="113"/>
                    <a:pt x="79" y="112"/>
                  </a:cubicBezTo>
                  <a:cubicBezTo>
                    <a:pt x="79" y="112"/>
                    <a:pt x="79" y="112"/>
                    <a:pt x="79" y="112"/>
                  </a:cubicBezTo>
                  <a:cubicBezTo>
                    <a:pt x="79" y="112"/>
                    <a:pt x="79" y="111"/>
                    <a:pt x="79" y="110"/>
                  </a:cubicBezTo>
                  <a:cubicBezTo>
                    <a:pt x="79" y="110"/>
                    <a:pt x="79" y="109"/>
                    <a:pt x="79" y="109"/>
                  </a:cubicBezTo>
                  <a:cubicBezTo>
                    <a:pt x="79" y="108"/>
                    <a:pt x="79" y="108"/>
                    <a:pt x="79" y="108"/>
                  </a:cubicBezTo>
                  <a:cubicBezTo>
                    <a:pt x="78" y="107"/>
                    <a:pt x="78" y="107"/>
                    <a:pt x="78" y="107"/>
                  </a:cubicBezTo>
                  <a:cubicBezTo>
                    <a:pt x="78" y="107"/>
                    <a:pt x="78" y="106"/>
                    <a:pt x="78" y="106"/>
                  </a:cubicBezTo>
                  <a:cubicBezTo>
                    <a:pt x="78" y="106"/>
                    <a:pt x="78" y="106"/>
                    <a:pt x="78" y="106"/>
                  </a:cubicBezTo>
                  <a:cubicBezTo>
                    <a:pt x="78" y="106"/>
                    <a:pt x="78" y="105"/>
                    <a:pt x="78" y="105"/>
                  </a:cubicBezTo>
                  <a:cubicBezTo>
                    <a:pt x="78" y="105"/>
                    <a:pt x="78" y="105"/>
                    <a:pt x="77" y="104"/>
                  </a:cubicBezTo>
                  <a:cubicBezTo>
                    <a:pt x="77" y="104"/>
                    <a:pt x="77" y="104"/>
                    <a:pt x="77" y="103"/>
                  </a:cubicBezTo>
                  <a:cubicBezTo>
                    <a:pt x="77" y="103"/>
                    <a:pt x="77" y="103"/>
                    <a:pt x="77" y="103"/>
                  </a:cubicBezTo>
                  <a:cubicBezTo>
                    <a:pt x="77" y="103"/>
                    <a:pt x="77" y="103"/>
                    <a:pt x="77" y="103"/>
                  </a:cubicBezTo>
                  <a:cubicBezTo>
                    <a:pt x="76" y="102"/>
                    <a:pt x="76" y="102"/>
                    <a:pt x="76" y="102"/>
                  </a:cubicBezTo>
                  <a:cubicBezTo>
                    <a:pt x="76" y="103"/>
                    <a:pt x="75" y="103"/>
                    <a:pt x="75" y="103"/>
                  </a:cubicBezTo>
                  <a:cubicBezTo>
                    <a:pt x="75" y="104"/>
                    <a:pt x="75" y="104"/>
                    <a:pt x="75" y="104"/>
                  </a:cubicBezTo>
                  <a:cubicBezTo>
                    <a:pt x="74" y="104"/>
                    <a:pt x="74" y="104"/>
                    <a:pt x="74" y="105"/>
                  </a:cubicBezTo>
                  <a:cubicBezTo>
                    <a:pt x="74" y="105"/>
                    <a:pt x="74" y="105"/>
                    <a:pt x="74" y="106"/>
                  </a:cubicBezTo>
                  <a:cubicBezTo>
                    <a:pt x="74" y="106"/>
                    <a:pt x="74" y="106"/>
                    <a:pt x="73" y="107"/>
                  </a:cubicBezTo>
                  <a:cubicBezTo>
                    <a:pt x="73" y="107"/>
                    <a:pt x="73" y="107"/>
                    <a:pt x="73" y="108"/>
                  </a:cubicBezTo>
                  <a:cubicBezTo>
                    <a:pt x="73" y="108"/>
                    <a:pt x="73" y="108"/>
                    <a:pt x="73" y="108"/>
                  </a:cubicBezTo>
                  <a:cubicBezTo>
                    <a:pt x="73" y="108"/>
                    <a:pt x="73" y="108"/>
                    <a:pt x="73" y="109"/>
                  </a:cubicBezTo>
                  <a:cubicBezTo>
                    <a:pt x="73" y="109"/>
                    <a:pt x="73" y="110"/>
                    <a:pt x="73" y="110"/>
                  </a:cubicBezTo>
                  <a:cubicBezTo>
                    <a:pt x="73" y="110"/>
                    <a:pt x="73" y="110"/>
                    <a:pt x="73" y="110"/>
                  </a:cubicBezTo>
                  <a:cubicBezTo>
                    <a:pt x="73" y="111"/>
                    <a:pt x="73" y="111"/>
                    <a:pt x="73" y="111"/>
                  </a:cubicBezTo>
                  <a:cubicBezTo>
                    <a:pt x="73" y="111"/>
                    <a:pt x="73" y="111"/>
                    <a:pt x="73" y="111"/>
                  </a:cubicBezTo>
                  <a:cubicBezTo>
                    <a:pt x="73" y="112"/>
                    <a:pt x="73" y="112"/>
                    <a:pt x="73" y="112"/>
                  </a:cubicBezTo>
                  <a:cubicBezTo>
                    <a:pt x="73" y="112"/>
                    <a:pt x="73" y="112"/>
                    <a:pt x="73" y="112"/>
                  </a:cubicBezTo>
                  <a:cubicBezTo>
                    <a:pt x="73" y="113"/>
                    <a:pt x="73" y="113"/>
                    <a:pt x="73" y="113"/>
                  </a:cubicBezTo>
                  <a:cubicBezTo>
                    <a:pt x="73" y="113"/>
                    <a:pt x="73" y="113"/>
                    <a:pt x="73" y="113"/>
                  </a:cubicBezTo>
                  <a:cubicBezTo>
                    <a:pt x="73" y="114"/>
                    <a:pt x="73" y="114"/>
                    <a:pt x="73" y="114"/>
                  </a:cubicBezTo>
                  <a:cubicBezTo>
                    <a:pt x="73" y="114"/>
                    <a:pt x="73" y="114"/>
                    <a:pt x="73" y="114"/>
                  </a:cubicBezTo>
                  <a:cubicBezTo>
                    <a:pt x="73" y="114"/>
                    <a:pt x="73" y="115"/>
                    <a:pt x="73" y="115"/>
                  </a:cubicBezTo>
                  <a:cubicBezTo>
                    <a:pt x="73" y="115"/>
                    <a:pt x="73" y="115"/>
                    <a:pt x="73" y="115"/>
                  </a:cubicBezTo>
                  <a:cubicBezTo>
                    <a:pt x="72" y="115"/>
                    <a:pt x="72" y="115"/>
                    <a:pt x="72" y="115"/>
                  </a:cubicBezTo>
                  <a:cubicBezTo>
                    <a:pt x="72" y="115"/>
                    <a:pt x="72" y="115"/>
                    <a:pt x="72" y="115"/>
                  </a:cubicBezTo>
                  <a:cubicBezTo>
                    <a:pt x="72" y="115"/>
                    <a:pt x="72" y="115"/>
                    <a:pt x="72" y="115"/>
                  </a:cubicBezTo>
                  <a:cubicBezTo>
                    <a:pt x="71" y="115"/>
                    <a:pt x="71" y="115"/>
                    <a:pt x="71" y="115"/>
                  </a:cubicBezTo>
                  <a:cubicBezTo>
                    <a:pt x="71" y="115"/>
                    <a:pt x="71" y="115"/>
                    <a:pt x="71" y="115"/>
                  </a:cubicBezTo>
                  <a:cubicBezTo>
                    <a:pt x="71" y="115"/>
                    <a:pt x="71" y="115"/>
                    <a:pt x="71" y="114"/>
                  </a:cubicBezTo>
                  <a:cubicBezTo>
                    <a:pt x="71" y="114"/>
                    <a:pt x="71" y="114"/>
                    <a:pt x="71" y="114"/>
                  </a:cubicBezTo>
                  <a:cubicBezTo>
                    <a:pt x="71" y="114"/>
                    <a:pt x="71" y="113"/>
                    <a:pt x="71" y="113"/>
                  </a:cubicBezTo>
                  <a:cubicBezTo>
                    <a:pt x="71" y="112"/>
                    <a:pt x="71" y="111"/>
                    <a:pt x="71" y="110"/>
                  </a:cubicBezTo>
                  <a:cubicBezTo>
                    <a:pt x="71" y="110"/>
                    <a:pt x="71" y="109"/>
                    <a:pt x="71" y="109"/>
                  </a:cubicBezTo>
                  <a:cubicBezTo>
                    <a:pt x="71" y="108"/>
                    <a:pt x="72" y="107"/>
                    <a:pt x="72" y="107"/>
                  </a:cubicBezTo>
                  <a:cubicBezTo>
                    <a:pt x="72" y="106"/>
                    <a:pt x="72" y="106"/>
                    <a:pt x="72" y="105"/>
                  </a:cubicBezTo>
                  <a:cubicBezTo>
                    <a:pt x="72" y="105"/>
                    <a:pt x="73" y="104"/>
                    <a:pt x="73" y="104"/>
                  </a:cubicBezTo>
                  <a:cubicBezTo>
                    <a:pt x="73" y="104"/>
                    <a:pt x="73" y="104"/>
                    <a:pt x="73" y="104"/>
                  </a:cubicBezTo>
                  <a:cubicBezTo>
                    <a:pt x="73" y="104"/>
                    <a:pt x="73" y="103"/>
                    <a:pt x="73" y="103"/>
                  </a:cubicBezTo>
                  <a:cubicBezTo>
                    <a:pt x="74" y="102"/>
                    <a:pt x="74" y="102"/>
                    <a:pt x="74" y="102"/>
                  </a:cubicBezTo>
                  <a:cubicBezTo>
                    <a:pt x="74" y="102"/>
                    <a:pt x="74" y="102"/>
                    <a:pt x="74" y="101"/>
                  </a:cubicBezTo>
                  <a:cubicBezTo>
                    <a:pt x="74" y="101"/>
                    <a:pt x="74" y="101"/>
                    <a:pt x="73" y="101"/>
                  </a:cubicBezTo>
                  <a:cubicBezTo>
                    <a:pt x="73" y="101"/>
                    <a:pt x="73" y="101"/>
                    <a:pt x="73" y="101"/>
                  </a:cubicBezTo>
                  <a:cubicBezTo>
                    <a:pt x="73" y="101"/>
                    <a:pt x="73" y="100"/>
                    <a:pt x="73" y="100"/>
                  </a:cubicBezTo>
                  <a:cubicBezTo>
                    <a:pt x="72" y="100"/>
                    <a:pt x="72" y="100"/>
                    <a:pt x="72" y="99"/>
                  </a:cubicBezTo>
                  <a:cubicBezTo>
                    <a:pt x="72" y="99"/>
                    <a:pt x="72" y="99"/>
                    <a:pt x="72" y="98"/>
                  </a:cubicBezTo>
                  <a:cubicBezTo>
                    <a:pt x="72" y="98"/>
                    <a:pt x="72" y="98"/>
                    <a:pt x="72" y="98"/>
                  </a:cubicBezTo>
                  <a:cubicBezTo>
                    <a:pt x="72" y="98"/>
                    <a:pt x="72" y="97"/>
                    <a:pt x="72" y="97"/>
                  </a:cubicBezTo>
                  <a:cubicBezTo>
                    <a:pt x="72" y="97"/>
                    <a:pt x="73" y="96"/>
                    <a:pt x="73" y="96"/>
                  </a:cubicBezTo>
                  <a:cubicBezTo>
                    <a:pt x="73" y="96"/>
                    <a:pt x="73" y="95"/>
                    <a:pt x="74" y="95"/>
                  </a:cubicBezTo>
                  <a:cubicBezTo>
                    <a:pt x="74" y="95"/>
                    <a:pt x="75" y="94"/>
                    <a:pt x="75" y="94"/>
                  </a:cubicBezTo>
                  <a:close/>
                  <a:moveTo>
                    <a:pt x="76" y="101"/>
                  </a:moveTo>
                  <a:cubicBezTo>
                    <a:pt x="75" y="100"/>
                    <a:pt x="75" y="100"/>
                    <a:pt x="75" y="100"/>
                  </a:cubicBezTo>
                  <a:cubicBezTo>
                    <a:pt x="75" y="100"/>
                    <a:pt x="75" y="100"/>
                    <a:pt x="75" y="100"/>
                  </a:cubicBezTo>
                  <a:cubicBezTo>
                    <a:pt x="75" y="100"/>
                    <a:pt x="75" y="100"/>
                    <a:pt x="74" y="100"/>
                  </a:cubicBezTo>
                  <a:cubicBezTo>
                    <a:pt x="74" y="100"/>
                    <a:pt x="74" y="100"/>
                    <a:pt x="74" y="100"/>
                  </a:cubicBezTo>
                  <a:cubicBezTo>
                    <a:pt x="74" y="100"/>
                    <a:pt x="74" y="100"/>
                    <a:pt x="74" y="99"/>
                  </a:cubicBezTo>
                  <a:cubicBezTo>
                    <a:pt x="74" y="99"/>
                    <a:pt x="74" y="99"/>
                    <a:pt x="74" y="99"/>
                  </a:cubicBezTo>
                  <a:cubicBezTo>
                    <a:pt x="74" y="99"/>
                    <a:pt x="74" y="99"/>
                    <a:pt x="74" y="99"/>
                  </a:cubicBezTo>
                  <a:cubicBezTo>
                    <a:pt x="74" y="98"/>
                    <a:pt x="74" y="98"/>
                    <a:pt x="74" y="98"/>
                  </a:cubicBezTo>
                  <a:cubicBezTo>
                    <a:pt x="74" y="98"/>
                    <a:pt x="74" y="98"/>
                    <a:pt x="74" y="97"/>
                  </a:cubicBezTo>
                  <a:cubicBezTo>
                    <a:pt x="74" y="97"/>
                    <a:pt x="74" y="97"/>
                    <a:pt x="74" y="97"/>
                  </a:cubicBezTo>
                  <a:cubicBezTo>
                    <a:pt x="74" y="97"/>
                    <a:pt x="74" y="97"/>
                    <a:pt x="74" y="97"/>
                  </a:cubicBezTo>
                  <a:cubicBezTo>
                    <a:pt x="74" y="97"/>
                    <a:pt x="74" y="97"/>
                    <a:pt x="74" y="96"/>
                  </a:cubicBezTo>
                  <a:cubicBezTo>
                    <a:pt x="75" y="96"/>
                    <a:pt x="75" y="96"/>
                    <a:pt x="75" y="96"/>
                  </a:cubicBezTo>
                  <a:cubicBezTo>
                    <a:pt x="75" y="96"/>
                    <a:pt x="75" y="96"/>
                    <a:pt x="75" y="96"/>
                  </a:cubicBezTo>
                  <a:cubicBezTo>
                    <a:pt x="75" y="96"/>
                    <a:pt x="75" y="96"/>
                    <a:pt x="76" y="96"/>
                  </a:cubicBezTo>
                  <a:cubicBezTo>
                    <a:pt x="76" y="95"/>
                    <a:pt x="76" y="95"/>
                    <a:pt x="76" y="95"/>
                  </a:cubicBezTo>
                  <a:cubicBezTo>
                    <a:pt x="76" y="95"/>
                    <a:pt x="76" y="95"/>
                    <a:pt x="76" y="95"/>
                  </a:cubicBezTo>
                  <a:cubicBezTo>
                    <a:pt x="76" y="95"/>
                    <a:pt x="76" y="95"/>
                    <a:pt x="76" y="96"/>
                  </a:cubicBezTo>
                  <a:cubicBezTo>
                    <a:pt x="77" y="96"/>
                    <a:pt x="77" y="96"/>
                    <a:pt x="77" y="96"/>
                  </a:cubicBezTo>
                  <a:cubicBezTo>
                    <a:pt x="77" y="96"/>
                    <a:pt x="77" y="96"/>
                    <a:pt x="77" y="96"/>
                  </a:cubicBezTo>
                  <a:cubicBezTo>
                    <a:pt x="78" y="96"/>
                    <a:pt x="78" y="97"/>
                    <a:pt x="78" y="97"/>
                  </a:cubicBezTo>
                  <a:cubicBezTo>
                    <a:pt x="78" y="97"/>
                    <a:pt x="78" y="97"/>
                    <a:pt x="78" y="97"/>
                  </a:cubicBezTo>
                  <a:cubicBezTo>
                    <a:pt x="78" y="97"/>
                    <a:pt x="78" y="97"/>
                    <a:pt x="78" y="97"/>
                  </a:cubicBezTo>
                  <a:cubicBezTo>
                    <a:pt x="78" y="97"/>
                    <a:pt x="78" y="98"/>
                    <a:pt x="78" y="98"/>
                  </a:cubicBezTo>
                  <a:cubicBezTo>
                    <a:pt x="78" y="98"/>
                    <a:pt x="78" y="98"/>
                    <a:pt x="78" y="98"/>
                  </a:cubicBezTo>
                  <a:cubicBezTo>
                    <a:pt x="78" y="98"/>
                    <a:pt x="78" y="99"/>
                    <a:pt x="78" y="99"/>
                  </a:cubicBezTo>
                  <a:cubicBezTo>
                    <a:pt x="78" y="99"/>
                    <a:pt x="78" y="99"/>
                    <a:pt x="78" y="99"/>
                  </a:cubicBezTo>
                  <a:cubicBezTo>
                    <a:pt x="78" y="100"/>
                    <a:pt x="77" y="100"/>
                    <a:pt x="77" y="100"/>
                  </a:cubicBezTo>
                  <a:cubicBezTo>
                    <a:pt x="77" y="100"/>
                    <a:pt x="77" y="100"/>
                    <a:pt x="77" y="100"/>
                  </a:cubicBezTo>
                  <a:cubicBezTo>
                    <a:pt x="77" y="100"/>
                    <a:pt x="77" y="100"/>
                    <a:pt x="77" y="101"/>
                  </a:cubicBezTo>
                  <a:cubicBezTo>
                    <a:pt x="77" y="101"/>
                    <a:pt x="77" y="101"/>
                    <a:pt x="77" y="101"/>
                  </a:cubicBezTo>
                  <a:cubicBezTo>
                    <a:pt x="76" y="101"/>
                    <a:pt x="76" y="101"/>
                    <a:pt x="76" y="101"/>
                  </a:cubicBezTo>
                  <a:close/>
                  <a:moveTo>
                    <a:pt x="75" y="127"/>
                  </a:moveTo>
                  <a:cubicBezTo>
                    <a:pt x="75" y="127"/>
                    <a:pt x="74" y="128"/>
                    <a:pt x="74" y="128"/>
                  </a:cubicBezTo>
                  <a:cubicBezTo>
                    <a:pt x="74" y="128"/>
                    <a:pt x="74" y="128"/>
                    <a:pt x="74" y="128"/>
                  </a:cubicBezTo>
                  <a:cubicBezTo>
                    <a:pt x="74" y="128"/>
                    <a:pt x="73" y="128"/>
                    <a:pt x="73" y="128"/>
                  </a:cubicBezTo>
                  <a:cubicBezTo>
                    <a:pt x="73" y="129"/>
                    <a:pt x="72" y="129"/>
                    <a:pt x="72" y="129"/>
                  </a:cubicBezTo>
                  <a:cubicBezTo>
                    <a:pt x="72" y="130"/>
                    <a:pt x="72" y="130"/>
                    <a:pt x="71" y="130"/>
                  </a:cubicBezTo>
                  <a:cubicBezTo>
                    <a:pt x="71" y="131"/>
                    <a:pt x="71" y="131"/>
                    <a:pt x="71" y="132"/>
                  </a:cubicBezTo>
                  <a:cubicBezTo>
                    <a:pt x="71" y="132"/>
                    <a:pt x="71" y="132"/>
                    <a:pt x="71" y="132"/>
                  </a:cubicBezTo>
                  <a:cubicBezTo>
                    <a:pt x="71" y="132"/>
                    <a:pt x="71" y="132"/>
                    <a:pt x="71" y="132"/>
                  </a:cubicBezTo>
                  <a:cubicBezTo>
                    <a:pt x="71" y="133"/>
                    <a:pt x="71" y="133"/>
                    <a:pt x="70" y="133"/>
                  </a:cubicBezTo>
                  <a:cubicBezTo>
                    <a:pt x="70" y="134"/>
                    <a:pt x="70" y="134"/>
                    <a:pt x="70" y="135"/>
                  </a:cubicBezTo>
                  <a:cubicBezTo>
                    <a:pt x="70" y="135"/>
                    <a:pt x="70" y="135"/>
                    <a:pt x="70" y="135"/>
                  </a:cubicBezTo>
                  <a:cubicBezTo>
                    <a:pt x="70" y="135"/>
                    <a:pt x="70" y="135"/>
                    <a:pt x="70" y="136"/>
                  </a:cubicBezTo>
                  <a:cubicBezTo>
                    <a:pt x="70" y="136"/>
                    <a:pt x="70" y="136"/>
                    <a:pt x="70" y="136"/>
                  </a:cubicBezTo>
                  <a:cubicBezTo>
                    <a:pt x="70" y="136"/>
                    <a:pt x="70" y="136"/>
                    <a:pt x="70" y="136"/>
                  </a:cubicBezTo>
                  <a:cubicBezTo>
                    <a:pt x="70" y="137"/>
                    <a:pt x="70" y="137"/>
                    <a:pt x="70" y="137"/>
                  </a:cubicBezTo>
                  <a:cubicBezTo>
                    <a:pt x="70" y="137"/>
                    <a:pt x="70" y="137"/>
                    <a:pt x="69" y="137"/>
                  </a:cubicBezTo>
                  <a:cubicBezTo>
                    <a:pt x="69" y="137"/>
                    <a:pt x="69" y="137"/>
                    <a:pt x="69" y="137"/>
                  </a:cubicBezTo>
                  <a:cubicBezTo>
                    <a:pt x="69" y="137"/>
                    <a:pt x="69" y="137"/>
                    <a:pt x="69" y="137"/>
                  </a:cubicBezTo>
                  <a:cubicBezTo>
                    <a:pt x="69" y="137"/>
                    <a:pt x="69" y="137"/>
                    <a:pt x="69" y="137"/>
                  </a:cubicBezTo>
                  <a:cubicBezTo>
                    <a:pt x="69" y="137"/>
                    <a:pt x="69" y="136"/>
                    <a:pt x="69" y="136"/>
                  </a:cubicBezTo>
                  <a:cubicBezTo>
                    <a:pt x="69" y="136"/>
                    <a:pt x="69" y="136"/>
                    <a:pt x="69" y="136"/>
                  </a:cubicBezTo>
                  <a:cubicBezTo>
                    <a:pt x="69" y="136"/>
                    <a:pt x="69" y="136"/>
                    <a:pt x="69" y="135"/>
                  </a:cubicBezTo>
                  <a:cubicBezTo>
                    <a:pt x="69" y="135"/>
                    <a:pt x="69" y="135"/>
                    <a:pt x="69" y="135"/>
                  </a:cubicBezTo>
                  <a:cubicBezTo>
                    <a:pt x="69" y="135"/>
                    <a:pt x="69" y="135"/>
                    <a:pt x="69" y="135"/>
                  </a:cubicBezTo>
                  <a:cubicBezTo>
                    <a:pt x="69" y="135"/>
                    <a:pt x="69" y="135"/>
                    <a:pt x="69" y="135"/>
                  </a:cubicBezTo>
                  <a:cubicBezTo>
                    <a:pt x="69" y="134"/>
                    <a:pt x="69" y="134"/>
                    <a:pt x="69" y="134"/>
                  </a:cubicBezTo>
                  <a:cubicBezTo>
                    <a:pt x="69" y="134"/>
                    <a:pt x="69" y="134"/>
                    <a:pt x="69" y="134"/>
                  </a:cubicBezTo>
                  <a:cubicBezTo>
                    <a:pt x="69" y="134"/>
                    <a:pt x="69" y="133"/>
                    <a:pt x="69" y="133"/>
                  </a:cubicBezTo>
                  <a:cubicBezTo>
                    <a:pt x="69" y="132"/>
                    <a:pt x="69" y="132"/>
                    <a:pt x="69" y="131"/>
                  </a:cubicBezTo>
                  <a:cubicBezTo>
                    <a:pt x="70" y="131"/>
                    <a:pt x="70" y="130"/>
                    <a:pt x="70" y="130"/>
                  </a:cubicBezTo>
                  <a:cubicBezTo>
                    <a:pt x="70" y="129"/>
                    <a:pt x="70" y="129"/>
                    <a:pt x="71" y="128"/>
                  </a:cubicBezTo>
                  <a:cubicBezTo>
                    <a:pt x="71" y="128"/>
                    <a:pt x="71" y="128"/>
                    <a:pt x="72" y="127"/>
                  </a:cubicBezTo>
                  <a:cubicBezTo>
                    <a:pt x="72" y="127"/>
                    <a:pt x="72" y="127"/>
                    <a:pt x="72" y="127"/>
                  </a:cubicBezTo>
                  <a:cubicBezTo>
                    <a:pt x="72" y="127"/>
                    <a:pt x="72" y="127"/>
                    <a:pt x="73" y="127"/>
                  </a:cubicBezTo>
                  <a:cubicBezTo>
                    <a:pt x="73" y="127"/>
                    <a:pt x="73" y="127"/>
                    <a:pt x="73" y="127"/>
                  </a:cubicBezTo>
                  <a:cubicBezTo>
                    <a:pt x="73" y="126"/>
                    <a:pt x="73" y="126"/>
                    <a:pt x="74" y="126"/>
                  </a:cubicBezTo>
                  <a:cubicBezTo>
                    <a:pt x="74" y="126"/>
                    <a:pt x="75" y="126"/>
                    <a:pt x="75" y="126"/>
                  </a:cubicBezTo>
                  <a:cubicBezTo>
                    <a:pt x="75" y="125"/>
                    <a:pt x="75" y="125"/>
                    <a:pt x="75" y="125"/>
                  </a:cubicBezTo>
                  <a:cubicBezTo>
                    <a:pt x="75" y="125"/>
                    <a:pt x="75" y="125"/>
                    <a:pt x="75" y="125"/>
                  </a:cubicBezTo>
                  <a:cubicBezTo>
                    <a:pt x="75" y="124"/>
                    <a:pt x="75" y="124"/>
                    <a:pt x="75" y="124"/>
                  </a:cubicBezTo>
                  <a:cubicBezTo>
                    <a:pt x="75" y="123"/>
                    <a:pt x="75" y="123"/>
                    <a:pt x="75" y="123"/>
                  </a:cubicBezTo>
                  <a:cubicBezTo>
                    <a:pt x="75" y="123"/>
                    <a:pt x="75" y="123"/>
                    <a:pt x="75" y="123"/>
                  </a:cubicBezTo>
                  <a:cubicBezTo>
                    <a:pt x="75" y="122"/>
                    <a:pt x="75" y="122"/>
                    <a:pt x="75" y="121"/>
                  </a:cubicBezTo>
                  <a:cubicBezTo>
                    <a:pt x="75" y="121"/>
                    <a:pt x="75" y="121"/>
                    <a:pt x="75" y="120"/>
                  </a:cubicBezTo>
                  <a:cubicBezTo>
                    <a:pt x="75" y="120"/>
                    <a:pt x="75" y="120"/>
                    <a:pt x="75" y="120"/>
                  </a:cubicBezTo>
                  <a:cubicBezTo>
                    <a:pt x="76" y="120"/>
                    <a:pt x="76" y="120"/>
                    <a:pt x="76" y="120"/>
                  </a:cubicBezTo>
                  <a:cubicBezTo>
                    <a:pt x="76" y="120"/>
                    <a:pt x="76" y="120"/>
                    <a:pt x="76" y="120"/>
                  </a:cubicBezTo>
                  <a:cubicBezTo>
                    <a:pt x="76" y="120"/>
                    <a:pt x="76" y="120"/>
                    <a:pt x="76" y="120"/>
                  </a:cubicBezTo>
                  <a:cubicBezTo>
                    <a:pt x="76" y="120"/>
                    <a:pt x="76" y="120"/>
                    <a:pt x="76" y="120"/>
                  </a:cubicBezTo>
                  <a:cubicBezTo>
                    <a:pt x="76" y="120"/>
                    <a:pt x="76" y="120"/>
                    <a:pt x="76" y="120"/>
                  </a:cubicBezTo>
                  <a:cubicBezTo>
                    <a:pt x="76" y="120"/>
                    <a:pt x="77" y="120"/>
                    <a:pt x="77" y="120"/>
                  </a:cubicBezTo>
                  <a:cubicBezTo>
                    <a:pt x="77" y="120"/>
                    <a:pt x="77" y="120"/>
                    <a:pt x="77" y="120"/>
                  </a:cubicBezTo>
                  <a:cubicBezTo>
                    <a:pt x="77" y="120"/>
                    <a:pt x="77" y="120"/>
                    <a:pt x="77" y="121"/>
                  </a:cubicBezTo>
                  <a:cubicBezTo>
                    <a:pt x="77" y="121"/>
                    <a:pt x="77" y="121"/>
                    <a:pt x="77" y="121"/>
                  </a:cubicBezTo>
                  <a:cubicBezTo>
                    <a:pt x="77" y="121"/>
                    <a:pt x="77" y="121"/>
                    <a:pt x="77" y="121"/>
                  </a:cubicBezTo>
                  <a:cubicBezTo>
                    <a:pt x="77" y="125"/>
                    <a:pt x="77" y="125"/>
                    <a:pt x="77" y="125"/>
                  </a:cubicBezTo>
                  <a:cubicBezTo>
                    <a:pt x="77" y="125"/>
                    <a:pt x="77" y="125"/>
                    <a:pt x="77" y="125"/>
                  </a:cubicBezTo>
                  <a:cubicBezTo>
                    <a:pt x="77" y="126"/>
                    <a:pt x="77" y="126"/>
                    <a:pt x="77" y="126"/>
                  </a:cubicBezTo>
                  <a:cubicBezTo>
                    <a:pt x="78" y="126"/>
                    <a:pt x="78" y="126"/>
                    <a:pt x="79" y="126"/>
                  </a:cubicBezTo>
                  <a:cubicBezTo>
                    <a:pt x="80" y="127"/>
                    <a:pt x="80" y="127"/>
                    <a:pt x="81" y="127"/>
                  </a:cubicBezTo>
                  <a:cubicBezTo>
                    <a:pt x="81" y="127"/>
                    <a:pt x="81" y="127"/>
                    <a:pt x="81" y="127"/>
                  </a:cubicBezTo>
                  <a:cubicBezTo>
                    <a:pt x="81" y="128"/>
                    <a:pt x="82" y="128"/>
                    <a:pt x="82" y="129"/>
                  </a:cubicBezTo>
                  <a:cubicBezTo>
                    <a:pt x="82" y="130"/>
                    <a:pt x="83" y="130"/>
                    <a:pt x="83" y="131"/>
                  </a:cubicBezTo>
                  <a:cubicBezTo>
                    <a:pt x="83" y="132"/>
                    <a:pt x="83" y="133"/>
                    <a:pt x="83" y="133"/>
                  </a:cubicBezTo>
                  <a:cubicBezTo>
                    <a:pt x="84" y="134"/>
                    <a:pt x="84" y="134"/>
                    <a:pt x="84" y="135"/>
                  </a:cubicBezTo>
                  <a:cubicBezTo>
                    <a:pt x="84" y="135"/>
                    <a:pt x="84" y="135"/>
                    <a:pt x="84" y="135"/>
                  </a:cubicBezTo>
                  <a:cubicBezTo>
                    <a:pt x="84" y="136"/>
                    <a:pt x="84" y="136"/>
                    <a:pt x="84" y="136"/>
                  </a:cubicBezTo>
                  <a:cubicBezTo>
                    <a:pt x="84" y="136"/>
                    <a:pt x="84" y="136"/>
                    <a:pt x="84" y="136"/>
                  </a:cubicBezTo>
                  <a:cubicBezTo>
                    <a:pt x="84" y="136"/>
                    <a:pt x="84" y="136"/>
                    <a:pt x="84" y="137"/>
                  </a:cubicBezTo>
                  <a:cubicBezTo>
                    <a:pt x="84" y="137"/>
                    <a:pt x="84" y="137"/>
                    <a:pt x="84" y="137"/>
                  </a:cubicBezTo>
                  <a:cubicBezTo>
                    <a:pt x="84" y="137"/>
                    <a:pt x="84" y="137"/>
                    <a:pt x="84" y="137"/>
                  </a:cubicBezTo>
                  <a:cubicBezTo>
                    <a:pt x="83" y="137"/>
                    <a:pt x="83" y="137"/>
                    <a:pt x="83" y="137"/>
                  </a:cubicBezTo>
                  <a:cubicBezTo>
                    <a:pt x="83" y="137"/>
                    <a:pt x="83" y="137"/>
                    <a:pt x="83" y="137"/>
                  </a:cubicBezTo>
                  <a:cubicBezTo>
                    <a:pt x="83" y="137"/>
                    <a:pt x="83" y="138"/>
                    <a:pt x="83" y="138"/>
                  </a:cubicBezTo>
                  <a:cubicBezTo>
                    <a:pt x="83" y="138"/>
                    <a:pt x="83" y="138"/>
                    <a:pt x="83" y="138"/>
                  </a:cubicBezTo>
                  <a:cubicBezTo>
                    <a:pt x="83" y="138"/>
                    <a:pt x="83" y="137"/>
                    <a:pt x="83" y="137"/>
                  </a:cubicBezTo>
                  <a:cubicBezTo>
                    <a:pt x="83" y="137"/>
                    <a:pt x="83" y="137"/>
                    <a:pt x="83" y="137"/>
                  </a:cubicBezTo>
                  <a:cubicBezTo>
                    <a:pt x="82" y="137"/>
                    <a:pt x="82" y="137"/>
                    <a:pt x="82" y="137"/>
                  </a:cubicBezTo>
                  <a:cubicBezTo>
                    <a:pt x="82" y="137"/>
                    <a:pt x="82" y="136"/>
                    <a:pt x="82" y="136"/>
                  </a:cubicBezTo>
                  <a:cubicBezTo>
                    <a:pt x="82" y="136"/>
                    <a:pt x="82" y="136"/>
                    <a:pt x="82" y="136"/>
                  </a:cubicBezTo>
                  <a:cubicBezTo>
                    <a:pt x="82" y="135"/>
                    <a:pt x="82" y="135"/>
                    <a:pt x="82" y="135"/>
                  </a:cubicBezTo>
                  <a:cubicBezTo>
                    <a:pt x="82" y="134"/>
                    <a:pt x="82" y="134"/>
                    <a:pt x="82" y="133"/>
                  </a:cubicBezTo>
                  <a:cubicBezTo>
                    <a:pt x="82" y="133"/>
                    <a:pt x="82" y="133"/>
                    <a:pt x="82" y="133"/>
                  </a:cubicBezTo>
                  <a:cubicBezTo>
                    <a:pt x="82" y="132"/>
                    <a:pt x="82" y="132"/>
                    <a:pt x="81" y="131"/>
                  </a:cubicBezTo>
                  <a:cubicBezTo>
                    <a:pt x="81" y="131"/>
                    <a:pt x="81" y="130"/>
                    <a:pt x="81" y="130"/>
                  </a:cubicBezTo>
                  <a:cubicBezTo>
                    <a:pt x="81" y="129"/>
                    <a:pt x="80" y="129"/>
                    <a:pt x="80" y="129"/>
                  </a:cubicBezTo>
                  <a:cubicBezTo>
                    <a:pt x="80" y="128"/>
                    <a:pt x="80" y="128"/>
                    <a:pt x="79" y="128"/>
                  </a:cubicBezTo>
                  <a:cubicBezTo>
                    <a:pt x="79" y="128"/>
                    <a:pt x="79" y="128"/>
                    <a:pt x="79" y="128"/>
                  </a:cubicBezTo>
                  <a:cubicBezTo>
                    <a:pt x="79" y="128"/>
                    <a:pt x="79" y="128"/>
                    <a:pt x="78" y="128"/>
                  </a:cubicBezTo>
                  <a:cubicBezTo>
                    <a:pt x="78" y="127"/>
                    <a:pt x="78" y="127"/>
                    <a:pt x="78" y="127"/>
                  </a:cubicBezTo>
                  <a:cubicBezTo>
                    <a:pt x="78" y="127"/>
                    <a:pt x="78" y="127"/>
                    <a:pt x="78" y="127"/>
                  </a:cubicBezTo>
                  <a:cubicBezTo>
                    <a:pt x="77" y="127"/>
                    <a:pt x="77" y="127"/>
                    <a:pt x="77" y="127"/>
                  </a:cubicBezTo>
                  <a:cubicBezTo>
                    <a:pt x="77" y="127"/>
                    <a:pt x="77" y="128"/>
                    <a:pt x="77" y="128"/>
                  </a:cubicBezTo>
                  <a:cubicBezTo>
                    <a:pt x="77" y="129"/>
                    <a:pt x="77" y="129"/>
                    <a:pt x="77" y="129"/>
                  </a:cubicBezTo>
                  <a:cubicBezTo>
                    <a:pt x="77" y="130"/>
                    <a:pt x="77" y="130"/>
                    <a:pt x="77" y="131"/>
                  </a:cubicBezTo>
                  <a:cubicBezTo>
                    <a:pt x="77" y="131"/>
                    <a:pt x="77" y="131"/>
                    <a:pt x="77" y="131"/>
                  </a:cubicBezTo>
                  <a:cubicBezTo>
                    <a:pt x="77" y="132"/>
                    <a:pt x="77" y="132"/>
                    <a:pt x="77" y="133"/>
                  </a:cubicBezTo>
                  <a:cubicBezTo>
                    <a:pt x="77" y="133"/>
                    <a:pt x="77" y="133"/>
                    <a:pt x="77" y="134"/>
                  </a:cubicBezTo>
                  <a:cubicBezTo>
                    <a:pt x="77" y="134"/>
                    <a:pt x="77" y="134"/>
                    <a:pt x="77" y="134"/>
                  </a:cubicBezTo>
                  <a:cubicBezTo>
                    <a:pt x="77" y="134"/>
                    <a:pt x="77" y="134"/>
                    <a:pt x="77" y="135"/>
                  </a:cubicBezTo>
                  <a:cubicBezTo>
                    <a:pt x="77" y="135"/>
                    <a:pt x="78" y="136"/>
                    <a:pt x="78" y="136"/>
                  </a:cubicBezTo>
                  <a:cubicBezTo>
                    <a:pt x="78" y="136"/>
                    <a:pt x="78" y="136"/>
                    <a:pt x="78" y="136"/>
                  </a:cubicBezTo>
                  <a:cubicBezTo>
                    <a:pt x="78" y="137"/>
                    <a:pt x="78" y="137"/>
                    <a:pt x="78" y="138"/>
                  </a:cubicBezTo>
                  <a:cubicBezTo>
                    <a:pt x="78" y="138"/>
                    <a:pt x="79" y="139"/>
                    <a:pt x="79" y="139"/>
                  </a:cubicBezTo>
                  <a:cubicBezTo>
                    <a:pt x="79" y="140"/>
                    <a:pt x="79" y="140"/>
                    <a:pt x="79" y="141"/>
                  </a:cubicBezTo>
                  <a:cubicBezTo>
                    <a:pt x="80" y="141"/>
                    <a:pt x="80" y="142"/>
                    <a:pt x="80" y="142"/>
                  </a:cubicBezTo>
                  <a:cubicBezTo>
                    <a:pt x="80" y="142"/>
                    <a:pt x="80" y="142"/>
                    <a:pt x="80" y="142"/>
                  </a:cubicBezTo>
                  <a:cubicBezTo>
                    <a:pt x="80" y="142"/>
                    <a:pt x="80" y="143"/>
                    <a:pt x="81" y="143"/>
                  </a:cubicBezTo>
                  <a:cubicBezTo>
                    <a:pt x="81" y="143"/>
                    <a:pt x="81" y="143"/>
                    <a:pt x="81" y="143"/>
                  </a:cubicBezTo>
                  <a:cubicBezTo>
                    <a:pt x="81" y="143"/>
                    <a:pt x="81" y="143"/>
                    <a:pt x="81" y="143"/>
                  </a:cubicBezTo>
                  <a:cubicBezTo>
                    <a:pt x="81" y="144"/>
                    <a:pt x="81" y="144"/>
                    <a:pt x="81" y="144"/>
                  </a:cubicBezTo>
                  <a:cubicBezTo>
                    <a:pt x="81" y="144"/>
                    <a:pt x="82" y="144"/>
                    <a:pt x="82" y="145"/>
                  </a:cubicBezTo>
                  <a:cubicBezTo>
                    <a:pt x="82" y="145"/>
                    <a:pt x="82" y="145"/>
                    <a:pt x="82" y="145"/>
                  </a:cubicBezTo>
                  <a:cubicBezTo>
                    <a:pt x="82" y="146"/>
                    <a:pt x="82" y="146"/>
                    <a:pt x="83" y="146"/>
                  </a:cubicBezTo>
                  <a:cubicBezTo>
                    <a:pt x="83" y="146"/>
                    <a:pt x="83" y="146"/>
                    <a:pt x="83" y="146"/>
                  </a:cubicBezTo>
                  <a:cubicBezTo>
                    <a:pt x="83" y="146"/>
                    <a:pt x="83" y="146"/>
                    <a:pt x="83" y="146"/>
                  </a:cubicBezTo>
                  <a:cubicBezTo>
                    <a:pt x="83" y="146"/>
                    <a:pt x="83" y="146"/>
                    <a:pt x="83" y="146"/>
                  </a:cubicBezTo>
                  <a:cubicBezTo>
                    <a:pt x="83" y="146"/>
                    <a:pt x="83" y="146"/>
                    <a:pt x="83" y="147"/>
                  </a:cubicBezTo>
                  <a:cubicBezTo>
                    <a:pt x="83" y="147"/>
                    <a:pt x="83" y="147"/>
                    <a:pt x="83" y="147"/>
                  </a:cubicBezTo>
                  <a:cubicBezTo>
                    <a:pt x="83" y="147"/>
                    <a:pt x="83" y="147"/>
                    <a:pt x="83" y="147"/>
                  </a:cubicBezTo>
                  <a:cubicBezTo>
                    <a:pt x="83" y="147"/>
                    <a:pt x="83" y="147"/>
                    <a:pt x="83" y="147"/>
                  </a:cubicBezTo>
                  <a:cubicBezTo>
                    <a:pt x="83" y="147"/>
                    <a:pt x="82" y="147"/>
                    <a:pt x="82" y="147"/>
                  </a:cubicBezTo>
                  <a:cubicBezTo>
                    <a:pt x="82" y="147"/>
                    <a:pt x="82" y="147"/>
                    <a:pt x="82" y="147"/>
                  </a:cubicBezTo>
                  <a:cubicBezTo>
                    <a:pt x="82" y="147"/>
                    <a:pt x="82" y="147"/>
                    <a:pt x="82" y="147"/>
                  </a:cubicBezTo>
                  <a:cubicBezTo>
                    <a:pt x="82" y="147"/>
                    <a:pt x="82" y="147"/>
                    <a:pt x="82" y="147"/>
                  </a:cubicBezTo>
                  <a:cubicBezTo>
                    <a:pt x="82" y="147"/>
                    <a:pt x="82" y="147"/>
                    <a:pt x="82" y="147"/>
                  </a:cubicBezTo>
                  <a:cubicBezTo>
                    <a:pt x="82" y="147"/>
                    <a:pt x="81" y="147"/>
                    <a:pt x="81" y="146"/>
                  </a:cubicBezTo>
                  <a:cubicBezTo>
                    <a:pt x="81" y="146"/>
                    <a:pt x="81" y="146"/>
                    <a:pt x="81" y="146"/>
                  </a:cubicBezTo>
                  <a:cubicBezTo>
                    <a:pt x="81" y="146"/>
                    <a:pt x="80" y="145"/>
                    <a:pt x="80" y="145"/>
                  </a:cubicBezTo>
                  <a:cubicBezTo>
                    <a:pt x="80" y="145"/>
                    <a:pt x="80" y="145"/>
                    <a:pt x="80" y="145"/>
                  </a:cubicBezTo>
                  <a:cubicBezTo>
                    <a:pt x="79" y="144"/>
                    <a:pt x="79" y="143"/>
                    <a:pt x="79" y="143"/>
                  </a:cubicBezTo>
                  <a:cubicBezTo>
                    <a:pt x="78" y="142"/>
                    <a:pt x="78" y="141"/>
                    <a:pt x="78" y="140"/>
                  </a:cubicBezTo>
                  <a:cubicBezTo>
                    <a:pt x="77" y="140"/>
                    <a:pt x="77" y="139"/>
                    <a:pt x="77" y="139"/>
                  </a:cubicBezTo>
                  <a:cubicBezTo>
                    <a:pt x="77" y="138"/>
                    <a:pt x="76" y="138"/>
                    <a:pt x="76" y="137"/>
                  </a:cubicBezTo>
                  <a:cubicBezTo>
                    <a:pt x="76" y="136"/>
                    <a:pt x="76" y="136"/>
                    <a:pt x="76" y="136"/>
                  </a:cubicBezTo>
                  <a:cubicBezTo>
                    <a:pt x="76" y="137"/>
                    <a:pt x="76" y="137"/>
                    <a:pt x="76" y="138"/>
                  </a:cubicBezTo>
                  <a:cubicBezTo>
                    <a:pt x="76" y="138"/>
                    <a:pt x="75" y="139"/>
                    <a:pt x="75" y="139"/>
                  </a:cubicBezTo>
                  <a:cubicBezTo>
                    <a:pt x="75" y="139"/>
                    <a:pt x="75" y="139"/>
                    <a:pt x="75" y="139"/>
                  </a:cubicBezTo>
                  <a:cubicBezTo>
                    <a:pt x="75" y="139"/>
                    <a:pt x="75" y="139"/>
                    <a:pt x="75" y="140"/>
                  </a:cubicBezTo>
                  <a:cubicBezTo>
                    <a:pt x="75" y="140"/>
                    <a:pt x="75" y="141"/>
                    <a:pt x="74" y="141"/>
                  </a:cubicBezTo>
                  <a:cubicBezTo>
                    <a:pt x="74" y="141"/>
                    <a:pt x="74" y="142"/>
                    <a:pt x="74" y="142"/>
                  </a:cubicBezTo>
                  <a:cubicBezTo>
                    <a:pt x="74" y="142"/>
                    <a:pt x="73" y="143"/>
                    <a:pt x="73" y="143"/>
                  </a:cubicBezTo>
                  <a:cubicBezTo>
                    <a:pt x="73" y="143"/>
                    <a:pt x="73" y="143"/>
                    <a:pt x="73" y="143"/>
                  </a:cubicBezTo>
                  <a:cubicBezTo>
                    <a:pt x="73" y="143"/>
                    <a:pt x="73" y="144"/>
                    <a:pt x="73" y="144"/>
                  </a:cubicBezTo>
                  <a:cubicBezTo>
                    <a:pt x="73" y="144"/>
                    <a:pt x="72" y="144"/>
                    <a:pt x="72" y="145"/>
                  </a:cubicBezTo>
                  <a:cubicBezTo>
                    <a:pt x="72" y="145"/>
                    <a:pt x="72" y="145"/>
                    <a:pt x="72" y="145"/>
                  </a:cubicBezTo>
                  <a:cubicBezTo>
                    <a:pt x="72" y="145"/>
                    <a:pt x="72" y="145"/>
                    <a:pt x="72" y="145"/>
                  </a:cubicBezTo>
                  <a:cubicBezTo>
                    <a:pt x="71" y="146"/>
                    <a:pt x="71" y="146"/>
                    <a:pt x="71" y="146"/>
                  </a:cubicBezTo>
                  <a:cubicBezTo>
                    <a:pt x="71" y="146"/>
                    <a:pt x="71" y="146"/>
                    <a:pt x="71" y="147"/>
                  </a:cubicBezTo>
                  <a:cubicBezTo>
                    <a:pt x="70" y="147"/>
                    <a:pt x="70" y="147"/>
                    <a:pt x="70" y="147"/>
                  </a:cubicBezTo>
                  <a:cubicBezTo>
                    <a:pt x="70" y="147"/>
                    <a:pt x="70" y="147"/>
                    <a:pt x="70" y="147"/>
                  </a:cubicBezTo>
                  <a:cubicBezTo>
                    <a:pt x="70" y="147"/>
                    <a:pt x="70" y="147"/>
                    <a:pt x="70" y="147"/>
                  </a:cubicBezTo>
                  <a:cubicBezTo>
                    <a:pt x="70" y="147"/>
                    <a:pt x="70" y="147"/>
                    <a:pt x="70" y="147"/>
                  </a:cubicBezTo>
                  <a:cubicBezTo>
                    <a:pt x="70" y="147"/>
                    <a:pt x="70" y="147"/>
                    <a:pt x="70" y="147"/>
                  </a:cubicBezTo>
                  <a:cubicBezTo>
                    <a:pt x="70" y="147"/>
                    <a:pt x="70" y="147"/>
                    <a:pt x="69" y="147"/>
                  </a:cubicBezTo>
                  <a:cubicBezTo>
                    <a:pt x="69" y="147"/>
                    <a:pt x="69" y="147"/>
                    <a:pt x="69" y="147"/>
                  </a:cubicBezTo>
                  <a:cubicBezTo>
                    <a:pt x="69" y="147"/>
                    <a:pt x="69" y="147"/>
                    <a:pt x="69" y="147"/>
                  </a:cubicBezTo>
                  <a:cubicBezTo>
                    <a:pt x="69" y="147"/>
                    <a:pt x="69" y="147"/>
                    <a:pt x="69" y="147"/>
                  </a:cubicBezTo>
                  <a:cubicBezTo>
                    <a:pt x="69" y="147"/>
                    <a:pt x="69" y="147"/>
                    <a:pt x="69" y="146"/>
                  </a:cubicBezTo>
                  <a:cubicBezTo>
                    <a:pt x="69" y="146"/>
                    <a:pt x="69" y="146"/>
                    <a:pt x="69" y="146"/>
                  </a:cubicBezTo>
                  <a:cubicBezTo>
                    <a:pt x="69" y="146"/>
                    <a:pt x="69" y="146"/>
                    <a:pt x="69" y="146"/>
                  </a:cubicBezTo>
                  <a:cubicBezTo>
                    <a:pt x="69" y="146"/>
                    <a:pt x="69" y="146"/>
                    <a:pt x="69" y="146"/>
                  </a:cubicBezTo>
                  <a:cubicBezTo>
                    <a:pt x="69" y="146"/>
                    <a:pt x="69" y="146"/>
                    <a:pt x="69" y="146"/>
                  </a:cubicBezTo>
                  <a:cubicBezTo>
                    <a:pt x="69" y="146"/>
                    <a:pt x="69" y="146"/>
                    <a:pt x="69" y="146"/>
                  </a:cubicBezTo>
                  <a:cubicBezTo>
                    <a:pt x="69" y="146"/>
                    <a:pt x="69" y="146"/>
                    <a:pt x="70" y="145"/>
                  </a:cubicBezTo>
                  <a:cubicBezTo>
                    <a:pt x="70" y="145"/>
                    <a:pt x="70" y="145"/>
                    <a:pt x="70" y="145"/>
                  </a:cubicBezTo>
                  <a:cubicBezTo>
                    <a:pt x="70" y="145"/>
                    <a:pt x="70" y="145"/>
                    <a:pt x="70" y="145"/>
                  </a:cubicBezTo>
                  <a:cubicBezTo>
                    <a:pt x="70" y="145"/>
                    <a:pt x="70" y="144"/>
                    <a:pt x="71" y="144"/>
                  </a:cubicBezTo>
                  <a:cubicBezTo>
                    <a:pt x="71" y="144"/>
                    <a:pt x="71" y="144"/>
                    <a:pt x="71" y="143"/>
                  </a:cubicBezTo>
                  <a:cubicBezTo>
                    <a:pt x="71" y="143"/>
                    <a:pt x="71" y="143"/>
                    <a:pt x="71" y="143"/>
                  </a:cubicBezTo>
                  <a:cubicBezTo>
                    <a:pt x="72" y="143"/>
                    <a:pt x="72" y="142"/>
                    <a:pt x="72" y="142"/>
                  </a:cubicBezTo>
                  <a:cubicBezTo>
                    <a:pt x="72" y="142"/>
                    <a:pt x="72" y="141"/>
                    <a:pt x="73" y="141"/>
                  </a:cubicBezTo>
                  <a:cubicBezTo>
                    <a:pt x="73" y="141"/>
                    <a:pt x="73" y="140"/>
                    <a:pt x="73" y="140"/>
                  </a:cubicBezTo>
                  <a:cubicBezTo>
                    <a:pt x="73" y="140"/>
                    <a:pt x="73" y="140"/>
                    <a:pt x="73" y="140"/>
                  </a:cubicBezTo>
                  <a:cubicBezTo>
                    <a:pt x="73" y="139"/>
                    <a:pt x="74" y="139"/>
                    <a:pt x="74" y="139"/>
                  </a:cubicBezTo>
                  <a:cubicBezTo>
                    <a:pt x="74" y="139"/>
                    <a:pt x="74" y="139"/>
                    <a:pt x="74" y="139"/>
                  </a:cubicBezTo>
                  <a:cubicBezTo>
                    <a:pt x="74" y="138"/>
                    <a:pt x="74" y="138"/>
                    <a:pt x="74" y="137"/>
                  </a:cubicBezTo>
                  <a:cubicBezTo>
                    <a:pt x="74" y="137"/>
                    <a:pt x="75" y="137"/>
                    <a:pt x="75" y="136"/>
                  </a:cubicBezTo>
                  <a:cubicBezTo>
                    <a:pt x="75" y="136"/>
                    <a:pt x="75" y="135"/>
                    <a:pt x="75" y="135"/>
                  </a:cubicBezTo>
                  <a:cubicBezTo>
                    <a:pt x="75" y="135"/>
                    <a:pt x="75" y="134"/>
                    <a:pt x="75" y="134"/>
                  </a:cubicBezTo>
                  <a:cubicBezTo>
                    <a:pt x="75" y="134"/>
                    <a:pt x="75" y="134"/>
                    <a:pt x="75" y="134"/>
                  </a:cubicBezTo>
                  <a:cubicBezTo>
                    <a:pt x="75" y="133"/>
                    <a:pt x="75" y="133"/>
                    <a:pt x="75" y="132"/>
                  </a:cubicBezTo>
                  <a:cubicBezTo>
                    <a:pt x="75" y="132"/>
                    <a:pt x="75" y="131"/>
                    <a:pt x="75" y="131"/>
                  </a:cubicBezTo>
                  <a:cubicBezTo>
                    <a:pt x="75" y="131"/>
                    <a:pt x="75" y="131"/>
                    <a:pt x="75" y="131"/>
                  </a:cubicBezTo>
                  <a:cubicBezTo>
                    <a:pt x="75" y="130"/>
                    <a:pt x="75" y="130"/>
                    <a:pt x="75" y="129"/>
                  </a:cubicBezTo>
                  <a:cubicBezTo>
                    <a:pt x="75" y="129"/>
                    <a:pt x="75" y="128"/>
                    <a:pt x="75" y="128"/>
                  </a:cubicBezTo>
                  <a:cubicBezTo>
                    <a:pt x="75" y="127"/>
                    <a:pt x="75" y="127"/>
                    <a:pt x="75" y="127"/>
                  </a:cubicBezTo>
                  <a:close/>
                  <a:moveTo>
                    <a:pt x="107" y="13"/>
                  </a:moveTo>
                  <a:cubicBezTo>
                    <a:pt x="107" y="13"/>
                    <a:pt x="107" y="13"/>
                    <a:pt x="107" y="13"/>
                  </a:cubicBezTo>
                  <a:cubicBezTo>
                    <a:pt x="107" y="13"/>
                    <a:pt x="107" y="13"/>
                    <a:pt x="107" y="13"/>
                  </a:cubicBezTo>
                  <a:cubicBezTo>
                    <a:pt x="107" y="13"/>
                    <a:pt x="107" y="13"/>
                    <a:pt x="107" y="13"/>
                  </a:cubicBezTo>
                  <a:cubicBezTo>
                    <a:pt x="107" y="13"/>
                    <a:pt x="107" y="13"/>
                    <a:pt x="107" y="13"/>
                  </a:cubicBezTo>
                  <a:cubicBezTo>
                    <a:pt x="107" y="13"/>
                    <a:pt x="107" y="13"/>
                    <a:pt x="107" y="13"/>
                  </a:cubicBezTo>
                  <a:cubicBezTo>
                    <a:pt x="107" y="13"/>
                    <a:pt x="107" y="13"/>
                    <a:pt x="107" y="13"/>
                  </a:cubicBezTo>
                  <a:cubicBezTo>
                    <a:pt x="107" y="13"/>
                    <a:pt x="107" y="13"/>
                    <a:pt x="107" y="13"/>
                  </a:cubicBezTo>
                  <a:cubicBezTo>
                    <a:pt x="107" y="13"/>
                    <a:pt x="107" y="13"/>
                    <a:pt x="107" y="13"/>
                  </a:cubicBezTo>
                  <a:cubicBezTo>
                    <a:pt x="107" y="13"/>
                    <a:pt x="107" y="13"/>
                    <a:pt x="107" y="13"/>
                  </a:cubicBezTo>
                  <a:cubicBezTo>
                    <a:pt x="107" y="13"/>
                    <a:pt x="107" y="13"/>
                    <a:pt x="107" y="13"/>
                  </a:cubicBezTo>
                  <a:cubicBezTo>
                    <a:pt x="107" y="13"/>
                    <a:pt x="107" y="13"/>
                    <a:pt x="107" y="13"/>
                  </a:cubicBezTo>
                  <a:cubicBezTo>
                    <a:pt x="107" y="13"/>
                    <a:pt x="107" y="13"/>
                    <a:pt x="107" y="13"/>
                  </a:cubicBezTo>
                  <a:cubicBezTo>
                    <a:pt x="107" y="13"/>
                    <a:pt x="107" y="13"/>
                    <a:pt x="107" y="13"/>
                  </a:cubicBezTo>
                  <a:cubicBezTo>
                    <a:pt x="107" y="13"/>
                    <a:pt x="107" y="13"/>
                    <a:pt x="107" y="13"/>
                  </a:cubicBezTo>
                  <a:cubicBezTo>
                    <a:pt x="107" y="13"/>
                    <a:pt x="107" y="13"/>
                    <a:pt x="107" y="13"/>
                  </a:cubicBezTo>
                  <a:cubicBezTo>
                    <a:pt x="107" y="13"/>
                    <a:pt x="107" y="13"/>
                    <a:pt x="107" y="13"/>
                  </a:cubicBezTo>
                  <a:cubicBezTo>
                    <a:pt x="107" y="13"/>
                    <a:pt x="107" y="13"/>
                    <a:pt x="107" y="13"/>
                  </a:cubicBezTo>
                  <a:cubicBezTo>
                    <a:pt x="107" y="13"/>
                    <a:pt x="107" y="13"/>
                    <a:pt x="107" y="13"/>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7" y="12"/>
                    <a:pt x="107" y="12"/>
                  </a:cubicBezTo>
                  <a:cubicBezTo>
                    <a:pt x="107" y="12"/>
                    <a:pt x="106" y="12"/>
                    <a:pt x="106" y="12"/>
                  </a:cubicBezTo>
                  <a:cubicBezTo>
                    <a:pt x="106" y="12"/>
                    <a:pt x="106" y="12"/>
                    <a:pt x="106" y="12"/>
                  </a:cubicBezTo>
                  <a:cubicBezTo>
                    <a:pt x="106" y="12"/>
                    <a:pt x="106" y="12"/>
                    <a:pt x="106" y="11"/>
                  </a:cubicBezTo>
                  <a:cubicBezTo>
                    <a:pt x="106" y="11"/>
                    <a:pt x="106" y="11"/>
                    <a:pt x="106" y="11"/>
                  </a:cubicBezTo>
                  <a:cubicBezTo>
                    <a:pt x="106" y="11"/>
                    <a:pt x="106" y="11"/>
                    <a:pt x="106" y="11"/>
                  </a:cubicBezTo>
                  <a:cubicBezTo>
                    <a:pt x="106" y="11"/>
                    <a:pt x="106" y="11"/>
                    <a:pt x="106" y="11"/>
                  </a:cubicBezTo>
                  <a:cubicBezTo>
                    <a:pt x="106" y="11"/>
                    <a:pt x="106" y="11"/>
                    <a:pt x="106" y="11"/>
                  </a:cubicBezTo>
                  <a:cubicBezTo>
                    <a:pt x="106" y="11"/>
                    <a:pt x="106" y="11"/>
                    <a:pt x="106" y="11"/>
                  </a:cubicBezTo>
                  <a:cubicBezTo>
                    <a:pt x="106" y="11"/>
                    <a:pt x="106" y="11"/>
                    <a:pt x="106" y="11"/>
                  </a:cubicBezTo>
                  <a:cubicBezTo>
                    <a:pt x="106" y="11"/>
                    <a:pt x="106" y="10"/>
                    <a:pt x="107" y="10"/>
                  </a:cubicBezTo>
                  <a:cubicBezTo>
                    <a:pt x="107" y="10"/>
                    <a:pt x="107" y="10"/>
                    <a:pt x="107" y="10"/>
                  </a:cubicBezTo>
                  <a:cubicBezTo>
                    <a:pt x="107" y="10"/>
                    <a:pt x="107" y="10"/>
                    <a:pt x="107" y="10"/>
                  </a:cubicBezTo>
                  <a:cubicBezTo>
                    <a:pt x="107" y="10"/>
                    <a:pt x="107" y="10"/>
                    <a:pt x="107" y="10"/>
                  </a:cubicBezTo>
                  <a:cubicBezTo>
                    <a:pt x="107" y="10"/>
                    <a:pt x="107" y="10"/>
                    <a:pt x="107" y="10"/>
                  </a:cubicBezTo>
                  <a:cubicBezTo>
                    <a:pt x="107" y="10"/>
                    <a:pt x="107" y="10"/>
                    <a:pt x="107" y="10"/>
                  </a:cubicBezTo>
                  <a:cubicBezTo>
                    <a:pt x="107" y="10"/>
                    <a:pt x="107" y="10"/>
                    <a:pt x="107" y="10"/>
                  </a:cubicBezTo>
                  <a:cubicBezTo>
                    <a:pt x="107" y="10"/>
                    <a:pt x="107" y="10"/>
                    <a:pt x="107" y="10"/>
                  </a:cubicBezTo>
                  <a:cubicBezTo>
                    <a:pt x="107" y="11"/>
                    <a:pt x="107" y="11"/>
                    <a:pt x="107" y="11"/>
                  </a:cubicBezTo>
                  <a:cubicBezTo>
                    <a:pt x="107" y="11"/>
                    <a:pt x="107" y="11"/>
                    <a:pt x="107" y="11"/>
                  </a:cubicBezTo>
                  <a:cubicBezTo>
                    <a:pt x="107" y="11"/>
                    <a:pt x="107" y="11"/>
                    <a:pt x="107" y="11"/>
                  </a:cubicBezTo>
                  <a:cubicBezTo>
                    <a:pt x="107" y="11"/>
                    <a:pt x="107" y="11"/>
                    <a:pt x="107" y="11"/>
                  </a:cubicBezTo>
                  <a:cubicBezTo>
                    <a:pt x="108" y="11"/>
                    <a:pt x="108" y="11"/>
                    <a:pt x="108" y="11"/>
                  </a:cubicBezTo>
                  <a:cubicBezTo>
                    <a:pt x="108" y="11"/>
                    <a:pt x="108" y="12"/>
                    <a:pt x="108" y="12"/>
                  </a:cubicBezTo>
                  <a:cubicBezTo>
                    <a:pt x="108" y="12"/>
                    <a:pt x="108" y="12"/>
                    <a:pt x="108" y="12"/>
                  </a:cubicBezTo>
                  <a:cubicBezTo>
                    <a:pt x="108" y="12"/>
                    <a:pt x="108" y="12"/>
                    <a:pt x="108" y="12"/>
                  </a:cubicBezTo>
                  <a:cubicBezTo>
                    <a:pt x="108" y="12"/>
                    <a:pt x="109" y="12"/>
                    <a:pt x="109" y="12"/>
                  </a:cubicBezTo>
                  <a:cubicBezTo>
                    <a:pt x="109" y="12"/>
                    <a:pt x="109" y="12"/>
                    <a:pt x="109" y="12"/>
                  </a:cubicBezTo>
                  <a:cubicBezTo>
                    <a:pt x="110" y="12"/>
                    <a:pt x="110" y="12"/>
                    <a:pt x="110" y="12"/>
                  </a:cubicBezTo>
                  <a:cubicBezTo>
                    <a:pt x="110" y="12"/>
                    <a:pt x="110" y="12"/>
                    <a:pt x="110" y="12"/>
                  </a:cubicBezTo>
                  <a:cubicBezTo>
                    <a:pt x="110" y="12"/>
                    <a:pt x="111" y="12"/>
                    <a:pt x="111" y="12"/>
                  </a:cubicBezTo>
                  <a:cubicBezTo>
                    <a:pt x="111" y="12"/>
                    <a:pt x="112" y="12"/>
                    <a:pt x="112" y="12"/>
                  </a:cubicBezTo>
                  <a:cubicBezTo>
                    <a:pt x="112" y="12"/>
                    <a:pt x="112" y="12"/>
                    <a:pt x="112" y="12"/>
                  </a:cubicBezTo>
                  <a:cubicBezTo>
                    <a:pt x="112" y="12"/>
                    <a:pt x="112" y="12"/>
                    <a:pt x="112" y="12"/>
                  </a:cubicBezTo>
                  <a:cubicBezTo>
                    <a:pt x="112" y="12"/>
                    <a:pt x="112" y="11"/>
                    <a:pt x="112" y="11"/>
                  </a:cubicBezTo>
                  <a:cubicBezTo>
                    <a:pt x="112" y="11"/>
                    <a:pt x="112" y="11"/>
                    <a:pt x="112" y="11"/>
                  </a:cubicBezTo>
                  <a:cubicBezTo>
                    <a:pt x="112" y="11"/>
                    <a:pt x="112" y="11"/>
                    <a:pt x="112" y="11"/>
                  </a:cubicBezTo>
                  <a:cubicBezTo>
                    <a:pt x="113" y="11"/>
                    <a:pt x="113" y="11"/>
                    <a:pt x="113" y="11"/>
                  </a:cubicBezTo>
                  <a:cubicBezTo>
                    <a:pt x="113" y="11"/>
                    <a:pt x="113" y="10"/>
                    <a:pt x="113" y="10"/>
                  </a:cubicBezTo>
                  <a:cubicBezTo>
                    <a:pt x="113" y="10"/>
                    <a:pt x="113" y="10"/>
                    <a:pt x="113" y="10"/>
                  </a:cubicBezTo>
                  <a:cubicBezTo>
                    <a:pt x="113" y="10"/>
                    <a:pt x="113" y="10"/>
                    <a:pt x="113" y="10"/>
                  </a:cubicBezTo>
                  <a:cubicBezTo>
                    <a:pt x="113" y="10"/>
                    <a:pt x="113" y="10"/>
                    <a:pt x="113" y="10"/>
                  </a:cubicBezTo>
                  <a:cubicBezTo>
                    <a:pt x="113" y="10"/>
                    <a:pt x="113" y="10"/>
                    <a:pt x="113" y="10"/>
                  </a:cubicBezTo>
                  <a:cubicBezTo>
                    <a:pt x="113" y="10"/>
                    <a:pt x="113" y="10"/>
                    <a:pt x="113" y="10"/>
                  </a:cubicBezTo>
                  <a:cubicBezTo>
                    <a:pt x="113" y="10"/>
                    <a:pt x="113" y="10"/>
                    <a:pt x="113" y="10"/>
                  </a:cubicBezTo>
                  <a:cubicBezTo>
                    <a:pt x="113" y="10"/>
                    <a:pt x="113" y="10"/>
                    <a:pt x="113" y="10"/>
                  </a:cubicBezTo>
                  <a:cubicBezTo>
                    <a:pt x="113" y="10"/>
                    <a:pt x="113" y="10"/>
                    <a:pt x="114" y="10"/>
                  </a:cubicBezTo>
                  <a:cubicBezTo>
                    <a:pt x="114" y="10"/>
                    <a:pt x="114" y="10"/>
                    <a:pt x="114" y="11"/>
                  </a:cubicBezTo>
                  <a:cubicBezTo>
                    <a:pt x="114" y="11"/>
                    <a:pt x="114" y="11"/>
                    <a:pt x="114" y="11"/>
                  </a:cubicBezTo>
                  <a:cubicBezTo>
                    <a:pt x="114" y="11"/>
                    <a:pt x="114" y="11"/>
                    <a:pt x="114" y="12"/>
                  </a:cubicBezTo>
                  <a:cubicBezTo>
                    <a:pt x="114" y="12"/>
                    <a:pt x="113" y="12"/>
                    <a:pt x="113" y="12"/>
                  </a:cubicBezTo>
                  <a:cubicBezTo>
                    <a:pt x="113" y="12"/>
                    <a:pt x="113" y="12"/>
                    <a:pt x="113" y="13"/>
                  </a:cubicBezTo>
                  <a:cubicBezTo>
                    <a:pt x="113" y="13"/>
                    <a:pt x="113" y="13"/>
                    <a:pt x="113" y="13"/>
                  </a:cubicBezTo>
                  <a:cubicBezTo>
                    <a:pt x="113" y="13"/>
                    <a:pt x="113" y="13"/>
                    <a:pt x="112" y="13"/>
                  </a:cubicBezTo>
                  <a:cubicBezTo>
                    <a:pt x="112" y="13"/>
                    <a:pt x="112" y="13"/>
                    <a:pt x="112" y="13"/>
                  </a:cubicBezTo>
                  <a:cubicBezTo>
                    <a:pt x="112" y="13"/>
                    <a:pt x="112" y="13"/>
                    <a:pt x="112" y="13"/>
                  </a:cubicBezTo>
                  <a:cubicBezTo>
                    <a:pt x="111" y="13"/>
                    <a:pt x="111" y="13"/>
                    <a:pt x="111" y="13"/>
                  </a:cubicBezTo>
                  <a:cubicBezTo>
                    <a:pt x="111" y="14"/>
                    <a:pt x="111" y="14"/>
                    <a:pt x="111" y="14"/>
                  </a:cubicBezTo>
                  <a:cubicBezTo>
                    <a:pt x="111" y="14"/>
                    <a:pt x="111" y="14"/>
                    <a:pt x="111" y="14"/>
                  </a:cubicBezTo>
                  <a:cubicBezTo>
                    <a:pt x="111" y="14"/>
                    <a:pt x="112" y="14"/>
                    <a:pt x="112" y="14"/>
                  </a:cubicBezTo>
                  <a:cubicBezTo>
                    <a:pt x="113" y="14"/>
                    <a:pt x="114" y="14"/>
                    <a:pt x="114" y="14"/>
                  </a:cubicBezTo>
                  <a:cubicBezTo>
                    <a:pt x="114" y="14"/>
                    <a:pt x="114" y="14"/>
                    <a:pt x="114" y="14"/>
                  </a:cubicBezTo>
                  <a:cubicBezTo>
                    <a:pt x="115" y="14"/>
                    <a:pt x="115" y="14"/>
                    <a:pt x="116" y="14"/>
                  </a:cubicBezTo>
                  <a:cubicBezTo>
                    <a:pt x="116" y="14"/>
                    <a:pt x="116" y="14"/>
                    <a:pt x="116" y="14"/>
                  </a:cubicBezTo>
                  <a:cubicBezTo>
                    <a:pt x="116" y="14"/>
                    <a:pt x="116" y="14"/>
                    <a:pt x="116" y="14"/>
                  </a:cubicBezTo>
                  <a:cubicBezTo>
                    <a:pt x="116" y="14"/>
                    <a:pt x="116" y="15"/>
                    <a:pt x="116" y="15"/>
                  </a:cubicBezTo>
                  <a:cubicBezTo>
                    <a:pt x="116" y="15"/>
                    <a:pt x="116" y="15"/>
                    <a:pt x="116" y="15"/>
                  </a:cubicBezTo>
                  <a:cubicBezTo>
                    <a:pt x="117" y="15"/>
                    <a:pt x="117" y="15"/>
                    <a:pt x="117" y="15"/>
                  </a:cubicBezTo>
                  <a:cubicBezTo>
                    <a:pt x="117" y="15"/>
                    <a:pt x="117" y="15"/>
                    <a:pt x="117" y="15"/>
                  </a:cubicBezTo>
                  <a:cubicBezTo>
                    <a:pt x="117" y="15"/>
                    <a:pt x="117" y="15"/>
                    <a:pt x="116" y="15"/>
                  </a:cubicBezTo>
                  <a:cubicBezTo>
                    <a:pt x="116" y="15"/>
                    <a:pt x="116" y="15"/>
                    <a:pt x="116" y="15"/>
                  </a:cubicBezTo>
                  <a:cubicBezTo>
                    <a:pt x="116" y="15"/>
                    <a:pt x="116" y="15"/>
                    <a:pt x="116" y="15"/>
                  </a:cubicBezTo>
                  <a:cubicBezTo>
                    <a:pt x="116" y="15"/>
                    <a:pt x="116" y="15"/>
                    <a:pt x="116" y="15"/>
                  </a:cubicBezTo>
                  <a:cubicBezTo>
                    <a:pt x="116" y="15"/>
                    <a:pt x="116" y="15"/>
                    <a:pt x="116" y="15"/>
                  </a:cubicBezTo>
                  <a:cubicBezTo>
                    <a:pt x="116" y="15"/>
                    <a:pt x="116" y="15"/>
                    <a:pt x="116" y="15"/>
                  </a:cubicBezTo>
                  <a:cubicBezTo>
                    <a:pt x="116" y="15"/>
                    <a:pt x="116" y="15"/>
                    <a:pt x="116" y="15"/>
                  </a:cubicBezTo>
                  <a:cubicBezTo>
                    <a:pt x="116" y="15"/>
                    <a:pt x="115" y="15"/>
                    <a:pt x="115" y="15"/>
                  </a:cubicBezTo>
                  <a:cubicBezTo>
                    <a:pt x="115" y="15"/>
                    <a:pt x="115" y="15"/>
                    <a:pt x="115" y="15"/>
                  </a:cubicBezTo>
                  <a:cubicBezTo>
                    <a:pt x="115" y="15"/>
                    <a:pt x="114" y="15"/>
                    <a:pt x="113" y="15"/>
                  </a:cubicBezTo>
                  <a:cubicBezTo>
                    <a:pt x="113" y="15"/>
                    <a:pt x="112" y="15"/>
                    <a:pt x="112" y="15"/>
                  </a:cubicBezTo>
                  <a:cubicBezTo>
                    <a:pt x="111" y="15"/>
                    <a:pt x="111" y="15"/>
                    <a:pt x="111" y="15"/>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07" y="13"/>
                    <a:pt x="107" y="13"/>
                    <a:pt x="107" y="13"/>
                  </a:cubicBezTo>
                  <a:close/>
                  <a:moveTo>
                    <a:pt x="111" y="16"/>
                  </a:moveTo>
                  <a:cubicBezTo>
                    <a:pt x="111" y="16"/>
                    <a:pt x="111" y="16"/>
                    <a:pt x="111" y="16"/>
                  </a:cubicBezTo>
                  <a:cubicBezTo>
                    <a:pt x="111" y="16"/>
                    <a:pt x="111" y="16"/>
                    <a:pt x="111" y="16"/>
                  </a:cubicBezTo>
                  <a:cubicBezTo>
                    <a:pt x="111" y="16"/>
                    <a:pt x="111" y="16"/>
                    <a:pt x="111" y="16"/>
                  </a:cubicBezTo>
                  <a:cubicBezTo>
                    <a:pt x="112" y="16"/>
                    <a:pt x="112" y="16"/>
                    <a:pt x="112" y="16"/>
                  </a:cubicBezTo>
                  <a:cubicBezTo>
                    <a:pt x="113" y="16"/>
                    <a:pt x="113" y="16"/>
                    <a:pt x="113" y="17"/>
                  </a:cubicBezTo>
                  <a:cubicBezTo>
                    <a:pt x="113" y="17"/>
                    <a:pt x="114" y="17"/>
                    <a:pt x="114" y="17"/>
                  </a:cubicBezTo>
                  <a:cubicBezTo>
                    <a:pt x="114" y="17"/>
                    <a:pt x="114" y="17"/>
                    <a:pt x="114" y="17"/>
                  </a:cubicBezTo>
                  <a:cubicBezTo>
                    <a:pt x="114" y="17"/>
                    <a:pt x="114" y="17"/>
                    <a:pt x="114" y="17"/>
                  </a:cubicBezTo>
                  <a:cubicBezTo>
                    <a:pt x="114" y="17"/>
                    <a:pt x="114" y="17"/>
                    <a:pt x="114" y="17"/>
                  </a:cubicBezTo>
                  <a:cubicBezTo>
                    <a:pt x="114" y="17"/>
                    <a:pt x="114" y="17"/>
                    <a:pt x="114" y="17"/>
                  </a:cubicBezTo>
                  <a:cubicBezTo>
                    <a:pt x="114" y="18"/>
                    <a:pt x="115" y="18"/>
                    <a:pt x="115" y="18"/>
                  </a:cubicBezTo>
                  <a:cubicBezTo>
                    <a:pt x="115" y="18"/>
                    <a:pt x="115" y="18"/>
                    <a:pt x="115" y="18"/>
                  </a:cubicBezTo>
                  <a:cubicBezTo>
                    <a:pt x="115" y="18"/>
                    <a:pt x="115" y="18"/>
                    <a:pt x="115" y="18"/>
                  </a:cubicBezTo>
                  <a:cubicBezTo>
                    <a:pt x="115" y="18"/>
                    <a:pt x="115" y="19"/>
                    <a:pt x="115" y="19"/>
                  </a:cubicBezTo>
                  <a:cubicBezTo>
                    <a:pt x="115" y="19"/>
                    <a:pt x="115" y="19"/>
                    <a:pt x="115" y="19"/>
                  </a:cubicBezTo>
                  <a:cubicBezTo>
                    <a:pt x="115" y="19"/>
                    <a:pt x="115" y="19"/>
                    <a:pt x="115" y="19"/>
                  </a:cubicBezTo>
                  <a:cubicBezTo>
                    <a:pt x="115" y="19"/>
                    <a:pt x="115" y="20"/>
                    <a:pt x="114" y="20"/>
                  </a:cubicBezTo>
                  <a:cubicBezTo>
                    <a:pt x="114" y="20"/>
                    <a:pt x="114" y="20"/>
                    <a:pt x="114" y="20"/>
                  </a:cubicBezTo>
                  <a:cubicBezTo>
                    <a:pt x="114" y="20"/>
                    <a:pt x="114" y="20"/>
                    <a:pt x="114" y="20"/>
                  </a:cubicBezTo>
                  <a:cubicBezTo>
                    <a:pt x="114" y="21"/>
                    <a:pt x="114" y="21"/>
                    <a:pt x="114" y="21"/>
                  </a:cubicBezTo>
                  <a:cubicBezTo>
                    <a:pt x="114" y="21"/>
                    <a:pt x="114" y="21"/>
                    <a:pt x="114" y="21"/>
                  </a:cubicBezTo>
                  <a:cubicBezTo>
                    <a:pt x="114" y="21"/>
                    <a:pt x="114" y="21"/>
                    <a:pt x="114" y="21"/>
                  </a:cubicBezTo>
                  <a:cubicBezTo>
                    <a:pt x="114" y="21"/>
                    <a:pt x="114" y="21"/>
                    <a:pt x="114" y="21"/>
                  </a:cubicBezTo>
                  <a:cubicBezTo>
                    <a:pt x="114" y="21"/>
                    <a:pt x="114" y="21"/>
                    <a:pt x="114" y="21"/>
                  </a:cubicBezTo>
                  <a:cubicBezTo>
                    <a:pt x="114" y="21"/>
                    <a:pt x="114" y="21"/>
                    <a:pt x="115" y="22"/>
                  </a:cubicBezTo>
                  <a:cubicBezTo>
                    <a:pt x="115" y="22"/>
                    <a:pt x="115" y="22"/>
                    <a:pt x="115" y="22"/>
                  </a:cubicBezTo>
                  <a:cubicBezTo>
                    <a:pt x="115" y="22"/>
                    <a:pt x="115" y="22"/>
                    <a:pt x="115" y="22"/>
                  </a:cubicBezTo>
                  <a:cubicBezTo>
                    <a:pt x="115" y="23"/>
                    <a:pt x="115" y="23"/>
                    <a:pt x="115" y="23"/>
                  </a:cubicBezTo>
                  <a:cubicBezTo>
                    <a:pt x="115" y="23"/>
                    <a:pt x="115" y="24"/>
                    <a:pt x="115" y="24"/>
                  </a:cubicBezTo>
                  <a:cubicBezTo>
                    <a:pt x="115" y="24"/>
                    <a:pt x="115" y="24"/>
                    <a:pt x="115" y="25"/>
                  </a:cubicBezTo>
                  <a:cubicBezTo>
                    <a:pt x="115" y="25"/>
                    <a:pt x="115" y="25"/>
                    <a:pt x="115" y="25"/>
                  </a:cubicBezTo>
                  <a:cubicBezTo>
                    <a:pt x="115" y="25"/>
                    <a:pt x="115" y="25"/>
                    <a:pt x="115" y="26"/>
                  </a:cubicBezTo>
                  <a:cubicBezTo>
                    <a:pt x="115" y="26"/>
                    <a:pt x="115" y="26"/>
                    <a:pt x="115" y="26"/>
                  </a:cubicBezTo>
                  <a:cubicBezTo>
                    <a:pt x="115" y="28"/>
                    <a:pt x="115" y="28"/>
                    <a:pt x="115" y="28"/>
                  </a:cubicBezTo>
                  <a:cubicBezTo>
                    <a:pt x="115" y="28"/>
                    <a:pt x="115" y="28"/>
                    <a:pt x="115" y="28"/>
                  </a:cubicBezTo>
                  <a:cubicBezTo>
                    <a:pt x="115" y="28"/>
                    <a:pt x="115" y="29"/>
                    <a:pt x="115" y="29"/>
                  </a:cubicBezTo>
                  <a:cubicBezTo>
                    <a:pt x="115" y="29"/>
                    <a:pt x="115" y="29"/>
                    <a:pt x="115" y="29"/>
                  </a:cubicBezTo>
                  <a:cubicBezTo>
                    <a:pt x="115" y="30"/>
                    <a:pt x="115" y="30"/>
                    <a:pt x="115" y="30"/>
                  </a:cubicBezTo>
                  <a:cubicBezTo>
                    <a:pt x="115" y="30"/>
                    <a:pt x="115" y="30"/>
                    <a:pt x="115" y="30"/>
                  </a:cubicBezTo>
                  <a:cubicBezTo>
                    <a:pt x="115" y="30"/>
                    <a:pt x="115" y="30"/>
                    <a:pt x="115" y="30"/>
                  </a:cubicBezTo>
                  <a:cubicBezTo>
                    <a:pt x="115" y="30"/>
                    <a:pt x="115" y="30"/>
                    <a:pt x="115" y="31"/>
                  </a:cubicBezTo>
                  <a:cubicBezTo>
                    <a:pt x="115" y="31"/>
                    <a:pt x="115" y="31"/>
                    <a:pt x="115" y="31"/>
                  </a:cubicBezTo>
                  <a:cubicBezTo>
                    <a:pt x="115" y="31"/>
                    <a:pt x="115" y="31"/>
                    <a:pt x="115" y="31"/>
                  </a:cubicBezTo>
                  <a:cubicBezTo>
                    <a:pt x="115" y="31"/>
                    <a:pt x="115" y="31"/>
                    <a:pt x="114" y="31"/>
                  </a:cubicBezTo>
                  <a:cubicBezTo>
                    <a:pt x="114" y="31"/>
                    <a:pt x="114" y="31"/>
                    <a:pt x="114" y="31"/>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30"/>
                    <a:pt x="114" y="30"/>
                    <a:pt x="114" y="30"/>
                  </a:cubicBezTo>
                  <a:cubicBezTo>
                    <a:pt x="114" y="29"/>
                    <a:pt x="114" y="29"/>
                    <a:pt x="114" y="29"/>
                  </a:cubicBezTo>
                  <a:cubicBezTo>
                    <a:pt x="114" y="29"/>
                    <a:pt x="114" y="29"/>
                    <a:pt x="114" y="29"/>
                  </a:cubicBezTo>
                  <a:cubicBezTo>
                    <a:pt x="114" y="29"/>
                    <a:pt x="114" y="28"/>
                    <a:pt x="114" y="28"/>
                  </a:cubicBezTo>
                  <a:cubicBezTo>
                    <a:pt x="114" y="26"/>
                    <a:pt x="114" y="26"/>
                    <a:pt x="114" y="26"/>
                  </a:cubicBezTo>
                  <a:cubicBezTo>
                    <a:pt x="114" y="26"/>
                    <a:pt x="114" y="26"/>
                    <a:pt x="114" y="26"/>
                  </a:cubicBezTo>
                  <a:cubicBezTo>
                    <a:pt x="114" y="26"/>
                    <a:pt x="114" y="26"/>
                    <a:pt x="114" y="26"/>
                  </a:cubicBezTo>
                  <a:cubicBezTo>
                    <a:pt x="114" y="26"/>
                    <a:pt x="114" y="25"/>
                    <a:pt x="114" y="25"/>
                  </a:cubicBezTo>
                  <a:cubicBezTo>
                    <a:pt x="114" y="24"/>
                    <a:pt x="114" y="24"/>
                    <a:pt x="114" y="24"/>
                  </a:cubicBezTo>
                  <a:cubicBezTo>
                    <a:pt x="114" y="23"/>
                    <a:pt x="114" y="23"/>
                    <a:pt x="114" y="23"/>
                  </a:cubicBezTo>
                  <a:cubicBezTo>
                    <a:pt x="114" y="23"/>
                    <a:pt x="114" y="23"/>
                    <a:pt x="114" y="23"/>
                  </a:cubicBezTo>
                  <a:cubicBezTo>
                    <a:pt x="114" y="23"/>
                    <a:pt x="113" y="22"/>
                    <a:pt x="113" y="22"/>
                  </a:cubicBezTo>
                  <a:cubicBezTo>
                    <a:pt x="113" y="22"/>
                    <a:pt x="113" y="22"/>
                    <a:pt x="113" y="22"/>
                  </a:cubicBezTo>
                  <a:cubicBezTo>
                    <a:pt x="113" y="22"/>
                    <a:pt x="113" y="22"/>
                    <a:pt x="113" y="21"/>
                  </a:cubicBezTo>
                  <a:cubicBezTo>
                    <a:pt x="113" y="21"/>
                    <a:pt x="113" y="21"/>
                    <a:pt x="113" y="21"/>
                  </a:cubicBezTo>
                  <a:cubicBezTo>
                    <a:pt x="113" y="22"/>
                    <a:pt x="113" y="22"/>
                    <a:pt x="112" y="22"/>
                  </a:cubicBezTo>
                  <a:cubicBezTo>
                    <a:pt x="112" y="22"/>
                    <a:pt x="112" y="22"/>
                    <a:pt x="112" y="22"/>
                  </a:cubicBezTo>
                  <a:cubicBezTo>
                    <a:pt x="112" y="22"/>
                    <a:pt x="112" y="22"/>
                    <a:pt x="112" y="22"/>
                  </a:cubicBezTo>
                  <a:cubicBezTo>
                    <a:pt x="111" y="22"/>
                    <a:pt x="111" y="22"/>
                    <a:pt x="111" y="22"/>
                  </a:cubicBezTo>
                  <a:cubicBezTo>
                    <a:pt x="111" y="22"/>
                    <a:pt x="111" y="22"/>
                    <a:pt x="111" y="22"/>
                  </a:cubicBezTo>
                  <a:cubicBezTo>
                    <a:pt x="111" y="22"/>
                    <a:pt x="111" y="22"/>
                    <a:pt x="111" y="22"/>
                  </a:cubicBezTo>
                  <a:cubicBezTo>
                    <a:pt x="111" y="22"/>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2" y="23"/>
                    <a:pt x="112" y="23"/>
                    <a:pt x="112" y="23"/>
                  </a:cubicBezTo>
                  <a:cubicBezTo>
                    <a:pt x="112" y="23"/>
                    <a:pt x="112" y="23"/>
                    <a:pt x="112" y="23"/>
                  </a:cubicBezTo>
                  <a:cubicBezTo>
                    <a:pt x="112" y="23"/>
                    <a:pt x="112" y="23"/>
                    <a:pt x="112" y="23"/>
                  </a:cubicBezTo>
                  <a:cubicBezTo>
                    <a:pt x="112" y="23"/>
                    <a:pt x="112" y="23"/>
                    <a:pt x="112" y="23"/>
                  </a:cubicBezTo>
                  <a:cubicBezTo>
                    <a:pt x="112" y="23"/>
                    <a:pt x="112" y="23"/>
                    <a:pt x="112" y="23"/>
                  </a:cubicBezTo>
                  <a:cubicBezTo>
                    <a:pt x="112" y="23"/>
                    <a:pt x="112" y="23"/>
                    <a:pt x="112" y="23"/>
                  </a:cubicBezTo>
                  <a:cubicBezTo>
                    <a:pt x="112" y="23"/>
                    <a:pt x="112" y="23"/>
                    <a:pt x="112" y="23"/>
                  </a:cubicBezTo>
                  <a:cubicBezTo>
                    <a:pt x="112" y="23"/>
                    <a:pt x="112" y="23"/>
                    <a:pt x="112" y="23"/>
                  </a:cubicBezTo>
                  <a:cubicBezTo>
                    <a:pt x="112" y="22"/>
                    <a:pt x="112" y="22"/>
                    <a:pt x="112" y="22"/>
                  </a:cubicBezTo>
                  <a:cubicBezTo>
                    <a:pt x="112" y="22"/>
                    <a:pt x="112" y="22"/>
                    <a:pt x="112" y="22"/>
                  </a:cubicBezTo>
                  <a:cubicBezTo>
                    <a:pt x="112" y="22"/>
                    <a:pt x="112" y="22"/>
                    <a:pt x="112" y="22"/>
                  </a:cubicBezTo>
                  <a:cubicBezTo>
                    <a:pt x="112" y="22"/>
                    <a:pt x="112" y="22"/>
                    <a:pt x="112" y="22"/>
                  </a:cubicBezTo>
                  <a:cubicBezTo>
                    <a:pt x="112" y="22"/>
                    <a:pt x="112" y="22"/>
                    <a:pt x="112" y="22"/>
                  </a:cubicBezTo>
                  <a:cubicBezTo>
                    <a:pt x="112" y="22"/>
                    <a:pt x="112" y="22"/>
                    <a:pt x="112" y="22"/>
                  </a:cubicBezTo>
                  <a:cubicBezTo>
                    <a:pt x="112" y="22"/>
                    <a:pt x="112" y="22"/>
                    <a:pt x="112" y="22"/>
                  </a:cubicBezTo>
                  <a:cubicBezTo>
                    <a:pt x="112" y="22"/>
                    <a:pt x="112" y="22"/>
                    <a:pt x="112" y="22"/>
                  </a:cubicBezTo>
                  <a:cubicBezTo>
                    <a:pt x="113" y="22"/>
                    <a:pt x="113" y="22"/>
                    <a:pt x="113" y="22"/>
                  </a:cubicBezTo>
                  <a:cubicBezTo>
                    <a:pt x="113" y="22"/>
                    <a:pt x="113" y="22"/>
                    <a:pt x="113" y="22"/>
                  </a:cubicBezTo>
                  <a:cubicBezTo>
                    <a:pt x="113" y="22"/>
                    <a:pt x="113" y="23"/>
                    <a:pt x="113" y="23"/>
                  </a:cubicBezTo>
                  <a:cubicBezTo>
                    <a:pt x="113" y="23"/>
                    <a:pt x="113" y="23"/>
                    <a:pt x="113" y="23"/>
                  </a:cubicBezTo>
                  <a:cubicBezTo>
                    <a:pt x="113" y="24"/>
                    <a:pt x="113" y="24"/>
                    <a:pt x="113" y="24"/>
                  </a:cubicBezTo>
                  <a:cubicBezTo>
                    <a:pt x="113" y="24"/>
                    <a:pt x="113" y="24"/>
                    <a:pt x="113" y="24"/>
                  </a:cubicBezTo>
                  <a:cubicBezTo>
                    <a:pt x="113" y="24"/>
                    <a:pt x="113" y="24"/>
                    <a:pt x="113" y="24"/>
                  </a:cubicBezTo>
                  <a:cubicBezTo>
                    <a:pt x="113" y="24"/>
                    <a:pt x="113" y="24"/>
                    <a:pt x="113" y="24"/>
                  </a:cubicBezTo>
                  <a:cubicBezTo>
                    <a:pt x="113" y="24"/>
                    <a:pt x="113" y="24"/>
                    <a:pt x="113" y="24"/>
                  </a:cubicBezTo>
                  <a:cubicBezTo>
                    <a:pt x="113" y="25"/>
                    <a:pt x="113" y="25"/>
                    <a:pt x="113" y="25"/>
                  </a:cubicBezTo>
                  <a:cubicBezTo>
                    <a:pt x="113" y="26"/>
                    <a:pt x="113" y="26"/>
                    <a:pt x="113" y="26"/>
                  </a:cubicBezTo>
                  <a:cubicBezTo>
                    <a:pt x="113" y="26"/>
                    <a:pt x="113" y="26"/>
                    <a:pt x="113" y="26"/>
                  </a:cubicBezTo>
                  <a:cubicBezTo>
                    <a:pt x="113" y="27"/>
                    <a:pt x="113" y="27"/>
                    <a:pt x="112" y="27"/>
                  </a:cubicBezTo>
                  <a:cubicBezTo>
                    <a:pt x="112" y="27"/>
                    <a:pt x="112" y="27"/>
                    <a:pt x="112" y="27"/>
                  </a:cubicBezTo>
                  <a:cubicBezTo>
                    <a:pt x="112" y="27"/>
                    <a:pt x="112" y="27"/>
                    <a:pt x="112" y="27"/>
                  </a:cubicBezTo>
                  <a:cubicBezTo>
                    <a:pt x="111" y="28"/>
                    <a:pt x="111" y="28"/>
                    <a:pt x="111" y="28"/>
                  </a:cubicBezTo>
                  <a:cubicBezTo>
                    <a:pt x="110" y="28"/>
                    <a:pt x="110" y="28"/>
                    <a:pt x="110" y="28"/>
                  </a:cubicBezTo>
                  <a:cubicBezTo>
                    <a:pt x="109" y="28"/>
                    <a:pt x="109" y="28"/>
                    <a:pt x="109" y="28"/>
                  </a:cubicBezTo>
                  <a:cubicBezTo>
                    <a:pt x="108" y="28"/>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8" y="27"/>
                    <a:pt x="108" y="27"/>
                    <a:pt x="108"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7"/>
                  </a:cubicBezTo>
                  <a:cubicBezTo>
                    <a:pt x="107" y="27"/>
                    <a:pt x="107" y="27"/>
                    <a:pt x="107" y="26"/>
                  </a:cubicBezTo>
                  <a:cubicBezTo>
                    <a:pt x="107" y="26"/>
                    <a:pt x="107" y="26"/>
                    <a:pt x="107" y="26"/>
                  </a:cubicBezTo>
                  <a:cubicBezTo>
                    <a:pt x="107" y="26"/>
                    <a:pt x="107" y="26"/>
                    <a:pt x="107" y="25"/>
                  </a:cubicBezTo>
                  <a:cubicBezTo>
                    <a:pt x="107" y="25"/>
                    <a:pt x="107" y="25"/>
                    <a:pt x="107" y="25"/>
                  </a:cubicBezTo>
                  <a:cubicBezTo>
                    <a:pt x="107" y="25"/>
                    <a:pt x="107" y="25"/>
                    <a:pt x="107" y="25"/>
                  </a:cubicBezTo>
                  <a:cubicBezTo>
                    <a:pt x="107" y="25"/>
                    <a:pt x="107" y="25"/>
                    <a:pt x="107" y="24"/>
                  </a:cubicBezTo>
                  <a:cubicBezTo>
                    <a:pt x="107" y="24"/>
                    <a:pt x="107" y="24"/>
                    <a:pt x="107" y="24"/>
                  </a:cubicBezTo>
                  <a:cubicBezTo>
                    <a:pt x="107" y="24"/>
                    <a:pt x="107" y="24"/>
                    <a:pt x="107" y="24"/>
                  </a:cubicBezTo>
                  <a:cubicBezTo>
                    <a:pt x="107" y="24"/>
                    <a:pt x="107" y="23"/>
                    <a:pt x="107" y="23"/>
                  </a:cubicBezTo>
                  <a:cubicBezTo>
                    <a:pt x="107" y="23"/>
                    <a:pt x="107" y="23"/>
                    <a:pt x="107" y="23"/>
                  </a:cubicBezTo>
                  <a:cubicBezTo>
                    <a:pt x="107" y="23"/>
                    <a:pt x="107" y="23"/>
                    <a:pt x="107" y="23"/>
                  </a:cubicBezTo>
                  <a:cubicBezTo>
                    <a:pt x="107" y="23"/>
                    <a:pt x="107" y="23"/>
                    <a:pt x="107" y="22"/>
                  </a:cubicBezTo>
                  <a:cubicBezTo>
                    <a:pt x="107" y="22"/>
                    <a:pt x="107" y="22"/>
                    <a:pt x="107" y="22"/>
                  </a:cubicBezTo>
                  <a:cubicBezTo>
                    <a:pt x="107" y="22"/>
                    <a:pt x="107" y="22"/>
                    <a:pt x="107" y="22"/>
                  </a:cubicBezTo>
                  <a:cubicBezTo>
                    <a:pt x="107" y="22"/>
                    <a:pt x="108" y="22"/>
                    <a:pt x="108" y="22"/>
                  </a:cubicBezTo>
                  <a:cubicBezTo>
                    <a:pt x="108" y="22"/>
                    <a:pt x="108" y="22"/>
                    <a:pt x="108" y="22"/>
                  </a:cubicBezTo>
                  <a:cubicBezTo>
                    <a:pt x="108" y="22"/>
                    <a:pt x="108" y="22"/>
                    <a:pt x="108" y="22"/>
                  </a:cubicBezTo>
                  <a:cubicBezTo>
                    <a:pt x="108" y="22"/>
                    <a:pt x="108" y="22"/>
                    <a:pt x="108" y="22"/>
                  </a:cubicBezTo>
                  <a:cubicBezTo>
                    <a:pt x="108" y="22"/>
                    <a:pt x="108" y="22"/>
                    <a:pt x="108" y="23"/>
                  </a:cubicBezTo>
                  <a:cubicBezTo>
                    <a:pt x="108" y="23"/>
                    <a:pt x="108" y="23"/>
                    <a:pt x="108" y="23"/>
                  </a:cubicBezTo>
                  <a:cubicBezTo>
                    <a:pt x="108" y="23"/>
                    <a:pt x="108" y="23"/>
                    <a:pt x="108" y="23"/>
                  </a:cubicBezTo>
                  <a:cubicBezTo>
                    <a:pt x="108" y="23"/>
                    <a:pt x="108" y="23"/>
                    <a:pt x="108" y="23"/>
                  </a:cubicBezTo>
                  <a:cubicBezTo>
                    <a:pt x="108" y="23"/>
                    <a:pt x="108" y="23"/>
                    <a:pt x="108" y="23"/>
                  </a:cubicBezTo>
                  <a:cubicBezTo>
                    <a:pt x="108" y="23"/>
                    <a:pt x="108" y="23"/>
                    <a:pt x="108" y="23"/>
                  </a:cubicBezTo>
                  <a:cubicBezTo>
                    <a:pt x="108" y="23"/>
                    <a:pt x="108" y="23"/>
                    <a:pt x="108" y="23"/>
                  </a:cubicBezTo>
                  <a:cubicBezTo>
                    <a:pt x="108" y="23"/>
                    <a:pt x="108" y="23"/>
                    <a:pt x="108" y="23"/>
                  </a:cubicBezTo>
                  <a:cubicBezTo>
                    <a:pt x="108" y="23"/>
                    <a:pt x="108" y="23"/>
                    <a:pt x="108" y="23"/>
                  </a:cubicBezTo>
                  <a:cubicBezTo>
                    <a:pt x="108" y="23"/>
                    <a:pt x="108" y="23"/>
                    <a:pt x="108" y="23"/>
                  </a:cubicBezTo>
                  <a:cubicBezTo>
                    <a:pt x="108" y="23"/>
                    <a:pt x="108" y="23"/>
                    <a:pt x="108" y="23"/>
                  </a:cubicBezTo>
                  <a:cubicBezTo>
                    <a:pt x="108" y="24"/>
                    <a:pt x="108" y="24"/>
                    <a:pt x="108" y="24"/>
                  </a:cubicBezTo>
                  <a:cubicBezTo>
                    <a:pt x="108" y="24"/>
                    <a:pt x="109" y="23"/>
                    <a:pt x="109" y="23"/>
                  </a:cubicBezTo>
                  <a:cubicBezTo>
                    <a:pt x="109" y="23"/>
                    <a:pt x="109" y="23"/>
                    <a:pt x="109" y="23"/>
                  </a:cubicBezTo>
                  <a:cubicBezTo>
                    <a:pt x="109" y="22"/>
                    <a:pt x="109" y="22"/>
                    <a:pt x="109" y="22"/>
                  </a:cubicBezTo>
                  <a:cubicBezTo>
                    <a:pt x="109" y="22"/>
                    <a:pt x="108" y="22"/>
                    <a:pt x="108" y="22"/>
                  </a:cubicBezTo>
                  <a:cubicBezTo>
                    <a:pt x="108" y="22"/>
                    <a:pt x="107" y="22"/>
                    <a:pt x="107" y="22"/>
                  </a:cubicBezTo>
                  <a:cubicBezTo>
                    <a:pt x="107" y="21"/>
                    <a:pt x="107" y="21"/>
                    <a:pt x="107" y="21"/>
                  </a:cubicBezTo>
                  <a:cubicBezTo>
                    <a:pt x="107" y="21"/>
                    <a:pt x="107" y="22"/>
                    <a:pt x="107" y="22"/>
                  </a:cubicBezTo>
                  <a:cubicBezTo>
                    <a:pt x="107" y="22"/>
                    <a:pt x="107" y="22"/>
                    <a:pt x="107" y="22"/>
                  </a:cubicBezTo>
                  <a:cubicBezTo>
                    <a:pt x="106" y="22"/>
                    <a:pt x="106" y="22"/>
                    <a:pt x="106" y="22"/>
                  </a:cubicBezTo>
                  <a:cubicBezTo>
                    <a:pt x="106" y="22"/>
                    <a:pt x="106" y="22"/>
                    <a:pt x="106" y="22"/>
                  </a:cubicBezTo>
                  <a:cubicBezTo>
                    <a:pt x="106" y="22"/>
                    <a:pt x="106" y="22"/>
                    <a:pt x="106" y="23"/>
                  </a:cubicBezTo>
                  <a:cubicBezTo>
                    <a:pt x="106" y="23"/>
                    <a:pt x="106" y="23"/>
                    <a:pt x="106" y="23"/>
                  </a:cubicBezTo>
                  <a:cubicBezTo>
                    <a:pt x="106" y="23"/>
                    <a:pt x="106" y="23"/>
                    <a:pt x="106" y="23"/>
                  </a:cubicBezTo>
                  <a:cubicBezTo>
                    <a:pt x="106" y="23"/>
                    <a:pt x="106" y="23"/>
                    <a:pt x="106" y="24"/>
                  </a:cubicBezTo>
                  <a:cubicBezTo>
                    <a:pt x="106" y="24"/>
                    <a:pt x="106" y="24"/>
                    <a:pt x="106" y="25"/>
                  </a:cubicBezTo>
                  <a:cubicBezTo>
                    <a:pt x="106" y="25"/>
                    <a:pt x="106" y="25"/>
                    <a:pt x="106" y="25"/>
                  </a:cubicBezTo>
                  <a:cubicBezTo>
                    <a:pt x="106" y="26"/>
                    <a:pt x="106" y="26"/>
                    <a:pt x="106" y="26"/>
                  </a:cubicBezTo>
                  <a:cubicBezTo>
                    <a:pt x="106" y="26"/>
                    <a:pt x="106" y="26"/>
                    <a:pt x="106" y="26"/>
                  </a:cubicBezTo>
                  <a:cubicBezTo>
                    <a:pt x="106" y="26"/>
                    <a:pt x="106" y="26"/>
                    <a:pt x="106" y="26"/>
                  </a:cubicBezTo>
                  <a:cubicBezTo>
                    <a:pt x="106" y="27"/>
                    <a:pt x="106" y="27"/>
                    <a:pt x="106" y="28"/>
                  </a:cubicBezTo>
                  <a:cubicBezTo>
                    <a:pt x="106" y="28"/>
                    <a:pt x="106" y="28"/>
                    <a:pt x="106" y="28"/>
                  </a:cubicBezTo>
                  <a:cubicBezTo>
                    <a:pt x="106" y="28"/>
                    <a:pt x="106" y="28"/>
                    <a:pt x="106" y="28"/>
                  </a:cubicBezTo>
                  <a:cubicBezTo>
                    <a:pt x="106" y="28"/>
                    <a:pt x="106" y="28"/>
                    <a:pt x="106" y="28"/>
                  </a:cubicBezTo>
                  <a:cubicBezTo>
                    <a:pt x="106" y="30"/>
                    <a:pt x="106" y="30"/>
                    <a:pt x="106" y="30"/>
                  </a:cubicBezTo>
                  <a:cubicBezTo>
                    <a:pt x="106" y="30"/>
                    <a:pt x="106" y="30"/>
                    <a:pt x="106" y="30"/>
                  </a:cubicBezTo>
                  <a:cubicBezTo>
                    <a:pt x="106" y="30"/>
                    <a:pt x="106" y="30"/>
                    <a:pt x="106" y="30"/>
                  </a:cubicBezTo>
                  <a:cubicBezTo>
                    <a:pt x="106" y="30"/>
                    <a:pt x="106" y="30"/>
                    <a:pt x="106" y="30"/>
                  </a:cubicBezTo>
                  <a:cubicBezTo>
                    <a:pt x="106" y="30"/>
                    <a:pt x="106" y="30"/>
                    <a:pt x="106" y="30"/>
                  </a:cubicBezTo>
                  <a:cubicBezTo>
                    <a:pt x="106" y="30"/>
                    <a:pt x="106" y="30"/>
                    <a:pt x="106" y="30"/>
                  </a:cubicBezTo>
                  <a:cubicBezTo>
                    <a:pt x="106" y="30"/>
                    <a:pt x="106" y="30"/>
                    <a:pt x="105" y="30"/>
                  </a:cubicBezTo>
                  <a:cubicBezTo>
                    <a:pt x="105" y="30"/>
                    <a:pt x="105" y="31"/>
                    <a:pt x="105" y="31"/>
                  </a:cubicBezTo>
                  <a:cubicBezTo>
                    <a:pt x="105" y="31"/>
                    <a:pt x="105" y="31"/>
                    <a:pt x="105" y="31"/>
                  </a:cubicBezTo>
                  <a:cubicBezTo>
                    <a:pt x="105" y="31"/>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30"/>
                    <a:pt x="105" y="30"/>
                  </a:cubicBezTo>
                  <a:cubicBezTo>
                    <a:pt x="105" y="30"/>
                    <a:pt x="105" y="29"/>
                    <a:pt x="105" y="29"/>
                  </a:cubicBezTo>
                  <a:cubicBezTo>
                    <a:pt x="105" y="29"/>
                    <a:pt x="105" y="29"/>
                    <a:pt x="105" y="29"/>
                  </a:cubicBezTo>
                  <a:cubicBezTo>
                    <a:pt x="105" y="29"/>
                    <a:pt x="105" y="29"/>
                    <a:pt x="105" y="29"/>
                  </a:cubicBezTo>
                  <a:cubicBezTo>
                    <a:pt x="105" y="28"/>
                    <a:pt x="105" y="28"/>
                    <a:pt x="105" y="28"/>
                  </a:cubicBezTo>
                  <a:cubicBezTo>
                    <a:pt x="105" y="28"/>
                    <a:pt x="105" y="28"/>
                    <a:pt x="105" y="28"/>
                  </a:cubicBezTo>
                  <a:cubicBezTo>
                    <a:pt x="105" y="28"/>
                    <a:pt x="105" y="28"/>
                    <a:pt x="105" y="28"/>
                  </a:cubicBezTo>
                  <a:cubicBezTo>
                    <a:pt x="105" y="27"/>
                    <a:pt x="105" y="27"/>
                    <a:pt x="105" y="27"/>
                  </a:cubicBezTo>
                  <a:cubicBezTo>
                    <a:pt x="105" y="27"/>
                    <a:pt x="105" y="26"/>
                    <a:pt x="105" y="26"/>
                  </a:cubicBezTo>
                  <a:cubicBezTo>
                    <a:pt x="105" y="26"/>
                    <a:pt x="105" y="25"/>
                    <a:pt x="105" y="25"/>
                  </a:cubicBezTo>
                  <a:cubicBezTo>
                    <a:pt x="105" y="25"/>
                    <a:pt x="105" y="25"/>
                    <a:pt x="105" y="25"/>
                  </a:cubicBezTo>
                  <a:cubicBezTo>
                    <a:pt x="105" y="25"/>
                    <a:pt x="105" y="25"/>
                    <a:pt x="105" y="24"/>
                  </a:cubicBezTo>
                  <a:cubicBezTo>
                    <a:pt x="105" y="24"/>
                    <a:pt x="105" y="24"/>
                    <a:pt x="105" y="23"/>
                  </a:cubicBezTo>
                  <a:cubicBezTo>
                    <a:pt x="105" y="23"/>
                    <a:pt x="105" y="23"/>
                    <a:pt x="105" y="23"/>
                  </a:cubicBezTo>
                  <a:cubicBezTo>
                    <a:pt x="105" y="23"/>
                    <a:pt x="105" y="23"/>
                    <a:pt x="105" y="22"/>
                  </a:cubicBezTo>
                  <a:cubicBezTo>
                    <a:pt x="105" y="22"/>
                    <a:pt x="105" y="22"/>
                    <a:pt x="105" y="22"/>
                  </a:cubicBezTo>
                  <a:cubicBezTo>
                    <a:pt x="105" y="22"/>
                    <a:pt x="105" y="22"/>
                    <a:pt x="105" y="22"/>
                  </a:cubicBezTo>
                  <a:cubicBezTo>
                    <a:pt x="105" y="22"/>
                    <a:pt x="105" y="21"/>
                    <a:pt x="105" y="21"/>
                  </a:cubicBezTo>
                  <a:cubicBezTo>
                    <a:pt x="105" y="21"/>
                    <a:pt x="106" y="21"/>
                    <a:pt x="106" y="20"/>
                  </a:cubicBezTo>
                  <a:cubicBezTo>
                    <a:pt x="106" y="20"/>
                    <a:pt x="106" y="20"/>
                    <a:pt x="106" y="20"/>
                  </a:cubicBezTo>
                  <a:cubicBezTo>
                    <a:pt x="106" y="20"/>
                    <a:pt x="106" y="20"/>
                    <a:pt x="106" y="20"/>
                  </a:cubicBezTo>
                  <a:cubicBezTo>
                    <a:pt x="106" y="20"/>
                    <a:pt x="106" y="20"/>
                    <a:pt x="106" y="19"/>
                  </a:cubicBezTo>
                  <a:cubicBezTo>
                    <a:pt x="106" y="19"/>
                    <a:pt x="106" y="19"/>
                    <a:pt x="106" y="19"/>
                  </a:cubicBezTo>
                  <a:cubicBezTo>
                    <a:pt x="106" y="19"/>
                    <a:pt x="106" y="19"/>
                    <a:pt x="106" y="19"/>
                  </a:cubicBezTo>
                  <a:cubicBezTo>
                    <a:pt x="106" y="18"/>
                    <a:pt x="106" y="18"/>
                    <a:pt x="106" y="18"/>
                  </a:cubicBezTo>
                  <a:cubicBezTo>
                    <a:pt x="106" y="18"/>
                    <a:pt x="106" y="18"/>
                    <a:pt x="106" y="18"/>
                  </a:cubicBezTo>
                  <a:cubicBezTo>
                    <a:pt x="106" y="18"/>
                    <a:pt x="106" y="18"/>
                    <a:pt x="106" y="17"/>
                  </a:cubicBezTo>
                  <a:cubicBezTo>
                    <a:pt x="106" y="17"/>
                    <a:pt x="106" y="17"/>
                    <a:pt x="106" y="17"/>
                  </a:cubicBezTo>
                  <a:cubicBezTo>
                    <a:pt x="106" y="17"/>
                    <a:pt x="106" y="17"/>
                    <a:pt x="107" y="17"/>
                  </a:cubicBezTo>
                  <a:cubicBezTo>
                    <a:pt x="107" y="17"/>
                    <a:pt x="107" y="17"/>
                    <a:pt x="107" y="17"/>
                  </a:cubicBezTo>
                  <a:cubicBezTo>
                    <a:pt x="107" y="17"/>
                    <a:pt x="107" y="17"/>
                    <a:pt x="107" y="17"/>
                  </a:cubicBezTo>
                  <a:cubicBezTo>
                    <a:pt x="108" y="17"/>
                    <a:pt x="108" y="16"/>
                    <a:pt x="108" y="16"/>
                  </a:cubicBezTo>
                  <a:cubicBezTo>
                    <a:pt x="109" y="16"/>
                    <a:pt x="109" y="16"/>
                    <a:pt x="109" y="16"/>
                  </a:cubicBezTo>
                  <a:cubicBezTo>
                    <a:pt x="110" y="15"/>
                    <a:pt x="110" y="15"/>
                    <a:pt x="110" y="15"/>
                  </a:cubicBezTo>
                  <a:cubicBezTo>
                    <a:pt x="108" y="15"/>
                    <a:pt x="108" y="16"/>
                    <a:pt x="107" y="16"/>
                  </a:cubicBezTo>
                  <a:cubicBezTo>
                    <a:pt x="106" y="16"/>
                    <a:pt x="106" y="16"/>
                    <a:pt x="106" y="16"/>
                  </a:cubicBezTo>
                  <a:cubicBezTo>
                    <a:pt x="105" y="16"/>
                    <a:pt x="105" y="16"/>
                    <a:pt x="105" y="16"/>
                  </a:cubicBezTo>
                  <a:cubicBezTo>
                    <a:pt x="105" y="16"/>
                    <a:pt x="105" y="16"/>
                    <a:pt x="105" y="16"/>
                  </a:cubicBezTo>
                  <a:cubicBezTo>
                    <a:pt x="105" y="16"/>
                    <a:pt x="105" y="16"/>
                    <a:pt x="105" y="16"/>
                  </a:cubicBezTo>
                  <a:cubicBezTo>
                    <a:pt x="104" y="16"/>
                    <a:pt x="104" y="16"/>
                    <a:pt x="104" y="16"/>
                  </a:cubicBezTo>
                  <a:cubicBezTo>
                    <a:pt x="104" y="15"/>
                    <a:pt x="104" y="15"/>
                    <a:pt x="104" y="15"/>
                  </a:cubicBezTo>
                  <a:cubicBezTo>
                    <a:pt x="104" y="15"/>
                    <a:pt x="104" y="15"/>
                    <a:pt x="104" y="15"/>
                  </a:cubicBezTo>
                  <a:cubicBezTo>
                    <a:pt x="104" y="15"/>
                    <a:pt x="104" y="15"/>
                    <a:pt x="104" y="15"/>
                  </a:cubicBezTo>
                  <a:cubicBezTo>
                    <a:pt x="104" y="15"/>
                    <a:pt x="104" y="15"/>
                    <a:pt x="104" y="15"/>
                  </a:cubicBezTo>
                  <a:cubicBezTo>
                    <a:pt x="104" y="15"/>
                    <a:pt x="104" y="15"/>
                    <a:pt x="104" y="14"/>
                  </a:cubicBezTo>
                  <a:cubicBezTo>
                    <a:pt x="104" y="14"/>
                    <a:pt x="104" y="14"/>
                    <a:pt x="104" y="14"/>
                  </a:cubicBezTo>
                  <a:cubicBezTo>
                    <a:pt x="104" y="14"/>
                    <a:pt x="104" y="14"/>
                    <a:pt x="104" y="14"/>
                  </a:cubicBezTo>
                  <a:cubicBezTo>
                    <a:pt x="104" y="14"/>
                    <a:pt x="105" y="14"/>
                    <a:pt x="105" y="14"/>
                  </a:cubicBezTo>
                  <a:cubicBezTo>
                    <a:pt x="105" y="14"/>
                    <a:pt x="105" y="14"/>
                    <a:pt x="105" y="14"/>
                  </a:cubicBezTo>
                  <a:cubicBezTo>
                    <a:pt x="107" y="14"/>
                    <a:pt x="107" y="14"/>
                    <a:pt x="107" y="14"/>
                  </a:cubicBezTo>
                  <a:cubicBezTo>
                    <a:pt x="107" y="14"/>
                    <a:pt x="107" y="14"/>
                    <a:pt x="107" y="14"/>
                  </a:cubicBezTo>
                  <a:cubicBezTo>
                    <a:pt x="108" y="14"/>
                    <a:pt x="108" y="14"/>
                    <a:pt x="108" y="14"/>
                  </a:cubicBezTo>
                  <a:cubicBezTo>
                    <a:pt x="110" y="14"/>
                    <a:pt x="110" y="14"/>
                    <a:pt x="110" y="14"/>
                  </a:cubicBezTo>
                  <a:cubicBezTo>
                    <a:pt x="110" y="14"/>
                    <a:pt x="110" y="14"/>
                    <a:pt x="110" y="14"/>
                  </a:cubicBezTo>
                  <a:cubicBezTo>
                    <a:pt x="110" y="14"/>
                    <a:pt x="110" y="14"/>
                    <a:pt x="110" y="14"/>
                  </a:cubicBezTo>
                  <a:cubicBezTo>
                    <a:pt x="110" y="14"/>
                    <a:pt x="110" y="14"/>
                    <a:pt x="110" y="14"/>
                  </a:cubicBezTo>
                  <a:cubicBezTo>
                    <a:pt x="110" y="13"/>
                    <a:pt x="110" y="13"/>
                    <a:pt x="110" y="13"/>
                  </a:cubicBezTo>
                  <a:cubicBezTo>
                    <a:pt x="109" y="13"/>
                    <a:pt x="108" y="13"/>
                    <a:pt x="108" y="13"/>
                  </a:cubicBezTo>
                  <a:cubicBezTo>
                    <a:pt x="108" y="13"/>
                    <a:pt x="107" y="13"/>
                    <a:pt x="107" y="13"/>
                  </a:cubicBezTo>
                  <a:cubicBezTo>
                    <a:pt x="107" y="13"/>
                    <a:pt x="107" y="13"/>
                    <a:pt x="107" y="13"/>
                  </a:cubicBezTo>
                  <a:cubicBezTo>
                    <a:pt x="111" y="16"/>
                    <a:pt x="111" y="16"/>
                    <a:pt x="111" y="16"/>
                  </a:cubicBezTo>
                  <a:close/>
                  <a:moveTo>
                    <a:pt x="107" y="19"/>
                  </a:moveTo>
                  <a:cubicBezTo>
                    <a:pt x="107" y="19"/>
                    <a:pt x="107" y="19"/>
                    <a:pt x="107" y="19"/>
                  </a:cubicBezTo>
                  <a:cubicBezTo>
                    <a:pt x="107" y="19"/>
                    <a:pt x="107" y="19"/>
                    <a:pt x="107" y="19"/>
                  </a:cubicBezTo>
                  <a:cubicBezTo>
                    <a:pt x="107" y="19"/>
                    <a:pt x="107" y="19"/>
                    <a:pt x="107" y="19"/>
                  </a:cubicBezTo>
                  <a:cubicBezTo>
                    <a:pt x="107" y="19"/>
                    <a:pt x="107" y="19"/>
                    <a:pt x="107" y="19"/>
                  </a:cubicBezTo>
                  <a:cubicBezTo>
                    <a:pt x="107" y="19"/>
                    <a:pt x="107" y="19"/>
                    <a:pt x="107" y="19"/>
                  </a:cubicBezTo>
                  <a:cubicBezTo>
                    <a:pt x="107" y="19"/>
                    <a:pt x="107" y="19"/>
                    <a:pt x="107" y="19"/>
                  </a:cubicBezTo>
                  <a:cubicBezTo>
                    <a:pt x="107" y="19"/>
                    <a:pt x="107" y="19"/>
                    <a:pt x="107" y="18"/>
                  </a:cubicBezTo>
                  <a:cubicBezTo>
                    <a:pt x="107" y="18"/>
                    <a:pt x="107" y="18"/>
                    <a:pt x="107" y="18"/>
                  </a:cubicBezTo>
                  <a:cubicBezTo>
                    <a:pt x="107" y="18"/>
                    <a:pt x="107" y="18"/>
                    <a:pt x="107" y="18"/>
                  </a:cubicBezTo>
                  <a:cubicBezTo>
                    <a:pt x="107" y="18"/>
                    <a:pt x="107" y="18"/>
                    <a:pt x="107" y="18"/>
                  </a:cubicBezTo>
                  <a:cubicBezTo>
                    <a:pt x="107" y="18"/>
                    <a:pt x="107" y="18"/>
                    <a:pt x="107" y="18"/>
                  </a:cubicBezTo>
                  <a:cubicBezTo>
                    <a:pt x="107" y="18"/>
                    <a:pt x="107" y="18"/>
                    <a:pt x="107" y="18"/>
                  </a:cubicBezTo>
                  <a:cubicBezTo>
                    <a:pt x="107" y="18"/>
                    <a:pt x="107" y="18"/>
                    <a:pt x="107" y="18"/>
                  </a:cubicBezTo>
                  <a:cubicBezTo>
                    <a:pt x="107" y="18"/>
                    <a:pt x="107" y="18"/>
                    <a:pt x="108" y="18"/>
                  </a:cubicBezTo>
                  <a:cubicBezTo>
                    <a:pt x="108" y="18"/>
                    <a:pt x="109" y="17"/>
                    <a:pt x="109" y="17"/>
                  </a:cubicBezTo>
                  <a:cubicBezTo>
                    <a:pt x="109" y="18"/>
                    <a:pt x="109" y="18"/>
                    <a:pt x="109" y="18"/>
                  </a:cubicBezTo>
                  <a:cubicBezTo>
                    <a:pt x="109" y="18"/>
                    <a:pt x="109" y="18"/>
                    <a:pt x="109" y="18"/>
                  </a:cubicBezTo>
                  <a:cubicBezTo>
                    <a:pt x="109" y="18"/>
                    <a:pt x="109" y="18"/>
                    <a:pt x="109" y="18"/>
                  </a:cubicBezTo>
                  <a:cubicBezTo>
                    <a:pt x="108" y="18"/>
                    <a:pt x="108" y="18"/>
                    <a:pt x="108" y="19"/>
                  </a:cubicBezTo>
                  <a:cubicBezTo>
                    <a:pt x="108" y="19"/>
                    <a:pt x="108" y="19"/>
                    <a:pt x="108" y="19"/>
                  </a:cubicBezTo>
                  <a:cubicBezTo>
                    <a:pt x="108" y="19"/>
                    <a:pt x="108" y="19"/>
                    <a:pt x="107" y="19"/>
                  </a:cubicBezTo>
                  <a:cubicBezTo>
                    <a:pt x="107" y="19"/>
                    <a:pt x="107" y="19"/>
                    <a:pt x="107" y="19"/>
                  </a:cubicBezTo>
                  <a:cubicBezTo>
                    <a:pt x="107" y="19"/>
                    <a:pt x="107" y="19"/>
                    <a:pt x="107" y="19"/>
                  </a:cubicBezTo>
                  <a:close/>
                  <a:moveTo>
                    <a:pt x="109" y="19"/>
                  </a:moveTo>
                  <a:cubicBezTo>
                    <a:pt x="109" y="21"/>
                    <a:pt x="109" y="21"/>
                    <a:pt x="109" y="21"/>
                  </a:cubicBezTo>
                  <a:cubicBezTo>
                    <a:pt x="109" y="21"/>
                    <a:pt x="109" y="21"/>
                    <a:pt x="109" y="21"/>
                  </a:cubicBezTo>
                  <a:cubicBezTo>
                    <a:pt x="108" y="21"/>
                    <a:pt x="108" y="21"/>
                    <a:pt x="108" y="21"/>
                  </a:cubicBezTo>
                  <a:cubicBezTo>
                    <a:pt x="108" y="21"/>
                    <a:pt x="108" y="21"/>
                    <a:pt x="108" y="21"/>
                  </a:cubicBezTo>
                  <a:cubicBezTo>
                    <a:pt x="108" y="20"/>
                    <a:pt x="108" y="20"/>
                    <a:pt x="108" y="20"/>
                  </a:cubicBezTo>
                  <a:cubicBezTo>
                    <a:pt x="108" y="20"/>
                    <a:pt x="107" y="20"/>
                    <a:pt x="107" y="20"/>
                  </a:cubicBezTo>
                  <a:cubicBezTo>
                    <a:pt x="107" y="20"/>
                    <a:pt x="107" y="20"/>
                    <a:pt x="107" y="20"/>
                  </a:cubicBezTo>
                  <a:cubicBezTo>
                    <a:pt x="107" y="20"/>
                    <a:pt x="107" y="20"/>
                    <a:pt x="107" y="20"/>
                  </a:cubicBezTo>
                  <a:cubicBezTo>
                    <a:pt x="108" y="20"/>
                    <a:pt x="108" y="20"/>
                    <a:pt x="108" y="20"/>
                  </a:cubicBezTo>
                  <a:cubicBezTo>
                    <a:pt x="108" y="20"/>
                    <a:pt x="108" y="20"/>
                    <a:pt x="108" y="20"/>
                  </a:cubicBezTo>
                  <a:cubicBezTo>
                    <a:pt x="108" y="20"/>
                    <a:pt x="108" y="20"/>
                    <a:pt x="108" y="20"/>
                  </a:cubicBezTo>
                  <a:cubicBezTo>
                    <a:pt x="109" y="19"/>
                    <a:pt x="109" y="19"/>
                    <a:pt x="109" y="19"/>
                  </a:cubicBezTo>
                  <a:close/>
                  <a:moveTo>
                    <a:pt x="112" y="25"/>
                  </a:moveTo>
                  <a:cubicBezTo>
                    <a:pt x="112" y="25"/>
                    <a:pt x="112" y="25"/>
                    <a:pt x="112" y="25"/>
                  </a:cubicBezTo>
                  <a:cubicBezTo>
                    <a:pt x="112" y="25"/>
                    <a:pt x="112" y="25"/>
                    <a:pt x="112" y="25"/>
                  </a:cubicBezTo>
                  <a:cubicBezTo>
                    <a:pt x="112" y="25"/>
                    <a:pt x="112" y="26"/>
                    <a:pt x="112" y="26"/>
                  </a:cubicBezTo>
                  <a:cubicBezTo>
                    <a:pt x="112" y="26"/>
                    <a:pt x="112" y="26"/>
                    <a:pt x="111" y="26"/>
                  </a:cubicBezTo>
                  <a:cubicBezTo>
                    <a:pt x="111" y="26"/>
                    <a:pt x="111" y="26"/>
                    <a:pt x="111" y="26"/>
                  </a:cubicBezTo>
                  <a:cubicBezTo>
                    <a:pt x="111" y="26"/>
                    <a:pt x="111" y="26"/>
                    <a:pt x="111" y="26"/>
                  </a:cubicBezTo>
                  <a:cubicBezTo>
                    <a:pt x="111" y="27"/>
                    <a:pt x="110" y="27"/>
                    <a:pt x="110" y="27"/>
                  </a:cubicBezTo>
                  <a:cubicBezTo>
                    <a:pt x="109" y="27"/>
                    <a:pt x="109" y="27"/>
                    <a:pt x="109" y="26"/>
                  </a:cubicBezTo>
                  <a:cubicBezTo>
                    <a:pt x="109" y="26"/>
                    <a:pt x="109" y="26"/>
                    <a:pt x="108" y="26"/>
                  </a:cubicBezTo>
                  <a:cubicBezTo>
                    <a:pt x="108" y="26"/>
                    <a:pt x="108" y="26"/>
                    <a:pt x="108" y="26"/>
                  </a:cubicBezTo>
                  <a:cubicBezTo>
                    <a:pt x="108" y="26"/>
                    <a:pt x="108" y="26"/>
                    <a:pt x="108" y="26"/>
                  </a:cubicBezTo>
                  <a:cubicBezTo>
                    <a:pt x="108" y="25"/>
                    <a:pt x="108" y="25"/>
                    <a:pt x="108" y="25"/>
                  </a:cubicBezTo>
                  <a:cubicBezTo>
                    <a:pt x="108" y="25"/>
                    <a:pt x="108" y="25"/>
                    <a:pt x="108" y="25"/>
                  </a:cubicBezTo>
                  <a:cubicBezTo>
                    <a:pt x="108" y="25"/>
                    <a:pt x="108" y="25"/>
                    <a:pt x="108" y="25"/>
                  </a:cubicBezTo>
                  <a:cubicBezTo>
                    <a:pt x="108" y="25"/>
                    <a:pt x="108" y="25"/>
                    <a:pt x="108" y="25"/>
                  </a:cubicBezTo>
                  <a:cubicBezTo>
                    <a:pt x="109" y="25"/>
                    <a:pt x="109" y="25"/>
                    <a:pt x="110" y="25"/>
                  </a:cubicBezTo>
                  <a:cubicBezTo>
                    <a:pt x="110" y="25"/>
                    <a:pt x="110" y="24"/>
                    <a:pt x="111" y="24"/>
                  </a:cubicBezTo>
                  <a:cubicBezTo>
                    <a:pt x="111" y="24"/>
                    <a:pt x="111" y="24"/>
                    <a:pt x="111" y="24"/>
                  </a:cubicBezTo>
                  <a:cubicBezTo>
                    <a:pt x="111" y="24"/>
                    <a:pt x="111" y="24"/>
                    <a:pt x="111" y="25"/>
                  </a:cubicBezTo>
                  <a:cubicBezTo>
                    <a:pt x="111" y="25"/>
                    <a:pt x="112" y="25"/>
                    <a:pt x="112" y="25"/>
                  </a:cubicBezTo>
                  <a:close/>
                  <a:moveTo>
                    <a:pt x="32" y="72"/>
                  </a:moveTo>
                  <a:cubicBezTo>
                    <a:pt x="31" y="73"/>
                    <a:pt x="31" y="73"/>
                    <a:pt x="31" y="73"/>
                  </a:cubicBezTo>
                  <a:cubicBezTo>
                    <a:pt x="31" y="73"/>
                    <a:pt x="30" y="73"/>
                    <a:pt x="30" y="73"/>
                  </a:cubicBezTo>
                  <a:cubicBezTo>
                    <a:pt x="30" y="73"/>
                    <a:pt x="29" y="73"/>
                    <a:pt x="29" y="73"/>
                  </a:cubicBezTo>
                  <a:cubicBezTo>
                    <a:pt x="29" y="73"/>
                    <a:pt x="29" y="73"/>
                    <a:pt x="29" y="73"/>
                  </a:cubicBezTo>
                  <a:cubicBezTo>
                    <a:pt x="29" y="72"/>
                    <a:pt x="29" y="72"/>
                    <a:pt x="29" y="72"/>
                  </a:cubicBezTo>
                  <a:cubicBezTo>
                    <a:pt x="29" y="72"/>
                    <a:pt x="29" y="72"/>
                    <a:pt x="29" y="72"/>
                  </a:cubicBezTo>
                  <a:cubicBezTo>
                    <a:pt x="29" y="72"/>
                    <a:pt x="29" y="72"/>
                    <a:pt x="29" y="72"/>
                  </a:cubicBezTo>
                  <a:cubicBezTo>
                    <a:pt x="29" y="72"/>
                    <a:pt x="29" y="72"/>
                    <a:pt x="29" y="72"/>
                  </a:cubicBezTo>
                  <a:cubicBezTo>
                    <a:pt x="30" y="71"/>
                    <a:pt x="31" y="71"/>
                    <a:pt x="31" y="71"/>
                  </a:cubicBezTo>
                  <a:cubicBezTo>
                    <a:pt x="31" y="71"/>
                    <a:pt x="31" y="71"/>
                    <a:pt x="31" y="71"/>
                  </a:cubicBezTo>
                  <a:cubicBezTo>
                    <a:pt x="31" y="71"/>
                    <a:pt x="32" y="71"/>
                    <a:pt x="32" y="71"/>
                  </a:cubicBezTo>
                  <a:cubicBezTo>
                    <a:pt x="32" y="71"/>
                    <a:pt x="32" y="71"/>
                    <a:pt x="32" y="71"/>
                  </a:cubicBezTo>
                  <a:cubicBezTo>
                    <a:pt x="32" y="71"/>
                    <a:pt x="32" y="71"/>
                    <a:pt x="32" y="71"/>
                  </a:cubicBezTo>
                  <a:cubicBezTo>
                    <a:pt x="32" y="71"/>
                    <a:pt x="32" y="71"/>
                    <a:pt x="32" y="71"/>
                  </a:cubicBezTo>
                  <a:cubicBezTo>
                    <a:pt x="32" y="71"/>
                    <a:pt x="33" y="71"/>
                    <a:pt x="33" y="71"/>
                  </a:cubicBezTo>
                  <a:cubicBezTo>
                    <a:pt x="33" y="71"/>
                    <a:pt x="33" y="71"/>
                    <a:pt x="33" y="71"/>
                  </a:cubicBezTo>
                  <a:cubicBezTo>
                    <a:pt x="33" y="71"/>
                    <a:pt x="33" y="71"/>
                    <a:pt x="33" y="71"/>
                  </a:cubicBezTo>
                  <a:cubicBezTo>
                    <a:pt x="33" y="71"/>
                    <a:pt x="34" y="71"/>
                    <a:pt x="34" y="71"/>
                  </a:cubicBezTo>
                  <a:cubicBezTo>
                    <a:pt x="34" y="70"/>
                    <a:pt x="34" y="70"/>
                    <a:pt x="34" y="70"/>
                  </a:cubicBezTo>
                  <a:cubicBezTo>
                    <a:pt x="34" y="70"/>
                    <a:pt x="34" y="69"/>
                    <a:pt x="34" y="69"/>
                  </a:cubicBezTo>
                  <a:cubicBezTo>
                    <a:pt x="34" y="69"/>
                    <a:pt x="34" y="68"/>
                    <a:pt x="35" y="68"/>
                  </a:cubicBezTo>
                  <a:cubicBezTo>
                    <a:pt x="35" y="68"/>
                    <a:pt x="35" y="68"/>
                    <a:pt x="35" y="67"/>
                  </a:cubicBezTo>
                  <a:cubicBezTo>
                    <a:pt x="35" y="67"/>
                    <a:pt x="35" y="67"/>
                    <a:pt x="35" y="66"/>
                  </a:cubicBezTo>
                  <a:cubicBezTo>
                    <a:pt x="35" y="66"/>
                    <a:pt x="36" y="66"/>
                    <a:pt x="36" y="66"/>
                  </a:cubicBezTo>
                  <a:cubicBezTo>
                    <a:pt x="36" y="66"/>
                    <a:pt x="36" y="65"/>
                    <a:pt x="36" y="65"/>
                  </a:cubicBezTo>
                  <a:cubicBezTo>
                    <a:pt x="36" y="65"/>
                    <a:pt x="36" y="65"/>
                    <a:pt x="36" y="65"/>
                  </a:cubicBezTo>
                  <a:cubicBezTo>
                    <a:pt x="36" y="65"/>
                    <a:pt x="36" y="65"/>
                    <a:pt x="36" y="65"/>
                  </a:cubicBezTo>
                  <a:cubicBezTo>
                    <a:pt x="36" y="65"/>
                    <a:pt x="36" y="65"/>
                    <a:pt x="36" y="64"/>
                  </a:cubicBezTo>
                  <a:cubicBezTo>
                    <a:pt x="36" y="64"/>
                    <a:pt x="36" y="65"/>
                    <a:pt x="36" y="65"/>
                  </a:cubicBezTo>
                  <a:cubicBezTo>
                    <a:pt x="35" y="65"/>
                    <a:pt x="35" y="65"/>
                    <a:pt x="35" y="65"/>
                  </a:cubicBezTo>
                  <a:cubicBezTo>
                    <a:pt x="35" y="65"/>
                    <a:pt x="35" y="65"/>
                    <a:pt x="35" y="65"/>
                  </a:cubicBezTo>
                  <a:cubicBezTo>
                    <a:pt x="36" y="65"/>
                    <a:pt x="35" y="65"/>
                    <a:pt x="35" y="65"/>
                  </a:cubicBezTo>
                  <a:cubicBezTo>
                    <a:pt x="35" y="65"/>
                    <a:pt x="35" y="65"/>
                    <a:pt x="35" y="65"/>
                  </a:cubicBezTo>
                  <a:cubicBezTo>
                    <a:pt x="34" y="65"/>
                    <a:pt x="34" y="66"/>
                    <a:pt x="34" y="66"/>
                  </a:cubicBezTo>
                  <a:cubicBezTo>
                    <a:pt x="34" y="66"/>
                    <a:pt x="33" y="66"/>
                    <a:pt x="33" y="66"/>
                  </a:cubicBezTo>
                  <a:cubicBezTo>
                    <a:pt x="33" y="66"/>
                    <a:pt x="33" y="67"/>
                    <a:pt x="33" y="67"/>
                  </a:cubicBezTo>
                  <a:cubicBezTo>
                    <a:pt x="33" y="67"/>
                    <a:pt x="33" y="67"/>
                    <a:pt x="33" y="67"/>
                  </a:cubicBezTo>
                  <a:cubicBezTo>
                    <a:pt x="33" y="67"/>
                    <a:pt x="33" y="67"/>
                    <a:pt x="33" y="67"/>
                  </a:cubicBezTo>
                  <a:cubicBezTo>
                    <a:pt x="33" y="67"/>
                    <a:pt x="33" y="67"/>
                    <a:pt x="33" y="67"/>
                  </a:cubicBezTo>
                  <a:cubicBezTo>
                    <a:pt x="33" y="68"/>
                    <a:pt x="33" y="68"/>
                    <a:pt x="33" y="68"/>
                  </a:cubicBezTo>
                  <a:cubicBezTo>
                    <a:pt x="33" y="68"/>
                    <a:pt x="32" y="68"/>
                    <a:pt x="32" y="68"/>
                  </a:cubicBezTo>
                  <a:cubicBezTo>
                    <a:pt x="32" y="68"/>
                    <a:pt x="32" y="68"/>
                    <a:pt x="32" y="68"/>
                  </a:cubicBezTo>
                  <a:cubicBezTo>
                    <a:pt x="32" y="68"/>
                    <a:pt x="32" y="68"/>
                    <a:pt x="32" y="67"/>
                  </a:cubicBezTo>
                  <a:cubicBezTo>
                    <a:pt x="32" y="67"/>
                    <a:pt x="32" y="67"/>
                    <a:pt x="32" y="67"/>
                  </a:cubicBezTo>
                  <a:cubicBezTo>
                    <a:pt x="32" y="67"/>
                    <a:pt x="32" y="67"/>
                    <a:pt x="32" y="67"/>
                  </a:cubicBezTo>
                  <a:cubicBezTo>
                    <a:pt x="31" y="67"/>
                    <a:pt x="31" y="67"/>
                    <a:pt x="31" y="67"/>
                  </a:cubicBezTo>
                  <a:cubicBezTo>
                    <a:pt x="31" y="67"/>
                    <a:pt x="31" y="67"/>
                    <a:pt x="31" y="67"/>
                  </a:cubicBezTo>
                  <a:cubicBezTo>
                    <a:pt x="31" y="67"/>
                    <a:pt x="31" y="67"/>
                    <a:pt x="31" y="68"/>
                  </a:cubicBezTo>
                  <a:cubicBezTo>
                    <a:pt x="30" y="68"/>
                    <a:pt x="30" y="68"/>
                    <a:pt x="30" y="68"/>
                  </a:cubicBezTo>
                  <a:cubicBezTo>
                    <a:pt x="30" y="68"/>
                    <a:pt x="30" y="68"/>
                    <a:pt x="30" y="68"/>
                  </a:cubicBezTo>
                  <a:cubicBezTo>
                    <a:pt x="30" y="68"/>
                    <a:pt x="30" y="68"/>
                    <a:pt x="30" y="68"/>
                  </a:cubicBezTo>
                  <a:cubicBezTo>
                    <a:pt x="30" y="68"/>
                    <a:pt x="30" y="69"/>
                    <a:pt x="30" y="69"/>
                  </a:cubicBezTo>
                  <a:cubicBezTo>
                    <a:pt x="30" y="69"/>
                    <a:pt x="30" y="69"/>
                    <a:pt x="30" y="69"/>
                  </a:cubicBezTo>
                  <a:cubicBezTo>
                    <a:pt x="29" y="69"/>
                    <a:pt x="29" y="69"/>
                    <a:pt x="29" y="69"/>
                  </a:cubicBezTo>
                  <a:cubicBezTo>
                    <a:pt x="29" y="69"/>
                    <a:pt x="29" y="70"/>
                    <a:pt x="29" y="70"/>
                  </a:cubicBezTo>
                  <a:cubicBezTo>
                    <a:pt x="29" y="70"/>
                    <a:pt x="29" y="70"/>
                    <a:pt x="29" y="70"/>
                  </a:cubicBezTo>
                  <a:cubicBezTo>
                    <a:pt x="29" y="70"/>
                    <a:pt x="29" y="70"/>
                    <a:pt x="29" y="70"/>
                  </a:cubicBezTo>
                  <a:cubicBezTo>
                    <a:pt x="29" y="70"/>
                    <a:pt x="29" y="70"/>
                    <a:pt x="29" y="71"/>
                  </a:cubicBezTo>
                  <a:cubicBezTo>
                    <a:pt x="28" y="71"/>
                    <a:pt x="28" y="70"/>
                    <a:pt x="28" y="70"/>
                  </a:cubicBezTo>
                  <a:cubicBezTo>
                    <a:pt x="28" y="70"/>
                    <a:pt x="28" y="70"/>
                    <a:pt x="28" y="70"/>
                  </a:cubicBezTo>
                  <a:cubicBezTo>
                    <a:pt x="28" y="70"/>
                    <a:pt x="28" y="70"/>
                    <a:pt x="28" y="69"/>
                  </a:cubicBezTo>
                  <a:cubicBezTo>
                    <a:pt x="28" y="69"/>
                    <a:pt x="28" y="69"/>
                    <a:pt x="28" y="69"/>
                  </a:cubicBezTo>
                  <a:cubicBezTo>
                    <a:pt x="28" y="69"/>
                    <a:pt x="28" y="69"/>
                    <a:pt x="28" y="69"/>
                  </a:cubicBezTo>
                  <a:cubicBezTo>
                    <a:pt x="28" y="69"/>
                    <a:pt x="28" y="69"/>
                    <a:pt x="28" y="69"/>
                  </a:cubicBezTo>
                  <a:cubicBezTo>
                    <a:pt x="28" y="69"/>
                    <a:pt x="28" y="69"/>
                    <a:pt x="28" y="69"/>
                  </a:cubicBezTo>
                  <a:cubicBezTo>
                    <a:pt x="28" y="69"/>
                    <a:pt x="28" y="69"/>
                    <a:pt x="28" y="69"/>
                  </a:cubicBezTo>
                  <a:cubicBezTo>
                    <a:pt x="28" y="69"/>
                    <a:pt x="28" y="69"/>
                    <a:pt x="28" y="69"/>
                  </a:cubicBezTo>
                  <a:cubicBezTo>
                    <a:pt x="28" y="69"/>
                    <a:pt x="28" y="69"/>
                    <a:pt x="28" y="69"/>
                  </a:cubicBezTo>
                  <a:cubicBezTo>
                    <a:pt x="27" y="69"/>
                    <a:pt x="27" y="70"/>
                    <a:pt x="27" y="70"/>
                  </a:cubicBezTo>
                  <a:cubicBezTo>
                    <a:pt x="27" y="70"/>
                    <a:pt x="26" y="71"/>
                    <a:pt x="26" y="71"/>
                  </a:cubicBezTo>
                  <a:cubicBezTo>
                    <a:pt x="26" y="72"/>
                    <a:pt x="26" y="72"/>
                    <a:pt x="26" y="72"/>
                  </a:cubicBezTo>
                  <a:cubicBezTo>
                    <a:pt x="26" y="72"/>
                    <a:pt x="25" y="73"/>
                    <a:pt x="25" y="73"/>
                  </a:cubicBezTo>
                  <a:cubicBezTo>
                    <a:pt x="25" y="73"/>
                    <a:pt x="25" y="73"/>
                    <a:pt x="25" y="73"/>
                  </a:cubicBezTo>
                  <a:cubicBezTo>
                    <a:pt x="25" y="73"/>
                    <a:pt x="24" y="73"/>
                    <a:pt x="24" y="73"/>
                  </a:cubicBezTo>
                  <a:cubicBezTo>
                    <a:pt x="24" y="73"/>
                    <a:pt x="24" y="73"/>
                    <a:pt x="24" y="73"/>
                  </a:cubicBezTo>
                  <a:cubicBezTo>
                    <a:pt x="24" y="73"/>
                    <a:pt x="24" y="72"/>
                    <a:pt x="24" y="72"/>
                  </a:cubicBezTo>
                  <a:cubicBezTo>
                    <a:pt x="24" y="72"/>
                    <a:pt x="24" y="72"/>
                    <a:pt x="24" y="72"/>
                  </a:cubicBezTo>
                  <a:cubicBezTo>
                    <a:pt x="24" y="72"/>
                    <a:pt x="24" y="72"/>
                    <a:pt x="24" y="72"/>
                  </a:cubicBezTo>
                  <a:cubicBezTo>
                    <a:pt x="24" y="72"/>
                    <a:pt x="23" y="72"/>
                    <a:pt x="23" y="72"/>
                  </a:cubicBezTo>
                  <a:cubicBezTo>
                    <a:pt x="23" y="72"/>
                    <a:pt x="23" y="72"/>
                    <a:pt x="23" y="71"/>
                  </a:cubicBezTo>
                  <a:cubicBezTo>
                    <a:pt x="23" y="72"/>
                    <a:pt x="24" y="71"/>
                    <a:pt x="24" y="71"/>
                  </a:cubicBezTo>
                  <a:cubicBezTo>
                    <a:pt x="24" y="70"/>
                    <a:pt x="24" y="70"/>
                    <a:pt x="24" y="70"/>
                  </a:cubicBezTo>
                  <a:cubicBezTo>
                    <a:pt x="24" y="70"/>
                    <a:pt x="24" y="70"/>
                    <a:pt x="24" y="70"/>
                  </a:cubicBezTo>
                  <a:cubicBezTo>
                    <a:pt x="24" y="70"/>
                    <a:pt x="24" y="70"/>
                    <a:pt x="24" y="70"/>
                  </a:cubicBezTo>
                  <a:cubicBezTo>
                    <a:pt x="24" y="70"/>
                    <a:pt x="25" y="70"/>
                    <a:pt x="25" y="70"/>
                  </a:cubicBezTo>
                  <a:cubicBezTo>
                    <a:pt x="25" y="70"/>
                    <a:pt x="25" y="70"/>
                    <a:pt x="25" y="70"/>
                  </a:cubicBezTo>
                  <a:cubicBezTo>
                    <a:pt x="25" y="70"/>
                    <a:pt x="25" y="70"/>
                    <a:pt x="25" y="70"/>
                  </a:cubicBezTo>
                  <a:cubicBezTo>
                    <a:pt x="25" y="70"/>
                    <a:pt x="26" y="70"/>
                    <a:pt x="26" y="70"/>
                  </a:cubicBezTo>
                  <a:cubicBezTo>
                    <a:pt x="26" y="70"/>
                    <a:pt x="26" y="69"/>
                    <a:pt x="26" y="69"/>
                  </a:cubicBezTo>
                  <a:cubicBezTo>
                    <a:pt x="27" y="69"/>
                    <a:pt x="27" y="68"/>
                    <a:pt x="27" y="68"/>
                  </a:cubicBezTo>
                  <a:cubicBezTo>
                    <a:pt x="27" y="68"/>
                    <a:pt x="27" y="68"/>
                    <a:pt x="28" y="68"/>
                  </a:cubicBezTo>
                  <a:cubicBezTo>
                    <a:pt x="28" y="68"/>
                    <a:pt x="28" y="68"/>
                    <a:pt x="28" y="68"/>
                  </a:cubicBezTo>
                  <a:cubicBezTo>
                    <a:pt x="28" y="68"/>
                    <a:pt x="28" y="67"/>
                    <a:pt x="29" y="67"/>
                  </a:cubicBezTo>
                  <a:cubicBezTo>
                    <a:pt x="29" y="67"/>
                    <a:pt x="29" y="67"/>
                    <a:pt x="29" y="67"/>
                  </a:cubicBezTo>
                  <a:cubicBezTo>
                    <a:pt x="29" y="66"/>
                    <a:pt x="29" y="66"/>
                    <a:pt x="29" y="66"/>
                  </a:cubicBezTo>
                  <a:cubicBezTo>
                    <a:pt x="29" y="66"/>
                    <a:pt x="29" y="66"/>
                    <a:pt x="29" y="66"/>
                  </a:cubicBezTo>
                  <a:cubicBezTo>
                    <a:pt x="29" y="65"/>
                    <a:pt x="29" y="65"/>
                    <a:pt x="29" y="65"/>
                  </a:cubicBezTo>
                  <a:cubicBezTo>
                    <a:pt x="29" y="65"/>
                    <a:pt x="29" y="65"/>
                    <a:pt x="29" y="64"/>
                  </a:cubicBezTo>
                  <a:cubicBezTo>
                    <a:pt x="29" y="64"/>
                    <a:pt x="29" y="64"/>
                    <a:pt x="29" y="64"/>
                  </a:cubicBezTo>
                  <a:cubicBezTo>
                    <a:pt x="29" y="64"/>
                    <a:pt x="29" y="64"/>
                    <a:pt x="29" y="64"/>
                  </a:cubicBezTo>
                  <a:cubicBezTo>
                    <a:pt x="29" y="64"/>
                    <a:pt x="29" y="64"/>
                    <a:pt x="29" y="64"/>
                  </a:cubicBezTo>
                  <a:cubicBezTo>
                    <a:pt x="29" y="64"/>
                    <a:pt x="29" y="64"/>
                    <a:pt x="29" y="64"/>
                  </a:cubicBezTo>
                  <a:cubicBezTo>
                    <a:pt x="29" y="64"/>
                    <a:pt x="29" y="64"/>
                    <a:pt x="30" y="63"/>
                  </a:cubicBezTo>
                  <a:cubicBezTo>
                    <a:pt x="30" y="63"/>
                    <a:pt x="30" y="63"/>
                    <a:pt x="30" y="63"/>
                  </a:cubicBezTo>
                  <a:cubicBezTo>
                    <a:pt x="30" y="63"/>
                    <a:pt x="30" y="63"/>
                    <a:pt x="30" y="63"/>
                  </a:cubicBezTo>
                  <a:cubicBezTo>
                    <a:pt x="30" y="62"/>
                    <a:pt x="30" y="62"/>
                    <a:pt x="30" y="62"/>
                  </a:cubicBezTo>
                  <a:cubicBezTo>
                    <a:pt x="30" y="62"/>
                    <a:pt x="30" y="62"/>
                    <a:pt x="30" y="62"/>
                  </a:cubicBezTo>
                  <a:cubicBezTo>
                    <a:pt x="30" y="62"/>
                    <a:pt x="30" y="62"/>
                    <a:pt x="30" y="62"/>
                  </a:cubicBezTo>
                  <a:cubicBezTo>
                    <a:pt x="30" y="62"/>
                    <a:pt x="29" y="62"/>
                    <a:pt x="29" y="61"/>
                  </a:cubicBezTo>
                  <a:cubicBezTo>
                    <a:pt x="29" y="61"/>
                    <a:pt x="29" y="61"/>
                    <a:pt x="29" y="61"/>
                  </a:cubicBezTo>
                  <a:cubicBezTo>
                    <a:pt x="29" y="61"/>
                    <a:pt x="30" y="61"/>
                    <a:pt x="30" y="61"/>
                  </a:cubicBezTo>
                  <a:cubicBezTo>
                    <a:pt x="31" y="61"/>
                    <a:pt x="31" y="61"/>
                    <a:pt x="31" y="61"/>
                  </a:cubicBezTo>
                  <a:cubicBezTo>
                    <a:pt x="31" y="61"/>
                    <a:pt x="32" y="61"/>
                    <a:pt x="32" y="61"/>
                  </a:cubicBezTo>
                  <a:cubicBezTo>
                    <a:pt x="32" y="61"/>
                    <a:pt x="33" y="60"/>
                    <a:pt x="33" y="60"/>
                  </a:cubicBezTo>
                  <a:cubicBezTo>
                    <a:pt x="33" y="60"/>
                    <a:pt x="34" y="60"/>
                    <a:pt x="34" y="60"/>
                  </a:cubicBezTo>
                  <a:cubicBezTo>
                    <a:pt x="34" y="60"/>
                    <a:pt x="34" y="60"/>
                    <a:pt x="34" y="60"/>
                  </a:cubicBezTo>
                  <a:cubicBezTo>
                    <a:pt x="34" y="60"/>
                    <a:pt x="34" y="59"/>
                    <a:pt x="35" y="59"/>
                  </a:cubicBezTo>
                  <a:cubicBezTo>
                    <a:pt x="35" y="59"/>
                    <a:pt x="35" y="59"/>
                    <a:pt x="36" y="59"/>
                  </a:cubicBezTo>
                  <a:cubicBezTo>
                    <a:pt x="36" y="59"/>
                    <a:pt x="36" y="59"/>
                    <a:pt x="36" y="59"/>
                  </a:cubicBezTo>
                  <a:cubicBezTo>
                    <a:pt x="36" y="58"/>
                    <a:pt x="36" y="58"/>
                    <a:pt x="36" y="58"/>
                  </a:cubicBezTo>
                  <a:cubicBezTo>
                    <a:pt x="37" y="58"/>
                    <a:pt x="37" y="58"/>
                    <a:pt x="37" y="58"/>
                  </a:cubicBezTo>
                  <a:cubicBezTo>
                    <a:pt x="37" y="58"/>
                    <a:pt x="37" y="58"/>
                    <a:pt x="37" y="58"/>
                  </a:cubicBezTo>
                  <a:cubicBezTo>
                    <a:pt x="37" y="59"/>
                    <a:pt x="37" y="59"/>
                    <a:pt x="37" y="59"/>
                  </a:cubicBezTo>
                  <a:cubicBezTo>
                    <a:pt x="37" y="59"/>
                    <a:pt x="37" y="59"/>
                    <a:pt x="37" y="59"/>
                  </a:cubicBezTo>
                  <a:cubicBezTo>
                    <a:pt x="38" y="59"/>
                    <a:pt x="37" y="60"/>
                    <a:pt x="37" y="60"/>
                  </a:cubicBezTo>
                  <a:cubicBezTo>
                    <a:pt x="37" y="60"/>
                    <a:pt x="37" y="60"/>
                    <a:pt x="36" y="60"/>
                  </a:cubicBezTo>
                  <a:cubicBezTo>
                    <a:pt x="36" y="60"/>
                    <a:pt x="36" y="60"/>
                    <a:pt x="36" y="61"/>
                  </a:cubicBezTo>
                  <a:cubicBezTo>
                    <a:pt x="35" y="61"/>
                    <a:pt x="34" y="61"/>
                    <a:pt x="34" y="62"/>
                  </a:cubicBezTo>
                  <a:cubicBezTo>
                    <a:pt x="34" y="62"/>
                    <a:pt x="34" y="62"/>
                    <a:pt x="34" y="62"/>
                  </a:cubicBezTo>
                  <a:cubicBezTo>
                    <a:pt x="34" y="62"/>
                    <a:pt x="34" y="62"/>
                    <a:pt x="34" y="62"/>
                  </a:cubicBezTo>
                  <a:cubicBezTo>
                    <a:pt x="34" y="62"/>
                    <a:pt x="34" y="62"/>
                    <a:pt x="34" y="63"/>
                  </a:cubicBezTo>
                  <a:cubicBezTo>
                    <a:pt x="34" y="63"/>
                    <a:pt x="34" y="63"/>
                    <a:pt x="34" y="64"/>
                  </a:cubicBezTo>
                  <a:cubicBezTo>
                    <a:pt x="34" y="64"/>
                    <a:pt x="34" y="64"/>
                    <a:pt x="34" y="64"/>
                  </a:cubicBezTo>
                  <a:cubicBezTo>
                    <a:pt x="35" y="64"/>
                    <a:pt x="35" y="64"/>
                    <a:pt x="35" y="64"/>
                  </a:cubicBezTo>
                  <a:cubicBezTo>
                    <a:pt x="35" y="64"/>
                    <a:pt x="36" y="64"/>
                    <a:pt x="36" y="63"/>
                  </a:cubicBezTo>
                  <a:cubicBezTo>
                    <a:pt x="36" y="63"/>
                    <a:pt x="37" y="63"/>
                    <a:pt x="37" y="63"/>
                  </a:cubicBezTo>
                  <a:cubicBezTo>
                    <a:pt x="37" y="63"/>
                    <a:pt x="37" y="63"/>
                    <a:pt x="37" y="63"/>
                  </a:cubicBezTo>
                  <a:cubicBezTo>
                    <a:pt x="38" y="63"/>
                    <a:pt x="38" y="63"/>
                    <a:pt x="38" y="63"/>
                  </a:cubicBezTo>
                  <a:cubicBezTo>
                    <a:pt x="38" y="63"/>
                    <a:pt x="38" y="63"/>
                    <a:pt x="38" y="63"/>
                  </a:cubicBezTo>
                  <a:cubicBezTo>
                    <a:pt x="38" y="63"/>
                    <a:pt x="39" y="63"/>
                    <a:pt x="39" y="63"/>
                  </a:cubicBezTo>
                  <a:cubicBezTo>
                    <a:pt x="39" y="63"/>
                    <a:pt x="39" y="63"/>
                    <a:pt x="39" y="63"/>
                  </a:cubicBezTo>
                  <a:cubicBezTo>
                    <a:pt x="39" y="64"/>
                    <a:pt x="39" y="64"/>
                    <a:pt x="39" y="64"/>
                  </a:cubicBezTo>
                  <a:cubicBezTo>
                    <a:pt x="39" y="64"/>
                    <a:pt x="39" y="64"/>
                    <a:pt x="39" y="65"/>
                  </a:cubicBezTo>
                  <a:cubicBezTo>
                    <a:pt x="38" y="65"/>
                    <a:pt x="38" y="65"/>
                    <a:pt x="38" y="65"/>
                  </a:cubicBezTo>
                  <a:cubicBezTo>
                    <a:pt x="38" y="65"/>
                    <a:pt x="38" y="66"/>
                    <a:pt x="38" y="66"/>
                  </a:cubicBezTo>
                  <a:cubicBezTo>
                    <a:pt x="38" y="66"/>
                    <a:pt x="38" y="66"/>
                    <a:pt x="38" y="66"/>
                  </a:cubicBezTo>
                  <a:cubicBezTo>
                    <a:pt x="37" y="67"/>
                    <a:pt x="37" y="67"/>
                    <a:pt x="37" y="67"/>
                  </a:cubicBezTo>
                  <a:cubicBezTo>
                    <a:pt x="37" y="67"/>
                    <a:pt x="37" y="68"/>
                    <a:pt x="37" y="68"/>
                  </a:cubicBezTo>
                  <a:cubicBezTo>
                    <a:pt x="37" y="68"/>
                    <a:pt x="36" y="69"/>
                    <a:pt x="36" y="69"/>
                  </a:cubicBezTo>
                  <a:cubicBezTo>
                    <a:pt x="36" y="70"/>
                    <a:pt x="36" y="70"/>
                    <a:pt x="36" y="70"/>
                  </a:cubicBezTo>
                  <a:cubicBezTo>
                    <a:pt x="36" y="70"/>
                    <a:pt x="36" y="71"/>
                    <a:pt x="36" y="71"/>
                  </a:cubicBezTo>
                  <a:cubicBezTo>
                    <a:pt x="35" y="71"/>
                    <a:pt x="35" y="72"/>
                    <a:pt x="35" y="72"/>
                  </a:cubicBezTo>
                  <a:cubicBezTo>
                    <a:pt x="35" y="72"/>
                    <a:pt x="35" y="72"/>
                    <a:pt x="35" y="72"/>
                  </a:cubicBezTo>
                  <a:cubicBezTo>
                    <a:pt x="35" y="73"/>
                    <a:pt x="35" y="73"/>
                    <a:pt x="35" y="73"/>
                  </a:cubicBezTo>
                  <a:cubicBezTo>
                    <a:pt x="35" y="73"/>
                    <a:pt x="34" y="73"/>
                    <a:pt x="34" y="73"/>
                  </a:cubicBezTo>
                  <a:cubicBezTo>
                    <a:pt x="34" y="73"/>
                    <a:pt x="34" y="73"/>
                    <a:pt x="34" y="73"/>
                  </a:cubicBezTo>
                  <a:cubicBezTo>
                    <a:pt x="33" y="73"/>
                    <a:pt x="33" y="73"/>
                    <a:pt x="33" y="73"/>
                  </a:cubicBezTo>
                  <a:cubicBezTo>
                    <a:pt x="33" y="72"/>
                    <a:pt x="33" y="72"/>
                    <a:pt x="33" y="72"/>
                  </a:cubicBezTo>
                  <a:cubicBezTo>
                    <a:pt x="33" y="72"/>
                    <a:pt x="33" y="72"/>
                    <a:pt x="33" y="72"/>
                  </a:cubicBezTo>
                  <a:cubicBezTo>
                    <a:pt x="33" y="71"/>
                    <a:pt x="32" y="71"/>
                    <a:pt x="32" y="71"/>
                  </a:cubicBezTo>
                  <a:cubicBezTo>
                    <a:pt x="32" y="71"/>
                    <a:pt x="32" y="72"/>
                    <a:pt x="32" y="72"/>
                  </a:cubicBezTo>
                  <a:cubicBezTo>
                    <a:pt x="32" y="72"/>
                    <a:pt x="32" y="72"/>
                    <a:pt x="32" y="72"/>
                  </a:cubicBezTo>
                  <a:close/>
                  <a:moveTo>
                    <a:pt x="30" y="64"/>
                  </a:moveTo>
                  <a:cubicBezTo>
                    <a:pt x="30" y="64"/>
                    <a:pt x="30" y="64"/>
                    <a:pt x="30" y="63"/>
                  </a:cubicBezTo>
                  <a:cubicBezTo>
                    <a:pt x="31" y="63"/>
                    <a:pt x="31" y="63"/>
                    <a:pt x="31" y="63"/>
                  </a:cubicBezTo>
                  <a:cubicBezTo>
                    <a:pt x="32" y="63"/>
                    <a:pt x="32" y="63"/>
                    <a:pt x="32" y="63"/>
                  </a:cubicBezTo>
                  <a:cubicBezTo>
                    <a:pt x="32" y="63"/>
                    <a:pt x="32" y="63"/>
                    <a:pt x="33" y="63"/>
                  </a:cubicBezTo>
                  <a:cubicBezTo>
                    <a:pt x="33" y="63"/>
                    <a:pt x="33" y="63"/>
                    <a:pt x="33" y="63"/>
                  </a:cubicBezTo>
                  <a:cubicBezTo>
                    <a:pt x="33" y="63"/>
                    <a:pt x="33" y="63"/>
                    <a:pt x="33" y="64"/>
                  </a:cubicBezTo>
                  <a:cubicBezTo>
                    <a:pt x="33" y="64"/>
                    <a:pt x="33" y="65"/>
                    <a:pt x="33" y="65"/>
                  </a:cubicBezTo>
                  <a:cubicBezTo>
                    <a:pt x="33" y="65"/>
                    <a:pt x="33" y="65"/>
                    <a:pt x="33" y="65"/>
                  </a:cubicBezTo>
                  <a:cubicBezTo>
                    <a:pt x="33" y="65"/>
                    <a:pt x="32" y="65"/>
                    <a:pt x="32" y="65"/>
                  </a:cubicBezTo>
                  <a:cubicBezTo>
                    <a:pt x="31" y="65"/>
                    <a:pt x="31" y="66"/>
                    <a:pt x="31" y="66"/>
                  </a:cubicBezTo>
                  <a:cubicBezTo>
                    <a:pt x="31" y="66"/>
                    <a:pt x="31" y="66"/>
                    <a:pt x="31" y="66"/>
                  </a:cubicBezTo>
                  <a:cubicBezTo>
                    <a:pt x="31" y="66"/>
                    <a:pt x="30" y="65"/>
                    <a:pt x="30" y="65"/>
                  </a:cubicBezTo>
                  <a:cubicBezTo>
                    <a:pt x="30" y="65"/>
                    <a:pt x="30" y="64"/>
                    <a:pt x="30" y="64"/>
                  </a:cubicBezTo>
                  <a:cubicBezTo>
                    <a:pt x="30" y="64"/>
                    <a:pt x="30" y="64"/>
                    <a:pt x="30" y="64"/>
                  </a:cubicBezTo>
                  <a:cubicBezTo>
                    <a:pt x="30" y="64"/>
                    <a:pt x="30" y="64"/>
                    <a:pt x="30" y="64"/>
                  </a:cubicBezTo>
                  <a:close/>
                  <a:moveTo>
                    <a:pt x="47" y="72"/>
                  </a:moveTo>
                  <a:cubicBezTo>
                    <a:pt x="47" y="72"/>
                    <a:pt x="47" y="71"/>
                    <a:pt x="47" y="70"/>
                  </a:cubicBezTo>
                  <a:cubicBezTo>
                    <a:pt x="47" y="70"/>
                    <a:pt x="47" y="69"/>
                    <a:pt x="47" y="69"/>
                  </a:cubicBezTo>
                  <a:cubicBezTo>
                    <a:pt x="47" y="69"/>
                    <a:pt x="47" y="69"/>
                    <a:pt x="47" y="69"/>
                  </a:cubicBezTo>
                  <a:cubicBezTo>
                    <a:pt x="47" y="69"/>
                    <a:pt x="47" y="69"/>
                    <a:pt x="48" y="69"/>
                  </a:cubicBezTo>
                  <a:cubicBezTo>
                    <a:pt x="48" y="69"/>
                    <a:pt x="48" y="69"/>
                    <a:pt x="48" y="69"/>
                  </a:cubicBezTo>
                  <a:cubicBezTo>
                    <a:pt x="48" y="69"/>
                    <a:pt x="48" y="69"/>
                    <a:pt x="48" y="70"/>
                  </a:cubicBezTo>
                  <a:cubicBezTo>
                    <a:pt x="49" y="70"/>
                    <a:pt x="49" y="70"/>
                    <a:pt x="49" y="70"/>
                  </a:cubicBezTo>
                  <a:cubicBezTo>
                    <a:pt x="49" y="70"/>
                    <a:pt x="49" y="71"/>
                    <a:pt x="49" y="71"/>
                  </a:cubicBezTo>
                  <a:cubicBezTo>
                    <a:pt x="49" y="72"/>
                    <a:pt x="49" y="72"/>
                    <a:pt x="49" y="72"/>
                  </a:cubicBezTo>
                  <a:cubicBezTo>
                    <a:pt x="49" y="73"/>
                    <a:pt x="49" y="73"/>
                    <a:pt x="49" y="73"/>
                  </a:cubicBezTo>
                  <a:cubicBezTo>
                    <a:pt x="49" y="73"/>
                    <a:pt x="48" y="73"/>
                    <a:pt x="48" y="73"/>
                  </a:cubicBezTo>
                  <a:cubicBezTo>
                    <a:pt x="48" y="73"/>
                    <a:pt x="48" y="73"/>
                    <a:pt x="48" y="73"/>
                  </a:cubicBezTo>
                  <a:cubicBezTo>
                    <a:pt x="48" y="73"/>
                    <a:pt x="47" y="72"/>
                    <a:pt x="47" y="72"/>
                  </a:cubicBezTo>
                  <a:close/>
                  <a:moveTo>
                    <a:pt x="55" y="69"/>
                  </a:moveTo>
                  <a:cubicBezTo>
                    <a:pt x="55" y="69"/>
                    <a:pt x="55" y="69"/>
                    <a:pt x="55" y="68"/>
                  </a:cubicBezTo>
                  <a:cubicBezTo>
                    <a:pt x="55" y="68"/>
                    <a:pt x="55" y="67"/>
                    <a:pt x="55" y="67"/>
                  </a:cubicBezTo>
                  <a:cubicBezTo>
                    <a:pt x="55" y="67"/>
                    <a:pt x="55" y="66"/>
                    <a:pt x="55" y="66"/>
                  </a:cubicBezTo>
                  <a:cubicBezTo>
                    <a:pt x="55" y="66"/>
                    <a:pt x="56" y="65"/>
                    <a:pt x="56" y="65"/>
                  </a:cubicBezTo>
                  <a:cubicBezTo>
                    <a:pt x="55" y="65"/>
                    <a:pt x="55" y="65"/>
                    <a:pt x="55" y="65"/>
                  </a:cubicBezTo>
                  <a:cubicBezTo>
                    <a:pt x="55" y="65"/>
                    <a:pt x="55" y="65"/>
                    <a:pt x="55" y="65"/>
                  </a:cubicBezTo>
                  <a:cubicBezTo>
                    <a:pt x="55" y="65"/>
                    <a:pt x="55" y="65"/>
                    <a:pt x="55" y="65"/>
                  </a:cubicBezTo>
                  <a:cubicBezTo>
                    <a:pt x="54" y="65"/>
                    <a:pt x="54" y="65"/>
                    <a:pt x="54" y="65"/>
                  </a:cubicBezTo>
                  <a:cubicBezTo>
                    <a:pt x="54" y="65"/>
                    <a:pt x="54" y="66"/>
                    <a:pt x="53" y="66"/>
                  </a:cubicBezTo>
                  <a:cubicBezTo>
                    <a:pt x="53" y="66"/>
                    <a:pt x="53" y="67"/>
                    <a:pt x="53" y="67"/>
                  </a:cubicBezTo>
                  <a:cubicBezTo>
                    <a:pt x="53" y="67"/>
                    <a:pt x="53" y="67"/>
                    <a:pt x="53" y="67"/>
                  </a:cubicBezTo>
                  <a:cubicBezTo>
                    <a:pt x="53" y="67"/>
                    <a:pt x="52" y="67"/>
                    <a:pt x="52" y="68"/>
                  </a:cubicBezTo>
                  <a:cubicBezTo>
                    <a:pt x="51" y="68"/>
                    <a:pt x="51" y="68"/>
                    <a:pt x="51" y="69"/>
                  </a:cubicBezTo>
                  <a:cubicBezTo>
                    <a:pt x="50" y="69"/>
                    <a:pt x="49" y="69"/>
                    <a:pt x="49" y="69"/>
                  </a:cubicBezTo>
                  <a:cubicBezTo>
                    <a:pt x="49" y="69"/>
                    <a:pt x="49" y="68"/>
                    <a:pt x="48" y="68"/>
                  </a:cubicBezTo>
                  <a:cubicBezTo>
                    <a:pt x="48" y="68"/>
                    <a:pt x="48" y="68"/>
                    <a:pt x="48" y="68"/>
                  </a:cubicBezTo>
                  <a:cubicBezTo>
                    <a:pt x="48" y="68"/>
                    <a:pt x="48" y="67"/>
                    <a:pt x="48" y="67"/>
                  </a:cubicBezTo>
                  <a:cubicBezTo>
                    <a:pt x="49" y="67"/>
                    <a:pt x="49" y="67"/>
                    <a:pt x="49" y="67"/>
                  </a:cubicBezTo>
                  <a:cubicBezTo>
                    <a:pt x="49" y="67"/>
                    <a:pt x="49" y="67"/>
                    <a:pt x="50" y="67"/>
                  </a:cubicBezTo>
                  <a:cubicBezTo>
                    <a:pt x="50" y="67"/>
                    <a:pt x="50" y="67"/>
                    <a:pt x="51" y="67"/>
                  </a:cubicBezTo>
                  <a:cubicBezTo>
                    <a:pt x="51" y="67"/>
                    <a:pt x="51" y="66"/>
                    <a:pt x="51" y="66"/>
                  </a:cubicBezTo>
                  <a:cubicBezTo>
                    <a:pt x="51" y="66"/>
                    <a:pt x="51" y="66"/>
                    <a:pt x="51" y="66"/>
                  </a:cubicBezTo>
                  <a:cubicBezTo>
                    <a:pt x="51" y="66"/>
                    <a:pt x="51" y="66"/>
                    <a:pt x="51" y="65"/>
                  </a:cubicBezTo>
                  <a:cubicBezTo>
                    <a:pt x="50" y="65"/>
                    <a:pt x="50" y="66"/>
                    <a:pt x="50" y="66"/>
                  </a:cubicBezTo>
                  <a:cubicBezTo>
                    <a:pt x="50" y="66"/>
                    <a:pt x="50" y="66"/>
                    <a:pt x="50" y="66"/>
                  </a:cubicBezTo>
                  <a:cubicBezTo>
                    <a:pt x="49" y="66"/>
                    <a:pt x="49" y="66"/>
                    <a:pt x="49" y="65"/>
                  </a:cubicBezTo>
                  <a:cubicBezTo>
                    <a:pt x="49" y="65"/>
                    <a:pt x="48" y="65"/>
                    <a:pt x="48" y="65"/>
                  </a:cubicBezTo>
                  <a:cubicBezTo>
                    <a:pt x="48" y="65"/>
                    <a:pt x="48" y="65"/>
                    <a:pt x="48" y="65"/>
                  </a:cubicBezTo>
                  <a:cubicBezTo>
                    <a:pt x="48" y="65"/>
                    <a:pt x="48" y="65"/>
                    <a:pt x="48" y="65"/>
                  </a:cubicBezTo>
                  <a:cubicBezTo>
                    <a:pt x="48" y="65"/>
                    <a:pt x="48" y="65"/>
                    <a:pt x="48" y="64"/>
                  </a:cubicBezTo>
                  <a:cubicBezTo>
                    <a:pt x="49" y="64"/>
                    <a:pt x="48" y="64"/>
                    <a:pt x="49" y="64"/>
                  </a:cubicBezTo>
                  <a:cubicBezTo>
                    <a:pt x="49" y="64"/>
                    <a:pt x="50" y="64"/>
                    <a:pt x="50" y="64"/>
                  </a:cubicBezTo>
                  <a:cubicBezTo>
                    <a:pt x="50" y="64"/>
                    <a:pt x="50" y="64"/>
                    <a:pt x="50" y="64"/>
                  </a:cubicBezTo>
                  <a:cubicBezTo>
                    <a:pt x="50" y="64"/>
                    <a:pt x="50" y="64"/>
                    <a:pt x="51" y="64"/>
                  </a:cubicBezTo>
                  <a:cubicBezTo>
                    <a:pt x="51" y="64"/>
                    <a:pt x="52" y="64"/>
                    <a:pt x="52" y="63"/>
                  </a:cubicBezTo>
                  <a:cubicBezTo>
                    <a:pt x="52" y="63"/>
                    <a:pt x="52" y="63"/>
                    <a:pt x="52" y="62"/>
                  </a:cubicBezTo>
                  <a:cubicBezTo>
                    <a:pt x="53" y="62"/>
                    <a:pt x="53" y="62"/>
                    <a:pt x="53" y="61"/>
                  </a:cubicBezTo>
                  <a:cubicBezTo>
                    <a:pt x="53" y="61"/>
                    <a:pt x="53" y="61"/>
                    <a:pt x="53" y="61"/>
                  </a:cubicBezTo>
                  <a:cubicBezTo>
                    <a:pt x="53" y="61"/>
                    <a:pt x="53" y="60"/>
                    <a:pt x="53" y="60"/>
                  </a:cubicBezTo>
                  <a:cubicBezTo>
                    <a:pt x="53" y="60"/>
                    <a:pt x="53" y="60"/>
                    <a:pt x="53" y="60"/>
                  </a:cubicBezTo>
                  <a:cubicBezTo>
                    <a:pt x="53" y="59"/>
                    <a:pt x="53" y="59"/>
                    <a:pt x="54" y="59"/>
                  </a:cubicBezTo>
                  <a:cubicBezTo>
                    <a:pt x="54" y="59"/>
                    <a:pt x="54" y="59"/>
                    <a:pt x="54" y="59"/>
                  </a:cubicBezTo>
                  <a:cubicBezTo>
                    <a:pt x="54" y="59"/>
                    <a:pt x="54" y="59"/>
                    <a:pt x="54" y="59"/>
                  </a:cubicBezTo>
                  <a:cubicBezTo>
                    <a:pt x="55" y="60"/>
                    <a:pt x="55" y="60"/>
                    <a:pt x="55" y="60"/>
                  </a:cubicBezTo>
                  <a:cubicBezTo>
                    <a:pt x="55" y="60"/>
                    <a:pt x="55" y="61"/>
                    <a:pt x="55" y="62"/>
                  </a:cubicBezTo>
                  <a:cubicBezTo>
                    <a:pt x="54" y="62"/>
                    <a:pt x="55" y="62"/>
                    <a:pt x="55" y="62"/>
                  </a:cubicBezTo>
                  <a:cubicBezTo>
                    <a:pt x="55" y="61"/>
                    <a:pt x="55" y="61"/>
                    <a:pt x="55" y="61"/>
                  </a:cubicBezTo>
                  <a:cubicBezTo>
                    <a:pt x="55" y="62"/>
                    <a:pt x="56" y="61"/>
                    <a:pt x="56" y="61"/>
                  </a:cubicBezTo>
                  <a:cubicBezTo>
                    <a:pt x="56" y="61"/>
                    <a:pt x="56" y="61"/>
                    <a:pt x="56" y="61"/>
                  </a:cubicBezTo>
                  <a:cubicBezTo>
                    <a:pt x="56" y="61"/>
                    <a:pt x="57" y="60"/>
                    <a:pt x="57" y="61"/>
                  </a:cubicBezTo>
                  <a:cubicBezTo>
                    <a:pt x="57" y="61"/>
                    <a:pt x="57" y="61"/>
                    <a:pt x="57" y="61"/>
                  </a:cubicBezTo>
                  <a:cubicBezTo>
                    <a:pt x="57" y="62"/>
                    <a:pt x="57" y="62"/>
                    <a:pt x="56" y="62"/>
                  </a:cubicBezTo>
                  <a:cubicBezTo>
                    <a:pt x="55" y="63"/>
                    <a:pt x="54" y="63"/>
                    <a:pt x="54" y="63"/>
                  </a:cubicBezTo>
                  <a:cubicBezTo>
                    <a:pt x="53" y="63"/>
                    <a:pt x="53" y="64"/>
                    <a:pt x="53" y="64"/>
                  </a:cubicBezTo>
                  <a:cubicBezTo>
                    <a:pt x="52" y="65"/>
                    <a:pt x="52" y="65"/>
                    <a:pt x="52" y="65"/>
                  </a:cubicBezTo>
                  <a:cubicBezTo>
                    <a:pt x="52" y="65"/>
                    <a:pt x="52" y="66"/>
                    <a:pt x="52" y="66"/>
                  </a:cubicBezTo>
                  <a:cubicBezTo>
                    <a:pt x="53" y="66"/>
                    <a:pt x="53" y="65"/>
                    <a:pt x="54" y="65"/>
                  </a:cubicBezTo>
                  <a:cubicBezTo>
                    <a:pt x="54" y="65"/>
                    <a:pt x="54" y="64"/>
                    <a:pt x="55" y="64"/>
                  </a:cubicBezTo>
                  <a:cubicBezTo>
                    <a:pt x="55" y="64"/>
                    <a:pt x="55" y="64"/>
                    <a:pt x="55" y="64"/>
                  </a:cubicBezTo>
                  <a:cubicBezTo>
                    <a:pt x="56" y="64"/>
                    <a:pt x="56" y="64"/>
                    <a:pt x="56" y="63"/>
                  </a:cubicBezTo>
                  <a:cubicBezTo>
                    <a:pt x="56" y="63"/>
                    <a:pt x="56" y="63"/>
                    <a:pt x="56" y="63"/>
                  </a:cubicBezTo>
                  <a:cubicBezTo>
                    <a:pt x="56" y="63"/>
                    <a:pt x="57" y="63"/>
                    <a:pt x="57" y="64"/>
                  </a:cubicBezTo>
                  <a:cubicBezTo>
                    <a:pt x="57" y="64"/>
                    <a:pt x="57" y="64"/>
                    <a:pt x="57" y="64"/>
                  </a:cubicBezTo>
                  <a:cubicBezTo>
                    <a:pt x="57" y="65"/>
                    <a:pt x="57" y="65"/>
                    <a:pt x="57" y="66"/>
                  </a:cubicBezTo>
                  <a:cubicBezTo>
                    <a:pt x="57" y="66"/>
                    <a:pt x="57" y="67"/>
                    <a:pt x="56" y="67"/>
                  </a:cubicBezTo>
                  <a:cubicBezTo>
                    <a:pt x="56" y="69"/>
                    <a:pt x="56" y="71"/>
                    <a:pt x="55" y="72"/>
                  </a:cubicBezTo>
                  <a:cubicBezTo>
                    <a:pt x="55" y="72"/>
                    <a:pt x="55" y="72"/>
                    <a:pt x="55" y="72"/>
                  </a:cubicBezTo>
                  <a:cubicBezTo>
                    <a:pt x="55" y="72"/>
                    <a:pt x="54" y="72"/>
                    <a:pt x="54" y="72"/>
                  </a:cubicBezTo>
                  <a:cubicBezTo>
                    <a:pt x="54" y="72"/>
                    <a:pt x="54" y="71"/>
                    <a:pt x="54" y="71"/>
                  </a:cubicBezTo>
                  <a:cubicBezTo>
                    <a:pt x="53" y="71"/>
                    <a:pt x="53" y="71"/>
                    <a:pt x="53" y="71"/>
                  </a:cubicBezTo>
                  <a:cubicBezTo>
                    <a:pt x="53" y="71"/>
                    <a:pt x="53" y="71"/>
                    <a:pt x="53" y="71"/>
                  </a:cubicBezTo>
                  <a:cubicBezTo>
                    <a:pt x="53" y="71"/>
                    <a:pt x="53" y="71"/>
                    <a:pt x="52" y="71"/>
                  </a:cubicBezTo>
                  <a:cubicBezTo>
                    <a:pt x="52" y="71"/>
                    <a:pt x="52" y="71"/>
                    <a:pt x="52" y="72"/>
                  </a:cubicBezTo>
                  <a:cubicBezTo>
                    <a:pt x="52" y="72"/>
                    <a:pt x="52" y="72"/>
                    <a:pt x="52" y="72"/>
                  </a:cubicBezTo>
                  <a:cubicBezTo>
                    <a:pt x="52" y="73"/>
                    <a:pt x="52" y="73"/>
                    <a:pt x="52" y="73"/>
                  </a:cubicBezTo>
                  <a:cubicBezTo>
                    <a:pt x="51" y="73"/>
                    <a:pt x="51" y="73"/>
                    <a:pt x="51" y="73"/>
                  </a:cubicBezTo>
                  <a:cubicBezTo>
                    <a:pt x="51" y="73"/>
                    <a:pt x="51" y="73"/>
                    <a:pt x="51" y="73"/>
                  </a:cubicBezTo>
                  <a:cubicBezTo>
                    <a:pt x="51" y="72"/>
                    <a:pt x="51" y="72"/>
                    <a:pt x="51" y="71"/>
                  </a:cubicBezTo>
                  <a:cubicBezTo>
                    <a:pt x="51" y="71"/>
                    <a:pt x="50" y="71"/>
                    <a:pt x="50" y="71"/>
                  </a:cubicBezTo>
                  <a:cubicBezTo>
                    <a:pt x="50" y="71"/>
                    <a:pt x="50" y="71"/>
                    <a:pt x="50" y="71"/>
                  </a:cubicBezTo>
                  <a:cubicBezTo>
                    <a:pt x="50" y="70"/>
                    <a:pt x="50" y="71"/>
                    <a:pt x="51" y="71"/>
                  </a:cubicBezTo>
                  <a:cubicBezTo>
                    <a:pt x="51" y="70"/>
                    <a:pt x="51" y="70"/>
                    <a:pt x="51" y="70"/>
                  </a:cubicBezTo>
                  <a:cubicBezTo>
                    <a:pt x="51" y="70"/>
                    <a:pt x="51" y="70"/>
                    <a:pt x="50" y="70"/>
                  </a:cubicBezTo>
                  <a:cubicBezTo>
                    <a:pt x="50" y="70"/>
                    <a:pt x="50" y="69"/>
                    <a:pt x="50" y="69"/>
                  </a:cubicBezTo>
                  <a:cubicBezTo>
                    <a:pt x="51" y="69"/>
                    <a:pt x="51" y="69"/>
                    <a:pt x="51" y="69"/>
                  </a:cubicBezTo>
                  <a:cubicBezTo>
                    <a:pt x="52" y="69"/>
                    <a:pt x="53" y="69"/>
                    <a:pt x="53" y="69"/>
                  </a:cubicBezTo>
                  <a:cubicBezTo>
                    <a:pt x="53" y="69"/>
                    <a:pt x="53" y="69"/>
                    <a:pt x="53" y="69"/>
                  </a:cubicBezTo>
                  <a:cubicBezTo>
                    <a:pt x="53" y="69"/>
                    <a:pt x="53" y="69"/>
                    <a:pt x="53" y="70"/>
                  </a:cubicBezTo>
                  <a:cubicBezTo>
                    <a:pt x="53" y="70"/>
                    <a:pt x="53" y="70"/>
                    <a:pt x="53" y="70"/>
                  </a:cubicBezTo>
                  <a:cubicBezTo>
                    <a:pt x="54" y="71"/>
                    <a:pt x="54" y="70"/>
                    <a:pt x="55" y="70"/>
                  </a:cubicBezTo>
                  <a:cubicBezTo>
                    <a:pt x="55" y="70"/>
                    <a:pt x="55" y="70"/>
                    <a:pt x="55" y="69"/>
                  </a:cubicBezTo>
                  <a:close/>
                  <a:moveTo>
                    <a:pt x="84" y="65"/>
                  </a:moveTo>
                  <a:cubicBezTo>
                    <a:pt x="84" y="65"/>
                    <a:pt x="84" y="66"/>
                    <a:pt x="84" y="66"/>
                  </a:cubicBezTo>
                  <a:cubicBezTo>
                    <a:pt x="84" y="66"/>
                    <a:pt x="84" y="66"/>
                    <a:pt x="84" y="66"/>
                  </a:cubicBezTo>
                  <a:cubicBezTo>
                    <a:pt x="85" y="66"/>
                    <a:pt x="85" y="65"/>
                    <a:pt x="85" y="65"/>
                  </a:cubicBezTo>
                  <a:cubicBezTo>
                    <a:pt x="86" y="64"/>
                    <a:pt x="87" y="63"/>
                    <a:pt x="87" y="63"/>
                  </a:cubicBezTo>
                  <a:cubicBezTo>
                    <a:pt x="88" y="63"/>
                    <a:pt x="89" y="62"/>
                    <a:pt x="89" y="63"/>
                  </a:cubicBezTo>
                  <a:cubicBezTo>
                    <a:pt x="90" y="63"/>
                    <a:pt x="89" y="64"/>
                    <a:pt x="88" y="66"/>
                  </a:cubicBezTo>
                  <a:cubicBezTo>
                    <a:pt x="88" y="66"/>
                    <a:pt x="88" y="67"/>
                    <a:pt x="88" y="67"/>
                  </a:cubicBezTo>
                  <a:cubicBezTo>
                    <a:pt x="88" y="68"/>
                    <a:pt x="88" y="68"/>
                    <a:pt x="88" y="69"/>
                  </a:cubicBezTo>
                  <a:cubicBezTo>
                    <a:pt x="88" y="70"/>
                    <a:pt x="88" y="71"/>
                    <a:pt x="87" y="71"/>
                  </a:cubicBezTo>
                  <a:cubicBezTo>
                    <a:pt x="87" y="71"/>
                    <a:pt x="87" y="71"/>
                    <a:pt x="87" y="71"/>
                  </a:cubicBezTo>
                  <a:cubicBezTo>
                    <a:pt x="87" y="70"/>
                    <a:pt x="87" y="70"/>
                    <a:pt x="86" y="70"/>
                  </a:cubicBezTo>
                  <a:cubicBezTo>
                    <a:pt x="86" y="70"/>
                    <a:pt x="86" y="70"/>
                    <a:pt x="85" y="70"/>
                  </a:cubicBezTo>
                  <a:cubicBezTo>
                    <a:pt x="85" y="70"/>
                    <a:pt x="85" y="70"/>
                    <a:pt x="85" y="70"/>
                  </a:cubicBezTo>
                  <a:cubicBezTo>
                    <a:pt x="86" y="70"/>
                    <a:pt x="86" y="69"/>
                    <a:pt x="86" y="68"/>
                  </a:cubicBezTo>
                  <a:cubicBezTo>
                    <a:pt x="86" y="68"/>
                    <a:pt x="85" y="68"/>
                    <a:pt x="85" y="68"/>
                  </a:cubicBezTo>
                  <a:cubicBezTo>
                    <a:pt x="85" y="68"/>
                    <a:pt x="85" y="68"/>
                    <a:pt x="85" y="68"/>
                  </a:cubicBezTo>
                  <a:cubicBezTo>
                    <a:pt x="85" y="68"/>
                    <a:pt x="85" y="68"/>
                    <a:pt x="85" y="68"/>
                  </a:cubicBezTo>
                  <a:cubicBezTo>
                    <a:pt x="85" y="68"/>
                    <a:pt x="86" y="66"/>
                    <a:pt x="86" y="66"/>
                  </a:cubicBezTo>
                  <a:cubicBezTo>
                    <a:pt x="85" y="66"/>
                    <a:pt x="85" y="66"/>
                    <a:pt x="86" y="66"/>
                  </a:cubicBezTo>
                  <a:cubicBezTo>
                    <a:pt x="86" y="66"/>
                    <a:pt x="86" y="65"/>
                    <a:pt x="86" y="65"/>
                  </a:cubicBezTo>
                  <a:cubicBezTo>
                    <a:pt x="86" y="65"/>
                    <a:pt x="86" y="65"/>
                    <a:pt x="86" y="65"/>
                  </a:cubicBezTo>
                  <a:cubicBezTo>
                    <a:pt x="85" y="66"/>
                    <a:pt x="85" y="67"/>
                    <a:pt x="84" y="68"/>
                  </a:cubicBezTo>
                  <a:cubicBezTo>
                    <a:pt x="84" y="68"/>
                    <a:pt x="85" y="69"/>
                    <a:pt x="84" y="69"/>
                  </a:cubicBezTo>
                  <a:cubicBezTo>
                    <a:pt x="84" y="70"/>
                    <a:pt x="84" y="70"/>
                    <a:pt x="84" y="70"/>
                  </a:cubicBezTo>
                  <a:cubicBezTo>
                    <a:pt x="84" y="69"/>
                    <a:pt x="83" y="69"/>
                    <a:pt x="83" y="69"/>
                  </a:cubicBezTo>
                  <a:cubicBezTo>
                    <a:pt x="83" y="68"/>
                    <a:pt x="83" y="67"/>
                    <a:pt x="84" y="66"/>
                  </a:cubicBezTo>
                  <a:cubicBezTo>
                    <a:pt x="84" y="66"/>
                    <a:pt x="84" y="65"/>
                    <a:pt x="84" y="65"/>
                  </a:cubicBezTo>
                  <a:close/>
                  <a:moveTo>
                    <a:pt x="88" y="63"/>
                  </a:moveTo>
                  <a:cubicBezTo>
                    <a:pt x="88" y="63"/>
                    <a:pt x="88" y="63"/>
                    <a:pt x="88" y="63"/>
                  </a:cubicBezTo>
                  <a:cubicBezTo>
                    <a:pt x="88" y="63"/>
                    <a:pt x="88" y="64"/>
                    <a:pt x="88" y="64"/>
                  </a:cubicBezTo>
                  <a:cubicBezTo>
                    <a:pt x="88" y="65"/>
                    <a:pt x="88" y="66"/>
                    <a:pt x="87" y="67"/>
                  </a:cubicBezTo>
                  <a:cubicBezTo>
                    <a:pt x="87" y="66"/>
                    <a:pt x="87" y="66"/>
                    <a:pt x="87" y="66"/>
                  </a:cubicBezTo>
                  <a:cubicBezTo>
                    <a:pt x="87" y="66"/>
                    <a:pt x="87" y="65"/>
                    <a:pt x="86" y="65"/>
                  </a:cubicBezTo>
                  <a:cubicBezTo>
                    <a:pt x="86" y="64"/>
                    <a:pt x="86" y="64"/>
                    <a:pt x="86" y="64"/>
                  </a:cubicBezTo>
                  <a:cubicBezTo>
                    <a:pt x="87" y="64"/>
                    <a:pt x="87" y="64"/>
                    <a:pt x="87" y="63"/>
                  </a:cubicBezTo>
                  <a:cubicBezTo>
                    <a:pt x="88" y="63"/>
                    <a:pt x="88" y="63"/>
                    <a:pt x="88" y="63"/>
                  </a:cubicBezTo>
                  <a:close/>
                  <a:moveTo>
                    <a:pt x="87" y="67"/>
                  </a:moveTo>
                  <a:cubicBezTo>
                    <a:pt x="87" y="67"/>
                    <a:pt x="87" y="69"/>
                    <a:pt x="87" y="69"/>
                  </a:cubicBezTo>
                  <a:cubicBezTo>
                    <a:pt x="87" y="69"/>
                    <a:pt x="87" y="70"/>
                    <a:pt x="87" y="70"/>
                  </a:cubicBezTo>
                  <a:cubicBezTo>
                    <a:pt x="87" y="70"/>
                    <a:pt x="87" y="70"/>
                    <a:pt x="86" y="70"/>
                  </a:cubicBezTo>
                  <a:cubicBezTo>
                    <a:pt x="86" y="69"/>
                    <a:pt x="87" y="68"/>
                    <a:pt x="87" y="68"/>
                  </a:cubicBezTo>
                  <a:cubicBezTo>
                    <a:pt x="87" y="68"/>
                    <a:pt x="87" y="67"/>
                    <a:pt x="87" y="67"/>
                  </a:cubicBezTo>
                  <a:close/>
                  <a:moveTo>
                    <a:pt x="80" y="70"/>
                  </a:moveTo>
                  <a:cubicBezTo>
                    <a:pt x="80" y="70"/>
                    <a:pt x="81" y="70"/>
                    <a:pt x="82" y="71"/>
                  </a:cubicBezTo>
                  <a:cubicBezTo>
                    <a:pt x="82" y="71"/>
                    <a:pt x="83" y="71"/>
                    <a:pt x="83" y="71"/>
                  </a:cubicBezTo>
                  <a:cubicBezTo>
                    <a:pt x="85" y="72"/>
                    <a:pt x="86" y="72"/>
                    <a:pt x="88" y="72"/>
                  </a:cubicBezTo>
                  <a:cubicBezTo>
                    <a:pt x="88" y="73"/>
                    <a:pt x="90" y="72"/>
                    <a:pt x="91" y="72"/>
                  </a:cubicBezTo>
                  <a:cubicBezTo>
                    <a:pt x="91" y="72"/>
                    <a:pt x="91" y="72"/>
                    <a:pt x="91" y="72"/>
                  </a:cubicBezTo>
                  <a:cubicBezTo>
                    <a:pt x="91" y="72"/>
                    <a:pt x="91" y="72"/>
                    <a:pt x="91" y="73"/>
                  </a:cubicBezTo>
                  <a:cubicBezTo>
                    <a:pt x="90" y="73"/>
                    <a:pt x="90" y="73"/>
                    <a:pt x="90" y="73"/>
                  </a:cubicBezTo>
                  <a:cubicBezTo>
                    <a:pt x="89" y="73"/>
                    <a:pt x="89" y="73"/>
                    <a:pt x="89" y="73"/>
                  </a:cubicBezTo>
                  <a:cubicBezTo>
                    <a:pt x="89" y="73"/>
                    <a:pt x="88" y="74"/>
                    <a:pt x="88" y="74"/>
                  </a:cubicBezTo>
                  <a:cubicBezTo>
                    <a:pt x="86" y="74"/>
                    <a:pt x="86" y="74"/>
                    <a:pt x="85" y="73"/>
                  </a:cubicBezTo>
                  <a:cubicBezTo>
                    <a:pt x="84" y="72"/>
                    <a:pt x="83" y="72"/>
                    <a:pt x="82" y="71"/>
                  </a:cubicBezTo>
                  <a:cubicBezTo>
                    <a:pt x="81" y="71"/>
                    <a:pt x="80" y="71"/>
                    <a:pt x="80" y="70"/>
                  </a:cubicBezTo>
                  <a:close/>
                  <a:moveTo>
                    <a:pt x="82" y="69"/>
                  </a:moveTo>
                  <a:cubicBezTo>
                    <a:pt x="82" y="69"/>
                    <a:pt x="82" y="69"/>
                    <a:pt x="82" y="69"/>
                  </a:cubicBezTo>
                  <a:cubicBezTo>
                    <a:pt x="82" y="69"/>
                    <a:pt x="83" y="70"/>
                    <a:pt x="83" y="70"/>
                  </a:cubicBezTo>
                  <a:cubicBezTo>
                    <a:pt x="83" y="70"/>
                    <a:pt x="83" y="70"/>
                    <a:pt x="83" y="71"/>
                  </a:cubicBezTo>
                  <a:cubicBezTo>
                    <a:pt x="82" y="71"/>
                    <a:pt x="82" y="71"/>
                    <a:pt x="82" y="71"/>
                  </a:cubicBezTo>
                  <a:cubicBezTo>
                    <a:pt x="82" y="70"/>
                    <a:pt x="82" y="70"/>
                    <a:pt x="82" y="70"/>
                  </a:cubicBezTo>
                  <a:cubicBezTo>
                    <a:pt x="82" y="70"/>
                    <a:pt x="82" y="69"/>
                    <a:pt x="82" y="69"/>
                  </a:cubicBezTo>
                  <a:close/>
                  <a:moveTo>
                    <a:pt x="81" y="66"/>
                  </a:moveTo>
                  <a:cubicBezTo>
                    <a:pt x="82" y="66"/>
                    <a:pt x="83" y="67"/>
                    <a:pt x="83" y="68"/>
                  </a:cubicBezTo>
                  <a:cubicBezTo>
                    <a:pt x="82" y="68"/>
                    <a:pt x="82" y="68"/>
                    <a:pt x="82" y="68"/>
                  </a:cubicBezTo>
                  <a:cubicBezTo>
                    <a:pt x="82" y="68"/>
                    <a:pt x="82" y="68"/>
                    <a:pt x="81" y="68"/>
                  </a:cubicBezTo>
                  <a:cubicBezTo>
                    <a:pt x="81" y="68"/>
                    <a:pt x="81" y="67"/>
                    <a:pt x="81" y="67"/>
                  </a:cubicBezTo>
                  <a:cubicBezTo>
                    <a:pt x="81" y="67"/>
                    <a:pt x="81" y="66"/>
                    <a:pt x="81" y="66"/>
                  </a:cubicBezTo>
                  <a:close/>
                  <a:moveTo>
                    <a:pt x="86" y="63"/>
                  </a:moveTo>
                  <a:cubicBezTo>
                    <a:pt x="86" y="63"/>
                    <a:pt x="86" y="63"/>
                    <a:pt x="86" y="63"/>
                  </a:cubicBezTo>
                  <a:cubicBezTo>
                    <a:pt x="87" y="62"/>
                    <a:pt x="87" y="62"/>
                    <a:pt x="87" y="61"/>
                  </a:cubicBezTo>
                  <a:cubicBezTo>
                    <a:pt x="87" y="61"/>
                    <a:pt x="87" y="61"/>
                    <a:pt x="87" y="61"/>
                  </a:cubicBezTo>
                  <a:cubicBezTo>
                    <a:pt x="87" y="61"/>
                    <a:pt x="87" y="61"/>
                    <a:pt x="87" y="60"/>
                  </a:cubicBezTo>
                  <a:cubicBezTo>
                    <a:pt x="88" y="60"/>
                    <a:pt x="88" y="60"/>
                    <a:pt x="88" y="59"/>
                  </a:cubicBezTo>
                  <a:cubicBezTo>
                    <a:pt x="88" y="59"/>
                    <a:pt x="88" y="59"/>
                    <a:pt x="88" y="59"/>
                  </a:cubicBezTo>
                  <a:cubicBezTo>
                    <a:pt x="88" y="59"/>
                    <a:pt x="88" y="59"/>
                    <a:pt x="87" y="60"/>
                  </a:cubicBezTo>
                  <a:cubicBezTo>
                    <a:pt x="87" y="60"/>
                    <a:pt x="86" y="61"/>
                    <a:pt x="86" y="61"/>
                  </a:cubicBezTo>
                  <a:cubicBezTo>
                    <a:pt x="85" y="61"/>
                    <a:pt x="85" y="62"/>
                    <a:pt x="85" y="62"/>
                  </a:cubicBezTo>
                  <a:cubicBezTo>
                    <a:pt x="84" y="62"/>
                    <a:pt x="82" y="62"/>
                    <a:pt x="82" y="62"/>
                  </a:cubicBezTo>
                  <a:cubicBezTo>
                    <a:pt x="83" y="62"/>
                    <a:pt x="84" y="61"/>
                    <a:pt x="85" y="60"/>
                  </a:cubicBezTo>
                  <a:cubicBezTo>
                    <a:pt x="85" y="60"/>
                    <a:pt x="86" y="59"/>
                    <a:pt x="87" y="58"/>
                  </a:cubicBezTo>
                  <a:cubicBezTo>
                    <a:pt x="87" y="58"/>
                    <a:pt x="88" y="58"/>
                    <a:pt x="88" y="58"/>
                  </a:cubicBezTo>
                  <a:cubicBezTo>
                    <a:pt x="88" y="58"/>
                    <a:pt x="88" y="58"/>
                    <a:pt x="89" y="58"/>
                  </a:cubicBezTo>
                  <a:cubicBezTo>
                    <a:pt x="89" y="58"/>
                    <a:pt x="89" y="57"/>
                    <a:pt x="89" y="57"/>
                  </a:cubicBezTo>
                  <a:cubicBezTo>
                    <a:pt x="89" y="57"/>
                    <a:pt x="89" y="57"/>
                    <a:pt x="90" y="57"/>
                  </a:cubicBezTo>
                  <a:cubicBezTo>
                    <a:pt x="90" y="57"/>
                    <a:pt x="90" y="57"/>
                    <a:pt x="90" y="57"/>
                  </a:cubicBezTo>
                  <a:cubicBezTo>
                    <a:pt x="90" y="58"/>
                    <a:pt x="90" y="58"/>
                    <a:pt x="90" y="58"/>
                  </a:cubicBezTo>
                  <a:cubicBezTo>
                    <a:pt x="90" y="58"/>
                    <a:pt x="90" y="59"/>
                    <a:pt x="90" y="59"/>
                  </a:cubicBezTo>
                  <a:cubicBezTo>
                    <a:pt x="89" y="59"/>
                    <a:pt x="89" y="59"/>
                    <a:pt x="89" y="59"/>
                  </a:cubicBezTo>
                  <a:cubicBezTo>
                    <a:pt x="89" y="60"/>
                    <a:pt x="89" y="60"/>
                    <a:pt x="88" y="61"/>
                  </a:cubicBezTo>
                  <a:cubicBezTo>
                    <a:pt x="88" y="61"/>
                    <a:pt x="88" y="61"/>
                    <a:pt x="88" y="61"/>
                  </a:cubicBezTo>
                  <a:cubicBezTo>
                    <a:pt x="88" y="61"/>
                    <a:pt x="89" y="61"/>
                    <a:pt x="89" y="61"/>
                  </a:cubicBezTo>
                  <a:cubicBezTo>
                    <a:pt x="89" y="61"/>
                    <a:pt x="89" y="61"/>
                    <a:pt x="89" y="62"/>
                  </a:cubicBezTo>
                  <a:cubicBezTo>
                    <a:pt x="88" y="62"/>
                    <a:pt x="87" y="63"/>
                    <a:pt x="86" y="63"/>
                  </a:cubicBezTo>
                  <a:close/>
                  <a:moveTo>
                    <a:pt x="70" y="65"/>
                  </a:moveTo>
                  <a:cubicBezTo>
                    <a:pt x="70" y="65"/>
                    <a:pt x="70" y="65"/>
                    <a:pt x="70" y="65"/>
                  </a:cubicBezTo>
                  <a:cubicBezTo>
                    <a:pt x="70" y="66"/>
                    <a:pt x="70" y="66"/>
                    <a:pt x="71" y="66"/>
                  </a:cubicBezTo>
                  <a:cubicBezTo>
                    <a:pt x="71" y="66"/>
                    <a:pt x="71" y="66"/>
                    <a:pt x="71" y="67"/>
                  </a:cubicBezTo>
                  <a:cubicBezTo>
                    <a:pt x="71" y="67"/>
                    <a:pt x="71" y="67"/>
                    <a:pt x="71" y="68"/>
                  </a:cubicBezTo>
                  <a:cubicBezTo>
                    <a:pt x="71" y="68"/>
                    <a:pt x="70" y="68"/>
                    <a:pt x="70" y="68"/>
                  </a:cubicBezTo>
                  <a:cubicBezTo>
                    <a:pt x="71" y="69"/>
                    <a:pt x="71" y="69"/>
                    <a:pt x="71" y="69"/>
                  </a:cubicBezTo>
                  <a:cubicBezTo>
                    <a:pt x="71" y="70"/>
                    <a:pt x="72" y="71"/>
                    <a:pt x="73" y="71"/>
                  </a:cubicBezTo>
                  <a:cubicBezTo>
                    <a:pt x="73" y="71"/>
                    <a:pt x="73" y="72"/>
                    <a:pt x="73" y="72"/>
                  </a:cubicBezTo>
                  <a:cubicBezTo>
                    <a:pt x="74" y="72"/>
                    <a:pt x="75" y="72"/>
                    <a:pt x="75" y="73"/>
                  </a:cubicBezTo>
                  <a:cubicBezTo>
                    <a:pt x="75" y="73"/>
                    <a:pt x="75" y="73"/>
                    <a:pt x="75" y="73"/>
                  </a:cubicBezTo>
                  <a:cubicBezTo>
                    <a:pt x="75" y="73"/>
                    <a:pt x="74" y="73"/>
                    <a:pt x="74" y="73"/>
                  </a:cubicBezTo>
                  <a:cubicBezTo>
                    <a:pt x="74" y="73"/>
                    <a:pt x="73" y="73"/>
                    <a:pt x="73" y="73"/>
                  </a:cubicBezTo>
                  <a:cubicBezTo>
                    <a:pt x="73" y="74"/>
                    <a:pt x="72" y="73"/>
                    <a:pt x="72" y="73"/>
                  </a:cubicBezTo>
                  <a:cubicBezTo>
                    <a:pt x="71" y="72"/>
                    <a:pt x="71" y="72"/>
                    <a:pt x="70" y="71"/>
                  </a:cubicBezTo>
                  <a:cubicBezTo>
                    <a:pt x="70" y="71"/>
                    <a:pt x="70" y="70"/>
                    <a:pt x="69" y="69"/>
                  </a:cubicBezTo>
                  <a:cubicBezTo>
                    <a:pt x="69" y="69"/>
                    <a:pt x="69" y="69"/>
                    <a:pt x="69" y="69"/>
                  </a:cubicBezTo>
                  <a:cubicBezTo>
                    <a:pt x="68" y="71"/>
                    <a:pt x="67" y="71"/>
                    <a:pt x="66" y="72"/>
                  </a:cubicBezTo>
                  <a:cubicBezTo>
                    <a:pt x="65" y="73"/>
                    <a:pt x="64" y="73"/>
                    <a:pt x="63" y="73"/>
                  </a:cubicBezTo>
                  <a:cubicBezTo>
                    <a:pt x="63" y="73"/>
                    <a:pt x="63" y="73"/>
                    <a:pt x="63" y="73"/>
                  </a:cubicBezTo>
                  <a:cubicBezTo>
                    <a:pt x="63" y="73"/>
                    <a:pt x="63" y="73"/>
                    <a:pt x="63" y="73"/>
                  </a:cubicBezTo>
                  <a:cubicBezTo>
                    <a:pt x="63" y="73"/>
                    <a:pt x="64" y="73"/>
                    <a:pt x="64" y="73"/>
                  </a:cubicBezTo>
                  <a:cubicBezTo>
                    <a:pt x="64" y="73"/>
                    <a:pt x="65" y="72"/>
                    <a:pt x="65" y="72"/>
                  </a:cubicBezTo>
                  <a:cubicBezTo>
                    <a:pt x="66" y="72"/>
                    <a:pt x="66" y="71"/>
                    <a:pt x="66" y="71"/>
                  </a:cubicBezTo>
                  <a:cubicBezTo>
                    <a:pt x="67" y="70"/>
                    <a:pt x="67" y="70"/>
                    <a:pt x="67" y="70"/>
                  </a:cubicBezTo>
                  <a:cubicBezTo>
                    <a:pt x="68" y="69"/>
                    <a:pt x="68" y="68"/>
                    <a:pt x="68" y="68"/>
                  </a:cubicBezTo>
                  <a:cubicBezTo>
                    <a:pt x="68" y="67"/>
                    <a:pt x="67" y="66"/>
                    <a:pt x="67" y="66"/>
                  </a:cubicBezTo>
                  <a:cubicBezTo>
                    <a:pt x="68" y="66"/>
                    <a:pt x="69" y="67"/>
                    <a:pt x="69" y="67"/>
                  </a:cubicBezTo>
                  <a:cubicBezTo>
                    <a:pt x="69" y="67"/>
                    <a:pt x="69" y="67"/>
                    <a:pt x="69" y="67"/>
                  </a:cubicBezTo>
                  <a:cubicBezTo>
                    <a:pt x="69" y="67"/>
                    <a:pt x="69" y="67"/>
                    <a:pt x="69" y="67"/>
                  </a:cubicBezTo>
                  <a:cubicBezTo>
                    <a:pt x="69" y="67"/>
                    <a:pt x="70" y="66"/>
                    <a:pt x="70" y="65"/>
                  </a:cubicBezTo>
                  <a:close/>
                  <a:moveTo>
                    <a:pt x="71" y="64"/>
                  </a:moveTo>
                  <a:cubicBezTo>
                    <a:pt x="71" y="64"/>
                    <a:pt x="71" y="63"/>
                    <a:pt x="71" y="63"/>
                  </a:cubicBezTo>
                  <a:cubicBezTo>
                    <a:pt x="71" y="63"/>
                    <a:pt x="71" y="63"/>
                    <a:pt x="71" y="63"/>
                  </a:cubicBezTo>
                  <a:cubicBezTo>
                    <a:pt x="71" y="63"/>
                    <a:pt x="71" y="63"/>
                    <a:pt x="71" y="63"/>
                  </a:cubicBezTo>
                  <a:cubicBezTo>
                    <a:pt x="70" y="63"/>
                    <a:pt x="70" y="64"/>
                    <a:pt x="69" y="64"/>
                  </a:cubicBezTo>
                  <a:cubicBezTo>
                    <a:pt x="69" y="65"/>
                    <a:pt x="68" y="65"/>
                    <a:pt x="67" y="65"/>
                  </a:cubicBezTo>
                  <a:cubicBezTo>
                    <a:pt x="67" y="65"/>
                    <a:pt x="66" y="66"/>
                    <a:pt x="66" y="65"/>
                  </a:cubicBezTo>
                  <a:cubicBezTo>
                    <a:pt x="66" y="65"/>
                    <a:pt x="66" y="65"/>
                    <a:pt x="66" y="65"/>
                  </a:cubicBezTo>
                  <a:cubicBezTo>
                    <a:pt x="66" y="64"/>
                    <a:pt x="67" y="64"/>
                    <a:pt x="67" y="64"/>
                  </a:cubicBezTo>
                  <a:cubicBezTo>
                    <a:pt x="67" y="64"/>
                    <a:pt x="68" y="63"/>
                    <a:pt x="68" y="63"/>
                  </a:cubicBezTo>
                  <a:cubicBezTo>
                    <a:pt x="68" y="63"/>
                    <a:pt x="68" y="63"/>
                    <a:pt x="68" y="63"/>
                  </a:cubicBezTo>
                  <a:cubicBezTo>
                    <a:pt x="68" y="63"/>
                    <a:pt x="68" y="63"/>
                    <a:pt x="68" y="63"/>
                  </a:cubicBezTo>
                  <a:cubicBezTo>
                    <a:pt x="69" y="63"/>
                    <a:pt x="69" y="63"/>
                    <a:pt x="69" y="63"/>
                  </a:cubicBezTo>
                  <a:cubicBezTo>
                    <a:pt x="70" y="63"/>
                    <a:pt x="71" y="62"/>
                    <a:pt x="72" y="62"/>
                  </a:cubicBezTo>
                  <a:cubicBezTo>
                    <a:pt x="72" y="62"/>
                    <a:pt x="72" y="63"/>
                    <a:pt x="72" y="63"/>
                  </a:cubicBezTo>
                  <a:cubicBezTo>
                    <a:pt x="72" y="63"/>
                    <a:pt x="72" y="63"/>
                    <a:pt x="73" y="63"/>
                  </a:cubicBezTo>
                  <a:cubicBezTo>
                    <a:pt x="73" y="63"/>
                    <a:pt x="72" y="64"/>
                    <a:pt x="72" y="64"/>
                  </a:cubicBezTo>
                  <a:cubicBezTo>
                    <a:pt x="72" y="64"/>
                    <a:pt x="71" y="64"/>
                    <a:pt x="71" y="64"/>
                  </a:cubicBezTo>
                  <a:close/>
                  <a:moveTo>
                    <a:pt x="69" y="58"/>
                  </a:moveTo>
                  <a:cubicBezTo>
                    <a:pt x="69" y="58"/>
                    <a:pt x="71" y="58"/>
                    <a:pt x="71" y="59"/>
                  </a:cubicBezTo>
                  <a:cubicBezTo>
                    <a:pt x="71" y="59"/>
                    <a:pt x="71" y="59"/>
                    <a:pt x="71" y="60"/>
                  </a:cubicBezTo>
                  <a:cubicBezTo>
                    <a:pt x="71" y="60"/>
                    <a:pt x="72" y="60"/>
                    <a:pt x="73" y="59"/>
                  </a:cubicBezTo>
                  <a:cubicBezTo>
                    <a:pt x="73" y="59"/>
                    <a:pt x="73" y="59"/>
                    <a:pt x="73" y="59"/>
                  </a:cubicBezTo>
                  <a:cubicBezTo>
                    <a:pt x="73" y="59"/>
                    <a:pt x="74" y="59"/>
                    <a:pt x="74" y="59"/>
                  </a:cubicBezTo>
                  <a:cubicBezTo>
                    <a:pt x="74" y="59"/>
                    <a:pt x="74" y="59"/>
                    <a:pt x="74" y="60"/>
                  </a:cubicBezTo>
                  <a:cubicBezTo>
                    <a:pt x="74" y="60"/>
                    <a:pt x="74" y="60"/>
                    <a:pt x="74" y="60"/>
                  </a:cubicBezTo>
                  <a:cubicBezTo>
                    <a:pt x="73" y="60"/>
                    <a:pt x="72" y="61"/>
                    <a:pt x="70" y="61"/>
                  </a:cubicBezTo>
                  <a:cubicBezTo>
                    <a:pt x="70" y="61"/>
                    <a:pt x="70" y="61"/>
                    <a:pt x="70" y="61"/>
                  </a:cubicBezTo>
                  <a:cubicBezTo>
                    <a:pt x="71" y="61"/>
                    <a:pt x="71" y="61"/>
                    <a:pt x="71" y="61"/>
                  </a:cubicBezTo>
                  <a:cubicBezTo>
                    <a:pt x="71" y="61"/>
                    <a:pt x="71" y="61"/>
                    <a:pt x="71" y="61"/>
                  </a:cubicBezTo>
                  <a:cubicBezTo>
                    <a:pt x="71" y="61"/>
                    <a:pt x="71" y="61"/>
                    <a:pt x="71" y="61"/>
                  </a:cubicBezTo>
                  <a:cubicBezTo>
                    <a:pt x="71" y="61"/>
                    <a:pt x="70" y="61"/>
                    <a:pt x="70" y="61"/>
                  </a:cubicBezTo>
                  <a:cubicBezTo>
                    <a:pt x="69" y="61"/>
                    <a:pt x="68" y="62"/>
                    <a:pt x="67" y="62"/>
                  </a:cubicBezTo>
                  <a:cubicBezTo>
                    <a:pt x="67" y="61"/>
                    <a:pt x="67" y="61"/>
                    <a:pt x="67" y="61"/>
                  </a:cubicBezTo>
                  <a:cubicBezTo>
                    <a:pt x="68" y="61"/>
                    <a:pt x="69" y="60"/>
                    <a:pt x="69" y="59"/>
                  </a:cubicBezTo>
                  <a:cubicBezTo>
                    <a:pt x="69" y="59"/>
                    <a:pt x="69" y="58"/>
                    <a:pt x="69" y="58"/>
                  </a:cubicBezTo>
                  <a:close/>
                  <a:moveTo>
                    <a:pt x="104" y="59"/>
                  </a:moveTo>
                  <a:cubicBezTo>
                    <a:pt x="105" y="59"/>
                    <a:pt x="105" y="59"/>
                    <a:pt x="105" y="60"/>
                  </a:cubicBezTo>
                  <a:cubicBezTo>
                    <a:pt x="105" y="60"/>
                    <a:pt x="105" y="60"/>
                    <a:pt x="105" y="60"/>
                  </a:cubicBezTo>
                  <a:cubicBezTo>
                    <a:pt x="105" y="61"/>
                    <a:pt x="105" y="61"/>
                    <a:pt x="105" y="61"/>
                  </a:cubicBezTo>
                  <a:cubicBezTo>
                    <a:pt x="105" y="61"/>
                    <a:pt x="104" y="62"/>
                    <a:pt x="104" y="62"/>
                  </a:cubicBezTo>
                  <a:cubicBezTo>
                    <a:pt x="104" y="63"/>
                    <a:pt x="104" y="63"/>
                    <a:pt x="104" y="63"/>
                  </a:cubicBezTo>
                  <a:cubicBezTo>
                    <a:pt x="104" y="63"/>
                    <a:pt x="104" y="63"/>
                    <a:pt x="105" y="63"/>
                  </a:cubicBezTo>
                  <a:cubicBezTo>
                    <a:pt x="105" y="63"/>
                    <a:pt x="105" y="63"/>
                    <a:pt x="105" y="63"/>
                  </a:cubicBezTo>
                  <a:cubicBezTo>
                    <a:pt x="105" y="63"/>
                    <a:pt x="106" y="63"/>
                    <a:pt x="106" y="63"/>
                  </a:cubicBezTo>
                  <a:cubicBezTo>
                    <a:pt x="106" y="63"/>
                    <a:pt x="106" y="63"/>
                    <a:pt x="106" y="63"/>
                  </a:cubicBezTo>
                  <a:cubicBezTo>
                    <a:pt x="106" y="64"/>
                    <a:pt x="106" y="64"/>
                    <a:pt x="106" y="64"/>
                  </a:cubicBezTo>
                  <a:cubicBezTo>
                    <a:pt x="106" y="64"/>
                    <a:pt x="105" y="64"/>
                    <a:pt x="105" y="65"/>
                  </a:cubicBezTo>
                  <a:cubicBezTo>
                    <a:pt x="104" y="65"/>
                    <a:pt x="104" y="65"/>
                    <a:pt x="103" y="65"/>
                  </a:cubicBezTo>
                  <a:cubicBezTo>
                    <a:pt x="103" y="65"/>
                    <a:pt x="102" y="67"/>
                    <a:pt x="102" y="68"/>
                  </a:cubicBezTo>
                  <a:cubicBezTo>
                    <a:pt x="103" y="68"/>
                    <a:pt x="103" y="69"/>
                    <a:pt x="105" y="70"/>
                  </a:cubicBezTo>
                  <a:cubicBezTo>
                    <a:pt x="105" y="70"/>
                    <a:pt x="106" y="70"/>
                    <a:pt x="107" y="70"/>
                  </a:cubicBezTo>
                  <a:cubicBezTo>
                    <a:pt x="107" y="70"/>
                    <a:pt x="107" y="70"/>
                    <a:pt x="107" y="70"/>
                  </a:cubicBezTo>
                  <a:cubicBezTo>
                    <a:pt x="107" y="70"/>
                    <a:pt x="107" y="70"/>
                    <a:pt x="107" y="70"/>
                  </a:cubicBezTo>
                  <a:cubicBezTo>
                    <a:pt x="107" y="71"/>
                    <a:pt x="106" y="71"/>
                    <a:pt x="106" y="71"/>
                  </a:cubicBezTo>
                  <a:cubicBezTo>
                    <a:pt x="106" y="71"/>
                    <a:pt x="106" y="71"/>
                    <a:pt x="106" y="72"/>
                  </a:cubicBezTo>
                  <a:cubicBezTo>
                    <a:pt x="105" y="72"/>
                    <a:pt x="105" y="72"/>
                    <a:pt x="104" y="72"/>
                  </a:cubicBezTo>
                  <a:cubicBezTo>
                    <a:pt x="104" y="71"/>
                    <a:pt x="103" y="71"/>
                    <a:pt x="103" y="71"/>
                  </a:cubicBezTo>
                  <a:cubicBezTo>
                    <a:pt x="103" y="71"/>
                    <a:pt x="103" y="70"/>
                    <a:pt x="102" y="69"/>
                  </a:cubicBezTo>
                  <a:cubicBezTo>
                    <a:pt x="102" y="69"/>
                    <a:pt x="102" y="69"/>
                    <a:pt x="102" y="69"/>
                  </a:cubicBezTo>
                  <a:cubicBezTo>
                    <a:pt x="102" y="68"/>
                    <a:pt x="101" y="68"/>
                    <a:pt x="101" y="68"/>
                  </a:cubicBezTo>
                  <a:cubicBezTo>
                    <a:pt x="101" y="69"/>
                    <a:pt x="100" y="69"/>
                    <a:pt x="100" y="70"/>
                  </a:cubicBezTo>
                  <a:cubicBezTo>
                    <a:pt x="99" y="71"/>
                    <a:pt x="98" y="71"/>
                    <a:pt x="96" y="72"/>
                  </a:cubicBezTo>
                  <a:cubicBezTo>
                    <a:pt x="96" y="73"/>
                    <a:pt x="95" y="73"/>
                    <a:pt x="93" y="73"/>
                  </a:cubicBezTo>
                  <a:cubicBezTo>
                    <a:pt x="93" y="73"/>
                    <a:pt x="93" y="73"/>
                    <a:pt x="93" y="73"/>
                  </a:cubicBezTo>
                  <a:cubicBezTo>
                    <a:pt x="94" y="73"/>
                    <a:pt x="95" y="72"/>
                    <a:pt x="95" y="72"/>
                  </a:cubicBezTo>
                  <a:cubicBezTo>
                    <a:pt x="97" y="71"/>
                    <a:pt x="98" y="69"/>
                    <a:pt x="99" y="68"/>
                  </a:cubicBezTo>
                  <a:cubicBezTo>
                    <a:pt x="100" y="67"/>
                    <a:pt x="100" y="66"/>
                    <a:pt x="100" y="65"/>
                  </a:cubicBezTo>
                  <a:cubicBezTo>
                    <a:pt x="100" y="65"/>
                    <a:pt x="99" y="64"/>
                    <a:pt x="99" y="64"/>
                  </a:cubicBezTo>
                  <a:cubicBezTo>
                    <a:pt x="99" y="64"/>
                    <a:pt x="99" y="64"/>
                    <a:pt x="99" y="64"/>
                  </a:cubicBezTo>
                  <a:cubicBezTo>
                    <a:pt x="100" y="64"/>
                    <a:pt x="101" y="64"/>
                    <a:pt x="102" y="64"/>
                  </a:cubicBezTo>
                  <a:cubicBezTo>
                    <a:pt x="102" y="63"/>
                    <a:pt x="102" y="63"/>
                    <a:pt x="103" y="62"/>
                  </a:cubicBezTo>
                  <a:cubicBezTo>
                    <a:pt x="103" y="62"/>
                    <a:pt x="103" y="61"/>
                    <a:pt x="103" y="61"/>
                  </a:cubicBezTo>
                  <a:cubicBezTo>
                    <a:pt x="103" y="60"/>
                    <a:pt x="104" y="60"/>
                    <a:pt x="104" y="59"/>
                  </a:cubicBezTo>
                  <a:close/>
                  <a:moveTo>
                    <a:pt x="102" y="94"/>
                  </a:moveTo>
                  <a:cubicBezTo>
                    <a:pt x="102" y="89"/>
                    <a:pt x="102" y="89"/>
                    <a:pt x="102" y="89"/>
                  </a:cubicBezTo>
                  <a:cubicBezTo>
                    <a:pt x="127" y="89"/>
                    <a:pt x="127" y="89"/>
                    <a:pt x="127" y="89"/>
                  </a:cubicBezTo>
                  <a:cubicBezTo>
                    <a:pt x="127" y="94"/>
                    <a:pt x="127" y="94"/>
                    <a:pt x="127" y="94"/>
                  </a:cubicBezTo>
                  <a:cubicBezTo>
                    <a:pt x="102" y="94"/>
                    <a:pt x="102" y="94"/>
                    <a:pt x="102" y="94"/>
                  </a:cubicBezTo>
                  <a:close/>
                  <a:moveTo>
                    <a:pt x="112" y="102"/>
                  </a:moveTo>
                  <a:cubicBezTo>
                    <a:pt x="112" y="98"/>
                    <a:pt x="112" y="98"/>
                    <a:pt x="112" y="98"/>
                  </a:cubicBezTo>
                  <a:cubicBezTo>
                    <a:pt x="118" y="98"/>
                    <a:pt x="118" y="98"/>
                    <a:pt x="118" y="98"/>
                  </a:cubicBezTo>
                  <a:cubicBezTo>
                    <a:pt x="118" y="102"/>
                    <a:pt x="118" y="102"/>
                    <a:pt x="118" y="102"/>
                  </a:cubicBezTo>
                  <a:cubicBezTo>
                    <a:pt x="112" y="102"/>
                    <a:pt x="112" y="102"/>
                    <a:pt x="112" y="102"/>
                  </a:cubicBezTo>
                  <a:close/>
                  <a:moveTo>
                    <a:pt x="113" y="20"/>
                  </a:moveTo>
                  <a:cubicBezTo>
                    <a:pt x="113" y="20"/>
                    <a:pt x="113" y="20"/>
                    <a:pt x="113" y="20"/>
                  </a:cubicBezTo>
                  <a:cubicBezTo>
                    <a:pt x="112" y="20"/>
                    <a:pt x="112" y="20"/>
                    <a:pt x="112" y="20"/>
                  </a:cubicBezTo>
                  <a:cubicBezTo>
                    <a:pt x="112" y="20"/>
                    <a:pt x="112" y="20"/>
                    <a:pt x="112" y="21"/>
                  </a:cubicBezTo>
                  <a:cubicBezTo>
                    <a:pt x="112" y="21"/>
                    <a:pt x="112" y="21"/>
                    <a:pt x="112" y="21"/>
                  </a:cubicBezTo>
                  <a:cubicBezTo>
                    <a:pt x="112" y="21"/>
                    <a:pt x="111" y="21"/>
                    <a:pt x="111" y="21"/>
                  </a:cubicBezTo>
                  <a:cubicBezTo>
                    <a:pt x="111" y="21"/>
                    <a:pt x="111" y="21"/>
                    <a:pt x="111" y="21"/>
                  </a:cubicBezTo>
                  <a:cubicBezTo>
                    <a:pt x="111" y="21"/>
                    <a:pt x="111" y="21"/>
                    <a:pt x="111" y="21"/>
                  </a:cubicBezTo>
                  <a:cubicBezTo>
                    <a:pt x="111" y="19"/>
                    <a:pt x="111" y="19"/>
                    <a:pt x="111" y="19"/>
                  </a:cubicBezTo>
                  <a:cubicBezTo>
                    <a:pt x="111" y="19"/>
                    <a:pt x="111" y="19"/>
                    <a:pt x="111"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2" y="20"/>
                    <a:pt x="112" y="20"/>
                    <a:pt x="112"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lose/>
                  <a:moveTo>
                    <a:pt x="113" y="18"/>
                  </a:move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2" y="19"/>
                    <a:pt x="112" y="19"/>
                  </a:cubicBezTo>
                  <a:cubicBezTo>
                    <a:pt x="112" y="18"/>
                    <a:pt x="112" y="18"/>
                    <a:pt x="111" y="18"/>
                  </a:cubicBezTo>
                  <a:cubicBezTo>
                    <a:pt x="111" y="18"/>
                    <a:pt x="111" y="18"/>
                    <a:pt x="111" y="18"/>
                  </a:cubicBezTo>
                  <a:cubicBezTo>
                    <a:pt x="111" y="18"/>
                    <a:pt x="111" y="18"/>
                    <a:pt x="111" y="18"/>
                  </a:cubicBezTo>
                  <a:cubicBezTo>
                    <a:pt x="111" y="18"/>
                    <a:pt x="111" y="18"/>
                    <a:pt x="111" y="18"/>
                  </a:cubicBezTo>
                  <a:cubicBezTo>
                    <a:pt x="111" y="18"/>
                    <a:pt x="111" y="18"/>
                    <a:pt x="111" y="18"/>
                  </a:cubicBezTo>
                  <a:cubicBezTo>
                    <a:pt x="111" y="17"/>
                    <a:pt x="111" y="17"/>
                    <a:pt x="111" y="17"/>
                  </a:cubicBezTo>
                  <a:cubicBezTo>
                    <a:pt x="111" y="17"/>
                    <a:pt x="112" y="17"/>
                    <a:pt x="112"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lose/>
                  <a:moveTo>
                    <a:pt x="92" y="11"/>
                  </a:moveTo>
                  <a:cubicBezTo>
                    <a:pt x="92" y="11"/>
                    <a:pt x="92" y="11"/>
                    <a:pt x="92" y="11"/>
                  </a:cubicBezTo>
                  <a:cubicBezTo>
                    <a:pt x="92" y="11"/>
                    <a:pt x="92" y="11"/>
                    <a:pt x="92" y="11"/>
                  </a:cubicBezTo>
                  <a:cubicBezTo>
                    <a:pt x="92" y="11"/>
                    <a:pt x="92" y="11"/>
                    <a:pt x="92" y="11"/>
                  </a:cubicBezTo>
                  <a:close/>
                  <a:moveTo>
                    <a:pt x="88" y="29"/>
                  </a:move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8" y="29"/>
                    <a:pt x="88" y="29"/>
                    <a:pt x="88" y="29"/>
                  </a:cubicBezTo>
                  <a:cubicBezTo>
                    <a:pt x="87" y="29"/>
                    <a:pt x="87" y="29"/>
                    <a:pt x="87" y="29"/>
                  </a:cubicBezTo>
                  <a:cubicBezTo>
                    <a:pt x="87" y="28"/>
                    <a:pt x="87" y="28"/>
                    <a:pt x="87" y="28"/>
                  </a:cubicBezTo>
                  <a:cubicBezTo>
                    <a:pt x="87" y="28"/>
                    <a:pt x="87" y="28"/>
                    <a:pt x="87" y="28"/>
                  </a:cubicBezTo>
                  <a:cubicBezTo>
                    <a:pt x="87" y="28"/>
                    <a:pt x="87" y="27"/>
                    <a:pt x="87" y="27"/>
                  </a:cubicBezTo>
                  <a:cubicBezTo>
                    <a:pt x="87" y="27"/>
                    <a:pt x="87" y="26"/>
                    <a:pt x="87" y="26"/>
                  </a:cubicBezTo>
                  <a:cubicBezTo>
                    <a:pt x="87" y="26"/>
                    <a:pt x="87" y="26"/>
                    <a:pt x="87" y="26"/>
                  </a:cubicBezTo>
                  <a:cubicBezTo>
                    <a:pt x="87" y="26"/>
                    <a:pt x="87" y="25"/>
                    <a:pt x="86" y="25"/>
                  </a:cubicBezTo>
                  <a:cubicBezTo>
                    <a:pt x="86" y="25"/>
                    <a:pt x="86" y="24"/>
                    <a:pt x="86" y="24"/>
                  </a:cubicBezTo>
                  <a:cubicBezTo>
                    <a:pt x="86" y="23"/>
                    <a:pt x="86" y="23"/>
                    <a:pt x="86" y="22"/>
                  </a:cubicBezTo>
                  <a:cubicBezTo>
                    <a:pt x="86" y="22"/>
                    <a:pt x="86" y="21"/>
                    <a:pt x="86" y="21"/>
                  </a:cubicBezTo>
                  <a:cubicBezTo>
                    <a:pt x="86" y="18"/>
                    <a:pt x="86" y="18"/>
                    <a:pt x="86" y="18"/>
                  </a:cubicBezTo>
                  <a:cubicBezTo>
                    <a:pt x="86" y="17"/>
                    <a:pt x="86" y="17"/>
                    <a:pt x="86" y="17"/>
                  </a:cubicBezTo>
                  <a:cubicBezTo>
                    <a:pt x="86" y="16"/>
                    <a:pt x="86" y="16"/>
                    <a:pt x="86" y="16"/>
                  </a:cubicBezTo>
                  <a:cubicBezTo>
                    <a:pt x="86" y="16"/>
                    <a:pt x="86" y="16"/>
                    <a:pt x="86" y="16"/>
                  </a:cubicBezTo>
                  <a:cubicBezTo>
                    <a:pt x="86" y="15"/>
                    <a:pt x="86" y="15"/>
                    <a:pt x="86" y="15"/>
                  </a:cubicBezTo>
                  <a:cubicBezTo>
                    <a:pt x="86" y="14"/>
                    <a:pt x="86" y="14"/>
                    <a:pt x="86" y="14"/>
                  </a:cubicBezTo>
                  <a:cubicBezTo>
                    <a:pt x="86" y="14"/>
                    <a:pt x="86" y="14"/>
                    <a:pt x="86" y="14"/>
                  </a:cubicBezTo>
                  <a:cubicBezTo>
                    <a:pt x="86" y="14"/>
                    <a:pt x="86" y="14"/>
                    <a:pt x="86" y="14"/>
                  </a:cubicBezTo>
                  <a:cubicBezTo>
                    <a:pt x="86" y="14"/>
                    <a:pt x="86" y="14"/>
                    <a:pt x="87" y="13"/>
                  </a:cubicBezTo>
                  <a:cubicBezTo>
                    <a:pt x="87" y="13"/>
                    <a:pt x="87" y="13"/>
                    <a:pt x="87" y="13"/>
                  </a:cubicBezTo>
                  <a:cubicBezTo>
                    <a:pt x="87" y="13"/>
                    <a:pt x="87" y="13"/>
                    <a:pt x="87" y="13"/>
                  </a:cubicBezTo>
                  <a:cubicBezTo>
                    <a:pt x="87" y="13"/>
                    <a:pt x="87" y="13"/>
                    <a:pt x="87" y="13"/>
                  </a:cubicBezTo>
                  <a:cubicBezTo>
                    <a:pt x="87" y="13"/>
                    <a:pt x="87" y="13"/>
                    <a:pt x="87" y="13"/>
                  </a:cubicBezTo>
                  <a:cubicBezTo>
                    <a:pt x="87" y="13"/>
                    <a:pt x="87" y="13"/>
                    <a:pt x="87" y="13"/>
                  </a:cubicBezTo>
                  <a:cubicBezTo>
                    <a:pt x="87" y="13"/>
                    <a:pt x="87" y="13"/>
                    <a:pt x="87" y="13"/>
                  </a:cubicBezTo>
                  <a:cubicBezTo>
                    <a:pt x="87" y="13"/>
                    <a:pt x="87" y="13"/>
                    <a:pt x="87" y="13"/>
                  </a:cubicBezTo>
                  <a:cubicBezTo>
                    <a:pt x="87" y="13"/>
                    <a:pt x="87" y="13"/>
                    <a:pt x="88" y="13"/>
                  </a:cubicBezTo>
                  <a:cubicBezTo>
                    <a:pt x="88" y="13"/>
                    <a:pt x="88" y="13"/>
                    <a:pt x="88" y="13"/>
                  </a:cubicBezTo>
                  <a:cubicBezTo>
                    <a:pt x="88" y="13"/>
                    <a:pt x="88" y="13"/>
                    <a:pt x="88" y="13"/>
                  </a:cubicBezTo>
                  <a:cubicBezTo>
                    <a:pt x="88" y="13"/>
                    <a:pt x="88" y="13"/>
                    <a:pt x="88" y="13"/>
                  </a:cubicBezTo>
                  <a:cubicBezTo>
                    <a:pt x="88" y="13"/>
                    <a:pt x="88" y="13"/>
                    <a:pt x="88" y="13"/>
                  </a:cubicBezTo>
                  <a:cubicBezTo>
                    <a:pt x="88" y="13"/>
                    <a:pt x="88" y="14"/>
                    <a:pt x="88" y="14"/>
                  </a:cubicBezTo>
                  <a:cubicBezTo>
                    <a:pt x="88" y="14"/>
                    <a:pt x="88" y="14"/>
                    <a:pt x="88" y="14"/>
                  </a:cubicBezTo>
                  <a:cubicBezTo>
                    <a:pt x="88" y="14"/>
                    <a:pt x="88" y="14"/>
                    <a:pt x="88" y="14"/>
                  </a:cubicBezTo>
                  <a:cubicBezTo>
                    <a:pt x="88" y="14"/>
                    <a:pt x="88" y="14"/>
                    <a:pt x="88" y="14"/>
                  </a:cubicBezTo>
                  <a:cubicBezTo>
                    <a:pt x="88" y="14"/>
                    <a:pt x="88" y="15"/>
                    <a:pt x="88" y="16"/>
                  </a:cubicBezTo>
                  <a:cubicBezTo>
                    <a:pt x="88" y="16"/>
                    <a:pt x="88" y="17"/>
                    <a:pt x="88" y="18"/>
                  </a:cubicBezTo>
                  <a:cubicBezTo>
                    <a:pt x="88" y="18"/>
                    <a:pt x="88" y="18"/>
                    <a:pt x="88" y="18"/>
                  </a:cubicBezTo>
                  <a:cubicBezTo>
                    <a:pt x="88" y="20"/>
                    <a:pt x="88" y="20"/>
                    <a:pt x="88" y="20"/>
                  </a:cubicBezTo>
                  <a:cubicBezTo>
                    <a:pt x="88" y="21"/>
                    <a:pt x="88" y="21"/>
                    <a:pt x="88" y="22"/>
                  </a:cubicBezTo>
                  <a:cubicBezTo>
                    <a:pt x="88" y="23"/>
                    <a:pt x="88" y="23"/>
                    <a:pt x="88" y="24"/>
                  </a:cubicBezTo>
                  <a:cubicBezTo>
                    <a:pt x="88" y="24"/>
                    <a:pt x="88" y="24"/>
                    <a:pt x="88" y="25"/>
                  </a:cubicBezTo>
                  <a:cubicBezTo>
                    <a:pt x="88" y="25"/>
                    <a:pt x="88" y="26"/>
                    <a:pt x="88" y="26"/>
                  </a:cubicBezTo>
                  <a:cubicBezTo>
                    <a:pt x="88" y="26"/>
                    <a:pt x="88" y="26"/>
                    <a:pt x="88" y="26"/>
                  </a:cubicBezTo>
                  <a:cubicBezTo>
                    <a:pt x="88" y="26"/>
                    <a:pt x="88" y="27"/>
                    <a:pt x="88" y="27"/>
                  </a:cubicBezTo>
                  <a:cubicBezTo>
                    <a:pt x="88" y="27"/>
                    <a:pt x="88" y="27"/>
                    <a:pt x="88" y="27"/>
                  </a:cubicBezTo>
                  <a:cubicBezTo>
                    <a:pt x="88" y="27"/>
                    <a:pt x="88" y="27"/>
                    <a:pt x="88" y="27"/>
                  </a:cubicBezTo>
                  <a:cubicBezTo>
                    <a:pt x="89" y="28"/>
                    <a:pt x="89" y="28"/>
                    <a:pt x="89" y="28"/>
                  </a:cubicBezTo>
                  <a:cubicBezTo>
                    <a:pt x="89" y="27"/>
                    <a:pt x="90" y="27"/>
                    <a:pt x="90" y="26"/>
                  </a:cubicBezTo>
                  <a:cubicBezTo>
                    <a:pt x="90" y="26"/>
                    <a:pt x="90" y="25"/>
                    <a:pt x="91" y="25"/>
                  </a:cubicBezTo>
                  <a:cubicBezTo>
                    <a:pt x="91" y="25"/>
                    <a:pt x="91" y="25"/>
                    <a:pt x="91" y="25"/>
                  </a:cubicBezTo>
                  <a:cubicBezTo>
                    <a:pt x="91" y="25"/>
                    <a:pt x="91" y="25"/>
                    <a:pt x="91" y="25"/>
                  </a:cubicBezTo>
                  <a:cubicBezTo>
                    <a:pt x="91" y="25"/>
                    <a:pt x="91" y="25"/>
                    <a:pt x="91" y="25"/>
                  </a:cubicBezTo>
                  <a:cubicBezTo>
                    <a:pt x="91" y="24"/>
                    <a:pt x="91" y="24"/>
                    <a:pt x="91" y="24"/>
                  </a:cubicBezTo>
                  <a:cubicBezTo>
                    <a:pt x="91" y="24"/>
                    <a:pt x="91" y="24"/>
                    <a:pt x="91" y="24"/>
                  </a:cubicBezTo>
                  <a:cubicBezTo>
                    <a:pt x="91" y="24"/>
                    <a:pt x="91" y="24"/>
                    <a:pt x="91" y="24"/>
                  </a:cubicBezTo>
                  <a:cubicBezTo>
                    <a:pt x="91" y="23"/>
                    <a:pt x="91" y="23"/>
                    <a:pt x="91" y="23"/>
                  </a:cubicBezTo>
                  <a:cubicBezTo>
                    <a:pt x="91" y="23"/>
                    <a:pt x="91" y="23"/>
                    <a:pt x="91" y="23"/>
                  </a:cubicBezTo>
                  <a:cubicBezTo>
                    <a:pt x="91" y="23"/>
                    <a:pt x="91" y="23"/>
                    <a:pt x="91" y="23"/>
                  </a:cubicBezTo>
                  <a:cubicBezTo>
                    <a:pt x="91" y="22"/>
                    <a:pt x="91" y="22"/>
                    <a:pt x="91" y="22"/>
                  </a:cubicBezTo>
                  <a:cubicBezTo>
                    <a:pt x="91" y="19"/>
                    <a:pt x="91" y="19"/>
                    <a:pt x="91" y="19"/>
                  </a:cubicBezTo>
                  <a:cubicBezTo>
                    <a:pt x="91" y="19"/>
                    <a:pt x="91" y="19"/>
                    <a:pt x="91" y="19"/>
                  </a:cubicBezTo>
                  <a:cubicBezTo>
                    <a:pt x="91" y="15"/>
                    <a:pt x="91" y="15"/>
                    <a:pt x="91" y="15"/>
                  </a:cubicBezTo>
                  <a:cubicBezTo>
                    <a:pt x="91" y="14"/>
                    <a:pt x="91" y="14"/>
                    <a:pt x="91" y="13"/>
                  </a:cubicBezTo>
                  <a:cubicBezTo>
                    <a:pt x="91" y="13"/>
                    <a:pt x="91" y="13"/>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1"/>
                    <a:pt x="91" y="11"/>
                  </a:cubicBezTo>
                  <a:cubicBezTo>
                    <a:pt x="92" y="11"/>
                    <a:pt x="92" y="11"/>
                    <a:pt x="92" y="11"/>
                  </a:cubicBezTo>
                  <a:cubicBezTo>
                    <a:pt x="92" y="11"/>
                    <a:pt x="92" y="11"/>
                    <a:pt x="92" y="11"/>
                  </a:cubicBezTo>
                  <a:cubicBezTo>
                    <a:pt x="92" y="11"/>
                    <a:pt x="92" y="11"/>
                    <a:pt x="92" y="11"/>
                  </a:cubicBezTo>
                  <a:cubicBezTo>
                    <a:pt x="92" y="11"/>
                    <a:pt x="92" y="11"/>
                    <a:pt x="92" y="11"/>
                  </a:cubicBezTo>
                  <a:cubicBezTo>
                    <a:pt x="92" y="11"/>
                    <a:pt x="92" y="11"/>
                    <a:pt x="92" y="11"/>
                  </a:cubicBezTo>
                  <a:cubicBezTo>
                    <a:pt x="92" y="11"/>
                    <a:pt x="92" y="11"/>
                    <a:pt x="92" y="11"/>
                  </a:cubicBezTo>
                  <a:cubicBezTo>
                    <a:pt x="92" y="11"/>
                    <a:pt x="93" y="11"/>
                    <a:pt x="93" y="11"/>
                  </a:cubicBezTo>
                  <a:cubicBezTo>
                    <a:pt x="93" y="11"/>
                    <a:pt x="93" y="11"/>
                    <a:pt x="93" y="11"/>
                  </a:cubicBezTo>
                  <a:cubicBezTo>
                    <a:pt x="93" y="11"/>
                    <a:pt x="93" y="12"/>
                    <a:pt x="93" y="12"/>
                  </a:cubicBezTo>
                  <a:cubicBezTo>
                    <a:pt x="93" y="12"/>
                    <a:pt x="93" y="12"/>
                    <a:pt x="93" y="12"/>
                  </a:cubicBezTo>
                  <a:cubicBezTo>
                    <a:pt x="93" y="12"/>
                    <a:pt x="93" y="13"/>
                    <a:pt x="93" y="13"/>
                  </a:cubicBezTo>
                  <a:cubicBezTo>
                    <a:pt x="93" y="13"/>
                    <a:pt x="93" y="13"/>
                    <a:pt x="93" y="14"/>
                  </a:cubicBezTo>
                  <a:cubicBezTo>
                    <a:pt x="93" y="14"/>
                    <a:pt x="93" y="14"/>
                    <a:pt x="93" y="14"/>
                  </a:cubicBezTo>
                  <a:cubicBezTo>
                    <a:pt x="93" y="18"/>
                    <a:pt x="93" y="18"/>
                    <a:pt x="93" y="18"/>
                  </a:cubicBezTo>
                  <a:cubicBezTo>
                    <a:pt x="93" y="20"/>
                    <a:pt x="93" y="20"/>
                    <a:pt x="93" y="20"/>
                  </a:cubicBezTo>
                  <a:cubicBezTo>
                    <a:pt x="93" y="20"/>
                    <a:pt x="93" y="20"/>
                    <a:pt x="93" y="20"/>
                  </a:cubicBezTo>
                  <a:cubicBezTo>
                    <a:pt x="93" y="21"/>
                    <a:pt x="93" y="21"/>
                    <a:pt x="93" y="21"/>
                  </a:cubicBezTo>
                  <a:cubicBezTo>
                    <a:pt x="93" y="22"/>
                    <a:pt x="93" y="22"/>
                    <a:pt x="93" y="22"/>
                  </a:cubicBezTo>
                  <a:cubicBezTo>
                    <a:pt x="93" y="23"/>
                    <a:pt x="93" y="23"/>
                    <a:pt x="93" y="23"/>
                  </a:cubicBezTo>
                  <a:cubicBezTo>
                    <a:pt x="93" y="23"/>
                    <a:pt x="93" y="23"/>
                    <a:pt x="93" y="23"/>
                  </a:cubicBezTo>
                  <a:cubicBezTo>
                    <a:pt x="93" y="23"/>
                    <a:pt x="93" y="23"/>
                    <a:pt x="93" y="23"/>
                  </a:cubicBezTo>
                  <a:cubicBezTo>
                    <a:pt x="93" y="23"/>
                    <a:pt x="93" y="24"/>
                    <a:pt x="93" y="24"/>
                  </a:cubicBezTo>
                  <a:cubicBezTo>
                    <a:pt x="93" y="24"/>
                    <a:pt x="93" y="24"/>
                    <a:pt x="93" y="24"/>
                  </a:cubicBezTo>
                  <a:cubicBezTo>
                    <a:pt x="93" y="24"/>
                    <a:pt x="93" y="24"/>
                    <a:pt x="93" y="24"/>
                  </a:cubicBezTo>
                  <a:cubicBezTo>
                    <a:pt x="93" y="25"/>
                    <a:pt x="94" y="25"/>
                    <a:pt x="94" y="25"/>
                  </a:cubicBezTo>
                  <a:cubicBezTo>
                    <a:pt x="94" y="25"/>
                    <a:pt x="94" y="26"/>
                    <a:pt x="94" y="26"/>
                  </a:cubicBezTo>
                  <a:cubicBezTo>
                    <a:pt x="94" y="26"/>
                    <a:pt x="94" y="26"/>
                    <a:pt x="95" y="27"/>
                  </a:cubicBezTo>
                  <a:cubicBezTo>
                    <a:pt x="95" y="27"/>
                    <a:pt x="95" y="27"/>
                    <a:pt x="95" y="28"/>
                  </a:cubicBezTo>
                  <a:cubicBezTo>
                    <a:pt x="96" y="28"/>
                    <a:pt x="96" y="28"/>
                    <a:pt x="96" y="28"/>
                  </a:cubicBezTo>
                  <a:cubicBezTo>
                    <a:pt x="96" y="28"/>
                    <a:pt x="96" y="28"/>
                    <a:pt x="96" y="28"/>
                  </a:cubicBezTo>
                  <a:cubicBezTo>
                    <a:pt x="96" y="28"/>
                    <a:pt x="96" y="28"/>
                    <a:pt x="96" y="27"/>
                  </a:cubicBezTo>
                  <a:cubicBezTo>
                    <a:pt x="96" y="27"/>
                    <a:pt x="96" y="27"/>
                    <a:pt x="96" y="27"/>
                  </a:cubicBezTo>
                  <a:cubicBezTo>
                    <a:pt x="96" y="27"/>
                    <a:pt x="96" y="27"/>
                    <a:pt x="96" y="26"/>
                  </a:cubicBezTo>
                  <a:cubicBezTo>
                    <a:pt x="96" y="26"/>
                    <a:pt x="96" y="26"/>
                    <a:pt x="96" y="26"/>
                  </a:cubicBezTo>
                  <a:cubicBezTo>
                    <a:pt x="96" y="26"/>
                    <a:pt x="96" y="26"/>
                    <a:pt x="96" y="25"/>
                  </a:cubicBezTo>
                  <a:cubicBezTo>
                    <a:pt x="96" y="25"/>
                    <a:pt x="96" y="24"/>
                    <a:pt x="96" y="24"/>
                  </a:cubicBezTo>
                  <a:cubicBezTo>
                    <a:pt x="96" y="24"/>
                    <a:pt x="96" y="24"/>
                    <a:pt x="96" y="24"/>
                  </a:cubicBezTo>
                  <a:cubicBezTo>
                    <a:pt x="96" y="18"/>
                    <a:pt x="96" y="18"/>
                    <a:pt x="96" y="18"/>
                  </a:cubicBezTo>
                  <a:cubicBezTo>
                    <a:pt x="96" y="17"/>
                    <a:pt x="96" y="17"/>
                    <a:pt x="96" y="17"/>
                  </a:cubicBezTo>
                  <a:cubicBezTo>
                    <a:pt x="96" y="17"/>
                    <a:pt x="96" y="16"/>
                    <a:pt x="96" y="16"/>
                  </a:cubicBezTo>
                  <a:cubicBezTo>
                    <a:pt x="96" y="14"/>
                    <a:pt x="96" y="14"/>
                    <a:pt x="96" y="14"/>
                  </a:cubicBezTo>
                  <a:cubicBezTo>
                    <a:pt x="96" y="14"/>
                    <a:pt x="96" y="14"/>
                    <a:pt x="96" y="14"/>
                  </a:cubicBezTo>
                  <a:cubicBezTo>
                    <a:pt x="96" y="14"/>
                    <a:pt x="96" y="14"/>
                    <a:pt x="96" y="14"/>
                  </a:cubicBezTo>
                  <a:cubicBezTo>
                    <a:pt x="96" y="14"/>
                    <a:pt x="96" y="13"/>
                    <a:pt x="96" y="13"/>
                  </a:cubicBezTo>
                  <a:cubicBezTo>
                    <a:pt x="96" y="13"/>
                    <a:pt x="96" y="13"/>
                    <a:pt x="96" y="13"/>
                  </a:cubicBezTo>
                  <a:cubicBezTo>
                    <a:pt x="96" y="13"/>
                    <a:pt x="96" y="13"/>
                    <a:pt x="96" y="12"/>
                  </a:cubicBezTo>
                  <a:cubicBezTo>
                    <a:pt x="96" y="12"/>
                    <a:pt x="96" y="12"/>
                    <a:pt x="96" y="12"/>
                  </a:cubicBezTo>
                  <a:cubicBezTo>
                    <a:pt x="96" y="12"/>
                    <a:pt x="97" y="12"/>
                    <a:pt x="97" y="12"/>
                  </a:cubicBezTo>
                  <a:cubicBezTo>
                    <a:pt x="97" y="12"/>
                    <a:pt x="97" y="12"/>
                    <a:pt x="97" y="12"/>
                  </a:cubicBezTo>
                  <a:cubicBezTo>
                    <a:pt x="97" y="12"/>
                    <a:pt x="97" y="12"/>
                    <a:pt x="97" y="12"/>
                  </a:cubicBezTo>
                  <a:cubicBezTo>
                    <a:pt x="97" y="12"/>
                    <a:pt x="97" y="12"/>
                    <a:pt x="97" y="12"/>
                  </a:cubicBezTo>
                  <a:cubicBezTo>
                    <a:pt x="97" y="12"/>
                    <a:pt x="97" y="12"/>
                    <a:pt x="97" y="12"/>
                  </a:cubicBezTo>
                  <a:cubicBezTo>
                    <a:pt x="97" y="12"/>
                    <a:pt x="97" y="12"/>
                    <a:pt x="97" y="12"/>
                  </a:cubicBezTo>
                  <a:cubicBezTo>
                    <a:pt x="97" y="13"/>
                    <a:pt x="97" y="13"/>
                    <a:pt x="97" y="13"/>
                  </a:cubicBezTo>
                  <a:cubicBezTo>
                    <a:pt x="97" y="13"/>
                    <a:pt x="97" y="13"/>
                    <a:pt x="97" y="13"/>
                  </a:cubicBezTo>
                  <a:cubicBezTo>
                    <a:pt x="97" y="14"/>
                    <a:pt x="97" y="14"/>
                    <a:pt x="97" y="14"/>
                  </a:cubicBezTo>
                  <a:cubicBezTo>
                    <a:pt x="97" y="14"/>
                    <a:pt x="97" y="14"/>
                    <a:pt x="97" y="14"/>
                  </a:cubicBezTo>
                  <a:cubicBezTo>
                    <a:pt x="97" y="15"/>
                    <a:pt x="97" y="15"/>
                    <a:pt x="97" y="15"/>
                  </a:cubicBezTo>
                  <a:cubicBezTo>
                    <a:pt x="97" y="17"/>
                    <a:pt x="97" y="17"/>
                    <a:pt x="97" y="17"/>
                  </a:cubicBezTo>
                  <a:cubicBezTo>
                    <a:pt x="97" y="17"/>
                    <a:pt x="97" y="17"/>
                    <a:pt x="97" y="17"/>
                  </a:cubicBezTo>
                  <a:cubicBezTo>
                    <a:pt x="97" y="17"/>
                    <a:pt x="97" y="17"/>
                    <a:pt x="97" y="18"/>
                  </a:cubicBezTo>
                  <a:cubicBezTo>
                    <a:pt x="97" y="19"/>
                    <a:pt x="97" y="19"/>
                    <a:pt x="97" y="20"/>
                  </a:cubicBezTo>
                  <a:cubicBezTo>
                    <a:pt x="97" y="20"/>
                    <a:pt x="97" y="20"/>
                    <a:pt x="97" y="20"/>
                  </a:cubicBezTo>
                  <a:cubicBezTo>
                    <a:pt x="97" y="20"/>
                    <a:pt x="97" y="20"/>
                    <a:pt x="97" y="20"/>
                  </a:cubicBezTo>
                  <a:cubicBezTo>
                    <a:pt x="97" y="20"/>
                    <a:pt x="97" y="20"/>
                    <a:pt x="97" y="20"/>
                  </a:cubicBezTo>
                  <a:cubicBezTo>
                    <a:pt x="97" y="22"/>
                    <a:pt x="97" y="23"/>
                    <a:pt x="97" y="24"/>
                  </a:cubicBezTo>
                  <a:cubicBezTo>
                    <a:pt x="97" y="24"/>
                    <a:pt x="97" y="24"/>
                    <a:pt x="97" y="24"/>
                  </a:cubicBezTo>
                  <a:cubicBezTo>
                    <a:pt x="97" y="24"/>
                    <a:pt x="97" y="24"/>
                    <a:pt x="97" y="25"/>
                  </a:cubicBezTo>
                  <a:cubicBezTo>
                    <a:pt x="97" y="25"/>
                    <a:pt x="97" y="26"/>
                    <a:pt x="97" y="26"/>
                  </a:cubicBezTo>
                  <a:cubicBezTo>
                    <a:pt x="97" y="27"/>
                    <a:pt x="97" y="27"/>
                    <a:pt x="97" y="28"/>
                  </a:cubicBezTo>
                  <a:cubicBezTo>
                    <a:pt x="97" y="28"/>
                    <a:pt x="96" y="29"/>
                    <a:pt x="96" y="29"/>
                  </a:cubicBezTo>
                  <a:cubicBezTo>
                    <a:pt x="96" y="29"/>
                    <a:pt x="95" y="30"/>
                    <a:pt x="94" y="30"/>
                  </a:cubicBezTo>
                  <a:cubicBezTo>
                    <a:pt x="94" y="30"/>
                    <a:pt x="93" y="30"/>
                    <a:pt x="92" y="30"/>
                  </a:cubicBezTo>
                  <a:cubicBezTo>
                    <a:pt x="91" y="30"/>
                    <a:pt x="91" y="30"/>
                    <a:pt x="90" y="30"/>
                  </a:cubicBezTo>
                  <a:cubicBezTo>
                    <a:pt x="90" y="30"/>
                    <a:pt x="90" y="30"/>
                    <a:pt x="90" y="30"/>
                  </a:cubicBezTo>
                  <a:cubicBezTo>
                    <a:pt x="90" y="30"/>
                    <a:pt x="89" y="30"/>
                    <a:pt x="89" y="30"/>
                  </a:cubicBezTo>
                  <a:cubicBezTo>
                    <a:pt x="89" y="30"/>
                    <a:pt x="89" y="30"/>
                    <a:pt x="89" y="30"/>
                  </a:cubicBezTo>
                  <a:cubicBezTo>
                    <a:pt x="89" y="30"/>
                    <a:pt x="89" y="30"/>
                    <a:pt x="88" y="30"/>
                  </a:cubicBezTo>
                  <a:cubicBezTo>
                    <a:pt x="88" y="30"/>
                    <a:pt x="88" y="30"/>
                    <a:pt x="88" y="30"/>
                  </a:cubicBezTo>
                  <a:cubicBezTo>
                    <a:pt x="88" y="29"/>
                    <a:pt x="88" y="29"/>
                    <a:pt x="88" y="29"/>
                  </a:cubicBezTo>
                  <a:close/>
                  <a:moveTo>
                    <a:pt x="94" y="28"/>
                  </a:moveTo>
                  <a:cubicBezTo>
                    <a:pt x="94" y="29"/>
                    <a:pt x="94" y="29"/>
                    <a:pt x="93" y="29"/>
                  </a:cubicBezTo>
                  <a:cubicBezTo>
                    <a:pt x="93" y="29"/>
                    <a:pt x="92" y="29"/>
                    <a:pt x="92" y="29"/>
                  </a:cubicBezTo>
                  <a:cubicBezTo>
                    <a:pt x="91" y="29"/>
                    <a:pt x="91" y="29"/>
                    <a:pt x="91" y="29"/>
                  </a:cubicBezTo>
                  <a:cubicBezTo>
                    <a:pt x="90" y="29"/>
                    <a:pt x="90" y="29"/>
                    <a:pt x="90" y="29"/>
                  </a:cubicBezTo>
                  <a:cubicBezTo>
                    <a:pt x="90" y="29"/>
                    <a:pt x="90" y="29"/>
                    <a:pt x="90" y="29"/>
                  </a:cubicBezTo>
                  <a:cubicBezTo>
                    <a:pt x="90" y="29"/>
                    <a:pt x="90" y="29"/>
                    <a:pt x="90" y="29"/>
                  </a:cubicBezTo>
                  <a:cubicBezTo>
                    <a:pt x="90" y="29"/>
                    <a:pt x="90" y="29"/>
                    <a:pt x="90" y="29"/>
                  </a:cubicBezTo>
                  <a:cubicBezTo>
                    <a:pt x="90" y="28"/>
                    <a:pt x="90" y="27"/>
                    <a:pt x="91" y="27"/>
                  </a:cubicBezTo>
                  <a:cubicBezTo>
                    <a:pt x="91" y="27"/>
                    <a:pt x="91" y="26"/>
                    <a:pt x="91" y="26"/>
                  </a:cubicBezTo>
                  <a:cubicBezTo>
                    <a:pt x="92" y="26"/>
                    <a:pt x="92" y="26"/>
                    <a:pt x="92" y="25"/>
                  </a:cubicBezTo>
                  <a:cubicBezTo>
                    <a:pt x="92" y="25"/>
                    <a:pt x="92" y="25"/>
                    <a:pt x="92" y="25"/>
                  </a:cubicBezTo>
                  <a:cubicBezTo>
                    <a:pt x="92" y="25"/>
                    <a:pt x="92" y="25"/>
                    <a:pt x="92" y="25"/>
                  </a:cubicBezTo>
                  <a:cubicBezTo>
                    <a:pt x="92" y="25"/>
                    <a:pt x="92" y="25"/>
                    <a:pt x="92" y="25"/>
                  </a:cubicBezTo>
                  <a:cubicBezTo>
                    <a:pt x="92" y="25"/>
                    <a:pt x="92" y="25"/>
                    <a:pt x="92" y="25"/>
                  </a:cubicBezTo>
                  <a:cubicBezTo>
                    <a:pt x="93" y="26"/>
                    <a:pt x="93" y="26"/>
                    <a:pt x="93" y="26"/>
                  </a:cubicBezTo>
                  <a:cubicBezTo>
                    <a:pt x="93" y="27"/>
                    <a:pt x="93" y="27"/>
                    <a:pt x="94" y="27"/>
                  </a:cubicBezTo>
                  <a:cubicBezTo>
                    <a:pt x="94" y="28"/>
                    <a:pt x="94" y="28"/>
                    <a:pt x="94" y="28"/>
                  </a:cubicBezTo>
                  <a:cubicBezTo>
                    <a:pt x="94" y="28"/>
                    <a:pt x="94" y="28"/>
                    <a:pt x="94" y="28"/>
                  </a:cubicBezTo>
                  <a:cubicBezTo>
                    <a:pt x="94" y="28"/>
                    <a:pt x="94" y="28"/>
                    <a:pt x="94" y="28"/>
                  </a:cubicBezTo>
                  <a:cubicBezTo>
                    <a:pt x="94" y="28"/>
                    <a:pt x="94" y="28"/>
                    <a:pt x="94" y="28"/>
                  </a:cubicBezTo>
                  <a:cubicBezTo>
                    <a:pt x="94" y="28"/>
                    <a:pt x="94" y="28"/>
                    <a:pt x="94" y="28"/>
                  </a:cubicBezTo>
                  <a:cubicBezTo>
                    <a:pt x="94" y="28"/>
                    <a:pt x="94" y="28"/>
                    <a:pt x="94" y="28"/>
                  </a:cubicBezTo>
                  <a:cubicBezTo>
                    <a:pt x="94" y="28"/>
                    <a:pt x="94" y="28"/>
                    <a:pt x="94" y="28"/>
                  </a:cubicBezTo>
                  <a:cubicBezTo>
                    <a:pt x="94" y="28"/>
                    <a:pt x="94" y="28"/>
                    <a:pt x="94" y="28"/>
                  </a:cubicBezTo>
                  <a:cubicBezTo>
                    <a:pt x="94" y="28"/>
                    <a:pt x="94" y="28"/>
                    <a:pt x="94" y="28"/>
                  </a:cubicBezTo>
                  <a:cubicBezTo>
                    <a:pt x="94" y="28"/>
                    <a:pt x="94" y="28"/>
                    <a:pt x="94" y="28"/>
                  </a:cubicBezTo>
                  <a:cubicBezTo>
                    <a:pt x="94" y="28"/>
                    <a:pt x="94" y="28"/>
                    <a:pt x="94" y="28"/>
                  </a:cubicBezTo>
                  <a:cubicBezTo>
                    <a:pt x="94" y="28"/>
                    <a:pt x="94" y="28"/>
                    <a:pt x="94" y="28"/>
                  </a:cubicBezTo>
                  <a:cubicBezTo>
                    <a:pt x="94" y="28"/>
                    <a:pt x="94" y="28"/>
                    <a:pt x="94" y="28"/>
                  </a:cubicBezTo>
                  <a:close/>
                  <a:moveTo>
                    <a:pt x="17" y="113"/>
                  </a:moveTo>
                  <a:cubicBezTo>
                    <a:pt x="15" y="112"/>
                    <a:pt x="17" y="108"/>
                    <a:pt x="20" y="108"/>
                  </a:cubicBezTo>
                  <a:cubicBezTo>
                    <a:pt x="21" y="108"/>
                    <a:pt x="21" y="108"/>
                    <a:pt x="22" y="108"/>
                  </a:cubicBezTo>
                  <a:cubicBezTo>
                    <a:pt x="22" y="107"/>
                    <a:pt x="22" y="106"/>
                    <a:pt x="21" y="106"/>
                  </a:cubicBezTo>
                  <a:cubicBezTo>
                    <a:pt x="15" y="105"/>
                    <a:pt x="16" y="90"/>
                    <a:pt x="23" y="89"/>
                  </a:cubicBezTo>
                  <a:cubicBezTo>
                    <a:pt x="25" y="89"/>
                    <a:pt x="26" y="89"/>
                    <a:pt x="27" y="90"/>
                  </a:cubicBezTo>
                  <a:cubicBezTo>
                    <a:pt x="28" y="91"/>
                    <a:pt x="27" y="92"/>
                    <a:pt x="26" y="91"/>
                  </a:cubicBezTo>
                  <a:cubicBezTo>
                    <a:pt x="25" y="90"/>
                    <a:pt x="25" y="90"/>
                    <a:pt x="24" y="90"/>
                  </a:cubicBezTo>
                  <a:cubicBezTo>
                    <a:pt x="23" y="91"/>
                    <a:pt x="22" y="91"/>
                    <a:pt x="21" y="92"/>
                  </a:cubicBezTo>
                  <a:cubicBezTo>
                    <a:pt x="21" y="92"/>
                    <a:pt x="20" y="94"/>
                    <a:pt x="20" y="94"/>
                  </a:cubicBezTo>
                  <a:cubicBezTo>
                    <a:pt x="20" y="95"/>
                    <a:pt x="20" y="95"/>
                    <a:pt x="21" y="96"/>
                  </a:cubicBezTo>
                  <a:cubicBezTo>
                    <a:pt x="23" y="97"/>
                    <a:pt x="27" y="96"/>
                    <a:pt x="26" y="98"/>
                  </a:cubicBezTo>
                  <a:cubicBezTo>
                    <a:pt x="26" y="99"/>
                    <a:pt x="24" y="99"/>
                    <a:pt x="23" y="98"/>
                  </a:cubicBezTo>
                  <a:cubicBezTo>
                    <a:pt x="21" y="97"/>
                    <a:pt x="20" y="98"/>
                    <a:pt x="19" y="100"/>
                  </a:cubicBezTo>
                  <a:cubicBezTo>
                    <a:pt x="19" y="102"/>
                    <a:pt x="20" y="102"/>
                    <a:pt x="20" y="102"/>
                  </a:cubicBezTo>
                  <a:cubicBezTo>
                    <a:pt x="21" y="102"/>
                    <a:pt x="21" y="102"/>
                    <a:pt x="22" y="102"/>
                  </a:cubicBezTo>
                  <a:cubicBezTo>
                    <a:pt x="22" y="101"/>
                    <a:pt x="23" y="101"/>
                    <a:pt x="24" y="101"/>
                  </a:cubicBezTo>
                  <a:cubicBezTo>
                    <a:pt x="24" y="101"/>
                    <a:pt x="25" y="101"/>
                    <a:pt x="24" y="102"/>
                  </a:cubicBezTo>
                  <a:cubicBezTo>
                    <a:pt x="24" y="103"/>
                    <a:pt x="24" y="104"/>
                    <a:pt x="27" y="105"/>
                  </a:cubicBezTo>
                  <a:cubicBezTo>
                    <a:pt x="27" y="105"/>
                    <a:pt x="27" y="105"/>
                    <a:pt x="27" y="106"/>
                  </a:cubicBezTo>
                  <a:cubicBezTo>
                    <a:pt x="27" y="107"/>
                    <a:pt x="26" y="107"/>
                    <a:pt x="25" y="107"/>
                  </a:cubicBezTo>
                  <a:cubicBezTo>
                    <a:pt x="26" y="110"/>
                    <a:pt x="22" y="111"/>
                    <a:pt x="20" y="110"/>
                  </a:cubicBezTo>
                  <a:cubicBezTo>
                    <a:pt x="18" y="110"/>
                    <a:pt x="18" y="112"/>
                    <a:pt x="17" y="113"/>
                  </a:cubicBezTo>
                  <a:close/>
                  <a:moveTo>
                    <a:pt x="45" y="108"/>
                  </a:moveTo>
                  <a:cubicBezTo>
                    <a:pt x="46" y="107"/>
                    <a:pt x="50" y="109"/>
                    <a:pt x="51" y="110"/>
                  </a:cubicBezTo>
                  <a:cubicBezTo>
                    <a:pt x="51" y="110"/>
                    <a:pt x="51" y="110"/>
                    <a:pt x="51" y="110"/>
                  </a:cubicBezTo>
                  <a:cubicBezTo>
                    <a:pt x="50" y="112"/>
                    <a:pt x="47" y="109"/>
                    <a:pt x="46" y="109"/>
                  </a:cubicBezTo>
                  <a:cubicBezTo>
                    <a:pt x="45" y="110"/>
                    <a:pt x="44" y="109"/>
                    <a:pt x="45" y="108"/>
                  </a:cubicBezTo>
                  <a:close/>
                  <a:moveTo>
                    <a:pt x="25" y="127"/>
                  </a:moveTo>
                  <a:cubicBezTo>
                    <a:pt x="24" y="128"/>
                    <a:pt x="24" y="128"/>
                    <a:pt x="24" y="128"/>
                  </a:cubicBezTo>
                  <a:cubicBezTo>
                    <a:pt x="20" y="129"/>
                    <a:pt x="18" y="126"/>
                    <a:pt x="17" y="125"/>
                  </a:cubicBezTo>
                  <a:cubicBezTo>
                    <a:pt x="16" y="123"/>
                    <a:pt x="18" y="123"/>
                    <a:pt x="17" y="122"/>
                  </a:cubicBezTo>
                  <a:cubicBezTo>
                    <a:pt x="15" y="120"/>
                    <a:pt x="12" y="116"/>
                    <a:pt x="16" y="114"/>
                  </a:cubicBezTo>
                  <a:cubicBezTo>
                    <a:pt x="16" y="114"/>
                    <a:pt x="17" y="115"/>
                    <a:pt x="17" y="116"/>
                  </a:cubicBezTo>
                  <a:cubicBezTo>
                    <a:pt x="17" y="116"/>
                    <a:pt x="16" y="118"/>
                    <a:pt x="17" y="119"/>
                  </a:cubicBezTo>
                  <a:cubicBezTo>
                    <a:pt x="18" y="119"/>
                    <a:pt x="19" y="120"/>
                    <a:pt x="20" y="121"/>
                  </a:cubicBezTo>
                  <a:cubicBezTo>
                    <a:pt x="22" y="122"/>
                    <a:pt x="21" y="123"/>
                    <a:pt x="21" y="124"/>
                  </a:cubicBezTo>
                  <a:cubicBezTo>
                    <a:pt x="22" y="126"/>
                    <a:pt x="23" y="126"/>
                    <a:pt x="25" y="126"/>
                  </a:cubicBezTo>
                  <a:cubicBezTo>
                    <a:pt x="26" y="126"/>
                    <a:pt x="26" y="127"/>
                    <a:pt x="25" y="127"/>
                  </a:cubicBezTo>
                  <a:close/>
                  <a:moveTo>
                    <a:pt x="41" y="96"/>
                  </a:moveTo>
                  <a:cubicBezTo>
                    <a:pt x="41" y="95"/>
                    <a:pt x="42" y="95"/>
                    <a:pt x="41" y="94"/>
                  </a:cubicBezTo>
                  <a:cubicBezTo>
                    <a:pt x="38" y="88"/>
                    <a:pt x="42" y="89"/>
                    <a:pt x="42" y="86"/>
                  </a:cubicBezTo>
                  <a:cubicBezTo>
                    <a:pt x="42" y="85"/>
                    <a:pt x="42" y="85"/>
                    <a:pt x="41" y="85"/>
                  </a:cubicBezTo>
                  <a:cubicBezTo>
                    <a:pt x="40" y="84"/>
                    <a:pt x="39" y="85"/>
                    <a:pt x="38" y="85"/>
                  </a:cubicBezTo>
                  <a:cubicBezTo>
                    <a:pt x="37" y="85"/>
                    <a:pt x="37" y="83"/>
                    <a:pt x="36" y="83"/>
                  </a:cubicBezTo>
                  <a:cubicBezTo>
                    <a:pt x="35" y="83"/>
                    <a:pt x="34" y="84"/>
                    <a:pt x="33" y="83"/>
                  </a:cubicBezTo>
                  <a:cubicBezTo>
                    <a:pt x="31" y="82"/>
                    <a:pt x="32" y="83"/>
                    <a:pt x="29" y="83"/>
                  </a:cubicBezTo>
                  <a:cubicBezTo>
                    <a:pt x="27" y="83"/>
                    <a:pt x="26" y="84"/>
                    <a:pt x="25" y="87"/>
                  </a:cubicBezTo>
                  <a:cubicBezTo>
                    <a:pt x="25" y="88"/>
                    <a:pt x="24" y="88"/>
                    <a:pt x="24" y="88"/>
                  </a:cubicBezTo>
                  <a:cubicBezTo>
                    <a:pt x="24" y="87"/>
                    <a:pt x="23" y="85"/>
                    <a:pt x="25" y="83"/>
                  </a:cubicBezTo>
                  <a:cubicBezTo>
                    <a:pt x="26" y="82"/>
                    <a:pt x="28" y="82"/>
                    <a:pt x="29" y="81"/>
                  </a:cubicBezTo>
                  <a:cubicBezTo>
                    <a:pt x="31" y="80"/>
                    <a:pt x="33" y="80"/>
                    <a:pt x="35" y="81"/>
                  </a:cubicBezTo>
                  <a:cubicBezTo>
                    <a:pt x="37" y="81"/>
                    <a:pt x="38" y="82"/>
                    <a:pt x="39" y="84"/>
                  </a:cubicBezTo>
                  <a:cubicBezTo>
                    <a:pt x="39" y="85"/>
                    <a:pt x="41" y="83"/>
                    <a:pt x="42" y="84"/>
                  </a:cubicBezTo>
                  <a:cubicBezTo>
                    <a:pt x="43" y="84"/>
                    <a:pt x="44" y="84"/>
                    <a:pt x="44" y="86"/>
                  </a:cubicBezTo>
                  <a:cubicBezTo>
                    <a:pt x="45" y="87"/>
                    <a:pt x="44" y="89"/>
                    <a:pt x="43" y="90"/>
                  </a:cubicBezTo>
                  <a:cubicBezTo>
                    <a:pt x="43" y="91"/>
                    <a:pt x="43" y="91"/>
                    <a:pt x="43" y="91"/>
                  </a:cubicBezTo>
                  <a:cubicBezTo>
                    <a:pt x="44" y="93"/>
                    <a:pt x="46" y="90"/>
                    <a:pt x="48" y="88"/>
                  </a:cubicBezTo>
                  <a:cubicBezTo>
                    <a:pt x="49" y="86"/>
                    <a:pt x="50" y="86"/>
                    <a:pt x="51" y="86"/>
                  </a:cubicBezTo>
                  <a:cubicBezTo>
                    <a:pt x="52" y="86"/>
                    <a:pt x="53" y="87"/>
                    <a:pt x="54" y="88"/>
                  </a:cubicBezTo>
                  <a:cubicBezTo>
                    <a:pt x="55" y="89"/>
                    <a:pt x="55" y="90"/>
                    <a:pt x="54" y="90"/>
                  </a:cubicBezTo>
                  <a:cubicBezTo>
                    <a:pt x="52" y="90"/>
                    <a:pt x="51" y="90"/>
                    <a:pt x="49" y="88"/>
                  </a:cubicBezTo>
                  <a:cubicBezTo>
                    <a:pt x="48" y="88"/>
                    <a:pt x="48" y="90"/>
                    <a:pt x="47" y="91"/>
                  </a:cubicBezTo>
                  <a:cubicBezTo>
                    <a:pt x="47" y="94"/>
                    <a:pt x="43" y="94"/>
                    <a:pt x="42" y="98"/>
                  </a:cubicBezTo>
                  <a:cubicBezTo>
                    <a:pt x="42" y="98"/>
                    <a:pt x="42" y="98"/>
                    <a:pt x="41" y="99"/>
                  </a:cubicBezTo>
                  <a:cubicBezTo>
                    <a:pt x="41" y="100"/>
                    <a:pt x="40" y="100"/>
                    <a:pt x="41" y="99"/>
                  </a:cubicBezTo>
                  <a:cubicBezTo>
                    <a:pt x="41" y="97"/>
                    <a:pt x="41" y="98"/>
                    <a:pt x="41" y="97"/>
                  </a:cubicBezTo>
                  <a:cubicBezTo>
                    <a:pt x="41" y="97"/>
                    <a:pt x="41" y="96"/>
                    <a:pt x="41" y="96"/>
                  </a:cubicBezTo>
                  <a:close/>
                  <a:moveTo>
                    <a:pt x="39" y="111"/>
                  </a:moveTo>
                  <a:cubicBezTo>
                    <a:pt x="38" y="111"/>
                    <a:pt x="36" y="110"/>
                    <a:pt x="35" y="109"/>
                  </a:cubicBezTo>
                  <a:cubicBezTo>
                    <a:pt x="35" y="108"/>
                    <a:pt x="34" y="107"/>
                    <a:pt x="34" y="106"/>
                  </a:cubicBezTo>
                  <a:cubicBezTo>
                    <a:pt x="29" y="105"/>
                    <a:pt x="27" y="102"/>
                    <a:pt x="27" y="101"/>
                  </a:cubicBezTo>
                  <a:cubicBezTo>
                    <a:pt x="27" y="101"/>
                    <a:pt x="28" y="101"/>
                    <a:pt x="29" y="102"/>
                  </a:cubicBezTo>
                  <a:cubicBezTo>
                    <a:pt x="30" y="104"/>
                    <a:pt x="34" y="104"/>
                    <a:pt x="34" y="104"/>
                  </a:cubicBezTo>
                  <a:cubicBezTo>
                    <a:pt x="33" y="103"/>
                    <a:pt x="33" y="101"/>
                    <a:pt x="34" y="100"/>
                  </a:cubicBezTo>
                  <a:cubicBezTo>
                    <a:pt x="34" y="99"/>
                    <a:pt x="34" y="99"/>
                    <a:pt x="33" y="99"/>
                  </a:cubicBezTo>
                  <a:cubicBezTo>
                    <a:pt x="31" y="97"/>
                    <a:pt x="29" y="98"/>
                    <a:pt x="28" y="97"/>
                  </a:cubicBezTo>
                  <a:cubicBezTo>
                    <a:pt x="27" y="96"/>
                    <a:pt x="28" y="94"/>
                    <a:pt x="30" y="95"/>
                  </a:cubicBezTo>
                  <a:cubicBezTo>
                    <a:pt x="30" y="95"/>
                    <a:pt x="31" y="96"/>
                    <a:pt x="32" y="96"/>
                  </a:cubicBezTo>
                  <a:cubicBezTo>
                    <a:pt x="33" y="97"/>
                    <a:pt x="33" y="96"/>
                    <a:pt x="33" y="95"/>
                  </a:cubicBezTo>
                  <a:cubicBezTo>
                    <a:pt x="33" y="93"/>
                    <a:pt x="34" y="89"/>
                    <a:pt x="34" y="88"/>
                  </a:cubicBezTo>
                  <a:cubicBezTo>
                    <a:pt x="34" y="87"/>
                    <a:pt x="34" y="87"/>
                    <a:pt x="35" y="87"/>
                  </a:cubicBezTo>
                  <a:cubicBezTo>
                    <a:pt x="36" y="87"/>
                    <a:pt x="37" y="88"/>
                    <a:pt x="38" y="89"/>
                  </a:cubicBezTo>
                  <a:cubicBezTo>
                    <a:pt x="38" y="89"/>
                    <a:pt x="38" y="90"/>
                    <a:pt x="38" y="90"/>
                  </a:cubicBezTo>
                  <a:cubicBezTo>
                    <a:pt x="36" y="93"/>
                    <a:pt x="35" y="94"/>
                    <a:pt x="36" y="96"/>
                  </a:cubicBezTo>
                  <a:cubicBezTo>
                    <a:pt x="36" y="96"/>
                    <a:pt x="36" y="98"/>
                    <a:pt x="36" y="99"/>
                  </a:cubicBezTo>
                  <a:cubicBezTo>
                    <a:pt x="37" y="99"/>
                    <a:pt x="38" y="99"/>
                    <a:pt x="39" y="98"/>
                  </a:cubicBezTo>
                  <a:cubicBezTo>
                    <a:pt x="39" y="97"/>
                    <a:pt x="40" y="98"/>
                    <a:pt x="39" y="99"/>
                  </a:cubicBezTo>
                  <a:cubicBezTo>
                    <a:pt x="39" y="100"/>
                    <a:pt x="37" y="101"/>
                    <a:pt x="37" y="101"/>
                  </a:cubicBezTo>
                  <a:cubicBezTo>
                    <a:pt x="36" y="103"/>
                    <a:pt x="37" y="109"/>
                    <a:pt x="38" y="107"/>
                  </a:cubicBezTo>
                  <a:cubicBezTo>
                    <a:pt x="40" y="105"/>
                    <a:pt x="41" y="103"/>
                    <a:pt x="45" y="104"/>
                  </a:cubicBezTo>
                  <a:cubicBezTo>
                    <a:pt x="45" y="104"/>
                    <a:pt x="45" y="104"/>
                    <a:pt x="45" y="104"/>
                  </a:cubicBezTo>
                  <a:cubicBezTo>
                    <a:pt x="43" y="104"/>
                    <a:pt x="39" y="106"/>
                    <a:pt x="40" y="108"/>
                  </a:cubicBezTo>
                  <a:cubicBezTo>
                    <a:pt x="40" y="109"/>
                    <a:pt x="41" y="109"/>
                    <a:pt x="41" y="110"/>
                  </a:cubicBezTo>
                  <a:cubicBezTo>
                    <a:pt x="40" y="111"/>
                    <a:pt x="40" y="112"/>
                    <a:pt x="39" y="111"/>
                  </a:cubicBezTo>
                  <a:close/>
                  <a:moveTo>
                    <a:pt x="55" y="122"/>
                  </a:moveTo>
                  <a:cubicBezTo>
                    <a:pt x="54" y="121"/>
                    <a:pt x="54" y="121"/>
                    <a:pt x="55" y="120"/>
                  </a:cubicBezTo>
                  <a:cubicBezTo>
                    <a:pt x="55" y="119"/>
                    <a:pt x="57" y="120"/>
                    <a:pt x="58" y="120"/>
                  </a:cubicBezTo>
                  <a:cubicBezTo>
                    <a:pt x="61" y="120"/>
                    <a:pt x="60" y="117"/>
                    <a:pt x="61" y="117"/>
                  </a:cubicBezTo>
                  <a:cubicBezTo>
                    <a:pt x="63" y="114"/>
                    <a:pt x="61" y="125"/>
                    <a:pt x="55" y="122"/>
                  </a:cubicBezTo>
                  <a:close/>
                  <a:moveTo>
                    <a:pt x="58" y="115"/>
                  </a:moveTo>
                  <a:cubicBezTo>
                    <a:pt x="59" y="113"/>
                    <a:pt x="61" y="110"/>
                    <a:pt x="59" y="108"/>
                  </a:cubicBezTo>
                  <a:cubicBezTo>
                    <a:pt x="58" y="108"/>
                    <a:pt x="58" y="106"/>
                    <a:pt x="59" y="106"/>
                  </a:cubicBezTo>
                  <a:cubicBezTo>
                    <a:pt x="61" y="106"/>
                    <a:pt x="64" y="107"/>
                    <a:pt x="64" y="109"/>
                  </a:cubicBezTo>
                  <a:cubicBezTo>
                    <a:pt x="64" y="113"/>
                    <a:pt x="60" y="114"/>
                    <a:pt x="60" y="115"/>
                  </a:cubicBezTo>
                  <a:cubicBezTo>
                    <a:pt x="60" y="116"/>
                    <a:pt x="59" y="116"/>
                    <a:pt x="58" y="116"/>
                  </a:cubicBezTo>
                  <a:cubicBezTo>
                    <a:pt x="57" y="115"/>
                    <a:pt x="57" y="115"/>
                    <a:pt x="58" y="115"/>
                  </a:cubicBezTo>
                  <a:close/>
                  <a:moveTo>
                    <a:pt x="52" y="111"/>
                  </a:moveTo>
                  <a:cubicBezTo>
                    <a:pt x="54" y="106"/>
                    <a:pt x="48" y="101"/>
                    <a:pt x="47" y="101"/>
                  </a:cubicBezTo>
                  <a:cubicBezTo>
                    <a:pt x="46" y="101"/>
                    <a:pt x="47" y="100"/>
                    <a:pt x="47" y="100"/>
                  </a:cubicBezTo>
                  <a:cubicBezTo>
                    <a:pt x="53" y="103"/>
                    <a:pt x="51" y="101"/>
                    <a:pt x="51" y="97"/>
                  </a:cubicBezTo>
                  <a:cubicBezTo>
                    <a:pt x="51" y="95"/>
                    <a:pt x="51" y="92"/>
                    <a:pt x="52" y="92"/>
                  </a:cubicBezTo>
                  <a:cubicBezTo>
                    <a:pt x="52" y="92"/>
                    <a:pt x="51" y="97"/>
                    <a:pt x="53" y="98"/>
                  </a:cubicBezTo>
                  <a:cubicBezTo>
                    <a:pt x="53" y="99"/>
                    <a:pt x="54" y="96"/>
                    <a:pt x="54" y="96"/>
                  </a:cubicBezTo>
                  <a:cubicBezTo>
                    <a:pt x="55" y="95"/>
                    <a:pt x="55" y="96"/>
                    <a:pt x="55" y="97"/>
                  </a:cubicBezTo>
                  <a:cubicBezTo>
                    <a:pt x="54" y="101"/>
                    <a:pt x="56" y="109"/>
                    <a:pt x="54" y="113"/>
                  </a:cubicBezTo>
                  <a:cubicBezTo>
                    <a:pt x="53" y="114"/>
                    <a:pt x="51" y="114"/>
                    <a:pt x="52" y="111"/>
                  </a:cubicBezTo>
                  <a:close/>
                  <a:moveTo>
                    <a:pt x="56" y="107"/>
                  </a:moveTo>
                  <a:cubicBezTo>
                    <a:pt x="55" y="107"/>
                    <a:pt x="55" y="106"/>
                    <a:pt x="55" y="106"/>
                  </a:cubicBezTo>
                  <a:cubicBezTo>
                    <a:pt x="56" y="105"/>
                    <a:pt x="58" y="104"/>
                    <a:pt x="58" y="104"/>
                  </a:cubicBezTo>
                  <a:cubicBezTo>
                    <a:pt x="59" y="103"/>
                    <a:pt x="58" y="103"/>
                    <a:pt x="58" y="102"/>
                  </a:cubicBezTo>
                  <a:cubicBezTo>
                    <a:pt x="58" y="102"/>
                    <a:pt x="57" y="102"/>
                    <a:pt x="57" y="101"/>
                  </a:cubicBezTo>
                  <a:cubicBezTo>
                    <a:pt x="57" y="100"/>
                    <a:pt x="59" y="100"/>
                    <a:pt x="59" y="99"/>
                  </a:cubicBezTo>
                  <a:cubicBezTo>
                    <a:pt x="59" y="96"/>
                    <a:pt x="58" y="97"/>
                    <a:pt x="58" y="95"/>
                  </a:cubicBezTo>
                  <a:cubicBezTo>
                    <a:pt x="58" y="93"/>
                    <a:pt x="56" y="92"/>
                    <a:pt x="56" y="92"/>
                  </a:cubicBezTo>
                  <a:cubicBezTo>
                    <a:pt x="55" y="91"/>
                    <a:pt x="56" y="90"/>
                    <a:pt x="57" y="91"/>
                  </a:cubicBezTo>
                  <a:cubicBezTo>
                    <a:pt x="62" y="92"/>
                    <a:pt x="63" y="96"/>
                    <a:pt x="60" y="99"/>
                  </a:cubicBezTo>
                  <a:cubicBezTo>
                    <a:pt x="62" y="102"/>
                    <a:pt x="59" y="106"/>
                    <a:pt x="56" y="107"/>
                  </a:cubicBezTo>
                  <a:close/>
                  <a:moveTo>
                    <a:pt x="76" y="8"/>
                  </a:moveTo>
                  <a:cubicBezTo>
                    <a:pt x="76" y="54"/>
                    <a:pt x="76" y="54"/>
                    <a:pt x="76" y="54"/>
                  </a:cubicBezTo>
                  <a:cubicBezTo>
                    <a:pt x="76" y="54"/>
                    <a:pt x="76" y="54"/>
                    <a:pt x="76" y="54"/>
                  </a:cubicBezTo>
                  <a:cubicBezTo>
                    <a:pt x="4" y="54"/>
                    <a:pt x="4" y="54"/>
                    <a:pt x="4" y="54"/>
                  </a:cubicBezTo>
                  <a:cubicBezTo>
                    <a:pt x="4" y="24"/>
                    <a:pt x="4" y="24"/>
                    <a:pt x="4" y="24"/>
                  </a:cubicBezTo>
                  <a:cubicBezTo>
                    <a:pt x="11" y="20"/>
                    <a:pt x="22" y="12"/>
                    <a:pt x="26" y="4"/>
                  </a:cubicBezTo>
                  <a:cubicBezTo>
                    <a:pt x="76" y="4"/>
                    <a:pt x="76" y="4"/>
                    <a:pt x="76" y="4"/>
                  </a:cubicBezTo>
                  <a:cubicBezTo>
                    <a:pt x="125" y="4"/>
                    <a:pt x="125" y="4"/>
                    <a:pt x="125" y="4"/>
                  </a:cubicBezTo>
                  <a:cubicBezTo>
                    <a:pt x="130" y="12"/>
                    <a:pt x="140" y="21"/>
                    <a:pt x="147" y="24"/>
                  </a:cubicBezTo>
                  <a:cubicBezTo>
                    <a:pt x="147" y="39"/>
                    <a:pt x="147" y="39"/>
                    <a:pt x="147" y="39"/>
                  </a:cubicBezTo>
                  <a:cubicBezTo>
                    <a:pt x="131" y="39"/>
                    <a:pt x="131" y="39"/>
                    <a:pt x="131" y="39"/>
                  </a:cubicBezTo>
                  <a:cubicBezTo>
                    <a:pt x="131" y="46"/>
                    <a:pt x="131" y="46"/>
                    <a:pt x="131" y="46"/>
                  </a:cubicBezTo>
                  <a:cubicBezTo>
                    <a:pt x="147" y="46"/>
                    <a:pt x="147" y="46"/>
                    <a:pt x="147" y="46"/>
                  </a:cubicBezTo>
                  <a:cubicBezTo>
                    <a:pt x="147" y="54"/>
                    <a:pt x="147" y="54"/>
                    <a:pt x="147" y="54"/>
                  </a:cubicBezTo>
                  <a:cubicBezTo>
                    <a:pt x="86" y="54"/>
                    <a:pt x="86" y="54"/>
                    <a:pt x="86" y="54"/>
                  </a:cubicBezTo>
                  <a:cubicBezTo>
                    <a:pt x="86" y="46"/>
                    <a:pt x="86" y="46"/>
                    <a:pt x="86" y="46"/>
                  </a:cubicBezTo>
                  <a:cubicBezTo>
                    <a:pt x="102" y="46"/>
                    <a:pt x="102" y="46"/>
                    <a:pt x="102" y="46"/>
                  </a:cubicBezTo>
                  <a:cubicBezTo>
                    <a:pt x="102" y="39"/>
                    <a:pt x="102" y="39"/>
                    <a:pt x="102" y="39"/>
                  </a:cubicBezTo>
                  <a:cubicBezTo>
                    <a:pt x="86" y="39"/>
                    <a:pt x="86" y="39"/>
                    <a:pt x="86" y="39"/>
                  </a:cubicBezTo>
                  <a:cubicBezTo>
                    <a:pt x="86" y="33"/>
                    <a:pt x="86" y="33"/>
                    <a:pt x="86" y="33"/>
                  </a:cubicBezTo>
                  <a:cubicBezTo>
                    <a:pt x="143" y="33"/>
                    <a:pt x="143" y="33"/>
                    <a:pt x="143" y="33"/>
                  </a:cubicBezTo>
                  <a:cubicBezTo>
                    <a:pt x="136" y="30"/>
                    <a:pt x="122" y="20"/>
                    <a:pt x="118" y="8"/>
                  </a:cubicBezTo>
                  <a:cubicBezTo>
                    <a:pt x="76" y="8"/>
                    <a:pt x="76" y="8"/>
                    <a:pt x="76" y="8"/>
                  </a:cubicBezTo>
                  <a:close/>
                  <a:moveTo>
                    <a:pt x="49" y="141"/>
                  </a:moveTo>
                  <a:cubicBezTo>
                    <a:pt x="48" y="142"/>
                    <a:pt x="50" y="143"/>
                    <a:pt x="51" y="143"/>
                  </a:cubicBezTo>
                  <a:cubicBezTo>
                    <a:pt x="54" y="142"/>
                    <a:pt x="60" y="144"/>
                    <a:pt x="59" y="142"/>
                  </a:cubicBezTo>
                  <a:cubicBezTo>
                    <a:pt x="54" y="141"/>
                    <a:pt x="52" y="133"/>
                    <a:pt x="54" y="130"/>
                  </a:cubicBezTo>
                  <a:cubicBezTo>
                    <a:pt x="55" y="127"/>
                    <a:pt x="61" y="127"/>
                    <a:pt x="62" y="123"/>
                  </a:cubicBezTo>
                  <a:cubicBezTo>
                    <a:pt x="62" y="123"/>
                    <a:pt x="62" y="122"/>
                    <a:pt x="61" y="123"/>
                  </a:cubicBezTo>
                  <a:cubicBezTo>
                    <a:pt x="59" y="123"/>
                    <a:pt x="57" y="125"/>
                    <a:pt x="56" y="125"/>
                  </a:cubicBezTo>
                  <a:cubicBezTo>
                    <a:pt x="53" y="125"/>
                    <a:pt x="54" y="122"/>
                    <a:pt x="55" y="118"/>
                  </a:cubicBezTo>
                  <a:cubicBezTo>
                    <a:pt x="55" y="117"/>
                    <a:pt x="56" y="114"/>
                    <a:pt x="56" y="114"/>
                  </a:cubicBezTo>
                  <a:cubicBezTo>
                    <a:pt x="55" y="112"/>
                    <a:pt x="54" y="112"/>
                    <a:pt x="54" y="114"/>
                  </a:cubicBezTo>
                  <a:cubicBezTo>
                    <a:pt x="54" y="115"/>
                    <a:pt x="52" y="120"/>
                    <a:pt x="50" y="119"/>
                  </a:cubicBezTo>
                  <a:cubicBezTo>
                    <a:pt x="47" y="118"/>
                    <a:pt x="47" y="118"/>
                    <a:pt x="47" y="117"/>
                  </a:cubicBezTo>
                  <a:cubicBezTo>
                    <a:pt x="45" y="114"/>
                    <a:pt x="44" y="114"/>
                    <a:pt x="44" y="114"/>
                  </a:cubicBezTo>
                  <a:cubicBezTo>
                    <a:pt x="42" y="114"/>
                    <a:pt x="44" y="116"/>
                    <a:pt x="44" y="117"/>
                  </a:cubicBezTo>
                  <a:cubicBezTo>
                    <a:pt x="44" y="118"/>
                    <a:pt x="42" y="119"/>
                    <a:pt x="41" y="118"/>
                  </a:cubicBezTo>
                  <a:cubicBezTo>
                    <a:pt x="40" y="117"/>
                    <a:pt x="39" y="116"/>
                    <a:pt x="39" y="113"/>
                  </a:cubicBezTo>
                  <a:cubicBezTo>
                    <a:pt x="37" y="111"/>
                    <a:pt x="37" y="111"/>
                    <a:pt x="35" y="112"/>
                  </a:cubicBezTo>
                  <a:cubicBezTo>
                    <a:pt x="33" y="109"/>
                    <a:pt x="29" y="114"/>
                    <a:pt x="30" y="114"/>
                  </a:cubicBezTo>
                  <a:cubicBezTo>
                    <a:pt x="29" y="114"/>
                    <a:pt x="27" y="112"/>
                    <a:pt x="27" y="113"/>
                  </a:cubicBezTo>
                  <a:cubicBezTo>
                    <a:pt x="26" y="113"/>
                    <a:pt x="25" y="113"/>
                    <a:pt x="24" y="111"/>
                  </a:cubicBezTo>
                  <a:cubicBezTo>
                    <a:pt x="24" y="111"/>
                    <a:pt x="24" y="111"/>
                    <a:pt x="24" y="111"/>
                  </a:cubicBezTo>
                  <a:cubicBezTo>
                    <a:pt x="23" y="112"/>
                    <a:pt x="24" y="113"/>
                    <a:pt x="24" y="113"/>
                  </a:cubicBezTo>
                  <a:cubicBezTo>
                    <a:pt x="21" y="114"/>
                    <a:pt x="18" y="115"/>
                    <a:pt x="20" y="119"/>
                  </a:cubicBezTo>
                  <a:cubicBezTo>
                    <a:pt x="24" y="121"/>
                    <a:pt x="24" y="117"/>
                    <a:pt x="24" y="116"/>
                  </a:cubicBezTo>
                  <a:cubicBezTo>
                    <a:pt x="27" y="111"/>
                    <a:pt x="28" y="118"/>
                    <a:pt x="31" y="116"/>
                  </a:cubicBezTo>
                  <a:cubicBezTo>
                    <a:pt x="31" y="116"/>
                    <a:pt x="31" y="116"/>
                    <a:pt x="31" y="115"/>
                  </a:cubicBezTo>
                  <a:cubicBezTo>
                    <a:pt x="30" y="114"/>
                    <a:pt x="33" y="112"/>
                    <a:pt x="34" y="113"/>
                  </a:cubicBezTo>
                  <a:cubicBezTo>
                    <a:pt x="36" y="114"/>
                    <a:pt x="36" y="118"/>
                    <a:pt x="36" y="120"/>
                  </a:cubicBezTo>
                  <a:cubicBezTo>
                    <a:pt x="36" y="121"/>
                    <a:pt x="32" y="120"/>
                    <a:pt x="31" y="118"/>
                  </a:cubicBezTo>
                  <a:cubicBezTo>
                    <a:pt x="30" y="117"/>
                    <a:pt x="31" y="118"/>
                    <a:pt x="31" y="120"/>
                  </a:cubicBezTo>
                  <a:cubicBezTo>
                    <a:pt x="32" y="120"/>
                    <a:pt x="31" y="120"/>
                    <a:pt x="27" y="119"/>
                  </a:cubicBezTo>
                  <a:cubicBezTo>
                    <a:pt x="26" y="119"/>
                    <a:pt x="26" y="120"/>
                    <a:pt x="26" y="120"/>
                  </a:cubicBezTo>
                  <a:cubicBezTo>
                    <a:pt x="28" y="122"/>
                    <a:pt x="33" y="121"/>
                    <a:pt x="33" y="121"/>
                  </a:cubicBezTo>
                  <a:cubicBezTo>
                    <a:pt x="34" y="121"/>
                    <a:pt x="34" y="122"/>
                    <a:pt x="36" y="123"/>
                  </a:cubicBezTo>
                  <a:cubicBezTo>
                    <a:pt x="36" y="124"/>
                    <a:pt x="36" y="124"/>
                    <a:pt x="36" y="125"/>
                  </a:cubicBezTo>
                  <a:cubicBezTo>
                    <a:pt x="35" y="126"/>
                    <a:pt x="34" y="126"/>
                    <a:pt x="34" y="125"/>
                  </a:cubicBezTo>
                  <a:cubicBezTo>
                    <a:pt x="33" y="124"/>
                    <a:pt x="33" y="124"/>
                    <a:pt x="31" y="124"/>
                  </a:cubicBezTo>
                  <a:cubicBezTo>
                    <a:pt x="30" y="124"/>
                    <a:pt x="28" y="124"/>
                    <a:pt x="27" y="125"/>
                  </a:cubicBezTo>
                  <a:cubicBezTo>
                    <a:pt x="25" y="126"/>
                    <a:pt x="26" y="129"/>
                    <a:pt x="27" y="128"/>
                  </a:cubicBezTo>
                  <a:cubicBezTo>
                    <a:pt x="29" y="126"/>
                    <a:pt x="30" y="128"/>
                    <a:pt x="34" y="128"/>
                  </a:cubicBezTo>
                  <a:cubicBezTo>
                    <a:pt x="35" y="128"/>
                    <a:pt x="36" y="132"/>
                    <a:pt x="35" y="137"/>
                  </a:cubicBezTo>
                  <a:cubicBezTo>
                    <a:pt x="35" y="138"/>
                    <a:pt x="35" y="138"/>
                    <a:pt x="35" y="138"/>
                  </a:cubicBezTo>
                  <a:cubicBezTo>
                    <a:pt x="34" y="138"/>
                    <a:pt x="33" y="139"/>
                    <a:pt x="32" y="139"/>
                  </a:cubicBezTo>
                  <a:cubicBezTo>
                    <a:pt x="30" y="140"/>
                    <a:pt x="29" y="142"/>
                    <a:pt x="27" y="141"/>
                  </a:cubicBezTo>
                  <a:cubicBezTo>
                    <a:pt x="17" y="131"/>
                    <a:pt x="8" y="117"/>
                    <a:pt x="5" y="103"/>
                  </a:cubicBezTo>
                  <a:cubicBezTo>
                    <a:pt x="4" y="100"/>
                    <a:pt x="4" y="97"/>
                    <a:pt x="4" y="93"/>
                  </a:cubicBezTo>
                  <a:cubicBezTo>
                    <a:pt x="4" y="76"/>
                    <a:pt x="4" y="76"/>
                    <a:pt x="4" y="76"/>
                  </a:cubicBezTo>
                  <a:cubicBezTo>
                    <a:pt x="66" y="76"/>
                    <a:pt x="66" y="76"/>
                    <a:pt x="66" y="76"/>
                  </a:cubicBezTo>
                  <a:cubicBezTo>
                    <a:pt x="66" y="164"/>
                    <a:pt x="66" y="164"/>
                    <a:pt x="66" y="164"/>
                  </a:cubicBezTo>
                  <a:cubicBezTo>
                    <a:pt x="55" y="162"/>
                    <a:pt x="42" y="155"/>
                    <a:pt x="31" y="144"/>
                  </a:cubicBezTo>
                  <a:cubicBezTo>
                    <a:pt x="30" y="144"/>
                    <a:pt x="29" y="143"/>
                    <a:pt x="29" y="143"/>
                  </a:cubicBezTo>
                  <a:cubicBezTo>
                    <a:pt x="32" y="140"/>
                    <a:pt x="31" y="143"/>
                    <a:pt x="34" y="142"/>
                  </a:cubicBezTo>
                  <a:cubicBezTo>
                    <a:pt x="35" y="142"/>
                    <a:pt x="35" y="142"/>
                    <a:pt x="36" y="143"/>
                  </a:cubicBezTo>
                  <a:cubicBezTo>
                    <a:pt x="36" y="143"/>
                    <a:pt x="38" y="144"/>
                    <a:pt x="38" y="143"/>
                  </a:cubicBezTo>
                  <a:cubicBezTo>
                    <a:pt x="38" y="142"/>
                    <a:pt x="39" y="142"/>
                    <a:pt x="39" y="142"/>
                  </a:cubicBezTo>
                  <a:cubicBezTo>
                    <a:pt x="43" y="144"/>
                    <a:pt x="43" y="140"/>
                    <a:pt x="46" y="141"/>
                  </a:cubicBezTo>
                  <a:cubicBezTo>
                    <a:pt x="48" y="141"/>
                    <a:pt x="50" y="141"/>
                    <a:pt x="48" y="140"/>
                  </a:cubicBezTo>
                  <a:cubicBezTo>
                    <a:pt x="46" y="139"/>
                    <a:pt x="45" y="138"/>
                    <a:pt x="44" y="138"/>
                  </a:cubicBezTo>
                  <a:cubicBezTo>
                    <a:pt x="42" y="138"/>
                    <a:pt x="41" y="139"/>
                    <a:pt x="40" y="136"/>
                  </a:cubicBezTo>
                  <a:cubicBezTo>
                    <a:pt x="40" y="135"/>
                    <a:pt x="40" y="132"/>
                    <a:pt x="40" y="131"/>
                  </a:cubicBezTo>
                  <a:cubicBezTo>
                    <a:pt x="40" y="128"/>
                    <a:pt x="41" y="129"/>
                    <a:pt x="43" y="129"/>
                  </a:cubicBezTo>
                  <a:cubicBezTo>
                    <a:pt x="46" y="129"/>
                    <a:pt x="46" y="129"/>
                    <a:pt x="49" y="128"/>
                  </a:cubicBezTo>
                  <a:cubicBezTo>
                    <a:pt x="49" y="128"/>
                    <a:pt x="49" y="128"/>
                    <a:pt x="50" y="128"/>
                  </a:cubicBezTo>
                  <a:cubicBezTo>
                    <a:pt x="50" y="130"/>
                    <a:pt x="50" y="139"/>
                    <a:pt x="49" y="141"/>
                  </a:cubicBezTo>
                  <a:close/>
                  <a:moveTo>
                    <a:pt x="46" y="127"/>
                  </a:moveTo>
                  <a:cubicBezTo>
                    <a:pt x="43" y="127"/>
                    <a:pt x="44" y="124"/>
                    <a:pt x="44" y="124"/>
                  </a:cubicBezTo>
                  <a:cubicBezTo>
                    <a:pt x="43" y="123"/>
                    <a:pt x="42" y="125"/>
                    <a:pt x="41" y="124"/>
                  </a:cubicBezTo>
                  <a:cubicBezTo>
                    <a:pt x="39" y="124"/>
                    <a:pt x="40" y="123"/>
                    <a:pt x="40" y="122"/>
                  </a:cubicBezTo>
                  <a:cubicBezTo>
                    <a:pt x="39" y="120"/>
                    <a:pt x="39" y="120"/>
                    <a:pt x="41" y="121"/>
                  </a:cubicBezTo>
                  <a:cubicBezTo>
                    <a:pt x="42" y="121"/>
                    <a:pt x="43" y="120"/>
                    <a:pt x="44" y="119"/>
                  </a:cubicBezTo>
                  <a:cubicBezTo>
                    <a:pt x="45" y="118"/>
                    <a:pt x="47" y="119"/>
                    <a:pt x="48" y="121"/>
                  </a:cubicBezTo>
                  <a:cubicBezTo>
                    <a:pt x="49" y="123"/>
                    <a:pt x="48" y="123"/>
                    <a:pt x="47" y="123"/>
                  </a:cubicBezTo>
                  <a:cubicBezTo>
                    <a:pt x="47" y="123"/>
                    <a:pt x="47" y="124"/>
                    <a:pt x="48" y="124"/>
                  </a:cubicBezTo>
                  <a:cubicBezTo>
                    <a:pt x="48" y="124"/>
                    <a:pt x="49" y="124"/>
                    <a:pt x="50" y="125"/>
                  </a:cubicBezTo>
                  <a:cubicBezTo>
                    <a:pt x="50" y="126"/>
                    <a:pt x="49" y="126"/>
                    <a:pt x="49" y="126"/>
                  </a:cubicBezTo>
                  <a:cubicBezTo>
                    <a:pt x="48" y="127"/>
                    <a:pt x="47" y="127"/>
                    <a:pt x="46" y="127"/>
                  </a:cubicBezTo>
                  <a:close/>
                  <a:moveTo>
                    <a:pt x="118" y="143"/>
                  </a:moveTo>
                  <a:cubicBezTo>
                    <a:pt x="117" y="143"/>
                    <a:pt x="117" y="143"/>
                    <a:pt x="117" y="143"/>
                  </a:cubicBezTo>
                  <a:cubicBezTo>
                    <a:pt x="113" y="109"/>
                    <a:pt x="113" y="109"/>
                    <a:pt x="113" y="109"/>
                  </a:cubicBezTo>
                  <a:cubicBezTo>
                    <a:pt x="101" y="138"/>
                    <a:pt x="101" y="138"/>
                    <a:pt x="101" y="138"/>
                  </a:cubicBezTo>
                  <a:cubicBezTo>
                    <a:pt x="100" y="138"/>
                    <a:pt x="100" y="138"/>
                    <a:pt x="100" y="138"/>
                  </a:cubicBezTo>
                  <a:cubicBezTo>
                    <a:pt x="111" y="105"/>
                    <a:pt x="111" y="105"/>
                    <a:pt x="111" y="105"/>
                  </a:cubicBezTo>
                  <a:cubicBezTo>
                    <a:pt x="108" y="105"/>
                    <a:pt x="108" y="105"/>
                    <a:pt x="108" y="105"/>
                  </a:cubicBezTo>
                  <a:cubicBezTo>
                    <a:pt x="108" y="98"/>
                    <a:pt x="108" y="98"/>
                    <a:pt x="108" y="98"/>
                  </a:cubicBezTo>
                  <a:cubicBezTo>
                    <a:pt x="100" y="98"/>
                    <a:pt x="100" y="98"/>
                    <a:pt x="100" y="98"/>
                  </a:cubicBezTo>
                  <a:cubicBezTo>
                    <a:pt x="98" y="96"/>
                    <a:pt x="98" y="96"/>
                    <a:pt x="98" y="96"/>
                  </a:cubicBezTo>
                  <a:cubicBezTo>
                    <a:pt x="98" y="89"/>
                    <a:pt x="98" y="89"/>
                    <a:pt x="98" y="89"/>
                  </a:cubicBezTo>
                  <a:cubicBezTo>
                    <a:pt x="92" y="89"/>
                    <a:pt x="92" y="89"/>
                    <a:pt x="92" y="89"/>
                  </a:cubicBezTo>
                  <a:cubicBezTo>
                    <a:pt x="92" y="85"/>
                    <a:pt x="92" y="85"/>
                    <a:pt x="92" y="85"/>
                  </a:cubicBezTo>
                  <a:cubicBezTo>
                    <a:pt x="138" y="85"/>
                    <a:pt x="138" y="85"/>
                    <a:pt x="138" y="85"/>
                  </a:cubicBezTo>
                  <a:cubicBezTo>
                    <a:pt x="138" y="89"/>
                    <a:pt x="138" y="89"/>
                    <a:pt x="138" y="89"/>
                  </a:cubicBezTo>
                  <a:cubicBezTo>
                    <a:pt x="132" y="89"/>
                    <a:pt x="132" y="89"/>
                    <a:pt x="132" y="89"/>
                  </a:cubicBezTo>
                  <a:cubicBezTo>
                    <a:pt x="132" y="96"/>
                    <a:pt x="132" y="96"/>
                    <a:pt x="132" y="96"/>
                  </a:cubicBezTo>
                  <a:cubicBezTo>
                    <a:pt x="130" y="98"/>
                    <a:pt x="130" y="98"/>
                    <a:pt x="130" y="98"/>
                  </a:cubicBezTo>
                  <a:cubicBezTo>
                    <a:pt x="122" y="98"/>
                    <a:pt x="122" y="98"/>
                    <a:pt x="122" y="98"/>
                  </a:cubicBezTo>
                  <a:cubicBezTo>
                    <a:pt x="122" y="105"/>
                    <a:pt x="122" y="105"/>
                    <a:pt x="122" y="105"/>
                  </a:cubicBezTo>
                  <a:cubicBezTo>
                    <a:pt x="119" y="105"/>
                    <a:pt x="119" y="105"/>
                    <a:pt x="119" y="105"/>
                  </a:cubicBezTo>
                  <a:cubicBezTo>
                    <a:pt x="126" y="134"/>
                    <a:pt x="126" y="134"/>
                    <a:pt x="126" y="134"/>
                  </a:cubicBezTo>
                  <a:cubicBezTo>
                    <a:pt x="125" y="134"/>
                    <a:pt x="125" y="134"/>
                    <a:pt x="125" y="134"/>
                  </a:cubicBezTo>
                  <a:cubicBezTo>
                    <a:pt x="117" y="109"/>
                    <a:pt x="117" y="109"/>
                    <a:pt x="117" y="109"/>
                  </a:cubicBezTo>
                  <a:cubicBezTo>
                    <a:pt x="118" y="143"/>
                    <a:pt x="118" y="143"/>
                    <a:pt x="118" y="143"/>
                  </a:cubicBezTo>
                  <a:close/>
                  <a:moveTo>
                    <a:pt x="86" y="164"/>
                  </a:moveTo>
                  <a:cubicBezTo>
                    <a:pt x="86" y="76"/>
                    <a:pt x="86" y="76"/>
                    <a:pt x="86" y="76"/>
                  </a:cubicBezTo>
                  <a:cubicBezTo>
                    <a:pt x="147" y="76"/>
                    <a:pt x="147" y="76"/>
                    <a:pt x="147" y="76"/>
                  </a:cubicBezTo>
                  <a:cubicBezTo>
                    <a:pt x="147" y="97"/>
                    <a:pt x="147" y="97"/>
                    <a:pt x="147" y="97"/>
                  </a:cubicBezTo>
                  <a:cubicBezTo>
                    <a:pt x="147" y="102"/>
                    <a:pt x="147" y="104"/>
                    <a:pt x="146" y="109"/>
                  </a:cubicBezTo>
                  <a:cubicBezTo>
                    <a:pt x="139" y="135"/>
                    <a:pt x="112" y="158"/>
                    <a:pt x="86" y="164"/>
                  </a:cubicBezTo>
                  <a:close/>
                  <a:moveTo>
                    <a:pt x="11" y="53"/>
                  </a:moveTo>
                  <a:cubicBezTo>
                    <a:pt x="10" y="52"/>
                    <a:pt x="9" y="50"/>
                    <a:pt x="9" y="49"/>
                  </a:cubicBezTo>
                  <a:cubicBezTo>
                    <a:pt x="9" y="48"/>
                    <a:pt x="9" y="47"/>
                    <a:pt x="9" y="47"/>
                  </a:cubicBezTo>
                  <a:cubicBezTo>
                    <a:pt x="17" y="43"/>
                    <a:pt x="31" y="34"/>
                    <a:pt x="39" y="30"/>
                  </a:cubicBezTo>
                  <a:cubicBezTo>
                    <a:pt x="39" y="30"/>
                    <a:pt x="40" y="29"/>
                    <a:pt x="40" y="28"/>
                  </a:cubicBezTo>
                  <a:cubicBezTo>
                    <a:pt x="42" y="27"/>
                    <a:pt x="52" y="21"/>
                    <a:pt x="52" y="20"/>
                  </a:cubicBezTo>
                  <a:cubicBezTo>
                    <a:pt x="46" y="11"/>
                    <a:pt x="46" y="11"/>
                    <a:pt x="46" y="11"/>
                  </a:cubicBezTo>
                  <a:cubicBezTo>
                    <a:pt x="46" y="10"/>
                    <a:pt x="46" y="10"/>
                    <a:pt x="46" y="10"/>
                  </a:cubicBezTo>
                  <a:cubicBezTo>
                    <a:pt x="52" y="7"/>
                    <a:pt x="52" y="7"/>
                    <a:pt x="52" y="7"/>
                  </a:cubicBezTo>
                  <a:cubicBezTo>
                    <a:pt x="53" y="7"/>
                    <a:pt x="53" y="7"/>
                    <a:pt x="53" y="7"/>
                  </a:cubicBezTo>
                  <a:cubicBezTo>
                    <a:pt x="58" y="15"/>
                    <a:pt x="58" y="15"/>
                    <a:pt x="58" y="15"/>
                  </a:cubicBezTo>
                  <a:cubicBezTo>
                    <a:pt x="62" y="15"/>
                    <a:pt x="62" y="15"/>
                    <a:pt x="62" y="15"/>
                  </a:cubicBezTo>
                  <a:cubicBezTo>
                    <a:pt x="66" y="21"/>
                    <a:pt x="66" y="21"/>
                    <a:pt x="66" y="21"/>
                  </a:cubicBezTo>
                  <a:cubicBezTo>
                    <a:pt x="65" y="21"/>
                    <a:pt x="64" y="22"/>
                    <a:pt x="64" y="23"/>
                  </a:cubicBezTo>
                  <a:cubicBezTo>
                    <a:pt x="66" y="27"/>
                    <a:pt x="69" y="33"/>
                    <a:pt x="70" y="38"/>
                  </a:cubicBezTo>
                  <a:cubicBezTo>
                    <a:pt x="70" y="40"/>
                    <a:pt x="69" y="48"/>
                    <a:pt x="66" y="50"/>
                  </a:cubicBezTo>
                  <a:cubicBezTo>
                    <a:pt x="66" y="50"/>
                    <a:pt x="65" y="50"/>
                    <a:pt x="65" y="49"/>
                  </a:cubicBezTo>
                  <a:cubicBezTo>
                    <a:pt x="65" y="42"/>
                    <a:pt x="63" y="35"/>
                    <a:pt x="57" y="27"/>
                  </a:cubicBezTo>
                  <a:cubicBezTo>
                    <a:pt x="56" y="27"/>
                    <a:pt x="35" y="39"/>
                    <a:pt x="34" y="40"/>
                  </a:cubicBezTo>
                  <a:cubicBezTo>
                    <a:pt x="27" y="44"/>
                    <a:pt x="20" y="47"/>
                    <a:pt x="15" y="51"/>
                  </a:cubicBezTo>
                  <a:cubicBezTo>
                    <a:pt x="13" y="52"/>
                    <a:pt x="12" y="52"/>
                    <a:pt x="11" y="53"/>
                  </a:cubicBezTo>
                  <a:close/>
                  <a:moveTo>
                    <a:pt x="114" y="61"/>
                  </a:moveTo>
                  <a:cubicBezTo>
                    <a:pt x="114" y="61"/>
                    <a:pt x="115" y="61"/>
                    <a:pt x="115" y="61"/>
                  </a:cubicBezTo>
                  <a:cubicBezTo>
                    <a:pt x="115" y="62"/>
                    <a:pt x="116" y="62"/>
                    <a:pt x="116" y="62"/>
                  </a:cubicBezTo>
                  <a:cubicBezTo>
                    <a:pt x="116" y="63"/>
                    <a:pt x="116" y="63"/>
                    <a:pt x="116" y="63"/>
                  </a:cubicBezTo>
                  <a:cubicBezTo>
                    <a:pt x="116" y="64"/>
                    <a:pt x="116" y="64"/>
                    <a:pt x="116" y="64"/>
                  </a:cubicBezTo>
                  <a:cubicBezTo>
                    <a:pt x="115" y="64"/>
                    <a:pt x="115" y="64"/>
                    <a:pt x="115" y="64"/>
                  </a:cubicBezTo>
                  <a:cubicBezTo>
                    <a:pt x="115" y="63"/>
                    <a:pt x="114" y="62"/>
                    <a:pt x="114" y="61"/>
                  </a:cubicBezTo>
                  <a:close/>
                  <a:moveTo>
                    <a:pt x="117" y="67"/>
                  </a:moveTo>
                  <a:cubicBezTo>
                    <a:pt x="118" y="67"/>
                    <a:pt x="118" y="67"/>
                    <a:pt x="119" y="67"/>
                  </a:cubicBezTo>
                  <a:cubicBezTo>
                    <a:pt x="119" y="67"/>
                    <a:pt x="119" y="67"/>
                    <a:pt x="120" y="66"/>
                  </a:cubicBezTo>
                  <a:cubicBezTo>
                    <a:pt x="120" y="66"/>
                    <a:pt x="120" y="67"/>
                    <a:pt x="120" y="67"/>
                  </a:cubicBezTo>
                  <a:cubicBezTo>
                    <a:pt x="120" y="67"/>
                    <a:pt x="121" y="67"/>
                    <a:pt x="120" y="67"/>
                  </a:cubicBezTo>
                  <a:cubicBezTo>
                    <a:pt x="120" y="67"/>
                    <a:pt x="120" y="67"/>
                    <a:pt x="120" y="67"/>
                  </a:cubicBezTo>
                  <a:cubicBezTo>
                    <a:pt x="120" y="68"/>
                    <a:pt x="120" y="68"/>
                    <a:pt x="119" y="68"/>
                  </a:cubicBezTo>
                  <a:cubicBezTo>
                    <a:pt x="119" y="68"/>
                    <a:pt x="119" y="68"/>
                    <a:pt x="119" y="68"/>
                  </a:cubicBezTo>
                  <a:cubicBezTo>
                    <a:pt x="119" y="68"/>
                    <a:pt x="119" y="68"/>
                    <a:pt x="119" y="68"/>
                  </a:cubicBezTo>
                  <a:cubicBezTo>
                    <a:pt x="119" y="68"/>
                    <a:pt x="119" y="68"/>
                    <a:pt x="119" y="68"/>
                  </a:cubicBezTo>
                  <a:cubicBezTo>
                    <a:pt x="119" y="68"/>
                    <a:pt x="119" y="68"/>
                    <a:pt x="119" y="68"/>
                  </a:cubicBezTo>
                  <a:cubicBezTo>
                    <a:pt x="119" y="68"/>
                    <a:pt x="119" y="68"/>
                    <a:pt x="119" y="68"/>
                  </a:cubicBezTo>
                  <a:cubicBezTo>
                    <a:pt x="118" y="68"/>
                    <a:pt x="117" y="68"/>
                    <a:pt x="117" y="67"/>
                  </a:cubicBezTo>
                  <a:close/>
                  <a:moveTo>
                    <a:pt x="120" y="69"/>
                  </a:moveTo>
                  <a:cubicBezTo>
                    <a:pt x="120" y="69"/>
                    <a:pt x="120" y="69"/>
                    <a:pt x="120" y="69"/>
                  </a:cubicBezTo>
                  <a:cubicBezTo>
                    <a:pt x="120" y="69"/>
                    <a:pt x="120" y="69"/>
                    <a:pt x="121" y="69"/>
                  </a:cubicBezTo>
                  <a:cubicBezTo>
                    <a:pt x="121" y="69"/>
                    <a:pt x="121" y="69"/>
                    <a:pt x="121" y="69"/>
                  </a:cubicBezTo>
                  <a:cubicBezTo>
                    <a:pt x="120" y="69"/>
                    <a:pt x="120" y="69"/>
                    <a:pt x="120" y="69"/>
                  </a:cubicBezTo>
                  <a:cubicBezTo>
                    <a:pt x="120" y="69"/>
                    <a:pt x="120" y="69"/>
                    <a:pt x="120" y="69"/>
                  </a:cubicBezTo>
                  <a:cubicBezTo>
                    <a:pt x="120" y="69"/>
                    <a:pt x="120" y="70"/>
                    <a:pt x="120" y="70"/>
                  </a:cubicBezTo>
                  <a:cubicBezTo>
                    <a:pt x="120" y="71"/>
                    <a:pt x="120" y="72"/>
                    <a:pt x="120" y="73"/>
                  </a:cubicBezTo>
                  <a:cubicBezTo>
                    <a:pt x="120" y="73"/>
                    <a:pt x="120" y="74"/>
                    <a:pt x="120" y="75"/>
                  </a:cubicBezTo>
                  <a:cubicBezTo>
                    <a:pt x="120" y="75"/>
                    <a:pt x="120" y="75"/>
                    <a:pt x="120" y="75"/>
                  </a:cubicBezTo>
                  <a:cubicBezTo>
                    <a:pt x="120" y="75"/>
                    <a:pt x="119" y="75"/>
                    <a:pt x="119" y="75"/>
                  </a:cubicBezTo>
                  <a:cubicBezTo>
                    <a:pt x="119" y="75"/>
                    <a:pt x="119" y="75"/>
                    <a:pt x="118" y="74"/>
                  </a:cubicBezTo>
                  <a:cubicBezTo>
                    <a:pt x="117" y="74"/>
                    <a:pt x="116" y="73"/>
                    <a:pt x="116" y="73"/>
                  </a:cubicBezTo>
                  <a:cubicBezTo>
                    <a:pt x="115" y="73"/>
                    <a:pt x="115" y="73"/>
                    <a:pt x="115" y="72"/>
                  </a:cubicBezTo>
                  <a:cubicBezTo>
                    <a:pt x="115" y="72"/>
                    <a:pt x="116" y="73"/>
                    <a:pt x="116" y="73"/>
                  </a:cubicBezTo>
                  <a:cubicBezTo>
                    <a:pt x="117" y="73"/>
                    <a:pt x="117" y="73"/>
                    <a:pt x="118" y="73"/>
                  </a:cubicBezTo>
                  <a:cubicBezTo>
                    <a:pt x="118" y="73"/>
                    <a:pt x="119" y="73"/>
                    <a:pt x="119" y="73"/>
                  </a:cubicBezTo>
                  <a:cubicBezTo>
                    <a:pt x="119" y="73"/>
                    <a:pt x="119" y="72"/>
                    <a:pt x="119" y="72"/>
                  </a:cubicBezTo>
                  <a:cubicBezTo>
                    <a:pt x="119" y="71"/>
                    <a:pt x="119" y="70"/>
                    <a:pt x="119" y="69"/>
                  </a:cubicBezTo>
                  <a:cubicBezTo>
                    <a:pt x="119" y="69"/>
                    <a:pt x="119" y="69"/>
                    <a:pt x="119" y="69"/>
                  </a:cubicBezTo>
                  <a:cubicBezTo>
                    <a:pt x="119" y="69"/>
                    <a:pt x="119" y="70"/>
                    <a:pt x="118" y="70"/>
                  </a:cubicBezTo>
                  <a:cubicBezTo>
                    <a:pt x="118" y="70"/>
                    <a:pt x="117" y="71"/>
                    <a:pt x="116" y="71"/>
                  </a:cubicBezTo>
                  <a:cubicBezTo>
                    <a:pt x="115" y="70"/>
                    <a:pt x="115" y="70"/>
                    <a:pt x="115" y="70"/>
                  </a:cubicBezTo>
                  <a:cubicBezTo>
                    <a:pt x="116" y="70"/>
                    <a:pt x="116" y="70"/>
                    <a:pt x="116" y="70"/>
                  </a:cubicBezTo>
                  <a:cubicBezTo>
                    <a:pt x="116" y="70"/>
                    <a:pt x="117" y="69"/>
                    <a:pt x="117" y="69"/>
                  </a:cubicBezTo>
                  <a:cubicBezTo>
                    <a:pt x="118" y="69"/>
                    <a:pt x="118" y="69"/>
                    <a:pt x="119" y="69"/>
                  </a:cubicBezTo>
                  <a:cubicBezTo>
                    <a:pt x="119" y="68"/>
                    <a:pt x="120" y="68"/>
                    <a:pt x="121" y="68"/>
                  </a:cubicBezTo>
                  <a:cubicBezTo>
                    <a:pt x="121" y="68"/>
                    <a:pt x="121" y="68"/>
                    <a:pt x="122" y="68"/>
                  </a:cubicBezTo>
                  <a:cubicBezTo>
                    <a:pt x="122" y="68"/>
                    <a:pt x="122" y="68"/>
                    <a:pt x="123" y="68"/>
                  </a:cubicBezTo>
                  <a:cubicBezTo>
                    <a:pt x="123" y="68"/>
                    <a:pt x="123" y="68"/>
                    <a:pt x="123" y="68"/>
                  </a:cubicBezTo>
                  <a:cubicBezTo>
                    <a:pt x="123" y="68"/>
                    <a:pt x="123" y="69"/>
                    <a:pt x="123" y="69"/>
                  </a:cubicBezTo>
                  <a:cubicBezTo>
                    <a:pt x="122" y="69"/>
                    <a:pt x="121" y="69"/>
                    <a:pt x="120" y="69"/>
                  </a:cubicBezTo>
                  <a:close/>
                  <a:moveTo>
                    <a:pt x="120" y="56"/>
                  </a:moveTo>
                  <a:cubicBezTo>
                    <a:pt x="121" y="56"/>
                    <a:pt x="122" y="56"/>
                    <a:pt x="122" y="57"/>
                  </a:cubicBezTo>
                  <a:cubicBezTo>
                    <a:pt x="122" y="57"/>
                    <a:pt x="122" y="58"/>
                    <a:pt x="121" y="58"/>
                  </a:cubicBezTo>
                  <a:cubicBezTo>
                    <a:pt x="121" y="58"/>
                    <a:pt x="120" y="58"/>
                    <a:pt x="120" y="59"/>
                  </a:cubicBezTo>
                  <a:cubicBezTo>
                    <a:pt x="120" y="59"/>
                    <a:pt x="119" y="59"/>
                    <a:pt x="119" y="59"/>
                  </a:cubicBezTo>
                  <a:cubicBezTo>
                    <a:pt x="119" y="59"/>
                    <a:pt x="119" y="59"/>
                    <a:pt x="119" y="59"/>
                  </a:cubicBezTo>
                  <a:cubicBezTo>
                    <a:pt x="120" y="59"/>
                    <a:pt x="120" y="59"/>
                    <a:pt x="120" y="59"/>
                  </a:cubicBezTo>
                  <a:cubicBezTo>
                    <a:pt x="122" y="58"/>
                    <a:pt x="122" y="58"/>
                    <a:pt x="124" y="58"/>
                  </a:cubicBezTo>
                  <a:cubicBezTo>
                    <a:pt x="124" y="58"/>
                    <a:pt x="125" y="57"/>
                    <a:pt x="125" y="58"/>
                  </a:cubicBezTo>
                  <a:cubicBezTo>
                    <a:pt x="126" y="58"/>
                    <a:pt x="126" y="58"/>
                    <a:pt x="126" y="58"/>
                  </a:cubicBezTo>
                  <a:cubicBezTo>
                    <a:pt x="126" y="59"/>
                    <a:pt x="125" y="59"/>
                    <a:pt x="124" y="60"/>
                  </a:cubicBezTo>
                  <a:cubicBezTo>
                    <a:pt x="124" y="60"/>
                    <a:pt x="123" y="61"/>
                    <a:pt x="122" y="62"/>
                  </a:cubicBezTo>
                  <a:cubicBezTo>
                    <a:pt x="122" y="62"/>
                    <a:pt x="122" y="62"/>
                    <a:pt x="122" y="63"/>
                  </a:cubicBezTo>
                  <a:cubicBezTo>
                    <a:pt x="122" y="63"/>
                    <a:pt x="122" y="63"/>
                    <a:pt x="122" y="64"/>
                  </a:cubicBezTo>
                  <a:cubicBezTo>
                    <a:pt x="122" y="64"/>
                    <a:pt x="122" y="64"/>
                    <a:pt x="122" y="64"/>
                  </a:cubicBezTo>
                  <a:cubicBezTo>
                    <a:pt x="122" y="63"/>
                    <a:pt x="124" y="63"/>
                    <a:pt x="124" y="63"/>
                  </a:cubicBezTo>
                  <a:cubicBezTo>
                    <a:pt x="125" y="63"/>
                    <a:pt x="125" y="63"/>
                    <a:pt x="125" y="63"/>
                  </a:cubicBezTo>
                  <a:cubicBezTo>
                    <a:pt x="126" y="64"/>
                    <a:pt x="125" y="64"/>
                    <a:pt x="124" y="65"/>
                  </a:cubicBezTo>
                  <a:cubicBezTo>
                    <a:pt x="124" y="65"/>
                    <a:pt x="123" y="65"/>
                    <a:pt x="122" y="65"/>
                  </a:cubicBezTo>
                  <a:cubicBezTo>
                    <a:pt x="122" y="65"/>
                    <a:pt x="122" y="66"/>
                    <a:pt x="121" y="66"/>
                  </a:cubicBezTo>
                  <a:cubicBezTo>
                    <a:pt x="120" y="66"/>
                    <a:pt x="120" y="66"/>
                    <a:pt x="119" y="66"/>
                  </a:cubicBezTo>
                  <a:cubicBezTo>
                    <a:pt x="119" y="66"/>
                    <a:pt x="119" y="66"/>
                    <a:pt x="119" y="66"/>
                  </a:cubicBezTo>
                  <a:cubicBezTo>
                    <a:pt x="119" y="66"/>
                    <a:pt x="119" y="66"/>
                    <a:pt x="120" y="66"/>
                  </a:cubicBezTo>
                  <a:cubicBezTo>
                    <a:pt x="121" y="65"/>
                    <a:pt x="122" y="65"/>
                    <a:pt x="123" y="64"/>
                  </a:cubicBezTo>
                  <a:cubicBezTo>
                    <a:pt x="123" y="64"/>
                    <a:pt x="124" y="64"/>
                    <a:pt x="124" y="64"/>
                  </a:cubicBezTo>
                  <a:cubicBezTo>
                    <a:pt x="124" y="64"/>
                    <a:pt x="124" y="64"/>
                    <a:pt x="124" y="64"/>
                  </a:cubicBezTo>
                  <a:cubicBezTo>
                    <a:pt x="124" y="64"/>
                    <a:pt x="124" y="64"/>
                    <a:pt x="123" y="64"/>
                  </a:cubicBezTo>
                  <a:cubicBezTo>
                    <a:pt x="123" y="64"/>
                    <a:pt x="122" y="64"/>
                    <a:pt x="122" y="64"/>
                  </a:cubicBezTo>
                  <a:cubicBezTo>
                    <a:pt x="121" y="64"/>
                    <a:pt x="121" y="64"/>
                    <a:pt x="121" y="64"/>
                  </a:cubicBezTo>
                  <a:cubicBezTo>
                    <a:pt x="121" y="65"/>
                    <a:pt x="121" y="65"/>
                    <a:pt x="120" y="65"/>
                  </a:cubicBezTo>
                  <a:cubicBezTo>
                    <a:pt x="120" y="65"/>
                    <a:pt x="120" y="65"/>
                    <a:pt x="119" y="65"/>
                  </a:cubicBezTo>
                  <a:cubicBezTo>
                    <a:pt x="119" y="65"/>
                    <a:pt x="119" y="65"/>
                    <a:pt x="119" y="65"/>
                  </a:cubicBezTo>
                  <a:cubicBezTo>
                    <a:pt x="118" y="65"/>
                    <a:pt x="117" y="66"/>
                    <a:pt x="116" y="66"/>
                  </a:cubicBezTo>
                  <a:cubicBezTo>
                    <a:pt x="115" y="67"/>
                    <a:pt x="115" y="69"/>
                    <a:pt x="113" y="69"/>
                  </a:cubicBezTo>
                  <a:cubicBezTo>
                    <a:pt x="113" y="69"/>
                    <a:pt x="113" y="69"/>
                    <a:pt x="113" y="69"/>
                  </a:cubicBezTo>
                  <a:cubicBezTo>
                    <a:pt x="113" y="69"/>
                    <a:pt x="113" y="68"/>
                    <a:pt x="113" y="68"/>
                  </a:cubicBezTo>
                  <a:cubicBezTo>
                    <a:pt x="114" y="67"/>
                    <a:pt x="114" y="67"/>
                    <a:pt x="115" y="66"/>
                  </a:cubicBezTo>
                  <a:cubicBezTo>
                    <a:pt x="115" y="66"/>
                    <a:pt x="115" y="65"/>
                    <a:pt x="115" y="65"/>
                  </a:cubicBezTo>
                  <a:cubicBezTo>
                    <a:pt x="115" y="66"/>
                    <a:pt x="115" y="66"/>
                    <a:pt x="115" y="66"/>
                  </a:cubicBezTo>
                  <a:cubicBezTo>
                    <a:pt x="114" y="67"/>
                    <a:pt x="114" y="67"/>
                    <a:pt x="114" y="68"/>
                  </a:cubicBezTo>
                  <a:cubicBezTo>
                    <a:pt x="114" y="68"/>
                    <a:pt x="114" y="68"/>
                    <a:pt x="114" y="68"/>
                  </a:cubicBezTo>
                  <a:cubicBezTo>
                    <a:pt x="114" y="68"/>
                    <a:pt x="114" y="68"/>
                    <a:pt x="115" y="67"/>
                  </a:cubicBezTo>
                  <a:cubicBezTo>
                    <a:pt x="115" y="67"/>
                    <a:pt x="115" y="67"/>
                    <a:pt x="116" y="66"/>
                  </a:cubicBezTo>
                  <a:cubicBezTo>
                    <a:pt x="116" y="66"/>
                    <a:pt x="117" y="65"/>
                    <a:pt x="117" y="65"/>
                  </a:cubicBezTo>
                  <a:cubicBezTo>
                    <a:pt x="118" y="65"/>
                    <a:pt x="118" y="65"/>
                    <a:pt x="119" y="65"/>
                  </a:cubicBezTo>
                  <a:cubicBezTo>
                    <a:pt x="119" y="64"/>
                    <a:pt x="119" y="64"/>
                    <a:pt x="119" y="64"/>
                  </a:cubicBezTo>
                  <a:cubicBezTo>
                    <a:pt x="119" y="64"/>
                    <a:pt x="119" y="64"/>
                    <a:pt x="119" y="64"/>
                  </a:cubicBezTo>
                  <a:cubicBezTo>
                    <a:pt x="119" y="63"/>
                    <a:pt x="118" y="63"/>
                    <a:pt x="118" y="63"/>
                  </a:cubicBezTo>
                  <a:cubicBezTo>
                    <a:pt x="118" y="63"/>
                    <a:pt x="118" y="63"/>
                    <a:pt x="118" y="63"/>
                  </a:cubicBezTo>
                  <a:cubicBezTo>
                    <a:pt x="118" y="63"/>
                    <a:pt x="117" y="64"/>
                    <a:pt x="116" y="64"/>
                  </a:cubicBezTo>
                  <a:cubicBezTo>
                    <a:pt x="116" y="64"/>
                    <a:pt x="116" y="64"/>
                    <a:pt x="116" y="64"/>
                  </a:cubicBezTo>
                  <a:cubicBezTo>
                    <a:pt x="117" y="64"/>
                    <a:pt x="117" y="63"/>
                    <a:pt x="117" y="62"/>
                  </a:cubicBezTo>
                  <a:cubicBezTo>
                    <a:pt x="117" y="62"/>
                    <a:pt x="117" y="62"/>
                    <a:pt x="117" y="62"/>
                  </a:cubicBezTo>
                  <a:cubicBezTo>
                    <a:pt x="117" y="62"/>
                    <a:pt x="116" y="63"/>
                    <a:pt x="116" y="62"/>
                  </a:cubicBezTo>
                  <a:cubicBezTo>
                    <a:pt x="117" y="62"/>
                    <a:pt x="116" y="61"/>
                    <a:pt x="116" y="61"/>
                  </a:cubicBezTo>
                  <a:cubicBezTo>
                    <a:pt x="116" y="61"/>
                    <a:pt x="116" y="60"/>
                    <a:pt x="116" y="60"/>
                  </a:cubicBezTo>
                  <a:cubicBezTo>
                    <a:pt x="116" y="59"/>
                    <a:pt x="116" y="59"/>
                    <a:pt x="116" y="59"/>
                  </a:cubicBezTo>
                  <a:cubicBezTo>
                    <a:pt x="116" y="59"/>
                    <a:pt x="116" y="59"/>
                    <a:pt x="116" y="59"/>
                  </a:cubicBezTo>
                  <a:cubicBezTo>
                    <a:pt x="116" y="59"/>
                    <a:pt x="116" y="59"/>
                    <a:pt x="116" y="59"/>
                  </a:cubicBezTo>
                  <a:cubicBezTo>
                    <a:pt x="116" y="59"/>
                    <a:pt x="117" y="60"/>
                    <a:pt x="117" y="60"/>
                  </a:cubicBezTo>
                  <a:cubicBezTo>
                    <a:pt x="117" y="61"/>
                    <a:pt x="117" y="61"/>
                    <a:pt x="118" y="62"/>
                  </a:cubicBezTo>
                  <a:cubicBezTo>
                    <a:pt x="118" y="62"/>
                    <a:pt x="118" y="62"/>
                    <a:pt x="118" y="62"/>
                  </a:cubicBezTo>
                  <a:cubicBezTo>
                    <a:pt x="118" y="61"/>
                    <a:pt x="118" y="61"/>
                    <a:pt x="119" y="60"/>
                  </a:cubicBezTo>
                  <a:cubicBezTo>
                    <a:pt x="118" y="60"/>
                    <a:pt x="118" y="60"/>
                    <a:pt x="118" y="59"/>
                  </a:cubicBezTo>
                  <a:cubicBezTo>
                    <a:pt x="118" y="59"/>
                    <a:pt x="118" y="59"/>
                    <a:pt x="119" y="59"/>
                  </a:cubicBezTo>
                  <a:cubicBezTo>
                    <a:pt x="119" y="58"/>
                    <a:pt x="120" y="57"/>
                    <a:pt x="121" y="56"/>
                  </a:cubicBezTo>
                  <a:cubicBezTo>
                    <a:pt x="120" y="56"/>
                    <a:pt x="120" y="56"/>
                    <a:pt x="120" y="56"/>
                  </a:cubicBezTo>
                  <a:close/>
                  <a:moveTo>
                    <a:pt x="124" y="58"/>
                  </a:moveTo>
                  <a:cubicBezTo>
                    <a:pt x="124" y="59"/>
                    <a:pt x="124" y="59"/>
                    <a:pt x="124" y="59"/>
                  </a:cubicBezTo>
                  <a:cubicBezTo>
                    <a:pt x="123" y="60"/>
                    <a:pt x="123" y="60"/>
                    <a:pt x="122" y="61"/>
                  </a:cubicBezTo>
                  <a:cubicBezTo>
                    <a:pt x="122" y="61"/>
                    <a:pt x="122" y="61"/>
                    <a:pt x="122" y="62"/>
                  </a:cubicBezTo>
                  <a:cubicBezTo>
                    <a:pt x="122" y="62"/>
                    <a:pt x="122" y="62"/>
                    <a:pt x="122" y="62"/>
                  </a:cubicBezTo>
                  <a:cubicBezTo>
                    <a:pt x="122" y="62"/>
                    <a:pt x="122" y="62"/>
                    <a:pt x="122" y="62"/>
                  </a:cubicBezTo>
                  <a:cubicBezTo>
                    <a:pt x="122" y="60"/>
                    <a:pt x="121" y="60"/>
                    <a:pt x="121" y="59"/>
                  </a:cubicBezTo>
                  <a:cubicBezTo>
                    <a:pt x="121" y="59"/>
                    <a:pt x="121" y="59"/>
                    <a:pt x="121" y="59"/>
                  </a:cubicBezTo>
                  <a:cubicBezTo>
                    <a:pt x="121" y="59"/>
                    <a:pt x="122" y="59"/>
                    <a:pt x="122" y="59"/>
                  </a:cubicBezTo>
                  <a:cubicBezTo>
                    <a:pt x="123" y="59"/>
                    <a:pt x="123" y="58"/>
                    <a:pt x="124" y="58"/>
                  </a:cubicBezTo>
                  <a:close/>
                  <a:moveTo>
                    <a:pt x="122" y="62"/>
                  </a:moveTo>
                  <a:cubicBezTo>
                    <a:pt x="122" y="62"/>
                    <a:pt x="122" y="62"/>
                    <a:pt x="122" y="62"/>
                  </a:cubicBezTo>
                  <a:cubicBezTo>
                    <a:pt x="121" y="63"/>
                    <a:pt x="120" y="63"/>
                    <a:pt x="120" y="64"/>
                  </a:cubicBezTo>
                  <a:cubicBezTo>
                    <a:pt x="120" y="64"/>
                    <a:pt x="120" y="63"/>
                    <a:pt x="120" y="63"/>
                  </a:cubicBezTo>
                  <a:cubicBezTo>
                    <a:pt x="120" y="63"/>
                    <a:pt x="120" y="63"/>
                    <a:pt x="120" y="63"/>
                  </a:cubicBezTo>
                  <a:cubicBezTo>
                    <a:pt x="120" y="63"/>
                    <a:pt x="120" y="63"/>
                    <a:pt x="120" y="63"/>
                  </a:cubicBezTo>
                  <a:cubicBezTo>
                    <a:pt x="120" y="62"/>
                    <a:pt x="122" y="62"/>
                    <a:pt x="122" y="62"/>
                  </a:cubicBezTo>
                  <a:close/>
                  <a:moveTo>
                    <a:pt x="119" y="62"/>
                  </a:moveTo>
                  <a:cubicBezTo>
                    <a:pt x="119" y="62"/>
                    <a:pt x="119" y="62"/>
                    <a:pt x="119" y="62"/>
                  </a:cubicBezTo>
                  <a:cubicBezTo>
                    <a:pt x="119" y="62"/>
                    <a:pt x="119" y="62"/>
                    <a:pt x="119" y="62"/>
                  </a:cubicBezTo>
                  <a:cubicBezTo>
                    <a:pt x="119" y="62"/>
                    <a:pt x="119" y="62"/>
                    <a:pt x="119" y="62"/>
                  </a:cubicBezTo>
                  <a:cubicBezTo>
                    <a:pt x="119" y="62"/>
                    <a:pt x="119" y="62"/>
                    <a:pt x="119" y="62"/>
                  </a:cubicBezTo>
                  <a:cubicBezTo>
                    <a:pt x="119" y="62"/>
                    <a:pt x="120" y="61"/>
                    <a:pt x="120" y="61"/>
                  </a:cubicBezTo>
                  <a:cubicBezTo>
                    <a:pt x="120" y="61"/>
                    <a:pt x="120" y="61"/>
                    <a:pt x="120" y="61"/>
                  </a:cubicBezTo>
                  <a:cubicBezTo>
                    <a:pt x="120" y="60"/>
                    <a:pt x="120" y="60"/>
                    <a:pt x="120" y="60"/>
                  </a:cubicBezTo>
                  <a:cubicBezTo>
                    <a:pt x="120" y="60"/>
                    <a:pt x="120" y="60"/>
                    <a:pt x="120" y="60"/>
                  </a:cubicBezTo>
                  <a:cubicBezTo>
                    <a:pt x="120" y="60"/>
                    <a:pt x="121" y="60"/>
                    <a:pt x="121" y="60"/>
                  </a:cubicBezTo>
                  <a:cubicBezTo>
                    <a:pt x="121" y="60"/>
                    <a:pt x="121" y="61"/>
                    <a:pt x="121" y="61"/>
                  </a:cubicBezTo>
                  <a:cubicBezTo>
                    <a:pt x="121" y="62"/>
                    <a:pt x="120" y="62"/>
                    <a:pt x="120" y="62"/>
                  </a:cubicBezTo>
                  <a:cubicBezTo>
                    <a:pt x="119" y="62"/>
                    <a:pt x="119" y="62"/>
                    <a:pt x="119" y="62"/>
                  </a:cubicBezTo>
                  <a:cubicBezTo>
                    <a:pt x="119" y="62"/>
                    <a:pt x="119" y="62"/>
                    <a:pt x="119" y="62"/>
                  </a:cubicBezTo>
                  <a:cubicBezTo>
                    <a:pt x="119" y="62"/>
                    <a:pt x="119" y="62"/>
                    <a:pt x="119" y="62"/>
                  </a:cubicBezTo>
                  <a:close/>
                  <a:moveTo>
                    <a:pt x="108" y="46"/>
                  </a:moveTo>
                  <a:cubicBezTo>
                    <a:pt x="105" y="46"/>
                    <a:pt x="105" y="46"/>
                    <a:pt x="105" y="46"/>
                  </a:cubicBezTo>
                  <a:cubicBezTo>
                    <a:pt x="105" y="46"/>
                    <a:pt x="105" y="46"/>
                    <a:pt x="105" y="46"/>
                  </a:cubicBezTo>
                  <a:cubicBezTo>
                    <a:pt x="105" y="46"/>
                    <a:pt x="105" y="46"/>
                    <a:pt x="105" y="45"/>
                  </a:cubicBezTo>
                  <a:cubicBezTo>
                    <a:pt x="105" y="41"/>
                    <a:pt x="105" y="41"/>
                    <a:pt x="105" y="41"/>
                  </a:cubicBezTo>
                  <a:cubicBezTo>
                    <a:pt x="105" y="40"/>
                    <a:pt x="105" y="40"/>
                    <a:pt x="105" y="40"/>
                  </a:cubicBezTo>
                  <a:cubicBezTo>
                    <a:pt x="105" y="40"/>
                    <a:pt x="105" y="40"/>
                    <a:pt x="105" y="40"/>
                  </a:cubicBezTo>
                  <a:cubicBezTo>
                    <a:pt x="104" y="40"/>
                    <a:pt x="104" y="40"/>
                    <a:pt x="104" y="40"/>
                  </a:cubicBezTo>
                  <a:cubicBezTo>
                    <a:pt x="104" y="39"/>
                    <a:pt x="104" y="39"/>
                    <a:pt x="104" y="39"/>
                  </a:cubicBezTo>
                  <a:cubicBezTo>
                    <a:pt x="105" y="39"/>
                    <a:pt x="105" y="39"/>
                    <a:pt x="106" y="39"/>
                  </a:cubicBezTo>
                  <a:cubicBezTo>
                    <a:pt x="106" y="39"/>
                    <a:pt x="106" y="39"/>
                    <a:pt x="106" y="39"/>
                  </a:cubicBezTo>
                  <a:cubicBezTo>
                    <a:pt x="107" y="39"/>
                    <a:pt x="107" y="39"/>
                    <a:pt x="107" y="39"/>
                  </a:cubicBezTo>
                  <a:cubicBezTo>
                    <a:pt x="107" y="45"/>
                    <a:pt x="107" y="45"/>
                    <a:pt x="107" y="45"/>
                  </a:cubicBezTo>
                  <a:cubicBezTo>
                    <a:pt x="107" y="45"/>
                    <a:pt x="107" y="46"/>
                    <a:pt x="108" y="46"/>
                  </a:cubicBezTo>
                  <a:cubicBezTo>
                    <a:pt x="108" y="46"/>
                    <a:pt x="108" y="46"/>
                    <a:pt x="108" y="46"/>
                  </a:cubicBezTo>
                  <a:cubicBezTo>
                    <a:pt x="108" y="46"/>
                    <a:pt x="108" y="46"/>
                    <a:pt x="108" y="46"/>
                  </a:cubicBezTo>
                  <a:close/>
                  <a:moveTo>
                    <a:pt x="115" y="44"/>
                  </a:moveTo>
                  <a:cubicBezTo>
                    <a:pt x="115" y="45"/>
                    <a:pt x="115" y="45"/>
                    <a:pt x="114" y="46"/>
                  </a:cubicBezTo>
                  <a:cubicBezTo>
                    <a:pt x="114" y="46"/>
                    <a:pt x="113" y="46"/>
                    <a:pt x="112" y="46"/>
                  </a:cubicBezTo>
                  <a:cubicBezTo>
                    <a:pt x="112" y="46"/>
                    <a:pt x="111" y="46"/>
                    <a:pt x="111" y="46"/>
                  </a:cubicBezTo>
                  <a:cubicBezTo>
                    <a:pt x="110" y="46"/>
                    <a:pt x="110" y="45"/>
                    <a:pt x="110" y="45"/>
                  </a:cubicBezTo>
                  <a:cubicBezTo>
                    <a:pt x="110" y="44"/>
                    <a:pt x="110" y="43"/>
                    <a:pt x="111" y="43"/>
                  </a:cubicBezTo>
                  <a:cubicBezTo>
                    <a:pt x="110" y="42"/>
                    <a:pt x="110" y="41"/>
                    <a:pt x="110" y="41"/>
                  </a:cubicBezTo>
                  <a:cubicBezTo>
                    <a:pt x="110" y="40"/>
                    <a:pt x="110" y="40"/>
                    <a:pt x="111" y="39"/>
                  </a:cubicBezTo>
                  <a:cubicBezTo>
                    <a:pt x="111" y="39"/>
                    <a:pt x="112" y="39"/>
                    <a:pt x="112" y="39"/>
                  </a:cubicBezTo>
                  <a:cubicBezTo>
                    <a:pt x="113" y="39"/>
                    <a:pt x="114" y="39"/>
                    <a:pt x="114" y="39"/>
                  </a:cubicBezTo>
                  <a:cubicBezTo>
                    <a:pt x="115" y="39"/>
                    <a:pt x="115" y="40"/>
                    <a:pt x="115" y="40"/>
                  </a:cubicBezTo>
                  <a:cubicBezTo>
                    <a:pt x="115" y="41"/>
                    <a:pt x="114" y="42"/>
                    <a:pt x="114" y="42"/>
                  </a:cubicBezTo>
                  <a:cubicBezTo>
                    <a:pt x="115" y="43"/>
                    <a:pt x="115" y="44"/>
                    <a:pt x="115" y="44"/>
                  </a:cubicBezTo>
                  <a:close/>
                  <a:moveTo>
                    <a:pt x="113" y="40"/>
                  </a:moveTo>
                  <a:cubicBezTo>
                    <a:pt x="113" y="41"/>
                    <a:pt x="113" y="41"/>
                    <a:pt x="113" y="42"/>
                  </a:cubicBezTo>
                  <a:cubicBezTo>
                    <a:pt x="113" y="41"/>
                    <a:pt x="112" y="41"/>
                    <a:pt x="112" y="41"/>
                  </a:cubicBezTo>
                  <a:cubicBezTo>
                    <a:pt x="112" y="40"/>
                    <a:pt x="112" y="40"/>
                    <a:pt x="112" y="40"/>
                  </a:cubicBezTo>
                  <a:cubicBezTo>
                    <a:pt x="112" y="40"/>
                    <a:pt x="112" y="39"/>
                    <a:pt x="112" y="39"/>
                  </a:cubicBezTo>
                  <a:cubicBezTo>
                    <a:pt x="112" y="39"/>
                    <a:pt x="112" y="39"/>
                    <a:pt x="112" y="39"/>
                  </a:cubicBezTo>
                  <a:cubicBezTo>
                    <a:pt x="113" y="39"/>
                    <a:pt x="113" y="39"/>
                    <a:pt x="113" y="40"/>
                  </a:cubicBezTo>
                  <a:close/>
                  <a:moveTo>
                    <a:pt x="113" y="45"/>
                  </a:moveTo>
                  <a:cubicBezTo>
                    <a:pt x="113" y="45"/>
                    <a:pt x="113" y="46"/>
                    <a:pt x="113" y="46"/>
                  </a:cubicBezTo>
                  <a:cubicBezTo>
                    <a:pt x="113" y="46"/>
                    <a:pt x="113" y="46"/>
                    <a:pt x="112" y="46"/>
                  </a:cubicBezTo>
                  <a:cubicBezTo>
                    <a:pt x="112" y="46"/>
                    <a:pt x="112" y="46"/>
                    <a:pt x="112" y="46"/>
                  </a:cubicBezTo>
                  <a:cubicBezTo>
                    <a:pt x="111" y="45"/>
                    <a:pt x="111" y="45"/>
                    <a:pt x="111" y="45"/>
                  </a:cubicBezTo>
                  <a:cubicBezTo>
                    <a:pt x="111" y="44"/>
                    <a:pt x="112" y="43"/>
                    <a:pt x="112" y="43"/>
                  </a:cubicBezTo>
                  <a:cubicBezTo>
                    <a:pt x="112" y="43"/>
                    <a:pt x="113" y="44"/>
                    <a:pt x="113" y="44"/>
                  </a:cubicBezTo>
                  <a:cubicBezTo>
                    <a:pt x="113" y="44"/>
                    <a:pt x="113" y="44"/>
                    <a:pt x="113" y="44"/>
                  </a:cubicBezTo>
                  <a:cubicBezTo>
                    <a:pt x="113" y="45"/>
                    <a:pt x="113" y="45"/>
                    <a:pt x="113" y="45"/>
                  </a:cubicBezTo>
                  <a:close/>
                  <a:moveTo>
                    <a:pt x="122" y="42"/>
                  </a:moveTo>
                  <a:cubicBezTo>
                    <a:pt x="122" y="44"/>
                    <a:pt x="122" y="45"/>
                    <a:pt x="121" y="45"/>
                  </a:cubicBezTo>
                  <a:cubicBezTo>
                    <a:pt x="121" y="46"/>
                    <a:pt x="120" y="46"/>
                    <a:pt x="119" y="46"/>
                  </a:cubicBezTo>
                  <a:cubicBezTo>
                    <a:pt x="118" y="46"/>
                    <a:pt x="118" y="46"/>
                    <a:pt x="117" y="46"/>
                  </a:cubicBezTo>
                  <a:cubicBezTo>
                    <a:pt x="117" y="46"/>
                    <a:pt x="117" y="45"/>
                    <a:pt x="117" y="45"/>
                  </a:cubicBezTo>
                  <a:cubicBezTo>
                    <a:pt x="117" y="45"/>
                    <a:pt x="117" y="44"/>
                    <a:pt x="117" y="44"/>
                  </a:cubicBezTo>
                  <a:cubicBezTo>
                    <a:pt x="117" y="44"/>
                    <a:pt x="118" y="44"/>
                    <a:pt x="118" y="44"/>
                  </a:cubicBezTo>
                  <a:cubicBezTo>
                    <a:pt x="118" y="44"/>
                    <a:pt x="118" y="44"/>
                    <a:pt x="119" y="44"/>
                  </a:cubicBezTo>
                  <a:cubicBezTo>
                    <a:pt x="119" y="44"/>
                    <a:pt x="119" y="45"/>
                    <a:pt x="119" y="45"/>
                  </a:cubicBezTo>
                  <a:cubicBezTo>
                    <a:pt x="119" y="45"/>
                    <a:pt x="119" y="45"/>
                    <a:pt x="119" y="45"/>
                  </a:cubicBezTo>
                  <a:cubicBezTo>
                    <a:pt x="119" y="46"/>
                    <a:pt x="118" y="46"/>
                    <a:pt x="118" y="46"/>
                  </a:cubicBezTo>
                  <a:cubicBezTo>
                    <a:pt x="118" y="46"/>
                    <a:pt x="118" y="46"/>
                    <a:pt x="119" y="46"/>
                  </a:cubicBezTo>
                  <a:cubicBezTo>
                    <a:pt x="119" y="46"/>
                    <a:pt x="119" y="46"/>
                    <a:pt x="119" y="46"/>
                  </a:cubicBezTo>
                  <a:cubicBezTo>
                    <a:pt x="120" y="46"/>
                    <a:pt x="120" y="44"/>
                    <a:pt x="120" y="43"/>
                  </a:cubicBezTo>
                  <a:cubicBezTo>
                    <a:pt x="120" y="43"/>
                    <a:pt x="119" y="43"/>
                    <a:pt x="119" y="43"/>
                  </a:cubicBezTo>
                  <a:cubicBezTo>
                    <a:pt x="118" y="43"/>
                    <a:pt x="118" y="43"/>
                    <a:pt x="117" y="43"/>
                  </a:cubicBezTo>
                  <a:cubicBezTo>
                    <a:pt x="117" y="42"/>
                    <a:pt x="117" y="42"/>
                    <a:pt x="117" y="41"/>
                  </a:cubicBezTo>
                  <a:cubicBezTo>
                    <a:pt x="117" y="40"/>
                    <a:pt x="117" y="40"/>
                    <a:pt x="117" y="39"/>
                  </a:cubicBezTo>
                  <a:cubicBezTo>
                    <a:pt x="118" y="39"/>
                    <a:pt x="119" y="39"/>
                    <a:pt x="119" y="39"/>
                  </a:cubicBezTo>
                  <a:cubicBezTo>
                    <a:pt x="120" y="39"/>
                    <a:pt x="121" y="39"/>
                    <a:pt x="121" y="40"/>
                  </a:cubicBezTo>
                  <a:cubicBezTo>
                    <a:pt x="122" y="40"/>
                    <a:pt x="122" y="41"/>
                    <a:pt x="122" y="42"/>
                  </a:cubicBezTo>
                  <a:close/>
                  <a:moveTo>
                    <a:pt x="120" y="43"/>
                  </a:moveTo>
                  <a:cubicBezTo>
                    <a:pt x="120" y="43"/>
                    <a:pt x="120" y="43"/>
                    <a:pt x="119" y="43"/>
                  </a:cubicBezTo>
                  <a:cubicBezTo>
                    <a:pt x="119" y="43"/>
                    <a:pt x="119" y="43"/>
                    <a:pt x="119" y="41"/>
                  </a:cubicBezTo>
                  <a:cubicBezTo>
                    <a:pt x="119" y="41"/>
                    <a:pt x="119" y="40"/>
                    <a:pt x="119" y="40"/>
                  </a:cubicBezTo>
                  <a:cubicBezTo>
                    <a:pt x="119" y="39"/>
                    <a:pt x="119" y="39"/>
                    <a:pt x="119" y="39"/>
                  </a:cubicBezTo>
                  <a:cubicBezTo>
                    <a:pt x="120" y="39"/>
                    <a:pt x="120" y="40"/>
                    <a:pt x="120" y="41"/>
                  </a:cubicBezTo>
                  <a:cubicBezTo>
                    <a:pt x="120" y="42"/>
                    <a:pt x="120" y="42"/>
                    <a:pt x="120" y="43"/>
                  </a:cubicBezTo>
                  <a:close/>
                  <a:moveTo>
                    <a:pt x="129" y="44"/>
                  </a:moveTo>
                  <a:cubicBezTo>
                    <a:pt x="129" y="45"/>
                    <a:pt x="128" y="45"/>
                    <a:pt x="128" y="46"/>
                  </a:cubicBezTo>
                  <a:cubicBezTo>
                    <a:pt x="128" y="46"/>
                    <a:pt x="127" y="46"/>
                    <a:pt x="126" y="46"/>
                  </a:cubicBezTo>
                  <a:cubicBezTo>
                    <a:pt x="125" y="46"/>
                    <a:pt x="125" y="46"/>
                    <a:pt x="124" y="45"/>
                  </a:cubicBezTo>
                  <a:cubicBezTo>
                    <a:pt x="124" y="45"/>
                    <a:pt x="124" y="44"/>
                    <a:pt x="124" y="43"/>
                  </a:cubicBezTo>
                  <a:cubicBezTo>
                    <a:pt x="124" y="41"/>
                    <a:pt x="124" y="41"/>
                    <a:pt x="124" y="40"/>
                  </a:cubicBezTo>
                  <a:cubicBezTo>
                    <a:pt x="125" y="39"/>
                    <a:pt x="126" y="39"/>
                    <a:pt x="127" y="39"/>
                  </a:cubicBezTo>
                  <a:cubicBezTo>
                    <a:pt x="127" y="39"/>
                    <a:pt x="128" y="39"/>
                    <a:pt x="128" y="39"/>
                  </a:cubicBezTo>
                  <a:cubicBezTo>
                    <a:pt x="128" y="39"/>
                    <a:pt x="129" y="40"/>
                    <a:pt x="129" y="40"/>
                  </a:cubicBezTo>
                  <a:cubicBezTo>
                    <a:pt x="129" y="40"/>
                    <a:pt x="128" y="41"/>
                    <a:pt x="128" y="41"/>
                  </a:cubicBezTo>
                  <a:cubicBezTo>
                    <a:pt x="128" y="41"/>
                    <a:pt x="128" y="41"/>
                    <a:pt x="128" y="41"/>
                  </a:cubicBezTo>
                  <a:cubicBezTo>
                    <a:pt x="127" y="41"/>
                    <a:pt x="127" y="41"/>
                    <a:pt x="127" y="41"/>
                  </a:cubicBezTo>
                  <a:cubicBezTo>
                    <a:pt x="127" y="41"/>
                    <a:pt x="126" y="40"/>
                    <a:pt x="126" y="40"/>
                  </a:cubicBezTo>
                  <a:cubicBezTo>
                    <a:pt x="126" y="40"/>
                    <a:pt x="127" y="40"/>
                    <a:pt x="127" y="40"/>
                  </a:cubicBezTo>
                  <a:cubicBezTo>
                    <a:pt x="127" y="39"/>
                    <a:pt x="127" y="39"/>
                    <a:pt x="127" y="39"/>
                  </a:cubicBezTo>
                  <a:cubicBezTo>
                    <a:pt x="127" y="39"/>
                    <a:pt x="127" y="39"/>
                    <a:pt x="127" y="39"/>
                  </a:cubicBezTo>
                  <a:cubicBezTo>
                    <a:pt x="126" y="39"/>
                    <a:pt x="125" y="40"/>
                    <a:pt x="125" y="42"/>
                  </a:cubicBezTo>
                  <a:cubicBezTo>
                    <a:pt x="126" y="42"/>
                    <a:pt x="126" y="42"/>
                    <a:pt x="127" y="42"/>
                  </a:cubicBezTo>
                  <a:cubicBezTo>
                    <a:pt x="127" y="42"/>
                    <a:pt x="128" y="42"/>
                    <a:pt x="128" y="42"/>
                  </a:cubicBezTo>
                  <a:cubicBezTo>
                    <a:pt x="128" y="43"/>
                    <a:pt x="129" y="43"/>
                    <a:pt x="129" y="44"/>
                  </a:cubicBezTo>
                  <a:close/>
                  <a:moveTo>
                    <a:pt x="127" y="44"/>
                  </a:moveTo>
                  <a:cubicBezTo>
                    <a:pt x="127" y="44"/>
                    <a:pt x="127" y="45"/>
                    <a:pt x="127" y="45"/>
                  </a:cubicBezTo>
                  <a:cubicBezTo>
                    <a:pt x="127" y="46"/>
                    <a:pt x="127" y="46"/>
                    <a:pt x="126" y="46"/>
                  </a:cubicBezTo>
                  <a:cubicBezTo>
                    <a:pt x="126" y="46"/>
                    <a:pt x="125" y="45"/>
                    <a:pt x="125" y="44"/>
                  </a:cubicBezTo>
                  <a:cubicBezTo>
                    <a:pt x="125" y="44"/>
                    <a:pt x="125" y="43"/>
                    <a:pt x="125" y="43"/>
                  </a:cubicBezTo>
                  <a:cubicBezTo>
                    <a:pt x="125" y="43"/>
                    <a:pt x="125" y="42"/>
                    <a:pt x="125" y="42"/>
                  </a:cubicBezTo>
                  <a:cubicBezTo>
                    <a:pt x="126" y="42"/>
                    <a:pt x="126" y="42"/>
                    <a:pt x="126" y="42"/>
                  </a:cubicBezTo>
                  <a:cubicBezTo>
                    <a:pt x="127" y="42"/>
                    <a:pt x="127" y="43"/>
                    <a:pt x="127" y="44"/>
                  </a:cubicBezTo>
                  <a:close/>
                </a:path>
              </a:pathLst>
            </a:custGeom>
            <a:solidFill>
              <a:srgbClr val="136CB6"/>
            </a:solidFill>
            <a:ln>
              <a:noFill/>
            </a:ln>
          </p:spPr>
          <p:txBody>
            <a:bodyPr anchor="ctr"/>
            <a:lstStyle/>
            <a:p>
              <a:pPr algn="ctr"/>
              <a:endParaRPr/>
            </a:p>
          </p:txBody>
        </p:sp>
      </p:grpSp>
      <p:grpSp>
        <p:nvGrpSpPr>
          <p:cNvPr id="889" name="ef1a8b1e-94d4-4531-af92-3525610f59b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04269128-CCE6-4D45-B292-257682005FE5}"/>
              </a:ext>
            </a:extLst>
          </p:cNvPr>
          <p:cNvGrpSpPr>
            <a:grpSpLocks noChangeAspect="1"/>
          </p:cNvGrpSpPr>
          <p:nvPr>
            <p:custDataLst>
              <p:tags r:id="rId2"/>
            </p:custDataLst>
          </p:nvPr>
        </p:nvGrpSpPr>
        <p:grpSpPr>
          <a:xfrm>
            <a:off x="765382" y="4869948"/>
            <a:ext cx="2309230" cy="551894"/>
            <a:chOff x="2144534" y="2476763"/>
            <a:chExt cx="7902933" cy="1888760"/>
          </a:xfrm>
        </p:grpSpPr>
        <p:grpSp>
          <p:nvGrpSpPr>
            <p:cNvPr id="890" name="íṧ1ïḓe">
              <a:extLst>
                <a:ext uri="{FF2B5EF4-FFF2-40B4-BE49-F238E27FC236}">
                  <a16:creationId xmlns:a16="http://schemas.microsoft.com/office/drawing/2014/main" xmlns="" id="{865E3515-9BC5-41E3-B03B-42CF28AF89C0}"/>
                </a:ext>
              </a:extLst>
            </p:cNvPr>
            <p:cNvGrpSpPr/>
            <p:nvPr/>
          </p:nvGrpSpPr>
          <p:grpSpPr>
            <a:xfrm>
              <a:off x="2144534" y="2476763"/>
              <a:ext cx="1888760" cy="1888760"/>
              <a:chOff x="3383756" y="2778918"/>
              <a:chExt cx="1295400" cy="1295400"/>
            </a:xfrm>
          </p:grpSpPr>
          <p:sp>
            <p:nvSpPr>
              <p:cNvPr id="893" name="ïṣļîḍe">
                <a:extLst>
                  <a:ext uri="{FF2B5EF4-FFF2-40B4-BE49-F238E27FC236}">
                    <a16:creationId xmlns:a16="http://schemas.microsoft.com/office/drawing/2014/main" xmlns="" id="{0944472C-A237-4288-AC4D-FA88EACAC672}"/>
                  </a:ext>
                </a:extLst>
              </p:cNvPr>
              <p:cNvSpPr/>
              <p:nvPr/>
            </p:nvSpPr>
            <p:spPr>
              <a:xfrm>
                <a:off x="3383756" y="2778918"/>
                <a:ext cx="1295400" cy="1295400"/>
              </a:xfrm>
              <a:custGeom>
                <a:avLst/>
                <a:gdLst>
                  <a:gd name="connsiteX0" fmla="*/ 651034 w 1295400"/>
                  <a:gd name="connsiteY0" fmla="*/ 7144 h 1295400"/>
                  <a:gd name="connsiteX1" fmla="*/ 1294924 w 1295400"/>
                  <a:gd name="connsiteY1" fmla="*/ 651034 h 1295400"/>
                  <a:gd name="connsiteX2" fmla="*/ 651034 w 1295400"/>
                  <a:gd name="connsiteY2" fmla="*/ 1294924 h 1295400"/>
                  <a:gd name="connsiteX3" fmla="*/ 7144 w 1295400"/>
                  <a:gd name="connsiteY3" fmla="*/ 651034 h 1295400"/>
                  <a:gd name="connsiteX4" fmla="*/ 651034 w 1295400"/>
                  <a:gd name="connsiteY4" fmla="*/ 7144 h 1295400"/>
                  <a:gd name="connsiteX5" fmla="*/ 651034 w 1295400"/>
                  <a:gd name="connsiteY5" fmla="*/ 7144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5400" h="1295400">
                    <a:moveTo>
                      <a:pt x="651034" y="7144"/>
                    </a:moveTo>
                    <a:cubicBezTo>
                      <a:pt x="1006316" y="7144"/>
                      <a:pt x="1294924" y="295751"/>
                      <a:pt x="1294924" y="651034"/>
                    </a:cubicBezTo>
                    <a:cubicBezTo>
                      <a:pt x="1294924" y="1006316"/>
                      <a:pt x="1006316" y="1294924"/>
                      <a:pt x="651034" y="1294924"/>
                    </a:cubicBezTo>
                    <a:cubicBezTo>
                      <a:pt x="295751" y="1294924"/>
                      <a:pt x="7144" y="1007269"/>
                      <a:pt x="7144" y="651034"/>
                    </a:cubicBezTo>
                    <a:cubicBezTo>
                      <a:pt x="7144" y="294799"/>
                      <a:pt x="295751" y="7144"/>
                      <a:pt x="651034" y="7144"/>
                    </a:cubicBezTo>
                    <a:lnTo>
                      <a:pt x="651034" y="7144"/>
                    </a:lnTo>
                    <a:close/>
                  </a:path>
                </a:pathLst>
              </a:custGeom>
              <a:solidFill>
                <a:srgbClr val="FDD23E"/>
              </a:solidFill>
              <a:ln w="9525" cap="flat">
                <a:noFill/>
                <a:prstDash val="solid"/>
                <a:miter/>
              </a:ln>
            </p:spPr>
            <p:txBody>
              <a:bodyPr anchor="ctr"/>
              <a:lstStyle/>
              <a:p>
                <a:pPr algn="ctr"/>
                <a:endParaRPr/>
              </a:p>
            </p:txBody>
          </p:sp>
          <p:sp>
            <p:nvSpPr>
              <p:cNvPr id="894" name="iš1iḋe">
                <a:extLst>
                  <a:ext uri="{FF2B5EF4-FFF2-40B4-BE49-F238E27FC236}">
                    <a16:creationId xmlns:a16="http://schemas.microsoft.com/office/drawing/2014/main" xmlns="" id="{95BEB027-ECD1-413A-AA46-565DC6D18E3C}"/>
                  </a:ext>
                </a:extLst>
              </p:cNvPr>
              <p:cNvSpPr/>
              <p:nvPr/>
            </p:nvSpPr>
            <p:spPr>
              <a:xfrm>
                <a:off x="3398996" y="2794158"/>
                <a:ext cx="1266825" cy="1266825"/>
              </a:xfrm>
              <a:custGeom>
                <a:avLst/>
                <a:gdLst>
                  <a:gd name="connsiteX0" fmla="*/ 635794 w 1266825"/>
                  <a:gd name="connsiteY0" fmla="*/ 7144 h 1266825"/>
                  <a:gd name="connsiteX1" fmla="*/ 1264444 w 1266825"/>
                  <a:gd name="connsiteY1" fmla="*/ 635794 h 1266825"/>
                  <a:gd name="connsiteX2" fmla="*/ 635794 w 1266825"/>
                  <a:gd name="connsiteY2" fmla="*/ 1264444 h 1266825"/>
                  <a:gd name="connsiteX3" fmla="*/ 7144 w 1266825"/>
                  <a:gd name="connsiteY3" fmla="*/ 635794 h 1266825"/>
                  <a:gd name="connsiteX4" fmla="*/ 635794 w 1266825"/>
                  <a:gd name="connsiteY4" fmla="*/ 7144 h 1266825"/>
                  <a:gd name="connsiteX5" fmla="*/ 635794 w 1266825"/>
                  <a:gd name="connsiteY5" fmla="*/ 71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6825" h="1266825">
                    <a:moveTo>
                      <a:pt x="635794" y="7144"/>
                    </a:moveTo>
                    <a:cubicBezTo>
                      <a:pt x="983456" y="7144"/>
                      <a:pt x="1264444" y="289084"/>
                      <a:pt x="1264444" y="635794"/>
                    </a:cubicBezTo>
                    <a:cubicBezTo>
                      <a:pt x="1264444" y="982504"/>
                      <a:pt x="982504" y="1264444"/>
                      <a:pt x="635794" y="1264444"/>
                    </a:cubicBezTo>
                    <a:cubicBezTo>
                      <a:pt x="288131" y="1264444"/>
                      <a:pt x="7144" y="982504"/>
                      <a:pt x="7144" y="635794"/>
                    </a:cubicBezTo>
                    <a:cubicBezTo>
                      <a:pt x="7144" y="289084"/>
                      <a:pt x="289084" y="7144"/>
                      <a:pt x="635794" y="7144"/>
                    </a:cubicBezTo>
                    <a:lnTo>
                      <a:pt x="635794" y="7144"/>
                    </a:lnTo>
                    <a:close/>
                  </a:path>
                </a:pathLst>
              </a:custGeom>
              <a:solidFill>
                <a:srgbClr val="FFFFFF"/>
              </a:solidFill>
              <a:ln w="9525" cap="flat">
                <a:noFill/>
                <a:prstDash val="solid"/>
                <a:miter/>
              </a:ln>
            </p:spPr>
            <p:txBody>
              <a:bodyPr anchor="ctr"/>
              <a:lstStyle/>
              <a:p>
                <a:pPr algn="ctr"/>
                <a:endParaRPr/>
              </a:p>
            </p:txBody>
          </p:sp>
          <p:sp>
            <p:nvSpPr>
              <p:cNvPr id="895" name="îŝ1iḑè">
                <a:extLst>
                  <a:ext uri="{FF2B5EF4-FFF2-40B4-BE49-F238E27FC236}">
                    <a16:creationId xmlns:a16="http://schemas.microsoft.com/office/drawing/2014/main" xmlns="" id="{3E0876BD-78D3-44F2-A6E0-863C926B78F4}"/>
                  </a:ext>
                </a:extLst>
              </p:cNvPr>
              <p:cNvSpPr/>
              <p:nvPr/>
            </p:nvSpPr>
            <p:spPr>
              <a:xfrm>
                <a:off x="3415189" y="2810351"/>
                <a:ext cx="1238250" cy="1238250"/>
              </a:xfrm>
              <a:custGeom>
                <a:avLst/>
                <a:gdLst>
                  <a:gd name="connsiteX0" fmla="*/ 619601 w 1238250"/>
                  <a:gd name="connsiteY0" fmla="*/ 7144 h 1238250"/>
                  <a:gd name="connsiteX1" fmla="*/ 1233011 w 1238250"/>
                  <a:gd name="connsiteY1" fmla="*/ 620554 h 1238250"/>
                  <a:gd name="connsiteX2" fmla="*/ 619601 w 1238250"/>
                  <a:gd name="connsiteY2" fmla="*/ 1233011 h 1238250"/>
                  <a:gd name="connsiteX3" fmla="*/ 7144 w 1238250"/>
                  <a:gd name="connsiteY3" fmla="*/ 619601 h 1238250"/>
                  <a:gd name="connsiteX4" fmla="*/ 619601 w 1238250"/>
                  <a:gd name="connsiteY4" fmla="*/ 7144 h 1238250"/>
                  <a:gd name="connsiteX5" fmla="*/ 619601 w 1238250"/>
                  <a:gd name="connsiteY5" fmla="*/ 7144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50" h="1238250">
                    <a:moveTo>
                      <a:pt x="619601" y="7144"/>
                    </a:moveTo>
                    <a:cubicBezTo>
                      <a:pt x="957739" y="7144"/>
                      <a:pt x="1233011" y="281464"/>
                      <a:pt x="1233011" y="620554"/>
                    </a:cubicBezTo>
                    <a:cubicBezTo>
                      <a:pt x="1233011" y="959644"/>
                      <a:pt x="958691" y="1233011"/>
                      <a:pt x="619601" y="1233011"/>
                    </a:cubicBezTo>
                    <a:cubicBezTo>
                      <a:pt x="280511" y="1233011"/>
                      <a:pt x="7144" y="958691"/>
                      <a:pt x="7144" y="619601"/>
                    </a:cubicBezTo>
                    <a:cubicBezTo>
                      <a:pt x="7144" y="280511"/>
                      <a:pt x="281464" y="7144"/>
                      <a:pt x="619601" y="7144"/>
                    </a:cubicBezTo>
                    <a:lnTo>
                      <a:pt x="619601" y="7144"/>
                    </a:lnTo>
                    <a:close/>
                  </a:path>
                </a:pathLst>
              </a:custGeom>
              <a:solidFill>
                <a:srgbClr val="D7000F"/>
              </a:solidFill>
              <a:ln w="9525" cap="flat">
                <a:noFill/>
                <a:prstDash val="solid"/>
                <a:miter/>
              </a:ln>
            </p:spPr>
            <p:txBody>
              <a:bodyPr anchor="ctr"/>
              <a:lstStyle/>
              <a:p>
                <a:pPr algn="ctr"/>
                <a:endParaRPr/>
              </a:p>
            </p:txBody>
          </p:sp>
          <p:sp>
            <p:nvSpPr>
              <p:cNvPr id="896" name="î$ḻiḑê">
                <a:extLst>
                  <a:ext uri="{FF2B5EF4-FFF2-40B4-BE49-F238E27FC236}">
                    <a16:creationId xmlns:a16="http://schemas.microsoft.com/office/drawing/2014/main" xmlns="" id="{798CE674-D585-419A-99B0-CDA38F27FE20}"/>
                  </a:ext>
                </a:extLst>
              </p:cNvPr>
              <p:cNvSpPr/>
              <p:nvPr/>
            </p:nvSpPr>
            <p:spPr>
              <a:xfrm>
                <a:off x="3506629" y="3559968"/>
                <a:ext cx="1057275" cy="419100"/>
              </a:xfrm>
              <a:custGeom>
                <a:avLst/>
                <a:gdLst>
                  <a:gd name="connsiteX0" fmla="*/ 23336 w 1057275"/>
                  <a:gd name="connsiteY0" fmla="*/ 81439 h 419100"/>
                  <a:gd name="connsiteX1" fmla="*/ 19526 w 1057275"/>
                  <a:gd name="connsiteY1" fmla="*/ 68104 h 419100"/>
                  <a:gd name="connsiteX2" fmla="*/ 42386 w 1057275"/>
                  <a:gd name="connsiteY2" fmla="*/ 60484 h 419100"/>
                  <a:gd name="connsiteX3" fmla="*/ 33814 w 1057275"/>
                  <a:gd name="connsiteY3" fmla="*/ 33814 h 419100"/>
                  <a:gd name="connsiteX4" fmla="*/ 10954 w 1057275"/>
                  <a:gd name="connsiteY4" fmla="*/ 41434 h 419100"/>
                  <a:gd name="connsiteX5" fmla="*/ 7144 w 1057275"/>
                  <a:gd name="connsiteY5" fmla="*/ 28099 h 419100"/>
                  <a:gd name="connsiteX6" fmla="*/ 62389 w 1057275"/>
                  <a:gd name="connsiteY6" fmla="*/ 10001 h 419100"/>
                  <a:gd name="connsiteX7" fmla="*/ 66199 w 1057275"/>
                  <a:gd name="connsiteY7" fmla="*/ 23336 h 419100"/>
                  <a:gd name="connsiteX8" fmla="*/ 44291 w 1057275"/>
                  <a:gd name="connsiteY8" fmla="*/ 30956 h 419100"/>
                  <a:gd name="connsiteX9" fmla="*/ 52864 w 1057275"/>
                  <a:gd name="connsiteY9" fmla="*/ 57626 h 419100"/>
                  <a:gd name="connsiteX10" fmla="*/ 74771 w 1057275"/>
                  <a:gd name="connsiteY10" fmla="*/ 50006 h 419100"/>
                  <a:gd name="connsiteX11" fmla="*/ 78581 w 1057275"/>
                  <a:gd name="connsiteY11" fmla="*/ 63341 h 419100"/>
                  <a:gd name="connsiteX12" fmla="*/ 23336 w 1057275"/>
                  <a:gd name="connsiteY12" fmla="*/ 81439 h 419100"/>
                  <a:gd name="connsiteX13" fmla="*/ 23336 w 1057275"/>
                  <a:gd name="connsiteY13" fmla="*/ 81439 h 419100"/>
                  <a:gd name="connsiteX14" fmla="*/ 50006 w 1057275"/>
                  <a:gd name="connsiteY14" fmla="*/ 136684 h 419100"/>
                  <a:gd name="connsiteX15" fmla="*/ 44291 w 1057275"/>
                  <a:gd name="connsiteY15" fmla="*/ 124301 h 419100"/>
                  <a:gd name="connsiteX16" fmla="*/ 50006 w 1057275"/>
                  <a:gd name="connsiteY16" fmla="*/ 121444 h 419100"/>
                  <a:gd name="connsiteX17" fmla="*/ 50006 w 1057275"/>
                  <a:gd name="connsiteY17" fmla="*/ 121444 h 419100"/>
                  <a:gd name="connsiteX18" fmla="*/ 36671 w 1057275"/>
                  <a:gd name="connsiteY18" fmla="*/ 111919 h 419100"/>
                  <a:gd name="connsiteX19" fmla="*/ 45244 w 1057275"/>
                  <a:gd name="connsiteY19" fmla="*/ 90011 h 419100"/>
                  <a:gd name="connsiteX20" fmla="*/ 67151 w 1057275"/>
                  <a:gd name="connsiteY20" fmla="*/ 78581 h 419100"/>
                  <a:gd name="connsiteX21" fmla="*/ 72866 w 1057275"/>
                  <a:gd name="connsiteY21" fmla="*/ 90964 h 419100"/>
                  <a:gd name="connsiteX22" fmla="*/ 51911 w 1057275"/>
                  <a:gd name="connsiteY22" fmla="*/ 101441 h 419100"/>
                  <a:gd name="connsiteX23" fmla="*/ 47149 w 1057275"/>
                  <a:gd name="connsiteY23" fmla="*/ 112871 h 419100"/>
                  <a:gd name="connsiteX24" fmla="*/ 51911 w 1057275"/>
                  <a:gd name="connsiteY24" fmla="*/ 117634 h 419100"/>
                  <a:gd name="connsiteX25" fmla="*/ 59531 w 1057275"/>
                  <a:gd name="connsiteY25" fmla="*/ 116681 h 419100"/>
                  <a:gd name="connsiteX26" fmla="*/ 80486 w 1057275"/>
                  <a:gd name="connsiteY26" fmla="*/ 106204 h 419100"/>
                  <a:gd name="connsiteX27" fmla="*/ 86201 w 1057275"/>
                  <a:gd name="connsiteY27" fmla="*/ 118586 h 419100"/>
                  <a:gd name="connsiteX28" fmla="*/ 50006 w 1057275"/>
                  <a:gd name="connsiteY28" fmla="*/ 136684 h 419100"/>
                  <a:gd name="connsiteX29" fmla="*/ 50006 w 1057275"/>
                  <a:gd name="connsiteY29" fmla="*/ 136684 h 419100"/>
                  <a:gd name="connsiteX30" fmla="*/ 82391 w 1057275"/>
                  <a:gd name="connsiteY30" fmla="*/ 190024 h 419100"/>
                  <a:gd name="connsiteX31" fmla="*/ 74771 w 1057275"/>
                  <a:gd name="connsiteY31" fmla="*/ 178594 h 419100"/>
                  <a:gd name="connsiteX32" fmla="*/ 94774 w 1057275"/>
                  <a:gd name="connsiteY32" fmla="*/ 166211 h 419100"/>
                  <a:gd name="connsiteX33" fmla="*/ 98584 w 1057275"/>
                  <a:gd name="connsiteY33" fmla="*/ 153829 h 419100"/>
                  <a:gd name="connsiteX34" fmla="*/ 93821 w 1057275"/>
                  <a:gd name="connsiteY34" fmla="*/ 150019 h 419100"/>
                  <a:gd name="connsiteX35" fmla="*/ 86201 w 1057275"/>
                  <a:gd name="connsiteY35" fmla="*/ 151924 h 419100"/>
                  <a:gd name="connsiteX36" fmla="*/ 66199 w 1057275"/>
                  <a:gd name="connsiteY36" fmla="*/ 164306 h 419100"/>
                  <a:gd name="connsiteX37" fmla="*/ 58579 w 1057275"/>
                  <a:gd name="connsiteY37" fmla="*/ 152876 h 419100"/>
                  <a:gd name="connsiteX38" fmla="*/ 93821 w 1057275"/>
                  <a:gd name="connsiteY38" fmla="*/ 130969 h 419100"/>
                  <a:gd name="connsiteX39" fmla="*/ 101441 w 1057275"/>
                  <a:gd name="connsiteY39" fmla="*/ 142399 h 419100"/>
                  <a:gd name="connsiteX40" fmla="*/ 95726 w 1057275"/>
                  <a:gd name="connsiteY40" fmla="*/ 146209 h 419100"/>
                  <a:gd name="connsiteX41" fmla="*/ 95726 w 1057275"/>
                  <a:gd name="connsiteY41" fmla="*/ 146209 h 419100"/>
                  <a:gd name="connsiteX42" fmla="*/ 110014 w 1057275"/>
                  <a:gd name="connsiteY42" fmla="*/ 154781 h 419100"/>
                  <a:gd name="connsiteX43" fmla="*/ 103346 w 1057275"/>
                  <a:gd name="connsiteY43" fmla="*/ 176689 h 419100"/>
                  <a:gd name="connsiteX44" fmla="*/ 82391 w 1057275"/>
                  <a:gd name="connsiteY44" fmla="*/ 190024 h 419100"/>
                  <a:gd name="connsiteX45" fmla="*/ 82391 w 1057275"/>
                  <a:gd name="connsiteY45" fmla="*/ 190024 h 419100"/>
                  <a:gd name="connsiteX46" fmla="*/ 124301 w 1057275"/>
                  <a:gd name="connsiteY46" fmla="*/ 178594 h 419100"/>
                  <a:gd name="connsiteX47" fmla="*/ 131921 w 1057275"/>
                  <a:gd name="connsiteY47" fmla="*/ 183356 h 419100"/>
                  <a:gd name="connsiteX48" fmla="*/ 138589 w 1057275"/>
                  <a:gd name="connsiteY48" fmla="*/ 190024 h 419100"/>
                  <a:gd name="connsiteX49" fmla="*/ 136684 w 1057275"/>
                  <a:gd name="connsiteY49" fmla="*/ 215741 h 419100"/>
                  <a:gd name="connsiteX50" fmla="*/ 116681 w 1057275"/>
                  <a:gd name="connsiteY50" fmla="*/ 230981 h 419100"/>
                  <a:gd name="connsiteX51" fmla="*/ 109061 w 1057275"/>
                  <a:gd name="connsiteY51" fmla="*/ 220504 h 419100"/>
                  <a:gd name="connsiteX52" fmla="*/ 113824 w 1057275"/>
                  <a:gd name="connsiteY52" fmla="*/ 216694 h 419100"/>
                  <a:gd name="connsiteX53" fmla="*/ 113824 w 1057275"/>
                  <a:gd name="connsiteY53" fmla="*/ 216694 h 419100"/>
                  <a:gd name="connsiteX54" fmla="*/ 99536 w 1057275"/>
                  <a:gd name="connsiteY54" fmla="*/ 210026 h 419100"/>
                  <a:gd name="connsiteX55" fmla="*/ 95726 w 1057275"/>
                  <a:gd name="connsiteY55" fmla="*/ 199549 h 419100"/>
                  <a:gd name="connsiteX56" fmla="*/ 100489 w 1057275"/>
                  <a:gd name="connsiteY56" fmla="*/ 190976 h 419100"/>
                  <a:gd name="connsiteX57" fmla="*/ 121444 w 1057275"/>
                  <a:gd name="connsiteY57" fmla="*/ 194786 h 419100"/>
                  <a:gd name="connsiteX58" fmla="*/ 130016 w 1057275"/>
                  <a:gd name="connsiteY58" fmla="*/ 204311 h 419100"/>
                  <a:gd name="connsiteX59" fmla="*/ 130969 w 1057275"/>
                  <a:gd name="connsiteY59" fmla="*/ 192881 h 419100"/>
                  <a:gd name="connsiteX60" fmla="*/ 117634 w 1057275"/>
                  <a:gd name="connsiteY60" fmla="*/ 183356 h 419100"/>
                  <a:gd name="connsiteX61" fmla="*/ 124301 w 1057275"/>
                  <a:gd name="connsiteY61" fmla="*/ 178594 h 419100"/>
                  <a:gd name="connsiteX62" fmla="*/ 124301 w 1057275"/>
                  <a:gd name="connsiteY62" fmla="*/ 178594 h 419100"/>
                  <a:gd name="connsiteX63" fmla="*/ 117634 w 1057275"/>
                  <a:gd name="connsiteY63" fmla="*/ 203359 h 419100"/>
                  <a:gd name="connsiteX64" fmla="*/ 108109 w 1057275"/>
                  <a:gd name="connsiteY64" fmla="*/ 201454 h 419100"/>
                  <a:gd name="connsiteX65" fmla="*/ 106204 w 1057275"/>
                  <a:gd name="connsiteY65" fmla="*/ 205264 h 419100"/>
                  <a:gd name="connsiteX66" fmla="*/ 108109 w 1057275"/>
                  <a:gd name="connsiteY66" fmla="*/ 210026 h 419100"/>
                  <a:gd name="connsiteX67" fmla="*/ 114776 w 1057275"/>
                  <a:gd name="connsiteY67" fmla="*/ 213836 h 419100"/>
                  <a:gd name="connsiteX68" fmla="*/ 121444 w 1057275"/>
                  <a:gd name="connsiteY68" fmla="*/ 211931 h 419100"/>
                  <a:gd name="connsiteX69" fmla="*/ 123349 w 1057275"/>
                  <a:gd name="connsiteY69" fmla="*/ 210026 h 419100"/>
                  <a:gd name="connsiteX70" fmla="*/ 117634 w 1057275"/>
                  <a:gd name="connsiteY70" fmla="*/ 203359 h 419100"/>
                  <a:gd name="connsiteX71" fmla="*/ 117634 w 1057275"/>
                  <a:gd name="connsiteY71" fmla="*/ 203359 h 419100"/>
                  <a:gd name="connsiteX72" fmla="*/ 156686 w 1057275"/>
                  <a:gd name="connsiteY72" fmla="*/ 276701 h 419100"/>
                  <a:gd name="connsiteX73" fmla="*/ 147161 w 1057275"/>
                  <a:gd name="connsiteY73" fmla="*/ 267176 h 419100"/>
                  <a:gd name="connsiteX74" fmla="*/ 164306 w 1057275"/>
                  <a:gd name="connsiteY74" fmla="*/ 250984 h 419100"/>
                  <a:gd name="connsiteX75" fmla="*/ 166211 w 1057275"/>
                  <a:gd name="connsiteY75" fmla="*/ 238601 h 419100"/>
                  <a:gd name="connsiteX76" fmla="*/ 159544 w 1057275"/>
                  <a:gd name="connsiteY76" fmla="*/ 235744 h 419100"/>
                  <a:gd name="connsiteX77" fmla="*/ 152876 w 1057275"/>
                  <a:gd name="connsiteY77" fmla="*/ 238601 h 419100"/>
                  <a:gd name="connsiteX78" fmla="*/ 135731 w 1057275"/>
                  <a:gd name="connsiteY78" fmla="*/ 254794 h 419100"/>
                  <a:gd name="connsiteX79" fmla="*/ 126206 w 1057275"/>
                  <a:gd name="connsiteY79" fmla="*/ 245269 h 419100"/>
                  <a:gd name="connsiteX80" fmla="*/ 156686 w 1057275"/>
                  <a:gd name="connsiteY80" fmla="*/ 216694 h 419100"/>
                  <a:gd name="connsiteX81" fmla="*/ 166211 w 1057275"/>
                  <a:gd name="connsiteY81" fmla="*/ 226219 h 419100"/>
                  <a:gd name="connsiteX82" fmla="*/ 161449 w 1057275"/>
                  <a:gd name="connsiteY82" fmla="*/ 230981 h 419100"/>
                  <a:gd name="connsiteX83" fmla="*/ 161449 w 1057275"/>
                  <a:gd name="connsiteY83" fmla="*/ 230981 h 419100"/>
                  <a:gd name="connsiteX84" fmla="*/ 177641 w 1057275"/>
                  <a:gd name="connsiteY84" fmla="*/ 236696 h 419100"/>
                  <a:gd name="connsiteX85" fmla="*/ 175736 w 1057275"/>
                  <a:gd name="connsiteY85" fmla="*/ 259556 h 419100"/>
                  <a:gd name="connsiteX86" fmla="*/ 156686 w 1057275"/>
                  <a:gd name="connsiteY86" fmla="*/ 276701 h 419100"/>
                  <a:gd name="connsiteX87" fmla="*/ 156686 w 1057275"/>
                  <a:gd name="connsiteY87" fmla="*/ 276701 h 419100"/>
                  <a:gd name="connsiteX88" fmla="*/ 232886 w 1057275"/>
                  <a:gd name="connsiteY88" fmla="*/ 333851 h 419100"/>
                  <a:gd name="connsiteX89" fmla="*/ 220504 w 1057275"/>
                  <a:gd name="connsiteY89" fmla="*/ 325279 h 419100"/>
                  <a:gd name="connsiteX90" fmla="*/ 224314 w 1057275"/>
                  <a:gd name="connsiteY90" fmla="*/ 311944 h 419100"/>
                  <a:gd name="connsiteX91" fmla="*/ 205264 w 1057275"/>
                  <a:gd name="connsiteY91" fmla="*/ 297656 h 419100"/>
                  <a:gd name="connsiteX92" fmla="*/ 193834 w 1057275"/>
                  <a:gd name="connsiteY92" fmla="*/ 305276 h 419100"/>
                  <a:gd name="connsiteX93" fmla="*/ 181451 w 1057275"/>
                  <a:gd name="connsiteY93" fmla="*/ 296704 h 419100"/>
                  <a:gd name="connsiteX94" fmla="*/ 234791 w 1057275"/>
                  <a:gd name="connsiteY94" fmla="*/ 263366 h 419100"/>
                  <a:gd name="connsiteX95" fmla="*/ 248126 w 1057275"/>
                  <a:gd name="connsiteY95" fmla="*/ 272891 h 419100"/>
                  <a:gd name="connsiteX96" fmla="*/ 232886 w 1057275"/>
                  <a:gd name="connsiteY96" fmla="*/ 333851 h 419100"/>
                  <a:gd name="connsiteX97" fmla="*/ 232886 w 1057275"/>
                  <a:gd name="connsiteY97" fmla="*/ 333851 h 419100"/>
                  <a:gd name="connsiteX98" fmla="*/ 227171 w 1057275"/>
                  <a:gd name="connsiteY98" fmla="*/ 301466 h 419100"/>
                  <a:gd name="connsiteX99" fmla="*/ 232886 w 1057275"/>
                  <a:gd name="connsiteY99" fmla="*/ 280511 h 419100"/>
                  <a:gd name="connsiteX100" fmla="*/ 234791 w 1057275"/>
                  <a:gd name="connsiteY100" fmla="*/ 275749 h 419100"/>
                  <a:gd name="connsiteX101" fmla="*/ 234791 w 1057275"/>
                  <a:gd name="connsiteY101" fmla="*/ 275749 h 419100"/>
                  <a:gd name="connsiteX102" fmla="*/ 230981 w 1057275"/>
                  <a:gd name="connsiteY102" fmla="*/ 278606 h 419100"/>
                  <a:gd name="connsiteX103" fmla="*/ 212884 w 1057275"/>
                  <a:gd name="connsiteY103" fmla="*/ 290989 h 419100"/>
                  <a:gd name="connsiteX104" fmla="*/ 227171 w 1057275"/>
                  <a:gd name="connsiteY104" fmla="*/ 301466 h 419100"/>
                  <a:gd name="connsiteX105" fmla="*/ 227171 w 1057275"/>
                  <a:gd name="connsiteY105" fmla="*/ 301466 h 419100"/>
                  <a:gd name="connsiteX106" fmla="*/ 284321 w 1057275"/>
                  <a:gd name="connsiteY106" fmla="*/ 357664 h 419100"/>
                  <a:gd name="connsiteX107" fmla="*/ 269081 w 1057275"/>
                  <a:gd name="connsiteY107" fmla="*/ 369094 h 419100"/>
                  <a:gd name="connsiteX108" fmla="*/ 247174 w 1057275"/>
                  <a:gd name="connsiteY108" fmla="*/ 364331 h 419100"/>
                  <a:gd name="connsiteX109" fmla="*/ 235744 w 1057275"/>
                  <a:gd name="connsiteY109" fmla="*/ 354806 h 419100"/>
                  <a:gd name="connsiteX110" fmla="*/ 240506 w 1057275"/>
                  <a:gd name="connsiteY110" fmla="*/ 346234 h 419100"/>
                  <a:gd name="connsiteX111" fmla="*/ 250984 w 1057275"/>
                  <a:gd name="connsiteY111" fmla="*/ 356711 h 419100"/>
                  <a:gd name="connsiteX112" fmla="*/ 262414 w 1057275"/>
                  <a:gd name="connsiteY112" fmla="*/ 359569 h 419100"/>
                  <a:gd name="connsiteX113" fmla="*/ 270986 w 1057275"/>
                  <a:gd name="connsiteY113" fmla="*/ 352901 h 419100"/>
                  <a:gd name="connsiteX114" fmla="*/ 272891 w 1057275"/>
                  <a:gd name="connsiteY114" fmla="*/ 350044 h 419100"/>
                  <a:gd name="connsiteX115" fmla="*/ 272891 w 1057275"/>
                  <a:gd name="connsiteY115" fmla="*/ 350044 h 419100"/>
                  <a:gd name="connsiteX116" fmla="*/ 256699 w 1057275"/>
                  <a:gd name="connsiteY116" fmla="*/ 349091 h 419100"/>
                  <a:gd name="connsiteX117" fmla="*/ 247174 w 1057275"/>
                  <a:gd name="connsiteY117" fmla="*/ 337661 h 419100"/>
                  <a:gd name="connsiteX118" fmla="*/ 250031 w 1057275"/>
                  <a:gd name="connsiteY118" fmla="*/ 322421 h 419100"/>
                  <a:gd name="connsiteX119" fmla="*/ 263366 w 1057275"/>
                  <a:gd name="connsiteY119" fmla="*/ 310991 h 419100"/>
                  <a:gd name="connsiteX120" fmla="*/ 279559 w 1057275"/>
                  <a:gd name="connsiteY120" fmla="*/ 312896 h 419100"/>
                  <a:gd name="connsiteX121" fmla="*/ 288131 w 1057275"/>
                  <a:gd name="connsiteY121" fmla="*/ 324326 h 419100"/>
                  <a:gd name="connsiteX122" fmla="*/ 288131 w 1057275"/>
                  <a:gd name="connsiteY122" fmla="*/ 324326 h 419100"/>
                  <a:gd name="connsiteX123" fmla="*/ 290989 w 1057275"/>
                  <a:gd name="connsiteY123" fmla="*/ 320516 h 419100"/>
                  <a:gd name="connsiteX124" fmla="*/ 302419 w 1057275"/>
                  <a:gd name="connsiteY124" fmla="*/ 327184 h 419100"/>
                  <a:gd name="connsiteX125" fmla="*/ 284321 w 1057275"/>
                  <a:gd name="connsiteY125" fmla="*/ 357664 h 419100"/>
                  <a:gd name="connsiteX126" fmla="*/ 284321 w 1057275"/>
                  <a:gd name="connsiteY126" fmla="*/ 357664 h 419100"/>
                  <a:gd name="connsiteX127" fmla="*/ 282416 w 1057275"/>
                  <a:gd name="connsiteY127" fmla="*/ 334804 h 419100"/>
                  <a:gd name="connsiteX128" fmla="*/ 283369 w 1057275"/>
                  <a:gd name="connsiteY128" fmla="*/ 327184 h 419100"/>
                  <a:gd name="connsiteX129" fmla="*/ 278606 w 1057275"/>
                  <a:gd name="connsiteY129" fmla="*/ 321469 h 419100"/>
                  <a:gd name="connsiteX130" fmla="*/ 270034 w 1057275"/>
                  <a:gd name="connsiteY130" fmla="*/ 320516 h 419100"/>
                  <a:gd name="connsiteX131" fmla="*/ 262414 w 1057275"/>
                  <a:gd name="connsiteY131" fmla="*/ 327184 h 419100"/>
                  <a:gd name="connsiteX132" fmla="*/ 260509 w 1057275"/>
                  <a:gd name="connsiteY132" fmla="*/ 335756 h 419100"/>
                  <a:gd name="connsiteX133" fmla="*/ 265271 w 1057275"/>
                  <a:gd name="connsiteY133" fmla="*/ 342424 h 419100"/>
                  <a:gd name="connsiteX134" fmla="*/ 272891 w 1057275"/>
                  <a:gd name="connsiteY134" fmla="*/ 343376 h 419100"/>
                  <a:gd name="connsiteX135" fmla="*/ 279559 w 1057275"/>
                  <a:gd name="connsiteY135" fmla="*/ 337661 h 419100"/>
                  <a:gd name="connsiteX136" fmla="*/ 282416 w 1057275"/>
                  <a:gd name="connsiteY136" fmla="*/ 334804 h 419100"/>
                  <a:gd name="connsiteX137" fmla="*/ 282416 w 1057275"/>
                  <a:gd name="connsiteY137" fmla="*/ 334804 h 419100"/>
                  <a:gd name="connsiteX138" fmla="*/ 337661 w 1057275"/>
                  <a:gd name="connsiteY138" fmla="*/ 352901 h 419100"/>
                  <a:gd name="connsiteX139" fmla="*/ 332899 w 1057275"/>
                  <a:gd name="connsiteY139" fmla="*/ 349091 h 419100"/>
                  <a:gd name="connsiteX140" fmla="*/ 325279 w 1057275"/>
                  <a:gd name="connsiteY140" fmla="*/ 349091 h 419100"/>
                  <a:gd name="connsiteX141" fmla="*/ 319564 w 1057275"/>
                  <a:gd name="connsiteY141" fmla="*/ 355759 h 419100"/>
                  <a:gd name="connsiteX142" fmla="*/ 310991 w 1057275"/>
                  <a:gd name="connsiteY142" fmla="*/ 373856 h 419100"/>
                  <a:gd name="connsiteX143" fmla="*/ 298609 w 1057275"/>
                  <a:gd name="connsiteY143" fmla="*/ 368141 h 419100"/>
                  <a:gd name="connsiteX144" fmla="*/ 315754 w 1057275"/>
                  <a:gd name="connsiteY144" fmla="*/ 330041 h 419100"/>
                  <a:gd name="connsiteX145" fmla="*/ 328136 w 1057275"/>
                  <a:gd name="connsiteY145" fmla="*/ 335756 h 419100"/>
                  <a:gd name="connsiteX146" fmla="*/ 325279 w 1057275"/>
                  <a:gd name="connsiteY146" fmla="*/ 342424 h 419100"/>
                  <a:gd name="connsiteX147" fmla="*/ 325279 w 1057275"/>
                  <a:gd name="connsiteY147" fmla="*/ 342424 h 419100"/>
                  <a:gd name="connsiteX148" fmla="*/ 339566 w 1057275"/>
                  <a:gd name="connsiteY148" fmla="*/ 339566 h 419100"/>
                  <a:gd name="connsiteX149" fmla="*/ 342424 w 1057275"/>
                  <a:gd name="connsiteY149" fmla="*/ 341471 h 419100"/>
                  <a:gd name="connsiteX150" fmla="*/ 337661 w 1057275"/>
                  <a:gd name="connsiteY150" fmla="*/ 352901 h 419100"/>
                  <a:gd name="connsiteX151" fmla="*/ 337661 w 1057275"/>
                  <a:gd name="connsiteY151" fmla="*/ 352901 h 419100"/>
                  <a:gd name="connsiteX152" fmla="*/ 353854 w 1057275"/>
                  <a:gd name="connsiteY152" fmla="*/ 331946 h 419100"/>
                  <a:gd name="connsiteX153" fmla="*/ 357664 w 1057275"/>
                  <a:gd name="connsiteY153" fmla="*/ 328136 h 419100"/>
                  <a:gd name="connsiteX154" fmla="*/ 363379 w 1057275"/>
                  <a:gd name="connsiteY154" fmla="*/ 328136 h 419100"/>
                  <a:gd name="connsiteX155" fmla="*/ 368141 w 1057275"/>
                  <a:gd name="connsiteY155" fmla="*/ 331946 h 419100"/>
                  <a:gd name="connsiteX156" fmla="*/ 369094 w 1057275"/>
                  <a:gd name="connsiteY156" fmla="*/ 336709 h 419100"/>
                  <a:gd name="connsiteX157" fmla="*/ 365284 w 1057275"/>
                  <a:gd name="connsiteY157" fmla="*/ 340519 h 419100"/>
                  <a:gd name="connsiteX158" fmla="*/ 359569 w 1057275"/>
                  <a:gd name="connsiteY158" fmla="*/ 340519 h 419100"/>
                  <a:gd name="connsiteX159" fmla="*/ 354806 w 1057275"/>
                  <a:gd name="connsiteY159" fmla="*/ 336709 h 419100"/>
                  <a:gd name="connsiteX160" fmla="*/ 353854 w 1057275"/>
                  <a:gd name="connsiteY160" fmla="*/ 331946 h 419100"/>
                  <a:gd name="connsiteX161" fmla="*/ 353854 w 1057275"/>
                  <a:gd name="connsiteY161" fmla="*/ 331946 h 419100"/>
                  <a:gd name="connsiteX162" fmla="*/ 336709 w 1057275"/>
                  <a:gd name="connsiteY162" fmla="*/ 384334 h 419100"/>
                  <a:gd name="connsiteX163" fmla="*/ 350044 w 1057275"/>
                  <a:gd name="connsiteY163" fmla="*/ 345281 h 419100"/>
                  <a:gd name="connsiteX164" fmla="*/ 362426 w 1057275"/>
                  <a:gd name="connsiteY164" fmla="*/ 350044 h 419100"/>
                  <a:gd name="connsiteX165" fmla="*/ 349091 w 1057275"/>
                  <a:gd name="connsiteY165" fmla="*/ 389096 h 419100"/>
                  <a:gd name="connsiteX166" fmla="*/ 336709 w 1057275"/>
                  <a:gd name="connsiteY166" fmla="*/ 384334 h 419100"/>
                  <a:gd name="connsiteX167" fmla="*/ 336709 w 1057275"/>
                  <a:gd name="connsiteY167" fmla="*/ 384334 h 419100"/>
                  <a:gd name="connsiteX168" fmla="*/ 399574 w 1057275"/>
                  <a:gd name="connsiteY168" fmla="*/ 402431 h 419100"/>
                  <a:gd name="connsiteX169" fmla="*/ 385286 w 1057275"/>
                  <a:gd name="connsiteY169" fmla="*/ 401479 h 419100"/>
                  <a:gd name="connsiteX170" fmla="*/ 370046 w 1057275"/>
                  <a:gd name="connsiteY170" fmla="*/ 391001 h 419100"/>
                  <a:gd name="connsiteX171" fmla="*/ 368141 w 1057275"/>
                  <a:gd name="connsiteY171" fmla="*/ 374809 h 419100"/>
                  <a:gd name="connsiteX172" fmla="*/ 379571 w 1057275"/>
                  <a:gd name="connsiteY172" fmla="*/ 360521 h 419100"/>
                  <a:gd name="connsiteX173" fmla="*/ 399574 w 1057275"/>
                  <a:gd name="connsiteY173" fmla="*/ 359569 h 419100"/>
                  <a:gd name="connsiteX174" fmla="*/ 410051 w 1057275"/>
                  <a:gd name="connsiteY174" fmla="*/ 364331 h 419100"/>
                  <a:gd name="connsiteX175" fmla="*/ 407194 w 1057275"/>
                  <a:gd name="connsiteY175" fmla="*/ 374809 h 419100"/>
                  <a:gd name="connsiteX176" fmla="*/ 398621 w 1057275"/>
                  <a:gd name="connsiteY176" fmla="*/ 369094 h 419100"/>
                  <a:gd name="connsiteX177" fmla="*/ 388144 w 1057275"/>
                  <a:gd name="connsiteY177" fmla="*/ 370046 h 419100"/>
                  <a:gd name="connsiteX178" fmla="*/ 382429 w 1057275"/>
                  <a:gd name="connsiteY178" fmla="*/ 377666 h 419100"/>
                  <a:gd name="connsiteX179" fmla="*/ 383381 w 1057275"/>
                  <a:gd name="connsiteY179" fmla="*/ 387191 h 419100"/>
                  <a:gd name="connsiteX180" fmla="*/ 391954 w 1057275"/>
                  <a:gd name="connsiteY180" fmla="*/ 392906 h 419100"/>
                  <a:gd name="connsiteX181" fmla="*/ 403384 w 1057275"/>
                  <a:gd name="connsiteY181" fmla="*/ 392906 h 419100"/>
                  <a:gd name="connsiteX182" fmla="*/ 399574 w 1057275"/>
                  <a:gd name="connsiteY182" fmla="*/ 402431 h 419100"/>
                  <a:gd name="connsiteX183" fmla="*/ 399574 w 1057275"/>
                  <a:gd name="connsiteY183" fmla="*/ 402431 h 419100"/>
                  <a:gd name="connsiteX184" fmla="*/ 455771 w 1057275"/>
                  <a:gd name="connsiteY184" fmla="*/ 414814 h 419100"/>
                  <a:gd name="connsiteX185" fmla="*/ 442436 w 1057275"/>
                  <a:gd name="connsiteY185" fmla="*/ 411956 h 419100"/>
                  <a:gd name="connsiteX186" fmla="*/ 443389 w 1057275"/>
                  <a:gd name="connsiteY186" fmla="*/ 405289 h 419100"/>
                  <a:gd name="connsiteX187" fmla="*/ 443389 w 1057275"/>
                  <a:gd name="connsiteY187" fmla="*/ 405289 h 419100"/>
                  <a:gd name="connsiteX188" fmla="*/ 428149 w 1057275"/>
                  <a:gd name="connsiteY188" fmla="*/ 410051 h 419100"/>
                  <a:gd name="connsiteX189" fmla="*/ 415766 w 1057275"/>
                  <a:gd name="connsiteY189" fmla="*/ 390049 h 419100"/>
                  <a:gd name="connsiteX190" fmla="*/ 420529 w 1057275"/>
                  <a:gd name="connsiteY190" fmla="*/ 365284 h 419100"/>
                  <a:gd name="connsiteX191" fmla="*/ 433864 w 1057275"/>
                  <a:gd name="connsiteY191" fmla="*/ 368141 h 419100"/>
                  <a:gd name="connsiteX192" fmla="*/ 429101 w 1057275"/>
                  <a:gd name="connsiteY192" fmla="*/ 391954 h 419100"/>
                  <a:gd name="connsiteX193" fmla="*/ 435769 w 1057275"/>
                  <a:gd name="connsiteY193" fmla="*/ 402431 h 419100"/>
                  <a:gd name="connsiteX194" fmla="*/ 442436 w 1057275"/>
                  <a:gd name="connsiteY194" fmla="*/ 401479 h 419100"/>
                  <a:gd name="connsiteX195" fmla="*/ 446246 w 1057275"/>
                  <a:gd name="connsiteY195" fmla="*/ 394811 h 419100"/>
                  <a:gd name="connsiteX196" fmla="*/ 451009 w 1057275"/>
                  <a:gd name="connsiteY196" fmla="*/ 371951 h 419100"/>
                  <a:gd name="connsiteX197" fmla="*/ 464344 w 1057275"/>
                  <a:gd name="connsiteY197" fmla="*/ 374809 h 419100"/>
                  <a:gd name="connsiteX198" fmla="*/ 455771 w 1057275"/>
                  <a:gd name="connsiteY198" fmla="*/ 414814 h 419100"/>
                  <a:gd name="connsiteX199" fmla="*/ 455771 w 1057275"/>
                  <a:gd name="connsiteY199" fmla="*/ 414814 h 419100"/>
                  <a:gd name="connsiteX200" fmla="*/ 472916 w 1057275"/>
                  <a:gd name="connsiteY200" fmla="*/ 415766 h 419100"/>
                  <a:gd name="connsiteX201" fmla="*/ 478631 w 1057275"/>
                  <a:gd name="connsiteY201" fmla="*/ 354806 h 419100"/>
                  <a:gd name="connsiteX202" fmla="*/ 491966 w 1057275"/>
                  <a:gd name="connsiteY202" fmla="*/ 355759 h 419100"/>
                  <a:gd name="connsiteX203" fmla="*/ 486251 w 1057275"/>
                  <a:gd name="connsiteY203" fmla="*/ 416719 h 419100"/>
                  <a:gd name="connsiteX204" fmla="*/ 472916 w 1057275"/>
                  <a:gd name="connsiteY204" fmla="*/ 415766 h 419100"/>
                  <a:gd name="connsiteX205" fmla="*/ 472916 w 1057275"/>
                  <a:gd name="connsiteY205" fmla="*/ 415766 h 419100"/>
                  <a:gd name="connsiteX206" fmla="*/ 531019 w 1057275"/>
                  <a:gd name="connsiteY206" fmla="*/ 417671 h 419100"/>
                  <a:gd name="connsiteX207" fmla="*/ 521494 w 1057275"/>
                  <a:gd name="connsiteY207" fmla="*/ 418624 h 419100"/>
                  <a:gd name="connsiteX208" fmla="*/ 507206 w 1057275"/>
                  <a:gd name="connsiteY208" fmla="*/ 404336 h 419100"/>
                  <a:gd name="connsiteX209" fmla="*/ 508159 w 1057275"/>
                  <a:gd name="connsiteY209" fmla="*/ 384334 h 419100"/>
                  <a:gd name="connsiteX210" fmla="*/ 500539 w 1057275"/>
                  <a:gd name="connsiteY210" fmla="*/ 384334 h 419100"/>
                  <a:gd name="connsiteX211" fmla="*/ 500539 w 1057275"/>
                  <a:gd name="connsiteY211" fmla="*/ 375761 h 419100"/>
                  <a:gd name="connsiteX212" fmla="*/ 508159 w 1057275"/>
                  <a:gd name="connsiteY212" fmla="*/ 375761 h 419100"/>
                  <a:gd name="connsiteX213" fmla="*/ 508159 w 1057275"/>
                  <a:gd name="connsiteY213" fmla="*/ 366236 h 419100"/>
                  <a:gd name="connsiteX214" fmla="*/ 521494 w 1057275"/>
                  <a:gd name="connsiteY214" fmla="*/ 363379 h 419100"/>
                  <a:gd name="connsiteX215" fmla="*/ 521494 w 1057275"/>
                  <a:gd name="connsiteY215" fmla="*/ 375761 h 419100"/>
                  <a:gd name="connsiteX216" fmla="*/ 531971 w 1057275"/>
                  <a:gd name="connsiteY216" fmla="*/ 375761 h 419100"/>
                  <a:gd name="connsiteX217" fmla="*/ 531971 w 1057275"/>
                  <a:gd name="connsiteY217" fmla="*/ 384334 h 419100"/>
                  <a:gd name="connsiteX218" fmla="*/ 521494 w 1057275"/>
                  <a:gd name="connsiteY218" fmla="*/ 384334 h 419100"/>
                  <a:gd name="connsiteX219" fmla="*/ 520541 w 1057275"/>
                  <a:gd name="connsiteY219" fmla="*/ 401479 h 419100"/>
                  <a:gd name="connsiteX220" fmla="*/ 526256 w 1057275"/>
                  <a:gd name="connsiteY220" fmla="*/ 408146 h 419100"/>
                  <a:gd name="connsiteX221" fmla="*/ 531019 w 1057275"/>
                  <a:gd name="connsiteY221" fmla="*/ 407194 h 419100"/>
                  <a:gd name="connsiteX222" fmla="*/ 531019 w 1057275"/>
                  <a:gd name="connsiteY222" fmla="*/ 417671 h 419100"/>
                  <a:gd name="connsiteX223" fmla="*/ 531019 w 1057275"/>
                  <a:gd name="connsiteY223" fmla="*/ 417671 h 419100"/>
                  <a:gd name="connsiteX224" fmla="*/ 587216 w 1057275"/>
                  <a:gd name="connsiteY224" fmla="*/ 414814 h 419100"/>
                  <a:gd name="connsiteX225" fmla="*/ 573881 w 1057275"/>
                  <a:gd name="connsiteY225" fmla="*/ 415766 h 419100"/>
                  <a:gd name="connsiteX226" fmla="*/ 572929 w 1057275"/>
                  <a:gd name="connsiteY226" fmla="*/ 409099 h 419100"/>
                  <a:gd name="connsiteX227" fmla="*/ 572929 w 1057275"/>
                  <a:gd name="connsiteY227" fmla="*/ 409099 h 419100"/>
                  <a:gd name="connsiteX228" fmla="*/ 559594 w 1057275"/>
                  <a:gd name="connsiteY228" fmla="*/ 417671 h 419100"/>
                  <a:gd name="connsiteX229" fmla="*/ 542449 w 1057275"/>
                  <a:gd name="connsiteY229" fmla="*/ 401479 h 419100"/>
                  <a:gd name="connsiteX230" fmla="*/ 540544 w 1057275"/>
                  <a:gd name="connsiteY230" fmla="*/ 376714 h 419100"/>
                  <a:gd name="connsiteX231" fmla="*/ 553879 w 1057275"/>
                  <a:gd name="connsiteY231" fmla="*/ 375761 h 419100"/>
                  <a:gd name="connsiteX232" fmla="*/ 555784 w 1057275"/>
                  <a:gd name="connsiteY232" fmla="*/ 399574 h 419100"/>
                  <a:gd name="connsiteX233" fmla="*/ 564356 w 1057275"/>
                  <a:gd name="connsiteY233" fmla="*/ 408146 h 419100"/>
                  <a:gd name="connsiteX234" fmla="*/ 571024 w 1057275"/>
                  <a:gd name="connsiteY234" fmla="*/ 405289 h 419100"/>
                  <a:gd name="connsiteX235" fmla="*/ 572929 w 1057275"/>
                  <a:gd name="connsiteY235" fmla="*/ 398621 h 419100"/>
                  <a:gd name="connsiteX236" fmla="*/ 571024 w 1057275"/>
                  <a:gd name="connsiteY236" fmla="*/ 374809 h 419100"/>
                  <a:gd name="connsiteX237" fmla="*/ 584359 w 1057275"/>
                  <a:gd name="connsiteY237" fmla="*/ 373856 h 419100"/>
                  <a:gd name="connsiteX238" fmla="*/ 587216 w 1057275"/>
                  <a:gd name="connsiteY238" fmla="*/ 414814 h 419100"/>
                  <a:gd name="connsiteX239" fmla="*/ 587216 w 1057275"/>
                  <a:gd name="connsiteY239" fmla="*/ 414814 h 419100"/>
                  <a:gd name="connsiteX240" fmla="*/ 628174 w 1057275"/>
                  <a:gd name="connsiteY240" fmla="*/ 376714 h 419100"/>
                  <a:gd name="connsiteX241" fmla="*/ 622459 w 1057275"/>
                  <a:gd name="connsiteY241" fmla="*/ 376714 h 419100"/>
                  <a:gd name="connsiteX242" fmla="*/ 615791 w 1057275"/>
                  <a:gd name="connsiteY242" fmla="*/ 381476 h 419100"/>
                  <a:gd name="connsiteX243" fmla="*/ 614839 w 1057275"/>
                  <a:gd name="connsiteY243" fmla="*/ 390049 h 419100"/>
                  <a:gd name="connsiteX244" fmla="*/ 618649 w 1057275"/>
                  <a:gd name="connsiteY244" fmla="*/ 410051 h 419100"/>
                  <a:gd name="connsiteX245" fmla="*/ 605314 w 1057275"/>
                  <a:gd name="connsiteY245" fmla="*/ 412909 h 419100"/>
                  <a:gd name="connsiteX246" fmla="*/ 597694 w 1057275"/>
                  <a:gd name="connsiteY246" fmla="*/ 371951 h 419100"/>
                  <a:gd name="connsiteX247" fmla="*/ 611029 w 1057275"/>
                  <a:gd name="connsiteY247" fmla="*/ 369094 h 419100"/>
                  <a:gd name="connsiteX248" fmla="*/ 612934 w 1057275"/>
                  <a:gd name="connsiteY248" fmla="*/ 376714 h 419100"/>
                  <a:gd name="connsiteX249" fmla="*/ 612934 w 1057275"/>
                  <a:gd name="connsiteY249" fmla="*/ 376714 h 419100"/>
                  <a:gd name="connsiteX250" fmla="*/ 623411 w 1057275"/>
                  <a:gd name="connsiteY250" fmla="*/ 366236 h 419100"/>
                  <a:gd name="connsiteX251" fmla="*/ 627221 w 1057275"/>
                  <a:gd name="connsiteY251" fmla="*/ 366236 h 419100"/>
                  <a:gd name="connsiteX252" fmla="*/ 628174 w 1057275"/>
                  <a:gd name="connsiteY252" fmla="*/ 376714 h 419100"/>
                  <a:gd name="connsiteX253" fmla="*/ 628174 w 1057275"/>
                  <a:gd name="connsiteY253" fmla="*/ 376714 h 419100"/>
                  <a:gd name="connsiteX254" fmla="*/ 635794 w 1057275"/>
                  <a:gd name="connsiteY254" fmla="*/ 367189 h 419100"/>
                  <a:gd name="connsiteX255" fmla="*/ 643414 w 1057275"/>
                  <a:gd name="connsiteY255" fmla="*/ 362426 h 419100"/>
                  <a:gd name="connsiteX256" fmla="*/ 651986 w 1057275"/>
                  <a:gd name="connsiteY256" fmla="*/ 358616 h 419100"/>
                  <a:gd name="connsiteX257" fmla="*/ 675799 w 1057275"/>
                  <a:gd name="connsiteY257" fmla="*/ 370046 h 419100"/>
                  <a:gd name="connsiteX258" fmla="*/ 682466 w 1057275"/>
                  <a:gd name="connsiteY258" fmla="*/ 393859 h 419100"/>
                  <a:gd name="connsiteX259" fmla="*/ 670084 w 1057275"/>
                  <a:gd name="connsiteY259" fmla="*/ 397669 h 419100"/>
                  <a:gd name="connsiteX260" fmla="*/ 668179 w 1057275"/>
                  <a:gd name="connsiteY260" fmla="*/ 391954 h 419100"/>
                  <a:gd name="connsiteX261" fmla="*/ 668179 w 1057275"/>
                  <a:gd name="connsiteY261" fmla="*/ 391954 h 419100"/>
                  <a:gd name="connsiteX262" fmla="*/ 656749 w 1057275"/>
                  <a:gd name="connsiteY262" fmla="*/ 402431 h 419100"/>
                  <a:gd name="connsiteX263" fmla="*/ 645319 w 1057275"/>
                  <a:gd name="connsiteY263" fmla="*/ 402431 h 419100"/>
                  <a:gd name="connsiteX264" fmla="*/ 638651 w 1057275"/>
                  <a:gd name="connsiteY264" fmla="*/ 394811 h 419100"/>
                  <a:gd name="connsiteX265" fmla="*/ 650081 w 1057275"/>
                  <a:gd name="connsiteY265" fmla="*/ 376714 h 419100"/>
                  <a:gd name="connsiteX266" fmla="*/ 661511 w 1057275"/>
                  <a:gd name="connsiteY266" fmla="*/ 371951 h 419100"/>
                  <a:gd name="connsiteX267" fmla="*/ 651034 w 1057275"/>
                  <a:gd name="connsiteY267" fmla="*/ 367189 h 419100"/>
                  <a:gd name="connsiteX268" fmla="*/ 637699 w 1057275"/>
                  <a:gd name="connsiteY268" fmla="*/ 375761 h 419100"/>
                  <a:gd name="connsiteX269" fmla="*/ 635794 w 1057275"/>
                  <a:gd name="connsiteY269" fmla="*/ 367189 h 419100"/>
                  <a:gd name="connsiteX270" fmla="*/ 635794 w 1057275"/>
                  <a:gd name="connsiteY270" fmla="*/ 367189 h 419100"/>
                  <a:gd name="connsiteX271" fmla="*/ 655796 w 1057275"/>
                  <a:gd name="connsiteY271" fmla="*/ 382429 h 419100"/>
                  <a:gd name="connsiteX272" fmla="*/ 650081 w 1057275"/>
                  <a:gd name="connsiteY272" fmla="*/ 390049 h 419100"/>
                  <a:gd name="connsiteX273" fmla="*/ 652939 w 1057275"/>
                  <a:gd name="connsiteY273" fmla="*/ 392906 h 419100"/>
                  <a:gd name="connsiteX274" fmla="*/ 657701 w 1057275"/>
                  <a:gd name="connsiteY274" fmla="*/ 392906 h 419100"/>
                  <a:gd name="connsiteX275" fmla="*/ 663416 w 1057275"/>
                  <a:gd name="connsiteY275" fmla="*/ 388144 h 419100"/>
                  <a:gd name="connsiteX276" fmla="*/ 664369 w 1057275"/>
                  <a:gd name="connsiteY276" fmla="*/ 381476 h 419100"/>
                  <a:gd name="connsiteX277" fmla="*/ 663416 w 1057275"/>
                  <a:gd name="connsiteY277" fmla="*/ 378619 h 419100"/>
                  <a:gd name="connsiteX278" fmla="*/ 655796 w 1057275"/>
                  <a:gd name="connsiteY278" fmla="*/ 382429 h 419100"/>
                  <a:gd name="connsiteX279" fmla="*/ 655796 w 1057275"/>
                  <a:gd name="connsiteY279" fmla="*/ 382429 h 419100"/>
                  <a:gd name="connsiteX280" fmla="*/ 696754 w 1057275"/>
                  <a:gd name="connsiteY280" fmla="*/ 389096 h 419100"/>
                  <a:gd name="connsiteX281" fmla="*/ 676751 w 1057275"/>
                  <a:gd name="connsiteY281" fmla="*/ 330994 h 419100"/>
                  <a:gd name="connsiteX282" fmla="*/ 689134 w 1057275"/>
                  <a:gd name="connsiteY282" fmla="*/ 326231 h 419100"/>
                  <a:gd name="connsiteX283" fmla="*/ 709136 w 1057275"/>
                  <a:gd name="connsiteY283" fmla="*/ 384334 h 419100"/>
                  <a:gd name="connsiteX284" fmla="*/ 696754 w 1057275"/>
                  <a:gd name="connsiteY284" fmla="*/ 389096 h 419100"/>
                  <a:gd name="connsiteX285" fmla="*/ 696754 w 1057275"/>
                  <a:gd name="connsiteY285" fmla="*/ 389096 h 419100"/>
                  <a:gd name="connsiteX286" fmla="*/ 780574 w 1057275"/>
                  <a:gd name="connsiteY286" fmla="*/ 324326 h 419100"/>
                  <a:gd name="connsiteX287" fmla="*/ 769144 w 1057275"/>
                  <a:gd name="connsiteY287" fmla="*/ 359569 h 419100"/>
                  <a:gd name="connsiteX288" fmla="*/ 733901 w 1057275"/>
                  <a:gd name="connsiteY288" fmla="*/ 349091 h 419100"/>
                  <a:gd name="connsiteX289" fmla="*/ 717709 w 1057275"/>
                  <a:gd name="connsiteY289" fmla="*/ 319564 h 419100"/>
                  <a:gd name="connsiteX290" fmla="*/ 730091 w 1057275"/>
                  <a:gd name="connsiteY290" fmla="*/ 312896 h 419100"/>
                  <a:gd name="connsiteX291" fmla="*/ 746284 w 1057275"/>
                  <a:gd name="connsiteY291" fmla="*/ 342424 h 419100"/>
                  <a:gd name="connsiteX292" fmla="*/ 764381 w 1057275"/>
                  <a:gd name="connsiteY292" fmla="*/ 349091 h 419100"/>
                  <a:gd name="connsiteX293" fmla="*/ 769144 w 1057275"/>
                  <a:gd name="connsiteY293" fmla="*/ 330994 h 419100"/>
                  <a:gd name="connsiteX294" fmla="*/ 752951 w 1057275"/>
                  <a:gd name="connsiteY294" fmla="*/ 300514 h 419100"/>
                  <a:gd name="connsiteX295" fmla="*/ 765334 w 1057275"/>
                  <a:gd name="connsiteY295" fmla="*/ 293846 h 419100"/>
                  <a:gd name="connsiteX296" fmla="*/ 780574 w 1057275"/>
                  <a:gd name="connsiteY296" fmla="*/ 324326 h 419100"/>
                  <a:gd name="connsiteX297" fmla="*/ 780574 w 1057275"/>
                  <a:gd name="connsiteY297" fmla="*/ 324326 h 419100"/>
                  <a:gd name="connsiteX298" fmla="*/ 844391 w 1057275"/>
                  <a:gd name="connsiteY298" fmla="*/ 311944 h 419100"/>
                  <a:gd name="connsiteX299" fmla="*/ 833914 w 1057275"/>
                  <a:gd name="connsiteY299" fmla="*/ 319564 h 419100"/>
                  <a:gd name="connsiteX300" fmla="*/ 820579 w 1057275"/>
                  <a:gd name="connsiteY300" fmla="*/ 300514 h 419100"/>
                  <a:gd name="connsiteX301" fmla="*/ 808196 w 1057275"/>
                  <a:gd name="connsiteY301" fmla="*/ 296704 h 419100"/>
                  <a:gd name="connsiteX302" fmla="*/ 804386 w 1057275"/>
                  <a:gd name="connsiteY302" fmla="*/ 302419 h 419100"/>
                  <a:gd name="connsiteX303" fmla="*/ 806291 w 1057275"/>
                  <a:gd name="connsiteY303" fmla="*/ 309086 h 419100"/>
                  <a:gd name="connsiteX304" fmla="*/ 820579 w 1057275"/>
                  <a:gd name="connsiteY304" fmla="*/ 328136 h 419100"/>
                  <a:gd name="connsiteX305" fmla="*/ 810101 w 1057275"/>
                  <a:gd name="connsiteY305" fmla="*/ 335756 h 419100"/>
                  <a:gd name="connsiteX306" fmla="*/ 785336 w 1057275"/>
                  <a:gd name="connsiteY306" fmla="*/ 302419 h 419100"/>
                  <a:gd name="connsiteX307" fmla="*/ 795814 w 1057275"/>
                  <a:gd name="connsiteY307" fmla="*/ 294799 h 419100"/>
                  <a:gd name="connsiteX308" fmla="*/ 799624 w 1057275"/>
                  <a:gd name="connsiteY308" fmla="*/ 300514 h 419100"/>
                  <a:gd name="connsiteX309" fmla="*/ 799624 w 1057275"/>
                  <a:gd name="connsiteY309" fmla="*/ 300514 h 419100"/>
                  <a:gd name="connsiteX310" fmla="*/ 807244 w 1057275"/>
                  <a:gd name="connsiteY310" fmla="*/ 285274 h 419100"/>
                  <a:gd name="connsiteX311" fmla="*/ 830104 w 1057275"/>
                  <a:gd name="connsiteY311" fmla="*/ 290036 h 419100"/>
                  <a:gd name="connsiteX312" fmla="*/ 844391 w 1057275"/>
                  <a:gd name="connsiteY312" fmla="*/ 311944 h 419100"/>
                  <a:gd name="connsiteX313" fmla="*/ 844391 w 1057275"/>
                  <a:gd name="connsiteY313" fmla="*/ 311944 h 419100"/>
                  <a:gd name="connsiteX314" fmla="*/ 822484 w 1057275"/>
                  <a:gd name="connsiteY314" fmla="*/ 259556 h 419100"/>
                  <a:gd name="connsiteX315" fmla="*/ 821531 w 1057275"/>
                  <a:gd name="connsiteY315" fmla="*/ 254794 h 419100"/>
                  <a:gd name="connsiteX316" fmla="*/ 824389 w 1057275"/>
                  <a:gd name="connsiteY316" fmla="*/ 250031 h 419100"/>
                  <a:gd name="connsiteX317" fmla="*/ 830104 w 1057275"/>
                  <a:gd name="connsiteY317" fmla="*/ 248126 h 419100"/>
                  <a:gd name="connsiteX318" fmla="*/ 834866 w 1057275"/>
                  <a:gd name="connsiteY318" fmla="*/ 250031 h 419100"/>
                  <a:gd name="connsiteX319" fmla="*/ 835819 w 1057275"/>
                  <a:gd name="connsiteY319" fmla="*/ 254794 h 419100"/>
                  <a:gd name="connsiteX320" fmla="*/ 832961 w 1057275"/>
                  <a:gd name="connsiteY320" fmla="*/ 259556 h 419100"/>
                  <a:gd name="connsiteX321" fmla="*/ 827246 w 1057275"/>
                  <a:gd name="connsiteY321" fmla="*/ 261461 h 419100"/>
                  <a:gd name="connsiteX322" fmla="*/ 822484 w 1057275"/>
                  <a:gd name="connsiteY322" fmla="*/ 259556 h 419100"/>
                  <a:gd name="connsiteX323" fmla="*/ 822484 w 1057275"/>
                  <a:gd name="connsiteY323" fmla="*/ 259556 h 419100"/>
                  <a:gd name="connsiteX324" fmla="*/ 857726 w 1057275"/>
                  <a:gd name="connsiteY324" fmla="*/ 302419 h 419100"/>
                  <a:gd name="connsiteX325" fmla="*/ 832009 w 1057275"/>
                  <a:gd name="connsiteY325" fmla="*/ 270034 h 419100"/>
                  <a:gd name="connsiteX326" fmla="*/ 842486 w 1057275"/>
                  <a:gd name="connsiteY326" fmla="*/ 261461 h 419100"/>
                  <a:gd name="connsiteX327" fmla="*/ 868204 w 1057275"/>
                  <a:gd name="connsiteY327" fmla="*/ 293846 h 419100"/>
                  <a:gd name="connsiteX328" fmla="*/ 857726 w 1057275"/>
                  <a:gd name="connsiteY328" fmla="*/ 302419 h 419100"/>
                  <a:gd name="connsiteX329" fmla="*/ 857726 w 1057275"/>
                  <a:gd name="connsiteY329" fmla="*/ 302419 h 419100"/>
                  <a:gd name="connsiteX330" fmla="*/ 883444 w 1057275"/>
                  <a:gd name="connsiteY330" fmla="*/ 222409 h 419100"/>
                  <a:gd name="connsiteX331" fmla="*/ 899636 w 1057275"/>
                  <a:gd name="connsiteY331" fmla="*/ 264319 h 419100"/>
                  <a:gd name="connsiteX332" fmla="*/ 888206 w 1057275"/>
                  <a:gd name="connsiteY332" fmla="*/ 274796 h 419100"/>
                  <a:gd name="connsiteX333" fmla="*/ 847249 w 1057275"/>
                  <a:gd name="connsiteY333" fmla="*/ 256699 h 419100"/>
                  <a:gd name="connsiteX334" fmla="*/ 857726 w 1057275"/>
                  <a:gd name="connsiteY334" fmla="*/ 246221 h 419100"/>
                  <a:gd name="connsiteX335" fmla="*/ 881539 w 1057275"/>
                  <a:gd name="connsiteY335" fmla="*/ 259556 h 419100"/>
                  <a:gd name="connsiteX336" fmla="*/ 887254 w 1057275"/>
                  <a:gd name="connsiteY336" fmla="*/ 263366 h 419100"/>
                  <a:gd name="connsiteX337" fmla="*/ 887254 w 1057275"/>
                  <a:gd name="connsiteY337" fmla="*/ 263366 h 419100"/>
                  <a:gd name="connsiteX338" fmla="*/ 883444 w 1057275"/>
                  <a:gd name="connsiteY338" fmla="*/ 257651 h 419100"/>
                  <a:gd name="connsiteX339" fmla="*/ 871061 w 1057275"/>
                  <a:gd name="connsiteY339" fmla="*/ 232886 h 419100"/>
                  <a:gd name="connsiteX340" fmla="*/ 883444 w 1057275"/>
                  <a:gd name="connsiteY340" fmla="*/ 222409 h 419100"/>
                  <a:gd name="connsiteX341" fmla="*/ 883444 w 1057275"/>
                  <a:gd name="connsiteY341" fmla="*/ 222409 h 419100"/>
                  <a:gd name="connsiteX342" fmla="*/ 932974 w 1057275"/>
                  <a:gd name="connsiteY342" fmla="*/ 202406 h 419100"/>
                  <a:gd name="connsiteX343" fmla="*/ 912971 w 1057275"/>
                  <a:gd name="connsiteY343" fmla="*/ 225266 h 419100"/>
                  <a:gd name="connsiteX344" fmla="*/ 929164 w 1057275"/>
                  <a:gd name="connsiteY344" fmla="*/ 221456 h 419100"/>
                  <a:gd name="connsiteX345" fmla="*/ 934879 w 1057275"/>
                  <a:gd name="connsiteY345" fmla="*/ 209074 h 419100"/>
                  <a:gd name="connsiteX346" fmla="*/ 941546 w 1057275"/>
                  <a:gd name="connsiteY346" fmla="*/ 214789 h 419100"/>
                  <a:gd name="connsiteX347" fmla="*/ 932974 w 1057275"/>
                  <a:gd name="connsiteY347" fmla="*/ 229076 h 419100"/>
                  <a:gd name="connsiteX348" fmla="*/ 917734 w 1057275"/>
                  <a:gd name="connsiteY348" fmla="*/ 238601 h 419100"/>
                  <a:gd name="connsiteX349" fmla="*/ 901541 w 1057275"/>
                  <a:gd name="connsiteY349" fmla="*/ 232886 h 419100"/>
                  <a:gd name="connsiteX350" fmla="*/ 892969 w 1057275"/>
                  <a:gd name="connsiteY350" fmla="*/ 217646 h 419100"/>
                  <a:gd name="connsiteX351" fmla="*/ 898684 w 1057275"/>
                  <a:gd name="connsiteY351" fmla="*/ 201454 h 419100"/>
                  <a:gd name="connsiteX352" fmla="*/ 912971 w 1057275"/>
                  <a:gd name="connsiteY352" fmla="*/ 192881 h 419100"/>
                  <a:gd name="connsiteX353" fmla="*/ 928211 w 1057275"/>
                  <a:gd name="connsiteY353" fmla="*/ 197644 h 419100"/>
                  <a:gd name="connsiteX354" fmla="*/ 932974 w 1057275"/>
                  <a:gd name="connsiteY354" fmla="*/ 202406 h 419100"/>
                  <a:gd name="connsiteX355" fmla="*/ 932974 w 1057275"/>
                  <a:gd name="connsiteY355" fmla="*/ 202406 h 419100"/>
                  <a:gd name="connsiteX356" fmla="*/ 918686 w 1057275"/>
                  <a:gd name="connsiteY356" fmla="*/ 207169 h 419100"/>
                  <a:gd name="connsiteX357" fmla="*/ 906304 w 1057275"/>
                  <a:gd name="connsiteY357" fmla="*/ 207169 h 419100"/>
                  <a:gd name="connsiteX358" fmla="*/ 904399 w 1057275"/>
                  <a:gd name="connsiteY358" fmla="*/ 213836 h 419100"/>
                  <a:gd name="connsiteX359" fmla="*/ 907256 w 1057275"/>
                  <a:gd name="connsiteY359" fmla="*/ 220504 h 419100"/>
                  <a:gd name="connsiteX360" fmla="*/ 918686 w 1057275"/>
                  <a:gd name="connsiteY360" fmla="*/ 207169 h 419100"/>
                  <a:gd name="connsiteX361" fmla="*/ 918686 w 1057275"/>
                  <a:gd name="connsiteY361" fmla="*/ 207169 h 419100"/>
                  <a:gd name="connsiteX362" fmla="*/ 946309 w 1057275"/>
                  <a:gd name="connsiteY362" fmla="*/ 160496 h 419100"/>
                  <a:gd name="connsiteX363" fmla="*/ 941546 w 1057275"/>
                  <a:gd name="connsiteY363" fmla="*/ 164306 h 419100"/>
                  <a:gd name="connsiteX364" fmla="*/ 939641 w 1057275"/>
                  <a:gd name="connsiteY364" fmla="*/ 171926 h 419100"/>
                  <a:gd name="connsiteX365" fmla="*/ 945356 w 1057275"/>
                  <a:gd name="connsiteY365" fmla="*/ 179546 h 419100"/>
                  <a:gd name="connsiteX366" fmla="*/ 961549 w 1057275"/>
                  <a:gd name="connsiteY366" fmla="*/ 190976 h 419100"/>
                  <a:gd name="connsiteX367" fmla="*/ 953929 w 1057275"/>
                  <a:gd name="connsiteY367" fmla="*/ 202406 h 419100"/>
                  <a:gd name="connsiteX368" fmla="*/ 919639 w 1057275"/>
                  <a:gd name="connsiteY368" fmla="*/ 178594 h 419100"/>
                  <a:gd name="connsiteX369" fmla="*/ 927259 w 1057275"/>
                  <a:gd name="connsiteY369" fmla="*/ 167164 h 419100"/>
                  <a:gd name="connsiteX370" fmla="*/ 933926 w 1057275"/>
                  <a:gd name="connsiteY370" fmla="*/ 171926 h 419100"/>
                  <a:gd name="connsiteX371" fmla="*/ 933926 w 1057275"/>
                  <a:gd name="connsiteY371" fmla="*/ 171926 h 419100"/>
                  <a:gd name="connsiteX372" fmla="*/ 933926 w 1057275"/>
                  <a:gd name="connsiteY372" fmla="*/ 156686 h 419100"/>
                  <a:gd name="connsiteX373" fmla="*/ 936784 w 1057275"/>
                  <a:gd name="connsiteY373" fmla="*/ 153829 h 419100"/>
                  <a:gd name="connsiteX374" fmla="*/ 946309 w 1057275"/>
                  <a:gd name="connsiteY374" fmla="*/ 160496 h 419100"/>
                  <a:gd name="connsiteX375" fmla="*/ 946309 w 1057275"/>
                  <a:gd name="connsiteY375" fmla="*/ 160496 h 419100"/>
                  <a:gd name="connsiteX376" fmla="*/ 968216 w 1057275"/>
                  <a:gd name="connsiteY376" fmla="*/ 163354 h 419100"/>
                  <a:gd name="connsiteX377" fmla="*/ 977741 w 1057275"/>
                  <a:gd name="connsiteY377" fmla="*/ 152876 h 419100"/>
                  <a:gd name="connsiteX378" fmla="*/ 978694 w 1057275"/>
                  <a:gd name="connsiteY378" fmla="*/ 143351 h 419100"/>
                  <a:gd name="connsiteX379" fmla="*/ 971074 w 1057275"/>
                  <a:gd name="connsiteY379" fmla="*/ 147161 h 419100"/>
                  <a:gd name="connsiteX380" fmla="*/ 960596 w 1057275"/>
                  <a:gd name="connsiteY380" fmla="*/ 154781 h 419100"/>
                  <a:gd name="connsiteX381" fmla="*/ 952024 w 1057275"/>
                  <a:gd name="connsiteY381" fmla="*/ 153829 h 419100"/>
                  <a:gd name="connsiteX382" fmla="*/ 946309 w 1057275"/>
                  <a:gd name="connsiteY382" fmla="*/ 144304 h 419100"/>
                  <a:gd name="connsiteX383" fmla="*/ 950119 w 1057275"/>
                  <a:gd name="connsiteY383" fmla="*/ 130016 h 419100"/>
                  <a:gd name="connsiteX384" fmla="*/ 957739 w 1057275"/>
                  <a:gd name="connsiteY384" fmla="*/ 120491 h 419100"/>
                  <a:gd name="connsiteX385" fmla="*/ 966311 w 1057275"/>
                  <a:gd name="connsiteY385" fmla="*/ 125254 h 419100"/>
                  <a:gd name="connsiteX386" fmla="*/ 957739 w 1057275"/>
                  <a:gd name="connsiteY386" fmla="*/ 133826 h 419100"/>
                  <a:gd name="connsiteX387" fmla="*/ 955834 w 1057275"/>
                  <a:gd name="connsiteY387" fmla="*/ 138589 h 419100"/>
                  <a:gd name="connsiteX388" fmla="*/ 956786 w 1057275"/>
                  <a:gd name="connsiteY388" fmla="*/ 141446 h 419100"/>
                  <a:gd name="connsiteX389" fmla="*/ 963454 w 1057275"/>
                  <a:gd name="connsiteY389" fmla="*/ 138589 h 419100"/>
                  <a:gd name="connsiteX390" fmla="*/ 971074 w 1057275"/>
                  <a:gd name="connsiteY390" fmla="*/ 131921 h 419100"/>
                  <a:gd name="connsiteX391" fmla="*/ 976789 w 1057275"/>
                  <a:gd name="connsiteY391" fmla="*/ 130016 h 419100"/>
                  <a:gd name="connsiteX392" fmla="*/ 982504 w 1057275"/>
                  <a:gd name="connsiteY392" fmla="*/ 130969 h 419100"/>
                  <a:gd name="connsiteX393" fmla="*/ 988219 w 1057275"/>
                  <a:gd name="connsiteY393" fmla="*/ 140494 h 419100"/>
                  <a:gd name="connsiteX394" fmla="*/ 983456 w 1057275"/>
                  <a:gd name="connsiteY394" fmla="*/ 155734 h 419100"/>
                  <a:gd name="connsiteX395" fmla="*/ 974884 w 1057275"/>
                  <a:gd name="connsiteY395" fmla="*/ 167164 h 419100"/>
                  <a:gd name="connsiteX396" fmla="*/ 968216 w 1057275"/>
                  <a:gd name="connsiteY396" fmla="*/ 163354 h 419100"/>
                  <a:gd name="connsiteX397" fmla="*/ 968216 w 1057275"/>
                  <a:gd name="connsiteY397" fmla="*/ 163354 h 419100"/>
                  <a:gd name="connsiteX398" fmla="*/ 952024 w 1057275"/>
                  <a:gd name="connsiteY398" fmla="*/ 102394 h 419100"/>
                  <a:gd name="connsiteX399" fmla="*/ 949166 w 1057275"/>
                  <a:gd name="connsiteY399" fmla="*/ 98584 h 419100"/>
                  <a:gd name="connsiteX400" fmla="*/ 950119 w 1057275"/>
                  <a:gd name="connsiteY400" fmla="*/ 92869 h 419100"/>
                  <a:gd name="connsiteX401" fmla="*/ 953929 w 1057275"/>
                  <a:gd name="connsiteY401" fmla="*/ 89059 h 419100"/>
                  <a:gd name="connsiteX402" fmla="*/ 958691 w 1057275"/>
                  <a:gd name="connsiteY402" fmla="*/ 89059 h 419100"/>
                  <a:gd name="connsiteX403" fmla="*/ 961549 w 1057275"/>
                  <a:gd name="connsiteY403" fmla="*/ 92869 h 419100"/>
                  <a:gd name="connsiteX404" fmla="*/ 960596 w 1057275"/>
                  <a:gd name="connsiteY404" fmla="*/ 98584 h 419100"/>
                  <a:gd name="connsiteX405" fmla="*/ 956786 w 1057275"/>
                  <a:gd name="connsiteY405" fmla="*/ 102394 h 419100"/>
                  <a:gd name="connsiteX406" fmla="*/ 952024 w 1057275"/>
                  <a:gd name="connsiteY406" fmla="*/ 102394 h 419100"/>
                  <a:gd name="connsiteX407" fmla="*/ 952024 w 1057275"/>
                  <a:gd name="connsiteY407" fmla="*/ 102394 h 419100"/>
                  <a:gd name="connsiteX408" fmla="*/ 1001554 w 1057275"/>
                  <a:gd name="connsiteY408" fmla="*/ 126206 h 419100"/>
                  <a:gd name="connsiteX409" fmla="*/ 964406 w 1057275"/>
                  <a:gd name="connsiteY409" fmla="*/ 107156 h 419100"/>
                  <a:gd name="connsiteX410" fmla="*/ 970121 w 1057275"/>
                  <a:gd name="connsiteY410" fmla="*/ 94774 h 419100"/>
                  <a:gd name="connsiteX411" fmla="*/ 1007269 w 1057275"/>
                  <a:gd name="connsiteY411" fmla="*/ 113824 h 419100"/>
                  <a:gd name="connsiteX412" fmla="*/ 1001554 w 1057275"/>
                  <a:gd name="connsiteY412" fmla="*/ 126206 h 419100"/>
                  <a:gd name="connsiteX413" fmla="*/ 1001554 w 1057275"/>
                  <a:gd name="connsiteY413" fmla="*/ 126206 h 419100"/>
                  <a:gd name="connsiteX414" fmla="*/ 1024414 w 1057275"/>
                  <a:gd name="connsiteY414" fmla="*/ 73819 h 419100"/>
                  <a:gd name="connsiteX415" fmla="*/ 1022509 w 1057275"/>
                  <a:gd name="connsiteY415" fmla="*/ 83344 h 419100"/>
                  <a:gd name="connsiteX416" fmla="*/ 1004411 w 1057275"/>
                  <a:gd name="connsiteY416" fmla="*/ 91916 h 419100"/>
                  <a:gd name="connsiteX417" fmla="*/ 986314 w 1057275"/>
                  <a:gd name="connsiteY417" fmla="*/ 85249 h 419100"/>
                  <a:gd name="connsiteX418" fmla="*/ 983456 w 1057275"/>
                  <a:gd name="connsiteY418" fmla="*/ 91916 h 419100"/>
                  <a:gd name="connsiteX419" fmla="*/ 974884 w 1057275"/>
                  <a:gd name="connsiteY419" fmla="*/ 89059 h 419100"/>
                  <a:gd name="connsiteX420" fmla="*/ 977741 w 1057275"/>
                  <a:gd name="connsiteY420" fmla="*/ 82391 h 419100"/>
                  <a:gd name="connsiteX421" fmla="*/ 969169 w 1057275"/>
                  <a:gd name="connsiteY421" fmla="*/ 79534 h 419100"/>
                  <a:gd name="connsiteX422" fmla="*/ 971074 w 1057275"/>
                  <a:gd name="connsiteY422" fmla="*/ 66199 h 419100"/>
                  <a:gd name="connsiteX423" fmla="*/ 982504 w 1057275"/>
                  <a:gd name="connsiteY423" fmla="*/ 70961 h 419100"/>
                  <a:gd name="connsiteX424" fmla="*/ 986314 w 1057275"/>
                  <a:gd name="connsiteY424" fmla="*/ 61436 h 419100"/>
                  <a:gd name="connsiteX425" fmla="*/ 994886 w 1057275"/>
                  <a:gd name="connsiteY425" fmla="*/ 64294 h 419100"/>
                  <a:gd name="connsiteX426" fmla="*/ 991076 w 1057275"/>
                  <a:gd name="connsiteY426" fmla="*/ 73819 h 419100"/>
                  <a:gd name="connsiteX427" fmla="*/ 1007269 w 1057275"/>
                  <a:gd name="connsiteY427" fmla="*/ 80486 h 419100"/>
                  <a:gd name="connsiteX428" fmla="*/ 1015841 w 1057275"/>
                  <a:gd name="connsiteY428" fmla="*/ 77629 h 419100"/>
                  <a:gd name="connsiteX429" fmla="*/ 1016794 w 1057275"/>
                  <a:gd name="connsiteY429" fmla="*/ 72866 h 419100"/>
                  <a:gd name="connsiteX430" fmla="*/ 1024414 w 1057275"/>
                  <a:gd name="connsiteY430" fmla="*/ 73819 h 419100"/>
                  <a:gd name="connsiteX431" fmla="*/ 1024414 w 1057275"/>
                  <a:gd name="connsiteY431" fmla="*/ 73819 h 419100"/>
                  <a:gd name="connsiteX432" fmla="*/ 1003459 w 1057275"/>
                  <a:gd name="connsiteY432" fmla="*/ 7144 h 419100"/>
                  <a:gd name="connsiteX433" fmla="*/ 1040606 w 1057275"/>
                  <a:gd name="connsiteY433" fmla="*/ 39529 h 419100"/>
                  <a:gd name="connsiteX434" fmla="*/ 1049179 w 1057275"/>
                  <a:gd name="connsiteY434" fmla="*/ 63341 h 419100"/>
                  <a:gd name="connsiteX435" fmla="*/ 1045369 w 1057275"/>
                  <a:gd name="connsiteY435" fmla="*/ 70961 h 419100"/>
                  <a:gd name="connsiteX436" fmla="*/ 1035844 w 1057275"/>
                  <a:gd name="connsiteY436" fmla="*/ 68104 h 419100"/>
                  <a:gd name="connsiteX437" fmla="*/ 1038701 w 1057275"/>
                  <a:gd name="connsiteY437" fmla="*/ 62389 h 419100"/>
                  <a:gd name="connsiteX438" fmla="*/ 1036796 w 1057275"/>
                  <a:gd name="connsiteY438" fmla="*/ 53816 h 419100"/>
                  <a:gd name="connsiteX439" fmla="*/ 1032034 w 1057275"/>
                  <a:gd name="connsiteY439" fmla="*/ 50006 h 419100"/>
                  <a:gd name="connsiteX440" fmla="*/ 987266 w 1057275"/>
                  <a:gd name="connsiteY440" fmla="*/ 54769 h 419100"/>
                  <a:gd name="connsiteX441" fmla="*/ 992029 w 1057275"/>
                  <a:gd name="connsiteY441" fmla="*/ 40481 h 419100"/>
                  <a:gd name="connsiteX442" fmla="*/ 1019651 w 1057275"/>
                  <a:gd name="connsiteY442" fmla="*/ 39529 h 419100"/>
                  <a:gd name="connsiteX443" fmla="*/ 1025366 w 1057275"/>
                  <a:gd name="connsiteY443" fmla="*/ 40481 h 419100"/>
                  <a:gd name="connsiteX444" fmla="*/ 1025366 w 1057275"/>
                  <a:gd name="connsiteY444" fmla="*/ 40481 h 419100"/>
                  <a:gd name="connsiteX445" fmla="*/ 1020604 w 1057275"/>
                  <a:gd name="connsiteY445" fmla="*/ 37624 h 419100"/>
                  <a:gd name="connsiteX446" fmla="*/ 998696 w 1057275"/>
                  <a:gd name="connsiteY446" fmla="*/ 20479 h 419100"/>
                  <a:gd name="connsiteX447" fmla="*/ 1003459 w 1057275"/>
                  <a:gd name="connsiteY447" fmla="*/ 7144 h 419100"/>
                  <a:gd name="connsiteX448" fmla="*/ 1003459 w 1057275"/>
                  <a:gd name="connsiteY448" fmla="*/ 7144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Lst>
                <a:rect l="l" t="t" r="r" b="b"/>
                <a:pathLst>
                  <a:path w="1057275" h="419100">
                    <a:moveTo>
                      <a:pt x="23336" y="81439"/>
                    </a:moveTo>
                    <a:lnTo>
                      <a:pt x="19526" y="68104"/>
                    </a:lnTo>
                    <a:lnTo>
                      <a:pt x="42386" y="60484"/>
                    </a:lnTo>
                    <a:lnTo>
                      <a:pt x="33814" y="33814"/>
                    </a:lnTo>
                    <a:lnTo>
                      <a:pt x="10954" y="41434"/>
                    </a:lnTo>
                    <a:lnTo>
                      <a:pt x="7144" y="28099"/>
                    </a:lnTo>
                    <a:lnTo>
                      <a:pt x="62389" y="10001"/>
                    </a:lnTo>
                    <a:lnTo>
                      <a:pt x="66199" y="23336"/>
                    </a:lnTo>
                    <a:lnTo>
                      <a:pt x="44291" y="30956"/>
                    </a:lnTo>
                    <a:lnTo>
                      <a:pt x="52864" y="57626"/>
                    </a:lnTo>
                    <a:lnTo>
                      <a:pt x="74771" y="50006"/>
                    </a:lnTo>
                    <a:lnTo>
                      <a:pt x="78581" y="63341"/>
                    </a:lnTo>
                    <a:lnTo>
                      <a:pt x="23336" y="81439"/>
                    </a:lnTo>
                    <a:lnTo>
                      <a:pt x="23336" y="81439"/>
                    </a:lnTo>
                    <a:close/>
                    <a:moveTo>
                      <a:pt x="50006" y="136684"/>
                    </a:moveTo>
                    <a:lnTo>
                      <a:pt x="44291" y="124301"/>
                    </a:lnTo>
                    <a:lnTo>
                      <a:pt x="50006" y="121444"/>
                    </a:lnTo>
                    <a:lnTo>
                      <a:pt x="50006" y="121444"/>
                    </a:lnTo>
                    <a:cubicBezTo>
                      <a:pt x="44291" y="120491"/>
                      <a:pt x="39529" y="117634"/>
                      <a:pt x="36671" y="111919"/>
                    </a:cubicBezTo>
                    <a:cubicBezTo>
                      <a:pt x="31909" y="102394"/>
                      <a:pt x="34766" y="94774"/>
                      <a:pt x="45244" y="90011"/>
                    </a:cubicBezTo>
                    <a:lnTo>
                      <a:pt x="67151" y="78581"/>
                    </a:lnTo>
                    <a:lnTo>
                      <a:pt x="72866" y="90964"/>
                    </a:lnTo>
                    <a:lnTo>
                      <a:pt x="51911" y="101441"/>
                    </a:lnTo>
                    <a:cubicBezTo>
                      <a:pt x="46196" y="104299"/>
                      <a:pt x="45244" y="108109"/>
                      <a:pt x="47149" y="112871"/>
                    </a:cubicBezTo>
                    <a:cubicBezTo>
                      <a:pt x="48101" y="115729"/>
                      <a:pt x="50006" y="116681"/>
                      <a:pt x="51911" y="117634"/>
                    </a:cubicBezTo>
                    <a:cubicBezTo>
                      <a:pt x="53816" y="118586"/>
                      <a:pt x="56674" y="117634"/>
                      <a:pt x="59531" y="116681"/>
                    </a:cubicBezTo>
                    <a:lnTo>
                      <a:pt x="80486" y="106204"/>
                    </a:lnTo>
                    <a:lnTo>
                      <a:pt x="86201" y="118586"/>
                    </a:lnTo>
                    <a:lnTo>
                      <a:pt x="50006" y="136684"/>
                    </a:lnTo>
                    <a:lnTo>
                      <a:pt x="50006" y="136684"/>
                    </a:lnTo>
                    <a:close/>
                    <a:moveTo>
                      <a:pt x="82391" y="190024"/>
                    </a:moveTo>
                    <a:lnTo>
                      <a:pt x="74771" y="178594"/>
                    </a:lnTo>
                    <a:lnTo>
                      <a:pt x="94774" y="166211"/>
                    </a:lnTo>
                    <a:cubicBezTo>
                      <a:pt x="100489" y="162401"/>
                      <a:pt x="101441" y="158591"/>
                      <a:pt x="98584" y="153829"/>
                    </a:cubicBezTo>
                    <a:cubicBezTo>
                      <a:pt x="97631" y="151924"/>
                      <a:pt x="95726" y="150019"/>
                      <a:pt x="93821" y="150019"/>
                    </a:cubicBezTo>
                    <a:cubicBezTo>
                      <a:pt x="90964" y="149066"/>
                      <a:pt x="89059" y="150019"/>
                      <a:pt x="86201" y="151924"/>
                    </a:cubicBezTo>
                    <a:lnTo>
                      <a:pt x="66199" y="164306"/>
                    </a:lnTo>
                    <a:lnTo>
                      <a:pt x="58579" y="152876"/>
                    </a:lnTo>
                    <a:lnTo>
                      <a:pt x="93821" y="130969"/>
                    </a:lnTo>
                    <a:lnTo>
                      <a:pt x="101441" y="142399"/>
                    </a:lnTo>
                    <a:lnTo>
                      <a:pt x="95726" y="146209"/>
                    </a:lnTo>
                    <a:lnTo>
                      <a:pt x="95726" y="146209"/>
                    </a:lnTo>
                    <a:cubicBezTo>
                      <a:pt x="101441" y="146209"/>
                      <a:pt x="106204" y="149066"/>
                      <a:pt x="110014" y="154781"/>
                    </a:cubicBezTo>
                    <a:cubicBezTo>
                      <a:pt x="115729" y="163354"/>
                      <a:pt x="112871" y="170974"/>
                      <a:pt x="103346" y="176689"/>
                    </a:cubicBezTo>
                    <a:lnTo>
                      <a:pt x="82391" y="190024"/>
                    </a:lnTo>
                    <a:lnTo>
                      <a:pt x="82391" y="190024"/>
                    </a:lnTo>
                    <a:close/>
                    <a:moveTo>
                      <a:pt x="124301" y="178594"/>
                    </a:moveTo>
                    <a:cubicBezTo>
                      <a:pt x="126206" y="179546"/>
                      <a:pt x="129064" y="181451"/>
                      <a:pt x="131921" y="183356"/>
                    </a:cubicBezTo>
                    <a:cubicBezTo>
                      <a:pt x="134779" y="185261"/>
                      <a:pt x="136684" y="188119"/>
                      <a:pt x="138589" y="190024"/>
                    </a:cubicBezTo>
                    <a:cubicBezTo>
                      <a:pt x="146209" y="200501"/>
                      <a:pt x="146209" y="209074"/>
                      <a:pt x="136684" y="215741"/>
                    </a:cubicBezTo>
                    <a:lnTo>
                      <a:pt x="116681" y="230981"/>
                    </a:lnTo>
                    <a:lnTo>
                      <a:pt x="109061" y="220504"/>
                    </a:lnTo>
                    <a:lnTo>
                      <a:pt x="113824" y="216694"/>
                    </a:lnTo>
                    <a:lnTo>
                      <a:pt x="113824" y="216694"/>
                    </a:lnTo>
                    <a:cubicBezTo>
                      <a:pt x="108109" y="216694"/>
                      <a:pt x="103346" y="214789"/>
                      <a:pt x="99536" y="210026"/>
                    </a:cubicBezTo>
                    <a:cubicBezTo>
                      <a:pt x="96679" y="206216"/>
                      <a:pt x="95726" y="203359"/>
                      <a:pt x="95726" y="199549"/>
                    </a:cubicBezTo>
                    <a:cubicBezTo>
                      <a:pt x="95726" y="195739"/>
                      <a:pt x="97631" y="192881"/>
                      <a:pt x="100489" y="190976"/>
                    </a:cubicBezTo>
                    <a:cubicBezTo>
                      <a:pt x="107156" y="186214"/>
                      <a:pt x="113824" y="187166"/>
                      <a:pt x="121444" y="194786"/>
                    </a:cubicBezTo>
                    <a:lnTo>
                      <a:pt x="130016" y="204311"/>
                    </a:lnTo>
                    <a:cubicBezTo>
                      <a:pt x="133826" y="201454"/>
                      <a:pt x="133826" y="197644"/>
                      <a:pt x="130969" y="192881"/>
                    </a:cubicBezTo>
                    <a:cubicBezTo>
                      <a:pt x="127159" y="188119"/>
                      <a:pt x="123349" y="185261"/>
                      <a:pt x="117634" y="183356"/>
                    </a:cubicBezTo>
                    <a:lnTo>
                      <a:pt x="124301" y="178594"/>
                    </a:lnTo>
                    <a:lnTo>
                      <a:pt x="124301" y="178594"/>
                    </a:lnTo>
                    <a:close/>
                    <a:moveTo>
                      <a:pt x="117634" y="203359"/>
                    </a:moveTo>
                    <a:cubicBezTo>
                      <a:pt x="113824" y="199549"/>
                      <a:pt x="110966" y="199549"/>
                      <a:pt x="108109" y="201454"/>
                    </a:cubicBezTo>
                    <a:cubicBezTo>
                      <a:pt x="107156" y="202406"/>
                      <a:pt x="106204" y="203359"/>
                      <a:pt x="106204" y="205264"/>
                    </a:cubicBezTo>
                    <a:cubicBezTo>
                      <a:pt x="106204" y="207169"/>
                      <a:pt x="107156" y="208121"/>
                      <a:pt x="108109" y="210026"/>
                    </a:cubicBezTo>
                    <a:cubicBezTo>
                      <a:pt x="110014" y="211931"/>
                      <a:pt x="111919" y="213836"/>
                      <a:pt x="114776" y="213836"/>
                    </a:cubicBezTo>
                    <a:cubicBezTo>
                      <a:pt x="117634" y="213836"/>
                      <a:pt x="119539" y="213836"/>
                      <a:pt x="121444" y="211931"/>
                    </a:cubicBezTo>
                    <a:lnTo>
                      <a:pt x="123349" y="210026"/>
                    </a:lnTo>
                    <a:lnTo>
                      <a:pt x="117634" y="203359"/>
                    </a:lnTo>
                    <a:lnTo>
                      <a:pt x="117634" y="203359"/>
                    </a:lnTo>
                    <a:close/>
                    <a:moveTo>
                      <a:pt x="156686" y="276701"/>
                    </a:moveTo>
                    <a:lnTo>
                      <a:pt x="147161" y="267176"/>
                    </a:lnTo>
                    <a:lnTo>
                      <a:pt x="164306" y="250984"/>
                    </a:lnTo>
                    <a:cubicBezTo>
                      <a:pt x="169069" y="246221"/>
                      <a:pt x="170021" y="242411"/>
                      <a:pt x="166211" y="238601"/>
                    </a:cubicBezTo>
                    <a:cubicBezTo>
                      <a:pt x="164306" y="236696"/>
                      <a:pt x="162401" y="235744"/>
                      <a:pt x="159544" y="235744"/>
                    </a:cubicBezTo>
                    <a:cubicBezTo>
                      <a:pt x="156686" y="235744"/>
                      <a:pt x="154781" y="236696"/>
                      <a:pt x="152876" y="238601"/>
                    </a:cubicBezTo>
                    <a:lnTo>
                      <a:pt x="135731" y="254794"/>
                    </a:lnTo>
                    <a:lnTo>
                      <a:pt x="126206" y="245269"/>
                    </a:lnTo>
                    <a:lnTo>
                      <a:pt x="156686" y="216694"/>
                    </a:lnTo>
                    <a:lnTo>
                      <a:pt x="166211" y="226219"/>
                    </a:lnTo>
                    <a:lnTo>
                      <a:pt x="161449" y="230981"/>
                    </a:lnTo>
                    <a:lnTo>
                      <a:pt x="161449" y="230981"/>
                    </a:lnTo>
                    <a:cubicBezTo>
                      <a:pt x="167164" y="230029"/>
                      <a:pt x="172879" y="231934"/>
                      <a:pt x="177641" y="236696"/>
                    </a:cubicBezTo>
                    <a:cubicBezTo>
                      <a:pt x="184309" y="244316"/>
                      <a:pt x="184309" y="251936"/>
                      <a:pt x="175736" y="259556"/>
                    </a:cubicBezTo>
                    <a:lnTo>
                      <a:pt x="156686" y="276701"/>
                    </a:lnTo>
                    <a:lnTo>
                      <a:pt x="156686" y="276701"/>
                    </a:lnTo>
                    <a:close/>
                    <a:moveTo>
                      <a:pt x="232886" y="333851"/>
                    </a:moveTo>
                    <a:lnTo>
                      <a:pt x="220504" y="325279"/>
                    </a:lnTo>
                    <a:lnTo>
                      <a:pt x="224314" y="311944"/>
                    </a:lnTo>
                    <a:lnTo>
                      <a:pt x="205264" y="297656"/>
                    </a:lnTo>
                    <a:lnTo>
                      <a:pt x="193834" y="305276"/>
                    </a:lnTo>
                    <a:lnTo>
                      <a:pt x="181451" y="296704"/>
                    </a:lnTo>
                    <a:lnTo>
                      <a:pt x="234791" y="263366"/>
                    </a:lnTo>
                    <a:lnTo>
                      <a:pt x="248126" y="272891"/>
                    </a:lnTo>
                    <a:lnTo>
                      <a:pt x="232886" y="333851"/>
                    </a:lnTo>
                    <a:lnTo>
                      <a:pt x="232886" y="333851"/>
                    </a:lnTo>
                    <a:close/>
                    <a:moveTo>
                      <a:pt x="227171" y="301466"/>
                    </a:moveTo>
                    <a:lnTo>
                      <a:pt x="232886" y="280511"/>
                    </a:lnTo>
                    <a:cubicBezTo>
                      <a:pt x="232886" y="279559"/>
                      <a:pt x="233839" y="277654"/>
                      <a:pt x="234791" y="275749"/>
                    </a:cubicBezTo>
                    <a:lnTo>
                      <a:pt x="234791" y="275749"/>
                    </a:lnTo>
                    <a:cubicBezTo>
                      <a:pt x="233839" y="276701"/>
                      <a:pt x="231934" y="277654"/>
                      <a:pt x="230981" y="278606"/>
                    </a:cubicBezTo>
                    <a:lnTo>
                      <a:pt x="212884" y="290989"/>
                    </a:lnTo>
                    <a:lnTo>
                      <a:pt x="227171" y="301466"/>
                    </a:lnTo>
                    <a:lnTo>
                      <a:pt x="227171" y="301466"/>
                    </a:lnTo>
                    <a:close/>
                    <a:moveTo>
                      <a:pt x="284321" y="357664"/>
                    </a:moveTo>
                    <a:cubicBezTo>
                      <a:pt x="280511" y="364331"/>
                      <a:pt x="275749" y="368141"/>
                      <a:pt x="269081" y="369094"/>
                    </a:cubicBezTo>
                    <a:cubicBezTo>
                      <a:pt x="262414" y="370046"/>
                      <a:pt x="255746" y="368141"/>
                      <a:pt x="247174" y="364331"/>
                    </a:cubicBezTo>
                    <a:cubicBezTo>
                      <a:pt x="241459" y="361474"/>
                      <a:pt x="237649" y="357664"/>
                      <a:pt x="235744" y="354806"/>
                    </a:cubicBezTo>
                    <a:lnTo>
                      <a:pt x="240506" y="346234"/>
                    </a:lnTo>
                    <a:cubicBezTo>
                      <a:pt x="243364" y="350996"/>
                      <a:pt x="247174" y="353854"/>
                      <a:pt x="250984" y="356711"/>
                    </a:cubicBezTo>
                    <a:cubicBezTo>
                      <a:pt x="254794" y="359569"/>
                      <a:pt x="258604" y="359569"/>
                      <a:pt x="262414" y="359569"/>
                    </a:cubicBezTo>
                    <a:cubicBezTo>
                      <a:pt x="266224" y="358616"/>
                      <a:pt x="269081" y="356711"/>
                      <a:pt x="270986" y="352901"/>
                    </a:cubicBezTo>
                    <a:lnTo>
                      <a:pt x="272891" y="350044"/>
                    </a:lnTo>
                    <a:lnTo>
                      <a:pt x="272891" y="350044"/>
                    </a:lnTo>
                    <a:cubicBezTo>
                      <a:pt x="268129" y="352901"/>
                      <a:pt x="262414" y="351949"/>
                      <a:pt x="256699" y="349091"/>
                    </a:cubicBezTo>
                    <a:cubicBezTo>
                      <a:pt x="251936" y="346234"/>
                      <a:pt x="248126" y="342424"/>
                      <a:pt x="247174" y="337661"/>
                    </a:cubicBezTo>
                    <a:cubicBezTo>
                      <a:pt x="246221" y="332899"/>
                      <a:pt x="247174" y="327184"/>
                      <a:pt x="250031" y="322421"/>
                    </a:cubicBezTo>
                    <a:cubicBezTo>
                      <a:pt x="253841" y="316706"/>
                      <a:pt x="257651" y="312896"/>
                      <a:pt x="263366" y="310991"/>
                    </a:cubicBezTo>
                    <a:cubicBezTo>
                      <a:pt x="269081" y="309086"/>
                      <a:pt x="273844" y="310039"/>
                      <a:pt x="279559" y="312896"/>
                    </a:cubicBezTo>
                    <a:cubicBezTo>
                      <a:pt x="284321" y="315754"/>
                      <a:pt x="287179" y="319564"/>
                      <a:pt x="288131" y="324326"/>
                    </a:cubicBezTo>
                    <a:lnTo>
                      <a:pt x="288131" y="324326"/>
                    </a:lnTo>
                    <a:lnTo>
                      <a:pt x="290989" y="320516"/>
                    </a:lnTo>
                    <a:lnTo>
                      <a:pt x="302419" y="327184"/>
                    </a:lnTo>
                    <a:lnTo>
                      <a:pt x="284321" y="357664"/>
                    </a:lnTo>
                    <a:lnTo>
                      <a:pt x="284321" y="357664"/>
                    </a:lnTo>
                    <a:close/>
                    <a:moveTo>
                      <a:pt x="282416" y="334804"/>
                    </a:moveTo>
                    <a:cubicBezTo>
                      <a:pt x="283369" y="331946"/>
                      <a:pt x="284321" y="330041"/>
                      <a:pt x="283369" y="327184"/>
                    </a:cubicBezTo>
                    <a:cubicBezTo>
                      <a:pt x="282416" y="324326"/>
                      <a:pt x="281464" y="322421"/>
                      <a:pt x="278606" y="321469"/>
                    </a:cubicBezTo>
                    <a:cubicBezTo>
                      <a:pt x="275749" y="319564"/>
                      <a:pt x="272891" y="319564"/>
                      <a:pt x="270034" y="320516"/>
                    </a:cubicBezTo>
                    <a:cubicBezTo>
                      <a:pt x="267176" y="321469"/>
                      <a:pt x="264319" y="324326"/>
                      <a:pt x="262414" y="327184"/>
                    </a:cubicBezTo>
                    <a:cubicBezTo>
                      <a:pt x="260509" y="330041"/>
                      <a:pt x="259556" y="332899"/>
                      <a:pt x="260509" y="335756"/>
                    </a:cubicBezTo>
                    <a:cubicBezTo>
                      <a:pt x="261461" y="338614"/>
                      <a:pt x="262414" y="340519"/>
                      <a:pt x="265271" y="342424"/>
                    </a:cubicBezTo>
                    <a:cubicBezTo>
                      <a:pt x="268129" y="344329"/>
                      <a:pt x="270986" y="344329"/>
                      <a:pt x="272891" y="343376"/>
                    </a:cubicBezTo>
                    <a:cubicBezTo>
                      <a:pt x="275749" y="342424"/>
                      <a:pt x="277654" y="340519"/>
                      <a:pt x="279559" y="337661"/>
                    </a:cubicBezTo>
                    <a:lnTo>
                      <a:pt x="282416" y="334804"/>
                    </a:lnTo>
                    <a:lnTo>
                      <a:pt x="282416" y="334804"/>
                    </a:lnTo>
                    <a:close/>
                    <a:moveTo>
                      <a:pt x="337661" y="352901"/>
                    </a:moveTo>
                    <a:cubicBezTo>
                      <a:pt x="336709" y="350996"/>
                      <a:pt x="334804" y="350044"/>
                      <a:pt x="332899" y="349091"/>
                    </a:cubicBezTo>
                    <a:cubicBezTo>
                      <a:pt x="330041" y="348139"/>
                      <a:pt x="327184" y="348139"/>
                      <a:pt x="325279" y="349091"/>
                    </a:cubicBezTo>
                    <a:cubicBezTo>
                      <a:pt x="322421" y="350044"/>
                      <a:pt x="320516" y="352901"/>
                      <a:pt x="319564" y="355759"/>
                    </a:cubicBezTo>
                    <a:lnTo>
                      <a:pt x="310991" y="373856"/>
                    </a:lnTo>
                    <a:lnTo>
                      <a:pt x="298609" y="368141"/>
                    </a:lnTo>
                    <a:lnTo>
                      <a:pt x="315754" y="330041"/>
                    </a:lnTo>
                    <a:lnTo>
                      <a:pt x="328136" y="335756"/>
                    </a:lnTo>
                    <a:lnTo>
                      <a:pt x="325279" y="342424"/>
                    </a:lnTo>
                    <a:lnTo>
                      <a:pt x="325279" y="342424"/>
                    </a:lnTo>
                    <a:cubicBezTo>
                      <a:pt x="330041" y="338614"/>
                      <a:pt x="334804" y="337661"/>
                      <a:pt x="339566" y="339566"/>
                    </a:cubicBezTo>
                    <a:cubicBezTo>
                      <a:pt x="341471" y="340519"/>
                      <a:pt x="342424" y="340519"/>
                      <a:pt x="342424" y="341471"/>
                    </a:cubicBezTo>
                    <a:lnTo>
                      <a:pt x="337661" y="352901"/>
                    </a:lnTo>
                    <a:lnTo>
                      <a:pt x="337661" y="352901"/>
                    </a:lnTo>
                    <a:close/>
                    <a:moveTo>
                      <a:pt x="353854" y="331946"/>
                    </a:moveTo>
                    <a:cubicBezTo>
                      <a:pt x="354806" y="330041"/>
                      <a:pt x="355759" y="329089"/>
                      <a:pt x="357664" y="328136"/>
                    </a:cubicBezTo>
                    <a:cubicBezTo>
                      <a:pt x="359569" y="327184"/>
                      <a:pt x="361474" y="327184"/>
                      <a:pt x="363379" y="328136"/>
                    </a:cubicBezTo>
                    <a:cubicBezTo>
                      <a:pt x="365284" y="329089"/>
                      <a:pt x="367189" y="330041"/>
                      <a:pt x="368141" y="331946"/>
                    </a:cubicBezTo>
                    <a:cubicBezTo>
                      <a:pt x="369094" y="333851"/>
                      <a:pt x="369094" y="334804"/>
                      <a:pt x="369094" y="336709"/>
                    </a:cubicBezTo>
                    <a:cubicBezTo>
                      <a:pt x="368141" y="338614"/>
                      <a:pt x="367189" y="339566"/>
                      <a:pt x="365284" y="340519"/>
                    </a:cubicBezTo>
                    <a:cubicBezTo>
                      <a:pt x="363379" y="341471"/>
                      <a:pt x="361474" y="341471"/>
                      <a:pt x="359569" y="340519"/>
                    </a:cubicBezTo>
                    <a:cubicBezTo>
                      <a:pt x="357664" y="339566"/>
                      <a:pt x="355759" y="338614"/>
                      <a:pt x="354806" y="336709"/>
                    </a:cubicBezTo>
                    <a:cubicBezTo>
                      <a:pt x="352901" y="335756"/>
                      <a:pt x="352901" y="333851"/>
                      <a:pt x="353854" y="331946"/>
                    </a:cubicBezTo>
                    <a:lnTo>
                      <a:pt x="353854" y="331946"/>
                    </a:lnTo>
                    <a:close/>
                    <a:moveTo>
                      <a:pt x="336709" y="384334"/>
                    </a:moveTo>
                    <a:lnTo>
                      <a:pt x="350044" y="345281"/>
                    </a:lnTo>
                    <a:lnTo>
                      <a:pt x="362426" y="350044"/>
                    </a:lnTo>
                    <a:lnTo>
                      <a:pt x="349091" y="389096"/>
                    </a:lnTo>
                    <a:lnTo>
                      <a:pt x="336709" y="384334"/>
                    </a:lnTo>
                    <a:lnTo>
                      <a:pt x="336709" y="384334"/>
                    </a:lnTo>
                    <a:close/>
                    <a:moveTo>
                      <a:pt x="399574" y="402431"/>
                    </a:moveTo>
                    <a:cubicBezTo>
                      <a:pt x="395764" y="403384"/>
                      <a:pt x="391001" y="402431"/>
                      <a:pt x="385286" y="401479"/>
                    </a:cubicBezTo>
                    <a:cubicBezTo>
                      <a:pt x="378619" y="399574"/>
                      <a:pt x="373856" y="395764"/>
                      <a:pt x="370046" y="391001"/>
                    </a:cubicBezTo>
                    <a:cubicBezTo>
                      <a:pt x="367189" y="386239"/>
                      <a:pt x="366236" y="380524"/>
                      <a:pt x="368141" y="374809"/>
                    </a:cubicBezTo>
                    <a:cubicBezTo>
                      <a:pt x="370046" y="368141"/>
                      <a:pt x="373856" y="363379"/>
                      <a:pt x="379571" y="360521"/>
                    </a:cubicBezTo>
                    <a:cubicBezTo>
                      <a:pt x="385286" y="357664"/>
                      <a:pt x="391954" y="357664"/>
                      <a:pt x="399574" y="359569"/>
                    </a:cubicBezTo>
                    <a:cubicBezTo>
                      <a:pt x="404336" y="361474"/>
                      <a:pt x="408146" y="362426"/>
                      <a:pt x="410051" y="364331"/>
                    </a:cubicBezTo>
                    <a:lnTo>
                      <a:pt x="407194" y="374809"/>
                    </a:lnTo>
                    <a:cubicBezTo>
                      <a:pt x="404336" y="371951"/>
                      <a:pt x="401479" y="370046"/>
                      <a:pt x="398621" y="369094"/>
                    </a:cubicBezTo>
                    <a:cubicBezTo>
                      <a:pt x="394811" y="368141"/>
                      <a:pt x="391001" y="368141"/>
                      <a:pt x="388144" y="370046"/>
                    </a:cubicBezTo>
                    <a:cubicBezTo>
                      <a:pt x="385286" y="371951"/>
                      <a:pt x="383381" y="373856"/>
                      <a:pt x="382429" y="377666"/>
                    </a:cubicBezTo>
                    <a:cubicBezTo>
                      <a:pt x="381476" y="381476"/>
                      <a:pt x="381476" y="384334"/>
                      <a:pt x="383381" y="387191"/>
                    </a:cubicBezTo>
                    <a:cubicBezTo>
                      <a:pt x="385286" y="390049"/>
                      <a:pt x="388144" y="391954"/>
                      <a:pt x="391954" y="392906"/>
                    </a:cubicBezTo>
                    <a:cubicBezTo>
                      <a:pt x="395764" y="393859"/>
                      <a:pt x="398621" y="393859"/>
                      <a:pt x="403384" y="392906"/>
                    </a:cubicBezTo>
                    <a:lnTo>
                      <a:pt x="399574" y="402431"/>
                    </a:lnTo>
                    <a:lnTo>
                      <a:pt x="399574" y="402431"/>
                    </a:lnTo>
                    <a:close/>
                    <a:moveTo>
                      <a:pt x="455771" y="414814"/>
                    </a:moveTo>
                    <a:lnTo>
                      <a:pt x="442436" y="411956"/>
                    </a:lnTo>
                    <a:lnTo>
                      <a:pt x="443389" y="405289"/>
                    </a:lnTo>
                    <a:lnTo>
                      <a:pt x="443389" y="405289"/>
                    </a:lnTo>
                    <a:cubicBezTo>
                      <a:pt x="438626" y="409099"/>
                      <a:pt x="433864" y="411004"/>
                      <a:pt x="428149" y="410051"/>
                    </a:cubicBezTo>
                    <a:cubicBezTo>
                      <a:pt x="417671" y="408146"/>
                      <a:pt x="413861" y="401479"/>
                      <a:pt x="415766" y="390049"/>
                    </a:cubicBezTo>
                    <a:lnTo>
                      <a:pt x="420529" y="365284"/>
                    </a:lnTo>
                    <a:lnTo>
                      <a:pt x="433864" y="368141"/>
                    </a:lnTo>
                    <a:lnTo>
                      <a:pt x="429101" y="391954"/>
                    </a:lnTo>
                    <a:cubicBezTo>
                      <a:pt x="428149" y="397669"/>
                      <a:pt x="430054" y="401479"/>
                      <a:pt x="435769" y="402431"/>
                    </a:cubicBezTo>
                    <a:cubicBezTo>
                      <a:pt x="438626" y="403384"/>
                      <a:pt x="440531" y="402431"/>
                      <a:pt x="442436" y="401479"/>
                    </a:cubicBezTo>
                    <a:cubicBezTo>
                      <a:pt x="444341" y="400526"/>
                      <a:pt x="445294" y="397669"/>
                      <a:pt x="446246" y="394811"/>
                    </a:cubicBezTo>
                    <a:lnTo>
                      <a:pt x="451009" y="371951"/>
                    </a:lnTo>
                    <a:lnTo>
                      <a:pt x="464344" y="374809"/>
                    </a:lnTo>
                    <a:lnTo>
                      <a:pt x="455771" y="414814"/>
                    </a:lnTo>
                    <a:lnTo>
                      <a:pt x="455771" y="414814"/>
                    </a:lnTo>
                    <a:close/>
                    <a:moveTo>
                      <a:pt x="472916" y="415766"/>
                    </a:moveTo>
                    <a:lnTo>
                      <a:pt x="478631" y="354806"/>
                    </a:lnTo>
                    <a:lnTo>
                      <a:pt x="491966" y="355759"/>
                    </a:lnTo>
                    <a:lnTo>
                      <a:pt x="486251" y="416719"/>
                    </a:lnTo>
                    <a:lnTo>
                      <a:pt x="472916" y="415766"/>
                    </a:lnTo>
                    <a:lnTo>
                      <a:pt x="472916" y="415766"/>
                    </a:lnTo>
                    <a:close/>
                    <a:moveTo>
                      <a:pt x="531019" y="417671"/>
                    </a:moveTo>
                    <a:cubicBezTo>
                      <a:pt x="529114" y="418624"/>
                      <a:pt x="526256" y="418624"/>
                      <a:pt x="521494" y="418624"/>
                    </a:cubicBezTo>
                    <a:cubicBezTo>
                      <a:pt x="511969" y="418624"/>
                      <a:pt x="507206" y="413861"/>
                      <a:pt x="507206" y="404336"/>
                    </a:cubicBezTo>
                    <a:lnTo>
                      <a:pt x="508159" y="384334"/>
                    </a:lnTo>
                    <a:lnTo>
                      <a:pt x="500539" y="384334"/>
                    </a:lnTo>
                    <a:lnTo>
                      <a:pt x="500539" y="375761"/>
                    </a:lnTo>
                    <a:lnTo>
                      <a:pt x="508159" y="375761"/>
                    </a:lnTo>
                    <a:lnTo>
                      <a:pt x="508159" y="366236"/>
                    </a:lnTo>
                    <a:lnTo>
                      <a:pt x="521494" y="363379"/>
                    </a:lnTo>
                    <a:lnTo>
                      <a:pt x="521494" y="375761"/>
                    </a:lnTo>
                    <a:lnTo>
                      <a:pt x="531971" y="375761"/>
                    </a:lnTo>
                    <a:lnTo>
                      <a:pt x="531971" y="384334"/>
                    </a:lnTo>
                    <a:lnTo>
                      <a:pt x="521494" y="384334"/>
                    </a:lnTo>
                    <a:lnTo>
                      <a:pt x="520541" y="401479"/>
                    </a:lnTo>
                    <a:cubicBezTo>
                      <a:pt x="520541" y="406241"/>
                      <a:pt x="522446" y="408146"/>
                      <a:pt x="526256" y="408146"/>
                    </a:cubicBezTo>
                    <a:cubicBezTo>
                      <a:pt x="528161" y="408146"/>
                      <a:pt x="529114" y="408146"/>
                      <a:pt x="531019" y="407194"/>
                    </a:cubicBezTo>
                    <a:lnTo>
                      <a:pt x="531019" y="417671"/>
                    </a:lnTo>
                    <a:lnTo>
                      <a:pt x="531019" y="417671"/>
                    </a:lnTo>
                    <a:close/>
                    <a:moveTo>
                      <a:pt x="587216" y="414814"/>
                    </a:moveTo>
                    <a:lnTo>
                      <a:pt x="573881" y="415766"/>
                    </a:lnTo>
                    <a:lnTo>
                      <a:pt x="572929" y="409099"/>
                    </a:lnTo>
                    <a:lnTo>
                      <a:pt x="572929" y="409099"/>
                    </a:lnTo>
                    <a:cubicBezTo>
                      <a:pt x="570071" y="413861"/>
                      <a:pt x="565309" y="416719"/>
                      <a:pt x="559594" y="417671"/>
                    </a:cubicBezTo>
                    <a:cubicBezTo>
                      <a:pt x="549116" y="418624"/>
                      <a:pt x="543401" y="412909"/>
                      <a:pt x="542449" y="401479"/>
                    </a:cubicBezTo>
                    <a:lnTo>
                      <a:pt x="540544" y="376714"/>
                    </a:lnTo>
                    <a:lnTo>
                      <a:pt x="553879" y="375761"/>
                    </a:lnTo>
                    <a:lnTo>
                      <a:pt x="555784" y="399574"/>
                    </a:lnTo>
                    <a:cubicBezTo>
                      <a:pt x="556736" y="405289"/>
                      <a:pt x="559594" y="408146"/>
                      <a:pt x="564356" y="408146"/>
                    </a:cubicBezTo>
                    <a:cubicBezTo>
                      <a:pt x="567214" y="408146"/>
                      <a:pt x="569119" y="407194"/>
                      <a:pt x="571024" y="405289"/>
                    </a:cubicBezTo>
                    <a:cubicBezTo>
                      <a:pt x="572929" y="403384"/>
                      <a:pt x="572929" y="401479"/>
                      <a:pt x="572929" y="398621"/>
                    </a:cubicBezTo>
                    <a:lnTo>
                      <a:pt x="571024" y="374809"/>
                    </a:lnTo>
                    <a:lnTo>
                      <a:pt x="584359" y="373856"/>
                    </a:lnTo>
                    <a:lnTo>
                      <a:pt x="587216" y="414814"/>
                    </a:lnTo>
                    <a:lnTo>
                      <a:pt x="587216" y="414814"/>
                    </a:lnTo>
                    <a:close/>
                    <a:moveTo>
                      <a:pt x="628174" y="376714"/>
                    </a:moveTo>
                    <a:cubicBezTo>
                      <a:pt x="626269" y="375761"/>
                      <a:pt x="624364" y="375761"/>
                      <a:pt x="622459" y="376714"/>
                    </a:cubicBezTo>
                    <a:cubicBezTo>
                      <a:pt x="619601" y="377666"/>
                      <a:pt x="617696" y="378619"/>
                      <a:pt x="615791" y="381476"/>
                    </a:cubicBezTo>
                    <a:cubicBezTo>
                      <a:pt x="614839" y="384334"/>
                      <a:pt x="613886" y="387191"/>
                      <a:pt x="614839" y="390049"/>
                    </a:cubicBezTo>
                    <a:lnTo>
                      <a:pt x="618649" y="410051"/>
                    </a:lnTo>
                    <a:lnTo>
                      <a:pt x="605314" y="412909"/>
                    </a:lnTo>
                    <a:lnTo>
                      <a:pt x="597694" y="371951"/>
                    </a:lnTo>
                    <a:lnTo>
                      <a:pt x="611029" y="369094"/>
                    </a:lnTo>
                    <a:lnTo>
                      <a:pt x="612934" y="376714"/>
                    </a:lnTo>
                    <a:lnTo>
                      <a:pt x="612934" y="376714"/>
                    </a:lnTo>
                    <a:cubicBezTo>
                      <a:pt x="613886" y="370999"/>
                      <a:pt x="617696" y="367189"/>
                      <a:pt x="623411" y="366236"/>
                    </a:cubicBezTo>
                    <a:cubicBezTo>
                      <a:pt x="625316" y="366236"/>
                      <a:pt x="626269" y="366236"/>
                      <a:pt x="627221" y="366236"/>
                    </a:cubicBezTo>
                    <a:lnTo>
                      <a:pt x="628174" y="376714"/>
                    </a:lnTo>
                    <a:lnTo>
                      <a:pt x="628174" y="376714"/>
                    </a:lnTo>
                    <a:close/>
                    <a:moveTo>
                      <a:pt x="635794" y="367189"/>
                    </a:moveTo>
                    <a:cubicBezTo>
                      <a:pt x="637699" y="365284"/>
                      <a:pt x="639604" y="364331"/>
                      <a:pt x="643414" y="362426"/>
                    </a:cubicBezTo>
                    <a:cubicBezTo>
                      <a:pt x="646271" y="360521"/>
                      <a:pt x="649129" y="359569"/>
                      <a:pt x="651986" y="358616"/>
                    </a:cubicBezTo>
                    <a:cubicBezTo>
                      <a:pt x="664369" y="354806"/>
                      <a:pt x="671989" y="358616"/>
                      <a:pt x="675799" y="370046"/>
                    </a:cubicBezTo>
                    <a:lnTo>
                      <a:pt x="682466" y="393859"/>
                    </a:lnTo>
                    <a:lnTo>
                      <a:pt x="670084" y="397669"/>
                    </a:lnTo>
                    <a:lnTo>
                      <a:pt x="668179" y="391954"/>
                    </a:lnTo>
                    <a:lnTo>
                      <a:pt x="668179" y="391954"/>
                    </a:lnTo>
                    <a:cubicBezTo>
                      <a:pt x="666274" y="397669"/>
                      <a:pt x="662464" y="400526"/>
                      <a:pt x="656749" y="402431"/>
                    </a:cubicBezTo>
                    <a:cubicBezTo>
                      <a:pt x="652939" y="403384"/>
                      <a:pt x="649129" y="403384"/>
                      <a:pt x="645319" y="402431"/>
                    </a:cubicBezTo>
                    <a:cubicBezTo>
                      <a:pt x="642461" y="400526"/>
                      <a:pt x="639604" y="398621"/>
                      <a:pt x="638651" y="394811"/>
                    </a:cubicBezTo>
                    <a:cubicBezTo>
                      <a:pt x="636746" y="387191"/>
                      <a:pt x="640556" y="381476"/>
                      <a:pt x="650081" y="376714"/>
                    </a:cubicBezTo>
                    <a:lnTo>
                      <a:pt x="661511" y="371951"/>
                    </a:lnTo>
                    <a:cubicBezTo>
                      <a:pt x="660559" y="367189"/>
                      <a:pt x="656749" y="366236"/>
                      <a:pt x="651034" y="367189"/>
                    </a:cubicBezTo>
                    <a:cubicBezTo>
                      <a:pt x="645319" y="369094"/>
                      <a:pt x="641509" y="371951"/>
                      <a:pt x="637699" y="375761"/>
                    </a:cubicBezTo>
                    <a:lnTo>
                      <a:pt x="635794" y="367189"/>
                    </a:lnTo>
                    <a:lnTo>
                      <a:pt x="635794" y="367189"/>
                    </a:lnTo>
                    <a:close/>
                    <a:moveTo>
                      <a:pt x="655796" y="382429"/>
                    </a:moveTo>
                    <a:cubicBezTo>
                      <a:pt x="651034" y="384334"/>
                      <a:pt x="649129" y="387191"/>
                      <a:pt x="650081" y="390049"/>
                    </a:cubicBezTo>
                    <a:cubicBezTo>
                      <a:pt x="650081" y="391954"/>
                      <a:pt x="651034" y="392906"/>
                      <a:pt x="652939" y="392906"/>
                    </a:cubicBezTo>
                    <a:cubicBezTo>
                      <a:pt x="653891" y="393859"/>
                      <a:pt x="655796" y="393859"/>
                      <a:pt x="657701" y="392906"/>
                    </a:cubicBezTo>
                    <a:cubicBezTo>
                      <a:pt x="660559" y="391954"/>
                      <a:pt x="662464" y="391001"/>
                      <a:pt x="663416" y="388144"/>
                    </a:cubicBezTo>
                    <a:cubicBezTo>
                      <a:pt x="664369" y="386239"/>
                      <a:pt x="665321" y="383381"/>
                      <a:pt x="664369" y="381476"/>
                    </a:cubicBezTo>
                    <a:lnTo>
                      <a:pt x="663416" y="378619"/>
                    </a:lnTo>
                    <a:lnTo>
                      <a:pt x="655796" y="382429"/>
                    </a:lnTo>
                    <a:lnTo>
                      <a:pt x="655796" y="382429"/>
                    </a:lnTo>
                    <a:close/>
                    <a:moveTo>
                      <a:pt x="696754" y="389096"/>
                    </a:moveTo>
                    <a:lnTo>
                      <a:pt x="676751" y="330994"/>
                    </a:lnTo>
                    <a:lnTo>
                      <a:pt x="689134" y="326231"/>
                    </a:lnTo>
                    <a:lnTo>
                      <a:pt x="709136" y="384334"/>
                    </a:lnTo>
                    <a:lnTo>
                      <a:pt x="696754" y="389096"/>
                    </a:lnTo>
                    <a:lnTo>
                      <a:pt x="696754" y="389096"/>
                    </a:lnTo>
                    <a:close/>
                    <a:moveTo>
                      <a:pt x="780574" y="324326"/>
                    </a:moveTo>
                    <a:cubicBezTo>
                      <a:pt x="789146" y="339566"/>
                      <a:pt x="784384" y="351949"/>
                      <a:pt x="769144" y="359569"/>
                    </a:cubicBezTo>
                    <a:cubicBezTo>
                      <a:pt x="753904" y="368141"/>
                      <a:pt x="742474" y="364331"/>
                      <a:pt x="733901" y="349091"/>
                    </a:cubicBezTo>
                    <a:lnTo>
                      <a:pt x="717709" y="319564"/>
                    </a:lnTo>
                    <a:lnTo>
                      <a:pt x="730091" y="312896"/>
                    </a:lnTo>
                    <a:lnTo>
                      <a:pt x="746284" y="342424"/>
                    </a:lnTo>
                    <a:cubicBezTo>
                      <a:pt x="751046" y="350996"/>
                      <a:pt x="756761" y="352901"/>
                      <a:pt x="764381" y="349091"/>
                    </a:cubicBezTo>
                    <a:cubicBezTo>
                      <a:pt x="772001" y="345281"/>
                      <a:pt x="772954" y="338614"/>
                      <a:pt x="769144" y="330994"/>
                    </a:cubicBezTo>
                    <a:lnTo>
                      <a:pt x="752951" y="300514"/>
                    </a:lnTo>
                    <a:lnTo>
                      <a:pt x="765334" y="293846"/>
                    </a:lnTo>
                    <a:lnTo>
                      <a:pt x="780574" y="324326"/>
                    </a:lnTo>
                    <a:lnTo>
                      <a:pt x="780574" y="324326"/>
                    </a:lnTo>
                    <a:close/>
                    <a:moveTo>
                      <a:pt x="844391" y="311944"/>
                    </a:moveTo>
                    <a:lnTo>
                      <a:pt x="833914" y="319564"/>
                    </a:lnTo>
                    <a:lnTo>
                      <a:pt x="820579" y="300514"/>
                    </a:lnTo>
                    <a:cubicBezTo>
                      <a:pt x="816769" y="294799"/>
                      <a:pt x="812959" y="293846"/>
                      <a:pt x="808196" y="296704"/>
                    </a:cubicBezTo>
                    <a:cubicBezTo>
                      <a:pt x="806291" y="298609"/>
                      <a:pt x="805339" y="300514"/>
                      <a:pt x="804386" y="302419"/>
                    </a:cubicBezTo>
                    <a:cubicBezTo>
                      <a:pt x="804386" y="305276"/>
                      <a:pt x="804386" y="307181"/>
                      <a:pt x="806291" y="309086"/>
                    </a:cubicBezTo>
                    <a:lnTo>
                      <a:pt x="820579" y="328136"/>
                    </a:lnTo>
                    <a:lnTo>
                      <a:pt x="810101" y="335756"/>
                    </a:lnTo>
                    <a:lnTo>
                      <a:pt x="785336" y="302419"/>
                    </a:lnTo>
                    <a:lnTo>
                      <a:pt x="795814" y="294799"/>
                    </a:lnTo>
                    <a:lnTo>
                      <a:pt x="799624" y="300514"/>
                    </a:lnTo>
                    <a:lnTo>
                      <a:pt x="799624" y="300514"/>
                    </a:lnTo>
                    <a:cubicBezTo>
                      <a:pt x="799624" y="294799"/>
                      <a:pt x="801529" y="289084"/>
                      <a:pt x="807244" y="285274"/>
                    </a:cubicBezTo>
                    <a:cubicBezTo>
                      <a:pt x="815816" y="279559"/>
                      <a:pt x="823436" y="280511"/>
                      <a:pt x="830104" y="290036"/>
                    </a:cubicBezTo>
                    <a:lnTo>
                      <a:pt x="844391" y="311944"/>
                    </a:lnTo>
                    <a:lnTo>
                      <a:pt x="844391" y="311944"/>
                    </a:lnTo>
                    <a:close/>
                    <a:moveTo>
                      <a:pt x="822484" y="259556"/>
                    </a:moveTo>
                    <a:cubicBezTo>
                      <a:pt x="821531" y="257651"/>
                      <a:pt x="820579" y="256699"/>
                      <a:pt x="821531" y="254794"/>
                    </a:cubicBezTo>
                    <a:cubicBezTo>
                      <a:pt x="821531" y="252889"/>
                      <a:pt x="823436" y="250984"/>
                      <a:pt x="824389" y="250031"/>
                    </a:cubicBezTo>
                    <a:cubicBezTo>
                      <a:pt x="826294" y="248126"/>
                      <a:pt x="828199" y="248126"/>
                      <a:pt x="830104" y="248126"/>
                    </a:cubicBezTo>
                    <a:cubicBezTo>
                      <a:pt x="832009" y="248126"/>
                      <a:pt x="833914" y="249079"/>
                      <a:pt x="834866" y="250031"/>
                    </a:cubicBezTo>
                    <a:cubicBezTo>
                      <a:pt x="835819" y="250984"/>
                      <a:pt x="836771" y="252889"/>
                      <a:pt x="835819" y="254794"/>
                    </a:cubicBezTo>
                    <a:cubicBezTo>
                      <a:pt x="835819" y="256699"/>
                      <a:pt x="833914" y="258604"/>
                      <a:pt x="832961" y="259556"/>
                    </a:cubicBezTo>
                    <a:cubicBezTo>
                      <a:pt x="831056" y="261461"/>
                      <a:pt x="829151" y="261461"/>
                      <a:pt x="827246" y="261461"/>
                    </a:cubicBezTo>
                    <a:cubicBezTo>
                      <a:pt x="825341" y="262414"/>
                      <a:pt x="823436" y="261461"/>
                      <a:pt x="822484" y="259556"/>
                    </a:cubicBezTo>
                    <a:lnTo>
                      <a:pt x="822484" y="259556"/>
                    </a:lnTo>
                    <a:close/>
                    <a:moveTo>
                      <a:pt x="857726" y="302419"/>
                    </a:moveTo>
                    <a:lnTo>
                      <a:pt x="832009" y="270034"/>
                    </a:lnTo>
                    <a:lnTo>
                      <a:pt x="842486" y="261461"/>
                    </a:lnTo>
                    <a:lnTo>
                      <a:pt x="868204" y="293846"/>
                    </a:lnTo>
                    <a:lnTo>
                      <a:pt x="857726" y="302419"/>
                    </a:lnTo>
                    <a:lnTo>
                      <a:pt x="857726" y="302419"/>
                    </a:lnTo>
                    <a:close/>
                    <a:moveTo>
                      <a:pt x="883444" y="222409"/>
                    </a:moveTo>
                    <a:lnTo>
                      <a:pt x="899636" y="264319"/>
                    </a:lnTo>
                    <a:lnTo>
                      <a:pt x="888206" y="274796"/>
                    </a:lnTo>
                    <a:lnTo>
                      <a:pt x="847249" y="256699"/>
                    </a:lnTo>
                    <a:lnTo>
                      <a:pt x="857726" y="246221"/>
                    </a:lnTo>
                    <a:lnTo>
                      <a:pt x="881539" y="259556"/>
                    </a:lnTo>
                    <a:cubicBezTo>
                      <a:pt x="884396" y="260509"/>
                      <a:pt x="886301" y="262414"/>
                      <a:pt x="887254" y="263366"/>
                    </a:cubicBezTo>
                    <a:lnTo>
                      <a:pt x="887254" y="263366"/>
                    </a:lnTo>
                    <a:cubicBezTo>
                      <a:pt x="886301" y="261461"/>
                      <a:pt x="884396" y="259556"/>
                      <a:pt x="883444" y="257651"/>
                    </a:cubicBezTo>
                    <a:lnTo>
                      <a:pt x="871061" y="232886"/>
                    </a:lnTo>
                    <a:lnTo>
                      <a:pt x="883444" y="222409"/>
                    </a:lnTo>
                    <a:lnTo>
                      <a:pt x="883444" y="222409"/>
                    </a:lnTo>
                    <a:close/>
                    <a:moveTo>
                      <a:pt x="932974" y="202406"/>
                    </a:moveTo>
                    <a:lnTo>
                      <a:pt x="912971" y="225266"/>
                    </a:lnTo>
                    <a:cubicBezTo>
                      <a:pt x="917734" y="229076"/>
                      <a:pt x="923449" y="228124"/>
                      <a:pt x="929164" y="221456"/>
                    </a:cubicBezTo>
                    <a:cubicBezTo>
                      <a:pt x="932021" y="217646"/>
                      <a:pt x="934879" y="213836"/>
                      <a:pt x="934879" y="209074"/>
                    </a:cubicBezTo>
                    <a:lnTo>
                      <a:pt x="941546" y="214789"/>
                    </a:lnTo>
                    <a:cubicBezTo>
                      <a:pt x="940594" y="219551"/>
                      <a:pt x="937736" y="224314"/>
                      <a:pt x="932974" y="229076"/>
                    </a:cubicBezTo>
                    <a:cubicBezTo>
                      <a:pt x="928211" y="234791"/>
                      <a:pt x="923449" y="237649"/>
                      <a:pt x="917734" y="238601"/>
                    </a:cubicBezTo>
                    <a:cubicBezTo>
                      <a:pt x="912019" y="239554"/>
                      <a:pt x="907256" y="237649"/>
                      <a:pt x="901541" y="232886"/>
                    </a:cubicBezTo>
                    <a:cubicBezTo>
                      <a:pt x="896779" y="229076"/>
                      <a:pt x="893921" y="223361"/>
                      <a:pt x="892969" y="217646"/>
                    </a:cubicBezTo>
                    <a:cubicBezTo>
                      <a:pt x="892969" y="211931"/>
                      <a:pt x="894874" y="206216"/>
                      <a:pt x="898684" y="201454"/>
                    </a:cubicBezTo>
                    <a:cubicBezTo>
                      <a:pt x="902494" y="196691"/>
                      <a:pt x="907256" y="193834"/>
                      <a:pt x="912971" y="192881"/>
                    </a:cubicBezTo>
                    <a:cubicBezTo>
                      <a:pt x="917734" y="191929"/>
                      <a:pt x="923449" y="193834"/>
                      <a:pt x="928211" y="197644"/>
                    </a:cubicBezTo>
                    <a:lnTo>
                      <a:pt x="932974" y="202406"/>
                    </a:lnTo>
                    <a:lnTo>
                      <a:pt x="932974" y="202406"/>
                    </a:lnTo>
                    <a:close/>
                    <a:moveTo>
                      <a:pt x="918686" y="207169"/>
                    </a:moveTo>
                    <a:cubicBezTo>
                      <a:pt x="913924" y="203359"/>
                      <a:pt x="910114" y="203359"/>
                      <a:pt x="906304" y="207169"/>
                    </a:cubicBezTo>
                    <a:cubicBezTo>
                      <a:pt x="904399" y="209074"/>
                      <a:pt x="904399" y="210979"/>
                      <a:pt x="904399" y="213836"/>
                    </a:cubicBezTo>
                    <a:cubicBezTo>
                      <a:pt x="904399" y="216694"/>
                      <a:pt x="905351" y="218599"/>
                      <a:pt x="907256" y="220504"/>
                    </a:cubicBezTo>
                    <a:lnTo>
                      <a:pt x="918686" y="207169"/>
                    </a:lnTo>
                    <a:lnTo>
                      <a:pt x="918686" y="207169"/>
                    </a:lnTo>
                    <a:close/>
                    <a:moveTo>
                      <a:pt x="946309" y="160496"/>
                    </a:moveTo>
                    <a:cubicBezTo>
                      <a:pt x="944404" y="161449"/>
                      <a:pt x="943451" y="162401"/>
                      <a:pt x="941546" y="164306"/>
                    </a:cubicBezTo>
                    <a:cubicBezTo>
                      <a:pt x="939641" y="167164"/>
                      <a:pt x="939641" y="169069"/>
                      <a:pt x="939641" y="171926"/>
                    </a:cubicBezTo>
                    <a:cubicBezTo>
                      <a:pt x="940594" y="174784"/>
                      <a:pt x="942499" y="176689"/>
                      <a:pt x="945356" y="179546"/>
                    </a:cubicBezTo>
                    <a:lnTo>
                      <a:pt x="961549" y="190976"/>
                    </a:lnTo>
                    <a:lnTo>
                      <a:pt x="953929" y="202406"/>
                    </a:lnTo>
                    <a:lnTo>
                      <a:pt x="919639" y="178594"/>
                    </a:lnTo>
                    <a:lnTo>
                      <a:pt x="927259" y="167164"/>
                    </a:lnTo>
                    <a:lnTo>
                      <a:pt x="933926" y="171926"/>
                    </a:lnTo>
                    <a:lnTo>
                      <a:pt x="933926" y="171926"/>
                    </a:lnTo>
                    <a:cubicBezTo>
                      <a:pt x="930116" y="167164"/>
                      <a:pt x="930116" y="161449"/>
                      <a:pt x="933926" y="156686"/>
                    </a:cubicBezTo>
                    <a:cubicBezTo>
                      <a:pt x="934879" y="155734"/>
                      <a:pt x="935831" y="154781"/>
                      <a:pt x="936784" y="153829"/>
                    </a:cubicBezTo>
                    <a:lnTo>
                      <a:pt x="946309" y="160496"/>
                    </a:lnTo>
                    <a:lnTo>
                      <a:pt x="946309" y="160496"/>
                    </a:lnTo>
                    <a:close/>
                    <a:moveTo>
                      <a:pt x="968216" y="163354"/>
                    </a:moveTo>
                    <a:cubicBezTo>
                      <a:pt x="972979" y="160496"/>
                      <a:pt x="975836" y="157639"/>
                      <a:pt x="977741" y="152876"/>
                    </a:cubicBezTo>
                    <a:cubicBezTo>
                      <a:pt x="980599" y="148114"/>
                      <a:pt x="980599" y="145256"/>
                      <a:pt x="978694" y="143351"/>
                    </a:cubicBezTo>
                    <a:cubicBezTo>
                      <a:pt x="976789" y="142399"/>
                      <a:pt x="974884" y="143351"/>
                      <a:pt x="971074" y="147161"/>
                    </a:cubicBezTo>
                    <a:cubicBezTo>
                      <a:pt x="967264" y="150971"/>
                      <a:pt x="963454" y="153829"/>
                      <a:pt x="960596" y="154781"/>
                    </a:cubicBezTo>
                    <a:cubicBezTo>
                      <a:pt x="957739" y="155734"/>
                      <a:pt x="954881" y="155734"/>
                      <a:pt x="952024" y="153829"/>
                    </a:cubicBezTo>
                    <a:cubicBezTo>
                      <a:pt x="948214" y="151924"/>
                      <a:pt x="946309" y="149066"/>
                      <a:pt x="946309" y="144304"/>
                    </a:cubicBezTo>
                    <a:cubicBezTo>
                      <a:pt x="946309" y="139541"/>
                      <a:pt x="947261" y="134779"/>
                      <a:pt x="950119" y="130016"/>
                    </a:cubicBezTo>
                    <a:cubicBezTo>
                      <a:pt x="952024" y="126206"/>
                      <a:pt x="954881" y="123349"/>
                      <a:pt x="957739" y="120491"/>
                    </a:cubicBezTo>
                    <a:lnTo>
                      <a:pt x="966311" y="125254"/>
                    </a:lnTo>
                    <a:cubicBezTo>
                      <a:pt x="962501" y="127159"/>
                      <a:pt x="960596" y="130016"/>
                      <a:pt x="957739" y="133826"/>
                    </a:cubicBezTo>
                    <a:cubicBezTo>
                      <a:pt x="956786" y="135731"/>
                      <a:pt x="955834" y="137636"/>
                      <a:pt x="955834" y="138589"/>
                    </a:cubicBezTo>
                    <a:cubicBezTo>
                      <a:pt x="955834" y="140494"/>
                      <a:pt x="955834" y="141446"/>
                      <a:pt x="956786" y="141446"/>
                    </a:cubicBezTo>
                    <a:cubicBezTo>
                      <a:pt x="958691" y="142399"/>
                      <a:pt x="960596" y="141446"/>
                      <a:pt x="963454" y="138589"/>
                    </a:cubicBezTo>
                    <a:cubicBezTo>
                      <a:pt x="966311" y="135731"/>
                      <a:pt x="969169" y="132874"/>
                      <a:pt x="971074" y="131921"/>
                    </a:cubicBezTo>
                    <a:cubicBezTo>
                      <a:pt x="972979" y="130969"/>
                      <a:pt x="974884" y="130016"/>
                      <a:pt x="976789" y="130016"/>
                    </a:cubicBezTo>
                    <a:cubicBezTo>
                      <a:pt x="978694" y="130016"/>
                      <a:pt x="980599" y="130016"/>
                      <a:pt x="982504" y="130969"/>
                    </a:cubicBezTo>
                    <a:cubicBezTo>
                      <a:pt x="986314" y="132874"/>
                      <a:pt x="988219" y="136684"/>
                      <a:pt x="988219" y="140494"/>
                    </a:cubicBezTo>
                    <a:cubicBezTo>
                      <a:pt x="988219" y="145256"/>
                      <a:pt x="987266" y="150019"/>
                      <a:pt x="983456" y="155734"/>
                    </a:cubicBezTo>
                    <a:cubicBezTo>
                      <a:pt x="980599" y="160496"/>
                      <a:pt x="977741" y="163354"/>
                      <a:pt x="974884" y="167164"/>
                    </a:cubicBezTo>
                    <a:lnTo>
                      <a:pt x="968216" y="163354"/>
                    </a:lnTo>
                    <a:lnTo>
                      <a:pt x="968216" y="163354"/>
                    </a:lnTo>
                    <a:close/>
                    <a:moveTo>
                      <a:pt x="952024" y="102394"/>
                    </a:moveTo>
                    <a:cubicBezTo>
                      <a:pt x="950119" y="101441"/>
                      <a:pt x="949166" y="100489"/>
                      <a:pt x="949166" y="98584"/>
                    </a:cubicBezTo>
                    <a:cubicBezTo>
                      <a:pt x="949166" y="96679"/>
                      <a:pt x="949166" y="94774"/>
                      <a:pt x="950119" y="92869"/>
                    </a:cubicBezTo>
                    <a:cubicBezTo>
                      <a:pt x="951071" y="90964"/>
                      <a:pt x="952976" y="89059"/>
                      <a:pt x="953929" y="89059"/>
                    </a:cubicBezTo>
                    <a:cubicBezTo>
                      <a:pt x="955834" y="88106"/>
                      <a:pt x="957739" y="88106"/>
                      <a:pt x="958691" y="89059"/>
                    </a:cubicBezTo>
                    <a:cubicBezTo>
                      <a:pt x="960596" y="90011"/>
                      <a:pt x="961549" y="90964"/>
                      <a:pt x="961549" y="92869"/>
                    </a:cubicBezTo>
                    <a:cubicBezTo>
                      <a:pt x="961549" y="94774"/>
                      <a:pt x="961549" y="96679"/>
                      <a:pt x="960596" y="98584"/>
                    </a:cubicBezTo>
                    <a:cubicBezTo>
                      <a:pt x="959644" y="100489"/>
                      <a:pt x="957739" y="102394"/>
                      <a:pt x="956786" y="102394"/>
                    </a:cubicBezTo>
                    <a:cubicBezTo>
                      <a:pt x="955834" y="103346"/>
                      <a:pt x="953929" y="103346"/>
                      <a:pt x="952024" y="102394"/>
                    </a:cubicBezTo>
                    <a:lnTo>
                      <a:pt x="952024" y="102394"/>
                    </a:lnTo>
                    <a:close/>
                    <a:moveTo>
                      <a:pt x="1001554" y="126206"/>
                    </a:moveTo>
                    <a:lnTo>
                      <a:pt x="964406" y="107156"/>
                    </a:lnTo>
                    <a:lnTo>
                      <a:pt x="970121" y="94774"/>
                    </a:lnTo>
                    <a:lnTo>
                      <a:pt x="1007269" y="113824"/>
                    </a:lnTo>
                    <a:lnTo>
                      <a:pt x="1001554" y="126206"/>
                    </a:lnTo>
                    <a:lnTo>
                      <a:pt x="1001554" y="126206"/>
                    </a:lnTo>
                    <a:close/>
                    <a:moveTo>
                      <a:pt x="1024414" y="73819"/>
                    </a:moveTo>
                    <a:cubicBezTo>
                      <a:pt x="1024414" y="75724"/>
                      <a:pt x="1024414" y="79534"/>
                      <a:pt x="1022509" y="83344"/>
                    </a:cubicBezTo>
                    <a:cubicBezTo>
                      <a:pt x="1018699" y="92869"/>
                      <a:pt x="1012984" y="95726"/>
                      <a:pt x="1004411" y="91916"/>
                    </a:cubicBezTo>
                    <a:lnTo>
                      <a:pt x="986314" y="85249"/>
                    </a:lnTo>
                    <a:lnTo>
                      <a:pt x="983456" y="91916"/>
                    </a:lnTo>
                    <a:lnTo>
                      <a:pt x="974884" y="89059"/>
                    </a:lnTo>
                    <a:lnTo>
                      <a:pt x="977741" y="82391"/>
                    </a:lnTo>
                    <a:lnTo>
                      <a:pt x="969169" y="79534"/>
                    </a:lnTo>
                    <a:lnTo>
                      <a:pt x="971074" y="66199"/>
                    </a:lnTo>
                    <a:lnTo>
                      <a:pt x="982504" y="70961"/>
                    </a:lnTo>
                    <a:lnTo>
                      <a:pt x="986314" y="61436"/>
                    </a:lnTo>
                    <a:lnTo>
                      <a:pt x="994886" y="64294"/>
                    </a:lnTo>
                    <a:lnTo>
                      <a:pt x="991076" y="73819"/>
                    </a:lnTo>
                    <a:lnTo>
                      <a:pt x="1007269" y="80486"/>
                    </a:lnTo>
                    <a:cubicBezTo>
                      <a:pt x="1011079" y="82391"/>
                      <a:pt x="1013936" y="81439"/>
                      <a:pt x="1015841" y="77629"/>
                    </a:cubicBezTo>
                    <a:cubicBezTo>
                      <a:pt x="1016794" y="76676"/>
                      <a:pt x="1016794" y="74771"/>
                      <a:pt x="1016794" y="72866"/>
                    </a:cubicBezTo>
                    <a:lnTo>
                      <a:pt x="1024414" y="73819"/>
                    </a:lnTo>
                    <a:lnTo>
                      <a:pt x="1024414" y="73819"/>
                    </a:lnTo>
                    <a:close/>
                    <a:moveTo>
                      <a:pt x="1003459" y="7144"/>
                    </a:moveTo>
                    <a:lnTo>
                      <a:pt x="1040606" y="39529"/>
                    </a:lnTo>
                    <a:cubicBezTo>
                      <a:pt x="1049179" y="47149"/>
                      <a:pt x="1052036" y="54769"/>
                      <a:pt x="1049179" y="63341"/>
                    </a:cubicBezTo>
                    <a:cubicBezTo>
                      <a:pt x="1048226" y="66199"/>
                      <a:pt x="1047274" y="69056"/>
                      <a:pt x="1045369" y="70961"/>
                    </a:cubicBezTo>
                    <a:lnTo>
                      <a:pt x="1035844" y="68104"/>
                    </a:lnTo>
                    <a:cubicBezTo>
                      <a:pt x="1037749" y="66199"/>
                      <a:pt x="1038701" y="65246"/>
                      <a:pt x="1038701" y="62389"/>
                    </a:cubicBezTo>
                    <a:cubicBezTo>
                      <a:pt x="1039654" y="58579"/>
                      <a:pt x="1038701" y="55721"/>
                      <a:pt x="1036796" y="53816"/>
                    </a:cubicBezTo>
                    <a:lnTo>
                      <a:pt x="1032034" y="50006"/>
                    </a:lnTo>
                    <a:lnTo>
                      <a:pt x="987266" y="54769"/>
                    </a:lnTo>
                    <a:lnTo>
                      <a:pt x="992029" y="40481"/>
                    </a:lnTo>
                    <a:lnTo>
                      <a:pt x="1019651" y="39529"/>
                    </a:lnTo>
                    <a:cubicBezTo>
                      <a:pt x="1021556" y="39529"/>
                      <a:pt x="1023461" y="39529"/>
                      <a:pt x="1025366" y="40481"/>
                    </a:cubicBezTo>
                    <a:lnTo>
                      <a:pt x="1025366" y="40481"/>
                    </a:lnTo>
                    <a:cubicBezTo>
                      <a:pt x="1024414" y="39529"/>
                      <a:pt x="1022509" y="38576"/>
                      <a:pt x="1020604" y="37624"/>
                    </a:cubicBezTo>
                    <a:lnTo>
                      <a:pt x="998696" y="20479"/>
                    </a:lnTo>
                    <a:lnTo>
                      <a:pt x="1003459" y="7144"/>
                    </a:lnTo>
                    <a:lnTo>
                      <a:pt x="1003459" y="7144"/>
                    </a:lnTo>
                    <a:close/>
                  </a:path>
                </a:pathLst>
              </a:custGeom>
              <a:solidFill>
                <a:srgbClr val="FDD23E"/>
              </a:solidFill>
              <a:ln w="9525" cap="flat">
                <a:noFill/>
                <a:prstDash val="solid"/>
                <a:miter/>
              </a:ln>
            </p:spPr>
            <p:txBody>
              <a:bodyPr anchor="ctr"/>
              <a:lstStyle/>
              <a:p>
                <a:pPr algn="ctr"/>
                <a:endParaRPr/>
              </a:p>
            </p:txBody>
          </p:sp>
          <p:sp>
            <p:nvSpPr>
              <p:cNvPr id="897" name="îṩḻîḑê">
                <a:extLst>
                  <a:ext uri="{FF2B5EF4-FFF2-40B4-BE49-F238E27FC236}">
                    <a16:creationId xmlns:a16="http://schemas.microsoft.com/office/drawing/2014/main" xmlns="" id="{40D8A0F6-0F5C-4EA3-9954-36E48D5E76EC}"/>
                  </a:ext>
                </a:extLst>
              </p:cNvPr>
              <p:cNvSpPr/>
              <p:nvPr/>
            </p:nvSpPr>
            <p:spPr>
              <a:xfrm>
                <a:off x="3603784" y="2998946"/>
                <a:ext cx="857250" cy="857250"/>
              </a:xfrm>
              <a:custGeom>
                <a:avLst/>
                <a:gdLst>
                  <a:gd name="connsiteX0" fmla="*/ 431006 w 857250"/>
                  <a:gd name="connsiteY0" fmla="*/ 7144 h 857250"/>
                  <a:gd name="connsiteX1" fmla="*/ 854869 w 857250"/>
                  <a:gd name="connsiteY1" fmla="*/ 431006 h 857250"/>
                  <a:gd name="connsiteX2" fmla="*/ 431006 w 857250"/>
                  <a:gd name="connsiteY2" fmla="*/ 854869 h 857250"/>
                  <a:gd name="connsiteX3" fmla="*/ 7144 w 857250"/>
                  <a:gd name="connsiteY3" fmla="*/ 431006 h 857250"/>
                  <a:gd name="connsiteX4" fmla="*/ 431006 w 857250"/>
                  <a:gd name="connsiteY4" fmla="*/ 7144 h 857250"/>
                  <a:gd name="connsiteX5" fmla="*/ 431006 w 857250"/>
                  <a:gd name="connsiteY5" fmla="*/ 7144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7250" h="857250">
                    <a:moveTo>
                      <a:pt x="431006" y="7144"/>
                    </a:moveTo>
                    <a:cubicBezTo>
                      <a:pt x="665321" y="7144"/>
                      <a:pt x="854869" y="196691"/>
                      <a:pt x="854869" y="431006"/>
                    </a:cubicBezTo>
                    <a:cubicBezTo>
                      <a:pt x="854869" y="665321"/>
                      <a:pt x="665321" y="854869"/>
                      <a:pt x="431006" y="854869"/>
                    </a:cubicBezTo>
                    <a:cubicBezTo>
                      <a:pt x="196691" y="854869"/>
                      <a:pt x="7144" y="665321"/>
                      <a:pt x="7144" y="431006"/>
                    </a:cubicBezTo>
                    <a:cubicBezTo>
                      <a:pt x="7144" y="197644"/>
                      <a:pt x="197644" y="7144"/>
                      <a:pt x="431006" y="7144"/>
                    </a:cubicBezTo>
                    <a:lnTo>
                      <a:pt x="431006" y="7144"/>
                    </a:lnTo>
                    <a:close/>
                  </a:path>
                </a:pathLst>
              </a:custGeom>
              <a:solidFill>
                <a:srgbClr val="FFFFFF"/>
              </a:solidFill>
              <a:ln w="9525" cap="flat">
                <a:noFill/>
                <a:prstDash val="solid"/>
                <a:miter/>
              </a:ln>
            </p:spPr>
            <p:txBody>
              <a:bodyPr anchor="ctr"/>
              <a:lstStyle/>
              <a:p>
                <a:pPr algn="ctr"/>
                <a:endParaRPr/>
              </a:p>
            </p:txBody>
          </p:sp>
          <p:sp>
            <p:nvSpPr>
              <p:cNvPr id="898" name="îSḷïḑe">
                <a:extLst>
                  <a:ext uri="{FF2B5EF4-FFF2-40B4-BE49-F238E27FC236}">
                    <a16:creationId xmlns:a16="http://schemas.microsoft.com/office/drawing/2014/main" xmlns="" id="{42DE8784-0BC0-463B-B16D-5C3972E3F0C7}"/>
                  </a:ext>
                </a:extLst>
              </p:cNvPr>
              <p:cNvSpPr/>
              <p:nvPr/>
            </p:nvSpPr>
            <p:spPr>
              <a:xfrm>
                <a:off x="3652838" y="3527077"/>
                <a:ext cx="763904" cy="288638"/>
              </a:xfrm>
              <a:custGeom>
                <a:avLst/>
                <a:gdLst>
                  <a:gd name="connsiteX0" fmla="*/ 0 w 763904"/>
                  <a:gd name="connsiteY0" fmla="*/ 983 h 288638"/>
                  <a:gd name="connsiteX1" fmla="*/ 271462 w 763904"/>
                  <a:gd name="connsiteY1" fmla="*/ 24795 h 288638"/>
                  <a:gd name="connsiteX2" fmla="*/ 248602 w 763904"/>
                  <a:gd name="connsiteY2" fmla="*/ 27653 h 288638"/>
                  <a:gd name="connsiteX3" fmla="*/ 192405 w 763904"/>
                  <a:gd name="connsiteY3" fmla="*/ 37178 h 288638"/>
                  <a:gd name="connsiteX4" fmla="*/ 17145 w 763904"/>
                  <a:gd name="connsiteY4" fmla="*/ 50513 h 288638"/>
                  <a:gd name="connsiteX5" fmla="*/ 0 w 763904"/>
                  <a:gd name="connsiteY5" fmla="*/ 983 h 288638"/>
                  <a:gd name="connsiteX6" fmla="*/ 763904 w 763904"/>
                  <a:gd name="connsiteY6" fmla="*/ 30 h 288638"/>
                  <a:gd name="connsiteX7" fmla="*/ 752474 w 763904"/>
                  <a:gd name="connsiteY7" fmla="*/ 33368 h 288638"/>
                  <a:gd name="connsiteX8" fmla="*/ 597217 w 763904"/>
                  <a:gd name="connsiteY8" fmla="*/ 53370 h 288638"/>
                  <a:gd name="connsiteX9" fmla="*/ 742949 w 763904"/>
                  <a:gd name="connsiteY9" fmla="*/ 57180 h 288638"/>
                  <a:gd name="connsiteX10" fmla="*/ 367664 w 763904"/>
                  <a:gd name="connsiteY10" fmla="*/ 288638 h 288638"/>
                  <a:gd name="connsiteX11" fmla="*/ 31432 w 763904"/>
                  <a:gd name="connsiteY11" fmla="*/ 78135 h 288638"/>
                  <a:gd name="connsiteX12" fmla="*/ 763904 w 763904"/>
                  <a:gd name="connsiteY12" fmla="*/ 30 h 28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3904" h="288638">
                    <a:moveTo>
                      <a:pt x="0" y="983"/>
                    </a:moveTo>
                    <a:cubicBezTo>
                      <a:pt x="73342" y="1935"/>
                      <a:pt x="203835" y="9555"/>
                      <a:pt x="271462" y="24795"/>
                    </a:cubicBezTo>
                    <a:cubicBezTo>
                      <a:pt x="271462" y="24795"/>
                      <a:pt x="256222" y="26700"/>
                      <a:pt x="248602" y="27653"/>
                    </a:cubicBezTo>
                    <a:cubicBezTo>
                      <a:pt x="231457" y="28605"/>
                      <a:pt x="202882" y="35273"/>
                      <a:pt x="192405" y="37178"/>
                    </a:cubicBezTo>
                    <a:cubicBezTo>
                      <a:pt x="139065" y="40035"/>
                      <a:pt x="48577" y="43845"/>
                      <a:pt x="17145" y="50513"/>
                    </a:cubicBezTo>
                    <a:cubicBezTo>
                      <a:pt x="11430" y="33368"/>
                      <a:pt x="5715" y="18128"/>
                      <a:pt x="0" y="983"/>
                    </a:cubicBezTo>
                    <a:close/>
                    <a:moveTo>
                      <a:pt x="763904" y="30"/>
                    </a:moveTo>
                    <a:cubicBezTo>
                      <a:pt x="761047" y="9555"/>
                      <a:pt x="756284" y="25748"/>
                      <a:pt x="752474" y="33368"/>
                    </a:cubicBezTo>
                    <a:cubicBezTo>
                      <a:pt x="727709" y="35273"/>
                      <a:pt x="622934" y="44798"/>
                      <a:pt x="597217" y="53370"/>
                    </a:cubicBezTo>
                    <a:cubicBezTo>
                      <a:pt x="657224" y="50513"/>
                      <a:pt x="728662" y="56228"/>
                      <a:pt x="742949" y="57180"/>
                    </a:cubicBezTo>
                    <a:cubicBezTo>
                      <a:pt x="680084" y="202913"/>
                      <a:pt x="548639" y="288638"/>
                      <a:pt x="367664" y="288638"/>
                    </a:cubicBezTo>
                    <a:cubicBezTo>
                      <a:pt x="200024" y="288638"/>
                      <a:pt x="71437" y="166718"/>
                      <a:pt x="31432" y="78135"/>
                    </a:cubicBezTo>
                    <a:cubicBezTo>
                      <a:pt x="251459" y="20985"/>
                      <a:pt x="532447" y="-922"/>
                      <a:pt x="763904" y="30"/>
                    </a:cubicBezTo>
                    <a:close/>
                  </a:path>
                </a:pathLst>
              </a:custGeom>
              <a:solidFill>
                <a:srgbClr val="006D5D"/>
              </a:solidFill>
              <a:ln w="9525" cap="flat">
                <a:noFill/>
                <a:prstDash val="solid"/>
                <a:miter/>
              </a:ln>
            </p:spPr>
            <p:txBody>
              <a:bodyPr anchor="ctr"/>
              <a:lstStyle/>
              <a:p>
                <a:pPr algn="ctr"/>
                <a:endParaRPr/>
              </a:p>
            </p:txBody>
          </p:sp>
          <p:sp>
            <p:nvSpPr>
              <p:cNvPr id="899" name="îṥlíḍe">
                <a:extLst>
                  <a:ext uri="{FF2B5EF4-FFF2-40B4-BE49-F238E27FC236}">
                    <a16:creationId xmlns:a16="http://schemas.microsoft.com/office/drawing/2014/main" xmlns="" id="{A87A9972-463D-46C4-8EA9-8B4CABA0E86F}"/>
                  </a:ext>
                </a:extLst>
              </p:cNvPr>
              <p:cNvSpPr/>
              <p:nvPr/>
            </p:nvSpPr>
            <p:spPr>
              <a:xfrm>
                <a:off x="3947636" y="3641883"/>
                <a:ext cx="171450" cy="66675"/>
              </a:xfrm>
              <a:custGeom>
                <a:avLst/>
                <a:gdLst>
                  <a:gd name="connsiteX0" fmla="*/ 23336 w 171450"/>
                  <a:gd name="connsiteY0" fmla="*/ 62389 h 66675"/>
                  <a:gd name="connsiteX1" fmla="*/ 23336 w 171450"/>
                  <a:gd name="connsiteY1" fmla="*/ 16669 h 66675"/>
                  <a:gd name="connsiteX2" fmla="*/ 10001 w 171450"/>
                  <a:gd name="connsiteY2" fmla="*/ 27146 h 66675"/>
                  <a:gd name="connsiteX3" fmla="*/ 7144 w 171450"/>
                  <a:gd name="connsiteY3" fmla="*/ 22384 h 66675"/>
                  <a:gd name="connsiteX4" fmla="*/ 26194 w 171450"/>
                  <a:gd name="connsiteY4" fmla="*/ 8096 h 66675"/>
                  <a:gd name="connsiteX5" fmla="*/ 33814 w 171450"/>
                  <a:gd name="connsiteY5" fmla="*/ 8096 h 66675"/>
                  <a:gd name="connsiteX6" fmla="*/ 33814 w 171450"/>
                  <a:gd name="connsiteY6" fmla="*/ 62389 h 66675"/>
                  <a:gd name="connsiteX7" fmla="*/ 23336 w 171450"/>
                  <a:gd name="connsiteY7" fmla="*/ 62389 h 66675"/>
                  <a:gd name="connsiteX8" fmla="*/ 23336 w 171450"/>
                  <a:gd name="connsiteY8" fmla="*/ 62389 h 66675"/>
                  <a:gd name="connsiteX9" fmla="*/ 60484 w 171450"/>
                  <a:gd name="connsiteY9" fmla="*/ 26194 h 66675"/>
                  <a:gd name="connsiteX10" fmla="*/ 62389 w 171450"/>
                  <a:gd name="connsiteY10" fmla="*/ 34766 h 66675"/>
                  <a:gd name="connsiteX11" fmla="*/ 68104 w 171450"/>
                  <a:gd name="connsiteY11" fmla="*/ 37624 h 66675"/>
                  <a:gd name="connsiteX12" fmla="*/ 71914 w 171450"/>
                  <a:gd name="connsiteY12" fmla="*/ 36671 h 66675"/>
                  <a:gd name="connsiteX13" fmla="*/ 75724 w 171450"/>
                  <a:gd name="connsiteY13" fmla="*/ 34766 h 66675"/>
                  <a:gd name="connsiteX14" fmla="*/ 75724 w 171450"/>
                  <a:gd name="connsiteY14" fmla="*/ 27146 h 66675"/>
                  <a:gd name="connsiteX15" fmla="*/ 74771 w 171450"/>
                  <a:gd name="connsiteY15" fmla="*/ 20479 h 66675"/>
                  <a:gd name="connsiteX16" fmla="*/ 72866 w 171450"/>
                  <a:gd name="connsiteY16" fmla="*/ 15716 h 66675"/>
                  <a:gd name="connsiteX17" fmla="*/ 69056 w 171450"/>
                  <a:gd name="connsiteY17" fmla="*/ 13811 h 66675"/>
                  <a:gd name="connsiteX18" fmla="*/ 66199 w 171450"/>
                  <a:gd name="connsiteY18" fmla="*/ 13811 h 66675"/>
                  <a:gd name="connsiteX19" fmla="*/ 64294 w 171450"/>
                  <a:gd name="connsiteY19" fmla="*/ 14764 h 66675"/>
                  <a:gd name="connsiteX20" fmla="*/ 62389 w 171450"/>
                  <a:gd name="connsiteY20" fmla="*/ 18574 h 66675"/>
                  <a:gd name="connsiteX21" fmla="*/ 60484 w 171450"/>
                  <a:gd name="connsiteY21" fmla="*/ 26194 h 66675"/>
                  <a:gd name="connsiteX22" fmla="*/ 60484 w 171450"/>
                  <a:gd name="connsiteY22" fmla="*/ 26194 h 66675"/>
                  <a:gd name="connsiteX23" fmla="*/ 70961 w 171450"/>
                  <a:gd name="connsiteY23" fmla="*/ 55721 h 66675"/>
                  <a:gd name="connsiteX24" fmla="*/ 73819 w 171450"/>
                  <a:gd name="connsiteY24" fmla="*/ 50006 h 66675"/>
                  <a:gd name="connsiteX25" fmla="*/ 74771 w 171450"/>
                  <a:gd name="connsiteY25" fmla="*/ 37624 h 66675"/>
                  <a:gd name="connsiteX26" fmla="*/ 70009 w 171450"/>
                  <a:gd name="connsiteY26" fmla="*/ 40481 h 66675"/>
                  <a:gd name="connsiteX27" fmla="*/ 63341 w 171450"/>
                  <a:gd name="connsiteY27" fmla="*/ 41434 h 66675"/>
                  <a:gd name="connsiteX28" fmla="*/ 52864 w 171450"/>
                  <a:gd name="connsiteY28" fmla="*/ 37624 h 66675"/>
                  <a:gd name="connsiteX29" fmla="*/ 49054 w 171450"/>
                  <a:gd name="connsiteY29" fmla="*/ 25241 h 66675"/>
                  <a:gd name="connsiteX30" fmla="*/ 50006 w 171450"/>
                  <a:gd name="connsiteY30" fmla="*/ 17621 h 66675"/>
                  <a:gd name="connsiteX31" fmla="*/ 53816 w 171450"/>
                  <a:gd name="connsiteY31" fmla="*/ 11906 h 66675"/>
                  <a:gd name="connsiteX32" fmla="*/ 59531 w 171450"/>
                  <a:gd name="connsiteY32" fmla="*/ 8096 h 66675"/>
                  <a:gd name="connsiteX33" fmla="*/ 67151 w 171450"/>
                  <a:gd name="connsiteY33" fmla="*/ 7144 h 66675"/>
                  <a:gd name="connsiteX34" fmla="*/ 74771 w 171450"/>
                  <a:gd name="connsiteY34" fmla="*/ 9049 h 66675"/>
                  <a:gd name="connsiteX35" fmla="*/ 80486 w 171450"/>
                  <a:gd name="connsiteY35" fmla="*/ 14764 h 66675"/>
                  <a:gd name="connsiteX36" fmla="*/ 83344 w 171450"/>
                  <a:gd name="connsiteY36" fmla="*/ 23336 h 66675"/>
                  <a:gd name="connsiteX37" fmla="*/ 84296 w 171450"/>
                  <a:gd name="connsiteY37" fmla="*/ 34766 h 66675"/>
                  <a:gd name="connsiteX38" fmla="*/ 82391 w 171450"/>
                  <a:gd name="connsiteY38" fmla="*/ 47149 h 66675"/>
                  <a:gd name="connsiteX39" fmla="*/ 77629 w 171450"/>
                  <a:gd name="connsiteY39" fmla="*/ 55721 h 66675"/>
                  <a:gd name="connsiteX40" fmla="*/ 70961 w 171450"/>
                  <a:gd name="connsiteY40" fmla="*/ 60484 h 66675"/>
                  <a:gd name="connsiteX41" fmla="*/ 62389 w 171450"/>
                  <a:gd name="connsiteY41" fmla="*/ 62389 h 66675"/>
                  <a:gd name="connsiteX42" fmla="*/ 55721 w 171450"/>
                  <a:gd name="connsiteY42" fmla="*/ 62389 h 66675"/>
                  <a:gd name="connsiteX43" fmla="*/ 50006 w 171450"/>
                  <a:gd name="connsiteY43" fmla="*/ 61436 h 66675"/>
                  <a:gd name="connsiteX44" fmla="*/ 51911 w 171450"/>
                  <a:gd name="connsiteY44" fmla="*/ 53816 h 66675"/>
                  <a:gd name="connsiteX45" fmla="*/ 54769 w 171450"/>
                  <a:gd name="connsiteY45" fmla="*/ 54769 h 66675"/>
                  <a:gd name="connsiteX46" fmla="*/ 57626 w 171450"/>
                  <a:gd name="connsiteY46" fmla="*/ 55721 h 66675"/>
                  <a:gd name="connsiteX47" fmla="*/ 61436 w 171450"/>
                  <a:gd name="connsiteY47" fmla="*/ 56674 h 66675"/>
                  <a:gd name="connsiteX48" fmla="*/ 64294 w 171450"/>
                  <a:gd name="connsiteY48" fmla="*/ 56674 h 66675"/>
                  <a:gd name="connsiteX49" fmla="*/ 68104 w 171450"/>
                  <a:gd name="connsiteY49" fmla="*/ 56674 h 66675"/>
                  <a:gd name="connsiteX50" fmla="*/ 70961 w 171450"/>
                  <a:gd name="connsiteY50" fmla="*/ 55721 h 66675"/>
                  <a:gd name="connsiteX51" fmla="*/ 70961 w 171450"/>
                  <a:gd name="connsiteY51" fmla="*/ 55721 h 66675"/>
                  <a:gd name="connsiteX52" fmla="*/ 106204 w 171450"/>
                  <a:gd name="connsiteY52" fmla="*/ 27146 h 66675"/>
                  <a:gd name="connsiteX53" fmla="*/ 116681 w 171450"/>
                  <a:gd name="connsiteY53" fmla="*/ 29051 h 66675"/>
                  <a:gd name="connsiteX54" fmla="*/ 124301 w 171450"/>
                  <a:gd name="connsiteY54" fmla="*/ 32861 h 66675"/>
                  <a:gd name="connsiteX55" fmla="*/ 128111 w 171450"/>
                  <a:gd name="connsiteY55" fmla="*/ 38576 h 66675"/>
                  <a:gd name="connsiteX56" fmla="*/ 129064 w 171450"/>
                  <a:gd name="connsiteY56" fmla="*/ 44291 h 66675"/>
                  <a:gd name="connsiteX57" fmla="*/ 128111 w 171450"/>
                  <a:gd name="connsiteY57" fmla="*/ 50959 h 66675"/>
                  <a:gd name="connsiteX58" fmla="*/ 124301 w 171450"/>
                  <a:gd name="connsiteY58" fmla="*/ 56674 h 66675"/>
                  <a:gd name="connsiteX59" fmla="*/ 118586 w 171450"/>
                  <a:gd name="connsiteY59" fmla="*/ 61436 h 66675"/>
                  <a:gd name="connsiteX60" fmla="*/ 110966 w 171450"/>
                  <a:gd name="connsiteY60" fmla="*/ 63341 h 66675"/>
                  <a:gd name="connsiteX61" fmla="*/ 102394 w 171450"/>
                  <a:gd name="connsiteY61" fmla="*/ 62389 h 66675"/>
                  <a:gd name="connsiteX62" fmla="*/ 95726 w 171450"/>
                  <a:gd name="connsiteY62" fmla="*/ 59531 h 66675"/>
                  <a:gd name="connsiteX63" fmla="*/ 98584 w 171450"/>
                  <a:gd name="connsiteY63" fmla="*/ 51911 h 66675"/>
                  <a:gd name="connsiteX64" fmla="*/ 101441 w 171450"/>
                  <a:gd name="connsiteY64" fmla="*/ 53816 h 66675"/>
                  <a:gd name="connsiteX65" fmla="*/ 104299 w 171450"/>
                  <a:gd name="connsiteY65" fmla="*/ 55721 h 66675"/>
                  <a:gd name="connsiteX66" fmla="*/ 108109 w 171450"/>
                  <a:gd name="connsiteY66" fmla="*/ 57626 h 66675"/>
                  <a:gd name="connsiteX67" fmla="*/ 111919 w 171450"/>
                  <a:gd name="connsiteY67" fmla="*/ 58579 h 66675"/>
                  <a:gd name="connsiteX68" fmla="*/ 114776 w 171450"/>
                  <a:gd name="connsiteY68" fmla="*/ 58579 h 66675"/>
                  <a:gd name="connsiteX69" fmla="*/ 117634 w 171450"/>
                  <a:gd name="connsiteY69" fmla="*/ 57626 h 66675"/>
                  <a:gd name="connsiteX70" fmla="*/ 119539 w 171450"/>
                  <a:gd name="connsiteY70" fmla="*/ 54769 h 66675"/>
                  <a:gd name="connsiteX71" fmla="*/ 120491 w 171450"/>
                  <a:gd name="connsiteY71" fmla="*/ 48101 h 66675"/>
                  <a:gd name="connsiteX72" fmla="*/ 119539 w 171450"/>
                  <a:gd name="connsiteY72" fmla="*/ 43339 h 66675"/>
                  <a:gd name="connsiteX73" fmla="*/ 115729 w 171450"/>
                  <a:gd name="connsiteY73" fmla="*/ 39529 h 66675"/>
                  <a:gd name="connsiteX74" fmla="*/ 110014 w 171450"/>
                  <a:gd name="connsiteY74" fmla="*/ 37624 h 66675"/>
                  <a:gd name="connsiteX75" fmla="*/ 102394 w 171450"/>
                  <a:gd name="connsiteY75" fmla="*/ 36671 h 66675"/>
                  <a:gd name="connsiteX76" fmla="*/ 99536 w 171450"/>
                  <a:gd name="connsiteY76" fmla="*/ 36671 h 66675"/>
                  <a:gd name="connsiteX77" fmla="*/ 100489 w 171450"/>
                  <a:gd name="connsiteY77" fmla="*/ 10954 h 66675"/>
                  <a:gd name="connsiteX78" fmla="*/ 104299 w 171450"/>
                  <a:gd name="connsiteY78" fmla="*/ 10954 h 66675"/>
                  <a:gd name="connsiteX79" fmla="*/ 108109 w 171450"/>
                  <a:gd name="connsiteY79" fmla="*/ 10954 h 66675"/>
                  <a:gd name="connsiteX80" fmla="*/ 112871 w 171450"/>
                  <a:gd name="connsiteY80" fmla="*/ 10954 h 66675"/>
                  <a:gd name="connsiteX81" fmla="*/ 117634 w 171450"/>
                  <a:gd name="connsiteY81" fmla="*/ 10954 h 66675"/>
                  <a:gd name="connsiteX82" fmla="*/ 128111 w 171450"/>
                  <a:gd name="connsiteY82" fmla="*/ 10954 h 66675"/>
                  <a:gd name="connsiteX83" fmla="*/ 127159 w 171450"/>
                  <a:gd name="connsiteY83" fmla="*/ 19526 h 66675"/>
                  <a:gd name="connsiteX84" fmla="*/ 106204 w 171450"/>
                  <a:gd name="connsiteY84" fmla="*/ 19526 h 66675"/>
                  <a:gd name="connsiteX85" fmla="*/ 105251 w 171450"/>
                  <a:gd name="connsiteY85" fmla="*/ 30004 h 66675"/>
                  <a:gd name="connsiteX86" fmla="*/ 106204 w 171450"/>
                  <a:gd name="connsiteY86" fmla="*/ 30004 h 66675"/>
                  <a:gd name="connsiteX87" fmla="*/ 106204 w 171450"/>
                  <a:gd name="connsiteY87" fmla="*/ 27146 h 66675"/>
                  <a:gd name="connsiteX88" fmla="*/ 106204 w 171450"/>
                  <a:gd name="connsiteY88" fmla="*/ 27146 h 66675"/>
                  <a:gd name="connsiteX89" fmla="*/ 157639 w 171450"/>
                  <a:gd name="connsiteY89" fmla="*/ 62389 h 66675"/>
                  <a:gd name="connsiteX90" fmla="*/ 157639 w 171450"/>
                  <a:gd name="connsiteY90" fmla="*/ 16669 h 66675"/>
                  <a:gd name="connsiteX91" fmla="*/ 144304 w 171450"/>
                  <a:gd name="connsiteY91" fmla="*/ 27146 h 66675"/>
                  <a:gd name="connsiteX92" fmla="*/ 141446 w 171450"/>
                  <a:gd name="connsiteY92" fmla="*/ 22384 h 66675"/>
                  <a:gd name="connsiteX93" fmla="*/ 160496 w 171450"/>
                  <a:gd name="connsiteY93" fmla="*/ 8096 h 66675"/>
                  <a:gd name="connsiteX94" fmla="*/ 167164 w 171450"/>
                  <a:gd name="connsiteY94" fmla="*/ 8096 h 66675"/>
                  <a:gd name="connsiteX95" fmla="*/ 167164 w 171450"/>
                  <a:gd name="connsiteY95" fmla="*/ 62389 h 66675"/>
                  <a:gd name="connsiteX96" fmla="*/ 157639 w 171450"/>
                  <a:gd name="connsiteY96" fmla="*/ 62389 h 66675"/>
                  <a:gd name="connsiteX97" fmla="*/ 157639 w 171450"/>
                  <a:gd name="connsiteY97" fmla="*/ 62389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71450" h="66675">
                    <a:moveTo>
                      <a:pt x="23336" y="62389"/>
                    </a:moveTo>
                    <a:lnTo>
                      <a:pt x="23336" y="16669"/>
                    </a:lnTo>
                    <a:lnTo>
                      <a:pt x="10001" y="27146"/>
                    </a:lnTo>
                    <a:lnTo>
                      <a:pt x="7144" y="22384"/>
                    </a:lnTo>
                    <a:lnTo>
                      <a:pt x="26194" y="8096"/>
                    </a:lnTo>
                    <a:lnTo>
                      <a:pt x="33814" y="8096"/>
                    </a:lnTo>
                    <a:lnTo>
                      <a:pt x="33814" y="62389"/>
                    </a:lnTo>
                    <a:lnTo>
                      <a:pt x="23336" y="62389"/>
                    </a:lnTo>
                    <a:lnTo>
                      <a:pt x="23336" y="62389"/>
                    </a:lnTo>
                    <a:close/>
                    <a:moveTo>
                      <a:pt x="60484" y="26194"/>
                    </a:moveTo>
                    <a:cubicBezTo>
                      <a:pt x="60484" y="30004"/>
                      <a:pt x="61436" y="32861"/>
                      <a:pt x="62389" y="34766"/>
                    </a:cubicBezTo>
                    <a:cubicBezTo>
                      <a:pt x="63341" y="36671"/>
                      <a:pt x="65246" y="37624"/>
                      <a:pt x="68104" y="37624"/>
                    </a:cubicBezTo>
                    <a:cubicBezTo>
                      <a:pt x="70009" y="37624"/>
                      <a:pt x="70961" y="37624"/>
                      <a:pt x="71914" y="36671"/>
                    </a:cubicBezTo>
                    <a:cubicBezTo>
                      <a:pt x="72866" y="36671"/>
                      <a:pt x="74771" y="35719"/>
                      <a:pt x="75724" y="34766"/>
                    </a:cubicBezTo>
                    <a:cubicBezTo>
                      <a:pt x="75724" y="31909"/>
                      <a:pt x="75724" y="29051"/>
                      <a:pt x="75724" y="27146"/>
                    </a:cubicBezTo>
                    <a:cubicBezTo>
                      <a:pt x="75724" y="24289"/>
                      <a:pt x="74771" y="22384"/>
                      <a:pt x="74771" y="20479"/>
                    </a:cubicBezTo>
                    <a:cubicBezTo>
                      <a:pt x="73819" y="18574"/>
                      <a:pt x="73819" y="16669"/>
                      <a:pt x="72866" y="15716"/>
                    </a:cubicBezTo>
                    <a:cubicBezTo>
                      <a:pt x="71914" y="14764"/>
                      <a:pt x="70961" y="13811"/>
                      <a:pt x="69056" y="13811"/>
                    </a:cubicBezTo>
                    <a:cubicBezTo>
                      <a:pt x="68104" y="13811"/>
                      <a:pt x="67151" y="13811"/>
                      <a:pt x="66199" y="13811"/>
                    </a:cubicBezTo>
                    <a:cubicBezTo>
                      <a:pt x="65246" y="13811"/>
                      <a:pt x="64294" y="14764"/>
                      <a:pt x="64294" y="14764"/>
                    </a:cubicBezTo>
                    <a:cubicBezTo>
                      <a:pt x="63341" y="15716"/>
                      <a:pt x="63341" y="16669"/>
                      <a:pt x="62389" y="18574"/>
                    </a:cubicBezTo>
                    <a:cubicBezTo>
                      <a:pt x="60484" y="20479"/>
                      <a:pt x="60484" y="22384"/>
                      <a:pt x="60484" y="26194"/>
                    </a:cubicBezTo>
                    <a:lnTo>
                      <a:pt x="60484" y="26194"/>
                    </a:lnTo>
                    <a:close/>
                    <a:moveTo>
                      <a:pt x="70961" y="55721"/>
                    </a:moveTo>
                    <a:cubicBezTo>
                      <a:pt x="71914" y="54769"/>
                      <a:pt x="72866" y="52864"/>
                      <a:pt x="73819" y="50006"/>
                    </a:cubicBezTo>
                    <a:cubicBezTo>
                      <a:pt x="74771" y="47149"/>
                      <a:pt x="74771" y="43339"/>
                      <a:pt x="74771" y="37624"/>
                    </a:cubicBezTo>
                    <a:cubicBezTo>
                      <a:pt x="73819" y="38576"/>
                      <a:pt x="71914" y="39529"/>
                      <a:pt x="70009" y="40481"/>
                    </a:cubicBezTo>
                    <a:cubicBezTo>
                      <a:pt x="68104" y="41434"/>
                      <a:pt x="66199" y="41434"/>
                      <a:pt x="63341" y="41434"/>
                    </a:cubicBezTo>
                    <a:cubicBezTo>
                      <a:pt x="58579" y="41434"/>
                      <a:pt x="55721" y="40481"/>
                      <a:pt x="52864" y="37624"/>
                    </a:cubicBezTo>
                    <a:cubicBezTo>
                      <a:pt x="50006" y="34766"/>
                      <a:pt x="49054" y="30956"/>
                      <a:pt x="49054" y="25241"/>
                    </a:cubicBezTo>
                    <a:cubicBezTo>
                      <a:pt x="49054" y="22384"/>
                      <a:pt x="49054" y="20479"/>
                      <a:pt x="50006" y="17621"/>
                    </a:cubicBezTo>
                    <a:cubicBezTo>
                      <a:pt x="50959" y="15716"/>
                      <a:pt x="51911" y="13811"/>
                      <a:pt x="53816" y="11906"/>
                    </a:cubicBezTo>
                    <a:cubicBezTo>
                      <a:pt x="55721" y="10001"/>
                      <a:pt x="57626" y="9049"/>
                      <a:pt x="59531" y="8096"/>
                    </a:cubicBezTo>
                    <a:cubicBezTo>
                      <a:pt x="61436" y="7144"/>
                      <a:pt x="64294" y="7144"/>
                      <a:pt x="67151" y="7144"/>
                    </a:cubicBezTo>
                    <a:cubicBezTo>
                      <a:pt x="70009" y="7144"/>
                      <a:pt x="72866" y="8096"/>
                      <a:pt x="74771" y="9049"/>
                    </a:cubicBezTo>
                    <a:cubicBezTo>
                      <a:pt x="76676" y="10001"/>
                      <a:pt x="78581" y="11906"/>
                      <a:pt x="80486" y="14764"/>
                    </a:cubicBezTo>
                    <a:cubicBezTo>
                      <a:pt x="82391" y="16669"/>
                      <a:pt x="83344" y="19526"/>
                      <a:pt x="83344" y="23336"/>
                    </a:cubicBezTo>
                    <a:cubicBezTo>
                      <a:pt x="84296" y="26194"/>
                      <a:pt x="84296" y="30004"/>
                      <a:pt x="84296" y="34766"/>
                    </a:cubicBezTo>
                    <a:cubicBezTo>
                      <a:pt x="84296" y="39529"/>
                      <a:pt x="83344" y="44291"/>
                      <a:pt x="82391" y="47149"/>
                    </a:cubicBezTo>
                    <a:cubicBezTo>
                      <a:pt x="81439" y="50959"/>
                      <a:pt x="79534" y="53816"/>
                      <a:pt x="77629" y="55721"/>
                    </a:cubicBezTo>
                    <a:cubicBezTo>
                      <a:pt x="75724" y="57626"/>
                      <a:pt x="72866" y="59531"/>
                      <a:pt x="70961" y="60484"/>
                    </a:cubicBezTo>
                    <a:cubicBezTo>
                      <a:pt x="68104" y="61436"/>
                      <a:pt x="65246" y="62389"/>
                      <a:pt x="62389" y="62389"/>
                    </a:cubicBezTo>
                    <a:cubicBezTo>
                      <a:pt x="60484" y="62389"/>
                      <a:pt x="57626" y="62389"/>
                      <a:pt x="55721" y="62389"/>
                    </a:cubicBezTo>
                    <a:cubicBezTo>
                      <a:pt x="53816" y="62389"/>
                      <a:pt x="51911" y="61436"/>
                      <a:pt x="50006" y="61436"/>
                    </a:cubicBezTo>
                    <a:lnTo>
                      <a:pt x="51911" y="53816"/>
                    </a:lnTo>
                    <a:cubicBezTo>
                      <a:pt x="52864" y="53816"/>
                      <a:pt x="53816" y="54769"/>
                      <a:pt x="54769" y="54769"/>
                    </a:cubicBezTo>
                    <a:cubicBezTo>
                      <a:pt x="55721" y="54769"/>
                      <a:pt x="56674" y="55721"/>
                      <a:pt x="57626" y="55721"/>
                    </a:cubicBezTo>
                    <a:cubicBezTo>
                      <a:pt x="58579" y="55721"/>
                      <a:pt x="59531" y="56674"/>
                      <a:pt x="61436" y="56674"/>
                    </a:cubicBezTo>
                    <a:cubicBezTo>
                      <a:pt x="63341" y="56674"/>
                      <a:pt x="63341" y="56674"/>
                      <a:pt x="64294" y="56674"/>
                    </a:cubicBezTo>
                    <a:cubicBezTo>
                      <a:pt x="65246" y="56674"/>
                      <a:pt x="67151" y="56674"/>
                      <a:pt x="68104" y="56674"/>
                    </a:cubicBezTo>
                    <a:cubicBezTo>
                      <a:pt x="70009" y="56674"/>
                      <a:pt x="70961" y="55721"/>
                      <a:pt x="70961" y="55721"/>
                    </a:cubicBezTo>
                    <a:lnTo>
                      <a:pt x="70961" y="55721"/>
                    </a:lnTo>
                    <a:close/>
                    <a:moveTo>
                      <a:pt x="106204" y="27146"/>
                    </a:moveTo>
                    <a:cubicBezTo>
                      <a:pt x="110014" y="27146"/>
                      <a:pt x="113824" y="28099"/>
                      <a:pt x="116681" y="29051"/>
                    </a:cubicBezTo>
                    <a:cubicBezTo>
                      <a:pt x="119539" y="30004"/>
                      <a:pt x="122396" y="30956"/>
                      <a:pt x="124301" y="32861"/>
                    </a:cubicBezTo>
                    <a:cubicBezTo>
                      <a:pt x="126206" y="34766"/>
                      <a:pt x="127159" y="36671"/>
                      <a:pt x="128111" y="38576"/>
                    </a:cubicBezTo>
                    <a:cubicBezTo>
                      <a:pt x="129064" y="40481"/>
                      <a:pt x="129064" y="42386"/>
                      <a:pt x="129064" y="44291"/>
                    </a:cubicBezTo>
                    <a:cubicBezTo>
                      <a:pt x="129064" y="46196"/>
                      <a:pt x="129064" y="49054"/>
                      <a:pt x="128111" y="50959"/>
                    </a:cubicBezTo>
                    <a:cubicBezTo>
                      <a:pt x="127159" y="52864"/>
                      <a:pt x="126206" y="55721"/>
                      <a:pt x="124301" y="56674"/>
                    </a:cubicBezTo>
                    <a:cubicBezTo>
                      <a:pt x="122396" y="58579"/>
                      <a:pt x="120491" y="60484"/>
                      <a:pt x="118586" y="61436"/>
                    </a:cubicBezTo>
                    <a:cubicBezTo>
                      <a:pt x="115729" y="62389"/>
                      <a:pt x="113824" y="63341"/>
                      <a:pt x="110966" y="63341"/>
                    </a:cubicBezTo>
                    <a:cubicBezTo>
                      <a:pt x="108109" y="63341"/>
                      <a:pt x="105251" y="63341"/>
                      <a:pt x="102394" y="62389"/>
                    </a:cubicBezTo>
                    <a:cubicBezTo>
                      <a:pt x="99536" y="61436"/>
                      <a:pt x="97631" y="60484"/>
                      <a:pt x="95726" y="59531"/>
                    </a:cubicBezTo>
                    <a:lnTo>
                      <a:pt x="98584" y="51911"/>
                    </a:lnTo>
                    <a:cubicBezTo>
                      <a:pt x="99536" y="52864"/>
                      <a:pt x="100489" y="52864"/>
                      <a:pt x="101441" y="53816"/>
                    </a:cubicBezTo>
                    <a:cubicBezTo>
                      <a:pt x="102394" y="54769"/>
                      <a:pt x="103346" y="54769"/>
                      <a:pt x="104299" y="55721"/>
                    </a:cubicBezTo>
                    <a:cubicBezTo>
                      <a:pt x="105251" y="56674"/>
                      <a:pt x="106204" y="56674"/>
                      <a:pt x="108109" y="57626"/>
                    </a:cubicBezTo>
                    <a:cubicBezTo>
                      <a:pt x="109061" y="57626"/>
                      <a:pt x="110014" y="58579"/>
                      <a:pt x="111919" y="58579"/>
                    </a:cubicBezTo>
                    <a:cubicBezTo>
                      <a:pt x="112871" y="58579"/>
                      <a:pt x="113824" y="58579"/>
                      <a:pt x="114776" y="58579"/>
                    </a:cubicBezTo>
                    <a:cubicBezTo>
                      <a:pt x="115729" y="58579"/>
                      <a:pt x="116681" y="57626"/>
                      <a:pt x="117634" y="57626"/>
                    </a:cubicBezTo>
                    <a:cubicBezTo>
                      <a:pt x="118586" y="57626"/>
                      <a:pt x="119539" y="55721"/>
                      <a:pt x="119539" y="54769"/>
                    </a:cubicBezTo>
                    <a:cubicBezTo>
                      <a:pt x="120491" y="52864"/>
                      <a:pt x="120491" y="50959"/>
                      <a:pt x="120491" y="48101"/>
                    </a:cubicBezTo>
                    <a:cubicBezTo>
                      <a:pt x="120491" y="46196"/>
                      <a:pt x="120491" y="44291"/>
                      <a:pt x="119539" y="43339"/>
                    </a:cubicBezTo>
                    <a:cubicBezTo>
                      <a:pt x="118586" y="42386"/>
                      <a:pt x="117634" y="40481"/>
                      <a:pt x="115729" y="39529"/>
                    </a:cubicBezTo>
                    <a:cubicBezTo>
                      <a:pt x="113824" y="38576"/>
                      <a:pt x="111919" y="37624"/>
                      <a:pt x="110014" y="37624"/>
                    </a:cubicBezTo>
                    <a:cubicBezTo>
                      <a:pt x="108109" y="37624"/>
                      <a:pt x="105251" y="36671"/>
                      <a:pt x="102394" y="36671"/>
                    </a:cubicBezTo>
                    <a:lnTo>
                      <a:pt x="99536" y="36671"/>
                    </a:lnTo>
                    <a:lnTo>
                      <a:pt x="100489" y="10954"/>
                    </a:lnTo>
                    <a:cubicBezTo>
                      <a:pt x="101441" y="10954"/>
                      <a:pt x="102394" y="10954"/>
                      <a:pt x="104299" y="10954"/>
                    </a:cubicBezTo>
                    <a:cubicBezTo>
                      <a:pt x="105251" y="10954"/>
                      <a:pt x="107156" y="10954"/>
                      <a:pt x="108109" y="10954"/>
                    </a:cubicBezTo>
                    <a:cubicBezTo>
                      <a:pt x="110014" y="10954"/>
                      <a:pt x="110966" y="10954"/>
                      <a:pt x="112871" y="10954"/>
                    </a:cubicBezTo>
                    <a:cubicBezTo>
                      <a:pt x="114776" y="10954"/>
                      <a:pt x="115729" y="10954"/>
                      <a:pt x="117634" y="10954"/>
                    </a:cubicBezTo>
                    <a:cubicBezTo>
                      <a:pt x="121444" y="10954"/>
                      <a:pt x="124301" y="10954"/>
                      <a:pt x="128111" y="10954"/>
                    </a:cubicBezTo>
                    <a:lnTo>
                      <a:pt x="127159" y="19526"/>
                    </a:lnTo>
                    <a:lnTo>
                      <a:pt x="106204" y="19526"/>
                    </a:lnTo>
                    <a:lnTo>
                      <a:pt x="105251" y="30004"/>
                    </a:lnTo>
                    <a:cubicBezTo>
                      <a:pt x="105251" y="30004"/>
                      <a:pt x="105251" y="30004"/>
                      <a:pt x="106204" y="30004"/>
                    </a:cubicBezTo>
                    <a:cubicBezTo>
                      <a:pt x="105251" y="27146"/>
                      <a:pt x="105251" y="27146"/>
                      <a:pt x="106204" y="27146"/>
                    </a:cubicBezTo>
                    <a:lnTo>
                      <a:pt x="106204" y="27146"/>
                    </a:lnTo>
                    <a:close/>
                    <a:moveTo>
                      <a:pt x="157639" y="62389"/>
                    </a:moveTo>
                    <a:lnTo>
                      <a:pt x="157639" y="16669"/>
                    </a:lnTo>
                    <a:lnTo>
                      <a:pt x="144304" y="27146"/>
                    </a:lnTo>
                    <a:lnTo>
                      <a:pt x="141446" y="22384"/>
                    </a:lnTo>
                    <a:lnTo>
                      <a:pt x="160496" y="8096"/>
                    </a:lnTo>
                    <a:lnTo>
                      <a:pt x="167164" y="8096"/>
                    </a:lnTo>
                    <a:lnTo>
                      <a:pt x="167164" y="62389"/>
                    </a:lnTo>
                    <a:lnTo>
                      <a:pt x="157639" y="62389"/>
                    </a:lnTo>
                    <a:lnTo>
                      <a:pt x="157639" y="62389"/>
                    </a:lnTo>
                    <a:close/>
                  </a:path>
                </a:pathLst>
              </a:custGeom>
              <a:solidFill>
                <a:srgbClr val="FDD23E"/>
              </a:solidFill>
              <a:ln w="9525" cap="flat">
                <a:noFill/>
                <a:prstDash val="solid"/>
                <a:miter/>
              </a:ln>
            </p:spPr>
            <p:txBody>
              <a:bodyPr anchor="ctr"/>
              <a:lstStyle/>
              <a:p>
                <a:pPr algn="ctr"/>
                <a:endParaRPr/>
              </a:p>
            </p:txBody>
          </p:sp>
          <p:sp>
            <p:nvSpPr>
              <p:cNvPr id="900" name="íṩļíḓé">
                <a:extLst>
                  <a:ext uri="{FF2B5EF4-FFF2-40B4-BE49-F238E27FC236}">
                    <a16:creationId xmlns:a16="http://schemas.microsoft.com/office/drawing/2014/main" xmlns="" id="{B57003C7-138A-4AC2-AAA1-E9C0242E2093}"/>
                  </a:ext>
                </a:extLst>
              </p:cNvPr>
              <p:cNvSpPr/>
              <p:nvPr/>
            </p:nvSpPr>
            <p:spPr>
              <a:xfrm>
                <a:off x="3650932" y="3227069"/>
                <a:ext cx="769620" cy="282892"/>
              </a:xfrm>
              <a:custGeom>
                <a:avLst/>
                <a:gdLst>
                  <a:gd name="connsiteX0" fmla="*/ 599122 w 769620"/>
                  <a:gd name="connsiteY0" fmla="*/ 234315 h 282892"/>
                  <a:gd name="connsiteX1" fmla="*/ 625792 w 769620"/>
                  <a:gd name="connsiteY1" fmla="*/ 234315 h 282892"/>
                  <a:gd name="connsiteX2" fmla="*/ 625792 w 769620"/>
                  <a:gd name="connsiteY2" fmla="*/ 264795 h 282892"/>
                  <a:gd name="connsiteX3" fmla="*/ 625792 w 769620"/>
                  <a:gd name="connsiteY3" fmla="*/ 265747 h 282892"/>
                  <a:gd name="connsiteX4" fmla="*/ 599122 w 769620"/>
                  <a:gd name="connsiteY4" fmla="*/ 265747 h 282892"/>
                  <a:gd name="connsiteX5" fmla="*/ 599122 w 769620"/>
                  <a:gd name="connsiteY5" fmla="*/ 264795 h 282892"/>
                  <a:gd name="connsiteX6" fmla="*/ 562927 w 769620"/>
                  <a:gd name="connsiteY6" fmla="*/ 234315 h 282892"/>
                  <a:gd name="connsiteX7" fmla="*/ 589597 w 769620"/>
                  <a:gd name="connsiteY7" fmla="*/ 234315 h 282892"/>
                  <a:gd name="connsiteX8" fmla="*/ 589597 w 769620"/>
                  <a:gd name="connsiteY8" fmla="*/ 264795 h 282892"/>
                  <a:gd name="connsiteX9" fmla="*/ 589597 w 769620"/>
                  <a:gd name="connsiteY9" fmla="*/ 265747 h 282892"/>
                  <a:gd name="connsiteX10" fmla="*/ 562927 w 769620"/>
                  <a:gd name="connsiteY10" fmla="*/ 265747 h 282892"/>
                  <a:gd name="connsiteX11" fmla="*/ 562927 w 769620"/>
                  <a:gd name="connsiteY11" fmla="*/ 264795 h 282892"/>
                  <a:gd name="connsiteX12" fmla="*/ 522922 w 769620"/>
                  <a:gd name="connsiteY12" fmla="*/ 234315 h 282892"/>
                  <a:gd name="connsiteX13" fmla="*/ 549592 w 769620"/>
                  <a:gd name="connsiteY13" fmla="*/ 234315 h 282892"/>
                  <a:gd name="connsiteX14" fmla="*/ 550544 w 769620"/>
                  <a:gd name="connsiteY14" fmla="*/ 234315 h 282892"/>
                  <a:gd name="connsiteX15" fmla="*/ 550544 w 769620"/>
                  <a:gd name="connsiteY15" fmla="*/ 265747 h 282892"/>
                  <a:gd name="connsiteX16" fmla="*/ 522922 w 769620"/>
                  <a:gd name="connsiteY16" fmla="*/ 265747 h 282892"/>
                  <a:gd name="connsiteX17" fmla="*/ 522922 w 769620"/>
                  <a:gd name="connsiteY17" fmla="*/ 264795 h 282892"/>
                  <a:gd name="connsiteX18" fmla="*/ 483870 w 769620"/>
                  <a:gd name="connsiteY18" fmla="*/ 234315 h 282892"/>
                  <a:gd name="connsiteX19" fmla="*/ 484822 w 769620"/>
                  <a:gd name="connsiteY19" fmla="*/ 234315 h 282892"/>
                  <a:gd name="connsiteX20" fmla="*/ 511492 w 769620"/>
                  <a:gd name="connsiteY20" fmla="*/ 234315 h 282892"/>
                  <a:gd name="connsiteX21" fmla="*/ 511492 w 769620"/>
                  <a:gd name="connsiteY21" fmla="*/ 264795 h 282892"/>
                  <a:gd name="connsiteX22" fmla="*/ 511492 w 769620"/>
                  <a:gd name="connsiteY22" fmla="*/ 265747 h 282892"/>
                  <a:gd name="connsiteX23" fmla="*/ 483870 w 769620"/>
                  <a:gd name="connsiteY23" fmla="*/ 265747 h 282892"/>
                  <a:gd name="connsiteX24" fmla="*/ 256222 w 769620"/>
                  <a:gd name="connsiteY24" fmla="*/ 234315 h 282892"/>
                  <a:gd name="connsiteX25" fmla="*/ 282892 w 769620"/>
                  <a:gd name="connsiteY25" fmla="*/ 234315 h 282892"/>
                  <a:gd name="connsiteX26" fmla="*/ 282892 w 769620"/>
                  <a:gd name="connsiteY26" fmla="*/ 264795 h 282892"/>
                  <a:gd name="connsiteX27" fmla="*/ 282892 w 769620"/>
                  <a:gd name="connsiteY27" fmla="*/ 265747 h 282892"/>
                  <a:gd name="connsiteX28" fmla="*/ 256222 w 769620"/>
                  <a:gd name="connsiteY28" fmla="*/ 265747 h 282892"/>
                  <a:gd name="connsiteX29" fmla="*/ 256222 w 769620"/>
                  <a:gd name="connsiteY29" fmla="*/ 264795 h 282892"/>
                  <a:gd name="connsiteX30" fmla="*/ 219075 w 769620"/>
                  <a:gd name="connsiteY30" fmla="*/ 234315 h 282892"/>
                  <a:gd name="connsiteX31" fmla="*/ 245745 w 769620"/>
                  <a:gd name="connsiteY31" fmla="*/ 234315 h 282892"/>
                  <a:gd name="connsiteX32" fmla="*/ 246697 w 769620"/>
                  <a:gd name="connsiteY32" fmla="*/ 234315 h 282892"/>
                  <a:gd name="connsiteX33" fmla="*/ 246697 w 769620"/>
                  <a:gd name="connsiteY33" fmla="*/ 265747 h 282892"/>
                  <a:gd name="connsiteX34" fmla="*/ 219075 w 769620"/>
                  <a:gd name="connsiteY34" fmla="*/ 265747 h 282892"/>
                  <a:gd name="connsiteX35" fmla="*/ 219075 w 769620"/>
                  <a:gd name="connsiteY35" fmla="*/ 264795 h 282892"/>
                  <a:gd name="connsiteX36" fmla="*/ 180022 w 769620"/>
                  <a:gd name="connsiteY36" fmla="*/ 234315 h 282892"/>
                  <a:gd name="connsiteX37" fmla="*/ 206692 w 769620"/>
                  <a:gd name="connsiteY37" fmla="*/ 234315 h 282892"/>
                  <a:gd name="connsiteX38" fmla="*/ 206692 w 769620"/>
                  <a:gd name="connsiteY38" fmla="*/ 264795 h 282892"/>
                  <a:gd name="connsiteX39" fmla="*/ 206692 w 769620"/>
                  <a:gd name="connsiteY39" fmla="*/ 265747 h 282892"/>
                  <a:gd name="connsiteX40" fmla="*/ 180022 w 769620"/>
                  <a:gd name="connsiteY40" fmla="*/ 265747 h 282892"/>
                  <a:gd name="connsiteX41" fmla="*/ 180022 w 769620"/>
                  <a:gd name="connsiteY41" fmla="*/ 264795 h 282892"/>
                  <a:gd name="connsiteX42" fmla="*/ 140970 w 769620"/>
                  <a:gd name="connsiteY42" fmla="*/ 234315 h 282892"/>
                  <a:gd name="connsiteX43" fmla="*/ 167640 w 769620"/>
                  <a:gd name="connsiteY43" fmla="*/ 234315 h 282892"/>
                  <a:gd name="connsiteX44" fmla="*/ 167640 w 769620"/>
                  <a:gd name="connsiteY44" fmla="*/ 264795 h 282892"/>
                  <a:gd name="connsiteX45" fmla="*/ 167640 w 769620"/>
                  <a:gd name="connsiteY45" fmla="*/ 265747 h 282892"/>
                  <a:gd name="connsiteX46" fmla="*/ 140970 w 769620"/>
                  <a:gd name="connsiteY46" fmla="*/ 265747 h 282892"/>
                  <a:gd name="connsiteX47" fmla="*/ 140970 w 769620"/>
                  <a:gd name="connsiteY47" fmla="*/ 264795 h 282892"/>
                  <a:gd name="connsiteX48" fmla="*/ 599122 w 769620"/>
                  <a:gd name="connsiteY48" fmla="*/ 197167 h 282892"/>
                  <a:gd name="connsiteX49" fmla="*/ 625792 w 769620"/>
                  <a:gd name="connsiteY49" fmla="*/ 197167 h 282892"/>
                  <a:gd name="connsiteX50" fmla="*/ 625792 w 769620"/>
                  <a:gd name="connsiteY50" fmla="*/ 227647 h 282892"/>
                  <a:gd name="connsiteX51" fmla="*/ 625792 w 769620"/>
                  <a:gd name="connsiteY51" fmla="*/ 228599 h 282892"/>
                  <a:gd name="connsiteX52" fmla="*/ 599122 w 769620"/>
                  <a:gd name="connsiteY52" fmla="*/ 228599 h 282892"/>
                  <a:gd name="connsiteX53" fmla="*/ 599122 w 769620"/>
                  <a:gd name="connsiteY53" fmla="*/ 227647 h 282892"/>
                  <a:gd name="connsiteX54" fmla="*/ 562927 w 769620"/>
                  <a:gd name="connsiteY54" fmla="*/ 197167 h 282892"/>
                  <a:gd name="connsiteX55" fmla="*/ 589597 w 769620"/>
                  <a:gd name="connsiteY55" fmla="*/ 197167 h 282892"/>
                  <a:gd name="connsiteX56" fmla="*/ 589597 w 769620"/>
                  <a:gd name="connsiteY56" fmla="*/ 227647 h 282892"/>
                  <a:gd name="connsiteX57" fmla="*/ 589597 w 769620"/>
                  <a:gd name="connsiteY57" fmla="*/ 228599 h 282892"/>
                  <a:gd name="connsiteX58" fmla="*/ 562927 w 769620"/>
                  <a:gd name="connsiteY58" fmla="*/ 228599 h 282892"/>
                  <a:gd name="connsiteX59" fmla="*/ 562927 w 769620"/>
                  <a:gd name="connsiteY59" fmla="*/ 227647 h 282892"/>
                  <a:gd name="connsiteX60" fmla="*/ 522922 w 769620"/>
                  <a:gd name="connsiteY60" fmla="*/ 197167 h 282892"/>
                  <a:gd name="connsiteX61" fmla="*/ 549592 w 769620"/>
                  <a:gd name="connsiteY61" fmla="*/ 197167 h 282892"/>
                  <a:gd name="connsiteX62" fmla="*/ 550544 w 769620"/>
                  <a:gd name="connsiteY62" fmla="*/ 197167 h 282892"/>
                  <a:gd name="connsiteX63" fmla="*/ 550544 w 769620"/>
                  <a:gd name="connsiteY63" fmla="*/ 228599 h 282892"/>
                  <a:gd name="connsiteX64" fmla="*/ 522922 w 769620"/>
                  <a:gd name="connsiteY64" fmla="*/ 228599 h 282892"/>
                  <a:gd name="connsiteX65" fmla="*/ 522922 w 769620"/>
                  <a:gd name="connsiteY65" fmla="*/ 227647 h 282892"/>
                  <a:gd name="connsiteX66" fmla="*/ 483870 w 769620"/>
                  <a:gd name="connsiteY66" fmla="*/ 197167 h 282892"/>
                  <a:gd name="connsiteX67" fmla="*/ 484822 w 769620"/>
                  <a:gd name="connsiteY67" fmla="*/ 197167 h 282892"/>
                  <a:gd name="connsiteX68" fmla="*/ 511492 w 769620"/>
                  <a:gd name="connsiteY68" fmla="*/ 197167 h 282892"/>
                  <a:gd name="connsiteX69" fmla="*/ 511492 w 769620"/>
                  <a:gd name="connsiteY69" fmla="*/ 227647 h 282892"/>
                  <a:gd name="connsiteX70" fmla="*/ 511492 w 769620"/>
                  <a:gd name="connsiteY70" fmla="*/ 228599 h 282892"/>
                  <a:gd name="connsiteX71" fmla="*/ 483870 w 769620"/>
                  <a:gd name="connsiteY71" fmla="*/ 228599 h 282892"/>
                  <a:gd name="connsiteX72" fmla="*/ 256222 w 769620"/>
                  <a:gd name="connsiteY72" fmla="*/ 197167 h 282892"/>
                  <a:gd name="connsiteX73" fmla="*/ 282892 w 769620"/>
                  <a:gd name="connsiteY73" fmla="*/ 197167 h 282892"/>
                  <a:gd name="connsiteX74" fmla="*/ 282892 w 769620"/>
                  <a:gd name="connsiteY74" fmla="*/ 227647 h 282892"/>
                  <a:gd name="connsiteX75" fmla="*/ 282892 w 769620"/>
                  <a:gd name="connsiteY75" fmla="*/ 228599 h 282892"/>
                  <a:gd name="connsiteX76" fmla="*/ 256222 w 769620"/>
                  <a:gd name="connsiteY76" fmla="*/ 228599 h 282892"/>
                  <a:gd name="connsiteX77" fmla="*/ 256222 w 769620"/>
                  <a:gd name="connsiteY77" fmla="*/ 227647 h 282892"/>
                  <a:gd name="connsiteX78" fmla="*/ 219075 w 769620"/>
                  <a:gd name="connsiteY78" fmla="*/ 197167 h 282892"/>
                  <a:gd name="connsiteX79" fmla="*/ 245745 w 769620"/>
                  <a:gd name="connsiteY79" fmla="*/ 197167 h 282892"/>
                  <a:gd name="connsiteX80" fmla="*/ 246697 w 769620"/>
                  <a:gd name="connsiteY80" fmla="*/ 197167 h 282892"/>
                  <a:gd name="connsiteX81" fmla="*/ 246697 w 769620"/>
                  <a:gd name="connsiteY81" fmla="*/ 228599 h 282892"/>
                  <a:gd name="connsiteX82" fmla="*/ 219075 w 769620"/>
                  <a:gd name="connsiteY82" fmla="*/ 228599 h 282892"/>
                  <a:gd name="connsiteX83" fmla="*/ 219075 w 769620"/>
                  <a:gd name="connsiteY83" fmla="*/ 227647 h 282892"/>
                  <a:gd name="connsiteX84" fmla="*/ 180022 w 769620"/>
                  <a:gd name="connsiteY84" fmla="*/ 197167 h 282892"/>
                  <a:gd name="connsiteX85" fmla="*/ 206692 w 769620"/>
                  <a:gd name="connsiteY85" fmla="*/ 197167 h 282892"/>
                  <a:gd name="connsiteX86" fmla="*/ 206692 w 769620"/>
                  <a:gd name="connsiteY86" fmla="*/ 227647 h 282892"/>
                  <a:gd name="connsiteX87" fmla="*/ 206692 w 769620"/>
                  <a:gd name="connsiteY87" fmla="*/ 228599 h 282892"/>
                  <a:gd name="connsiteX88" fmla="*/ 180022 w 769620"/>
                  <a:gd name="connsiteY88" fmla="*/ 228599 h 282892"/>
                  <a:gd name="connsiteX89" fmla="*/ 180022 w 769620"/>
                  <a:gd name="connsiteY89" fmla="*/ 227647 h 282892"/>
                  <a:gd name="connsiteX90" fmla="*/ 140970 w 769620"/>
                  <a:gd name="connsiteY90" fmla="*/ 197167 h 282892"/>
                  <a:gd name="connsiteX91" fmla="*/ 167640 w 769620"/>
                  <a:gd name="connsiteY91" fmla="*/ 197167 h 282892"/>
                  <a:gd name="connsiteX92" fmla="*/ 167640 w 769620"/>
                  <a:gd name="connsiteY92" fmla="*/ 227647 h 282892"/>
                  <a:gd name="connsiteX93" fmla="*/ 167640 w 769620"/>
                  <a:gd name="connsiteY93" fmla="*/ 228599 h 282892"/>
                  <a:gd name="connsiteX94" fmla="*/ 140970 w 769620"/>
                  <a:gd name="connsiteY94" fmla="*/ 228599 h 282892"/>
                  <a:gd name="connsiteX95" fmla="*/ 140970 w 769620"/>
                  <a:gd name="connsiteY95" fmla="*/ 227647 h 282892"/>
                  <a:gd name="connsiteX96" fmla="*/ 599122 w 769620"/>
                  <a:gd name="connsiteY96" fmla="*/ 160020 h 282892"/>
                  <a:gd name="connsiteX97" fmla="*/ 625792 w 769620"/>
                  <a:gd name="connsiteY97" fmla="*/ 160020 h 282892"/>
                  <a:gd name="connsiteX98" fmla="*/ 625792 w 769620"/>
                  <a:gd name="connsiteY98" fmla="*/ 190500 h 282892"/>
                  <a:gd name="connsiteX99" fmla="*/ 625792 w 769620"/>
                  <a:gd name="connsiteY99" fmla="*/ 191452 h 282892"/>
                  <a:gd name="connsiteX100" fmla="*/ 599122 w 769620"/>
                  <a:gd name="connsiteY100" fmla="*/ 191452 h 282892"/>
                  <a:gd name="connsiteX101" fmla="*/ 599122 w 769620"/>
                  <a:gd name="connsiteY101" fmla="*/ 190500 h 282892"/>
                  <a:gd name="connsiteX102" fmla="*/ 562927 w 769620"/>
                  <a:gd name="connsiteY102" fmla="*/ 160020 h 282892"/>
                  <a:gd name="connsiteX103" fmla="*/ 589597 w 769620"/>
                  <a:gd name="connsiteY103" fmla="*/ 160020 h 282892"/>
                  <a:gd name="connsiteX104" fmla="*/ 589597 w 769620"/>
                  <a:gd name="connsiteY104" fmla="*/ 190500 h 282892"/>
                  <a:gd name="connsiteX105" fmla="*/ 589597 w 769620"/>
                  <a:gd name="connsiteY105" fmla="*/ 191452 h 282892"/>
                  <a:gd name="connsiteX106" fmla="*/ 562927 w 769620"/>
                  <a:gd name="connsiteY106" fmla="*/ 191452 h 282892"/>
                  <a:gd name="connsiteX107" fmla="*/ 562927 w 769620"/>
                  <a:gd name="connsiteY107" fmla="*/ 190500 h 282892"/>
                  <a:gd name="connsiteX108" fmla="*/ 522922 w 769620"/>
                  <a:gd name="connsiteY108" fmla="*/ 160020 h 282892"/>
                  <a:gd name="connsiteX109" fmla="*/ 549592 w 769620"/>
                  <a:gd name="connsiteY109" fmla="*/ 160020 h 282892"/>
                  <a:gd name="connsiteX110" fmla="*/ 550544 w 769620"/>
                  <a:gd name="connsiteY110" fmla="*/ 160020 h 282892"/>
                  <a:gd name="connsiteX111" fmla="*/ 550544 w 769620"/>
                  <a:gd name="connsiteY111" fmla="*/ 191452 h 282892"/>
                  <a:gd name="connsiteX112" fmla="*/ 522922 w 769620"/>
                  <a:gd name="connsiteY112" fmla="*/ 191452 h 282892"/>
                  <a:gd name="connsiteX113" fmla="*/ 522922 w 769620"/>
                  <a:gd name="connsiteY113" fmla="*/ 190500 h 282892"/>
                  <a:gd name="connsiteX114" fmla="*/ 483870 w 769620"/>
                  <a:gd name="connsiteY114" fmla="*/ 160020 h 282892"/>
                  <a:gd name="connsiteX115" fmla="*/ 484822 w 769620"/>
                  <a:gd name="connsiteY115" fmla="*/ 160020 h 282892"/>
                  <a:gd name="connsiteX116" fmla="*/ 511492 w 769620"/>
                  <a:gd name="connsiteY116" fmla="*/ 160020 h 282892"/>
                  <a:gd name="connsiteX117" fmla="*/ 511492 w 769620"/>
                  <a:gd name="connsiteY117" fmla="*/ 190500 h 282892"/>
                  <a:gd name="connsiteX118" fmla="*/ 511492 w 769620"/>
                  <a:gd name="connsiteY118" fmla="*/ 191452 h 282892"/>
                  <a:gd name="connsiteX119" fmla="*/ 483870 w 769620"/>
                  <a:gd name="connsiteY119" fmla="*/ 191452 h 282892"/>
                  <a:gd name="connsiteX120" fmla="*/ 256222 w 769620"/>
                  <a:gd name="connsiteY120" fmla="*/ 160020 h 282892"/>
                  <a:gd name="connsiteX121" fmla="*/ 282892 w 769620"/>
                  <a:gd name="connsiteY121" fmla="*/ 160020 h 282892"/>
                  <a:gd name="connsiteX122" fmla="*/ 282892 w 769620"/>
                  <a:gd name="connsiteY122" fmla="*/ 190500 h 282892"/>
                  <a:gd name="connsiteX123" fmla="*/ 282892 w 769620"/>
                  <a:gd name="connsiteY123" fmla="*/ 191452 h 282892"/>
                  <a:gd name="connsiteX124" fmla="*/ 256222 w 769620"/>
                  <a:gd name="connsiteY124" fmla="*/ 191452 h 282892"/>
                  <a:gd name="connsiteX125" fmla="*/ 256222 w 769620"/>
                  <a:gd name="connsiteY125" fmla="*/ 190500 h 282892"/>
                  <a:gd name="connsiteX126" fmla="*/ 219075 w 769620"/>
                  <a:gd name="connsiteY126" fmla="*/ 160020 h 282892"/>
                  <a:gd name="connsiteX127" fmla="*/ 245745 w 769620"/>
                  <a:gd name="connsiteY127" fmla="*/ 160020 h 282892"/>
                  <a:gd name="connsiteX128" fmla="*/ 246697 w 769620"/>
                  <a:gd name="connsiteY128" fmla="*/ 160020 h 282892"/>
                  <a:gd name="connsiteX129" fmla="*/ 246697 w 769620"/>
                  <a:gd name="connsiteY129" fmla="*/ 191452 h 282892"/>
                  <a:gd name="connsiteX130" fmla="*/ 219075 w 769620"/>
                  <a:gd name="connsiteY130" fmla="*/ 191452 h 282892"/>
                  <a:gd name="connsiteX131" fmla="*/ 219075 w 769620"/>
                  <a:gd name="connsiteY131" fmla="*/ 190500 h 282892"/>
                  <a:gd name="connsiteX132" fmla="*/ 180022 w 769620"/>
                  <a:gd name="connsiteY132" fmla="*/ 160020 h 282892"/>
                  <a:gd name="connsiteX133" fmla="*/ 206692 w 769620"/>
                  <a:gd name="connsiteY133" fmla="*/ 160020 h 282892"/>
                  <a:gd name="connsiteX134" fmla="*/ 206692 w 769620"/>
                  <a:gd name="connsiteY134" fmla="*/ 190500 h 282892"/>
                  <a:gd name="connsiteX135" fmla="*/ 206692 w 769620"/>
                  <a:gd name="connsiteY135" fmla="*/ 191452 h 282892"/>
                  <a:gd name="connsiteX136" fmla="*/ 180022 w 769620"/>
                  <a:gd name="connsiteY136" fmla="*/ 191452 h 282892"/>
                  <a:gd name="connsiteX137" fmla="*/ 180022 w 769620"/>
                  <a:gd name="connsiteY137" fmla="*/ 190500 h 282892"/>
                  <a:gd name="connsiteX138" fmla="*/ 140970 w 769620"/>
                  <a:gd name="connsiteY138" fmla="*/ 160020 h 282892"/>
                  <a:gd name="connsiteX139" fmla="*/ 167640 w 769620"/>
                  <a:gd name="connsiteY139" fmla="*/ 160020 h 282892"/>
                  <a:gd name="connsiteX140" fmla="*/ 167640 w 769620"/>
                  <a:gd name="connsiteY140" fmla="*/ 190500 h 282892"/>
                  <a:gd name="connsiteX141" fmla="*/ 167640 w 769620"/>
                  <a:gd name="connsiteY141" fmla="*/ 191452 h 282892"/>
                  <a:gd name="connsiteX142" fmla="*/ 140970 w 769620"/>
                  <a:gd name="connsiteY142" fmla="*/ 191452 h 282892"/>
                  <a:gd name="connsiteX143" fmla="*/ 140970 w 769620"/>
                  <a:gd name="connsiteY143" fmla="*/ 190500 h 282892"/>
                  <a:gd name="connsiteX144" fmla="*/ 451485 w 769620"/>
                  <a:gd name="connsiteY144" fmla="*/ 155257 h 282892"/>
                  <a:gd name="connsiteX145" fmla="*/ 451485 w 769620"/>
                  <a:gd name="connsiteY145" fmla="*/ 189547 h 282892"/>
                  <a:gd name="connsiteX146" fmla="*/ 461009 w 769620"/>
                  <a:gd name="connsiteY146" fmla="*/ 189547 h 282892"/>
                  <a:gd name="connsiteX147" fmla="*/ 461010 w 769620"/>
                  <a:gd name="connsiteY147" fmla="*/ 189547 h 282892"/>
                  <a:gd name="connsiteX148" fmla="*/ 461010 w 769620"/>
                  <a:gd name="connsiteY148" fmla="*/ 198120 h 282892"/>
                  <a:gd name="connsiteX149" fmla="*/ 451485 w 769620"/>
                  <a:gd name="connsiteY149" fmla="*/ 198120 h 282892"/>
                  <a:gd name="connsiteX150" fmla="*/ 451485 w 769620"/>
                  <a:gd name="connsiteY150" fmla="*/ 271462 h 282892"/>
                  <a:gd name="connsiteX151" fmla="*/ 651510 w 769620"/>
                  <a:gd name="connsiteY151" fmla="*/ 271462 h 282892"/>
                  <a:gd name="connsiteX152" fmla="*/ 651510 w 769620"/>
                  <a:gd name="connsiteY152" fmla="*/ 155257 h 282892"/>
                  <a:gd name="connsiteX153" fmla="*/ 116205 w 769620"/>
                  <a:gd name="connsiteY153" fmla="*/ 155257 h 282892"/>
                  <a:gd name="connsiteX154" fmla="*/ 116205 w 769620"/>
                  <a:gd name="connsiteY154" fmla="*/ 271462 h 282892"/>
                  <a:gd name="connsiteX155" fmla="*/ 309562 w 769620"/>
                  <a:gd name="connsiteY155" fmla="*/ 271462 h 282892"/>
                  <a:gd name="connsiteX156" fmla="*/ 309562 w 769620"/>
                  <a:gd name="connsiteY156" fmla="*/ 198120 h 282892"/>
                  <a:gd name="connsiteX157" fmla="*/ 299085 w 769620"/>
                  <a:gd name="connsiteY157" fmla="*/ 198120 h 282892"/>
                  <a:gd name="connsiteX158" fmla="*/ 299085 w 769620"/>
                  <a:gd name="connsiteY158" fmla="*/ 198119 h 282892"/>
                  <a:gd name="connsiteX159" fmla="*/ 298132 w 769620"/>
                  <a:gd name="connsiteY159" fmla="*/ 198119 h 282892"/>
                  <a:gd name="connsiteX160" fmla="*/ 298132 w 769620"/>
                  <a:gd name="connsiteY160" fmla="*/ 189547 h 282892"/>
                  <a:gd name="connsiteX161" fmla="*/ 299085 w 769620"/>
                  <a:gd name="connsiteY161" fmla="*/ 189547 h 282892"/>
                  <a:gd name="connsiteX162" fmla="*/ 309562 w 769620"/>
                  <a:gd name="connsiteY162" fmla="*/ 189547 h 282892"/>
                  <a:gd name="connsiteX163" fmla="*/ 309562 w 769620"/>
                  <a:gd name="connsiteY163" fmla="*/ 155257 h 282892"/>
                  <a:gd name="connsiteX164" fmla="*/ 663892 w 769620"/>
                  <a:gd name="connsiteY164" fmla="*/ 153352 h 282892"/>
                  <a:gd name="connsiteX165" fmla="*/ 759142 w 769620"/>
                  <a:gd name="connsiteY165" fmla="*/ 153352 h 282892"/>
                  <a:gd name="connsiteX166" fmla="*/ 759142 w 769620"/>
                  <a:gd name="connsiteY166" fmla="*/ 281939 h 282892"/>
                  <a:gd name="connsiteX167" fmla="*/ 759142 w 769620"/>
                  <a:gd name="connsiteY167" fmla="*/ 282892 h 282892"/>
                  <a:gd name="connsiteX168" fmla="*/ 663892 w 769620"/>
                  <a:gd name="connsiteY168" fmla="*/ 282892 h 282892"/>
                  <a:gd name="connsiteX169" fmla="*/ 663892 w 769620"/>
                  <a:gd name="connsiteY169" fmla="*/ 281939 h 282892"/>
                  <a:gd name="connsiteX170" fmla="*/ 9525 w 769620"/>
                  <a:gd name="connsiteY170" fmla="*/ 153352 h 282892"/>
                  <a:gd name="connsiteX171" fmla="*/ 104775 w 769620"/>
                  <a:gd name="connsiteY171" fmla="*/ 153352 h 282892"/>
                  <a:gd name="connsiteX172" fmla="*/ 104775 w 769620"/>
                  <a:gd name="connsiteY172" fmla="*/ 281939 h 282892"/>
                  <a:gd name="connsiteX173" fmla="*/ 104775 w 769620"/>
                  <a:gd name="connsiteY173" fmla="*/ 282892 h 282892"/>
                  <a:gd name="connsiteX174" fmla="*/ 9525 w 769620"/>
                  <a:gd name="connsiteY174" fmla="*/ 282892 h 282892"/>
                  <a:gd name="connsiteX175" fmla="*/ 9525 w 769620"/>
                  <a:gd name="connsiteY175" fmla="*/ 281939 h 282892"/>
                  <a:gd name="connsiteX176" fmla="*/ 309562 w 769620"/>
                  <a:gd name="connsiteY176" fmla="*/ 67627 h 282892"/>
                  <a:gd name="connsiteX177" fmla="*/ 310515 w 769620"/>
                  <a:gd name="connsiteY177" fmla="*/ 67627 h 282892"/>
                  <a:gd name="connsiteX178" fmla="*/ 451484 w 769620"/>
                  <a:gd name="connsiteY178" fmla="*/ 67627 h 282892"/>
                  <a:gd name="connsiteX179" fmla="*/ 452437 w 769620"/>
                  <a:gd name="connsiteY179" fmla="*/ 67627 h 282892"/>
                  <a:gd name="connsiteX180" fmla="*/ 452437 w 769620"/>
                  <a:gd name="connsiteY180" fmla="*/ 117157 h 282892"/>
                  <a:gd name="connsiteX181" fmla="*/ 693420 w 769620"/>
                  <a:gd name="connsiteY181" fmla="*/ 117157 h 282892"/>
                  <a:gd name="connsiteX182" fmla="*/ 694372 w 769620"/>
                  <a:gd name="connsiteY182" fmla="*/ 116205 h 282892"/>
                  <a:gd name="connsiteX183" fmla="*/ 693420 w 769620"/>
                  <a:gd name="connsiteY183" fmla="*/ 116205 h 282892"/>
                  <a:gd name="connsiteX184" fmla="*/ 701992 w 769620"/>
                  <a:gd name="connsiteY184" fmla="*/ 108585 h 282892"/>
                  <a:gd name="connsiteX185" fmla="*/ 710565 w 769620"/>
                  <a:gd name="connsiteY185" fmla="*/ 100965 h 282892"/>
                  <a:gd name="connsiteX186" fmla="*/ 719137 w 769620"/>
                  <a:gd name="connsiteY186" fmla="*/ 108585 h 282892"/>
                  <a:gd name="connsiteX187" fmla="*/ 727710 w 769620"/>
                  <a:gd name="connsiteY187" fmla="*/ 116205 h 282892"/>
                  <a:gd name="connsiteX188" fmla="*/ 726758 w 769620"/>
                  <a:gd name="connsiteY188" fmla="*/ 116205 h 282892"/>
                  <a:gd name="connsiteX189" fmla="*/ 727710 w 769620"/>
                  <a:gd name="connsiteY189" fmla="*/ 117157 h 282892"/>
                  <a:gd name="connsiteX190" fmla="*/ 744855 w 769620"/>
                  <a:gd name="connsiteY190" fmla="*/ 117157 h 282892"/>
                  <a:gd name="connsiteX191" fmla="*/ 745807 w 769620"/>
                  <a:gd name="connsiteY191" fmla="*/ 117157 h 282892"/>
                  <a:gd name="connsiteX192" fmla="*/ 769620 w 769620"/>
                  <a:gd name="connsiteY192" fmla="*/ 147637 h 282892"/>
                  <a:gd name="connsiteX193" fmla="*/ 768667 w 769620"/>
                  <a:gd name="connsiteY193" fmla="*/ 147637 h 282892"/>
                  <a:gd name="connsiteX194" fmla="*/ 451485 w 769620"/>
                  <a:gd name="connsiteY194" fmla="*/ 147637 h 282892"/>
                  <a:gd name="connsiteX195" fmla="*/ 451485 w 769620"/>
                  <a:gd name="connsiteY195" fmla="*/ 153352 h 282892"/>
                  <a:gd name="connsiteX196" fmla="*/ 653415 w 769620"/>
                  <a:gd name="connsiteY196" fmla="*/ 153352 h 282892"/>
                  <a:gd name="connsiteX197" fmla="*/ 653415 w 769620"/>
                  <a:gd name="connsiteY197" fmla="*/ 273367 h 282892"/>
                  <a:gd name="connsiteX198" fmla="*/ 451485 w 769620"/>
                  <a:gd name="connsiteY198" fmla="*/ 273367 h 282892"/>
                  <a:gd name="connsiteX199" fmla="*/ 451485 w 769620"/>
                  <a:gd name="connsiteY199" fmla="*/ 282892 h 282892"/>
                  <a:gd name="connsiteX200" fmla="*/ 451484 w 769620"/>
                  <a:gd name="connsiteY200" fmla="*/ 282892 h 282892"/>
                  <a:gd name="connsiteX201" fmla="*/ 309562 w 769620"/>
                  <a:gd name="connsiteY201" fmla="*/ 282892 h 282892"/>
                  <a:gd name="connsiteX202" fmla="*/ 309562 w 769620"/>
                  <a:gd name="connsiteY202" fmla="*/ 273367 h 282892"/>
                  <a:gd name="connsiteX203" fmla="*/ 114300 w 769620"/>
                  <a:gd name="connsiteY203" fmla="*/ 273367 h 282892"/>
                  <a:gd name="connsiteX204" fmla="*/ 114300 w 769620"/>
                  <a:gd name="connsiteY204" fmla="*/ 153352 h 282892"/>
                  <a:gd name="connsiteX205" fmla="*/ 309562 w 769620"/>
                  <a:gd name="connsiteY205" fmla="*/ 153352 h 282892"/>
                  <a:gd name="connsiteX206" fmla="*/ 309562 w 769620"/>
                  <a:gd name="connsiteY206" fmla="*/ 147637 h 282892"/>
                  <a:gd name="connsiteX207" fmla="*/ 0 w 769620"/>
                  <a:gd name="connsiteY207" fmla="*/ 147637 h 282892"/>
                  <a:gd name="connsiteX208" fmla="*/ 17145 w 769620"/>
                  <a:gd name="connsiteY208" fmla="*/ 117157 h 282892"/>
                  <a:gd name="connsiteX209" fmla="*/ 18097 w 769620"/>
                  <a:gd name="connsiteY209" fmla="*/ 117157 h 282892"/>
                  <a:gd name="connsiteX210" fmla="*/ 45720 w 769620"/>
                  <a:gd name="connsiteY210" fmla="*/ 117157 h 282892"/>
                  <a:gd name="connsiteX211" fmla="*/ 46672 w 769620"/>
                  <a:gd name="connsiteY211" fmla="*/ 116205 h 282892"/>
                  <a:gd name="connsiteX212" fmla="*/ 44767 w 769620"/>
                  <a:gd name="connsiteY212" fmla="*/ 116205 h 282892"/>
                  <a:gd name="connsiteX213" fmla="*/ 53340 w 769620"/>
                  <a:gd name="connsiteY213" fmla="*/ 108585 h 282892"/>
                  <a:gd name="connsiteX214" fmla="*/ 61912 w 769620"/>
                  <a:gd name="connsiteY214" fmla="*/ 100965 h 282892"/>
                  <a:gd name="connsiteX215" fmla="*/ 70485 w 769620"/>
                  <a:gd name="connsiteY215" fmla="*/ 108585 h 282892"/>
                  <a:gd name="connsiteX216" fmla="*/ 79057 w 769620"/>
                  <a:gd name="connsiteY216" fmla="*/ 116205 h 282892"/>
                  <a:gd name="connsiteX217" fmla="*/ 78105 w 769620"/>
                  <a:gd name="connsiteY217" fmla="*/ 116205 h 282892"/>
                  <a:gd name="connsiteX218" fmla="*/ 79057 w 769620"/>
                  <a:gd name="connsiteY218" fmla="*/ 117157 h 282892"/>
                  <a:gd name="connsiteX219" fmla="*/ 309562 w 769620"/>
                  <a:gd name="connsiteY219" fmla="*/ 117157 h 282892"/>
                  <a:gd name="connsiteX220" fmla="*/ 301942 w 769620"/>
                  <a:gd name="connsiteY220" fmla="*/ 57150 h 282892"/>
                  <a:gd name="connsiteX221" fmla="*/ 461009 w 769620"/>
                  <a:gd name="connsiteY221" fmla="*/ 57150 h 282892"/>
                  <a:gd name="connsiteX222" fmla="*/ 461010 w 769620"/>
                  <a:gd name="connsiteY222" fmla="*/ 57150 h 282892"/>
                  <a:gd name="connsiteX223" fmla="*/ 461010 w 769620"/>
                  <a:gd name="connsiteY223" fmla="*/ 66675 h 282892"/>
                  <a:gd name="connsiteX224" fmla="*/ 461009 w 769620"/>
                  <a:gd name="connsiteY224" fmla="*/ 66675 h 282892"/>
                  <a:gd name="connsiteX225" fmla="*/ 301942 w 769620"/>
                  <a:gd name="connsiteY225" fmla="*/ 66675 h 282892"/>
                  <a:gd name="connsiteX226" fmla="*/ 380999 w 769620"/>
                  <a:gd name="connsiteY226" fmla="*/ 0 h 282892"/>
                  <a:gd name="connsiteX227" fmla="*/ 380999 w 769620"/>
                  <a:gd name="connsiteY227" fmla="*/ 0 h 282892"/>
                  <a:gd name="connsiteX228" fmla="*/ 381000 w 769620"/>
                  <a:gd name="connsiteY228" fmla="*/ 0 h 282892"/>
                  <a:gd name="connsiteX229" fmla="*/ 381031 w 769620"/>
                  <a:gd name="connsiteY229" fmla="*/ 29 h 282892"/>
                  <a:gd name="connsiteX230" fmla="*/ 411479 w 769620"/>
                  <a:gd name="connsiteY230" fmla="*/ 27622 h 282892"/>
                  <a:gd name="connsiteX231" fmla="*/ 441007 w 769620"/>
                  <a:gd name="connsiteY231" fmla="*/ 55245 h 282892"/>
                  <a:gd name="connsiteX232" fmla="*/ 440055 w 769620"/>
                  <a:gd name="connsiteY232" fmla="*/ 55245 h 282892"/>
                  <a:gd name="connsiteX233" fmla="*/ 415289 w 769620"/>
                  <a:gd name="connsiteY233" fmla="*/ 55245 h 282892"/>
                  <a:gd name="connsiteX234" fmla="*/ 414337 w 769620"/>
                  <a:gd name="connsiteY234" fmla="*/ 55245 h 282892"/>
                  <a:gd name="connsiteX235" fmla="*/ 399097 w 769620"/>
                  <a:gd name="connsiteY235" fmla="*/ 40005 h 282892"/>
                  <a:gd name="connsiteX236" fmla="*/ 360997 w 769620"/>
                  <a:gd name="connsiteY236" fmla="*/ 40005 h 282892"/>
                  <a:gd name="connsiteX237" fmla="*/ 348614 w 769620"/>
                  <a:gd name="connsiteY237" fmla="*/ 55245 h 282892"/>
                  <a:gd name="connsiteX238" fmla="*/ 347662 w 769620"/>
                  <a:gd name="connsiteY238" fmla="*/ 55245 h 282892"/>
                  <a:gd name="connsiteX239" fmla="*/ 320992 w 769620"/>
                  <a:gd name="connsiteY239" fmla="*/ 55245 h 282892"/>
                  <a:gd name="connsiteX240" fmla="*/ 350520 w 769620"/>
                  <a:gd name="connsiteY240" fmla="*/ 27622 h 282892"/>
                  <a:gd name="connsiteX241" fmla="*/ 380968 w 769620"/>
                  <a:gd name="connsiteY241" fmla="*/ 29 h 282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769620" h="282892">
                    <a:moveTo>
                      <a:pt x="599122" y="234315"/>
                    </a:moveTo>
                    <a:lnTo>
                      <a:pt x="625792" y="234315"/>
                    </a:lnTo>
                    <a:lnTo>
                      <a:pt x="625792" y="264795"/>
                    </a:lnTo>
                    <a:lnTo>
                      <a:pt x="625792" y="265747"/>
                    </a:lnTo>
                    <a:lnTo>
                      <a:pt x="599122" y="265747"/>
                    </a:lnTo>
                    <a:lnTo>
                      <a:pt x="599122" y="264795"/>
                    </a:lnTo>
                    <a:close/>
                    <a:moveTo>
                      <a:pt x="562927" y="234315"/>
                    </a:moveTo>
                    <a:lnTo>
                      <a:pt x="589597" y="234315"/>
                    </a:lnTo>
                    <a:lnTo>
                      <a:pt x="589597" y="264795"/>
                    </a:lnTo>
                    <a:lnTo>
                      <a:pt x="589597" y="265747"/>
                    </a:lnTo>
                    <a:lnTo>
                      <a:pt x="562927" y="265747"/>
                    </a:lnTo>
                    <a:lnTo>
                      <a:pt x="562927" y="264795"/>
                    </a:lnTo>
                    <a:close/>
                    <a:moveTo>
                      <a:pt x="522922" y="234315"/>
                    </a:moveTo>
                    <a:lnTo>
                      <a:pt x="549592" y="234315"/>
                    </a:lnTo>
                    <a:lnTo>
                      <a:pt x="550544" y="234315"/>
                    </a:lnTo>
                    <a:lnTo>
                      <a:pt x="550544" y="265747"/>
                    </a:lnTo>
                    <a:lnTo>
                      <a:pt x="522922" y="265747"/>
                    </a:lnTo>
                    <a:lnTo>
                      <a:pt x="522922" y="264795"/>
                    </a:lnTo>
                    <a:close/>
                    <a:moveTo>
                      <a:pt x="483870" y="234315"/>
                    </a:moveTo>
                    <a:lnTo>
                      <a:pt x="484822" y="234315"/>
                    </a:lnTo>
                    <a:lnTo>
                      <a:pt x="511492" y="234315"/>
                    </a:lnTo>
                    <a:lnTo>
                      <a:pt x="511492" y="264795"/>
                    </a:lnTo>
                    <a:lnTo>
                      <a:pt x="511492" y="265747"/>
                    </a:lnTo>
                    <a:lnTo>
                      <a:pt x="483870" y="265747"/>
                    </a:lnTo>
                    <a:close/>
                    <a:moveTo>
                      <a:pt x="256222" y="234315"/>
                    </a:moveTo>
                    <a:lnTo>
                      <a:pt x="282892" y="234315"/>
                    </a:lnTo>
                    <a:lnTo>
                      <a:pt x="282892" y="264795"/>
                    </a:lnTo>
                    <a:lnTo>
                      <a:pt x="282892" y="265747"/>
                    </a:lnTo>
                    <a:lnTo>
                      <a:pt x="256222" y="265747"/>
                    </a:lnTo>
                    <a:lnTo>
                      <a:pt x="256222" y="264795"/>
                    </a:lnTo>
                    <a:close/>
                    <a:moveTo>
                      <a:pt x="219075" y="234315"/>
                    </a:moveTo>
                    <a:lnTo>
                      <a:pt x="245745" y="234315"/>
                    </a:lnTo>
                    <a:lnTo>
                      <a:pt x="246697" y="234315"/>
                    </a:lnTo>
                    <a:lnTo>
                      <a:pt x="246697" y="265747"/>
                    </a:lnTo>
                    <a:lnTo>
                      <a:pt x="219075" y="265747"/>
                    </a:lnTo>
                    <a:lnTo>
                      <a:pt x="219075" y="264795"/>
                    </a:lnTo>
                    <a:close/>
                    <a:moveTo>
                      <a:pt x="180022" y="234315"/>
                    </a:moveTo>
                    <a:lnTo>
                      <a:pt x="206692" y="234315"/>
                    </a:lnTo>
                    <a:lnTo>
                      <a:pt x="206692" y="264795"/>
                    </a:lnTo>
                    <a:lnTo>
                      <a:pt x="206692" y="265747"/>
                    </a:lnTo>
                    <a:lnTo>
                      <a:pt x="180022" y="265747"/>
                    </a:lnTo>
                    <a:lnTo>
                      <a:pt x="180022" y="264795"/>
                    </a:lnTo>
                    <a:close/>
                    <a:moveTo>
                      <a:pt x="140970" y="234315"/>
                    </a:moveTo>
                    <a:lnTo>
                      <a:pt x="167640" y="234315"/>
                    </a:lnTo>
                    <a:lnTo>
                      <a:pt x="167640" y="264795"/>
                    </a:lnTo>
                    <a:lnTo>
                      <a:pt x="167640" y="265747"/>
                    </a:lnTo>
                    <a:lnTo>
                      <a:pt x="140970" y="265747"/>
                    </a:lnTo>
                    <a:lnTo>
                      <a:pt x="140970" y="264795"/>
                    </a:lnTo>
                    <a:close/>
                    <a:moveTo>
                      <a:pt x="599122" y="197167"/>
                    </a:moveTo>
                    <a:lnTo>
                      <a:pt x="625792" y="197167"/>
                    </a:lnTo>
                    <a:lnTo>
                      <a:pt x="625792" y="227647"/>
                    </a:lnTo>
                    <a:lnTo>
                      <a:pt x="625792" y="228599"/>
                    </a:lnTo>
                    <a:lnTo>
                      <a:pt x="599122" y="228599"/>
                    </a:lnTo>
                    <a:lnTo>
                      <a:pt x="599122" y="227647"/>
                    </a:lnTo>
                    <a:close/>
                    <a:moveTo>
                      <a:pt x="562927" y="197167"/>
                    </a:moveTo>
                    <a:lnTo>
                      <a:pt x="589597" y="197167"/>
                    </a:lnTo>
                    <a:lnTo>
                      <a:pt x="589597" y="227647"/>
                    </a:lnTo>
                    <a:lnTo>
                      <a:pt x="589597" y="228599"/>
                    </a:lnTo>
                    <a:lnTo>
                      <a:pt x="562927" y="228599"/>
                    </a:lnTo>
                    <a:lnTo>
                      <a:pt x="562927" y="227647"/>
                    </a:lnTo>
                    <a:close/>
                    <a:moveTo>
                      <a:pt x="522922" y="197167"/>
                    </a:moveTo>
                    <a:lnTo>
                      <a:pt x="549592" y="197167"/>
                    </a:lnTo>
                    <a:lnTo>
                      <a:pt x="550544" y="197167"/>
                    </a:lnTo>
                    <a:lnTo>
                      <a:pt x="550544" y="228599"/>
                    </a:lnTo>
                    <a:lnTo>
                      <a:pt x="522922" y="228599"/>
                    </a:lnTo>
                    <a:lnTo>
                      <a:pt x="522922" y="227647"/>
                    </a:lnTo>
                    <a:close/>
                    <a:moveTo>
                      <a:pt x="483870" y="197167"/>
                    </a:moveTo>
                    <a:lnTo>
                      <a:pt x="484822" y="197167"/>
                    </a:lnTo>
                    <a:lnTo>
                      <a:pt x="511492" y="197167"/>
                    </a:lnTo>
                    <a:lnTo>
                      <a:pt x="511492" y="227647"/>
                    </a:lnTo>
                    <a:lnTo>
                      <a:pt x="511492" y="228599"/>
                    </a:lnTo>
                    <a:lnTo>
                      <a:pt x="483870" y="228599"/>
                    </a:lnTo>
                    <a:close/>
                    <a:moveTo>
                      <a:pt x="256222" y="197167"/>
                    </a:moveTo>
                    <a:lnTo>
                      <a:pt x="282892" y="197167"/>
                    </a:lnTo>
                    <a:lnTo>
                      <a:pt x="282892" y="227647"/>
                    </a:lnTo>
                    <a:lnTo>
                      <a:pt x="282892" y="228599"/>
                    </a:lnTo>
                    <a:lnTo>
                      <a:pt x="256222" y="228599"/>
                    </a:lnTo>
                    <a:lnTo>
                      <a:pt x="256222" y="227647"/>
                    </a:lnTo>
                    <a:close/>
                    <a:moveTo>
                      <a:pt x="219075" y="197167"/>
                    </a:moveTo>
                    <a:lnTo>
                      <a:pt x="245745" y="197167"/>
                    </a:lnTo>
                    <a:lnTo>
                      <a:pt x="246697" y="197167"/>
                    </a:lnTo>
                    <a:lnTo>
                      <a:pt x="246697" y="228599"/>
                    </a:lnTo>
                    <a:lnTo>
                      <a:pt x="219075" y="228599"/>
                    </a:lnTo>
                    <a:lnTo>
                      <a:pt x="219075" y="227647"/>
                    </a:lnTo>
                    <a:close/>
                    <a:moveTo>
                      <a:pt x="180022" y="197167"/>
                    </a:moveTo>
                    <a:lnTo>
                      <a:pt x="206692" y="197167"/>
                    </a:lnTo>
                    <a:lnTo>
                      <a:pt x="206692" y="227647"/>
                    </a:lnTo>
                    <a:lnTo>
                      <a:pt x="206692" y="228599"/>
                    </a:lnTo>
                    <a:lnTo>
                      <a:pt x="180022" y="228599"/>
                    </a:lnTo>
                    <a:lnTo>
                      <a:pt x="180022" y="227647"/>
                    </a:lnTo>
                    <a:close/>
                    <a:moveTo>
                      <a:pt x="140970" y="197167"/>
                    </a:moveTo>
                    <a:lnTo>
                      <a:pt x="167640" y="197167"/>
                    </a:lnTo>
                    <a:lnTo>
                      <a:pt x="167640" y="227647"/>
                    </a:lnTo>
                    <a:lnTo>
                      <a:pt x="167640" y="228599"/>
                    </a:lnTo>
                    <a:lnTo>
                      <a:pt x="140970" y="228599"/>
                    </a:lnTo>
                    <a:lnTo>
                      <a:pt x="140970" y="227647"/>
                    </a:lnTo>
                    <a:close/>
                    <a:moveTo>
                      <a:pt x="599122" y="160020"/>
                    </a:moveTo>
                    <a:lnTo>
                      <a:pt x="625792" y="160020"/>
                    </a:lnTo>
                    <a:lnTo>
                      <a:pt x="625792" y="190500"/>
                    </a:lnTo>
                    <a:lnTo>
                      <a:pt x="625792" y="191452"/>
                    </a:lnTo>
                    <a:lnTo>
                      <a:pt x="599122" y="191452"/>
                    </a:lnTo>
                    <a:lnTo>
                      <a:pt x="599122" y="190500"/>
                    </a:lnTo>
                    <a:close/>
                    <a:moveTo>
                      <a:pt x="562927" y="160020"/>
                    </a:moveTo>
                    <a:lnTo>
                      <a:pt x="589597" y="160020"/>
                    </a:lnTo>
                    <a:lnTo>
                      <a:pt x="589597" y="190500"/>
                    </a:lnTo>
                    <a:lnTo>
                      <a:pt x="589597" y="191452"/>
                    </a:lnTo>
                    <a:lnTo>
                      <a:pt x="562927" y="191452"/>
                    </a:lnTo>
                    <a:lnTo>
                      <a:pt x="562927" y="190500"/>
                    </a:lnTo>
                    <a:close/>
                    <a:moveTo>
                      <a:pt x="522922" y="160020"/>
                    </a:moveTo>
                    <a:lnTo>
                      <a:pt x="549592" y="160020"/>
                    </a:lnTo>
                    <a:lnTo>
                      <a:pt x="550544" y="160020"/>
                    </a:lnTo>
                    <a:lnTo>
                      <a:pt x="550544" y="191452"/>
                    </a:lnTo>
                    <a:lnTo>
                      <a:pt x="522922" y="191452"/>
                    </a:lnTo>
                    <a:lnTo>
                      <a:pt x="522922" y="190500"/>
                    </a:lnTo>
                    <a:close/>
                    <a:moveTo>
                      <a:pt x="483870" y="160020"/>
                    </a:moveTo>
                    <a:lnTo>
                      <a:pt x="484822" y="160020"/>
                    </a:lnTo>
                    <a:lnTo>
                      <a:pt x="511492" y="160020"/>
                    </a:lnTo>
                    <a:lnTo>
                      <a:pt x="511492" y="190500"/>
                    </a:lnTo>
                    <a:lnTo>
                      <a:pt x="511492" y="191452"/>
                    </a:lnTo>
                    <a:lnTo>
                      <a:pt x="483870" y="191452"/>
                    </a:lnTo>
                    <a:close/>
                    <a:moveTo>
                      <a:pt x="256222" y="160020"/>
                    </a:moveTo>
                    <a:lnTo>
                      <a:pt x="282892" y="160020"/>
                    </a:lnTo>
                    <a:lnTo>
                      <a:pt x="282892" y="190500"/>
                    </a:lnTo>
                    <a:lnTo>
                      <a:pt x="282892" y="191452"/>
                    </a:lnTo>
                    <a:lnTo>
                      <a:pt x="256222" y="191452"/>
                    </a:lnTo>
                    <a:lnTo>
                      <a:pt x="256222" y="190500"/>
                    </a:lnTo>
                    <a:close/>
                    <a:moveTo>
                      <a:pt x="219075" y="160020"/>
                    </a:moveTo>
                    <a:lnTo>
                      <a:pt x="245745" y="160020"/>
                    </a:lnTo>
                    <a:lnTo>
                      <a:pt x="246697" y="160020"/>
                    </a:lnTo>
                    <a:lnTo>
                      <a:pt x="246697" y="191452"/>
                    </a:lnTo>
                    <a:lnTo>
                      <a:pt x="219075" y="191452"/>
                    </a:lnTo>
                    <a:lnTo>
                      <a:pt x="219075" y="190500"/>
                    </a:lnTo>
                    <a:close/>
                    <a:moveTo>
                      <a:pt x="180022" y="160020"/>
                    </a:moveTo>
                    <a:lnTo>
                      <a:pt x="206692" y="160020"/>
                    </a:lnTo>
                    <a:lnTo>
                      <a:pt x="206692" y="190500"/>
                    </a:lnTo>
                    <a:lnTo>
                      <a:pt x="206692" y="191452"/>
                    </a:lnTo>
                    <a:lnTo>
                      <a:pt x="180022" y="191452"/>
                    </a:lnTo>
                    <a:lnTo>
                      <a:pt x="180022" y="190500"/>
                    </a:lnTo>
                    <a:close/>
                    <a:moveTo>
                      <a:pt x="140970" y="160020"/>
                    </a:moveTo>
                    <a:lnTo>
                      <a:pt x="167640" y="160020"/>
                    </a:lnTo>
                    <a:lnTo>
                      <a:pt x="167640" y="190500"/>
                    </a:lnTo>
                    <a:lnTo>
                      <a:pt x="167640" y="191452"/>
                    </a:lnTo>
                    <a:lnTo>
                      <a:pt x="140970" y="191452"/>
                    </a:lnTo>
                    <a:lnTo>
                      <a:pt x="140970" y="190500"/>
                    </a:lnTo>
                    <a:close/>
                    <a:moveTo>
                      <a:pt x="451485" y="155257"/>
                    </a:moveTo>
                    <a:lnTo>
                      <a:pt x="451485" y="189547"/>
                    </a:lnTo>
                    <a:lnTo>
                      <a:pt x="461009" y="189547"/>
                    </a:lnTo>
                    <a:lnTo>
                      <a:pt x="461010" y="189547"/>
                    </a:lnTo>
                    <a:lnTo>
                      <a:pt x="461010" y="198120"/>
                    </a:lnTo>
                    <a:lnTo>
                      <a:pt x="451485" y="198120"/>
                    </a:lnTo>
                    <a:lnTo>
                      <a:pt x="451485" y="271462"/>
                    </a:lnTo>
                    <a:lnTo>
                      <a:pt x="651510" y="271462"/>
                    </a:lnTo>
                    <a:lnTo>
                      <a:pt x="651510" y="155257"/>
                    </a:lnTo>
                    <a:close/>
                    <a:moveTo>
                      <a:pt x="116205" y="155257"/>
                    </a:moveTo>
                    <a:lnTo>
                      <a:pt x="116205" y="271462"/>
                    </a:lnTo>
                    <a:lnTo>
                      <a:pt x="309562" y="271462"/>
                    </a:lnTo>
                    <a:lnTo>
                      <a:pt x="309562" y="198120"/>
                    </a:lnTo>
                    <a:lnTo>
                      <a:pt x="299085" y="198120"/>
                    </a:lnTo>
                    <a:lnTo>
                      <a:pt x="299085" y="198119"/>
                    </a:lnTo>
                    <a:lnTo>
                      <a:pt x="298132" y="198119"/>
                    </a:lnTo>
                    <a:lnTo>
                      <a:pt x="298132" y="189547"/>
                    </a:lnTo>
                    <a:lnTo>
                      <a:pt x="299085" y="189547"/>
                    </a:lnTo>
                    <a:lnTo>
                      <a:pt x="309562" y="189547"/>
                    </a:lnTo>
                    <a:lnTo>
                      <a:pt x="309562" y="155257"/>
                    </a:lnTo>
                    <a:close/>
                    <a:moveTo>
                      <a:pt x="663892" y="153352"/>
                    </a:moveTo>
                    <a:lnTo>
                      <a:pt x="759142" y="153352"/>
                    </a:lnTo>
                    <a:lnTo>
                      <a:pt x="759142" y="281939"/>
                    </a:lnTo>
                    <a:lnTo>
                      <a:pt x="759142" y="282892"/>
                    </a:lnTo>
                    <a:lnTo>
                      <a:pt x="663892" y="282892"/>
                    </a:lnTo>
                    <a:lnTo>
                      <a:pt x="663892" y="281939"/>
                    </a:lnTo>
                    <a:close/>
                    <a:moveTo>
                      <a:pt x="9525" y="153352"/>
                    </a:moveTo>
                    <a:lnTo>
                      <a:pt x="104775" y="153352"/>
                    </a:lnTo>
                    <a:lnTo>
                      <a:pt x="104775" y="281939"/>
                    </a:lnTo>
                    <a:lnTo>
                      <a:pt x="104775" y="282892"/>
                    </a:lnTo>
                    <a:lnTo>
                      <a:pt x="9525" y="282892"/>
                    </a:lnTo>
                    <a:lnTo>
                      <a:pt x="9525" y="281939"/>
                    </a:lnTo>
                    <a:close/>
                    <a:moveTo>
                      <a:pt x="309562" y="67627"/>
                    </a:moveTo>
                    <a:lnTo>
                      <a:pt x="310515" y="67627"/>
                    </a:lnTo>
                    <a:lnTo>
                      <a:pt x="451484" y="67627"/>
                    </a:lnTo>
                    <a:lnTo>
                      <a:pt x="452437" y="67627"/>
                    </a:lnTo>
                    <a:lnTo>
                      <a:pt x="452437" y="117157"/>
                    </a:lnTo>
                    <a:lnTo>
                      <a:pt x="693420" y="117157"/>
                    </a:lnTo>
                    <a:lnTo>
                      <a:pt x="694372" y="116205"/>
                    </a:lnTo>
                    <a:lnTo>
                      <a:pt x="693420" y="116205"/>
                    </a:lnTo>
                    <a:lnTo>
                      <a:pt x="701992" y="108585"/>
                    </a:lnTo>
                    <a:lnTo>
                      <a:pt x="710565" y="100965"/>
                    </a:lnTo>
                    <a:lnTo>
                      <a:pt x="719137" y="108585"/>
                    </a:lnTo>
                    <a:lnTo>
                      <a:pt x="727710" y="116205"/>
                    </a:lnTo>
                    <a:lnTo>
                      <a:pt x="726758" y="116205"/>
                    </a:lnTo>
                    <a:lnTo>
                      <a:pt x="727710" y="117157"/>
                    </a:lnTo>
                    <a:lnTo>
                      <a:pt x="744855" y="117157"/>
                    </a:lnTo>
                    <a:lnTo>
                      <a:pt x="745807" y="117157"/>
                    </a:lnTo>
                    <a:lnTo>
                      <a:pt x="769620" y="147637"/>
                    </a:lnTo>
                    <a:lnTo>
                      <a:pt x="768667" y="147637"/>
                    </a:lnTo>
                    <a:lnTo>
                      <a:pt x="451485" y="147637"/>
                    </a:lnTo>
                    <a:lnTo>
                      <a:pt x="451485" y="153352"/>
                    </a:lnTo>
                    <a:lnTo>
                      <a:pt x="653415" y="153352"/>
                    </a:lnTo>
                    <a:lnTo>
                      <a:pt x="653415" y="273367"/>
                    </a:lnTo>
                    <a:lnTo>
                      <a:pt x="451485" y="273367"/>
                    </a:lnTo>
                    <a:lnTo>
                      <a:pt x="451485" y="282892"/>
                    </a:lnTo>
                    <a:lnTo>
                      <a:pt x="451484" y="282892"/>
                    </a:lnTo>
                    <a:lnTo>
                      <a:pt x="309562" y="282892"/>
                    </a:lnTo>
                    <a:lnTo>
                      <a:pt x="309562" y="273367"/>
                    </a:lnTo>
                    <a:lnTo>
                      <a:pt x="114300" y="273367"/>
                    </a:lnTo>
                    <a:lnTo>
                      <a:pt x="114300" y="153352"/>
                    </a:lnTo>
                    <a:lnTo>
                      <a:pt x="309562" y="153352"/>
                    </a:lnTo>
                    <a:lnTo>
                      <a:pt x="309562" y="147637"/>
                    </a:lnTo>
                    <a:lnTo>
                      <a:pt x="0" y="147637"/>
                    </a:lnTo>
                    <a:lnTo>
                      <a:pt x="17145" y="117157"/>
                    </a:lnTo>
                    <a:lnTo>
                      <a:pt x="18097" y="117157"/>
                    </a:lnTo>
                    <a:lnTo>
                      <a:pt x="45720" y="117157"/>
                    </a:lnTo>
                    <a:lnTo>
                      <a:pt x="46672" y="116205"/>
                    </a:lnTo>
                    <a:lnTo>
                      <a:pt x="44767" y="116205"/>
                    </a:lnTo>
                    <a:lnTo>
                      <a:pt x="53340" y="108585"/>
                    </a:lnTo>
                    <a:lnTo>
                      <a:pt x="61912" y="100965"/>
                    </a:lnTo>
                    <a:lnTo>
                      <a:pt x="70485" y="108585"/>
                    </a:lnTo>
                    <a:lnTo>
                      <a:pt x="79057" y="116205"/>
                    </a:lnTo>
                    <a:lnTo>
                      <a:pt x="78105" y="116205"/>
                    </a:lnTo>
                    <a:lnTo>
                      <a:pt x="79057" y="117157"/>
                    </a:lnTo>
                    <a:lnTo>
                      <a:pt x="309562" y="117157"/>
                    </a:lnTo>
                    <a:close/>
                    <a:moveTo>
                      <a:pt x="301942" y="57150"/>
                    </a:moveTo>
                    <a:lnTo>
                      <a:pt x="461009" y="57150"/>
                    </a:lnTo>
                    <a:lnTo>
                      <a:pt x="461010" y="57150"/>
                    </a:lnTo>
                    <a:lnTo>
                      <a:pt x="461010" y="66675"/>
                    </a:lnTo>
                    <a:lnTo>
                      <a:pt x="461009" y="66675"/>
                    </a:lnTo>
                    <a:lnTo>
                      <a:pt x="301942" y="66675"/>
                    </a:lnTo>
                    <a:close/>
                    <a:moveTo>
                      <a:pt x="380999" y="0"/>
                    </a:moveTo>
                    <a:lnTo>
                      <a:pt x="380999" y="0"/>
                    </a:lnTo>
                    <a:lnTo>
                      <a:pt x="381000" y="0"/>
                    </a:lnTo>
                    <a:lnTo>
                      <a:pt x="381031" y="29"/>
                    </a:lnTo>
                    <a:lnTo>
                      <a:pt x="411479" y="27622"/>
                    </a:lnTo>
                    <a:lnTo>
                      <a:pt x="441007" y="55245"/>
                    </a:lnTo>
                    <a:lnTo>
                      <a:pt x="440055" y="55245"/>
                    </a:lnTo>
                    <a:lnTo>
                      <a:pt x="415289" y="55245"/>
                    </a:lnTo>
                    <a:lnTo>
                      <a:pt x="414337" y="55245"/>
                    </a:lnTo>
                    <a:lnTo>
                      <a:pt x="399097" y="40005"/>
                    </a:lnTo>
                    <a:lnTo>
                      <a:pt x="360997" y="40005"/>
                    </a:lnTo>
                    <a:lnTo>
                      <a:pt x="348614" y="55245"/>
                    </a:lnTo>
                    <a:lnTo>
                      <a:pt x="347662" y="55245"/>
                    </a:lnTo>
                    <a:lnTo>
                      <a:pt x="320992" y="55245"/>
                    </a:lnTo>
                    <a:lnTo>
                      <a:pt x="350520" y="27622"/>
                    </a:lnTo>
                    <a:lnTo>
                      <a:pt x="380968" y="29"/>
                    </a:lnTo>
                    <a:close/>
                  </a:path>
                </a:pathLst>
              </a:custGeom>
              <a:solidFill>
                <a:srgbClr val="D7000F"/>
              </a:solidFill>
              <a:ln w="9525" cap="flat">
                <a:noFill/>
                <a:prstDash val="solid"/>
                <a:miter/>
              </a:ln>
            </p:spPr>
            <p:txBody>
              <a:bodyPr anchor="ctr"/>
              <a:lstStyle/>
              <a:p>
                <a:pPr algn="ctr"/>
                <a:endParaRPr/>
              </a:p>
            </p:txBody>
          </p:sp>
          <p:sp>
            <p:nvSpPr>
              <p:cNvPr id="901" name="išľíḑê">
                <a:extLst>
                  <a:ext uri="{FF2B5EF4-FFF2-40B4-BE49-F238E27FC236}">
                    <a16:creationId xmlns:a16="http://schemas.microsoft.com/office/drawing/2014/main" xmlns="" id="{788097A5-C6CA-42CE-B1D7-3C33317EA34E}"/>
                  </a:ext>
                </a:extLst>
              </p:cNvPr>
              <p:cNvSpPr/>
              <p:nvPr/>
            </p:nvSpPr>
            <p:spPr>
              <a:xfrm>
                <a:off x="3518722" y="2839873"/>
                <a:ext cx="1032323" cy="393659"/>
              </a:xfrm>
              <a:custGeom>
                <a:avLst/>
                <a:gdLst>
                  <a:gd name="connsiteX0" fmla="*/ 59821 w 1032323"/>
                  <a:gd name="connsiteY0" fmla="*/ 356717 h 393659"/>
                  <a:gd name="connsiteX1" fmla="*/ 61726 w 1032323"/>
                  <a:gd name="connsiteY1" fmla="*/ 361479 h 393659"/>
                  <a:gd name="connsiteX2" fmla="*/ 76013 w 1032323"/>
                  <a:gd name="connsiteY2" fmla="*/ 377672 h 393659"/>
                  <a:gd name="connsiteX3" fmla="*/ 66488 w 1032323"/>
                  <a:gd name="connsiteY3" fmla="*/ 362432 h 393659"/>
                  <a:gd name="connsiteX4" fmla="*/ 984698 w 1032323"/>
                  <a:gd name="connsiteY4" fmla="*/ 329094 h 393659"/>
                  <a:gd name="connsiteX5" fmla="*/ 981841 w 1032323"/>
                  <a:gd name="connsiteY5" fmla="*/ 334809 h 393659"/>
                  <a:gd name="connsiteX6" fmla="*/ 982793 w 1032323"/>
                  <a:gd name="connsiteY6" fmla="*/ 335762 h 393659"/>
                  <a:gd name="connsiteX7" fmla="*/ 985651 w 1032323"/>
                  <a:gd name="connsiteY7" fmla="*/ 336714 h 393659"/>
                  <a:gd name="connsiteX8" fmla="*/ 987556 w 1032323"/>
                  <a:gd name="connsiteY8" fmla="*/ 336714 h 393659"/>
                  <a:gd name="connsiteX9" fmla="*/ 989461 w 1032323"/>
                  <a:gd name="connsiteY9" fmla="*/ 336714 h 393659"/>
                  <a:gd name="connsiteX10" fmla="*/ 989461 w 1032323"/>
                  <a:gd name="connsiteY10" fmla="*/ 335762 h 393659"/>
                  <a:gd name="connsiteX11" fmla="*/ 986603 w 1032323"/>
                  <a:gd name="connsiteY11" fmla="*/ 333857 h 393659"/>
                  <a:gd name="connsiteX12" fmla="*/ 985651 w 1032323"/>
                  <a:gd name="connsiteY12" fmla="*/ 331952 h 393659"/>
                  <a:gd name="connsiteX13" fmla="*/ 985651 w 1032323"/>
                  <a:gd name="connsiteY13" fmla="*/ 330999 h 393659"/>
                  <a:gd name="connsiteX14" fmla="*/ 984698 w 1032323"/>
                  <a:gd name="connsiteY14" fmla="*/ 329094 h 393659"/>
                  <a:gd name="connsiteX15" fmla="*/ 992318 w 1032323"/>
                  <a:gd name="connsiteY15" fmla="*/ 320522 h 393659"/>
                  <a:gd name="connsiteX16" fmla="*/ 991366 w 1032323"/>
                  <a:gd name="connsiteY16" fmla="*/ 322427 h 393659"/>
                  <a:gd name="connsiteX17" fmla="*/ 989461 w 1032323"/>
                  <a:gd name="connsiteY17" fmla="*/ 325284 h 393659"/>
                  <a:gd name="connsiteX18" fmla="*/ 991366 w 1032323"/>
                  <a:gd name="connsiteY18" fmla="*/ 325284 h 393659"/>
                  <a:gd name="connsiteX19" fmla="*/ 993271 w 1032323"/>
                  <a:gd name="connsiteY19" fmla="*/ 324332 h 393659"/>
                  <a:gd name="connsiteX20" fmla="*/ 992318 w 1032323"/>
                  <a:gd name="connsiteY20" fmla="*/ 320522 h 393659"/>
                  <a:gd name="connsiteX21" fmla="*/ 981841 w 1032323"/>
                  <a:gd name="connsiteY21" fmla="*/ 319569 h 393659"/>
                  <a:gd name="connsiteX22" fmla="*/ 982793 w 1032323"/>
                  <a:gd name="connsiteY22" fmla="*/ 321474 h 393659"/>
                  <a:gd name="connsiteX23" fmla="*/ 985651 w 1032323"/>
                  <a:gd name="connsiteY23" fmla="*/ 322427 h 393659"/>
                  <a:gd name="connsiteX24" fmla="*/ 988508 w 1032323"/>
                  <a:gd name="connsiteY24" fmla="*/ 319569 h 393659"/>
                  <a:gd name="connsiteX25" fmla="*/ 986603 w 1032323"/>
                  <a:gd name="connsiteY25" fmla="*/ 319569 h 393659"/>
                  <a:gd name="connsiteX26" fmla="*/ 984698 w 1032323"/>
                  <a:gd name="connsiteY26" fmla="*/ 319569 h 393659"/>
                  <a:gd name="connsiteX27" fmla="*/ 981841 w 1032323"/>
                  <a:gd name="connsiteY27" fmla="*/ 319569 h 393659"/>
                  <a:gd name="connsiteX28" fmla="*/ 925643 w 1032323"/>
                  <a:gd name="connsiteY28" fmla="*/ 297662 h 393659"/>
                  <a:gd name="connsiteX29" fmla="*/ 938026 w 1032323"/>
                  <a:gd name="connsiteY29" fmla="*/ 298614 h 393659"/>
                  <a:gd name="connsiteX30" fmla="*/ 939931 w 1032323"/>
                  <a:gd name="connsiteY30" fmla="*/ 299567 h 393659"/>
                  <a:gd name="connsiteX31" fmla="*/ 939931 w 1032323"/>
                  <a:gd name="connsiteY31" fmla="*/ 300519 h 393659"/>
                  <a:gd name="connsiteX32" fmla="*/ 934216 w 1032323"/>
                  <a:gd name="connsiteY32" fmla="*/ 301472 h 393659"/>
                  <a:gd name="connsiteX33" fmla="*/ 928501 w 1032323"/>
                  <a:gd name="connsiteY33" fmla="*/ 303377 h 393659"/>
                  <a:gd name="connsiteX34" fmla="*/ 926596 w 1032323"/>
                  <a:gd name="connsiteY34" fmla="*/ 304329 h 393659"/>
                  <a:gd name="connsiteX35" fmla="*/ 925643 w 1032323"/>
                  <a:gd name="connsiteY35" fmla="*/ 305282 h 393659"/>
                  <a:gd name="connsiteX36" fmla="*/ 923738 w 1032323"/>
                  <a:gd name="connsiteY36" fmla="*/ 306234 h 393659"/>
                  <a:gd name="connsiteX37" fmla="*/ 921833 w 1032323"/>
                  <a:gd name="connsiteY37" fmla="*/ 307187 h 393659"/>
                  <a:gd name="connsiteX38" fmla="*/ 920881 w 1032323"/>
                  <a:gd name="connsiteY38" fmla="*/ 309092 h 393659"/>
                  <a:gd name="connsiteX39" fmla="*/ 916118 w 1032323"/>
                  <a:gd name="connsiteY39" fmla="*/ 310044 h 393659"/>
                  <a:gd name="connsiteX40" fmla="*/ 911356 w 1032323"/>
                  <a:gd name="connsiteY40" fmla="*/ 311949 h 393659"/>
                  <a:gd name="connsiteX41" fmla="*/ 910403 w 1032323"/>
                  <a:gd name="connsiteY41" fmla="*/ 311949 h 393659"/>
                  <a:gd name="connsiteX42" fmla="*/ 906593 w 1032323"/>
                  <a:gd name="connsiteY42" fmla="*/ 315759 h 393659"/>
                  <a:gd name="connsiteX43" fmla="*/ 901831 w 1032323"/>
                  <a:gd name="connsiteY43" fmla="*/ 315759 h 393659"/>
                  <a:gd name="connsiteX44" fmla="*/ 899926 w 1032323"/>
                  <a:gd name="connsiteY44" fmla="*/ 313854 h 393659"/>
                  <a:gd name="connsiteX45" fmla="*/ 900878 w 1032323"/>
                  <a:gd name="connsiteY45" fmla="*/ 304329 h 393659"/>
                  <a:gd name="connsiteX46" fmla="*/ 902783 w 1032323"/>
                  <a:gd name="connsiteY46" fmla="*/ 302424 h 393659"/>
                  <a:gd name="connsiteX47" fmla="*/ 905641 w 1032323"/>
                  <a:gd name="connsiteY47" fmla="*/ 300519 h 393659"/>
                  <a:gd name="connsiteX48" fmla="*/ 913261 w 1032323"/>
                  <a:gd name="connsiteY48" fmla="*/ 299567 h 393659"/>
                  <a:gd name="connsiteX49" fmla="*/ 925643 w 1032323"/>
                  <a:gd name="connsiteY49" fmla="*/ 297662 h 393659"/>
                  <a:gd name="connsiteX50" fmla="*/ 993271 w 1032323"/>
                  <a:gd name="connsiteY50" fmla="*/ 296709 h 393659"/>
                  <a:gd name="connsiteX51" fmla="*/ 996128 w 1032323"/>
                  <a:gd name="connsiteY51" fmla="*/ 296709 h 393659"/>
                  <a:gd name="connsiteX52" fmla="*/ 997081 w 1032323"/>
                  <a:gd name="connsiteY52" fmla="*/ 298614 h 393659"/>
                  <a:gd name="connsiteX53" fmla="*/ 998033 w 1032323"/>
                  <a:gd name="connsiteY53" fmla="*/ 300519 h 393659"/>
                  <a:gd name="connsiteX54" fmla="*/ 999938 w 1032323"/>
                  <a:gd name="connsiteY54" fmla="*/ 304329 h 393659"/>
                  <a:gd name="connsiteX55" fmla="*/ 1002796 w 1032323"/>
                  <a:gd name="connsiteY55" fmla="*/ 304329 h 393659"/>
                  <a:gd name="connsiteX56" fmla="*/ 1021846 w 1032323"/>
                  <a:gd name="connsiteY56" fmla="*/ 300519 h 393659"/>
                  <a:gd name="connsiteX57" fmla="*/ 1023751 w 1032323"/>
                  <a:gd name="connsiteY57" fmla="*/ 297662 h 393659"/>
                  <a:gd name="connsiteX58" fmla="*/ 1029466 w 1032323"/>
                  <a:gd name="connsiteY58" fmla="*/ 298614 h 393659"/>
                  <a:gd name="connsiteX59" fmla="*/ 1030418 w 1032323"/>
                  <a:gd name="connsiteY59" fmla="*/ 301472 h 393659"/>
                  <a:gd name="connsiteX60" fmla="*/ 1029466 w 1032323"/>
                  <a:gd name="connsiteY60" fmla="*/ 304329 h 393659"/>
                  <a:gd name="connsiteX61" fmla="*/ 1029466 w 1032323"/>
                  <a:gd name="connsiteY61" fmla="*/ 305282 h 393659"/>
                  <a:gd name="connsiteX62" fmla="*/ 1028513 w 1032323"/>
                  <a:gd name="connsiteY62" fmla="*/ 306234 h 393659"/>
                  <a:gd name="connsiteX63" fmla="*/ 1026608 w 1032323"/>
                  <a:gd name="connsiteY63" fmla="*/ 308139 h 393659"/>
                  <a:gd name="connsiteX64" fmla="*/ 1024703 w 1032323"/>
                  <a:gd name="connsiteY64" fmla="*/ 310044 h 393659"/>
                  <a:gd name="connsiteX65" fmla="*/ 1020893 w 1032323"/>
                  <a:gd name="connsiteY65" fmla="*/ 310997 h 393659"/>
                  <a:gd name="connsiteX66" fmla="*/ 1017083 w 1032323"/>
                  <a:gd name="connsiteY66" fmla="*/ 310997 h 393659"/>
                  <a:gd name="connsiteX67" fmla="*/ 1007558 w 1032323"/>
                  <a:gd name="connsiteY67" fmla="*/ 309092 h 393659"/>
                  <a:gd name="connsiteX68" fmla="*/ 1006606 w 1032323"/>
                  <a:gd name="connsiteY68" fmla="*/ 311949 h 393659"/>
                  <a:gd name="connsiteX69" fmla="*/ 1006606 w 1032323"/>
                  <a:gd name="connsiteY69" fmla="*/ 315759 h 393659"/>
                  <a:gd name="connsiteX70" fmla="*/ 1004701 w 1032323"/>
                  <a:gd name="connsiteY70" fmla="*/ 318617 h 393659"/>
                  <a:gd name="connsiteX71" fmla="*/ 1001843 w 1032323"/>
                  <a:gd name="connsiteY71" fmla="*/ 319569 h 393659"/>
                  <a:gd name="connsiteX72" fmla="*/ 1001843 w 1032323"/>
                  <a:gd name="connsiteY72" fmla="*/ 324332 h 393659"/>
                  <a:gd name="connsiteX73" fmla="*/ 995176 w 1032323"/>
                  <a:gd name="connsiteY73" fmla="*/ 336714 h 393659"/>
                  <a:gd name="connsiteX74" fmla="*/ 994223 w 1032323"/>
                  <a:gd name="connsiteY74" fmla="*/ 337667 h 393659"/>
                  <a:gd name="connsiteX75" fmla="*/ 998033 w 1032323"/>
                  <a:gd name="connsiteY75" fmla="*/ 338619 h 393659"/>
                  <a:gd name="connsiteX76" fmla="*/ 1024703 w 1032323"/>
                  <a:gd name="connsiteY76" fmla="*/ 339572 h 393659"/>
                  <a:gd name="connsiteX77" fmla="*/ 1026608 w 1032323"/>
                  <a:gd name="connsiteY77" fmla="*/ 339572 h 393659"/>
                  <a:gd name="connsiteX78" fmla="*/ 1029466 w 1032323"/>
                  <a:gd name="connsiteY78" fmla="*/ 338619 h 393659"/>
                  <a:gd name="connsiteX79" fmla="*/ 1030418 w 1032323"/>
                  <a:gd name="connsiteY79" fmla="*/ 336714 h 393659"/>
                  <a:gd name="connsiteX80" fmla="*/ 1026608 w 1032323"/>
                  <a:gd name="connsiteY80" fmla="*/ 332904 h 393659"/>
                  <a:gd name="connsiteX81" fmla="*/ 1018036 w 1032323"/>
                  <a:gd name="connsiteY81" fmla="*/ 326237 h 393659"/>
                  <a:gd name="connsiteX82" fmla="*/ 1016131 w 1032323"/>
                  <a:gd name="connsiteY82" fmla="*/ 325284 h 393659"/>
                  <a:gd name="connsiteX83" fmla="*/ 1014226 w 1032323"/>
                  <a:gd name="connsiteY83" fmla="*/ 324332 h 393659"/>
                  <a:gd name="connsiteX84" fmla="*/ 1014226 w 1032323"/>
                  <a:gd name="connsiteY84" fmla="*/ 322427 h 393659"/>
                  <a:gd name="connsiteX85" fmla="*/ 1018036 w 1032323"/>
                  <a:gd name="connsiteY85" fmla="*/ 323379 h 393659"/>
                  <a:gd name="connsiteX86" fmla="*/ 1032323 w 1032323"/>
                  <a:gd name="connsiteY86" fmla="*/ 335762 h 393659"/>
                  <a:gd name="connsiteX87" fmla="*/ 1032323 w 1032323"/>
                  <a:gd name="connsiteY87" fmla="*/ 338619 h 393659"/>
                  <a:gd name="connsiteX88" fmla="*/ 1030418 w 1032323"/>
                  <a:gd name="connsiteY88" fmla="*/ 340524 h 393659"/>
                  <a:gd name="connsiteX89" fmla="*/ 1024703 w 1032323"/>
                  <a:gd name="connsiteY89" fmla="*/ 342429 h 393659"/>
                  <a:gd name="connsiteX90" fmla="*/ 997081 w 1032323"/>
                  <a:gd name="connsiteY90" fmla="*/ 342429 h 393659"/>
                  <a:gd name="connsiteX91" fmla="*/ 994223 w 1032323"/>
                  <a:gd name="connsiteY91" fmla="*/ 342429 h 393659"/>
                  <a:gd name="connsiteX92" fmla="*/ 991366 w 1032323"/>
                  <a:gd name="connsiteY92" fmla="*/ 342429 h 393659"/>
                  <a:gd name="connsiteX93" fmla="*/ 991366 w 1032323"/>
                  <a:gd name="connsiteY93" fmla="*/ 343382 h 393659"/>
                  <a:gd name="connsiteX94" fmla="*/ 998986 w 1032323"/>
                  <a:gd name="connsiteY94" fmla="*/ 349097 h 393659"/>
                  <a:gd name="connsiteX95" fmla="*/ 1007558 w 1032323"/>
                  <a:gd name="connsiteY95" fmla="*/ 356717 h 393659"/>
                  <a:gd name="connsiteX96" fmla="*/ 1006011 w 1032323"/>
                  <a:gd name="connsiteY96" fmla="*/ 358860 h 393659"/>
                  <a:gd name="connsiteX97" fmla="*/ 1003983 w 1032323"/>
                  <a:gd name="connsiteY97" fmla="*/ 356940 h 393659"/>
                  <a:gd name="connsiteX98" fmla="*/ 1004700 w 1032323"/>
                  <a:gd name="connsiteY98" fmla="*/ 360526 h 393659"/>
                  <a:gd name="connsiteX99" fmla="*/ 1001843 w 1032323"/>
                  <a:gd name="connsiteY99" fmla="*/ 359574 h 393659"/>
                  <a:gd name="connsiteX100" fmla="*/ 991365 w 1032323"/>
                  <a:gd name="connsiteY100" fmla="*/ 357669 h 393659"/>
                  <a:gd name="connsiteX101" fmla="*/ 985650 w 1032323"/>
                  <a:gd name="connsiteY101" fmla="*/ 355764 h 393659"/>
                  <a:gd name="connsiteX102" fmla="*/ 972315 w 1032323"/>
                  <a:gd name="connsiteY102" fmla="*/ 345286 h 393659"/>
                  <a:gd name="connsiteX103" fmla="*/ 969458 w 1032323"/>
                  <a:gd name="connsiteY103" fmla="*/ 342429 h 393659"/>
                  <a:gd name="connsiteX104" fmla="*/ 962790 w 1032323"/>
                  <a:gd name="connsiteY104" fmla="*/ 336714 h 393659"/>
                  <a:gd name="connsiteX105" fmla="*/ 956123 w 1032323"/>
                  <a:gd name="connsiteY105" fmla="*/ 332904 h 393659"/>
                  <a:gd name="connsiteX106" fmla="*/ 952313 w 1032323"/>
                  <a:gd name="connsiteY106" fmla="*/ 331951 h 393659"/>
                  <a:gd name="connsiteX107" fmla="*/ 948503 w 1032323"/>
                  <a:gd name="connsiteY107" fmla="*/ 330999 h 393659"/>
                  <a:gd name="connsiteX108" fmla="*/ 944693 w 1032323"/>
                  <a:gd name="connsiteY108" fmla="*/ 330046 h 393659"/>
                  <a:gd name="connsiteX109" fmla="*/ 944693 w 1032323"/>
                  <a:gd name="connsiteY109" fmla="*/ 330999 h 393659"/>
                  <a:gd name="connsiteX110" fmla="*/ 949455 w 1032323"/>
                  <a:gd name="connsiteY110" fmla="*/ 334809 h 393659"/>
                  <a:gd name="connsiteX111" fmla="*/ 952313 w 1032323"/>
                  <a:gd name="connsiteY111" fmla="*/ 336714 h 393659"/>
                  <a:gd name="connsiteX112" fmla="*/ 955170 w 1032323"/>
                  <a:gd name="connsiteY112" fmla="*/ 338619 h 393659"/>
                  <a:gd name="connsiteX113" fmla="*/ 958028 w 1032323"/>
                  <a:gd name="connsiteY113" fmla="*/ 342429 h 393659"/>
                  <a:gd name="connsiteX114" fmla="*/ 958028 w 1032323"/>
                  <a:gd name="connsiteY114" fmla="*/ 348144 h 393659"/>
                  <a:gd name="connsiteX115" fmla="*/ 953265 w 1032323"/>
                  <a:gd name="connsiteY115" fmla="*/ 351001 h 393659"/>
                  <a:gd name="connsiteX116" fmla="*/ 947550 w 1032323"/>
                  <a:gd name="connsiteY116" fmla="*/ 351954 h 393659"/>
                  <a:gd name="connsiteX117" fmla="*/ 944693 w 1032323"/>
                  <a:gd name="connsiteY117" fmla="*/ 352906 h 393659"/>
                  <a:gd name="connsiteX118" fmla="*/ 941835 w 1032323"/>
                  <a:gd name="connsiteY118" fmla="*/ 352906 h 393659"/>
                  <a:gd name="connsiteX119" fmla="*/ 940883 w 1032323"/>
                  <a:gd name="connsiteY119" fmla="*/ 353859 h 393659"/>
                  <a:gd name="connsiteX120" fmla="*/ 940883 w 1032323"/>
                  <a:gd name="connsiteY120" fmla="*/ 354811 h 393659"/>
                  <a:gd name="connsiteX121" fmla="*/ 943740 w 1032323"/>
                  <a:gd name="connsiteY121" fmla="*/ 356716 h 393659"/>
                  <a:gd name="connsiteX122" fmla="*/ 946598 w 1032323"/>
                  <a:gd name="connsiteY122" fmla="*/ 359574 h 393659"/>
                  <a:gd name="connsiteX123" fmla="*/ 949455 w 1032323"/>
                  <a:gd name="connsiteY123" fmla="*/ 363384 h 393659"/>
                  <a:gd name="connsiteX124" fmla="*/ 949455 w 1032323"/>
                  <a:gd name="connsiteY124" fmla="*/ 364336 h 393659"/>
                  <a:gd name="connsiteX125" fmla="*/ 955170 w 1032323"/>
                  <a:gd name="connsiteY125" fmla="*/ 370051 h 393659"/>
                  <a:gd name="connsiteX126" fmla="*/ 957075 w 1032323"/>
                  <a:gd name="connsiteY126" fmla="*/ 371956 h 393659"/>
                  <a:gd name="connsiteX127" fmla="*/ 955170 w 1032323"/>
                  <a:gd name="connsiteY127" fmla="*/ 376719 h 393659"/>
                  <a:gd name="connsiteX128" fmla="*/ 954218 w 1032323"/>
                  <a:gd name="connsiteY128" fmla="*/ 376719 h 393659"/>
                  <a:gd name="connsiteX129" fmla="*/ 948503 w 1032323"/>
                  <a:gd name="connsiteY129" fmla="*/ 375766 h 393659"/>
                  <a:gd name="connsiteX130" fmla="*/ 940883 w 1032323"/>
                  <a:gd name="connsiteY130" fmla="*/ 370051 h 393659"/>
                  <a:gd name="connsiteX131" fmla="*/ 939930 w 1032323"/>
                  <a:gd name="connsiteY131" fmla="*/ 368146 h 393659"/>
                  <a:gd name="connsiteX132" fmla="*/ 938025 w 1032323"/>
                  <a:gd name="connsiteY132" fmla="*/ 367194 h 393659"/>
                  <a:gd name="connsiteX133" fmla="*/ 938025 w 1032323"/>
                  <a:gd name="connsiteY133" fmla="*/ 366241 h 393659"/>
                  <a:gd name="connsiteX134" fmla="*/ 942788 w 1032323"/>
                  <a:gd name="connsiteY134" fmla="*/ 367194 h 393659"/>
                  <a:gd name="connsiteX135" fmla="*/ 949455 w 1032323"/>
                  <a:gd name="connsiteY135" fmla="*/ 369099 h 393659"/>
                  <a:gd name="connsiteX136" fmla="*/ 944693 w 1032323"/>
                  <a:gd name="connsiteY136" fmla="*/ 365289 h 393659"/>
                  <a:gd name="connsiteX137" fmla="*/ 941835 w 1032323"/>
                  <a:gd name="connsiteY137" fmla="*/ 363384 h 393659"/>
                  <a:gd name="connsiteX138" fmla="*/ 939930 w 1032323"/>
                  <a:gd name="connsiteY138" fmla="*/ 362431 h 393659"/>
                  <a:gd name="connsiteX139" fmla="*/ 938025 w 1032323"/>
                  <a:gd name="connsiteY139" fmla="*/ 360526 h 393659"/>
                  <a:gd name="connsiteX140" fmla="*/ 934215 w 1032323"/>
                  <a:gd name="connsiteY140" fmla="*/ 360526 h 393659"/>
                  <a:gd name="connsiteX141" fmla="*/ 931358 w 1032323"/>
                  <a:gd name="connsiteY141" fmla="*/ 363384 h 393659"/>
                  <a:gd name="connsiteX142" fmla="*/ 928500 w 1032323"/>
                  <a:gd name="connsiteY142" fmla="*/ 366241 h 393659"/>
                  <a:gd name="connsiteX143" fmla="*/ 925643 w 1032323"/>
                  <a:gd name="connsiteY143" fmla="*/ 369099 h 393659"/>
                  <a:gd name="connsiteX144" fmla="*/ 922785 w 1032323"/>
                  <a:gd name="connsiteY144" fmla="*/ 371956 h 393659"/>
                  <a:gd name="connsiteX145" fmla="*/ 917070 w 1032323"/>
                  <a:gd name="connsiteY145" fmla="*/ 377671 h 393659"/>
                  <a:gd name="connsiteX146" fmla="*/ 909450 w 1032323"/>
                  <a:gd name="connsiteY146" fmla="*/ 382434 h 393659"/>
                  <a:gd name="connsiteX147" fmla="*/ 904688 w 1032323"/>
                  <a:gd name="connsiteY147" fmla="*/ 380529 h 393659"/>
                  <a:gd name="connsiteX148" fmla="*/ 898020 w 1032323"/>
                  <a:gd name="connsiteY148" fmla="*/ 366241 h 393659"/>
                  <a:gd name="connsiteX149" fmla="*/ 897068 w 1032323"/>
                  <a:gd name="connsiteY149" fmla="*/ 364336 h 393659"/>
                  <a:gd name="connsiteX150" fmla="*/ 894210 w 1032323"/>
                  <a:gd name="connsiteY150" fmla="*/ 348144 h 393659"/>
                  <a:gd name="connsiteX151" fmla="*/ 894210 w 1032323"/>
                  <a:gd name="connsiteY151" fmla="*/ 346239 h 393659"/>
                  <a:gd name="connsiteX152" fmla="*/ 896115 w 1032323"/>
                  <a:gd name="connsiteY152" fmla="*/ 342429 h 393659"/>
                  <a:gd name="connsiteX153" fmla="*/ 897068 w 1032323"/>
                  <a:gd name="connsiteY153" fmla="*/ 343381 h 393659"/>
                  <a:gd name="connsiteX154" fmla="*/ 898020 w 1032323"/>
                  <a:gd name="connsiteY154" fmla="*/ 351954 h 393659"/>
                  <a:gd name="connsiteX155" fmla="*/ 899925 w 1032323"/>
                  <a:gd name="connsiteY155" fmla="*/ 360526 h 393659"/>
                  <a:gd name="connsiteX156" fmla="*/ 900878 w 1032323"/>
                  <a:gd name="connsiteY156" fmla="*/ 363384 h 393659"/>
                  <a:gd name="connsiteX157" fmla="*/ 902783 w 1032323"/>
                  <a:gd name="connsiteY157" fmla="*/ 366241 h 393659"/>
                  <a:gd name="connsiteX158" fmla="*/ 906593 w 1032323"/>
                  <a:gd name="connsiteY158" fmla="*/ 372909 h 393659"/>
                  <a:gd name="connsiteX159" fmla="*/ 908498 w 1032323"/>
                  <a:gd name="connsiteY159" fmla="*/ 374814 h 393659"/>
                  <a:gd name="connsiteX160" fmla="*/ 910403 w 1032323"/>
                  <a:gd name="connsiteY160" fmla="*/ 375766 h 393659"/>
                  <a:gd name="connsiteX161" fmla="*/ 914213 w 1032323"/>
                  <a:gd name="connsiteY161" fmla="*/ 373861 h 393659"/>
                  <a:gd name="connsiteX162" fmla="*/ 918023 w 1032323"/>
                  <a:gd name="connsiteY162" fmla="*/ 371004 h 393659"/>
                  <a:gd name="connsiteX163" fmla="*/ 927548 w 1032323"/>
                  <a:gd name="connsiteY163" fmla="*/ 362431 h 393659"/>
                  <a:gd name="connsiteX164" fmla="*/ 931358 w 1032323"/>
                  <a:gd name="connsiteY164" fmla="*/ 358621 h 393659"/>
                  <a:gd name="connsiteX165" fmla="*/ 928500 w 1032323"/>
                  <a:gd name="connsiteY165" fmla="*/ 356716 h 393659"/>
                  <a:gd name="connsiteX166" fmla="*/ 925643 w 1032323"/>
                  <a:gd name="connsiteY166" fmla="*/ 354811 h 393659"/>
                  <a:gd name="connsiteX167" fmla="*/ 907545 w 1032323"/>
                  <a:gd name="connsiteY167" fmla="*/ 345286 h 393659"/>
                  <a:gd name="connsiteX168" fmla="*/ 908498 w 1032323"/>
                  <a:gd name="connsiteY168" fmla="*/ 339571 h 393659"/>
                  <a:gd name="connsiteX169" fmla="*/ 909450 w 1032323"/>
                  <a:gd name="connsiteY169" fmla="*/ 336714 h 393659"/>
                  <a:gd name="connsiteX170" fmla="*/ 912308 w 1032323"/>
                  <a:gd name="connsiteY170" fmla="*/ 330046 h 393659"/>
                  <a:gd name="connsiteX171" fmla="*/ 914213 w 1032323"/>
                  <a:gd name="connsiteY171" fmla="*/ 330999 h 393659"/>
                  <a:gd name="connsiteX172" fmla="*/ 914213 w 1032323"/>
                  <a:gd name="connsiteY172" fmla="*/ 337666 h 393659"/>
                  <a:gd name="connsiteX173" fmla="*/ 917070 w 1032323"/>
                  <a:gd name="connsiteY173" fmla="*/ 339571 h 393659"/>
                  <a:gd name="connsiteX174" fmla="*/ 918975 w 1032323"/>
                  <a:gd name="connsiteY174" fmla="*/ 341476 h 393659"/>
                  <a:gd name="connsiteX175" fmla="*/ 920880 w 1032323"/>
                  <a:gd name="connsiteY175" fmla="*/ 342429 h 393659"/>
                  <a:gd name="connsiteX176" fmla="*/ 922785 w 1032323"/>
                  <a:gd name="connsiteY176" fmla="*/ 344334 h 393659"/>
                  <a:gd name="connsiteX177" fmla="*/ 924690 w 1032323"/>
                  <a:gd name="connsiteY177" fmla="*/ 346239 h 393659"/>
                  <a:gd name="connsiteX178" fmla="*/ 926595 w 1032323"/>
                  <a:gd name="connsiteY178" fmla="*/ 348144 h 393659"/>
                  <a:gd name="connsiteX179" fmla="*/ 928500 w 1032323"/>
                  <a:gd name="connsiteY179" fmla="*/ 349096 h 393659"/>
                  <a:gd name="connsiteX180" fmla="*/ 930405 w 1032323"/>
                  <a:gd name="connsiteY180" fmla="*/ 350049 h 393659"/>
                  <a:gd name="connsiteX181" fmla="*/ 932310 w 1032323"/>
                  <a:gd name="connsiteY181" fmla="*/ 351954 h 393659"/>
                  <a:gd name="connsiteX182" fmla="*/ 934215 w 1032323"/>
                  <a:gd name="connsiteY182" fmla="*/ 352906 h 393659"/>
                  <a:gd name="connsiteX183" fmla="*/ 937073 w 1032323"/>
                  <a:gd name="connsiteY183" fmla="*/ 351954 h 393659"/>
                  <a:gd name="connsiteX184" fmla="*/ 938025 w 1032323"/>
                  <a:gd name="connsiteY184" fmla="*/ 351954 h 393659"/>
                  <a:gd name="connsiteX185" fmla="*/ 938978 w 1032323"/>
                  <a:gd name="connsiteY185" fmla="*/ 351954 h 393659"/>
                  <a:gd name="connsiteX186" fmla="*/ 941835 w 1032323"/>
                  <a:gd name="connsiteY186" fmla="*/ 351001 h 393659"/>
                  <a:gd name="connsiteX187" fmla="*/ 944693 w 1032323"/>
                  <a:gd name="connsiteY187" fmla="*/ 351001 h 393659"/>
                  <a:gd name="connsiteX188" fmla="*/ 945645 w 1032323"/>
                  <a:gd name="connsiteY188" fmla="*/ 351001 h 393659"/>
                  <a:gd name="connsiteX189" fmla="*/ 949455 w 1032323"/>
                  <a:gd name="connsiteY189" fmla="*/ 350049 h 393659"/>
                  <a:gd name="connsiteX190" fmla="*/ 950408 w 1032323"/>
                  <a:gd name="connsiteY190" fmla="*/ 348144 h 393659"/>
                  <a:gd name="connsiteX191" fmla="*/ 945645 w 1032323"/>
                  <a:gd name="connsiteY191" fmla="*/ 346239 h 393659"/>
                  <a:gd name="connsiteX192" fmla="*/ 934215 w 1032323"/>
                  <a:gd name="connsiteY192" fmla="*/ 338619 h 393659"/>
                  <a:gd name="connsiteX193" fmla="*/ 932310 w 1032323"/>
                  <a:gd name="connsiteY193" fmla="*/ 334809 h 393659"/>
                  <a:gd name="connsiteX194" fmla="*/ 935168 w 1032323"/>
                  <a:gd name="connsiteY194" fmla="*/ 328141 h 393659"/>
                  <a:gd name="connsiteX195" fmla="*/ 939930 w 1032323"/>
                  <a:gd name="connsiteY195" fmla="*/ 327189 h 393659"/>
                  <a:gd name="connsiteX196" fmla="*/ 941835 w 1032323"/>
                  <a:gd name="connsiteY196" fmla="*/ 328141 h 393659"/>
                  <a:gd name="connsiteX197" fmla="*/ 974220 w 1032323"/>
                  <a:gd name="connsiteY197" fmla="*/ 342429 h 393659"/>
                  <a:gd name="connsiteX198" fmla="*/ 980888 w 1032323"/>
                  <a:gd name="connsiteY198" fmla="*/ 346239 h 393659"/>
                  <a:gd name="connsiteX199" fmla="*/ 989460 w 1032323"/>
                  <a:gd name="connsiteY199" fmla="*/ 351954 h 393659"/>
                  <a:gd name="connsiteX200" fmla="*/ 992318 w 1032323"/>
                  <a:gd name="connsiteY200" fmla="*/ 353859 h 393659"/>
                  <a:gd name="connsiteX201" fmla="*/ 995175 w 1032323"/>
                  <a:gd name="connsiteY201" fmla="*/ 355764 h 393659"/>
                  <a:gd name="connsiteX202" fmla="*/ 1000890 w 1032323"/>
                  <a:gd name="connsiteY202" fmla="*/ 357669 h 393659"/>
                  <a:gd name="connsiteX203" fmla="*/ 1001843 w 1032323"/>
                  <a:gd name="connsiteY203" fmla="*/ 355764 h 393659"/>
                  <a:gd name="connsiteX204" fmla="*/ 1002857 w 1032323"/>
                  <a:gd name="connsiteY204" fmla="*/ 355764 h 393659"/>
                  <a:gd name="connsiteX205" fmla="*/ 1000296 w 1032323"/>
                  <a:gd name="connsiteY205" fmla="*/ 353026 h 393659"/>
                  <a:gd name="connsiteX206" fmla="*/ 996128 w 1032323"/>
                  <a:gd name="connsiteY206" fmla="*/ 350049 h 393659"/>
                  <a:gd name="connsiteX207" fmla="*/ 989461 w 1032323"/>
                  <a:gd name="connsiteY207" fmla="*/ 346239 h 393659"/>
                  <a:gd name="connsiteX208" fmla="*/ 985651 w 1032323"/>
                  <a:gd name="connsiteY208" fmla="*/ 343382 h 393659"/>
                  <a:gd name="connsiteX209" fmla="*/ 981841 w 1032323"/>
                  <a:gd name="connsiteY209" fmla="*/ 343382 h 393659"/>
                  <a:gd name="connsiteX210" fmla="*/ 978031 w 1032323"/>
                  <a:gd name="connsiteY210" fmla="*/ 341477 h 393659"/>
                  <a:gd name="connsiteX211" fmla="*/ 977078 w 1032323"/>
                  <a:gd name="connsiteY211" fmla="*/ 339572 h 393659"/>
                  <a:gd name="connsiteX212" fmla="*/ 975173 w 1032323"/>
                  <a:gd name="connsiteY212" fmla="*/ 337667 h 393659"/>
                  <a:gd name="connsiteX213" fmla="*/ 973268 w 1032323"/>
                  <a:gd name="connsiteY213" fmla="*/ 335762 h 393659"/>
                  <a:gd name="connsiteX214" fmla="*/ 965648 w 1032323"/>
                  <a:gd name="connsiteY214" fmla="*/ 331952 h 393659"/>
                  <a:gd name="connsiteX215" fmla="*/ 958981 w 1032323"/>
                  <a:gd name="connsiteY215" fmla="*/ 325284 h 393659"/>
                  <a:gd name="connsiteX216" fmla="*/ 955171 w 1032323"/>
                  <a:gd name="connsiteY216" fmla="*/ 320522 h 393659"/>
                  <a:gd name="connsiteX217" fmla="*/ 953266 w 1032323"/>
                  <a:gd name="connsiteY217" fmla="*/ 318617 h 393659"/>
                  <a:gd name="connsiteX218" fmla="*/ 951361 w 1032323"/>
                  <a:gd name="connsiteY218" fmla="*/ 316712 h 393659"/>
                  <a:gd name="connsiteX219" fmla="*/ 950408 w 1032323"/>
                  <a:gd name="connsiteY219" fmla="*/ 315759 h 393659"/>
                  <a:gd name="connsiteX220" fmla="*/ 950408 w 1032323"/>
                  <a:gd name="connsiteY220" fmla="*/ 314807 h 393659"/>
                  <a:gd name="connsiteX221" fmla="*/ 957076 w 1032323"/>
                  <a:gd name="connsiteY221" fmla="*/ 319569 h 393659"/>
                  <a:gd name="connsiteX222" fmla="*/ 963743 w 1032323"/>
                  <a:gd name="connsiteY222" fmla="*/ 325284 h 393659"/>
                  <a:gd name="connsiteX223" fmla="*/ 965648 w 1032323"/>
                  <a:gd name="connsiteY223" fmla="*/ 327189 h 393659"/>
                  <a:gd name="connsiteX224" fmla="*/ 970411 w 1032323"/>
                  <a:gd name="connsiteY224" fmla="*/ 330999 h 393659"/>
                  <a:gd name="connsiteX225" fmla="*/ 974221 w 1032323"/>
                  <a:gd name="connsiteY225" fmla="*/ 333857 h 393659"/>
                  <a:gd name="connsiteX226" fmla="*/ 976126 w 1032323"/>
                  <a:gd name="connsiteY226" fmla="*/ 334809 h 393659"/>
                  <a:gd name="connsiteX227" fmla="*/ 978031 w 1032323"/>
                  <a:gd name="connsiteY227" fmla="*/ 335762 h 393659"/>
                  <a:gd name="connsiteX228" fmla="*/ 980888 w 1032323"/>
                  <a:gd name="connsiteY228" fmla="*/ 330999 h 393659"/>
                  <a:gd name="connsiteX229" fmla="*/ 982793 w 1032323"/>
                  <a:gd name="connsiteY229" fmla="*/ 329094 h 393659"/>
                  <a:gd name="connsiteX230" fmla="*/ 983746 w 1032323"/>
                  <a:gd name="connsiteY230" fmla="*/ 326237 h 393659"/>
                  <a:gd name="connsiteX231" fmla="*/ 981841 w 1032323"/>
                  <a:gd name="connsiteY231" fmla="*/ 325284 h 393659"/>
                  <a:gd name="connsiteX232" fmla="*/ 980888 w 1032323"/>
                  <a:gd name="connsiteY232" fmla="*/ 329094 h 393659"/>
                  <a:gd name="connsiteX233" fmla="*/ 977078 w 1032323"/>
                  <a:gd name="connsiteY233" fmla="*/ 326237 h 393659"/>
                  <a:gd name="connsiteX234" fmla="*/ 976126 w 1032323"/>
                  <a:gd name="connsiteY234" fmla="*/ 321474 h 393659"/>
                  <a:gd name="connsiteX235" fmla="*/ 964696 w 1032323"/>
                  <a:gd name="connsiteY235" fmla="*/ 317664 h 393659"/>
                  <a:gd name="connsiteX236" fmla="*/ 962791 w 1032323"/>
                  <a:gd name="connsiteY236" fmla="*/ 316712 h 393659"/>
                  <a:gd name="connsiteX237" fmla="*/ 967553 w 1032323"/>
                  <a:gd name="connsiteY237" fmla="*/ 315759 h 393659"/>
                  <a:gd name="connsiteX238" fmla="*/ 978983 w 1032323"/>
                  <a:gd name="connsiteY238" fmla="*/ 316712 h 393659"/>
                  <a:gd name="connsiteX239" fmla="*/ 983746 w 1032323"/>
                  <a:gd name="connsiteY239" fmla="*/ 316712 h 393659"/>
                  <a:gd name="connsiteX240" fmla="*/ 996128 w 1032323"/>
                  <a:gd name="connsiteY240" fmla="*/ 315759 h 393659"/>
                  <a:gd name="connsiteX241" fmla="*/ 998986 w 1032323"/>
                  <a:gd name="connsiteY241" fmla="*/ 314807 h 393659"/>
                  <a:gd name="connsiteX242" fmla="*/ 998986 w 1032323"/>
                  <a:gd name="connsiteY242" fmla="*/ 313854 h 393659"/>
                  <a:gd name="connsiteX243" fmla="*/ 997081 w 1032323"/>
                  <a:gd name="connsiteY243" fmla="*/ 310997 h 393659"/>
                  <a:gd name="connsiteX244" fmla="*/ 996128 w 1032323"/>
                  <a:gd name="connsiteY244" fmla="*/ 309092 h 393659"/>
                  <a:gd name="connsiteX245" fmla="*/ 985651 w 1032323"/>
                  <a:gd name="connsiteY245" fmla="*/ 306234 h 393659"/>
                  <a:gd name="connsiteX246" fmla="*/ 985651 w 1032323"/>
                  <a:gd name="connsiteY246" fmla="*/ 304329 h 393659"/>
                  <a:gd name="connsiteX247" fmla="*/ 987556 w 1032323"/>
                  <a:gd name="connsiteY247" fmla="*/ 304329 h 393659"/>
                  <a:gd name="connsiteX248" fmla="*/ 989461 w 1032323"/>
                  <a:gd name="connsiteY248" fmla="*/ 304329 h 393659"/>
                  <a:gd name="connsiteX249" fmla="*/ 990413 w 1032323"/>
                  <a:gd name="connsiteY249" fmla="*/ 304329 h 393659"/>
                  <a:gd name="connsiteX250" fmla="*/ 991366 w 1032323"/>
                  <a:gd name="connsiteY250" fmla="*/ 304329 h 393659"/>
                  <a:gd name="connsiteX251" fmla="*/ 993271 w 1032323"/>
                  <a:gd name="connsiteY251" fmla="*/ 304329 h 393659"/>
                  <a:gd name="connsiteX252" fmla="*/ 993271 w 1032323"/>
                  <a:gd name="connsiteY252" fmla="*/ 300519 h 393659"/>
                  <a:gd name="connsiteX253" fmla="*/ 993271 w 1032323"/>
                  <a:gd name="connsiteY253" fmla="*/ 296709 h 393659"/>
                  <a:gd name="connsiteX254" fmla="*/ 957075 w 1032323"/>
                  <a:gd name="connsiteY254" fmla="*/ 289089 h 393659"/>
                  <a:gd name="connsiteX255" fmla="*/ 962790 w 1032323"/>
                  <a:gd name="connsiteY255" fmla="*/ 290994 h 393659"/>
                  <a:gd name="connsiteX256" fmla="*/ 962790 w 1032323"/>
                  <a:gd name="connsiteY256" fmla="*/ 292899 h 393659"/>
                  <a:gd name="connsiteX257" fmla="*/ 961838 w 1032323"/>
                  <a:gd name="connsiteY257" fmla="*/ 294804 h 393659"/>
                  <a:gd name="connsiteX258" fmla="*/ 959933 w 1032323"/>
                  <a:gd name="connsiteY258" fmla="*/ 298614 h 393659"/>
                  <a:gd name="connsiteX259" fmla="*/ 957075 w 1032323"/>
                  <a:gd name="connsiteY259" fmla="*/ 306234 h 393659"/>
                  <a:gd name="connsiteX260" fmla="*/ 962790 w 1032323"/>
                  <a:gd name="connsiteY260" fmla="*/ 307186 h 393659"/>
                  <a:gd name="connsiteX261" fmla="*/ 961838 w 1032323"/>
                  <a:gd name="connsiteY261" fmla="*/ 309091 h 393659"/>
                  <a:gd name="connsiteX262" fmla="*/ 958028 w 1032323"/>
                  <a:gd name="connsiteY262" fmla="*/ 310044 h 393659"/>
                  <a:gd name="connsiteX263" fmla="*/ 954218 w 1032323"/>
                  <a:gd name="connsiteY263" fmla="*/ 310996 h 393659"/>
                  <a:gd name="connsiteX264" fmla="*/ 950408 w 1032323"/>
                  <a:gd name="connsiteY264" fmla="*/ 310996 h 393659"/>
                  <a:gd name="connsiteX265" fmla="*/ 947550 w 1032323"/>
                  <a:gd name="connsiteY265" fmla="*/ 309091 h 393659"/>
                  <a:gd name="connsiteX266" fmla="*/ 949455 w 1032323"/>
                  <a:gd name="connsiteY266" fmla="*/ 298614 h 393659"/>
                  <a:gd name="connsiteX267" fmla="*/ 953265 w 1032323"/>
                  <a:gd name="connsiteY267" fmla="*/ 293851 h 393659"/>
                  <a:gd name="connsiteX268" fmla="*/ 954218 w 1032323"/>
                  <a:gd name="connsiteY268" fmla="*/ 292899 h 393659"/>
                  <a:gd name="connsiteX269" fmla="*/ 955170 w 1032323"/>
                  <a:gd name="connsiteY269" fmla="*/ 291946 h 393659"/>
                  <a:gd name="connsiteX270" fmla="*/ 957075 w 1032323"/>
                  <a:gd name="connsiteY270" fmla="*/ 289089 h 393659"/>
                  <a:gd name="connsiteX271" fmla="*/ 978031 w 1032323"/>
                  <a:gd name="connsiteY271" fmla="*/ 284326 h 393659"/>
                  <a:gd name="connsiteX272" fmla="*/ 978031 w 1032323"/>
                  <a:gd name="connsiteY272" fmla="*/ 286231 h 393659"/>
                  <a:gd name="connsiteX273" fmla="*/ 978031 w 1032323"/>
                  <a:gd name="connsiteY273" fmla="*/ 289089 h 393659"/>
                  <a:gd name="connsiteX274" fmla="*/ 977078 w 1032323"/>
                  <a:gd name="connsiteY274" fmla="*/ 294804 h 393659"/>
                  <a:gd name="connsiteX275" fmla="*/ 975173 w 1032323"/>
                  <a:gd name="connsiteY275" fmla="*/ 300519 h 393659"/>
                  <a:gd name="connsiteX276" fmla="*/ 972316 w 1032323"/>
                  <a:gd name="connsiteY276" fmla="*/ 306234 h 393659"/>
                  <a:gd name="connsiteX277" fmla="*/ 967553 w 1032323"/>
                  <a:gd name="connsiteY277" fmla="*/ 305281 h 393659"/>
                  <a:gd name="connsiteX278" fmla="*/ 965648 w 1032323"/>
                  <a:gd name="connsiteY278" fmla="*/ 303376 h 393659"/>
                  <a:gd name="connsiteX279" fmla="*/ 963743 w 1032323"/>
                  <a:gd name="connsiteY279" fmla="*/ 301471 h 393659"/>
                  <a:gd name="connsiteX280" fmla="*/ 965648 w 1032323"/>
                  <a:gd name="connsiteY280" fmla="*/ 299566 h 393659"/>
                  <a:gd name="connsiteX281" fmla="*/ 969458 w 1032323"/>
                  <a:gd name="connsiteY281" fmla="*/ 299566 h 393659"/>
                  <a:gd name="connsiteX282" fmla="*/ 970411 w 1032323"/>
                  <a:gd name="connsiteY282" fmla="*/ 297661 h 393659"/>
                  <a:gd name="connsiteX283" fmla="*/ 971363 w 1032323"/>
                  <a:gd name="connsiteY283" fmla="*/ 295756 h 393659"/>
                  <a:gd name="connsiteX284" fmla="*/ 972316 w 1032323"/>
                  <a:gd name="connsiteY284" fmla="*/ 293851 h 393659"/>
                  <a:gd name="connsiteX285" fmla="*/ 978031 w 1032323"/>
                  <a:gd name="connsiteY285" fmla="*/ 284326 h 393659"/>
                  <a:gd name="connsiteX286" fmla="*/ 47438 w 1032323"/>
                  <a:gd name="connsiteY286" fmla="*/ 274802 h 393659"/>
                  <a:gd name="connsiteX287" fmla="*/ 48391 w 1032323"/>
                  <a:gd name="connsiteY287" fmla="*/ 279564 h 393659"/>
                  <a:gd name="connsiteX288" fmla="*/ 54106 w 1032323"/>
                  <a:gd name="connsiteY288" fmla="*/ 285279 h 393659"/>
                  <a:gd name="connsiteX289" fmla="*/ 53153 w 1032323"/>
                  <a:gd name="connsiteY289" fmla="*/ 275754 h 393659"/>
                  <a:gd name="connsiteX290" fmla="*/ 52201 w 1032323"/>
                  <a:gd name="connsiteY290" fmla="*/ 274802 h 393659"/>
                  <a:gd name="connsiteX291" fmla="*/ 47438 w 1032323"/>
                  <a:gd name="connsiteY291" fmla="*/ 274802 h 393659"/>
                  <a:gd name="connsiteX292" fmla="*/ 50296 w 1032323"/>
                  <a:gd name="connsiteY292" fmla="*/ 261467 h 393659"/>
                  <a:gd name="connsiteX293" fmla="*/ 54106 w 1032323"/>
                  <a:gd name="connsiteY293" fmla="*/ 262419 h 393659"/>
                  <a:gd name="connsiteX294" fmla="*/ 63631 w 1032323"/>
                  <a:gd name="connsiteY294" fmla="*/ 281469 h 393659"/>
                  <a:gd name="connsiteX295" fmla="*/ 70298 w 1032323"/>
                  <a:gd name="connsiteY295" fmla="*/ 303377 h 393659"/>
                  <a:gd name="connsiteX296" fmla="*/ 77918 w 1032323"/>
                  <a:gd name="connsiteY296" fmla="*/ 311949 h 393659"/>
                  <a:gd name="connsiteX297" fmla="*/ 78871 w 1032323"/>
                  <a:gd name="connsiteY297" fmla="*/ 313854 h 393659"/>
                  <a:gd name="connsiteX298" fmla="*/ 79823 w 1032323"/>
                  <a:gd name="connsiteY298" fmla="*/ 311949 h 393659"/>
                  <a:gd name="connsiteX299" fmla="*/ 84586 w 1032323"/>
                  <a:gd name="connsiteY299" fmla="*/ 304329 h 393659"/>
                  <a:gd name="connsiteX300" fmla="*/ 90301 w 1032323"/>
                  <a:gd name="connsiteY300" fmla="*/ 313854 h 393659"/>
                  <a:gd name="connsiteX301" fmla="*/ 93158 w 1032323"/>
                  <a:gd name="connsiteY301" fmla="*/ 317664 h 393659"/>
                  <a:gd name="connsiteX302" fmla="*/ 93158 w 1032323"/>
                  <a:gd name="connsiteY302" fmla="*/ 314807 h 393659"/>
                  <a:gd name="connsiteX303" fmla="*/ 89348 w 1032323"/>
                  <a:gd name="connsiteY303" fmla="*/ 303377 h 393659"/>
                  <a:gd name="connsiteX304" fmla="*/ 96968 w 1032323"/>
                  <a:gd name="connsiteY304" fmla="*/ 312902 h 393659"/>
                  <a:gd name="connsiteX305" fmla="*/ 102683 w 1032323"/>
                  <a:gd name="connsiteY305" fmla="*/ 317664 h 393659"/>
                  <a:gd name="connsiteX306" fmla="*/ 105541 w 1032323"/>
                  <a:gd name="connsiteY306" fmla="*/ 333857 h 393659"/>
                  <a:gd name="connsiteX307" fmla="*/ 104588 w 1032323"/>
                  <a:gd name="connsiteY307" fmla="*/ 334809 h 393659"/>
                  <a:gd name="connsiteX308" fmla="*/ 99826 w 1032323"/>
                  <a:gd name="connsiteY308" fmla="*/ 335762 h 393659"/>
                  <a:gd name="connsiteX309" fmla="*/ 96016 w 1032323"/>
                  <a:gd name="connsiteY309" fmla="*/ 332904 h 393659"/>
                  <a:gd name="connsiteX310" fmla="*/ 89348 w 1032323"/>
                  <a:gd name="connsiteY310" fmla="*/ 324332 h 393659"/>
                  <a:gd name="connsiteX311" fmla="*/ 103636 w 1032323"/>
                  <a:gd name="connsiteY311" fmla="*/ 346239 h 393659"/>
                  <a:gd name="connsiteX312" fmla="*/ 105541 w 1032323"/>
                  <a:gd name="connsiteY312" fmla="*/ 348144 h 393659"/>
                  <a:gd name="connsiteX313" fmla="*/ 102683 w 1032323"/>
                  <a:gd name="connsiteY313" fmla="*/ 351954 h 393659"/>
                  <a:gd name="connsiteX314" fmla="*/ 95063 w 1032323"/>
                  <a:gd name="connsiteY314" fmla="*/ 351954 h 393659"/>
                  <a:gd name="connsiteX315" fmla="*/ 92206 w 1032323"/>
                  <a:gd name="connsiteY315" fmla="*/ 350049 h 393659"/>
                  <a:gd name="connsiteX316" fmla="*/ 86491 w 1032323"/>
                  <a:gd name="connsiteY316" fmla="*/ 347192 h 393659"/>
                  <a:gd name="connsiteX317" fmla="*/ 78871 w 1032323"/>
                  <a:gd name="connsiteY317" fmla="*/ 330047 h 393659"/>
                  <a:gd name="connsiteX318" fmla="*/ 66488 w 1032323"/>
                  <a:gd name="connsiteY318" fmla="*/ 312902 h 393659"/>
                  <a:gd name="connsiteX319" fmla="*/ 65536 w 1032323"/>
                  <a:gd name="connsiteY319" fmla="*/ 330047 h 393659"/>
                  <a:gd name="connsiteX320" fmla="*/ 64583 w 1032323"/>
                  <a:gd name="connsiteY320" fmla="*/ 347192 h 393659"/>
                  <a:gd name="connsiteX321" fmla="*/ 78871 w 1032323"/>
                  <a:gd name="connsiteY321" fmla="*/ 354812 h 393659"/>
                  <a:gd name="connsiteX322" fmla="*/ 92206 w 1032323"/>
                  <a:gd name="connsiteY322" fmla="*/ 365289 h 393659"/>
                  <a:gd name="connsiteX323" fmla="*/ 96016 w 1032323"/>
                  <a:gd name="connsiteY323" fmla="*/ 388149 h 393659"/>
                  <a:gd name="connsiteX324" fmla="*/ 95063 w 1032323"/>
                  <a:gd name="connsiteY324" fmla="*/ 389102 h 393659"/>
                  <a:gd name="connsiteX325" fmla="*/ 80776 w 1032323"/>
                  <a:gd name="connsiteY325" fmla="*/ 392912 h 393659"/>
                  <a:gd name="connsiteX326" fmla="*/ 77918 w 1032323"/>
                  <a:gd name="connsiteY326" fmla="*/ 390054 h 393659"/>
                  <a:gd name="connsiteX327" fmla="*/ 68393 w 1032323"/>
                  <a:gd name="connsiteY327" fmla="*/ 376719 h 393659"/>
                  <a:gd name="connsiteX328" fmla="*/ 55058 w 1032323"/>
                  <a:gd name="connsiteY328" fmla="*/ 363384 h 393659"/>
                  <a:gd name="connsiteX329" fmla="*/ 53153 w 1032323"/>
                  <a:gd name="connsiteY329" fmla="*/ 362432 h 393659"/>
                  <a:gd name="connsiteX330" fmla="*/ 40771 w 1032323"/>
                  <a:gd name="connsiteY330" fmla="*/ 360527 h 393659"/>
                  <a:gd name="connsiteX331" fmla="*/ 37913 w 1032323"/>
                  <a:gd name="connsiteY331" fmla="*/ 359574 h 393659"/>
                  <a:gd name="connsiteX332" fmla="*/ 34103 w 1032323"/>
                  <a:gd name="connsiteY332" fmla="*/ 356717 h 393659"/>
                  <a:gd name="connsiteX333" fmla="*/ 20768 w 1032323"/>
                  <a:gd name="connsiteY333" fmla="*/ 332904 h 393659"/>
                  <a:gd name="connsiteX334" fmla="*/ 18863 w 1032323"/>
                  <a:gd name="connsiteY334" fmla="*/ 331952 h 393659"/>
                  <a:gd name="connsiteX335" fmla="*/ 3623 w 1032323"/>
                  <a:gd name="connsiteY335" fmla="*/ 326237 h 393659"/>
                  <a:gd name="connsiteX336" fmla="*/ 766 w 1032323"/>
                  <a:gd name="connsiteY336" fmla="*/ 318617 h 393659"/>
                  <a:gd name="connsiteX337" fmla="*/ 1718 w 1032323"/>
                  <a:gd name="connsiteY337" fmla="*/ 316712 h 393659"/>
                  <a:gd name="connsiteX338" fmla="*/ 13148 w 1032323"/>
                  <a:gd name="connsiteY338" fmla="*/ 314807 h 393659"/>
                  <a:gd name="connsiteX339" fmla="*/ 26483 w 1032323"/>
                  <a:gd name="connsiteY339" fmla="*/ 319569 h 393659"/>
                  <a:gd name="connsiteX340" fmla="*/ 27436 w 1032323"/>
                  <a:gd name="connsiteY340" fmla="*/ 319569 h 393659"/>
                  <a:gd name="connsiteX341" fmla="*/ 27436 w 1032323"/>
                  <a:gd name="connsiteY341" fmla="*/ 331952 h 393659"/>
                  <a:gd name="connsiteX342" fmla="*/ 33151 w 1032323"/>
                  <a:gd name="connsiteY342" fmla="*/ 341477 h 393659"/>
                  <a:gd name="connsiteX343" fmla="*/ 34103 w 1032323"/>
                  <a:gd name="connsiteY343" fmla="*/ 342429 h 393659"/>
                  <a:gd name="connsiteX344" fmla="*/ 37913 w 1032323"/>
                  <a:gd name="connsiteY344" fmla="*/ 343382 h 393659"/>
                  <a:gd name="connsiteX345" fmla="*/ 40771 w 1032323"/>
                  <a:gd name="connsiteY345" fmla="*/ 344334 h 393659"/>
                  <a:gd name="connsiteX346" fmla="*/ 50296 w 1032323"/>
                  <a:gd name="connsiteY346" fmla="*/ 343382 h 393659"/>
                  <a:gd name="connsiteX347" fmla="*/ 53153 w 1032323"/>
                  <a:gd name="connsiteY347" fmla="*/ 299567 h 393659"/>
                  <a:gd name="connsiteX348" fmla="*/ 38866 w 1032323"/>
                  <a:gd name="connsiteY348" fmla="*/ 284327 h 393659"/>
                  <a:gd name="connsiteX349" fmla="*/ 34103 w 1032323"/>
                  <a:gd name="connsiteY349" fmla="*/ 267182 h 393659"/>
                  <a:gd name="connsiteX350" fmla="*/ 38866 w 1032323"/>
                  <a:gd name="connsiteY350" fmla="*/ 269087 h 393659"/>
                  <a:gd name="connsiteX351" fmla="*/ 45533 w 1032323"/>
                  <a:gd name="connsiteY351" fmla="*/ 266229 h 393659"/>
                  <a:gd name="connsiteX352" fmla="*/ 50296 w 1032323"/>
                  <a:gd name="connsiteY352" fmla="*/ 261467 h 393659"/>
                  <a:gd name="connsiteX353" fmla="*/ 76013 w 1032323"/>
                  <a:gd name="connsiteY353" fmla="*/ 244560 h 393659"/>
                  <a:gd name="connsiteX354" fmla="*/ 80776 w 1032323"/>
                  <a:gd name="connsiteY354" fmla="*/ 245274 h 393659"/>
                  <a:gd name="connsiteX355" fmla="*/ 86491 w 1032323"/>
                  <a:gd name="connsiteY355" fmla="*/ 255752 h 393659"/>
                  <a:gd name="connsiteX356" fmla="*/ 103636 w 1032323"/>
                  <a:gd name="connsiteY356" fmla="*/ 273849 h 393659"/>
                  <a:gd name="connsiteX357" fmla="*/ 113161 w 1032323"/>
                  <a:gd name="connsiteY357" fmla="*/ 281469 h 393659"/>
                  <a:gd name="connsiteX358" fmla="*/ 129353 w 1032323"/>
                  <a:gd name="connsiteY358" fmla="*/ 292899 h 393659"/>
                  <a:gd name="connsiteX359" fmla="*/ 136973 w 1032323"/>
                  <a:gd name="connsiteY359" fmla="*/ 297662 h 393659"/>
                  <a:gd name="connsiteX360" fmla="*/ 144593 w 1032323"/>
                  <a:gd name="connsiteY360" fmla="*/ 299567 h 393659"/>
                  <a:gd name="connsiteX361" fmla="*/ 145546 w 1032323"/>
                  <a:gd name="connsiteY361" fmla="*/ 307187 h 393659"/>
                  <a:gd name="connsiteX362" fmla="*/ 146498 w 1032323"/>
                  <a:gd name="connsiteY362" fmla="*/ 310997 h 393659"/>
                  <a:gd name="connsiteX363" fmla="*/ 133163 w 1032323"/>
                  <a:gd name="connsiteY363" fmla="*/ 314807 h 393659"/>
                  <a:gd name="connsiteX364" fmla="*/ 118876 w 1032323"/>
                  <a:gd name="connsiteY364" fmla="*/ 311949 h 393659"/>
                  <a:gd name="connsiteX365" fmla="*/ 133163 w 1032323"/>
                  <a:gd name="connsiteY365" fmla="*/ 310044 h 393659"/>
                  <a:gd name="connsiteX366" fmla="*/ 127448 w 1032323"/>
                  <a:gd name="connsiteY366" fmla="*/ 307187 h 393659"/>
                  <a:gd name="connsiteX367" fmla="*/ 116018 w 1032323"/>
                  <a:gd name="connsiteY367" fmla="*/ 297662 h 393659"/>
                  <a:gd name="connsiteX368" fmla="*/ 116018 w 1032323"/>
                  <a:gd name="connsiteY368" fmla="*/ 306234 h 393659"/>
                  <a:gd name="connsiteX369" fmla="*/ 114113 w 1032323"/>
                  <a:gd name="connsiteY369" fmla="*/ 309092 h 393659"/>
                  <a:gd name="connsiteX370" fmla="*/ 129353 w 1032323"/>
                  <a:gd name="connsiteY370" fmla="*/ 331952 h 393659"/>
                  <a:gd name="connsiteX371" fmla="*/ 132211 w 1032323"/>
                  <a:gd name="connsiteY371" fmla="*/ 353859 h 393659"/>
                  <a:gd name="connsiteX372" fmla="*/ 124591 w 1032323"/>
                  <a:gd name="connsiteY372" fmla="*/ 340524 h 393659"/>
                  <a:gd name="connsiteX373" fmla="*/ 114113 w 1032323"/>
                  <a:gd name="connsiteY373" fmla="*/ 328142 h 393659"/>
                  <a:gd name="connsiteX374" fmla="*/ 96016 w 1032323"/>
                  <a:gd name="connsiteY374" fmla="*/ 306234 h 393659"/>
                  <a:gd name="connsiteX375" fmla="*/ 81728 w 1032323"/>
                  <a:gd name="connsiteY375" fmla="*/ 283374 h 393659"/>
                  <a:gd name="connsiteX376" fmla="*/ 84586 w 1032323"/>
                  <a:gd name="connsiteY376" fmla="*/ 282422 h 393659"/>
                  <a:gd name="connsiteX377" fmla="*/ 88396 w 1032323"/>
                  <a:gd name="connsiteY377" fmla="*/ 278612 h 393659"/>
                  <a:gd name="connsiteX378" fmla="*/ 93158 w 1032323"/>
                  <a:gd name="connsiteY378" fmla="*/ 279564 h 393659"/>
                  <a:gd name="connsiteX379" fmla="*/ 101731 w 1032323"/>
                  <a:gd name="connsiteY379" fmla="*/ 294804 h 393659"/>
                  <a:gd name="connsiteX380" fmla="*/ 102683 w 1032323"/>
                  <a:gd name="connsiteY380" fmla="*/ 295757 h 393659"/>
                  <a:gd name="connsiteX381" fmla="*/ 109351 w 1032323"/>
                  <a:gd name="connsiteY381" fmla="*/ 295757 h 393659"/>
                  <a:gd name="connsiteX382" fmla="*/ 111256 w 1032323"/>
                  <a:gd name="connsiteY382" fmla="*/ 294804 h 393659"/>
                  <a:gd name="connsiteX383" fmla="*/ 109351 w 1032323"/>
                  <a:gd name="connsiteY383" fmla="*/ 293852 h 393659"/>
                  <a:gd name="connsiteX384" fmla="*/ 81728 w 1032323"/>
                  <a:gd name="connsiteY384" fmla="*/ 268134 h 393659"/>
                  <a:gd name="connsiteX385" fmla="*/ 80776 w 1032323"/>
                  <a:gd name="connsiteY385" fmla="*/ 267182 h 393659"/>
                  <a:gd name="connsiteX386" fmla="*/ 76013 w 1032323"/>
                  <a:gd name="connsiteY386" fmla="*/ 263372 h 393659"/>
                  <a:gd name="connsiteX387" fmla="*/ 75061 w 1032323"/>
                  <a:gd name="connsiteY387" fmla="*/ 266229 h 393659"/>
                  <a:gd name="connsiteX388" fmla="*/ 70298 w 1032323"/>
                  <a:gd name="connsiteY388" fmla="*/ 270039 h 393659"/>
                  <a:gd name="connsiteX389" fmla="*/ 71251 w 1032323"/>
                  <a:gd name="connsiteY389" fmla="*/ 245274 h 393659"/>
                  <a:gd name="connsiteX390" fmla="*/ 76013 w 1032323"/>
                  <a:gd name="connsiteY390" fmla="*/ 244560 h 393659"/>
                  <a:gd name="connsiteX391" fmla="*/ 798960 w 1032323"/>
                  <a:gd name="connsiteY391" fmla="*/ 234797 h 393659"/>
                  <a:gd name="connsiteX392" fmla="*/ 798962 w 1032323"/>
                  <a:gd name="connsiteY392" fmla="*/ 234797 h 393659"/>
                  <a:gd name="connsiteX393" fmla="*/ 798961 w 1032323"/>
                  <a:gd name="connsiteY393" fmla="*/ 234797 h 393659"/>
                  <a:gd name="connsiteX394" fmla="*/ 796103 w 1032323"/>
                  <a:gd name="connsiteY394" fmla="*/ 232892 h 393659"/>
                  <a:gd name="connsiteX395" fmla="*/ 798960 w 1032323"/>
                  <a:gd name="connsiteY395" fmla="*/ 234797 h 393659"/>
                  <a:gd name="connsiteX396" fmla="*/ 796103 w 1032323"/>
                  <a:gd name="connsiteY396" fmla="*/ 233844 h 393659"/>
                  <a:gd name="connsiteX397" fmla="*/ 201743 w 1032323"/>
                  <a:gd name="connsiteY397" fmla="*/ 216699 h 393659"/>
                  <a:gd name="connsiteX398" fmla="*/ 204601 w 1032323"/>
                  <a:gd name="connsiteY398" fmla="*/ 217652 h 393659"/>
                  <a:gd name="connsiteX399" fmla="*/ 205553 w 1032323"/>
                  <a:gd name="connsiteY399" fmla="*/ 219557 h 393659"/>
                  <a:gd name="connsiteX400" fmla="*/ 208411 w 1032323"/>
                  <a:gd name="connsiteY400" fmla="*/ 223367 h 393659"/>
                  <a:gd name="connsiteX401" fmla="*/ 219841 w 1032323"/>
                  <a:gd name="connsiteY401" fmla="*/ 230034 h 393659"/>
                  <a:gd name="connsiteX402" fmla="*/ 219841 w 1032323"/>
                  <a:gd name="connsiteY402" fmla="*/ 241464 h 393659"/>
                  <a:gd name="connsiteX403" fmla="*/ 217936 w 1032323"/>
                  <a:gd name="connsiteY403" fmla="*/ 243369 h 393659"/>
                  <a:gd name="connsiteX404" fmla="*/ 205553 w 1032323"/>
                  <a:gd name="connsiteY404" fmla="*/ 242417 h 393659"/>
                  <a:gd name="connsiteX405" fmla="*/ 204601 w 1032323"/>
                  <a:gd name="connsiteY405" fmla="*/ 241464 h 393659"/>
                  <a:gd name="connsiteX406" fmla="*/ 198886 w 1032323"/>
                  <a:gd name="connsiteY406" fmla="*/ 228129 h 393659"/>
                  <a:gd name="connsiteX407" fmla="*/ 201743 w 1032323"/>
                  <a:gd name="connsiteY407" fmla="*/ 216699 h 393659"/>
                  <a:gd name="connsiteX408" fmla="*/ 216983 w 1032323"/>
                  <a:gd name="connsiteY408" fmla="*/ 164311 h 393659"/>
                  <a:gd name="connsiteX409" fmla="*/ 215078 w 1032323"/>
                  <a:gd name="connsiteY409" fmla="*/ 165264 h 393659"/>
                  <a:gd name="connsiteX410" fmla="*/ 212220 w 1032323"/>
                  <a:gd name="connsiteY410" fmla="*/ 187171 h 393659"/>
                  <a:gd name="connsiteX411" fmla="*/ 217935 w 1032323"/>
                  <a:gd name="connsiteY411" fmla="*/ 188124 h 393659"/>
                  <a:gd name="connsiteX412" fmla="*/ 218888 w 1032323"/>
                  <a:gd name="connsiteY412" fmla="*/ 187171 h 393659"/>
                  <a:gd name="connsiteX413" fmla="*/ 216983 w 1032323"/>
                  <a:gd name="connsiteY413" fmla="*/ 164311 h 393659"/>
                  <a:gd name="connsiteX414" fmla="*/ 595126 w 1032323"/>
                  <a:gd name="connsiteY414" fmla="*/ 135499 h 393659"/>
                  <a:gd name="connsiteX415" fmla="*/ 601793 w 1032323"/>
                  <a:gd name="connsiteY415" fmla="*/ 135737 h 393659"/>
                  <a:gd name="connsiteX416" fmla="*/ 602746 w 1032323"/>
                  <a:gd name="connsiteY416" fmla="*/ 135737 h 393659"/>
                  <a:gd name="connsiteX417" fmla="*/ 603698 w 1032323"/>
                  <a:gd name="connsiteY417" fmla="*/ 136689 h 393659"/>
                  <a:gd name="connsiteX418" fmla="*/ 587506 w 1032323"/>
                  <a:gd name="connsiteY418" fmla="*/ 146214 h 393659"/>
                  <a:gd name="connsiteX419" fmla="*/ 579886 w 1032323"/>
                  <a:gd name="connsiteY419" fmla="*/ 140499 h 393659"/>
                  <a:gd name="connsiteX420" fmla="*/ 585601 w 1032323"/>
                  <a:gd name="connsiteY420" fmla="*/ 136689 h 393659"/>
                  <a:gd name="connsiteX421" fmla="*/ 595126 w 1032323"/>
                  <a:gd name="connsiteY421" fmla="*/ 135499 h 393659"/>
                  <a:gd name="connsiteX422" fmla="*/ 636083 w 1032323"/>
                  <a:gd name="connsiteY422" fmla="*/ 132879 h 393659"/>
                  <a:gd name="connsiteX423" fmla="*/ 637988 w 1032323"/>
                  <a:gd name="connsiteY423" fmla="*/ 132879 h 393659"/>
                  <a:gd name="connsiteX424" fmla="*/ 646561 w 1032323"/>
                  <a:gd name="connsiteY424" fmla="*/ 144309 h 393659"/>
                  <a:gd name="connsiteX425" fmla="*/ 646561 w 1032323"/>
                  <a:gd name="connsiteY425" fmla="*/ 145261 h 393659"/>
                  <a:gd name="connsiteX426" fmla="*/ 631321 w 1032323"/>
                  <a:gd name="connsiteY426" fmla="*/ 151929 h 393659"/>
                  <a:gd name="connsiteX427" fmla="*/ 623701 w 1032323"/>
                  <a:gd name="connsiteY427" fmla="*/ 152881 h 393659"/>
                  <a:gd name="connsiteX428" fmla="*/ 621796 w 1032323"/>
                  <a:gd name="connsiteY428" fmla="*/ 152881 h 393659"/>
                  <a:gd name="connsiteX429" fmla="*/ 622748 w 1032323"/>
                  <a:gd name="connsiteY429" fmla="*/ 150976 h 393659"/>
                  <a:gd name="connsiteX430" fmla="*/ 634178 w 1032323"/>
                  <a:gd name="connsiteY430" fmla="*/ 138594 h 393659"/>
                  <a:gd name="connsiteX431" fmla="*/ 634178 w 1032323"/>
                  <a:gd name="connsiteY431" fmla="*/ 137641 h 393659"/>
                  <a:gd name="connsiteX432" fmla="*/ 634178 w 1032323"/>
                  <a:gd name="connsiteY432" fmla="*/ 135736 h 393659"/>
                  <a:gd name="connsiteX433" fmla="*/ 634178 w 1032323"/>
                  <a:gd name="connsiteY433" fmla="*/ 134784 h 393659"/>
                  <a:gd name="connsiteX434" fmla="*/ 636083 w 1032323"/>
                  <a:gd name="connsiteY434" fmla="*/ 132879 h 393659"/>
                  <a:gd name="connsiteX435" fmla="*/ 227460 w 1032323"/>
                  <a:gd name="connsiteY435" fmla="*/ 131926 h 393659"/>
                  <a:gd name="connsiteX436" fmla="*/ 225555 w 1032323"/>
                  <a:gd name="connsiteY436" fmla="*/ 133831 h 393659"/>
                  <a:gd name="connsiteX437" fmla="*/ 211268 w 1032323"/>
                  <a:gd name="connsiteY437" fmla="*/ 165264 h 393659"/>
                  <a:gd name="connsiteX438" fmla="*/ 216983 w 1032323"/>
                  <a:gd name="connsiteY438" fmla="*/ 154786 h 393659"/>
                  <a:gd name="connsiteX439" fmla="*/ 218888 w 1032323"/>
                  <a:gd name="connsiteY439" fmla="*/ 153834 h 393659"/>
                  <a:gd name="connsiteX440" fmla="*/ 220793 w 1032323"/>
                  <a:gd name="connsiteY440" fmla="*/ 155739 h 393659"/>
                  <a:gd name="connsiteX441" fmla="*/ 221745 w 1032323"/>
                  <a:gd name="connsiteY441" fmla="*/ 180504 h 393659"/>
                  <a:gd name="connsiteX442" fmla="*/ 222698 w 1032323"/>
                  <a:gd name="connsiteY442" fmla="*/ 182409 h 393659"/>
                  <a:gd name="connsiteX443" fmla="*/ 226508 w 1032323"/>
                  <a:gd name="connsiteY443" fmla="*/ 179551 h 393659"/>
                  <a:gd name="connsiteX444" fmla="*/ 229365 w 1032323"/>
                  <a:gd name="connsiteY444" fmla="*/ 180504 h 393659"/>
                  <a:gd name="connsiteX445" fmla="*/ 229365 w 1032323"/>
                  <a:gd name="connsiteY445" fmla="*/ 188124 h 393659"/>
                  <a:gd name="connsiteX446" fmla="*/ 232223 w 1032323"/>
                  <a:gd name="connsiteY446" fmla="*/ 184314 h 393659"/>
                  <a:gd name="connsiteX447" fmla="*/ 236033 w 1032323"/>
                  <a:gd name="connsiteY447" fmla="*/ 184314 h 393659"/>
                  <a:gd name="connsiteX448" fmla="*/ 236985 w 1032323"/>
                  <a:gd name="connsiteY448" fmla="*/ 185266 h 393659"/>
                  <a:gd name="connsiteX449" fmla="*/ 238890 w 1032323"/>
                  <a:gd name="connsiteY449" fmla="*/ 190029 h 393659"/>
                  <a:gd name="connsiteX450" fmla="*/ 254130 w 1032323"/>
                  <a:gd name="connsiteY450" fmla="*/ 190981 h 393659"/>
                  <a:gd name="connsiteX451" fmla="*/ 269370 w 1032323"/>
                  <a:gd name="connsiteY451" fmla="*/ 190981 h 393659"/>
                  <a:gd name="connsiteX452" fmla="*/ 270323 w 1032323"/>
                  <a:gd name="connsiteY452" fmla="*/ 188124 h 393659"/>
                  <a:gd name="connsiteX453" fmla="*/ 266513 w 1032323"/>
                  <a:gd name="connsiteY453" fmla="*/ 182409 h 393659"/>
                  <a:gd name="connsiteX454" fmla="*/ 245558 w 1032323"/>
                  <a:gd name="connsiteY454" fmla="*/ 153834 h 393659"/>
                  <a:gd name="connsiteX455" fmla="*/ 227460 w 1032323"/>
                  <a:gd name="connsiteY455" fmla="*/ 131926 h 393659"/>
                  <a:gd name="connsiteX456" fmla="*/ 389385 w 1032323"/>
                  <a:gd name="connsiteY456" fmla="*/ 130974 h 393659"/>
                  <a:gd name="connsiteX457" fmla="*/ 388433 w 1032323"/>
                  <a:gd name="connsiteY457" fmla="*/ 131926 h 393659"/>
                  <a:gd name="connsiteX458" fmla="*/ 385575 w 1032323"/>
                  <a:gd name="connsiteY458" fmla="*/ 144309 h 393659"/>
                  <a:gd name="connsiteX459" fmla="*/ 384623 w 1032323"/>
                  <a:gd name="connsiteY459" fmla="*/ 157644 h 393659"/>
                  <a:gd name="connsiteX460" fmla="*/ 384623 w 1032323"/>
                  <a:gd name="connsiteY460" fmla="*/ 160501 h 393659"/>
                  <a:gd name="connsiteX461" fmla="*/ 386528 w 1032323"/>
                  <a:gd name="connsiteY461" fmla="*/ 159549 h 393659"/>
                  <a:gd name="connsiteX462" fmla="*/ 389385 w 1032323"/>
                  <a:gd name="connsiteY462" fmla="*/ 132879 h 393659"/>
                  <a:gd name="connsiteX463" fmla="*/ 876113 w 1032323"/>
                  <a:gd name="connsiteY463" fmla="*/ 130022 h 393659"/>
                  <a:gd name="connsiteX464" fmla="*/ 872303 w 1032323"/>
                  <a:gd name="connsiteY464" fmla="*/ 150977 h 393659"/>
                  <a:gd name="connsiteX465" fmla="*/ 870398 w 1032323"/>
                  <a:gd name="connsiteY465" fmla="*/ 152882 h 393659"/>
                  <a:gd name="connsiteX466" fmla="*/ 858016 w 1032323"/>
                  <a:gd name="connsiteY466" fmla="*/ 165264 h 393659"/>
                  <a:gd name="connsiteX467" fmla="*/ 846586 w 1032323"/>
                  <a:gd name="connsiteY467" fmla="*/ 173837 h 393659"/>
                  <a:gd name="connsiteX468" fmla="*/ 884686 w 1032323"/>
                  <a:gd name="connsiteY468" fmla="*/ 160502 h 393659"/>
                  <a:gd name="connsiteX469" fmla="*/ 875161 w 1032323"/>
                  <a:gd name="connsiteY469" fmla="*/ 180504 h 393659"/>
                  <a:gd name="connsiteX470" fmla="*/ 856111 w 1032323"/>
                  <a:gd name="connsiteY470" fmla="*/ 183362 h 393659"/>
                  <a:gd name="connsiteX471" fmla="*/ 820868 w 1032323"/>
                  <a:gd name="connsiteY471" fmla="*/ 192887 h 393659"/>
                  <a:gd name="connsiteX472" fmla="*/ 795151 w 1032323"/>
                  <a:gd name="connsiteY472" fmla="*/ 202412 h 393659"/>
                  <a:gd name="connsiteX473" fmla="*/ 827536 w 1032323"/>
                  <a:gd name="connsiteY473" fmla="*/ 238607 h 393659"/>
                  <a:gd name="connsiteX474" fmla="*/ 824678 w 1032323"/>
                  <a:gd name="connsiteY474" fmla="*/ 241464 h 393659"/>
                  <a:gd name="connsiteX475" fmla="*/ 812891 w 1032323"/>
                  <a:gd name="connsiteY475" fmla="*/ 239440 h 393659"/>
                  <a:gd name="connsiteX476" fmla="*/ 798962 w 1032323"/>
                  <a:gd name="connsiteY476" fmla="*/ 234797 h 393659"/>
                  <a:gd name="connsiteX477" fmla="*/ 811343 w 1032323"/>
                  <a:gd name="connsiteY477" fmla="*/ 232892 h 393659"/>
                  <a:gd name="connsiteX478" fmla="*/ 789436 w 1032323"/>
                  <a:gd name="connsiteY478" fmla="*/ 206222 h 393659"/>
                  <a:gd name="connsiteX479" fmla="*/ 763718 w 1032323"/>
                  <a:gd name="connsiteY479" fmla="*/ 209079 h 393659"/>
                  <a:gd name="connsiteX480" fmla="*/ 758956 w 1032323"/>
                  <a:gd name="connsiteY480" fmla="*/ 208127 h 393659"/>
                  <a:gd name="connsiteX481" fmla="*/ 759908 w 1032323"/>
                  <a:gd name="connsiteY481" fmla="*/ 205269 h 393659"/>
                  <a:gd name="connsiteX482" fmla="*/ 765623 w 1032323"/>
                  <a:gd name="connsiteY482" fmla="*/ 201459 h 393659"/>
                  <a:gd name="connsiteX483" fmla="*/ 766576 w 1032323"/>
                  <a:gd name="connsiteY483" fmla="*/ 200507 h 393659"/>
                  <a:gd name="connsiteX484" fmla="*/ 796103 w 1032323"/>
                  <a:gd name="connsiteY484" fmla="*/ 183362 h 393659"/>
                  <a:gd name="connsiteX485" fmla="*/ 789436 w 1032323"/>
                  <a:gd name="connsiteY485" fmla="*/ 179552 h 393659"/>
                  <a:gd name="connsiteX486" fmla="*/ 772291 w 1032323"/>
                  <a:gd name="connsiteY486" fmla="*/ 160502 h 393659"/>
                  <a:gd name="connsiteX487" fmla="*/ 773243 w 1032323"/>
                  <a:gd name="connsiteY487" fmla="*/ 157644 h 393659"/>
                  <a:gd name="connsiteX488" fmla="*/ 776101 w 1032323"/>
                  <a:gd name="connsiteY488" fmla="*/ 155739 h 393659"/>
                  <a:gd name="connsiteX489" fmla="*/ 777053 w 1032323"/>
                  <a:gd name="connsiteY489" fmla="*/ 155739 h 393659"/>
                  <a:gd name="connsiteX490" fmla="*/ 786578 w 1032323"/>
                  <a:gd name="connsiteY490" fmla="*/ 158597 h 393659"/>
                  <a:gd name="connsiteX491" fmla="*/ 810391 w 1032323"/>
                  <a:gd name="connsiteY491" fmla="*/ 168122 h 393659"/>
                  <a:gd name="connsiteX492" fmla="*/ 815153 w 1032323"/>
                  <a:gd name="connsiteY492" fmla="*/ 169074 h 393659"/>
                  <a:gd name="connsiteX493" fmla="*/ 819916 w 1032323"/>
                  <a:gd name="connsiteY493" fmla="*/ 168122 h 393659"/>
                  <a:gd name="connsiteX494" fmla="*/ 842776 w 1032323"/>
                  <a:gd name="connsiteY494" fmla="*/ 152882 h 393659"/>
                  <a:gd name="connsiteX495" fmla="*/ 843728 w 1032323"/>
                  <a:gd name="connsiteY495" fmla="*/ 151929 h 393659"/>
                  <a:gd name="connsiteX496" fmla="*/ 845633 w 1032323"/>
                  <a:gd name="connsiteY496" fmla="*/ 150977 h 393659"/>
                  <a:gd name="connsiteX497" fmla="*/ 876113 w 1032323"/>
                  <a:gd name="connsiteY497" fmla="*/ 130022 h 393659"/>
                  <a:gd name="connsiteX498" fmla="*/ 417008 w 1032323"/>
                  <a:gd name="connsiteY498" fmla="*/ 117639 h 393659"/>
                  <a:gd name="connsiteX499" fmla="*/ 416055 w 1032323"/>
                  <a:gd name="connsiteY499" fmla="*/ 140499 h 393659"/>
                  <a:gd name="connsiteX500" fmla="*/ 416055 w 1032323"/>
                  <a:gd name="connsiteY500" fmla="*/ 142404 h 393659"/>
                  <a:gd name="connsiteX501" fmla="*/ 417008 w 1032323"/>
                  <a:gd name="connsiteY501" fmla="*/ 141451 h 393659"/>
                  <a:gd name="connsiteX502" fmla="*/ 426533 w 1032323"/>
                  <a:gd name="connsiteY502" fmla="*/ 123354 h 393659"/>
                  <a:gd name="connsiteX503" fmla="*/ 417008 w 1032323"/>
                  <a:gd name="connsiteY503" fmla="*/ 117639 h 393659"/>
                  <a:gd name="connsiteX504" fmla="*/ 425580 w 1032323"/>
                  <a:gd name="connsiteY504" fmla="*/ 116686 h 393659"/>
                  <a:gd name="connsiteX505" fmla="*/ 428438 w 1032323"/>
                  <a:gd name="connsiteY505" fmla="*/ 117639 h 393659"/>
                  <a:gd name="connsiteX506" fmla="*/ 428438 w 1032323"/>
                  <a:gd name="connsiteY506" fmla="*/ 116686 h 393659"/>
                  <a:gd name="connsiteX507" fmla="*/ 425580 w 1032323"/>
                  <a:gd name="connsiteY507" fmla="*/ 116686 h 393659"/>
                  <a:gd name="connsiteX508" fmla="*/ 219840 w 1032323"/>
                  <a:gd name="connsiteY508" fmla="*/ 104304 h 393659"/>
                  <a:gd name="connsiteX509" fmla="*/ 224603 w 1032323"/>
                  <a:gd name="connsiteY509" fmla="*/ 104304 h 393659"/>
                  <a:gd name="connsiteX510" fmla="*/ 220793 w 1032323"/>
                  <a:gd name="connsiteY510" fmla="*/ 112876 h 393659"/>
                  <a:gd name="connsiteX511" fmla="*/ 209363 w 1032323"/>
                  <a:gd name="connsiteY511" fmla="*/ 134784 h 393659"/>
                  <a:gd name="connsiteX512" fmla="*/ 202695 w 1032323"/>
                  <a:gd name="connsiteY512" fmla="*/ 147166 h 393659"/>
                  <a:gd name="connsiteX513" fmla="*/ 205553 w 1032323"/>
                  <a:gd name="connsiteY513" fmla="*/ 156691 h 393659"/>
                  <a:gd name="connsiteX514" fmla="*/ 206505 w 1032323"/>
                  <a:gd name="connsiteY514" fmla="*/ 155739 h 393659"/>
                  <a:gd name="connsiteX515" fmla="*/ 216030 w 1032323"/>
                  <a:gd name="connsiteY515" fmla="*/ 139546 h 393659"/>
                  <a:gd name="connsiteX516" fmla="*/ 221745 w 1032323"/>
                  <a:gd name="connsiteY516" fmla="*/ 130974 h 393659"/>
                  <a:gd name="connsiteX517" fmla="*/ 230318 w 1032323"/>
                  <a:gd name="connsiteY517" fmla="*/ 124306 h 393659"/>
                  <a:gd name="connsiteX518" fmla="*/ 244605 w 1032323"/>
                  <a:gd name="connsiteY518" fmla="*/ 139546 h 393659"/>
                  <a:gd name="connsiteX519" fmla="*/ 281753 w 1032323"/>
                  <a:gd name="connsiteY519" fmla="*/ 200506 h 393659"/>
                  <a:gd name="connsiteX520" fmla="*/ 279848 w 1032323"/>
                  <a:gd name="connsiteY520" fmla="*/ 202411 h 393659"/>
                  <a:gd name="connsiteX521" fmla="*/ 240795 w 1032323"/>
                  <a:gd name="connsiteY521" fmla="*/ 197649 h 393659"/>
                  <a:gd name="connsiteX522" fmla="*/ 248415 w 1032323"/>
                  <a:gd name="connsiteY522" fmla="*/ 210984 h 393659"/>
                  <a:gd name="connsiteX523" fmla="*/ 248415 w 1032323"/>
                  <a:gd name="connsiteY523" fmla="*/ 214794 h 393659"/>
                  <a:gd name="connsiteX524" fmla="*/ 244605 w 1032323"/>
                  <a:gd name="connsiteY524" fmla="*/ 217651 h 393659"/>
                  <a:gd name="connsiteX525" fmla="*/ 233175 w 1032323"/>
                  <a:gd name="connsiteY525" fmla="*/ 209079 h 393659"/>
                  <a:gd name="connsiteX526" fmla="*/ 231270 w 1032323"/>
                  <a:gd name="connsiteY526" fmla="*/ 209079 h 393659"/>
                  <a:gd name="connsiteX527" fmla="*/ 228413 w 1032323"/>
                  <a:gd name="connsiteY527" fmla="*/ 210984 h 393659"/>
                  <a:gd name="connsiteX528" fmla="*/ 222698 w 1032323"/>
                  <a:gd name="connsiteY528" fmla="*/ 209079 h 393659"/>
                  <a:gd name="connsiteX529" fmla="*/ 221745 w 1032323"/>
                  <a:gd name="connsiteY529" fmla="*/ 196696 h 393659"/>
                  <a:gd name="connsiteX530" fmla="*/ 216983 w 1032323"/>
                  <a:gd name="connsiteY530" fmla="*/ 197649 h 393659"/>
                  <a:gd name="connsiteX531" fmla="*/ 214125 w 1032323"/>
                  <a:gd name="connsiteY531" fmla="*/ 194791 h 393659"/>
                  <a:gd name="connsiteX532" fmla="*/ 213173 w 1032323"/>
                  <a:gd name="connsiteY532" fmla="*/ 191934 h 393659"/>
                  <a:gd name="connsiteX533" fmla="*/ 210315 w 1032323"/>
                  <a:gd name="connsiteY533" fmla="*/ 191934 h 393659"/>
                  <a:gd name="connsiteX534" fmla="*/ 208410 w 1032323"/>
                  <a:gd name="connsiteY534" fmla="*/ 194791 h 393659"/>
                  <a:gd name="connsiteX535" fmla="*/ 196028 w 1032323"/>
                  <a:gd name="connsiteY535" fmla="*/ 197649 h 393659"/>
                  <a:gd name="connsiteX536" fmla="*/ 195075 w 1032323"/>
                  <a:gd name="connsiteY536" fmla="*/ 191934 h 393659"/>
                  <a:gd name="connsiteX537" fmla="*/ 193170 w 1032323"/>
                  <a:gd name="connsiteY537" fmla="*/ 188124 h 393659"/>
                  <a:gd name="connsiteX538" fmla="*/ 198885 w 1032323"/>
                  <a:gd name="connsiteY538" fmla="*/ 176694 h 393659"/>
                  <a:gd name="connsiteX539" fmla="*/ 194123 w 1032323"/>
                  <a:gd name="connsiteY539" fmla="*/ 165264 h 393659"/>
                  <a:gd name="connsiteX540" fmla="*/ 186503 w 1032323"/>
                  <a:gd name="connsiteY540" fmla="*/ 180504 h 393659"/>
                  <a:gd name="connsiteX541" fmla="*/ 176978 w 1032323"/>
                  <a:gd name="connsiteY541" fmla="*/ 194791 h 393659"/>
                  <a:gd name="connsiteX542" fmla="*/ 175073 w 1032323"/>
                  <a:gd name="connsiteY542" fmla="*/ 194791 h 393659"/>
                  <a:gd name="connsiteX543" fmla="*/ 167453 w 1032323"/>
                  <a:gd name="connsiteY543" fmla="*/ 195744 h 393659"/>
                  <a:gd name="connsiteX544" fmla="*/ 165548 w 1032323"/>
                  <a:gd name="connsiteY544" fmla="*/ 192886 h 393659"/>
                  <a:gd name="connsiteX545" fmla="*/ 170310 w 1032323"/>
                  <a:gd name="connsiteY545" fmla="*/ 186219 h 393659"/>
                  <a:gd name="connsiteX546" fmla="*/ 176025 w 1032323"/>
                  <a:gd name="connsiteY546" fmla="*/ 179551 h 393659"/>
                  <a:gd name="connsiteX547" fmla="*/ 185550 w 1032323"/>
                  <a:gd name="connsiteY547" fmla="*/ 166216 h 393659"/>
                  <a:gd name="connsiteX548" fmla="*/ 187455 w 1032323"/>
                  <a:gd name="connsiteY548" fmla="*/ 162406 h 393659"/>
                  <a:gd name="connsiteX549" fmla="*/ 184598 w 1032323"/>
                  <a:gd name="connsiteY549" fmla="*/ 150976 h 393659"/>
                  <a:gd name="connsiteX550" fmla="*/ 175073 w 1032323"/>
                  <a:gd name="connsiteY550" fmla="*/ 137641 h 393659"/>
                  <a:gd name="connsiteX551" fmla="*/ 170310 w 1032323"/>
                  <a:gd name="connsiteY551" fmla="*/ 131926 h 393659"/>
                  <a:gd name="connsiteX552" fmla="*/ 166500 w 1032323"/>
                  <a:gd name="connsiteY552" fmla="*/ 129069 h 393659"/>
                  <a:gd name="connsiteX553" fmla="*/ 163643 w 1032323"/>
                  <a:gd name="connsiteY553" fmla="*/ 126211 h 393659"/>
                  <a:gd name="connsiteX554" fmla="*/ 163643 w 1032323"/>
                  <a:gd name="connsiteY554" fmla="*/ 120496 h 393659"/>
                  <a:gd name="connsiteX555" fmla="*/ 185550 w 1032323"/>
                  <a:gd name="connsiteY555" fmla="*/ 120496 h 393659"/>
                  <a:gd name="connsiteX556" fmla="*/ 186503 w 1032323"/>
                  <a:gd name="connsiteY556" fmla="*/ 121449 h 393659"/>
                  <a:gd name="connsiteX557" fmla="*/ 197933 w 1032323"/>
                  <a:gd name="connsiteY557" fmla="*/ 139546 h 393659"/>
                  <a:gd name="connsiteX558" fmla="*/ 205553 w 1032323"/>
                  <a:gd name="connsiteY558" fmla="*/ 128116 h 393659"/>
                  <a:gd name="connsiteX559" fmla="*/ 210315 w 1032323"/>
                  <a:gd name="connsiteY559" fmla="*/ 117639 h 393659"/>
                  <a:gd name="connsiteX560" fmla="*/ 208410 w 1032323"/>
                  <a:gd name="connsiteY560" fmla="*/ 116686 h 393659"/>
                  <a:gd name="connsiteX561" fmla="*/ 205553 w 1032323"/>
                  <a:gd name="connsiteY561" fmla="*/ 117639 h 393659"/>
                  <a:gd name="connsiteX562" fmla="*/ 205553 w 1032323"/>
                  <a:gd name="connsiteY562" fmla="*/ 114781 h 393659"/>
                  <a:gd name="connsiteX563" fmla="*/ 207458 w 1032323"/>
                  <a:gd name="connsiteY563" fmla="*/ 113829 h 393659"/>
                  <a:gd name="connsiteX564" fmla="*/ 645608 w 1032323"/>
                  <a:gd name="connsiteY564" fmla="*/ 80492 h 393659"/>
                  <a:gd name="connsiteX565" fmla="*/ 649418 w 1032323"/>
                  <a:gd name="connsiteY565" fmla="*/ 85254 h 393659"/>
                  <a:gd name="connsiteX566" fmla="*/ 649418 w 1032323"/>
                  <a:gd name="connsiteY566" fmla="*/ 86207 h 393659"/>
                  <a:gd name="connsiteX567" fmla="*/ 638940 w 1032323"/>
                  <a:gd name="connsiteY567" fmla="*/ 90017 h 393659"/>
                  <a:gd name="connsiteX568" fmla="*/ 628463 w 1032323"/>
                  <a:gd name="connsiteY568" fmla="*/ 91922 h 393659"/>
                  <a:gd name="connsiteX569" fmla="*/ 628463 w 1032323"/>
                  <a:gd name="connsiteY569" fmla="*/ 92874 h 393659"/>
                  <a:gd name="connsiteX570" fmla="*/ 629415 w 1032323"/>
                  <a:gd name="connsiteY570" fmla="*/ 93827 h 393659"/>
                  <a:gd name="connsiteX571" fmla="*/ 633225 w 1032323"/>
                  <a:gd name="connsiteY571" fmla="*/ 95732 h 393659"/>
                  <a:gd name="connsiteX572" fmla="*/ 637035 w 1032323"/>
                  <a:gd name="connsiteY572" fmla="*/ 97637 h 393659"/>
                  <a:gd name="connsiteX573" fmla="*/ 638940 w 1032323"/>
                  <a:gd name="connsiteY573" fmla="*/ 100494 h 393659"/>
                  <a:gd name="connsiteX574" fmla="*/ 631320 w 1032323"/>
                  <a:gd name="connsiteY574" fmla="*/ 103352 h 393659"/>
                  <a:gd name="connsiteX575" fmla="*/ 627510 w 1032323"/>
                  <a:gd name="connsiteY575" fmla="*/ 105257 h 393659"/>
                  <a:gd name="connsiteX576" fmla="*/ 623700 w 1032323"/>
                  <a:gd name="connsiteY576" fmla="*/ 107162 h 393659"/>
                  <a:gd name="connsiteX577" fmla="*/ 622748 w 1032323"/>
                  <a:gd name="connsiteY577" fmla="*/ 107162 h 393659"/>
                  <a:gd name="connsiteX578" fmla="*/ 616080 w 1032323"/>
                  <a:gd name="connsiteY578" fmla="*/ 110972 h 393659"/>
                  <a:gd name="connsiteX579" fmla="*/ 616080 w 1032323"/>
                  <a:gd name="connsiteY579" fmla="*/ 112877 h 393659"/>
                  <a:gd name="connsiteX580" fmla="*/ 617033 w 1032323"/>
                  <a:gd name="connsiteY580" fmla="*/ 113829 h 393659"/>
                  <a:gd name="connsiteX581" fmla="*/ 617985 w 1032323"/>
                  <a:gd name="connsiteY581" fmla="*/ 113829 h 393659"/>
                  <a:gd name="connsiteX582" fmla="*/ 622748 w 1032323"/>
                  <a:gd name="connsiteY582" fmla="*/ 110972 h 393659"/>
                  <a:gd name="connsiteX583" fmla="*/ 623700 w 1032323"/>
                  <a:gd name="connsiteY583" fmla="*/ 113829 h 393659"/>
                  <a:gd name="connsiteX584" fmla="*/ 628463 w 1032323"/>
                  <a:gd name="connsiteY584" fmla="*/ 112877 h 393659"/>
                  <a:gd name="connsiteX585" fmla="*/ 637988 w 1032323"/>
                  <a:gd name="connsiteY585" fmla="*/ 108114 h 393659"/>
                  <a:gd name="connsiteX586" fmla="*/ 640845 w 1032323"/>
                  <a:gd name="connsiteY586" fmla="*/ 106209 h 393659"/>
                  <a:gd name="connsiteX587" fmla="*/ 641798 w 1032323"/>
                  <a:gd name="connsiteY587" fmla="*/ 106209 h 393659"/>
                  <a:gd name="connsiteX588" fmla="*/ 643703 w 1032323"/>
                  <a:gd name="connsiteY588" fmla="*/ 109067 h 393659"/>
                  <a:gd name="connsiteX589" fmla="*/ 638940 w 1032323"/>
                  <a:gd name="connsiteY589" fmla="*/ 112877 h 393659"/>
                  <a:gd name="connsiteX590" fmla="*/ 631320 w 1032323"/>
                  <a:gd name="connsiteY590" fmla="*/ 117639 h 393659"/>
                  <a:gd name="connsiteX591" fmla="*/ 624653 w 1032323"/>
                  <a:gd name="connsiteY591" fmla="*/ 120497 h 393659"/>
                  <a:gd name="connsiteX592" fmla="*/ 622748 w 1032323"/>
                  <a:gd name="connsiteY592" fmla="*/ 123354 h 393659"/>
                  <a:gd name="connsiteX593" fmla="*/ 622748 w 1032323"/>
                  <a:gd name="connsiteY593" fmla="*/ 136689 h 393659"/>
                  <a:gd name="connsiteX594" fmla="*/ 622748 w 1032323"/>
                  <a:gd name="connsiteY594" fmla="*/ 137642 h 393659"/>
                  <a:gd name="connsiteX595" fmla="*/ 610365 w 1032323"/>
                  <a:gd name="connsiteY595" fmla="*/ 152882 h 393659"/>
                  <a:gd name="connsiteX596" fmla="*/ 608460 w 1032323"/>
                  <a:gd name="connsiteY596" fmla="*/ 152882 h 393659"/>
                  <a:gd name="connsiteX597" fmla="*/ 600840 w 1032323"/>
                  <a:gd name="connsiteY597" fmla="*/ 142404 h 393659"/>
                  <a:gd name="connsiteX598" fmla="*/ 603698 w 1032323"/>
                  <a:gd name="connsiteY598" fmla="*/ 142404 h 393659"/>
                  <a:gd name="connsiteX599" fmla="*/ 613223 w 1032323"/>
                  <a:gd name="connsiteY599" fmla="*/ 126212 h 393659"/>
                  <a:gd name="connsiteX600" fmla="*/ 602745 w 1032323"/>
                  <a:gd name="connsiteY600" fmla="*/ 127164 h 393659"/>
                  <a:gd name="connsiteX601" fmla="*/ 600840 w 1032323"/>
                  <a:gd name="connsiteY601" fmla="*/ 118592 h 393659"/>
                  <a:gd name="connsiteX602" fmla="*/ 617985 w 1032323"/>
                  <a:gd name="connsiteY602" fmla="*/ 101447 h 393659"/>
                  <a:gd name="connsiteX603" fmla="*/ 615128 w 1032323"/>
                  <a:gd name="connsiteY603" fmla="*/ 96684 h 393659"/>
                  <a:gd name="connsiteX604" fmla="*/ 618938 w 1032323"/>
                  <a:gd name="connsiteY604" fmla="*/ 94779 h 393659"/>
                  <a:gd name="connsiteX605" fmla="*/ 622748 w 1032323"/>
                  <a:gd name="connsiteY605" fmla="*/ 93827 h 393659"/>
                  <a:gd name="connsiteX606" fmla="*/ 622748 w 1032323"/>
                  <a:gd name="connsiteY606" fmla="*/ 90969 h 393659"/>
                  <a:gd name="connsiteX607" fmla="*/ 610365 w 1032323"/>
                  <a:gd name="connsiteY607" fmla="*/ 85254 h 393659"/>
                  <a:gd name="connsiteX608" fmla="*/ 612270 w 1032323"/>
                  <a:gd name="connsiteY608" fmla="*/ 82397 h 393659"/>
                  <a:gd name="connsiteX609" fmla="*/ 645608 w 1032323"/>
                  <a:gd name="connsiteY609" fmla="*/ 80492 h 393659"/>
                  <a:gd name="connsiteX610" fmla="*/ 699901 w 1032323"/>
                  <a:gd name="connsiteY610" fmla="*/ 53822 h 393659"/>
                  <a:gd name="connsiteX611" fmla="*/ 702758 w 1032323"/>
                  <a:gd name="connsiteY611" fmla="*/ 63347 h 393659"/>
                  <a:gd name="connsiteX612" fmla="*/ 698948 w 1032323"/>
                  <a:gd name="connsiteY612" fmla="*/ 62394 h 393659"/>
                  <a:gd name="connsiteX613" fmla="*/ 695138 w 1032323"/>
                  <a:gd name="connsiteY613" fmla="*/ 62394 h 393659"/>
                  <a:gd name="connsiteX614" fmla="*/ 666563 w 1032323"/>
                  <a:gd name="connsiteY614" fmla="*/ 68109 h 393659"/>
                  <a:gd name="connsiteX615" fmla="*/ 640846 w 1032323"/>
                  <a:gd name="connsiteY615" fmla="*/ 74777 h 393659"/>
                  <a:gd name="connsiteX616" fmla="*/ 655133 w 1032323"/>
                  <a:gd name="connsiteY616" fmla="*/ 68109 h 393659"/>
                  <a:gd name="connsiteX617" fmla="*/ 664658 w 1032323"/>
                  <a:gd name="connsiteY617" fmla="*/ 65252 h 393659"/>
                  <a:gd name="connsiteX618" fmla="*/ 663706 w 1032323"/>
                  <a:gd name="connsiteY618" fmla="*/ 64299 h 393659"/>
                  <a:gd name="connsiteX619" fmla="*/ 583696 w 1032323"/>
                  <a:gd name="connsiteY619" fmla="*/ 85254 h 393659"/>
                  <a:gd name="connsiteX620" fmla="*/ 572266 w 1032323"/>
                  <a:gd name="connsiteY620" fmla="*/ 86207 h 393659"/>
                  <a:gd name="connsiteX621" fmla="*/ 558931 w 1032323"/>
                  <a:gd name="connsiteY621" fmla="*/ 84302 h 393659"/>
                  <a:gd name="connsiteX622" fmla="*/ 558931 w 1032323"/>
                  <a:gd name="connsiteY622" fmla="*/ 80492 h 393659"/>
                  <a:gd name="connsiteX623" fmla="*/ 573218 w 1032323"/>
                  <a:gd name="connsiteY623" fmla="*/ 78587 h 393659"/>
                  <a:gd name="connsiteX624" fmla="*/ 641798 w 1032323"/>
                  <a:gd name="connsiteY624" fmla="*/ 64299 h 393659"/>
                  <a:gd name="connsiteX625" fmla="*/ 681803 w 1032323"/>
                  <a:gd name="connsiteY625" fmla="*/ 57632 h 393659"/>
                  <a:gd name="connsiteX626" fmla="*/ 691328 w 1032323"/>
                  <a:gd name="connsiteY626" fmla="*/ 56679 h 393659"/>
                  <a:gd name="connsiteX627" fmla="*/ 699901 w 1032323"/>
                  <a:gd name="connsiteY627" fmla="*/ 53822 h 393659"/>
                  <a:gd name="connsiteX628" fmla="*/ 364621 w 1032323"/>
                  <a:gd name="connsiteY628" fmla="*/ 53822 h 393659"/>
                  <a:gd name="connsiteX629" fmla="*/ 379861 w 1032323"/>
                  <a:gd name="connsiteY629" fmla="*/ 60489 h 393659"/>
                  <a:gd name="connsiteX630" fmla="*/ 383671 w 1032323"/>
                  <a:gd name="connsiteY630" fmla="*/ 77634 h 393659"/>
                  <a:gd name="connsiteX631" fmla="*/ 382718 w 1032323"/>
                  <a:gd name="connsiteY631" fmla="*/ 77634 h 393659"/>
                  <a:gd name="connsiteX632" fmla="*/ 371288 w 1032323"/>
                  <a:gd name="connsiteY632" fmla="*/ 70967 h 393659"/>
                  <a:gd name="connsiteX633" fmla="*/ 368431 w 1032323"/>
                  <a:gd name="connsiteY633" fmla="*/ 63347 h 393659"/>
                  <a:gd name="connsiteX634" fmla="*/ 363668 w 1032323"/>
                  <a:gd name="connsiteY634" fmla="*/ 56679 h 393659"/>
                  <a:gd name="connsiteX635" fmla="*/ 364621 w 1032323"/>
                  <a:gd name="connsiteY635" fmla="*/ 53822 h 393659"/>
                  <a:gd name="connsiteX636" fmla="*/ 652275 w 1032323"/>
                  <a:gd name="connsiteY636" fmla="*/ 50012 h 393659"/>
                  <a:gd name="connsiteX637" fmla="*/ 645608 w 1032323"/>
                  <a:gd name="connsiteY637" fmla="*/ 50964 h 393659"/>
                  <a:gd name="connsiteX638" fmla="*/ 642750 w 1032323"/>
                  <a:gd name="connsiteY638" fmla="*/ 56679 h 393659"/>
                  <a:gd name="connsiteX639" fmla="*/ 647513 w 1032323"/>
                  <a:gd name="connsiteY639" fmla="*/ 54774 h 393659"/>
                  <a:gd name="connsiteX640" fmla="*/ 652275 w 1032323"/>
                  <a:gd name="connsiteY640" fmla="*/ 52869 h 393659"/>
                  <a:gd name="connsiteX641" fmla="*/ 652275 w 1032323"/>
                  <a:gd name="connsiteY641" fmla="*/ 50012 h 393659"/>
                  <a:gd name="connsiteX642" fmla="*/ 394148 w 1032323"/>
                  <a:gd name="connsiteY642" fmla="*/ 40486 h 393659"/>
                  <a:gd name="connsiteX643" fmla="*/ 391290 w 1032323"/>
                  <a:gd name="connsiteY643" fmla="*/ 47154 h 393659"/>
                  <a:gd name="connsiteX644" fmla="*/ 394148 w 1032323"/>
                  <a:gd name="connsiteY644" fmla="*/ 40486 h 393659"/>
                  <a:gd name="connsiteX645" fmla="*/ 672278 w 1032323"/>
                  <a:gd name="connsiteY645" fmla="*/ 23342 h 393659"/>
                  <a:gd name="connsiteX646" fmla="*/ 674183 w 1032323"/>
                  <a:gd name="connsiteY646" fmla="*/ 23342 h 393659"/>
                  <a:gd name="connsiteX647" fmla="*/ 674183 w 1032323"/>
                  <a:gd name="connsiteY647" fmla="*/ 30009 h 393659"/>
                  <a:gd name="connsiteX648" fmla="*/ 674183 w 1032323"/>
                  <a:gd name="connsiteY648" fmla="*/ 38582 h 393659"/>
                  <a:gd name="connsiteX649" fmla="*/ 676088 w 1032323"/>
                  <a:gd name="connsiteY649" fmla="*/ 35724 h 393659"/>
                  <a:gd name="connsiteX650" fmla="*/ 682755 w 1032323"/>
                  <a:gd name="connsiteY650" fmla="*/ 37629 h 393659"/>
                  <a:gd name="connsiteX651" fmla="*/ 692280 w 1032323"/>
                  <a:gd name="connsiteY651" fmla="*/ 37629 h 393659"/>
                  <a:gd name="connsiteX652" fmla="*/ 693233 w 1032323"/>
                  <a:gd name="connsiteY652" fmla="*/ 37629 h 393659"/>
                  <a:gd name="connsiteX653" fmla="*/ 697995 w 1032323"/>
                  <a:gd name="connsiteY653" fmla="*/ 45249 h 393659"/>
                  <a:gd name="connsiteX654" fmla="*/ 693233 w 1032323"/>
                  <a:gd name="connsiteY654" fmla="*/ 47154 h 393659"/>
                  <a:gd name="connsiteX655" fmla="*/ 689423 w 1032323"/>
                  <a:gd name="connsiteY655" fmla="*/ 48107 h 393659"/>
                  <a:gd name="connsiteX656" fmla="*/ 677993 w 1032323"/>
                  <a:gd name="connsiteY656" fmla="*/ 50964 h 393659"/>
                  <a:gd name="connsiteX657" fmla="*/ 675135 w 1032323"/>
                  <a:gd name="connsiteY657" fmla="*/ 51917 h 393659"/>
                  <a:gd name="connsiteX658" fmla="*/ 668468 w 1032323"/>
                  <a:gd name="connsiteY658" fmla="*/ 54774 h 393659"/>
                  <a:gd name="connsiteX659" fmla="*/ 662753 w 1032323"/>
                  <a:gd name="connsiteY659" fmla="*/ 57632 h 393659"/>
                  <a:gd name="connsiteX660" fmla="*/ 628463 w 1032323"/>
                  <a:gd name="connsiteY660" fmla="*/ 65252 h 393659"/>
                  <a:gd name="connsiteX661" fmla="*/ 614175 w 1032323"/>
                  <a:gd name="connsiteY661" fmla="*/ 67157 h 393659"/>
                  <a:gd name="connsiteX662" fmla="*/ 615128 w 1032323"/>
                  <a:gd name="connsiteY662" fmla="*/ 65252 h 393659"/>
                  <a:gd name="connsiteX663" fmla="*/ 629415 w 1032323"/>
                  <a:gd name="connsiteY663" fmla="*/ 61442 h 393659"/>
                  <a:gd name="connsiteX664" fmla="*/ 632273 w 1032323"/>
                  <a:gd name="connsiteY664" fmla="*/ 55727 h 393659"/>
                  <a:gd name="connsiteX665" fmla="*/ 635130 w 1032323"/>
                  <a:gd name="connsiteY665" fmla="*/ 49059 h 393659"/>
                  <a:gd name="connsiteX666" fmla="*/ 635130 w 1032323"/>
                  <a:gd name="connsiteY666" fmla="*/ 48107 h 393659"/>
                  <a:gd name="connsiteX667" fmla="*/ 634178 w 1032323"/>
                  <a:gd name="connsiteY667" fmla="*/ 48107 h 393659"/>
                  <a:gd name="connsiteX668" fmla="*/ 615128 w 1032323"/>
                  <a:gd name="connsiteY668" fmla="*/ 57632 h 393659"/>
                  <a:gd name="connsiteX669" fmla="*/ 605603 w 1032323"/>
                  <a:gd name="connsiteY669" fmla="*/ 54774 h 393659"/>
                  <a:gd name="connsiteX670" fmla="*/ 603698 w 1032323"/>
                  <a:gd name="connsiteY670" fmla="*/ 50964 h 393659"/>
                  <a:gd name="connsiteX671" fmla="*/ 603698 w 1032323"/>
                  <a:gd name="connsiteY671" fmla="*/ 50012 h 393659"/>
                  <a:gd name="connsiteX672" fmla="*/ 605603 w 1032323"/>
                  <a:gd name="connsiteY672" fmla="*/ 49059 h 393659"/>
                  <a:gd name="connsiteX673" fmla="*/ 630368 w 1032323"/>
                  <a:gd name="connsiteY673" fmla="*/ 44297 h 393659"/>
                  <a:gd name="connsiteX674" fmla="*/ 637988 w 1032323"/>
                  <a:gd name="connsiteY674" fmla="*/ 40487 h 393659"/>
                  <a:gd name="connsiteX675" fmla="*/ 638940 w 1032323"/>
                  <a:gd name="connsiteY675" fmla="*/ 39534 h 393659"/>
                  <a:gd name="connsiteX676" fmla="*/ 639893 w 1032323"/>
                  <a:gd name="connsiteY676" fmla="*/ 35724 h 393659"/>
                  <a:gd name="connsiteX677" fmla="*/ 638940 w 1032323"/>
                  <a:gd name="connsiteY677" fmla="*/ 32867 h 393659"/>
                  <a:gd name="connsiteX678" fmla="*/ 643703 w 1032323"/>
                  <a:gd name="connsiteY678" fmla="*/ 28104 h 393659"/>
                  <a:gd name="connsiteX679" fmla="*/ 645608 w 1032323"/>
                  <a:gd name="connsiteY679" fmla="*/ 28104 h 393659"/>
                  <a:gd name="connsiteX680" fmla="*/ 648465 w 1032323"/>
                  <a:gd name="connsiteY680" fmla="*/ 34772 h 393659"/>
                  <a:gd name="connsiteX681" fmla="*/ 647513 w 1032323"/>
                  <a:gd name="connsiteY681" fmla="*/ 40487 h 393659"/>
                  <a:gd name="connsiteX682" fmla="*/ 648465 w 1032323"/>
                  <a:gd name="connsiteY682" fmla="*/ 41439 h 393659"/>
                  <a:gd name="connsiteX683" fmla="*/ 652275 w 1032323"/>
                  <a:gd name="connsiteY683" fmla="*/ 41439 h 393659"/>
                  <a:gd name="connsiteX684" fmla="*/ 661800 w 1032323"/>
                  <a:gd name="connsiteY684" fmla="*/ 40487 h 393659"/>
                  <a:gd name="connsiteX685" fmla="*/ 668468 w 1032323"/>
                  <a:gd name="connsiteY685" fmla="*/ 30009 h 393659"/>
                  <a:gd name="connsiteX686" fmla="*/ 672278 w 1032323"/>
                  <a:gd name="connsiteY686" fmla="*/ 23342 h 393659"/>
                  <a:gd name="connsiteX687" fmla="*/ 418913 w 1032323"/>
                  <a:gd name="connsiteY687" fmla="*/ 13816 h 393659"/>
                  <a:gd name="connsiteX688" fmla="*/ 417960 w 1032323"/>
                  <a:gd name="connsiteY688" fmla="*/ 14769 h 393659"/>
                  <a:gd name="connsiteX689" fmla="*/ 411293 w 1032323"/>
                  <a:gd name="connsiteY689" fmla="*/ 19531 h 393659"/>
                  <a:gd name="connsiteX690" fmla="*/ 406530 w 1032323"/>
                  <a:gd name="connsiteY690" fmla="*/ 25246 h 393659"/>
                  <a:gd name="connsiteX691" fmla="*/ 407483 w 1032323"/>
                  <a:gd name="connsiteY691" fmla="*/ 27151 h 393659"/>
                  <a:gd name="connsiteX692" fmla="*/ 405578 w 1032323"/>
                  <a:gd name="connsiteY692" fmla="*/ 47154 h 393659"/>
                  <a:gd name="connsiteX693" fmla="*/ 407483 w 1032323"/>
                  <a:gd name="connsiteY693" fmla="*/ 49059 h 393659"/>
                  <a:gd name="connsiteX694" fmla="*/ 418913 w 1032323"/>
                  <a:gd name="connsiteY694" fmla="*/ 16674 h 393659"/>
                  <a:gd name="connsiteX695" fmla="*/ 418913 w 1032323"/>
                  <a:gd name="connsiteY695" fmla="*/ 13816 h 393659"/>
                  <a:gd name="connsiteX696" fmla="*/ 396053 w 1032323"/>
                  <a:gd name="connsiteY696" fmla="*/ 481 h 393659"/>
                  <a:gd name="connsiteX697" fmla="*/ 397005 w 1032323"/>
                  <a:gd name="connsiteY697" fmla="*/ 481 h 393659"/>
                  <a:gd name="connsiteX698" fmla="*/ 407483 w 1032323"/>
                  <a:gd name="connsiteY698" fmla="*/ 15721 h 393659"/>
                  <a:gd name="connsiteX699" fmla="*/ 423675 w 1032323"/>
                  <a:gd name="connsiteY699" fmla="*/ 6196 h 393659"/>
                  <a:gd name="connsiteX700" fmla="*/ 429390 w 1032323"/>
                  <a:gd name="connsiteY700" fmla="*/ 9054 h 393659"/>
                  <a:gd name="connsiteX701" fmla="*/ 423675 w 1032323"/>
                  <a:gd name="connsiteY701" fmla="*/ 36676 h 393659"/>
                  <a:gd name="connsiteX702" fmla="*/ 409388 w 1032323"/>
                  <a:gd name="connsiteY702" fmla="*/ 58584 h 393659"/>
                  <a:gd name="connsiteX703" fmla="*/ 402720 w 1032323"/>
                  <a:gd name="connsiteY703" fmla="*/ 55726 h 393659"/>
                  <a:gd name="connsiteX704" fmla="*/ 400815 w 1032323"/>
                  <a:gd name="connsiteY704" fmla="*/ 64299 h 393659"/>
                  <a:gd name="connsiteX705" fmla="*/ 407483 w 1032323"/>
                  <a:gd name="connsiteY705" fmla="*/ 60489 h 393659"/>
                  <a:gd name="connsiteX706" fmla="*/ 412245 w 1032323"/>
                  <a:gd name="connsiteY706" fmla="*/ 64299 h 393659"/>
                  <a:gd name="connsiteX707" fmla="*/ 408435 w 1032323"/>
                  <a:gd name="connsiteY707" fmla="*/ 87159 h 393659"/>
                  <a:gd name="connsiteX708" fmla="*/ 429390 w 1032323"/>
                  <a:gd name="connsiteY708" fmla="*/ 73824 h 393659"/>
                  <a:gd name="connsiteX709" fmla="*/ 432248 w 1032323"/>
                  <a:gd name="connsiteY709" fmla="*/ 76681 h 393659"/>
                  <a:gd name="connsiteX710" fmla="*/ 433200 w 1032323"/>
                  <a:gd name="connsiteY710" fmla="*/ 78586 h 393659"/>
                  <a:gd name="connsiteX711" fmla="*/ 424628 w 1032323"/>
                  <a:gd name="connsiteY711" fmla="*/ 103351 h 393659"/>
                  <a:gd name="connsiteX712" fmla="*/ 421770 w 1032323"/>
                  <a:gd name="connsiteY712" fmla="*/ 104304 h 393659"/>
                  <a:gd name="connsiteX713" fmla="*/ 413198 w 1032323"/>
                  <a:gd name="connsiteY713" fmla="*/ 104304 h 393659"/>
                  <a:gd name="connsiteX714" fmla="*/ 415103 w 1032323"/>
                  <a:gd name="connsiteY714" fmla="*/ 108114 h 393659"/>
                  <a:gd name="connsiteX715" fmla="*/ 416055 w 1032323"/>
                  <a:gd name="connsiteY715" fmla="*/ 112876 h 393659"/>
                  <a:gd name="connsiteX716" fmla="*/ 423675 w 1032323"/>
                  <a:gd name="connsiteY716" fmla="*/ 114781 h 393659"/>
                  <a:gd name="connsiteX717" fmla="*/ 436058 w 1032323"/>
                  <a:gd name="connsiteY717" fmla="*/ 105256 h 393659"/>
                  <a:gd name="connsiteX718" fmla="*/ 437010 w 1032323"/>
                  <a:gd name="connsiteY718" fmla="*/ 105256 h 393659"/>
                  <a:gd name="connsiteX719" fmla="*/ 443678 w 1032323"/>
                  <a:gd name="connsiteY719" fmla="*/ 109066 h 393659"/>
                  <a:gd name="connsiteX720" fmla="*/ 432248 w 1032323"/>
                  <a:gd name="connsiteY720" fmla="*/ 120496 h 393659"/>
                  <a:gd name="connsiteX721" fmla="*/ 435105 w 1032323"/>
                  <a:gd name="connsiteY721" fmla="*/ 120496 h 393659"/>
                  <a:gd name="connsiteX722" fmla="*/ 449393 w 1032323"/>
                  <a:gd name="connsiteY722" fmla="*/ 125259 h 393659"/>
                  <a:gd name="connsiteX723" fmla="*/ 450345 w 1032323"/>
                  <a:gd name="connsiteY723" fmla="*/ 126211 h 393659"/>
                  <a:gd name="connsiteX724" fmla="*/ 451298 w 1032323"/>
                  <a:gd name="connsiteY724" fmla="*/ 129069 h 393659"/>
                  <a:gd name="connsiteX725" fmla="*/ 451298 w 1032323"/>
                  <a:gd name="connsiteY725" fmla="*/ 130974 h 393659"/>
                  <a:gd name="connsiteX726" fmla="*/ 451298 w 1032323"/>
                  <a:gd name="connsiteY726" fmla="*/ 131926 h 393659"/>
                  <a:gd name="connsiteX727" fmla="*/ 452250 w 1032323"/>
                  <a:gd name="connsiteY727" fmla="*/ 131926 h 393659"/>
                  <a:gd name="connsiteX728" fmla="*/ 452250 w 1032323"/>
                  <a:gd name="connsiteY728" fmla="*/ 132879 h 393659"/>
                  <a:gd name="connsiteX729" fmla="*/ 452250 w 1032323"/>
                  <a:gd name="connsiteY729" fmla="*/ 133831 h 393659"/>
                  <a:gd name="connsiteX730" fmla="*/ 451298 w 1032323"/>
                  <a:gd name="connsiteY730" fmla="*/ 133831 h 393659"/>
                  <a:gd name="connsiteX731" fmla="*/ 447488 w 1032323"/>
                  <a:gd name="connsiteY731" fmla="*/ 134784 h 393659"/>
                  <a:gd name="connsiteX732" fmla="*/ 443678 w 1032323"/>
                  <a:gd name="connsiteY732" fmla="*/ 135736 h 393659"/>
                  <a:gd name="connsiteX733" fmla="*/ 430343 w 1032323"/>
                  <a:gd name="connsiteY733" fmla="*/ 128116 h 393659"/>
                  <a:gd name="connsiteX734" fmla="*/ 428438 w 1032323"/>
                  <a:gd name="connsiteY734" fmla="*/ 134784 h 393659"/>
                  <a:gd name="connsiteX735" fmla="*/ 425580 w 1032323"/>
                  <a:gd name="connsiteY735" fmla="*/ 141451 h 393659"/>
                  <a:gd name="connsiteX736" fmla="*/ 419865 w 1032323"/>
                  <a:gd name="connsiteY736" fmla="*/ 153834 h 393659"/>
                  <a:gd name="connsiteX737" fmla="*/ 415103 w 1032323"/>
                  <a:gd name="connsiteY737" fmla="*/ 154786 h 393659"/>
                  <a:gd name="connsiteX738" fmla="*/ 409388 w 1032323"/>
                  <a:gd name="connsiteY738" fmla="*/ 147166 h 393659"/>
                  <a:gd name="connsiteX739" fmla="*/ 408435 w 1032323"/>
                  <a:gd name="connsiteY739" fmla="*/ 134784 h 393659"/>
                  <a:gd name="connsiteX740" fmla="*/ 409388 w 1032323"/>
                  <a:gd name="connsiteY740" fmla="*/ 121449 h 393659"/>
                  <a:gd name="connsiteX741" fmla="*/ 409388 w 1032323"/>
                  <a:gd name="connsiteY741" fmla="*/ 116686 h 393659"/>
                  <a:gd name="connsiteX742" fmla="*/ 409388 w 1032323"/>
                  <a:gd name="connsiteY742" fmla="*/ 101446 h 393659"/>
                  <a:gd name="connsiteX743" fmla="*/ 419865 w 1032323"/>
                  <a:gd name="connsiteY743" fmla="*/ 98589 h 393659"/>
                  <a:gd name="connsiteX744" fmla="*/ 425580 w 1032323"/>
                  <a:gd name="connsiteY744" fmla="*/ 79539 h 393659"/>
                  <a:gd name="connsiteX745" fmla="*/ 406530 w 1032323"/>
                  <a:gd name="connsiteY745" fmla="*/ 100494 h 393659"/>
                  <a:gd name="connsiteX746" fmla="*/ 399863 w 1032323"/>
                  <a:gd name="connsiteY746" fmla="*/ 125259 h 393659"/>
                  <a:gd name="connsiteX747" fmla="*/ 397958 w 1032323"/>
                  <a:gd name="connsiteY747" fmla="*/ 138594 h 393659"/>
                  <a:gd name="connsiteX748" fmla="*/ 395100 w 1032323"/>
                  <a:gd name="connsiteY748" fmla="*/ 150976 h 393659"/>
                  <a:gd name="connsiteX749" fmla="*/ 386528 w 1032323"/>
                  <a:gd name="connsiteY749" fmla="*/ 174789 h 393659"/>
                  <a:gd name="connsiteX750" fmla="*/ 378908 w 1032323"/>
                  <a:gd name="connsiteY750" fmla="*/ 177646 h 393659"/>
                  <a:gd name="connsiteX751" fmla="*/ 377003 w 1032323"/>
                  <a:gd name="connsiteY751" fmla="*/ 175741 h 393659"/>
                  <a:gd name="connsiteX752" fmla="*/ 381765 w 1032323"/>
                  <a:gd name="connsiteY752" fmla="*/ 148119 h 393659"/>
                  <a:gd name="connsiteX753" fmla="*/ 390338 w 1032323"/>
                  <a:gd name="connsiteY753" fmla="*/ 122401 h 393659"/>
                  <a:gd name="connsiteX754" fmla="*/ 404625 w 1032323"/>
                  <a:gd name="connsiteY754" fmla="*/ 70014 h 393659"/>
                  <a:gd name="connsiteX755" fmla="*/ 398910 w 1032323"/>
                  <a:gd name="connsiteY755" fmla="*/ 81444 h 393659"/>
                  <a:gd name="connsiteX756" fmla="*/ 392243 w 1032323"/>
                  <a:gd name="connsiteY756" fmla="*/ 77634 h 393659"/>
                  <a:gd name="connsiteX757" fmla="*/ 392243 w 1032323"/>
                  <a:gd name="connsiteY757" fmla="*/ 76681 h 393659"/>
                  <a:gd name="connsiteX758" fmla="*/ 394148 w 1032323"/>
                  <a:gd name="connsiteY758" fmla="*/ 52869 h 393659"/>
                  <a:gd name="connsiteX759" fmla="*/ 388433 w 1032323"/>
                  <a:gd name="connsiteY759" fmla="*/ 50011 h 393659"/>
                  <a:gd name="connsiteX760" fmla="*/ 386528 w 1032323"/>
                  <a:gd name="connsiteY760" fmla="*/ 50964 h 393659"/>
                  <a:gd name="connsiteX761" fmla="*/ 380813 w 1032323"/>
                  <a:gd name="connsiteY761" fmla="*/ 48106 h 393659"/>
                  <a:gd name="connsiteX762" fmla="*/ 376050 w 1032323"/>
                  <a:gd name="connsiteY762" fmla="*/ 49059 h 393659"/>
                  <a:gd name="connsiteX763" fmla="*/ 378908 w 1032323"/>
                  <a:gd name="connsiteY763" fmla="*/ 43344 h 393659"/>
                  <a:gd name="connsiteX764" fmla="*/ 379860 w 1032323"/>
                  <a:gd name="connsiteY764" fmla="*/ 31914 h 393659"/>
                  <a:gd name="connsiteX765" fmla="*/ 381765 w 1032323"/>
                  <a:gd name="connsiteY765" fmla="*/ 31914 h 393659"/>
                  <a:gd name="connsiteX766" fmla="*/ 384623 w 1032323"/>
                  <a:gd name="connsiteY766" fmla="*/ 36676 h 393659"/>
                  <a:gd name="connsiteX767" fmla="*/ 388433 w 1032323"/>
                  <a:gd name="connsiteY767" fmla="*/ 28104 h 393659"/>
                  <a:gd name="connsiteX768" fmla="*/ 391290 w 1032323"/>
                  <a:gd name="connsiteY768" fmla="*/ 30009 h 393659"/>
                  <a:gd name="connsiteX769" fmla="*/ 394148 w 1032323"/>
                  <a:gd name="connsiteY769" fmla="*/ 29056 h 393659"/>
                  <a:gd name="connsiteX770" fmla="*/ 395100 w 1032323"/>
                  <a:gd name="connsiteY770" fmla="*/ 15721 h 393659"/>
                  <a:gd name="connsiteX771" fmla="*/ 393195 w 1032323"/>
                  <a:gd name="connsiteY771" fmla="*/ 12864 h 393659"/>
                  <a:gd name="connsiteX772" fmla="*/ 393195 w 1032323"/>
                  <a:gd name="connsiteY772" fmla="*/ 6196 h 393659"/>
                  <a:gd name="connsiteX773" fmla="*/ 396053 w 1032323"/>
                  <a:gd name="connsiteY773" fmla="*/ 481 h 39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Lst>
                <a:rect l="l" t="t" r="r" b="b"/>
                <a:pathLst>
                  <a:path w="1032323" h="393659">
                    <a:moveTo>
                      <a:pt x="59821" y="356717"/>
                    </a:moveTo>
                    <a:cubicBezTo>
                      <a:pt x="59821" y="358622"/>
                      <a:pt x="59821" y="359574"/>
                      <a:pt x="61726" y="361479"/>
                    </a:cubicBezTo>
                    <a:cubicBezTo>
                      <a:pt x="67441" y="365289"/>
                      <a:pt x="71251" y="373862"/>
                      <a:pt x="76013" y="377672"/>
                    </a:cubicBezTo>
                    <a:cubicBezTo>
                      <a:pt x="76013" y="374814"/>
                      <a:pt x="69346" y="364337"/>
                      <a:pt x="66488" y="362432"/>
                    </a:cubicBezTo>
                    <a:close/>
                    <a:moveTo>
                      <a:pt x="984698" y="329094"/>
                    </a:moveTo>
                    <a:cubicBezTo>
                      <a:pt x="983746" y="330047"/>
                      <a:pt x="982793" y="333857"/>
                      <a:pt x="981841" y="334809"/>
                    </a:cubicBezTo>
                    <a:lnTo>
                      <a:pt x="982793" y="335762"/>
                    </a:lnTo>
                    <a:cubicBezTo>
                      <a:pt x="982793" y="336714"/>
                      <a:pt x="984698" y="336714"/>
                      <a:pt x="985651" y="336714"/>
                    </a:cubicBezTo>
                    <a:cubicBezTo>
                      <a:pt x="986603" y="336714"/>
                      <a:pt x="986603" y="336714"/>
                      <a:pt x="987556" y="336714"/>
                    </a:cubicBezTo>
                    <a:cubicBezTo>
                      <a:pt x="987556" y="336714"/>
                      <a:pt x="989461" y="336714"/>
                      <a:pt x="989461" y="336714"/>
                    </a:cubicBezTo>
                    <a:cubicBezTo>
                      <a:pt x="989461" y="335762"/>
                      <a:pt x="989461" y="335762"/>
                      <a:pt x="989461" y="335762"/>
                    </a:cubicBezTo>
                    <a:cubicBezTo>
                      <a:pt x="988508" y="335762"/>
                      <a:pt x="987556" y="334809"/>
                      <a:pt x="986603" y="333857"/>
                    </a:cubicBezTo>
                    <a:lnTo>
                      <a:pt x="985651" y="331952"/>
                    </a:lnTo>
                    <a:lnTo>
                      <a:pt x="985651" y="330999"/>
                    </a:lnTo>
                    <a:cubicBezTo>
                      <a:pt x="984698" y="330047"/>
                      <a:pt x="985651" y="330047"/>
                      <a:pt x="984698" y="329094"/>
                    </a:cubicBezTo>
                    <a:close/>
                    <a:moveTo>
                      <a:pt x="992318" y="320522"/>
                    </a:moveTo>
                    <a:cubicBezTo>
                      <a:pt x="991366" y="321474"/>
                      <a:pt x="991366" y="322427"/>
                      <a:pt x="991366" y="322427"/>
                    </a:cubicBezTo>
                    <a:cubicBezTo>
                      <a:pt x="990413" y="323379"/>
                      <a:pt x="988508" y="324332"/>
                      <a:pt x="989461" y="325284"/>
                    </a:cubicBezTo>
                    <a:cubicBezTo>
                      <a:pt x="989461" y="325284"/>
                      <a:pt x="990413" y="325284"/>
                      <a:pt x="991366" y="325284"/>
                    </a:cubicBezTo>
                    <a:lnTo>
                      <a:pt x="993271" y="324332"/>
                    </a:lnTo>
                    <a:cubicBezTo>
                      <a:pt x="996128" y="322427"/>
                      <a:pt x="994223" y="319569"/>
                      <a:pt x="992318" y="320522"/>
                    </a:cubicBezTo>
                    <a:close/>
                    <a:moveTo>
                      <a:pt x="981841" y="319569"/>
                    </a:moveTo>
                    <a:cubicBezTo>
                      <a:pt x="981841" y="320522"/>
                      <a:pt x="982793" y="321474"/>
                      <a:pt x="982793" y="321474"/>
                    </a:cubicBezTo>
                    <a:cubicBezTo>
                      <a:pt x="983746" y="321474"/>
                      <a:pt x="984698" y="322427"/>
                      <a:pt x="985651" y="322427"/>
                    </a:cubicBezTo>
                    <a:cubicBezTo>
                      <a:pt x="986603" y="322427"/>
                      <a:pt x="988508" y="320522"/>
                      <a:pt x="988508" y="319569"/>
                    </a:cubicBezTo>
                    <a:cubicBezTo>
                      <a:pt x="987556" y="319569"/>
                      <a:pt x="987556" y="319569"/>
                      <a:pt x="986603" y="319569"/>
                    </a:cubicBezTo>
                    <a:cubicBezTo>
                      <a:pt x="985651" y="319569"/>
                      <a:pt x="984698" y="319569"/>
                      <a:pt x="984698" y="319569"/>
                    </a:cubicBezTo>
                    <a:cubicBezTo>
                      <a:pt x="984698" y="319569"/>
                      <a:pt x="982793" y="319569"/>
                      <a:pt x="981841" y="319569"/>
                    </a:cubicBezTo>
                    <a:close/>
                    <a:moveTo>
                      <a:pt x="925643" y="297662"/>
                    </a:moveTo>
                    <a:cubicBezTo>
                      <a:pt x="930168" y="297186"/>
                      <a:pt x="934692" y="297186"/>
                      <a:pt x="938026" y="298614"/>
                    </a:cubicBezTo>
                    <a:cubicBezTo>
                      <a:pt x="938978" y="299567"/>
                      <a:pt x="939931" y="299567"/>
                      <a:pt x="939931" y="299567"/>
                    </a:cubicBezTo>
                    <a:cubicBezTo>
                      <a:pt x="939931" y="299567"/>
                      <a:pt x="939931" y="300519"/>
                      <a:pt x="939931" y="300519"/>
                    </a:cubicBezTo>
                    <a:cubicBezTo>
                      <a:pt x="938026" y="300519"/>
                      <a:pt x="936121" y="301472"/>
                      <a:pt x="934216" y="301472"/>
                    </a:cubicBezTo>
                    <a:cubicBezTo>
                      <a:pt x="932311" y="302424"/>
                      <a:pt x="930406" y="302424"/>
                      <a:pt x="928501" y="303377"/>
                    </a:cubicBezTo>
                    <a:cubicBezTo>
                      <a:pt x="927548" y="303377"/>
                      <a:pt x="926596" y="304329"/>
                      <a:pt x="926596" y="304329"/>
                    </a:cubicBezTo>
                    <a:lnTo>
                      <a:pt x="925643" y="305282"/>
                    </a:lnTo>
                    <a:cubicBezTo>
                      <a:pt x="924691" y="306234"/>
                      <a:pt x="924691" y="306234"/>
                      <a:pt x="923738" y="306234"/>
                    </a:cubicBezTo>
                    <a:lnTo>
                      <a:pt x="921833" y="307187"/>
                    </a:lnTo>
                    <a:cubicBezTo>
                      <a:pt x="920881" y="307187"/>
                      <a:pt x="921833" y="309092"/>
                      <a:pt x="920881" y="309092"/>
                    </a:cubicBezTo>
                    <a:cubicBezTo>
                      <a:pt x="920881" y="309092"/>
                      <a:pt x="916118" y="310044"/>
                      <a:pt x="916118" y="310044"/>
                    </a:cubicBezTo>
                    <a:cubicBezTo>
                      <a:pt x="915166" y="310997"/>
                      <a:pt x="911356" y="311949"/>
                      <a:pt x="911356" y="311949"/>
                    </a:cubicBezTo>
                    <a:lnTo>
                      <a:pt x="910403" y="311949"/>
                    </a:lnTo>
                    <a:cubicBezTo>
                      <a:pt x="909451" y="312902"/>
                      <a:pt x="907546" y="314807"/>
                      <a:pt x="906593" y="315759"/>
                    </a:cubicBezTo>
                    <a:cubicBezTo>
                      <a:pt x="904688" y="316712"/>
                      <a:pt x="902783" y="316712"/>
                      <a:pt x="901831" y="315759"/>
                    </a:cubicBezTo>
                    <a:cubicBezTo>
                      <a:pt x="900878" y="314807"/>
                      <a:pt x="900878" y="314807"/>
                      <a:pt x="899926" y="313854"/>
                    </a:cubicBezTo>
                    <a:cubicBezTo>
                      <a:pt x="896116" y="310044"/>
                      <a:pt x="899926" y="308139"/>
                      <a:pt x="900878" y="304329"/>
                    </a:cubicBezTo>
                    <a:lnTo>
                      <a:pt x="902783" y="302424"/>
                    </a:lnTo>
                    <a:lnTo>
                      <a:pt x="905641" y="300519"/>
                    </a:lnTo>
                    <a:cubicBezTo>
                      <a:pt x="906593" y="299567"/>
                      <a:pt x="910403" y="298614"/>
                      <a:pt x="913261" y="299567"/>
                    </a:cubicBezTo>
                    <a:cubicBezTo>
                      <a:pt x="916595" y="299091"/>
                      <a:pt x="921119" y="298138"/>
                      <a:pt x="925643" y="297662"/>
                    </a:cubicBezTo>
                    <a:close/>
                    <a:moveTo>
                      <a:pt x="993271" y="296709"/>
                    </a:moveTo>
                    <a:cubicBezTo>
                      <a:pt x="993271" y="295757"/>
                      <a:pt x="995176" y="295757"/>
                      <a:pt x="996128" y="296709"/>
                    </a:cubicBezTo>
                    <a:cubicBezTo>
                      <a:pt x="996128" y="297662"/>
                      <a:pt x="996128" y="297662"/>
                      <a:pt x="997081" y="298614"/>
                    </a:cubicBezTo>
                    <a:cubicBezTo>
                      <a:pt x="997081" y="299567"/>
                      <a:pt x="998033" y="299567"/>
                      <a:pt x="998033" y="300519"/>
                    </a:cubicBezTo>
                    <a:cubicBezTo>
                      <a:pt x="998033" y="302424"/>
                      <a:pt x="998986" y="303377"/>
                      <a:pt x="999938" y="304329"/>
                    </a:cubicBezTo>
                    <a:cubicBezTo>
                      <a:pt x="1000891" y="305282"/>
                      <a:pt x="1001843" y="304329"/>
                      <a:pt x="1002796" y="304329"/>
                    </a:cubicBezTo>
                    <a:cubicBezTo>
                      <a:pt x="1008511" y="303377"/>
                      <a:pt x="1017083" y="303377"/>
                      <a:pt x="1021846" y="300519"/>
                    </a:cubicBezTo>
                    <a:cubicBezTo>
                      <a:pt x="1022798" y="299567"/>
                      <a:pt x="1022798" y="298614"/>
                      <a:pt x="1023751" y="297662"/>
                    </a:cubicBezTo>
                    <a:cubicBezTo>
                      <a:pt x="1024703" y="297662"/>
                      <a:pt x="1025656" y="297662"/>
                      <a:pt x="1029466" y="298614"/>
                    </a:cubicBezTo>
                    <a:cubicBezTo>
                      <a:pt x="1030418" y="298614"/>
                      <a:pt x="1030418" y="300519"/>
                      <a:pt x="1030418" y="301472"/>
                    </a:cubicBezTo>
                    <a:cubicBezTo>
                      <a:pt x="1030418" y="302424"/>
                      <a:pt x="1029466" y="303377"/>
                      <a:pt x="1029466" y="304329"/>
                    </a:cubicBezTo>
                    <a:cubicBezTo>
                      <a:pt x="1029466" y="304329"/>
                      <a:pt x="1029466" y="304329"/>
                      <a:pt x="1029466" y="305282"/>
                    </a:cubicBezTo>
                    <a:cubicBezTo>
                      <a:pt x="1029466" y="305282"/>
                      <a:pt x="1028513" y="306234"/>
                      <a:pt x="1028513" y="306234"/>
                    </a:cubicBezTo>
                    <a:cubicBezTo>
                      <a:pt x="1028513" y="306234"/>
                      <a:pt x="1027561" y="308139"/>
                      <a:pt x="1026608" y="308139"/>
                    </a:cubicBezTo>
                    <a:lnTo>
                      <a:pt x="1024703" y="310044"/>
                    </a:lnTo>
                    <a:cubicBezTo>
                      <a:pt x="1023751" y="310997"/>
                      <a:pt x="1021846" y="310997"/>
                      <a:pt x="1020893" y="310997"/>
                    </a:cubicBezTo>
                    <a:cubicBezTo>
                      <a:pt x="1018988" y="310997"/>
                      <a:pt x="1018036" y="310997"/>
                      <a:pt x="1017083" y="310997"/>
                    </a:cubicBezTo>
                    <a:cubicBezTo>
                      <a:pt x="1013273" y="310997"/>
                      <a:pt x="1009463" y="310044"/>
                      <a:pt x="1007558" y="309092"/>
                    </a:cubicBezTo>
                    <a:cubicBezTo>
                      <a:pt x="1004701" y="309092"/>
                      <a:pt x="1006606" y="310044"/>
                      <a:pt x="1006606" y="311949"/>
                    </a:cubicBezTo>
                    <a:cubicBezTo>
                      <a:pt x="1006606" y="313854"/>
                      <a:pt x="1007558" y="314807"/>
                      <a:pt x="1006606" y="315759"/>
                    </a:cubicBezTo>
                    <a:cubicBezTo>
                      <a:pt x="1005653" y="316712"/>
                      <a:pt x="1006606" y="317664"/>
                      <a:pt x="1004701" y="318617"/>
                    </a:cubicBezTo>
                    <a:cubicBezTo>
                      <a:pt x="1003748" y="319569"/>
                      <a:pt x="1002796" y="318617"/>
                      <a:pt x="1001843" y="319569"/>
                    </a:cubicBezTo>
                    <a:cubicBezTo>
                      <a:pt x="1001843" y="319569"/>
                      <a:pt x="1001843" y="323379"/>
                      <a:pt x="1001843" y="324332"/>
                    </a:cubicBezTo>
                    <a:cubicBezTo>
                      <a:pt x="1002796" y="327189"/>
                      <a:pt x="998033" y="334809"/>
                      <a:pt x="995176" y="336714"/>
                    </a:cubicBezTo>
                    <a:lnTo>
                      <a:pt x="994223" y="337667"/>
                    </a:lnTo>
                    <a:cubicBezTo>
                      <a:pt x="994223" y="338619"/>
                      <a:pt x="997081" y="338619"/>
                      <a:pt x="998033" y="338619"/>
                    </a:cubicBezTo>
                    <a:cubicBezTo>
                      <a:pt x="1005653" y="339572"/>
                      <a:pt x="1016131" y="339572"/>
                      <a:pt x="1024703" y="339572"/>
                    </a:cubicBezTo>
                    <a:cubicBezTo>
                      <a:pt x="1025656" y="339572"/>
                      <a:pt x="1024703" y="339572"/>
                      <a:pt x="1026608" y="339572"/>
                    </a:cubicBezTo>
                    <a:cubicBezTo>
                      <a:pt x="1027561" y="339572"/>
                      <a:pt x="1028513" y="338619"/>
                      <a:pt x="1029466" y="338619"/>
                    </a:cubicBezTo>
                    <a:cubicBezTo>
                      <a:pt x="1030418" y="337667"/>
                      <a:pt x="1030418" y="336714"/>
                      <a:pt x="1030418" y="336714"/>
                    </a:cubicBezTo>
                    <a:cubicBezTo>
                      <a:pt x="1029466" y="335762"/>
                      <a:pt x="1027561" y="333857"/>
                      <a:pt x="1026608" y="332904"/>
                    </a:cubicBezTo>
                    <a:cubicBezTo>
                      <a:pt x="1023751" y="330999"/>
                      <a:pt x="1020893" y="327189"/>
                      <a:pt x="1018036" y="326237"/>
                    </a:cubicBezTo>
                    <a:cubicBezTo>
                      <a:pt x="1017083" y="325284"/>
                      <a:pt x="1017083" y="325284"/>
                      <a:pt x="1016131" y="325284"/>
                    </a:cubicBezTo>
                    <a:cubicBezTo>
                      <a:pt x="1015178" y="325284"/>
                      <a:pt x="1015178" y="325284"/>
                      <a:pt x="1014226" y="324332"/>
                    </a:cubicBezTo>
                    <a:cubicBezTo>
                      <a:pt x="1014226" y="323379"/>
                      <a:pt x="1013273" y="322427"/>
                      <a:pt x="1014226" y="322427"/>
                    </a:cubicBezTo>
                    <a:cubicBezTo>
                      <a:pt x="1015178" y="321474"/>
                      <a:pt x="1017083" y="323379"/>
                      <a:pt x="1018036" y="323379"/>
                    </a:cubicBezTo>
                    <a:cubicBezTo>
                      <a:pt x="1024703" y="327189"/>
                      <a:pt x="1031371" y="332904"/>
                      <a:pt x="1032323" y="335762"/>
                    </a:cubicBezTo>
                    <a:cubicBezTo>
                      <a:pt x="1032323" y="335762"/>
                      <a:pt x="1032323" y="338619"/>
                      <a:pt x="1032323" y="338619"/>
                    </a:cubicBezTo>
                    <a:cubicBezTo>
                      <a:pt x="1032323" y="339572"/>
                      <a:pt x="1031371" y="339572"/>
                      <a:pt x="1030418" y="340524"/>
                    </a:cubicBezTo>
                    <a:cubicBezTo>
                      <a:pt x="1028513" y="342429"/>
                      <a:pt x="1026608" y="342429"/>
                      <a:pt x="1024703" y="342429"/>
                    </a:cubicBezTo>
                    <a:cubicBezTo>
                      <a:pt x="1016131" y="343382"/>
                      <a:pt x="1005653" y="341477"/>
                      <a:pt x="997081" y="342429"/>
                    </a:cubicBezTo>
                    <a:cubicBezTo>
                      <a:pt x="996128" y="342429"/>
                      <a:pt x="995176" y="342429"/>
                      <a:pt x="994223" y="342429"/>
                    </a:cubicBezTo>
                    <a:cubicBezTo>
                      <a:pt x="993271" y="342429"/>
                      <a:pt x="991366" y="342429"/>
                      <a:pt x="991366" y="342429"/>
                    </a:cubicBezTo>
                    <a:lnTo>
                      <a:pt x="991366" y="343382"/>
                    </a:lnTo>
                    <a:cubicBezTo>
                      <a:pt x="992318" y="345287"/>
                      <a:pt x="997081" y="347192"/>
                      <a:pt x="998986" y="349097"/>
                    </a:cubicBezTo>
                    <a:cubicBezTo>
                      <a:pt x="1001843" y="351954"/>
                      <a:pt x="1006606" y="353859"/>
                      <a:pt x="1007558" y="356717"/>
                    </a:cubicBezTo>
                    <a:cubicBezTo>
                      <a:pt x="1008035" y="359575"/>
                      <a:pt x="1007082" y="359575"/>
                      <a:pt x="1006011" y="358860"/>
                    </a:cubicBezTo>
                    <a:lnTo>
                      <a:pt x="1003983" y="356940"/>
                    </a:lnTo>
                    <a:lnTo>
                      <a:pt x="1004700" y="360526"/>
                    </a:lnTo>
                    <a:cubicBezTo>
                      <a:pt x="1003748" y="362431"/>
                      <a:pt x="1001843" y="363384"/>
                      <a:pt x="1001843" y="359574"/>
                    </a:cubicBezTo>
                    <a:cubicBezTo>
                      <a:pt x="998033" y="358621"/>
                      <a:pt x="995175" y="358621"/>
                      <a:pt x="991365" y="357669"/>
                    </a:cubicBezTo>
                    <a:cubicBezTo>
                      <a:pt x="989460" y="357669"/>
                      <a:pt x="987555" y="356716"/>
                      <a:pt x="985650" y="355764"/>
                    </a:cubicBezTo>
                    <a:cubicBezTo>
                      <a:pt x="980888" y="353859"/>
                      <a:pt x="975173" y="350049"/>
                      <a:pt x="972315" y="345286"/>
                    </a:cubicBezTo>
                    <a:cubicBezTo>
                      <a:pt x="972315" y="345286"/>
                      <a:pt x="970410" y="342429"/>
                      <a:pt x="969458" y="342429"/>
                    </a:cubicBezTo>
                    <a:cubicBezTo>
                      <a:pt x="967553" y="340524"/>
                      <a:pt x="964695" y="338619"/>
                      <a:pt x="962790" y="336714"/>
                    </a:cubicBezTo>
                    <a:cubicBezTo>
                      <a:pt x="960885" y="334809"/>
                      <a:pt x="958028" y="333856"/>
                      <a:pt x="956123" y="332904"/>
                    </a:cubicBezTo>
                    <a:cubicBezTo>
                      <a:pt x="955170" y="332904"/>
                      <a:pt x="953265" y="331951"/>
                      <a:pt x="952313" y="331951"/>
                    </a:cubicBezTo>
                    <a:cubicBezTo>
                      <a:pt x="951360" y="331951"/>
                      <a:pt x="949455" y="330999"/>
                      <a:pt x="948503" y="330999"/>
                    </a:cubicBezTo>
                    <a:cubicBezTo>
                      <a:pt x="947550" y="330046"/>
                      <a:pt x="945645" y="330046"/>
                      <a:pt x="944693" y="330046"/>
                    </a:cubicBezTo>
                    <a:cubicBezTo>
                      <a:pt x="944693" y="330046"/>
                      <a:pt x="944693" y="330999"/>
                      <a:pt x="944693" y="330999"/>
                    </a:cubicBezTo>
                    <a:cubicBezTo>
                      <a:pt x="945645" y="331951"/>
                      <a:pt x="948503" y="333856"/>
                      <a:pt x="949455" y="334809"/>
                    </a:cubicBezTo>
                    <a:cubicBezTo>
                      <a:pt x="950408" y="335761"/>
                      <a:pt x="951360" y="335761"/>
                      <a:pt x="952313" y="336714"/>
                    </a:cubicBezTo>
                    <a:cubicBezTo>
                      <a:pt x="953265" y="337666"/>
                      <a:pt x="954218" y="337666"/>
                      <a:pt x="955170" y="338619"/>
                    </a:cubicBezTo>
                    <a:cubicBezTo>
                      <a:pt x="956123" y="339571"/>
                      <a:pt x="957075" y="340524"/>
                      <a:pt x="958028" y="342429"/>
                    </a:cubicBezTo>
                    <a:cubicBezTo>
                      <a:pt x="958980" y="344334"/>
                      <a:pt x="958980" y="347191"/>
                      <a:pt x="958028" y="348144"/>
                    </a:cubicBezTo>
                    <a:cubicBezTo>
                      <a:pt x="957075" y="350049"/>
                      <a:pt x="956123" y="350049"/>
                      <a:pt x="953265" y="351001"/>
                    </a:cubicBezTo>
                    <a:cubicBezTo>
                      <a:pt x="951360" y="351954"/>
                      <a:pt x="949455" y="351954"/>
                      <a:pt x="947550" y="351954"/>
                    </a:cubicBezTo>
                    <a:cubicBezTo>
                      <a:pt x="946598" y="352906"/>
                      <a:pt x="945645" y="352906"/>
                      <a:pt x="944693" y="352906"/>
                    </a:cubicBezTo>
                    <a:cubicBezTo>
                      <a:pt x="943740" y="352906"/>
                      <a:pt x="942788" y="351954"/>
                      <a:pt x="941835" y="352906"/>
                    </a:cubicBezTo>
                    <a:lnTo>
                      <a:pt x="940883" y="353859"/>
                    </a:lnTo>
                    <a:cubicBezTo>
                      <a:pt x="940883" y="353859"/>
                      <a:pt x="940883" y="354811"/>
                      <a:pt x="940883" y="354811"/>
                    </a:cubicBezTo>
                    <a:cubicBezTo>
                      <a:pt x="940883" y="354811"/>
                      <a:pt x="942788" y="355764"/>
                      <a:pt x="943740" y="356716"/>
                    </a:cubicBezTo>
                    <a:cubicBezTo>
                      <a:pt x="944693" y="357669"/>
                      <a:pt x="945645" y="359574"/>
                      <a:pt x="946598" y="359574"/>
                    </a:cubicBezTo>
                    <a:lnTo>
                      <a:pt x="949455" y="363384"/>
                    </a:lnTo>
                    <a:lnTo>
                      <a:pt x="949455" y="364336"/>
                    </a:lnTo>
                    <a:cubicBezTo>
                      <a:pt x="951360" y="367194"/>
                      <a:pt x="953265" y="368146"/>
                      <a:pt x="955170" y="370051"/>
                    </a:cubicBezTo>
                    <a:lnTo>
                      <a:pt x="957075" y="371956"/>
                    </a:lnTo>
                    <a:cubicBezTo>
                      <a:pt x="958028" y="373861"/>
                      <a:pt x="957075" y="375766"/>
                      <a:pt x="955170" y="376719"/>
                    </a:cubicBezTo>
                    <a:lnTo>
                      <a:pt x="954218" y="376719"/>
                    </a:lnTo>
                    <a:cubicBezTo>
                      <a:pt x="952313" y="377671"/>
                      <a:pt x="949455" y="376719"/>
                      <a:pt x="948503" y="375766"/>
                    </a:cubicBezTo>
                    <a:cubicBezTo>
                      <a:pt x="947550" y="373861"/>
                      <a:pt x="941835" y="371956"/>
                      <a:pt x="940883" y="370051"/>
                    </a:cubicBezTo>
                    <a:cubicBezTo>
                      <a:pt x="940883" y="369099"/>
                      <a:pt x="939930" y="368146"/>
                      <a:pt x="939930" y="368146"/>
                    </a:cubicBezTo>
                    <a:cubicBezTo>
                      <a:pt x="938978" y="368146"/>
                      <a:pt x="938025" y="368146"/>
                      <a:pt x="938025" y="367194"/>
                    </a:cubicBezTo>
                    <a:cubicBezTo>
                      <a:pt x="938025" y="367194"/>
                      <a:pt x="938025" y="366241"/>
                      <a:pt x="938025" y="366241"/>
                    </a:cubicBezTo>
                    <a:cubicBezTo>
                      <a:pt x="938978" y="365289"/>
                      <a:pt x="941835" y="366241"/>
                      <a:pt x="942788" y="367194"/>
                    </a:cubicBezTo>
                    <a:cubicBezTo>
                      <a:pt x="943740" y="368146"/>
                      <a:pt x="952313" y="372909"/>
                      <a:pt x="949455" y="369099"/>
                    </a:cubicBezTo>
                    <a:cubicBezTo>
                      <a:pt x="948503" y="368146"/>
                      <a:pt x="945645" y="366241"/>
                      <a:pt x="944693" y="365289"/>
                    </a:cubicBezTo>
                    <a:cubicBezTo>
                      <a:pt x="943740" y="364336"/>
                      <a:pt x="942788" y="364336"/>
                      <a:pt x="941835" y="363384"/>
                    </a:cubicBezTo>
                    <a:cubicBezTo>
                      <a:pt x="940883" y="363384"/>
                      <a:pt x="939930" y="362431"/>
                      <a:pt x="939930" y="362431"/>
                    </a:cubicBezTo>
                    <a:cubicBezTo>
                      <a:pt x="938978" y="361479"/>
                      <a:pt x="938978" y="360526"/>
                      <a:pt x="938025" y="360526"/>
                    </a:cubicBezTo>
                    <a:cubicBezTo>
                      <a:pt x="937073" y="360526"/>
                      <a:pt x="935168" y="359574"/>
                      <a:pt x="934215" y="360526"/>
                    </a:cubicBezTo>
                    <a:cubicBezTo>
                      <a:pt x="932310" y="361479"/>
                      <a:pt x="932310" y="362431"/>
                      <a:pt x="931358" y="363384"/>
                    </a:cubicBezTo>
                    <a:cubicBezTo>
                      <a:pt x="930405" y="364336"/>
                      <a:pt x="929453" y="365289"/>
                      <a:pt x="928500" y="366241"/>
                    </a:cubicBezTo>
                    <a:cubicBezTo>
                      <a:pt x="926595" y="368146"/>
                      <a:pt x="927548" y="368146"/>
                      <a:pt x="925643" y="369099"/>
                    </a:cubicBezTo>
                    <a:cubicBezTo>
                      <a:pt x="924690" y="370051"/>
                      <a:pt x="923738" y="371004"/>
                      <a:pt x="922785" y="371956"/>
                    </a:cubicBezTo>
                    <a:cubicBezTo>
                      <a:pt x="920880" y="373861"/>
                      <a:pt x="918975" y="375766"/>
                      <a:pt x="917070" y="377671"/>
                    </a:cubicBezTo>
                    <a:cubicBezTo>
                      <a:pt x="914213" y="379576"/>
                      <a:pt x="911355" y="380529"/>
                      <a:pt x="909450" y="382434"/>
                    </a:cubicBezTo>
                    <a:cubicBezTo>
                      <a:pt x="907545" y="383386"/>
                      <a:pt x="905640" y="382434"/>
                      <a:pt x="904688" y="380529"/>
                    </a:cubicBezTo>
                    <a:cubicBezTo>
                      <a:pt x="901830" y="375766"/>
                      <a:pt x="899925" y="371004"/>
                      <a:pt x="898020" y="366241"/>
                    </a:cubicBezTo>
                    <a:cubicBezTo>
                      <a:pt x="898020" y="366241"/>
                      <a:pt x="897068" y="365289"/>
                      <a:pt x="897068" y="364336"/>
                    </a:cubicBezTo>
                    <a:cubicBezTo>
                      <a:pt x="896115" y="362431"/>
                      <a:pt x="893258" y="350049"/>
                      <a:pt x="894210" y="348144"/>
                    </a:cubicBezTo>
                    <a:cubicBezTo>
                      <a:pt x="894210" y="348144"/>
                      <a:pt x="894210" y="346239"/>
                      <a:pt x="894210" y="346239"/>
                    </a:cubicBezTo>
                    <a:cubicBezTo>
                      <a:pt x="894210" y="345286"/>
                      <a:pt x="895163" y="343381"/>
                      <a:pt x="896115" y="342429"/>
                    </a:cubicBezTo>
                    <a:cubicBezTo>
                      <a:pt x="897068" y="342429"/>
                      <a:pt x="897068" y="343381"/>
                      <a:pt x="897068" y="343381"/>
                    </a:cubicBezTo>
                    <a:cubicBezTo>
                      <a:pt x="897068" y="343381"/>
                      <a:pt x="898020" y="351001"/>
                      <a:pt x="898020" y="351954"/>
                    </a:cubicBezTo>
                    <a:cubicBezTo>
                      <a:pt x="898020" y="353859"/>
                      <a:pt x="898973" y="357669"/>
                      <a:pt x="899925" y="360526"/>
                    </a:cubicBezTo>
                    <a:cubicBezTo>
                      <a:pt x="899925" y="360526"/>
                      <a:pt x="900878" y="362431"/>
                      <a:pt x="900878" y="363384"/>
                    </a:cubicBezTo>
                    <a:cubicBezTo>
                      <a:pt x="901830" y="364336"/>
                      <a:pt x="902783" y="365289"/>
                      <a:pt x="902783" y="366241"/>
                    </a:cubicBezTo>
                    <a:cubicBezTo>
                      <a:pt x="903735" y="368146"/>
                      <a:pt x="905640" y="371004"/>
                      <a:pt x="906593" y="372909"/>
                    </a:cubicBezTo>
                    <a:cubicBezTo>
                      <a:pt x="907545" y="373861"/>
                      <a:pt x="907545" y="373861"/>
                      <a:pt x="908498" y="374814"/>
                    </a:cubicBezTo>
                    <a:cubicBezTo>
                      <a:pt x="909450" y="375766"/>
                      <a:pt x="909450" y="375766"/>
                      <a:pt x="910403" y="375766"/>
                    </a:cubicBezTo>
                    <a:lnTo>
                      <a:pt x="914213" y="373861"/>
                    </a:lnTo>
                    <a:lnTo>
                      <a:pt x="918023" y="371004"/>
                    </a:lnTo>
                    <a:cubicBezTo>
                      <a:pt x="920880" y="368146"/>
                      <a:pt x="925643" y="365289"/>
                      <a:pt x="927548" y="362431"/>
                    </a:cubicBezTo>
                    <a:cubicBezTo>
                      <a:pt x="928500" y="361479"/>
                      <a:pt x="932310" y="359574"/>
                      <a:pt x="931358" y="358621"/>
                    </a:cubicBezTo>
                    <a:cubicBezTo>
                      <a:pt x="930405" y="357669"/>
                      <a:pt x="929453" y="357669"/>
                      <a:pt x="928500" y="356716"/>
                    </a:cubicBezTo>
                    <a:cubicBezTo>
                      <a:pt x="927548" y="355764"/>
                      <a:pt x="926595" y="354811"/>
                      <a:pt x="925643" y="354811"/>
                    </a:cubicBezTo>
                    <a:cubicBezTo>
                      <a:pt x="922785" y="352906"/>
                      <a:pt x="909450" y="348144"/>
                      <a:pt x="907545" y="345286"/>
                    </a:cubicBezTo>
                    <a:cubicBezTo>
                      <a:pt x="906593" y="344334"/>
                      <a:pt x="907545" y="340524"/>
                      <a:pt x="908498" y="339571"/>
                    </a:cubicBezTo>
                    <a:cubicBezTo>
                      <a:pt x="908498" y="338619"/>
                      <a:pt x="909450" y="337666"/>
                      <a:pt x="909450" y="336714"/>
                    </a:cubicBezTo>
                    <a:cubicBezTo>
                      <a:pt x="909450" y="336714"/>
                      <a:pt x="912308" y="330046"/>
                      <a:pt x="912308" y="330046"/>
                    </a:cubicBezTo>
                    <a:cubicBezTo>
                      <a:pt x="913260" y="330046"/>
                      <a:pt x="914213" y="330046"/>
                      <a:pt x="914213" y="330999"/>
                    </a:cubicBezTo>
                    <a:cubicBezTo>
                      <a:pt x="914213" y="331951"/>
                      <a:pt x="913260" y="335761"/>
                      <a:pt x="914213" y="337666"/>
                    </a:cubicBezTo>
                    <a:cubicBezTo>
                      <a:pt x="915165" y="338619"/>
                      <a:pt x="916118" y="338619"/>
                      <a:pt x="917070" y="339571"/>
                    </a:cubicBezTo>
                    <a:cubicBezTo>
                      <a:pt x="918023" y="340524"/>
                      <a:pt x="918023" y="341476"/>
                      <a:pt x="918975" y="341476"/>
                    </a:cubicBezTo>
                    <a:cubicBezTo>
                      <a:pt x="919928" y="341476"/>
                      <a:pt x="919928" y="342429"/>
                      <a:pt x="920880" y="342429"/>
                    </a:cubicBezTo>
                    <a:cubicBezTo>
                      <a:pt x="920880" y="343381"/>
                      <a:pt x="921833" y="344334"/>
                      <a:pt x="922785" y="344334"/>
                    </a:cubicBezTo>
                    <a:cubicBezTo>
                      <a:pt x="923738" y="345286"/>
                      <a:pt x="923738" y="346239"/>
                      <a:pt x="924690" y="346239"/>
                    </a:cubicBezTo>
                    <a:cubicBezTo>
                      <a:pt x="925643" y="347191"/>
                      <a:pt x="925643" y="348144"/>
                      <a:pt x="926595" y="348144"/>
                    </a:cubicBezTo>
                    <a:cubicBezTo>
                      <a:pt x="927548" y="348144"/>
                      <a:pt x="927548" y="349096"/>
                      <a:pt x="928500" y="349096"/>
                    </a:cubicBezTo>
                    <a:cubicBezTo>
                      <a:pt x="928500" y="349096"/>
                      <a:pt x="929453" y="350049"/>
                      <a:pt x="930405" y="350049"/>
                    </a:cubicBezTo>
                    <a:cubicBezTo>
                      <a:pt x="930405" y="351001"/>
                      <a:pt x="932310" y="351954"/>
                      <a:pt x="932310" y="351954"/>
                    </a:cubicBezTo>
                    <a:cubicBezTo>
                      <a:pt x="933263" y="352906"/>
                      <a:pt x="933263" y="352906"/>
                      <a:pt x="934215" y="352906"/>
                    </a:cubicBezTo>
                    <a:cubicBezTo>
                      <a:pt x="936120" y="352906"/>
                      <a:pt x="935168" y="352906"/>
                      <a:pt x="937073" y="351954"/>
                    </a:cubicBezTo>
                    <a:cubicBezTo>
                      <a:pt x="937073" y="351954"/>
                      <a:pt x="937073" y="351954"/>
                      <a:pt x="938025" y="351954"/>
                    </a:cubicBezTo>
                    <a:cubicBezTo>
                      <a:pt x="938025" y="351954"/>
                      <a:pt x="938978" y="351954"/>
                      <a:pt x="938978" y="351954"/>
                    </a:cubicBezTo>
                    <a:cubicBezTo>
                      <a:pt x="940883" y="351001"/>
                      <a:pt x="940883" y="351001"/>
                      <a:pt x="941835" y="351001"/>
                    </a:cubicBezTo>
                    <a:cubicBezTo>
                      <a:pt x="942788" y="351001"/>
                      <a:pt x="943740" y="351001"/>
                      <a:pt x="944693" y="351001"/>
                    </a:cubicBezTo>
                    <a:cubicBezTo>
                      <a:pt x="944693" y="351001"/>
                      <a:pt x="944693" y="351001"/>
                      <a:pt x="945645" y="351001"/>
                    </a:cubicBezTo>
                    <a:cubicBezTo>
                      <a:pt x="946598" y="350049"/>
                      <a:pt x="948503" y="351001"/>
                      <a:pt x="949455" y="350049"/>
                    </a:cubicBezTo>
                    <a:cubicBezTo>
                      <a:pt x="950408" y="349096"/>
                      <a:pt x="951360" y="349096"/>
                      <a:pt x="950408" y="348144"/>
                    </a:cubicBezTo>
                    <a:cubicBezTo>
                      <a:pt x="949455" y="346239"/>
                      <a:pt x="947550" y="346239"/>
                      <a:pt x="945645" y="346239"/>
                    </a:cubicBezTo>
                    <a:cubicBezTo>
                      <a:pt x="942788" y="346239"/>
                      <a:pt x="935168" y="342429"/>
                      <a:pt x="934215" y="338619"/>
                    </a:cubicBezTo>
                    <a:cubicBezTo>
                      <a:pt x="933263" y="337666"/>
                      <a:pt x="932310" y="335761"/>
                      <a:pt x="932310" y="334809"/>
                    </a:cubicBezTo>
                    <a:cubicBezTo>
                      <a:pt x="932310" y="332904"/>
                      <a:pt x="933263" y="329094"/>
                      <a:pt x="935168" y="328141"/>
                    </a:cubicBezTo>
                    <a:cubicBezTo>
                      <a:pt x="936120" y="327189"/>
                      <a:pt x="938978" y="327189"/>
                      <a:pt x="939930" y="327189"/>
                    </a:cubicBezTo>
                    <a:cubicBezTo>
                      <a:pt x="940883" y="327189"/>
                      <a:pt x="940883" y="328141"/>
                      <a:pt x="941835" y="328141"/>
                    </a:cubicBezTo>
                    <a:cubicBezTo>
                      <a:pt x="954218" y="328141"/>
                      <a:pt x="963743" y="335761"/>
                      <a:pt x="974220" y="342429"/>
                    </a:cubicBezTo>
                    <a:cubicBezTo>
                      <a:pt x="976125" y="343381"/>
                      <a:pt x="978983" y="345286"/>
                      <a:pt x="980888" y="346239"/>
                    </a:cubicBezTo>
                    <a:cubicBezTo>
                      <a:pt x="983745" y="348144"/>
                      <a:pt x="986603" y="350049"/>
                      <a:pt x="989460" y="351954"/>
                    </a:cubicBezTo>
                    <a:cubicBezTo>
                      <a:pt x="991365" y="353859"/>
                      <a:pt x="991365" y="352906"/>
                      <a:pt x="992318" y="353859"/>
                    </a:cubicBezTo>
                    <a:cubicBezTo>
                      <a:pt x="992318" y="354811"/>
                      <a:pt x="994223" y="355764"/>
                      <a:pt x="995175" y="355764"/>
                    </a:cubicBezTo>
                    <a:cubicBezTo>
                      <a:pt x="996128" y="356716"/>
                      <a:pt x="998985" y="358621"/>
                      <a:pt x="1000890" y="357669"/>
                    </a:cubicBezTo>
                    <a:cubicBezTo>
                      <a:pt x="1000890" y="356716"/>
                      <a:pt x="1001843" y="355764"/>
                      <a:pt x="1001843" y="355764"/>
                    </a:cubicBezTo>
                    <a:lnTo>
                      <a:pt x="1002857" y="355764"/>
                    </a:lnTo>
                    <a:lnTo>
                      <a:pt x="1000296" y="353026"/>
                    </a:lnTo>
                    <a:cubicBezTo>
                      <a:pt x="998510" y="351478"/>
                      <a:pt x="996605" y="350049"/>
                      <a:pt x="996128" y="350049"/>
                    </a:cubicBezTo>
                    <a:cubicBezTo>
                      <a:pt x="993271" y="349097"/>
                      <a:pt x="991366" y="347192"/>
                      <a:pt x="989461" y="346239"/>
                    </a:cubicBezTo>
                    <a:cubicBezTo>
                      <a:pt x="988508" y="345287"/>
                      <a:pt x="986603" y="344334"/>
                      <a:pt x="985651" y="343382"/>
                    </a:cubicBezTo>
                    <a:cubicBezTo>
                      <a:pt x="984698" y="343382"/>
                      <a:pt x="982793" y="344334"/>
                      <a:pt x="981841" y="343382"/>
                    </a:cubicBezTo>
                    <a:cubicBezTo>
                      <a:pt x="980888" y="342429"/>
                      <a:pt x="978983" y="342429"/>
                      <a:pt x="978031" y="341477"/>
                    </a:cubicBezTo>
                    <a:cubicBezTo>
                      <a:pt x="977078" y="341477"/>
                      <a:pt x="977078" y="340524"/>
                      <a:pt x="977078" y="339572"/>
                    </a:cubicBezTo>
                    <a:cubicBezTo>
                      <a:pt x="977078" y="338619"/>
                      <a:pt x="976126" y="338619"/>
                      <a:pt x="975173" y="337667"/>
                    </a:cubicBezTo>
                    <a:cubicBezTo>
                      <a:pt x="974221" y="336714"/>
                      <a:pt x="974221" y="336714"/>
                      <a:pt x="973268" y="335762"/>
                    </a:cubicBezTo>
                    <a:cubicBezTo>
                      <a:pt x="970411" y="333857"/>
                      <a:pt x="967553" y="332904"/>
                      <a:pt x="965648" y="331952"/>
                    </a:cubicBezTo>
                    <a:cubicBezTo>
                      <a:pt x="962791" y="330999"/>
                      <a:pt x="960886" y="327189"/>
                      <a:pt x="958981" y="325284"/>
                    </a:cubicBezTo>
                    <a:lnTo>
                      <a:pt x="955171" y="320522"/>
                    </a:lnTo>
                    <a:cubicBezTo>
                      <a:pt x="954218" y="319569"/>
                      <a:pt x="954218" y="319569"/>
                      <a:pt x="953266" y="318617"/>
                    </a:cubicBezTo>
                    <a:cubicBezTo>
                      <a:pt x="952313" y="317664"/>
                      <a:pt x="951361" y="316712"/>
                      <a:pt x="951361" y="316712"/>
                    </a:cubicBezTo>
                    <a:lnTo>
                      <a:pt x="950408" y="315759"/>
                    </a:lnTo>
                    <a:cubicBezTo>
                      <a:pt x="949456" y="315759"/>
                      <a:pt x="950408" y="314807"/>
                      <a:pt x="950408" y="314807"/>
                    </a:cubicBezTo>
                    <a:cubicBezTo>
                      <a:pt x="952313" y="312902"/>
                      <a:pt x="956123" y="317664"/>
                      <a:pt x="957076" y="319569"/>
                    </a:cubicBezTo>
                    <a:cubicBezTo>
                      <a:pt x="958028" y="321474"/>
                      <a:pt x="961838" y="324332"/>
                      <a:pt x="963743" y="325284"/>
                    </a:cubicBezTo>
                    <a:cubicBezTo>
                      <a:pt x="964696" y="326237"/>
                      <a:pt x="964696" y="326237"/>
                      <a:pt x="965648" y="327189"/>
                    </a:cubicBezTo>
                    <a:cubicBezTo>
                      <a:pt x="966601" y="328142"/>
                      <a:pt x="968506" y="329094"/>
                      <a:pt x="970411" y="330999"/>
                    </a:cubicBezTo>
                    <a:cubicBezTo>
                      <a:pt x="971363" y="331952"/>
                      <a:pt x="973268" y="332904"/>
                      <a:pt x="974221" y="333857"/>
                    </a:cubicBezTo>
                    <a:cubicBezTo>
                      <a:pt x="975173" y="333857"/>
                      <a:pt x="976126" y="333857"/>
                      <a:pt x="976126" y="334809"/>
                    </a:cubicBezTo>
                    <a:cubicBezTo>
                      <a:pt x="977078" y="335762"/>
                      <a:pt x="977078" y="335762"/>
                      <a:pt x="978031" y="335762"/>
                    </a:cubicBezTo>
                    <a:cubicBezTo>
                      <a:pt x="978031" y="335762"/>
                      <a:pt x="980888" y="331952"/>
                      <a:pt x="980888" y="330999"/>
                    </a:cubicBezTo>
                    <a:cubicBezTo>
                      <a:pt x="981841" y="330047"/>
                      <a:pt x="981841" y="330047"/>
                      <a:pt x="982793" y="329094"/>
                    </a:cubicBezTo>
                    <a:cubicBezTo>
                      <a:pt x="983746" y="328142"/>
                      <a:pt x="983746" y="327189"/>
                      <a:pt x="983746" y="326237"/>
                    </a:cubicBezTo>
                    <a:cubicBezTo>
                      <a:pt x="983746" y="326237"/>
                      <a:pt x="982793" y="325284"/>
                      <a:pt x="981841" y="325284"/>
                    </a:cubicBezTo>
                    <a:cubicBezTo>
                      <a:pt x="980888" y="326237"/>
                      <a:pt x="981841" y="328142"/>
                      <a:pt x="980888" y="329094"/>
                    </a:cubicBezTo>
                    <a:cubicBezTo>
                      <a:pt x="979936" y="329094"/>
                      <a:pt x="977078" y="327189"/>
                      <a:pt x="977078" y="326237"/>
                    </a:cubicBezTo>
                    <a:cubicBezTo>
                      <a:pt x="977078" y="324332"/>
                      <a:pt x="977078" y="323379"/>
                      <a:pt x="976126" y="321474"/>
                    </a:cubicBezTo>
                    <a:cubicBezTo>
                      <a:pt x="976126" y="321474"/>
                      <a:pt x="966601" y="319569"/>
                      <a:pt x="964696" y="317664"/>
                    </a:cubicBezTo>
                    <a:lnTo>
                      <a:pt x="962791" y="316712"/>
                    </a:lnTo>
                    <a:cubicBezTo>
                      <a:pt x="960886" y="313854"/>
                      <a:pt x="966601" y="315759"/>
                      <a:pt x="967553" y="315759"/>
                    </a:cubicBezTo>
                    <a:cubicBezTo>
                      <a:pt x="969458" y="316712"/>
                      <a:pt x="977078" y="317664"/>
                      <a:pt x="978983" y="316712"/>
                    </a:cubicBezTo>
                    <a:cubicBezTo>
                      <a:pt x="981841" y="314807"/>
                      <a:pt x="980888" y="314807"/>
                      <a:pt x="983746" y="316712"/>
                    </a:cubicBezTo>
                    <a:cubicBezTo>
                      <a:pt x="985651" y="317664"/>
                      <a:pt x="993271" y="315759"/>
                      <a:pt x="996128" y="315759"/>
                    </a:cubicBezTo>
                    <a:cubicBezTo>
                      <a:pt x="997081" y="315759"/>
                      <a:pt x="998033" y="314807"/>
                      <a:pt x="998986" y="314807"/>
                    </a:cubicBezTo>
                    <a:cubicBezTo>
                      <a:pt x="998986" y="314807"/>
                      <a:pt x="998986" y="313854"/>
                      <a:pt x="998986" y="313854"/>
                    </a:cubicBezTo>
                    <a:lnTo>
                      <a:pt x="997081" y="310997"/>
                    </a:lnTo>
                    <a:cubicBezTo>
                      <a:pt x="996128" y="310997"/>
                      <a:pt x="996128" y="309092"/>
                      <a:pt x="996128" y="309092"/>
                    </a:cubicBezTo>
                    <a:cubicBezTo>
                      <a:pt x="995176" y="307187"/>
                      <a:pt x="990413" y="308139"/>
                      <a:pt x="985651" y="306234"/>
                    </a:cubicBezTo>
                    <a:cubicBezTo>
                      <a:pt x="984698" y="305282"/>
                      <a:pt x="984698" y="304329"/>
                      <a:pt x="985651" y="304329"/>
                    </a:cubicBezTo>
                    <a:cubicBezTo>
                      <a:pt x="985651" y="303377"/>
                      <a:pt x="987556" y="304329"/>
                      <a:pt x="987556" y="304329"/>
                    </a:cubicBezTo>
                    <a:cubicBezTo>
                      <a:pt x="988508" y="304329"/>
                      <a:pt x="988508" y="304329"/>
                      <a:pt x="989461" y="304329"/>
                    </a:cubicBezTo>
                    <a:cubicBezTo>
                      <a:pt x="989461" y="304329"/>
                      <a:pt x="990413" y="304329"/>
                      <a:pt x="990413" y="304329"/>
                    </a:cubicBezTo>
                    <a:cubicBezTo>
                      <a:pt x="990413" y="304329"/>
                      <a:pt x="990413" y="304329"/>
                      <a:pt x="991366" y="304329"/>
                    </a:cubicBezTo>
                    <a:cubicBezTo>
                      <a:pt x="991366" y="304329"/>
                      <a:pt x="993271" y="304329"/>
                      <a:pt x="993271" y="304329"/>
                    </a:cubicBezTo>
                    <a:cubicBezTo>
                      <a:pt x="993271" y="303377"/>
                      <a:pt x="993271" y="300519"/>
                      <a:pt x="993271" y="300519"/>
                    </a:cubicBezTo>
                    <a:cubicBezTo>
                      <a:pt x="992318" y="298614"/>
                      <a:pt x="992318" y="298614"/>
                      <a:pt x="993271" y="296709"/>
                    </a:cubicBezTo>
                    <a:close/>
                    <a:moveTo>
                      <a:pt x="957075" y="289089"/>
                    </a:moveTo>
                    <a:cubicBezTo>
                      <a:pt x="958028" y="288136"/>
                      <a:pt x="958980" y="287184"/>
                      <a:pt x="962790" y="290994"/>
                    </a:cubicBezTo>
                    <a:cubicBezTo>
                      <a:pt x="963743" y="291946"/>
                      <a:pt x="962790" y="291946"/>
                      <a:pt x="962790" y="292899"/>
                    </a:cubicBezTo>
                    <a:cubicBezTo>
                      <a:pt x="961838" y="293851"/>
                      <a:pt x="961838" y="293851"/>
                      <a:pt x="961838" y="294804"/>
                    </a:cubicBezTo>
                    <a:cubicBezTo>
                      <a:pt x="960885" y="295756"/>
                      <a:pt x="959933" y="297661"/>
                      <a:pt x="959933" y="298614"/>
                    </a:cubicBezTo>
                    <a:cubicBezTo>
                      <a:pt x="959933" y="299566"/>
                      <a:pt x="957075" y="306234"/>
                      <a:pt x="957075" y="306234"/>
                    </a:cubicBezTo>
                    <a:cubicBezTo>
                      <a:pt x="958028" y="307186"/>
                      <a:pt x="962790" y="306234"/>
                      <a:pt x="962790" y="307186"/>
                    </a:cubicBezTo>
                    <a:cubicBezTo>
                      <a:pt x="962790" y="308139"/>
                      <a:pt x="962790" y="309091"/>
                      <a:pt x="961838" y="309091"/>
                    </a:cubicBezTo>
                    <a:cubicBezTo>
                      <a:pt x="959933" y="310044"/>
                      <a:pt x="958980" y="310044"/>
                      <a:pt x="958028" y="310044"/>
                    </a:cubicBezTo>
                    <a:cubicBezTo>
                      <a:pt x="957075" y="310044"/>
                      <a:pt x="955170" y="310996"/>
                      <a:pt x="954218" y="310996"/>
                    </a:cubicBezTo>
                    <a:cubicBezTo>
                      <a:pt x="952313" y="310996"/>
                      <a:pt x="951360" y="311949"/>
                      <a:pt x="950408" y="310996"/>
                    </a:cubicBezTo>
                    <a:cubicBezTo>
                      <a:pt x="949455" y="310996"/>
                      <a:pt x="948503" y="310044"/>
                      <a:pt x="947550" y="309091"/>
                    </a:cubicBezTo>
                    <a:cubicBezTo>
                      <a:pt x="944693" y="305281"/>
                      <a:pt x="946598" y="301471"/>
                      <a:pt x="949455" y="298614"/>
                    </a:cubicBezTo>
                    <a:cubicBezTo>
                      <a:pt x="950408" y="296709"/>
                      <a:pt x="952313" y="294804"/>
                      <a:pt x="953265" y="293851"/>
                    </a:cubicBezTo>
                    <a:cubicBezTo>
                      <a:pt x="954218" y="293851"/>
                      <a:pt x="954218" y="292899"/>
                      <a:pt x="954218" y="292899"/>
                    </a:cubicBezTo>
                    <a:cubicBezTo>
                      <a:pt x="954218" y="292899"/>
                      <a:pt x="955170" y="292899"/>
                      <a:pt x="955170" y="291946"/>
                    </a:cubicBezTo>
                    <a:cubicBezTo>
                      <a:pt x="955170" y="290994"/>
                      <a:pt x="956123" y="290041"/>
                      <a:pt x="957075" y="289089"/>
                    </a:cubicBezTo>
                    <a:close/>
                    <a:moveTo>
                      <a:pt x="978031" y="284326"/>
                    </a:moveTo>
                    <a:cubicBezTo>
                      <a:pt x="978983" y="283374"/>
                      <a:pt x="978983" y="286231"/>
                      <a:pt x="978031" y="286231"/>
                    </a:cubicBezTo>
                    <a:cubicBezTo>
                      <a:pt x="978983" y="287184"/>
                      <a:pt x="978983" y="288136"/>
                      <a:pt x="978031" y="289089"/>
                    </a:cubicBezTo>
                    <a:cubicBezTo>
                      <a:pt x="978031" y="290994"/>
                      <a:pt x="977078" y="293851"/>
                      <a:pt x="977078" y="294804"/>
                    </a:cubicBezTo>
                    <a:cubicBezTo>
                      <a:pt x="977078" y="295756"/>
                      <a:pt x="975173" y="299566"/>
                      <a:pt x="975173" y="300519"/>
                    </a:cubicBezTo>
                    <a:cubicBezTo>
                      <a:pt x="975173" y="302424"/>
                      <a:pt x="973268" y="305281"/>
                      <a:pt x="972316" y="306234"/>
                    </a:cubicBezTo>
                    <a:cubicBezTo>
                      <a:pt x="971363" y="307186"/>
                      <a:pt x="968506" y="306234"/>
                      <a:pt x="967553" y="305281"/>
                    </a:cubicBezTo>
                    <a:cubicBezTo>
                      <a:pt x="967553" y="304329"/>
                      <a:pt x="966601" y="304329"/>
                      <a:pt x="965648" y="303376"/>
                    </a:cubicBezTo>
                    <a:cubicBezTo>
                      <a:pt x="965648" y="302424"/>
                      <a:pt x="964696" y="302424"/>
                      <a:pt x="963743" y="301471"/>
                    </a:cubicBezTo>
                    <a:cubicBezTo>
                      <a:pt x="962791" y="300519"/>
                      <a:pt x="964696" y="299566"/>
                      <a:pt x="965648" y="299566"/>
                    </a:cubicBezTo>
                    <a:cubicBezTo>
                      <a:pt x="967553" y="299566"/>
                      <a:pt x="967553" y="300519"/>
                      <a:pt x="969458" y="299566"/>
                    </a:cubicBezTo>
                    <a:cubicBezTo>
                      <a:pt x="970411" y="299566"/>
                      <a:pt x="970411" y="297661"/>
                      <a:pt x="970411" y="297661"/>
                    </a:cubicBezTo>
                    <a:cubicBezTo>
                      <a:pt x="970411" y="297661"/>
                      <a:pt x="971363" y="295756"/>
                      <a:pt x="971363" y="295756"/>
                    </a:cubicBezTo>
                    <a:cubicBezTo>
                      <a:pt x="972316" y="294804"/>
                      <a:pt x="972316" y="295756"/>
                      <a:pt x="972316" y="293851"/>
                    </a:cubicBezTo>
                    <a:cubicBezTo>
                      <a:pt x="973268" y="291946"/>
                      <a:pt x="977078" y="285279"/>
                      <a:pt x="978031" y="284326"/>
                    </a:cubicBezTo>
                    <a:close/>
                    <a:moveTo>
                      <a:pt x="47438" y="274802"/>
                    </a:moveTo>
                    <a:cubicBezTo>
                      <a:pt x="47438" y="274802"/>
                      <a:pt x="47438" y="277659"/>
                      <a:pt x="48391" y="279564"/>
                    </a:cubicBezTo>
                    <a:cubicBezTo>
                      <a:pt x="51248" y="282422"/>
                      <a:pt x="54106" y="286232"/>
                      <a:pt x="54106" y="285279"/>
                    </a:cubicBezTo>
                    <a:cubicBezTo>
                      <a:pt x="55058" y="283374"/>
                      <a:pt x="55058" y="276707"/>
                      <a:pt x="53153" y="275754"/>
                    </a:cubicBezTo>
                    <a:lnTo>
                      <a:pt x="52201" y="274802"/>
                    </a:lnTo>
                    <a:cubicBezTo>
                      <a:pt x="50296" y="273849"/>
                      <a:pt x="47438" y="273849"/>
                      <a:pt x="47438" y="274802"/>
                    </a:cubicBezTo>
                    <a:close/>
                    <a:moveTo>
                      <a:pt x="50296" y="261467"/>
                    </a:moveTo>
                    <a:cubicBezTo>
                      <a:pt x="51248" y="261467"/>
                      <a:pt x="53153" y="262419"/>
                      <a:pt x="54106" y="262419"/>
                    </a:cubicBezTo>
                    <a:cubicBezTo>
                      <a:pt x="59821" y="266229"/>
                      <a:pt x="62678" y="276707"/>
                      <a:pt x="63631" y="281469"/>
                    </a:cubicBezTo>
                    <a:cubicBezTo>
                      <a:pt x="66488" y="286232"/>
                      <a:pt x="66488" y="298614"/>
                      <a:pt x="70298" y="303377"/>
                    </a:cubicBezTo>
                    <a:lnTo>
                      <a:pt x="77918" y="311949"/>
                    </a:lnTo>
                    <a:cubicBezTo>
                      <a:pt x="77918" y="312902"/>
                      <a:pt x="78871" y="314807"/>
                      <a:pt x="78871" y="313854"/>
                    </a:cubicBezTo>
                    <a:lnTo>
                      <a:pt x="79823" y="311949"/>
                    </a:lnTo>
                    <a:cubicBezTo>
                      <a:pt x="78871" y="310044"/>
                      <a:pt x="80776" y="301472"/>
                      <a:pt x="84586" y="304329"/>
                    </a:cubicBezTo>
                    <a:cubicBezTo>
                      <a:pt x="85538" y="305282"/>
                      <a:pt x="89348" y="312902"/>
                      <a:pt x="90301" y="313854"/>
                    </a:cubicBezTo>
                    <a:lnTo>
                      <a:pt x="93158" y="317664"/>
                    </a:lnTo>
                    <a:cubicBezTo>
                      <a:pt x="94111" y="318617"/>
                      <a:pt x="94111" y="317664"/>
                      <a:pt x="93158" y="314807"/>
                    </a:cubicBezTo>
                    <a:cubicBezTo>
                      <a:pt x="92206" y="310997"/>
                      <a:pt x="85538" y="302424"/>
                      <a:pt x="89348" y="303377"/>
                    </a:cubicBezTo>
                    <a:cubicBezTo>
                      <a:pt x="93158" y="308139"/>
                      <a:pt x="95063" y="310997"/>
                      <a:pt x="96968" y="312902"/>
                    </a:cubicBezTo>
                    <a:cubicBezTo>
                      <a:pt x="99826" y="313854"/>
                      <a:pt x="101731" y="317664"/>
                      <a:pt x="102683" y="317664"/>
                    </a:cubicBezTo>
                    <a:cubicBezTo>
                      <a:pt x="105541" y="321474"/>
                      <a:pt x="109351" y="329094"/>
                      <a:pt x="105541" y="333857"/>
                    </a:cubicBezTo>
                    <a:lnTo>
                      <a:pt x="104588" y="334809"/>
                    </a:lnTo>
                    <a:cubicBezTo>
                      <a:pt x="103636" y="336714"/>
                      <a:pt x="100778" y="336714"/>
                      <a:pt x="99826" y="335762"/>
                    </a:cubicBezTo>
                    <a:lnTo>
                      <a:pt x="96016" y="332904"/>
                    </a:lnTo>
                    <a:cubicBezTo>
                      <a:pt x="94111" y="331952"/>
                      <a:pt x="92206" y="327189"/>
                      <a:pt x="89348" y="324332"/>
                    </a:cubicBezTo>
                    <a:cubicBezTo>
                      <a:pt x="89348" y="329094"/>
                      <a:pt x="97921" y="341477"/>
                      <a:pt x="103636" y="346239"/>
                    </a:cubicBezTo>
                    <a:lnTo>
                      <a:pt x="105541" y="348144"/>
                    </a:lnTo>
                    <a:lnTo>
                      <a:pt x="102683" y="351954"/>
                    </a:lnTo>
                    <a:cubicBezTo>
                      <a:pt x="99826" y="354812"/>
                      <a:pt x="98873" y="351002"/>
                      <a:pt x="95063" y="351954"/>
                    </a:cubicBezTo>
                    <a:cubicBezTo>
                      <a:pt x="94111" y="351954"/>
                      <a:pt x="93158" y="350049"/>
                      <a:pt x="92206" y="350049"/>
                    </a:cubicBezTo>
                    <a:cubicBezTo>
                      <a:pt x="90301" y="348144"/>
                      <a:pt x="88396" y="348144"/>
                      <a:pt x="86491" y="347192"/>
                    </a:cubicBezTo>
                    <a:cubicBezTo>
                      <a:pt x="83633" y="341477"/>
                      <a:pt x="83633" y="335762"/>
                      <a:pt x="78871" y="330047"/>
                    </a:cubicBezTo>
                    <a:cubicBezTo>
                      <a:pt x="76013" y="325284"/>
                      <a:pt x="70298" y="315759"/>
                      <a:pt x="66488" y="312902"/>
                    </a:cubicBezTo>
                    <a:cubicBezTo>
                      <a:pt x="65536" y="315759"/>
                      <a:pt x="66488" y="325284"/>
                      <a:pt x="65536" y="330047"/>
                    </a:cubicBezTo>
                    <a:cubicBezTo>
                      <a:pt x="65536" y="332904"/>
                      <a:pt x="62678" y="345287"/>
                      <a:pt x="64583" y="347192"/>
                    </a:cubicBezTo>
                    <a:cubicBezTo>
                      <a:pt x="69346" y="351002"/>
                      <a:pt x="74108" y="352907"/>
                      <a:pt x="78871" y="354812"/>
                    </a:cubicBezTo>
                    <a:cubicBezTo>
                      <a:pt x="85538" y="357669"/>
                      <a:pt x="89348" y="362432"/>
                      <a:pt x="92206" y="365289"/>
                    </a:cubicBezTo>
                    <a:cubicBezTo>
                      <a:pt x="95063" y="368147"/>
                      <a:pt x="100778" y="382434"/>
                      <a:pt x="96016" y="388149"/>
                    </a:cubicBezTo>
                    <a:lnTo>
                      <a:pt x="95063" y="389102"/>
                    </a:lnTo>
                    <a:cubicBezTo>
                      <a:pt x="92206" y="392912"/>
                      <a:pt x="84586" y="394817"/>
                      <a:pt x="80776" y="392912"/>
                    </a:cubicBezTo>
                    <a:lnTo>
                      <a:pt x="77918" y="390054"/>
                    </a:lnTo>
                    <a:cubicBezTo>
                      <a:pt x="74108" y="385292"/>
                      <a:pt x="76013" y="382434"/>
                      <a:pt x="68393" y="376719"/>
                    </a:cubicBezTo>
                    <a:cubicBezTo>
                      <a:pt x="62678" y="371957"/>
                      <a:pt x="59821" y="367194"/>
                      <a:pt x="55058" y="363384"/>
                    </a:cubicBezTo>
                    <a:lnTo>
                      <a:pt x="53153" y="362432"/>
                    </a:lnTo>
                    <a:cubicBezTo>
                      <a:pt x="52201" y="361479"/>
                      <a:pt x="42676" y="360527"/>
                      <a:pt x="40771" y="360527"/>
                    </a:cubicBezTo>
                    <a:lnTo>
                      <a:pt x="37913" y="359574"/>
                    </a:lnTo>
                    <a:cubicBezTo>
                      <a:pt x="36961" y="359574"/>
                      <a:pt x="35056" y="357669"/>
                      <a:pt x="34103" y="356717"/>
                    </a:cubicBezTo>
                    <a:cubicBezTo>
                      <a:pt x="35056" y="352907"/>
                      <a:pt x="28388" y="337667"/>
                      <a:pt x="20768" y="332904"/>
                    </a:cubicBezTo>
                    <a:lnTo>
                      <a:pt x="18863" y="331952"/>
                    </a:lnTo>
                    <a:cubicBezTo>
                      <a:pt x="16006" y="329094"/>
                      <a:pt x="8386" y="330047"/>
                      <a:pt x="3623" y="326237"/>
                    </a:cubicBezTo>
                    <a:cubicBezTo>
                      <a:pt x="766" y="323379"/>
                      <a:pt x="-1139" y="320522"/>
                      <a:pt x="766" y="318617"/>
                    </a:cubicBezTo>
                    <a:lnTo>
                      <a:pt x="1718" y="316712"/>
                    </a:lnTo>
                    <a:cubicBezTo>
                      <a:pt x="3623" y="314807"/>
                      <a:pt x="10291" y="313854"/>
                      <a:pt x="13148" y="314807"/>
                    </a:cubicBezTo>
                    <a:cubicBezTo>
                      <a:pt x="17911" y="314807"/>
                      <a:pt x="21721" y="315759"/>
                      <a:pt x="26483" y="319569"/>
                    </a:cubicBezTo>
                    <a:lnTo>
                      <a:pt x="27436" y="319569"/>
                    </a:lnTo>
                    <a:cubicBezTo>
                      <a:pt x="33151" y="323379"/>
                      <a:pt x="31246" y="327189"/>
                      <a:pt x="27436" y="331952"/>
                    </a:cubicBezTo>
                    <a:cubicBezTo>
                      <a:pt x="28388" y="334809"/>
                      <a:pt x="30293" y="339572"/>
                      <a:pt x="33151" y="341477"/>
                    </a:cubicBezTo>
                    <a:lnTo>
                      <a:pt x="34103" y="342429"/>
                    </a:lnTo>
                    <a:cubicBezTo>
                      <a:pt x="36008" y="343382"/>
                      <a:pt x="36008" y="342429"/>
                      <a:pt x="37913" y="343382"/>
                    </a:cubicBezTo>
                    <a:lnTo>
                      <a:pt x="40771" y="344334"/>
                    </a:lnTo>
                    <a:lnTo>
                      <a:pt x="50296" y="343382"/>
                    </a:lnTo>
                    <a:cubicBezTo>
                      <a:pt x="45533" y="333857"/>
                      <a:pt x="52201" y="310044"/>
                      <a:pt x="53153" y="299567"/>
                    </a:cubicBezTo>
                    <a:cubicBezTo>
                      <a:pt x="48391" y="295757"/>
                      <a:pt x="42676" y="289089"/>
                      <a:pt x="38866" y="284327"/>
                    </a:cubicBezTo>
                    <a:cubicBezTo>
                      <a:pt x="35056" y="279564"/>
                      <a:pt x="30293" y="271944"/>
                      <a:pt x="34103" y="267182"/>
                    </a:cubicBezTo>
                    <a:cubicBezTo>
                      <a:pt x="36008" y="265277"/>
                      <a:pt x="36961" y="268134"/>
                      <a:pt x="38866" y="269087"/>
                    </a:cubicBezTo>
                    <a:cubicBezTo>
                      <a:pt x="40771" y="270039"/>
                      <a:pt x="43628" y="268134"/>
                      <a:pt x="45533" y="266229"/>
                    </a:cubicBezTo>
                    <a:cubicBezTo>
                      <a:pt x="47438" y="264324"/>
                      <a:pt x="48391" y="261467"/>
                      <a:pt x="50296" y="261467"/>
                    </a:cubicBezTo>
                    <a:close/>
                    <a:moveTo>
                      <a:pt x="76013" y="244560"/>
                    </a:moveTo>
                    <a:cubicBezTo>
                      <a:pt x="78156" y="244560"/>
                      <a:pt x="80299" y="244798"/>
                      <a:pt x="80776" y="245274"/>
                    </a:cubicBezTo>
                    <a:cubicBezTo>
                      <a:pt x="80776" y="245274"/>
                      <a:pt x="86491" y="254799"/>
                      <a:pt x="86491" y="255752"/>
                    </a:cubicBezTo>
                    <a:lnTo>
                      <a:pt x="103636" y="273849"/>
                    </a:lnTo>
                    <a:lnTo>
                      <a:pt x="113161" y="281469"/>
                    </a:lnTo>
                    <a:cubicBezTo>
                      <a:pt x="118876" y="286232"/>
                      <a:pt x="123638" y="288137"/>
                      <a:pt x="129353" y="292899"/>
                    </a:cubicBezTo>
                    <a:cubicBezTo>
                      <a:pt x="131258" y="294804"/>
                      <a:pt x="134116" y="296709"/>
                      <a:pt x="136973" y="297662"/>
                    </a:cubicBezTo>
                    <a:cubicBezTo>
                      <a:pt x="137926" y="297662"/>
                      <a:pt x="143641" y="299567"/>
                      <a:pt x="144593" y="299567"/>
                    </a:cubicBezTo>
                    <a:cubicBezTo>
                      <a:pt x="147451" y="301472"/>
                      <a:pt x="148403" y="304329"/>
                      <a:pt x="145546" y="307187"/>
                    </a:cubicBezTo>
                    <a:cubicBezTo>
                      <a:pt x="145546" y="308139"/>
                      <a:pt x="147451" y="310044"/>
                      <a:pt x="146498" y="310997"/>
                    </a:cubicBezTo>
                    <a:cubicBezTo>
                      <a:pt x="145546" y="311949"/>
                      <a:pt x="135068" y="314807"/>
                      <a:pt x="133163" y="314807"/>
                    </a:cubicBezTo>
                    <a:cubicBezTo>
                      <a:pt x="130306" y="314807"/>
                      <a:pt x="122686" y="313854"/>
                      <a:pt x="118876" y="311949"/>
                    </a:cubicBezTo>
                    <a:cubicBezTo>
                      <a:pt x="122686" y="309092"/>
                      <a:pt x="128401" y="311949"/>
                      <a:pt x="133163" y="310044"/>
                    </a:cubicBezTo>
                    <a:cubicBezTo>
                      <a:pt x="132211" y="309092"/>
                      <a:pt x="130306" y="308139"/>
                      <a:pt x="127448" y="307187"/>
                    </a:cubicBezTo>
                    <a:cubicBezTo>
                      <a:pt x="124591" y="305282"/>
                      <a:pt x="118876" y="300519"/>
                      <a:pt x="116018" y="297662"/>
                    </a:cubicBezTo>
                    <a:lnTo>
                      <a:pt x="116018" y="306234"/>
                    </a:lnTo>
                    <a:lnTo>
                      <a:pt x="114113" y="309092"/>
                    </a:lnTo>
                    <a:cubicBezTo>
                      <a:pt x="118876" y="312902"/>
                      <a:pt x="128401" y="327189"/>
                      <a:pt x="129353" y="331952"/>
                    </a:cubicBezTo>
                    <a:cubicBezTo>
                      <a:pt x="130306" y="336714"/>
                      <a:pt x="135068" y="350049"/>
                      <a:pt x="132211" y="353859"/>
                    </a:cubicBezTo>
                    <a:lnTo>
                      <a:pt x="124591" y="340524"/>
                    </a:lnTo>
                    <a:cubicBezTo>
                      <a:pt x="120781" y="336714"/>
                      <a:pt x="117923" y="330999"/>
                      <a:pt x="114113" y="328142"/>
                    </a:cubicBezTo>
                    <a:cubicBezTo>
                      <a:pt x="108398" y="323379"/>
                      <a:pt x="100778" y="312902"/>
                      <a:pt x="96016" y="306234"/>
                    </a:cubicBezTo>
                    <a:cubicBezTo>
                      <a:pt x="90301" y="300519"/>
                      <a:pt x="76966" y="289089"/>
                      <a:pt x="81728" y="283374"/>
                    </a:cubicBezTo>
                    <a:cubicBezTo>
                      <a:pt x="82681" y="282422"/>
                      <a:pt x="83633" y="283374"/>
                      <a:pt x="84586" y="282422"/>
                    </a:cubicBezTo>
                    <a:cubicBezTo>
                      <a:pt x="85538" y="280517"/>
                      <a:pt x="86491" y="279564"/>
                      <a:pt x="88396" y="278612"/>
                    </a:cubicBezTo>
                    <a:cubicBezTo>
                      <a:pt x="90301" y="277659"/>
                      <a:pt x="93158" y="279564"/>
                      <a:pt x="93158" y="279564"/>
                    </a:cubicBezTo>
                    <a:cubicBezTo>
                      <a:pt x="97921" y="283374"/>
                      <a:pt x="99826" y="292899"/>
                      <a:pt x="101731" y="294804"/>
                    </a:cubicBezTo>
                    <a:lnTo>
                      <a:pt x="102683" y="295757"/>
                    </a:lnTo>
                    <a:cubicBezTo>
                      <a:pt x="103636" y="297662"/>
                      <a:pt x="106493" y="295757"/>
                      <a:pt x="109351" y="295757"/>
                    </a:cubicBezTo>
                    <a:lnTo>
                      <a:pt x="111256" y="294804"/>
                    </a:lnTo>
                    <a:lnTo>
                      <a:pt x="109351" y="293852"/>
                    </a:lnTo>
                    <a:lnTo>
                      <a:pt x="81728" y="268134"/>
                    </a:lnTo>
                    <a:cubicBezTo>
                      <a:pt x="81728" y="268134"/>
                      <a:pt x="81728" y="267182"/>
                      <a:pt x="80776" y="267182"/>
                    </a:cubicBezTo>
                    <a:cubicBezTo>
                      <a:pt x="79823" y="265277"/>
                      <a:pt x="76966" y="262419"/>
                      <a:pt x="76013" y="263372"/>
                    </a:cubicBezTo>
                    <a:lnTo>
                      <a:pt x="75061" y="266229"/>
                    </a:lnTo>
                    <a:cubicBezTo>
                      <a:pt x="73156" y="269087"/>
                      <a:pt x="73156" y="275754"/>
                      <a:pt x="70298" y="270039"/>
                    </a:cubicBezTo>
                    <a:cubicBezTo>
                      <a:pt x="67441" y="267182"/>
                      <a:pt x="70298" y="247179"/>
                      <a:pt x="71251" y="245274"/>
                    </a:cubicBezTo>
                    <a:cubicBezTo>
                      <a:pt x="71727" y="244798"/>
                      <a:pt x="73870" y="244560"/>
                      <a:pt x="76013" y="244560"/>
                    </a:cubicBezTo>
                    <a:close/>
                    <a:moveTo>
                      <a:pt x="798960" y="234797"/>
                    </a:moveTo>
                    <a:lnTo>
                      <a:pt x="798962" y="234797"/>
                    </a:lnTo>
                    <a:lnTo>
                      <a:pt x="798961" y="234797"/>
                    </a:lnTo>
                    <a:close/>
                    <a:moveTo>
                      <a:pt x="796103" y="232892"/>
                    </a:moveTo>
                    <a:lnTo>
                      <a:pt x="798960" y="234797"/>
                    </a:lnTo>
                    <a:lnTo>
                      <a:pt x="796103" y="233844"/>
                    </a:lnTo>
                    <a:close/>
                    <a:moveTo>
                      <a:pt x="201743" y="216699"/>
                    </a:moveTo>
                    <a:cubicBezTo>
                      <a:pt x="202696" y="215747"/>
                      <a:pt x="203648" y="217652"/>
                      <a:pt x="204601" y="217652"/>
                    </a:cubicBezTo>
                    <a:cubicBezTo>
                      <a:pt x="204601" y="218604"/>
                      <a:pt x="204601" y="217652"/>
                      <a:pt x="205553" y="219557"/>
                    </a:cubicBezTo>
                    <a:lnTo>
                      <a:pt x="208411" y="223367"/>
                    </a:lnTo>
                    <a:cubicBezTo>
                      <a:pt x="208411" y="223367"/>
                      <a:pt x="218888" y="229082"/>
                      <a:pt x="219841" y="230034"/>
                    </a:cubicBezTo>
                    <a:cubicBezTo>
                      <a:pt x="222698" y="233844"/>
                      <a:pt x="224603" y="237654"/>
                      <a:pt x="219841" y="241464"/>
                    </a:cubicBezTo>
                    <a:lnTo>
                      <a:pt x="217936" y="243369"/>
                    </a:lnTo>
                    <a:cubicBezTo>
                      <a:pt x="216031" y="241464"/>
                      <a:pt x="208411" y="245274"/>
                      <a:pt x="205553" y="242417"/>
                    </a:cubicBezTo>
                    <a:lnTo>
                      <a:pt x="204601" y="241464"/>
                    </a:lnTo>
                    <a:cubicBezTo>
                      <a:pt x="202696" y="239559"/>
                      <a:pt x="203648" y="233844"/>
                      <a:pt x="198886" y="228129"/>
                    </a:cubicBezTo>
                    <a:cubicBezTo>
                      <a:pt x="197933" y="225272"/>
                      <a:pt x="197933" y="217652"/>
                      <a:pt x="201743" y="216699"/>
                    </a:cubicBezTo>
                    <a:close/>
                    <a:moveTo>
                      <a:pt x="216983" y="164311"/>
                    </a:moveTo>
                    <a:cubicBezTo>
                      <a:pt x="216983" y="164311"/>
                      <a:pt x="216030" y="164311"/>
                      <a:pt x="215078" y="165264"/>
                    </a:cubicBezTo>
                    <a:cubicBezTo>
                      <a:pt x="213173" y="167169"/>
                      <a:pt x="210315" y="185266"/>
                      <a:pt x="212220" y="187171"/>
                    </a:cubicBezTo>
                    <a:cubicBezTo>
                      <a:pt x="213173" y="188124"/>
                      <a:pt x="216983" y="189076"/>
                      <a:pt x="217935" y="188124"/>
                    </a:cubicBezTo>
                    <a:lnTo>
                      <a:pt x="218888" y="187171"/>
                    </a:lnTo>
                    <a:cubicBezTo>
                      <a:pt x="219840" y="187171"/>
                      <a:pt x="217935" y="166216"/>
                      <a:pt x="216983" y="164311"/>
                    </a:cubicBezTo>
                    <a:close/>
                    <a:moveTo>
                      <a:pt x="595126" y="135499"/>
                    </a:moveTo>
                    <a:cubicBezTo>
                      <a:pt x="598698" y="135023"/>
                      <a:pt x="601793" y="134785"/>
                      <a:pt x="601793" y="135737"/>
                    </a:cubicBezTo>
                    <a:lnTo>
                      <a:pt x="602746" y="135737"/>
                    </a:lnTo>
                    <a:cubicBezTo>
                      <a:pt x="603698" y="135737"/>
                      <a:pt x="603698" y="135737"/>
                      <a:pt x="603698" y="136689"/>
                    </a:cubicBezTo>
                    <a:cubicBezTo>
                      <a:pt x="602746" y="138594"/>
                      <a:pt x="589411" y="146214"/>
                      <a:pt x="587506" y="146214"/>
                    </a:cubicBezTo>
                    <a:cubicBezTo>
                      <a:pt x="583696" y="145262"/>
                      <a:pt x="579886" y="143357"/>
                      <a:pt x="579886" y="140499"/>
                    </a:cubicBezTo>
                    <a:cubicBezTo>
                      <a:pt x="579886" y="136689"/>
                      <a:pt x="582743" y="137642"/>
                      <a:pt x="585601" y="136689"/>
                    </a:cubicBezTo>
                    <a:cubicBezTo>
                      <a:pt x="587506" y="136689"/>
                      <a:pt x="591554" y="135975"/>
                      <a:pt x="595126" y="135499"/>
                    </a:cubicBezTo>
                    <a:close/>
                    <a:moveTo>
                      <a:pt x="636083" y="132879"/>
                    </a:moveTo>
                    <a:lnTo>
                      <a:pt x="637988" y="132879"/>
                    </a:lnTo>
                    <a:cubicBezTo>
                      <a:pt x="644656" y="134784"/>
                      <a:pt x="646561" y="141451"/>
                      <a:pt x="646561" y="144309"/>
                    </a:cubicBezTo>
                    <a:lnTo>
                      <a:pt x="646561" y="145261"/>
                    </a:lnTo>
                    <a:cubicBezTo>
                      <a:pt x="644656" y="148119"/>
                      <a:pt x="637036" y="150976"/>
                      <a:pt x="631321" y="151929"/>
                    </a:cubicBezTo>
                    <a:cubicBezTo>
                      <a:pt x="628463" y="151929"/>
                      <a:pt x="625606" y="151929"/>
                      <a:pt x="623701" y="152881"/>
                    </a:cubicBezTo>
                    <a:cubicBezTo>
                      <a:pt x="622748" y="152881"/>
                      <a:pt x="621796" y="152881"/>
                      <a:pt x="621796" y="152881"/>
                    </a:cubicBezTo>
                    <a:cubicBezTo>
                      <a:pt x="621796" y="150976"/>
                      <a:pt x="622748" y="151929"/>
                      <a:pt x="622748" y="150976"/>
                    </a:cubicBezTo>
                    <a:cubicBezTo>
                      <a:pt x="626558" y="150976"/>
                      <a:pt x="633226" y="140499"/>
                      <a:pt x="634178" y="138594"/>
                    </a:cubicBezTo>
                    <a:lnTo>
                      <a:pt x="634178" y="137641"/>
                    </a:lnTo>
                    <a:cubicBezTo>
                      <a:pt x="635131" y="136689"/>
                      <a:pt x="634178" y="136689"/>
                      <a:pt x="634178" y="135736"/>
                    </a:cubicBezTo>
                    <a:lnTo>
                      <a:pt x="634178" y="134784"/>
                    </a:lnTo>
                    <a:cubicBezTo>
                      <a:pt x="634178" y="133831"/>
                      <a:pt x="635131" y="132879"/>
                      <a:pt x="636083" y="132879"/>
                    </a:cubicBezTo>
                    <a:close/>
                    <a:moveTo>
                      <a:pt x="227460" y="131926"/>
                    </a:moveTo>
                    <a:lnTo>
                      <a:pt x="225555" y="133831"/>
                    </a:lnTo>
                    <a:cubicBezTo>
                      <a:pt x="219840" y="138594"/>
                      <a:pt x="211268" y="159549"/>
                      <a:pt x="211268" y="165264"/>
                    </a:cubicBezTo>
                    <a:lnTo>
                      <a:pt x="216983" y="154786"/>
                    </a:lnTo>
                    <a:lnTo>
                      <a:pt x="218888" y="153834"/>
                    </a:lnTo>
                    <a:cubicBezTo>
                      <a:pt x="220793" y="154786"/>
                      <a:pt x="219840" y="154786"/>
                      <a:pt x="220793" y="155739"/>
                    </a:cubicBezTo>
                    <a:cubicBezTo>
                      <a:pt x="225555" y="161454"/>
                      <a:pt x="221745" y="173836"/>
                      <a:pt x="221745" y="180504"/>
                    </a:cubicBezTo>
                    <a:lnTo>
                      <a:pt x="222698" y="182409"/>
                    </a:lnTo>
                    <a:lnTo>
                      <a:pt x="226508" y="179551"/>
                    </a:lnTo>
                    <a:cubicBezTo>
                      <a:pt x="228413" y="179551"/>
                      <a:pt x="229365" y="179551"/>
                      <a:pt x="229365" y="180504"/>
                    </a:cubicBezTo>
                    <a:cubicBezTo>
                      <a:pt x="232223" y="184314"/>
                      <a:pt x="226508" y="183361"/>
                      <a:pt x="229365" y="188124"/>
                    </a:cubicBezTo>
                    <a:cubicBezTo>
                      <a:pt x="233175" y="185266"/>
                      <a:pt x="230318" y="186219"/>
                      <a:pt x="232223" y="184314"/>
                    </a:cubicBezTo>
                    <a:cubicBezTo>
                      <a:pt x="233175" y="183361"/>
                      <a:pt x="235080" y="183361"/>
                      <a:pt x="236033" y="184314"/>
                    </a:cubicBezTo>
                    <a:lnTo>
                      <a:pt x="236985" y="185266"/>
                    </a:lnTo>
                    <a:cubicBezTo>
                      <a:pt x="238890" y="187171"/>
                      <a:pt x="237938" y="188124"/>
                      <a:pt x="238890" y="190029"/>
                    </a:cubicBezTo>
                    <a:cubicBezTo>
                      <a:pt x="240795" y="191934"/>
                      <a:pt x="251273" y="190029"/>
                      <a:pt x="254130" y="190981"/>
                    </a:cubicBezTo>
                    <a:cubicBezTo>
                      <a:pt x="255083" y="190029"/>
                      <a:pt x="269370" y="190981"/>
                      <a:pt x="269370" y="190981"/>
                    </a:cubicBezTo>
                    <a:cubicBezTo>
                      <a:pt x="270323" y="189076"/>
                      <a:pt x="271275" y="189076"/>
                      <a:pt x="270323" y="188124"/>
                    </a:cubicBezTo>
                    <a:lnTo>
                      <a:pt x="266513" y="182409"/>
                    </a:lnTo>
                    <a:cubicBezTo>
                      <a:pt x="258893" y="173836"/>
                      <a:pt x="251273" y="163359"/>
                      <a:pt x="245558" y="153834"/>
                    </a:cubicBezTo>
                    <a:cubicBezTo>
                      <a:pt x="242700" y="150024"/>
                      <a:pt x="232223" y="128116"/>
                      <a:pt x="227460" y="131926"/>
                    </a:cubicBezTo>
                    <a:close/>
                    <a:moveTo>
                      <a:pt x="389385" y="130974"/>
                    </a:moveTo>
                    <a:cubicBezTo>
                      <a:pt x="389385" y="130021"/>
                      <a:pt x="388433" y="130974"/>
                      <a:pt x="388433" y="131926"/>
                    </a:cubicBezTo>
                    <a:cubicBezTo>
                      <a:pt x="387480" y="136689"/>
                      <a:pt x="386528" y="139546"/>
                      <a:pt x="385575" y="144309"/>
                    </a:cubicBezTo>
                    <a:cubicBezTo>
                      <a:pt x="384623" y="148119"/>
                      <a:pt x="385575" y="152881"/>
                      <a:pt x="384623" y="157644"/>
                    </a:cubicBezTo>
                    <a:lnTo>
                      <a:pt x="384623" y="160501"/>
                    </a:lnTo>
                    <a:cubicBezTo>
                      <a:pt x="384623" y="160501"/>
                      <a:pt x="384623" y="161454"/>
                      <a:pt x="386528" y="159549"/>
                    </a:cubicBezTo>
                    <a:lnTo>
                      <a:pt x="389385" y="132879"/>
                    </a:lnTo>
                    <a:close/>
                    <a:moveTo>
                      <a:pt x="876113" y="130022"/>
                    </a:moveTo>
                    <a:cubicBezTo>
                      <a:pt x="884686" y="131927"/>
                      <a:pt x="873256" y="149072"/>
                      <a:pt x="872303" y="150977"/>
                    </a:cubicBezTo>
                    <a:lnTo>
                      <a:pt x="870398" y="152882"/>
                    </a:lnTo>
                    <a:lnTo>
                      <a:pt x="858016" y="165264"/>
                    </a:lnTo>
                    <a:lnTo>
                      <a:pt x="846586" y="173837"/>
                    </a:lnTo>
                    <a:cubicBezTo>
                      <a:pt x="859921" y="177647"/>
                      <a:pt x="880876" y="175742"/>
                      <a:pt x="884686" y="160502"/>
                    </a:cubicBezTo>
                    <a:cubicBezTo>
                      <a:pt x="891353" y="165264"/>
                      <a:pt x="879923" y="178599"/>
                      <a:pt x="875161" y="180504"/>
                    </a:cubicBezTo>
                    <a:cubicBezTo>
                      <a:pt x="869446" y="182409"/>
                      <a:pt x="860873" y="181457"/>
                      <a:pt x="856111" y="183362"/>
                    </a:cubicBezTo>
                    <a:cubicBezTo>
                      <a:pt x="844681" y="187172"/>
                      <a:pt x="837061" y="196697"/>
                      <a:pt x="820868" y="192887"/>
                    </a:cubicBezTo>
                    <a:lnTo>
                      <a:pt x="795151" y="202412"/>
                    </a:lnTo>
                    <a:cubicBezTo>
                      <a:pt x="805628" y="208127"/>
                      <a:pt x="830393" y="225272"/>
                      <a:pt x="827536" y="238607"/>
                    </a:cubicBezTo>
                    <a:cubicBezTo>
                      <a:pt x="826583" y="240512"/>
                      <a:pt x="826583" y="239559"/>
                      <a:pt x="824678" y="241464"/>
                    </a:cubicBezTo>
                    <a:cubicBezTo>
                      <a:pt x="823726" y="241941"/>
                      <a:pt x="818725" y="240988"/>
                      <a:pt x="812891" y="239440"/>
                    </a:cubicBezTo>
                    <a:lnTo>
                      <a:pt x="798962" y="234797"/>
                    </a:lnTo>
                    <a:lnTo>
                      <a:pt x="811343" y="232892"/>
                    </a:lnTo>
                    <a:cubicBezTo>
                      <a:pt x="812296" y="228129"/>
                      <a:pt x="793246" y="207174"/>
                      <a:pt x="789436" y="206222"/>
                    </a:cubicBezTo>
                    <a:cubicBezTo>
                      <a:pt x="789436" y="206222"/>
                      <a:pt x="770386" y="210984"/>
                      <a:pt x="763718" y="209079"/>
                    </a:cubicBezTo>
                    <a:lnTo>
                      <a:pt x="758956" y="208127"/>
                    </a:lnTo>
                    <a:lnTo>
                      <a:pt x="759908" y="205269"/>
                    </a:lnTo>
                    <a:cubicBezTo>
                      <a:pt x="760861" y="202412"/>
                      <a:pt x="762766" y="203364"/>
                      <a:pt x="765623" y="201459"/>
                    </a:cubicBezTo>
                    <a:lnTo>
                      <a:pt x="766576" y="200507"/>
                    </a:lnTo>
                    <a:cubicBezTo>
                      <a:pt x="773243" y="194792"/>
                      <a:pt x="794198" y="191934"/>
                      <a:pt x="796103" y="183362"/>
                    </a:cubicBezTo>
                    <a:lnTo>
                      <a:pt x="789436" y="179552"/>
                    </a:lnTo>
                    <a:cubicBezTo>
                      <a:pt x="786578" y="175742"/>
                      <a:pt x="770386" y="168122"/>
                      <a:pt x="772291" y="160502"/>
                    </a:cubicBezTo>
                    <a:lnTo>
                      <a:pt x="773243" y="157644"/>
                    </a:lnTo>
                    <a:cubicBezTo>
                      <a:pt x="773243" y="155739"/>
                      <a:pt x="774196" y="155739"/>
                      <a:pt x="776101" y="155739"/>
                    </a:cubicBezTo>
                    <a:lnTo>
                      <a:pt x="777053" y="155739"/>
                    </a:lnTo>
                    <a:lnTo>
                      <a:pt x="786578" y="158597"/>
                    </a:lnTo>
                    <a:lnTo>
                      <a:pt x="810391" y="168122"/>
                    </a:lnTo>
                    <a:lnTo>
                      <a:pt x="815153" y="169074"/>
                    </a:lnTo>
                    <a:cubicBezTo>
                      <a:pt x="818011" y="169074"/>
                      <a:pt x="818011" y="169074"/>
                      <a:pt x="819916" y="168122"/>
                    </a:cubicBezTo>
                    <a:lnTo>
                      <a:pt x="842776" y="152882"/>
                    </a:lnTo>
                    <a:lnTo>
                      <a:pt x="843728" y="151929"/>
                    </a:lnTo>
                    <a:lnTo>
                      <a:pt x="845633" y="150977"/>
                    </a:lnTo>
                    <a:cubicBezTo>
                      <a:pt x="851348" y="147167"/>
                      <a:pt x="871351" y="130022"/>
                      <a:pt x="876113" y="130022"/>
                    </a:cubicBezTo>
                    <a:close/>
                    <a:moveTo>
                      <a:pt x="417008" y="117639"/>
                    </a:moveTo>
                    <a:lnTo>
                      <a:pt x="416055" y="140499"/>
                    </a:lnTo>
                    <a:lnTo>
                      <a:pt x="416055" y="142404"/>
                    </a:lnTo>
                    <a:lnTo>
                      <a:pt x="417008" y="141451"/>
                    </a:lnTo>
                    <a:cubicBezTo>
                      <a:pt x="417960" y="140499"/>
                      <a:pt x="426533" y="123354"/>
                      <a:pt x="426533" y="123354"/>
                    </a:cubicBezTo>
                    <a:cubicBezTo>
                      <a:pt x="426533" y="121449"/>
                      <a:pt x="419865" y="116686"/>
                      <a:pt x="417008" y="117639"/>
                    </a:cubicBezTo>
                    <a:close/>
                    <a:moveTo>
                      <a:pt x="425580" y="116686"/>
                    </a:moveTo>
                    <a:cubicBezTo>
                      <a:pt x="424628" y="117639"/>
                      <a:pt x="426533" y="118591"/>
                      <a:pt x="428438" y="117639"/>
                    </a:cubicBezTo>
                    <a:cubicBezTo>
                      <a:pt x="428438" y="117639"/>
                      <a:pt x="428438" y="116686"/>
                      <a:pt x="428438" y="116686"/>
                    </a:cubicBezTo>
                    <a:cubicBezTo>
                      <a:pt x="427485" y="116686"/>
                      <a:pt x="426533" y="116686"/>
                      <a:pt x="425580" y="116686"/>
                    </a:cubicBezTo>
                    <a:close/>
                    <a:moveTo>
                      <a:pt x="219840" y="104304"/>
                    </a:moveTo>
                    <a:cubicBezTo>
                      <a:pt x="221745" y="102399"/>
                      <a:pt x="223650" y="103351"/>
                      <a:pt x="224603" y="104304"/>
                    </a:cubicBezTo>
                    <a:cubicBezTo>
                      <a:pt x="224603" y="104304"/>
                      <a:pt x="224603" y="107161"/>
                      <a:pt x="220793" y="112876"/>
                    </a:cubicBezTo>
                    <a:cubicBezTo>
                      <a:pt x="219840" y="112876"/>
                      <a:pt x="210315" y="132879"/>
                      <a:pt x="209363" y="134784"/>
                    </a:cubicBezTo>
                    <a:cubicBezTo>
                      <a:pt x="207458" y="137641"/>
                      <a:pt x="202695" y="145261"/>
                      <a:pt x="202695" y="147166"/>
                    </a:cubicBezTo>
                    <a:cubicBezTo>
                      <a:pt x="202695" y="149071"/>
                      <a:pt x="204600" y="155739"/>
                      <a:pt x="205553" y="156691"/>
                    </a:cubicBezTo>
                    <a:cubicBezTo>
                      <a:pt x="205553" y="156691"/>
                      <a:pt x="206505" y="156691"/>
                      <a:pt x="206505" y="155739"/>
                    </a:cubicBezTo>
                    <a:cubicBezTo>
                      <a:pt x="208410" y="151929"/>
                      <a:pt x="214125" y="142404"/>
                      <a:pt x="216030" y="139546"/>
                    </a:cubicBezTo>
                    <a:cubicBezTo>
                      <a:pt x="217935" y="135736"/>
                      <a:pt x="217935" y="134784"/>
                      <a:pt x="221745" y="130974"/>
                    </a:cubicBezTo>
                    <a:cubicBezTo>
                      <a:pt x="224603" y="126211"/>
                      <a:pt x="229365" y="123354"/>
                      <a:pt x="230318" y="124306"/>
                    </a:cubicBezTo>
                    <a:cubicBezTo>
                      <a:pt x="235080" y="125259"/>
                      <a:pt x="239843" y="133831"/>
                      <a:pt x="244605" y="139546"/>
                    </a:cubicBezTo>
                    <a:cubicBezTo>
                      <a:pt x="245558" y="150024"/>
                      <a:pt x="290325" y="193839"/>
                      <a:pt x="281753" y="200506"/>
                    </a:cubicBezTo>
                    <a:lnTo>
                      <a:pt x="279848" y="202411"/>
                    </a:lnTo>
                    <a:lnTo>
                      <a:pt x="240795" y="197649"/>
                    </a:lnTo>
                    <a:lnTo>
                      <a:pt x="248415" y="210984"/>
                    </a:lnTo>
                    <a:cubicBezTo>
                      <a:pt x="249368" y="211936"/>
                      <a:pt x="250320" y="213841"/>
                      <a:pt x="248415" y="214794"/>
                    </a:cubicBezTo>
                    <a:lnTo>
                      <a:pt x="244605" y="217651"/>
                    </a:lnTo>
                    <a:cubicBezTo>
                      <a:pt x="241748" y="220509"/>
                      <a:pt x="236033" y="211936"/>
                      <a:pt x="233175" y="209079"/>
                    </a:cubicBezTo>
                    <a:lnTo>
                      <a:pt x="231270" y="209079"/>
                    </a:lnTo>
                    <a:lnTo>
                      <a:pt x="228413" y="210984"/>
                    </a:lnTo>
                    <a:lnTo>
                      <a:pt x="222698" y="209079"/>
                    </a:lnTo>
                    <a:cubicBezTo>
                      <a:pt x="219840" y="205269"/>
                      <a:pt x="224603" y="201459"/>
                      <a:pt x="221745" y="196696"/>
                    </a:cubicBezTo>
                    <a:lnTo>
                      <a:pt x="216983" y="197649"/>
                    </a:lnTo>
                    <a:cubicBezTo>
                      <a:pt x="215078" y="196696"/>
                      <a:pt x="215078" y="196696"/>
                      <a:pt x="214125" y="194791"/>
                    </a:cubicBezTo>
                    <a:lnTo>
                      <a:pt x="213173" y="191934"/>
                    </a:lnTo>
                    <a:cubicBezTo>
                      <a:pt x="213173" y="190981"/>
                      <a:pt x="211268" y="191934"/>
                      <a:pt x="210315" y="191934"/>
                    </a:cubicBezTo>
                    <a:cubicBezTo>
                      <a:pt x="210315" y="193839"/>
                      <a:pt x="210315" y="193839"/>
                      <a:pt x="208410" y="194791"/>
                    </a:cubicBezTo>
                    <a:cubicBezTo>
                      <a:pt x="206505" y="196696"/>
                      <a:pt x="200790" y="194791"/>
                      <a:pt x="196028" y="197649"/>
                    </a:cubicBezTo>
                    <a:cubicBezTo>
                      <a:pt x="195075" y="197649"/>
                      <a:pt x="195075" y="193839"/>
                      <a:pt x="195075" y="191934"/>
                    </a:cubicBezTo>
                    <a:cubicBezTo>
                      <a:pt x="194123" y="190029"/>
                      <a:pt x="192218" y="189076"/>
                      <a:pt x="193170" y="188124"/>
                    </a:cubicBezTo>
                    <a:cubicBezTo>
                      <a:pt x="197933" y="184314"/>
                      <a:pt x="199838" y="180504"/>
                      <a:pt x="198885" y="176694"/>
                    </a:cubicBezTo>
                    <a:cubicBezTo>
                      <a:pt x="198885" y="175741"/>
                      <a:pt x="195075" y="166216"/>
                      <a:pt x="194123" y="165264"/>
                    </a:cubicBezTo>
                    <a:cubicBezTo>
                      <a:pt x="194123" y="165264"/>
                      <a:pt x="187455" y="178599"/>
                      <a:pt x="186503" y="180504"/>
                    </a:cubicBezTo>
                    <a:cubicBezTo>
                      <a:pt x="182693" y="186219"/>
                      <a:pt x="182693" y="189076"/>
                      <a:pt x="176978" y="194791"/>
                    </a:cubicBezTo>
                    <a:lnTo>
                      <a:pt x="175073" y="194791"/>
                    </a:lnTo>
                    <a:cubicBezTo>
                      <a:pt x="172215" y="196696"/>
                      <a:pt x="169358" y="197649"/>
                      <a:pt x="167453" y="195744"/>
                    </a:cubicBezTo>
                    <a:cubicBezTo>
                      <a:pt x="165548" y="193839"/>
                      <a:pt x="167453" y="194791"/>
                      <a:pt x="165548" y="192886"/>
                    </a:cubicBezTo>
                    <a:cubicBezTo>
                      <a:pt x="166500" y="191934"/>
                      <a:pt x="167453" y="189076"/>
                      <a:pt x="170310" y="186219"/>
                    </a:cubicBezTo>
                    <a:cubicBezTo>
                      <a:pt x="172215" y="183361"/>
                      <a:pt x="175073" y="181456"/>
                      <a:pt x="176025" y="179551"/>
                    </a:cubicBezTo>
                    <a:cubicBezTo>
                      <a:pt x="181740" y="172884"/>
                      <a:pt x="181740" y="170979"/>
                      <a:pt x="185550" y="166216"/>
                    </a:cubicBezTo>
                    <a:lnTo>
                      <a:pt x="187455" y="162406"/>
                    </a:lnTo>
                    <a:cubicBezTo>
                      <a:pt x="189360" y="156691"/>
                      <a:pt x="192218" y="155739"/>
                      <a:pt x="184598" y="150976"/>
                    </a:cubicBezTo>
                    <a:cubicBezTo>
                      <a:pt x="180788" y="146214"/>
                      <a:pt x="178883" y="142404"/>
                      <a:pt x="175073" y="137641"/>
                    </a:cubicBezTo>
                    <a:lnTo>
                      <a:pt x="170310" y="131926"/>
                    </a:lnTo>
                    <a:cubicBezTo>
                      <a:pt x="169358" y="130021"/>
                      <a:pt x="168405" y="130974"/>
                      <a:pt x="166500" y="129069"/>
                    </a:cubicBezTo>
                    <a:lnTo>
                      <a:pt x="163643" y="126211"/>
                    </a:lnTo>
                    <a:cubicBezTo>
                      <a:pt x="162690" y="124306"/>
                      <a:pt x="161738" y="121449"/>
                      <a:pt x="163643" y="120496"/>
                    </a:cubicBezTo>
                    <a:cubicBezTo>
                      <a:pt x="168405" y="116686"/>
                      <a:pt x="180788" y="114781"/>
                      <a:pt x="185550" y="120496"/>
                    </a:cubicBezTo>
                    <a:lnTo>
                      <a:pt x="186503" y="121449"/>
                    </a:lnTo>
                    <a:lnTo>
                      <a:pt x="197933" y="139546"/>
                    </a:lnTo>
                    <a:cubicBezTo>
                      <a:pt x="198885" y="138594"/>
                      <a:pt x="203648" y="130021"/>
                      <a:pt x="205553" y="128116"/>
                    </a:cubicBezTo>
                    <a:cubicBezTo>
                      <a:pt x="207458" y="126211"/>
                      <a:pt x="209363" y="120496"/>
                      <a:pt x="210315" y="117639"/>
                    </a:cubicBezTo>
                    <a:cubicBezTo>
                      <a:pt x="210315" y="117639"/>
                      <a:pt x="210315" y="115734"/>
                      <a:pt x="208410" y="116686"/>
                    </a:cubicBezTo>
                    <a:lnTo>
                      <a:pt x="205553" y="117639"/>
                    </a:lnTo>
                    <a:cubicBezTo>
                      <a:pt x="203648" y="116686"/>
                      <a:pt x="203648" y="115734"/>
                      <a:pt x="205553" y="114781"/>
                    </a:cubicBezTo>
                    <a:lnTo>
                      <a:pt x="207458" y="113829"/>
                    </a:lnTo>
                    <a:close/>
                    <a:moveTo>
                      <a:pt x="645608" y="80492"/>
                    </a:moveTo>
                    <a:cubicBezTo>
                      <a:pt x="646560" y="81444"/>
                      <a:pt x="649418" y="84302"/>
                      <a:pt x="649418" y="85254"/>
                    </a:cubicBezTo>
                    <a:lnTo>
                      <a:pt x="649418" y="86207"/>
                    </a:lnTo>
                    <a:cubicBezTo>
                      <a:pt x="648465" y="88112"/>
                      <a:pt x="644655" y="89064"/>
                      <a:pt x="638940" y="90017"/>
                    </a:cubicBezTo>
                    <a:cubicBezTo>
                      <a:pt x="637035" y="90017"/>
                      <a:pt x="629415" y="90017"/>
                      <a:pt x="628463" y="91922"/>
                    </a:cubicBezTo>
                    <a:cubicBezTo>
                      <a:pt x="628463" y="91922"/>
                      <a:pt x="628463" y="91922"/>
                      <a:pt x="628463" y="92874"/>
                    </a:cubicBezTo>
                    <a:lnTo>
                      <a:pt x="629415" y="93827"/>
                    </a:lnTo>
                    <a:cubicBezTo>
                      <a:pt x="630368" y="94779"/>
                      <a:pt x="632273" y="94779"/>
                      <a:pt x="633225" y="95732"/>
                    </a:cubicBezTo>
                    <a:cubicBezTo>
                      <a:pt x="635130" y="96684"/>
                      <a:pt x="635130" y="96684"/>
                      <a:pt x="637035" y="97637"/>
                    </a:cubicBezTo>
                    <a:cubicBezTo>
                      <a:pt x="637988" y="97637"/>
                      <a:pt x="638940" y="98589"/>
                      <a:pt x="638940" y="100494"/>
                    </a:cubicBezTo>
                    <a:cubicBezTo>
                      <a:pt x="637988" y="102399"/>
                      <a:pt x="633225" y="102399"/>
                      <a:pt x="631320" y="103352"/>
                    </a:cubicBezTo>
                    <a:cubicBezTo>
                      <a:pt x="630368" y="104304"/>
                      <a:pt x="629415" y="104304"/>
                      <a:pt x="627510" y="105257"/>
                    </a:cubicBezTo>
                    <a:cubicBezTo>
                      <a:pt x="626558" y="106209"/>
                      <a:pt x="624653" y="106209"/>
                      <a:pt x="623700" y="107162"/>
                    </a:cubicBezTo>
                    <a:lnTo>
                      <a:pt x="622748" y="107162"/>
                    </a:lnTo>
                    <a:cubicBezTo>
                      <a:pt x="621795" y="107162"/>
                      <a:pt x="616080" y="110019"/>
                      <a:pt x="616080" y="110972"/>
                    </a:cubicBezTo>
                    <a:lnTo>
                      <a:pt x="616080" y="112877"/>
                    </a:lnTo>
                    <a:cubicBezTo>
                      <a:pt x="616080" y="112877"/>
                      <a:pt x="616080" y="113829"/>
                      <a:pt x="617033" y="113829"/>
                    </a:cubicBezTo>
                    <a:lnTo>
                      <a:pt x="617985" y="113829"/>
                    </a:lnTo>
                    <a:cubicBezTo>
                      <a:pt x="620843" y="114782"/>
                      <a:pt x="619890" y="110019"/>
                      <a:pt x="622748" y="110972"/>
                    </a:cubicBezTo>
                    <a:cubicBezTo>
                      <a:pt x="623700" y="111924"/>
                      <a:pt x="622748" y="113829"/>
                      <a:pt x="623700" y="113829"/>
                    </a:cubicBezTo>
                    <a:cubicBezTo>
                      <a:pt x="624653" y="113829"/>
                      <a:pt x="627510" y="112877"/>
                      <a:pt x="628463" y="112877"/>
                    </a:cubicBezTo>
                    <a:cubicBezTo>
                      <a:pt x="629415" y="112877"/>
                      <a:pt x="637035" y="109067"/>
                      <a:pt x="637988" y="108114"/>
                    </a:cubicBezTo>
                    <a:cubicBezTo>
                      <a:pt x="639893" y="108114"/>
                      <a:pt x="638940" y="105257"/>
                      <a:pt x="640845" y="106209"/>
                    </a:cubicBezTo>
                    <a:lnTo>
                      <a:pt x="641798" y="106209"/>
                    </a:lnTo>
                    <a:cubicBezTo>
                      <a:pt x="642750" y="106209"/>
                      <a:pt x="643703" y="108114"/>
                      <a:pt x="643703" y="109067"/>
                    </a:cubicBezTo>
                    <a:cubicBezTo>
                      <a:pt x="643703" y="110019"/>
                      <a:pt x="639893" y="111924"/>
                      <a:pt x="638940" y="112877"/>
                    </a:cubicBezTo>
                    <a:cubicBezTo>
                      <a:pt x="638940" y="112877"/>
                      <a:pt x="635130" y="115734"/>
                      <a:pt x="631320" y="117639"/>
                    </a:cubicBezTo>
                    <a:cubicBezTo>
                      <a:pt x="630368" y="118592"/>
                      <a:pt x="625605" y="120497"/>
                      <a:pt x="624653" y="120497"/>
                    </a:cubicBezTo>
                    <a:cubicBezTo>
                      <a:pt x="623700" y="121449"/>
                      <a:pt x="622748" y="122402"/>
                      <a:pt x="622748" y="123354"/>
                    </a:cubicBezTo>
                    <a:cubicBezTo>
                      <a:pt x="621795" y="127164"/>
                      <a:pt x="623700" y="132879"/>
                      <a:pt x="622748" y="136689"/>
                    </a:cubicBezTo>
                    <a:lnTo>
                      <a:pt x="622748" y="137642"/>
                    </a:lnTo>
                    <a:cubicBezTo>
                      <a:pt x="619890" y="144309"/>
                      <a:pt x="617985" y="150024"/>
                      <a:pt x="610365" y="152882"/>
                    </a:cubicBezTo>
                    <a:lnTo>
                      <a:pt x="608460" y="152882"/>
                    </a:lnTo>
                    <a:cubicBezTo>
                      <a:pt x="604650" y="151929"/>
                      <a:pt x="601793" y="145262"/>
                      <a:pt x="600840" y="142404"/>
                    </a:cubicBezTo>
                    <a:cubicBezTo>
                      <a:pt x="600840" y="141452"/>
                      <a:pt x="602745" y="141452"/>
                      <a:pt x="603698" y="142404"/>
                    </a:cubicBezTo>
                    <a:cubicBezTo>
                      <a:pt x="607508" y="143357"/>
                      <a:pt x="615128" y="127164"/>
                      <a:pt x="613223" y="126212"/>
                    </a:cubicBezTo>
                    <a:cubicBezTo>
                      <a:pt x="610365" y="126212"/>
                      <a:pt x="605603" y="128117"/>
                      <a:pt x="602745" y="127164"/>
                    </a:cubicBezTo>
                    <a:cubicBezTo>
                      <a:pt x="600840" y="126212"/>
                      <a:pt x="599888" y="120497"/>
                      <a:pt x="600840" y="118592"/>
                    </a:cubicBezTo>
                    <a:cubicBezTo>
                      <a:pt x="602745" y="112877"/>
                      <a:pt x="620843" y="104304"/>
                      <a:pt x="617985" y="101447"/>
                    </a:cubicBezTo>
                    <a:cubicBezTo>
                      <a:pt x="615128" y="99542"/>
                      <a:pt x="615128" y="98589"/>
                      <a:pt x="615128" y="96684"/>
                    </a:cubicBezTo>
                    <a:cubicBezTo>
                      <a:pt x="616080" y="95732"/>
                      <a:pt x="617985" y="94779"/>
                      <a:pt x="618938" y="94779"/>
                    </a:cubicBezTo>
                    <a:cubicBezTo>
                      <a:pt x="619890" y="95732"/>
                      <a:pt x="622748" y="94779"/>
                      <a:pt x="622748" y="93827"/>
                    </a:cubicBezTo>
                    <a:cubicBezTo>
                      <a:pt x="622748" y="92874"/>
                      <a:pt x="622748" y="91922"/>
                      <a:pt x="622748" y="90969"/>
                    </a:cubicBezTo>
                    <a:cubicBezTo>
                      <a:pt x="617985" y="89064"/>
                      <a:pt x="614175" y="88112"/>
                      <a:pt x="610365" y="85254"/>
                    </a:cubicBezTo>
                    <a:cubicBezTo>
                      <a:pt x="608460" y="84302"/>
                      <a:pt x="608460" y="81444"/>
                      <a:pt x="612270" y="82397"/>
                    </a:cubicBezTo>
                    <a:cubicBezTo>
                      <a:pt x="623700" y="86207"/>
                      <a:pt x="637035" y="78587"/>
                      <a:pt x="645608" y="80492"/>
                    </a:cubicBezTo>
                    <a:close/>
                    <a:moveTo>
                      <a:pt x="699901" y="53822"/>
                    </a:moveTo>
                    <a:cubicBezTo>
                      <a:pt x="710378" y="54774"/>
                      <a:pt x="714188" y="67157"/>
                      <a:pt x="702758" y="63347"/>
                    </a:cubicBezTo>
                    <a:cubicBezTo>
                      <a:pt x="701806" y="62394"/>
                      <a:pt x="699901" y="62394"/>
                      <a:pt x="698948" y="62394"/>
                    </a:cubicBezTo>
                    <a:cubicBezTo>
                      <a:pt x="696091" y="61442"/>
                      <a:pt x="696091" y="61442"/>
                      <a:pt x="695138" y="62394"/>
                    </a:cubicBezTo>
                    <a:cubicBezTo>
                      <a:pt x="687518" y="66204"/>
                      <a:pt x="675136" y="66204"/>
                      <a:pt x="666563" y="68109"/>
                    </a:cubicBezTo>
                    <a:cubicBezTo>
                      <a:pt x="657991" y="70014"/>
                      <a:pt x="648466" y="71919"/>
                      <a:pt x="640846" y="74777"/>
                    </a:cubicBezTo>
                    <a:cubicBezTo>
                      <a:pt x="637036" y="73824"/>
                      <a:pt x="655133" y="68109"/>
                      <a:pt x="655133" y="68109"/>
                    </a:cubicBezTo>
                    <a:cubicBezTo>
                      <a:pt x="657038" y="68109"/>
                      <a:pt x="663706" y="67157"/>
                      <a:pt x="664658" y="65252"/>
                    </a:cubicBezTo>
                    <a:cubicBezTo>
                      <a:pt x="664658" y="65252"/>
                      <a:pt x="664658" y="64299"/>
                      <a:pt x="663706" y="64299"/>
                    </a:cubicBezTo>
                    <a:cubicBezTo>
                      <a:pt x="657038" y="63347"/>
                      <a:pt x="600841" y="78587"/>
                      <a:pt x="583696" y="85254"/>
                    </a:cubicBezTo>
                    <a:cubicBezTo>
                      <a:pt x="580838" y="86207"/>
                      <a:pt x="575123" y="86207"/>
                      <a:pt x="572266" y="86207"/>
                    </a:cubicBezTo>
                    <a:cubicBezTo>
                      <a:pt x="567503" y="86207"/>
                      <a:pt x="562741" y="84302"/>
                      <a:pt x="558931" y="84302"/>
                    </a:cubicBezTo>
                    <a:cubicBezTo>
                      <a:pt x="556073" y="83349"/>
                      <a:pt x="555121" y="80492"/>
                      <a:pt x="558931" y="80492"/>
                    </a:cubicBezTo>
                    <a:cubicBezTo>
                      <a:pt x="562741" y="79539"/>
                      <a:pt x="567503" y="79539"/>
                      <a:pt x="573218" y="78587"/>
                    </a:cubicBezTo>
                    <a:cubicBezTo>
                      <a:pt x="595126" y="71919"/>
                      <a:pt x="618938" y="67157"/>
                      <a:pt x="641798" y="64299"/>
                    </a:cubicBezTo>
                    <a:cubicBezTo>
                      <a:pt x="651323" y="61442"/>
                      <a:pt x="671326" y="57632"/>
                      <a:pt x="681803" y="57632"/>
                    </a:cubicBezTo>
                    <a:cubicBezTo>
                      <a:pt x="684661" y="57632"/>
                      <a:pt x="688471" y="56679"/>
                      <a:pt x="691328" y="56679"/>
                    </a:cubicBezTo>
                    <a:cubicBezTo>
                      <a:pt x="693233" y="55727"/>
                      <a:pt x="698948" y="53822"/>
                      <a:pt x="699901" y="53822"/>
                    </a:cubicBezTo>
                    <a:close/>
                    <a:moveTo>
                      <a:pt x="364621" y="53822"/>
                    </a:moveTo>
                    <a:cubicBezTo>
                      <a:pt x="367478" y="52869"/>
                      <a:pt x="377956" y="58584"/>
                      <a:pt x="379861" y="60489"/>
                    </a:cubicBezTo>
                    <a:cubicBezTo>
                      <a:pt x="383671" y="63347"/>
                      <a:pt x="389386" y="74777"/>
                      <a:pt x="383671" y="77634"/>
                    </a:cubicBezTo>
                    <a:lnTo>
                      <a:pt x="382718" y="77634"/>
                    </a:lnTo>
                    <a:cubicBezTo>
                      <a:pt x="378908" y="78587"/>
                      <a:pt x="373193" y="74777"/>
                      <a:pt x="371288" y="70967"/>
                    </a:cubicBezTo>
                    <a:cubicBezTo>
                      <a:pt x="369383" y="68109"/>
                      <a:pt x="370336" y="66204"/>
                      <a:pt x="368431" y="63347"/>
                    </a:cubicBezTo>
                    <a:cubicBezTo>
                      <a:pt x="367478" y="61442"/>
                      <a:pt x="363668" y="57632"/>
                      <a:pt x="363668" y="56679"/>
                    </a:cubicBezTo>
                    <a:cubicBezTo>
                      <a:pt x="362716" y="54774"/>
                      <a:pt x="363668" y="53822"/>
                      <a:pt x="364621" y="53822"/>
                    </a:cubicBezTo>
                    <a:close/>
                    <a:moveTo>
                      <a:pt x="652275" y="50012"/>
                    </a:moveTo>
                    <a:cubicBezTo>
                      <a:pt x="649418" y="49059"/>
                      <a:pt x="647513" y="49059"/>
                      <a:pt x="645608" y="50964"/>
                    </a:cubicBezTo>
                    <a:cubicBezTo>
                      <a:pt x="644655" y="50964"/>
                      <a:pt x="640845" y="55727"/>
                      <a:pt x="642750" y="56679"/>
                    </a:cubicBezTo>
                    <a:cubicBezTo>
                      <a:pt x="644655" y="57632"/>
                      <a:pt x="645608" y="55727"/>
                      <a:pt x="647513" y="54774"/>
                    </a:cubicBezTo>
                    <a:cubicBezTo>
                      <a:pt x="648465" y="54774"/>
                      <a:pt x="652275" y="52869"/>
                      <a:pt x="652275" y="52869"/>
                    </a:cubicBezTo>
                    <a:cubicBezTo>
                      <a:pt x="653228" y="51917"/>
                      <a:pt x="653228" y="50012"/>
                      <a:pt x="652275" y="50012"/>
                    </a:cubicBezTo>
                    <a:close/>
                    <a:moveTo>
                      <a:pt x="394148" y="40486"/>
                    </a:moveTo>
                    <a:cubicBezTo>
                      <a:pt x="391290" y="38581"/>
                      <a:pt x="389385" y="46201"/>
                      <a:pt x="391290" y="47154"/>
                    </a:cubicBezTo>
                    <a:cubicBezTo>
                      <a:pt x="392243" y="48106"/>
                      <a:pt x="397005" y="41439"/>
                      <a:pt x="394148" y="40486"/>
                    </a:cubicBezTo>
                    <a:close/>
                    <a:moveTo>
                      <a:pt x="672278" y="23342"/>
                    </a:moveTo>
                    <a:cubicBezTo>
                      <a:pt x="673230" y="23342"/>
                      <a:pt x="674183" y="23342"/>
                      <a:pt x="674183" y="23342"/>
                    </a:cubicBezTo>
                    <a:cubicBezTo>
                      <a:pt x="676088" y="24294"/>
                      <a:pt x="674183" y="28104"/>
                      <a:pt x="674183" y="30009"/>
                    </a:cubicBezTo>
                    <a:cubicBezTo>
                      <a:pt x="673230" y="32867"/>
                      <a:pt x="672278" y="35724"/>
                      <a:pt x="674183" y="38582"/>
                    </a:cubicBezTo>
                    <a:cubicBezTo>
                      <a:pt x="675135" y="37629"/>
                      <a:pt x="675135" y="35724"/>
                      <a:pt x="676088" y="35724"/>
                    </a:cubicBezTo>
                    <a:cubicBezTo>
                      <a:pt x="677993" y="36677"/>
                      <a:pt x="680850" y="36677"/>
                      <a:pt x="682755" y="37629"/>
                    </a:cubicBezTo>
                    <a:cubicBezTo>
                      <a:pt x="686565" y="39534"/>
                      <a:pt x="689423" y="36677"/>
                      <a:pt x="692280" y="37629"/>
                    </a:cubicBezTo>
                    <a:lnTo>
                      <a:pt x="693233" y="37629"/>
                    </a:lnTo>
                    <a:cubicBezTo>
                      <a:pt x="694185" y="38582"/>
                      <a:pt x="697995" y="43344"/>
                      <a:pt x="697995" y="45249"/>
                    </a:cubicBezTo>
                    <a:cubicBezTo>
                      <a:pt x="697043" y="46202"/>
                      <a:pt x="694185" y="47154"/>
                      <a:pt x="693233" y="47154"/>
                    </a:cubicBezTo>
                    <a:cubicBezTo>
                      <a:pt x="693233" y="47154"/>
                      <a:pt x="690375" y="48107"/>
                      <a:pt x="689423" y="48107"/>
                    </a:cubicBezTo>
                    <a:cubicBezTo>
                      <a:pt x="686565" y="47154"/>
                      <a:pt x="680850" y="50964"/>
                      <a:pt x="677993" y="50964"/>
                    </a:cubicBezTo>
                    <a:cubicBezTo>
                      <a:pt x="676088" y="50964"/>
                      <a:pt x="676088" y="51917"/>
                      <a:pt x="675135" y="51917"/>
                    </a:cubicBezTo>
                    <a:cubicBezTo>
                      <a:pt x="673230" y="52869"/>
                      <a:pt x="669420" y="52869"/>
                      <a:pt x="668468" y="54774"/>
                    </a:cubicBezTo>
                    <a:cubicBezTo>
                      <a:pt x="666563" y="56679"/>
                      <a:pt x="663705" y="57632"/>
                      <a:pt x="662753" y="57632"/>
                    </a:cubicBezTo>
                    <a:cubicBezTo>
                      <a:pt x="651323" y="59537"/>
                      <a:pt x="639893" y="62394"/>
                      <a:pt x="628463" y="65252"/>
                    </a:cubicBezTo>
                    <a:cubicBezTo>
                      <a:pt x="626558" y="66204"/>
                      <a:pt x="616080" y="68109"/>
                      <a:pt x="614175" y="67157"/>
                    </a:cubicBezTo>
                    <a:cubicBezTo>
                      <a:pt x="613223" y="67157"/>
                      <a:pt x="615128" y="66204"/>
                      <a:pt x="615128" y="65252"/>
                    </a:cubicBezTo>
                    <a:cubicBezTo>
                      <a:pt x="616080" y="63347"/>
                      <a:pt x="628463" y="63347"/>
                      <a:pt x="629415" y="61442"/>
                    </a:cubicBezTo>
                    <a:cubicBezTo>
                      <a:pt x="630368" y="58584"/>
                      <a:pt x="629415" y="56679"/>
                      <a:pt x="632273" y="55727"/>
                    </a:cubicBezTo>
                    <a:cubicBezTo>
                      <a:pt x="632273" y="52869"/>
                      <a:pt x="634178" y="51917"/>
                      <a:pt x="635130" y="49059"/>
                    </a:cubicBezTo>
                    <a:lnTo>
                      <a:pt x="635130" y="48107"/>
                    </a:lnTo>
                    <a:lnTo>
                      <a:pt x="634178" y="48107"/>
                    </a:lnTo>
                    <a:cubicBezTo>
                      <a:pt x="631320" y="47154"/>
                      <a:pt x="622748" y="60489"/>
                      <a:pt x="615128" y="57632"/>
                    </a:cubicBezTo>
                    <a:lnTo>
                      <a:pt x="605603" y="54774"/>
                    </a:lnTo>
                    <a:cubicBezTo>
                      <a:pt x="605603" y="52869"/>
                      <a:pt x="603698" y="52869"/>
                      <a:pt x="603698" y="50964"/>
                    </a:cubicBezTo>
                    <a:lnTo>
                      <a:pt x="603698" y="50012"/>
                    </a:lnTo>
                    <a:lnTo>
                      <a:pt x="605603" y="49059"/>
                    </a:lnTo>
                    <a:cubicBezTo>
                      <a:pt x="612270" y="50012"/>
                      <a:pt x="626558" y="50012"/>
                      <a:pt x="630368" y="44297"/>
                    </a:cubicBezTo>
                    <a:lnTo>
                      <a:pt x="637988" y="40487"/>
                    </a:lnTo>
                    <a:cubicBezTo>
                      <a:pt x="637988" y="40487"/>
                      <a:pt x="638940" y="40487"/>
                      <a:pt x="638940" y="39534"/>
                    </a:cubicBezTo>
                    <a:cubicBezTo>
                      <a:pt x="638940" y="38582"/>
                      <a:pt x="639893" y="37629"/>
                      <a:pt x="639893" y="35724"/>
                    </a:cubicBezTo>
                    <a:cubicBezTo>
                      <a:pt x="638940" y="34772"/>
                      <a:pt x="638940" y="33819"/>
                      <a:pt x="638940" y="32867"/>
                    </a:cubicBezTo>
                    <a:cubicBezTo>
                      <a:pt x="639893" y="30009"/>
                      <a:pt x="642750" y="29057"/>
                      <a:pt x="643703" y="28104"/>
                    </a:cubicBezTo>
                    <a:lnTo>
                      <a:pt x="645608" y="28104"/>
                    </a:lnTo>
                    <a:cubicBezTo>
                      <a:pt x="647513" y="28104"/>
                      <a:pt x="646560" y="30962"/>
                      <a:pt x="648465" y="34772"/>
                    </a:cubicBezTo>
                    <a:cubicBezTo>
                      <a:pt x="649418" y="35724"/>
                      <a:pt x="647513" y="38582"/>
                      <a:pt x="647513" y="40487"/>
                    </a:cubicBezTo>
                    <a:cubicBezTo>
                      <a:pt x="647513" y="41439"/>
                      <a:pt x="648465" y="41439"/>
                      <a:pt x="648465" y="41439"/>
                    </a:cubicBezTo>
                    <a:cubicBezTo>
                      <a:pt x="650370" y="41439"/>
                      <a:pt x="651323" y="41439"/>
                      <a:pt x="652275" y="41439"/>
                    </a:cubicBezTo>
                    <a:cubicBezTo>
                      <a:pt x="653228" y="42392"/>
                      <a:pt x="661800" y="41439"/>
                      <a:pt x="661800" y="40487"/>
                    </a:cubicBezTo>
                    <a:cubicBezTo>
                      <a:pt x="663705" y="37629"/>
                      <a:pt x="664658" y="32867"/>
                      <a:pt x="668468" y="30009"/>
                    </a:cubicBezTo>
                    <a:cubicBezTo>
                      <a:pt x="669420" y="29057"/>
                      <a:pt x="671325" y="25247"/>
                      <a:pt x="672278" y="23342"/>
                    </a:cubicBezTo>
                    <a:close/>
                    <a:moveTo>
                      <a:pt x="418913" y="13816"/>
                    </a:moveTo>
                    <a:lnTo>
                      <a:pt x="417960" y="14769"/>
                    </a:lnTo>
                    <a:cubicBezTo>
                      <a:pt x="416055" y="16674"/>
                      <a:pt x="413198" y="17626"/>
                      <a:pt x="411293" y="19531"/>
                    </a:cubicBezTo>
                    <a:cubicBezTo>
                      <a:pt x="407483" y="22389"/>
                      <a:pt x="406530" y="24294"/>
                      <a:pt x="406530" y="25246"/>
                    </a:cubicBezTo>
                    <a:lnTo>
                      <a:pt x="407483" y="27151"/>
                    </a:lnTo>
                    <a:cubicBezTo>
                      <a:pt x="408435" y="29056"/>
                      <a:pt x="406530" y="45249"/>
                      <a:pt x="405578" y="47154"/>
                    </a:cubicBezTo>
                    <a:cubicBezTo>
                      <a:pt x="405578" y="50011"/>
                      <a:pt x="406530" y="50011"/>
                      <a:pt x="407483" y="49059"/>
                    </a:cubicBezTo>
                    <a:lnTo>
                      <a:pt x="418913" y="16674"/>
                    </a:lnTo>
                    <a:cubicBezTo>
                      <a:pt x="419865" y="13816"/>
                      <a:pt x="419865" y="13816"/>
                      <a:pt x="418913" y="13816"/>
                    </a:cubicBezTo>
                    <a:close/>
                    <a:moveTo>
                      <a:pt x="396053" y="481"/>
                    </a:moveTo>
                    <a:lnTo>
                      <a:pt x="397005" y="481"/>
                    </a:lnTo>
                    <a:cubicBezTo>
                      <a:pt x="406530" y="-2376"/>
                      <a:pt x="409388" y="8101"/>
                      <a:pt x="407483" y="15721"/>
                    </a:cubicBezTo>
                    <a:cubicBezTo>
                      <a:pt x="412245" y="14769"/>
                      <a:pt x="417960" y="8101"/>
                      <a:pt x="423675" y="6196"/>
                    </a:cubicBezTo>
                    <a:cubicBezTo>
                      <a:pt x="426533" y="5244"/>
                      <a:pt x="426533" y="8101"/>
                      <a:pt x="429390" y="9054"/>
                    </a:cubicBezTo>
                    <a:cubicBezTo>
                      <a:pt x="432248" y="20484"/>
                      <a:pt x="426533" y="28104"/>
                      <a:pt x="423675" y="36676"/>
                    </a:cubicBezTo>
                    <a:cubicBezTo>
                      <a:pt x="422723" y="40486"/>
                      <a:pt x="413198" y="57631"/>
                      <a:pt x="409388" y="58584"/>
                    </a:cubicBezTo>
                    <a:cubicBezTo>
                      <a:pt x="404625" y="60489"/>
                      <a:pt x="408435" y="54774"/>
                      <a:pt x="402720" y="55726"/>
                    </a:cubicBezTo>
                    <a:cubicBezTo>
                      <a:pt x="400815" y="55726"/>
                      <a:pt x="398910" y="66204"/>
                      <a:pt x="400815" y="64299"/>
                    </a:cubicBezTo>
                    <a:cubicBezTo>
                      <a:pt x="403673" y="63346"/>
                      <a:pt x="403673" y="61441"/>
                      <a:pt x="407483" y="60489"/>
                    </a:cubicBezTo>
                    <a:cubicBezTo>
                      <a:pt x="409388" y="60489"/>
                      <a:pt x="411293" y="61441"/>
                      <a:pt x="412245" y="64299"/>
                    </a:cubicBezTo>
                    <a:cubicBezTo>
                      <a:pt x="415103" y="72871"/>
                      <a:pt x="408435" y="82396"/>
                      <a:pt x="408435" y="87159"/>
                    </a:cubicBezTo>
                    <a:cubicBezTo>
                      <a:pt x="415103" y="81444"/>
                      <a:pt x="424628" y="71919"/>
                      <a:pt x="429390" y="73824"/>
                    </a:cubicBezTo>
                    <a:cubicBezTo>
                      <a:pt x="431295" y="76681"/>
                      <a:pt x="431295" y="73824"/>
                      <a:pt x="432248" y="76681"/>
                    </a:cubicBezTo>
                    <a:lnTo>
                      <a:pt x="433200" y="78586"/>
                    </a:lnTo>
                    <a:cubicBezTo>
                      <a:pt x="435105" y="87159"/>
                      <a:pt x="431295" y="101446"/>
                      <a:pt x="424628" y="103351"/>
                    </a:cubicBezTo>
                    <a:lnTo>
                      <a:pt x="421770" y="104304"/>
                    </a:lnTo>
                    <a:cubicBezTo>
                      <a:pt x="418913" y="105256"/>
                      <a:pt x="412245" y="101446"/>
                      <a:pt x="413198" y="104304"/>
                    </a:cubicBezTo>
                    <a:cubicBezTo>
                      <a:pt x="413198" y="106209"/>
                      <a:pt x="413198" y="106209"/>
                      <a:pt x="415103" y="108114"/>
                    </a:cubicBezTo>
                    <a:cubicBezTo>
                      <a:pt x="416055" y="110019"/>
                      <a:pt x="416055" y="111924"/>
                      <a:pt x="416055" y="112876"/>
                    </a:cubicBezTo>
                    <a:cubicBezTo>
                      <a:pt x="417008" y="115734"/>
                      <a:pt x="420818" y="115734"/>
                      <a:pt x="423675" y="114781"/>
                    </a:cubicBezTo>
                    <a:cubicBezTo>
                      <a:pt x="430343" y="112876"/>
                      <a:pt x="433200" y="106209"/>
                      <a:pt x="436058" y="105256"/>
                    </a:cubicBezTo>
                    <a:lnTo>
                      <a:pt x="437010" y="105256"/>
                    </a:lnTo>
                    <a:cubicBezTo>
                      <a:pt x="437963" y="105256"/>
                      <a:pt x="442725" y="107161"/>
                      <a:pt x="443678" y="109066"/>
                    </a:cubicBezTo>
                    <a:cubicBezTo>
                      <a:pt x="445583" y="116686"/>
                      <a:pt x="431295" y="114781"/>
                      <a:pt x="432248" y="120496"/>
                    </a:cubicBezTo>
                    <a:cubicBezTo>
                      <a:pt x="433200" y="120496"/>
                      <a:pt x="434153" y="120496"/>
                      <a:pt x="435105" y="120496"/>
                    </a:cubicBezTo>
                    <a:cubicBezTo>
                      <a:pt x="439868" y="120496"/>
                      <a:pt x="447488" y="124306"/>
                      <a:pt x="449393" y="125259"/>
                    </a:cubicBezTo>
                    <a:cubicBezTo>
                      <a:pt x="450345" y="125259"/>
                      <a:pt x="450345" y="126211"/>
                      <a:pt x="450345" y="126211"/>
                    </a:cubicBezTo>
                    <a:cubicBezTo>
                      <a:pt x="450345" y="127164"/>
                      <a:pt x="451298" y="128116"/>
                      <a:pt x="451298" y="129069"/>
                    </a:cubicBezTo>
                    <a:lnTo>
                      <a:pt x="451298" y="130974"/>
                    </a:lnTo>
                    <a:lnTo>
                      <a:pt x="451298" y="131926"/>
                    </a:lnTo>
                    <a:lnTo>
                      <a:pt x="452250" y="131926"/>
                    </a:lnTo>
                    <a:lnTo>
                      <a:pt x="452250" y="132879"/>
                    </a:lnTo>
                    <a:lnTo>
                      <a:pt x="452250" y="133831"/>
                    </a:lnTo>
                    <a:lnTo>
                      <a:pt x="451298" y="133831"/>
                    </a:lnTo>
                    <a:cubicBezTo>
                      <a:pt x="449393" y="134784"/>
                      <a:pt x="448440" y="134784"/>
                      <a:pt x="447488" y="134784"/>
                    </a:cubicBezTo>
                    <a:lnTo>
                      <a:pt x="443678" y="135736"/>
                    </a:lnTo>
                    <a:cubicBezTo>
                      <a:pt x="440820" y="136689"/>
                      <a:pt x="433200" y="127164"/>
                      <a:pt x="430343" y="128116"/>
                    </a:cubicBezTo>
                    <a:cubicBezTo>
                      <a:pt x="430343" y="128116"/>
                      <a:pt x="428438" y="132879"/>
                      <a:pt x="428438" y="134784"/>
                    </a:cubicBezTo>
                    <a:cubicBezTo>
                      <a:pt x="427485" y="138594"/>
                      <a:pt x="426533" y="138594"/>
                      <a:pt x="425580" y="141451"/>
                    </a:cubicBezTo>
                    <a:cubicBezTo>
                      <a:pt x="423675" y="143356"/>
                      <a:pt x="419865" y="151929"/>
                      <a:pt x="419865" y="153834"/>
                    </a:cubicBezTo>
                    <a:lnTo>
                      <a:pt x="415103" y="154786"/>
                    </a:lnTo>
                    <a:cubicBezTo>
                      <a:pt x="413198" y="151929"/>
                      <a:pt x="411293" y="152881"/>
                      <a:pt x="409388" y="147166"/>
                    </a:cubicBezTo>
                    <a:cubicBezTo>
                      <a:pt x="408435" y="143356"/>
                      <a:pt x="408435" y="141451"/>
                      <a:pt x="408435" y="134784"/>
                    </a:cubicBezTo>
                    <a:lnTo>
                      <a:pt x="409388" y="121449"/>
                    </a:lnTo>
                    <a:lnTo>
                      <a:pt x="409388" y="116686"/>
                    </a:lnTo>
                    <a:cubicBezTo>
                      <a:pt x="408435" y="111924"/>
                      <a:pt x="408435" y="105256"/>
                      <a:pt x="409388" y="101446"/>
                    </a:cubicBezTo>
                    <a:cubicBezTo>
                      <a:pt x="409388" y="99541"/>
                      <a:pt x="416055" y="99541"/>
                      <a:pt x="419865" y="98589"/>
                    </a:cubicBezTo>
                    <a:cubicBezTo>
                      <a:pt x="422723" y="95731"/>
                      <a:pt x="426533" y="84301"/>
                      <a:pt x="425580" y="79539"/>
                    </a:cubicBezTo>
                    <a:cubicBezTo>
                      <a:pt x="421770" y="76681"/>
                      <a:pt x="411293" y="92874"/>
                      <a:pt x="406530" y="100494"/>
                    </a:cubicBezTo>
                    <a:cubicBezTo>
                      <a:pt x="404625" y="104304"/>
                      <a:pt x="400815" y="120496"/>
                      <a:pt x="399863" y="125259"/>
                    </a:cubicBezTo>
                    <a:cubicBezTo>
                      <a:pt x="398910" y="130021"/>
                      <a:pt x="398910" y="132879"/>
                      <a:pt x="397958" y="138594"/>
                    </a:cubicBezTo>
                    <a:cubicBezTo>
                      <a:pt x="397958" y="140499"/>
                      <a:pt x="395100" y="147166"/>
                      <a:pt x="395100" y="150976"/>
                    </a:cubicBezTo>
                    <a:cubicBezTo>
                      <a:pt x="392243" y="161454"/>
                      <a:pt x="388433" y="166216"/>
                      <a:pt x="386528" y="174789"/>
                    </a:cubicBezTo>
                    <a:lnTo>
                      <a:pt x="378908" y="177646"/>
                    </a:lnTo>
                    <a:lnTo>
                      <a:pt x="377003" y="175741"/>
                    </a:lnTo>
                    <a:cubicBezTo>
                      <a:pt x="377003" y="170979"/>
                      <a:pt x="380813" y="153834"/>
                      <a:pt x="381765" y="148119"/>
                    </a:cubicBezTo>
                    <a:cubicBezTo>
                      <a:pt x="383670" y="137641"/>
                      <a:pt x="386528" y="130974"/>
                      <a:pt x="390338" y="122401"/>
                    </a:cubicBezTo>
                    <a:cubicBezTo>
                      <a:pt x="391290" y="119544"/>
                      <a:pt x="404625" y="70966"/>
                      <a:pt x="404625" y="70014"/>
                    </a:cubicBezTo>
                    <a:cubicBezTo>
                      <a:pt x="403673" y="69061"/>
                      <a:pt x="401768" y="80491"/>
                      <a:pt x="398910" y="81444"/>
                    </a:cubicBezTo>
                    <a:cubicBezTo>
                      <a:pt x="397958" y="81444"/>
                      <a:pt x="393195" y="79539"/>
                      <a:pt x="392243" y="77634"/>
                    </a:cubicBezTo>
                    <a:lnTo>
                      <a:pt x="392243" y="76681"/>
                    </a:lnTo>
                    <a:cubicBezTo>
                      <a:pt x="391290" y="71919"/>
                      <a:pt x="394148" y="56679"/>
                      <a:pt x="394148" y="52869"/>
                    </a:cubicBezTo>
                    <a:lnTo>
                      <a:pt x="388433" y="50011"/>
                    </a:lnTo>
                    <a:cubicBezTo>
                      <a:pt x="387480" y="50964"/>
                      <a:pt x="387480" y="50964"/>
                      <a:pt x="386528" y="50964"/>
                    </a:cubicBezTo>
                    <a:cubicBezTo>
                      <a:pt x="383670" y="51916"/>
                      <a:pt x="381765" y="50964"/>
                      <a:pt x="380813" y="48106"/>
                    </a:cubicBezTo>
                    <a:lnTo>
                      <a:pt x="376050" y="49059"/>
                    </a:lnTo>
                    <a:cubicBezTo>
                      <a:pt x="375098" y="46201"/>
                      <a:pt x="377003" y="45249"/>
                      <a:pt x="378908" y="43344"/>
                    </a:cubicBezTo>
                    <a:cubicBezTo>
                      <a:pt x="377955" y="38581"/>
                      <a:pt x="375098" y="32866"/>
                      <a:pt x="379860" y="31914"/>
                    </a:cubicBezTo>
                    <a:lnTo>
                      <a:pt x="381765" y="31914"/>
                    </a:lnTo>
                    <a:cubicBezTo>
                      <a:pt x="383670" y="31914"/>
                      <a:pt x="384623" y="35724"/>
                      <a:pt x="384623" y="36676"/>
                    </a:cubicBezTo>
                    <a:cubicBezTo>
                      <a:pt x="391290" y="34771"/>
                      <a:pt x="385575" y="29056"/>
                      <a:pt x="388433" y="28104"/>
                    </a:cubicBezTo>
                    <a:cubicBezTo>
                      <a:pt x="390338" y="27151"/>
                      <a:pt x="390338" y="28104"/>
                      <a:pt x="391290" y="30009"/>
                    </a:cubicBezTo>
                    <a:cubicBezTo>
                      <a:pt x="391290" y="30009"/>
                      <a:pt x="394148" y="30009"/>
                      <a:pt x="394148" y="29056"/>
                    </a:cubicBezTo>
                    <a:lnTo>
                      <a:pt x="395100" y="15721"/>
                    </a:lnTo>
                    <a:cubicBezTo>
                      <a:pt x="394148" y="14769"/>
                      <a:pt x="394148" y="14769"/>
                      <a:pt x="393195" y="12864"/>
                    </a:cubicBezTo>
                    <a:cubicBezTo>
                      <a:pt x="393195" y="12864"/>
                      <a:pt x="394148" y="9054"/>
                      <a:pt x="393195" y="6196"/>
                    </a:cubicBezTo>
                    <a:cubicBezTo>
                      <a:pt x="393195" y="4291"/>
                      <a:pt x="394148" y="1434"/>
                      <a:pt x="396053" y="481"/>
                    </a:cubicBezTo>
                    <a:close/>
                  </a:path>
                </a:pathLst>
              </a:custGeom>
              <a:solidFill>
                <a:srgbClr val="FDD23E"/>
              </a:solidFill>
              <a:ln w="9525" cap="flat">
                <a:noFill/>
                <a:prstDash val="solid"/>
                <a:miter/>
              </a:ln>
            </p:spPr>
            <p:txBody>
              <a:bodyPr anchor="ctr"/>
              <a:lstStyle/>
              <a:p>
                <a:pPr algn="ctr"/>
                <a:endParaRPr/>
              </a:p>
            </p:txBody>
          </p:sp>
        </p:grpSp>
        <p:sp>
          <p:nvSpPr>
            <p:cNvPr id="891" name="íṣ1îḋê">
              <a:extLst>
                <a:ext uri="{FF2B5EF4-FFF2-40B4-BE49-F238E27FC236}">
                  <a16:creationId xmlns:a16="http://schemas.microsoft.com/office/drawing/2014/main" xmlns="" id="{57D383EF-3003-4FF5-AA3A-AC4DE9005D42}"/>
                </a:ext>
              </a:extLst>
            </p:cNvPr>
            <p:cNvSpPr/>
            <p:nvPr/>
          </p:nvSpPr>
          <p:spPr>
            <a:xfrm>
              <a:off x="4624226" y="2616159"/>
              <a:ext cx="5423241" cy="1034830"/>
            </a:xfrm>
            <a:custGeom>
              <a:avLst/>
              <a:gdLst>
                <a:gd name="connsiteX0" fmla="*/ 2162175 w 3719513"/>
                <a:gd name="connsiteY0" fmla="*/ 585910 h 709735"/>
                <a:gd name="connsiteX1" fmla="*/ 2166937 w 3719513"/>
                <a:gd name="connsiteY1" fmla="*/ 585910 h 709735"/>
                <a:gd name="connsiteX2" fmla="*/ 2170748 w 3719513"/>
                <a:gd name="connsiteY2" fmla="*/ 589720 h 709735"/>
                <a:gd name="connsiteX3" fmla="*/ 2119312 w 3719513"/>
                <a:gd name="connsiteY3" fmla="*/ 646870 h 709735"/>
                <a:gd name="connsiteX4" fmla="*/ 2082165 w 3719513"/>
                <a:gd name="connsiteY4" fmla="*/ 635440 h 709735"/>
                <a:gd name="connsiteX5" fmla="*/ 2100262 w 3719513"/>
                <a:gd name="connsiteY5" fmla="*/ 615437 h 709735"/>
                <a:gd name="connsiteX6" fmla="*/ 2162175 w 3719513"/>
                <a:gd name="connsiteY6" fmla="*/ 585910 h 709735"/>
                <a:gd name="connsiteX7" fmla="*/ 2290763 w 3719513"/>
                <a:gd name="connsiteY7" fmla="*/ 542095 h 709735"/>
                <a:gd name="connsiteX8" fmla="*/ 2296478 w 3719513"/>
                <a:gd name="connsiteY8" fmla="*/ 542095 h 709735"/>
                <a:gd name="connsiteX9" fmla="*/ 2340293 w 3719513"/>
                <a:gd name="connsiteY9" fmla="*/ 575432 h 709735"/>
                <a:gd name="connsiteX10" fmla="*/ 2340293 w 3719513"/>
                <a:gd name="connsiteY10" fmla="*/ 579242 h 709735"/>
                <a:gd name="connsiteX11" fmla="*/ 2291715 w 3719513"/>
                <a:gd name="connsiteY11" fmla="*/ 623057 h 709735"/>
                <a:gd name="connsiteX12" fmla="*/ 2264093 w 3719513"/>
                <a:gd name="connsiteY12" fmla="*/ 634487 h 709735"/>
                <a:gd name="connsiteX13" fmla="*/ 2258378 w 3719513"/>
                <a:gd name="connsiteY13" fmla="*/ 635440 h 709735"/>
                <a:gd name="connsiteX14" fmla="*/ 2259330 w 3719513"/>
                <a:gd name="connsiteY14" fmla="*/ 627820 h 709735"/>
                <a:gd name="connsiteX15" fmla="*/ 2286953 w 3719513"/>
                <a:gd name="connsiteY15" fmla="*/ 564002 h 709735"/>
                <a:gd name="connsiteX16" fmla="*/ 2286953 w 3719513"/>
                <a:gd name="connsiteY16" fmla="*/ 561145 h 709735"/>
                <a:gd name="connsiteX17" fmla="*/ 2283143 w 3719513"/>
                <a:gd name="connsiteY17" fmla="*/ 553525 h 709735"/>
                <a:gd name="connsiteX18" fmla="*/ 2283143 w 3719513"/>
                <a:gd name="connsiteY18" fmla="*/ 550667 h 709735"/>
                <a:gd name="connsiteX19" fmla="*/ 2290763 w 3719513"/>
                <a:gd name="connsiteY19" fmla="*/ 542095 h 709735"/>
                <a:gd name="connsiteX20" fmla="*/ 1430655 w 3719513"/>
                <a:gd name="connsiteY20" fmla="*/ 538285 h 709735"/>
                <a:gd name="connsiteX21" fmla="*/ 1424940 w 3719513"/>
                <a:gd name="connsiteY21" fmla="*/ 541142 h 709735"/>
                <a:gd name="connsiteX22" fmla="*/ 1398270 w 3719513"/>
                <a:gd name="connsiteY22" fmla="*/ 587815 h 709735"/>
                <a:gd name="connsiteX23" fmla="*/ 1377315 w 3719513"/>
                <a:gd name="connsiteY23" fmla="*/ 640202 h 709735"/>
                <a:gd name="connsiteX24" fmla="*/ 1374458 w 3719513"/>
                <a:gd name="connsiteY24" fmla="*/ 651632 h 709735"/>
                <a:gd name="connsiteX25" fmla="*/ 1383030 w 3719513"/>
                <a:gd name="connsiteY25" fmla="*/ 648775 h 709735"/>
                <a:gd name="connsiteX26" fmla="*/ 1427798 w 3719513"/>
                <a:gd name="connsiteY26" fmla="*/ 546857 h 709735"/>
                <a:gd name="connsiteX27" fmla="*/ 1592580 w 3719513"/>
                <a:gd name="connsiteY27" fmla="*/ 522092 h 709735"/>
                <a:gd name="connsiteX28" fmla="*/ 1604010 w 3719513"/>
                <a:gd name="connsiteY28" fmla="*/ 530665 h 709735"/>
                <a:gd name="connsiteX29" fmla="*/ 1604010 w 3719513"/>
                <a:gd name="connsiteY29" fmla="*/ 524950 h 709735"/>
                <a:gd name="connsiteX30" fmla="*/ 1592580 w 3719513"/>
                <a:gd name="connsiteY30" fmla="*/ 522092 h 709735"/>
                <a:gd name="connsiteX31" fmla="*/ 1555433 w 3719513"/>
                <a:gd name="connsiteY31" fmla="*/ 512567 h 709735"/>
                <a:gd name="connsiteX32" fmla="*/ 1525905 w 3719513"/>
                <a:gd name="connsiteY32" fmla="*/ 604007 h 709735"/>
                <a:gd name="connsiteX33" fmla="*/ 1523048 w 3719513"/>
                <a:gd name="connsiteY33" fmla="*/ 612580 h 709735"/>
                <a:gd name="connsiteX34" fmla="*/ 1528763 w 3719513"/>
                <a:gd name="connsiteY34" fmla="*/ 609722 h 709735"/>
                <a:gd name="connsiteX35" fmla="*/ 1587818 w 3719513"/>
                <a:gd name="connsiteY35" fmla="*/ 546857 h 709735"/>
                <a:gd name="connsiteX36" fmla="*/ 1555433 w 3719513"/>
                <a:gd name="connsiteY36" fmla="*/ 512567 h 709735"/>
                <a:gd name="connsiteX37" fmla="*/ 749617 w 3719513"/>
                <a:gd name="connsiteY37" fmla="*/ 499233 h 709735"/>
                <a:gd name="connsiteX38" fmla="*/ 758190 w 3719513"/>
                <a:gd name="connsiteY38" fmla="*/ 509710 h 709735"/>
                <a:gd name="connsiteX39" fmla="*/ 756285 w 3719513"/>
                <a:gd name="connsiteY39" fmla="*/ 521140 h 709735"/>
                <a:gd name="connsiteX40" fmla="*/ 757237 w 3719513"/>
                <a:gd name="connsiteY40" fmla="*/ 543048 h 709735"/>
                <a:gd name="connsiteX41" fmla="*/ 780097 w 3719513"/>
                <a:gd name="connsiteY41" fmla="*/ 596388 h 709735"/>
                <a:gd name="connsiteX42" fmla="*/ 752474 w 3719513"/>
                <a:gd name="connsiteY42" fmla="*/ 636393 h 709735"/>
                <a:gd name="connsiteX43" fmla="*/ 741997 w 3719513"/>
                <a:gd name="connsiteY43" fmla="*/ 637345 h 709735"/>
                <a:gd name="connsiteX44" fmla="*/ 701992 w 3719513"/>
                <a:gd name="connsiteY44" fmla="*/ 604008 h 709735"/>
                <a:gd name="connsiteX45" fmla="*/ 701992 w 3719513"/>
                <a:gd name="connsiteY45" fmla="*/ 598293 h 709735"/>
                <a:gd name="connsiteX46" fmla="*/ 717232 w 3719513"/>
                <a:gd name="connsiteY46" fmla="*/ 537333 h 709735"/>
                <a:gd name="connsiteX47" fmla="*/ 749617 w 3719513"/>
                <a:gd name="connsiteY47" fmla="*/ 499233 h 709735"/>
                <a:gd name="connsiteX48" fmla="*/ 63817 w 3719513"/>
                <a:gd name="connsiteY48" fmla="*/ 419222 h 709735"/>
                <a:gd name="connsiteX49" fmla="*/ 53340 w 3719513"/>
                <a:gd name="connsiteY49" fmla="*/ 433510 h 709735"/>
                <a:gd name="connsiteX50" fmla="*/ 35242 w 3719513"/>
                <a:gd name="connsiteY50" fmla="*/ 513520 h 709735"/>
                <a:gd name="connsiteX51" fmla="*/ 62865 w 3719513"/>
                <a:gd name="connsiteY51" fmla="*/ 451607 h 709735"/>
                <a:gd name="connsiteX52" fmla="*/ 942022 w 3719513"/>
                <a:gd name="connsiteY52" fmla="*/ 361120 h 709735"/>
                <a:gd name="connsiteX53" fmla="*/ 933450 w 3719513"/>
                <a:gd name="connsiteY53" fmla="*/ 362073 h 709735"/>
                <a:gd name="connsiteX54" fmla="*/ 866775 w 3719513"/>
                <a:gd name="connsiteY54" fmla="*/ 431605 h 709735"/>
                <a:gd name="connsiteX55" fmla="*/ 883920 w 3719513"/>
                <a:gd name="connsiteY55" fmla="*/ 445893 h 709735"/>
                <a:gd name="connsiteX56" fmla="*/ 889635 w 3719513"/>
                <a:gd name="connsiteY56" fmla="*/ 445893 h 709735"/>
                <a:gd name="connsiteX57" fmla="*/ 942022 w 3719513"/>
                <a:gd name="connsiteY57" fmla="*/ 361120 h 709735"/>
                <a:gd name="connsiteX58" fmla="*/ 3310891 w 3719513"/>
                <a:gd name="connsiteY58" fmla="*/ 340165 h 709735"/>
                <a:gd name="connsiteX59" fmla="*/ 3313748 w 3719513"/>
                <a:gd name="connsiteY59" fmla="*/ 343022 h 709735"/>
                <a:gd name="connsiteX60" fmla="*/ 3305175 w 3719513"/>
                <a:gd name="connsiteY60" fmla="*/ 365882 h 709735"/>
                <a:gd name="connsiteX61" fmla="*/ 3297555 w 3719513"/>
                <a:gd name="connsiteY61" fmla="*/ 390647 h 709735"/>
                <a:gd name="connsiteX62" fmla="*/ 3299460 w 3719513"/>
                <a:gd name="connsiteY62" fmla="*/ 400172 h 709735"/>
                <a:gd name="connsiteX63" fmla="*/ 3299460 w 3719513"/>
                <a:gd name="connsiteY63" fmla="*/ 405887 h 709735"/>
                <a:gd name="connsiteX64" fmla="*/ 3298508 w 3719513"/>
                <a:gd name="connsiteY64" fmla="*/ 413507 h 709735"/>
                <a:gd name="connsiteX65" fmla="*/ 3298508 w 3719513"/>
                <a:gd name="connsiteY65" fmla="*/ 414460 h 709735"/>
                <a:gd name="connsiteX66" fmla="*/ 3298508 w 3719513"/>
                <a:gd name="connsiteY66" fmla="*/ 423985 h 709735"/>
                <a:gd name="connsiteX67" fmla="*/ 3304223 w 3719513"/>
                <a:gd name="connsiteY67" fmla="*/ 433510 h 709735"/>
                <a:gd name="connsiteX68" fmla="*/ 3304223 w 3719513"/>
                <a:gd name="connsiteY68" fmla="*/ 434462 h 709735"/>
                <a:gd name="connsiteX69" fmla="*/ 3298508 w 3719513"/>
                <a:gd name="connsiteY69" fmla="*/ 455417 h 709735"/>
                <a:gd name="connsiteX70" fmla="*/ 3292793 w 3719513"/>
                <a:gd name="connsiteY70" fmla="*/ 476372 h 709735"/>
                <a:gd name="connsiteX71" fmla="*/ 3292793 w 3719513"/>
                <a:gd name="connsiteY71" fmla="*/ 479230 h 709735"/>
                <a:gd name="connsiteX72" fmla="*/ 3299460 w 3719513"/>
                <a:gd name="connsiteY72" fmla="*/ 503042 h 709735"/>
                <a:gd name="connsiteX73" fmla="*/ 3288983 w 3719513"/>
                <a:gd name="connsiteY73" fmla="*/ 520187 h 709735"/>
                <a:gd name="connsiteX74" fmla="*/ 3278505 w 3719513"/>
                <a:gd name="connsiteY74" fmla="*/ 523997 h 709735"/>
                <a:gd name="connsiteX75" fmla="*/ 3245168 w 3719513"/>
                <a:gd name="connsiteY75" fmla="*/ 496375 h 709735"/>
                <a:gd name="connsiteX76" fmla="*/ 3243263 w 3719513"/>
                <a:gd name="connsiteY76" fmla="*/ 482087 h 709735"/>
                <a:gd name="connsiteX77" fmla="*/ 3243263 w 3719513"/>
                <a:gd name="connsiteY77" fmla="*/ 465895 h 709735"/>
                <a:gd name="connsiteX78" fmla="*/ 3247073 w 3719513"/>
                <a:gd name="connsiteY78" fmla="*/ 444940 h 709735"/>
                <a:gd name="connsiteX79" fmla="*/ 3304223 w 3719513"/>
                <a:gd name="connsiteY79" fmla="*/ 345880 h 709735"/>
                <a:gd name="connsiteX80" fmla="*/ 3310891 w 3719513"/>
                <a:gd name="connsiteY80" fmla="*/ 340165 h 709735"/>
                <a:gd name="connsiteX81" fmla="*/ 2274570 w 3719513"/>
                <a:gd name="connsiteY81" fmla="*/ 336355 h 709735"/>
                <a:gd name="connsiteX82" fmla="*/ 2293620 w 3719513"/>
                <a:gd name="connsiteY82" fmla="*/ 349690 h 709735"/>
                <a:gd name="connsiteX83" fmla="*/ 2293620 w 3719513"/>
                <a:gd name="connsiteY83" fmla="*/ 353500 h 709735"/>
                <a:gd name="connsiteX84" fmla="*/ 2259330 w 3719513"/>
                <a:gd name="connsiteY84" fmla="*/ 379218 h 709735"/>
                <a:gd name="connsiteX85" fmla="*/ 2220278 w 3719513"/>
                <a:gd name="connsiteY85" fmla="*/ 400173 h 709735"/>
                <a:gd name="connsiteX86" fmla="*/ 2221230 w 3719513"/>
                <a:gd name="connsiteY86" fmla="*/ 404935 h 709735"/>
                <a:gd name="connsiteX87" fmla="*/ 2225040 w 3719513"/>
                <a:gd name="connsiteY87" fmla="*/ 405888 h 709735"/>
                <a:gd name="connsiteX88" fmla="*/ 2240280 w 3719513"/>
                <a:gd name="connsiteY88" fmla="*/ 408745 h 709735"/>
                <a:gd name="connsiteX89" fmla="*/ 2255520 w 3719513"/>
                <a:gd name="connsiteY89" fmla="*/ 412555 h 709735"/>
                <a:gd name="connsiteX90" fmla="*/ 2265998 w 3719513"/>
                <a:gd name="connsiteY90" fmla="*/ 422080 h 709735"/>
                <a:gd name="connsiteX91" fmla="*/ 2240280 w 3719513"/>
                <a:gd name="connsiteY91" fmla="*/ 443035 h 709735"/>
                <a:gd name="connsiteX92" fmla="*/ 2226945 w 3719513"/>
                <a:gd name="connsiteY92" fmla="*/ 453513 h 709735"/>
                <a:gd name="connsiteX93" fmla="*/ 2214563 w 3719513"/>
                <a:gd name="connsiteY93" fmla="*/ 464943 h 709735"/>
                <a:gd name="connsiteX94" fmla="*/ 2209800 w 3719513"/>
                <a:gd name="connsiteY94" fmla="*/ 465895 h 709735"/>
                <a:gd name="connsiteX95" fmla="*/ 2187893 w 3719513"/>
                <a:gd name="connsiteY95" fmla="*/ 486850 h 709735"/>
                <a:gd name="connsiteX96" fmla="*/ 2187893 w 3719513"/>
                <a:gd name="connsiteY96" fmla="*/ 492565 h 709735"/>
                <a:gd name="connsiteX97" fmla="*/ 2191703 w 3719513"/>
                <a:gd name="connsiteY97" fmla="*/ 496375 h 709735"/>
                <a:gd name="connsiteX98" fmla="*/ 2196465 w 3719513"/>
                <a:gd name="connsiteY98" fmla="*/ 496375 h 709735"/>
                <a:gd name="connsiteX99" fmla="*/ 2212658 w 3719513"/>
                <a:gd name="connsiteY99" fmla="*/ 478278 h 709735"/>
                <a:gd name="connsiteX100" fmla="*/ 2219325 w 3719513"/>
                <a:gd name="connsiteY100" fmla="*/ 486850 h 709735"/>
                <a:gd name="connsiteX101" fmla="*/ 2235518 w 3719513"/>
                <a:gd name="connsiteY101" fmla="*/ 478278 h 709735"/>
                <a:gd name="connsiteX102" fmla="*/ 2268855 w 3719513"/>
                <a:gd name="connsiteY102" fmla="*/ 449703 h 709735"/>
                <a:gd name="connsiteX103" fmla="*/ 2276475 w 3719513"/>
                <a:gd name="connsiteY103" fmla="*/ 439225 h 709735"/>
                <a:gd name="connsiteX104" fmla="*/ 2280285 w 3719513"/>
                <a:gd name="connsiteY104" fmla="*/ 439225 h 709735"/>
                <a:gd name="connsiteX105" fmla="*/ 2290763 w 3719513"/>
                <a:gd name="connsiteY105" fmla="*/ 447798 h 709735"/>
                <a:gd name="connsiteX106" fmla="*/ 2290763 w 3719513"/>
                <a:gd name="connsiteY106" fmla="*/ 448750 h 709735"/>
                <a:gd name="connsiteX107" fmla="*/ 2277428 w 3719513"/>
                <a:gd name="connsiteY107" fmla="*/ 468753 h 709735"/>
                <a:gd name="connsiteX108" fmla="*/ 2252663 w 3719513"/>
                <a:gd name="connsiteY108" fmla="*/ 497328 h 709735"/>
                <a:gd name="connsiteX109" fmla="*/ 2229803 w 3719513"/>
                <a:gd name="connsiteY109" fmla="*/ 515425 h 709735"/>
                <a:gd name="connsiteX110" fmla="*/ 2223135 w 3719513"/>
                <a:gd name="connsiteY110" fmla="*/ 527808 h 709735"/>
                <a:gd name="connsiteX111" fmla="*/ 2238375 w 3719513"/>
                <a:gd name="connsiteY111" fmla="*/ 578290 h 709735"/>
                <a:gd name="connsiteX112" fmla="*/ 2238375 w 3719513"/>
                <a:gd name="connsiteY112" fmla="*/ 581148 h 709735"/>
                <a:gd name="connsiteX113" fmla="*/ 2209800 w 3719513"/>
                <a:gd name="connsiteY113" fmla="*/ 653538 h 709735"/>
                <a:gd name="connsiteX114" fmla="*/ 2204085 w 3719513"/>
                <a:gd name="connsiteY114" fmla="*/ 653538 h 709735"/>
                <a:gd name="connsiteX115" fmla="*/ 2163128 w 3719513"/>
                <a:gd name="connsiteY115" fmla="*/ 620200 h 709735"/>
                <a:gd name="connsiteX116" fmla="*/ 2173605 w 3719513"/>
                <a:gd name="connsiteY116" fmla="*/ 616390 h 709735"/>
                <a:gd name="connsiteX117" fmla="*/ 2190750 w 3719513"/>
                <a:gd name="connsiteY117" fmla="*/ 544000 h 709735"/>
                <a:gd name="connsiteX118" fmla="*/ 2153603 w 3719513"/>
                <a:gd name="connsiteY118" fmla="*/ 558288 h 709735"/>
                <a:gd name="connsiteX119" fmla="*/ 2152650 w 3719513"/>
                <a:gd name="connsiteY119" fmla="*/ 558288 h 709735"/>
                <a:gd name="connsiteX120" fmla="*/ 2133600 w 3719513"/>
                <a:gd name="connsiteY120" fmla="*/ 527808 h 709735"/>
                <a:gd name="connsiteX121" fmla="*/ 2179320 w 3719513"/>
                <a:gd name="connsiteY121" fmla="*/ 443035 h 709735"/>
                <a:gd name="connsiteX122" fmla="*/ 2165985 w 3719513"/>
                <a:gd name="connsiteY122" fmla="*/ 428748 h 709735"/>
                <a:gd name="connsiteX123" fmla="*/ 2177415 w 3719513"/>
                <a:gd name="connsiteY123" fmla="*/ 415413 h 709735"/>
                <a:gd name="connsiteX124" fmla="*/ 2189798 w 3719513"/>
                <a:gd name="connsiteY124" fmla="*/ 405888 h 709735"/>
                <a:gd name="connsiteX125" fmla="*/ 2188845 w 3719513"/>
                <a:gd name="connsiteY125" fmla="*/ 396363 h 709735"/>
                <a:gd name="connsiteX126" fmla="*/ 2133600 w 3719513"/>
                <a:gd name="connsiteY126" fmla="*/ 390648 h 709735"/>
                <a:gd name="connsiteX127" fmla="*/ 2138363 w 3719513"/>
                <a:gd name="connsiteY127" fmla="*/ 377313 h 709735"/>
                <a:gd name="connsiteX128" fmla="*/ 2274570 w 3719513"/>
                <a:gd name="connsiteY128" fmla="*/ 336355 h 709735"/>
                <a:gd name="connsiteX129" fmla="*/ 1059180 w 3719513"/>
                <a:gd name="connsiteY129" fmla="*/ 283015 h 709735"/>
                <a:gd name="connsiteX130" fmla="*/ 1047750 w 3719513"/>
                <a:gd name="connsiteY130" fmla="*/ 283968 h 709735"/>
                <a:gd name="connsiteX131" fmla="*/ 918210 w 3719513"/>
                <a:gd name="connsiteY131" fmla="*/ 354453 h 709735"/>
                <a:gd name="connsiteX132" fmla="*/ 968692 w 3719513"/>
                <a:gd name="connsiteY132" fmla="*/ 332545 h 709735"/>
                <a:gd name="connsiteX133" fmla="*/ 977265 w 3719513"/>
                <a:gd name="connsiteY133" fmla="*/ 334450 h 709735"/>
                <a:gd name="connsiteX134" fmla="*/ 981075 w 3719513"/>
                <a:gd name="connsiteY134" fmla="*/ 344928 h 709735"/>
                <a:gd name="connsiteX135" fmla="*/ 921067 w 3719513"/>
                <a:gd name="connsiteY135" fmla="*/ 433510 h 709735"/>
                <a:gd name="connsiteX136" fmla="*/ 919162 w 3719513"/>
                <a:gd name="connsiteY136" fmla="*/ 442083 h 709735"/>
                <a:gd name="connsiteX137" fmla="*/ 938212 w 3719513"/>
                <a:gd name="connsiteY137" fmla="*/ 441130 h 709735"/>
                <a:gd name="connsiteX138" fmla="*/ 944880 w 3719513"/>
                <a:gd name="connsiteY138" fmla="*/ 457323 h 709735"/>
                <a:gd name="connsiteX139" fmla="*/ 924877 w 3719513"/>
                <a:gd name="connsiteY139" fmla="*/ 483040 h 709735"/>
                <a:gd name="connsiteX140" fmla="*/ 943927 w 3719513"/>
                <a:gd name="connsiteY140" fmla="*/ 476373 h 709735"/>
                <a:gd name="connsiteX141" fmla="*/ 955357 w 3719513"/>
                <a:gd name="connsiteY141" fmla="*/ 486850 h 709735"/>
                <a:gd name="connsiteX142" fmla="*/ 955357 w 3719513"/>
                <a:gd name="connsiteY142" fmla="*/ 492565 h 709735"/>
                <a:gd name="connsiteX143" fmla="*/ 948690 w 3719513"/>
                <a:gd name="connsiteY143" fmla="*/ 514473 h 709735"/>
                <a:gd name="connsiteX144" fmla="*/ 997267 w 3719513"/>
                <a:gd name="connsiteY144" fmla="*/ 555430 h 709735"/>
                <a:gd name="connsiteX145" fmla="*/ 1048702 w 3719513"/>
                <a:gd name="connsiteY145" fmla="*/ 595435 h 709735"/>
                <a:gd name="connsiteX146" fmla="*/ 1059180 w 3719513"/>
                <a:gd name="connsiteY146" fmla="*/ 589720 h 709735"/>
                <a:gd name="connsiteX147" fmla="*/ 1062990 w 3719513"/>
                <a:gd name="connsiteY147" fmla="*/ 559240 h 709735"/>
                <a:gd name="connsiteX148" fmla="*/ 1063942 w 3719513"/>
                <a:gd name="connsiteY148" fmla="*/ 405888 h 709735"/>
                <a:gd name="connsiteX149" fmla="*/ 1059180 w 3719513"/>
                <a:gd name="connsiteY149" fmla="*/ 283015 h 709735"/>
                <a:gd name="connsiteX150" fmla="*/ 3549967 w 3719513"/>
                <a:gd name="connsiteY150" fmla="*/ 231580 h 709735"/>
                <a:gd name="connsiteX151" fmla="*/ 3548062 w 3719513"/>
                <a:gd name="connsiteY151" fmla="*/ 233485 h 709735"/>
                <a:gd name="connsiteX152" fmla="*/ 3546157 w 3719513"/>
                <a:gd name="connsiteY152" fmla="*/ 236343 h 709735"/>
                <a:gd name="connsiteX153" fmla="*/ 3560445 w 3719513"/>
                <a:gd name="connsiteY153" fmla="*/ 256346 h 709735"/>
                <a:gd name="connsiteX154" fmla="*/ 3566160 w 3719513"/>
                <a:gd name="connsiteY154" fmla="*/ 256346 h 709735"/>
                <a:gd name="connsiteX155" fmla="*/ 3578542 w 3719513"/>
                <a:gd name="connsiteY155" fmla="*/ 246820 h 709735"/>
                <a:gd name="connsiteX156" fmla="*/ 3583305 w 3719513"/>
                <a:gd name="connsiteY156" fmla="*/ 240153 h 709735"/>
                <a:gd name="connsiteX157" fmla="*/ 3589020 w 3719513"/>
                <a:gd name="connsiteY157" fmla="*/ 233485 h 709735"/>
                <a:gd name="connsiteX158" fmla="*/ 3587115 w 3719513"/>
                <a:gd name="connsiteY158" fmla="*/ 231580 h 709735"/>
                <a:gd name="connsiteX159" fmla="*/ 3585210 w 3719513"/>
                <a:gd name="connsiteY159" fmla="*/ 231580 h 709735"/>
                <a:gd name="connsiteX160" fmla="*/ 3570922 w 3719513"/>
                <a:gd name="connsiteY160" fmla="*/ 235390 h 709735"/>
                <a:gd name="connsiteX161" fmla="*/ 3560445 w 3719513"/>
                <a:gd name="connsiteY161" fmla="*/ 235390 h 709735"/>
                <a:gd name="connsiteX162" fmla="*/ 3557587 w 3719513"/>
                <a:gd name="connsiteY162" fmla="*/ 235390 h 709735"/>
                <a:gd name="connsiteX163" fmla="*/ 3550920 w 3719513"/>
                <a:gd name="connsiteY163" fmla="*/ 231580 h 709735"/>
                <a:gd name="connsiteX164" fmla="*/ 3332798 w 3719513"/>
                <a:gd name="connsiteY164" fmla="*/ 231580 h 709735"/>
                <a:gd name="connsiteX165" fmla="*/ 3340418 w 3719513"/>
                <a:gd name="connsiteY165" fmla="*/ 237295 h 709735"/>
                <a:gd name="connsiteX166" fmla="*/ 3346132 w 3719513"/>
                <a:gd name="connsiteY166" fmla="*/ 243962 h 709735"/>
                <a:gd name="connsiteX167" fmla="*/ 3357563 w 3719513"/>
                <a:gd name="connsiteY167" fmla="*/ 259202 h 709735"/>
                <a:gd name="connsiteX168" fmla="*/ 3379470 w 3719513"/>
                <a:gd name="connsiteY168" fmla="*/ 289682 h 709735"/>
                <a:gd name="connsiteX169" fmla="*/ 3380423 w 3719513"/>
                <a:gd name="connsiteY169" fmla="*/ 289682 h 709735"/>
                <a:gd name="connsiteX170" fmla="*/ 3396615 w 3719513"/>
                <a:gd name="connsiteY170" fmla="*/ 271585 h 709735"/>
                <a:gd name="connsiteX171" fmla="*/ 3398520 w 3719513"/>
                <a:gd name="connsiteY171" fmla="*/ 271585 h 709735"/>
                <a:gd name="connsiteX172" fmla="*/ 3402330 w 3719513"/>
                <a:gd name="connsiteY172" fmla="*/ 277300 h 709735"/>
                <a:gd name="connsiteX173" fmla="*/ 3396615 w 3719513"/>
                <a:gd name="connsiteY173" fmla="*/ 291587 h 709735"/>
                <a:gd name="connsiteX174" fmla="*/ 3392805 w 3719513"/>
                <a:gd name="connsiteY174" fmla="*/ 307780 h 709735"/>
                <a:gd name="connsiteX175" fmla="*/ 3386138 w 3719513"/>
                <a:gd name="connsiteY175" fmla="*/ 322067 h 709735"/>
                <a:gd name="connsiteX176" fmla="*/ 3371850 w 3719513"/>
                <a:gd name="connsiteY176" fmla="*/ 328735 h 709735"/>
                <a:gd name="connsiteX177" fmla="*/ 3338513 w 3719513"/>
                <a:gd name="connsiteY177" fmla="*/ 295397 h 709735"/>
                <a:gd name="connsiteX178" fmla="*/ 3331845 w 3719513"/>
                <a:gd name="connsiteY178" fmla="*/ 268727 h 709735"/>
                <a:gd name="connsiteX179" fmla="*/ 3328988 w 3719513"/>
                <a:gd name="connsiteY179" fmla="*/ 263012 h 709735"/>
                <a:gd name="connsiteX180" fmla="*/ 3328035 w 3719513"/>
                <a:gd name="connsiteY180" fmla="*/ 256345 h 709735"/>
                <a:gd name="connsiteX181" fmla="*/ 3323273 w 3719513"/>
                <a:gd name="connsiteY181" fmla="*/ 244915 h 709735"/>
                <a:gd name="connsiteX182" fmla="*/ 3323273 w 3719513"/>
                <a:gd name="connsiteY182" fmla="*/ 243010 h 709735"/>
                <a:gd name="connsiteX183" fmla="*/ 3332798 w 3719513"/>
                <a:gd name="connsiteY183" fmla="*/ 231580 h 709735"/>
                <a:gd name="connsiteX184" fmla="*/ 421005 w 3719513"/>
                <a:gd name="connsiteY184" fmla="*/ 208720 h 709735"/>
                <a:gd name="connsiteX185" fmla="*/ 441960 w 3719513"/>
                <a:gd name="connsiteY185" fmla="*/ 240152 h 709735"/>
                <a:gd name="connsiteX186" fmla="*/ 422910 w 3719513"/>
                <a:gd name="connsiteY186" fmla="*/ 282062 h 709735"/>
                <a:gd name="connsiteX187" fmla="*/ 406717 w 3719513"/>
                <a:gd name="connsiteY187" fmla="*/ 374455 h 709735"/>
                <a:gd name="connsiteX188" fmla="*/ 404812 w 3719513"/>
                <a:gd name="connsiteY188" fmla="*/ 419222 h 709735"/>
                <a:gd name="connsiteX189" fmla="*/ 406717 w 3719513"/>
                <a:gd name="connsiteY189" fmla="*/ 494470 h 709735"/>
                <a:gd name="connsiteX190" fmla="*/ 410527 w 3719513"/>
                <a:gd name="connsiteY190" fmla="*/ 529712 h 709735"/>
                <a:gd name="connsiteX191" fmla="*/ 421957 w 3719513"/>
                <a:gd name="connsiteY191" fmla="*/ 558287 h 709735"/>
                <a:gd name="connsiteX192" fmla="*/ 401002 w 3719513"/>
                <a:gd name="connsiteY192" fmla="*/ 580195 h 709735"/>
                <a:gd name="connsiteX193" fmla="*/ 390525 w 3719513"/>
                <a:gd name="connsiteY193" fmla="*/ 592577 h 709735"/>
                <a:gd name="connsiteX194" fmla="*/ 349567 w 3719513"/>
                <a:gd name="connsiteY194" fmla="*/ 558287 h 709735"/>
                <a:gd name="connsiteX195" fmla="*/ 326707 w 3719513"/>
                <a:gd name="connsiteY195" fmla="*/ 506852 h 709735"/>
                <a:gd name="connsiteX196" fmla="*/ 362902 w 3719513"/>
                <a:gd name="connsiteY196" fmla="*/ 545905 h 709735"/>
                <a:gd name="connsiteX197" fmla="*/ 359092 w 3719513"/>
                <a:gd name="connsiteY197" fmla="*/ 520187 h 709735"/>
                <a:gd name="connsiteX198" fmla="*/ 361950 w 3719513"/>
                <a:gd name="connsiteY198" fmla="*/ 462085 h 709735"/>
                <a:gd name="connsiteX199" fmla="*/ 336232 w 3719513"/>
                <a:gd name="connsiteY199" fmla="*/ 481135 h 709735"/>
                <a:gd name="connsiteX200" fmla="*/ 323850 w 3719513"/>
                <a:gd name="connsiteY200" fmla="*/ 480182 h 709735"/>
                <a:gd name="connsiteX201" fmla="*/ 286702 w 3719513"/>
                <a:gd name="connsiteY201" fmla="*/ 579242 h 709735"/>
                <a:gd name="connsiteX202" fmla="*/ 226695 w 3719513"/>
                <a:gd name="connsiteY202" fmla="*/ 637345 h 709735"/>
                <a:gd name="connsiteX203" fmla="*/ 251460 w 3719513"/>
                <a:gd name="connsiteY203" fmla="*/ 583052 h 709735"/>
                <a:gd name="connsiteX204" fmla="*/ 266700 w 3719513"/>
                <a:gd name="connsiteY204" fmla="*/ 523045 h 709735"/>
                <a:gd name="connsiteX205" fmla="*/ 294322 w 3719513"/>
                <a:gd name="connsiteY205" fmla="*/ 416365 h 709735"/>
                <a:gd name="connsiteX206" fmla="*/ 333375 w 3719513"/>
                <a:gd name="connsiteY206" fmla="*/ 322067 h 709735"/>
                <a:gd name="connsiteX207" fmla="*/ 342900 w 3719513"/>
                <a:gd name="connsiteY207" fmla="*/ 327782 h 709735"/>
                <a:gd name="connsiteX208" fmla="*/ 362902 w 3719513"/>
                <a:gd name="connsiteY208" fmla="*/ 331592 h 709735"/>
                <a:gd name="connsiteX209" fmla="*/ 369570 w 3719513"/>
                <a:gd name="connsiteY209" fmla="*/ 346832 h 709735"/>
                <a:gd name="connsiteX210" fmla="*/ 341947 w 3719513"/>
                <a:gd name="connsiteY210" fmla="*/ 405887 h 709735"/>
                <a:gd name="connsiteX211" fmla="*/ 341947 w 3719513"/>
                <a:gd name="connsiteY211" fmla="*/ 410650 h 709735"/>
                <a:gd name="connsiteX212" fmla="*/ 359092 w 3719513"/>
                <a:gd name="connsiteY212" fmla="*/ 431605 h 709735"/>
                <a:gd name="connsiteX213" fmla="*/ 366712 w 3719513"/>
                <a:gd name="connsiteY213" fmla="*/ 434462 h 709735"/>
                <a:gd name="connsiteX214" fmla="*/ 366712 w 3719513"/>
                <a:gd name="connsiteY214" fmla="*/ 426842 h 709735"/>
                <a:gd name="connsiteX215" fmla="*/ 385762 w 3719513"/>
                <a:gd name="connsiteY215" fmla="*/ 283967 h 709735"/>
                <a:gd name="connsiteX216" fmla="*/ 385762 w 3719513"/>
                <a:gd name="connsiteY216" fmla="*/ 279205 h 709735"/>
                <a:gd name="connsiteX217" fmla="*/ 386715 w 3719513"/>
                <a:gd name="connsiteY217" fmla="*/ 256345 h 709735"/>
                <a:gd name="connsiteX218" fmla="*/ 376237 w 3719513"/>
                <a:gd name="connsiteY218" fmla="*/ 261107 h 709735"/>
                <a:gd name="connsiteX219" fmla="*/ 342900 w 3719513"/>
                <a:gd name="connsiteY219" fmla="*/ 261107 h 709735"/>
                <a:gd name="connsiteX220" fmla="*/ 421005 w 3719513"/>
                <a:gd name="connsiteY220" fmla="*/ 208720 h 709735"/>
                <a:gd name="connsiteX221" fmla="*/ 2253615 w 3719513"/>
                <a:gd name="connsiteY221" fmla="*/ 203958 h 709735"/>
                <a:gd name="connsiteX222" fmla="*/ 2227897 w 3719513"/>
                <a:gd name="connsiteY222" fmla="*/ 214435 h 709735"/>
                <a:gd name="connsiteX223" fmla="*/ 2224087 w 3719513"/>
                <a:gd name="connsiteY223" fmla="*/ 241105 h 709735"/>
                <a:gd name="connsiteX224" fmla="*/ 2241232 w 3719513"/>
                <a:gd name="connsiteY224" fmla="*/ 227770 h 709735"/>
                <a:gd name="connsiteX225" fmla="*/ 2257425 w 3719513"/>
                <a:gd name="connsiteY225" fmla="*/ 213483 h 709735"/>
                <a:gd name="connsiteX226" fmla="*/ 2253615 w 3719513"/>
                <a:gd name="connsiteY226" fmla="*/ 203958 h 709735"/>
                <a:gd name="connsiteX227" fmla="*/ 3520440 w 3719513"/>
                <a:gd name="connsiteY227" fmla="*/ 196338 h 709735"/>
                <a:gd name="connsiteX228" fmla="*/ 3516630 w 3719513"/>
                <a:gd name="connsiteY228" fmla="*/ 202053 h 709735"/>
                <a:gd name="connsiteX229" fmla="*/ 3512820 w 3719513"/>
                <a:gd name="connsiteY229" fmla="*/ 208720 h 709735"/>
                <a:gd name="connsiteX230" fmla="*/ 3505200 w 3719513"/>
                <a:gd name="connsiteY230" fmla="*/ 222055 h 709735"/>
                <a:gd name="connsiteX231" fmla="*/ 3506153 w 3719513"/>
                <a:gd name="connsiteY231" fmla="*/ 227770 h 709735"/>
                <a:gd name="connsiteX232" fmla="*/ 3516630 w 3719513"/>
                <a:gd name="connsiteY232" fmla="*/ 222055 h 709735"/>
                <a:gd name="connsiteX233" fmla="*/ 3527107 w 3719513"/>
                <a:gd name="connsiteY233" fmla="*/ 214435 h 709735"/>
                <a:gd name="connsiteX234" fmla="*/ 3522345 w 3719513"/>
                <a:gd name="connsiteY234" fmla="*/ 196338 h 709735"/>
                <a:gd name="connsiteX235" fmla="*/ 290512 w 3719513"/>
                <a:gd name="connsiteY235" fmla="*/ 194432 h 709735"/>
                <a:gd name="connsiteX236" fmla="*/ 280035 w 3719513"/>
                <a:gd name="connsiteY236" fmla="*/ 208720 h 709735"/>
                <a:gd name="connsiteX237" fmla="*/ 273367 w 3719513"/>
                <a:gd name="connsiteY237" fmla="*/ 238247 h 709735"/>
                <a:gd name="connsiteX238" fmla="*/ 300037 w 3719513"/>
                <a:gd name="connsiteY238" fmla="*/ 214435 h 709735"/>
                <a:gd name="connsiteX239" fmla="*/ 300037 w 3719513"/>
                <a:gd name="connsiteY239" fmla="*/ 209672 h 709735"/>
                <a:gd name="connsiteX240" fmla="*/ 290512 w 3719513"/>
                <a:gd name="connsiteY240" fmla="*/ 194432 h 709735"/>
                <a:gd name="connsiteX241" fmla="*/ 1420177 w 3719513"/>
                <a:gd name="connsiteY241" fmla="*/ 193480 h 709735"/>
                <a:gd name="connsiteX242" fmla="*/ 1472565 w 3719513"/>
                <a:gd name="connsiteY242" fmla="*/ 239200 h 709735"/>
                <a:gd name="connsiteX243" fmla="*/ 1467802 w 3719513"/>
                <a:gd name="connsiteY243" fmla="*/ 306827 h 709735"/>
                <a:gd name="connsiteX244" fmla="*/ 1464945 w 3719513"/>
                <a:gd name="connsiteY244" fmla="*/ 306827 h 709735"/>
                <a:gd name="connsiteX245" fmla="*/ 1426845 w 3719513"/>
                <a:gd name="connsiteY245" fmla="*/ 266822 h 709735"/>
                <a:gd name="connsiteX246" fmla="*/ 1422082 w 3719513"/>
                <a:gd name="connsiteY246" fmla="*/ 233485 h 709735"/>
                <a:gd name="connsiteX247" fmla="*/ 1411605 w 3719513"/>
                <a:gd name="connsiteY247" fmla="*/ 202052 h 709735"/>
                <a:gd name="connsiteX248" fmla="*/ 1420177 w 3719513"/>
                <a:gd name="connsiteY248" fmla="*/ 193480 h 709735"/>
                <a:gd name="connsiteX249" fmla="*/ 3541871 w 3719513"/>
                <a:gd name="connsiteY249" fmla="*/ 179193 h 709735"/>
                <a:gd name="connsiteX250" fmla="*/ 3533775 w 3719513"/>
                <a:gd name="connsiteY250" fmla="*/ 185860 h 709735"/>
                <a:gd name="connsiteX251" fmla="*/ 3537585 w 3719513"/>
                <a:gd name="connsiteY251" fmla="*/ 193480 h 709735"/>
                <a:gd name="connsiteX252" fmla="*/ 3544253 w 3719513"/>
                <a:gd name="connsiteY252" fmla="*/ 208720 h 709735"/>
                <a:gd name="connsiteX253" fmla="*/ 3549967 w 3719513"/>
                <a:gd name="connsiteY253" fmla="*/ 201100 h 709735"/>
                <a:gd name="connsiteX254" fmla="*/ 3549967 w 3719513"/>
                <a:gd name="connsiteY254" fmla="*/ 192528 h 709735"/>
                <a:gd name="connsiteX255" fmla="*/ 3541871 w 3719513"/>
                <a:gd name="connsiteY255" fmla="*/ 179193 h 709735"/>
                <a:gd name="connsiteX256" fmla="*/ 1547084 w 3719513"/>
                <a:gd name="connsiteY256" fmla="*/ 172927 h 709735"/>
                <a:gd name="connsiteX257" fmla="*/ 1535430 w 3719513"/>
                <a:gd name="connsiteY257" fmla="*/ 198242 h 709735"/>
                <a:gd name="connsiteX258" fmla="*/ 1555433 w 3719513"/>
                <a:gd name="connsiteY258" fmla="*/ 176335 h 709735"/>
                <a:gd name="connsiteX259" fmla="*/ 1547084 w 3719513"/>
                <a:gd name="connsiteY259" fmla="*/ 172927 h 709735"/>
                <a:gd name="connsiteX260" fmla="*/ 2433637 w 3719513"/>
                <a:gd name="connsiteY260" fmla="*/ 169668 h 709735"/>
                <a:gd name="connsiteX261" fmla="*/ 2456497 w 3719513"/>
                <a:gd name="connsiteY261" fmla="*/ 201100 h 709735"/>
                <a:gd name="connsiteX262" fmla="*/ 2441257 w 3719513"/>
                <a:gd name="connsiteY262" fmla="*/ 203005 h 709735"/>
                <a:gd name="connsiteX263" fmla="*/ 2427922 w 3719513"/>
                <a:gd name="connsiteY263" fmla="*/ 207768 h 709735"/>
                <a:gd name="connsiteX264" fmla="*/ 2326005 w 3719513"/>
                <a:gd name="connsiteY264" fmla="*/ 263013 h 709735"/>
                <a:gd name="connsiteX265" fmla="*/ 2237422 w 3719513"/>
                <a:gd name="connsiteY265" fmla="*/ 318258 h 709735"/>
                <a:gd name="connsiteX266" fmla="*/ 2236470 w 3719513"/>
                <a:gd name="connsiteY266" fmla="*/ 318258 h 709735"/>
                <a:gd name="connsiteX267" fmla="*/ 2281237 w 3719513"/>
                <a:gd name="connsiteY267" fmla="*/ 276348 h 709735"/>
                <a:gd name="connsiteX268" fmla="*/ 2314575 w 3719513"/>
                <a:gd name="connsiteY268" fmla="*/ 252535 h 709735"/>
                <a:gd name="connsiteX269" fmla="*/ 2310765 w 3719513"/>
                <a:gd name="connsiteY269" fmla="*/ 248725 h 709735"/>
                <a:gd name="connsiteX270" fmla="*/ 2309812 w 3719513"/>
                <a:gd name="connsiteY270" fmla="*/ 248725 h 709735"/>
                <a:gd name="connsiteX271" fmla="*/ 2028825 w 3719513"/>
                <a:gd name="connsiteY271" fmla="*/ 423033 h 709735"/>
                <a:gd name="connsiteX272" fmla="*/ 1985962 w 3719513"/>
                <a:gd name="connsiteY272" fmla="*/ 438273 h 709735"/>
                <a:gd name="connsiteX273" fmla="*/ 1933575 w 3719513"/>
                <a:gd name="connsiteY273" fmla="*/ 445893 h 709735"/>
                <a:gd name="connsiteX274" fmla="*/ 1931670 w 3719513"/>
                <a:gd name="connsiteY274" fmla="*/ 432558 h 709735"/>
                <a:gd name="connsiteX275" fmla="*/ 1978342 w 3719513"/>
                <a:gd name="connsiteY275" fmla="*/ 410650 h 709735"/>
                <a:gd name="connsiteX276" fmla="*/ 2224087 w 3719513"/>
                <a:gd name="connsiteY276" fmla="*/ 277300 h 709735"/>
                <a:gd name="connsiteX277" fmla="*/ 2368867 w 3719513"/>
                <a:gd name="connsiteY277" fmla="*/ 205863 h 709735"/>
                <a:gd name="connsiteX278" fmla="*/ 2403157 w 3719513"/>
                <a:gd name="connsiteY278" fmla="*/ 189670 h 709735"/>
                <a:gd name="connsiteX279" fmla="*/ 2433637 w 3719513"/>
                <a:gd name="connsiteY279" fmla="*/ 169668 h 709735"/>
                <a:gd name="connsiteX280" fmla="*/ 3364111 w 3719513"/>
                <a:gd name="connsiteY280" fmla="*/ 149546 h 709735"/>
                <a:gd name="connsiteX281" fmla="*/ 3371849 w 3719513"/>
                <a:gd name="connsiteY281" fmla="*/ 151570 h 709735"/>
                <a:gd name="connsiteX282" fmla="*/ 3382327 w 3719513"/>
                <a:gd name="connsiteY282" fmla="*/ 160142 h 709735"/>
                <a:gd name="connsiteX283" fmla="*/ 3400424 w 3719513"/>
                <a:gd name="connsiteY283" fmla="*/ 178240 h 709735"/>
                <a:gd name="connsiteX284" fmla="*/ 3418522 w 3719513"/>
                <a:gd name="connsiteY284" fmla="*/ 197290 h 709735"/>
                <a:gd name="connsiteX285" fmla="*/ 3431857 w 3719513"/>
                <a:gd name="connsiteY285" fmla="*/ 223960 h 709735"/>
                <a:gd name="connsiteX286" fmla="*/ 3416617 w 3719513"/>
                <a:gd name="connsiteY286" fmla="*/ 241105 h 709735"/>
                <a:gd name="connsiteX287" fmla="*/ 3404235 w 3719513"/>
                <a:gd name="connsiteY287" fmla="*/ 244915 h 709735"/>
                <a:gd name="connsiteX288" fmla="*/ 3391852 w 3719513"/>
                <a:gd name="connsiteY288" fmla="*/ 248725 h 709735"/>
                <a:gd name="connsiteX289" fmla="*/ 3388994 w 3719513"/>
                <a:gd name="connsiteY289" fmla="*/ 236342 h 709735"/>
                <a:gd name="connsiteX290" fmla="*/ 3398519 w 3719513"/>
                <a:gd name="connsiteY290" fmla="*/ 222055 h 709735"/>
                <a:gd name="connsiteX291" fmla="*/ 3392805 w 3719513"/>
                <a:gd name="connsiteY291" fmla="*/ 213482 h 709735"/>
                <a:gd name="connsiteX292" fmla="*/ 3388042 w 3719513"/>
                <a:gd name="connsiteY292" fmla="*/ 205862 h 709735"/>
                <a:gd name="connsiteX293" fmla="*/ 3382327 w 3719513"/>
                <a:gd name="connsiteY293" fmla="*/ 197290 h 709735"/>
                <a:gd name="connsiteX294" fmla="*/ 3358515 w 3719513"/>
                <a:gd name="connsiteY294" fmla="*/ 153475 h 709735"/>
                <a:gd name="connsiteX295" fmla="*/ 3358515 w 3719513"/>
                <a:gd name="connsiteY295" fmla="*/ 152522 h 709735"/>
                <a:gd name="connsiteX296" fmla="*/ 3364111 w 3719513"/>
                <a:gd name="connsiteY296" fmla="*/ 149546 h 709735"/>
                <a:gd name="connsiteX297" fmla="*/ 283845 w 3719513"/>
                <a:gd name="connsiteY297" fmla="*/ 135377 h 709735"/>
                <a:gd name="connsiteX298" fmla="*/ 287655 w 3719513"/>
                <a:gd name="connsiteY298" fmla="*/ 153475 h 709735"/>
                <a:gd name="connsiteX299" fmla="*/ 309562 w 3719513"/>
                <a:gd name="connsiteY299" fmla="*/ 166810 h 709735"/>
                <a:gd name="connsiteX300" fmla="*/ 334327 w 3719513"/>
                <a:gd name="connsiteY300" fmla="*/ 172525 h 709735"/>
                <a:gd name="connsiteX301" fmla="*/ 340995 w 3719513"/>
                <a:gd name="connsiteY301" fmla="*/ 185860 h 709735"/>
                <a:gd name="connsiteX302" fmla="*/ 302895 w 3719513"/>
                <a:gd name="connsiteY302" fmla="*/ 257297 h 709735"/>
                <a:gd name="connsiteX303" fmla="*/ 249555 w 3719513"/>
                <a:gd name="connsiteY303" fmla="*/ 325877 h 709735"/>
                <a:gd name="connsiteX304" fmla="*/ 240030 w 3719513"/>
                <a:gd name="connsiteY304" fmla="*/ 367787 h 709735"/>
                <a:gd name="connsiteX305" fmla="*/ 237172 w 3719513"/>
                <a:gd name="connsiteY305" fmla="*/ 375407 h 709735"/>
                <a:gd name="connsiteX306" fmla="*/ 244792 w 3719513"/>
                <a:gd name="connsiteY306" fmla="*/ 373502 h 709735"/>
                <a:gd name="connsiteX307" fmla="*/ 280035 w 3719513"/>
                <a:gd name="connsiteY307" fmla="*/ 372550 h 709735"/>
                <a:gd name="connsiteX308" fmla="*/ 262890 w 3719513"/>
                <a:gd name="connsiteY308" fmla="*/ 412555 h 709735"/>
                <a:gd name="connsiteX309" fmla="*/ 257175 w 3719513"/>
                <a:gd name="connsiteY309" fmla="*/ 429700 h 709735"/>
                <a:gd name="connsiteX310" fmla="*/ 264795 w 3719513"/>
                <a:gd name="connsiteY310" fmla="*/ 422080 h 709735"/>
                <a:gd name="connsiteX311" fmla="*/ 291465 w 3719513"/>
                <a:gd name="connsiteY311" fmla="*/ 383027 h 709735"/>
                <a:gd name="connsiteX312" fmla="*/ 279082 w 3719513"/>
                <a:gd name="connsiteY312" fmla="*/ 427795 h 709735"/>
                <a:gd name="connsiteX313" fmla="*/ 275272 w 3719513"/>
                <a:gd name="connsiteY313" fmla="*/ 455417 h 709735"/>
                <a:gd name="connsiteX314" fmla="*/ 233362 w 3719513"/>
                <a:gd name="connsiteY314" fmla="*/ 501137 h 709735"/>
                <a:gd name="connsiteX315" fmla="*/ 228600 w 3719513"/>
                <a:gd name="connsiteY315" fmla="*/ 501137 h 709735"/>
                <a:gd name="connsiteX316" fmla="*/ 216217 w 3719513"/>
                <a:gd name="connsiteY316" fmla="*/ 487802 h 709735"/>
                <a:gd name="connsiteX317" fmla="*/ 217170 w 3719513"/>
                <a:gd name="connsiteY317" fmla="*/ 470657 h 709735"/>
                <a:gd name="connsiteX318" fmla="*/ 228600 w 3719513"/>
                <a:gd name="connsiteY318" fmla="*/ 428747 h 709735"/>
                <a:gd name="connsiteX319" fmla="*/ 191452 w 3719513"/>
                <a:gd name="connsiteY319" fmla="*/ 523045 h 709735"/>
                <a:gd name="connsiteX320" fmla="*/ 191452 w 3719513"/>
                <a:gd name="connsiteY320" fmla="*/ 533522 h 709735"/>
                <a:gd name="connsiteX321" fmla="*/ 174307 w 3719513"/>
                <a:gd name="connsiteY321" fmla="*/ 532570 h 709735"/>
                <a:gd name="connsiteX322" fmla="*/ 158115 w 3719513"/>
                <a:gd name="connsiteY322" fmla="*/ 508757 h 709735"/>
                <a:gd name="connsiteX323" fmla="*/ 156210 w 3719513"/>
                <a:gd name="connsiteY323" fmla="*/ 496375 h 709735"/>
                <a:gd name="connsiteX324" fmla="*/ 152400 w 3719513"/>
                <a:gd name="connsiteY324" fmla="*/ 473515 h 709735"/>
                <a:gd name="connsiteX325" fmla="*/ 187642 w 3719513"/>
                <a:gd name="connsiteY325" fmla="*/ 412555 h 709735"/>
                <a:gd name="connsiteX326" fmla="*/ 211455 w 3719513"/>
                <a:gd name="connsiteY326" fmla="*/ 335402 h 709735"/>
                <a:gd name="connsiteX327" fmla="*/ 157162 w 3719513"/>
                <a:gd name="connsiteY327" fmla="*/ 370645 h 709735"/>
                <a:gd name="connsiteX328" fmla="*/ 100012 w 3719513"/>
                <a:gd name="connsiteY328" fmla="*/ 405887 h 709735"/>
                <a:gd name="connsiteX329" fmla="*/ 109537 w 3719513"/>
                <a:gd name="connsiteY329" fmla="*/ 466847 h 709735"/>
                <a:gd name="connsiteX330" fmla="*/ 109537 w 3719513"/>
                <a:gd name="connsiteY330" fmla="*/ 532570 h 709735"/>
                <a:gd name="connsiteX331" fmla="*/ 48577 w 3719513"/>
                <a:gd name="connsiteY331" fmla="*/ 595435 h 709735"/>
                <a:gd name="connsiteX332" fmla="*/ 43815 w 3719513"/>
                <a:gd name="connsiteY332" fmla="*/ 595435 h 709735"/>
                <a:gd name="connsiteX333" fmla="*/ 0 w 3719513"/>
                <a:gd name="connsiteY333" fmla="*/ 561145 h 709735"/>
                <a:gd name="connsiteX334" fmla="*/ 952 w 3719513"/>
                <a:gd name="connsiteY334" fmla="*/ 545905 h 709735"/>
                <a:gd name="connsiteX335" fmla="*/ 20955 w 3719513"/>
                <a:gd name="connsiteY335" fmla="*/ 486850 h 709735"/>
                <a:gd name="connsiteX336" fmla="*/ 31432 w 3719513"/>
                <a:gd name="connsiteY336" fmla="*/ 417317 h 709735"/>
                <a:gd name="connsiteX337" fmla="*/ 31432 w 3719513"/>
                <a:gd name="connsiteY337" fmla="*/ 409697 h 709735"/>
                <a:gd name="connsiteX338" fmla="*/ 8572 w 3719513"/>
                <a:gd name="connsiteY338" fmla="*/ 365882 h 709735"/>
                <a:gd name="connsiteX339" fmla="*/ 3810 w 3719513"/>
                <a:gd name="connsiteY339" fmla="*/ 355405 h 709735"/>
                <a:gd name="connsiteX340" fmla="*/ 4762 w 3719513"/>
                <a:gd name="connsiteY340" fmla="*/ 338260 h 709735"/>
                <a:gd name="connsiteX341" fmla="*/ 55245 w 3719513"/>
                <a:gd name="connsiteY341" fmla="*/ 243962 h 709735"/>
                <a:gd name="connsiteX342" fmla="*/ 55245 w 3719513"/>
                <a:gd name="connsiteY342" fmla="*/ 236342 h 709735"/>
                <a:gd name="connsiteX343" fmla="*/ 38100 w 3719513"/>
                <a:gd name="connsiteY343" fmla="*/ 177287 h 709735"/>
                <a:gd name="connsiteX344" fmla="*/ 54292 w 3719513"/>
                <a:gd name="connsiteY344" fmla="*/ 152522 h 709735"/>
                <a:gd name="connsiteX345" fmla="*/ 61912 w 3719513"/>
                <a:gd name="connsiteY345" fmla="*/ 152522 h 709735"/>
                <a:gd name="connsiteX346" fmla="*/ 96202 w 3719513"/>
                <a:gd name="connsiteY346" fmla="*/ 183955 h 709735"/>
                <a:gd name="connsiteX347" fmla="*/ 111442 w 3719513"/>
                <a:gd name="connsiteY347" fmla="*/ 235390 h 709735"/>
                <a:gd name="connsiteX348" fmla="*/ 111442 w 3719513"/>
                <a:gd name="connsiteY348" fmla="*/ 238247 h 709735"/>
                <a:gd name="connsiteX349" fmla="*/ 72390 w 3719513"/>
                <a:gd name="connsiteY349" fmla="*/ 263965 h 709735"/>
                <a:gd name="connsiteX350" fmla="*/ 55245 w 3719513"/>
                <a:gd name="connsiteY350" fmla="*/ 301112 h 709735"/>
                <a:gd name="connsiteX351" fmla="*/ 55245 w 3719513"/>
                <a:gd name="connsiteY351" fmla="*/ 305875 h 709735"/>
                <a:gd name="connsiteX352" fmla="*/ 60007 w 3719513"/>
                <a:gd name="connsiteY352" fmla="*/ 318257 h 709735"/>
                <a:gd name="connsiteX353" fmla="*/ 61912 w 3719513"/>
                <a:gd name="connsiteY353" fmla="*/ 328735 h 709735"/>
                <a:gd name="connsiteX354" fmla="*/ 85725 w 3719513"/>
                <a:gd name="connsiteY354" fmla="*/ 355405 h 709735"/>
                <a:gd name="connsiteX355" fmla="*/ 227647 w 3719513"/>
                <a:gd name="connsiteY355" fmla="*/ 265870 h 709735"/>
                <a:gd name="connsiteX356" fmla="*/ 243840 w 3719513"/>
                <a:gd name="connsiteY356" fmla="*/ 188717 h 709735"/>
                <a:gd name="connsiteX357" fmla="*/ 283845 w 3719513"/>
                <a:gd name="connsiteY357" fmla="*/ 135377 h 709735"/>
                <a:gd name="connsiteX358" fmla="*/ 2890289 w 3719513"/>
                <a:gd name="connsiteY358" fmla="*/ 107766 h 709735"/>
                <a:gd name="connsiteX359" fmla="*/ 2923223 w 3719513"/>
                <a:gd name="connsiteY359" fmla="*/ 180145 h 709735"/>
                <a:gd name="connsiteX360" fmla="*/ 2925128 w 3719513"/>
                <a:gd name="connsiteY360" fmla="*/ 190623 h 709735"/>
                <a:gd name="connsiteX361" fmla="*/ 2923223 w 3719513"/>
                <a:gd name="connsiteY361" fmla="*/ 258250 h 709735"/>
                <a:gd name="connsiteX362" fmla="*/ 2913698 w 3719513"/>
                <a:gd name="connsiteY362" fmla="*/ 310638 h 709735"/>
                <a:gd name="connsiteX363" fmla="*/ 2986088 w 3719513"/>
                <a:gd name="connsiteY363" fmla="*/ 171573 h 709735"/>
                <a:gd name="connsiteX364" fmla="*/ 3009900 w 3719513"/>
                <a:gd name="connsiteY364" fmla="*/ 254440 h 709735"/>
                <a:gd name="connsiteX365" fmla="*/ 2964180 w 3719513"/>
                <a:gd name="connsiteY365" fmla="*/ 312543 h 709735"/>
                <a:gd name="connsiteX366" fmla="*/ 2887980 w 3719513"/>
                <a:gd name="connsiteY366" fmla="*/ 432558 h 709735"/>
                <a:gd name="connsiteX367" fmla="*/ 2838450 w 3719513"/>
                <a:gd name="connsiteY367" fmla="*/ 527808 h 709735"/>
                <a:gd name="connsiteX368" fmla="*/ 3027045 w 3719513"/>
                <a:gd name="connsiteY368" fmla="*/ 547810 h 709735"/>
                <a:gd name="connsiteX369" fmla="*/ 3027998 w 3719513"/>
                <a:gd name="connsiteY369" fmla="*/ 564003 h 709735"/>
                <a:gd name="connsiteX370" fmla="*/ 2924175 w 3719513"/>
                <a:gd name="connsiteY370" fmla="*/ 617343 h 709735"/>
                <a:gd name="connsiteX371" fmla="*/ 2921318 w 3719513"/>
                <a:gd name="connsiteY371" fmla="*/ 612580 h 709735"/>
                <a:gd name="connsiteX372" fmla="*/ 2931795 w 3719513"/>
                <a:gd name="connsiteY372" fmla="*/ 597340 h 709735"/>
                <a:gd name="connsiteX373" fmla="*/ 2962275 w 3719513"/>
                <a:gd name="connsiteY373" fmla="*/ 560193 h 709735"/>
                <a:gd name="connsiteX374" fmla="*/ 2828925 w 3719513"/>
                <a:gd name="connsiteY374" fmla="*/ 540190 h 709735"/>
                <a:gd name="connsiteX375" fmla="*/ 2762250 w 3719513"/>
                <a:gd name="connsiteY375" fmla="*/ 617343 h 709735"/>
                <a:gd name="connsiteX376" fmla="*/ 2744153 w 3719513"/>
                <a:gd name="connsiteY376" fmla="*/ 627820 h 709735"/>
                <a:gd name="connsiteX377" fmla="*/ 2739390 w 3719513"/>
                <a:gd name="connsiteY377" fmla="*/ 619248 h 709735"/>
                <a:gd name="connsiteX378" fmla="*/ 2744153 w 3719513"/>
                <a:gd name="connsiteY378" fmla="*/ 592578 h 709735"/>
                <a:gd name="connsiteX379" fmla="*/ 2746058 w 3719513"/>
                <a:gd name="connsiteY379" fmla="*/ 587815 h 709735"/>
                <a:gd name="connsiteX380" fmla="*/ 2785110 w 3719513"/>
                <a:gd name="connsiteY380" fmla="*/ 463038 h 709735"/>
                <a:gd name="connsiteX381" fmla="*/ 2757488 w 3719513"/>
                <a:gd name="connsiteY381" fmla="*/ 470658 h 709735"/>
                <a:gd name="connsiteX382" fmla="*/ 2658428 w 3719513"/>
                <a:gd name="connsiteY382" fmla="*/ 463038 h 709735"/>
                <a:gd name="connsiteX383" fmla="*/ 2653665 w 3719513"/>
                <a:gd name="connsiteY383" fmla="*/ 454465 h 709735"/>
                <a:gd name="connsiteX384" fmla="*/ 2657475 w 3719513"/>
                <a:gd name="connsiteY384" fmla="*/ 440178 h 709735"/>
                <a:gd name="connsiteX385" fmla="*/ 2660333 w 3719513"/>
                <a:gd name="connsiteY385" fmla="*/ 437320 h 709735"/>
                <a:gd name="connsiteX386" fmla="*/ 2695575 w 3719513"/>
                <a:gd name="connsiteY386" fmla="*/ 423033 h 709735"/>
                <a:gd name="connsiteX387" fmla="*/ 2793683 w 3719513"/>
                <a:gd name="connsiteY387" fmla="*/ 387790 h 709735"/>
                <a:gd name="connsiteX388" fmla="*/ 2808923 w 3719513"/>
                <a:gd name="connsiteY388" fmla="*/ 379218 h 709735"/>
                <a:gd name="connsiteX389" fmla="*/ 2820353 w 3719513"/>
                <a:gd name="connsiteY389" fmla="*/ 364930 h 709735"/>
                <a:gd name="connsiteX390" fmla="*/ 2845118 w 3719513"/>
                <a:gd name="connsiteY390" fmla="*/ 261108 h 709735"/>
                <a:gd name="connsiteX391" fmla="*/ 2846070 w 3719513"/>
                <a:gd name="connsiteY391" fmla="*/ 256345 h 709735"/>
                <a:gd name="connsiteX392" fmla="*/ 2847975 w 3719513"/>
                <a:gd name="connsiteY392" fmla="*/ 251583 h 709735"/>
                <a:gd name="connsiteX393" fmla="*/ 2848928 w 3719513"/>
                <a:gd name="connsiteY393" fmla="*/ 246820 h 709735"/>
                <a:gd name="connsiteX394" fmla="*/ 2880360 w 3719513"/>
                <a:gd name="connsiteY394" fmla="*/ 109660 h 709735"/>
                <a:gd name="connsiteX395" fmla="*/ 2890289 w 3719513"/>
                <a:gd name="connsiteY395" fmla="*/ 107766 h 709735"/>
                <a:gd name="connsiteX396" fmla="*/ 1691640 w 3719513"/>
                <a:gd name="connsiteY396" fmla="*/ 94420 h 709735"/>
                <a:gd name="connsiteX397" fmla="*/ 1685925 w 3719513"/>
                <a:gd name="connsiteY397" fmla="*/ 97277 h 709735"/>
                <a:gd name="connsiteX398" fmla="*/ 1651635 w 3719513"/>
                <a:gd name="connsiteY398" fmla="*/ 110612 h 709735"/>
                <a:gd name="connsiteX399" fmla="*/ 1623060 w 3719513"/>
                <a:gd name="connsiteY399" fmla="*/ 129662 h 709735"/>
                <a:gd name="connsiteX400" fmla="*/ 1623060 w 3719513"/>
                <a:gd name="connsiteY400" fmla="*/ 138235 h 709735"/>
                <a:gd name="connsiteX401" fmla="*/ 1590675 w 3719513"/>
                <a:gd name="connsiteY401" fmla="*/ 216340 h 709735"/>
                <a:gd name="connsiteX402" fmla="*/ 1596390 w 3719513"/>
                <a:gd name="connsiteY402" fmla="*/ 224912 h 709735"/>
                <a:gd name="connsiteX403" fmla="*/ 1688783 w 3719513"/>
                <a:gd name="connsiteY403" fmla="*/ 105850 h 709735"/>
                <a:gd name="connsiteX404" fmla="*/ 1691640 w 3719513"/>
                <a:gd name="connsiteY404" fmla="*/ 94420 h 709735"/>
                <a:gd name="connsiteX405" fmla="*/ 2299335 w 3719513"/>
                <a:gd name="connsiteY405" fmla="*/ 82038 h 709735"/>
                <a:gd name="connsiteX406" fmla="*/ 2308860 w 3719513"/>
                <a:gd name="connsiteY406" fmla="*/ 105850 h 709735"/>
                <a:gd name="connsiteX407" fmla="*/ 2320290 w 3719513"/>
                <a:gd name="connsiteY407" fmla="*/ 138235 h 709735"/>
                <a:gd name="connsiteX408" fmla="*/ 2326957 w 3719513"/>
                <a:gd name="connsiteY408" fmla="*/ 125853 h 709735"/>
                <a:gd name="connsiteX409" fmla="*/ 2353627 w 3719513"/>
                <a:gd name="connsiteY409" fmla="*/ 125853 h 709735"/>
                <a:gd name="connsiteX410" fmla="*/ 2389822 w 3719513"/>
                <a:gd name="connsiteY410" fmla="*/ 113470 h 709735"/>
                <a:gd name="connsiteX411" fmla="*/ 2393632 w 3719513"/>
                <a:gd name="connsiteY411" fmla="*/ 113470 h 709735"/>
                <a:gd name="connsiteX412" fmla="*/ 2421255 w 3719513"/>
                <a:gd name="connsiteY412" fmla="*/ 135378 h 709735"/>
                <a:gd name="connsiteX413" fmla="*/ 2406967 w 3719513"/>
                <a:gd name="connsiteY413" fmla="*/ 148713 h 709735"/>
                <a:gd name="connsiteX414" fmla="*/ 2390775 w 3719513"/>
                <a:gd name="connsiteY414" fmla="*/ 155380 h 709735"/>
                <a:gd name="connsiteX415" fmla="*/ 2351722 w 3719513"/>
                <a:gd name="connsiteY415" fmla="*/ 179193 h 709735"/>
                <a:gd name="connsiteX416" fmla="*/ 2342197 w 3719513"/>
                <a:gd name="connsiteY416" fmla="*/ 184908 h 709735"/>
                <a:gd name="connsiteX417" fmla="*/ 2319337 w 3719513"/>
                <a:gd name="connsiteY417" fmla="*/ 203005 h 709735"/>
                <a:gd name="connsiteX418" fmla="*/ 2301240 w 3719513"/>
                <a:gd name="connsiteY418" fmla="*/ 222055 h 709735"/>
                <a:gd name="connsiteX419" fmla="*/ 2177415 w 3719513"/>
                <a:gd name="connsiteY419" fmla="*/ 291588 h 709735"/>
                <a:gd name="connsiteX420" fmla="*/ 2125027 w 3719513"/>
                <a:gd name="connsiteY420" fmla="*/ 313495 h 709735"/>
                <a:gd name="connsiteX421" fmla="*/ 2125027 w 3719513"/>
                <a:gd name="connsiteY421" fmla="*/ 305875 h 709735"/>
                <a:gd name="connsiteX422" fmla="*/ 2174557 w 3719513"/>
                <a:gd name="connsiteY422" fmla="*/ 274443 h 709735"/>
                <a:gd name="connsiteX423" fmla="*/ 2181225 w 3719513"/>
                <a:gd name="connsiteY423" fmla="*/ 250630 h 709735"/>
                <a:gd name="connsiteX424" fmla="*/ 2185987 w 3719513"/>
                <a:gd name="connsiteY424" fmla="*/ 223008 h 709735"/>
                <a:gd name="connsiteX425" fmla="*/ 2185987 w 3719513"/>
                <a:gd name="connsiteY425" fmla="*/ 219198 h 709735"/>
                <a:gd name="connsiteX426" fmla="*/ 2182177 w 3719513"/>
                <a:gd name="connsiteY426" fmla="*/ 219198 h 709735"/>
                <a:gd name="connsiteX427" fmla="*/ 2118360 w 3719513"/>
                <a:gd name="connsiteY427" fmla="*/ 277300 h 709735"/>
                <a:gd name="connsiteX428" fmla="*/ 2078355 w 3719513"/>
                <a:gd name="connsiteY428" fmla="*/ 276348 h 709735"/>
                <a:gd name="connsiteX429" fmla="*/ 2065020 w 3719513"/>
                <a:gd name="connsiteY429" fmla="*/ 264918 h 709735"/>
                <a:gd name="connsiteX430" fmla="*/ 2065020 w 3719513"/>
                <a:gd name="connsiteY430" fmla="*/ 260155 h 709735"/>
                <a:gd name="connsiteX431" fmla="*/ 2073592 w 3719513"/>
                <a:gd name="connsiteY431" fmla="*/ 255393 h 709735"/>
                <a:gd name="connsiteX432" fmla="*/ 2162175 w 3719513"/>
                <a:gd name="connsiteY432" fmla="*/ 209673 h 709735"/>
                <a:gd name="connsiteX433" fmla="*/ 2188845 w 3719513"/>
                <a:gd name="connsiteY433" fmla="*/ 186813 h 709735"/>
                <a:gd name="connsiteX434" fmla="*/ 2192655 w 3719513"/>
                <a:gd name="connsiteY434" fmla="*/ 181098 h 709735"/>
                <a:gd name="connsiteX435" fmla="*/ 2192655 w 3719513"/>
                <a:gd name="connsiteY435" fmla="*/ 163953 h 709735"/>
                <a:gd name="connsiteX436" fmla="*/ 2186940 w 3719513"/>
                <a:gd name="connsiteY436" fmla="*/ 153475 h 709735"/>
                <a:gd name="connsiteX437" fmla="*/ 2200275 w 3719513"/>
                <a:gd name="connsiteY437" fmla="*/ 129663 h 709735"/>
                <a:gd name="connsiteX438" fmla="*/ 2205990 w 3719513"/>
                <a:gd name="connsiteY438" fmla="*/ 129663 h 709735"/>
                <a:gd name="connsiteX439" fmla="*/ 2225040 w 3719513"/>
                <a:gd name="connsiteY439" fmla="*/ 152523 h 709735"/>
                <a:gd name="connsiteX440" fmla="*/ 2225992 w 3719513"/>
                <a:gd name="connsiteY440" fmla="*/ 174430 h 709735"/>
                <a:gd name="connsiteX441" fmla="*/ 2229802 w 3719513"/>
                <a:gd name="connsiteY441" fmla="*/ 175383 h 709735"/>
                <a:gd name="connsiteX442" fmla="*/ 2243137 w 3719513"/>
                <a:gd name="connsiteY442" fmla="*/ 173478 h 709735"/>
                <a:gd name="connsiteX443" fmla="*/ 2277427 w 3719513"/>
                <a:gd name="connsiteY443" fmla="*/ 157285 h 709735"/>
                <a:gd name="connsiteX444" fmla="*/ 2286000 w 3719513"/>
                <a:gd name="connsiteY444" fmla="*/ 117280 h 709735"/>
                <a:gd name="connsiteX445" fmla="*/ 2291715 w 3719513"/>
                <a:gd name="connsiteY445" fmla="*/ 85848 h 709735"/>
                <a:gd name="connsiteX446" fmla="*/ 2299335 w 3719513"/>
                <a:gd name="connsiteY446" fmla="*/ 82038 h 709735"/>
                <a:gd name="connsiteX447" fmla="*/ 878205 w 3719513"/>
                <a:gd name="connsiteY447" fmla="*/ 82038 h 709735"/>
                <a:gd name="connsiteX448" fmla="*/ 955357 w 3719513"/>
                <a:gd name="connsiteY448" fmla="*/ 137283 h 709735"/>
                <a:gd name="connsiteX449" fmla="*/ 955357 w 3719513"/>
                <a:gd name="connsiteY449" fmla="*/ 142998 h 709735"/>
                <a:gd name="connsiteX450" fmla="*/ 947737 w 3719513"/>
                <a:gd name="connsiteY450" fmla="*/ 233485 h 709735"/>
                <a:gd name="connsiteX451" fmla="*/ 1001077 w 3719513"/>
                <a:gd name="connsiteY451" fmla="*/ 213483 h 709735"/>
                <a:gd name="connsiteX452" fmla="*/ 1042987 w 3719513"/>
                <a:gd name="connsiteY452" fmla="*/ 188718 h 709735"/>
                <a:gd name="connsiteX453" fmla="*/ 1040130 w 3719513"/>
                <a:gd name="connsiteY453" fmla="*/ 181098 h 709735"/>
                <a:gd name="connsiteX454" fmla="*/ 1025842 w 3719513"/>
                <a:gd name="connsiteY454" fmla="*/ 176335 h 709735"/>
                <a:gd name="connsiteX455" fmla="*/ 1033462 w 3719513"/>
                <a:gd name="connsiteY455" fmla="*/ 167763 h 709735"/>
                <a:gd name="connsiteX456" fmla="*/ 1042035 w 3719513"/>
                <a:gd name="connsiteY456" fmla="*/ 166810 h 709735"/>
                <a:gd name="connsiteX457" fmla="*/ 1107757 w 3719513"/>
                <a:gd name="connsiteY457" fmla="*/ 165858 h 709735"/>
                <a:gd name="connsiteX458" fmla="*/ 1122045 w 3719513"/>
                <a:gd name="connsiteY458" fmla="*/ 178240 h 709735"/>
                <a:gd name="connsiteX459" fmla="*/ 1087755 w 3719513"/>
                <a:gd name="connsiteY459" fmla="*/ 199195 h 709735"/>
                <a:gd name="connsiteX460" fmla="*/ 992505 w 3719513"/>
                <a:gd name="connsiteY460" fmla="*/ 245868 h 709735"/>
                <a:gd name="connsiteX461" fmla="*/ 936307 w 3719513"/>
                <a:gd name="connsiteY461" fmla="*/ 271585 h 709735"/>
                <a:gd name="connsiteX462" fmla="*/ 922972 w 3719513"/>
                <a:gd name="connsiteY462" fmla="*/ 313495 h 709735"/>
                <a:gd name="connsiteX463" fmla="*/ 928687 w 3719513"/>
                <a:gd name="connsiteY463" fmla="*/ 310638 h 709735"/>
                <a:gd name="connsiteX464" fmla="*/ 1002982 w 3719513"/>
                <a:gd name="connsiteY464" fmla="*/ 278253 h 709735"/>
                <a:gd name="connsiteX465" fmla="*/ 1045845 w 3719513"/>
                <a:gd name="connsiteY465" fmla="*/ 264918 h 709735"/>
                <a:gd name="connsiteX466" fmla="*/ 1092517 w 3719513"/>
                <a:gd name="connsiteY466" fmla="*/ 264918 h 709735"/>
                <a:gd name="connsiteX467" fmla="*/ 1101090 w 3719513"/>
                <a:gd name="connsiteY467" fmla="*/ 354453 h 709735"/>
                <a:gd name="connsiteX468" fmla="*/ 1073467 w 3719513"/>
                <a:gd name="connsiteY468" fmla="*/ 659253 h 709735"/>
                <a:gd name="connsiteX469" fmla="*/ 1062990 w 3719513"/>
                <a:gd name="connsiteY469" fmla="*/ 660205 h 709735"/>
                <a:gd name="connsiteX470" fmla="*/ 941070 w 3719513"/>
                <a:gd name="connsiteY470" fmla="*/ 542095 h 709735"/>
                <a:gd name="connsiteX471" fmla="*/ 934402 w 3719513"/>
                <a:gd name="connsiteY471" fmla="*/ 607818 h 709735"/>
                <a:gd name="connsiteX472" fmla="*/ 923925 w 3719513"/>
                <a:gd name="connsiteY472" fmla="*/ 619248 h 709735"/>
                <a:gd name="connsiteX473" fmla="*/ 902017 w 3719513"/>
                <a:gd name="connsiteY473" fmla="*/ 620200 h 709735"/>
                <a:gd name="connsiteX474" fmla="*/ 887730 w 3719513"/>
                <a:gd name="connsiteY474" fmla="*/ 561145 h 709735"/>
                <a:gd name="connsiteX475" fmla="*/ 882015 w 3719513"/>
                <a:gd name="connsiteY475" fmla="*/ 556383 h 709735"/>
                <a:gd name="connsiteX476" fmla="*/ 868680 w 3719513"/>
                <a:gd name="connsiteY476" fmla="*/ 557335 h 709735"/>
                <a:gd name="connsiteX477" fmla="*/ 853440 w 3719513"/>
                <a:gd name="connsiteY477" fmla="*/ 536380 h 709735"/>
                <a:gd name="connsiteX478" fmla="*/ 881062 w 3719513"/>
                <a:gd name="connsiteY478" fmla="*/ 490660 h 709735"/>
                <a:gd name="connsiteX479" fmla="*/ 863917 w 3719513"/>
                <a:gd name="connsiteY479" fmla="*/ 481135 h 709735"/>
                <a:gd name="connsiteX480" fmla="*/ 860107 w 3719513"/>
                <a:gd name="connsiteY480" fmla="*/ 464943 h 709735"/>
                <a:gd name="connsiteX481" fmla="*/ 864870 w 3719513"/>
                <a:gd name="connsiteY481" fmla="*/ 450655 h 709735"/>
                <a:gd name="connsiteX482" fmla="*/ 853440 w 3719513"/>
                <a:gd name="connsiteY482" fmla="*/ 443035 h 709735"/>
                <a:gd name="connsiteX483" fmla="*/ 840105 w 3719513"/>
                <a:gd name="connsiteY483" fmla="*/ 446845 h 709735"/>
                <a:gd name="connsiteX484" fmla="*/ 789622 w 3719513"/>
                <a:gd name="connsiteY484" fmla="*/ 423033 h 709735"/>
                <a:gd name="connsiteX485" fmla="*/ 799147 w 3719513"/>
                <a:gd name="connsiteY485" fmla="*/ 400173 h 709735"/>
                <a:gd name="connsiteX486" fmla="*/ 803910 w 3719513"/>
                <a:gd name="connsiteY486" fmla="*/ 383980 h 709735"/>
                <a:gd name="connsiteX487" fmla="*/ 851535 w 3719513"/>
                <a:gd name="connsiteY487" fmla="*/ 359215 h 709735"/>
                <a:gd name="connsiteX488" fmla="*/ 864870 w 3719513"/>
                <a:gd name="connsiteY488" fmla="*/ 306828 h 709735"/>
                <a:gd name="connsiteX489" fmla="*/ 798195 w 3719513"/>
                <a:gd name="connsiteY489" fmla="*/ 338260 h 709735"/>
                <a:gd name="connsiteX490" fmla="*/ 728662 w 3719513"/>
                <a:gd name="connsiteY490" fmla="*/ 363978 h 709735"/>
                <a:gd name="connsiteX491" fmla="*/ 720090 w 3719513"/>
                <a:gd name="connsiteY491" fmla="*/ 359215 h 709735"/>
                <a:gd name="connsiteX492" fmla="*/ 691515 w 3719513"/>
                <a:gd name="connsiteY492" fmla="*/ 344928 h 709735"/>
                <a:gd name="connsiteX493" fmla="*/ 693420 w 3719513"/>
                <a:gd name="connsiteY493" fmla="*/ 328735 h 709735"/>
                <a:gd name="connsiteX494" fmla="*/ 728662 w 3719513"/>
                <a:gd name="connsiteY494" fmla="*/ 318258 h 709735"/>
                <a:gd name="connsiteX495" fmla="*/ 763905 w 3719513"/>
                <a:gd name="connsiteY495" fmla="*/ 310638 h 709735"/>
                <a:gd name="connsiteX496" fmla="*/ 830580 w 3719513"/>
                <a:gd name="connsiteY496" fmla="*/ 289683 h 709735"/>
                <a:gd name="connsiteX497" fmla="*/ 846772 w 3719513"/>
                <a:gd name="connsiteY497" fmla="*/ 283015 h 709735"/>
                <a:gd name="connsiteX498" fmla="*/ 874395 w 3719513"/>
                <a:gd name="connsiteY498" fmla="*/ 240153 h 709735"/>
                <a:gd name="connsiteX499" fmla="*/ 875347 w 3719513"/>
                <a:gd name="connsiteY499" fmla="*/ 171573 h 709735"/>
                <a:gd name="connsiteX500" fmla="*/ 873442 w 3719513"/>
                <a:gd name="connsiteY500" fmla="*/ 139188 h 709735"/>
                <a:gd name="connsiteX501" fmla="*/ 866775 w 3719513"/>
                <a:gd name="connsiteY501" fmla="*/ 118233 h 709735"/>
                <a:gd name="connsiteX502" fmla="*/ 865822 w 3719513"/>
                <a:gd name="connsiteY502" fmla="*/ 102040 h 709735"/>
                <a:gd name="connsiteX503" fmla="*/ 878205 w 3719513"/>
                <a:gd name="connsiteY503" fmla="*/ 82038 h 709735"/>
                <a:gd name="connsiteX504" fmla="*/ 1609725 w 3719513"/>
                <a:gd name="connsiteY504" fmla="*/ 18220 h 709735"/>
                <a:gd name="connsiteX505" fmla="*/ 1612583 w 3719513"/>
                <a:gd name="connsiteY505" fmla="*/ 18220 h 709735"/>
                <a:gd name="connsiteX506" fmla="*/ 1639253 w 3719513"/>
                <a:gd name="connsiteY506" fmla="*/ 94420 h 709735"/>
                <a:gd name="connsiteX507" fmla="*/ 1715453 w 3719513"/>
                <a:gd name="connsiteY507" fmla="*/ 73465 h 709735"/>
                <a:gd name="connsiteX508" fmla="*/ 1734503 w 3719513"/>
                <a:gd name="connsiteY508" fmla="*/ 90610 h 709735"/>
                <a:gd name="connsiteX509" fmla="*/ 1679258 w 3719513"/>
                <a:gd name="connsiteY509" fmla="*/ 195385 h 709735"/>
                <a:gd name="connsiteX510" fmla="*/ 1593533 w 3719513"/>
                <a:gd name="connsiteY510" fmla="*/ 268727 h 709735"/>
                <a:gd name="connsiteX511" fmla="*/ 1571625 w 3719513"/>
                <a:gd name="connsiteY511" fmla="*/ 248725 h 709735"/>
                <a:gd name="connsiteX512" fmla="*/ 1554480 w 3719513"/>
                <a:gd name="connsiteY512" fmla="*/ 282062 h 709735"/>
                <a:gd name="connsiteX513" fmla="*/ 1584960 w 3719513"/>
                <a:gd name="connsiteY513" fmla="*/ 274442 h 709735"/>
                <a:gd name="connsiteX514" fmla="*/ 1601153 w 3719513"/>
                <a:gd name="connsiteY514" fmla="*/ 294445 h 709735"/>
                <a:gd name="connsiteX515" fmla="*/ 1557338 w 3719513"/>
                <a:gd name="connsiteY515" fmla="*/ 383027 h 709735"/>
                <a:gd name="connsiteX516" fmla="*/ 1658303 w 3719513"/>
                <a:gd name="connsiteY516" fmla="*/ 351595 h 709735"/>
                <a:gd name="connsiteX517" fmla="*/ 1665923 w 3719513"/>
                <a:gd name="connsiteY517" fmla="*/ 365882 h 709735"/>
                <a:gd name="connsiteX518" fmla="*/ 1665923 w 3719513"/>
                <a:gd name="connsiteY518" fmla="*/ 374455 h 709735"/>
                <a:gd name="connsiteX519" fmla="*/ 1602105 w 3719513"/>
                <a:gd name="connsiteY519" fmla="*/ 464942 h 709735"/>
                <a:gd name="connsiteX520" fmla="*/ 1587818 w 3719513"/>
                <a:gd name="connsiteY520" fmla="*/ 464942 h 709735"/>
                <a:gd name="connsiteX521" fmla="*/ 1551623 w 3719513"/>
                <a:gd name="connsiteY521" fmla="*/ 452560 h 709735"/>
                <a:gd name="connsiteX522" fmla="*/ 1556385 w 3719513"/>
                <a:gd name="connsiteY522" fmla="*/ 469705 h 709735"/>
                <a:gd name="connsiteX523" fmla="*/ 1556385 w 3719513"/>
                <a:gd name="connsiteY523" fmla="*/ 489707 h 709735"/>
                <a:gd name="connsiteX524" fmla="*/ 1584008 w 3719513"/>
                <a:gd name="connsiteY524" fmla="*/ 503995 h 709735"/>
                <a:gd name="connsiteX525" fmla="*/ 1643063 w 3719513"/>
                <a:gd name="connsiteY525" fmla="*/ 480182 h 709735"/>
                <a:gd name="connsiteX526" fmla="*/ 1645920 w 3719513"/>
                <a:gd name="connsiteY526" fmla="*/ 480182 h 709735"/>
                <a:gd name="connsiteX527" fmla="*/ 1670685 w 3719513"/>
                <a:gd name="connsiteY527" fmla="*/ 503042 h 709735"/>
                <a:gd name="connsiteX528" fmla="*/ 1611630 w 3719513"/>
                <a:gd name="connsiteY528" fmla="*/ 538285 h 709735"/>
                <a:gd name="connsiteX529" fmla="*/ 1624965 w 3719513"/>
                <a:gd name="connsiteY529" fmla="*/ 543047 h 709735"/>
                <a:gd name="connsiteX530" fmla="*/ 1677353 w 3719513"/>
                <a:gd name="connsiteY530" fmla="*/ 580195 h 709735"/>
                <a:gd name="connsiteX531" fmla="*/ 1680210 w 3719513"/>
                <a:gd name="connsiteY531" fmla="*/ 585910 h 709735"/>
                <a:gd name="connsiteX532" fmla="*/ 1680210 w 3719513"/>
                <a:gd name="connsiteY532" fmla="*/ 600197 h 709735"/>
                <a:gd name="connsiteX533" fmla="*/ 1680210 w 3719513"/>
                <a:gd name="connsiteY533" fmla="*/ 606865 h 709735"/>
                <a:gd name="connsiteX534" fmla="*/ 1680210 w 3719513"/>
                <a:gd name="connsiteY534" fmla="*/ 611627 h 709735"/>
                <a:gd name="connsiteX535" fmla="*/ 1682115 w 3719513"/>
                <a:gd name="connsiteY535" fmla="*/ 614485 h 709735"/>
                <a:gd name="connsiteX536" fmla="*/ 1682115 w 3719513"/>
                <a:gd name="connsiteY536" fmla="*/ 617342 h 709735"/>
                <a:gd name="connsiteX537" fmla="*/ 1679258 w 3719513"/>
                <a:gd name="connsiteY537" fmla="*/ 620200 h 709735"/>
                <a:gd name="connsiteX538" fmla="*/ 1673543 w 3719513"/>
                <a:gd name="connsiteY538" fmla="*/ 620200 h 709735"/>
                <a:gd name="connsiteX539" fmla="*/ 1658303 w 3719513"/>
                <a:gd name="connsiteY539" fmla="*/ 618295 h 709735"/>
                <a:gd name="connsiteX540" fmla="*/ 1648778 w 3719513"/>
                <a:gd name="connsiteY540" fmla="*/ 618295 h 709735"/>
                <a:gd name="connsiteX541" fmla="*/ 1602105 w 3719513"/>
                <a:gd name="connsiteY541" fmla="*/ 569717 h 709735"/>
                <a:gd name="connsiteX542" fmla="*/ 1584960 w 3719513"/>
                <a:gd name="connsiteY542" fmla="*/ 594482 h 709735"/>
                <a:gd name="connsiteX543" fmla="*/ 1564958 w 3719513"/>
                <a:gd name="connsiteY543" fmla="*/ 616390 h 709735"/>
                <a:gd name="connsiteX544" fmla="*/ 1527810 w 3719513"/>
                <a:gd name="connsiteY544" fmla="*/ 660205 h 709735"/>
                <a:gd name="connsiteX545" fmla="*/ 1505903 w 3719513"/>
                <a:gd name="connsiteY545" fmla="*/ 659252 h 709735"/>
                <a:gd name="connsiteX546" fmla="*/ 1489710 w 3719513"/>
                <a:gd name="connsiteY546" fmla="*/ 622105 h 709735"/>
                <a:gd name="connsiteX547" fmla="*/ 1499235 w 3719513"/>
                <a:gd name="connsiteY547" fmla="*/ 571622 h 709735"/>
                <a:gd name="connsiteX548" fmla="*/ 1517333 w 3719513"/>
                <a:gd name="connsiteY548" fmla="*/ 519235 h 709735"/>
                <a:gd name="connsiteX549" fmla="*/ 1523048 w 3719513"/>
                <a:gd name="connsiteY549" fmla="*/ 500185 h 709735"/>
                <a:gd name="connsiteX550" fmla="*/ 1541145 w 3719513"/>
                <a:gd name="connsiteY550" fmla="*/ 439225 h 709735"/>
                <a:gd name="connsiteX551" fmla="*/ 1585913 w 3719513"/>
                <a:gd name="connsiteY551" fmla="*/ 440177 h 709735"/>
                <a:gd name="connsiteX552" fmla="*/ 1629728 w 3719513"/>
                <a:gd name="connsiteY552" fmla="*/ 368740 h 709735"/>
                <a:gd name="connsiteX553" fmla="*/ 1530668 w 3719513"/>
                <a:gd name="connsiteY553" fmla="*/ 430652 h 709735"/>
                <a:gd name="connsiteX554" fmla="*/ 1475423 w 3719513"/>
                <a:gd name="connsiteY554" fmla="*/ 524950 h 709735"/>
                <a:gd name="connsiteX555" fmla="*/ 1451610 w 3719513"/>
                <a:gd name="connsiteY555" fmla="*/ 577337 h 709735"/>
                <a:gd name="connsiteX556" fmla="*/ 1424940 w 3719513"/>
                <a:gd name="connsiteY556" fmla="*/ 624010 h 709735"/>
                <a:gd name="connsiteX557" fmla="*/ 1363980 w 3719513"/>
                <a:gd name="connsiteY557" fmla="*/ 709735 h 709735"/>
                <a:gd name="connsiteX558" fmla="*/ 1336358 w 3719513"/>
                <a:gd name="connsiteY558" fmla="*/ 708782 h 709735"/>
                <a:gd name="connsiteX559" fmla="*/ 1330643 w 3719513"/>
                <a:gd name="connsiteY559" fmla="*/ 697352 h 709735"/>
                <a:gd name="connsiteX560" fmla="*/ 1383030 w 3719513"/>
                <a:gd name="connsiteY560" fmla="*/ 592577 h 709735"/>
                <a:gd name="connsiteX561" fmla="*/ 1446848 w 3719513"/>
                <a:gd name="connsiteY561" fmla="*/ 499232 h 709735"/>
                <a:gd name="connsiteX562" fmla="*/ 1565910 w 3719513"/>
                <a:gd name="connsiteY562" fmla="*/ 303017 h 709735"/>
                <a:gd name="connsiteX563" fmla="*/ 1528763 w 3719513"/>
                <a:gd name="connsiteY563" fmla="*/ 341117 h 709735"/>
                <a:gd name="connsiteX564" fmla="*/ 1503998 w 3719513"/>
                <a:gd name="connsiteY564" fmla="*/ 318257 h 709735"/>
                <a:gd name="connsiteX565" fmla="*/ 1503998 w 3719513"/>
                <a:gd name="connsiteY565" fmla="*/ 315400 h 709735"/>
                <a:gd name="connsiteX566" fmla="*/ 1539240 w 3719513"/>
                <a:gd name="connsiteY566" fmla="*/ 221102 h 709735"/>
                <a:gd name="connsiteX567" fmla="*/ 1520190 w 3719513"/>
                <a:gd name="connsiteY567" fmla="*/ 203957 h 709735"/>
                <a:gd name="connsiteX568" fmla="*/ 1511618 w 3719513"/>
                <a:gd name="connsiteY568" fmla="*/ 206815 h 709735"/>
                <a:gd name="connsiteX569" fmla="*/ 1489710 w 3719513"/>
                <a:gd name="connsiteY569" fmla="*/ 189670 h 709735"/>
                <a:gd name="connsiteX570" fmla="*/ 1467803 w 3719513"/>
                <a:gd name="connsiteY570" fmla="*/ 188717 h 709735"/>
                <a:gd name="connsiteX571" fmla="*/ 1487805 w 3719513"/>
                <a:gd name="connsiteY571" fmla="*/ 169667 h 709735"/>
                <a:gd name="connsiteX572" fmla="*/ 1505903 w 3719513"/>
                <a:gd name="connsiteY572" fmla="*/ 124900 h 709735"/>
                <a:gd name="connsiteX573" fmla="*/ 1514475 w 3719513"/>
                <a:gd name="connsiteY573" fmla="*/ 124900 h 709735"/>
                <a:gd name="connsiteX574" fmla="*/ 1522095 w 3719513"/>
                <a:gd name="connsiteY574" fmla="*/ 150617 h 709735"/>
                <a:gd name="connsiteX575" fmla="*/ 1547813 w 3719513"/>
                <a:gd name="connsiteY575" fmla="*/ 120137 h 709735"/>
                <a:gd name="connsiteX576" fmla="*/ 1556385 w 3719513"/>
                <a:gd name="connsiteY576" fmla="*/ 131567 h 709735"/>
                <a:gd name="connsiteX577" fmla="*/ 1567815 w 3719513"/>
                <a:gd name="connsiteY577" fmla="*/ 131567 h 709735"/>
                <a:gd name="connsiteX578" fmla="*/ 1588770 w 3719513"/>
                <a:gd name="connsiteY578" fmla="*/ 79180 h 709735"/>
                <a:gd name="connsiteX579" fmla="*/ 1585913 w 3719513"/>
                <a:gd name="connsiteY579" fmla="*/ 64892 h 709735"/>
                <a:gd name="connsiteX580" fmla="*/ 1592580 w 3719513"/>
                <a:gd name="connsiteY580" fmla="*/ 37270 h 709735"/>
                <a:gd name="connsiteX581" fmla="*/ 1609725 w 3719513"/>
                <a:gd name="connsiteY581" fmla="*/ 18220 h 709735"/>
                <a:gd name="connsiteX582" fmla="*/ 3527107 w 3719513"/>
                <a:gd name="connsiteY582" fmla="*/ 123 h 709735"/>
                <a:gd name="connsiteX583" fmla="*/ 3529012 w 3719513"/>
                <a:gd name="connsiteY583" fmla="*/ 123 h 709735"/>
                <a:gd name="connsiteX584" fmla="*/ 3542347 w 3719513"/>
                <a:gd name="connsiteY584" fmla="*/ 4885 h 709735"/>
                <a:gd name="connsiteX585" fmla="*/ 3549967 w 3719513"/>
                <a:gd name="connsiteY585" fmla="*/ 14410 h 709735"/>
                <a:gd name="connsiteX586" fmla="*/ 3554730 w 3719513"/>
                <a:gd name="connsiteY586" fmla="*/ 19173 h 709735"/>
                <a:gd name="connsiteX587" fmla="*/ 3558540 w 3719513"/>
                <a:gd name="connsiteY587" fmla="*/ 24888 h 709735"/>
                <a:gd name="connsiteX588" fmla="*/ 3562350 w 3719513"/>
                <a:gd name="connsiteY588" fmla="*/ 39175 h 709735"/>
                <a:gd name="connsiteX589" fmla="*/ 3562350 w 3719513"/>
                <a:gd name="connsiteY589" fmla="*/ 51558 h 709735"/>
                <a:gd name="connsiteX590" fmla="*/ 3555682 w 3719513"/>
                <a:gd name="connsiteY590" fmla="*/ 66798 h 709735"/>
                <a:gd name="connsiteX591" fmla="*/ 3546157 w 3719513"/>
                <a:gd name="connsiteY591" fmla="*/ 79180 h 709735"/>
                <a:gd name="connsiteX592" fmla="*/ 3513772 w 3719513"/>
                <a:gd name="connsiteY592" fmla="*/ 112518 h 709735"/>
                <a:gd name="connsiteX593" fmla="*/ 3523297 w 3719513"/>
                <a:gd name="connsiteY593" fmla="*/ 122995 h 709735"/>
                <a:gd name="connsiteX594" fmla="*/ 3537585 w 3719513"/>
                <a:gd name="connsiteY594" fmla="*/ 130615 h 709735"/>
                <a:gd name="connsiteX595" fmla="*/ 3545205 w 3719513"/>
                <a:gd name="connsiteY595" fmla="*/ 143950 h 709735"/>
                <a:gd name="connsiteX596" fmla="*/ 3540442 w 3719513"/>
                <a:gd name="connsiteY596" fmla="*/ 156333 h 709735"/>
                <a:gd name="connsiteX597" fmla="*/ 3558540 w 3719513"/>
                <a:gd name="connsiteY597" fmla="*/ 167763 h 709735"/>
                <a:gd name="connsiteX598" fmla="*/ 3589972 w 3719513"/>
                <a:gd name="connsiteY598" fmla="*/ 223960 h 709735"/>
                <a:gd name="connsiteX599" fmla="*/ 3589972 w 3719513"/>
                <a:gd name="connsiteY599" fmla="*/ 229676 h 709735"/>
                <a:gd name="connsiteX600" fmla="*/ 3601403 w 3719513"/>
                <a:gd name="connsiteY600" fmla="*/ 216340 h 709735"/>
                <a:gd name="connsiteX601" fmla="*/ 3669982 w 3719513"/>
                <a:gd name="connsiteY601" fmla="*/ 115375 h 709735"/>
                <a:gd name="connsiteX602" fmla="*/ 3675697 w 3719513"/>
                <a:gd name="connsiteY602" fmla="*/ 107755 h 709735"/>
                <a:gd name="connsiteX603" fmla="*/ 3678555 w 3719513"/>
                <a:gd name="connsiteY603" fmla="*/ 95373 h 709735"/>
                <a:gd name="connsiteX604" fmla="*/ 3673792 w 3719513"/>
                <a:gd name="connsiteY604" fmla="*/ 89658 h 709735"/>
                <a:gd name="connsiteX605" fmla="*/ 3649028 w 3719513"/>
                <a:gd name="connsiteY605" fmla="*/ 94420 h 709735"/>
                <a:gd name="connsiteX606" fmla="*/ 3602355 w 3719513"/>
                <a:gd name="connsiteY606" fmla="*/ 112518 h 709735"/>
                <a:gd name="connsiteX607" fmla="*/ 3594735 w 3719513"/>
                <a:gd name="connsiteY607" fmla="*/ 115375 h 709735"/>
                <a:gd name="connsiteX608" fmla="*/ 3588067 w 3719513"/>
                <a:gd name="connsiteY608" fmla="*/ 119185 h 709735"/>
                <a:gd name="connsiteX609" fmla="*/ 3583305 w 3719513"/>
                <a:gd name="connsiteY609" fmla="*/ 114423 h 709735"/>
                <a:gd name="connsiteX610" fmla="*/ 3598545 w 3719513"/>
                <a:gd name="connsiteY610" fmla="*/ 101088 h 709735"/>
                <a:gd name="connsiteX611" fmla="*/ 3682365 w 3719513"/>
                <a:gd name="connsiteY611" fmla="*/ 78228 h 709735"/>
                <a:gd name="connsiteX612" fmla="*/ 3692842 w 3719513"/>
                <a:gd name="connsiteY612" fmla="*/ 84895 h 709735"/>
                <a:gd name="connsiteX613" fmla="*/ 3696653 w 3719513"/>
                <a:gd name="connsiteY613" fmla="*/ 98230 h 709735"/>
                <a:gd name="connsiteX614" fmla="*/ 3689032 w 3719513"/>
                <a:gd name="connsiteY614" fmla="*/ 123948 h 709735"/>
                <a:gd name="connsiteX615" fmla="*/ 3622357 w 3719513"/>
                <a:gd name="connsiteY615" fmla="*/ 229676 h 709735"/>
                <a:gd name="connsiteX616" fmla="*/ 3615690 w 3719513"/>
                <a:gd name="connsiteY616" fmla="*/ 240153 h 709735"/>
                <a:gd name="connsiteX617" fmla="*/ 3609975 w 3719513"/>
                <a:gd name="connsiteY617" fmla="*/ 251583 h 709735"/>
                <a:gd name="connsiteX618" fmla="*/ 3609975 w 3719513"/>
                <a:gd name="connsiteY618" fmla="*/ 253488 h 709735"/>
                <a:gd name="connsiteX619" fmla="*/ 3614737 w 3719513"/>
                <a:gd name="connsiteY619" fmla="*/ 254440 h 709735"/>
                <a:gd name="connsiteX620" fmla="*/ 3652837 w 3719513"/>
                <a:gd name="connsiteY620" fmla="*/ 239201 h 709735"/>
                <a:gd name="connsiteX621" fmla="*/ 3679864 w 3719513"/>
                <a:gd name="connsiteY621" fmla="*/ 229080 h 709735"/>
                <a:gd name="connsiteX622" fmla="*/ 3698469 w 3719513"/>
                <a:gd name="connsiteY622" fmla="*/ 225019 h 709735"/>
                <a:gd name="connsiteX623" fmla="*/ 3698558 w 3719513"/>
                <a:gd name="connsiteY623" fmla="*/ 224912 h 709735"/>
                <a:gd name="connsiteX624" fmla="*/ 3699262 w 3719513"/>
                <a:gd name="connsiteY624" fmla="*/ 224846 h 709735"/>
                <a:gd name="connsiteX625" fmla="*/ 3703320 w 3719513"/>
                <a:gd name="connsiteY625" fmla="*/ 223960 h 709735"/>
                <a:gd name="connsiteX626" fmla="*/ 3703569 w 3719513"/>
                <a:gd name="connsiteY626" fmla="*/ 224441 h 709735"/>
                <a:gd name="connsiteX627" fmla="*/ 3708678 w 3719513"/>
                <a:gd name="connsiteY627" fmla="*/ 223960 h 709735"/>
                <a:gd name="connsiteX628" fmla="*/ 3719513 w 3719513"/>
                <a:gd name="connsiteY628" fmla="*/ 234437 h 709735"/>
                <a:gd name="connsiteX629" fmla="*/ 3710941 w 3719513"/>
                <a:gd name="connsiteY629" fmla="*/ 256345 h 709735"/>
                <a:gd name="connsiteX630" fmla="*/ 3678555 w 3719513"/>
                <a:gd name="connsiteY630" fmla="*/ 291587 h 709735"/>
                <a:gd name="connsiteX631" fmla="*/ 3654743 w 3719513"/>
                <a:gd name="connsiteY631" fmla="*/ 308732 h 709735"/>
                <a:gd name="connsiteX632" fmla="*/ 3579495 w 3719513"/>
                <a:gd name="connsiteY632" fmla="*/ 334450 h 709735"/>
                <a:gd name="connsiteX633" fmla="*/ 3559493 w 3719513"/>
                <a:gd name="connsiteY633" fmla="*/ 339212 h 709735"/>
                <a:gd name="connsiteX634" fmla="*/ 3522345 w 3719513"/>
                <a:gd name="connsiteY634" fmla="*/ 351595 h 709735"/>
                <a:gd name="connsiteX635" fmla="*/ 3489960 w 3719513"/>
                <a:gd name="connsiteY635" fmla="*/ 369692 h 709735"/>
                <a:gd name="connsiteX636" fmla="*/ 3475673 w 3719513"/>
                <a:gd name="connsiteY636" fmla="*/ 380170 h 709735"/>
                <a:gd name="connsiteX637" fmla="*/ 3462338 w 3719513"/>
                <a:gd name="connsiteY637" fmla="*/ 391600 h 709735"/>
                <a:gd name="connsiteX638" fmla="*/ 3449955 w 3719513"/>
                <a:gd name="connsiteY638" fmla="*/ 404935 h 709735"/>
                <a:gd name="connsiteX639" fmla="*/ 3449955 w 3719513"/>
                <a:gd name="connsiteY639" fmla="*/ 406840 h 709735"/>
                <a:gd name="connsiteX640" fmla="*/ 3452813 w 3719513"/>
                <a:gd name="connsiteY640" fmla="*/ 409697 h 709735"/>
                <a:gd name="connsiteX641" fmla="*/ 3478530 w 3719513"/>
                <a:gd name="connsiteY641" fmla="*/ 403030 h 709735"/>
                <a:gd name="connsiteX642" fmla="*/ 3492818 w 3719513"/>
                <a:gd name="connsiteY642" fmla="*/ 397315 h 709735"/>
                <a:gd name="connsiteX643" fmla="*/ 3506153 w 3719513"/>
                <a:gd name="connsiteY643" fmla="*/ 390647 h 709735"/>
                <a:gd name="connsiteX644" fmla="*/ 3529966 w 3719513"/>
                <a:gd name="connsiteY644" fmla="*/ 388742 h 709735"/>
                <a:gd name="connsiteX645" fmla="*/ 3550920 w 3719513"/>
                <a:gd name="connsiteY645" fmla="*/ 402077 h 709735"/>
                <a:gd name="connsiteX646" fmla="*/ 3550920 w 3719513"/>
                <a:gd name="connsiteY646" fmla="*/ 428747 h 709735"/>
                <a:gd name="connsiteX647" fmla="*/ 3540443 w 3719513"/>
                <a:gd name="connsiteY647" fmla="*/ 451607 h 709735"/>
                <a:gd name="connsiteX648" fmla="*/ 3535680 w 3719513"/>
                <a:gd name="connsiteY648" fmla="*/ 463037 h 709735"/>
                <a:gd name="connsiteX649" fmla="*/ 3529966 w 3719513"/>
                <a:gd name="connsiteY649" fmla="*/ 473515 h 709735"/>
                <a:gd name="connsiteX650" fmla="*/ 3529966 w 3719513"/>
                <a:gd name="connsiteY650" fmla="*/ 479230 h 709735"/>
                <a:gd name="connsiteX651" fmla="*/ 3532823 w 3719513"/>
                <a:gd name="connsiteY651" fmla="*/ 482087 h 709735"/>
                <a:gd name="connsiteX652" fmla="*/ 3533775 w 3719513"/>
                <a:gd name="connsiteY652" fmla="*/ 482087 h 709735"/>
                <a:gd name="connsiteX653" fmla="*/ 3548063 w 3719513"/>
                <a:gd name="connsiteY653" fmla="*/ 476372 h 709735"/>
                <a:gd name="connsiteX654" fmla="*/ 3564255 w 3719513"/>
                <a:gd name="connsiteY654" fmla="*/ 472562 h 709735"/>
                <a:gd name="connsiteX655" fmla="*/ 3585210 w 3719513"/>
                <a:gd name="connsiteY655" fmla="*/ 468752 h 709735"/>
                <a:gd name="connsiteX656" fmla="*/ 3588068 w 3719513"/>
                <a:gd name="connsiteY656" fmla="*/ 468752 h 709735"/>
                <a:gd name="connsiteX657" fmla="*/ 3623310 w 3719513"/>
                <a:gd name="connsiteY657" fmla="*/ 460180 h 709735"/>
                <a:gd name="connsiteX658" fmla="*/ 3635693 w 3719513"/>
                <a:gd name="connsiteY658" fmla="*/ 457322 h 709735"/>
                <a:gd name="connsiteX659" fmla="*/ 3649028 w 3719513"/>
                <a:gd name="connsiteY659" fmla="*/ 476372 h 709735"/>
                <a:gd name="connsiteX660" fmla="*/ 3649028 w 3719513"/>
                <a:gd name="connsiteY660" fmla="*/ 479230 h 709735"/>
                <a:gd name="connsiteX661" fmla="*/ 3631883 w 3719513"/>
                <a:gd name="connsiteY661" fmla="*/ 498280 h 709735"/>
                <a:gd name="connsiteX662" fmla="*/ 3591878 w 3719513"/>
                <a:gd name="connsiteY662" fmla="*/ 516377 h 709735"/>
                <a:gd name="connsiteX663" fmla="*/ 3582353 w 3719513"/>
                <a:gd name="connsiteY663" fmla="*/ 518282 h 709735"/>
                <a:gd name="connsiteX664" fmla="*/ 3574733 w 3719513"/>
                <a:gd name="connsiteY664" fmla="*/ 522092 h 709735"/>
                <a:gd name="connsiteX665" fmla="*/ 3571875 w 3719513"/>
                <a:gd name="connsiteY665" fmla="*/ 519235 h 709735"/>
                <a:gd name="connsiteX666" fmla="*/ 3588068 w 3719513"/>
                <a:gd name="connsiteY666" fmla="*/ 503995 h 709735"/>
                <a:gd name="connsiteX667" fmla="*/ 3609975 w 3719513"/>
                <a:gd name="connsiteY667" fmla="*/ 483992 h 709735"/>
                <a:gd name="connsiteX668" fmla="*/ 3583305 w 3719513"/>
                <a:gd name="connsiteY668" fmla="*/ 491612 h 709735"/>
                <a:gd name="connsiteX669" fmla="*/ 3568066 w 3719513"/>
                <a:gd name="connsiteY669" fmla="*/ 499232 h 709735"/>
                <a:gd name="connsiteX670" fmla="*/ 3559493 w 3719513"/>
                <a:gd name="connsiteY670" fmla="*/ 502090 h 709735"/>
                <a:gd name="connsiteX671" fmla="*/ 3548063 w 3719513"/>
                <a:gd name="connsiteY671" fmla="*/ 503042 h 709735"/>
                <a:gd name="connsiteX672" fmla="*/ 3537585 w 3719513"/>
                <a:gd name="connsiteY672" fmla="*/ 516377 h 709735"/>
                <a:gd name="connsiteX673" fmla="*/ 3537585 w 3719513"/>
                <a:gd name="connsiteY673" fmla="*/ 517330 h 709735"/>
                <a:gd name="connsiteX674" fmla="*/ 3540443 w 3719513"/>
                <a:gd name="connsiteY674" fmla="*/ 534475 h 709735"/>
                <a:gd name="connsiteX675" fmla="*/ 3543300 w 3719513"/>
                <a:gd name="connsiteY675" fmla="*/ 550667 h 709735"/>
                <a:gd name="connsiteX676" fmla="*/ 3547110 w 3719513"/>
                <a:gd name="connsiteY676" fmla="*/ 565907 h 709735"/>
                <a:gd name="connsiteX677" fmla="*/ 3549968 w 3719513"/>
                <a:gd name="connsiteY677" fmla="*/ 583052 h 709735"/>
                <a:gd name="connsiteX678" fmla="*/ 3555683 w 3719513"/>
                <a:gd name="connsiteY678" fmla="*/ 619247 h 709735"/>
                <a:gd name="connsiteX679" fmla="*/ 3555683 w 3719513"/>
                <a:gd name="connsiteY679" fmla="*/ 658300 h 709735"/>
                <a:gd name="connsiteX680" fmla="*/ 3537585 w 3719513"/>
                <a:gd name="connsiteY680" fmla="*/ 673540 h 709735"/>
                <a:gd name="connsiteX681" fmla="*/ 3536633 w 3719513"/>
                <a:gd name="connsiteY681" fmla="*/ 673540 h 709735"/>
                <a:gd name="connsiteX682" fmla="*/ 3467100 w 3719513"/>
                <a:gd name="connsiteY682" fmla="*/ 664015 h 709735"/>
                <a:gd name="connsiteX683" fmla="*/ 3455670 w 3719513"/>
                <a:gd name="connsiteY683" fmla="*/ 663062 h 709735"/>
                <a:gd name="connsiteX684" fmla="*/ 3386138 w 3719513"/>
                <a:gd name="connsiteY684" fmla="*/ 634487 h 709735"/>
                <a:gd name="connsiteX685" fmla="*/ 3378518 w 3719513"/>
                <a:gd name="connsiteY685" fmla="*/ 628772 h 709735"/>
                <a:gd name="connsiteX686" fmla="*/ 3367088 w 3719513"/>
                <a:gd name="connsiteY686" fmla="*/ 613532 h 709735"/>
                <a:gd name="connsiteX687" fmla="*/ 3371850 w 3719513"/>
                <a:gd name="connsiteY687" fmla="*/ 612580 h 709735"/>
                <a:gd name="connsiteX688" fmla="*/ 3372803 w 3719513"/>
                <a:gd name="connsiteY688" fmla="*/ 612580 h 709735"/>
                <a:gd name="connsiteX689" fmla="*/ 3408045 w 3719513"/>
                <a:gd name="connsiteY689" fmla="*/ 630677 h 709735"/>
                <a:gd name="connsiteX690" fmla="*/ 3448050 w 3719513"/>
                <a:gd name="connsiteY690" fmla="*/ 644012 h 709735"/>
                <a:gd name="connsiteX691" fmla="*/ 3463291 w 3719513"/>
                <a:gd name="connsiteY691" fmla="*/ 646870 h 709735"/>
                <a:gd name="connsiteX692" fmla="*/ 3479483 w 3719513"/>
                <a:gd name="connsiteY692" fmla="*/ 648775 h 709735"/>
                <a:gd name="connsiteX693" fmla="*/ 3515678 w 3719513"/>
                <a:gd name="connsiteY693" fmla="*/ 650680 h 709735"/>
                <a:gd name="connsiteX694" fmla="*/ 3527108 w 3719513"/>
                <a:gd name="connsiteY694" fmla="*/ 649727 h 709735"/>
                <a:gd name="connsiteX695" fmla="*/ 3534728 w 3719513"/>
                <a:gd name="connsiteY695" fmla="*/ 645917 h 709735"/>
                <a:gd name="connsiteX696" fmla="*/ 3537585 w 3719513"/>
                <a:gd name="connsiteY696" fmla="*/ 629725 h 709735"/>
                <a:gd name="connsiteX697" fmla="*/ 3534728 w 3719513"/>
                <a:gd name="connsiteY697" fmla="*/ 606865 h 709735"/>
                <a:gd name="connsiteX698" fmla="*/ 3526155 w 3719513"/>
                <a:gd name="connsiteY698" fmla="*/ 549715 h 709735"/>
                <a:gd name="connsiteX699" fmla="*/ 3519488 w 3719513"/>
                <a:gd name="connsiteY699" fmla="*/ 525902 h 709735"/>
                <a:gd name="connsiteX700" fmla="*/ 3517583 w 3719513"/>
                <a:gd name="connsiteY700" fmla="*/ 525902 h 709735"/>
                <a:gd name="connsiteX701" fmla="*/ 3502343 w 3719513"/>
                <a:gd name="connsiteY701" fmla="*/ 531617 h 709735"/>
                <a:gd name="connsiteX702" fmla="*/ 3487103 w 3719513"/>
                <a:gd name="connsiteY702" fmla="*/ 538285 h 709735"/>
                <a:gd name="connsiteX703" fmla="*/ 3408045 w 3719513"/>
                <a:gd name="connsiteY703" fmla="*/ 585910 h 709735"/>
                <a:gd name="connsiteX704" fmla="*/ 3390900 w 3719513"/>
                <a:gd name="connsiteY704" fmla="*/ 567812 h 709735"/>
                <a:gd name="connsiteX705" fmla="*/ 3383280 w 3719513"/>
                <a:gd name="connsiteY705" fmla="*/ 556382 h 709735"/>
                <a:gd name="connsiteX706" fmla="*/ 3365183 w 3719513"/>
                <a:gd name="connsiteY706" fmla="*/ 529712 h 709735"/>
                <a:gd name="connsiteX707" fmla="*/ 3371850 w 3719513"/>
                <a:gd name="connsiteY707" fmla="*/ 525902 h 709735"/>
                <a:gd name="connsiteX708" fmla="*/ 3397568 w 3719513"/>
                <a:gd name="connsiteY708" fmla="*/ 543047 h 709735"/>
                <a:gd name="connsiteX709" fmla="*/ 3412808 w 3719513"/>
                <a:gd name="connsiteY709" fmla="*/ 538285 h 709735"/>
                <a:gd name="connsiteX710" fmla="*/ 3424238 w 3719513"/>
                <a:gd name="connsiteY710" fmla="*/ 533522 h 709735"/>
                <a:gd name="connsiteX711" fmla="*/ 3434716 w 3719513"/>
                <a:gd name="connsiteY711" fmla="*/ 527807 h 709735"/>
                <a:gd name="connsiteX712" fmla="*/ 3446145 w 3719513"/>
                <a:gd name="connsiteY712" fmla="*/ 523045 h 709735"/>
                <a:gd name="connsiteX713" fmla="*/ 3457575 w 3719513"/>
                <a:gd name="connsiteY713" fmla="*/ 518282 h 709735"/>
                <a:gd name="connsiteX714" fmla="*/ 3469005 w 3719513"/>
                <a:gd name="connsiteY714" fmla="*/ 513520 h 709735"/>
                <a:gd name="connsiteX715" fmla="*/ 3479483 w 3719513"/>
                <a:gd name="connsiteY715" fmla="*/ 508757 h 709735"/>
                <a:gd name="connsiteX716" fmla="*/ 3489008 w 3719513"/>
                <a:gd name="connsiteY716" fmla="*/ 502090 h 709735"/>
                <a:gd name="connsiteX717" fmla="*/ 3500438 w 3719513"/>
                <a:gd name="connsiteY717" fmla="*/ 497327 h 709735"/>
                <a:gd name="connsiteX718" fmla="*/ 3509963 w 3719513"/>
                <a:gd name="connsiteY718" fmla="*/ 490660 h 709735"/>
                <a:gd name="connsiteX719" fmla="*/ 3514725 w 3719513"/>
                <a:gd name="connsiteY719" fmla="*/ 479230 h 709735"/>
                <a:gd name="connsiteX720" fmla="*/ 3516630 w 3719513"/>
                <a:gd name="connsiteY720" fmla="*/ 473515 h 709735"/>
                <a:gd name="connsiteX721" fmla="*/ 3518535 w 3719513"/>
                <a:gd name="connsiteY721" fmla="*/ 467800 h 709735"/>
                <a:gd name="connsiteX722" fmla="*/ 3522345 w 3719513"/>
                <a:gd name="connsiteY722" fmla="*/ 455417 h 709735"/>
                <a:gd name="connsiteX723" fmla="*/ 3528060 w 3719513"/>
                <a:gd name="connsiteY723" fmla="*/ 444940 h 709735"/>
                <a:gd name="connsiteX724" fmla="*/ 3530918 w 3719513"/>
                <a:gd name="connsiteY724" fmla="*/ 439225 h 709735"/>
                <a:gd name="connsiteX725" fmla="*/ 3538538 w 3719513"/>
                <a:gd name="connsiteY725" fmla="*/ 423032 h 709735"/>
                <a:gd name="connsiteX726" fmla="*/ 3534728 w 3719513"/>
                <a:gd name="connsiteY726" fmla="*/ 415412 h 709735"/>
                <a:gd name="connsiteX727" fmla="*/ 3533775 w 3719513"/>
                <a:gd name="connsiteY727" fmla="*/ 415412 h 709735"/>
                <a:gd name="connsiteX728" fmla="*/ 3516630 w 3719513"/>
                <a:gd name="connsiteY728" fmla="*/ 428747 h 709735"/>
                <a:gd name="connsiteX729" fmla="*/ 3458528 w 3719513"/>
                <a:gd name="connsiteY729" fmla="*/ 455417 h 709735"/>
                <a:gd name="connsiteX730" fmla="*/ 3439478 w 3719513"/>
                <a:gd name="connsiteY730" fmla="*/ 451607 h 709735"/>
                <a:gd name="connsiteX731" fmla="*/ 3422333 w 3719513"/>
                <a:gd name="connsiteY731" fmla="*/ 424937 h 709735"/>
                <a:gd name="connsiteX732" fmla="*/ 3432810 w 3719513"/>
                <a:gd name="connsiteY732" fmla="*/ 403982 h 709735"/>
                <a:gd name="connsiteX733" fmla="*/ 3441383 w 3719513"/>
                <a:gd name="connsiteY733" fmla="*/ 397315 h 709735"/>
                <a:gd name="connsiteX734" fmla="*/ 3577591 w 3719513"/>
                <a:gd name="connsiteY734" fmla="*/ 307780 h 709735"/>
                <a:gd name="connsiteX735" fmla="*/ 3608070 w 3719513"/>
                <a:gd name="connsiteY735" fmla="*/ 292540 h 709735"/>
                <a:gd name="connsiteX736" fmla="*/ 3650933 w 3719513"/>
                <a:gd name="connsiteY736" fmla="*/ 274442 h 709735"/>
                <a:gd name="connsiteX737" fmla="*/ 3663316 w 3719513"/>
                <a:gd name="connsiteY737" fmla="*/ 266822 h 709735"/>
                <a:gd name="connsiteX738" fmla="*/ 3675698 w 3719513"/>
                <a:gd name="connsiteY738" fmla="*/ 259202 h 709735"/>
                <a:gd name="connsiteX739" fmla="*/ 3696653 w 3719513"/>
                <a:gd name="connsiteY739" fmla="*/ 239200 h 709735"/>
                <a:gd name="connsiteX740" fmla="*/ 3696148 w 3719513"/>
                <a:gd name="connsiteY740" fmla="*/ 237853 h 709735"/>
                <a:gd name="connsiteX741" fmla="*/ 3694747 w 3719513"/>
                <a:gd name="connsiteY741" fmla="*/ 238248 h 709735"/>
                <a:gd name="connsiteX742" fmla="*/ 3649980 w 3719513"/>
                <a:gd name="connsiteY742" fmla="*/ 251583 h 709735"/>
                <a:gd name="connsiteX743" fmla="*/ 3620453 w 3719513"/>
                <a:gd name="connsiteY743" fmla="*/ 266823 h 709735"/>
                <a:gd name="connsiteX744" fmla="*/ 3601403 w 3719513"/>
                <a:gd name="connsiteY744" fmla="*/ 273490 h 709735"/>
                <a:gd name="connsiteX745" fmla="*/ 3589972 w 3719513"/>
                <a:gd name="connsiteY745" fmla="*/ 288730 h 709735"/>
                <a:gd name="connsiteX746" fmla="*/ 3573780 w 3719513"/>
                <a:gd name="connsiteY746" fmla="*/ 298255 h 709735"/>
                <a:gd name="connsiteX747" fmla="*/ 3570922 w 3719513"/>
                <a:gd name="connsiteY747" fmla="*/ 298255 h 709735"/>
                <a:gd name="connsiteX748" fmla="*/ 3562350 w 3719513"/>
                <a:gd name="connsiteY748" fmla="*/ 295398 h 709735"/>
                <a:gd name="connsiteX749" fmla="*/ 3549015 w 3719513"/>
                <a:gd name="connsiteY749" fmla="*/ 299208 h 709735"/>
                <a:gd name="connsiteX750" fmla="*/ 3536632 w 3719513"/>
                <a:gd name="connsiteY750" fmla="*/ 303971 h 709735"/>
                <a:gd name="connsiteX751" fmla="*/ 3504247 w 3719513"/>
                <a:gd name="connsiteY751" fmla="*/ 322068 h 709735"/>
                <a:gd name="connsiteX752" fmla="*/ 3462337 w 3719513"/>
                <a:gd name="connsiteY752" fmla="*/ 330640 h 709735"/>
                <a:gd name="connsiteX753" fmla="*/ 3432810 w 3719513"/>
                <a:gd name="connsiteY753" fmla="*/ 333498 h 709735"/>
                <a:gd name="connsiteX754" fmla="*/ 3420428 w 3719513"/>
                <a:gd name="connsiteY754" fmla="*/ 334451 h 709735"/>
                <a:gd name="connsiteX755" fmla="*/ 3409950 w 3719513"/>
                <a:gd name="connsiteY755" fmla="*/ 336355 h 709735"/>
                <a:gd name="connsiteX756" fmla="*/ 3405187 w 3719513"/>
                <a:gd name="connsiteY756" fmla="*/ 336355 h 709735"/>
                <a:gd name="connsiteX757" fmla="*/ 3400425 w 3719513"/>
                <a:gd name="connsiteY757" fmla="*/ 331593 h 709735"/>
                <a:gd name="connsiteX758" fmla="*/ 3436620 w 3719513"/>
                <a:gd name="connsiteY758" fmla="*/ 317305 h 709735"/>
                <a:gd name="connsiteX759" fmla="*/ 3475672 w 3719513"/>
                <a:gd name="connsiteY759" fmla="*/ 305876 h 709735"/>
                <a:gd name="connsiteX760" fmla="*/ 3487103 w 3719513"/>
                <a:gd name="connsiteY760" fmla="*/ 303971 h 709735"/>
                <a:gd name="connsiteX761" fmla="*/ 3513772 w 3719513"/>
                <a:gd name="connsiteY761" fmla="*/ 293493 h 709735"/>
                <a:gd name="connsiteX762" fmla="*/ 3532822 w 3719513"/>
                <a:gd name="connsiteY762" fmla="*/ 286826 h 709735"/>
                <a:gd name="connsiteX763" fmla="*/ 3541395 w 3719513"/>
                <a:gd name="connsiteY763" fmla="*/ 283015 h 709735"/>
                <a:gd name="connsiteX764" fmla="*/ 3549015 w 3719513"/>
                <a:gd name="connsiteY764" fmla="*/ 278253 h 709735"/>
                <a:gd name="connsiteX765" fmla="*/ 3549015 w 3719513"/>
                <a:gd name="connsiteY765" fmla="*/ 277301 h 709735"/>
                <a:gd name="connsiteX766" fmla="*/ 3538537 w 3719513"/>
                <a:gd name="connsiteY766" fmla="*/ 255393 h 709735"/>
                <a:gd name="connsiteX767" fmla="*/ 3533775 w 3719513"/>
                <a:gd name="connsiteY767" fmla="*/ 243963 h 709735"/>
                <a:gd name="connsiteX768" fmla="*/ 3526155 w 3719513"/>
                <a:gd name="connsiteY768" fmla="*/ 235390 h 709735"/>
                <a:gd name="connsiteX769" fmla="*/ 3515678 w 3719513"/>
                <a:gd name="connsiteY769" fmla="*/ 241105 h 709735"/>
                <a:gd name="connsiteX770" fmla="*/ 3515678 w 3719513"/>
                <a:gd name="connsiteY770" fmla="*/ 242058 h 709735"/>
                <a:gd name="connsiteX771" fmla="*/ 3527107 w 3719513"/>
                <a:gd name="connsiteY771" fmla="*/ 255393 h 709735"/>
                <a:gd name="connsiteX772" fmla="*/ 3527107 w 3719513"/>
                <a:gd name="connsiteY772" fmla="*/ 257298 h 709735"/>
                <a:gd name="connsiteX773" fmla="*/ 3508057 w 3719513"/>
                <a:gd name="connsiteY773" fmla="*/ 263965 h 709735"/>
                <a:gd name="connsiteX774" fmla="*/ 3488055 w 3719513"/>
                <a:gd name="connsiteY774" fmla="*/ 257298 h 709735"/>
                <a:gd name="connsiteX775" fmla="*/ 3445192 w 3719513"/>
                <a:gd name="connsiteY775" fmla="*/ 293493 h 709735"/>
                <a:gd name="connsiteX776" fmla="*/ 3436620 w 3719513"/>
                <a:gd name="connsiteY776" fmla="*/ 297303 h 709735"/>
                <a:gd name="connsiteX777" fmla="*/ 3446145 w 3719513"/>
                <a:gd name="connsiteY777" fmla="*/ 275396 h 709735"/>
                <a:gd name="connsiteX778" fmla="*/ 3475672 w 3719513"/>
                <a:gd name="connsiteY778" fmla="*/ 233485 h 709735"/>
                <a:gd name="connsiteX779" fmla="*/ 3487103 w 3719513"/>
                <a:gd name="connsiteY779" fmla="*/ 215388 h 709735"/>
                <a:gd name="connsiteX780" fmla="*/ 3513772 w 3719513"/>
                <a:gd name="connsiteY780" fmla="*/ 166810 h 709735"/>
                <a:gd name="connsiteX781" fmla="*/ 3517582 w 3719513"/>
                <a:gd name="connsiteY781" fmla="*/ 156333 h 709735"/>
                <a:gd name="connsiteX782" fmla="*/ 3517582 w 3719513"/>
                <a:gd name="connsiteY782" fmla="*/ 154428 h 709735"/>
                <a:gd name="connsiteX783" fmla="*/ 3512820 w 3719513"/>
                <a:gd name="connsiteY783" fmla="*/ 150618 h 709735"/>
                <a:gd name="connsiteX784" fmla="*/ 3511867 w 3719513"/>
                <a:gd name="connsiteY784" fmla="*/ 150618 h 709735"/>
                <a:gd name="connsiteX785" fmla="*/ 3497580 w 3719513"/>
                <a:gd name="connsiteY785" fmla="*/ 152523 h 709735"/>
                <a:gd name="connsiteX786" fmla="*/ 3495675 w 3719513"/>
                <a:gd name="connsiteY786" fmla="*/ 152523 h 709735"/>
                <a:gd name="connsiteX787" fmla="*/ 3486150 w 3719513"/>
                <a:gd name="connsiteY787" fmla="*/ 149665 h 709735"/>
                <a:gd name="connsiteX788" fmla="*/ 3485197 w 3719513"/>
                <a:gd name="connsiteY788" fmla="*/ 149665 h 709735"/>
                <a:gd name="connsiteX789" fmla="*/ 3449955 w 3719513"/>
                <a:gd name="connsiteY789" fmla="*/ 183003 h 709735"/>
                <a:gd name="connsiteX790" fmla="*/ 3448050 w 3719513"/>
                <a:gd name="connsiteY790" fmla="*/ 183003 h 709735"/>
                <a:gd name="connsiteX791" fmla="*/ 3443287 w 3719513"/>
                <a:gd name="connsiteY791" fmla="*/ 178240 h 709735"/>
                <a:gd name="connsiteX792" fmla="*/ 3449955 w 3719513"/>
                <a:gd name="connsiteY792" fmla="*/ 171573 h 709735"/>
                <a:gd name="connsiteX793" fmla="*/ 3456622 w 3719513"/>
                <a:gd name="connsiteY793" fmla="*/ 163953 h 709735"/>
                <a:gd name="connsiteX794" fmla="*/ 3458528 w 3719513"/>
                <a:gd name="connsiteY794" fmla="*/ 159190 h 709735"/>
                <a:gd name="connsiteX795" fmla="*/ 3462337 w 3719513"/>
                <a:gd name="connsiteY795" fmla="*/ 155380 h 709735"/>
                <a:gd name="connsiteX796" fmla="*/ 3468053 w 3719513"/>
                <a:gd name="connsiteY796" fmla="*/ 146808 h 709735"/>
                <a:gd name="connsiteX797" fmla="*/ 3455670 w 3719513"/>
                <a:gd name="connsiteY797" fmla="*/ 137283 h 709735"/>
                <a:gd name="connsiteX798" fmla="*/ 3441382 w 3719513"/>
                <a:gd name="connsiteY798" fmla="*/ 128710 h 709735"/>
                <a:gd name="connsiteX799" fmla="*/ 3448050 w 3719513"/>
                <a:gd name="connsiteY799" fmla="*/ 117280 h 709735"/>
                <a:gd name="connsiteX800" fmla="*/ 3458528 w 3719513"/>
                <a:gd name="connsiteY800" fmla="*/ 116328 h 709735"/>
                <a:gd name="connsiteX801" fmla="*/ 3468053 w 3719513"/>
                <a:gd name="connsiteY801" fmla="*/ 115375 h 709735"/>
                <a:gd name="connsiteX802" fmla="*/ 3486150 w 3719513"/>
                <a:gd name="connsiteY802" fmla="*/ 115375 h 709735"/>
                <a:gd name="connsiteX803" fmla="*/ 3494722 w 3719513"/>
                <a:gd name="connsiteY803" fmla="*/ 104898 h 709735"/>
                <a:gd name="connsiteX804" fmla="*/ 3527107 w 3719513"/>
                <a:gd name="connsiteY804" fmla="*/ 22983 h 709735"/>
                <a:gd name="connsiteX805" fmla="*/ 3527107 w 3719513"/>
                <a:gd name="connsiteY805" fmla="*/ 21078 h 709735"/>
                <a:gd name="connsiteX806" fmla="*/ 3521392 w 3719513"/>
                <a:gd name="connsiteY806" fmla="*/ 9648 h 709735"/>
                <a:gd name="connsiteX807" fmla="*/ 3521392 w 3719513"/>
                <a:gd name="connsiteY807" fmla="*/ 7743 h 709735"/>
                <a:gd name="connsiteX808" fmla="*/ 3527107 w 3719513"/>
                <a:gd name="connsiteY808" fmla="*/ 123 h 709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Lst>
              <a:rect l="l" t="t" r="r" b="b"/>
              <a:pathLst>
                <a:path w="3719513" h="709735">
                  <a:moveTo>
                    <a:pt x="2162175" y="585910"/>
                  </a:moveTo>
                  <a:lnTo>
                    <a:pt x="2166937" y="585910"/>
                  </a:lnTo>
                  <a:cubicBezTo>
                    <a:pt x="2169795" y="585910"/>
                    <a:pt x="2170748" y="586862"/>
                    <a:pt x="2170748" y="589720"/>
                  </a:cubicBezTo>
                  <a:cubicBezTo>
                    <a:pt x="2170748" y="600197"/>
                    <a:pt x="2126932" y="644965"/>
                    <a:pt x="2119312" y="646870"/>
                  </a:cubicBezTo>
                  <a:cubicBezTo>
                    <a:pt x="2104072" y="650680"/>
                    <a:pt x="2086927" y="647822"/>
                    <a:pt x="2082165" y="635440"/>
                  </a:cubicBezTo>
                  <a:cubicBezTo>
                    <a:pt x="2079307" y="622105"/>
                    <a:pt x="2091690" y="622105"/>
                    <a:pt x="2100262" y="615437"/>
                  </a:cubicBezTo>
                  <a:cubicBezTo>
                    <a:pt x="2112645" y="612580"/>
                    <a:pt x="2157412" y="585910"/>
                    <a:pt x="2162175" y="585910"/>
                  </a:cubicBezTo>
                  <a:close/>
                  <a:moveTo>
                    <a:pt x="2290763" y="542095"/>
                  </a:moveTo>
                  <a:lnTo>
                    <a:pt x="2296478" y="542095"/>
                  </a:lnTo>
                  <a:cubicBezTo>
                    <a:pt x="2321243" y="543047"/>
                    <a:pt x="2335530" y="564955"/>
                    <a:pt x="2340293" y="575432"/>
                  </a:cubicBezTo>
                  <a:lnTo>
                    <a:pt x="2340293" y="579242"/>
                  </a:lnTo>
                  <a:cubicBezTo>
                    <a:pt x="2338388" y="593530"/>
                    <a:pt x="2310765" y="613532"/>
                    <a:pt x="2291715" y="623057"/>
                  </a:cubicBezTo>
                  <a:cubicBezTo>
                    <a:pt x="2283143" y="625915"/>
                    <a:pt x="2272665" y="629725"/>
                    <a:pt x="2264093" y="634487"/>
                  </a:cubicBezTo>
                  <a:cubicBezTo>
                    <a:pt x="2262188" y="635440"/>
                    <a:pt x="2259330" y="636392"/>
                    <a:pt x="2258378" y="635440"/>
                  </a:cubicBezTo>
                  <a:cubicBezTo>
                    <a:pt x="2256473" y="629725"/>
                    <a:pt x="2258378" y="630677"/>
                    <a:pt x="2259330" y="627820"/>
                  </a:cubicBezTo>
                  <a:cubicBezTo>
                    <a:pt x="2272665" y="624010"/>
                    <a:pt x="2286000" y="572575"/>
                    <a:pt x="2286953" y="564002"/>
                  </a:cubicBezTo>
                  <a:lnTo>
                    <a:pt x="2286953" y="561145"/>
                  </a:lnTo>
                  <a:cubicBezTo>
                    <a:pt x="2286953" y="556382"/>
                    <a:pt x="2283143" y="558287"/>
                    <a:pt x="2283143" y="553525"/>
                  </a:cubicBezTo>
                  <a:lnTo>
                    <a:pt x="2283143" y="550667"/>
                  </a:lnTo>
                  <a:cubicBezTo>
                    <a:pt x="2283143" y="548762"/>
                    <a:pt x="2287905" y="542095"/>
                    <a:pt x="2290763" y="542095"/>
                  </a:cubicBezTo>
                  <a:close/>
                  <a:moveTo>
                    <a:pt x="1430655" y="538285"/>
                  </a:moveTo>
                  <a:cubicBezTo>
                    <a:pt x="1430655" y="536380"/>
                    <a:pt x="1425893" y="538285"/>
                    <a:pt x="1424940" y="541142"/>
                  </a:cubicBezTo>
                  <a:cubicBezTo>
                    <a:pt x="1415415" y="557335"/>
                    <a:pt x="1406843" y="571622"/>
                    <a:pt x="1398270" y="587815"/>
                  </a:cubicBezTo>
                  <a:cubicBezTo>
                    <a:pt x="1389698" y="601150"/>
                    <a:pt x="1385888" y="624010"/>
                    <a:pt x="1377315" y="640202"/>
                  </a:cubicBezTo>
                  <a:lnTo>
                    <a:pt x="1374458" y="651632"/>
                  </a:lnTo>
                  <a:cubicBezTo>
                    <a:pt x="1374458" y="651632"/>
                    <a:pt x="1374458" y="654490"/>
                    <a:pt x="1383030" y="648775"/>
                  </a:cubicBezTo>
                  <a:lnTo>
                    <a:pt x="1427798" y="546857"/>
                  </a:lnTo>
                  <a:close/>
                  <a:moveTo>
                    <a:pt x="1592580" y="522092"/>
                  </a:moveTo>
                  <a:cubicBezTo>
                    <a:pt x="1589723" y="524950"/>
                    <a:pt x="1595438" y="530665"/>
                    <a:pt x="1604010" y="530665"/>
                  </a:cubicBezTo>
                  <a:cubicBezTo>
                    <a:pt x="1604010" y="527807"/>
                    <a:pt x="1604010" y="524950"/>
                    <a:pt x="1604010" y="524950"/>
                  </a:cubicBezTo>
                  <a:cubicBezTo>
                    <a:pt x="1598295" y="522092"/>
                    <a:pt x="1595438" y="521140"/>
                    <a:pt x="1592580" y="522092"/>
                  </a:cubicBezTo>
                  <a:close/>
                  <a:moveTo>
                    <a:pt x="1555433" y="512567"/>
                  </a:moveTo>
                  <a:lnTo>
                    <a:pt x="1525905" y="604007"/>
                  </a:lnTo>
                  <a:lnTo>
                    <a:pt x="1523048" y="612580"/>
                  </a:lnTo>
                  <a:lnTo>
                    <a:pt x="1528763" y="609722"/>
                  </a:lnTo>
                  <a:cubicBezTo>
                    <a:pt x="1534478" y="606865"/>
                    <a:pt x="1589723" y="549715"/>
                    <a:pt x="1587818" y="546857"/>
                  </a:cubicBezTo>
                  <a:cubicBezTo>
                    <a:pt x="1588770" y="538285"/>
                    <a:pt x="1566863" y="512567"/>
                    <a:pt x="1555433" y="512567"/>
                  </a:cubicBezTo>
                  <a:close/>
                  <a:moveTo>
                    <a:pt x="749617" y="499233"/>
                  </a:moveTo>
                  <a:cubicBezTo>
                    <a:pt x="754380" y="499233"/>
                    <a:pt x="755332" y="506853"/>
                    <a:pt x="758190" y="509710"/>
                  </a:cubicBezTo>
                  <a:cubicBezTo>
                    <a:pt x="756285" y="515425"/>
                    <a:pt x="755332" y="512568"/>
                    <a:pt x="756285" y="521140"/>
                  </a:cubicBezTo>
                  <a:lnTo>
                    <a:pt x="757237" y="543048"/>
                  </a:lnTo>
                  <a:cubicBezTo>
                    <a:pt x="758190" y="545905"/>
                    <a:pt x="780097" y="590673"/>
                    <a:pt x="780097" y="596388"/>
                  </a:cubicBezTo>
                  <a:cubicBezTo>
                    <a:pt x="781049" y="618295"/>
                    <a:pt x="777240" y="634488"/>
                    <a:pt x="752474" y="636393"/>
                  </a:cubicBezTo>
                  <a:lnTo>
                    <a:pt x="741997" y="637345"/>
                  </a:lnTo>
                  <a:cubicBezTo>
                    <a:pt x="739140" y="625915"/>
                    <a:pt x="702945" y="620200"/>
                    <a:pt x="701992" y="604008"/>
                  </a:cubicBezTo>
                  <a:lnTo>
                    <a:pt x="701992" y="598293"/>
                  </a:lnTo>
                  <a:cubicBezTo>
                    <a:pt x="701040" y="584958"/>
                    <a:pt x="719137" y="566860"/>
                    <a:pt x="717232" y="537333"/>
                  </a:cubicBezTo>
                  <a:cubicBezTo>
                    <a:pt x="719137" y="525903"/>
                    <a:pt x="741997" y="500185"/>
                    <a:pt x="749617" y="499233"/>
                  </a:cubicBezTo>
                  <a:close/>
                  <a:moveTo>
                    <a:pt x="63817" y="419222"/>
                  </a:moveTo>
                  <a:cubicBezTo>
                    <a:pt x="56197" y="421127"/>
                    <a:pt x="53340" y="423032"/>
                    <a:pt x="53340" y="433510"/>
                  </a:cubicBezTo>
                  <a:cubicBezTo>
                    <a:pt x="52387" y="459227"/>
                    <a:pt x="36195" y="488755"/>
                    <a:pt x="35242" y="513520"/>
                  </a:cubicBezTo>
                  <a:cubicBezTo>
                    <a:pt x="42862" y="508757"/>
                    <a:pt x="62865" y="463990"/>
                    <a:pt x="62865" y="451607"/>
                  </a:cubicBezTo>
                  <a:close/>
                  <a:moveTo>
                    <a:pt x="942022" y="361120"/>
                  </a:moveTo>
                  <a:cubicBezTo>
                    <a:pt x="942022" y="361120"/>
                    <a:pt x="939165" y="359215"/>
                    <a:pt x="933450" y="362073"/>
                  </a:cubicBezTo>
                  <a:cubicBezTo>
                    <a:pt x="922972" y="364930"/>
                    <a:pt x="865822" y="421128"/>
                    <a:pt x="866775" y="431605"/>
                  </a:cubicBezTo>
                  <a:cubicBezTo>
                    <a:pt x="866775" y="437320"/>
                    <a:pt x="878205" y="446845"/>
                    <a:pt x="883920" y="445893"/>
                  </a:cubicBezTo>
                  <a:lnTo>
                    <a:pt x="889635" y="445893"/>
                  </a:lnTo>
                  <a:cubicBezTo>
                    <a:pt x="895350" y="445893"/>
                    <a:pt x="942975" y="369693"/>
                    <a:pt x="942022" y="361120"/>
                  </a:cubicBezTo>
                  <a:close/>
                  <a:moveTo>
                    <a:pt x="3310891" y="340165"/>
                  </a:moveTo>
                  <a:cubicBezTo>
                    <a:pt x="3312795" y="340165"/>
                    <a:pt x="3312795" y="342070"/>
                    <a:pt x="3313748" y="343022"/>
                  </a:cubicBezTo>
                  <a:cubicBezTo>
                    <a:pt x="3312795" y="349690"/>
                    <a:pt x="3308033" y="359215"/>
                    <a:pt x="3305175" y="365882"/>
                  </a:cubicBezTo>
                  <a:cubicBezTo>
                    <a:pt x="3302318" y="371597"/>
                    <a:pt x="3297555" y="383027"/>
                    <a:pt x="3297555" y="390647"/>
                  </a:cubicBezTo>
                  <a:cubicBezTo>
                    <a:pt x="3297555" y="394457"/>
                    <a:pt x="3299460" y="398267"/>
                    <a:pt x="3299460" y="400172"/>
                  </a:cubicBezTo>
                  <a:lnTo>
                    <a:pt x="3299460" y="405887"/>
                  </a:lnTo>
                  <a:cubicBezTo>
                    <a:pt x="3299460" y="409697"/>
                    <a:pt x="3298508" y="409697"/>
                    <a:pt x="3298508" y="413507"/>
                  </a:cubicBezTo>
                  <a:lnTo>
                    <a:pt x="3298508" y="414460"/>
                  </a:lnTo>
                  <a:lnTo>
                    <a:pt x="3298508" y="423985"/>
                  </a:lnTo>
                  <a:cubicBezTo>
                    <a:pt x="3298508" y="429700"/>
                    <a:pt x="3304223" y="430652"/>
                    <a:pt x="3304223" y="433510"/>
                  </a:cubicBezTo>
                  <a:lnTo>
                    <a:pt x="3304223" y="434462"/>
                  </a:lnTo>
                  <a:cubicBezTo>
                    <a:pt x="3304223" y="434462"/>
                    <a:pt x="3298508" y="454465"/>
                    <a:pt x="3298508" y="455417"/>
                  </a:cubicBezTo>
                  <a:cubicBezTo>
                    <a:pt x="3297555" y="457322"/>
                    <a:pt x="3292793" y="474467"/>
                    <a:pt x="3292793" y="476372"/>
                  </a:cubicBezTo>
                  <a:lnTo>
                    <a:pt x="3292793" y="479230"/>
                  </a:lnTo>
                  <a:cubicBezTo>
                    <a:pt x="3292793" y="485897"/>
                    <a:pt x="3299460" y="495422"/>
                    <a:pt x="3299460" y="503042"/>
                  </a:cubicBezTo>
                  <a:cubicBezTo>
                    <a:pt x="3299460" y="509710"/>
                    <a:pt x="3294698" y="516377"/>
                    <a:pt x="3288983" y="520187"/>
                  </a:cubicBezTo>
                  <a:cubicBezTo>
                    <a:pt x="3285173" y="523997"/>
                    <a:pt x="3284220" y="523045"/>
                    <a:pt x="3278505" y="523997"/>
                  </a:cubicBezTo>
                  <a:cubicBezTo>
                    <a:pt x="3256598" y="526855"/>
                    <a:pt x="3256598" y="510662"/>
                    <a:pt x="3245168" y="496375"/>
                  </a:cubicBezTo>
                  <a:lnTo>
                    <a:pt x="3243263" y="482087"/>
                  </a:lnTo>
                  <a:lnTo>
                    <a:pt x="3243263" y="465895"/>
                  </a:lnTo>
                  <a:cubicBezTo>
                    <a:pt x="3243263" y="465895"/>
                    <a:pt x="3247073" y="445892"/>
                    <a:pt x="3247073" y="444940"/>
                  </a:cubicBezTo>
                  <a:cubicBezTo>
                    <a:pt x="3259455" y="416365"/>
                    <a:pt x="3278505" y="365882"/>
                    <a:pt x="3304223" y="345880"/>
                  </a:cubicBezTo>
                  <a:cubicBezTo>
                    <a:pt x="3306128" y="343975"/>
                    <a:pt x="3308985" y="340165"/>
                    <a:pt x="3310891" y="340165"/>
                  </a:cubicBezTo>
                  <a:close/>
                  <a:moveTo>
                    <a:pt x="2274570" y="336355"/>
                  </a:moveTo>
                  <a:cubicBezTo>
                    <a:pt x="2276475" y="337308"/>
                    <a:pt x="2293620" y="344928"/>
                    <a:pt x="2293620" y="349690"/>
                  </a:cubicBezTo>
                  <a:lnTo>
                    <a:pt x="2293620" y="353500"/>
                  </a:lnTo>
                  <a:cubicBezTo>
                    <a:pt x="2293620" y="362073"/>
                    <a:pt x="2281238" y="369693"/>
                    <a:pt x="2259330" y="379218"/>
                  </a:cubicBezTo>
                  <a:cubicBezTo>
                    <a:pt x="2249805" y="381123"/>
                    <a:pt x="2220278" y="392553"/>
                    <a:pt x="2220278" y="400173"/>
                  </a:cubicBezTo>
                  <a:cubicBezTo>
                    <a:pt x="2220278" y="402078"/>
                    <a:pt x="2220278" y="401125"/>
                    <a:pt x="2221230" y="404935"/>
                  </a:cubicBezTo>
                  <a:lnTo>
                    <a:pt x="2225040" y="405888"/>
                  </a:lnTo>
                  <a:cubicBezTo>
                    <a:pt x="2229803" y="408745"/>
                    <a:pt x="2235518" y="405888"/>
                    <a:pt x="2240280" y="408745"/>
                  </a:cubicBezTo>
                  <a:cubicBezTo>
                    <a:pt x="2245995" y="409698"/>
                    <a:pt x="2245995" y="412555"/>
                    <a:pt x="2255520" y="412555"/>
                  </a:cubicBezTo>
                  <a:cubicBezTo>
                    <a:pt x="2259330" y="413508"/>
                    <a:pt x="2265998" y="416365"/>
                    <a:pt x="2265998" y="422080"/>
                  </a:cubicBezTo>
                  <a:cubicBezTo>
                    <a:pt x="2265998" y="431605"/>
                    <a:pt x="2245995" y="437320"/>
                    <a:pt x="2240280" y="443035"/>
                  </a:cubicBezTo>
                  <a:cubicBezTo>
                    <a:pt x="2235518" y="447798"/>
                    <a:pt x="2232660" y="446845"/>
                    <a:pt x="2226945" y="453513"/>
                  </a:cubicBezTo>
                  <a:cubicBezTo>
                    <a:pt x="2223135" y="456370"/>
                    <a:pt x="2218373" y="461133"/>
                    <a:pt x="2214563" y="464943"/>
                  </a:cubicBezTo>
                  <a:lnTo>
                    <a:pt x="2209800" y="465895"/>
                  </a:lnTo>
                  <a:cubicBezTo>
                    <a:pt x="2207895" y="466848"/>
                    <a:pt x="2187893" y="483993"/>
                    <a:pt x="2187893" y="486850"/>
                  </a:cubicBezTo>
                  <a:lnTo>
                    <a:pt x="2187893" y="492565"/>
                  </a:lnTo>
                  <a:cubicBezTo>
                    <a:pt x="2187893" y="495423"/>
                    <a:pt x="2188845" y="496375"/>
                    <a:pt x="2191703" y="496375"/>
                  </a:cubicBezTo>
                  <a:lnTo>
                    <a:pt x="2196465" y="496375"/>
                  </a:lnTo>
                  <a:cubicBezTo>
                    <a:pt x="2208848" y="496375"/>
                    <a:pt x="2202180" y="478278"/>
                    <a:pt x="2212658" y="478278"/>
                  </a:cubicBezTo>
                  <a:cubicBezTo>
                    <a:pt x="2215515" y="478278"/>
                    <a:pt x="2215515" y="486850"/>
                    <a:pt x="2219325" y="486850"/>
                  </a:cubicBezTo>
                  <a:cubicBezTo>
                    <a:pt x="2223135" y="486850"/>
                    <a:pt x="2232660" y="480183"/>
                    <a:pt x="2235518" y="478278"/>
                  </a:cubicBezTo>
                  <a:cubicBezTo>
                    <a:pt x="2239328" y="477325"/>
                    <a:pt x="2267903" y="453513"/>
                    <a:pt x="2268855" y="449703"/>
                  </a:cubicBezTo>
                  <a:cubicBezTo>
                    <a:pt x="2275523" y="447798"/>
                    <a:pt x="2268855" y="439225"/>
                    <a:pt x="2276475" y="439225"/>
                  </a:cubicBezTo>
                  <a:lnTo>
                    <a:pt x="2280285" y="439225"/>
                  </a:lnTo>
                  <a:cubicBezTo>
                    <a:pt x="2282190" y="439225"/>
                    <a:pt x="2290763" y="443988"/>
                    <a:pt x="2290763" y="447798"/>
                  </a:cubicBezTo>
                  <a:lnTo>
                    <a:pt x="2290763" y="448750"/>
                  </a:lnTo>
                  <a:cubicBezTo>
                    <a:pt x="2290763" y="450655"/>
                    <a:pt x="2280285" y="463038"/>
                    <a:pt x="2277428" y="468753"/>
                  </a:cubicBezTo>
                  <a:cubicBezTo>
                    <a:pt x="2274570" y="470658"/>
                    <a:pt x="2264093" y="486850"/>
                    <a:pt x="2252663" y="497328"/>
                  </a:cubicBezTo>
                  <a:cubicBezTo>
                    <a:pt x="2247900" y="502090"/>
                    <a:pt x="2233613" y="513520"/>
                    <a:pt x="2229803" y="515425"/>
                  </a:cubicBezTo>
                  <a:cubicBezTo>
                    <a:pt x="2223135" y="520188"/>
                    <a:pt x="2223135" y="523045"/>
                    <a:pt x="2223135" y="527808"/>
                  </a:cubicBezTo>
                  <a:cubicBezTo>
                    <a:pt x="2223135" y="543048"/>
                    <a:pt x="2238375" y="561145"/>
                    <a:pt x="2238375" y="578290"/>
                  </a:cubicBezTo>
                  <a:lnTo>
                    <a:pt x="2238375" y="581148"/>
                  </a:lnTo>
                  <a:cubicBezTo>
                    <a:pt x="2238375" y="610675"/>
                    <a:pt x="2236470" y="634488"/>
                    <a:pt x="2209800" y="653538"/>
                  </a:cubicBezTo>
                  <a:lnTo>
                    <a:pt x="2204085" y="653538"/>
                  </a:lnTo>
                  <a:cubicBezTo>
                    <a:pt x="2188845" y="650680"/>
                    <a:pt x="2171700" y="629725"/>
                    <a:pt x="2163128" y="620200"/>
                  </a:cubicBezTo>
                  <a:cubicBezTo>
                    <a:pt x="2161223" y="616390"/>
                    <a:pt x="2169795" y="615438"/>
                    <a:pt x="2173605" y="616390"/>
                  </a:cubicBezTo>
                  <a:cubicBezTo>
                    <a:pt x="2186940" y="616390"/>
                    <a:pt x="2200275" y="544000"/>
                    <a:pt x="2190750" y="544000"/>
                  </a:cubicBezTo>
                  <a:cubicBezTo>
                    <a:pt x="2180273" y="544000"/>
                    <a:pt x="2166938" y="558288"/>
                    <a:pt x="2153603" y="558288"/>
                  </a:cubicBezTo>
                  <a:lnTo>
                    <a:pt x="2152650" y="558288"/>
                  </a:lnTo>
                  <a:cubicBezTo>
                    <a:pt x="2141220" y="558288"/>
                    <a:pt x="2133600" y="536380"/>
                    <a:pt x="2133600" y="527808"/>
                  </a:cubicBezTo>
                  <a:cubicBezTo>
                    <a:pt x="2133600" y="503995"/>
                    <a:pt x="2194560" y="449703"/>
                    <a:pt x="2179320" y="443035"/>
                  </a:cubicBezTo>
                  <a:cubicBezTo>
                    <a:pt x="2166938" y="441130"/>
                    <a:pt x="2165985" y="436368"/>
                    <a:pt x="2165985" y="428748"/>
                  </a:cubicBezTo>
                  <a:cubicBezTo>
                    <a:pt x="2165985" y="423985"/>
                    <a:pt x="2174558" y="415413"/>
                    <a:pt x="2177415" y="415413"/>
                  </a:cubicBezTo>
                  <a:cubicBezTo>
                    <a:pt x="2181225" y="415413"/>
                    <a:pt x="2189798" y="409698"/>
                    <a:pt x="2189798" y="405888"/>
                  </a:cubicBezTo>
                  <a:cubicBezTo>
                    <a:pt x="2189798" y="403983"/>
                    <a:pt x="2190750" y="400173"/>
                    <a:pt x="2188845" y="396363"/>
                  </a:cubicBezTo>
                  <a:cubicBezTo>
                    <a:pt x="2166938" y="394458"/>
                    <a:pt x="2151698" y="395410"/>
                    <a:pt x="2133600" y="390648"/>
                  </a:cubicBezTo>
                  <a:cubicBezTo>
                    <a:pt x="2125028" y="387790"/>
                    <a:pt x="2124075" y="379218"/>
                    <a:pt x="2138363" y="377313"/>
                  </a:cubicBezTo>
                  <a:cubicBezTo>
                    <a:pt x="2186940" y="378265"/>
                    <a:pt x="2226945" y="332545"/>
                    <a:pt x="2274570" y="336355"/>
                  </a:cubicBezTo>
                  <a:close/>
                  <a:moveTo>
                    <a:pt x="1059180" y="283015"/>
                  </a:moveTo>
                  <a:lnTo>
                    <a:pt x="1047750" y="283968"/>
                  </a:lnTo>
                  <a:cubicBezTo>
                    <a:pt x="1015365" y="285873"/>
                    <a:pt x="930592" y="334450"/>
                    <a:pt x="918210" y="354453"/>
                  </a:cubicBezTo>
                  <a:lnTo>
                    <a:pt x="968692" y="332545"/>
                  </a:lnTo>
                  <a:lnTo>
                    <a:pt x="977265" y="334450"/>
                  </a:lnTo>
                  <a:cubicBezTo>
                    <a:pt x="981075" y="342070"/>
                    <a:pt x="981075" y="339213"/>
                    <a:pt x="981075" y="344928"/>
                  </a:cubicBezTo>
                  <a:cubicBezTo>
                    <a:pt x="982980" y="380170"/>
                    <a:pt x="936307" y="410650"/>
                    <a:pt x="921067" y="433510"/>
                  </a:cubicBezTo>
                  <a:lnTo>
                    <a:pt x="919162" y="442083"/>
                  </a:lnTo>
                  <a:lnTo>
                    <a:pt x="938212" y="441130"/>
                  </a:lnTo>
                  <a:cubicBezTo>
                    <a:pt x="941070" y="445893"/>
                    <a:pt x="943927" y="448750"/>
                    <a:pt x="944880" y="457323"/>
                  </a:cubicBezTo>
                  <a:cubicBezTo>
                    <a:pt x="945832" y="476373"/>
                    <a:pt x="925830" y="461133"/>
                    <a:pt x="924877" y="483040"/>
                  </a:cubicBezTo>
                  <a:cubicBezTo>
                    <a:pt x="943927" y="482088"/>
                    <a:pt x="933450" y="477325"/>
                    <a:pt x="943927" y="476373"/>
                  </a:cubicBezTo>
                  <a:cubicBezTo>
                    <a:pt x="949642" y="476373"/>
                    <a:pt x="955357" y="481135"/>
                    <a:pt x="955357" y="486850"/>
                  </a:cubicBezTo>
                  <a:lnTo>
                    <a:pt x="955357" y="492565"/>
                  </a:lnTo>
                  <a:cubicBezTo>
                    <a:pt x="956310" y="505900"/>
                    <a:pt x="947737" y="505900"/>
                    <a:pt x="948690" y="514473"/>
                  </a:cubicBezTo>
                  <a:cubicBezTo>
                    <a:pt x="948690" y="525903"/>
                    <a:pt x="988695" y="544953"/>
                    <a:pt x="997267" y="555430"/>
                  </a:cubicBezTo>
                  <a:cubicBezTo>
                    <a:pt x="1002982" y="557335"/>
                    <a:pt x="1048702" y="595435"/>
                    <a:pt x="1048702" y="595435"/>
                  </a:cubicBezTo>
                  <a:cubicBezTo>
                    <a:pt x="1057275" y="595435"/>
                    <a:pt x="1059180" y="595435"/>
                    <a:pt x="1059180" y="589720"/>
                  </a:cubicBezTo>
                  <a:lnTo>
                    <a:pt x="1062990" y="559240"/>
                  </a:lnTo>
                  <a:cubicBezTo>
                    <a:pt x="1059180" y="509710"/>
                    <a:pt x="1061085" y="452560"/>
                    <a:pt x="1063942" y="405888"/>
                  </a:cubicBezTo>
                  <a:cubicBezTo>
                    <a:pt x="1065847" y="383980"/>
                    <a:pt x="1083945" y="281110"/>
                    <a:pt x="1059180" y="283015"/>
                  </a:cubicBezTo>
                  <a:close/>
                  <a:moveTo>
                    <a:pt x="3549967" y="231580"/>
                  </a:moveTo>
                  <a:cubicBezTo>
                    <a:pt x="3549015" y="231580"/>
                    <a:pt x="3548062" y="232533"/>
                    <a:pt x="3548062" y="233485"/>
                  </a:cubicBezTo>
                  <a:lnTo>
                    <a:pt x="3546157" y="236343"/>
                  </a:lnTo>
                  <a:cubicBezTo>
                    <a:pt x="3546157" y="241105"/>
                    <a:pt x="3557587" y="256346"/>
                    <a:pt x="3560445" y="256346"/>
                  </a:cubicBezTo>
                  <a:lnTo>
                    <a:pt x="3566160" y="256346"/>
                  </a:lnTo>
                  <a:cubicBezTo>
                    <a:pt x="3569970" y="256346"/>
                    <a:pt x="3575685" y="248726"/>
                    <a:pt x="3578542" y="246820"/>
                  </a:cubicBezTo>
                  <a:cubicBezTo>
                    <a:pt x="3581400" y="243963"/>
                    <a:pt x="3579495" y="243010"/>
                    <a:pt x="3583305" y="240153"/>
                  </a:cubicBezTo>
                  <a:cubicBezTo>
                    <a:pt x="3584257" y="239201"/>
                    <a:pt x="3589020" y="233485"/>
                    <a:pt x="3589020" y="233485"/>
                  </a:cubicBezTo>
                  <a:cubicBezTo>
                    <a:pt x="3589020" y="232533"/>
                    <a:pt x="3588067" y="231580"/>
                    <a:pt x="3587115" y="231580"/>
                  </a:cubicBezTo>
                  <a:lnTo>
                    <a:pt x="3585210" y="231580"/>
                  </a:lnTo>
                  <a:cubicBezTo>
                    <a:pt x="3583305" y="231580"/>
                    <a:pt x="3576637" y="235390"/>
                    <a:pt x="3570922" y="235390"/>
                  </a:cubicBezTo>
                  <a:lnTo>
                    <a:pt x="3560445" y="235390"/>
                  </a:lnTo>
                  <a:lnTo>
                    <a:pt x="3557587" y="235390"/>
                  </a:lnTo>
                  <a:cubicBezTo>
                    <a:pt x="3553778" y="235390"/>
                    <a:pt x="3553778" y="231580"/>
                    <a:pt x="3550920" y="231580"/>
                  </a:cubicBezTo>
                  <a:close/>
                  <a:moveTo>
                    <a:pt x="3332798" y="231580"/>
                  </a:moveTo>
                  <a:cubicBezTo>
                    <a:pt x="3337560" y="231580"/>
                    <a:pt x="3338513" y="234437"/>
                    <a:pt x="3340418" y="237295"/>
                  </a:cubicBezTo>
                  <a:cubicBezTo>
                    <a:pt x="3341370" y="240152"/>
                    <a:pt x="3344228" y="241105"/>
                    <a:pt x="3346132" y="243962"/>
                  </a:cubicBezTo>
                  <a:cubicBezTo>
                    <a:pt x="3349943" y="249677"/>
                    <a:pt x="3352800" y="255392"/>
                    <a:pt x="3357563" y="259202"/>
                  </a:cubicBezTo>
                  <a:cubicBezTo>
                    <a:pt x="3361373" y="262060"/>
                    <a:pt x="3377565" y="289682"/>
                    <a:pt x="3379470" y="289682"/>
                  </a:cubicBezTo>
                  <a:lnTo>
                    <a:pt x="3380423" y="289682"/>
                  </a:lnTo>
                  <a:cubicBezTo>
                    <a:pt x="3383280" y="289682"/>
                    <a:pt x="3392805" y="271585"/>
                    <a:pt x="3396615" y="271585"/>
                  </a:cubicBezTo>
                  <a:lnTo>
                    <a:pt x="3398520" y="271585"/>
                  </a:lnTo>
                  <a:cubicBezTo>
                    <a:pt x="3401378" y="271585"/>
                    <a:pt x="3402330" y="274442"/>
                    <a:pt x="3402330" y="277300"/>
                  </a:cubicBezTo>
                  <a:cubicBezTo>
                    <a:pt x="3402330" y="283015"/>
                    <a:pt x="3398520" y="287777"/>
                    <a:pt x="3396615" y="291587"/>
                  </a:cubicBezTo>
                  <a:cubicBezTo>
                    <a:pt x="3395663" y="293492"/>
                    <a:pt x="3393757" y="305875"/>
                    <a:pt x="3392805" y="307780"/>
                  </a:cubicBezTo>
                  <a:cubicBezTo>
                    <a:pt x="3390900" y="314447"/>
                    <a:pt x="3390900" y="319210"/>
                    <a:pt x="3386138" y="322067"/>
                  </a:cubicBezTo>
                  <a:cubicBezTo>
                    <a:pt x="3382328" y="324925"/>
                    <a:pt x="3378518" y="328735"/>
                    <a:pt x="3371850" y="328735"/>
                  </a:cubicBezTo>
                  <a:cubicBezTo>
                    <a:pt x="3352800" y="328735"/>
                    <a:pt x="3341370" y="311590"/>
                    <a:pt x="3338513" y="295397"/>
                  </a:cubicBezTo>
                  <a:cubicBezTo>
                    <a:pt x="3336607" y="286825"/>
                    <a:pt x="3333750" y="276347"/>
                    <a:pt x="3331845" y="268727"/>
                  </a:cubicBezTo>
                  <a:cubicBezTo>
                    <a:pt x="3330893" y="265870"/>
                    <a:pt x="3328988" y="264917"/>
                    <a:pt x="3328988" y="263012"/>
                  </a:cubicBezTo>
                  <a:cubicBezTo>
                    <a:pt x="3328988" y="260155"/>
                    <a:pt x="3328988" y="259202"/>
                    <a:pt x="3328035" y="256345"/>
                  </a:cubicBezTo>
                  <a:cubicBezTo>
                    <a:pt x="3327082" y="253487"/>
                    <a:pt x="3323273" y="248725"/>
                    <a:pt x="3323273" y="244915"/>
                  </a:cubicBezTo>
                  <a:lnTo>
                    <a:pt x="3323273" y="243010"/>
                  </a:lnTo>
                  <a:cubicBezTo>
                    <a:pt x="3323273" y="237295"/>
                    <a:pt x="3325178" y="232532"/>
                    <a:pt x="3332798" y="231580"/>
                  </a:cubicBezTo>
                  <a:close/>
                  <a:moveTo>
                    <a:pt x="421005" y="208720"/>
                  </a:moveTo>
                  <a:cubicBezTo>
                    <a:pt x="425767" y="209672"/>
                    <a:pt x="441960" y="235390"/>
                    <a:pt x="441960" y="240152"/>
                  </a:cubicBezTo>
                  <a:cubicBezTo>
                    <a:pt x="441960" y="243010"/>
                    <a:pt x="425767" y="279205"/>
                    <a:pt x="422910" y="282062"/>
                  </a:cubicBezTo>
                  <a:lnTo>
                    <a:pt x="406717" y="374455"/>
                  </a:lnTo>
                  <a:lnTo>
                    <a:pt x="404812" y="419222"/>
                  </a:lnTo>
                  <a:cubicBezTo>
                    <a:pt x="403860" y="446845"/>
                    <a:pt x="407670" y="466847"/>
                    <a:pt x="406717" y="494470"/>
                  </a:cubicBezTo>
                  <a:cubicBezTo>
                    <a:pt x="406717" y="503995"/>
                    <a:pt x="408622" y="519235"/>
                    <a:pt x="410527" y="529712"/>
                  </a:cubicBezTo>
                  <a:cubicBezTo>
                    <a:pt x="412432" y="535427"/>
                    <a:pt x="421957" y="555430"/>
                    <a:pt x="421957" y="558287"/>
                  </a:cubicBezTo>
                  <a:cubicBezTo>
                    <a:pt x="421005" y="573527"/>
                    <a:pt x="416242" y="581147"/>
                    <a:pt x="401002" y="580195"/>
                  </a:cubicBezTo>
                  <a:cubicBezTo>
                    <a:pt x="398145" y="583052"/>
                    <a:pt x="395287" y="592577"/>
                    <a:pt x="390525" y="592577"/>
                  </a:cubicBezTo>
                  <a:cubicBezTo>
                    <a:pt x="385762" y="592577"/>
                    <a:pt x="354330" y="564002"/>
                    <a:pt x="349567" y="558287"/>
                  </a:cubicBezTo>
                  <a:cubicBezTo>
                    <a:pt x="342900" y="547810"/>
                    <a:pt x="328612" y="524950"/>
                    <a:pt x="326707" y="506852"/>
                  </a:cubicBezTo>
                  <a:cubicBezTo>
                    <a:pt x="341947" y="509710"/>
                    <a:pt x="348615" y="535427"/>
                    <a:pt x="362902" y="545905"/>
                  </a:cubicBezTo>
                  <a:cubicBezTo>
                    <a:pt x="362902" y="540190"/>
                    <a:pt x="360997" y="530665"/>
                    <a:pt x="359092" y="520187"/>
                  </a:cubicBezTo>
                  <a:cubicBezTo>
                    <a:pt x="357187" y="504947"/>
                    <a:pt x="360997" y="477325"/>
                    <a:pt x="361950" y="462085"/>
                  </a:cubicBezTo>
                  <a:lnTo>
                    <a:pt x="336232" y="481135"/>
                  </a:lnTo>
                  <a:lnTo>
                    <a:pt x="323850" y="480182"/>
                  </a:lnTo>
                  <a:cubicBezTo>
                    <a:pt x="322897" y="504947"/>
                    <a:pt x="300037" y="566860"/>
                    <a:pt x="286702" y="579242"/>
                  </a:cubicBezTo>
                  <a:cubicBezTo>
                    <a:pt x="276225" y="594482"/>
                    <a:pt x="246697" y="638297"/>
                    <a:pt x="226695" y="637345"/>
                  </a:cubicBezTo>
                  <a:lnTo>
                    <a:pt x="251460" y="583052"/>
                  </a:lnTo>
                  <a:cubicBezTo>
                    <a:pt x="255270" y="564955"/>
                    <a:pt x="265747" y="540190"/>
                    <a:pt x="266700" y="523045"/>
                  </a:cubicBezTo>
                  <a:cubicBezTo>
                    <a:pt x="270510" y="493517"/>
                    <a:pt x="285750" y="445892"/>
                    <a:pt x="294322" y="416365"/>
                  </a:cubicBezTo>
                  <a:cubicBezTo>
                    <a:pt x="300037" y="388742"/>
                    <a:pt x="305752" y="321115"/>
                    <a:pt x="333375" y="322067"/>
                  </a:cubicBezTo>
                  <a:cubicBezTo>
                    <a:pt x="338137" y="322067"/>
                    <a:pt x="338137" y="324925"/>
                    <a:pt x="342900" y="327782"/>
                  </a:cubicBezTo>
                  <a:cubicBezTo>
                    <a:pt x="350520" y="328735"/>
                    <a:pt x="358140" y="328735"/>
                    <a:pt x="362902" y="331592"/>
                  </a:cubicBezTo>
                  <a:cubicBezTo>
                    <a:pt x="367665" y="334450"/>
                    <a:pt x="369570" y="346832"/>
                    <a:pt x="369570" y="346832"/>
                  </a:cubicBezTo>
                  <a:cubicBezTo>
                    <a:pt x="368617" y="369692"/>
                    <a:pt x="341947" y="395410"/>
                    <a:pt x="341947" y="405887"/>
                  </a:cubicBezTo>
                  <a:lnTo>
                    <a:pt x="341947" y="410650"/>
                  </a:lnTo>
                  <a:cubicBezTo>
                    <a:pt x="341947" y="418270"/>
                    <a:pt x="352425" y="421127"/>
                    <a:pt x="359092" y="431605"/>
                  </a:cubicBezTo>
                  <a:lnTo>
                    <a:pt x="366712" y="434462"/>
                  </a:lnTo>
                  <a:lnTo>
                    <a:pt x="366712" y="426842"/>
                  </a:lnTo>
                  <a:lnTo>
                    <a:pt x="385762" y="283967"/>
                  </a:lnTo>
                  <a:cubicBezTo>
                    <a:pt x="385762" y="283967"/>
                    <a:pt x="385762" y="282062"/>
                    <a:pt x="385762" y="279205"/>
                  </a:cubicBezTo>
                  <a:cubicBezTo>
                    <a:pt x="388620" y="271585"/>
                    <a:pt x="391477" y="256345"/>
                    <a:pt x="386715" y="256345"/>
                  </a:cubicBezTo>
                  <a:lnTo>
                    <a:pt x="376237" y="261107"/>
                  </a:lnTo>
                  <a:cubicBezTo>
                    <a:pt x="365760" y="263012"/>
                    <a:pt x="344805" y="275395"/>
                    <a:pt x="342900" y="261107"/>
                  </a:cubicBezTo>
                  <a:cubicBezTo>
                    <a:pt x="343852" y="247772"/>
                    <a:pt x="413385" y="208720"/>
                    <a:pt x="421005" y="208720"/>
                  </a:cubicBezTo>
                  <a:close/>
                  <a:moveTo>
                    <a:pt x="2253615" y="203958"/>
                  </a:moveTo>
                  <a:cubicBezTo>
                    <a:pt x="2241232" y="203958"/>
                    <a:pt x="2231707" y="205863"/>
                    <a:pt x="2227897" y="214435"/>
                  </a:cubicBezTo>
                  <a:cubicBezTo>
                    <a:pt x="2226945" y="218245"/>
                    <a:pt x="2215515" y="241105"/>
                    <a:pt x="2224087" y="241105"/>
                  </a:cubicBezTo>
                  <a:cubicBezTo>
                    <a:pt x="2232660" y="241105"/>
                    <a:pt x="2235517" y="233485"/>
                    <a:pt x="2241232" y="227770"/>
                  </a:cubicBezTo>
                  <a:cubicBezTo>
                    <a:pt x="2242185" y="228723"/>
                    <a:pt x="2256472" y="215388"/>
                    <a:pt x="2257425" y="213483"/>
                  </a:cubicBezTo>
                  <a:cubicBezTo>
                    <a:pt x="2258377" y="209673"/>
                    <a:pt x="2257425" y="203958"/>
                    <a:pt x="2253615" y="203958"/>
                  </a:cubicBezTo>
                  <a:close/>
                  <a:moveTo>
                    <a:pt x="3520440" y="196338"/>
                  </a:moveTo>
                  <a:cubicBezTo>
                    <a:pt x="3519487" y="198243"/>
                    <a:pt x="3517582" y="199195"/>
                    <a:pt x="3516630" y="202053"/>
                  </a:cubicBezTo>
                  <a:cubicBezTo>
                    <a:pt x="3515678" y="203005"/>
                    <a:pt x="3513772" y="207768"/>
                    <a:pt x="3512820" y="208720"/>
                  </a:cubicBezTo>
                  <a:cubicBezTo>
                    <a:pt x="3510915" y="211578"/>
                    <a:pt x="3505200" y="219198"/>
                    <a:pt x="3505200" y="222055"/>
                  </a:cubicBezTo>
                  <a:lnTo>
                    <a:pt x="3506153" y="227770"/>
                  </a:lnTo>
                  <a:cubicBezTo>
                    <a:pt x="3509010" y="227770"/>
                    <a:pt x="3514725" y="224913"/>
                    <a:pt x="3516630" y="222055"/>
                  </a:cubicBezTo>
                  <a:cubicBezTo>
                    <a:pt x="3519487" y="219198"/>
                    <a:pt x="3524250" y="219198"/>
                    <a:pt x="3527107" y="214435"/>
                  </a:cubicBezTo>
                  <a:cubicBezTo>
                    <a:pt x="3527107" y="210625"/>
                    <a:pt x="3526155" y="196338"/>
                    <a:pt x="3522345" y="196338"/>
                  </a:cubicBezTo>
                  <a:close/>
                  <a:moveTo>
                    <a:pt x="290512" y="194432"/>
                  </a:moveTo>
                  <a:cubicBezTo>
                    <a:pt x="287655" y="194432"/>
                    <a:pt x="282892" y="202052"/>
                    <a:pt x="280035" y="208720"/>
                  </a:cubicBezTo>
                  <a:cubicBezTo>
                    <a:pt x="274320" y="223007"/>
                    <a:pt x="270510" y="238247"/>
                    <a:pt x="273367" y="238247"/>
                  </a:cubicBezTo>
                  <a:cubicBezTo>
                    <a:pt x="280987" y="239200"/>
                    <a:pt x="300037" y="222055"/>
                    <a:pt x="300037" y="214435"/>
                  </a:cubicBezTo>
                  <a:lnTo>
                    <a:pt x="300037" y="209672"/>
                  </a:lnTo>
                  <a:cubicBezTo>
                    <a:pt x="300037" y="200147"/>
                    <a:pt x="293370" y="191575"/>
                    <a:pt x="290512" y="194432"/>
                  </a:cubicBezTo>
                  <a:close/>
                  <a:moveTo>
                    <a:pt x="1420177" y="193480"/>
                  </a:moveTo>
                  <a:cubicBezTo>
                    <a:pt x="1431607" y="193480"/>
                    <a:pt x="1466850" y="230627"/>
                    <a:pt x="1472565" y="239200"/>
                  </a:cubicBezTo>
                  <a:cubicBezTo>
                    <a:pt x="1483995" y="256345"/>
                    <a:pt x="1493520" y="306827"/>
                    <a:pt x="1467802" y="306827"/>
                  </a:cubicBezTo>
                  <a:lnTo>
                    <a:pt x="1464945" y="306827"/>
                  </a:lnTo>
                  <a:cubicBezTo>
                    <a:pt x="1448752" y="306827"/>
                    <a:pt x="1429702" y="283967"/>
                    <a:pt x="1426845" y="266822"/>
                  </a:cubicBezTo>
                  <a:cubicBezTo>
                    <a:pt x="1421130" y="255392"/>
                    <a:pt x="1424940" y="247772"/>
                    <a:pt x="1422082" y="233485"/>
                  </a:cubicBezTo>
                  <a:cubicBezTo>
                    <a:pt x="1422082" y="224912"/>
                    <a:pt x="1411605" y="204910"/>
                    <a:pt x="1411605" y="202052"/>
                  </a:cubicBezTo>
                  <a:cubicBezTo>
                    <a:pt x="1411605" y="196337"/>
                    <a:pt x="1414462" y="193480"/>
                    <a:pt x="1420177" y="193480"/>
                  </a:cubicBezTo>
                  <a:close/>
                  <a:moveTo>
                    <a:pt x="3541871" y="179193"/>
                  </a:moveTo>
                  <a:cubicBezTo>
                    <a:pt x="3537823" y="178240"/>
                    <a:pt x="3533775" y="180622"/>
                    <a:pt x="3533775" y="185860"/>
                  </a:cubicBezTo>
                  <a:cubicBezTo>
                    <a:pt x="3533775" y="189670"/>
                    <a:pt x="3536632" y="192528"/>
                    <a:pt x="3537585" y="193480"/>
                  </a:cubicBezTo>
                  <a:cubicBezTo>
                    <a:pt x="3537585" y="199195"/>
                    <a:pt x="3538537" y="208720"/>
                    <a:pt x="3544253" y="208720"/>
                  </a:cubicBezTo>
                  <a:cubicBezTo>
                    <a:pt x="3547110" y="208720"/>
                    <a:pt x="3549967" y="203958"/>
                    <a:pt x="3549967" y="201100"/>
                  </a:cubicBezTo>
                  <a:lnTo>
                    <a:pt x="3549967" y="192528"/>
                  </a:lnTo>
                  <a:cubicBezTo>
                    <a:pt x="3549967" y="184432"/>
                    <a:pt x="3545919" y="180145"/>
                    <a:pt x="3541871" y="179193"/>
                  </a:cubicBezTo>
                  <a:close/>
                  <a:moveTo>
                    <a:pt x="1547084" y="172927"/>
                  </a:moveTo>
                  <a:cubicBezTo>
                    <a:pt x="1538645" y="175739"/>
                    <a:pt x="1531144" y="193956"/>
                    <a:pt x="1535430" y="198242"/>
                  </a:cubicBezTo>
                  <a:cubicBezTo>
                    <a:pt x="1538288" y="201100"/>
                    <a:pt x="1564005" y="182050"/>
                    <a:pt x="1555433" y="176335"/>
                  </a:cubicBezTo>
                  <a:cubicBezTo>
                    <a:pt x="1552814" y="172763"/>
                    <a:pt x="1549897" y="171989"/>
                    <a:pt x="1547084" y="172927"/>
                  </a:cubicBezTo>
                  <a:close/>
                  <a:moveTo>
                    <a:pt x="2433637" y="169668"/>
                  </a:moveTo>
                  <a:cubicBezTo>
                    <a:pt x="2473642" y="159190"/>
                    <a:pt x="2506027" y="202053"/>
                    <a:pt x="2456497" y="201100"/>
                  </a:cubicBezTo>
                  <a:cubicBezTo>
                    <a:pt x="2451735" y="201100"/>
                    <a:pt x="2446020" y="203005"/>
                    <a:pt x="2441257" y="203005"/>
                  </a:cubicBezTo>
                  <a:cubicBezTo>
                    <a:pt x="2430780" y="203005"/>
                    <a:pt x="2432685" y="203958"/>
                    <a:pt x="2427922" y="207768"/>
                  </a:cubicBezTo>
                  <a:cubicBezTo>
                    <a:pt x="2405062" y="230628"/>
                    <a:pt x="2355532" y="246820"/>
                    <a:pt x="2326005" y="263013"/>
                  </a:cubicBezTo>
                  <a:cubicBezTo>
                    <a:pt x="2297430" y="282063"/>
                    <a:pt x="2265045" y="299208"/>
                    <a:pt x="2237422" y="318258"/>
                  </a:cubicBezTo>
                  <a:lnTo>
                    <a:pt x="2236470" y="318258"/>
                  </a:lnTo>
                  <a:cubicBezTo>
                    <a:pt x="2219325" y="317305"/>
                    <a:pt x="2281237" y="276348"/>
                    <a:pt x="2281237" y="276348"/>
                  </a:cubicBezTo>
                  <a:cubicBezTo>
                    <a:pt x="2286952" y="271585"/>
                    <a:pt x="2314575" y="260155"/>
                    <a:pt x="2314575" y="252535"/>
                  </a:cubicBezTo>
                  <a:cubicBezTo>
                    <a:pt x="2314575" y="249678"/>
                    <a:pt x="2313622" y="248725"/>
                    <a:pt x="2310765" y="248725"/>
                  </a:cubicBezTo>
                  <a:lnTo>
                    <a:pt x="2309812" y="248725"/>
                  </a:lnTo>
                  <a:cubicBezTo>
                    <a:pt x="2284095" y="251583"/>
                    <a:pt x="2088832" y="378265"/>
                    <a:pt x="2028825" y="423033"/>
                  </a:cubicBezTo>
                  <a:cubicBezTo>
                    <a:pt x="2017395" y="430653"/>
                    <a:pt x="1995487" y="437320"/>
                    <a:pt x="1985962" y="438273"/>
                  </a:cubicBezTo>
                  <a:cubicBezTo>
                    <a:pt x="1968817" y="441130"/>
                    <a:pt x="1949767" y="440178"/>
                    <a:pt x="1933575" y="445893"/>
                  </a:cubicBezTo>
                  <a:cubicBezTo>
                    <a:pt x="1924050" y="445893"/>
                    <a:pt x="1918335" y="436368"/>
                    <a:pt x="1931670" y="432558"/>
                  </a:cubicBezTo>
                  <a:cubicBezTo>
                    <a:pt x="1944052" y="426843"/>
                    <a:pt x="1963102" y="420175"/>
                    <a:pt x="1978342" y="410650"/>
                  </a:cubicBezTo>
                  <a:cubicBezTo>
                    <a:pt x="2056447" y="362073"/>
                    <a:pt x="2141220" y="315400"/>
                    <a:pt x="2224087" y="277300"/>
                  </a:cubicBezTo>
                  <a:cubicBezTo>
                    <a:pt x="2258377" y="257298"/>
                    <a:pt x="2328862" y="218245"/>
                    <a:pt x="2368867" y="205863"/>
                  </a:cubicBezTo>
                  <a:cubicBezTo>
                    <a:pt x="2380297" y="203005"/>
                    <a:pt x="2390775" y="193480"/>
                    <a:pt x="2403157" y="189670"/>
                  </a:cubicBezTo>
                  <a:cubicBezTo>
                    <a:pt x="2410777" y="185860"/>
                    <a:pt x="2429827" y="169668"/>
                    <a:pt x="2433637" y="169668"/>
                  </a:cubicBezTo>
                  <a:close/>
                  <a:moveTo>
                    <a:pt x="3364111" y="149546"/>
                  </a:moveTo>
                  <a:cubicBezTo>
                    <a:pt x="3367087" y="149903"/>
                    <a:pt x="3370421" y="151094"/>
                    <a:pt x="3371849" y="151570"/>
                  </a:cubicBezTo>
                  <a:cubicBezTo>
                    <a:pt x="3376612" y="152522"/>
                    <a:pt x="3380422" y="156332"/>
                    <a:pt x="3382327" y="160142"/>
                  </a:cubicBezTo>
                  <a:cubicBezTo>
                    <a:pt x="3385185" y="165857"/>
                    <a:pt x="3394710" y="174430"/>
                    <a:pt x="3400424" y="178240"/>
                  </a:cubicBezTo>
                  <a:cubicBezTo>
                    <a:pt x="3404235" y="180145"/>
                    <a:pt x="3415665" y="193480"/>
                    <a:pt x="3418522" y="197290"/>
                  </a:cubicBezTo>
                  <a:cubicBezTo>
                    <a:pt x="3422332" y="203005"/>
                    <a:pt x="3431857" y="217292"/>
                    <a:pt x="3431857" y="223960"/>
                  </a:cubicBezTo>
                  <a:cubicBezTo>
                    <a:pt x="3431857" y="229675"/>
                    <a:pt x="3421380" y="239200"/>
                    <a:pt x="3416617" y="241105"/>
                  </a:cubicBezTo>
                  <a:cubicBezTo>
                    <a:pt x="3412807" y="242057"/>
                    <a:pt x="3408044" y="243962"/>
                    <a:pt x="3404235" y="244915"/>
                  </a:cubicBezTo>
                  <a:cubicBezTo>
                    <a:pt x="3399472" y="245867"/>
                    <a:pt x="3398519" y="248725"/>
                    <a:pt x="3391852" y="248725"/>
                  </a:cubicBezTo>
                  <a:cubicBezTo>
                    <a:pt x="3387090" y="248725"/>
                    <a:pt x="3386137" y="240152"/>
                    <a:pt x="3388994" y="236342"/>
                  </a:cubicBezTo>
                  <a:cubicBezTo>
                    <a:pt x="3393757" y="230627"/>
                    <a:pt x="3398519" y="230627"/>
                    <a:pt x="3398519" y="222055"/>
                  </a:cubicBezTo>
                  <a:cubicBezTo>
                    <a:pt x="3398519" y="219197"/>
                    <a:pt x="3393757" y="215387"/>
                    <a:pt x="3392805" y="213482"/>
                  </a:cubicBezTo>
                  <a:cubicBezTo>
                    <a:pt x="3392805" y="213482"/>
                    <a:pt x="3388994" y="206815"/>
                    <a:pt x="3388042" y="205862"/>
                  </a:cubicBezTo>
                  <a:cubicBezTo>
                    <a:pt x="3385185" y="201100"/>
                    <a:pt x="3387090" y="202052"/>
                    <a:pt x="3382327" y="197290"/>
                  </a:cubicBezTo>
                  <a:cubicBezTo>
                    <a:pt x="3377565" y="190622"/>
                    <a:pt x="3358515" y="160142"/>
                    <a:pt x="3358515" y="153475"/>
                  </a:cubicBezTo>
                  <a:lnTo>
                    <a:pt x="3358515" y="152522"/>
                  </a:lnTo>
                  <a:cubicBezTo>
                    <a:pt x="3358515" y="149665"/>
                    <a:pt x="3361134" y="149188"/>
                    <a:pt x="3364111" y="149546"/>
                  </a:cubicBezTo>
                  <a:close/>
                  <a:moveTo>
                    <a:pt x="283845" y="135377"/>
                  </a:moveTo>
                  <a:cubicBezTo>
                    <a:pt x="290512" y="136330"/>
                    <a:pt x="287655" y="145855"/>
                    <a:pt x="287655" y="153475"/>
                  </a:cubicBezTo>
                  <a:cubicBezTo>
                    <a:pt x="287655" y="158237"/>
                    <a:pt x="300037" y="163952"/>
                    <a:pt x="309562" y="166810"/>
                  </a:cubicBezTo>
                  <a:cubicBezTo>
                    <a:pt x="319087" y="169667"/>
                    <a:pt x="329565" y="166810"/>
                    <a:pt x="334327" y="172525"/>
                  </a:cubicBezTo>
                  <a:cubicBezTo>
                    <a:pt x="339090" y="175382"/>
                    <a:pt x="340995" y="183002"/>
                    <a:pt x="340995" y="185860"/>
                  </a:cubicBezTo>
                  <a:cubicBezTo>
                    <a:pt x="340042" y="210625"/>
                    <a:pt x="316230" y="243010"/>
                    <a:pt x="302895" y="257297"/>
                  </a:cubicBezTo>
                  <a:cubicBezTo>
                    <a:pt x="292417" y="274442"/>
                    <a:pt x="255270" y="303017"/>
                    <a:pt x="249555" y="325877"/>
                  </a:cubicBezTo>
                  <a:lnTo>
                    <a:pt x="240030" y="367787"/>
                  </a:lnTo>
                  <a:cubicBezTo>
                    <a:pt x="240030" y="370645"/>
                    <a:pt x="234315" y="378265"/>
                    <a:pt x="237172" y="375407"/>
                  </a:cubicBezTo>
                  <a:lnTo>
                    <a:pt x="244792" y="373502"/>
                  </a:lnTo>
                  <a:cubicBezTo>
                    <a:pt x="249555" y="368740"/>
                    <a:pt x="280987" y="355405"/>
                    <a:pt x="280035" y="372550"/>
                  </a:cubicBezTo>
                  <a:cubicBezTo>
                    <a:pt x="279082" y="378265"/>
                    <a:pt x="265747" y="407792"/>
                    <a:pt x="262890" y="412555"/>
                  </a:cubicBezTo>
                  <a:lnTo>
                    <a:pt x="257175" y="429700"/>
                  </a:lnTo>
                  <a:cubicBezTo>
                    <a:pt x="257175" y="434462"/>
                    <a:pt x="259080" y="431605"/>
                    <a:pt x="264795" y="422080"/>
                  </a:cubicBezTo>
                  <a:cubicBezTo>
                    <a:pt x="272415" y="409697"/>
                    <a:pt x="286702" y="370645"/>
                    <a:pt x="291465" y="383027"/>
                  </a:cubicBezTo>
                  <a:cubicBezTo>
                    <a:pt x="287655" y="405887"/>
                    <a:pt x="281940" y="418270"/>
                    <a:pt x="279082" y="427795"/>
                  </a:cubicBezTo>
                  <a:cubicBezTo>
                    <a:pt x="278130" y="438272"/>
                    <a:pt x="275272" y="452560"/>
                    <a:pt x="275272" y="455417"/>
                  </a:cubicBezTo>
                  <a:cubicBezTo>
                    <a:pt x="269557" y="472562"/>
                    <a:pt x="256222" y="502090"/>
                    <a:pt x="233362" y="501137"/>
                  </a:cubicBezTo>
                  <a:lnTo>
                    <a:pt x="228600" y="501137"/>
                  </a:lnTo>
                  <a:cubicBezTo>
                    <a:pt x="222885" y="501137"/>
                    <a:pt x="216217" y="492565"/>
                    <a:pt x="216217" y="487802"/>
                  </a:cubicBezTo>
                  <a:lnTo>
                    <a:pt x="217170" y="470657"/>
                  </a:lnTo>
                  <a:cubicBezTo>
                    <a:pt x="217170" y="461132"/>
                    <a:pt x="227647" y="443987"/>
                    <a:pt x="228600" y="428747"/>
                  </a:cubicBezTo>
                  <a:cubicBezTo>
                    <a:pt x="212407" y="438272"/>
                    <a:pt x="192405" y="492565"/>
                    <a:pt x="191452" y="523045"/>
                  </a:cubicBezTo>
                  <a:lnTo>
                    <a:pt x="191452" y="533522"/>
                  </a:lnTo>
                  <a:lnTo>
                    <a:pt x="174307" y="532570"/>
                  </a:lnTo>
                  <a:cubicBezTo>
                    <a:pt x="160020" y="531617"/>
                    <a:pt x="170497" y="516377"/>
                    <a:pt x="158115" y="508757"/>
                  </a:cubicBezTo>
                  <a:cubicBezTo>
                    <a:pt x="156210" y="506852"/>
                    <a:pt x="156210" y="499232"/>
                    <a:pt x="156210" y="496375"/>
                  </a:cubicBezTo>
                  <a:cubicBezTo>
                    <a:pt x="157162" y="485897"/>
                    <a:pt x="152400" y="481135"/>
                    <a:pt x="152400" y="473515"/>
                  </a:cubicBezTo>
                  <a:cubicBezTo>
                    <a:pt x="162877" y="454465"/>
                    <a:pt x="179070" y="440177"/>
                    <a:pt x="187642" y="412555"/>
                  </a:cubicBezTo>
                  <a:cubicBezTo>
                    <a:pt x="194310" y="392552"/>
                    <a:pt x="210502" y="352547"/>
                    <a:pt x="211455" y="335402"/>
                  </a:cubicBezTo>
                  <a:cubicBezTo>
                    <a:pt x="200977" y="337307"/>
                    <a:pt x="172402" y="363977"/>
                    <a:pt x="157162" y="370645"/>
                  </a:cubicBezTo>
                  <a:cubicBezTo>
                    <a:pt x="146685" y="375407"/>
                    <a:pt x="100012" y="395410"/>
                    <a:pt x="100012" y="405887"/>
                  </a:cubicBezTo>
                  <a:cubicBezTo>
                    <a:pt x="99060" y="428747"/>
                    <a:pt x="105727" y="448750"/>
                    <a:pt x="109537" y="466847"/>
                  </a:cubicBezTo>
                  <a:cubicBezTo>
                    <a:pt x="116205" y="495422"/>
                    <a:pt x="112395" y="517330"/>
                    <a:pt x="109537" y="532570"/>
                  </a:cubicBezTo>
                  <a:cubicBezTo>
                    <a:pt x="108585" y="544952"/>
                    <a:pt x="76200" y="596387"/>
                    <a:pt x="48577" y="595435"/>
                  </a:cubicBezTo>
                  <a:lnTo>
                    <a:pt x="43815" y="595435"/>
                  </a:lnTo>
                  <a:cubicBezTo>
                    <a:pt x="26670" y="595435"/>
                    <a:pt x="1905" y="579242"/>
                    <a:pt x="0" y="561145"/>
                  </a:cubicBezTo>
                  <a:lnTo>
                    <a:pt x="952" y="545905"/>
                  </a:lnTo>
                  <a:cubicBezTo>
                    <a:pt x="6667" y="523997"/>
                    <a:pt x="19050" y="522092"/>
                    <a:pt x="20955" y="486850"/>
                  </a:cubicBezTo>
                  <a:cubicBezTo>
                    <a:pt x="21907" y="462085"/>
                    <a:pt x="30480" y="440177"/>
                    <a:pt x="31432" y="417317"/>
                  </a:cubicBezTo>
                  <a:lnTo>
                    <a:pt x="31432" y="409697"/>
                  </a:lnTo>
                  <a:cubicBezTo>
                    <a:pt x="32385" y="402077"/>
                    <a:pt x="13335" y="373502"/>
                    <a:pt x="8572" y="365882"/>
                  </a:cubicBezTo>
                  <a:lnTo>
                    <a:pt x="3810" y="355405"/>
                  </a:lnTo>
                  <a:cubicBezTo>
                    <a:pt x="1905" y="353500"/>
                    <a:pt x="1905" y="343022"/>
                    <a:pt x="4762" y="338260"/>
                  </a:cubicBezTo>
                  <a:cubicBezTo>
                    <a:pt x="20002" y="333497"/>
                    <a:pt x="53340" y="277300"/>
                    <a:pt x="55245" y="243962"/>
                  </a:cubicBezTo>
                  <a:lnTo>
                    <a:pt x="55245" y="236342"/>
                  </a:lnTo>
                  <a:cubicBezTo>
                    <a:pt x="56197" y="223007"/>
                    <a:pt x="37147" y="202052"/>
                    <a:pt x="38100" y="177287"/>
                  </a:cubicBezTo>
                  <a:cubicBezTo>
                    <a:pt x="39052" y="164905"/>
                    <a:pt x="43815" y="152522"/>
                    <a:pt x="54292" y="152522"/>
                  </a:cubicBezTo>
                  <a:lnTo>
                    <a:pt x="61912" y="152522"/>
                  </a:lnTo>
                  <a:cubicBezTo>
                    <a:pt x="75247" y="152522"/>
                    <a:pt x="91440" y="173477"/>
                    <a:pt x="96202" y="183955"/>
                  </a:cubicBezTo>
                  <a:cubicBezTo>
                    <a:pt x="107632" y="197290"/>
                    <a:pt x="112395" y="210625"/>
                    <a:pt x="111442" y="235390"/>
                  </a:cubicBezTo>
                  <a:lnTo>
                    <a:pt x="111442" y="238247"/>
                  </a:lnTo>
                  <a:cubicBezTo>
                    <a:pt x="110490" y="263012"/>
                    <a:pt x="97155" y="264917"/>
                    <a:pt x="72390" y="263965"/>
                  </a:cubicBezTo>
                  <a:cubicBezTo>
                    <a:pt x="66675" y="271585"/>
                    <a:pt x="56197" y="288730"/>
                    <a:pt x="55245" y="301112"/>
                  </a:cubicBezTo>
                  <a:lnTo>
                    <a:pt x="55245" y="305875"/>
                  </a:lnTo>
                  <a:cubicBezTo>
                    <a:pt x="55245" y="312542"/>
                    <a:pt x="60007" y="310637"/>
                    <a:pt x="60007" y="318257"/>
                  </a:cubicBezTo>
                  <a:lnTo>
                    <a:pt x="61912" y="328735"/>
                  </a:lnTo>
                  <a:lnTo>
                    <a:pt x="85725" y="355405"/>
                  </a:lnTo>
                  <a:cubicBezTo>
                    <a:pt x="104775" y="321115"/>
                    <a:pt x="191452" y="286825"/>
                    <a:pt x="227647" y="265870"/>
                  </a:cubicBezTo>
                  <a:cubicBezTo>
                    <a:pt x="228600" y="243010"/>
                    <a:pt x="240030" y="211577"/>
                    <a:pt x="243840" y="188717"/>
                  </a:cubicBezTo>
                  <a:cubicBezTo>
                    <a:pt x="247650" y="166810"/>
                    <a:pt x="260985" y="134425"/>
                    <a:pt x="283845" y="135377"/>
                  </a:cubicBezTo>
                  <a:close/>
                  <a:moveTo>
                    <a:pt x="2890289" y="107766"/>
                  </a:moveTo>
                  <a:cubicBezTo>
                    <a:pt x="2911659" y="112325"/>
                    <a:pt x="2920722" y="174312"/>
                    <a:pt x="2923223" y="180145"/>
                  </a:cubicBezTo>
                  <a:lnTo>
                    <a:pt x="2925128" y="190623"/>
                  </a:lnTo>
                  <a:lnTo>
                    <a:pt x="2923223" y="258250"/>
                  </a:lnTo>
                  <a:lnTo>
                    <a:pt x="2913698" y="310638"/>
                  </a:lnTo>
                  <a:cubicBezTo>
                    <a:pt x="2959418" y="284920"/>
                    <a:pt x="3015615" y="224913"/>
                    <a:pt x="2986088" y="171573"/>
                  </a:cubicBezTo>
                  <a:cubicBezTo>
                    <a:pt x="3014663" y="166810"/>
                    <a:pt x="3018473" y="238248"/>
                    <a:pt x="3009900" y="254440"/>
                  </a:cubicBezTo>
                  <a:cubicBezTo>
                    <a:pt x="2999423" y="275395"/>
                    <a:pt x="2975610" y="294445"/>
                    <a:pt x="2964180" y="312543"/>
                  </a:cubicBezTo>
                  <a:cubicBezTo>
                    <a:pt x="2939415" y="353500"/>
                    <a:pt x="2943225" y="401125"/>
                    <a:pt x="2887980" y="432558"/>
                  </a:cubicBezTo>
                  <a:lnTo>
                    <a:pt x="2838450" y="527808"/>
                  </a:lnTo>
                  <a:cubicBezTo>
                    <a:pt x="2883218" y="520188"/>
                    <a:pt x="3000375" y="499233"/>
                    <a:pt x="3027045" y="547810"/>
                  </a:cubicBezTo>
                  <a:cubicBezTo>
                    <a:pt x="3030855" y="554478"/>
                    <a:pt x="3027998" y="556383"/>
                    <a:pt x="3027998" y="564003"/>
                  </a:cubicBezTo>
                  <a:cubicBezTo>
                    <a:pt x="3022283" y="570670"/>
                    <a:pt x="2958465" y="606865"/>
                    <a:pt x="2924175" y="617343"/>
                  </a:cubicBezTo>
                  <a:lnTo>
                    <a:pt x="2921318" y="612580"/>
                  </a:lnTo>
                  <a:lnTo>
                    <a:pt x="2931795" y="597340"/>
                  </a:lnTo>
                  <a:cubicBezTo>
                    <a:pt x="2941320" y="591625"/>
                    <a:pt x="2966085" y="567813"/>
                    <a:pt x="2962275" y="560193"/>
                  </a:cubicBezTo>
                  <a:cubicBezTo>
                    <a:pt x="2952750" y="544000"/>
                    <a:pt x="2841308" y="533523"/>
                    <a:pt x="2828925" y="540190"/>
                  </a:cubicBezTo>
                  <a:cubicBezTo>
                    <a:pt x="2828925" y="541143"/>
                    <a:pt x="2784158" y="604960"/>
                    <a:pt x="2762250" y="617343"/>
                  </a:cubicBezTo>
                  <a:lnTo>
                    <a:pt x="2744153" y="627820"/>
                  </a:lnTo>
                  <a:lnTo>
                    <a:pt x="2739390" y="619248"/>
                  </a:lnTo>
                  <a:cubicBezTo>
                    <a:pt x="2733675" y="608770"/>
                    <a:pt x="2742248" y="604960"/>
                    <a:pt x="2744153" y="592578"/>
                  </a:cubicBezTo>
                  <a:lnTo>
                    <a:pt x="2746058" y="587815"/>
                  </a:lnTo>
                  <a:cubicBezTo>
                    <a:pt x="2748915" y="555430"/>
                    <a:pt x="2800350" y="492565"/>
                    <a:pt x="2785110" y="463038"/>
                  </a:cubicBezTo>
                  <a:lnTo>
                    <a:pt x="2757488" y="470658"/>
                  </a:lnTo>
                  <a:cubicBezTo>
                    <a:pt x="2738438" y="468753"/>
                    <a:pt x="2672715" y="488755"/>
                    <a:pt x="2658428" y="463038"/>
                  </a:cubicBezTo>
                  <a:lnTo>
                    <a:pt x="2653665" y="454465"/>
                  </a:lnTo>
                  <a:cubicBezTo>
                    <a:pt x="2649855" y="446845"/>
                    <a:pt x="2650808" y="443988"/>
                    <a:pt x="2657475" y="440178"/>
                  </a:cubicBezTo>
                  <a:lnTo>
                    <a:pt x="2660333" y="437320"/>
                  </a:lnTo>
                  <a:lnTo>
                    <a:pt x="2695575" y="423033"/>
                  </a:lnTo>
                  <a:lnTo>
                    <a:pt x="2793683" y="387790"/>
                  </a:lnTo>
                  <a:lnTo>
                    <a:pt x="2808923" y="379218"/>
                  </a:lnTo>
                  <a:cubicBezTo>
                    <a:pt x="2818448" y="373503"/>
                    <a:pt x="2817495" y="372550"/>
                    <a:pt x="2820353" y="364930"/>
                  </a:cubicBezTo>
                  <a:lnTo>
                    <a:pt x="2845118" y="261108"/>
                  </a:lnTo>
                  <a:lnTo>
                    <a:pt x="2846070" y="256345"/>
                  </a:lnTo>
                  <a:lnTo>
                    <a:pt x="2847975" y="251583"/>
                  </a:lnTo>
                  <a:lnTo>
                    <a:pt x="2848928" y="246820"/>
                  </a:lnTo>
                  <a:cubicBezTo>
                    <a:pt x="2851785" y="220150"/>
                    <a:pt x="2865120" y="119185"/>
                    <a:pt x="2880360" y="109660"/>
                  </a:cubicBezTo>
                  <a:cubicBezTo>
                    <a:pt x="2883932" y="107636"/>
                    <a:pt x="2887236" y="107115"/>
                    <a:pt x="2890289" y="107766"/>
                  </a:cubicBezTo>
                  <a:close/>
                  <a:moveTo>
                    <a:pt x="1691640" y="94420"/>
                  </a:moveTo>
                  <a:lnTo>
                    <a:pt x="1685925" y="97277"/>
                  </a:lnTo>
                  <a:cubicBezTo>
                    <a:pt x="1674495" y="102992"/>
                    <a:pt x="1663065" y="104897"/>
                    <a:pt x="1651635" y="110612"/>
                  </a:cubicBezTo>
                  <a:cubicBezTo>
                    <a:pt x="1631633" y="118232"/>
                    <a:pt x="1623060" y="126805"/>
                    <a:pt x="1623060" y="129662"/>
                  </a:cubicBezTo>
                  <a:lnTo>
                    <a:pt x="1623060" y="138235"/>
                  </a:lnTo>
                  <a:cubicBezTo>
                    <a:pt x="1623060" y="146807"/>
                    <a:pt x="1596390" y="207767"/>
                    <a:pt x="1590675" y="216340"/>
                  </a:cubicBezTo>
                  <a:cubicBezTo>
                    <a:pt x="1587818" y="224912"/>
                    <a:pt x="1590675" y="227770"/>
                    <a:pt x="1596390" y="224912"/>
                  </a:cubicBezTo>
                  <a:lnTo>
                    <a:pt x="1688783" y="105850"/>
                  </a:lnTo>
                  <a:cubicBezTo>
                    <a:pt x="1694498" y="97277"/>
                    <a:pt x="1694498" y="94420"/>
                    <a:pt x="1691640" y="94420"/>
                  </a:cubicBezTo>
                  <a:close/>
                  <a:moveTo>
                    <a:pt x="2299335" y="82038"/>
                  </a:moveTo>
                  <a:cubicBezTo>
                    <a:pt x="2307907" y="82038"/>
                    <a:pt x="2307907" y="97278"/>
                    <a:pt x="2308860" y="105850"/>
                  </a:cubicBezTo>
                  <a:cubicBezTo>
                    <a:pt x="2309812" y="117280"/>
                    <a:pt x="2310765" y="130615"/>
                    <a:pt x="2320290" y="138235"/>
                  </a:cubicBezTo>
                  <a:cubicBezTo>
                    <a:pt x="2323147" y="133473"/>
                    <a:pt x="2322195" y="127758"/>
                    <a:pt x="2326957" y="125853"/>
                  </a:cubicBezTo>
                  <a:cubicBezTo>
                    <a:pt x="2335530" y="125853"/>
                    <a:pt x="2344102" y="125853"/>
                    <a:pt x="2353627" y="125853"/>
                  </a:cubicBezTo>
                  <a:cubicBezTo>
                    <a:pt x="2368867" y="126805"/>
                    <a:pt x="2377440" y="113470"/>
                    <a:pt x="2389822" y="113470"/>
                  </a:cubicBezTo>
                  <a:lnTo>
                    <a:pt x="2393632" y="113470"/>
                  </a:lnTo>
                  <a:cubicBezTo>
                    <a:pt x="2400300" y="113470"/>
                    <a:pt x="2421255" y="129663"/>
                    <a:pt x="2421255" y="135378"/>
                  </a:cubicBezTo>
                  <a:cubicBezTo>
                    <a:pt x="2421255" y="142045"/>
                    <a:pt x="2411730" y="148713"/>
                    <a:pt x="2406967" y="148713"/>
                  </a:cubicBezTo>
                  <a:cubicBezTo>
                    <a:pt x="2406967" y="148713"/>
                    <a:pt x="2394585" y="155380"/>
                    <a:pt x="2390775" y="155380"/>
                  </a:cubicBezTo>
                  <a:cubicBezTo>
                    <a:pt x="2379345" y="155380"/>
                    <a:pt x="2362200" y="175383"/>
                    <a:pt x="2351722" y="179193"/>
                  </a:cubicBezTo>
                  <a:cubicBezTo>
                    <a:pt x="2346960" y="181098"/>
                    <a:pt x="2346960" y="183955"/>
                    <a:pt x="2342197" y="184908"/>
                  </a:cubicBezTo>
                  <a:cubicBezTo>
                    <a:pt x="2335530" y="188718"/>
                    <a:pt x="2322195" y="195385"/>
                    <a:pt x="2319337" y="203005"/>
                  </a:cubicBezTo>
                  <a:cubicBezTo>
                    <a:pt x="2315527" y="212530"/>
                    <a:pt x="2306002" y="221103"/>
                    <a:pt x="2301240" y="222055"/>
                  </a:cubicBezTo>
                  <a:cubicBezTo>
                    <a:pt x="2256472" y="243010"/>
                    <a:pt x="2218372" y="265870"/>
                    <a:pt x="2177415" y="291588"/>
                  </a:cubicBezTo>
                  <a:cubicBezTo>
                    <a:pt x="2169795" y="294445"/>
                    <a:pt x="2132647" y="313495"/>
                    <a:pt x="2125027" y="313495"/>
                  </a:cubicBezTo>
                  <a:cubicBezTo>
                    <a:pt x="2120265" y="314448"/>
                    <a:pt x="2124075" y="308733"/>
                    <a:pt x="2125027" y="305875"/>
                  </a:cubicBezTo>
                  <a:cubicBezTo>
                    <a:pt x="2125027" y="298255"/>
                    <a:pt x="2174557" y="282063"/>
                    <a:pt x="2174557" y="274443"/>
                  </a:cubicBezTo>
                  <a:cubicBezTo>
                    <a:pt x="2174557" y="263013"/>
                    <a:pt x="2171700" y="257298"/>
                    <a:pt x="2181225" y="250630"/>
                  </a:cubicBezTo>
                  <a:cubicBezTo>
                    <a:pt x="2181225" y="241105"/>
                    <a:pt x="2185987" y="235390"/>
                    <a:pt x="2185987" y="223008"/>
                  </a:cubicBezTo>
                  <a:lnTo>
                    <a:pt x="2185987" y="219198"/>
                  </a:lnTo>
                  <a:lnTo>
                    <a:pt x="2182177" y="219198"/>
                  </a:lnTo>
                  <a:cubicBezTo>
                    <a:pt x="2168842" y="219198"/>
                    <a:pt x="2150745" y="278253"/>
                    <a:pt x="2118360" y="277300"/>
                  </a:cubicBezTo>
                  <a:lnTo>
                    <a:pt x="2078355" y="276348"/>
                  </a:lnTo>
                  <a:cubicBezTo>
                    <a:pt x="2075497" y="270633"/>
                    <a:pt x="2065020" y="270633"/>
                    <a:pt x="2065020" y="264918"/>
                  </a:cubicBezTo>
                  <a:lnTo>
                    <a:pt x="2065020" y="260155"/>
                  </a:lnTo>
                  <a:lnTo>
                    <a:pt x="2073592" y="255393"/>
                  </a:lnTo>
                  <a:cubicBezTo>
                    <a:pt x="2099310" y="252535"/>
                    <a:pt x="2154555" y="234438"/>
                    <a:pt x="2162175" y="209673"/>
                  </a:cubicBezTo>
                  <a:lnTo>
                    <a:pt x="2188845" y="186813"/>
                  </a:lnTo>
                  <a:cubicBezTo>
                    <a:pt x="2191702" y="185860"/>
                    <a:pt x="2192655" y="185860"/>
                    <a:pt x="2192655" y="181098"/>
                  </a:cubicBezTo>
                  <a:cubicBezTo>
                    <a:pt x="2193607" y="176335"/>
                    <a:pt x="2193607" y="169668"/>
                    <a:pt x="2192655" y="163953"/>
                  </a:cubicBezTo>
                  <a:cubicBezTo>
                    <a:pt x="2190750" y="162048"/>
                    <a:pt x="2187892" y="156333"/>
                    <a:pt x="2186940" y="153475"/>
                  </a:cubicBezTo>
                  <a:cubicBezTo>
                    <a:pt x="2186940" y="141093"/>
                    <a:pt x="2199322" y="133473"/>
                    <a:pt x="2200275" y="129663"/>
                  </a:cubicBezTo>
                  <a:lnTo>
                    <a:pt x="2205990" y="129663"/>
                  </a:lnTo>
                  <a:cubicBezTo>
                    <a:pt x="2213610" y="129663"/>
                    <a:pt x="2211705" y="140140"/>
                    <a:pt x="2225040" y="152523"/>
                  </a:cubicBezTo>
                  <a:cubicBezTo>
                    <a:pt x="2225992" y="155380"/>
                    <a:pt x="2225992" y="168715"/>
                    <a:pt x="2225992" y="174430"/>
                  </a:cubicBezTo>
                  <a:cubicBezTo>
                    <a:pt x="2225992" y="176335"/>
                    <a:pt x="2229802" y="175383"/>
                    <a:pt x="2229802" y="175383"/>
                  </a:cubicBezTo>
                  <a:cubicBezTo>
                    <a:pt x="2234565" y="175383"/>
                    <a:pt x="2239327" y="174430"/>
                    <a:pt x="2243137" y="173478"/>
                  </a:cubicBezTo>
                  <a:cubicBezTo>
                    <a:pt x="2247900" y="173478"/>
                    <a:pt x="2277427" y="160143"/>
                    <a:pt x="2277427" y="157285"/>
                  </a:cubicBezTo>
                  <a:cubicBezTo>
                    <a:pt x="2283142" y="144903"/>
                    <a:pt x="2280285" y="127758"/>
                    <a:pt x="2286000" y="117280"/>
                  </a:cubicBezTo>
                  <a:cubicBezTo>
                    <a:pt x="2288857" y="109660"/>
                    <a:pt x="2291715" y="95373"/>
                    <a:pt x="2291715" y="85848"/>
                  </a:cubicBezTo>
                  <a:cubicBezTo>
                    <a:pt x="2294572" y="83943"/>
                    <a:pt x="2298382" y="82038"/>
                    <a:pt x="2299335" y="82038"/>
                  </a:cubicBezTo>
                  <a:close/>
                  <a:moveTo>
                    <a:pt x="878205" y="82038"/>
                  </a:moveTo>
                  <a:cubicBezTo>
                    <a:pt x="907732" y="80133"/>
                    <a:pt x="953452" y="107755"/>
                    <a:pt x="955357" y="137283"/>
                  </a:cubicBezTo>
                  <a:lnTo>
                    <a:pt x="955357" y="142998"/>
                  </a:lnTo>
                  <a:lnTo>
                    <a:pt x="947737" y="233485"/>
                  </a:lnTo>
                  <a:cubicBezTo>
                    <a:pt x="953452" y="232533"/>
                    <a:pt x="990600" y="217293"/>
                    <a:pt x="1001077" y="213483"/>
                  </a:cubicBezTo>
                  <a:cubicBezTo>
                    <a:pt x="1011555" y="209673"/>
                    <a:pt x="1032510" y="194433"/>
                    <a:pt x="1042987" y="188718"/>
                  </a:cubicBezTo>
                  <a:cubicBezTo>
                    <a:pt x="1042987" y="188718"/>
                    <a:pt x="1048702" y="183003"/>
                    <a:pt x="1040130" y="181098"/>
                  </a:cubicBezTo>
                  <a:lnTo>
                    <a:pt x="1025842" y="176335"/>
                  </a:lnTo>
                  <a:cubicBezTo>
                    <a:pt x="1022985" y="168715"/>
                    <a:pt x="1024890" y="168715"/>
                    <a:pt x="1033462" y="167763"/>
                  </a:cubicBezTo>
                  <a:lnTo>
                    <a:pt x="1042035" y="166810"/>
                  </a:lnTo>
                  <a:lnTo>
                    <a:pt x="1107757" y="165858"/>
                  </a:lnTo>
                  <a:cubicBezTo>
                    <a:pt x="1118235" y="164905"/>
                    <a:pt x="1122045" y="172525"/>
                    <a:pt x="1122045" y="178240"/>
                  </a:cubicBezTo>
                  <a:cubicBezTo>
                    <a:pt x="1122045" y="181098"/>
                    <a:pt x="1114425" y="189670"/>
                    <a:pt x="1087755" y="199195"/>
                  </a:cubicBezTo>
                  <a:cubicBezTo>
                    <a:pt x="1084897" y="199195"/>
                    <a:pt x="1000125" y="240153"/>
                    <a:pt x="992505" y="245868"/>
                  </a:cubicBezTo>
                  <a:cubicBezTo>
                    <a:pt x="976312" y="252535"/>
                    <a:pt x="941070" y="263013"/>
                    <a:pt x="936307" y="271585"/>
                  </a:cubicBezTo>
                  <a:cubicBezTo>
                    <a:pt x="934402" y="280158"/>
                    <a:pt x="922972" y="307780"/>
                    <a:pt x="922972" y="313495"/>
                  </a:cubicBezTo>
                  <a:cubicBezTo>
                    <a:pt x="922972" y="313495"/>
                    <a:pt x="925830" y="313495"/>
                    <a:pt x="928687" y="310638"/>
                  </a:cubicBezTo>
                  <a:cubicBezTo>
                    <a:pt x="946785" y="301113"/>
                    <a:pt x="989647" y="282063"/>
                    <a:pt x="1002982" y="278253"/>
                  </a:cubicBezTo>
                  <a:cubicBezTo>
                    <a:pt x="1019175" y="271585"/>
                    <a:pt x="1021080" y="268728"/>
                    <a:pt x="1045845" y="264918"/>
                  </a:cubicBezTo>
                  <a:cubicBezTo>
                    <a:pt x="1067752" y="258250"/>
                    <a:pt x="1089660" y="259203"/>
                    <a:pt x="1092517" y="264918"/>
                  </a:cubicBezTo>
                  <a:cubicBezTo>
                    <a:pt x="1104900" y="283015"/>
                    <a:pt x="1099185" y="324925"/>
                    <a:pt x="1101090" y="354453"/>
                  </a:cubicBezTo>
                  <a:cubicBezTo>
                    <a:pt x="1079182" y="394458"/>
                    <a:pt x="1120140" y="656395"/>
                    <a:pt x="1073467" y="659253"/>
                  </a:cubicBezTo>
                  <a:lnTo>
                    <a:pt x="1062990" y="660205"/>
                  </a:lnTo>
                  <a:lnTo>
                    <a:pt x="941070" y="542095"/>
                  </a:lnTo>
                  <a:lnTo>
                    <a:pt x="934402" y="607818"/>
                  </a:lnTo>
                  <a:cubicBezTo>
                    <a:pt x="934402" y="613533"/>
                    <a:pt x="932497" y="618295"/>
                    <a:pt x="923925" y="619248"/>
                  </a:cubicBezTo>
                  <a:lnTo>
                    <a:pt x="902017" y="620200"/>
                  </a:lnTo>
                  <a:cubicBezTo>
                    <a:pt x="888682" y="621153"/>
                    <a:pt x="888682" y="577338"/>
                    <a:pt x="887730" y="561145"/>
                  </a:cubicBezTo>
                  <a:lnTo>
                    <a:pt x="882015" y="556383"/>
                  </a:lnTo>
                  <a:lnTo>
                    <a:pt x="868680" y="557335"/>
                  </a:lnTo>
                  <a:lnTo>
                    <a:pt x="853440" y="536380"/>
                  </a:lnTo>
                  <a:cubicBezTo>
                    <a:pt x="852487" y="517330"/>
                    <a:pt x="880110" y="515425"/>
                    <a:pt x="881062" y="490660"/>
                  </a:cubicBezTo>
                  <a:lnTo>
                    <a:pt x="863917" y="481135"/>
                  </a:lnTo>
                  <a:cubicBezTo>
                    <a:pt x="861060" y="473515"/>
                    <a:pt x="861060" y="473515"/>
                    <a:pt x="860107" y="464943"/>
                  </a:cubicBezTo>
                  <a:lnTo>
                    <a:pt x="864870" y="450655"/>
                  </a:lnTo>
                  <a:cubicBezTo>
                    <a:pt x="864870" y="447798"/>
                    <a:pt x="856297" y="445893"/>
                    <a:pt x="853440" y="443035"/>
                  </a:cubicBezTo>
                  <a:cubicBezTo>
                    <a:pt x="848677" y="445893"/>
                    <a:pt x="848677" y="445893"/>
                    <a:pt x="840105" y="446845"/>
                  </a:cubicBezTo>
                  <a:cubicBezTo>
                    <a:pt x="826770" y="447798"/>
                    <a:pt x="811530" y="423985"/>
                    <a:pt x="789622" y="423033"/>
                  </a:cubicBezTo>
                  <a:cubicBezTo>
                    <a:pt x="783907" y="417318"/>
                    <a:pt x="794385" y="405888"/>
                    <a:pt x="799147" y="400173"/>
                  </a:cubicBezTo>
                  <a:cubicBezTo>
                    <a:pt x="802005" y="395410"/>
                    <a:pt x="798195" y="383980"/>
                    <a:pt x="803910" y="383980"/>
                  </a:cubicBezTo>
                  <a:cubicBezTo>
                    <a:pt x="828675" y="382075"/>
                    <a:pt x="844867" y="376360"/>
                    <a:pt x="851535" y="359215"/>
                  </a:cubicBezTo>
                  <a:cubicBezTo>
                    <a:pt x="854392" y="353500"/>
                    <a:pt x="864870" y="312543"/>
                    <a:pt x="864870" y="306828"/>
                  </a:cubicBezTo>
                  <a:cubicBezTo>
                    <a:pt x="864870" y="306828"/>
                    <a:pt x="805815" y="332545"/>
                    <a:pt x="798195" y="338260"/>
                  </a:cubicBezTo>
                  <a:cubicBezTo>
                    <a:pt x="771525" y="347785"/>
                    <a:pt x="761047" y="359215"/>
                    <a:pt x="728662" y="363978"/>
                  </a:cubicBezTo>
                  <a:lnTo>
                    <a:pt x="720090" y="359215"/>
                  </a:lnTo>
                  <a:cubicBezTo>
                    <a:pt x="705802" y="360168"/>
                    <a:pt x="692467" y="355405"/>
                    <a:pt x="691515" y="344928"/>
                  </a:cubicBezTo>
                  <a:cubicBezTo>
                    <a:pt x="691515" y="334450"/>
                    <a:pt x="694372" y="339213"/>
                    <a:pt x="693420" y="328735"/>
                  </a:cubicBezTo>
                  <a:cubicBezTo>
                    <a:pt x="701992" y="327783"/>
                    <a:pt x="712470" y="322068"/>
                    <a:pt x="728662" y="318258"/>
                  </a:cubicBezTo>
                  <a:cubicBezTo>
                    <a:pt x="739140" y="314448"/>
                    <a:pt x="756285" y="313495"/>
                    <a:pt x="763905" y="310638"/>
                  </a:cubicBezTo>
                  <a:cubicBezTo>
                    <a:pt x="798195" y="303018"/>
                    <a:pt x="803910" y="296350"/>
                    <a:pt x="830580" y="289683"/>
                  </a:cubicBezTo>
                  <a:lnTo>
                    <a:pt x="846772" y="283015"/>
                  </a:lnTo>
                  <a:cubicBezTo>
                    <a:pt x="867727" y="270633"/>
                    <a:pt x="878205" y="272538"/>
                    <a:pt x="874395" y="240153"/>
                  </a:cubicBezTo>
                  <a:cubicBezTo>
                    <a:pt x="872490" y="215388"/>
                    <a:pt x="877252" y="199195"/>
                    <a:pt x="875347" y="171573"/>
                  </a:cubicBezTo>
                  <a:lnTo>
                    <a:pt x="873442" y="139188"/>
                  </a:lnTo>
                  <a:cubicBezTo>
                    <a:pt x="872490" y="128710"/>
                    <a:pt x="867727" y="128710"/>
                    <a:pt x="866775" y="118233"/>
                  </a:cubicBezTo>
                  <a:lnTo>
                    <a:pt x="865822" y="102040"/>
                  </a:lnTo>
                  <a:cubicBezTo>
                    <a:pt x="864870" y="93468"/>
                    <a:pt x="869632" y="82990"/>
                    <a:pt x="878205" y="82038"/>
                  </a:cubicBezTo>
                  <a:close/>
                  <a:moveTo>
                    <a:pt x="1609725" y="18220"/>
                  </a:moveTo>
                  <a:lnTo>
                    <a:pt x="1612583" y="18220"/>
                  </a:lnTo>
                  <a:cubicBezTo>
                    <a:pt x="1654493" y="19172"/>
                    <a:pt x="1653540" y="66797"/>
                    <a:pt x="1639253" y="94420"/>
                  </a:cubicBezTo>
                  <a:cubicBezTo>
                    <a:pt x="1659255" y="94420"/>
                    <a:pt x="1690688" y="72512"/>
                    <a:pt x="1715453" y="73465"/>
                  </a:cubicBezTo>
                  <a:cubicBezTo>
                    <a:pt x="1726883" y="73465"/>
                    <a:pt x="1723073" y="84895"/>
                    <a:pt x="1734503" y="90610"/>
                  </a:cubicBezTo>
                  <a:cubicBezTo>
                    <a:pt x="1733550" y="138235"/>
                    <a:pt x="1699260" y="164905"/>
                    <a:pt x="1679258" y="195385"/>
                  </a:cubicBezTo>
                  <a:cubicBezTo>
                    <a:pt x="1667828" y="208720"/>
                    <a:pt x="1610678" y="268727"/>
                    <a:pt x="1593533" y="268727"/>
                  </a:cubicBezTo>
                  <a:cubicBezTo>
                    <a:pt x="1573530" y="268727"/>
                    <a:pt x="1593533" y="251582"/>
                    <a:pt x="1571625" y="248725"/>
                  </a:cubicBezTo>
                  <a:cubicBezTo>
                    <a:pt x="1566863" y="245867"/>
                    <a:pt x="1545908" y="287777"/>
                    <a:pt x="1554480" y="282062"/>
                  </a:cubicBezTo>
                  <a:cubicBezTo>
                    <a:pt x="1564958" y="279205"/>
                    <a:pt x="1567815" y="274442"/>
                    <a:pt x="1584960" y="274442"/>
                  </a:cubicBezTo>
                  <a:cubicBezTo>
                    <a:pt x="1596390" y="274442"/>
                    <a:pt x="1601153" y="283015"/>
                    <a:pt x="1601153" y="294445"/>
                  </a:cubicBezTo>
                  <a:cubicBezTo>
                    <a:pt x="1600200" y="330640"/>
                    <a:pt x="1563053" y="363977"/>
                    <a:pt x="1557338" y="383027"/>
                  </a:cubicBezTo>
                  <a:cubicBezTo>
                    <a:pt x="1590675" y="366835"/>
                    <a:pt x="1642110" y="337307"/>
                    <a:pt x="1658303" y="351595"/>
                  </a:cubicBezTo>
                  <a:cubicBezTo>
                    <a:pt x="1663065" y="363025"/>
                    <a:pt x="1665923" y="354452"/>
                    <a:pt x="1665923" y="365882"/>
                  </a:cubicBezTo>
                  <a:lnTo>
                    <a:pt x="1665923" y="374455"/>
                  </a:lnTo>
                  <a:cubicBezTo>
                    <a:pt x="1664970" y="410650"/>
                    <a:pt x="1632585" y="465895"/>
                    <a:pt x="1602105" y="464942"/>
                  </a:cubicBezTo>
                  <a:lnTo>
                    <a:pt x="1587818" y="464942"/>
                  </a:lnTo>
                  <a:cubicBezTo>
                    <a:pt x="1573530" y="463990"/>
                    <a:pt x="1548765" y="441130"/>
                    <a:pt x="1551623" y="452560"/>
                  </a:cubicBezTo>
                  <a:cubicBezTo>
                    <a:pt x="1550670" y="458275"/>
                    <a:pt x="1550670" y="458275"/>
                    <a:pt x="1556385" y="469705"/>
                  </a:cubicBezTo>
                  <a:cubicBezTo>
                    <a:pt x="1559243" y="478277"/>
                    <a:pt x="1556385" y="483992"/>
                    <a:pt x="1556385" y="489707"/>
                  </a:cubicBezTo>
                  <a:cubicBezTo>
                    <a:pt x="1556385" y="500185"/>
                    <a:pt x="1572578" y="503995"/>
                    <a:pt x="1584008" y="503995"/>
                  </a:cubicBezTo>
                  <a:cubicBezTo>
                    <a:pt x="1611630" y="504947"/>
                    <a:pt x="1631633" y="480182"/>
                    <a:pt x="1643063" y="480182"/>
                  </a:cubicBezTo>
                  <a:lnTo>
                    <a:pt x="1645920" y="480182"/>
                  </a:lnTo>
                  <a:cubicBezTo>
                    <a:pt x="1651635" y="480182"/>
                    <a:pt x="1670685" y="494470"/>
                    <a:pt x="1670685" y="503042"/>
                  </a:cubicBezTo>
                  <a:cubicBezTo>
                    <a:pt x="1670685" y="539237"/>
                    <a:pt x="1615440" y="513520"/>
                    <a:pt x="1611630" y="538285"/>
                  </a:cubicBezTo>
                  <a:cubicBezTo>
                    <a:pt x="1616393" y="540190"/>
                    <a:pt x="1620203" y="541142"/>
                    <a:pt x="1624965" y="543047"/>
                  </a:cubicBezTo>
                  <a:cubicBezTo>
                    <a:pt x="1644968" y="548762"/>
                    <a:pt x="1671638" y="574480"/>
                    <a:pt x="1677353" y="580195"/>
                  </a:cubicBezTo>
                  <a:cubicBezTo>
                    <a:pt x="1679258" y="582100"/>
                    <a:pt x="1680210" y="584957"/>
                    <a:pt x="1680210" y="585910"/>
                  </a:cubicBezTo>
                  <a:cubicBezTo>
                    <a:pt x="1680210" y="590672"/>
                    <a:pt x="1680210" y="595435"/>
                    <a:pt x="1680210" y="600197"/>
                  </a:cubicBezTo>
                  <a:lnTo>
                    <a:pt x="1680210" y="606865"/>
                  </a:lnTo>
                  <a:lnTo>
                    <a:pt x="1680210" y="611627"/>
                  </a:lnTo>
                  <a:lnTo>
                    <a:pt x="1682115" y="614485"/>
                  </a:lnTo>
                  <a:lnTo>
                    <a:pt x="1682115" y="617342"/>
                  </a:lnTo>
                  <a:lnTo>
                    <a:pt x="1679258" y="620200"/>
                  </a:lnTo>
                  <a:lnTo>
                    <a:pt x="1673543" y="620200"/>
                  </a:lnTo>
                  <a:cubicBezTo>
                    <a:pt x="1666875" y="620200"/>
                    <a:pt x="1662113" y="619247"/>
                    <a:pt x="1658303" y="618295"/>
                  </a:cubicBezTo>
                  <a:lnTo>
                    <a:pt x="1648778" y="618295"/>
                  </a:lnTo>
                  <a:cubicBezTo>
                    <a:pt x="1634490" y="618295"/>
                    <a:pt x="1616393" y="569717"/>
                    <a:pt x="1602105" y="569717"/>
                  </a:cubicBezTo>
                  <a:cubicBezTo>
                    <a:pt x="1599248" y="569717"/>
                    <a:pt x="1587818" y="588767"/>
                    <a:pt x="1584960" y="594482"/>
                  </a:cubicBezTo>
                  <a:cubicBezTo>
                    <a:pt x="1576388" y="605912"/>
                    <a:pt x="1573530" y="604960"/>
                    <a:pt x="1564958" y="616390"/>
                  </a:cubicBezTo>
                  <a:cubicBezTo>
                    <a:pt x="1556385" y="622105"/>
                    <a:pt x="1530668" y="651632"/>
                    <a:pt x="1527810" y="660205"/>
                  </a:cubicBezTo>
                  <a:lnTo>
                    <a:pt x="1505903" y="659252"/>
                  </a:lnTo>
                  <a:cubicBezTo>
                    <a:pt x="1500188" y="647822"/>
                    <a:pt x="1488758" y="646870"/>
                    <a:pt x="1489710" y="622105"/>
                  </a:cubicBezTo>
                  <a:cubicBezTo>
                    <a:pt x="1489710" y="607817"/>
                    <a:pt x="1491615" y="598292"/>
                    <a:pt x="1499235" y="571622"/>
                  </a:cubicBezTo>
                  <a:lnTo>
                    <a:pt x="1517333" y="519235"/>
                  </a:lnTo>
                  <a:lnTo>
                    <a:pt x="1523048" y="500185"/>
                  </a:lnTo>
                  <a:cubicBezTo>
                    <a:pt x="1525905" y="481135"/>
                    <a:pt x="1532573" y="452560"/>
                    <a:pt x="1541145" y="439225"/>
                  </a:cubicBezTo>
                  <a:cubicBezTo>
                    <a:pt x="1541145" y="430652"/>
                    <a:pt x="1568768" y="440177"/>
                    <a:pt x="1585913" y="440177"/>
                  </a:cubicBezTo>
                  <a:cubicBezTo>
                    <a:pt x="1600200" y="429700"/>
                    <a:pt x="1628775" y="390647"/>
                    <a:pt x="1629728" y="368740"/>
                  </a:cubicBezTo>
                  <a:cubicBezTo>
                    <a:pt x="1622108" y="351595"/>
                    <a:pt x="1559243" y="403030"/>
                    <a:pt x="1530668" y="430652"/>
                  </a:cubicBezTo>
                  <a:cubicBezTo>
                    <a:pt x="1519238" y="444940"/>
                    <a:pt x="1483995" y="505900"/>
                    <a:pt x="1475423" y="524950"/>
                  </a:cubicBezTo>
                  <a:cubicBezTo>
                    <a:pt x="1465898" y="544000"/>
                    <a:pt x="1460183" y="555430"/>
                    <a:pt x="1451610" y="577337"/>
                  </a:cubicBezTo>
                  <a:cubicBezTo>
                    <a:pt x="1447800" y="584957"/>
                    <a:pt x="1430655" y="609722"/>
                    <a:pt x="1424940" y="624010"/>
                  </a:cubicBezTo>
                  <a:cubicBezTo>
                    <a:pt x="1403985" y="663062"/>
                    <a:pt x="1381125" y="676397"/>
                    <a:pt x="1363980" y="709735"/>
                  </a:cubicBezTo>
                  <a:lnTo>
                    <a:pt x="1336358" y="708782"/>
                  </a:lnTo>
                  <a:lnTo>
                    <a:pt x="1330643" y="697352"/>
                  </a:lnTo>
                  <a:cubicBezTo>
                    <a:pt x="1336358" y="678302"/>
                    <a:pt x="1371600" y="614485"/>
                    <a:pt x="1383030" y="592577"/>
                  </a:cubicBezTo>
                  <a:cubicBezTo>
                    <a:pt x="1401128" y="554477"/>
                    <a:pt x="1421130" y="529712"/>
                    <a:pt x="1446848" y="499232"/>
                  </a:cubicBezTo>
                  <a:cubicBezTo>
                    <a:pt x="1455420" y="487802"/>
                    <a:pt x="1565910" y="305875"/>
                    <a:pt x="1565910" y="303017"/>
                  </a:cubicBezTo>
                  <a:cubicBezTo>
                    <a:pt x="1563053" y="297302"/>
                    <a:pt x="1543050" y="341117"/>
                    <a:pt x="1528763" y="341117"/>
                  </a:cubicBezTo>
                  <a:cubicBezTo>
                    <a:pt x="1523048" y="341117"/>
                    <a:pt x="1503998" y="326830"/>
                    <a:pt x="1503998" y="318257"/>
                  </a:cubicBezTo>
                  <a:lnTo>
                    <a:pt x="1503998" y="315400"/>
                  </a:lnTo>
                  <a:cubicBezTo>
                    <a:pt x="1503998" y="293492"/>
                    <a:pt x="1536383" y="238247"/>
                    <a:pt x="1539240" y="221102"/>
                  </a:cubicBezTo>
                  <a:lnTo>
                    <a:pt x="1520190" y="203957"/>
                  </a:lnTo>
                  <a:cubicBezTo>
                    <a:pt x="1517333" y="206815"/>
                    <a:pt x="1517333" y="206815"/>
                    <a:pt x="1511618" y="206815"/>
                  </a:cubicBezTo>
                  <a:cubicBezTo>
                    <a:pt x="1497330" y="206815"/>
                    <a:pt x="1492568" y="201100"/>
                    <a:pt x="1489710" y="189670"/>
                  </a:cubicBezTo>
                  <a:lnTo>
                    <a:pt x="1467803" y="188717"/>
                  </a:lnTo>
                  <a:cubicBezTo>
                    <a:pt x="1467803" y="174430"/>
                    <a:pt x="1476375" y="175382"/>
                    <a:pt x="1487805" y="169667"/>
                  </a:cubicBezTo>
                  <a:cubicBezTo>
                    <a:pt x="1488758" y="149665"/>
                    <a:pt x="1485900" y="124900"/>
                    <a:pt x="1505903" y="124900"/>
                  </a:cubicBezTo>
                  <a:lnTo>
                    <a:pt x="1514475" y="124900"/>
                  </a:lnTo>
                  <a:cubicBezTo>
                    <a:pt x="1520190" y="127757"/>
                    <a:pt x="1519238" y="142045"/>
                    <a:pt x="1522095" y="150617"/>
                  </a:cubicBezTo>
                  <a:cubicBezTo>
                    <a:pt x="1552575" y="150617"/>
                    <a:pt x="1533525" y="120137"/>
                    <a:pt x="1547813" y="120137"/>
                  </a:cubicBezTo>
                  <a:cubicBezTo>
                    <a:pt x="1556385" y="120137"/>
                    <a:pt x="1556385" y="122995"/>
                    <a:pt x="1556385" y="131567"/>
                  </a:cubicBezTo>
                  <a:cubicBezTo>
                    <a:pt x="1556385" y="134425"/>
                    <a:pt x="1564958" y="134425"/>
                    <a:pt x="1567815" y="131567"/>
                  </a:cubicBezTo>
                  <a:lnTo>
                    <a:pt x="1588770" y="79180"/>
                  </a:lnTo>
                  <a:cubicBezTo>
                    <a:pt x="1585913" y="73465"/>
                    <a:pt x="1585913" y="73465"/>
                    <a:pt x="1585913" y="64892"/>
                  </a:cubicBezTo>
                  <a:cubicBezTo>
                    <a:pt x="1585913" y="64892"/>
                    <a:pt x="1592580" y="48700"/>
                    <a:pt x="1592580" y="37270"/>
                  </a:cubicBezTo>
                  <a:cubicBezTo>
                    <a:pt x="1592580" y="28697"/>
                    <a:pt x="1601153" y="18220"/>
                    <a:pt x="1609725" y="18220"/>
                  </a:cubicBezTo>
                  <a:close/>
                  <a:moveTo>
                    <a:pt x="3527107" y="123"/>
                  </a:moveTo>
                  <a:lnTo>
                    <a:pt x="3529012" y="123"/>
                  </a:lnTo>
                  <a:cubicBezTo>
                    <a:pt x="3531870" y="123"/>
                    <a:pt x="3539490" y="3933"/>
                    <a:pt x="3542347" y="4885"/>
                  </a:cubicBezTo>
                  <a:cubicBezTo>
                    <a:pt x="3545205" y="5838"/>
                    <a:pt x="3549015" y="11553"/>
                    <a:pt x="3549967" y="14410"/>
                  </a:cubicBezTo>
                  <a:cubicBezTo>
                    <a:pt x="3551872" y="18220"/>
                    <a:pt x="3553778" y="17268"/>
                    <a:pt x="3554730" y="19173"/>
                  </a:cubicBezTo>
                  <a:cubicBezTo>
                    <a:pt x="3555682" y="19173"/>
                    <a:pt x="3558540" y="24888"/>
                    <a:pt x="3558540" y="24888"/>
                  </a:cubicBezTo>
                  <a:cubicBezTo>
                    <a:pt x="3559492" y="27745"/>
                    <a:pt x="3562350" y="36318"/>
                    <a:pt x="3562350" y="39175"/>
                  </a:cubicBezTo>
                  <a:lnTo>
                    <a:pt x="3562350" y="51558"/>
                  </a:lnTo>
                  <a:cubicBezTo>
                    <a:pt x="3562350" y="54415"/>
                    <a:pt x="3556635" y="63940"/>
                    <a:pt x="3555682" y="66798"/>
                  </a:cubicBezTo>
                  <a:cubicBezTo>
                    <a:pt x="3552825" y="71560"/>
                    <a:pt x="3550920" y="75370"/>
                    <a:pt x="3546157" y="79180"/>
                  </a:cubicBezTo>
                  <a:cubicBezTo>
                    <a:pt x="3534728" y="93468"/>
                    <a:pt x="3519487" y="107755"/>
                    <a:pt x="3513772" y="112518"/>
                  </a:cubicBezTo>
                  <a:cubicBezTo>
                    <a:pt x="3509010" y="122043"/>
                    <a:pt x="3517582" y="120138"/>
                    <a:pt x="3523297" y="122995"/>
                  </a:cubicBezTo>
                  <a:cubicBezTo>
                    <a:pt x="3529012" y="125853"/>
                    <a:pt x="3533775" y="124900"/>
                    <a:pt x="3537585" y="130615"/>
                  </a:cubicBezTo>
                  <a:cubicBezTo>
                    <a:pt x="3540442" y="135378"/>
                    <a:pt x="3545205" y="135378"/>
                    <a:pt x="3545205" y="143950"/>
                  </a:cubicBezTo>
                  <a:cubicBezTo>
                    <a:pt x="3545205" y="149665"/>
                    <a:pt x="3540442" y="152523"/>
                    <a:pt x="3540442" y="156333"/>
                  </a:cubicBezTo>
                  <a:cubicBezTo>
                    <a:pt x="3540442" y="158238"/>
                    <a:pt x="3555682" y="166810"/>
                    <a:pt x="3558540" y="167763"/>
                  </a:cubicBezTo>
                  <a:cubicBezTo>
                    <a:pt x="3572828" y="174430"/>
                    <a:pt x="3589972" y="207768"/>
                    <a:pt x="3589972" y="223960"/>
                  </a:cubicBezTo>
                  <a:lnTo>
                    <a:pt x="3589972" y="229676"/>
                  </a:lnTo>
                  <a:cubicBezTo>
                    <a:pt x="3594735" y="229676"/>
                    <a:pt x="3598545" y="219198"/>
                    <a:pt x="3601403" y="216340"/>
                  </a:cubicBezTo>
                  <a:cubicBezTo>
                    <a:pt x="3624262" y="186813"/>
                    <a:pt x="3649980" y="146808"/>
                    <a:pt x="3669982" y="115375"/>
                  </a:cubicBezTo>
                  <a:cubicBezTo>
                    <a:pt x="3671887" y="112518"/>
                    <a:pt x="3672840" y="114423"/>
                    <a:pt x="3675697" y="107755"/>
                  </a:cubicBezTo>
                  <a:cubicBezTo>
                    <a:pt x="3676650" y="103945"/>
                    <a:pt x="3678555" y="99183"/>
                    <a:pt x="3678555" y="95373"/>
                  </a:cubicBezTo>
                  <a:cubicBezTo>
                    <a:pt x="3678555" y="93468"/>
                    <a:pt x="3674745" y="90610"/>
                    <a:pt x="3673792" y="89658"/>
                  </a:cubicBezTo>
                  <a:cubicBezTo>
                    <a:pt x="3668078" y="89658"/>
                    <a:pt x="3653790" y="91563"/>
                    <a:pt x="3649028" y="94420"/>
                  </a:cubicBezTo>
                  <a:cubicBezTo>
                    <a:pt x="3634740" y="101088"/>
                    <a:pt x="3615690" y="103945"/>
                    <a:pt x="3602355" y="112518"/>
                  </a:cubicBezTo>
                  <a:cubicBezTo>
                    <a:pt x="3598545" y="112518"/>
                    <a:pt x="3596640" y="113470"/>
                    <a:pt x="3594735" y="115375"/>
                  </a:cubicBezTo>
                  <a:cubicBezTo>
                    <a:pt x="3591878" y="118233"/>
                    <a:pt x="3591878" y="117280"/>
                    <a:pt x="3588067" y="119185"/>
                  </a:cubicBezTo>
                  <a:cubicBezTo>
                    <a:pt x="3586162" y="118233"/>
                    <a:pt x="3583305" y="118233"/>
                    <a:pt x="3583305" y="114423"/>
                  </a:cubicBezTo>
                  <a:cubicBezTo>
                    <a:pt x="3583305" y="108708"/>
                    <a:pt x="3594735" y="102993"/>
                    <a:pt x="3598545" y="101088"/>
                  </a:cubicBezTo>
                  <a:cubicBezTo>
                    <a:pt x="3629978" y="86800"/>
                    <a:pt x="3669030" y="73465"/>
                    <a:pt x="3682365" y="78228"/>
                  </a:cubicBezTo>
                  <a:cubicBezTo>
                    <a:pt x="3683317" y="78228"/>
                    <a:pt x="3691890" y="83943"/>
                    <a:pt x="3692842" y="84895"/>
                  </a:cubicBezTo>
                  <a:cubicBezTo>
                    <a:pt x="3695700" y="88705"/>
                    <a:pt x="3695700" y="91563"/>
                    <a:pt x="3696653" y="98230"/>
                  </a:cubicBezTo>
                  <a:cubicBezTo>
                    <a:pt x="3697605" y="107755"/>
                    <a:pt x="3691890" y="116328"/>
                    <a:pt x="3689032" y="123948"/>
                  </a:cubicBezTo>
                  <a:cubicBezTo>
                    <a:pt x="3673792" y="159190"/>
                    <a:pt x="3640455" y="193480"/>
                    <a:pt x="3622357" y="229676"/>
                  </a:cubicBezTo>
                  <a:cubicBezTo>
                    <a:pt x="3621405" y="232533"/>
                    <a:pt x="3617595" y="235390"/>
                    <a:pt x="3615690" y="240153"/>
                  </a:cubicBezTo>
                  <a:cubicBezTo>
                    <a:pt x="3614737" y="242058"/>
                    <a:pt x="3609975" y="251583"/>
                    <a:pt x="3609975" y="251583"/>
                  </a:cubicBezTo>
                  <a:lnTo>
                    <a:pt x="3609975" y="253488"/>
                  </a:lnTo>
                  <a:lnTo>
                    <a:pt x="3614737" y="254440"/>
                  </a:lnTo>
                  <a:cubicBezTo>
                    <a:pt x="3624262" y="255393"/>
                    <a:pt x="3641407" y="242058"/>
                    <a:pt x="3652837" y="239201"/>
                  </a:cubicBezTo>
                  <a:cubicBezTo>
                    <a:pt x="3661410" y="236820"/>
                    <a:pt x="3670935" y="232533"/>
                    <a:pt x="3679864" y="229080"/>
                  </a:cubicBezTo>
                  <a:lnTo>
                    <a:pt x="3698469" y="225019"/>
                  </a:lnTo>
                  <a:lnTo>
                    <a:pt x="3698558" y="224912"/>
                  </a:lnTo>
                  <a:lnTo>
                    <a:pt x="3699262" y="224846"/>
                  </a:lnTo>
                  <a:lnTo>
                    <a:pt x="3703320" y="223960"/>
                  </a:lnTo>
                  <a:lnTo>
                    <a:pt x="3703569" y="224441"/>
                  </a:lnTo>
                  <a:lnTo>
                    <a:pt x="3708678" y="223960"/>
                  </a:lnTo>
                  <a:cubicBezTo>
                    <a:pt x="3711655" y="225151"/>
                    <a:pt x="3714751" y="228246"/>
                    <a:pt x="3719513" y="234437"/>
                  </a:cubicBezTo>
                  <a:cubicBezTo>
                    <a:pt x="3719513" y="243010"/>
                    <a:pt x="3718560" y="252535"/>
                    <a:pt x="3710941" y="256345"/>
                  </a:cubicBezTo>
                  <a:cubicBezTo>
                    <a:pt x="3699510" y="267775"/>
                    <a:pt x="3690938" y="280157"/>
                    <a:pt x="3678555" y="291587"/>
                  </a:cubicBezTo>
                  <a:cubicBezTo>
                    <a:pt x="3671888" y="297302"/>
                    <a:pt x="3662363" y="304922"/>
                    <a:pt x="3654743" y="308732"/>
                  </a:cubicBezTo>
                  <a:cubicBezTo>
                    <a:pt x="3632835" y="320162"/>
                    <a:pt x="3604260" y="334450"/>
                    <a:pt x="3579495" y="334450"/>
                  </a:cubicBezTo>
                  <a:cubicBezTo>
                    <a:pt x="3578543" y="334450"/>
                    <a:pt x="3562350" y="338260"/>
                    <a:pt x="3559493" y="339212"/>
                  </a:cubicBezTo>
                  <a:cubicBezTo>
                    <a:pt x="3546158" y="343022"/>
                    <a:pt x="3534728" y="346832"/>
                    <a:pt x="3522345" y="351595"/>
                  </a:cubicBezTo>
                  <a:cubicBezTo>
                    <a:pt x="3510916" y="356357"/>
                    <a:pt x="3500438" y="363977"/>
                    <a:pt x="3489960" y="369692"/>
                  </a:cubicBezTo>
                  <a:cubicBezTo>
                    <a:pt x="3487103" y="370645"/>
                    <a:pt x="3477578" y="378265"/>
                    <a:pt x="3475673" y="380170"/>
                  </a:cubicBezTo>
                  <a:cubicBezTo>
                    <a:pt x="3472816" y="383980"/>
                    <a:pt x="3466148" y="388742"/>
                    <a:pt x="3462338" y="391600"/>
                  </a:cubicBezTo>
                  <a:cubicBezTo>
                    <a:pt x="3459480" y="393505"/>
                    <a:pt x="3449955" y="401125"/>
                    <a:pt x="3449955" y="404935"/>
                  </a:cubicBezTo>
                  <a:lnTo>
                    <a:pt x="3449955" y="406840"/>
                  </a:lnTo>
                  <a:cubicBezTo>
                    <a:pt x="3449955" y="408745"/>
                    <a:pt x="3451860" y="409697"/>
                    <a:pt x="3452813" y="409697"/>
                  </a:cubicBezTo>
                  <a:cubicBezTo>
                    <a:pt x="3456623" y="409697"/>
                    <a:pt x="3472816" y="403982"/>
                    <a:pt x="3478530" y="403030"/>
                  </a:cubicBezTo>
                  <a:cubicBezTo>
                    <a:pt x="3483293" y="402077"/>
                    <a:pt x="3488055" y="398267"/>
                    <a:pt x="3492818" y="397315"/>
                  </a:cubicBezTo>
                  <a:cubicBezTo>
                    <a:pt x="3498533" y="396362"/>
                    <a:pt x="3500438" y="392552"/>
                    <a:pt x="3506153" y="390647"/>
                  </a:cubicBezTo>
                  <a:cubicBezTo>
                    <a:pt x="3513773" y="388742"/>
                    <a:pt x="3522345" y="388742"/>
                    <a:pt x="3529966" y="388742"/>
                  </a:cubicBezTo>
                  <a:cubicBezTo>
                    <a:pt x="3539491" y="389695"/>
                    <a:pt x="3548063" y="395410"/>
                    <a:pt x="3550920" y="402077"/>
                  </a:cubicBezTo>
                  <a:cubicBezTo>
                    <a:pt x="3556635" y="412555"/>
                    <a:pt x="3554730" y="418270"/>
                    <a:pt x="3550920" y="428747"/>
                  </a:cubicBezTo>
                  <a:cubicBezTo>
                    <a:pt x="3548063" y="436367"/>
                    <a:pt x="3543300" y="443987"/>
                    <a:pt x="3540443" y="451607"/>
                  </a:cubicBezTo>
                  <a:cubicBezTo>
                    <a:pt x="3538538" y="455417"/>
                    <a:pt x="3537585" y="459227"/>
                    <a:pt x="3535680" y="463037"/>
                  </a:cubicBezTo>
                  <a:cubicBezTo>
                    <a:pt x="3534728" y="465895"/>
                    <a:pt x="3529966" y="468752"/>
                    <a:pt x="3529966" y="473515"/>
                  </a:cubicBezTo>
                  <a:lnTo>
                    <a:pt x="3529966" y="479230"/>
                  </a:lnTo>
                  <a:cubicBezTo>
                    <a:pt x="3529966" y="480182"/>
                    <a:pt x="3531870" y="482087"/>
                    <a:pt x="3532823" y="482087"/>
                  </a:cubicBezTo>
                  <a:lnTo>
                    <a:pt x="3533775" y="482087"/>
                  </a:lnTo>
                  <a:cubicBezTo>
                    <a:pt x="3535680" y="482087"/>
                    <a:pt x="3541395" y="477325"/>
                    <a:pt x="3548063" y="476372"/>
                  </a:cubicBezTo>
                  <a:cubicBezTo>
                    <a:pt x="3552825" y="475420"/>
                    <a:pt x="3561398" y="474467"/>
                    <a:pt x="3564255" y="472562"/>
                  </a:cubicBezTo>
                  <a:lnTo>
                    <a:pt x="3585210" y="468752"/>
                  </a:lnTo>
                  <a:lnTo>
                    <a:pt x="3588068" y="468752"/>
                  </a:lnTo>
                  <a:cubicBezTo>
                    <a:pt x="3600450" y="468752"/>
                    <a:pt x="3610928" y="460180"/>
                    <a:pt x="3623310" y="460180"/>
                  </a:cubicBezTo>
                  <a:lnTo>
                    <a:pt x="3635693" y="457322"/>
                  </a:lnTo>
                  <a:cubicBezTo>
                    <a:pt x="3644266" y="457322"/>
                    <a:pt x="3649028" y="467800"/>
                    <a:pt x="3649028" y="476372"/>
                  </a:cubicBezTo>
                  <a:lnTo>
                    <a:pt x="3649028" y="479230"/>
                  </a:lnTo>
                  <a:cubicBezTo>
                    <a:pt x="3649028" y="486850"/>
                    <a:pt x="3638550" y="496375"/>
                    <a:pt x="3631883" y="498280"/>
                  </a:cubicBezTo>
                  <a:cubicBezTo>
                    <a:pt x="3621405" y="501137"/>
                    <a:pt x="3601403" y="515425"/>
                    <a:pt x="3591878" y="516377"/>
                  </a:cubicBezTo>
                  <a:cubicBezTo>
                    <a:pt x="3589020" y="517330"/>
                    <a:pt x="3584258" y="517330"/>
                    <a:pt x="3582353" y="518282"/>
                  </a:cubicBezTo>
                  <a:cubicBezTo>
                    <a:pt x="3579495" y="519235"/>
                    <a:pt x="3578543" y="522092"/>
                    <a:pt x="3574733" y="522092"/>
                  </a:cubicBezTo>
                  <a:cubicBezTo>
                    <a:pt x="3573780" y="522092"/>
                    <a:pt x="3571875" y="520187"/>
                    <a:pt x="3571875" y="519235"/>
                  </a:cubicBezTo>
                  <a:cubicBezTo>
                    <a:pt x="3571875" y="514472"/>
                    <a:pt x="3585210" y="506852"/>
                    <a:pt x="3588068" y="503995"/>
                  </a:cubicBezTo>
                  <a:cubicBezTo>
                    <a:pt x="3591878" y="502090"/>
                    <a:pt x="3629978" y="482087"/>
                    <a:pt x="3609975" y="483992"/>
                  </a:cubicBezTo>
                  <a:cubicBezTo>
                    <a:pt x="3602355" y="483992"/>
                    <a:pt x="3589973" y="488755"/>
                    <a:pt x="3583305" y="491612"/>
                  </a:cubicBezTo>
                  <a:cubicBezTo>
                    <a:pt x="3578543" y="493517"/>
                    <a:pt x="3573780" y="497327"/>
                    <a:pt x="3568066" y="499232"/>
                  </a:cubicBezTo>
                  <a:cubicBezTo>
                    <a:pt x="3565208" y="500185"/>
                    <a:pt x="3562350" y="501137"/>
                    <a:pt x="3559493" y="502090"/>
                  </a:cubicBezTo>
                  <a:cubicBezTo>
                    <a:pt x="3555683" y="503042"/>
                    <a:pt x="3550920" y="502090"/>
                    <a:pt x="3548063" y="503042"/>
                  </a:cubicBezTo>
                  <a:cubicBezTo>
                    <a:pt x="3543300" y="503995"/>
                    <a:pt x="3537585" y="511615"/>
                    <a:pt x="3537585" y="516377"/>
                  </a:cubicBezTo>
                  <a:lnTo>
                    <a:pt x="3537585" y="517330"/>
                  </a:lnTo>
                  <a:cubicBezTo>
                    <a:pt x="3537585" y="524950"/>
                    <a:pt x="3538538" y="528760"/>
                    <a:pt x="3540443" y="534475"/>
                  </a:cubicBezTo>
                  <a:cubicBezTo>
                    <a:pt x="3542348" y="540190"/>
                    <a:pt x="3541395" y="545905"/>
                    <a:pt x="3543300" y="550667"/>
                  </a:cubicBezTo>
                  <a:cubicBezTo>
                    <a:pt x="3546158" y="557335"/>
                    <a:pt x="3546158" y="556382"/>
                    <a:pt x="3547110" y="565907"/>
                  </a:cubicBezTo>
                  <a:cubicBezTo>
                    <a:pt x="3548063" y="570670"/>
                    <a:pt x="3549016" y="576385"/>
                    <a:pt x="3549968" y="583052"/>
                  </a:cubicBezTo>
                  <a:cubicBezTo>
                    <a:pt x="3550920" y="593530"/>
                    <a:pt x="3554730" y="607817"/>
                    <a:pt x="3555683" y="619247"/>
                  </a:cubicBezTo>
                  <a:cubicBezTo>
                    <a:pt x="3556635" y="632582"/>
                    <a:pt x="3555683" y="645917"/>
                    <a:pt x="3555683" y="658300"/>
                  </a:cubicBezTo>
                  <a:cubicBezTo>
                    <a:pt x="3555683" y="668777"/>
                    <a:pt x="3548063" y="673540"/>
                    <a:pt x="3537585" y="673540"/>
                  </a:cubicBezTo>
                  <a:lnTo>
                    <a:pt x="3536633" y="673540"/>
                  </a:lnTo>
                  <a:cubicBezTo>
                    <a:pt x="3512820" y="673540"/>
                    <a:pt x="3489960" y="665920"/>
                    <a:pt x="3467100" y="664015"/>
                  </a:cubicBezTo>
                  <a:cubicBezTo>
                    <a:pt x="3464243" y="664015"/>
                    <a:pt x="3458528" y="664015"/>
                    <a:pt x="3455670" y="663062"/>
                  </a:cubicBezTo>
                  <a:cubicBezTo>
                    <a:pt x="3445193" y="660205"/>
                    <a:pt x="3392805" y="643060"/>
                    <a:pt x="3386138" y="634487"/>
                  </a:cubicBezTo>
                  <a:cubicBezTo>
                    <a:pt x="3385185" y="633535"/>
                    <a:pt x="3379470" y="628772"/>
                    <a:pt x="3378518" y="628772"/>
                  </a:cubicBezTo>
                  <a:cubicBezTo>
                    <a:pt x="3372803" y="626867"/>
                    <a:pt x="3368041" y="620200"/>
                    <a:pt x="3367088" y="613532"/>
                  </a:cubicBezTo>
                  <a:cubicBezTo>
                    <a:pt x="3368993" y="613532"/>
                    <a:pt x="3369945" y="612580"/>
                    <a:pt x="3371850" y="612580"/>
                  </a:cubicBezTo>
                  <a:lnTo>
                    <a:pt x="3372803" y="612580"/>
                  </a:lnTo>
                  <a:cubicBezTo>
                    <a:pt x="3373755" y="612580"/>
                    <a:pt x="3405188" y="629725"/>
                    <a:pt x="3408045" y="630677"/>
                  </a:cubicBezTo>
                  <a:cubicBezTo>
                    <a:pt x="3419475" y="635440"/>
                    <a:pt x="3435668" y="640202"/>
                    <a:pt x="3448050" y="644012"/>
                  </a:cubicBezTo>
                  <a:cubicBezTo>
                    <a:pt x="3449955" y="644965"/>
                    <a:pt x="3460433" y="645917"/>
                    <a:pt x="3463291" y="646870"/>
                  </a:cubicBezTo>
                  <a:cubicBezTo>
                    <a:pt x="3469005" y="647822"/>
                    <a:pt x="3473768" y="647822"/>
                    <a:pt x="3479483" y="648775"/>
                  </a:cubicBezTo>
                  <a:cubicBezTo>
                    <a:pt x="3488055" y="649727"/>
                    <a:pt x="3507105" y="651632"/>
                    <a:pt x="3515678" y="650680"/>
                  </a:cubicBezTo>
                  <a:cubicBezTo>
                    <a:pt x="3520441" y="650680"/>
                    <a:pt x="3522345" y="650680"/>
                    <a:pt x="3527108" y="649727"/>
                  </a:cubicBezTo>
                  <a:cubicBezTo>
                    <a:pt x="3533775" y="648775"/>
                    <a:pt x="3530918" y="648775"/>
                    <a:pt x="3534728" y="645917"/>
                  </a:cubicBezTo>
                  <a:lnTo>
                    <a:pt x="3537585" y="629725"/>
                  </a:lnTo>
                  <a:lnTo>
                    <a:pt x="3534728" y="606865"/>
                  </a:lnTo>
                  <a:cubicBezTo>
                    <a:pt x="3532823" y="589720"/>
                    <a:pt x="3532823" y="565907"/>
                    <a:pt x="3526155" y="549715"/>
                  </a:cubicBezTo>
                  <a:cubicBezTo>
                    <a:pt x="3524250" y="543047"/>
                    <a:pt x="3526155" y="525902"/>
                    <a:pt x="3519488" y="525902"/>
                  </a:cubicBezTo>
                  <a:lnTo>
                    <a:pt x="3517583" y="525902"/>
                  </a:lnTo>
                  <a:cubicBezTo>
                    <a:pt x="3511868" y="525902"/>
                    <a:pt x="3507105" y="530665"/>
                    <a:pt x="3502343" y="531617"/>
                  </a:cubicBezTo>
                  <a:cubicBezTo>
                    <a:pt x="3496628" y="533522"/>
                    <a:pt x="3490913" y="535427"/>
                    <a:pt x="3487103" y="538285"/>
                  </a:cubicBezTo>
                  <a:cubicBezTo>
                    <a:pt x="3475673" y="546857"/>
                    <a:pt x="3423285" y="586862"/>
                    <a:pt x="3408045" y="585910"/>
                  </a:cubicBezTo>
                  <a:cubicBezTo>
                    <a:pt x="3403283" y="585910"/>
                    <a:pt x="3393758" y="571622"/>
                    <a:pt x="3390900" y="567812"/>
                  </a:cubicBezTo>
                  <a:cubicBezTo>
                    <a:pt x="3388995" y="564955"/>
                    <a:pt x="3384233" y="559240"/>
                    <a:pt x="3383280" y="556382"/>
                  </a:cubicBezTo>
                  <a:cubicBezTo>
                    <a:pt x="3383280" y="554477"/>
                    <a:pt x="3365183" y="531617"/>
                    <a:pt x="3365183" y="529712"/>
                  </a:cubicBezTo>
                  <a:cubicBezTo>
                    <a:pt x="3364230" y="527807"/>
                    <a:pt x="3368993" y="522092"/>
                    <a:pt x="3371850" y="525902"/>
                  </a:cubicBezTo>
                  <a:cubicBezTo>
                    <a:pt x="3376613" y="527807"/>
                    <a:pt x="3387091" y="543047"/>
                    <a:pt x="3397568" y="543047"/>
                  </a:cubicBezTo>
                  <a:cubicBezTo>
                    <a:pt x="3403283" y="543047"/>
                    <a:pt x="3408045" y="541142"/>
                    <a:pt x="3412808" y="538285"/>
                  </a:cubicBezTo>
                  <a:cubicBezTo>
                    <a:pt x="3416618" y="534475"/>
                    <a:pt x="3420428" y="535427"/>
                    <a:pt x="3424238" y="533522"/>
                  </a:cubicBezTo>
                  <a:cubicBezTo>
                    <a:pt x="3428048" y="531617"/>
                    <a:pt x="3430905" y="529712"/>
                    <a:pt x="3434716" y="527807"/>
                  </a:cubicBezTo>
                  <a:cubicBezTo>
                    <a:pt x="3438525" y="525902"/>
                    <a:pt x="3443288" y="524950"/>
                    <a:pt x="3446145" y="523045"/>
                  </a:cubicBezTo>
                  <a:cubicBezTo>
                    <a:pt x="3449955" y="520187"/>
                    <a:pt x="3453766" y="521140"/>
                    <a:pt x="3457575" y="518282"/>
                  </a:cubicBezTo>
                  <a:cubicBezTo>
                    <a:pt x="3461385" y="516377"/>
                    <a:pt x="3465195" y="515425"/>
                    <a:pt x="3469005" y="513520"/>
                  </a:cubicBezTo>
                  <a:cubicBezTo>
                    <a:pt x="3472816" y="511615"/>
                    <a:pt x="3475673" y="510662"/>
                    <a:pt x="3479483" y="508757"/>
                  </a:cubicBezTo>
                  <a:cubicBezTo>
                    <a:pt x="3482341" y="505900"/>
                    <a:pt x="3485198" y="503995"/>
                    <a:pt x="3489008" y="502090"/>
                  </a:cubicBezTo>
                  <a:cubicBezTo>
                    <a:pt x="3490913" y="501137"/>
                    <a:pt x="3498533" y="498280"/>
                    <a:pt x="3500438" y="497327"/>
                  </a:cubicBezTo>
                  <a:cubicBezTo>
                    <a:pt x="3506153" y="494470"/>
                    <a:pt x="3507105" y="495422"/>
                    <a:pt x="3509963" y="490660"/>
                  </a:cubicBezTo>
                  <a:cubicBezTo>
                    <a:pt x="3513773" y="485897"/>
                    <a:pt x="3513773" y="485897"/>
                    <a:pt x="3514725" y="479230"/>
                  </a:cubicBezTo>
                  <a:cubicBezTo>
                    <a:pt x="3515678" y="476372"/>
                    <a:pt x="3515678" y="476372"/>
                    <a:pt x="3516630" y="473515"/>
                  </a:cubicBezTo>
                  <a:cubicBezTo>
                    <a:pt x="3517583" y="470657"/>
                    <a:pt x="3518535" y="468752"/>
                    <a:pt x="3518535" y="467800"/>
                  </a:cubicBezTo>
                  <a:cubicBezTo>
                    <a:pt x="3520441" y="461132"/>
                    <a:pt x="3518535" y="460180"/>
                    <a:pt x="3522345" y="455417"/>
                  </a:cubicBezTo>
                  <a:cubicBezTo>
                    <a:pt x="3524250" y="451607"/>
                    <a:pt x="3526155" y="447797"/>
                    <a:pt x="3528060" y="444940"/>
                  </a:cubicBezTo>
                  <a:cubicBezTo>
                    <a:pt x="3529013" y="442082"/>
                    <a:pt x="3529966" y="442082"/>
                    <a:pt x="3530918" y="439225"/>
                  </a:cubicBezTo>
                  <a:cubicBezTo>
                    <a:pt x="3532823" y="434462"/>
                    <a:pt x="3538538" y="430652"/>
                    <a:pt x="3538538" y="423032"/>
                  </a:cubicBezTo>
                  <a:cubicBezTo>
                    <a:pt x="3538538" y="419222"/>
                    <a:pt x="3539491" y="415412"/>
                    <a:pt x="3534728" y="415412"/>
                  </a:cubicBezTo>
                  <a:lnTo>
                    <a:pt x="3533775" y="415412"/>
                  </a:lnTo>
                  <a:cubicBezTo>
                    <a:pt x="3525203" y="415412"/>
                    <a:pt x="3521393" y="422080"/>
                    <a:pt x="3516630" y="428747"/>
                  </a:cubicBezTo>
                  <a:cubicBezTo>
                    <a:pt x="3508058" y="440177"/>
                    <a:pt x="3474720" y="460180"/>
                    <a:pt x="3458528" y="455417"/>
                  </a:cubicBezTo>
                  <a:cubicBezTo>
                    <a:pt x="3451860" y="453512"/>
                    <a:pt x="3445193" y="453512"/>
                    <a:pt x="3439478" y="451607"/>
                  </a:cubicBezTo>
                  <a:cubicBezTo>
                    <a:pt x="3432810" y="449702"/>
                    <a:pt x="3422333" y="433510"/>
                    <a:pt x="3422333" y="424937"/>
                  </a:cubicBezTo>
                  <a:cubicBezTo>
                    <a:pt x="3422333" y="418270"/>
                    <a:pt x="3429000" y="407792"/>
                    <a:pt x="3432810" y="403982"/>
                  </a:cubicBezTo>
                  <a:cubicBezTo>
                    <a:pt x="3435668" y="401125"/>
                    <a:pt x="3438525" y="400172"/>
                    <a:pt x="3441383" y="397315"/>
                  </a:cubicBezTo>
                  <a:cubicBezTo>
                    <a:pt x="3475673" y="349690"/>
                    <a:pt x="3528060" y="331592"/>
                    <a:pt x="3577591" y="307780"/>
                  </a:cubicBezTo>
                  <a:cubicBezTo>
                    <a:pt x="3587116" y="303017"/>
                    <a:pt x="3599498" y="296350"/>
                    <a:pt x="3608070" y="292540"/>
                  </a:cubicBezTo>
                  <a:cubicBezTo>
                    <a:pt x="3622358" y="287777"/>
                    <a:pt x="3636645" y="279205"/>
                    <a:pt x="3650933" y="274442"/>
                  </a:cubicBezTo>
                  <a:cubicBezTo>
                    <a:pt x="3660458" y="270632"/>
                    <a:pt x="3657600" y="269680"/>
                    <a:pt x="3663316" y="266822"/>
                  </a:cubicBezTo>
                  <a:cubicBezTo>
                    <a:pt x="3665220" y="265870"/>
                    <a:pt x="3673793" y="261107"/>
                    <a:pt x="3675698" y="259202"/>
                  </a:cubicBezTo>
                  <a:cubicBezTo>
                    <a:pt x="3681413" y="254440"/>
                    <a:pt x="3696653" y="247772"/>
                    <a:pt x="3696653" y="239200"/>
                  </a:cubicBezTo>
                  <a:lnTo>
                    <a:pt x="3696148" y="237853"/>
                  </a:lnTo>
                  <a:lnTo>
                    <a:pt x="3694747" y="238248"/>
                  </a:lnTo>
                  <a:cubicBezTo>
                    <a:pt x="3690937" y="234438"/>
                    <a:pt x="3652837" y="250630"/>
                    <a:pt x="3649980" y="251583"/>
                  </a:cubicBezTo>
                  <a:cubicBezTo>
                    <a:pt x="3640455" y="257298"/>
                    <a:pt x="3629978" y="262060"/>
                    <a:pt x="3620453" y="266823"/>
                  </a:cubicBezTo>
                  <a:cubicBezTo>
                    <a:pt x="3614737" y="268728"/>
                    <a:pt x="3606165" y="270633"/>
                    <a:pt x="3601403" y="273490"/>
                  </a:cubicBezTo>
                  <a:cubicBezTo>
                    <a:pt x="3595687" y="277301"/>
                    <a:pt x="3593782" y="286826"/>
                    <a:pt x="3589972" y="288730"/>
                  </a:cubicBezTo>
                  <a:cubicBezTo>
                    <a:pt x="3585210" y="291588"/>
                    <a:pt x="3580447" y="298255"/>
                    <a:pt x="3573780" y="298255"/>
                  </a:cubicBezTo>
                  <a:lnTo>
                    <a:pt x="3570922" y="298255"/>
                  </a:lnTo>
                  <a:cubicBezTo>
                    <a:pt x="3569017" y="298255"/>
                    <a:pt x="3565207" y="295398"/>
                    <a:pt x="3562350" y="295398"/>
                  </a:cubicBezTo>
                  <a:cubicBezTo>
                    <a:pt x="3557587" y="295398"/>
                    <a:pt x="3554730" y="298255"/>
                    <a:pt x="3549015" y="299208"/>
                  </a:cubicBezTo>
                  <a:cubicBezTo>
                    <a:pt x="3541395" y="300160"/>
                    <a:pt x="3541395" y="302065"/>
                    <a:pt x="3536632" y="303971"/>
                  </a:cubicBezTo>
                  <a:cubicBezTo>
                    <a:pt x="3525203" y="308733"/>
                    <a:pt x="3514725" y="317305"/>
                    <a:pt x="3504247" y="322068"/>
                  </a:cubicBezTo>
                  <a:cubicBezTo>
                    <a:pt x="3494722" y="328735"/>
                    <a:pt x="3473767" y="329688"/>
                    <a:pt x="3462337" y="330640"/>
                  </a:cubicBezTo>
                  <a:lnTo>
                    <a:pt x="3432810" y="333498"/>
                  </a:lnTo>
                  <a:cubicBezTo>
                    <a:pt x="3428047" y="333498"/>
                    <a:pt x="3426142" y="334451"/>
                    <a:pt x="3420428" y="334451"/>
                  </a:cubicBezTo>
                  <a:cubicBezTo>
                    <a:pt x="3414712" y="334451"/>
                    <a:pt x="3410903" y="336355"/>
                    <a:pt x="3409950" y="336355"/>
                  </a:cubicBezTo>
                  <a:lnTo>
                    <a:pt x="3405187" y="336355"/>
                  </a:lnTo>
                  <a:cubicBezTo>
                    <a:pt x="3402330" y="336355"/>
                    <a:pt x="3400425" y="334451"/>
                    <a:pt x="3400425" y="331593"/>
                  </a:cubicBezTo>
                  <a:cubicBezTo>
                    <a:pt x="3400425" y="322068"/>
                    <a:pt x="3426142" y="317305"/>
                    <a:pt x="3436620" y="317305"/>
                  </a:cubicBezTo>
                  <a:cubicBezTo>
                    <a:pt x="3446145" y="317305"/>
                    <a:pt x="3466147" y="308733"/>
                    <a:pt x="3475672" y="305876"/>
                  </a:cubicBezTo>
                  <a:cubicBezTo>
                    <a:pt x="3479482" y="304923"/>
                    <a:pt x="3483292" y="304923"/>
                    <a:pt x="3487103" y="303971"/>
                  </a:cubicBezTo>
                  <a:cubicBezTo>
                    <a:pt x="3495675" y="301113"/>
                    <a:pt x="3504247" y="295398"/>
                    <a:pt x="3513772" y="293493"/>
                  </a:cubicBezTo>
                  <a:cubicBezTo>
                    <a:pt x="3520440" y="292540"/>
                    <a:pt x="3527107" y="289683"/>
                    <a:pt x="3532822" y="286826"/>
                  </a:cubicBezTo>
                  <a:cubicBezTo>
                    <a:pt x="3534728" y="285873"/>
                    <a:pt x="3537585" y="283015"/>
                    <a:pt x="3541395" y="283015"/>
                  </a:cubicBezTo>
                  <a:cubicBezTo>
                    <a:pt x="3544253" y="283015"/>
                    <a:pt x="3549015" y="281110"/>
                    <a:pt x="3549015" y="278253"/>
                  </a:cubicBezTo>
                  <a:lnTo>
                    <a:pt x="3549015" y="277301"/>
                  </a:lnTo>
                  <a:cubicBezTo>
                    <a:pt x="3549015" y="276348"/>
                    <a:pt x="3539490" y="258251"/>
                    <a:pt x="3538537" y="255393"/>
                  </a:cubicBezTo>
                  <a:cubicBezTo>
                    <a:pt x="3536632" y="250630"/>
                    <a:pt x="3535680" y="249678"/>
                    <a:pt x="3533775" y="243963"/>
                  </a:cubicBezTo>
                  <a:cubicBezTo>
                    <a:pt x="3532822" y="242058"/>
                    <a:pt x="3529012" y="235390"/>
                    <a:pt x="3526155" y="235390"/>
                  </a:cubicBezTo>
                  <a:cubicBezTo>
                    <a:pt x="3522345" y="235390"/>
                    <a:pt x="3515678" y="238248"/>
                    <a:pt x="3515678" y="241105"/>
                  </a:cubicBezTo>
                  <a:lnTo>
                    <a:pt x="3515678" y="242058"/>
                  </a:lnTo>
                  <a:cubicBezTo>
                    <a:pt x="3515678" y="247773"/>
                    <a:pt x="3527107" y="249678"/>
                    <a:pt x="3527107" y="255393"/>
                  </a:cubicBezTo>
                  <a:lnTo>
                    <a:pt x="3527107" y="257298"/>
                  </a:lnTo>
                  <a:cubicBezTo>
                    <a:pt x="3527107" y="261108"/>
                    <a:pt x="3512820" y="265871"/>
                    <a:pt x="3508057" y="263965"/>
                  </a:cubicBezTo>
                  <a:cubicBezTo>
                    <a:pt x="3501390" y="261108"/>
                    <a:pt x="3497580" y="257298"/>
                    <a:pt x="3488055" y="257298"/>
                  </a:cubicBezTo>
                  <a:cubicBezTo>
                    <a:pt x="3486150" y="257298"/>
                    <a:pt x="3457575" y="289683"/>
                    <a:pt x="3445192" y="293493"/>
                  </a:cubicBezTo>
                  <a:lnTo>
                    <a:pt x="3436620" y="297303"/>
                  </a:lnTo>
                  <a:cubicBezTo>
                    <a:pt x="3422332" y="298255"/>
                    <a:pt x="3444240" y="277301"/>
                    <a:pt x="3446145" y="275396"/>
                  </a:cubicBezTo>
                  <a:cubicBezTo>
                    <a:pt x="3453765" y="269680"/>
                    <a:pt x="3475672" y="243010"/>
                    <a:pt x="3475672" y="233485"/>
                  </a:cubicBezTo>
                  <a:cubicBezTo>
                    <a:pt x="3475672" y="217293"/>
                    <a:pt x="3473767" y="221103"/>
                    <a:pt x="3487103" y="215388"/>
                  </a:cubicBezTo>
                  <a:cubicBezTo>
                    <a:pt x="3496628" y="211578"/>
                    <a:pt x="3506153" y="176335"/>
                    <a:pt x="3513772" y="166810"/>
                  </a:cubicBezTo>
                  <a:cubicBezTo>
                    <a:pt x="3514725" y="165858"/>
                    <a:pt x="3517582" y="159190"/>
                    <a:pt x="3517582" y="156333"/>
                  </a:cubicBezTo>
                  <a:lnTo>
                    <a:pt x="3517582" y="154428"/>
                  </a:lnTo>
                  <a:cubicBezTo>
                    <a:pt x="3517582" y="152523"/>
                    <a:pt x="3514725" y="150618"/>
                    <a:pt x="3512820" y="150618"/>
                  </a:cubicBezTo>
                  <a:lnTo>
                    <a:pt x="3511867" y="150618"/>
                  </a:lnTo>
                  <a:lnTo>
                    <a:pt x="3497580" y="152523"/>
                  </a:lnTo>
                  <a:lnTo>
                    <a:pt x="3495675" y="152523"/>
                  </a:lnTo>
                  <a:cubicBezTo>
                    <a:pt x="3493770" y="152523"/>
                    <a:pt x="3489007" y="149665"/>
                    <a:pt x="3486150" y="149665"/>
                  </a:cubicBezTo>
                  <a:lnTo>
                    <a:pt x="3485197" y="149665"/>
                  </a:lnTo>
                  <a:cubicBezTo>
                    <a:pt x="3474720" y="149665"/>
                    <a:pt x="3469005" y="170620"/>
                    <a:pt x="3449955" y="183003"/>
                  </a:cubicBezTo>
                  <a:lnTo>
                    <a:pt x="3448050" y="183003"/>
                  </a:lnTo>
                  <a:cubicBezTo>
                    <a:pt x="3444240" y="183003"/>
                    <a:pt x="3443287" y="182050"/>
                    <a:pt x="3443287" y="178240"/>
                  </a:cubicBezTo>
                  <a:cubicBezTo>
                    <a:pt x="3443287" y="176335"/>
                    <a:pt x="3448050" y="172525"/>
                    <a:pt x="3449955" y="171573"/>
                  </a:cubicBezTo>
                  <a:cubicBezTo>
                    <a:pt x="3453765" y="168715"/>
                    <a:pt x="3454717" y="166810"/>
                    <a:pt x="3456622" y="163953"/>
                  </a:cubicBezTo>
                  <a:cubicBezTo>
                    <a:pt x="3457575" y="162048"/>
                    <a:pt x="3457575" y="160143"/>
                    <a:pt x="3458528" y="159190"/>
                  </a:cubicBezTo>
                  <a:cubicBezTo>
                    <a:pt x="3460432" y="157285"/>
                    <a:pt x="3461385" y="157285"/>
                    <a:pt x="3462337" y="155380"/>
                  </a:cubicBezTo>
                  <a:cubicBezTo>
                    <a:pt x="3464242" y="153475"/>
                    <a:pt x="3468053" y="147760"/>
                    <a:pt x="3468053" y="146808"/>
                  </a:cubicBezTo>
                  <a:cubicBezTo>
                    <a:pt x="3468053" y="143950"/>
                    <a:pt x="3457575" y="137283"/>
                    <a:pt x="3455670" y="137283"/>
                  </a:cubicBezTo>
                  <a:cubicBezTo>
                    <a:pt x="3446145" y="135378"/>
                    <a:pt x="3447097" y="134425"/>
                    <a:pt x="3441382" y="128710"/>
                  </a:cubicBezTo>
                  <a:cubicBezTo>
                    <a:pt x="3437572" y="123948"/>
                    <a:pt x="3442335" y="118233"/>
                    <a:pt x="3448050" y="117280"/>
                  </a:cubicBezTo>
                  <a:cubicBezTo>
                    <a:pt x="3451860" y="116328"/>
                    <a:pt x="3454717" y="117280"/>
                    <a:pt x="3458528" y="116328"/>
                  </a:cubicBezTo>
                  <a:cubicBezTo>
                    <a:pt x="3461385" y="116328"/>
                    <a:pt x="3465195" y="115375"/>
                    <a:pt x="3468053" y="115375"/>
                  </a:cubicBezTo>
                  <a:cubicBezTo>
                    <a:pt x="3473767" y="115375"/>
                    <a:pt x="3479482" y="116328"/>
                    <a:pt x="3486150" y="115375"/>
                  </a:cubicBezTo>
                  <a:cubicBezTo>
                    <a:pt x="3490912" y="114423"/>
                    <a:pt x="3492817" y="109660"/>
                    <a:pt x="3494722" y="104898"/>
                  </a:cubicBezTo>
                  <a:cubicBezTo>
                    <a:pt x="3504247" y="82038"/>
                    <a:pt x="3527107" y="48700"/>
                    <a:pt x="3527107" y="22983"/>
                  </a:cubicBezTo>
                  <a:lnTo>
                    <a:pt x="3527107" y="21078"/>
                  </a:lnTo>
                  <a:cubicBezTo>
                    <a:pt x="3527107" y="15363"/>
                    <a:pt x="3521392" y="13458"/>
                    <a:pt x="3521392" y="9648"/>
                  </a:cubicBezTo>
                  <a:lnTo>
                    <a:pt x="3521392" y="7743"/>
                  </a:lnTo>
                  <a:cubicBezTo>
                    <a:pt x="3521392" y="3933"/>
                    <a:pt x="3526155" y="-830"/>
                    <a:pt x="3527107" y="123"/>
                  </a:cubicBezTo>
                  <a:close/>
                </a:path>
              </a:pathLst>
            </a:custGeom>
            <a:solidFill>
              <a:srgbClr val="000000"/>
            </a:solidFill>
            <a:ln w="9525" cap="flat">
              <a:noFill/>
              <a:prstDash val="solid"/>
              <a:miter/>
            </a:ln>
          </p:spPr>
          <p:txBody>
            <a:bodyPr anchor="ctr"/>
            <a:lstStyle/>
            <a:p>
              <a:pPr algn="ctr"/>
              <a:endParaRPr/>
            </a:p>
          </p:txBody>
        </p:sp>
        <p:sp>
          <p:nvSpPr>
            <p:cNvPr id="892" name="iṥľiḍe">
              <a:extLst>
                <a:ext uri="{FF2B5EF4-FFF2-40B4-BE49-F238E27FC236}">
                  <a16:creationId xmlns:a16="http://schemas.microsoft.com/office/drawing/2014/main" xmlns="" id="{88A20DBD-677C-4B87-8859-45EADF4A7A85}"/>
                </a:ext>
              </a:extLst>
            </p:cNvPr>
            <p:cNvSpPr/>
            <p:nvPr/>
          </p:nvSpPr>
          <p:spPr>
            <a:xfrm>
              <a:off x="4552009" y="3832922"/>
              <a:ext cx="5449627" cy="208319"/>
            </a:xfrm>
            <a:custGeom>
              <a:avLst/>
              <a:gdLst>
                <a:gd name="connsiteX0" fmla="*/ 2274570 w 3737610"/>
                <a:gd name="connsiteY0" fmla="*/ 21907 h 142875"/>
                <a:gd name="connsiteX1" fmla="*/ 2250757 w 3737610"/>
                <a:gd name="connsiteY1" fmla="*/ 80010 h 142875"/>
                <a:gd name="connsiteX2" fmla="*/ 2295525 w 3737610"/>
                <a:gd name="connsiteY2" fmla="*/ 80010 h 142875"/>
                <a:gd name="connsiteX3" fmla="*/ 915353 w 3737610"/>
                <a:gd name="connsiteY3" fmla="*/ 21907 h 142875"/>
                <a:gd name="connsiteX4" fmla="*/ 891540 w 3737610"/>
                <a:gd name="connsiteY4" fmla="*/ 80010 h 142875"/>
                <a:gd name="connsiteX5" fmla="*/ 936307 w 3737610"/>
                <a:gd name="connsiteY5" fmla="*/ 80010 h 142875"/>
                <a:gd name="connsiteX6" fmla="*/ 560070 w 3737610"/>
                <a:gd name="connsiteY6" fmla="*/ 21907 h 142875"/>
                <a:gd name="connsiteX7" fmla="*/ 536257 w 3737610"/>
                <a:gd name="connsiteY7" fmla="*/ 80010 h 142875"/>
                <a:gd name="connsiteX8" fmla="*/ 581025 w 3737610"/>
                <a:gd name="connsiteY8" fmla="*/ 80010 h 142875"/>
                <a:gd name="connsiteX9" fmla="*/ 3215640 w 3737610"/>
                <a:gd name="connsiteY9" fmla="*/ 8572 h 142875"/>
                <a:gd name="connsiteX10" fmla="*/ 3213735 w 3737610"/>
                <a:gd name="connsiteY10" fmla="*/ 13335 h 142875"/>
                <a:gd name="connsiteX11" fmla="*/ 3213735 w 3737610"/>
                <a:gd name="connsiteY11" fmla="*/ 74295 h 142875"/>
                <a:gd name="connsiteX12" fmla="*/ 3226117 w 3737610"/>
                <a:gd name="connsiteY12" fmla="*/ 74295 h 142875"/>
                <a:gd name="connsiteX13" fmla="*/ 3226117 w 3737610"/>
                <a:gd name="connsiteY13" fmla="*/ 75247 h 142875"/>
                <a:gd name="connsiteX14" fmla="*/ 3252787 w 3737610"/>
                <a:gd name="connsiteY14" fmla="*/ 68580 h 142875"/>
                <a:gd name="connsiteX15" fmla="*/ 3264217 w 3737610"/>
                <a:gd name="connsiteY15" fmla="*/ 41910 h 142875"/>
                <a:gd name="connsiteX16" fmla="*/ 3227070 w 3737610"/>
                <a:gd name="connsiteY16" fmla="*/ 8572 h 142875"/>
                <a:gd name="connsiteX17" fmla="*/ 3215640 w 3737610"/>
                <a:gd name="connsiteY17" fmla="*/ 8572 h 142875"/>
                <a:gd name="connsiteX18" fmla="*/ 2108835 w 3737610"/>
                <a:gd name="connsiteY18" fmla="*/ 8572 h 142875"/>
                <a:gd name="connsiteX19" fmla="*/ 2106930 w 3737610"/>
                <a:gd name="connsiteY19" fmla="*/ 13335 h 142875"/>
                <a:gd name="connsiteX20" fmla="*/ 2106930 w 3737610"/>
                <a:gd name="connsiteY20" fmla="*/ 74295 h 142875"/>
                <a:gd name="connsiteX21" fmla="*/ 2119312 w 3737610"/>
                <a:gd name="connsiteY21" fmla="*/ 74295 h 142875"/>
                <a:gd name="connsiteX22" fmla="*/ 2119312 w 3737610"/>
                <a:gd name="connsiteY22" fmla="*/ 75247 h 142875"/>
                <a:gd name="connsiteX23" fmla="*/ 2145982 w 3737610"/>
                <a:gd name="connsiteY23" fmla="*/ 68580 h 142875"/>
                <a:gd name="connsiteX24" fmla="*/ 2157412 w 3737610"/>
                <a:gd name="connsiteY24" fmla="*/ 41910 h 142875"/>
                <a:gd name="connsiteX25" fmla="*/ 2120265 w 3737610"/>
                <a:gd name="connsiteY25" fmla="*/ 8572 h 142875"/>
                <a:gd name="connsiteX26" fmla="*/ 2108835 w 3737610"/>
                <a:gd name="connsiteY26" fmla="*/ 8572 h 142875"/>
                <a:gd name="connsiteX27" fmla="*/ 1187768 w 3737610"/>
                <a:gd name="connsiteY27" fmla="*/ 8572 h 142875"/>
                <a:gd name="connsiteX28" fmla="*/ 1185863 w 3737610"/>
                <a:gd name="connsiteY28" fmla="*/ 13335 h 142875"/>
                <a:gd name="connsiteX29" fmla="*/ 1185863 w 3737610"/>
                <a:gd name="connsiteY29" fmla="*/ 74295 h 142875"/>
                <a:gd name="connsiteX30" fmla="*/ 1198245 w 3737610"/>
                <a:gd name="connsiteY30" fmla="*/ 74295 h 142875"/>
                <a:gd name="connsiteX31" fmla="*/ 1198245 w 3737610"/>
                <a:gd name="connsiteY31" fmla="*/ 75247 h 142875"/>
                <a:gd name="connsiteX32" fmla="*/ 1224915 w 3737610"/>
                <a:gd name="connsiteY32" fmla="*/ 68580 h 142875"/>
                <a:gd name="connsiteX33" fmla="*/ 1236345 w 3737610"/>
                <a:gd name="connsiteY33" fmla="*/ 41910 h 142875"/>
                <a:gd name="connsiteX34" fmla="*/ 1199198 w 3737610"/>
                <a:gd name="connsiteY34" fmla="*/ 8572 h 142875"/>
                <a:gd name="connsiteX35" fmla="*/ 1187768 w 3737610"/>
                <a:gd name="connsiteY35" fmla="*/ 8572 h 142875"/>
                <a:gd name="connsiteX36" fmla="*/ 3181350 w 3737610"/>
                <a:gd name="connsiteY36" fmla="*/ 5715 h 142875"/>
                <a:gd name="connsiteX37" fmla="*/ 3231832 w 3737610"/>
                <a:gd name="connsiteY37" fmla="*/ 5715 h 142875"/>
                <a:gd name="connsiteX38" fmla="*/ 3276600 w 3737610"/>
                <a:gd name="connsiteY38" fmla="*/ 40005 h 142875"/>
                <a:gd name="connsiteX39" fmla="*/ 3249930 w 3737610"/>
                <a:gd name="connsiteY39" fmla="*/ 76200 h 142875"/>
                <a:gd name="connsiteX40" fmla="*/ 3268980 w 3737610"/>
                <a:gd name="connsiteY40" fmla="*/ 105727 h 142875"/>
                <a:gd name="connsiteX41" fmla="*/ 3305175 w 3737610"/>
                <a:gd name="connsiteY41" fmla="*/ 139065 h 142875"/>
                <a:gd name="connsiteX42" fmla="*/ 3304222 w 3737610"/>
                <a:gd name="connsiteY42" fmla="*/ 141922 h 142875"/>
                <a:gd name="connsiteX43" fmla="*/ 3242310 w 3737610"/>
                <a:gd name="connsiteY43" fmla="*/ 87630 h 142875"/>
                <a:gd name="connsiteX44" fmla="*/ 3211830 w 3737610"/>
                <a:gd name="connsiteY44" fmla="*/ 80010 h 142875"/>
                <a:gd name="connsiteX45" fmla="*/ 3211830 w 3737610"/>
                <a:gd name="connsiteY45" fmla="*/ 115252 h 142875"/>
                <a:gd name="connsiteX46" fmla="*/ 3231832 w 3737610"/>
                <a:gd name="connsiteY46" fmla="*/ 137160 h 142875"/>
                <a:gd name="connsiteX47" fmla="*/ 3231832 w 3737610"/>
                <a:gd name="connsiteY47" fmla="*/ 140017 h 142875"/>
                <a:gd name="connsiteX48" fmla="*/ 3179445 w 3737610"/>
                <a:gd name="connsiteY48" fmla="*/ 140017 h 142875"/>
                <a:gd name="connsiteX49" fmla="*/ 3179445 w 3737610"/>
                <a:gd name="connsiteY49" fmla="*/ 137160 h 142875"/>
                <a:gd name="connsiteX50" fmla="*/ 3180397 w 3737610"/>
                <a:gd name="connsiteY50" fmla="*/ 137160 h 142875"/>
                <a:gd name="connsiteX51" fmla="*/ 3201353 w 3737610"/>
                <a:gd name="connsiteY51" fmla="*/ 115252 h 142875"/>
                <a:gd name="connsiteX52" fmla="*/ 3201353 w 3737610"/>
                <a:gd name="connsiteY52" fmla="*/ 29527 h 142875"/>
                <a:gd name="connsiteX53" fmla="*/ 3181350 w 3737610"/>
                <a:gd name="connsiteY53" fmla="*/ 8572 h 142875"/>
                <a:gd name="connsiteX54" fmla="*/ 3060383 w 3737610"/>
                <a:gd name="connsiteY54" fmla="*/ 5715 h 142875"/>
                <a:gd name="connsiteX55" fmla="*/ 3153728 w 3737610"/>
                <a:gd name="connsiteY55" fmla="*/ 5715 h 142875"/>
                <a:gd name="connsiteX56" fmla="*/ 3155633 w 3737610"/>
                <a:gd name="connsiteY56" fmla="*/ 39052 h 142875"/>
                <a:gd name="connsiteX57" fmla="*/ 3151823 w 3737610"/>
                <a:gd name="connsiteY57" fmla="*/ 40005 h 142875"/>
                <a:gd name="connsiteX58" fmla="*/ 3117533 w 3737610"/>
                <a:gd name="connsiteY58" fmla="*/ 11430 h 142875"/>
                <a:gd name="connsiteX59" fmla="*/ 3097530 w 3737610"/>
                <a:gd name="connsiteY59" fmla="*/ 11430 h 142875"/>
                <a:gd name="connsiteX60" fmla="*/ 3091815 w 3737610"/>
                <a:gd name="connsiteY60" fmla="*/ 17145 h 142875"/>
                <a:gd name="connsiteX61" fmla="*/ 3091815 w 3737610"/>
                <a:gd name="connsiteY61" fmla="*/ 67627 h 142875"/>
                <a:gd name="connsiteX62" fmla="*/ 3116580 w 3737610"/>
                <a:gd name="connsiteY62" fmla="*/ 67627 h 142875"/>
                <a:gd name="connsiteX63" fmla="*/ 3141345 w 3737610"/>
                <a:gd name="connsiteY63" fmla="*/ 51435 h 142875"/>
                <a:gd name="connsiteX64" fmla="*/ 3145155 w 3737610"/>
                <a:gd name="connsiteY64" fmla="*/ 51435 h 142875"/>
                <a:gd name="connsiteX65" fmla="*/ 3145155 w 3737610"/>
                <a:gd name="connsiteY65" fmla="*/ 91440 h 142875"/>
                <a:gd name="connsiteX66" fmla="*/ 3141345 w 3737610"/>
                <a:gd name="connsiteY66" fmla="*/ 91440 h 142875"/>
                <a:gd name="connsiteX67" fmla="*/ 3116580 w 3737610"/>
                <a:gd name="connsiteY67" fmla="*/ 74295 h 142875"/>
                <a:gd name="connsiteX68" fmla="*/ 3091815 w 3737610"/>
                <a:gd name="connsiteY68" fmla="*/ 74295 h 142875"/>
                <a:gd name="connsiteX69" fmla="*/ 3091815 w 3737610"/>
                <a:gd name="connsiteY69" fmla="*/ 116205 h 142875"/>
                <a:gd name="connsiteX70" fmla="*/ 3118485 w 3737610"/>
                <a:gd name="connsiteY70" fmla="*/ 136207 h 142875"/>
                <a:gd name="connsiteX71" fmla="*/ 3151823 w 3737610"/>
                <a:gd name="connsiteY71" fmla="*/ 127635 h 142875"/>
                <a:gd name="connsiteX72" fmla="*/ 3164205 w 3737610"/>
                <a:gd name="connsiteY72" fmla="*/ 106680 h 142875"/>
                <a:gd name="connsiteX73" fmla="*/ 3168015 w 3737610"/>
                <a:gd name="connsiteY73" fmla="*/ 106680 h 142875"/>
                <a:gd name="connsiteX74" fmla="*/ 3160395 w 3737610"/>
                <a:gd name="connsiteY74" fmla="*/ 140970 h 142875"/>
                <a:gd name="connsiteX75" fmla="*/ 3059430 w 3737610"/>
                <a:gd name="connsiteY75" fmla="*/ 140970 h 142875"/>
                <a:gd name="connsiteX76" fmla="*/ 3059430 w 3737610"/>
                <a:gd name="connsiteY76" fmla="*/ 137160 h 142875"/>
                <a:gd name="connsiteX77" fmla="*/ 3058478 w 3737610"/>
                <a:gd name="connsiteY77" fmla="*/ 137160 h 142875"/>
                <a:gd name="connsiteX78" fmla="*/ 3080385 w 3737610"/>
                <a:gd name="connsiteY78" fmla="*/ 116205 h 142875"/>
                <a:gd name="connsiteX79" fmla="*/ 3080385 w 3737610"/>
                <a:gd name="connsiteY79" fmla="*/ 31432 h 142875"/>
                <a:gd name="connsiteX80" fmla="*/ 3060383 w 3737610"/>
                <a:gd name="connsiteY80" fmla="*/ 8572 h 142875"/>
                <a:gd name="connsiteX81" fmla="*/ 2903220 w 3737610"/>
                <a:gd name="connsiteY81" fmla="*/ 5715 h 142875"/>
                <a:gd name="connsiteX82" fmla="*/ 2949892 w 3737610"/>
                <a:gd name="connsiteY82" fmla="*/ 5715 h 142875"/>
                <a:gd name="connsiteX83" fmla="*/ 2949892 w 3737610"/>
                <a:gd name="connsiteY83" fmla="*/ 8572 h 142875"/>
                <a:gd name="connsiteX84" fmla="*/ 2934653 w 3737610"/>
                <a:gd name="connsiteY84" fmla="*/ 15240 h 142875"/>
                <a:gd name="connsiteX85" fmla="*/ 2936557 w 3737610"/>
                <a:gd name="connsiteY85" fmla="*/ 22860 h 142875"/>
                <a:gd name="connsiteX86" fmla="*/ 2976562 w 3737610"/>
                <a:gd name="connsiteY86" fmla="*/ 121920 h 142875"/>
                <a:gd name="connsiteX87" fmla="*/ 3017520 w 3737610"/>
                <a:gd name="connsiteY87" fmla="*/ 17145 h 142875"/>
                <a:gd name="connsiteX88" fmla="*/ 3001328 w 3737610"/>
                <a:gd name="connsiteY88" fmla="*/ 8572 h 142875"/>
                <a:gd name="connsiteX89" fmla="*/ 3001328 w 3737610"/>
                <a:gd name="connsiteY89" fmla="*/ 5715 h 142875"/>
                <a:gd name="connsiteX90" fmla="*/ 3049905 w 3737610"/>
                <a:gd name="connsiteY90" fmla="*/ 5715 h 142875"/>
                <a:gd name="connsiteX91" fmla="*/ 3049905 w 3737610"/>
                <a:gd name="connsiteY91" fmla="*/ 8572 h 142875"/>
                <a:gd name="connsiteX92" fmla="*/ 3048000 w 3737610"/>
                <a:gd name="connsiteY92" fmla="*/ 8572 h 142875"/>
                <a:gd name="connsiteX93" fmla="*/ 3021330 w 3737610"/>
                <a:gd name="connsiteY93" fmla="*/ 32385 h 142875"/>
                <a:gd name="connsiteX94" fmla="*/ 2972753 w 3737610"/>
                <a:gd name="connsiteY94" fmla="*/ 142875 h 142875"/>
                <a:gd name="connsiteX95" fmla="*/ 2969895 w 3737610"/>
                <a:gd name="connsiteY95" fmla="*/ 142875 h 142875"/>
                <a:gd name="connsiteX96" fmla="*/ 2925128 w 3737610"/>
                <a:gd name="connsiteY96" fmla="*/ 27622 h 142875"/>
                <a:gd name="connsiteX97" fmla="*/ 2903220 w 3737610"/>
                <a:gd name="connsiteY97" fmla="*/ 8572 h 142875"/>
                <a:gd name="connsiteX98" fmla="*/ 2671763 w 3737610"/>
                <a:gd name="connsiteY98" fmla="*/ 5715 h 142875"/>
                <a:gd name="connsiteX99" fmla="*/ 2698433 w 3737610"/>
                <a:gd name="connsiteY99" fmla="*/ 5715 h 142875"/>
                <a:gd name="connsiteX100" fmla="*/ 2797493 w 3737610"/>
                <a:gd name="connsiteY100" fmla="*/ 119062 h 142875"/>
                <a:gd name="connsiteX101" fmla="*/ 2798445 w 3737610"/>
                <a:gd name="connsiteY101" fmla="*/ 119062 h 142875"/>
                <a:gd name="connsiteX102" fmla="*/ 2798445 w 3737610"/>
                <a:gd name="connsiteY102" fmla="*/ 58102 h 142875"/>
                <a:gd name="connsiteX103" fmla="*/ 2772728 w 3737610"/>
                <a:gd name="connsiteY103" fmla="*/ 8572 h 142875"/>
                <a:gd name="connsiteX104" fmla="*/ 2772728 w 3737610"/>
                <a:gd name="connsiteY104" fmla="*/ 5715 h 142875"/>
                <a:gd name="connsiteX105" fmla="*/ 2826068 w 3737610"/>
                <a:gd name="connsiteY105" fmla="*/ 5715 h 142875"/>
                <a:gd name="connsiteX106" fmla="*/ 2826068 w 3737610"/>
                <a:gd name="connsiteY106" fmla="*/ 8572 h 142875"/>
                <a:gd name="connsiteX107" fmla="*/ 2806065 w 3737610"/>
                <a:gd name="connsiteY107" fmla="*/ 20002 h 142875"/>
                <a:gd name="connsiteX108" fmla="*/ 2804160 w 3737610"/>
                <a:gd name="connsiteY108" fmla="*/ 58102 h 142875"/>
                <a:gd name="connsiteX109" fmla="*/ 2804160 w 3737610"/>
                <a:gd name="connsiteY109" fmla="*/ 141922 h 142875"/>
                <a:gd name="connsiteX110" fmla="*/ 2802255 w 3737610"/>
                <a:gd name="connsiteY110" fmla="*/ 141922 h 142875"/>
                <a:gd name="connsiteX111" fmla="*/ 2703195 w 3737610"/>
                <a:gd name="connsiteY111" fmla="*/ 28575 h 142875"/>
                <a:gd name="connsiteX112" fmla="*/ 2703195 w 3737610"/>
                <a:gd name="connsiteY112" fmla="*/ 85725 h 142875"/>
                <a:gd name="connsiteX113" fmla="*/ 2705100 w 3737610"/>
                <a:gd name="connsiteY113" fmla="*/ 125730 h 142875"/>
                <a:gd name="connsiteX114" fmla="*/ 2727960 w 3737610"/>
                <a:gd name="connsiteY114" fmla="*/ 137160 h 142875"/>
                <a:gd name="connsiteX115" fmla="*/ 2727960 w 3737610"/>
                <a:gd name="connsiteY115" fmla="*/ 140017 h 142875"/>
                <a:gd name="connsiteX116" fmla="*/ 2674620 w 3737610"/>
                <a:gd name="connsiteY116" fmla="*/ 140017 h 142875"/>
                <a:gd name="connsiteX117" fmla="*/ 2674620 w 3737610"/>
                <a:gd name="connsiteY117" fmla="*/ 137160 h 142875"/>
                <a:gd name="connsiteX118" fmla="*/ 2694623 w 3737610"/>
                <a:gd name="connsiteY118" fmla="*/ 125730 h 142875"/>
                <a:gd name="connsiteX119" fmla="*/ 2696528 w 3737610"/>
                <a:gd name="connsiteY119" fmla="*/ 85725 h 142875"/>
                <a:gd name="connsiteX120" fmla="*/ 2696528 w 3737610"/>
                <a:gd name="connsiteY120" fmla="*/ 39052 h 142875"/>
                <a:gd name="connsiteX121" fmla="*/ 2691765 w 3737610"/>
                <a:gd name="connsiteY121" fmla="*/ 16192 h 142875"/>
                <a:gd name="connsiteX122" fmla="*/ 2671763 w 3737610"/>
                <a:gd name="connsiteY122" fmla="*/ 8572 h 142875"/>
                <a:gd name="connsiteX123" fmla="*/ 2609851 w 3737610"/>
                <a:gd name="connsiteY123" fmla="*/ 5715 h 142875"/>
                <a:gd name="connsiteX124" fmla="*/ 2663191 w 3737610"/>
                <a:gd name="connsiteY124" fmla="*/ 5715 h 142875"/>
                <a:gd name="connsiteX125" fmla="*/ 2663191 w 3737610"/>
                <a:gd name="connsiteY125" fmla="*/ 8572 h 142875"/>
                <a:gd name="connsiteX126" fmla="*/ 2643188 w 3737610"/>
                <a:gd name="connsiteY126" fmla="*/ 20002 h 142875"/>
                <a:gd name="connsiteX127" fmla="*/ 2641283 w 3737610"/>
                <a:gd name="connsiteY127" fmla="*/ 59055 h 142875"/>
                <a:gd name="connsiteX128" fmla="*/ 2641283 w 3737610"/>
                <a:gd name="connsiteY128" fmla="*/ 69532 h 142875"/>
                <a:gd name="connsiteX129" fmla="*/ 2624138 w 3737610"/>
                <a:gd name="connsiteY129" fmla="*/ 127635 h 142875"/>
                <a:gd name="connsiteX130" fmla="*/ 2585085 w 3737610"/>
                <a:gd name="connsiteY130" fmla="*/ 142875 h 142875"/>
                <a:gd name="connsiteX131" fmla="*/ 2549843 w 3737610"/>
                <a:gd name="connsiteY131" fmla="*/ 132397 h 142875"/>
                <a:gd name="connsiteX132" fmla="*/ 2532698 w 3737610"/>
                <a:gd name="connsiteY132" fmla="*/ 85725 h 142875"/>
                <a:gd name="connsiteX133" fmla="*/ 2532698 w 3737610"/>
                <a:gd name="connsiteY133" fmla="*/ 31432 h 142875"/>
                <a:gd name="connsiteX134" fmla="*/ 2511743 w 3737610"/>
                <a:gd name="connsiteY134" fmla="*/ 9525 h 142875"/>
                <a:gd name="connsiteX135" fmla="*/ 2511743 w 3737610"/>
                <a:gd name="connsiteY135" fmla="*/ 6667 h 142875"/>
                <a:gd name="connsiteX136" fmla="*/ 2563178 w 3737610"/>
                <a:gd name="connsiteY136" fmla="*/ 6667 h 142875"/>
                <a:gd name="connsiteX137" fmla="*/ 2563178 w 3737610"/>
                <a:gd name="connsiteY137" fmla="*/ 9525 h 142875"/>
                <a:gd name="connsiteX138" fmla="*/ 2543176 w 3737610"/>
                <a:gd name="connsiteY138" fmla="*/ 31432 h 142875"/>
                <a:gd name="connsiteX139" fmla="*/ 2543176 w 3737610"/>
                <a:gd name="connsiteY139" fmla="*/ 79057 h 142875"/>
                <a:gd name="connsiteX140" fmla="*/ 2589848 w 3737610"/>
                <a:gd name="connsiteY140" fmla="*/ 134302 h 142875"/>
                <a:gd name="connsiteX141" fmla="*/ 2634616 w 3737610"/>
                <a:gd name="connsiteY141" fmla="*/ 71437 h 142875"/>
                <a:gd name="connsiteX142" fmla="*/ 2634616 w 3737610"/>
                <a:gd name="connsiteY142" fmla="*/ 60007 h 142875"/>
                <a:gd name="connsiteX143" fmla="*/ 2632710 w 3737610"/>
                <a:gd name="connsiteY143" fmla="*/ 20955 h 142875"/>
                <a:gd name="connsiteX144" fmla="*/ 2609851 w 3737610"/>
                <a:gd name="connsiteY144" fmla="*/ 8572 h 142875"/>
                <a:gd name="connsiteX145" fmla="*/ 2074545 w 3737610"/>
                <a:gd name="connsiteY145" fmla="*/ 5715 h 142875"/>
                <a:gd name="connsiteX146" fmla="*/ 2125027 w 3737610"/>
                <a:gd name="connsiteY146" fmla="*/ 5715 h 142875"/>
                <a:gd name="connsiteX147" fmla="*/ 2169795 w 3737610"/>
                <a:gd name="connsiteY147" fmla="*/ 40005 h 142875"/>
                <a:gd name="connsiteX148" fmla="*/ 2143125 w 3737610"/>
                <a:gd name="connsiteY148" fmla="*/ 76200 h 142875"/>
                <a:gd name="connsiteX149" fmla="*/ 2162175 w 3737610"/>
                <a:gd name="connsiteY149" fmla="*/ 105727 h 142875"/>
                <a:gd name="connsiteX150" fmla="*/ 2198370 w 3737610"/>
                <a:gd name="connsiteY150" fmla="*/ 139065 h 142875"/>
                <a:gd name="connsiteX151" fmla="*/ 2197417 w 3737610"/>
                <a:gd name="connsiteY151" fmla="*/ 141922 h 142875"/>
                <a:gd name="connsiteX152" fmla="*/ 2135505 w 3737610"/>
                <a:gd name="connsiteY152" fmla="*/ 87630 h 142875"/>
                <a:gd name="connsiteX153" fmla="*/ 2105025 w 3737610"/>
                <a:gd name="connsiteY153" fmla="*/ 80010 h 142875"/>
                <a:gd name="connsiteX154" fmla="*/ 2105025 w 3737610"/>
                <a:gd name="connsiteY154" fmla="*/ 115252 h 142875"/>
                <a:gd name="connsiteX155" fmla="*/ 2125027 w 3737610"/>
                <a:gd name="connsiteY155" fmla="*/ 137160 h 142875"/>
                <a:gd name="connsiteX156" fmla="*/ 2125027 w 3737610"/>
                <a:gd name="connsiteY156" fmla="*/ 140017 h 142875"/>
                <a:gd name="connsiteX157" fmla="*/ 2072640 w 3737610"/>
                <a:gd name="connsiteY157" fmla="*/ 140017 h 142875"/>
                <a:gd name="connsiteX158" fmla="*/ 2072640 w 3737610"/>
                <a:gd name="connsiteY158" fmla="*/ 137160 h 142875"/>
                <a:gd name="connsiteX159" fmla="*/ 2073592 w 3737610"/>
                <a:gd name="connsiteY159" fmla="*/ 137160 h 142875"/>
                <a:gd name="connsiteX160" fmla="*/ 2094547 w 3737610"/>
                <a:gd name="connsiteY160" fmla="*/ 115252 h 142875"/>
                <a:gd name="connsiteX161" fmla="*/ 2094547 w 3737610"/>
                <a:gd name="connsiteY161" fmla="*/ 29527 h 142875"/>
                <a:gd name="connsiteX162" fmla="*/ 2074545 w 3737610"/>
                <a:gd name="connsiteY162" fmla="*/ 8572 h 142875"/>
                <a:gd name="connsiteX163" fmla="*/ 2007870 w 3737610"/>
                <a:gd name="connsiteY163" fmla="*/ 5715 h 142875"/>
                <a:gd name="connsiteX164" fmla="*/ 2061210 w 3737610"/>
                <a:gd name="connsiteY164" fmla="*/ 5715 h 142875"/>
                <a:gd name="connsiteX165" fmla="*/ 2061210 w 3737610"/>
                <a:gd name="connsiteY165" fmla="*/ 8572 h 142875"/>
                <a:gd name="connsiteX166" fmla="*/ 2041208 w 3737610"/>
                <a:gd name="connsiteY166" fmla="*/ 20002 h 142875"/>
                <a:gd name="connsiteX167" fmla="*/ 2039303 w 3737610"/>
                <a:gd name="connsiteY167" fmla="*/ 59055 h 142875"/>
                <a:gd name="connsiteX168" fmla="*/ 2039303 w 3737610"/>
                <a:gd name="connsiteY168" fmla="*/ 69532 h 142875"/>
                <a:gd name="connsiteX169" fmla="*/ 2022158 w 3737610"/>
                <a:gd name="connsiteY169" fmla="*/ 127635 h 142875"/>
                <a:gd name="connsiteX170" fmla="*/ 1983105 w 3737610"/>
                <a:gd name="connsiteY170" fmla="*/ 142875 h 142875"/>
                <a:gd name="connsiteX171" fmla="*/ 1947863 w 3737610"/>
                <a:gd name="connsiteY171" fmla="*/ 132397 h 142875"/>
                <a:gd name="connsiteX172" fmla="*/ 1930718 w 3737610"/>
                <a:gd name="connsiteY172" fmla="*/ 85725 h 142875"/>
                <a:gd name="connsiteX173" fmla="*/ 1930718 w 3737610"/>
                <a:gd name="connsiteY173" fmla="*/ 31432 h 142875"/>
                <a:gd name="connsiteX174" fmla="*/ 1909763 w 3737610"/>
                <a:gd name="connsiteY174" fmla="*/ 9525 h 142875"/>
                <a:gd name="connsiteX175" fmla="*/ 1909763 w 3737610"/>
                <a:gd name="connsiteY175" fmla="*/ 6667 h 142875"/>
                <a:gd name="connsiteX176" fmla="*/ 1961198 w 3737610"/>
                <a:gd name="connsiteY176" fmla="*/ 6667 h 142875"/>
                <a:gd name="connsiteX177" fmla="*/ 1961198 w 3737610"/>
                <a:gd name="connsiteY177" fmla="*/ 9525 h 142875"/>
                <a:gd name="connsiteX178" fmla="*/ 1941195 w 3737610"/>
                <a:gd name="connsiteY178" fmla="*/ 31432 h 142875"/>
                <a:gd name="connsiteX179" fmla="*/ 1941195 w 3737610"/>
                <a:gd name="connsiteY179" fmla="*/ 79057 h 142875"/>
                <a:gd name="connsiteX180" fmla="*/ 1987868 w 3737610"/>
                <a:gd name="connsiteY180" fmla="*/ 134302 h 142875"/>
                <a:gd name="connsiteX181" fmla="*/ 2032635 w 3737610"/>
                <a:gd name="connsiteY181" fmla="*/ 71437 h 142875"/>
                <a:gd name="connsiteX182" fmla="*/ 2032635 w 3737610"/>
                <a:gd name="connsiteY182" fmla="*/ 60007 h 142875"/>
                <a:gd name="connsiteX183" fmla="*/ 2030730 w 3737610"/>
                <a:gd name="connsiteY183" fmla="*/ 20955 h 142875"/>
                <a:gd name="connsiteX184" fmla="*/ 2007870 w 3737610"/>
                <a:gd name="connsiteY184" fmla="*/ 8572 h 142875"/>
                <a:gd name="connsiteX185" fmla="*/ 1602105 w 3737610"/>
                <a:gd name="connsiteY185" fmla="*/ 5715 h 142875"/>
                <a:gd name="connsiteX186" fmla="*/ 1655445 w 3737610"/>
                <a:gd name="connsiteY186" fmla="*/ 5715 h 142875"/>
                <a:gd name="connsiteX187" fmla="*/ 1655445 w 3737610"/>
                <a:gd name="connsiteY187" fmla="*/ 8572 h 142875"/>
                <a:gd name="connsiteX188" fmla="*/ 1635443 w 3737610"/>
                <a:gd name="connsiteY188" fmla="*/ 20002 h 142875"/>
                <a:gd name="connsiteX189" fmla="*/ 1633538 w 3737610"/>
                <a:gd name="connsiteY189" fmla="*/ 59055 h 142875"/>
                <a:gd name="connsiteX190" fmla="*/ 1633538 w 3737610"/>
                <a:gd name="connsiteY190" fmla="*/ 69532 h 142875"/>
                <a:gd name="connsiteX191" fmla="*/ 1616393 w 3737610"/>
                <a:gd name="connsiteY191" fmla="*/ 127635 h 142875"/>
                <a:gd name="connsiteX192" fmla="*/ 1577340 w 3737610"/>
                <a:gd name="connsiteY192" fmla="*/ 142875 h 142875"/>
                <a:gd name="connsiteX193" fmla="*/ 1542098 w 3737610"/>
                <a:gd name="connsiteY193" fmla="*/ 132397 h 142875"/>
                <a:gd name="connsiteX194" fmla="*/ 1524953 w 3737610"/>
                <a:gd name="connsiteY194" fmla="*/ 85725 h 142875"/>
                <a:gd name="connsiteX195" fmla="*/ 1524953 w 3737610"/>
                <a:gd name="connsiteY195" fmla="*/ 31432 h 142875"/>
                <a:gd name="connsiteX196" fmla="*/ 1503998 w 3737610"/>
                <a:gd name="connsiteY196" fmla="*/ 9525 h 142875"/>
                <a:gd name="connsiteX197" fmla="*/ 1503998 w 3737610"/>
                <a:gd name="connsiteY197" fmla="*/ 6667 h 142875"/>
                <a:gd name="connsiteX198" fmla="*/ 1555433 w 3737610"/>
                <a:gd name="connsiteY198" fmla="*/ 6667 h 142875"/>
                <a:gd name="connsiteX199" fmla="*/ 1555433 w 3737610"/>
                <a:gd name="connsiteY199" fmla="*/ 9525 h 142875"/>
                <a:gd name="connsiteX200" fmla="*/ 1535430 w 3737610"/>
                <a:gd name="connsiteY200" fmla="*/ 31432 h 142875"/>
                <a:gd name="connsiteX201" fmla="*/ 1535430 w 3737610"/>
                <a:gd name="connsiteY201" fmla="*/ 79057 h 142875"/>
                <a:gd name="connsiteX202" fmla="*/ 1582103 w 3737610"/>
                <a:gd name="connsiteY202" fmla="*/ 134302 h 142875"/>
                <a:gd name="connsiteX203" fmla="*/ 1626870 w 3737610"/>
                <a:gd name="connsiteY203" fmla="*/ 71437 h 142875"/>
                <a:gd name="connsiteX204" fmla="*/ 1626870 w 3737610"/>
                <a:gd name="connsiteY204" fmla="*/ 60007 h 142875"/>
                <a:gd name="connsiteX205" fmla="*/ 1624965 w 3737610"/>
                <a:gd name="connsiteY205" fmla="*/ 20955 h 142875"/>
                <a:gd name="connsiteX206" fmla="*/ 1602105 w 3737610"/>
                <a:gd name="connsiteY206" fmla="*/ 8572 h 142875"/>
                <a:gd name="connsiteX207" fmla="*/ 1153478 w 3737610"/>
                <a:gd name="connsiteY207" fmla="*/ 5715 h 142875"/>
                <a:gd name="connsiteX208" fmla="*/ 1203960 w 3737610"/>
                <a:gd name="connsiteY208" fmla="*/ 5715 h 142875"/>
                <a:gd name="connsiteX209" fmla="*/ 1248728 w 3737610"/>
                <a:gd name="connsiteY209" fmla="*/ 40005 h 142875"/>
                <a:gd name="connsiteX210" fmla="*/ 1222058 w 3737610"/>
                <a:gd name="connsiteY210" fmla="*/ 76200 h 142875"/>
                <a:gd name="connsiteX211" fmla="*/ 1241108 w 3737610"/>
                <a:gd name="connsiteY211" fmla="*/ 105727 h 142875"/>
                <a:gd name="connsiteX212" fmla="*/ 1277303 w 3737610"/>
                <a:gd name="connsiteY212" fmla="*/ 139065 h 142875"/>
                <a:gd name="connsiteX213" fmla="*/ 1276350 w 3737610"/>
                <a:gd name="connsiteY213" fmla="*/ 141922 h 142875"/>
                <a:gd name="connsiteX214" fmla="*/ 1214438 w 3737610"/>
                <a:gd name="connsiteY214" fmla="*/ 87630 h 142875"/>
                <a:gd name="connsiteX215" fmla="*/ 1183958 w 3737610"/>
                <a:gd name="connsiteY215" fmla="*/ 80010 h 142875"/>
                <a:gd name="connsiteX216" fmla="*/ 1183958 w 3737610"/>
                <a:gd name="connsiteY216" fmla="*/ 115252 h 142875"/>
                <a:gd name="connsiteX217" fmla="*/ 1203960 w 3737610"/>
                <a:gd name="connsiteY217" fmla="*/ 137160 h 142875"/>
                <a:gd name="connsiteX218" fmla="*/ 1203960 w 3737610"/>
                <a:gd name="connsiteY218" fmla="*/ 140017 h 142875"/>
                <a:gd name="connsiteX219" fmla="*/ 1151573 w 3737610"/>
                <a:gd name="connsiteY219" fmla="*/ 140017 h 142875"/>
                <a:gd name="connsiteX220" fmla="*/ 1151573 w 3737610"/>
                <a:gd name="connsiteY220" fmla="*/ 137160 h 142875"/>
                <a:gd name="connsiteX221" fmla="*/ 1152525 w 3737610"/>
                <a:gd name="connsiteY221" fmla="*/ 137160 h 142875"/>
                <a:gd name="connsiteX222" fmla="*/ 1173480 w 3737610"/>
                <a:gd name="connsiteY222" fmla="*/ 115252 h 142875"/>
                <a:gd name="connsiteX223" fmla="*/ 1173480 w 3737610"/>
                <a:gd name="connsiteY223" fmla="*/ 29527 h 142875"/>
                <a:gd name="connsiteX224" fmla="*/ 1153478 w 3737610"/>
                <a:gd name="connsiteY224" fmla="*/ 8572 h 142875"/>
                <a:gd name="connsiteX225" fmla="*/ 637223 w 3737610"/>
                <a:gd name="connsiteY225" fmla="*/ 5715 h 142875"/>
                <a:gd name="connsiteX226" fmla="*/ 663893 w 3737610"/>
                <a:gd name="connsiteY226" fmla="*/ 5715 h 142875"/>
                <a:gd name="connsiteX227" fmla="*/ 762953 w 3737610"/>
                <a:gd name="connsiteY227" fmla="*/ 119062 h 142875"/>
                <a:gd name="connsiteX228" fmla="*/ 763905 w 3737610"/>
                <a:gd name="connsiteY228" fmla="*/ 119062 h 142875"/>
                <a:gd name="connsiteX229" fmla="*/ 763905 w 3737610"/>
                <a:gd name="connsiteY229" fmla="*/ 58102 h 142875"/>
                <a:gd name="connsiteX230" fmla="*/ 738188 w 3737610"/>
                <a:gd name="connsiteY230" fmla="*/ 8572 h 142875"/>
                <a:gd name="connsiteX231" fmla="*/ 738188 w 3737610"/>
                <a:gd name="connsiteY231" fmla="*/ 5715 h 142875"/>
                <a:gd name="connsiteX232" fmla="*/ 791528 w 3737610"/>
                <a:gd name="connsiteY232" fmla="*/ 5715 h 142875"/>
                <a:gd name="connsiteX233" fmla="*/ 791528 w 3737610"/>
                <a:gd name="connsiteY233" fmla="*/ 8572 h 142875"/>
                <a:gd name="connsiteX234" fmla="*/ 771525 w 3737610"/>
                <a:gd name="connsiteY234" fmla="*/ 20002 h 142875"/>
                <a:gd name="connsiteX235" fmla="*/ 769620 w 3737610"/>
                <a:gd name="connsiteY235" fmla="*/ 58102 h 142875"/>
                <a:gd name="connsiteX236" fmla="*/ 769620 w 3737610"/>
                <a:gd name="connsiteY236" fmla="*/ 141922 h 142875"/>
                <a:gd name="connsiteX237" fmla="*/ 767715 w 3737610"/>
                <a:gd name="connsiteY237" fmla="*/ 141922 h 142875"/>
                <a:gd name="connsiteX238" fmla="*/ 668655 w 3737610"/>
                <a:gd name="connsiteY238" fmla="*/ 28575 h 142875"/>
                <a:gd name="connsiteX239" fmla="*/ 668655 w 3737610"/>
                <a:gd name="connsiteY239" fmla="*/ 85725 h 142875"/>
                <a:gd name="connsiteX240" fmla="*/ 670560 w 3737610"/>
                <a:gd name="connsiteY240" fmla="*/ 125730 h 142875"/>
                <a:gd name="connsiteX241" fmla="*/ 693420 w 3737610"/>
                <a:gd name="connsiteY241" fmla="*/ 137160 h 142875"/>
                <a:gd name="connsiteX242" fmla="*/ 693420 w 3737610"/>
                <a:gd name="connsiteY242" fmla="*/ 140017 h 142875"/>
                <a:gd name="connsiteX243" fmla="*/ 640080 w 3737610"/>
                <a:gd name="connsiteY243" fmla="*/ 140017 h 142875"/>
                <a:gd name="connsiteX244" fmla="*/ 640080 w 3737610"/>
                <a:gd name="connsiteY244" fmla="*/ 137160 h 142875"/>
                <a:gd name="connsiteX245" fmla="*/ 660083 w 3737610"/>
                <a:gd name="connsiteY245" fmla="*/ 125730 h 142875"/>
                <a:gd name="connsiteX246" fmla="*/ 661988 w 3737610"/>
                <a:gd name="connsiteY246" fmla="*/ 85725 h 142875"/>
                <a:gd name="connsiteX247" fmla="*/ 661988 w 3737610"/>
                <a:gd name="connsiteY247" fmla="*/ 39052 h 142875"/>
                <a:gd name="connsiteX248" fmla="*/ 657225 w 3737610"/>
                <a:gd name="connsiteY248" fmla="*/ 16192 h 142875"/>
                <a:gd name="connsiteX249" fmla="*/ 637223 w 3737610"/>
                <a:gd name="connsiteY249" fmla="*/ 8572 h 142875"/>
                <a:gd name="connsiteX250" fmla="*/ 327660 w 3737610"/>
                <a:gd name="connsiteY250" fmla="*/ 5715 h 142875"/>
                <a:gd name="connsiteX251" fmla="*/ 354330 w 3737610"/>
                <a:gd name="connsiteY251" fmla="*/ 5715 h 142875"/>
                <a:gd name="connsiteX252" fmla="*/ 453390 w 3737610"/>
                <a:gd name="connsiteY252" fmla="*/ 119062 h 142875"/>
                <a:gd name="connsiteX253" fmla="*/ 454342 w 3737610"/>
                <a:gd name="connsiteY253" fmla="*/ 119062 h 142875"/>
                <a:gd name="connsiteX254" fmla="*/ 454342 w 3737610"/>
                <a:gd name="connsiteY254" fmla="*/ 58102 h 142875"/>
                <a:gd name="connsiteX255" fmla="*/ 428625 w 3737610"/>
                <a:gd name="connsiteY255" fmla="*/ 8572 h 142875"/>
                <a:gd name="connsiteX256" fmla="*/ 428625 w 3737610"/>
                <a:gd name="connsiteY256" fmla="*/ 5715 h 142875"/>
                <a:gd name="connsiteX257" fmla="*/ 481965 w 3737610"/>
                <a:gd name="connsiteY257" fmla="*/ 5715 h 142875"/>
                <a:gd name="connsiteX258" fmla="*/ 481965 w 3737610"/>
                <a:gd name="connsiteY258" fmla="*/ 8572 h 142875"/>
                <a:gd name="connsiteX259" fmla="*/ 461962 w 3737610"/>
                <a:gd name="connsiteY259" fmla="*/ 20002 h 142875"/>
                <a:gd name="connsiteX260" fmla="*/ 460057 w 3737610"/>
                <a:gd name="connsiteY260" fmla="*/ 58102 h 142875"/>
                <a:gd name="connsiteX261" fmla="*/ 460057 w 3737610"/>
                <a:gd name="connsiteY261" fmla="*/ 141922 h 142875"/>
                <a:gd name="connsiteX262" fmla="*/ 458152 w 3737610"/>
                <a:gd name="connsiteY262" fmla="*/ 141922 h 142875"/>
                <a:gd name="connsiteX263" fmla="*/ 359092 w 3737610"/>
                <a:gd name="connsiteY263" fmla="*/ 28575 h 142875"/>
                <a:gd name="connsiteX264" fmla="*/ 359092 w 3737610"/>
                <a:gd name="connsiteY264" fmla="*/ 85725 h 142875"/>
                <a:gd name="connsiteX265" fmla="*/ 360997 w 3737610"/>
                <a:gd name="connsiteY265" fmla="*/ 125730 h 142875"/>
                <a:gd name="connsiteX266" fmla="*/ 383857 w 3737610"/>
                <a:gd name="connsiteY266" fmla="*/ 137160 h 142875"/>
                <a:gd name="connsiteX267" fmla="*/ 383857 w 3737610"/>
                <a:gd name="connsiteY267" fmla="*/ 140017 h 142875"/>
                <a:gd name="connsiteX268" fmla="*/ 330517 w 3737610"/>
                <a:gd name="connsiteY268" fmla="*/ 140017 h 142875"/>
                <a:gd name="connsiteX269" fmla="*/ 330517 w 3737610"/>
                <a:gd name="connsiteY269" fmla="*/ 137160 h 142875"/>
                <a:gd name="connsiteX270" fmla="*/ 350520 w 3737610"/>
                <a:gd name="connsiteY270" fmla="*/ 125730 h 142875"/>
                <a:gd name="connsiteX271" fmla="*/ 352425 w 3737610"/>
                <a:gd name="connsiteY271" fmla="*/ 85725 h 142875"/>
                <a:gd name="connsiteX272" fmla="*/ 352425 w 3737610"/>
                <a:gd name="connsiteY272" fmla="*/ 39052 h 142875"/>
                <a:gd name="connsiteX273" fmla="*/ 347662 w 3737610"/>
                <a:gd name="connsiteY273" fmla="*/ 16192 h 142875"/>
                <a:gd name="connsiteX274" fmla="*/ 327660 w 3737610"/>
                <a:gd name="connsiteY274" fmla="*/ 8572 h 142875"/>
                <a:gd name="connsiteX275" fmla="*/ 265747 w 3737610"/>
                <a:gd name="connsiteY275" fmla="*/ 5715 h 142875"/>
                <a:gd name="connsiteX276" fmla="*/ 319087 w 3737610"/>
                <a:gd name="connsiteY276" fmla="*/ 5715 h 142875"/>
                <a:gd name="connsiteX277" fmla="*/ 319087 w 3737610"/>
                <a:gd name="connsiteY277" fmla="*/ 8572 h 142875"/>
                <a:gd name="connsiteX278" fmla="*/ 299085 w 3737610"/>
                <a:gd name="connsiteY278" fmla="*/ 20002 h 142875"/>
                <a:gd name="connsiteX279" fmla="*/ 297180 w 3737610"/>
                <a:gd name="connsiteY279" fmla="*/ 59055 h 142875"/>
                <a:gd name="connsiteX280" fmla="*/ 297180 w 3737610"/>
                <a:gd name="connsiteY280" fmla="*/ 69532 h 142875"/>
                <a:gd name="connsiteX281" fmla="*/ 280035 w 3737610"/>
                <a:gd name="connsiteY281" fmla="*/ 127635 h 142875"/>
                <a:gd name="connsiteX282" fmla="*/ 240982 w 3737610"/>
                <a:gd name="connsiteY282" fmla="*/ 142875 h 142875"/>
                <a:gd name="connsiteX283" fmla="*/ 205740 w 3737610"/>
                <a:gd name="connsiteY283" fmla="*/ 132397 h 142875"/>
                <a:gd name="connsiteX284" fmla="*/ 188595 w 3737610"/>
                <a:gd name="connsiteY284" fmla="*/ 85725 h 142875"/>
                <a:gd name="connsiteX285" fmla="*/ 188595 w 3737610"/>
                <a:gd name="connsiteY285" fmla="*/ 31432 h 142875"/>
                <a:gd name="connsiteX286" fmla="*/ 167640 w 3737610"/>
                <a:gd name="connsiteY286" fmla="*/ 9525 h 142875"/>
                <a:gd name="connsiteX287" fmla="*/ 167640 w 3737610"/>
                <a:gd name="connsiteY287" fmla="*/ 6667 h 142875"/>
                <a:gd name="connsiteX288" fmla="*/ 219075 w 3737610"/>
                <a:gd name="connsiteY288" fmla="*/ 6667 h 142875"/>
                <a:gd name="connsiteX289" fmla="*/ 219075 w 3737610"/>
                <a:gd name="connsiteY289" fmla="*/ 9525 h 142875"/>
                <a:gd name="connsiteX290" fmla="*/ 199072 w 3737610"/>
                <a:gd name="connsiteY290" fmla="*/ 31432 h 142875"/>
                <a:gd name="connsiteX291" fmla="*/ 199072 w 3737610"/>
                <a:gd name="connsiteY291" fmla="*/ 79057 h 142875"/>
                <a:gd name="connsiteX292" fmla="*/ 245745 w 3737610"/>
                <a:gd name="connsiteY292" fmla="*/ 134302 h 142875"/>
                <a:gd name="connsiteX293" fmla="*/ 290512 w 3737610"/>
                <a:gd name="connsiteY293" fmla="*/ 71437 h 142875"/>
                <a:gd name="connsiteX294" fmla="*/ 290512 w 3737610"/>
                <a:gd name="connsiteY294" fmla="*/ 60007 h 142875"/>
                <a:gd name="connsiteX295" fmla="*/ 288607 w 3737610"/>
                <a:gd name="connsiteY295" fmla="*/ 20955 h 142875"/>
                <a:gd name="connsiteX296" fmla="*/ 265747 w 3737610"/>
                <a:gd name="connsiteY296" fmla="*/ 8572 h 142875"/>
                <a:gd name="connsiteX297" fmla="*/ 3610928 w 3737610"/>
                <a:gd name="connsiteY297" fmla="*/ 4762 h 142875"/>
                <a:gd name="connsiteX298" fmla="*/ 3657600 w 3737610"/>
                <a:gd name="connsiteY298" fmla="*/ 4762 h 142875"/>
                <a:gd name="connsiteX299" fmla="*/ 3657600 w 3737610"/>
                <a:gd name="connsiteY299" fmla="*/ 7619 h 142875"/>
                <a:gd name="connsiteX300" fmla="*/ 3642360 w 3737610"/>
                <a:gd name="connsiteY300" fmla="*/ 15239 h 142875"/>
                <a:gd name="connsiteX301" fmla="*/ 3644265 w 3737610"/>
                <a:gd name="connsiteY301" fmla="*/ 21907 h 142875"/>
                <a:gd name="connsiteX302" fmla="*/ 3675698 w 3737610"/>
                <a:gd name="connsiteY302" fmla="*/ 73342 h 142875"/>
                <a:gd name="connsiteX303" fmla="*/ 3707130 w 3737610"/>
                <a:gd name="connsiteY303" fmla="*/ 15239 h 142875"/>
                <a:gd name="connsiteX304" fmla="*/ 3689985 w 3737610"/>
                <a:gd name="connsiteY304" fmla="*/ 7619 h 142875"/>
                <a:gd name="connsiteX305" fmla="*/ 3689985 w 3737610"/>
                <a:gd name="connsiteY305" fmla="*/ 4762 h 142875"/>
                <a:gd name="connsiteX306" fmla="*/ 3737610 w 3737610"/>
                <a:gd name="connsiteY306" fmla="*/ 4762 h 142875"/>
                <a:gd name="connsiteX307" fmla="*/ 3737610 w 3737610"/>
                <a:gd name="connsiteY307" fmla="*/ 7619 h 142875"/>
                <a:gd name="connsiteX308" fmla="*/ 3710940 w 3737610"/>
                <a:gd name="connsiteY308" fmla="*/ 28574 h 142875"/>
                <a:gd name="connsiteX309" fmla="*/ 3684270 w 3737610"/>
                <a:gd name="connsiteY309" fmla="*/ 71437 h 142875"/>
                <a:gd name="connsiteX310" fmla="*/ 3679508 w 3737610"/>
                <a:gd name="connsiteY310" fmla="*/ 82867 h 142875"/>
                <a:gd name="connsiteX311" fmla="*/ 3679508 w 3737610"/>
                <a:gd name="connsiteY311" fmla="*/ 115252 h 142875"/>
                <a:gd name="connsiteX312" fmla="*/ 3703320 w 3737610"/>
                <a:gd name="connsiteY312" fmla="*/ 136207 h 142875"/>
                <a:gd name="connsiteX313" fmla="*/ 3703320 w 3737610"/>
                <a:gd name="connsiteY313" fmla="*/ 139064 h 142875"/>
                <a:gd name="connsiteX314" fmla="*/ 3645218 w 3737610"/>
                <a:gd name="connsiteY314" fmla="*/ 139064 h 142875"/>
                <a:gd name="connsiteX315" fmla="*/ 3645218 w 3737610"/>
                <a:gd name="connsiteY315" fmla="*/ 137159 h 142875"/>
                <a:gd name="connsiteX316" fmla="*/ 3644265 w 3737610"/>
                <a:gd name="connsiteY316" fmla="*/ 137159 h 142875"/>
                <a:gd name="connsiteX317" fmla="*/ 3667125 w 3737610"/>
                <a:gd name="connsiteY317" fmla="*/ 116204 h 142875"/>
                <a:gd name="connsiteX318" fmla="*/ 3667125 w 3737610"/>
                <a:gd name="connsiteY318" fmla="*/ 84772 h 142875"/>
                <a:gd name="connsiteX319" fmla="*/ 3661410 w 3737610"/>
                <a:gd name="connsiteY319" fmla="*/ 71437 h 142875"/>
                <a:gd name="connsiteX320" fmla="*/ 3633788 w 3737610"/>
                <a:gd name="connsiteY320" fmla="*/ 25717 h 142875"/>
                <a:gd name="connsiteX321" fmla="*/ 3610928 w 3737610"/>
                <a:gd name="connsiteY321" fmla="*/ 7619 h 142875"/>
                <a:gd name="connsiteX322" fmla="*/ 3416618 w 3737610"/>
                <a:gd name="connsiteY322" fmla="*/ 4762 h 142875"/>
                <a:gd name="connsiteX323" fmla="*/ 3469005 w 3737610"/>
                <a:gd name="connsiteY323" fmla="*/ 4762 h 142875"/>
                <a:gd name="connsiteX324" fmla="*/ 3469005 w 3737610"/>
                <a:gd name="connsiteY324" fmla="*/ 7619 h 142875"/>
                <a:gd name="connsiteX325" fmla="*/ 3449003 w 3737610"/>
                <a:gd name="connsiteY325" fmla="*/ 29527 h 142875"/>
                <a:gd name="connsiteX326" fmla="*/ 3449003 w 3737610"/>
                <a:gd name="connsiteY326" fmla="*/ 115252 h 142875"/>
                <a:gd name="connsiteX327" fmla="*/ 3469005 w 3737610"/>
                <a:gd name="connsiteY327" fmla="*/ 137159 h 142875"/>
                <a:gd name="connsiteX328" fmla="*/ 3469005 w 3737610"/>
                <a:gd name="connsiteY328" fmla="*/ 140017 h 142875"/>
                <a:gd name="connsiteX329" fmla="*/ 3416618 w 3737610"/>
                <a:gd name="connsiteY329" fmla="*/ 140017 h 142875"/>
                <a:gd name="connsiteX330" fmla="*/ 3416618 w 3737610"/>
                <a:gd name="connsiteY330" fmla="*/ 137159 h 142875"/>
                <a:gd name="connsiteX331" fmla="*/ 3436621 w 3737610"/>
                <a:gd name="connsiteY331" fmla="*/ 115252 h 142875"/>
                <a:gd name="connsiteX332" fmla="*/ 3436621 w 3737610"/>
                <a:gd name="connsiteY332" fmla="*/ 29527 h 142875"/>
                <a:gd name="connsiteX333" fmla="*/ 3416618 w 3737610"/>
                <a:gd name="connsiteY333" fmla="*/ 7619 h 142875"/>
                <a:gd name="connsiteX334" fmla="*/ 2838450 w 3737610"/>
                <a:gd name="connsiteY334" fmla="*/ 4762 h 142875"/>
                <a:gd name="connsiteX335" fmla="*/ 2890837 w 3737610"/>
                <a:gd name="connsiteY335" fmla="*/ 4762 h 142875"/>
                <a:gd name="connsiteX336" fmla="*/ 2890837 w 3737610"/>
                <a:gd name="connsiteY336" fmla="*/ 7619 h 142875"/>
                <a:gd name="connsiteX337" fmla="*/ 2870835 w 3737610"/>
                <a:gd name="connsiteY337" fmla="*/ 29527 h 142875"/>
                <a:gd name="connsiteX338" fmla="*/ 2870835 w 3737610"/>
                <a:gd name="connsiteY338" fmla="*/ 115252 h 142875"/>
                <a:gd name="connsiteX339" fmla="*/ 2890837 w 3737610"/>
                <a:gd name="connsiteY339" fmla="*/ 137159 h 142875"/>
                <a:gd name="connsiteX340" fmla="*/ 2890837 w 3737610"/>
                <a:gd name="connsiteY340" fmla="*/ 140017 h 142875"/>
                <a:gd name="connsiteX341" fmla="*/ 2838450 w 3737610"/>
                <a:gd name="connsiteY341" fmla="*/ 140017 h 142875"/>
                <a:gd name="connsiteX342" fmla="*/ 2838450 w 3737610"/>
                <a:gd name="connsiteY342" fmla="*/ 137159 h 142875"/>
                <a:gd name="connsiteX343" fmla="*/ 2858452 w 3737610"/>
                <a:gd name="connsiteY343" fmla="*/ 115252 h 142875"/>
                <a:gd name="connsiteX344" fmla="*/ 2858452 w 3737610"/>
                <a:gd name="connsiteY344" fmla="*/ 29527 h 142875"/>
                <a:gd name="connsiteX345" fmla="*/ 2838450 w 3737610"/>
                <a:gd name="connsiteY345" fmla="*/ 7619 h 142875"/>
                <a:gd name="connsiteX346" fmla="*/ 2355533 w 3737610"/>
                <a:gd name="connsiteY346" fmla="*/ 4762 h 142875"/>
                <a:gd name="connsiteX347" fmla="*/ 2408873 w 3737610"/>
                <a:gd name="connsiteY347" fmla="*/ 4762 h 142875"/>
                <a:gd name="connsiteX348" fmla="*/ 2408873 w 3737610"/>
                <a:gd name="connsiteY348" fmla="*/ 7619 h 142875"/>
                <a:gd name="connsiteX349" fmla="*/ 2386966 w 3737610"/>
                <a:gd name="connsiteY349" fmla="*/ 29527 h 142875"/>
                <a:gd name="connsiteX350" fmla="*/ 2386966 w 3737610"/>
                <a:gd name="connsiteY350" fmla="*/ 111442 h 142875"/>
                <a:gd name="connsiteX351" fmla="*/ 2413635 w 3737610"/>
                <a:gd name="connsiteY351" fmla="*/ 135254 h 142875"/>
                <a:gd name="connsiteX352" fmla="*/ 2442210 w 3737610"/>
                <a:gd name="connsiteY352" fmla="*/ 127634 h 142875"/>
                <a:gd name="connsiteX353" fmla="*/ 2453641 w 3737610"/>
                <a:gd name="connsiteY353" fmla="*/ 106679 h 142875"/>
                <a:gd name="connsiteX354" fmla="*/ 2458403 w 3737610"/>
                <a:gd name="connsiteY354" fmla="*/ 106679 h 142875"/>
                <a:gd name="connsiteX355" fmla="*/ 2450783 w 3737610"/>
                <a:gd name="connsiteY355" fmla="*/ 140017 h 142875"/>
                <a:gd name="connsiteX356" fmla="*/ 2356485 w 3737610"/>
                <a:gd name="connsiteY356" fmla="*/ 140017 h 142875"/>
                <a:gd name="connsiteX357" fmla="*/ 2356485 w 3737610"/>
                <a:gd name="connsiteY357" fmla="*/ 137159 h 142875"/>
                <a:gd name="connsiteX358" fmla="*/ 2376488 w 3737610"/>
                <a:gd name="connsiteY358" fmla="*/ 114299 h 142875"/>
                <a:gd name="connsiteX359" fmla="*/ 2376488 w 3737610"/>
                <a:gd name="connsiteY359" fmla="*/ 29527 h 142875"/>
                <a:gd name="connsiteX360" fmla="*/ 2355533 w 3737610"/>
                <a:gd name="connsiteY360" fmla="*/ 7619 h 142875"/>
                <a:gd name="connsiteX361" fmla="*/ 1668780 w 3737610"/>
                <a:gd name="connsiteY361" fmla="*/ 4762 h 142875"/>
                <a:gd name="connsiteX362" fmla="*/ 1722120 w 3737610"/>
                <a:gd name="connsiteY362" fmla="*/ 4762 h 142875"/>
                <a:gd name="connsiteX363" fmla="*/ 1722120 w 3737610"/>
                <a:gd name="connsiteY363" fmla="*/ 7619 h 142875"/>
                <a:gd name="connsiteX364" fmla="*/ 1700213 w 3737610"/>
                <a:gd name="connsiteY364" fmla="*/ 29527 h 142875"/>
                <a:gd name="connsiteX365" fmla="*/ 1700213 w 3737610"/>
                <a:gd name="connsiteY365" fmla="*/ 111442 h 142875"/>
                <a:gd name="connsiteX366" fmla="*/ 1726882 w 3737610"/>
                <a:gd name="connsiteY366" fmla="*/ 135254 h 142875"/>
                <a:gd name="connsiteX367" fmla="*/ 1755457 w 3737610"/>
                <a:gd name="connsiteY367" fmla="*/ 127634 h 142875"/>
                <a:gd name="connsiteX368" fmla="*/ 1766888 w 3737610"/>
                <a:gd name="connsiteY368" fmla="*/ 106679 h 142875"/>
                <a:gd name="connsiteX369" fmla="*/ 1770697 w 3737610"/>
                <a:gd name="connsiteY369" fmla="*/ 106679 h 142875"/>
                <a:gd name="connsiteX370" fmla="*/ 1763078 w 3737610"/>
                <a:gd name="connsiteY370" fmla="*/ 140017 h 142875"/>
                <a:gd name="connsiteX371" fmla="*/ 1669732 w 3737610"/>
                <a:gd name="connsiteY371" fmla="*/ 140017 h 142875"/>
                <a:gd name="connsiteX372" fmla="*/ 1669732 w 3737610"/>
                <a:gd name="connsiteY372" fmla="*/ 137159 h 142875"/>
                <a:gd name="connsiteX373" fmla="*/ 1689735 w 3737610"/>
                <a:gd name="connsiteY373" fmla="*/ 114299 h 142875"/>
                <a:gd name="connsiteX374" fmla="*/ 1689735 w 3737610"/>
                <a:gd name="connsiteY374" fmla="*/ 29527 h 142875"/>
                <a:gd name="connsiteX375" fmla="*/ 1668780 w 3737610"/>
                <a:gd name="connsiteY375" fmla="*/ 7619 h 142875"/>
                <a:gd name="connsiteX376" fmla="*/ 1288733 w 3737610"/>
                <a:gd name="connsiteY376" fmla="*/ 4762 h 142875"/>
                <a:gd name="connsiteX377" fmla="*/ 1341120 w 3737610"/>
                <a:gd name="connsiteY377" fmla="*/ 4762 h 142875"/>
                <a:gd name="connsiteX378" fmla="*/ 1341120 w 3737610"/>
                <a:gd name="connsiteY378" fmla="*/ 7619 h 142875"/>
                <a:gd name="connsiteX379" fmla="*/ 1321118 w 3737610"/>
                <a:gd name="connsiteY379" fmla="*/ 29527 h 142875"/>
                <a:gd name="connsiteX380" fmla="*/ 1321118 w 3737610"/>
                <a:gd name="connsiteY380" fmla="*/ 115252 h 142875"/>
                <a:gd name="connsiteX381" fmla="*/ 1341120 w 3737610"/>
                <a:gd name="connsiteY381" fmla="*/ 137159 h 142875"/>
                <a:gd name="connsiteX382" fmla="*/ 1341120 w 3737610"/>
                <a:gd name="connsiteY382" fmla="*/ 140017 h 142875"/>
                <a:gd name="connsiteX383" fmla="*/ 1288733 w 3737610"/>
                <a:gd name="connsiteY383" fmla="*/ 140017 h 142875"/>
                <a:gd name="connsiteX384" fmla="*/ 1288733 w 3737610"/>
                <a:gd name="connsiteY384" fmla="*/ 137159 h 142875"/>
                <a:gd name="connsiteX385" fmla="*/ 1308735 w 3737610"/>
                <a:gd name="connsiteY385" fmla="*/ 115252 h 142875"/>
                <a:gd name="connsiteX386" fmla="*/ 1308735 w 3737610"/>
                <a:gd name="connsiteY386" fmla="*/ 29527 h 142875"/>
                <a:gd name="connsiteX387" fmla="*/ 1288733 w 3737610"/>
                <a:gd name="connsiteY387" fmla="*/ 7619 h 142875"/>
                <a:gd name="connsiteX388" fmla="*/ 0 w 3737610"/>
                <a:gd name="connsiteY388" fmla="*/ 4762 h 142875"/>
                <a:gd name="connsiteX389" fmla="*/ 51435 w 3737610"/>
                <a:gd name="connsiteY389" fmla="*/ 4762 h 142875"/>
                <a:gd name="connsiteX390" fmla="*/ 51435 w 3737610"/>
                <a:gd name="connsiteY390" fmla="*/ 7619 h 142875"/>
                <a:gd name="connsiteX391" fmla="*/ 31432 w 3737610"/>
                <a:gd name="connsiteY391" fmla="*/ 29527 h 142875"/>
                <a:gd name="connsiteX392" fmla="*/ 31432 w 3737610"/>
                <a:gd name="connsiteY392" fmla="*/ 65722 h 142875"/>
                <a:gd name="connsiteX393" fmla="*/ 121920 w 3737610"/>
                <a:gd name="connsiteY393" fmla="*/ 65722 h 142875"/>
                <a:gd name="connsiteX394" fmla="*/ 121920 w 3737610"/>
                <a:gd name="connsiteY394" fmla="*/ 29527 h 142875"/>
                <a:gd name="connsiteX395" fmla="*/ 101917 w 3737610"/>
                <a:gd name="connsiteY395" fmla="*/ 7619 h 142875"/>
                <a:gd name="connsiteX396" fmla="*/ 101917 w 3737610"/>
                <a:gd name="connsiteY396" fmla="*/ 4762 h 142875"/>
                <a:gd name="connsiteX397" fmla="*/ 154305 w 3737610"/>
                <a:gd name="connsiteY397" fmla="*/ 4762 h 142875"/>
                <a:gd name="connsiteX398" fmla="*/ 154305 w 3737610"/>
                <a:gd name="connsiteY398" fmla="*/ 7619 h 142875"/>
                <a:gd name="connsiteX399" fmla="*/ 133350 w 3737610"/>
                <a:gd name="connsiteY399" fmla="*/ 29527 h 142875"/>
                <a:gd name="connsiteX400" fmla="*/ 133350 w 3737610"/>
                <a:gd name="connsiteY400" fmla="*/ 115252 h 142875"/>
                <a:gd name="connsiteX401" fmla="*/ 153352 w 3737610"/>
                <a:gd name="connsiteY401" fmla="*/ 137159 h 142875"/>
                <a:gd name="connsiteX402" fmla="*/ 153352 w 3737610"/>
                <a:gd name="connsiteY402" fmla="*/ 140017 h 142875"/>
                <a:gd name="connsiteX403" fmla="*/ 100012 w 3737610"/>
                <a:gd name="connsiteY403" fmla="*/ 140017 h 142875"/>
                <a:gd name="connsiteX404" fmla="*/ 100012 w 3737610"/>
                <a:gd name="connsiteY404" fmla="*/ 137159 h 142875"/>
                <a:gd name="connsiteX405" fmla="*/ 121920 w 3737610"/>
                <a:gd name="connsiteY405" fmla="*/ 115252 h 142875"/>
                <a:gd name="connsiteX406" fmla="*/ 121920 w 3737610"/>
                <a:gd name="connsiteY406" fmla="*/ 72389 h 142875"/>
                <a:gd name="connsiteX407" fmla="*/ 31432 w 3737610"/>
                <a:gd name="connsiteY407" fmla="*/ 72389 h 142875"/>
                <a:gd name="connsiteX408" fmla="*/ 31432 w 3737610"/>
                <a:gd name="connsiteY408" fmla="*/ 115252 h 142875"/>
                <a:gd name="connsiteX409" fmla="*/ 52387 w 3737610"/>
                <a:gd name="connsiteY409" fmla="*/ 137159 h 142875"/>
                <a:gd name="connsiteX410" fmla="*/ 52387 w 3737610"/>
                <a:gd name="connsiteY410" fmla="*/ 140017 h 142875"/>
                <a:gd name="connsiteX411" fmla="*/ 952 w 3737610"/>
                <a:gd name="connsiteY411" fmla="*/ 140017 h 142875"/>
                <a:gd name="connsiteX412" fmla="*/ 952 w 3737610"/>
                <a:gd name="connsiteY412" fmla="*/ 137159 h 142875"/>
                <a:gd name="connsiteX413" fmla="*/ 20955 w 3737610"/>
                <a:gd name="connsiteY413" fmla="*/ 115252 h 142875"/>
                <a:gd name="connsiteX414" fmla="*/ 20955 w 3737610"/>
                <a:gd name="connsiteY414" fmla="*/ 29527 h 142875"/>
                <a:gd name="connsiteX415" fmla="*/ 0 w 3737610"/>
                <a:gd name="connsiteY415" fmla="*/ 7619 h 142875"/>
                <a:gd name="connsiteX416" fmla="*/ 3365183 w 3737610"/>
                <a:gd name="connsiteY416" fmla="*/ 2857 h 142875"/>
                <a:gd name="connsiteX417" fmla="*/ 3389947 w 3737610"/>
                <a:gd name="connsiteY417" fmla="*/ 7619 h 142875"/>
                <a:gd name="connsiteX418" fmla="*/ 3393758 w 3737610"/>
                <a:gd name="connsiteY418" fmla="*/ 37147 h 142875"/>
                <a:gd name="connsiteX419" fmla="*/ 3388995 w 3737610"/>
                <a:gd name="connsiteY419" fmla="*/ 37147 h 142875"/>
                <a:gd name="connsiteX420" fmla="*/ 3388995 w 3737610"/>
                <a:gd name="connsiteY420" fmla="*/ 36194 h 142875"/>
                <a:gd name="connsiteX421" fmla="*/ 3359467 w 3737610"/>
                <a:gd name="connsiteY421" fmla="*/ 6667 h 142875"/>
                <a:gd name="connsiteX422" fmla="*/ 3336608 w 3737610"/>
                <a:gd name="connsiteY422" fmla="*/ 30479 h 142875"/>
                <a:gd name="connsiteX423" fmla="*/ 3363277 w 3737610"/>
                <a:gd name="connsiteY423" fmla="*/ 62864 h 142875"/>
                <a:gd name="connsiteX424" fmla="*/ 3399472 w 3737610"/>
                <a:gd name="connsiteY424" fmla="*/ 103822 h 142875"/>
                <a:gd name="connsiteX425" fmla="*/ 3354705 w 3737610"/>
                <a:gd name="connsiteY425" fmla="*/ 142874 h 142875"/>
                <a:gd name="connsiteX426" fmla="*/ 3332797 w 3737610"/>
                <a:gd name="connsiteY426" fmla="*/ 139064 h 142875"/>
                <a:gd name="connsiteX427" fmla="*/ 3323272 w 3737610"/>
                <a:gd name="connsiteY427" fmla="*/ 135254 h 142875"/>
                <a:gd name="connsiteX428" fmla="*/ 3318510 w 3737610"/>
                <a:gd name="connsiteY428" fmla="*/ 100964 h 142875"/>
                <a:gd name="connsiteX429" fmla="*/ 3322320 w 3737610"/>
                <a:gd name="connsiteY429" fmla="*/ 100964 h 142875"/>
                <a:gd name="connsiteX430" fmla="*/ 3360420 w 3737610"/>
                <a:gd name="connsiteY430" fmla="*/ 137159 h 142875"/>
                <a:gd name="connsiteX431" fmla="*/ 3387090 w 3737610"/>
                <a:gd name="connsiteY431" fmla="*/ 109537 h 142875"/>
                <a:gd name="connsiteX432" fmla="*/ 3358515 w 3737610"/>
                <a:gd name="connsiteY432" fmla="*/ 74294 h 142875"/>
                <a:gd name="connsiteX433" fmla="*/ 3325177 w 3737610"/>
                <a:gd name="connsiteY433" fmla="*/ 37147 h 142875"/>
                <a:gd name="connsiteX434" fmla="*/ 3365183 w 3737610"/>
                <a:gd name="connsiteY434" fmla="*/ 2857 h 142875"/>
                <a:gd name="connsiteX435" fmla="*/ 2279332 w 3737610"/>
                <a:gd name="connsiteY435" fmla="*/ 1905 h 142875"/>
                <a:gd name="connsiteX436" fmla="*/ 2293620 w 3737610"/>
                <a:gd name="connsiteY436" fmla="*/ 41910 h 142875"/>
                <a:gd name="connsiteX437" fmla="*/ 2321242 w 3737610"/>
                <a:gd name="connsiteY437" fmla="*/ 116205 h 142875"/>
                <a:gd name="connsiteX438" fmla="*/ 2344102 w 3737610"/>
                <a:gd name="connsiteY438" fmla="*/ 137160 h 142875"/>
                <a:gd name="connsiteX439" fmla="*/ 2344102 w 3737610"/>
                <a:gd name="connsiteY439" fmla="*/ 140017 h 142875"/>
                <a:gd name="connsiteX440" fmla="*/ 2294572 w 3737610"/>
                <a:gd name="connsiteY440" fmla="*/ 140017 h 142875"/>
                <a:gd name="connsiteX441" fmla="*/ 2294572 w 3737610"/>
                <a:gd name="connsiteY441" fmla="*/ 137160 h 142875"/>
                <a:gd name="connsiteX442" fmla="*/ 2295525 w 3737610"/>
                <a:gd name="connsiteY442" fmla="*/ 137160 h 142875"/>
                <a:gd name="connsiteX443" fmla="*/ 2312670 w 3737610"/>
                <a:gd name="connsiteY443" fmla="*/ 128587 h 142875"/>
                <a:gd name="connsiteX444" fmla="*/ 2298382 w 3737610"/>
                <a:gd name="connsiteY444" fmla="*/ 86677 h 142875"/>
                <a:gd name="connsiteX445" fmla="*/ 2248852 w 3737610"/>
                <a:gd name="connsiteY445" fmla="*/ 86677 h 142875"/>
                <a:gd name="connsiteX446" fmla="*/ 2235517 w 3737610"/>
                <a:gd name="connsiteY446" fmla="*/ 126682 h 142875"/>
                <a:gd name="connsiteX447" fmla="*/ 2253615 w 3737610"/>
                <a:gd name="connsiteY447" fmla="*/ 137160 h 142875"/>
                <a:gd name="connsiteX448" fmla="*/ 2253615 w 3737610"/>
                <a:gd name="connsiteY448" fmla="*/ 140017 h 142875"/>
                <a:gd name="connsiteX449" fmla="*/ 2204085 w 3737610"/>
                <a:gd name="connsiteY449" fmla="*/ 140017 h 142875"/>
                <a:gd name="connsiteX450" fmla="*/ 2204085 w 3737610"/>
                <a:gd name="connsiteY450" fmla="*/ 137160 h 142875"/>
                <a:gd name="connsiteX451" fmla="*/ 2229802 w 3737610"/>
                <a:gd name="connsiteY451" fmla="*/ 112395 h 142875"/>
                <a:gd name="connsiteX452" fmla="*/ 2276475 w 3737610"/>
                <a:gd name="connsiteY452" fmla="*/ 2857 h 142875"/>
                <a:gd name="connsiteX453" fmla="*/ 1443991 w 3737610"/>
                <a:gd name="connsiteY453" fmla="*/ 1905 h 142875"/>
                <a:gd name="connsiteX454" fmla="*/ 1484948 w 3737610"/>
                <a:gd name="connsiteY454" fmla="*/ 7620 h 142875"/>
                <a:gd name="connsiteX455" fmla="*/ 1488758 w 3737610"/>
                <a:gd name="connsiteY455" fmla="*/ 40957 h 142875"/>
                <a:gd name="connsiteX456" fmla="*/ 1484948 w 3737610"/>
                <a:gd name="connsiteY456" fmla="*/ 41910 h 142875"/>
                <a:gd name="connsiteX457" fmla="*/ 1436370 w 3737610"/>
                <a:gd name="connsiteY457" fmla="*/ 7620 h 142875"/>
                <a:gd name="connsiteX458" fmla="*/ 1374458 w 3737610"/>
                <a:gd name="connsiteY458" fmla="*/ 69532 h 142875"/>
                <a:gd name="connsiteX459" fmla="*/ 1437323 w 3737610"/>
                <a:gd name="connsiteY459" fmla="*/ 138112 h 142875"/>
                <a:gd name="connsiteX460" fmla="*/ 1489710 w 3737610"/>
                <a:gd name="connsiteY460" fmla="*/ 100012 h 142875"/>
                <a:gd name="connsiteX461" fmla="*/ 1493520 w 3737610"/>
                <a:gd name="connsiteY461" fmla="*/ 100965 h 142875"/>
                <a:gd name="connsiteX462" fmla="*/ 1482091 w 3737610"/>
                <a:gd name="connsiteY462" fmla="*/ 137160 h 142875"/>
                <a:gd name="connsiteX463" fmla="*/ 1439228 w 3737610"/>
                <a:gd name="connsiteY463" fmla="*/ 142875 h 142875"/>
                <a:gd name="connsiteX464" fmla="*/ 1359218 w 3737610"/>
                <a:gd name="connsiteY464" fmla="*/ 74295 h 142875"/>
                <a:gd name="connsiteX465" fmla="*/ 1443991 w 3737610"/>
                <a:gd name="connsiteY465" fmla="*/ 1905 h 142875"/>
                <a:gd name="connsiteX466" fmla="*/ 1080135 w 3737610"/>
                <a:gd name="connsiteY466" fmla="*/ 1905 h 142875"/>
                <a:gd name="connsiteX467" fmla="*/ 1122045 w 3737610"/>
                <a:gd name="connsiteY467" fmla="*/ 7620 h 142875"/>
                <a:gd name="connsiteX468" fmla="*/ 1125855 w 3737610"/>
                <a:gd name="connsiteY468" fmla="*/ 39052 h 142875"/>
                <a:gd name="connsiteX469" fmla="*/ 1122045 w 3737610"/>
                <a:gd name="connsiteY469" fmla="*/ 39052 h 142875"/>
                <a:gd name="connsiteX470" fmla="*/ 1076325 w 3737610"/>
                <a:gd name="connsiteY470" fmla="*/ 5715 h 142875"/>
                <a:gd name="connsiteX471" fmla="*/ 1013460 w 3737610"/>
                <a:gd name="connsiteY471" fmla="*/ 69532 h 142875"/>
                <a:gd name="connsiteX472" fmla="*/ 1078230 w 3737610"/>
                <a:gd name="connsiteY472" fmla="*/ 136207 h 142875"/>
                <a:gd name="connsiteX473" fmla="*/ 1105853 w 3737610"/>
                <a:gd name="connsiteY473" fmla="*/ 132397 h 142875"/>
                <a:gd name="connsiteX474" fmla="*/ 1114425 w 3737610"/>
                <a:gd name="connsiteY474" fmla="*/ 118110 h 142875"/>
                <a:gd name="connsiteX475" fmla="*/ 1114425 w 3737610"/>
                <a:gd name="connsiteY475" fmla="*/ 99060 h 142875"/>
                <a:gd name="connsiteX476" fmla="*/ 1088707 w 3737610"/>
                <a:gd name="connsiteY476" fmla="*/ 80962 h 142875"/>
                <a:gd name="connsiteX477" fmla="*/ 1088707 w 3737610"/>
                <a:gd name="connsiteY477" fmla="*/ 78105 h 142875"/>
                <a:gd name="connsiteX478" fmla="*/ 1139190 w 3737610"/>
                <a:gd name="connsiteY478" fmla="*/ 78105 h 142875"/>
                <a:gd name="connsiteX479" fmla="*/ 1139190 w 3737610"/>
                <a:gd name="connsiteY479" fmla="*/ 82867 h 142875"/>
                <a:gd name="connsiteX480" fmla="*/ 1125855 w 3737610"/>
                <a:gd name="connsiteY480" fmla="*/ 97155 h 142875"/>
                <a:gd name="connsiteX481" fmla="*/ 1125855 w 3737610"/>
                <a:gd name="connsiteY481" fmla="*/ 116205 h 142875"/>
                <a:gd name="connsiteX482" fmla="*/ 1127760 w 3737610"/>
                <a:gd name="connsiteY482" fmla="*/ 134302 h 142875"/>
                <a:gd name="connsiteX483" fmla="*/ 1078230 w 3737610"/>
                <a:gd name="connsiteY483" fmla="*/ 142875 h 142875"/>
                <a:gd name="connsiteX484" fmla="*/ 998220 w 3737610"/>
                <a:gd name="connsiteY484" fmla="*/ 73342 h 142875"/>
                <a:gd name="connsiteX485" fmla="*/ 1080135 w 3737610"/>
                <a:gd name="connsiteY485" fmla="*/ 1905 h 142875"/>
                <a:gd name="connsiteX486" fmla="*/ 921067 w 3737610"/>
                <a:gd name="connsiteY486" fmla="*/ 1905 h 142875"/>
                <a:gd name="connsiteX487" fmla="*/ 935355 w 3737610"/>
                <a:gd name="connsiteY487" fmla="*/ 41910 h 142875"/>
                <a:gd name="connsiteX488" fmla="*/ 962978 w 3737610"/>
                <a:gd name="connsiteY488" fmla="*/ 116205 h 142875"/>
                <a:gd name="connsiteX489" fmla="*/ 985837 w 3737610"/>
                <a:gd name="connsiteY489" fmla="*/ 137160 h 142875"/>
                <a:gd name="connsiteX490" fmla="*/ 985837 w 3737610"/>
                <a:gd name="connsiteY490" fmla="*/ 140017 h 142875"/>
                <a:gd name="connsiteX491" fmla="*/ 936307 w 3737610"/>
                <a:gd name="connsiteY491" fmla="*/ 140017 h 142875"/>
                <a:gd name="connsiteX492" fmla="*/ 936307 w 3737610"/>
                <a:gd name="connsiteY492" fmla="*/ 137160 h 142875"/>
                <a:gd name="connsiteX493" fmla="*/ 953453 w 3737610"/>
                <a:gd name="connsiteY493" fmla="*/ 128587 h 142875"/>
                <a:gd name="connsiteX494" fmla="*/ 939165 w 3737610"/>
                <a:gd name="connsiteY494" fmla="*/ 86677 h 142875"/>
                <a:gd name="connsiteX495" fmla="*/ 889635 w 3737610"/>
                <a:gd name="connsiteY495" fmla="*/ 86677 h 142875"/>
                <a:gd name="connsiteX496" fmla="*/ 876300 w 3737610"/>
                <a:gd name="connsiteY496" fmla="*/ 126682 h 142875"/>
                <a:gd name="connsiteX497" fmla="*/ 894397 w 3737610"/>
                <a:gd name="connsiteY497" fmla="*/ 137160 h 142875"/>
                <a:gd name="connsiteX498" fmla="*/ 894397 w 3737610"/>
                <a:gd name="connsiteY498" fmla="*/ 140017 h 142875"/>
                <a:gd name="connsiteX499" fmla="*/ 845820 w 3737610"/>
                <a:gd name="connsiteY499" fmla="*/ 140017 h 142875"/>
                <a:gd name="connsiteX500" fmla="*/ 845820 w 3737610"/>
                <a:gd name="connsiteY500" fmla="*/ 137160 h 142875"/>
                <a:gd name="connsiteX501" fmla="*/ 871537 w 3737610"/>
                <a:gd name="connsiteY501" fmla="*/ 112395 h 142875"/>
                <a:gd name="connsiteX502" fmla="*/ 918210 w 3737610"/>
                <a:gd name="connsiteY502" fmla="*/ 2857 h 142875"/>
                <a:gd name="connsiteX503" fmla="*/ 564832 w 3737610"/>
                <a:gd name="connsiteY503" fmla="*/ 1905 h 142875"/>
                <a:gd name="connsiteX504" fmla="*/ 579120 w 3737610"/>
                <a:gd name="connsiteY504" fmla="*/ 41910 h 142875"/>
                <a:gd name="connsiteX505" fmla="*/ 606742 w 3737610"/>
                <a:gd name="connsiteY505" fmla="*/ 116205 h 142875"/>
                <a:gd name="connsiteX506" fmla="*/ 629602 w 3737610"/>
                <a:gd name="connsiteY506" fmla="*/ 137160 h 142875"/>
                <a:gd name="connsiteX507" fmla="*/ 629602 w 3737610"/>
                <a:gd name="connsiteY507" fmla="*/ 140017 h 142875"/>
                <a:gd name="connsiteX508" fmla="*/ 580072 w 3737610"/>
                <a:gd name="connsiteY508" fmla="*/ 140017 h 142875"/>
                <a:gd name="connsiteX509" fmla="*/ 580072 w 3737610"/>
                <a:gd name="connsiteY509" fmla="*/ 137160 h 142875"/>
                <a:gd name="connsiteX510" fmla="*/ 581025 w 3737610"/>
                <a:gd name="connsiteY510" fmla="*/ 137160 h 142875"/>
                <a:gd name="connsiteX511" fmla="*/ 598170 w 3737610"/>
                <a:gd name="connsiteY511" fmla="*/ 128587 h 142875"/>
                <a:gd name="connsiteX512" fmla="*/ 583882 w 3737610"/>
                <a:gd name="connsiteY512" fmla="*/ 86677 h 142875"/>
                <a:gd name="connsiteX513" fmla="*/ 534352 w 3737610"/>
                <a:gd name="connsiteY513" fmla="*/ 86677 h 142875"/>
                <a:gd name="connsiteX514" fmla="*/ 521017 w 3737610"/>
                <a:gd name="connsiteY514" fmla="*/ 126682 h 142875"/>
                <a:gd name="connsiteX515" fmla="*/ 539115 w 3737610"/>
                <a:gd name="connsiteY515" fmla="*/ 137160 h 142875"/>
                <a:gd name="connsiteX516" fmla="*/ 539115 w 3737610"/>
                <a:gd name="connsiteY516" fmla="*/ 140017 h 142875"/>
                <a:gd name="connsiteX517" fmla="*/ 489585 w 3737610"/>
                <a:gd name="connsiteY517" fmla="*/ 140017 h 142875"/>
                <a:gd name="connsiteX518" fmla="*/ 489585 w 3737610"/>
                <a:gd name="connsiteY518" fmla="*/ 137160 h 142875"/>
                <a:gd name="connsiteX519" fmla="*/ 515302 w 3737610"/>
                <a:gd name="connsiteY519" fmla="*/ 112395 h 142875"/>
                <a:gd name="connsiteX520" fmla="*/ 561975 w 3737610"/>
                <a:gd name="connsiteY520" fmla="*/ 2857 h 142875"/>
                <a:gd name="connsiteX521" fmla="*/ 3483292 w 3737610"/>
                <a:gd name="connsiteY521" fmla="*/ 0 h 142875"/>
                <a:gd name="connsiteX522" fmla="*/ 3487102 w 3737610"/>
                <a:gd name="connsiteY522" fmla="*/ 0 h 142875"/>
                <a:gd name="connsiteX523" fmla="*/ 3491865 w 3737610"/>
                <a:gd name="connsiteY523" fmla="*/ 4762 h 142875"/>
                <a:gd name="connsiteX524" fmla="*/ 3498532 w 3737610"/>
                <a:gd name="connsiteY524" fmla="*/ 5715 h 142875"/>
                <a:gd name="connsiteX525" fmla="*/ 3585210 w 3737610"/>
                <a:gd name="connsiteY525" fmla="*/ 5715 h 142875"/>
                <a:gd name="connsiteX526" fmla="*/ 3595687 w 3737610"/>
                <a:gd name="connsiteY526" fmla="*/ 952 h 142875"/>
                <a:gd name="connsiteX527" fmla="*/ 3599497 w 3737610"/>
                <a:gd name="connsiteY527" fmla="*/ 952 h 142875"/>
                <a:gd name="connsiteX528" fmla="*/ 3601402 w 3737610"/>
                <a:gd name="connsiteY528" fmla="*/ 37147 h 142875"/>
                <a:gd name="connsiteX529" fmla="*/ 3597592 w 3737610"/>
                <a:gd name="connsiteY529" fmla="*/ 38100 h 142875"/>
                <a:gd name="connsiteX530" fmla="*/ 3566160 w 3737610"/>
                <a:gd name="connsiteY530" fmla="*/ 10477 h 142875"/>
                <a:gd name="connsiteX531" fmla="*/ 3547110 w 3737610"/>
                <a:gd name="connsiteY531" fmla="*/ 10477 h 142875"/>
                <a:gd name="connsiteX532" fmla="*/ 3547110 w 3737610"/>
                <a:gd name="connsiteY532" fmla="*/ 116205 h 142875"/>
                <a:gd name="connsiteX533" fmla="*/ 3570922 w 3737610"/>
                <a:gd name="connsiteY533" fmla="*/ 137160 h 142875"/>
                <a:gd name="connsiteX534" fmla="*/ 3570922 w 3737610"/>
                <a:gd name="connsiteY534" fmla="*/ 140017 h 142875"/>
                <a:gd name="connsiteX535" fmla="*/ 3512820 w 3737610"/>
                <a:gd name="connsiteY535" fmla="*/ 140017 h 142875"/>
                <a:gd name="connsiteX536" fmla="*/ 3512820 w 3737610"/>
                <a:gd name="connsiteY536" fmla="*/ 137160 h 142875"/>
                <a:gd name="connsiteX537" fmla="*/ 3535679 w 3737610"/>
                <a:gd name="connsiteY537" fmla="*/ 116205 h 142875"/>
                <a:gd name="connsiteX538" fmla="*/ 3535679 w 3737610"/>
                <a:gd name="connsiteY538" fmla="*/ 10477 h 142875"/>
                <a:gd name="connsiteX539" fmla="*/ 3522345 w 3737610"/>
                <a:gd name="connsiteY539" fmla="*/ 10477 h 142875"/>
                <a:gd name="connsiteX540" fmla="*/ 3485197 w 3737610"/>
                <a:gd name="connsiteY540" fmla="*/ 38100 h 142875"/>
                <a:gd name="connsiteX541" fmla="*/ 3481387 w 3737610"/>
                <a:gd name="connsiteY541" fmla="*/ 38100 h 142875"/>
                <a:gd name="connsiteX542" fmla="*/ 3483292 w 3737610"/>
                <a:gd name="connsiteY542" fmla="*/ 0 h 142875"/>
                <a:gd name="connsiteX543" fmla="*/ 1780223 w 3737610"/>
                <a:gd name="connsiteY543" fmla="*/ 0 h 142875"/>
                <a:gd name="connsiteX544" fmla="*/ 1784033 w 3737610"/>
                <a:gd name="connsiteY544" fmla="*/ 0 h 142875"/>
                <a:gd name="connsiteX545" fmla="*/ 1788795 w 3737610"/>
                <a:gd name="connsiteY545" fmla="*/ 4762 h 142875"/>
                <a:gd name="connsiteX546" fmla="*/ 1795463 w 3737610"/>
                <a:gd name="connsiteY546" fmla="*/ 5715 h 142875"/>
                <a:gd name="connsiteX547" fmla="*/ 1882141 w 3737610"/>
                <a:gd name="connsiteY547" fmla="*/ 5715 h 142875"/>
                <a:gd name="connsiteX548" fmla="*/ 1892618 w 3737610"/>
                <a:gd name="connsiteY548" fmla="*/ 952 h 142875"/>
                <a:gd name="connsiteX549" fmla="*/ 1896428 w 3737610"/>
                <a:gd name="connsiteY549" fmla="*/ 952 h 142875"/>
                <a:gd name="connsiteX550" fmla="*/ 1898333 w 3737610"/>
                <a:gd name="connsiteY550" fmla="*/ 37147 h 142875"/>
                <a:gd name="connsiteX551" fmla="*/ 1894523 w 3737610"/>
                <a:gd name="connsiteY551" fmla="*/ 38100 h 142875"/>
                <a:gd name="connsiteX552" fmla="*/ 1863091 w 3737610"/>
                <a:gd name="connsiteY552" fmla="*/ 10477 h 142875"/>
                <a:gd name="connsiteX553" fmla="*/ 1844041 w 3737610"/>
                <a:gd name="connsiteY553" fmla="*/ 10477 h 142875"/>
                <a:gd name="connsiteX554" fmla="*/ 1844041 w 3737610"/>
                <a:gd name="connsiteY554" fmla="*/ 116205 h 142875"/>
                <a:gd name="connsiteX555" fmla="*/ 1867853 w 3737610"/>
                <a:gd name="connsiteY555" fmla="*/ 137160 h 142875"/>
                <a:gd name="connsiteX556" fmla="*/ 1867853 w 3737610"/>
                <a:gd name="connsiteY556" fmla="*/ 140017 h 142875"/>
                <a:gd name="connsiteX557" fmla="*/ 1809751 w 3737610"/>
                <a:gd name="connsiteY557" fmla="*/ 140017 h 142875"/>
                <a:gd name="connsiteX558" fmla="*/ 1809751 w 3737610"/>
                <a:gd name="connsiteY558" fmla="*/ 137160 h 142875"/>
                <a:gd name="connsiteX559" fmla="*/ 1832610 w 3737610"/>
                <a:gd name="connsiteY559" fmla="*/ 116205 h 142875"/>
                <a:gd name="connsiteX560" fmla="*/ 1832610 w 3737610"/>
                <a:gd name="connsiteY560" fmla="*/ 10477 h 142875"/>
                <a:gd name="connsiteX561" fmla="*/ 1819276 w 3737610"/>
                <a:gd name="connsiteY561" fmla="*/ 10477 h 142875"/>
                <a:gd name="connsiteX562" fmla="*/ 1782128 w 3737610"/>
                <a:gd name="connsiteY562" fmla="*/ 38100 h 142875"/>
                <a:gd name="connsiteX563" fmla="*/ 1778318 w 3737610"/>
                <a:gd name="connsiteY563" fmla="*/ 38100 h 142875"/>
                <a:gd name="connsiteX564" fmla="*/ 1780223 w 3737610"/>
                <a:gd name="connsiteY564"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Lst>
              <a:rect l="l" t="t" r="r" b="b"/>
              <a:pathLst>
                <a:path w="3737610" h="142875">
                  <a:moveTo>
                    <a:pt x="2274570" y="21907"/>
                  </a:moveTo>
                  <a:cubicBezTo>
                    <a:pt x="2265997" y="40957"/>
                    <a:pt x="2257425" y="61912"/>
                    <a:pt x="2250757" y="80010"/>
                  </a:cubicBezTo>
                  <a:lnTo>
                    <a:pt x="2295525" y="80010"/>
                  </a:lnTo>
                  <a:close/>
                  <a:moveTo>
                    <a:pt x="915353" y="21907"/>
                  </a:moveTo>
                  <a:cubicBezTo>
                    <a:pt x="906780" y="40957"/>
                    <a:pt x="898207" y="61912"/>
                    <a:pt x="891540" y="80010"/>
                  </a:cubicBezTo>
                  <a:lnTo>
                    <a:pt x="936307" y="80010"/>
                  </a:lnTo>
                  <a:close/>
                  <a:moveTo>
                    <a:pt x="560070" y="21907"/>
                  </a:moveTo>
                  <a:cubicBezTo>
                    <a:pt x="551497" y="40957"/>
                    <a:pt x="542925" y="61912"/>
                    <a:pt x="536257" y="80010"/>
                  </a:cubicBezTo>
                  <a:lnTo>
                    <a:pt x="581025" y="80010"/>
                  </a:lnTo>
                  <a:close/>
                  <a:moveTo>
                    <a:pt x="3215640" y="8572"/>
                  </a:moveTo>
                  <a:cubicBezTo>
                    <a:pt x="3214687" y="8572"/>
                    <a:pt x="3213735" y="9525"/>
                    <a:pt x="3213735" y="13335"/>
                  </a:cubicBezTo>
                  <a:lnTo>
                    <a:pt x="3213735" y="74295"/>
                  </a:lnTo>
                  <a:lnTo>
                    <a:pt x="3226117" y="74295"/>
                  </a:lnTo>
                  <a:lnTo>
                    <a:pt x="3226117" y="75247"/>
                  </a:lnTo>
                  <a:cubicBezTo>
                    <a:pt x="3238500" y="75247"/>
                    <a:pt x="3246120" y="73342"/>
                    <a:pt x="3252787" y="68580"/>
                  </a:cubicBezTo>
                  <a:cubicBezTo>
                    <a:pt x="3259455" y="62865"/>
                    <a:pt x="3264217" y="54292"/>
                    <a:pt x="3264217" y="41910"/>
                  </a:cubicBezTo>
                  <a:cubicBezTo>
                    <a:pt x="3264217" y="19050"/>
                    <a:pt x="3248978" y="8572"/>
                    <a:pt x="3227070" y="8572"/>
                  </a:cubicBezTo>
                  <a:cubicBezTo>
                    <a:pt x="3221355" y="8572"/>
                    <a:pt x="3217545" y="8572"/>
                    <a:pt x="3215640" y="8572"/>
                  </a:cubicBezTo>
                  <a:close/>
                  <a:moveTo>
                    <a:pt x="2108835" y="8572"/>
                  </a:moveTo>
                  <a:cubicBezTo>
                    <a:pt x="2107882" y="8572"/>
                    <a:pt x="2106930" y="9525"/>
                    <a:pt x="2106930" y="13335"/>
                  </a:cubicBezTo>
                  <a:lnTo>
                    <a:pt x="2106930" y="74295"/>
                  </a:lnTo>
                  <a:lnTo>
                    <a:pt x="2119312" y="74295"/>
                  </a:lnTo>
                  <a:lnTo>
                    <a:pt x="2119312" y="75247"/>
                  </a:lnTo>
                  <a:cubicBezTo>
                    <a:pt x="2131695" y="75247"/>
                    <a:pt x="2139315" y="73342"/>
                    <a:pt x="2145982" y="68580"/>
                  </a:cubicBezTo>
                  <a:cubicBezTo>
                    <a:pt x="2152650" y="62865"/>
                    <a:pt x="2157412" y="54292"/>
                    <a:pt x="2157412" y="41910"/>
                  </a:cubicBezTo>
                  <a:cubicBezTo>
                    <a:pt x="2157412" y="19050"/>
                    <a:pt x="2142172" y="8572"/>
                    <a:pt x="2120265" y="8572"/>
                  </a:cubicBezTo>
                  <a:cubicBezTo>
                    <a:pt x="2114550" y="8572"/>
                    <a:pt x="2110740" y="8572"/>
                    <a:pt x="2108835" y="8572"/>
                  </a:cubicBezTo>
                  <a:close/>
                  <a:moveTo>
                    <a:pt x="1187768" y="8572"/>
                  </a:moveTo>
                  <a:cubicBezTo>
                    <a:pt x="1186815" y="8572"/>
                    <a:pt x="1185863" y="9525"/>
                    <a:pt x="1185863" y="13335"/>
                  </a:cubicBezTo>
                  <a:lnTo>
                    <a:pt x="1185863" y="74295"/>
                  </a:lnTo>
                  <a:lnTo>
                    <a:pt x="1198245" y="74295"/>
                  </a:lnTo>
                  <a:lnTo>
                    <a:pt x="1198245" y="75247"/>
                  </a:lnTo>
                  <a:cubicBezTo>
                    <a:pt x="1210628" y="75247"/>
                    <a:pt x="1218248" y="73342"/>
                    <a:pt x="1224915" y="68580"/>
                  </a:cubicBezTo>
                  <a:cubicBezTo>
                    <a:pt x="1231583" y="62865"/>
                    <a:pt x="1236345" y="54292"/>
                    <a:pt x="1236345" y="41910"/>
                  </a:cubicBezTo>
                  <a:cubicBezTo>
                    <a:pt x="1236345" y="19050"/>
                    <a:pt x="1221105" y="8572"/>
                    <a:pt x="1199198" y="8572"/>
                  </a:cubicBezTo>
                  <a:cubicBezTo>
                    <a:pt x="1193483" y="8572"/>
                    <a:pt x="1189673" y="8572"/>
                    <a:pt x="1187768" y="8572"/>
                  </a:cubicBezTo>
                  <a:close/>
                  <a:moveTo>
                    <a:pt x="3181350" y="5715"/>
                  </a:moveTo>
                  <a:lnTo>
                    <a:pt x="3231832" y="5715"/>
                  </a:lnTo>
                  <a:cubicBezTo>
                    <a:pt x="3252787" y="5715"/>
                    <a:pt x="3276600" y="12382"/>
                    <a:pt x="3276600" y="40005"/>
                  </a:cubicBezTo>
                  <a:cubicBezTo>
                    <a:pt x="3276600" y="58102"/>
                    <a:pt x="3267075" y="68580"/>
                    <a:pt x="3249930" y="76200"/>
                  </a:cubicBezTo>
                  <a:cubicBezTo>
                    <a:pt x="3253740" y="82867"/>
                    <a:pt x="3262312" y="96202"/>
                    <a:pt x="3268980" y="105727"/>
                  </a:cubicBezTo>
                  <a:cubicBezTo>
                    <a:pt x="3279458" y="118110"/>
                    <a:pt x="3294697" y="137160"/>
                    <a:pt x="3305175" y="139065"/>
                  </a:cubicBezTo>
                  <a:lnTo>
                    <a:pt x="3304222" y="141922"/>
                  </a:lnTo>
                  <a:cubicBezTo>
                    <a:pt x="3284220" y="141922"/>
                    <a:pt x="3274695" y="140970"/>
                    <a:pt x="3242310" y="87630"/>
                  </a:cubicBezTo>
                  <a:cubicBezTo>
                    <a:pt x="3236595" y="80010"/>
                    <a:pt x="3230880" y="80010"/>
                    <a:pt x="3211830" y="80010"/>
                  </a:cubicBezTo>
                  <a:lnTo>
                    <a:pt x="3211830" y="115252"/>
                  </a:lnTo>
                  <a:cubicBezTo>
                    <a:pt x="3211830" y="132397"/>
                    <a:pt x="3213735" y="136207"/>
                    <a:pt x="3231832" y="137160"/>
                  </a:cubicBezTo>
                  <a:lnTo>
                    <a:pt x="3231832" y="140017"/>
                  </a:lnTo>
                  <a:lnTo>
                    <a:pt x="3179445" y="140017"/>
                  </a:lnTo>
                  <a:lnTo>
                    <a:pt x="3179445" y="137160"/>
                  </a:lnTo>
                  <a:lnTo>
                    <a:pt x="3180397" y="137160"/>
                  </a:lnTo>
                  <a:cubicBezTo>
                    <a:pt x="3199447" y="136207"/>
                    <a:pt x="3201353" y="132397"/>
                    <a:pt x="3201353" y="115252"/>
                  </a:cubicBezTo>
                  <a:lnTo>
                    <a:pt x="3201353" y="29527"/>
                  </a:lnTo>
                  <a:cubicBezTo>
                    <a:pt x="3201353" y="12382"/>
                    <a:pt x="3199447" y="10477"/>
                    <a:pt x="3181350" y="8572"/>
                  </a:cubicBezTo>
                  <a:close/>
                  <a:moveTo>
                    <a:pt x="3060383" y="5715"/>
                  </a:moveTo>
                  <a:lnTo>
                    <a:pt x="3153728" y="5715"/>
                  </a:lnTo>
                  <a:cubicBezTo>
                    <a:pt x="3153728" y="13335"/>
                    <a:pt x="3154680" y="25717"/>
                    <a:pt x="3155633" y="39052"/>
                  </a:cubicBezTo>
                  <a:lnTo>
                    <a:pt x="3151823" y="40005"/>
                  </a:lnTo>
                  <a:cubicBezTo>
                    <a:pt x="3147060" y="18097"/>
                    <a:pt x="3143250" y="11430"/>
                    <a:pt x="3117533" y="11430"/>
                  </a:cubicBezTo>
                  <a:lnTo>
                    <a:pt x="3097530" y="11430"/>
                  </a:lnTo>
                  <a:cubicBezTo>
                    <a:pt x="3091815" y="11430"/>
                    <a:pt x="3091815" y="11430"/>
                    <a:pt x="3091815" y="17145"/>
                  </a:cubicBezTo>
                  <a:lnTo>
                    <a:pt x="3091815" y="67627"/>
                  </a:lnTo>
                  <a:lnTo>
                    <a:pt x="3116580" y="67627"/>
                  </a:lnTo>
                  <a:cubicBezTo>
                    <a:pt x="3133725" y="67627"/>
                    <a:pt x="3137535" y="65722"/>
                    <a:pt x="3141345" y="51435"/>
                  </a:cubicBezTo>
                  <a:lnTo>
                    <a:pt x="3145155" y="51435"/>
                  </a:lnTo>
                  <a:lnTo>
                    <a:pt x="3145155" y="91440"/>
                  </a:lnTo>
                  <a:lnTo>
                    <a:pt x="3141345" y="91440"/>
                  </a:lnTo>
                  <a:cubicBezTo>
                    <a:pt x="3137535" y="75247"/>
                    <a:pt x="3133725" y="74295"/>
                    <a:pt x="3116580" y="74295"/>
                  </a:cubicBezTo>
                  <a:lnTo>
                    <a:pt x="3091815" y="74295"/>
                  </a:lnTo>
                  <a:lnTo>
                    <a:pt x="3091815" y="116205"/>
                  </a:lnTo>
                  <a:cubicBezTo>
                    <a:pt x="3091815" y="136207"/>
                    <a:pt x="3100388" y="136207"/>
                    <a:pt x="3118485" y="136207"/>
                  </a:cubicBezTo>
                  <a:cubicBezTo>
                    <a:pt x="3131820" y="136207"/>
                    <a:pt x="3144203" y="136207"/>
                    <a:pt x="3151823" y="127635"/>
                  </a:cubicBezTo>
                  <a:cubicBezTo>
                    <a:pt x="3155633" y="123825"/>
                    <a:pt x="3160395" y="116205"/>
                    <a:pt x="3164205" y="106680"/>
                  </a:cubicBezTo>
                  <a:lnTo>
                    <a:pt x="3168015" y="106680"/>
                  </a:lnTo>
                  <a:cubicBezTo>
                    <a:pt x="3166110" y="114300"/>
                    <a:pt x="3162300" y="133350"/>
                    <a:pt x="3160395" y="140970"/>
                  </a:cubicBezTo>
                  <a:lnTo>
                    <a:pt x="3059430" y="140970"/>
                  </a:lnTo>
                  <a:lnTo>
                    <a:pt x="3059430" y="137160"/>
                  </a:lnTo>
                  <a:lnTo>
                    <a:pt x="3058478" y="137160"/>
                  </a:lnTo>
                  <a:cubicBezTo>
                    <a:pt x="3078480" y="136207"/>
                    <a:pt x="3080385" y="132397"/>
                    <a:pt x="3080385" y="116205"/>
                  </a:cubicBezTo>
                  <a:lnTo>
                    <a:pt x="3080385" y="31432"/>
                  </a:lnTo>
                  <a:cubicBezTo>
                    <a:pt x="3080385" y="13335"/>
                    <a:pt x="3078480" y="9525"/>
                    <a:pt x="3060383" y="8572"/>
                  </a:cubicBezTo>
                  <a:close/>
                  <a:moveTo>
                    <a:pt x="2903220" y="5715"/>
                  </a:moveTo>
                  <a:lnTo>
                    <a:pt x="2949892" y="5715"/>
                  </a:lnTo>
                  <a:lnTo>
                    <a:pt x="2949892" y="8572"/>
                  </a:lnTo>
                  <a:cubicBezTo>
                    <a:pt x="2939415" y="9525"/>
                    <a:pt x="2934653" y="10477"/>
                    <a:pt x="2934653" y="15240"/>
                  </a:cubicBezTo>
                  <a:cubicBezTo>
                    <a:pt x="2934653" y="17145"/>
                    <a:pt x="2935605" y="20002"/>
                    <a:pt x="2936557" y="22860"/>
                  </a:cubicBezTo>
                  <a:cubicBezTo>
                    <a:pt x="2941320" y="35242"/>
                    <a:pt x="2957512" y="78105"/>
                    <a:pt x="2976562" y="121920"/>
                  </a:cubicBezTo>
                  <a:cubicBezTo>
                    <a:pt x="2981325" y="113347"/>
                    <a:pt x="3017520" y="29527"/>
                    <a:pt x="3017520" y="17145"/>
                  </a:cubicBezTo>
                  <a:cubicBezTo>
                    <a:pt x="3017520" y="10477"/>
                    <a:pt x="3012757" y="10477"/>
                    <a:pt x="3001328" y="8572"/>
                  </a:cubicBezTo>
                  <a:lnTo>
                    <a:pt x="3001328" y="5715"/>
                  </a:lnTo>
                  <a:lnTo>
                    <a:pt x="3049905" y="5715"/>
                  </a:lnTo>
                  <a:lnTo>
                    <a:pt x="3049905" y="8572"/>
                  </a:lnTo>
                  <a:lnTo>
                    <a:pt x="3048000" y="8572"/>
                  </a:lnTo>
                  <a:cubicBezTo>
                    <a:pt x="3032760" y="10477"/>
                    <a:pt x="3030855" y="13335"/>
                    <a:pt x="3021330" y="32385"/>
                  </a:cubicBezTo>
                  <a:cubicBezTo>
                    <a:pt x="3017520" y="39052"/>
                    <a:pt x="2989897" y="99060"/>
                    <a:pt x="2972753" y="142875"/>
                  </a:cubicBezTo>
                  <a:lnTo>
                    <a:pt x="2969895" y="142875"/>
                  </a:lnTo>
                  <a:cubicBezTo>
                    <a:pt x="2955607" y="104775"/>
                    <a:pt x="2940367" y="66675"/>
                    <a:pt x="2925128" y="27622"/>
                  </a:cubicBezTo>
                  <a:cubicBezTo>
                    <a:pt x="2919412" y="12382"/>
                    <a:pt x="2915603" y="9525"/>
                    <a:pt x="2903220" y="8572"/>
                  </a:cubicBezTo>
                  <a:close/>
                  <a:moveTo>
                    <a:pt x="2671763" y="5715"/>
                  </a:moveTo>
                  <a:lnTo>
                    <a:pt x="2698433" y="5715"/>
                  </a:lnTo>
                  <a:lnTo>
                    <a:pt x="2797493" y="119062"/>
                  </a:lnTo>
                  <a:lnTo>
                    <a:pt x="2798445" y="119062"/>
                  </a:lnTo>
                  <a:lnTo>
                    <a:pt x="2798445" y="58102"/>
                  </a:lnTo>
                  <a:cubicBezTo>
                    <a:pt x="2798445" y="16192"/>
                    <a:pt x="2798445" y="10477"/>
                    <a:pt x="2772728" y="8572"/>
                  </a:cubicBezTo>
                  <a:lnTo>
                    <a:pt x="2772728" y="5715"/>
                  </a:lnTo>
                  <a:lnTo>
                    <a:pt x="2826068" y="5715"/>
                  </a:lnTo>
                  <a:lnTo>
                    <a:pt x="2826068" y="8572"/>
                  </a:lnTo>
                  <a:cubicBezTo>
                    <a:pt x="2813685" y="9525"/>
                    <a:pt x="2807970" y="13335"/>
                    <a:pt x="2806065" y="20002"/>
                  </a:cubicBezTo>
                  <a:cubicBezTo>
                    <a:pt x="2804160" y="26670"/>
                    <a:pt x="2804160" y="38100"/>
                    <a:pt x="2804160" y="58102"/>
                  </a:cubicBezTo>
                  <a:lnTo>
                    <a:pt x="2804160" y="141922"/>
                  </a:lnTo>
                  <a:lnTo>
                    <a:pt x="2802255" y="141922"/>
                  </a:lnTo>
                  <a:lnTo>
                    <a:pt x="2703195" y="28575"/>
                  </a:lnTo>
                  <a:lnTo>
                    <a:pt x="2703195" y="85725"/>
                  </a:lnTo>
                  <a:cubicBezTo>
                    <a:pt x="2703195" y="107632"/>
                    <a:pt x="2703195" y="119062"/>
                    <a:pt x="2705100" y="125730"/>
                  </a:cubicBezTo>
                  <a:cubicBezTo>
                    <a:pt x="2707005" y="132397"/>
                    <a:pt x="2713673" y="136207"/>
                    <a:pt x="2727960" y="137160"/>
                  </a:cubicBezTo>
                  <a:lnTo>
                    <a:pt x="2727960" y="140017"/>
                  </a:lnTo>
                  <a:lnTo>
                    <a:pt x="2674620" y="140017"/>
                  </a:lnTo>
                  <a:lnTo>
                    <a:pt x="2674620" y="137160"/>
                  </a:lnTo>
                  <a:cubicBezTo>
                    <a:pt x="2687003" y="136207"/>
                    <a:pt x="2693670" y="132397"/>
                    <a:pt x="2694623" y="125730"/>
                  </a:cubicBezTo>
                  <a:cubicBezTo>
                    <a:pt x="2696528" y="119062"/>
                    <a:pt x="2696528" y="107632"/>
                    <a:pt x="2696528" y="85725"/>
                  </a:cubicBezTo>
                  <a:lnTo>
                    <a:pt x="2696528" y="39052"/>
                  </a:lnTo>
                  <a:cubicBezTo>
                    <a:pt x="2696528" y="20002"/>
                    <a:pt x="2695575" y="20955"/>
                    <a:pt x="2691765" y="16192"/>
                  </a:cubicBezTo>
                  <a:cubicBezTo>
                    <a:pt x="2687955" y="11430"/>
                    <a:pt x="2683193" y="9525"/>
                    <a:pt x="2671763" y="8572"/>
                  </a:cubicBezTo>
                  <a:close/>
                  <a:moveTo>
                    <a:pt x="2609851" y="5715"/>
                  </a:moveTo>
                  <a:lnTo>
                    <a:pt x="2663191" y="5715"/>
                  </a:lnTo>
                  <a:lnTo>
                    <a:pt x="2663191" y="8572"/>
                  </a:lnTo>
                  <a:cubicBezTo>
                    <a:pt x="2651760" y="9525"/>
                    <a:pt x="2644141" y="13335"/>
                    <a:pt x="2643188" y="20002"/>
                  </a:cubicBezTo>
                  <a:cubicBezTo>
                    <a:pt x="2642235" y="26670"/>
                    <a:pt x="2641283" y="35242"/>
                    <a:pt x="2641283" y="59055"/>
                  </a:cubicBezTo>
                  <a:lnTo>
                    <a:pt x="2641283" y="69532"/>
                  </a:lnTo>
                  <a:cubicBezTo>
                    <a:pt x="2641283" y="96202"/>
                    <a:pt x="2637473" y="114300"/>
                    <a:pt x="2624138" y="127635"/>
                  </a:cubicBezTo>
                  <a:cubicBezTo>
                    <a:pt x="2614613" y="137160"/>
                    <a:pt x="2599373" y="142875"/>
                    <a:pt x="2585085" y="142875"/>
                  </a:cubicBezTo>
                  <a:cubicBezTo>
                    <a:pt x="2572703" y="142875"/>
                    <a:pt x="2560320" y="140017"/>
                    <a:pt x="2549843" y="132397"/>
                  </a:cubicBezTo>
                  <a:cubicBezTo>
                    <a:pt x="2538413" y="123825"/>
                    <a:pt x="2532698" y="110490"/>
                    <a:pt x="2532698" y="85725"/>
                  </a:cubicBezTo>
                  <a:lnTo>
                    <a:pt x="2532698" y="31432"/>
                  </a:lnTo>
                  <a:cubicBezTo>
                    <a:pt x="2532698" y="13335"/>
                    <a:pt x="2530793" y="10477"/>
                    <a:pt x="2511743" y="9525"/>
                  </a:cubicBezTo>
                  <a:lnTo>
                    <a:pt x="2511743" y="6667"/>
                  </a:lnTo>
                  <a:lnTo>
                    <a:pt x="2563178" y="6667"/>
                  </a:lnTo>
                  <a:lnTo>
                    <a:pt x="2563178" y="9525"/>
                  </a:lnTo>
                  <a:cubicBezTo>
                    <a:pt x="2545080" y="9525"/>
                    <a:pt x="2543176" y="14287"/>
                    <a:pt x="2543176" y="31432"/>
                  </a:cubicBezTo>
                  <a:lnTo>
                    <a:pt x="2543176" y="79057"/>
                  </a:lnTo>
                  <a:cubicBezTo>
                    <a:pt x="2543176" y="117157"/>
                    <a:pt x="2560320" y="134302"/>
                    <a:pt x="2589848" y="134302"/>
                  </a:cubicBezTo>
                  <a:cubicBezTo>
                    <a:pt x="2623185" y="134302"/>
                    <a:pt x="2634616" y="108585"/>
                    <a:pt x="2634616" y="71437"/>
                  </a:cubicBezTo>
                  <a:lnTo>
                    <a:pt x="2634616" y="60007"/>
                  </a:lnTo>
                  <a:cubicBezTo>
                    <a:pt x="2634616" y="36195"/>
                    <a:pt x="2634616" y="27622"/>
                    <a:pt x="2632710" y="20955"/>
                  </a:cubicBezTo>
                  <a:cubicBezTo>
                    <a:pt x="2630805" y="14287"/>
                    <a:pt x="2624138" y="10477"/>
                    <a:pt x="2609851" y="8572"/>
                  </a:cubicBezTo>
                  <a:close/>
                  <a:moveTo>
                    <a:pt x="2074545" y="5715"/>
                  </a:moveTo>
                  <a:lnTo>
                    <a:pt x="2125027" y="5715"/>
                  </a:lnTo>
                  <a:cubicBezTo>
                    <a:pt x="2145982" y="5715"/>
                    <a:pt x="2169795" y="12382"/>
                    <a:pt x="2169795" y="40005"/>
                  </a:cubicBezTo>
                  <a:cubicBezTo>
                    <a:pt x="2169795" y="58102"/>
                    <a:pt x="2160270" y="68580"/>
                    <a:pt x="2143125" y="76200"/>
                  </a:cubicBezTo>
                  <a:cubicBezTo>
                    <a:pt x="2146935" y="82867"/>
                    <a:pt x="2155507" y="96202"/>
                    <a:pt x="2162175" y="105727"/>
                  </a:cubicBezTo>
                  <a:cubicBezTo>
                    <a:pt x="2172652" y="118110"/>
                    <a:pt x="2187892" y="137160"/>
                    <a:pt x="2198370" y="139065"/>
                  </a:cubicBezTo>
                  <a:lnTo>
                    <a:pt x="2197417" y="141922"/>
                  </a:lnTo>
                  <a:cubicBezTo>
                    <a:pt x="2177415" y="141922"/>
                    <a:pt x="2167890" y="140970"/>
                    <a:pt x="2135505" y="87630"/>
                  </a:cubicBezTo>
                  <a:cubicBezTo>
                    <a:pt x="2129790" y="80010"/>
                    <a:pt x="2124075" y="80010"/>
                    <a:pt x="2105025" y="80010"/>
                  </a:cubicBezTo>
                  <a:lnTo>
                    <a:pt x="2105025" y="115252"/>
                  </a:lnTo>
                  <a:cubicBezTo>
                    <a:pt x="2105025" y="132397"/>
                    <a:pt x="2106930" y="136207"/>
                    <a:pt x="2125027" y="137160"/>
                  </a:cubicBezTo>
                  <a:lnTo>
                    <a:pt x="2125027" y="140017"/>
                  </a:lnTo>
                  <a:lnTo>
                    <a:pt x="2072640" y="140017"/>
                  </a:lnTo>
                  <a:lnTo>
                    <a:pt x="2072640" y="137160"/>
                  </a:lnTo>
                  <a:lnTo>
                    <a:pt x="2073592" y="137160"/>
                  </a:lnTo>
                  <a:cubicBezTo>
                    <a:pt x="2092642" y="136207"/>
                    <a:pt x="2094547" y="132397"/>
                    <a:pt x="2094547" y="115252"/>
                  </a:cubicBezTo>
                  <a:lnTo>
                    <a:pt x="2094547" y="29527"/>
                  </a:lnTo>
                  <a:cubicBezTo>
                    <a:pt x="2094547" y="12382"/>
                    <a:pt x="2092642" y="10477"/>
                    <a:pt x="2074545" y="8572"/>
                  </a:cubicBezTo>
                  <a:close/>
                  <a:moveTo>
                    <a:pt x="2007870" y="5715"/>
                  </a:moveTo>
                  <a:lnTo>
                    <a:pt x="2061210" y="5715"/>
                  </a:lnTo>
                  <a:lnTo>
                    <a:pt x="2061210" y="8572"/>
                  </a:lnTo>
                  <a:cubicBezTo>
                    <a:pt x="2049780" y="9525"/>
                    <a:pt x="2042160" y="13335"/>
                    <a:pt x="2041208" y="20002"/>
                  </a:cubicBezTo>
                  <a:cubicBezTo>
                    <a:pt x="2040255" y="26670"/>
                    <a:pt x="2039303" y="35242"/>
                    <a:pt x="2039303" y="59055"/>
                  </a:cubicBezTo>
                  <a:lnTo>
                    <a:pt x="2039303" y="69532"/>
                  </a:lnTo>
                  <a:cubicBezTo>
                    <a:pt x="2039303" y="96202"/>
                    <a:pt x="2035493" y="114300"/>
                    <a:pt x="2022158" y="127635"/>
                  </a:cubicBezTo>
                  <a:cubicBezTo>
                    <a:pt x="2012633" y="137160"/>
                    <a:pt x="1997393" y="142875"/>
                    <a:pt x="1983105" y="142875"/>
                  </a:cubicBezTo>
                  <a:cubicBezTo>
                    <a:pt x="1970723" y="142875"/>
                    <a:pt x="1958340" y="140017"/>
                    <a:pt x="1947863" y="132397"/>
                  </a:cubicBezTo>
                  <a:cubicBezTo>
                    <a:pt x="1936433" y="123825"/>
                    <a:pt x="1930718" y="110490"/>
                    <a:pt x="1930718" y="85725"/>
                  </a:cubicBezTo>
                  <a:lnTo>
                    <a:pt x="1930718" y="31432"/>
                  </a:lnTo>
                  <a:cubicBezTo>
                    <a:pt x="1930718" y="13335"/>
                    <a:pt x="1928813" y="10477"/>
                    <a:pt x="1909763" y="9525"/>
                  </a:cubicBezTo>
                  <a:lnTo>
                    <a:pt x="1909763" y="6667"/>
                  </a:lnTo>
                  <a:lnTo>
                    <a:pt x="1961198" y="6667"/>
                  </a:lnTo>
                  <a:lnTo>
                    <a:pt x="1961198" y="9525"/>
                  </a:lnTo>
                  <a:cubicBezTo>
                    <a:pt x="1943100" y="9525"/>
                    <a:pt x="1941195" y="14287"/>
                    <a:pt x="1941195" y="31432"/>
                  </a:cubicBezTo>
                  <a:lnTo>
                    <a:pt x="1941195" y="79057"/>
                  </a:lnTo>
                  <a:cubicBezTo>
                    <a:pt x="1941195" y="117157"/>
                    <a:pt x="1958340" y="134302"/>
                    <a:pt x="1987868" y="134302"/>
                  </a:cubicBezTo>
                  <a:cubicBezTo>
                    <a:pt x="2021205" y="134302"/>
                    <a:pt x="2032635" y="108585"/>
                    <a:pt x="2032635" y="71437"/>
                  </a:cubicBezTo>
                  <a:lnTo>
                    <a:pt x="2032635" y="60007"/>
                  </a:lnTo>
                  <a:cubicBezTo>
                    <a:pt x="2032635" y="36195"/>
                    <a:pt x="2032635" y="27622"/>
                    <a:pt x="2030730" y="20955"/>
                  </a:cubicBezTo>
                  <a:cubicBezTo>
                    <a:pt x="2028825" y="14287"/>
                    <a:pt x="2022158" y="10477"/>
                    <a:pt x="2007870" y="8572"/>
                  </a:cubicBezTo>
                  <a:close/>
                  <a:moveTo>
                    <a:pt x="1602105" y="5715"/>
                  </a:moveTo>
                  <a:lnTo>
                    <a:pt x="1655445" y="5715"/>
                  </a:lnTo>
                  <a:lnTo>
                    <a:pt x="1655445" y="8572"/>
                  </a:lnTo>
                  <a:cubicBezTo>
                    <a:pt x="1644015" y="9525"/>
                    <a:pt x="1636395" y="13335"/>
                    <a:pt x="1635443" y="20002"/>
                  </a:cubicBezTo>
                  <a:cubicBezTo>
                    <a:pt x="1634490" y="26670"/>
                    <a:pt x="1633538" y="35242"/>
                    <a:pt x="1633538" y="59055"/>
                  </a:cubicBezTo>
                  <a:lnTo>
                    <a:pt x="1633538" y="69532"/>
                  </a:lnTo>
                  <a:cubicBezTo>
                    <a:pt x="1633538" y="96202"/>
                    <a:pt x="1629728" y="114300"/>
                    <a:pt x="1616393" y="127635"/>
                  </a:cubicBezTo>
                  <a:cubicBezTo>
                    <a:pt x="1606868" y="137160"/>
                    <a:pt x="1591628" y="142875"/>
                    <a:pt x="1577340" y="142875"/>
                  </a:cubicBezTo>
                  <a:cubicBezTo>
                    <a:pt x="1564958" y="142875"/>
                    <a:pt x="1552575" y="140017"/>
                    <a:pt x="1542098" y="132397"/>
                  </a:cubicBezTo>
                  <a:cubicBezTo>
                    <a:pt x="1530668" y="123825"/>
                    <a:pt x="1524953" y="110490"/>
                    <a:pt x="1524953" y="85725"/>
                  </a:cubicBezTo>
                  <a:lnTo>
                    <a:pt x="1524953" y="31432"/>
                  </a:lnTo>
                  <a:cubicBezTo>
                    <a:pt x="1524953" y="13335"/>
                    <a:pt x="1523048" y="10477"/>
                    <a:pt x="1503998" y="9525"/>
                  </a:cubicBezTo>
                  <a:lnTo>
                    <a:pt x="1503998" y="6667"/>
                  </a:lnTo>
                  <a:lnTo>
                    <a:pt x="1555433" y="6667"/>
                  </a:lnTo>
                  <a:lnTo>
                    <a:pt x="1555433" y="9525"/>
                  </a:lnTo>
                  <a:cubicBezTo>
                    <a:pt x="1537335" y="9525"/>
                    <a:pt x="1535430" y="14287"/>
                    <a:pt x="1535430" y="31432"/>
                  </a:cubicBezTo>
                  <a:lnTo>
                    <a:pt x="1535430" y="79057"/>
                  </a:lnTo>
                  <a:cubicBezTo>
                    <a:pt x="1535430" y="117157"/>
                    <a:pt x="1552575" y="134302"/>
                    <a:pt x="1582103" y="134302"/>
                  </a:cubicBezTo>
                  <a:cubicBezTo>
                    <a:pt x="1615440" y="134302"/>
                    <a:pt x="1626870" y="108585"/>
                    <a:pt x="1626870" y="71437"/>
                  </a:cubicBezTo>
                  <a:lnTo>
                    <a:pt x="1626870" y="60007"/>
                  </a:lnTo>
                  <a:cubicBezTo>
                    <a:pt x="1626870" y="36195"/>
                    <a:pt x="1626870" y="27622"/>
                    <a:pt x="1624965" y="20955"/>
                  </a:cubicBezTo>
                  <a:cubicBezTo>
                    <a:pt x="1623060" y="14287"/>
                    <a:pt x="1616393" y="10477"/>
                    <a:pt x="1602105" y="8572"/>
                  </a:cubicBezTo>
                  <a:close/>
                  <a:moveTo>
                    <a:pt x="1153478" y="5715"/>
                  </a:moveTo>
                  <a:lnTo>
                    <a:pt x="1203960" y="5715"/>
                  </a:lnTo>
                  <a:cubicBezTo>
                    <a:pt x="1224915" y="5715"/>
                    <a:pt x="1248728" y="12382"/>
                    <a:pt x="1248728" y="40005"/>
                  </a:cubicBezTo>
                  <a:cubicBezTo>
                    <a:pt x="1248728" y="58102"/>
                    <a:pt x="1239203" y="68580"/>
                    <a:pt x="1222058" y="76200"/>
                  </a:cubicBezTo>
                  <a:cubicBezTo>
                    <a:pt x="1225868" y="82867"/>
                    <a:pt x="1234440" y="96202"/>
                    <a:pt x="1241108" y="105727"/>
                  </a:cubicBezTo>
                  <a:cubicBezTo>
                    <a:pt x="1251585" y="118110"/>
                    <a:pt x="1266825" y="137160"/>
                    <a:pt x="1277303" y="139065"/>
                  </a:cubicBezTo>
                  <a:lnTo>
                    <a:pt x="1276350" y="141922"/>
                  </a:lnTo>
                  <a:cubicBezTo>
                    <a:pt x="1256348" y="141922"/>
                    <a:pt x="1246823" y="140970"/>
                    <a:pt x="1214438" y="87630"/>
                  </a:cubicBezTo>
                  <a:cubicBezTo>
                    <a:pt x="1208723" y="80010"/>
                    <a:pt x="1203008" y="80010"/>
                    <a:pt x="1183958" y="80010"/>
                  </a:cubicBezTo>
                  <a:lnTo>
                    <a:pt x="1183958" y="115252"/>
                  </a:lnTo>
                  <a:cubicBezTo>
                    <a:pt x="1183958" y="132397"/>
                    <a:pt x="1185863" y="136207"/>
                    <a:pt x="1203960" y="137160"/>
                  </a:cubicBezTo>
                  <a:lnTo>
                    <a:pt x="1203960" y="140017"/>
                  </a:lnTo>
                  <a:lnTo>
                    <a:pt x="1151573" y="140017"/>
                  </a:lnTo>
                  <a:lnTo>
                    <a:pt x="1151573" y="137160"/>
                  </a:lnTo>
                  <a:lnTo>
                    <a:pt x="1152525" y="137160"/>
                  </a:lnTo>
                  <a:cubicBezTo>
                    <a:pt x="1171575" y="136207"/>
                    <a:pt x="1173480" y="132397"/>
                    <a:pt x="1173480" y="115252"/>
                  </a:cubicBezTo>
                  <a:lnTo>
                    <a:pt x="1173480" y="29527"/>
                  </a:lnTo>
                  <a:cubicBezTo>
                    <a:pt x="1173480" y="12382"/>
                    <a:pt x="1171575" y="10477"/>
                    <a:pt x="1153478" y="8572"/>
                  </a:cubicBezTo>
                  <a:close/>
                  <a:moveTo>
                    <a:pt x="637223" y="5715"/>
                  </a:moveTo>
                  <a:lnTo>
                    <a:pt x="663893" y="5715"/>
                  </a:lnTo>
                  <a:lnTo>
                    <a:pt x="762953" y="119062"/>
                  </a:lnTo>
                  <a:lnTo>
                    <a:pt x="763905" y="119062"/>
                  </a:lnTo>
                  <a:lnTo>
                    <a:pt x="763905" y="58102"/>
                  </a:lnTo>
                  <a:cubicBezTo>
                    <a:pt x="763905" y="16192"/>
                    <a:pt x="763905" y="10477"/>
                    <a:pt x="738188" y="8572"/>
                  </a:cubicBezTo>
                  <a:lnTo>
                    <a:pt x="738188" y="5715"/>
                  </a:lnTo>
                  <a:lnTo>
                    <a:pt x="791528" y="5715"/>
                  </a:lnTo>
                  <a:lnTo>
                    <a:pt x="791528" y="8572"/>
                  </a:lnTo>
                  <a:cubicBezTo>
                    <a:pt x="779145" y="9525"/>
                    <a:pt x="773430" y="13335"/>
                    <a:pt x="771525" y="20002"/>
                  </a:cubicBezTo>
                  <a:cubicBezTo>
                    <a:pt x="769620" y="26670"/>
                    <a:pt x="769620" y="38100"/>
                    <a:pt x="769620" y="58102"/>
                  </a:cubicBezTo>
                  <a:lnTo>
                    <a:pt x="769620" y="141922"/>
                  </a:lnTo>
                  <a:lnTo>
                    <a:pt x="767715" y="141922"/>
                  </a:lnTo>
                  <a:lnTo>
                    <a:pt x="668655" y="28575"/>
                  </a:lnTo>
                  <a:lnTo>
                    <a:pt x="668655" y="85725"/>
                  </a:lnTo>
                  <a:cubicBezTo>
                    <a:pt x="668655" y="107632"/>
                    <a:pt x="668655" y="119062"/>
                    <a:pt x="670560" y="125730"/>
                  </a:cubicBezTo>
                  <a:cubicBezTo>
                    <a:pt x="672465" y="132397"/>
                    <a:pt x="679133" y="136207"/>
                    <a:pt x="693420" y="137160"/>
                  </a:cubicBezTo>
                  <a:lnTo>
                    <a:pt x="693420" y="140017"/>
                  </a:lnTo>
                  <a:lnTo>
                    <a:pt x="640080" y="140017"/>
                  </a:lnTo>
                  <a:lnTo>
                    <a:pt x="640080" y="137160"/>
                  </a:lnTo>
                  <a:cubicBezTo>
                    <a:pt x="652463" y="136207"/>
                    <a:pt x="659130" y="132397"/>
                    <a:pt x="660083" y="125730"/>
                  </a:cubicBezTo>
                  <a:cubicBezTo>
                    <a:pt x="661988" y="119062"/>
                    <a:pt x="661988" y="107632"/>
                    <a:pt x="661988" y="85725"/>
                  </a:cubicBezTo>
                  <a:lnTo>
                    <a:pt x="661988" y="39052"/>
                  </a:lnTo>
                  <a:cubicBezTo>
                    <a:pt x="661988" y="20002"/>
                    <a:pt x="661035" y="20955"/>
                    <a:pt x="657225" y="16192"/>
                  </a:cubicBezTo>
                  <a:cubicBezTo>
                    <a:pt x="653415" y="11430"/>
                    <a:pt x="648653" y="9525"/>
                    <a:pt x="637223" y="8572"/>
                  </a:cubicBezTo>
                  <a:close/>
                  <a:moveTo>
                    <a:pt x="327660" y="5715"/>
                  </a:moveTo>
                  <a:lnTo>
                    <a:pt x="354330" y="5715"/>
                  </a:lnTo>
                  <a:lnTo>
                    <a:pt x="453390" y="119062"/>
                  </a:lnTo>
                  <a:lnTo>
                    <a:pt x="454342" y="119062"/>
                  </a:lnTo>
                  <a:lnTo>
                    <a:pt x="454342" y="58102"/>
                  </a:lnTo>
                  <a:cubicBezTo>
                    <a:pt x="454342" y="16192"/>
                    <a:pt x="454342" y="10477"/>
                    <a:pt x="428625" y="8572"/>
                  </a:cubicBezTo>
                  <a:lnTo>
                    <a:pt x="428625" y="5715"/>
                  </a:lnTo>
                  <a:lnTo>
                    <a:pt x="481965" y="5715"/>
                  </a:lnTo>
                  <a:lnTo>
                    <a:pt x="481965" y="8572"/>
                  </a:lnTo>
                  <a:cubicBezTo>
                    <a:pt x="469582" y="9525"/>
                    <a:pt x="463867" y="13335"/>
                    <a:pt x="461962" y="20002"/>
                  </a:cubicBezTo>
                  <a:cubicBezTo>
                    <a:pt x="460057" y="26670"/>
                    <a:pt x="460057" y="38100"/>
                    <a:pt x="460057" y="58102"/>
                  </a:cubicBezTo>
                  <a:lnTo>
                    <a:pt x="460057" y="141922"/>
                  </a:lnTo>
                  <a:lnTo>
                    <a:pt x="458152" y="141922"/>
                  </a:lnTo>
                  <a:lnTo>
                    <a:pt x="359092" y="28575"/>
                  </a:lnTo>
                  <a:lnTo>
                    <a:pt x="359092" y="85725"/>
                  </a:lnTo>
                  <a:cubicBezTo>
                    <a:pt x="359092" y="107632"/>
                    <a:pt x="359092" y="119062"/>
                    <a:pt x="360997" y="125730"/>
                  </a:cubicBezTo>
                  <a:cubicBezTo>
                    <a:pt x="362902" y="132397"/>
                    <a:pt x="369570" y="136207"/>
                    <a:pt x="383857" y="137160"/>
                  </a:cubicBezTo>
                  <a:lnTo>
                    <a:pt x="383857" y="140017"/>
                  </a:lnTo>
                  <a:lnTo>
                    <a:pt x="330517" y="140017"/>
                  </a:lnTo>
                  <a:lnTo>
                    <a:pt x="330517" y="137160"/>
                  </a:lnTo>
                  <a:cubicBezTo>
                    <a:pt x="342900" y="136207"/>
                    <a:pt x="349567" y="132397"/>
                    <a:pt x="350520" y="125730"/>
                  </a:cubicBezTo>
                  <a:cubicBezTo>
                    <a:pt x="352425" y="119062"/>
                    <a:pt x="352425" y="107632"/>
                    <a:pt x="352425" y="85725"/>
                  </a:cubicBezTo>
                  <a:lnTo>
                    <a:pt x="352425" y="39052"/>
                  </a:lnTo>
                  <a:cubicBezTo>
                    <a:pt x="352425" y="20002"/>
                    <a:pt x="351472" y="20955"/>
                    <a:pt x="347662" y="16192"/>
                  </a:cubicBezTo>
                  <a:cubicBezTo>
                    <a:pt x="343852" y="11430"/>
                    <a:pt x="339090" y="9525"/>
                    <a:pt x="327660" y="8572"/>
                  </a:cubicBezTo>
                  <a:close/>
                  <a:moveTo>
                    <a:pt x="265747" y="5715"/>
                  </a:moveTo>
                  <a:lnTo>
                    <a:pt x="319087" y="5715"/>
                  </a:lnTo>
                  <a:lnTo>
                    <a:pt x="319087" y="8572"/>
                  </a:lnTo>
                  <a:cubicBezTo>
                    <a:pt x="307657" y="9525"/>
                    <a:pt x="300037" y="13335"/>
                    <a:pt x="299085" y="20002"/>
                  </a:cubicBezTo>
                  <a:cubicBezTo>
                    <a:pt x="298132" y="26670"/>
                    <a:pt x="297180" y="35242"/>
                    <a:pt x="297180" y="59055"/>
                  </a:cubicBezTo>
                  <a:lnTo>
                    <a:pt x="297180" y="69532"/>
                  </a:lnTo>
                  <a:cubicBezTo>
                    <a:pt x="297180" y="96202"/>
                    <a:pt x="293370" y="114300"/>
                    <a:pt x="280035" y="127635"/>
                  </a:cubicBezTo>
                  <a:cubicBezTo>
                    <a:pt x="270510" y="137160"/>
                    <a:pt x="255270" y="142875"/>
                    <a:pt x="240982" y="142875"/>
                  </a:cubicBezTo>
                  <a:cubicBezTo>
                    <a:pt x="228600" y="142875"/>
                    <a:pt x="216217" y="140017"/>
                    <a:pt x="205740" y="132397"/>
                  </a:cubicBezTo>
                  <a:cubicBezTo>
                    <a:pt x="194310" y="123825"/>
                    <a:pt x="188595" y="110490"/>
                    <a:pt x="188595" y="85725"/>
                  </a:cubicBezTo>
                  <a:lnTo>
                    <a:pt x="188595" y="31432"/>
                  </a:lnTo>
                  <a:cubicBezTo>
                    <a:pt x="188595" y="13335"/>
                    <a:pt x="186690" y="10477"/>
                    <a:pt x="167640" y="9525"/>
                  </a:cubicBezTo>
                  <a:lnTo>
                    <a:pt x="167640" y="6667"/>
                  </a:lnTo>
                  <a:lnTo>
                    <a:pt x="219075" y="6667"/>
                  </a:lnTo>
                  <a:lnTo>
                    <a:pt x="219075" y="9525"/>
                  </a:lnTo>
                  <a:cubicBezTo>
                    <a:pt x="200977" y="9525"/>
                    <a:pt x="199072" y="14287"/>
                    <a:pt x="199072" y="31432"/>
                  </a:cubicBezTo>
                  <a:lnTo>
                    <a:pt x="199072" y="79057"/>
                  </a:lnTo>
                  <a:cubicBezTo>
                    <a:pt x="199072" y="117157"/>
                    <a:pt x="216217" y="134302"/>
                    <a:pt x="245745" y="134302"/>
                  </a:cubicBezTo>
                  <a:cubicBezTo>
                    <a:pt x="279082" y="134302"/>
                    <a:pt x="290512" y="108585"/>
                    <a:pt x="290512" y="71437"/>
                  </a:cubicBezTo>
                  <a:lnTo>
                    <a:pt x="290512" y="60007"/>
                  </a:lnTo>
                  <a:cubicBezTo>
                    <a:pt x="290512" y="36195"/>
                    <a:pt x="290512" y="27622"/>
                    <a:pt x="288607" y="20955"/>
                  </a:cubicBezTo>
                  <a:cubicBezTo>
                    <a:pt x="286702" y="14287"/>
                    <a:pt x="280035" y="10477"/>
                    <a:pt x="265747" y="8572"/>
                  </a:cubicBezTo>
                  <a:close/>
                  <a:moveTo>
                    <a:pt x="3610928" y="4762"/>
                  </a:moveTo>
                  <a:lnTo>
                    <a:pt x="3657600" y="4762"/>
                  </a:lnTo>
                  <a:lnTo>
                    <a:pt x="3657600" y="7619"/>
                  </a:lnTo>
                  <a:cubicBezTo>
                    <a:pt x="3646170" y="9524"/>
                    <a:pt x="3642360" y="11429"/>
                    <a:pt x="3642360" y="15239"/>
                  </a:cubicBezTo>
                  <a:cubicBezTo>
                    <a:pt x="3642360" y="17144"/>
                    <a:pt x="3643313" y="19049"/>
                    <a:pt x="3644265" y="21907"/>
                  </a:cubicBezTo>
                  <a:cubicBezTo>
                    <a:pt x="3653790" y="37147"/>
                    <a:pt x="3666173" y="58102"/>
                    <a:pt x="3675698" y="73342"/>
                  </a:cubicBezTo>
                  <a:cubicBezTo>
                    <a:pt x="3682365" y="62864"/>
                    <a:pt x="3707130" y="21907"/>
                    <a:pt x="3707130" y="15239"/>
                  </a:cubicBezTo>
                  <a:cubicBezTo>
                    <a:pt x="3707130" y="10477"/>
                    <a:pt x="3702368" y="9524"/>
                    <a:pt x="3689985" y="7619"/>
                  </a:cubicBezTo>
                  <a:lnTo>
                    <a:pt x="3689985" y="4762"/>
                  </a:lnTo>
                  <a:lnTo>
                    <a:pt x="3737610" y="4762"/>
                  </a:lnTo>
                  <a:lnTo>
                    <a:pt x="3737610" y="7619"/>
                  </a:lnTo>
                  <a:cubicBezTo>
                    <a:pt x="3722370" y="9524"/>
                    <a:pt x="3720465" y="15239"/>
                    <a:pt x="3710940" y="28574"/>
                  </a:cubicBezTo>
                  <a:cubicBezTo>
                    <a:pt x="3703320" y="39052"/>
                    <a:pt x="3694748" y="53339"/>
                    <a:pt x="3684270" y="71437"/>
                  </a:cubicBezTo>
                  <a:cubicBezTo>
                    <a:pt x="3680460" y="78104"/>
                    <a:pt x="3679508" y="80009"/>
                    <a:pt x="3679508" y="82867"/>
                  </a:cubicBezTo>
                  <a:lnTo>
                    <a:pt x="3679508" y="115252"/>
                  </a:lnTo>
                  <a:cubicBezTo>
                    <a:pt x="3679508" y="131444"/>
                    <a:pt x="3681413" y="135254"/>
                    <a:pt x="3703320" y="136207"/>
                  </a:cubicBezTo>
                  <a:lnTo>
                    <a:pt x="3703320" y="139064"/>
                  </a:lnTo>
                  <a:lnTo>
                    <a:pt x="3645218" y="139064"/>
                  </a:lnTo>
                  <a:lnTo>
                    <a:pt x="3645218" y="137159"/>
                  </a:lnTo>
                  <a:lnTo>
                    <a:pt x="3644265" y="137159"/>
                  </a:lnTo>
                  <a:cubicBezTo>
                    <a:pt x="3665220" y="136207"/>
                    <a:pt x="3667125" y="132397"/>
                    <a:pt x="3667125" y="116204"/>
                  </a:cubicBezTo>
                  <a:lnTo>
                    <a:pt x="3667125" y="84772"/>
                  </a:lnTo>
                  <a:cubicBezTo>
                    <a:pt x="3667125" y="82867"/>
                    <a:pt x="3667125" y="80009"/>
                    <a:pt x="3661410" y="71437"/>
                  </a:cubicBezTo>
                  <a:cubicBezTo>
                    <a:pt x="3653790" y="60007"/>
                    <a:pt x="3646170" y="45719"/>
                    <a:pt x="3633788" y="25717"/>
                  </a:cubicBezTo>
                  <a:cubicBezTo>
                    <a:pt x="3625215" y="12382"/>
                    <a:pt x="3622358" y="8572"/>
                    <a:pt x="3610928" y="7619"/>
                  </a:cubicBezTo>
                  <a:close/>
                  <a:moveTo>
                    <a:pt x="3416618" y="4762"/>
                  </a:moveTo>
                  <a:lnTo>
                    <a:pt x="3469005" y="4762"/>
                  </a:lnTo>
                  <a:lnTo>
                    <a:pt x="3469005" y="7619"/>
                  </a:lnTo>
                  <a:cubicBezTo>
                    <a:pt x="3450908" y="8572"/>
                    <a:pt x="3449003" y="12382"/>
                    <a:pt x="3449003" y="29527"/>
                  </a:cubicBezTo>
                  <a:lnTo>
                    <a:pt x="3449003" y="115252"/>
                  </a:lnTo>
                  <a:cubicBezTo>
                    <a:pt x="3449003" y="132397"/>
                    <a:pt x="3450908" y="136207"/>
                    <a:pt x="3469005" y="137159"/>
                  </a:cubicBezTo>
                  <a:lnTo>
                    <a:pt x="3469005" y="140017"/>
                  </a:lnTo>
                  <a:lnTo>
                    <a:pt x="3416618" y="140017"/>
                  </a:lnTo>
                  <a:lnTo>
                    <a:pt x="3416618" y="137159"/>
                  </a:lnTo>
                  <a:cubicBezTo>
                    <a:pt x="3435668" y="136207"/>
                    <a:pt x="3436621" y="132397"/>
                    <a:pt x="3436621" y="115252"/>
                  </a:cubicBezTo>
                  <a:lnTo>
                    <a:pt x="3436621" y="29527"/>
                  </a:lnTo>
                  <a:cubicBezTo>
                    <a:pt x="3436621" y="12382"/>
                    <a:pt x="3434716" y="9524"/>
                    <a:pt x="3416618" y="7619"/>
                  </a:cubicBezTo>
                  <a:close/>
                  <a:moveTo>
                    <a:pt x="2838450" y="4762"/>
                  </a:moveTo>
                  <a:lnTo>
                    <a:pt x="2890837" y="4762"/>
                  </a:lnTo>
                  <a:lnTo>
                    <a:pt x="2890837" y="7619"/>
                  </a:lnTo>
                  <a:cubicBezTo>
                    <a:pt x="2872740" y="8572"/>
                    <a:pt x="2870835" y="12382"/>
                    <a:pt x="2870835" y="29527"/>
                  </a:cubicBezTo>
                  <a:lnTo>
                    <a:pt x="2870835" y="115252"/>
                  </a:lnTo>
                  <a:cubicBezTo>
                    <a:pt x="2870835" y="132397"/>
                    <a:pt x="2872740" y="136207"/>
                    <a:pt x="2890837" y="137159"/>
                  </a:cubicBezTo>
                  <a:lnTo>
                    <a:pt x="2890837" y="140017"/>
                  </a:lnTo>
                  <a:lnTo>
                    <a:pt x="2838450" y="140017"/>
                  </a:lnTo>
                  <a:lnTo>
                    <a:pt x="2838450" y="137159"/>
                  </a:lnTo>
                  <a:cubicBezTo>
                    <a:pt x="2857500" y="136207"/>
                    <a:pt x="2858452" y="132397"/>
                    <a:pt x="2858452" y="115252"/>
                  </a:cubicBezTo>
                  <a:lnTo>
                    <a:pt x="2858452" y="29527"/>
                  </a:lnTo>
                  <a:cubicBezTo>
                    <a:pt x="2858452" y="12382"/>
                    <a:pt x="2856547" y="9524"/>
                    <a:pt x="2838450" y="7619"/>
                  </a:cubicBezTo>
                  <a:close/>
                  <a:moveTo>
                    <a:pt x="2355533" y="4762"/>
                  </a:moveTo>
                  <a:lnTo>
                    <a:pt x="2408873" y="4762"/>
                  </a:lnTo>
                  <a:lnTo>
                    <a:pt x="2408873" y="7619"/>
                  </a:lnTo>
                  <a:cubicBezTo>
                    <a:pt x="2388870" y="8572"/>
                    <a:pt x="2386966" y="12382"/>
                    <a:pt x="2386966" y="29527"/>
                  </a:cubicBezTo>
                  <a:lnTo>
                    <a:pt x="2386966" y="111442"/>
                  </a:lnTo>
                  <a:cubicBezTo>
                    <a:pt x="2386966" y="134302"/>
                    <a:pt x="2391728" y="135254"/>
                    <a:pt x="2413635" y="135254"/>
                  </a:cubicBezTo>
                  <a:cubicBezTo>
                    <a:pt x="2426970" y="135254"/>
                    <a:pt x="2436495" y="132397"/>
                    <a:pt x="2442210" y="127634"/>
                  </a:cubicBezTo>
                  <a:cubicBezTo>
                    <a:pt x="2445068" y="123824"/>
                    <a:pt x="2449830" y="116204"/>
                    <a:pt x="2453641" y="106679"/>
                  </a:cubicBezTo>
                  <a:lnTo>
                    <a:pt x="2458403" y="106679"/>
                  </a:lnTo>
                  <a:cubicBezTo>
                    <a:pt x="2456498" y="113347"/>
                    <a:pt x="2451735" y="130492"/>
                    <a:pt x="2450783" y="140017"/>
                  </a:cubicBezTo>
                  <a:lnTo>
                    <a:pt x="2356485" y="140017"/>
                  </a:lnTo>
                  <a:lnTo>
                    <a:pt x="2356485" y="137159"/>
                  </a:lnTo>
                  <a:cubicBezTo>
                    <a:pt x="2374583" y="136207"/>
                    <a:pt x="2376488" y="132397"/>
                    <a:pt x="2376488" y="114299"/>
                  </a:cubicBezTo>
                  <a:lnTo>
                    <a:pt x="2376488" y="29527"/>
                  </a:lnTo>
                  <a:cubicBezTo>
                    <a:pt x="2376488" y="12382"/>
                    <a:pt x="2374583" y="9524"/>
                    <a:pt x="2355533" y="7619"/>
                  </a:cubicBezTo>
                  <a:close/>
                  <a:moveTo>
                    <a:pt x="1668780" y="4762"/>
                  </a:moveTo>
                  <a:lnTo>
                    <a:pt x="1722120" y="4762"/>
                  </a:lnTo>
                  <a:lnTo>
                    <a:pt x="1722120" y="7619"/>
                  </a:lnTo>
                  <a:cubicBezTo>
                    <a:pt x="1702117" y="8572"/>
                    <a:pt x="1700213" y="12382"/>
                    <a:pt x="1700213" y="29527"/>
                  </a:cubicBezTo>
                  <a:lnTo>
                    <a:pt x="1700213" y="111442"/>
                  </a:lnTo>
                  <a:cubicBezTo>
                    <a:pt x="1700213" y="134302"/>
                    <a:pt x="1704975" y="135254"/>
                    <a:pt x="1726882" y="135254"/>
                  </a:cubicBezTo>
                  <a:cubicBezTo>
                    <a:pt x="1740217" y="135254"/>
                    <a:pt x="1749742" y="132397"/>
                    <a:pt x="1755457" y="127634"/>
                  </a:cubicBezTo>
                  <a:cubicBezTo>
                    <a:pt x="1758315" y="123824"/>
                    <a:pt x="1763078" y="116204"/>
                    <a:pt x="1766888" y="106679"/>
                  </a:cubicBezTo>
                  <a:lnTo>
                    <a:pt x="1770697" y="106679"/>
                  </a:lnTo>
                  <a:cubicBezTo>
                    <a:pt x="1768792" y="113347"/>
                    <a:pt x="1764030" y="130492"/>
                    <a:pt x="1763078" y="140017"/>
                  </a:cubicBezTo>
                  <a:lnTo>
                    <a:pt x="1669732" y="140017"/>
                  </a:lnTo>
                  <a:lnTo>
                    <a:pt x="1669732" y="137159"/>
                  </a:lnTo>
                  <a:cubicBezTo>
                    <a:pt x="1687830" y="136207"/>
                    <a:pt x="1689735" y="132397"/>
                    <a:pt x="1689735" y="114299"/>
                  </a:cubicBezTo>
                  <a:lnTo>
                    <a:pt x="1689735" y="29527"/>
                  </a:lnTo>
                  <a:cubicBezTo>
                    <a:pt x="1689735" y="12382"/>
                    <a:pt x="1687830" y="9524"/>
                    <a:pt x="1668780" y="7619"/>
                  </a:cubicBezTo>
                  <a:close/>
                  <a:moveTo>
                    <a:pt x="1288733" y="4762"/>
                  </a:moveTo>
                  <a:lnTo>
                    <a:pt x="1341120" y="4762"/>
                  </a:lnTo>
                  <a:lnTo>
                    <a:pt x="1341120" y="7619"/>
                  </a:lnTo>
                  <a:cubicBezTo>
                    <a:pt x="1323023" y="8572"/>
                    <a:pt x="1321118" y="12382"/>
                    <a:pt x="1321118" y="29527"/>
                  </a:cubicBezTo>
                  <a:lnTo>
                    <a:pt x="1321118" y="115252"/>
                  </a:lnTo>
                  <a:cubicBezTo>
                    <a:pt x="1321118" y="132397"/>
                    <a:pt x="1323023" y="136207"/>
                    <a:pt x="1341120" y="137159"/>
                  </a:cubicBezTo>
                  <a:lnTo>
                    <a:pt x="1341120" y="140017"/>
                  </a:lnTo>
                  <a:lnTo>
                    <a:pt x="1288733" y="140017"/>
                  </a:lnTo>
                  <a:lnTo>
                    <a:pt x="1288733" y="137159"/>
                  </a:lnTo>
                  <a:cubicBezTo>
                    <a:pt x="1307783" y="136207"/>
                    <a:pt x="1308735" y="132397"/>
                    <a:pt x="1308735" y="115252"/>
                  </a:cubicBezTo>
                  <a:lnTo>
                    <a:pt x="1308735" y="29527"/>
                  </a:lnTo>
                  <a:cubicBezTo>
                    <a:pt x="1308735" y="12382"/>
                    <a:pt x="1306830" y="9524"/>
                    <a:pt x="1288733" y="7619"/>
                  </a:cubicBezTo>
                  <a:close/>
                  <a:moveTo>
                    <a:pt x="0" y="4762"/>
                  </a:moveTo>
                  <a:lnTo>
                    <a:pt x="51435" y="4762"/>
                  </a:lnTo>
                  <a:lnTo>
                    <a:pt x="51435" y="7619"/>
                  </a:lnTo>
                  <a:cubicBezTo>
                    <a:pt x="33337" y="9524"/>
                    <a:pt x="31432" y="12382"/>
                    <a:pt x="31432" y="29527"/>
                  </a:cubicBezTo>
                  <a:lnTo>
                    <a:pt x="31432" y="65722"/>
                  </a:lnTo>
                  <a:lnTo>
                    <a:pt x="121920" y="65722"/>
                  </a:lnTo>
                  <a:lnTo>
                    <a:pt x="121920" y="29527"/>
                  </a:lnTo>
                  <a:cubicBezTo>
                    <a:pt x="121920" y="12382"/>
                    <a:pt x="120015" y="9524"/>
                    <a:pt x="101917" y="7619"/>
                  </a:cubicBezTo>
                  <a:lnTo>
                    <a:pt x="101917" y="4762"/>
                  </a:lnTo>
                  <a:lnTo>
                    <a:pt x="154305" y="4762"/>
                  </a:lnTo>
                  <a:lnTo>
                    <a:pt x="154305" y="7619"/>
                  </a:lnTo>
                  <a:cubicBezTo>
                    <a:pt x="135255" y="9524"/>
                    <a:pt x="133350" y="12382"/>
                    <a:pt x="133350" y="29527"/>
                  </a:cubicBezTo>
                  <a:lnTo>
                    <a:pt x="133350" y="115252"/>
                  </a:lnTo>
                  <a:cubicBezTo>
                    <a:pt x="133350" y="132397"/>
                    <a:pt x="135255" y="135254"/>
                    <a:pt x="153352" y="137159"/>
                  </a:cubicBezTo>
                  <a:lnTo>
                    <a:pt x="153352" y="140017"/>
                  </a:lnTo>
                  <a:lnTo>
                    <a:pt x="100012" y="140017"/>
                  </a:lnTo>
                  <a:lnTo>
                    <a:pt x="100012" y="137159"/>
                  </a:lnTo>
                  <a:cubicBezTo>
                    <a:pt x="120015" y="136207"/>
                    <a:pt x="121920" y="132397"/>
                    <a:pt x="121920" y="115252"/>
                  </a:cubicBezTo>
                  <a:lnTo>
                    <a:pt x="121920" y="72389"/>
                  </a:lnTo>
                  <a:lnTo>
                    <a:pt x="31432" y="72389"/>
                  </a:lnTo>
                  <a:lnTo>
                    <a:pt x="31432" y="115252"/>
                  </a:lnTo>
                  <a:cubicBezTo>
                    <a:pt x="31432" y="132397"/>
                    <a:pt x="33337" y="135254"/>
                    <a:pt x="52387" y="137159"/>
                  </a:cubicBezTo>
                  <a:lnTo>
                    <a:pt x="52387" y="140017"/>
                  </a:lnTo>
                  <a:lnTo>
                    <a:pt x="952" y="140017"/>
                  </a:lnTo>
                  <a:lnTo>
                    <a:pt x="952" y="137159"/>
                  </a:lnTo>
                  <a:cubicBezTo>
                    <a:pt x="19050" y="136207"/>
                    <a:pt x="20955" y="132397"/>
                    <a:pt x="20955" y="115252"/>
                  </a:cubicBezTo>
                  <a:lnTo>
                    <a:pt x="20955" y="29527"/>
                  </a:lnTo>
                  <a:cubicBezTo>
                    <a:pt x="20955" y="12382"/>
                    <a:pt x="19050" y="9524"/>
                    <a:pt x="0" y="7619"/>
                  </a:cubicBezTo>
                  <a:close/>
                  <a:moveTo>
                    <a:pt x="3365183" y="2857"/>
                  </a:moveTo>
                  <a:cubicBezTo>
                    <a:pt x="3371850" y="2857"/>
                    <a:pt x="3378517" y="3809"/>
                    <a:pt x="3389947" y="7619"/>
                  </a:cubicBezTo>
                  <a:cubicBezTo>
                    <a:pt x="3390900" y="15239"/>
                    <a:pt x="3391852" y="22859"/>
                    <a:pt x="3393758" y="37147"/>
                  </a:cubicBezTo>
                  <a:lnTo>
                    <a:pt x="3388995" y="37147"/>
                  </a:lnTo>
                  <a:lnTo>
                    <a:pt x="3388995" y="36194"/>
                  </a:lnTo>
                  <a:cubicBezTo>
                    <a:pt x="3385185" y="23812"/>
                    <a:pt x="3380422" y="6667"/>
                    <a:pt x="3359467" y="6667"/>
                  </a:cubicBezTo>
                  <a:cubicBezTo>
                    <a:pt x="3344227" y="6667"/>
                    <a:pt x="3336608" y="17144"/>
                    <a:pt x="3336608" y="30479"/>
                  </a:cubicBezTo>
                  <a:cubicBezTo>
                    <a:pt x="3336608" y="48577"/>
                    <a:pt x="3349942" y="55244"/>
                    <a:pt x="3363277" y="62864"/>
                  </a:cubicBezTo>
                  <a:cubicBezTo>
                    <a:pt x="3372802" y="67627"/>
                    <a:pt x="3399472" y="77152"/>
                    <a:pt x="3399472" y="103822"/>
                  </a:cubicBezTo>
                  <a:cubicBezTo>
                    <a:pt x="3399472" y="125729"/>
                    <a:pt x="3382327" y="141922"/>
                    <a:pt x="3354705" y="142874"/>
                  </a:cubicBezTo>
                  <a:cubicBezTo>
                    <a:pt x="3346133" y="142874"/>
                    <a:pt x="3338512" y="140969"/>
                    <a:pt x="3332797" y="139064"/>
                  </a:cubicBezTo>
                  <a:cubicBezTo>
                    <a:pt x="3328035" y="137159"/>
                    <a:pt x="3325177" y="136207"/>
                    <a:pt x="3323272" y="135254"/>
                  </a:cubicBezTo>
                  <a:cubicBezTo>
                    <a:pt x="3321367" y="129539"/>
                    <a:pt x="3319462" y="114299"/>
                    <a:pt x="3318510" y="100964"/>
                  </a:cubicBezTo>
                  <a:lnTo>
                    <a:pt x="3322320" y="100964"/>
                  </a:lnTo>
                  <a:cubicBezTo>
                    <a:pt x="3326130" y="112394"/>
                    <a:pt x="3334702" y="137159"/>
                    <a:pt x="3360420" y="137159"/>
                  </a:cubicBezTo>
                  <a:cubicBezTo>
                    <a:pt x="3376612" y="137159"/>
                    <a:pt x="3387090" y="128587"/>
                    <a:pt x="3387090" y="109537"/>
                  </a:cubicBezTo>
                  <a:cubicBezTo>
                    <a:pt x="3387090" y="87629"/>
                    <a:pt x="3368992" y="80962"/>
                    <a:pt x="3358515" y="74294"/>
                  </a:cubicBezTo>
                  <a:cubicBezTo>
                    <a:pt x="3356610" y="73342"/>
                    <a:pt x="3325177" y="62864"/>
                    <a:pt x="3325177" y="37147"/>
                  </a:cubicBezTo>
                  <a:cubicBezTo>
                    <a:pt x="3325177" y="19049"/>
                    <a:pt x="3339465" y="2857"/>
                    <a:pt x="3365183" y="2857"/>
                  </a:cubicBezTo>
                  <a:close/>
                  <a:moveTo>
                    <a:pt x="2279332" y="1905"/>
                  </a:moveTo>
                  <a:lnTo>
                    <a:pt x="2293620" y="41910"/>
                  </a:lnTo>
                  <a:cubicBezTo>
                    <a:pt x="2303145" y="68580"/>
                    <a:pt x="2313622" y="95250"/>
                    <a:pt x="2321242" y="116205"/>
                  </a:cubicBezTo>
                  <a:cubicBezTo>
                    <a:pt x="2327910" y="132397"/>
                    <a:pt x="2329815" y="134302"/>
                    <a:pt x="2344102" y="137160"/>
                  </a:cubicBezTo>
                  <a:lnTo>
                    <a:pt x="2344102" y="140017"/>
                  </a:lnTo>
                  <a:lnTo>
                    <a:pt x="2294572" y="140017"/>
                  </a:lnTo>
                  <a:lnTo>
                    <a:pt x="2294572" y="137160"/>
                  </a:lnTo>
                  <a:lnTo>
                    <a:pt x="2295525" y="137160"/>
                  </a:lnTo>
                  <a:cubicBezTo>
                    <a:pt x="2307907" y="135255"/>
                    <a:pt x="2312670" y="134302"/>
                    <a:pt x="2312670" y="128587"/>
                  </a:cubicBezTo>
                  <a:cubicBezTo>
                    <a:pt x="2312670" y="122872"/>
                    <a:pt x="2306002" y="106680"/>
                    <a:pt x="2298382" y="86677"/>
                  </a:cubicBezTo>
                  <a:lnTo>
                    <a:pt x="2248852" y="86677"/>
                  </a:lnTo>
                  <a:cubicBezTo>
                    <a:pt x="2246947" y="90487"/>
                    <a:pt x="2235517" y="120015"/>
                    <a:pt x="2235517" y="126682"/>
                  </a:cubicBezTo>
                  <a:cubicBezTo>
                    <a:pt x="2235517" y="134302"/>
                    <a:pt x="2241232" y="135255"/>
                    <a:pt x="2253615" y="137160"/>
                  </a:cubicBezTo>
                  <a:lnTo>
                    <a:pt x="2253615" y="140017"/>
                  </a:lnTo>
                  <a:lnTo>
                    <a:pt x="2204085" y="140017"/>
                  </a:lnTo>
                  <a:lnTo>
                    <a:pt x="2204085" y="137160"/>
                  </a:lnTo>
                  <a:cubicBezTo>
                    <a:pt x="2219325" y="134302"/>
                    <a:pt x="2222182" y="132397"/>
                    <a:pt x="2229802" y="112395"/>
                  </a:cubicBezTo>
                  <a:lnTo>
                    <a:pt x="2276475" y="2857"/>
                  </a:lnTo>
                  <a:close/>
                  <a:moveTo>
                    <a:pt x="1443991" y="1905"/>
                  </a:moveTo>
                  <a:cubicBezTo>
                    <a:pt x="1464945" y="1905"/>
                    <a:pt x="1478280" y="6667"/>
                    <a:pt x="1484948" y="7620"/>
                  </a:cubicBezTo>
                  <a:cubicBezTo>
                    <a:pt x="1486853" y="18097"/>
                    <a:pt x="1487805" y="28575"/>
                    <a:pt x="1488758" y="40957"/>
                  </a:cubicBezTo>
                  <a:lnTo>
                    <a:pt x="1484948" y="41910"/>
                  </a:lnTo>
                  <a:cubicBezTo>
                    <a:pt x="1479233" y="17145"/>
                    <a:pt x="1463993" y="7620"/>
                    <a:pt x="1436370" y="7620"/>
                  </a:cubicBezTo>
                  <a:cubicBezTo>
                    <a:pt x="1393508" y="7620"/>
                    <a:pt x="1374458" y="36195"/>
                    <a:pt x="1374458" y="69532"/>
                  </a:cubicBezTo>
                  <a:cubicBezTo>
                    <a:pt x="1374458" y="111442"/>
                    <a:pt x="1399223" y="138112"/>
                    <a:pt x="1437323" y="138112"/>
                  </a:cubicBezTo>
                  <a:cubicBezTo>
                    <a:pt x="1466851" y="138112"/>
                    <a:pt x="1479233" y="121920"/>
                    <a:pt x="1489710" y="100012"/>
                  </a:cubicBezTo>
                  <a:lnTo>
                    <a:pt x="1493520" y="100965"/>
                  </a:lnTo>
                  <a:cubicBezTo>
                    <a:pt x="1490663" y="112395"/>
                    <a:pt x="1485901" y="129540"/>
                    <a:pt x="1482091" y="137160"/>
                  </a:cubicBezTo>
                  <a:cubicBezTo>
                    <a:pt x="1475423" y="138112"/>
                    <a:pt x="1455420" y="142875"/>
                    <a:pt x="1439228" y="142875"/>
                  </a:cubicBezTo>
                  <a:cubicBezTo>
                    <a:pt x="1383030" y="142875"/>
                    <a:pt x="1359218" y="106680"/>
                    <a:pt x="1359218" y="74295"/>
                  </a:cubicBezTo>
                  <a:cubicBezTo>
                    <a:pt x="1359218" y="31432"/>
                    <a:pt x="1395413" y="1905"/>
                    <a:pt x="1443991" y="1905"/>
                  </a:cubicBezTo>
                  <a:close/>
                  <a:moveTo>
                    <a:pt x="1080135" y="1905"/>
                  </a:moveTo>
                  <a:cubicBezTo>
                    <a:pt x="1098232" y="1905"/>
                    <a:pt x="1114425" y="5715"/>
                    <a:pt x="1122045" y="7620"/>
                  </a:cubicBezTo>
                  <a:cubicBezTo>
                    <a:pt x="1122997" y="14287"/>
                    <a:pt x="1123950" y="25717"/>
                    <a:pt x="1125855" y="39052"/>
                  </a:cubicBezTo>
                  <a:lnTo>
                    <a:pt x="1122045" y="39052"/>
                  </a:lnTo>
                  <a:cubicBezTo>
                    <a:pt x="1115378" y="12382"/>
                    <a:pt x="1098232" y="5715"/>
                    <a:pt x="1076325" y="5715"/>
                  </a:cubicBezTo>
                  <a:cubicBezTo>
                    <a:pt x="1035367" y="5715"/>
                    <a:pt x="1013460" y="29527"/>
                    <a:pt x="1013460" y="69532"/>
                  </a:cubicBezTo>
                  <a:cubicBezTo>
                    <a:pt x="1013460" y="100012"/>
                    <a:pt x="1030605" y="136207"/>
                    <a:pt x="1078230" y="136207"/>
                  </a:cubicBezTo>
                  <a:cubicBezTo>
                    <a:pt x="1089660" y="136207"/>
                    <a:pt x="1099185" y="135255"/>
                    <a:pt x="1105853" y="132397"/>
                  </a:cubicBezTo>
                  <a:cubicBezTo>
                    <a:pt x="1112520" y="130492"/>
                    <a:pt x="1114425" y="127635"/>
                    <a:pt x="1114425" y="118110"/>
                  </a:cubicBezTo>
                  <a:lnTo>
                    <a:pt x="1114425" y="99060"/>
                  </a:lnTo>
                  <a:cubicBezTo>
                    <a:pt x="1114425" y="85725"/>
                    <a:pt x="1113472" y="81915"/>
                    <a:pt x="1088707" y="80962"/>
                  </a:cubicBezTo>
                  <a:lnTo>
                    <a:pt x="1088707" y="78105"/>
                  </a:lnTo>
                  <a:lnTo>
                    <a:pt x="1139190" y="78105"/>
                  </a:lnTo>
                  <a:lnTo>
                    <a:pt x="1139190" y="82867"/>
                  </a:lnTo>
                  <a:cubicBezTo>
                    <a:pt x="1126807" y="84772"/>
                    <a:pt x="1125855" y="87630"/>
                    <a:pt x="1125855" y="97155"/>
                  </a:cubicBezTo>
                  <a:lnTo>
                    <a:pt x="1125855" y="116205"/>
                  </a:lnTo>
                  <a:cubicBezTo>
                    <a:pt x="1125855" y="123825"/>
                    <a:pt x="1125855" y="130492"/>
                    <a:pt x="1127760" y="134302"/>
                  </a:cubicBezTo>
                  <a:cubicBezTo>
                    <a:pt x="1113472" y="138112"/>
                    <a:pt x="1095375" y="142875"/>
                    <a:pt x="1078230" y="142875"/>
                  </a:cubicBezTo>
                  <a:cubicBezTo>
                    <a:pt x="1031557" y="142875"/>
                    <a:pt x="998220" y="114300"/>
                    <a:pt x="998220" y="73342"/>
                  </a:cubicBezTo>
                  <a:cubicBezTo>
                    <a:pt x="998220" y="26670"/>
                    <a:pt x="1038225" y="1905"/>
                    <a:pt x="1080135" y="1905"/>
                  </a:cubicBezTo>
                  <a:close/>
                  <a:moveTo>
                    <a:pt x="921067" y="1905"/>
                  </a:moveTo>
                  <a:lnTo>
                    <a:pt x="935355" y="41910"/>
                  </a:lnTo>
                  <a:cubicBezTo>
                    <a:pt x="944880" y="68580"/>
                    <a:pt x="955357" y="95250"/>
                    <a:pt x="962978" y="116205"/>
                  </a:cubicBezTo>
                  <a:cubicBezTo>
                    <a:pt x="969645" y="132397"/>
                    <a:pt x="971550" y="134302"/>
                    <a:pt x="985837" y="137160"/>
                  </a:cubicBezTo>
                  <a:lnTo>
                    <a:pt x="985837" y="140017"/>
                  </a:lnTo>
                  <a:lnTo>
                    <a:pt x="936307" y="140017"/>
                  </a:lnTo>
                  <a:lnTo>
                    <a:pt x="936307" y="137160"/>
                  </a:lnTo>
                  <a:cubicBezTo>
                    <a:pt x="948690" y="135255"/>
                    <a:pt x="953453" y="134302"/>
                    <a:pt x="953453" y="128587"/>
                  </a:cubicBezTo>
                  <a:cubicBezTo>
                    <a:pt x="953453" y="122872"/>
                    <a:pt x="946785" y="106680"/>
                    <a:pt x="939165" y="86677"/>
                  </a:cubicBezTo>
                  <a:lnTo>
                    <a:pt x="889635" y="86677"/>
                  </a:lnTo>
                  <a:cubicBezTo>
                    <a:pt x="887730" y="90487"/>
                    <a:pt x="876300" y="120015"/>
                    <a:pt x="876300" y="126682"/>
                  </a:cubicBezTo>
                  <a:cubicBezTo>
                    <a:pt x="876300" y="134302"/>
                    <a:pt x="882015" y="135255"/>
                    <a:pt x="894397" y="137160"/>
                  </a:cubicBezTo>
                  <a:lnTo>
                    <a:pt x="894397" y="140017"/>
                  </a:lnTo>
                  <a:lnTo>
                    <a:pt x="845820" y="140017"/>
                  </a:lnTo>
                  <a:lnTo>
                    <a:pt x="845820" y="137160"/>
                  </a:lnTo>
                  <a:cubicBezTo>
                    <a:pt x="861060" y="134302"/>
                    <a:pt x="863917" y="132397"/>
                    <a:pt x="871537" y="112395"/>
                  </a:cubicBezTo>
                  <a:lnTo>
                    <a:pt x="918210" y="2857"/>
                  </a:lnTo>
                  <a:close/>
                  <a:moveTo>
                    <a:pt x="564832" y="1905"/>
                  </a:moveTo>
                  <a:lnTo>
                    <a:pt x="579120" y="41910"/>
                  </a:lnTo>
                  <a:cubicBezTo>
                    <a:pt x="588645" y="68580"/>
                    <a:pt x="599122" y="95250"/>
                    <a:pt x="606742" y="116205"/>
                  </a:cubicBezTo>
                  <a:cubicBezTo>
                    <a:pt x="613410" y="132397"/>
                    <a:pt x="615315" y="134302"/>
                    <a:pt x="629602" y="137160"/>
                  </a:cubicBezTo>
                  <a:lnTo>
                    <a:pt x="629602" y="140017"/>
                  </a:lnTo>
                  <a:lnTo>
                    <a:pt x="580072" y="140017"/>
                  </a:lnTo>
                  <a:lnTo>
                    <a:pt x="580072" y="137160"/>
                  </a:lnTo>
                  <a:lnTo>
                    <a:pt x="581025" y="137160"/>
                  </a:lnTo>
                  <a:cubicBezTo>
                    <a:pt x="593407" y="135255"/>
                    <a:pt x="598170" y="134302"/>
                    <a:pt x="598170" y="128587"/>
                  </a:cubicBezTo>
                  <a:cubicBezTo>
                    <a:pt x="598170" y="122872"/>
                    <a:pt x="591502" y="106680"/>
                    <a:pt x="583882" y="86677"/>
                  </a:cubicBezTo>
                  <a:lnTo>
                    <a:pt x="534352" y="86677"/>
                  </a:lnTo>
                  <a:cubicBezTo>
                    <a:pt x="532447" y="90487"/>
                    <a:pt x="521017" y="120015"/>
                    <a:pt x="521017" y="126682"/>
                  </a:cubicBezTo>
                  <a:cubicBezTo>
                    <a:pt x="521017" y="134302"/>
                    <a:pt x="526732" y="135255"/>
                    <a:pt x="539115" y="137160"/>
                  </a:cubicBezTo>
                  <a:lnTo>
                    <a:pt x="539115" y="140017"/>
                  </a:lnTo>
                  <a:lnTo>
                    <a:pt x="489585" y="140017"/>
                  </a:lnTo>
                  <a:lnTo>
                    <a:pt x="489585" y="137160"/>
                  </a:lnTo>
                  <a:cubicBezTo>
                    <a:pt x="504825" y="134302"/>
                    <a:pt x="507682" y="132397"/>
                    <a:pt x="515302" y="112395"/>
                  </a:cubicBezTo>
                  <a:lnTo>
                    <a:pt x="561975" y="2857"/>
                  </a:lnTo>
                  <a:close/>
                  <a:moveTo>
                    <a:pt x="3483292" y="0"/>
                  </a:moveTo>
                  <a:lnTo>
                    <a:pt x="3487102" y="0"/>
                  </a:lnTo>
                  <a:cubicBezTo>
                    <a:pt x="3489007" y="2857"/>
                    <a:pt x="3489960" y="3810"/>
                    <a:pt x="3491865" y="4762"/>
                  </a:cubicBezTo>
                  <a:cubicBezTo>
                    <a:pt x="3493770" y="5715"/>
                    <a:pt x="3495674" y="5715"/>
                    <a:pt x="3498532" y="5715"/>
                  </a:cubicBezTo>
                  <a:lnTo>
                    <a:pt x="3585210" y="5715"/>
                  </a:lnTo>
                  <a:cubicBezTo>
                    <a:pt x="3590924" y="5715"/>
                    <a:pt x="3591877" y="4762"/>
                    <a:pt x="3595687" y="952"/>
                  </a:cubicBezTo>
                  <a:lnTo>
                    <a:pt x="3599497" y="952"/>
                  </a:lnTo>
                  <a:cubicBezTo>
                    <a:pt x="3599497" y="11430"/>
                    <a:pt x="3600449" y="24765"/>
                    <a:pt x="3601402" y="37147"/>
                  </a:cubicBezTo>
                  <a:lnTo>
                    <a:pt x="3597592" y="38100"/>
                  </a:lnTo>
                  <a:cubicBezTo>
                    <a:pt x="3592829" y="13335"/>
                    <a:pt x="3584257" y="10477"/>
                    <a:pt x="3566160" y="10477"/>
                  </a:cubicBezTo>
                  <a:lnTo>
                    <a:pt x="3547110" y="10477"/>
                  </a:lnTo>
                  <a:lnTo>
                    <a:pt x="3547110" y="116205"/>
                  </a:lnTo>
                  <a:cubicBezTo>
                    <a:pt x="3547110" y="132397"/>
                    <a:pt x="3549015" y="136207"/>
                    <a:pt x="3570922" y="137160"/>
                  </a:cubicBezTo>
                  <a:lnTo>
                    <a:pt x="3570922" y="140017"/>
                  </a:lnTo>
                  <a:lnTo>
                    <a:pt x="3512820" y="140017"/>
                  </a:lnTo>
                  <a:lnTo>
                    <a:pt x="3512820" y="137160"/>
                  </a:lnTo>
                  <a:cubicBezTo>
                    <a:pt x="3534727" y="136207"/>
                    <a:pt x="3535679" y="132397"/>
                    <a:pt x="3535679" y="116205"/>
                  </a:cubicBezTo>
                  <a:lnTo>
                    <a:pt x="3535679" y="10477"/>
                  </a:lnTo>
                  <a:lnTo>
                    <a:pt x="3522345" y="10477"/>
                  </a:lnTo>
                  <a:cubicBezTo>
                    <a:pt x="3493770" y="10477"/>
                    <a:pt x="3490912" y="15240"/>
                    <a:pt x="3485197" y="38100"/>
                  </a:cubicBezTo>
                  <a:lnTo>
                    <a:pt x="3481387" y="38100"/>
                  </a:lnTo>
                  <a:cubicBezTo>
                    <a:pt x="3482340" y="25717"/>
                    <a:pt x="3483292" y="12382"/>
                    <a:pt x="3483292" y="0"/>
                  </a:cubicBezTo>
                  <a:close/>
                  <a:moveTo>
                    <a:pt x="1780223" y="0"/>
                  </a:moveTo>
                  <a:lnTo>
                    <a:pt x="1784033" y="0"/>
                  </a:lnTo>
                  <a:cubicBezTo>
                    <a:pt x="1785938" y="2857"/>
                    <a:pt x="1786891" y="3810"/>
                    <a:pt x="1788795" y="4762"/>
                  </a:cubicBezTo>
                  <a:cubicBezTo>
                    <a:pt x="1790701" y="5715"/>
                    <a:pt x="1792605" y="5715"/>
                    <a:pt x="1795463" y="5715"/>
                  </a:cubicBezTo>
                  <a:lnTo>
                    <a:pt x="1882141" y="5715"/>
                  </a:lnTo>
                  <a:cubicBezTo>
                    <a:pt x="1887855" y="5715"/>
                    <a:pt x="1888808" y="4762"/>
                    <a:pt x="1892618" y="952"/>
                  </a:cubicBezTo>
                  <a:lnTo>
                    <a:pt x="1896428" y="952"/>
                  </a:lnTo>
                  <a:cubicBezTo>
                    <a:pt x="1896428" y="11430"/>
                    <a:pt x="1897380" y="24765"/>
                    <a:pt x="1898333" y="37147"/>
                  </a:cubicBezTo>
                  <a:lnTo>
                    <a:pt x="1894523" y="38100"/>
                  </a:lnTo>
                  <a:cubicBezTo>
                    <a:pt x="1889760" y="13335"/>
                    <a:pt x="1881188" y="10477"/>
                    <a:pt x="1863091" y="10477"/>
                  </a:cubicBezTo>
                  <a:lnTo>
                    <a:pt x="1844041" y="10477"/>
                  </a:lnTo>
                  <a:lnTo>
                    <a:pt x="1844041" y="116205"/>
                  </a:lnTo>
                  <a:cubicBezTo>
                    <a:pt x="1844041" y="132397"/>
                    <a:pt x="1845945" y="136207"/>
                    <a:pt x="1867853" y="137160"/>
                  </a:cubicBezTo>
                  <a:lnTo>
                    <a:pt x="1867853" y="140017"/>
                  </a:lnTo>
                  <a:lnTo>
                    <a:pt x="1809751" y="140017"/>
                  </a:lnTo>
                  <a:lnTo>
                    <a:pt x="1809751" y="137160"/>
                  </a:lnTo>
                  <a:cubicBezTo>
                    <a:pt x="1831658" y="136207"/>
                    <a:pt x="1832610" y="132397"/>
                    <a:pt x="1832610" y="116205"/>
                  </a:cubicBezTo>
                  <a:lnTo>
                    <a:pt x="1832610" y="10477"/>
                  </a:lnTo>
                  <a:lnTo>
                    <a:pt x="1819276" y="10477"/>
                  </a:lnTo>
                  <a:cubicBezTo>
                    <a:pt x="1790701" y="10477"/>
                    <a:pt x="1787843" y="15240"/>
                    <a:pt x="1782128" y="38100"/>
                  </a:cubicBezTo>
                  <a:lnTo>
                    <a:pt x="1778318" y="38100"/>
                  </a:lnTo>
                  <a:cubicBezTo>
                    <a:pt x="1779270" y="25717"/>
                    <a:pt x="1780223" y="12382"/>
                    <a:pt x="1780223" y="0"/>
                  </a:cubicBezTo>
                  <a:close/>
                </a:path>
              </a:pathLst>
            </a:custGeom>
            <a:solidFill>
              <a:srgbClr val="000000"/>
            </a:solidFill>
            <a:ln w="4763" cap="flat">
              <a:solidFill>
                <a:srgbClr val="000000"/>
              </a:solidFill>
              <a:prstDash val="solid"/>
              <a:miter/>
            </a:ln>
          </p:spPr>
          <p:txBody>
            <a:bodyPr anchor="ctr"/>
            <a:lstStyle/>
            <a:p>
              <a:pPr algn="ctr"/>
              <a:endParaRPr/>
            </a:p>
          </p:txBody>
        </p:sp>
      </p:grpSp>
      <p:pic>
        <p:nvPicPr>
          <p:cNvPr id="918" name="图片 917">
            <a:extLst>
              <a:ext uri="{FF2B5EF4-FFF2-40B4-BE49-F238E27FC236}">
                <a16:creationId xmlns:a16="http://schemas.microsoft.com/office/drawing/2014/main" xmlns="" id="{60C19A89-EB35-40B5-BFD4-37BB3046B2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67143" y="4876441"/>
            <a:ext cx="2301974" cy="559856"/>
          </a:xfrm>
          <a:prstGeom prst="rect">
            <a:avLst/>
          </a:prstGeom>
        </p:spPr>
      </p:pic>
      <p:pic>
        <p:nvPicPr>
          <p:cNvPr id="924" name="图片 923">
            <a:extLst>
              <a:ext uri="{FF2B5EF4-FFF2-40B4-BE49-F238E27FC236}">
                <a16:creationId xmlns:a16="http://schemas.microsoft.com/office/drawing/2014/main" xmlns="" id="{157DDA98-3F94-4E83-8CFC-FEB5889FCE3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49331" y="1546208"/>
            <a:ext cx="1844950" cy="530517"/>
          </a:xfrm>
          <a:prstGeom prst="rect">
            <a:avLst/>
          </a:prstGeom>
        </p:spPr>
      </p:pic>
      <p:pic>
        <p:nvPicPr>
          <p:cNvPr id="926" name="图片 925">
            <a:extLst>
              <a:ext uri="{FF2B5EF4-FFF2-40B4-BE49-F238E27FC236}">
                <a16:creationId xmlns:a16="http://schemas.microsoft.com/office/drawing/2014/main" xmlns="" id="{DAF4BA14-16B3-4062-8DFA-7F0976E83A2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96332" y="4918566"/>
            <a:ext cx="2410190" cy="462696"/>
          </a:xfrm>
          <a:prstGeom prst="rect">
            <a:avLst/>
          </a:prstGeom>
        </p:spPr>
      </p:pic>
      <p:pic>
        <p:nvPicPr>
          <p:cNvPr id="928" name="图片 927">
            <a:extLst>
              <a:ext uri="{FF2B5EF4-FFF2-40B4-BE49-F238E27FC236}">
                <a16:creationId xmlns:a16="http://schemas.microsoft.com/office/drawing/2014/main" xmlns="" id="{6B89B4A0-7403-43EA-96FA-C1457FD6CBF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14990" y="3088962"/>
            <a:ext cx="2313632" cy="773752"/>
          </a:xfrm>
          <a:prstGeom prst="rect">
            <a:avLst/>
          </a:prstGeom>
        </p:spPr>
      </p:pic>
      <p:pic>
        <p:nvPicPr>
          <p:cNvPr id="930" name="图片 929">
            <a:extLst>
              <a:ext uri="{FF2B5EF4-FFF2-40B4-BE49-F238E27FC236}">
                <a16:creationId xmlns:a16="http://schemas.microsoft.com/office/drawing/2014/main" xmlns="" id="{675E8C6F-7394-486F-A33B-A0F214DCD6D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179002" y="1582635"/>
            <a:ext cx="2088831" cy="421774"/>
          </a:xfrm>
          <a:prstGeom prst="rect">
            <a:avLst/>
          </a:prstGeom>
        </p:spPr>
      </p:pic>
      <p:sp>
        <p:nvSpPr>
          <p:cNvPr id="931" name="矩形 930">
            <a:extLst>
              <a:ext uri="{FF2B5EF4-FFF2-40B4-BE49-F238E27FC236}">
                <a16:creationId xmlns:a16="http://schemas.microsoft.com/office/drawing/2014/main" xmlns="" id="{E260646F-49D7-4247-9BAF-E9A3C2A89FEC}"/>
              </a:ext>
            </a:extLst>
          </p:cNvPr>
          <p:cNvSpPr/>
          <p:nvPr/>
        </p:nvSpPr>
        <p:spPr>
          <a:xfrm>
            <a:off x="711551" y="3044746"/>
            <a:ext cx="2545496" cy="862184"/>
          </a:xfrm>
          <a:prstGeom prst="rect">
            <a:avLst/>
          </a:prstGeom>
          <a:solidFill>
            <a:schemeClr val="bg1"/>
          </a:solidFill>
          <a:ln>
            <a:noFill/>
          </a:ln>
          <a:effectLst>
            <a:outerShdw blurRad="190500" sx="95000" sy="9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920" name="图片 919">
            <a:extLst>
              <a:ext uri="{FF2B5EF4-FFF2-40B4-BE49-F238E27FC236}">
                <a16:creationId xmlns:a16="http://schemas.microsoft.com/office/drawing/2014/main" xmlns="" id="{FA408945-BF8E-4217-8D22-A30BCD55086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03344" y="3223555"/>
            <a:ext cx="1970441" cy="605435"/>
          </a:xfrm>
          <a:prstGeom prst="rect">
            <a:avLst/>
          </a:prstGeom>
        </p:spPr>
      </p:pic>
      <p:pic>
        <p:nvPicPr>
          <p:cNvPr id="922" name="图片 921">
            <a:extLst>
              <a:ext uri="{FF2B5EF4-FFF2-40B4-BE49-F238E27FC236}">
                <a16:creationId xmlns:a16="http://schemas.microsoft.com/office/drawing/2014/main" xmlns="" id="{73FF3B12-EB8A-4677-A92D-7EAEE84BBA1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5973" y="3190107"/>
            <a:ext cx="2259745" cy="638883"/>
          </a:xfrm>
          <a:prstGeom prst="rect">
            <a:avLst/>
          </a:prstGeom>
        </p:spPr>
      </p:pic>
      <p:pic>
        <p:nvPicPr>
          <p:cNvPr id="933" name="图片 932" descr="图片包含 物体&#10;&#10;已生成高可信度的说明">
            <a:extLst>
              <a:ext uri="{FF2B5EF4-FFF2-40B4-BE49-F238E27FC236}">
                <a16:creationId xmlns:a16="http://schemas.microsoft.com/office/drawing/2014/main" xmlns="" id="{BC4F28E2-3526-4755-8717-EB509470135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280555" y="3230218"/>
            <a:ext cx="1875150" cy="491240"/>
          </a:xfrm>
          <a:prstGeom prst="rect">
            <a:avLst/>
          </a:prstGeom>
        </p:spPr>
      </p:pic>
      <p:pic>
        <p:nvPicPr>
          <p:cNvPr id="935" name="图片 934">
            <a:extLst>
              <a:ext uri="{FF2B5EF4-FFF2-40B4-BE49-F238E27FC236}">
                <a16:creationId xmlns:a16="http://schemas.microsoft.com/office/drawing/2014/main" xmlns="" id="{16FA6E06-8073-41D4-B39C-A9A5F8F55D47}"/>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068661" y="4801422"/>
            <a:ext cx="2806289" cy="639438"/>
          </a:xfrm>
          <a:prstGeom prst="rect">
            <a:avLst/>
          </a:prstGeom>
        </p:spPr>
      </p:pic>
    </p:spTree>
    <p:extLst>
      <p:ext uri="{BB962C8B-B14F-4D97-AF65-F5344CB8AC3E}">
        <p14:creationId xmlns:p14="http://schemas.microsoft.com/office/powerpoint/2010/main" val="92886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平行四边形 18">
            <a:extLst>
              <a:ext uri="{FF2B5EF4-FFF2-40B4-BE49-F238E27FC236}">
                <a16:creationId xmlns:a16="http://schemas.microsoft.com/office/drawing/2014/main" xmlns="" id="{F141C6CC-D545-40BE-BFB7-85DB0A3F2152}"/>
              </a:ext>
            </a:extLst>
          </p:cNvPr>
          <p:cNvSpPr/>
          <p:nvPr/>
        </p:nvSpPr>
        <p:spPr>
          <a:xfrm>
            <a:off x="780445" y="1228889"/>
            <a:ext cx="10358609" cy="5764193"/>
          </a:xfrm>
          <a:prstGeom prst="parallelogram">
            <a:avLst>
              <a:gd name="adj" fmla="val 21226"/>
            </a:avLst>
          </a:prstGeom>
          <a:gradFill flip="none" rotWithShape="1">
            <a:gsLst>
              <a:gs pos="77000">
                <a:schemeClr val="accent1">
                  <a:alpha val="33000"/>
                  <a:lumMod val="21000"/>
                  <a:lumOff val="79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对话气泡: 矩形 21">
            <a:extLst>
              <a:ext uri="{FF2B5EF4-FFF2-40B4-BE49-F238E27FC236}">
                <a16:creationId xmlns:a16="http://schemas.microsoft.com/office/drawing/2014/main" xmlns="" id="{9DCEAC09-6BD9-4431-8898-0BA967F18166}"/>
              </a:ext>
            </a:extLst>
          </p:cNvPr>
          <p:cNvSpPr/>
          <p:nvPr/>
        </p:nvSpPr>
        <p:spPr>
          <a:xfrm>
            <a:off x="5440378" y="2238948"/>
            <a:ext cx="1487330" cy="369332"/>
          </a:xfrm>
          <a:prstGeom prst="wedgeRectCallout">
            <a:avLst>
              <a:gd name="adj1" fmla="val -32595"/>
              <a:gd name="adj2" fmla="val 117518"/>
            </a:avLst>
          </a:prstGeom>
          <a:solidFill>
            <a:schemeClr val="bg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3" name="对话气泡: 矩形 22">
            <a:extLst>
              <a:ext uri="{FF2B5EF4-FFF2-40B4-BE49-F238E27FC236}">
                <a16:creationId xmlns:a16="http://schemas.microsoft.com/office/drawing/2014/main" xmlns="" id="{E88A3FCC-BEC0-4603-814E-C52E3FE4DF96}"/>
              </a:ext>
            </a:extLst>
          </p:cNvPr>
          <p:cNvSpPr/>
          <p:nvPr/>
        </p:nvSpPr>
        <p:spPr>
          <a:xfrm>
            <a:off x="8289716" y="2238948"/>
            <a:ext cx="1487330" cy="369332"/>
          </a:xfrm>
          <a:prstGeom prst="wedgeRectCallout">
            <a:avLst>
              <a:gd name="adj1" fmla="val -32595"/>
              <a:gd name="adj2" fmla="val 117518"/>
            </a:avLst>
          </a:prstGeom>
          <a:solidFill>
            <a:schemeClr val="bg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1" name="对话气泡: 矩形 20">
            <a:extLst>
              <a:ext uri="{FF2B5EF4-FFF2-40B4-BE49-F238E27FC236}">
                <a16:creationId xmlns:a16="http://schemas.microsoft.com/office/drawing/2014/main" xmlns="" id="{2ADE1DC4-A9C0-41DC-8953-1086122AD866}"/>
              </a:ext>
            </a:extLst>
          </p:cNvPr>
          <p:cNvSpPr/>
          <p:nvPr/>
        </p:nvSpPr>
        <p:spPr>
          <a:xfrm>
            <a:off x="2544836" y="2238948"/>
            <a:ext cx="1487330" cy="369332"/>
          </a:xfrm>
          <a:prstGeom prst="wedgeRectCallout">
            <a:avLst>
              <a:gd name="adj1" fmla="val -32595"/>
              <a:gd name="adj2" fmla="val 117518"/>
            </a:avLst>
          </a:prstGeom>
          <a:solidFill>
            <a:schemeClr val="bg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文本占位符 2">
            <a:extLst>
              <a:ext uri="{FF2B5EF4-FFF2-40B4-BE49-F238E27FC236}">
                <a16:creationId xmlns:a16="http://schemas.microsoft.com/office/drawing/2014/main" xmlns="" id="{A92EC863-277F-4DB3-A250-73A0BFC6BE58}"/>
              </a:ext>
            </a:extLst>
          </p:cNvPr>
          <p:cNvSpPr>
            <a:spLocks noGrp="1"/>
          </p:cNvSpPr>
          <p:nvPr>
            <p:ph type="body" sz="quarter" idx="10"/>
          </p:nvPr>
        </p:nvSpPr>
        <p:spPr/>
        <p:txBody>
          <a:bodyPr/>
          <a:lstStyle/>
          <a:p>
            <a:r>
              <a:rPr lang="zh-CN" altLang="en-US" dirty="0"/>
              <a:t>一段文字类</a:t>
            </a:r>
          </a:p>
        </p:txBody>
      </p:sp>
      <p:sp>
        <p:nvSpPr>
          <p:cNvPr id="6" name="矩形 5">
            <a:extLst>
              <a:ext uri="{FF2B5EF4-FFF2-40B4-BE49-F238E27FC236}">
                <a16:creationId xmlns:a16="http://schemas.microsoft.com/office/drawing/2014/main" xmlns="" id="{4CFC270F-0FCD-4B99-A945-EC4417B86DCB}"/>
              </a:ext>
            </a:extLst>
          </p:cNvPr>
          <p:cNvSpPr/>
          <p:nvPr/>
        </p:nvSpPr>
        <p:spPr>
          <a:xfrm>
            <a:off x="2353162" y="3133707"/>
            <a:ext cx="7485675" cy="1289905"/>
          </a:xfrm>
          <a:prstGeom prst="rect">
            <a:avLst/>
          </a:prstGeom>
        </p:spPr>
        <p:txBody>
          <a:bodyPr wrap="square">
            <a:spAutoFit/>
          </a:bodyPr>
          <a:lstStyle/>
          <a:p>
            <a:pPr algn="just">
              <a:lnSpc>
                <a:spcPct val="150000"/>
              </a:lnSpc>
            </a:pPr>
            <a:r>
              <a:rPr lang="zh-CN" altLang="en-US" dirty="0">
                <a:solidFill>
                  <a:schemeClr val="tx1">
                    <a:lumMod val="75000"/>
                    <a:lumOff val="25000"/>
                  </a:schemeClr>
                </a:solidFill>
              </a:rPr>
              <a:t>天津工业大学是中华人民共和国教育部与天津市共建高校，天津市属高校中唯一国家国防科技工业局和天津市人民政府共建高校，天津市重点建设的全日制普通高等学校入选国家卓越工程师教育培养计划</a:t>
            </a:r>
            <a:r>
              <a:rPr lang="en-US" altLang="zh-CN" dirty="0">
                <a:solidFill>
                  <a:schemeClr val="tx1">
                    <a:lumMod val="75000"/>
                    <a:lumOff val="25000"/>
                  </a:schemeClr>
                </a:solidFill>
              </a:rPr>
              <a:t>……</a:t>
            </a:r>
            <a:endParaRPr lang="zh-CN" altLang="en-US" dirty="0">
              <a:solidFill>
                <a:schemeClr val="tx1">
                  <a:lumMod val="75000"/>
                  <a:lumOff val="25000"/>
                </a:schemeClr>
              </a:solidFill>
            </a:endParaRPr>
          </a:p>
        </p:txBody>
      </p:sp>
      <p:sp>
        <p:nvSpPr>
          <p:cNvPr id="2" name="对话气泡: 矩形 1">
            <a:extLst>
              <a:ext uri="{FF2B5EF4-FFF2-40B4-BE49-F238E27FC236}">
                <a16:creationId xmlns:a16="http://schemas.microsoft.com/office/drawing/2014/main" xmlns="" id="{D532C8D0-594D-4A62-B65C-488CDC171644}"/>
              </a:ext>
            </a:extLst>
          </p:cNvPr>
          <p:cNvSpPr/>
          <p:nvPr/>
        </p:nvSpPr>
        <p:spPr>
          <a:xfrm>
            <a:off x="2430380" y="2326960"/>
            <a:ext cx="1487330" cy="369332"/>
          </a:xfrm>
          <a:prstGeom prst="wedgeRectCallout">
            <a:avLst>
              <a:gd name="adj1" fmla="val -32595"/>
              <a:gd name="adj2" fmla="val 117518"/>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4" name="对话气泡: 矩形 23">
            <a:extLst>
              <a:ext uri="{FF2B5EF4-FFF2-40B4-BE49-F238E27FC236}">
                <a16:creationId xmlns:a16="http://schemas.microsoft.com/office/drawing/2014/main" xmlns="" id="{4036E0CA-81EB-484E-A889-01E5021DFFE7}"/>
              </a:ext>
            </a:extLst>
          </p:cNvPr>
          <p:cNvSpPr/>
          <p:nvPr/>
        </p:nvSpPr>
        <p:spPr>
          <a:xfrm>
            <a:off x="5374905" y="2306584"/>
            <a:ext cx="1487330" cy="369332"/>
          </a:xfrm>
          <a:prstGeom prst="wedgeRectCallout">
            <a:avLst>
              <a:gd name="adj1" fmla="val -32595"/>
              <a:gd name="adj2" fmla="val 117518"/>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
        <p:nvSpPr>
          <p:cNvPr id="26" name="对话气泡: 矩形 25">
            <a:extLst>
              <a:ext uri="{FF2B5EF4-FFF2-40B4-BE49-F238E27FC236}">
                <a16:creationId xmlns:a16="http://schemas.microsoft.com/office/drawing/2014/main" xmlns="" id="{A61FBACA-EC8F-4792-B287-D11E0AFCB4F7}"/>
              </a:ext>
            </a:extLst>
          </p:cNvPr>
          <p:cNvSpPr/>
          <p:nvPr/>
        </p:nvSpPr>
        <p:spPr>
          <a:xfrm>
            <a:off x="8243512" y="2306584"/>
            <a:ext cx="1487330" cy="369332"/>
          </a:xfrm>
          <a:prstGeom prst="wedgeRectCallout">
            <a:avLst>
              <a:gd name="adj1" fmla="val -32595"/>
              <a:gd name="adj2" fmla="val 117518"/>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
        <p:nvSpPr>
          <p:cNvPr id="7" name="文本框 6">
            <a:extLst>
              <a:ext uri="{FF2B5EF4-FFF2-40B4-BE49-F238E27FC236}">
                <a16:creationId xmlns:a16="http://schemas.microsoft.com/office/drawing/2014/main" xmlns="" id="{5E0348E0-3A58-43EE-AB0F-E33E34D56C28}"/>
              </a:ext>
            </a:extLst>
          </p:cNvPr>
          <p:cNvSpPr txBox="1"/>
          <p:nvPr/>
        </p:nvSpPr>
        <p:spPr>
          <a:xfrm>
            <a:off x="2735463" y="2306584"/>
            <a:ext cx="877163" cy="369332"/>
          </a:xfrm>
          <a:prstGeom prst="rect">
            <a:avLst/>
          </a:prstGeom>
          <a:noFill/>
        </p:spPr>
        <p:txBody>
          <a:bodyPr wrap="none" rtlCol="0">
            <a:spAutoFit/>
          </a:bodyPr>
          <a:lstStyle/>
          <a:p>
            <a:r>
              <a:rPr lang="zh-CN" altLang="en-US" dirty="0">
                <a:solidFill>
                  <a:schemeClr val="bg1"/>
                </a:solidFill>
              </a:rPr>
              <a:t>关键词</a:t>
            </a:r>
          </a:p>
        </p:txBody>
      </p:sp>
      <p:sp>
        <p:nvSpPr>
          <p:cNvPr id="9" name="文本框 8">
            <a:extLst>
              <a:ext uri="{FF2B5EF4-FFF2-40B4-BE49-F238E27FC236}">
                <a16:creationId xmlns:a16="http://schemas.microsoft.com/office/drawing/2014/main" xmlns="" id="{9C6847C5-EC5C-4D73-84CD-5109D6443049}"/>
              </a:ext>
            </a:extLst>
          </p:cNvPr>
          <p:cNvSpPr txBox="1"/>
          <p:nvPr/>
        </p:nvSpPr>
        <p:spPr>
          <a:xfrm>
            <a:off x="5440378" y="2306584"/>
            <a:ext cx="1338828" cy="369332"/>
          </a:xfrm>
          <a:prstGeom prst="rect">
            <a:avLst/>
          </a:prstGeom>
          <a:noFill/>
          <a:ln>
            <a:noFill/>
          </a:ln>
        </p:spPr>
        <p:txBody>
          <a:bodyPr wrap="square" rtlCol="0">
            <a:spAutoFit/>
          </a:bodyPr>
          <a:lstStyle/>
          <a:p>
            <a:pPr algn="ctr"/>
            <a:r>
              <a:rPr lang="zh-CN" altLang="en-US" dirty="0">
                <a:solidFill>
                  <a:schemeClr val="bg1"/>
                </a:solidFill>
              </a:rPr>
              <a:t>关键词</a:t>
            </a:r>
          </a:p>
        </p:txBody>
      </p:sp>
      <p:sp>
        <p:nvSpPr>
          <p:cNvPr id="10" name="文本框 9">
            <a:extLst>
              <a:ext uri="{FF2B5EF4-FFF2-40B4-BE49-F238E27FC236}">
                <a16:creationId xmlns:a16="http://schemas.microsoft.com/office/drawing/2014/main" xmlns="" id="{3FD60080-00BD-4E62-A617-652CED5E8843}"/>
              </a:ext>
            </a:extLst>
          </p:cNvPr>
          <p:cNvSpPr txBox="1"/>
          <p:nvPr/>
        </p:nvSpPr>
        <p:spPr>
          <a:xfrm>
            <a:off x="8548595" y="2286208"/>
            <a:ext cx="877163" cy="369332"/>
          </a:xfrm>
          <a:prstGeom prst="rect">
            <a:avLst/>
          </a:prstGeom>
          <a:noFill/>
        </p:spPr>
        <p:txBody>
          <a:bodyPr wrap="none" rtlCol="0">
            <a:spAutoFit/>
          </a:bodyPr>
          <a:lstStyle/>
          <a:p>
            <a:r>
              <a:rPr lang="zh-CN" altLang="en-US" dirty="0">
                <a:solidFill>
                  <a:schemeClr val="bg1"/>
                </a:solidFill>
              </a:rPr>
              <a:t>关键词</a:t>
            </a:r>
          </a:p>
        </p:txBody>
      </p:sp>
      <p:sp>
        <p:nvSpPr>
          <p:cNvPr id="5" name="L 形 4">
            <a:extLst>
              <a:ext uri="{FF2B5EF4-FFF2-40B4-BE49-F238E27FC236}">
                <a16:creationId xmlns:a16="http://schemas.microsoft.com/office/drawing/2014/main" xmlns="" id="{1128A865-9BF8-4C15-8929-0ED27B91524F}"/>
              </a:ext>
            </a:extLst>
          </p:cNvPr>
          <p:cNvSpPr/>
          <p:nvPr/>
        </p:nvSpPr>
        <p:spPr>
          <a:xfrm>
            <a:off x="1926855" y="4731630"/>
            <a:ext cx="204052" cy="204052"/>
          </a:xfrm>
          <a:prstGeom prst="corner">
            <a:avLst>
              <a:gd name="adj1" fmla="val 18234"/>
              <a:gd name="adj2" fmla="val 20677"/>
            </a:avLst>
          </a:prstGeom>
          <a:solidFill>
            <a:schemeClr val="accent1"/>
          </a:solidFill>
          <a:ln w="38100"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L 形 17">
            <a:extLst>
              <a:ext uri="{FF2B5EF4-FFF2-40B4-BE49-F238E27FC236}">
                <a16:creationId xmlns:a16="http://schemas.microsoft.com/office/drawing/2014/main" xmlns="" id="{CAC1A35A-898D-4669-8AC1-1E3B2AA291E5}"/>
              </a:ext>
            </a:extLst>
          </p:cNvPr>
          <p:cNvSpPr/>
          <p:nvPr/>
        </p:nvSpPr>
        <p:spPr>
          <a:xfrm rot="10800000">
            <a:off x="10146516" y="1780610"/>
            <a:ext cx="204052" cy="204052"/>
          </a:xfrm>
          <a:prstGeom prst="corner">
            <a:avLst>
              <a:gd name="adj1" fmla="val 18234"/>
              <a:gd name="adj2" fmla="val 20677"/>
            </a:avLst>
          </a:prstGeom>
          <a:solidFill>
            <a:schemeClr val="accent1"/>
          </a:solidFill>
          <a:ln w="44450"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5" name="组合 14">
            <a:extLst>
              <a:ext uri="{FF2B5EF4-FFF2-40B4-BE49-F238E27FC236}">
                <a16:creationId xmlns:a16="http://schemas.microsoft.com/office/drawing/2014/main" xmlns="" id="{FD5A759C-C996-48EA-A44C-F04980FC0BC3}"/>
              </a:ext>
            </a:extLst>
          </p:cNvPr>
          <p:cNvGrpSpPr/>
          <p:nvPr/>
        </p:nvGrpSpPr>
        <p:grpSpPr>
          <a:xfrm>
            <a:off x="-30548" y="-433650"/>
            <a:ext cx="5566738" cy="200274"/>
            <a:chOff x="-250196" y="2338763"/>
            <a:chExt cx="5566738" cy="200274"/>
          </a:xfrm>
          <a:solidFill>
            <a:schemeClr val="accent1"/>
          </a:solidFill>
        </p:grpSpPr>
        <p:grpSp>
          <p:nvGrpSpPr>
            <p:cNvPr id="499" name="组合 498">
              <a:extLst>
                <a:ext uri="{FF2B5EF4-FFF2-40B4-BE49-F238E27FC236}">
                  <a16:creationId xmlns:a16="http://schemas.microsoft.com/office/drawing/2014/main" xmlns="" id="{13EDC754-3C44-45E6-BD04-1195CEBFDC0D}"/>
                </a:ext>
              </a:extLst>
            </p:cNvPr>
            <p:cNvGrpSpPr/>
            <p:nvPr/>
          </p:nvGrpSpPr>
          <p:grpSpPr>
            <a:xfrm>
              <a:off x="-250196" y="2338763"/>
              <a:ext cx="167946" cy="200274"/>
              <a:chOff x="-4810431" y="-1174250"/>
              <a:chExt cx="382447" cy="456065"/>
            </a:xfrm>
            <a:grpFill/>
          </p:grpSpPr>
          <p:sp>
            <p:nvSpPr>
              <p:cNvPr id="500" name="矩形 499">
                <a:extLst>
                  <a:ext uri="{FF2B5EF4-FFF2-40B4-BE49-F238E27FC236}">
                    <a16:creationId xmlns:a16="http://schemas.microsoft.com/office/drawing/2014/main" xmlns="" id="{49963EE0-92B7-4DCF-B372-800F24056E93}"/>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1" name="矩形 500">
                <a:extLst>
                  <a:ext uri="{FF2B5EF4-FFF2-40B4-BE49-F238E27FC236}">
                    <a16:creationId xmlns:a16="http://schemas.microsoft.com/office/drawing/2014/main" xmlns="" id="{9A2675A8-7BD0-42AD-A286-3349C9091606}"/>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2" name="矩形 501">
                <a:extLst>
                  <a:ext uri="{FF2B5EF4-FFF2-40B4-BE49-F238E27FC236}">
                    <a16:creationId xmlns:a16="http://schemas.microsoft.com/office/drawing/2014/main" xmlns="" id="{A5299C20-9C9D-4B92-B291-4239FB564CA3}"/>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3" name="矩形 502">
                <a:extLst>
                  <a:ext uri="{FF2B5EF4-FFF2-40B4-BE49-F238E27FC236}">
                    <a16:creationId xmlns:a16="http://schemas.microsoft.com/office/drawing/2014/main" xmlns="" id="{7DE499F3-C4AD-42FD-9148-F6B8253428D0}"/>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4" name="矩形 503">
                <a:extLst>
                  <a:ext uri="{FF2B5EF4-FFF2-40B4-BE49-F238E27FC236}">
                    <a16:creationId xmlns:a16="http://schemas.microsoft.com/office/drawing/2014/main" xmlns="" id="{26BE10E4-694C-466E-965D-14AA76DE1F78}"/>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5" name="矩形 504">
                <a:extLst>
                  <a:ext uri="{FF2B5EF4-FFF2-40B4-BE49-F238E27FC236}">
                    <a16:creationId xmlns:a16="http://schemas.microsoft.com/office/drawing/2014/main" xmlns="" id="{5CBABEAB-B4CD-4BE6-844F-F682377AE488}"/>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6" name="矩形 505">
                <a:extLst>
                  <a:ext uri="{FF2B5EF4-FFF2-40B4-BE49-F238E27FC236}">
                    <a16:creationId xmlns:a16="http://schemas.microsoft.com/office/drawing/2014/main" xmlns="" id="{85FE29C5-5E7A-4AD7-9EA3-554C2D2BD075}"/>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7" name="矩形 506">
                <a:extLst>
                  <a:ext uri="{FF2B5EF4-FFF2-40B4-BE49-F238E27FC236}">
                    <a16:creationId xmlns:a16="http://schemas.microsoft.com/office/drawing/2014/main" xmlns="" id="{342EB29F-FF38-4F05-8682-4D39020D0931}"/>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8" name="矩形 507">
                <a:extLst>
                  <a:ext uri="{FF2B5EF4-FFF2-40B4-BE49-F238E27FC236}">
                    <a16:creationId xmlns:a16="http://schemas.microsoft.com/office/drawing/2014/main" xmlns="" id="{83EDB6CA-A8CF-40F6-906E-3935E1D4BAEF}"/>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09" name="组合 508">
              <a:extLst>
                <a:ext uri="{FF2B5EF4-FFF2-40B4-BE49-F238E27FC236}">
                  <a16:creationId xmlns:a16="http://schemas.microsoft.com/office/drawing/2014/main" xmlns="" id="{F770A745-412F-4BE9-9D16-F199610CE7A0}"/>
                </a:ext>
              </a:extLst>
            </p:cNvPr>
            <p:cNvGrpSpPr/>
            <p:nvPr/>
          </p:nvGrpSpPr>
          <p:grpSpPr>
            <a:xfrm>
              <a:off x="-57382" y="2338763"/>
              <a:ext cx="167946" cy="200274"/>
              <a:chOff x="-4810431" y="-1174250"/>
              <a:chExt cx="382447" cy="456065"/>
            </a:xfrm>
            <a:grpFill/>
          </p:grpSpPr>
          <p:sp>
            <p:nvSpPr>
              <p:cNvPr id="510" name="矩形 509">
                <a:extLst>
                  <a:ext uri="{FF2B5EF4-FFF2-40B4-BE49-F238E27FC236}">
                    <a16:creationId xmlns:a16="http://schemas.microsoft.com/office/drawing/2014/main" xmlns="" id="{E1347E92-9820-4BDC-9677-1AB9EECD8AF3}"/>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1" name="矩形 510">
                <a:extLst>
                  <a:ext uri="{FF2B5EF4-FFF2-40B4-BE49-F238E27FC236}">
                    <a16:creationId xmlns:a16="http://schemas.microsoft.com/office/drawing/2014/main" xmlns="" id="{BD40C4DC-306C-40A1-B5D7-9B6CB59E46E4}"/>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2" name="矩形 511">
                <a:extLst>
                  <a:ext uri="{FF2B5EF4-FFF2-40B4-BE49-F238E27FC236}">
                    <a16:creationId xmlns:a16="http://schemas.microsoft.com/office/drawing/2014/main" xmlns="" id="{713A8AC7-F8A5-4C77-BB41-4865A1B0E62D}"/>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3" name="矩形 512">
                <a:extLst>
                  <a:ext uri="{FF2B5EF4-FFF2-40B4-BE49-F238E27FC236}">
                    <a16:creationId xmlns:a16="http://schemas.microsoft.com/office/drawing/2014/main" xmlns="" id="{DAFE2CCE-4993-43F6-877C-57A02B4F3B3C}"/>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4" name="矩形 513">
                <a:extLst>
                  <a:ext uri="{FF2B5EF4-FFF2-40B4-BE49-F238E27FC236}">
                    <a16:creationId xmlns:a16="http://schemas.microsoft.com/office/drawing/2014/main" xmlns="" id="{07790DB7-100C-4756-8F4A-56CB7E748BBD}"/>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5" name="矩形 514">
                <a:extLst>
                  <a:ext uri="{FF2B5EF4-FFF2-40B4-BE49-F238E27FC236}">
                    <a16:creationId xmlns:a16="http://schemas.microsoft.com/office/drawing/2014/main" xmlns="" id="{2195343B-53DB-48EB-BCE8-5F252C3939A1}"/>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6" name="矩形 515">
                <a:extLst>
                  <a:ext uri="{FF2B5EF4-FFF2-40B4-BE49-F238E27FC236}">
                    <a16:creationId xmlns:a16="http://schemas.microsoft.com/office/drawing/2014/main" xmlns="" id="{3BD14A94-625C-41BB-A237-92CEB8C7B43D}"/>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7" name="矩形 516">
                <a:extLst>
                  <a:ext uri="{FF2B5EF4-FFF2-40B4-BE49-F238E27FC236}">
                    <a16:creationId xmlns:a16="http://schemas.microsoft.com/office/drawing/2014/main" xmlns="" id="{325C4C54-4EAC-427D-A983-A639DBFBBA15}"/>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8" name="矩形 517">
                <a:extLst>
                  <a:ext uri="{FF2B5EF4-FFF2-40B4-BE49-F238E27FC236}">
                    <a16:creationId xmlns:a16="http://schemas.microsoft.com/office/drawing/2014/main" xmlns="" id="{79C14003-DBD3-4C75-B37E-1CB38DB91C25}"/>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19" name="组合 518">
              <a:extLst>
                <a:ext uri="{FF2B5EF4-FFF2-40B4-BE49-F238E27FC236}">
                  <a16:creationId xmlns:a16="http://schemas.microsoft.com/office/drawing/2014/main" xmlns="" id="{580B41A5-2354-492F-8B3E-D2F30B329897}"/>
                </a:ext>
              </a:extLst>
            </p:cNvPr>
            <p:cNvGrpSpPr/>
            <p:nvPr/>
          </p:nvGrpSpPr>
          <p:grpSpPr>
            <a:xfrm>
              <a:off x="135432" y="2338763"/>
              <a:ext cx="167946" cy="200274"/>
              <a:chOff x="-4810431" y="-1174250"/>
              <a:chExt cx="382447" cy="456065"/>
            </a:xfrm>
            <a:grpFill/>
          </p:grpSpPr>
          <p:sp>
            <p:nvSpPr>
              <p:cNvPr id="520" name="矩形 519">
                <a:extLst>
                  <a:ext uri="{FF2B5EF4-FFF2-40B4-BE49-F238E27FC236}">
                    <a16:creationId xmlns:a16="http://schemas.microsoft.com/office/drawing/2014/main" xmlns="" id="{BA3CA11C-BF86-414E-99EF-5FFE3E4C930F}"/>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1" name="矩形 520">
                <a:extLst>
                  <a:ext uri="{FF2B5EF4-FFF2-40B4-BE49-F238E27FC236}">
                    <a16:creationId xmlns:a16="http://schemas.microsoft.com/office/drawing/2014/main" xmlns="" id="{38710652-562A-4B1E-A0C1-20AD83DC854C}"/>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2" name="矩形 521">
                <a:extLst>
                  <a:ext uri="{FF2B5EF4-FFF2-40B4-BE49-F238E27FC236}">
                    <a16:creationId xmlns:a16="http://schemas.microsoft.com/office/drawing/2014/main" xmlns="" id="{1009088B-8F8A-4AAE-8F71-1AF970094BEC}"/>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3" name="矩形 522">
                <a:extLst>
                  <a:ext uri="{FF2B5EF4-FFF2-40B4-BE49-F238E27FC236}">
                    <a16:creationId xmlns:a16="http://schemas.microsoft.com/office/drawing/2014/main" xmlns="" id="{CCBD50A1-BC26-4549-BBDA-003B48C12874}"/>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4" name="矩形 523">
                <a:extLst>
                  <a:ext uri="{FF2B5EF4-FFF2-40B4-BE49-F238E27FC236}">
                    <a16:creationId xmlns:a16="http://schemas.microsoft.com/office/drawing/2014/main" xmlns="" id="{0CDD32F9-CC99-4FCC-80DA-AE33BD3A21FF}"/>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5" name="矩形 524">
                <a:extLst>
                  <a:ext uri="{FF2B5EF4-FFF2-40B4-BE49-F238E27FC236}">
                    <a16:creationId xmlns:a16="http://schemas.microsoft.com/office/drawing/2014/main" xmlns="" id="{D9073A14-3F51-4339-984F-BC950D0295B5}"/>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6" name="矩形 525">
                <a:extLst>
                  <a:ext uri="{FF2B5EF4-FFF2-40B4-BE49-F238E27FC236}">
                    <a16:creationId xmlns:a16="http://schemas.microsoft.com/office/drawing/2014/main" xmlns="" id="{661ADBB1-6E71-4903-B8B1-715CBF360116}"/>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7" name="矩形 526">
                <a:extLst>
                  <a:ext uri="{FF2B5EF4-FFF2-40B4-BE49-F238E27FC236}">
                    <a16:creationId xmlns:a16="http://schemas.microsoft.com/office/drawing/2014/main" xmlns="" id="{5A9FBA72-8043-4FCD-AE6E-31ABF87C1E46}"/>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8" name="矩形 527">
                <a:extLst>
                  <a:ext uri="{FF2B5EF4-FFF2-40B4-BE49-F238E27FC236}">
                    <a16:creationId xmlns:a16="http://schemas.microsoft.com/office/drawing/2014/main" xmlns="" id="{7D9706CA-7597-421B-A23B-321FEE819EB0}"/>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29" name="组合 528">
              <a:extLst>
                <a:ext uri="{FF2B5EF4-FFF2-40B4-BE49-F238E27FC236}">
                  <a16:creationId xmlns:a16="http://schemas.microsoft.com/office/drawing/2014/main" xmlns="" id="{549AAAAE-F50D-45A3-B84A-1CFD057CC9EE}"/>
                </a:ext>
              </a:extLst>
            </p:cNvPr>
            <p:cNvGrpSpPr/>
            <p:nvPr/>
          </p:nvGrpSpPr>
          <p:grpSpPr>
            <a:xfrm>
              <a:off x="328246" y="2338763"/>
              <a:ext cx="167946" cy="200274"/>
              <a:chOff x="-4810431" y="-1174250"/>
              <a:chExt cx="382447" cy="456065"/>
            </a:xfrm>
            <a:grpFill/>
          </p:grpSpPr>
          <p:sp>
            <p:nvSpPr>
              <p:cNvPr id="530" name="矩形 529">
                <a:extLst>
                  <a:ext uri="{FF2B5EF4-FFF2-40B4-BE49-F238E27FC236}">
                    <a16:creationId xmlns:a16="http://schemas.microsoft.com/office/drawing/2014/main" xmlns="" id="{30DE85C8-015D-4E6C-A359-29BF0CBF296D}"/>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31" name="矩形 530">
                <a:extLst>
                  <a:ext uri="{FF2B5EF4-FFF2-40B4-BE49-F238E27FC236}">
                    <a16:creationId xmlns:a16="http://schemas.microsoft.com/office/drawing/2014/main" xmlns="" id="{C7B4CD3D-A006-425E-8B15-5BD9BA94D66A}"/>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32" name="矩形 531">
                <a:extLst>
                  <a:ext uri="{FF2B5EF4-FFF2-40B4-BE49-F238E27FC236}">
                    <a16:creationId xmlns:a16="http://schemas.microsoft.com/office/drawing/2014/main" xmlns="" id="{B91618F6-F95D-4D28-A7EF-3DA3D6984CEB}"/>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33" name="矩形 532">
                <a:extLst>
                  <a:ext uri="{FF2B5EF4-FFF2-40B4-BE49-F238E27FC236}">
                    <a16:creationId xmlns:a16="http://schemas.microsoft.com/office/drawing/2014/main" xmlns="" id="{C9F14330-BFD3-4E0A-8249-4C402350BBD9}"/>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34" name="矩形 533">
                <a:extLst>
                  <a:ext uri="{FF2B5EF4-FFF2-40B4-BE49-F238E27FC236}">
                    <a16:creationId xmlns:a16="http://schemas.microsoft.com/office/drawing/2014/main" xmlns="" id="{59553F6E-334C-4416-9852-AF5B5C96AEFA}"/>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35" name="矩形 534">
                <a:extLst>
                  <a:ext uri="{FF2B5EF4-FFF2-40B4-BE49-F238E27FC236}">
                    <a16:creationId xmlns:a16="http://schemas.microsoft.com/office/drawing/2014/main" xmlns="" id="{FBA19CAD-3CA2-47F7-B356-9A181E1ED454}"/>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36" name="矩形 535">
                <a:extLst>
                  <a:ext uri="{FF2B5EF4-FFF2-40B4-BE49-F238E27FC236}">
                    <a16:creationId xmlns:a16="http://schemas.microsoft.com/office/drawing/2014/main" xmlns="" id="{6DC27C23-1C64-4528-A08F-9D8C4F3D2602}"/>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37" name="矩形 536">
                <a:extLst>
                  <a:ext uri="{FF2B5EF4-FFF2-40B4-BE49-F238E27FC236}">
                    <a16:creationId xmlns:a16="http://schemas.microsoft.com/office/drawing/2014/main" xmlns="" id="{A685C0BB-E2CA-4BA8-A5E2-80B81436E12E}"/>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38" name="矩形 537">
                <a:extLst>
                  <a:ext uri="{FF2B5EF4-FFF2-40B4-BE49-F238E27FC236}">
                    <a16:creationId xmlns:a16="http://schemas.microsoft.com/office/drawing/2014/main" xmlns="" id="{7C599829-3D22-42AB-A107-3B37D7052C46}"/>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39" name="组合 538">
              <a:extLst>
                <a:ext uri="{FF2B5EF4-FFF2-40B4-BE49-F238E27FC236}">
                  <a16:creationId xmlns:a16="http://schemas.microsoft.com/office/drawing/2014/main" xmlns="" id="{302AFAF3-7150-44AC-9704-1D4FF77A285B}"/>
                </a:ext>
              </a:extLst>
            </p:cNvPr>
            <p:cNvGrpSpPr/>
            <p:nvPr/>
          </p:nvGrpSpPr>
          <p:grpSpPr>
            <a:xfrm>
              <a:off x="521060" y="2338763"/>
              <a:ext cx="167946" cy="200274"/>
              <a:chOff x="-4810431" y="-1174250"/>
              <a:chExt cx="382447" cy="456065"/>
            </a:xfrm>
            <a:grpFill/>
          </p:grpSpPr>
          <p:sp>
            <p:nvSpPr>
              <p:cNvPr id="540" name="矩形 539">
                <a:extLst>
                  <a:ext uri="{FF2B5EF4-FFF2-40B4-BE49-F238E27FC236}">
                    <a16:creationId xmlns:a16="http://schemas.microsoft.com/office/drawing/2014/main" xmlns="" id="{61FDAE28-DF22-49E0-A104-A05A16977DF7}"/>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1" name="矩形 540">
                <a:extLst>
                  <a:ext uri="{FF2B5EF4-FFF2-40B4-BE49-F238E27FC236}">
                    <a16:creationId xmlns:a16="http://schemas.microsoft.com/office/drawing/2014/main" xmlns="" id="{6EDF0B7C-8927-4E81-A20F-4C5FB30AE0E4}"/>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2" name="矩形 541">
                <a:extLst>
                  <a:ext uri="{FF2B5EF4-FFF2-40B4-BE49-F238E27FC236}">
                    <a16:creationId xmlns:a16="http://schemas.microsoft.com/office/drawing/2014/main" xmlns="" id="{DAE0E15A-3293-4655-86E0-C15FE8DF57A8}"/>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3" name="矩形 542">
                <a:extLst>
                  <a:ext uri="{FF2B5EF4-FFF2-40B4-BE49-F238E27FC236}">
                    <a16:creationId xmlns:a16="http://schemas.microsoft.com/office/drawing/2014/main" xmlns="" id="{B4B56162-3238-4D2B-A444-1B6AB644D4D7}"/>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4" name="矩形 543">
                <a:extLst>
                  <a:ext uri="{FF2B5EF4-FFF2-40B4-BE49-F238E27FC236}">
                    <a16:creationId xmlns:a16="http://schemas.microsoft.com/office/drawing/2014/main" xmlns="" id="{726AD2A7-5E3B-4D0B-B0C2-7BA435F5271B}"/>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5" name="矩形 544">
                <a:extLst>
                  <a:ext uri="{FF2B5EF4-FFF2-40B4-BE49-F238E27FC236}">
                    <a16:creationId xmlns:a16="http://schemas.microsoft.com/office/drawing/2014/main" xmlns="" id="{5009E3E2-F440-4FE1-BCB6-F44692CEA754}"/>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6" name="矩形 545">
                <a:extLst>
                  <a:ext uri="{FF2B5EF4-FFF2-40B4-BE49-F238E27FC236}">
                    <a16:creationId xmlns:a16="http://schemas.microsoft.com/office/drawing/2014/main" xmlns="" id="{B73BEDE2-4278-48E9-B5A6-9B4F846AFB77}"/>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7" name="矩形 546">
                <a:extLst>
                  <a:ext uri="{FF2B5EF4-FFF2-40B4-BE49-F238E27FC236}">
                    <a16:creationId xmlns:a16="http://schemas.microsoft.com/office/drawing/2014/main" xmlns="" id="{7C28B2DB-F992-4EBF-B54A-9B00B3F24A71}"/>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8" name="矩形 547">
                <a:extLst>
                  <a:ext uri="{FF2B5EF4-FFF2-40B4-BE49-F238E27FC236}">
                    <a16:creationId xmlns:a16="http://schemas.microsoft.com/office/drawing/2014/main" xmlns="" id="{2CA84488-DE73-4413-81AF-BF201B3977E6}"/>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49" name="组合 548">
              <a:extLst>
                <a:ext uri="{FF2B5EF4-FFF2-40B4-BE49-F238E27FC236}">
                  <a16:creationId xmlns:a16="http://schemas.microsoft.com/office/drawing/2014/main" xmlns="" id="{05645130-FC97-4BEA-BEC5-05DC2981B5FB}"/>
                </a:ext>
              </a:extLst>
            </p:cNvPr>
            <p:cNvGrpSpPr/>
            <p:nvPr/>
          </p:nvGrpSpPr>
          <p:grpSpPr>
            <a:xfrm>
              <a:off x="713874" y="2338763"/>
              <a:ext cx="167946" cy="200274"/>
              <a:chOff x="-4810431" y="-1174250"/>
              <a:chExt cx="382447" cy="456065"/>
            </a:xfrm>
            <a:grpFill/>
          </p:grpSpPr>
          <p:sp>
            <p:nvSpPr>
              <p:cNvPr id="550" name="矩形 549">
                <a:extLst>
                  <a:ext uri="{FF2B5EF4-FFF2-40B4-BE49-F238E27FC236}">
                    <a16:creationId xmlns:a16="http://schemas.microsoft.com/office/drawing/2014/main" xmlns="" id="{D277DBE4-F6D9-42B9-BEDB-68C54B229930}"/>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1" name="矩形 550">
                <a:extLst>
                  <a:ext uri="{FF2B5EF4-FFF2-40B4-BE49-F238E27FC236}">
                    <a16:creationId xmlns:a16="http://schemas.microsoft.com/office/drawing/2014/main" xmlns="" id="{F811C48F-1DD3-4DD8-B06A-A805906BE034}"/>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2" name="矩形 551">
                <a:extLst>
                  <a:ext uri="{FF2B5EF4-FFF2-40B4-BE49-F238E27FC236}">
                    <a16:creationId xmlns:a16="http://schemas.microsoft.com/office/drawing/2014/main" xmlns="" id="{8DF5D527-958E-4823-982C-7E9ACA29B778}"/>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3" name="矩形 552">
                <a:extLst>
                  <a:ext uri="{FF2B5EF4-FFF2-40B4-BE49-F238E27FC236}">
                    <a16:creationId xmlns:a16="http://schemas.microsoft.com/office/drawing/2014/main" xmlns="" id="{EC2F5DC6-912E-463B-9174-C70EE89FE29B}"/>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4" name="矩形 553">
                <a:extLst>
                  <a:ext uri="{FF2B5EF4-FFF2-40B4-BE49-F238E27FC236}">
                    <a16:creationId xmlns:a16="http://schemas.microsoft.com/office/drawing/2014/main" xmlns="" id="{6BBD5000-0825-43CD-81CD-3720E7697089}"/>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5" name="矩形 554">
                <a:extLst>
                  <a:ext uri="{FF2B5EF4-FFF2-40B4-BE49-F238E27FC236}">
                    <a16:creationId xmlns:a16="http://schemas.microsoft.com/office/drawing/2014/main" xmlns="" id="{767DE128-03FD-48E2-89F0-8725A8901A7C}"/>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6" name="矩形 555">
                <a:extLst>
                  <a:ext uri="{FF2B5EF4-FFF2-40B4-BE49-F238E27FC236}">
                    <a16:creationId xmlns:a16="http://schemas.microsoft.com/office/drawing/2014/main" xmlns="" id="{EF64EFD8-3D5A-4D66-9514-613ED1E34B45}"/>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7" name="矩形 556">
                <a:extLst>
                  <a:ext uri="{FF2B5EF4-FFF2-40B4-BE49-F238E27FC236}">
                    <a16:creationId xmlns:a16="http://schemas.microsoft.com/office/drawing/2014/main" xmlns="" id="{7CD7C4C1-56CB-417E-B506-F184EFF051FC}"/>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8" name="矩形 557">
                <a:extLst>
                  <a:ext uri="{FF2B5EF4-FFF2-40B4-BE49-F238E27FC236}">
                    <a16:creationId xmlns:a16="http://schemas.microsoft.com/office/drawing/2014/main" xmlns="" id="{84EF9FE5-D363-4AD3-891D-59CE970FE4BB}"/>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59" name="组合 558">
              <a:extLst>
                <a:ext uri="{FF2B5EF4-FFF2-40B4-BE49-F238E27FC236}">
                  <a16:creationId xmlns:a16="http://schemas.microsoft.com/office/drawing/2014/main" xmlns="" id="{D976F086-810F-4E83-A954-8F7066D259E9}"/>
                </a:ext>
              </a:extLst>
            </p:cNvPr>
            <p:cNvGrpSpPr/>
            <p:nvPr/>
          </p:nvGrpSpPr>
          <p:grpSpPr>
            <a:xfrm>
              <a:off x="906688" y="2338763"/>
              <a:ext cx="167946" cy="200274"/>
              <a:chOff x="-4810431" y="-1174250"/>
              <a:chExt cx="382447" cy="456065"/>
            </a:xfrm>
            <a:grpFill/>
          </p:grpSpPr>
          <p:sp>
            <p:nvSpPr>
              <p:cNvPr id="560" name="矩形 559">
                <a:extLst>
                  <a:ext uri="{FF2B5EF4-FFF2-40B4-BE49-F238E27FC236}">
                    <a16:creationId xmlns:a16="http://schemas.microsoft.com/office/drawing/2014/main" xmlns="" id="{FDC7B049-1EC2-46AF-AB86-1696ECA7C13F}"/>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61" name="矩形 560">
                <a:extLst>
                  <a:ext uri="{FF2B5EF4-FFF2-40B4-BE49-F238E27FC236}">
                    <a16:creationId xmlns:a16="http://schemas.microsoft.com/office/drawing/2014/main" xmlns="" id="{D6C37E2D-AFFC-4E1C-BD9F-4A5AECEDC4A4}"/>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62" name="矩形 561">
                <a:extLst>
                  <a:ext uri="{FF2B5EF4-FFF2-40B4-BE49-F238E27FC236}">
                    <a16:creationId xmlns:a16="http://schemas.microsoft.com/office/drawing/2014/main" xmlns="" id="{C61DAE77-1630-44F9-AB73-E9FD9B43FF26}"/>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63" name="矩形 562">
                <a:extLst>
                  <a:ext uri="{FF2B5EF4-FFF2-40B4-BE49-F238E27FC236}">
                    <a16:creationId xmlns:a16="http://schemas.microsoft.com/office/drawing/2014/main" xmlns="" id="{7704234A-757A-4B38-B484-FEEE74106A55}"/>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64" name="矩形 563">
                <a:extLst>
                  <a:ext uri="{FF2B5EF4-FFF2-40B4-BE49-F238E27FC236}">
                    <a16:creationId xmlns:a16="http://schemas.microsoft.com/office/drawing/2014/main" xmlns="" id="{405BF4F6-5157-4535-8EBA-94385FFA8A38}"/>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65" name="矩形 564">
                <a:extLst>
                  <a:ext uri="{FF2B5EF4-FFF2-40B4-BE49-F238E27FC236}">
                    <a16:creationId xmlns:a16="http://schemas.microsoft.com/office/drawing/2014/main" xmlns="" id="{D027BF68-FDCE-4981-9376-D9F95FCAAB51}"/>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66" name="矩形 565">
                <a:extLst>
                  <a:ext uri="{FF2B5EF4-FFF2-40B4-BE49-F238E27FC236}">
                    <a16:creationId xmlns:a16="http://schemas.microsoft.com/office/drawing/2014/main" xmlns="" id="{D500CA80-A3BC-47D3-A0AB-734034C298E1}"/>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67" name="矩形 566">
                <a:extLst>
                  <a:ext uri="{FF2B5EF4-FFF2-40B4-BE49-F238E27FC236}">
                    <a16:creationId xmlns:a16="http://schemas.microsoft.com/office/drawing/2014/main" xmlns="" id="{DD4E7BD6-A0DD-4516-B86C-B2B45E307F32}"/>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68" name="矩形 567">
                <a:extLst>
                  <a:ext uri="{FF2B5EF4-FFF2-40B4-BE49-F238E27FC236}">
                    <a16:creationId xmlns:a16="http://schemas.microsoft.com/office/drawing/2014/main" xmlns="" id="{36D98B92-A598-48BA-8D40-96B00C58FEC1}"/>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69" name="组合 568">
              <a:extLst>
                <a:ext uri="{FF2B5EF4-FFF2-40B4-BE49-F238E27FC236}">
                  <a16:creationId xmlns:a16="http://schemas.microsoft.com/office/drawing/2014/main" xmlns="" id="{074F98FB-5973-4B84-B52B-44CA807B08B6}"/>
                </a:ext>
              </a:extLst>
            </p:cNvPr>
            <p:cNvGrpSpPr/>
            <p:nvPr/>
          </p:nvGrpSpPr>
          <p:grpSpPr>
            <a:xfrm>
              <a:off x="1099502" y="2338763"/>
              <a:ext cx="167946" cy="200274"/>
              <a:chOff x="-4810431" y="-1174250"/>
              <a:chExt cx="382447" cy="456065"/>
            </a:xfrm>
            <a:grpFill/>
          </p:grpSpPr>
          <p:sp>
            <p:nvSpPr>
              <p:cNvPr id="570" name="矩形 569">
                <a:extLst>
                  <a:ext uri="{FF2B5EF4-FFF2-40B4-BE49-F238E27FC236}">
                    <a16:creationId xmlns:a16="http://schemas.microsoft.com/office/drawing/2014/main" xmlns="" id="{C37BA2BC-2E93-46F7-A28B-CB117BA97640}"/>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1" name="矩形 570">
                <a:extLst>
                  <a:ext uri="{FF2B5EF4-FFF2-40B4-BE49-F238E27FC236}">
                    <a16:creationId xmlns:a16="http://schemas.microsoft.com/office/drawing/2014/main" xmlns="" id="{82B0A037-C4CF-4CA3-8A52-4E74220459AB}"/>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2" name="矩形 571">
                <a:extLst>
                  <a:ext uri="{FF2B5EF4-FFF2-40B4-BE49-F238E27FC236}">
                    <a16:creationId xmlns:a16="http://schemas.microsoft.com/office/drawing/2014/main" xmlns="" id="{22464B7E-00DD-457A-B9EC-5F7000CA9374}"/>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3" name="矩形 572">
                <a:extLst>
                  <a:ext uri="{FF2B5EF4-FFF2-40B4-BE49-F238E27FC236}">
                    <a16:creationId xmlns:a16="http://schemas.microsoft.com/office/drawing/2014/main" xmlns="" id="{D51BEEC9-1002-424B-862F-AF9BA6426730}"/>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4" name="矩形 573">
                <a:extLst>
                  <a:ext uri="{FF2B5EF4-FFF2-40B4-BE49-F238E27FC236}">
                    <a16:creationId xmlns:a16="http://schemas.microsoft.com/office/drawing/2014/main" xmlns="" id="{5465D945-A68B-4011-8CD5-1D0C240C9C6A}"/>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5" name="矩形 574">
                <a:extLst>
                  <a:ext uri="{FF2B5EF4-FFF2-40B4-BE49-F238E27FC236}">
                    <a16:creationId xmlns:a16="http://schemas.microsoft.com/office/drawing/2014/main" xmlns="" id="{70FE09C4-8F05-4926-85F5-4D8EE056AEC0}"/>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6" name="矩形 575">
                <a:extLst>
                  <a:ext uri="{FF2B5EF4-FFF2-40B4-BE49-F238E27FC236}">
                    <a16:creationId xmlns:a16="http://schemas.microsoft.com/office/drawing/2014/main" xmlns="" id="{991304C0-F9E4-4176-AE38-C6B9FC13F84B}"/>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7" name="矩形 576">
                <a:extLst>
                  <a:ext uri="{FF2B5EF4-FFF2-40B4-BE49-F238E27FC236}">
                    <a16:creationId xmlns:a16="http://schemas.microsoft.com/office/drawing/2014/main" xmlns="" id="{F407DE6D-9077-42D9-A798-ACE8DB5C76CC}"/>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8" name="矩形 577">
                <a:extLst>
                  <a:ext uri="{FF2B5EF4-FFF2-40B4-BE49-F238E27FC236}">
                    <a16:creationId xmlns:a16="http://schemas.microsoft.com/office/drawing/2014/main" xmlns="" id="{E5DE018D-C023-4419-8B45-7FA74C3CDD7E}"/>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79" name="组合 578">
              <a:extLst>
                <a:ext uri="{FF2B5EF4-FFF2-40B4-BE49-F238E27FC236}">
                  <a16:creationId xmlns:a16="http://schemas.microsoft.com/office/drawing/2014/main" xmlns="" id="{6581BDD1-57BE-4585-9EAA-070BCEBE0BE0}"/>
                </a:ext>
              </a:extLst>
            </p:cNvPr>
            <p:cNvGrpSpPr/>
            <p:nvPr/>
          </p:nvGrpSpPr>
          <p:grpSpPr>
            <a:xfrm>
              <a:off x="1292316" y="2338763"/>
              <a:ext cx="167946" cy="200274"/>
              <a:chOff x="-4810431" y="-1174250"/>
              <a:chExt cx="382447" cy="456065"/>
            </a:xfrm>
            <a:grpFill/>
          </p:grpSpPr>
          <p:sp>
            <p:nvSpPr>
              <p:cNvPr id="580" name="矩形 579">
                <a:extLst>
                  <a:ext uri="{FF2B5EF4-FFF2-40B4-BE49-F238E27FC236}">
                    <a16:creationId xmlns:a16="http://schemas.microsoft.com/office/drawing/2014/main" xmlns="" id="{2785A548-7F72-4486-8C3C-0FFF2C8C7127}"/>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1" name="矩形 580">
                <a:extLst>
                  <a:ext uri="{FF2B5EF4-FFF2-40B4-BE49-F238E27FC236}">
                    <a16:creationId xmlns:a16="http://schemas.microsoft.com/office/drawing/2014/main" xmlns="" id="{54F9E1ED-ECD8-471C-8495-A8221EE5C921}"/>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2" name="矩形 581">
                <a:extLst>
                  <a:ext uri="{FF2B5EF4-FFF2-40B4-BE49-F238E27FC236}">
                    <a16:creationId xmlns:a16="http://schemas.microsoft.com/office/drawing/2014/main" xmlns="" id="{E6AE0C3E-7641-4EBF-9FB6-C7820F1DDB58}"/>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3" name="矩形 582">
                <a:extLst>
                  <a:ext uri="{FF2B5EF4-FFF2-40B4-BE49-F238E27FC236}">
                    <a16:creationId xmlns:a16="http://schemas.microsoft.com/office/drawing/2014/main" xmlns="" id="{1933802C-13C4-42CD-9670-49210F31E46E}"/>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4" name="矩形 583">
                <a:extLst>
                  <a:ext uri="{FF2B5EF4-FFF2-40B4-BE49-F238E27FC236}">
                    <a16:creationId xmlns:a16="http://schemas.microsoft.com/office/drawing/2014/main" xmlns="" id="{0F825E6B-330A-4516-8443-71842D6FE9A8}"/>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5" name="矩形 584">
                <a:extLst>
                  <a:ext uri="{FF2B5EF4-FFF2-40B4-BE49-F238E27FC236}">
                    <a16:creationId xmlns:a16="http://schemas.microsoft.com/office/drawing/2014/main" xmlns="" id="{324D67CE-F599-4712-AD4B-382EED6C5ABD}"/>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6" name="矩形 585">
                <a:extLst>
                  <a:ext uri="{FF2B5EF4-FFF2-40B4-BE49-F238E27FC236}">
                    <a16:creationId xmlns:a16="http://schemas.microsoft.com/office/drawing/2014/main" xmlns="" id="{7E0F5475-D650-4CF7-A522-8B7968029E3B}"/>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7" name="矩形 586">
                <a:extLst>
                  <a:ext uri="{FF2B5EF4-FFF2-40B4-BE49-F238E27FC236}">
                    <a16:creationId xmlns:a16="http://schemas.microsoft.com/office/drawing/2014/main" xmlns="" id="{91413BB5-78F9-4F9D-84BA-3241E978DF13}"/>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8" name="矩形 587">
                <a:extLst>
                  <a:ext uri="{FF2B5EF4-FFF2-40B4-BE49-F238E27FC236}">
                    <a16:creationId xmlns:a16="http://schemas.microsoft.com/office/drawing/2014/main" xmlns="" id="{DB33C853-0637-4B7A-B445-A806948BD7D2}"/>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89" name="组合 588">
              <a:extLst>
                <a:ext uri="{FF2B5EF4-FFF2-40B4-BE49-F238E27FC236}">
                  <a16:creationId xmlns:a16="http://schemas.microsoft.com/office/drawing/2014/main" xmlns="" id="{7A2B45A2-CDA4-489C-AB4B-F84B5EC52393}"/>
                </a:ext>
              </a:extLst>
            </p:cNvPr>
            <p:cNvGrpSpPr/>
            <p:nvPr/>
          </p:nvGrpSpPr>
          <p:grpSpPr>
            <a:xfrm>
              <a:off x="1485130" y="2338763"/>
              <a:ext cx="167946" cy="200274"/>
              <a:chOff x="-4810431" y="-1174250"/>
              <a:chExt cx="382447" cy="456065"/>
            </a:xfrm>
            <a:grpFill/>
          </p:grpSpPr>
          <p:sp>
            <p:nvSpPr>
              <p:cNvPr id="590" name="矩形 589">
                <a:extLst>
                  <a:ext uri="{FF2B5EF4-FFF2-40B4-BE49-F238E27FC236}">
                    <a16:creationId xmlns:a16="http://schemas.microsoft.com/office/drawing/2014/main" xmlns="" id="{0997383A-5598-44DA-BBA6-A4793EB5D22B}"/>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1" name="矩形 590">
                <a:extLst>
                  <a:ext uri="{FF2B5EF4-FFF2-40B4-BE49-F238E27FC236}">
                    <a16:creationId xmlns:a16="http://schemas.microsoft.com/office/drawing/2014/main" xmlns="" id="{8E371EDE-48A4-477C-A29B-3688F6309B60}"/>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2" name="矩形 591">
                <a:extLst>
                  <a:ext uri="{FF2B5EF4-FFF2-40B4-BE49-F238E27FC236}">
                    <a16:creationId xmlns:a16="http://schemas.microsoft.com/office/drawing/2014/main" xmlns="" id="{A18B88B8-767C-4CF0-B666-23FBCE8B5FC5}"/>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3" name="矩形 592">
                <a:extLst>
                  <a:ext uri="{FF2B5EF4-FFF2-40B4-BE49-F238E27FC236}">
                    <a16:creationId xmlns:a16="http://schemas.microsoft.com/office/drawing/2014/main" xmlns="" id="{B4FBCF79-D48D-4785-9575-A978ABE16C26}"/>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4" name="矩形 593">
                <a:extLst>
                  <a:ext uri="{FF2B5EF4-FFF2-40B4-BE49-F238E27FC236}">
                    <a16:creationId xmlns:a16="http://schemas.microsoft.com/office/drawing/2014/main" xmlns="" id="{1FD47101-6F7D-4188-AD06-1CC9E554BCD3}"/>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5" name="矩形 594">
                <a:extLst>
                  <a:ext uri="{FF2B5EF4-FFF2-40B4-BE49-F238E27FC236}">
                    <a16:creationId xmlns:a16="http://schemas.microsoft.com/office/drawing/2014/main" xmlns="" id="{5E03987C-1C61-4323-8747-A237638750B8}"/>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6" name="矩形 595">
                <a:extLst>
                  <a:ext uri="{FF2B5EF4-FFF2-40B4-BE49-F238E27FC236}">
                    <a16:creationId xmlns:a16="http://schemas.microsoft.com/office/drawing/2014/main" xmlns="" id="{295DB0E5-4151-41F1-A76E-6B147D49C3B1}"/>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7" name="矩形 596">
                <a:extLst>
                  <a:ext uri="{FF2B5EF4-FFF2-40B4-BE49-F238E27FC236}">
                    <a16:creationId xmlns:a16="http://schemas.microsoft.com/office/drawing/2014/main" xmlns="" id="{64BFAF9E-F37E-45BC-86E7-06020627DA48}"/>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8" name="矩形 597">
                <a:extLst>
                  <a:ext uri="{FF2B5EF4-FFF2-40B4-BE49-F238E27FC236}">
                    <a16:creationId xmlns:a16="http://schemas.microsoft.com/office/drawing/2014/main" xmlns="" id="{3C1DC086-AE75-40A5-BBE4-9A4BBA00F07E}"/>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99" name="组合 598">
              <a:extLst>
                <a:ext uri="{FF2B5EF4-FFF2-40B4-BE49-F238E27FC236}">
                  <a16:creationId xmlns:a16="http://schemas.microsoft.com/office/drawing/2014/main" xmlns="" id="{2165DF85-035C-4D67-88CE-BF9F482ECCFA}"/>
                </a:ext>
              </a:extLst>
            </p:cNvPr>
            <p:cNvGrpSpPr/>
            <p:nvPr/>
          </p:nvGrpSpPr>
          <p:grpSpPr>
            <a:xfrm>
              <a:off x="1677944" y="2338763"/>
              <a:ext cx="167946" cy="200274"/>
              <a:chOff x="-4810431" y="-1174250"/>
              <a:chExt cx="382447" cy="456065"/>
            </a:xfrm>
            <a:grpFill/>
          </p:grpSpPr>
          <p:sp>
            <p:nvSpPr>
              <p:cNvPr id="600" name="矩形 599">
                <a:extLst>
                  <a:ext uri="{FF2B5EF4-FFF2-40B4-BE49-F238E27FC236}">
                    <a16:creationId xmlns:a16="http://schemas.microsoft.com/office/drawing/2014/main" xmlns="" id="{5A2F5903-7A96-419A-860C-D01202D1D40B}"/>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01" name="矩形 600">
                <a:extLst>
                  <a:ext uri="{FF2B5EF4-FFF2-40B4-BE49-F238E27FC236}">
                    <a16:creationId xmlns:a16="http://schemas.microsoft.com/office/drawing/2014/main" xmlns="" id="{77380F12-38DA-493A-BBE4-48FDF46E1DA9}"/>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02" name="矩形 601">
                <a:extLst>
                  <a:ext uri="{FF2B5EF4-FFF2-40B4-BE49-F238E27FC236}">
                    <a16:creationId xmlns:a16="http://schemas.microsoft.com/office/drawing/2014/main" xmlns="" id="{E31E098D-7EE5-411E-A4CF-4D07B3B4DF0A}"/>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03" name="矩形 602">
                <a:extLst>
                  <a:ext uri="{FF2B5EF4-FFF2-40B4-BE49-F238E27FC236}">
                    <a16:creationId xmlns:a16="http://schemas.microsoft.com/office/drawing/2014/main" xmlns="" id="{F435BCC4-951C-44F1-838F-B723729B0721}"/>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04" name="矩形 603">
                <a:extLst>
                  <a:ext uri="{FF2B5EF4-FFF2-40B4-BE49-F238E27FC236}">
                    <a16:creationId xmlns:a16="http://schemas.microsoft.com/office/drawing/2014/main" xmlns="" id="{B0160D81-0EFC-465B-AE69-BA6A3AB664F8}"/>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05" name="矩形 604">
                <a:extLst>
                  <a:ext uri="{FF2B5EF4-FFF2-40B4-BE49-F238E27FC236}">
                    <a16:creationId xmlns:a16="http://schemas.microsoft.com/office/drawing/2014/main" xmlns="" id="{0DD0CB60-706E-477F-BE5F-F67CA08BFB3A}"/>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06" name="矩形 605">
                <a:extLst>
                  <a:ext uri="{FF2B5EF4-FFF2-40B4-BE49-F238E27FC236}">
                    <a16:creationId xmlns:a16="http://schemas.microsoft.com/office/drawing/2014/main" xmlns="" id="{E833F577-83F5-4588-BFA2-C2C910063697}"/>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07" name="矩形 606">
                <a:extLst>
                  <a:ext uri="{FF2B5EF4-FFF2-40B4-BE49-F238E27FC236}">
                    <a16:creationId xmlns:a16="http://schemas.microsoft.com/office/drawing/2014/main" xmlns="" id="{F0D23A37-2822-4DA3-BEC7-FD6A37D008E2}"/>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08" name="矩形 607">
                <a:extLst>
                  <a:ext uri="{FF2B5EF4-FFF2-40B4-BE49-F238E27FC236}">
                    <a16:creationId xmlns:a16="http://schemas.microsoft.com/office/drawing/2014/main" xmlns="" id="{3FE06831-720E-453B-B1F8-7050A51D11EC}"/>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09" name="组合 608">
              <a:extLst>
                <a:ext uri="{FF2B5EF4-FFF2-40B4-BE49-F238E27FC236}">
                  <a16:creationId xmlns:a16="http://schemas.microsoft.com/office/drawing/2014/main" xmlns="" id="{8FE6810E-AE69-4843-9766-D4BE3E68D711}"/>
                </a:ext>
              </a:extLst>
            </p:cNvPr>
            <p:cNvGrpSpPr/>
            <p:nvPr/>
          </p:nvGrpSpPr>
          <p:grpSpPr>
            <a:xfrm>
              <a:off x="1870758" y="2338763"/>
              <a:ext cx="167946" cy="200274"/>
              <a:chOff x="-4810431" y="-1174250"/>
              <a:chExt cx="382447" cy="456065"/>
            </a:xfrm>
            <a:grpFill/>
          </p:grpSpPr>
          <p:sp>
            <p:nvSpPr>
              <p:cNvPr id="610" name="矩形 609">
                <a:extLst>
                  <a:ext uri="{FF2B5EF4-FFF2-40B4-BE49-F238E27FC236}">
                    <a16:creationId xmlns:a16="http://schemas.microsoft.com/office/drawing/2014/main" xmlns="" id="{B297A5B8-835B-4248-971D-9C5C9D4328C0}"/>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11" name="矩形 610">
                <a:extLst>
                  <a:ext uri="{FF2B5EF4-FFF2-40B4-BE49-F238E27FC236}">
                    <a16:creationId xmlns:a16="http://schemas.microsoft.com/office/drawing/2014/main" xmlns="" id="{0FC6B073-EF16-459B-8F40-2DECBCA01910}"/>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12" name="矩形 611">
                <a:extLst>
                  <a:ext uri="{FF2B5EF4-FFF2-40B4-BE49-F238E27FC236}">
                    <a16:creationId xmlns:a16="http://schemas.microsoft.com/office/drawing/2014/main" xmlns="" id="{81925AAF-6557-46AA-B4A1-5BB30BFD8139}"/>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13" name="矩形 612">
                <a:extLst>
                  <a:ext uri="{FF2B5EF4-FFF2-40B4-BE49-F238E27FC236}">
                    <a16:creationId xmlns:a16="http://schemas.microsoft.com/office/drawing/2014/main" xmlns="" id="{F9E19ADC-EF2E-49F3-9297-8482227B454F}"/>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14" name="矩形 613">
                <a:extLst>
                  <a:ext uri="{FF2B5EF4-FFF2-40B4-BE49-F238E27FC236}">
                    <a16:creationId xmlns:a16="http://schemas.microsoft.com/office/drawing/2014/main" xmlns="" id="{788A8725-30C8-4999-9DE4-8DF5EF255143}"/>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15" name="矩形 614">
                <a:extLst>
                  <a:ext uri="{FF2B5EF4-FFF2-40B4-BE49-F238E27FC236}">
                    <a16:creationId xmlns:a16="http://schemas.microsoft.com/office/drawing/2014/main" xmlns="" id="{60A53131-E671-438B-8AD1-E75C5EBE2EE1}"/>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16" name="矩形 615">
                <a:extLst>
                  <a:ext uri="{FF2B5EF4-FFF2-40B4-BE49-F238E27FC236}">
                    <a16:creationId xmlns:a16="http://schemas.microsoft.com/office/drawing/2014/main" xmlns="" id="{3CFA7504-F125-4930-9AEA-618525FB0442}"/>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17" name="矩形 616">
                <a:extLst>
                  <a:ext uri="{FF2B5EF4-FFF2-40B4-BE49-F238E27FC236}">
                    <a16:creationId xmlns:a16="http://schemas.microsoft.com/office/drawing/2014/main" xmlns="" id="{171A2752-A831-40CC-A0A0-5FEDCE4B2D82}"/>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18" name="矩形 617">
                <a:extLst>
                  <a:ext uri="{FF2B5EF4-FFF2-40B4-BE49-F238E27FC236}">
                    <a16:creationId xmlns:a16="http://schemas.microsoft.com/office/drawing/2014/main" xmlns="" id="{057F9975-F4E1-41F5-8610-166528E0C7A4}"/>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19" name="组合 618">
              <a:extLst>
                <a:ext uri="{FF2B5EF4-FFF2-40B4-BE49-F238E27FC236}">
                  <a16:creationId xmlns:a16="http://schemas.microsoft.com/office/drawing/2014/main" xmlns="" id="{03CA8C78-C7C6-4D9F-9206-8CEDEAD48CF1}"/>
                </a:ext>
              </a:extLst>
            </p:cNvPr>
            <p:cNvGrpSpPr/>
            <p:nvPr/>
          </p:nvGrpSpPr>
          <p:grpSpPr>
            <a:xfrm>
              <a:off x="2063572" y="2338763"/>
              <a:ext cx="167946" cy="200274"/>
              <a:chOff x="-4810431" y="-1174250"/>
              <a:chExt cx="382447" cy="456065"/>
            </a:xfrm>
            <a:grpFill/>
          </p:grpSpPr>
          <p:sp>
            <p:nvSpPr>
              <p:cNvPr id="620" name="矩形 619">
                <a:extLst>
                  <a:ext uri="{FF2B5EF4-FFF2-40B4-BE49-F238E27FC236}">
                    <a16:creationId xmlns:a16="http://schemas.microsoft.com/office/drawing/2014/main" xmlns="" id="{7887E315-72BF-40CF-B0BA-B26F9A3B08E2}"/>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1" name="矩形 620">
                <a:extLst>
                  <a:ext uri="{FF2B5EF4-FFF2-40B4-BE49-F238E27FC236}">
                    <a16:creationId xmlns:a16="http://schemas.microsoft.com/office/drawing/2014/main" xmlns="" id="{438BBA75-0E42-4AA7-8EF6-51BE5C035AFA}"/>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2" name="矩形 621">
                <a:extLst>
                  <a:ext uri="{FF2B5EF4-FFF2-40B4-BE49-F238E27FC236}">
                    <a16:creationId xmlns:a16="http://schemas.microsoft.com/office/drawing/2014/main" xmlns="" id="{3248D763-F596-4077-AE69-B624A8E3DD60}"/>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3" name="矩形 622">
                <a:extLst>
                  <a:ext uri="{FF2B5EF4-FFF2-40B4-BE49-F238E27FC236}">
                    <a16:creationId xmlns:a16="http://schemas.microsoft.com/office/drawing/2014/main" xmlns="" id="{BC9DBBEA-93CD-4FDA-BB3A-134C0A92D33A}"/>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4" name="矩形 623">
                <a:extLst>
                  <a:ext uri="{FF2B5EF4-FFF2-40B4-BE49-F238E27FC236}">
                    <a16:creationId xmlns:a16="http://schemas.microsoft.com/office/drawing/2014/main" xmlns="" id="{CE127006-62B3-4E65-9D69-080461630660}"/>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5" name="矩形 624">
                <a:extLst>
                  <a:ext uri="{FF2B5EF4-FFF2-40B4-BE49-F238E27FC236}">
                    <a16:creationId xmlns:a16="http://schemas.microsoft.com/office/drawing/2014/main" xmlns="" id="{2876818A-8627-45E3-8B85-4D37A96D9220}"/>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6" name="矩形 625">
                <a:extLst>
                  <a:ext uri="{FF2B5EF4-FFF2-40B4-BE49-F238E27FC236}">
                    <a16:creationId xmlns:a16="http://schemas.microsoft.com/office/drawing/2014/main" xmlns="" id="{CD5385C4-D945-4D77-B4F5-0542FC2866E7}"/>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7" name="矩形 626">
                <a:extLst>
                  <a:ext uri="{FF2B5EF4-FFF2-40B4-BE49-F238E27FC236}">
                    <a16:creationId xmlns:a16="http://schemas.microsoft.com/office/drawing/2014/main" xmlns="" id="{87C4C5AE-888A-40C2-94B0-792CD0ED3B2E}"/>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8" name="矩形 627">
                <a:extLst>
                  <a:ext uri="{FF2B5EF4-FFF2-40B4-BE49-F238E27FC236}">
                    <a16:creationId xmlns:a16="http://schemas.microsoft.com/office/drawing/2014/main" xmlns="" id="{6EBD19DD-170F-4355-A6B2-0BDF9468BE40}"/>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29" name="组合 628">
              <a:extLst>
                <a:ext uri="{FF2B5EF4-FFF2-40B4-BE49-F238E27FC236}">
                  <a16:creationId xmlns:a16="http://schemas.microsoft.com/office/drawing/2014/main" xmlns="" id="{3E88460F-7FE3-49B6-8F77-CD13E11C9338}"/>
                </a:ext>
              </a:extLst>
            </p:cNvPr>
            <p:cNvGrpSpPr/>
            <p:nvPr/>
          </p:nvGrpSpPr>
          <p:grpSpPr>
            <a:xfrm>
              <a:off x="2256386" y="2338763"/>
              <a:ext cx="167946" cy="200274"/>
              <a:chOff x="-4810431" y="-1174250"/>
              <a:chExt cx="382447" cy="456065"/>
            </a:xfrm>
            <a:grpFill/>
          </p:grpSpPr>
          <p:sp>
            <p:nvSpPr>
              <p:cNvPr id="630" name="矩形 629">
                <a:extLst>
                  <a:ext uri="{FF2B5EF4-FFF2-40B4-BE49-F238E27FC236}">
                    <a16:creationId xmlns:a16="http://schemas.microsoft.com/office/drawing/2014/main" xmlns="" id="{3CA7EE2B-74CC-4E33-850F-1F1CF1C58C36}"/>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1" name="矩形 630">
                <a:extLst>
                  <a:ext uri="{FF2B5EF4-FFF2-40B4-BE49-F238E27FC236}">
                    <a16:creationId xmlns:a16="http://schemas.microsoft.com/office/drawing/2014/main" xmlns="" id="{29306CA0-BCC6-40C0-9E28-C3E951BB451E}"/>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2" name="矩形 631">
                <a:extLst>
                  <a:ext uri="{FF2B5EF4-FFF2-40B4-BE49-F238E27FC236}">
                    <a16:creationId xmlns:a16="http://schemas.microsoft.com/office/drawing/2014/main" xmlns="" id="{C2BBDE78-BC89-4BC3-83FF-12B3E76856C0}"/>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3" name="矩形 632">
                <a:extLst>
                  <a:ext uri="{FF2B5EF4-FFF2-40B4-BE49-F238E27FC236}">
                    <a16:creationId xmlns:a16="http://schemas.microsoft.com/office/drawing/2014/main" xmlns="" id="{0F638130-09E3-4E6E-86B4-A20E1642A4CB}"/>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4" name="矩形 633">
                <a:extLst>
                  <a:ext uri="{FF2B5EF4-FFF2-40B4-BE49-F238E27FC236}">
                    <a16:creationId xmlns:a16="http://schemas.microsoft.com/office/drawing/2014/main" xmlns="" id="{D808C3CE-19B8-4860-B013-EB0B883C54FC}"/>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5" name="矩形 634">
                <a:extLst>
                  <a:ext uri="{FF2B5EF4-FFF2-40B4-BE49-F238E27FC236}">
                    <a16:creationId xmlns:a16="http://schemas.microsoft.com/office/drawing/2014/main" xmlns="" id="{D32AD9D3-379C-45A9-90B0-3FEEFC049202}"/>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6" name="矩形 635">
                <a:extLst>
                  <a:ext uri="{FF2B5EF4-FFF2-40B4-BE49-F238E27FC236}">
                    <a16:creationId xmlns:a16="http://schemas.microsoft.com/office/drawing/2014/main" xmlns="" id="{E50B9FFE-B6A6-4428-B0F5-869EDDB0D9D3}"/>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7" name="矩形 636">
                <a:extLst>
                  <a:ext uri="{FF2B5EF4-FFF2-40B4-BE49-F238E27FC236}">
                    <a16:creationId xmlns:a16="http://schemas.microsoft.com/office/drawing/2014/main" xmlns="" id="{229CA1C6-03D0-4210-86A0-D9D2388C9ED6}"/>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8" name="矩形 637">
                <a:extLst>
                  <a:ext uri="{FF2B5EF4-FFF2-40B4-BE49-F238E27FC236}">
                    <a16:creationId xmlns:a16="http://schemas.microsoft.com/office/drawing/2014/main" xmlns="" id="{46AFFA24-B0BB-43CF-93AF-028973E41652}"/>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39" name="组合 638">
              <a:extLst>
                <a:ext uri="{FF2B5EF4-FFF2-40B4-BE49-F238E27FC236}">
                  <a16:creationId xmlns:a16="http://schemas.microsoft.com/office/drawing/2014/main" xmlns="" id="{D42F7992-F69D-4297-A54B-8F5A2902AA32}"/>
                </a:ext>
              </a:extLst>
            </p:cNvPr>
            <p:cNvGrpSpPr/>
            <p:nvPr/>
          </p:nvGrpSpPr>
          <p:grpSpPr>
            <a:xfrm>
              <a:off x="2449200" y="2338763"/>
              <a:ext cx="167946" cy="200274"/>
              <a:chOff x="-4810431" y="-1174250"/>
              <a:chExt cx="382447" cy="456065"/>
            </a:xfrm>
            <a:grpFill/>
          </p:grpSpPr>
          <p:sp>
            <p:nvSpPr>
              <p:cNvPr id="640" name="矩形 639">
                <a:extLst>
                  <a:ext uri="{FF2B5EF4-FFF2-40B4-BE49-F238E27FC236}">
                    <a16:creationId xmlns:a16="http://schemas.microsoft.com/office/drawing/2014/main" xmlns="" id="{DF83A3C3-1032-477A-8B7D-0EC6B865B1F8}"/>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41" name="矩形 640">
                <a:extLst>
                  <a:ext uri="{FF2B5EF4-FFF2-40B4-BE49-F238E27FC236}">
                    <a16:creationId xmlns:a16="http://schemas.microsoft.com/office/drawing/2014/main" xmlns="" id="{008B42CB-42A9-40A1-9020-32DFA039BF8B}"/>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42" name="矩形 641">
                <a:extLst>
                  <a:ext uri="{FF2B5EF4-FFF2-40B4-BE49-F238E27FC236}">
                    <a16:creationId xmlns:a16="http://schemas.microsoft.com/office/drawing/2014/main" xmlns="" id="{F1EAF5EF-2E73-4EEE-A47D-6C271DD29B4E}"/>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43" name="矩形 642">
                <a:extLst>
                  <a:ext uri="{FF2B5EF4-FFF2-40B4-BE49-F238E27FC236}">
                    <a16:creationId xmlns:a16="http://schemas.microsoft.com/office/drawing/2014/main" xmlns="" id="{11020440-48EC-48FC-8527-D012B6C46159}"/>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44" name="矩形 643">
                <a:extLst>
                  <a:ext uri="{FF2B5EF4-FFF2-40B4-BE49-F238E27FC236}">
                    <a16:creationId xmlns:a16="http://schemas.microsoft.com/office/drawing/2014/main" xmlns="" id="{B5E3969B-C0F8-43C8-8052-D32E840B595B}"/>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45" name="矩形 644">
                <a:extLst>
                  <a:ext uri="{FF2B5EF4-FFF2-40B4-BE49-F238E27FC236}">
                    <a16:creationId xmlns:a16="http://schemas.microsoft.com/office/drawing/2014/main" xmlns="" id="{57C84F49-81B4-4276-B466-97FF0BE99C5B}"/>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46" name="矩形 645">
                <a:extLst>
                  <a:ext uri="{FF2B5EF4-FFF2-40B4-BE49-F238E27FC236}">
                    <a16:creationId xmlns:a16="http://schemas.microsoft.com/office/drawing/2014/main" xmlns="" id="{B546CFF9-6E58-4201-8C95-3961BEDD5414}"/>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47" name="矩形 646">
                <a:extLst>
                  <a:ext uri="{FF2B5EF4-FFF2-40B4-BE49-F238E27FC236}">
                    <a16:creationId xmlns:a16="http://schemas.microsoft.com/office/drawing/2014/main" xmlns="" id="{D8BFB264-64BF-462F-82D5-216AB25B4C5D}"/>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48" name="矩形 647">
                <a:extLst>
                  <a:ext uri="{FF2B5EF4-FFF2-40B4-BE49-F238E27FC236}">
                    <a16:creationId xmlns:a16="http://schemas.microsoft.com/office/drawing/2014/main" xmlns="" id="{23614848-4BE4-409E-9CC1-018F9ECBA4CD}"/>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49" name="组合 648">
              <a:extLst>
                <a:ext uri="{FF2B5EF4-FFF2-40B4-BE49-F238E27FC236}">
                  <a16:creationId xmlns:a16="http://schemas.microsoft.com/office/drawing/2014/main" xmlns="" id="{0DA79469-8590-4165-A973-0B4384CD40E4}"/>
                </a:ext>
              </a:extLst>
            </p:cNvPr>
            <p:cNvGrpSpPr/>
            <p:nvPr/>
          </p:nvGrpSpPr>
          <p:grpSpPr>
            <a:xfrm>
              <a:off x="2642014" y="2338763"/>
              <a:ext cx="167946" cy="200274"/>
              <a:chOff x="-4810431" y="-1174250"/>
              <a:chExt cx="382447" cy="456065"/>
            </a:xfrm>
            <a:grpFill/>
          </p:grpSpPr>
          <p:sp>
            <p:nvSpPr>
              <p:cNvPr id="650" name="矩形 649">
                <a:extLst>
                  <a:ext uri="{FF2B5EF4-FFF2-40B4-BE49-F238E27FC236}">
                    <a16:creationId xmlns:a16="http://schemas.microsoft.com/office/drawing/2014/main" xmlns="" id="{137B75C1-BDF6-482F-A1A3-26B162F7A571}"/>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1" name="矩形 650">
                <a:extLst>
                  <a:ext uri="{FF2B5EF4-FFF2-40B4-BE49-F238E27FC236}">
                    <a16:creationId xmlns:a16="http://schemas.microsoft.com/office/drawing/2014/main" xmlns="" id="{17C2389F-9B67-4344-9D98-C614135552FD}"/>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2" name="矩形 651">
                <a:extLst>
                  <a:ext uri="{FF2B5EF4-FFF2-40B4-BE49-F238E27FC236}">
                    <a16:creationId xmlns:a16="http://schemas.microsoft.com/office/drawing/2014/main" xmlns="" id="{46BB95FA-E2FE-4E90-9FE2-FA5472A020CB}"/>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3" name="矩形 652">
                <a:extLst>
                  <a:ext uri="{FF2B5EF4-FFF2-40B4-BE49-F238E27FC236}">
                    <a16:creationId xmlns:a16="http://schemas.microsoft.com/office/drawing/2014/main" xmlns="" id="{C3865FB0-9C38-4C15-824C-6A0B2BA29450}"/>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4" name="矩形 653">
                <a:extLst>
                  <a:ext uri="{FF2B5EF4-FFF2-40B4-BE49-F238E27FC236}">
                    <a16:creationId xmlns:a16="http://schemas.microsoft.com/office/drawing/2014/main" xmlns="" id="{48FE1811-A5D7-4F60-B8D3-1F9209A31DFF}"/>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5" name="矩形 654">
                <a:extLst>
                  <a:ext uri="{FF2B5EF4-FFF2-40B4-BE49-F238E27FC236}">
                    <a16:creationId xmlns:a16="http://schemas.microsoft.com/office/drawing/2014/main" xmlns="" id="{D96A9C15-76A5-439C-83BB-F36A5E6B3F18}"/>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6" name="矩形 655">
                <a:extLst>
                  <a:ext uri="{FF2B5EF4-FFF2-40B4-BE49-F238E27FC236}">
                    <a16:creationId xmlns:a16="http://schemas.microsoft.com/office/drawing/2014/main" xmlns="" id="{EE0018B8-2379-4180-9C6D-CD0925AAE85E}"/>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7" name="矩形 656">
                <a:extLst>
                  <a:ext uri="{FF2B5EF4-FFF2-40B4-BE49-F238E27FC236}">
                    <a16:creationId xmlns:a16="http://schemas.microsoft.com/office/drawing/2014/main" xmlns="" id="{99E90324-0DD4-4CBC-92EF-CBA1AB83F0A8}"/>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8" name="矩形 657">
                <a:extLst>
                  <a:ext uri="{FF2B5EF4-FFF2-40B4-BE49-F238E27FC236}">
                    <a16:creationId xmlns:a16="http://schemas.microsoft.com/office/drawing/2014/main" xmlns="" id="{70F14A0B-DEB6-4423-9617-C8F393DBF334}"/>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59" name="组合 658">
              <a:extLst>
                <a:ext uri="{FF2B5EF4-FFF2-40B4-BE49-F238E27FC236}">
                  <a16:creationId xmlns:a16="http://schemas.microsoft.com/office/drawing/2014/main" xmlns="" id="{078F993D-B9CF-4CC0-B47F-4A65C8B80FD3}"/>
                </a:ext>
              </a:extLst>
            </p:cNvPr>
            <p:cNvGrpSpPr/>
            <p:nvPr/>
          </p:nvGrpSpPr>
          <p:grpSpPr>
            <a:xfrm>
              <a:off x="2834828" y="2338763"/>
              <a:ext cx="167946" cy="200274"/>
              <a:chOff x="-4810431" y="-1174250"/>
              <a:chExt cx="382447" cy="456065"/>
            </a:xfrm>
            <a:grpFill/>
          </p:grpSpPr>
          <p:sp>
            <p:nvSpPr>
              <p:cNvPr id="660" name="矩形 659">
                <a:extLst>
                  <a:ext uri="{FF2B5EF4-FFF2-40B4-BE49-F238E27FC236}">
                    <a16:creationId xmlns:a16="http://schemas.microsoft.com/office/drawing/2014/main" xmlns="" id="{0F831A12-5E78-40FB-8B67-31DBBE928190}"/>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61" name="矩形 660">
                <a:extLst>
                  <a:ext uri="{FF2B5EF4-FFF2-40B4-BE49-F238E27FC236}">
                    <a16:creationId xmlns:a16="http://schemas.microsoft.com/office/drawing/2014/main" xmlns="" id="{389DFC45-517F-4C0A-B122-DB0EBECDD1D9}"/>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62" name="矩形 661">
                <a:extLst>
                  <a:ext uri="{FF2B5EF4-FFF2-40B4-BE49-F238E27FC236}">
                    <a16:creationId xmlns:a16="http://schemas.microsoft.com/office/drawing/2014/main" xmlns="" id="{A055B9F3-6D62-4E82-9261-074DFD38952F}"/>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63" name="矩形 662">
                <a:extLst>
                  <a:ext uri="{FF2B5EF4-FFF2-40B4-BE49-F238E27FC236}">
                    <a16:creationId xmlns:a16="http://schemas.microsoft.com/office/drawing/2014/main" xmlns="" id="{778F89AC-7390-45C2-8B78-9DB47CA143BA}"/>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64" name="矩形 663">
                <a:extLst>
                  <a:ext uri="{FF2B5EF4-FFF2-40B4-BE49-F238E27FC236}">
                    <a16:creationId xmlns:a16="http://schemas.microsoft.com/office/drawing/2014/main" xmlns="" id="{E1046B32-08C5-4E70-8ABE-76B326E8F83D}"/>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65" name="矩形 664">
                <a:extLst>
                  <a:ext uri="{FF2B5EF4-FFF2-40B4-BE49-F238E27FC236}">
                    <a16:creationId xmlns:a16="http://schemas.microsoft.com/office/drawing/2014/main" xmlns="" id="{04287499-8178-46C9-BAF6-69D792E03CEB}"/>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66" name="矩形 665">
                <a:extLst>
                  <a:ext uri="{FF2B5EF4-FFF2-40B4-BE49-F238E27FC236}">
                    <a16:creationId xmlns:a16="http://schemas.microsoft.com/office/drawing/2014/main" xmlns="" id="{E64C1969-7A6A-45BA-A783-E50616571C08}"/>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67" name="矩形 666">
                <a:extLst>
                  <a:ext uri="{FF2B5EF4-FFF2-40B4-BE49-F238E27FC236}">
                    <a16:creationId xmlns:a16="http://schemas.microsoft.com/office/drawing/2014/main" xmlns="" id="{B1D01931-831B-4BA7-83B4-D0C5BBF64E1F}"/>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68" name="矩形 667">
                <a:extLst>
                  <a:ext uri="{FF2B5EF4-FFF2-40B4-BE49-F238E27FC236}">
                    <a16:creationId xmlns:a16="http://schemas.microsoft.com/office/drawing/2014/main" xmlns="" id="{C8517A01-EFF2-4014-9C9A-040447B2C34F}"/>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69" name="组合 668">
              <a:extLst>
                <a:ext uri="{FF2B5EF4-FFF2-40B4-BE49-F238E27FC236}">
                  <a16:creationId xmlns:a16="http://schemas.microsoft.com/office/drawing/2014/main" xmlns="" id="{C6794534-9E35-437B-A597-F0BBE65DE862}"/>
                </a:ext>
              </a:extLst>
            </p:cNvPr>
            <p:cNvGrpSpPr/>
            <p:nvPr/>
          </p:nvGrpSpPr>
          <p:grpSpPr>
            <a:xfrm>
              <a:off x="3027642" y="2338763"/>
              <a:ext cx="167946" cy="200274"/>
              <a:chOff x="-4810431" y="-1174250"/>
              <a:chExt cx="382447" cy="456065"/>
            </a:xfrm>
            <a:grpFill/>
          </p:grpSpPr>
          <p:sp>
            <p:nvSpPr>
              <p:cNvPr id="670" name="矩形 669">
                <a:extLst>
                  <a:ext uri="{FF2B5EF4-FFF2-40B4-BE49-F238E27FC236}">
                    <a16:creationId xmlns:a16="http://schemas.microsoft.com/office/drawing/2014/main" xmlns="" id="{A25ABA5E-110B-41DB-83B9-15E7B5D97A22}"/>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71" name="矩形 670">
                <a:extLst>
                  <a:ext uri="{FF2B5EF4-FFF2-40B4-BE49-F238E27FC236}">
                    <a16:creationId xmlns:a16="http://schemas.microsoft.com/office/drawing/2014/main" xmlns="" id="{06DAB0C7-0E98-4E84-8C9B-ACCE1BA04D5C}"/>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72" name="矩形 671">
                <a:extLst>
                  <a:ext uri="{FF2B5EF4-FFF2-40B4-BE49-F238E27FC236}">
                    <a16:creationId xmlns:a16="http://schemas.microsoft.com/office/drawing/2014/main" xmlns="" id="{B63638E2-A2C8-465D-8224-28B5897E9599}"/>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73" name="矩形 672">
                <a:extLst>
                  <a:ext uri="{FF2B5EF4-FFF2-40B4-BE49-F238E27FC236}">
                    <a16:creationId xmlns:a16="http://schemas.microsoft.com/office/drawing/2014/main" xmlns="" id="{9939C91E-48C3-4A56-B62C-ECAA2AB61295}"/>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74" name="矩形 673">
                <a:extLst>
                  <a:ext uri="{FF2B5EF4-FFF2-40B4-BE49-F238E27FC236}">
                    <a16:creationId xmlns:a16="http://schemas.microsoft.com/office/drawing/2014/main" xmlns="" id="{E8086396-F50F-4627-B779-D93BB1FEDA25}"/>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75" name="矩形 674">
                <a:extLst>
                  <a:ext uri="{FF2B5EF4-FFF2-40B4-BE49-F238E27FC236}">
                    <a16:creationId xmlns:a16="http://schemas.microsoft.com/office/drawing/2014/main" xmlns="" id="{690A32FA-123B-48FF-B511-35A43904E0CA}"/>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76" name="矩形 675">
                <a:extLst>
                  <a:ext uri="{FF2B5EF4-FFF2-40B4-BE49-F238E27FC236}">
                    <a16:creationId xmlns:a16="http://schemas.microsoft.com/office/drawing/2014/main" xmlns="" id="{23BDCCF9-3F96-4384-8973-37504B0EFA21}"/>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77" name="矩形 676">
                <a:extLst>
                  <a:ext uri="{FF2B5EF4-FFF2-40B4-BE49-F238E27FC236}">
                    <a16:creationId xmlns:a16="http://schemas.microsoft.com/office/drawing/2014/main" xmlns="" id="{9936701E-2ECB-4E5C-807C-B936324F2491}"/>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78" name="矩形 677">
                <a:extLst>
                  <a:ext uri="{FF2B5EF4-FFF2-40B4-BE49-F238E27FC236}">
                    <a16:creationId xmlns:a16="http://schemas.microsoft.com/office/drawing/2014/main" xmlns="" id="{B955491B-C8EC-474D-A32B-40EFBD9C7853}"/>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79" name="组合 678">
              <a:extLst>
                <a:ext uri="{FF2B5EF4-FFF2-40B4-BE49-F238E27FC236}">
                  <a16:creationId xmlns:a16="http://schemas.microsoft.com/office/drawing/2014/main" xmlns="" id="{1FABA5B3-32F0-46F1-96AA-387DF2F4E93F}"/>
                </a:ext>
              </a:extLst>
            </p:cNvPr>
            <p:cNvGrpSpPr/>
            <p:nvPr/>
          </p:nvGrpSpPr>
          <p:grpSpPr>
            <a:xfrm>
              <a:off x="3220456" y="2338763"/>
              <a:ext cx="167946" cy="200274"/>
              <a:chOff x="-4810431" y="-1174250"/>
              <a:chExt cx="382447" cy="456065"/>
            </a:xfrm>
            <a:grpFill/>
          </p:grpSpPr>
          <p:sp>
            <p:nvSpPr>
              <p:cNvPr id="680" name="矩形 679">
                <a:extLst>
                  <a:ext uri="{FF2B5EF4-FFF2-40B4-BE49-F238E27FC236}">
                    <a16:creationId xmlns:a16="http://schemas.microsoft.com/office/drawing/2014/main" xmlns="" id="{43827698-7D2F-43E1-B00B-169629CC6AC8}"/>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81" name="矩形 680">
                <a:extLst>
                  <a:ext uri="{FF2B5EF4-FFF2-40B4-BE49-F238E27FC236}">
                    <a16:creationId xmlns:a16="http://schemas.microsoft.com/office/drawing/2014/main" xmlns="" id="{4BE6AADB-EB44-4B61-96D4-C0838B9DBD5E}"/>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82" name="矩形 681">
                <a:extLst>
                  <a:ext uri="{FF2B5EF4-FFF2-40B4-BE49-F238E27FC236}">
                    <a16:creationId xmlns:a16="http://schemas.microsoft.com/office/drawing/2014/main" xmlns="" id="{39914B6B-DC1C-462D-BF4B-2A81A821B7D4}"/>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83" name="矩形 682">
                <a:extLst>
                  <a:ext uri="{FF2B5EF4-FFF2-40B4-BE49-F238E27FC236}">
                    <a16:creationId xmlns:a16="http://schemas.microsoft.com/office/drawing/2014/main" xmlns="" id="{00A20328-80DA-40E1-A873-1BA9E409E0EA}"/>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84" name="矩形 683">
                <a:extLst>
                  <a:ext uri="{FF2B5EF4-FFF2-40B4-BE49-F238E27FC236}">
                    <a16:creationId xmlns:a16="http://schemas.microsoft.com/office/drawing/2014/main" xmlns="" id="{2E4BC26C-E918-465A-95BE-11446AF9A0EB}"/>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85" name="矩形 684">
                <a:extLst>
                  <a:ext uri="{FF2B5EF4-FFF2-40B4-BE49-F238E27FC236}">
                    <a16:creationId xmlns:a16="http://schemas.microsoft.com/office/drawing/2014/main" xmlns="" id="{A3275F4B-7C79-4890-BC6C-D60C2F86363B}"/>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86" name="矩形 685">
                <a:extLst>
                  <a:ext uri="{FF2B5EF4-FFF2-40B4-BE49-F238E27FC236}">
                    <a16:creationId xmlns:a16="http://schemas.microsoft.com/office/drawing/2014/main" xmlns="" id="{F2B8F39C-B04A-4377-A1C2-F69857B01566}"/>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87" name="矩形 686">
                <a:extLst>
                  <a:ext uri="{FF2B5EF4-FFF2-40B4-BE49-F238E27FC236}">
                    <a16:creationId xmlns:a16="http://schemas.microsoft.com/office/drawing/2014/main" xmlns="" id="{58AEC7ED-A74C-4809-8535-77C65FD5C11D}"/>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88" name="矩形 687">
                <a:extLst>
                  <a:ext uri="{FF2B5EF4-FFF2-40B4-BE49-F238E27FC236}">
                    <a16:creationId xmlns:a16="http://schemas.microsoft.com/office/drawing/2014/main" xmlns="" id="{01446B5D-F68D-4DF5-B78B-028A587746B5}"/>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89" name="组合 688">
              <a:extLst>
                <a:ext uri="{FF2B5EF4-FFF2-40B4-BE49-F238E27FC236}">
                  <a16:creationId xmlns:a16="http://schemas.microsoft.com/office/drawing/2014/main" xmlns="" id="{6DBF3913-CB83-4725-BB21-E05A03BAC57F}"/>
                </a:ext>
              </a:extLst>
            </p:cNvPr>
            <p:cNvGrpSpPr/>
            <p:nvPr/>
          </p:nvGrpSpPr>
          <p:grpSpPr>
            <a:xfrm>
              <a:off x="3413270" y="2338763"/>
              <a:ext cx="167946" cy="200274"/>
              <a:chOff x="-4810431" y="-1174250"/>
              <a:chExt cx="382447" cy="456065"/>
            </a:xfrm>
            <a:grpFill/>
          </p:grpSpPr>
          <p:sp>
            <p:nvSpPr>
              <p:cNvPr id="690" name="矩形 689">
                <a:extLst>
                  <a:ext uri="{FF2B5EF4-FFF2-40B4-BE49-F238E27FC236}">
                    <a16:creationId xmlns:a16="http://schemas.microsoft.com/office/drawing/2014/main" xmlns="" id="{2E015064-B889-4C56-85E8-94EFD3AD42E2}"/>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91" name="矩形 690">
                <a:extLst>
                  <a:ext uri="{FF2B5EF4-FFF2-40B4-BE49-F238E27FC236}">
                    <a16:creationId xmlns:a16="http://schemas.microsoft.com/office/drawing/2014/main" xmlns="" id="{C1D59339-81B4-41BA-B754-52C320DCBF3F}"/>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92" name="矩形 691">
                <a:extLst>
                  <a:ext uri="{FF2B5EF4-FFF2-40B4-BE49-F238E27FC236}">
                    <a16:creationId xmlns:a16="http://schemas.microsoft.com/office/drawing/2014/main" xmlns="" id="{405DE269-6175-4E3C-9D0C-691ABDE2AD72}"/>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93" name="矩形 692">
                <a:extLst>
                  <a:ext uri="{FF2B5EF4-FFF2-40B4-BE49-F238E27FC236}">
                    <a16:creationId xmlns:a16="http://schemas.microsoft.com/office/drawing/2014/main" xmlns="" id="{F81E0E89-BDB2-49BF-A779-642EAC692020}"/>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94" name="矩形 693">
                <a:extLst>
                  <a:ext uri="{FF2B5EF4-FFF2-40B4-BE49-F238E27FC236}">
                    <a16:creationId xmlns:a16="http://schemas.microsoft.com/office/drawing/2014/main" xmlns="" id="{9A591152-DD48-4AF2-AFDD-D625B7A2D0B5}"/>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95" name="矩形 694">
                <a:extLst>
                  <a:ext uri="{FF2B5EF4-FFF2-40B4-BE49-F238E27FC236}">
                    <a16:creationId xmlns:a16="http://schemas.microsoft.com/office/drawing/2014/main" xmlns="" id="{5FC7B8DE-4228-460B-A631-5203D5E8C590}"/>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96" name="矩形 695">
                <a:extLst>
                  <a:ext uri="{FF2B5EF4-FFF2-40B4-BE49-F238E27FC236}">
                    <a16:creationId xmlns:a16="http://schemas.microsoft.com/office/drawing/2014/main" xmlns="" id="{9734C9FD-8D22-4FEA-97C7-C9E42E81E87B}"/>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97" name="矩形 696">
                <a:extLst>
                  <a:ext uri="{FF2B5EF4-FFF2-40B4-BE49-F238E27FC236}">
                    <a16:creationId xmlns:a16="http://schemas.microsoft.com/office/drawing/2014/main" xmlns="" id="{E438593A-7965-4016-894D-1736F5A144A5}"/>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98" name="矩形 697">
                <a:extLst>
                  <a:ext uri="{FF2B5EF4-FFF2-40B4-BE49-F238E27FC236}">
                    <a16:creationId xmlns:a16="http://schemas.microsoft.com/office/drawing/2014/main" xmlns="" id="{138BA3DD-52A5-4C70-B8BC-D13F8A9B4DEC}"/>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99" name="组合 698">
              <a:extLst>
                <a:ext uri="{FF2B5EF4-FFF2-40B4-BE49-F238E27FC236}">
                  <a16:creationId xmlns:a16="http://schemas.microsoft.com/office/drawing/2014/main" xmlns="" id="{A2DE8D3B-8129-4BAE-9544-B99B1BD226F1}"/>
                </a:ext>
              </a:extLst>
            </p:cNvPr>
            <p:cNvGrpSpPr/>
            <p:nvPr/>
          </p:nvGrpSpPr>
          <p:grpSpPr>
            <a:xfrm>
              <a:off x="3606084" y="2338763"/>
              <a:ext cx="167946" cy="200274"/>
              <a:chOff x="-4810431" y="-1174250"/>
              <a:chExt cx="382447" cy="456065"/>
            </a:xfrm>
            <a:grpFill/>
          </p:grpSpPr>
          <p:sp>
            <p:nvSpPr>
              <p:cNvPr id="700" name="矩形 699">
                <a:extLst>
                  <a:ext uri="{FF2B5EF4-FFF2-40B4-BE49-F238E27FC236}">
                    <a16:creationId xmlns:a16="http://schemas.microsoft.com/office/drawing/2014/main" xmlns="" id="{9C5F0BB1-0035-432B-B1A7-E9786A47F987}"/>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01" name="矩形 700">
                <a:extLst>
                  <a:ext uri="{FF2B5EF4-FFF2-40B4-BE49-F238E27FC236}">
                    <a16:creationId xmlns:a16="http://schemas.microsoft.com/office/drawing/2014/main" xmlns="" id="{EB1011DC-CC0A-4FB2-8115-92117488208C}"/>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02" name="矩形 701">
                <a:extLst>
                  <a:ext uri="{FF2B5EF4-FFF2-40B4-BE49-F238E27FC236}">
                    <a16:creationId xmlns:a16="http://schemas.microsoft.com/office/drawing/2014/main" xmlns="" id="{A3386B77-F357-40EF-A176-948670F9D13B}"/>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03" name="矩形 702">
                <a:extLst>
                  <a:ext uri="{FF2B5EF4-FFF2-40B4-BE49-F238E27FC236}">
                    <a16:creationId xmlns:a16="http://schemas.microsoft.com/office/drawing/2014/main" xmlns="" id="{4F341B6F-6FFE-4AB8-BC16-FD447904C0F8}"/>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04" name="矩形 703">
                <a:extLst>
                  <a:ext uri="{FF2B5EF4-FFF2-40B4-BE49-F238E27FC236}">
                    <a16:creationId xmlns:a16="http://schemas.microsoft.com/office/drawing/2014/main" xmlns="" id="{1E38A447-F089-479A-BB29-BB3BFF35D525}"/>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05" name="矩形 704">
                <a:extLst>
                  <a:ext uri="{FF2B5EF4-FFF2-40B4-BE49-F238E27FC236}">
                    <a16:creationId xmlns:a16="http://schemas.microsoft.com/office/drawing/2014/main" xmlns="" id="{BFBB2EDD-8E12-4C22-8E83-72CA08030B26}"/>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06" name="矩形 705">
                <a:extLst>
                  <a:ext uri="{FF2B5EF4-FFF2-40B4-BE49-F238E27FC236}">
                    <a16:creationId xmlns:a16="http://schemas.microsoft.com/office/drawing/2014/main" xmlns="" id="{7ECB6623-6606-4833-AA52-B8C3124CEE3D}"/>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07" name="矩形 706">
                <a:extLst>
                  <a:ext uri="{FF2B5EF4-FFF2-40B4-BE49-F238E27FC236}">
                    <a16:creationId xmlns:a16="http://schemas.microsoft.com/office/drawing/2014/main" xmlns="" id="{C9E6C917-8250-434F-B26C-BC32425DC55E}"/>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08" name="矩形 707">
                <a:extLst>
                  <a:ext uri="{FF2B5EF4-FFF2-40B4-BE49-F238E27FC236}">
                    <a16:creationId xmlns:a16="http://schemas.microsoft.com/office/drawing/2014/main" xmlns="" id="{8C28BCC0-A2D6-45CE-8E31-8B60586285EC}"/>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709" name="组合 708">
              <a:extLst>
                <a:ext uri="{FF2B5EF4-FFF2-40B4-BE49-F238E27FC236}">
                  <a16:creationId xmlns:a16="http://schemas.microsoft.com/office/drawing/2014/main" xmlns="" id="{8DE780F7-3C7F-4333-AA5B-BC92DF8C6B59}"/>
                </a:ext>
              </a:extLst>
            </p:cNvPr>
            <p:cNvGrpSpPr/>
            <p:nvPr/>
          </p:nvGrpSpPr>
          <p:grpSpPr>
            <a:xfrm>
              <a:off x="3798898" y="2338763"/>
              <a:ext cx="167946" cy="200274"/>
              <a:chOff x="-4810431" y="-1174250"/>
              <a:chExt cx="382447" cy="456065"/>
            </a:xfrm>
            <a:grpFill/>
          </p:grpSpPr>
          <p:sp>
            <p:nvSpPr>
              <p:cNvPr id="710" name="矩形 709">
                <a:extLst>
                  <a:ext uri="{FF2B5EF4-FFF2-40B4-BE49-F238E27FC236}">
                    <a16:creationId xmlns:a16="http://schemas.microsoft.com/office/drawing/2014/main" xmlns="" id="{4AA01949-81C8-4F62-B9B7-B5A542B79940}"/>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11" name="矩形 710">
                <a:extLst>
                  <a:ext uri="{FF2B5EF4-FFF2-40B4-BE49-F238E27FC236}">
                    <a16:creationId xmlns:a16="http://schemas.microsoft.com/office/drawing/2014/main" xmlns="" id="{0A44AE2B-6FC7-43F1-B325-6572B641D35A}"/>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12" name="矩形 711">
                <a:extLst>
                  <a:ext uri="{FF2B5EF4-FFF2-40B4-BE49-F238E27FC236}">
                    <a16:creationId xmlns:a16="http://schemas.microsoft.com/office/drawing/2014/main" xmlns="" id="{C16D6339-E339-4E7D-89F4-BD11C8766FE9}"/>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13" name="矩形 712">
                <a:extLst>
                  <a:ext uri="{FF2B5EF4-FFF2-40B4-BE49-F238E27FC236}">
                    <a16:creationId xmlns:a16="http://schemas.microsoft.com/office/drawing/2014/main" xmlns="" id="{61BF4062-1120-477F-93EE-E12A47DC2627}"/>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14" name="矩形 713">
                <a:extLst>
                  <a:ext uri="{FF2B5EF4-FFF2-40B4-BE49-F238E27FC236}">
                    <a16:creationId xmlns:a16="http://schemas.microsoft.com/office/drawing/2014/main" xmlns="" id="{78BA2270-A2D6-4EFB-AD9B-E0BA653FFE28}"/>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15" name="矩形 714">
                <a:extLst>
                  <a:ext uri="{FF2B5EF4-FFF2-40B4-BE49-F238E27FC236}">
                    <a16:creationId xmlns:a16="http://schemas.microsoft.com/office/drawing/2014/main" xmlns="" id="{A319394B-5E72-4A01-9F0D-3976ADCFFFA5}"/>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16" name="矩形 715">
                <a:extLst>
                  <a:ext uri="{FF2B5EF4-FFF2-40B4-BE49-F238E27FC236}">
                    <a16:creationId xmlns:a16="http://schemas.microsoft.com/office/drawing/2014/main" xmlns="" id="{B5168B4B-DE75-46C1-A9C8-0CB5CFA2A2D1}"/>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17" name="矩形 716">
                <a:extLst>
                  <a:ext uri="{FF2B5EF4-FFF2-40B4-BE49-F238E27FC236}">
                    <a16:creationId xmlns:a16="http://schemas.microsoft.com/office/drawing/2014/main" xmlns="" id="{4BE9CBA8-ECB6-4E81-B1B4-FB19C539BF24}"/>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18" name="矩形 717">
                <a:extLst>
                  <a:ext uri="{FF2B5EF4-FFF2-40B4-BE49-F238E27FC236}">
                    <a16:creationId xmlns:a16="http://schemas.microsoft.com/office/drawing/2014/main" xmlns="" id="{66C7BD3D-B89D-4609-910D-D0654BF509B6}"/>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719" name="组合 718">
              <a:extLst>
                <a:ext uri="{FF2B5EF4-FFF2-40B4-BE49-F238E27FC236}">
                  <a16:creationId xmlns:a16="http://schemas.microsoft.com/office/drawing/2014/main" xmlns="" id="{3EA74FDF-DF05-446F-BEEE-E436BAFE7085}"/>
                </a:ext>
              </a:extLst>
            </p:cNvPr>
            <p:cNvGrpSpPr/>
            <p:nvPr/>
          </p:nvGrpSpPr>
          <p:grpSpPr>
            <a:xfrm>
              <a:off x="3991712" y="2338763"/>
              <a:ext cx="167946" cy="200274"/>
              <a:chOff x="-4810431" y="-1174250"/>
              <a:chExt cx="382447" cy="456065"/>
            </a:xfrm>
            <a:grpFill/>
          </p:grpSpPr>
          <p:sp>
            <p:nvSpPr>
              <p:cNvPr id="720" name="矩形 719">
                <a:extLst>
                  <a:ext uri="{FF2B5EF4-FFF2-40B4-BE49-F238E27FC236}">
                    <a16:creationId xmlns:a16="http://schemas.microsoft.com/office/drawing/2014/main" xmlns="" id="{A518B7EA-8E54-4B04-95AD-9B5A08DAF68C}"/>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1" name="矩形 720">
                <a:extLst>
                  <a:ext uri="{FF2B5EF4-FFF2-40B4-BE49-F238E27FC236}">
                    <a16:creationId xmlns:a16="http://schemas.microsoft.com/office/drawing/2014/main" xmlns="" id="{27FB4681-B96E-469F-BEBE-F5D538040F9C}"/>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2" name="矩形 721">
                <a:extLst>
                  <a:ext uri="{FF2B5EF4-FFF2-40B4-BE49-F238E27FC236}">
                    <a16:creationId xmlns:a16="http://schemas.microsoft.com/office/drawing/2014/main" xmlns="" id="{2523667D-1443-43DF-929C-D4FF212E5C1A}"/>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3" name="矩形 722">
                <a:extLst>
                  <a:ext uri="{FF2B5EF4-FFF2-40B4-BE49-F238E27FC236}">
                    <a16:creationId xmlns:a16="http://schemas.microsoft.com/office/drawing/2014/main" xmlns="" id="{243C9B5F-6C15-49BD-BBAC-1B40A64C39F3}"/>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4" name="矩形 723">
                <a:extLst>
                  <a:ext uri="{FF2B5EF4-FFF2-40B4-BE49-F238E27FC236}">
                    <a16:creationId xmlns:a16="http://schemas.microsoft.com/office/drawing/2014/main" xmlns="" id="{CB4D767C-9C93-4486-8C4A-E98D6899978D}"/>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5" name="矩形 724">
                <a:extLst>
                  <a:ext uri="{FF2B5EF4-FFF2-40B4-BE49-F238E27FC236}">
                    <a16:creationId xmlns:a16="http://schemas.microsoft.com/office/drawing/2014/main" xmlns="" id="{B082C224-9B72-4605-A12D-E81D30030FF4}"/>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6" name="矩形 725">
                <a:extLst>
                  <a:ext uri="{FF2B5EF4-FFF2-40B4-BE49-F238E27FC236}">
                    <a16:creationId xmlns:a16="http://schemas.microsoft.com/office/drawing/2014/main" xmlns="" id="{0B1D376D-5B62-4010-946F-436ADD95E246}"/>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7" name="矩形 726">
                <a:extLst>
                  <a:ext uri="{FF2B5EF4-FFF2-40B4-BE49-F238E27FC236}">
                    <a16:creationId xmlns:a16="http://schemas.microsoft.com/office/drawing/2014/main" xmlns="" id="{34373E8B-3900-4E58-9B0B-CE47588E55F1}"/>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8" name="矩形 727">
                <a:extLst>
                  <a:ext uri="{FF2B5EF4-FFF2-40B4-BE49-F238E27FC236}">
                    <a16:creationId xmlns:a16="http://schemas.microsoft.com/office/drawing/2014/main" xmlns="" id="{811A0FC7-D3BD-4BD0-89C8-F2A44A09EA2F}"/>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729" name="组合 728">
              <a:extLst>
                <a:ext uri="{FF2B5EF4-FFF2-40B4-BE49-F238E27FC236}">
                  <a16:creationId xmlns:a16="http://schemas.microsoft.com/office/drawing/2014/main" xmlns="" id="{AAE28AE1-54CF-458D-A0EB-D138F227B8C3}"/>
                </a:ext>
              </a:extLst>
            </p:cNvPr>
            <p:cNvGrpSpPr/>
            <p:nvPr/>
          </p:nvGrpSpPr>
          <p:grpSpPr>
            <a:xfrm>
              <a:off x="4184526" y="2338763"/>
              <a:ext cx="167946" cy="200274"/>
              <a:chOff x="-4810431" y="-1174250"/>
              <a:chExt cx="382447" cy="456065"/>
            </a:xfrm>
            <a:grpFill/>
          </p:grpSpPr>
          <p:sp>
            <p:nvSpPr>
              <p:cNvPr id="730" name="矩形 729">
                <a:extLst>
                  <a:ext uri="{FF2B5EF4-FFF2-40B4-BE49-F238E27FC236}">
                    <a16:creationId xmlns:a16="http://schemas.microsoft.com/office/drawing/2014/main" xmlns="" id="{B64FB370-B6D6-4049-927C-296664FAF4EF}"/>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1" name="矩形 730">
                <a:extLst>
                  <a:ext uri="{FF2B5EF4-FFF2-40B4-BE49-F238E27FC236}">
                    <a16:creationId xmlns:a16="http://schemas.microsoft.com/office/drawing/2014/main" xmlns="" id="{17622435-534B-411E-8954-41F2A3E5DFBA}"/>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2" name="矩形 731">
                <a:extLst>
                  <a:ext uri="{FF2B5EF4-FFF2-40B4-BE49-F238E27FC236}">
                    <a16:creationId xmlns:a16="http://schemas.microsoft.com/office/drawing/2014/main" xmlns="" id="{3062D5D4-C458-449F-9F98-B5D6C40D7A30}"/>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3" name="矩形 732">
                <a:extLst>
                  <a:ext uri="{FF2B5EF4-FFF2-40B4-BE49-F238E27FC236}">
                    <a16:creationId xmlns:a16="http://schemas.microsoft.com/office/drawing/2014/main" xmlns="" id="{35F1D268-D6D1-4223-B265-9034219EE359}"/>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4" name="矩形 733">
                <a:extLst>
                  <a:ext uri="{FF2B5EF4-FFF2-40B4-BE49-F238E27FC236}">
                    <a16:creationId xmlns:a16="http://schemas.microsoft.com/office/drawing/2014/main" xmlns="" id="{27241645-74C3-4923-A2E4-51FAEE0AC9AD}"/>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5" name="矩形 734">
                <a:extLst>
                  <a:ext uri="{FF2B5EF4-FFF2-40B4-BE49-F238E27FC236}">
                    <a16:creationId xmlns:a16="http://schemas.microsoft.com/office/drawing/2014/main" xmlns="" id="{4F3C27CB-EA15-4502-A4EF-A7AF960BE72C}"/>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6" name="矩形 735">
                <a:extLst>
                  <a:ext uri="{FF2B5EF4-FFF2-40B4-BE49-F238E27FC236}">
                    <a16:creationId xmlns:a16="http://schemas.microsoft.com/office/drawing/2014/main" xmlns="" id="{C0BEAF5F-4A07-4690-A772-9ECED8CF4F89}"/>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7" name="矩形 736">
                <a:extLst>
                  <a:ext uri="{FF2B5EF4-FFF2-40B4-BE49-F238E27FC236}">
                    <a16:creationId xmlns:a16="http://schemas.microsoft.com/office/drawing/2014/main" xmlns="" id="{BA157CF0-957C-4F93-99CB-97EDC635C620}"/>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8" name="矩形 737">
                <a:extLst>
                  <a:ext uri="{FF2B5EF4-FFF2-40B4-BE49-F238E27FC236}">
                    <a16:creationId xmlns:a16="http://schemas.microsoft.com/office/drawing/2014/main" xmlns="" id="{67E15D07-EEF6-4D21-981C-69544DC01F57}"/>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739" name="组合 738">
              <a:extLst>
                <a:ext uri="{FF2B5EF4-FFF2-40B4-BE49-F238E27FC236}">
                  <a16:creationId xmlns:a16="http://schemas.microsoft.com/office/drawing/2014/main" xmlns="" id="{1D8A7063-DDA1-4E9A-AC4D-11AA0B43B63D}"/>
                </a:ext>
              </a:extLst>
            </p:cNvPr>
            <p:cNvGrpSpPr/>
            <p:nvPr/>
          </p:nvGrpSpPr>
          <p:grpSpPr>
            <a:xfrm>
              <a:off x="4377340" y="2338763"/>
              <a:ext cx="167946" cy="200274"/>
              <a:chOff x="-4810431" y="-1174250"/>
              <a:chExt cx="382447" cy="456065"/>
            </a:xfrm>
            <a:grpFill/>
          </p:grpSpPr>
          <p:sp>
            <p:nvSpPr>
              <p:cNvPr id="740" name="矩形 739">
                <a:extLst>
                  <a:ext uri="{FF2B5EF4-FFF2-40B4-BE49-F238E27FC236}">
                    <a16:creationId xmlns:a16="http://schemas.microsoft.com/office/drawing/2014/main" xmlns="" id="{CAB0E071-23C1-44A9-ACC2-8663DDB6BEF1}"/>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1" name="矩形 740">
                <a:extLst>
                  <a:ext uri="{FF2B5EF4-FFF2-40B4-BE49-F238E27FC236}">
                    <a16:creationId xmlns:a16="http://schemas.microsoft.com/office/drawing/2014/main" xmlns="" id="{64E24111-512C-4816-A60E-7551CAA98C23}"/>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2" name="矩形 741">
                <a:extLst>
                  <a:ext uri="{FF2B5EF4-FFF2-40B4-BE49-F238E27FC236}">
                    <a16:creationId xmlns:a16="http://schemas.microsoft.com/office/drawing/2014/main" xmlns="" id="{7F2AB85F-A1C4-47E1-9BCB-98BC5CCEE421}"/>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3" name="矩形 742">
                <a:extLst>
                  <a:ext uri="{FF2B5EF4-FFF2-40B4-BE49-F238E27FC236}">
                    <a16:creationId xmlns:a16="http://schemas.microsoft.com/office/drawing/2014/main" xmlns="" id="{1562A2D3-B6B5-4A32-9109-44A1A68132A1}"/>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4" name="矩形 743">
                <a:extLst>
                  <a:ext uri="{FF2B5EF4-FFF2-40B4-BE49-F238E27FC236}">
                    <a16:creationId xmlns:a16="http://schemas.microsoft.com/office/drawing/2014/main" xmlns="" id="{CAFEFEA2-0B35-41D8-8F63-609A29DE41B3}"/>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5" name="矩形 744">
                <a:extLst>
                  <a:ext uri="{FF2B5EF4-FFF2-40B4-BE49-F238E27FC236}">
                    <a16:creationId xmlns:a16="http://schemas.microsoft.com/office/drawing/2014/main" xmlns="" id="{2760F10F-A0A6-4B63-9725-076BCDEB9B91}"/>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6" name="矩形 745">
                <a:extLst>
                  <a:ext uri="{FF2B5EF4-FFF2-40B4-BE49-F238E27FC236}">
                    <a16:creationId xmlns:a16="http://schemas.microsoft.com/office/drawing/2014/main" xmlns="" id="{02E4D199-7CBC-4046-8CB2-8ACB0C4AF6FA}"/>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7" name="矩形 746">
                <a:extLst>
                  <a:ext uri="{FF2B5EF4-FFF2-40B4-BE49-F238E27FC236}">
                    <a16:creationId xmlns:a16="http://schemas.microsoft.com/office/drawing/2014/main" xmlns="" id="{2C701083-E16F-446D-9E06-C31147F844DF}"/>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8" name="矩形 747">
                <a:extLst>
                  <a:ext uri="{FF2B5EF4-FFF2-40B4-BE49-F238E27FC236}">
                    <a16:creationId xmlns:a16="http://schemas.microsoft.com/office/drawing/2014/main" xmlns="" id="{E1275C30-4D31-4173-B11A-7934C09DF188}"/>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749" name="组合 748">
              <a:extLst>
                <a:ext uri="{FF2B5EF4-FFF2-40B4-BE49-F238E27FC236}">
                  <a16:creationId xmlns:a16="http://schemas.microsoft.com/office/drawing/2014/main" xmlns="" id="{48C8452D-D4B5-45F7-8494-D2EB7D6BCDE6}"/>
                </a:ext>
              </a:extLst>
            </p:cNvPr>
            <p:cNvGrpSpPr/>
            <p:nvPr/>
          </p:nvGrpSpPr>
          <p:grpSpPr>
            <a:xfrm>
              <a:off x="4570154" y="2338763"/>
              <a:ext cx="167946" cy="200274"/>
              <a:chOff x="-4810431" y="-1174250"/>
              <a:chExt cx="382447" cy="456065"/>
            </a:xfrm>
            <a:grpFill/>
          </p:grpSpPr>
          <p:sp>
            <p:nvSpPr>
              <p:cNvPr id="750" name="矩形 749">
                <a:extLst>
                  <a:ext uri="{FF2B5EF4-FFF2-40B4-BE49-F238E27FC236}">
                    <a16:creationId xmlns:a16="http://schemas.microsoft.com/office/drawing/2014/main" xmlns="" id="{4EB6D9E6-209D-45E6-A264-BDD933EDFA9A}"/>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1" name="矩形 750">
                <a:extLst>
                  <a:ext uri="{FF2B5EF4-FFF2-40B4-BE49-F238E27FC236}">
                    <a16:creationId xmlns:a16="http://schemas.microsoft.com/office/drawing/2014/main" xmlns="" id="{9B96AD61-09E8-4A06-BC84-0B405EB052DA}"/>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2" name="矩形 751">
                <a:extLst>
                  <a:ext uri="{FF2B5EF4-FFF2-40B4-BE49-F238E27FC236}">
                    <a16:creationId xmlns:a16="http://schemas.microsoft.com/office/drawing/2014/main" xmlns="" id="{7C79E44F-D1B8-4224-AB37-EBFC029B78F1}"/>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3" name="矩形 752">
                <a:extLst>
                  <a:ext uri="{FF2B5EF4-FFF2-40B4-BE49-F238E27FC236}">
                    <a16:creationId xmlns:a16="http://schemas.microsoft.com/office/drawing/2014/main" xmlns="" id="{7928F5C6-9BAB-47AB-B872-FBD53981278C}"/>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4" name="矩形 753">
                <a:extLst>
                  <a:ext uri="{FF2B5EF4-FFF2-40B4-BE49-F238E27FC236}">
                    <a16:creationId xmlns:a16="http://schemas.microsoft.com/office/drawing/2014/main" xmlns="" id="{0E92EE51-DEE2-4588-BA9A-A2A90FF624F6}"/>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5" name="矩形 754">
                <a:extLst>
                  <a:ext uri="{FF2B5EF4-FFF2-40B4-BE49-F238E27FC236}">
                    <a16:creationId xmlns:a16="http://schemas.microsoft.com/office/drawing/2014/main" xmlns="" id="{59D7A4CB-E57D-457D-BACF-E924CF04298F}"/>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6" name="矩形 755">
                <a:extLst>
                  <a:ext uri="{FF2B5EF4-FFF2-40B4-BE49-F238E27FC236}">
                    <a16:creationId xmlns:a16="http://schemas.microsoft.com/office/drawing/2014/main" xmlns="" id="{94633B45-A668-438C-B1DB-AA7DD22C0AAF}"/>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7" name="矩形 756">
                <a:extLst>
                  <a:ext uri="{FF2B5EF4-FFF2-40B4-BE49-F238E27FC236}">
                    <a16:creationId xmlns:a16="http://schemas.microsoft.com/office/drawing/2014/main" xmlns="" id="{EC3E9CAE-D5CB-4759-AD8E-17462CDB779E}"/>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8" name="矩形 757">
                <a:extLst>
                  <a:ext uri="{FF2B5EF4-FFF2-40B4-BE49-F238E27FC236}">
                    <a16:creationId xmlns:a16="http://schemas.microsoft.com/office/drawing/2014/main" xmlns="" id="{F058081E-7CA1-4685-AE02-AD91553CC2AA}"/>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759" name="组合 758">
              <a:extLst>
                <a:ext uri="{FF2B5EF4-FFF2-40B4-BE49-F238E27FC236}">
                  <a16:creationId xmlns:a16="http://schemas.microsoft.com/office/drawing/2014/main" xmlns="" id="{0D9C7D1D-BC16-4E9C-9827-3379622A121C}"/>
                </a:ext>
              </a:extLst>
            </p:cNvPr>
            <p:cNvGrpSpPr/>
            <p:nvPr/>
          </p:nvGrpSpPr>
          <p:grpSpPr>
            <a:xfrm>
              <a:off x="4762968" y="2338763"/>
              <a:ext cx="167946" cy="200274"/>
              <a:chOff x="-4810431" y="-1174250"/>
              <a:chExt cx="382447" cy="456065"/>
            </a:xfrm>
            <a:grpFill/>
          </p:grpSpPr>
          <p:sp>
            <p:nvSpPr>
              <p:cNvPr id="760" name="矩形 759">
                <a:extLst>
                  <a:ext uri="{FF2B5EF4-FFF2-40B4-BE49-F238E27FC236}">
                    <a16:creationId xmlns:a16="http://schemas.microsoft.com/office/drawing/2014/main" xmlns="" id="{18D0E66E-57D1-404D-BBF4-ADEBA43C4438}"/>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1" name="矩形 760">
                <a:extLst>
                  <a:ext uri="{FF2B5EF4-FFF2-40B4-BE49-F238E27FC236}">
                    <a16:creationId xmlns:a16="http://schemas.microsoft.com/office/drawing/2014/main" xmlns="" id="{98B7F8CE-FBB5-4573-8022-D59F8BBAE5F9}"/>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2" name="矩形 761">
                <a:extLst>
                  <a:ext uri="{FF2B5EF4-FFF2-40B4-BE49-F238E27FC236}">
                    <a16:creationId xmlns:a16="http://schemas.microsoft.com/office/drawing/2014/main" xmlns="" id="{8E862C49-A641-4784-8FDC-9EE1B286AA99}"/>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3" name="矩形 762">
                <a:extLst>
                  <a:ext uri="{FF2B5EF4-FFF2-40B4-BE49-F238E27FC236}">
                    <a16:creationId xmlns:a16="http://schemas.microsoft.com/office/drawing/2014/main" xmlns="" id="{E64995E9-A2A4-44BE-A91B-C2A1BE2480BC}"/>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4" name="矩形 763">
                <a:extLst>
                  <a:ext uri="{FF2B5EF4-FFF2-40B4-BE49-F238E27FC236}">
                    <a16:creationId xmlns:a16="http://schemas.microsoft.com/office/drawing/2014/main" xmlns="" id="{9EF6A4BF-8740-4261-A44E-2CC98A64957F}"/>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5" name="矩形 764">
                <a:extLst>
                  <a:ext uri="{FF2B5EF4-FFF2-40B4-BE49-F238E27FC236}">
                    <a16:creationId xmlns:a16="http://schemas.microsoft.com/office/drawing/2014/main" xmlns="" id="{0D66E16F-621E-4CCB-AF9C-084CB157160B}"/>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6" name="矩形 765">
                <a:extLst>
                  <a:ext uri="{FF2B5EF4-FFF2-40B4-BE49-F238E27FC236}">
                    <a16:creationId xmlns:a16="http://schemas.microsoft.com/office/drawing/2014/main" xmlns="" id="{CD20EED4-53F4-4120-A8C0-2A6C75306EA3}"/>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7" name="矩形 766">
                <a:extLst>
                  <a:ext uri="{FF2B5EF4-FFF2-40B4-BE49-F238E27FC236}">
                    <a16:creationId xmlns:a16="http://schemas.microsoft.com/office/drawing/2014/main" xmlns="" id="{8ED4FD2A-CF9D-450C-AF57-AFC351A86F46}"/>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8" name="矩形 767">
                <a:extLst>
                  <a:ext uri="{FF2B5EF4-FFF2-40B4-BE49-F238E27FC236}">
                    <a16:creationId xmlns:a16="http://schemas.microsoft.com/office/drawing/2014/main" xmlns="" id="{609A8BDD-A630-43FF-8A70-5A652DCF626C}"/>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769" name="组合 768">
              <a:extLst>
                <a:ext uri="{FF2B5EF4-FFF2-40B4-BE49-F238E27FC236}">
                  <a16:creationId xmlns:a16="http://schemas.microsoft.com/office/drawing/2014/main" xmlns="" id="{8CD296CA-A5E0-414B-A26C-FD953EB39618}"/>
                </a:ext>
              </a:extLst>
            </p:cNvPr>
            <p:cNvGrpSpPr/>
            <p:nvPr/>
          </p:nvGrpSpPr>
          <p:grpSpPr>
            <a:xfrm>
              <a:off x="4955782" y="2338763"/>
              <a:ext cx="167946" cy="200274"/>
              <a:chOff x="-4810431" y="-1174250"/>
              <a:chExt cx="382447" cy="456065"/>
            </a:xfrm>
            <a:grpFill/>
          </p:grpSpPr>
          <p:sp>
            <p:nvSpPr>
              <p:cNvPr id="770" name="矩形 769">
                <a:extLst>
                  <a:ext uri="{FF2B5EF4-FFF2-40B4-BE49-F238E27FC236}">
                    <a16:creationId xmlns:a16="http://schemas.microsoft.com/office/drawing/2014/main" xmlns="" id="{DEE24440-F519-46E8-8E53-8D1261A6ACDA}"/>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71" name="矩形 770">
                <a:extLst>
                  <a:ext uri="{FF2B5EF4-FFF2-40B4-BE49-F238E27FC236}">
                    <a16:creationId xmlns:a16="http://schemas.microsoft.com/office/drawing/2014/main" xmlns="" id="{36DA8B96-D651-49FF-8A39-9A91CC41F637}"/>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72" name="矩形 771">
                <a:extLst>
                  <a:ext uri="{FF2B5EF4-FFF2-40B4-BE49-F238E27FC236}">
                    <a16:creationId xmlns:a16="http://schemas.microsoft.com/office/drawing/2014/main" xmlns="" id="{9927A489-7B68-4E3B-B6FF-C604A1115E21}"/>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73" name="矩形 772">
                <a:extLst>
                  <a:ext uri="{FF2B5EF4-FFF2-40B4-BE49-F238E27FC236}">
                    <a16:creationId xmlns:a16="http://schemas.microsoft.com/office/drawing/2014/main" xmlns="" id="{A35DC90A-0440-42E6-A6E3-FB38FC1AB2AD}"/>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74" name="矩形 773">
                <a:extLst>
                  <a:ext uri="{FF2B5EF4-FFF2-40B4-BE49-F238E27FC236}">
                    <a16:creationId xmlns:a16="http://schemas.microsoft.com/office/drawing/2014/main" xmlns="" id="{12F9FE73-D515-42C1-B75C-DD4801177482}"/>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75" name="矩形 774">
                <a:extLst>
                  <a:ext uri="{FF2B5EF4-FFF2-40B4-BE49-F238E27FC236}">
                    <a16:creationId xmlns:a16="http://schemas.microsoft.com/office/drawing/2014/main" xmlns="" id="{6B546DC8-4514-4535-AD76-DBFE5DD15857}"/>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76" name="矩形 775">
                <a:extLst>
                  <a:ext uri="{FF2B5EF4-FFF2-40B4-BE49-F238E27FC236}">
                    <a16:creationId xmlns:a16="http://schemas.microsoft.com/office/drawing/2014/main" xmlns="" id="{839CDBDA-01E3-4CF8-8968-A25115355153}"/>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77" name="矩形 776">
                <a:extLst>
                  <a:ext uri="{FF2B5EF4-FFF2-40B4-BE49-F238E27FC236}">
                    <a16:creationId xmlns:a16="http://schemas.microsoft.com/office/drawing/2014/main" xmlns="" id="{A5257D4F-F889-4FAB-B88F-49A0EC0D0ABD}"/>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78" name="矩形 777">
                <a:extLst>
                  <a:ext uri="{FF2B5EF4-FFF2-40B4-BE49-F238E27FC236}">
                    <a16:creationId xmlns:a16="http://schemas.microsoft.com/office/drawing/2014/main" xmlns="" id="{139136BC-6AF2-45BE-AC18-189A6F7A67C0}"/>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779" name="组合 778">
              <a:extLst>
                <a:ext uri="{FF2B5EF4-FFF2-40B4-BE49-F238E27FC236}">
                  <a16:creationId xmlns:a16="http://schemas.microsoft.com/office/drawing/2014/main" xmlns="" id="{22183891-9FB3-44DF-8F43-49F4A0D7CA5A}"/>
                </a:ext>
              </a:extLst>
            </p:cNvPr>
            <p:cNvGrpSpPr/>
            <p:nvPr/>
          </p:nvGrpSpPr>
          <p:grpSpPr>
            <a:xfrm>
              <a:off x="5148596" y="2338763"/>
              <a:ext cx="167946" cy="200274"/>
              <a:chOff x="-4810431" y="-1174250"/>
              <a:chExt cx="382447" cy="456065"/>
            </a:xfrm>
            <a:grpFill/>
          </p:grpSpPr>
          <p:sp>
            <p:nvSpPr>
              <p:cNvPr id="780" name="矩形 779">
                <a:extLst>
                  <a:ext uri="{FF2B5EF4-FFF2-40B4-BE49-F238E27FC236}">
                    <a16:creationId xmlns:a16="http://schemas.microsoft.com/office/drawing/2014/main" xmlns="" id="{B92B0DB7-5854-40F9-A634-2C6F65E0BD2F}"/>
                  </a:ext>
                </a:extLst>
              </p:cNvPr>
              <p:cNvSpPr/>
              <p:nvPr/>
            </p:nvSpPr>
            <p:spPr>
              <a:xfrm>
                <a:off x="-4809584" y="-1174250"/>
                <a:ext cx="381600" cy="6239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1" name="矩形 780">
                <a:extLst>
                  <a:ext uri="{FF2B5EF4-FFF2-40B4-BE49-F238E27FC236}">
                    <a16:creationId xmlns:a16="http://schemas.microsoft.com/office/drawing/2014/main" xmlns="" id="{7C791E3E-4A1F-4775-B181-56FCC1883B5E}"/>
                  </a:ext>
                </a:extLst>
              </p:cNvPr>
              <p:cNvSpPr/>
              <p:nvPr/>
            </p:nvSpPr>
            <p:spPr>
              <a:xfrm>
                <a:off x="-4809584" y="-1056767"/>
                <a:ext cx="381600"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2" name="矩形 781">
                <a:extLst>
                  <a:ext uri="{FF2B5EF4-FFF2-40B4-BE49-F238E27FC236}">
                    <a16:creationId xmlns:a16="http://schemas.microsoft.com/office/drawing/2014/main" xmlns="" id="{A65C2BAE-9792-4DAB-AD32-2756AC111138}"/>
                  </a:ext>
                </a:extLst>
              </p:cNvPr>
              <p:cNvSpPr/>
              <p:nvPr/>
            </p:nvSpPr>
            <p:spPr>
              <a:xfrm rot="16200000">
                <a:off x="-4662312" y="-1111391"/>
                <a:ext cx="83819" cy="5869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3" name="矩形 782">
                <a:extLst>
                  <a:ext uri="{FF2B5EF4-FFF2-40B4-BE49-F238E27FC236}">
                    <a16:creationId xmlns:a16="http://schemas.microsoft.com/office/drawing/2014/main" xmlns="" id="{305075BF-541D-4A66-8CD2-BAC7E1CF7048}"/>
                  </a:ext>
                </a:extLst>
              </p:cNvPr>
              <p:cNvSpPr/>
              <p:nvPr/>
            </p:nvSpPr>
            <p:spPr>
              <a:xfrm>
                <a:off x="-4809584"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4" name="矩形 783">
                <a:extLst>
                  <a:ext uri="{FF2B5EF4-FFF2-40B4-BE49-F238E27FC236}">
                    <a16:creationId xmlns:a16="http://schemas.microsoft.com/office/drawing/2014/main" xmlns="" id="{DA7F3804-F5CB-48C6-A9F7-2319EC50EB74}"/>
                  </a:ext>
                </a:extLst>
              </p:cNvPr>
              <p:cNvSpPr/>
              <p:nvPr/>
            </p:nvSpPr>
            <p:spPr>
              <a:xfrm>
                <a:off x="-4484593" y="-999167"/>
                <a:ext cx="56609" cy="15715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5" name="矩形 784">
                <a:extLst>
                  <a:ext uri="{FF2B5EF4-FFF2-40B4-BE49-F238E27FC236}">
                    <a16:creationId xmlns:a16="http://schemas.microsoft.com/office/drawing/2014/main" xmlns="" id="{C9512557-BE47-4A66-BE2F-D9848C0D50DA}"/>
                  </a:ext>
                </a:extLst>
              </p:cNvPr>
              <p:cNvSpPr/>
              <p:nvPr/>
            </p:nvSpPr>
            <p:spPr>
              <a:xfrm>
                <a:off x="-4594863"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6" name="矩形 785">
                <a:extLst>
                  <a:ext uri="{FF2B5EF4-FFF2-40B4-BE49-F238E27FC236}">
                    <a16:creationId xmlns:a16="http://schemas.microsoft.com/office/drawing/2014/main" xmlns="" id="{7A4D714B-6366-4970-AA99-771FB9C1E9E1}"/>
                  </a:ext>
                </a:extLst>
              </p:cNvPr>
              <p:cNvSpPr/>
              <p:nvPr/>
            </p:nvSpPr>
            <p:spPr>
              <a:xfrm>
                <a:off x="-4700035" y="-999167"/>
                <a:ext cx="55951" cy="28098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7" name="矩形 786">
                <a:extLst>
                  <a:ext uri="{FF2B5EF4-FFF2-40B4-BE49-F238E27FC236}">
                    <a16:creationId xmlns:a16="http://schemas.microsoft.com/office/drawing/2014/main" xmlns="" id="{802B2E7D-08EE-460D-91A0-12A81ED5EF8D}"/>
                  </a:ext>
                </a:extLst>
              </p:cNvPr>
              <p:cNvSpPr/>
              <p:nvPr/>
            </p:nvSpPr>
            <p:spPr>
              <a:xfrm>
                <a:off x="-4810431"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8" name="矩形 787">
                <a:extLst>
                  <a:ext uri="{FF2B5EF4-FFF2-40B4-BE49-F238E27FC236}">
                    <a16:creationId xmlns:a16="http://schemas.microsoft.com/office/drawing/2014/main" xmlns="" id="{6B731279-B5B3-424E-B7B5-C2873C31350E}"/>
                  </a:ext>
                </a:extLst>
              </p:cNvPr>
              <p:cNvSpPr/>
              <p:nvPr/>
            </p:nvSpPr>
            <p:spPr>
              <a:xfrm>
                <a:off x="-4588663" y="-775986"/>
                <a:ext cx="160679" cy="576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Tree>
    <p:extLst>
      <p:ext uri="{BB962C8B-B14F-4D97-AF65-F5344CB8AC3E}">
        <p14:creationId xmlns:p14="http://schemas.microsoft.com/office/powerpoint/2010/main" val="819366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2">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xmlns=""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a16="http://schemas.microsoft.com/office/drawing/2014/main" xmlns=""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a16="http://schemas.microsoft.com/office/drawing/2014/main" xmlns="" id="{8F0A1AA9-BC63-4C7D-8514-6335E0CCAA5A}"/>
              </a:ext>
            </a:extLst>
          </p:cNvPr>
          <p:cNvPicPr>
            <a:picLocks noChangeAspect="1"/>
          </p:cNvPicPr>
          <p:nvPr/>
        </p:nvPicPr>
        <p:blipFill>
          <a:blip r:embed="rId3"/>
          <a:stretch>
            <a:fillRect/>
          </a:stretch>
        </p:blipFill>
        <p:spPr>
          <a:xfrm>
            <a:off x="641860" y="806035"/>
            <a:ext cx="6124342" cy="1280228"/>
          </a:xfrm>
          <a:prstGeom prst="rect">
            <a:avLst/>
          </a:prstGeom>
        </p:spPr>
      </p:pic>
      <p:sp>
        <p:nvSpPr>
          <p:cNvPr id="11" name="文本框 10">
            <a:extLst>
              <a:ext uri="{FF2B5EF4-FFF2-40B4-BE49-F238E27FC236}">
                <a16:creationId xmlns:a16="http://schemas.microsoft.com/office/drawing/2014/main" xmlns=""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a16="http://schemas.microsoft.com/office/drawing/2014/main" xmlns=""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a16="http://schemas.microsoft.com/office/drawing/2014/main" xmlns=""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a16="http://schemas.microsoft.com/office/drawing/2014/main" xmlns=""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a16="http://schemas.microsoft.com/office/drawing/2014/main" xmlns=""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：朱伟盛</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：天津工业大学</a:t>
            </a:r>
            <a:endParaRPr kumimoji="0" 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p:txBody>
      </p:sp>
      <p:sp>
        <p:nvSpPr>
          <p:cNvPr id="20" name="矩形 19">
            <a:extLst>
              <a:ext uri="{FF2B5EF4-FFF2-40B4-BE49-F238E27FC236}">
                <a16:creationId xmlns:a16="http://schemas.microsoft.com/office/drawing/2014/main" xmlns=""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a16="http://schemas.microsoft.com/office/drawing/2014/main" xmlns=""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a16="http://schemas.microsoft.com/office/drawing/2014/main" xmlns="" id="{965ABEF0-3E28-45CD-A0A7-67CEB6537D25}"/>
              </a:ext>
            </a:extLst>
          </p:cNvPr>
          <p:cNvPicPr>
            <a:picLocks noChangeAspect="1"/>
          </p:cNvPicPr>
          <p:nvPr/>
        </p:nvPicPr>
        <p:blipFill rotWithShape="1">
          <a:blip r:embed="rId4"/>
          <a:srcRect t="11848" r="4754" b="34939"/>
          <a:stretch/>
        </p:blipFill>
        <p:spPr>
          <a:xfrm>
            <a:off x="6853831" y="3208676"/>
            <a:ext cx="5338169" cy="3649324"/>
          </a:xfrm>
          <a:prstGeom prst="rect">
            <a:avLst/>
          </a:prstGeom>
        </p:spPr>
      </p:pic>
      <p:pic>
        <p:nvPicPr>
          <p:cNvPr id="14" name="图片 13">
            <a:extLst>
              <a:ext uri="{FF2B5EF4-FFF2-40B4-BE49-F238E27FC236}">
                <a16:creationId xmlns:a16="http://schemas.microsoft.com/office/drawing/2014/main" xmlns="" id="{2BEC4E33-B72E-4359-A7FB-91A4642EE6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34745" y="3346598"/>
            <a:ext cx="2268000" cy="2268000"/>
          </a:xfrm>
          <a:prstGeom prst="rect">
            <a:avLst/>
          </a:prstGeom>
        </p:spPr>
      </p:pic>
      <p:pic>
        <p:nvPicPr>
          <p:cNvPr id="22" name="图片 21">
            <a:extLst>
              <a:ext uri="{FF2B5EF4-FFF2-40B4-BE49-F238E27FC236}">
                <a16:creationId xmlns:a16="http://schemas.microsoft.com/office/drawing/2014/main" xmlns="" id="{46859782-05B2-4D60-934A-3DB3F5678F7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5127" y="3331969"/>
            <a:ext cx="2304000" cy="2304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C896E119-115E-4AE4-9311-046BE5B67D47}"/>
              </a:ext>
            </a:extLst>
          </p:cNvPr>
          <p:cNvSpPr>
            <a:spLocks noGrp="1"/>
          </p:cNvSpPr>
          <p:nvPr>
            <p:ph type="body" sz="quarter" idx="10"/>
          </p:nvPr>
        </p:nvSpPr>
        <p:spPr/>
        <p:txBody>
          <a:bodyPr/>
          <a:lstStyle/>
          <a:p>
            <a:r>
              <a:rPr lang="zh-CN" altLang="en-US" dirty="0"/>
              <a:t>一段图文</a:t>
            </a:r>
          </a:p>
        </p:txBody>
      </p:sp>
      <p:sp>
        <p:nvSpPr>
          <p:cNvPr id="17" name="矩形 16">
            <a:extLst>
              <a:ext uri="{FF2B5EF4-FFF2-40B4-BE49-F238E27FC236}">
                <a16:creationId xmlns:a16="http://schemas.microsoft.com/office/drawing/2014/main" xmlns="" id="{F7B207A9-8178-4438-A175-6C091FCF472F}"/>
              </a:ext>
            </a:extLst>
          </p:cNvPr>
          <p:cNvSpPr/>
          <p:nvPr/>
        </p:nvSpPr>
        <p:spPr>
          <a:xfrm>
            <a:off x="0" y="4439920"/>
            <a:ext cx="12192000" cy="2418079"/>
          </a:xfrm>
          <a:prstGeom prst="rect">
            <a:avLst/>
          </a:prstGeom>
          <a:gradFill flip="none" rotWithShape="1">
            <a:gsLst>
              <a:gs pos="0">
                <a:schemeClr val="accent1"/>
              </a:gs>
              <a:gs pos="100000">
                <a:schemeClr val="accent4"/>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矩形 17">
            <a:extLst>
              <a:ext uri="{FF2B5EF4-FFF2-40B4-BE49-F238E27FC236}">
                <a16:creationId xmlns:a16="http://schemas.microsoft.com/office/drawing/2014/main" xmlns="" id="{1FC87E5D-A38A-4898-B2DA-C929A2815651}"/>
              </a:ext>
            </a:extLst>
          </p:cNvPr>
          <p:cNvSpPr/>
          <p:nvPr/>
        </p:nvSpPr>
        <p:spPr>
          <a:xfrm>
            <a:off x="662876" y="6169510"/>
            <a:ext cx="2790340" cy="307777"/>
          </a:xfrm>
          <a:prstGeom prst="rect">
            <a:avLst/>
          </a:prstGeom>
          <a:noFill/>
        </p:spPr>
        <p:txBody>
          <a:bodyPr wrap="square">
            <a:spAutoFit/>
          </a:bodyPr>
          <a:lstStyle/>
          <a:p>
            <a:pPr algn="dist"/>
            <a:r>
              <a:rPr lang="zh-CN" altLang="en-US" sz="1400" dirty="0">
                <a:solidFill>
                  <a:schemeClr val="bg1"/>
                </a:solidFill>
              </a:rPr>
              <a:t>严谨 严格 求实 求是</a:t>
            </a:r>
          </a:p>
        </p:txBody>
      </p:sp>
      <p:sp>
        <p:nvSpPr>
          <p:cNvPr id="19" name="矩形 18">
            <a:extLst>
              <a:ext uri="{FF2B5EF4-FFF2-40B4-BE49-F238E27FC236}">
                <a16:creationId xmlns:a16="http://schemas.microsoft.com/office/drawing/2014/main" xmlns="" id="{D7D7F9B2-2970-4F2F-A80E-AACC200736BE}"/>
              </a:ext>
            </a:extLst>
          </p:cNvPr>
          <p:cNvSpPr/>
          <p:nvPr/>
        </p:nvSpPr>
        <p:spPr>
          <a:xfrm>
            <a:off x="10973979" y="6530697"/>
            <a:ext cx="633507" cy="307777"/>
          </a:xfrm>
          <a:prstGeom prst="rect">
            <a:avLst/>
          </a:prstGeom>
        </p:spPr>
        <p:txBody>
          <a:bodyPr wrap="none">
            <a:spAutoFit/>
          </a:bodyPr>
          <a:lstStyle/>
          <a:p>
            <a:r>
              <a:rPr lang="en-US" altLang="zh-CN" sz="1400" dirty="0">
                <a:solidFill>
                  <a:schemeClr val="bg1"/>
                </a:solidFill>
              </a:rPr>
              <a:t>TJPU</a:t>
            </a:r>
            <a:endParaRPr lang="zh-CN" altLang="en-US" sz="1400" dirty="0">
              <a:solidFill>
                <a:schemeClr val="bg1"/>
              </a:solidFill>
            </a:endParaRPr>
          </a:p>
        </p:txBody>
      </p:sp>
      <p:grpSp>
        <p:nvGrpSpPr>
          <p:cNvPr id="56" name="组合 55">
            <a:extLst>
              <a:ext uri="{FF2B5EF4-FFF2-40B4-BE49-F238E27FC236}">
                <a16:creationId xmlns:a16="http://schemas.microsoft.com/office/drawing/2014/main" xmlns="" id="{35DFDB42-D039-474F-ADF2-C4F3ED867BF7}"/>
              </a:ext>
            </a:extLst>
          </p:cNvPr>
          <p:cNvGrpSpPr/>
          <p:nvPr/>
        </p:nvGrpSpPr>
        <p:grpSpPr>
          <a:xfrm>
            <a:off x="2606085" y="5415915"/>
            <a:ext cx="1740098" cy="1744534"/>
            <a:chOff x="9713663" y="265785"/>
            <a:chExt cx="416398" cy="417460"/>
          </a:xfrm>
          <a:gradFill>
            <a:gsLst>
              <a:gs pos="100000">
                <a:schemeClr val="accent1">
                  <a:alpha val="0"/>
                </a:schemeClr>
              </a:gs>
              <a:gs pos="0">
                <a:schemeClr val="bg1">
                  <a:alpha val="50000"/>
                </a:schemeClr>
              </a:gs>
            </a:gsLst>
            <a:lin ang="5400000" scaled="1"/>
          </a:gradFill>
        </p:grpSpPr>
        <p:sp>
          <p:nvSpPr>
            <p:cNvPr id="57" name="îṩḻîḍê">
              <a:extLst>
                <a:ext uri="{FF2B5EF4-FFF2-40B4-BE49-F238E27FC236}">
                  <a16:creationId xmlns:a16="http://schemas.microsoft.com/office/drawing/2014/main" xmlns="" id="{D10913BF-5357-4F8D-9BBD-A2D9C9048474}"/>
                </a:ext>
              </a:extLst>
            </p:cNvPr>
            <p:cNvSpPr/>
            <p:nvPr userDrawn="1"/>
          </p:nvSpPr>
          <p:spPr bwMode="auto">
            <a:xfrm>
              <a:off x="9713663" y="265785"/>
              <a:ext cx="416398" cy="417460"/>
            </a:xfrm>
            <a:custGeom>
              <a:avLst/>
              <a:gdLst>
                <a:gd name="T0" fmla="*/ 221 w 443"/>
                <a:gd name="T1" fmla="*/ 8 h 442"/>
                <a:gd name="T2" fmla="*/ 434 w 443"/>
                <a:gd name="T3" fmla="*/ 221 h 442"/>
                <a:gd name="T4" fmla="*/ 221 w 443"/>
                <a:gd name="T5" fmla="*/ 434 h 442"/>
                <a:gd name="T6" fmla="*/ 9 w 443"/>
                <a:gd name="T7" fmla="*/ 221 h 442"/>
                <a:gd name="T8" fmla="*/ 221 w 443"/>
                <a:gd name="T9" fmla="*/ 8 h 442"/>
                <a:gd name="T10" fmla="*/ 221 w 443"/>
                <a:gd name="T11" fmla="*/ 0 h 442"/>
                <a:gd name="T12" fmla="*/ 443 w 443"/>
                <a:gd name="T13" fmla="*/ 221 h 442"/>
                <a:gd name="T14" fmla="*/ 221 w 443"/>
                <a:gd name="T15" fmla="*/ 442 h 442"/>
                <a:gd name="T16" fmla="*/ 0 w 443"/>
                <a:gd name="T17" fmla="*/ 221 h 442"/>
                <a:gd name="T18" fmla="*/ 221 w 443"/>
                <a:gd name="T19"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3" h="442">
                  <a:moveTo>
                    <a:pt x="221" y="8"/>
                  </a:moveTo>
                  <a:cubicBezTo>
                    <a:pt x="339" y="8"/>
                    <a:pt x="434" y="104"/>
                    <a:pt x="434" y="221"/>
                  </a:cubicBezTo>
                  <a:cubicBezTo>
                    <a:pt x="434" y="338"/>
                    <a:pt x="339" y="434"/>
                    <a:pt x="221" y="434"/>
                  </a:cubicBezTo>
                  <a:cubicBezTo>
                    <a:pt x="104" y="434"/>
                    <a:pt x="9" y="338"/>
                    <a:pt x="9" y="221"/>
                  </a:cubicBezTo>
                  <a:cubicBezTo>
                    <a:pt x="9" y="104"/>
                    <a:pt x="104" y="8"/>
                    <a:pt x="221" y="8"/>
                  </a:cubicBezTo>
                  <a:moveTo>
                    <a:pt x="221" y="0"/>
                  </a:moveTo>
                  <a:cubicBezTo>
                    <a:pt x="343" y="0"/>
                    <a:pt x="443" y="99"/>
                    <a:pt x="443" y="221"/>
                  </a:cubicBezTo>
                  <a:cubicBezTo>
                    <a:pt x="443" y="343"/>
                    <a:pt x="343" y="442"/>
                    <a:pt x="221" y="442"/>
                  </a:cubicBezTo>
                  <a:cubicBezTo>
                    <a:pt x="100" y="442"/>
                    <a:pt x="0" y="343"/>
                    <a:pt x="0" y="221"/>
                  </a:cubicBezTo>
                  <a:cubicBezTo>
                    <a:pt x="0" y="99"/>
                    <a:pt x="100" y="0"/>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íšḻîḋe">
              <a:extLst>
                <a:ext uri="{FF2B5EF4-FFF2-40B4-BE49-F238E27FC236}">
                  <a16:creationId xmlns:a16="http://schemas.microsoft.com/office/drawing/2014/main" xmlns="" id="{4AD9AB0C-A773-4D35-871D-19320CADFFB6}"/>
                </a:ext>
              </a:extLst>
            </p:cNvPr>
            <p:cNvSpPr/>
            <p:nvPr userDrawn="1"/>
          </p:nvSpPr>
          <p:spPr bwMode="auto">
            <a:xfrm>
              <a:off x="9736305" y="288427"/>
              <a:ext cx="371468" cy="262505"/>
            </a:xfrm>
            <a:custGeom>
              <a:avLst/>
              <a:gdLst>
                <a:gd name="T0" fmla="*/ 359 w 395"/>
                <a:gd name="T1" fmla="*/ 255 h 278"/>
                <a:gd name="T2" fmla="*/ 377 w 395"/>
                <a:gd name="T3" fmla="*/ 278 h 278"/>
                <a:gd name="T4" fmla="*/ 362 w 395"/>
                <a:gd name="T5" fmla="*/ 239 h 278"/>
                <a:gd name="T6" fmla="*/ 386 w 395"/>
                <a:gd name="T7" fmla="*/ 226 h 278"/>
                <a:gd name="T8" fmla="*/ 385 w 395"/>
                <a:gd name="T9" fmla="*/ 212 h 278"/>
                <a:gd name="T10" fmla="*/ 367 w 395"/>
                <a:gd name="T11" fmla="*/ 220 h 278"/>
                <a:gd name="T12" fmla="*/ 374 w 395"/>
                <a:gd name="T13" fmla="*/ 201 h 278"/>
                <a:gd name="T14" fmla="*/ 384 w 395"/>
                <a:gd name="T15" fmla="*/ 192 h 278"/>
                <a:gd name="T16" fmla="*/ 382 w 395"/>
                <a:gd name="T17" fmla="*/ 134 h 278"/>
                <a:gd name="T18" fmla="*/ 383 w 395"/>
                <a:gd name="T19" fmla="*/ 140 h 278"/>
                <a:gd name="T20" fmla="*/ 372 w 395"/>
                <a:gd name="T21" fmla="*/ 143 h 278"/>
                <a:gd name="T22" fmla="*/ 352 w 395"/>
                <a:gd name="T23" fmla="*/ 127 h 278"/>
                <a:gd name="T24" fmla="*/ 369 w 395"/>
                <a:gd name="T25" fmla="*/ 123 h 278"/>
                <a:gd name="T26" fmla="*/ 339 w 395"/>
                <a:gd name="T27" fmla="*/ 100 h 278"/>
                <a:gd name="T28" fmla="*/ 358 w 395"/>
                <a:gd name="T29" fmla="*/ 98 h 278"/>
                <a:gd name="T30" fmla="*/ 324 w 395"/>
                <a:gd name="T31" fmla="*/ 80 h 278"/>
                <a:gd name="T32" fmla="*/ 337 w 395"/>
                <a:gd name="T33" fmla="*/ 60 h 278"/>
                <a:gd name="T34" fmla="*/ 334 w 395"/>
                <a:gd name="T35" fmla="*/ 57 h 278"/>
                <a:gd name="T36" fmla="*/ 322 w 395"/>
                <a:gd name="T37" fmla="*/ 45 h 278"/>
                <a:gd name="T38" fmla="*/ 327 w 395"/>
                <a:gd name="T39" fmla="*/ 51 h 278"/>
                <a:gd name="T40" fmla="*/ 296 w 395"/>
                <a:gd name="T41" fmla="*/ 36 h 278"/>
                <a:gd name="T42" fmla="*/ 257 w 395"/>
                <a:gd name="T43" fmla="*/ 35 h 278"/>
                <a:gd name="T44" fmla="*/ 262 w 395"/>
                <a:gd name="T45" fmla="*/ 38 h 278"/>
                <a:gd name="T46" fmla="*/ 232 w 395"/>
                <a:gd name="T47" fmla="*/ 29 h 278"/>
                <a:gd name="T48" fmla="*/ 230 w 395"/>
                <a:gd name="T49" fmla="*/ 3 h 278"/>
                <a:gd name="T50" fmla="*/ 210 w 395"/>
                <a:gd name="T51" fmla="*/ 28 h 278"/>
                <a:gd name="T52" fmla="*/ 192 w 395"/>
                <a:gd name="T53" fmla="*/ 27 h 278"/>
                <a:gd name="T54" fmla="*/ 206 w 395"/>
                <a:gd name="T55" fmla="*/ 2 h 278"/>
                <a:gd name="T56" fmla="*/ 224 w 395"/>
                <a:gd name="T57" fmla="*/ 4 h 278"/>
                <a:gd name="T58" fmla="*/ 188 w 395"/>
                <a:gd name="T59" fmla="*/ 2 h 278"/>
                <a:gd name="T60" fmla="*/ 145 w 395"/>
                <a:gd name="T61" fmla="*/ 35 h 278"/>
                <a:gd name="T62" fmla="*/ 157 w 395"/>
                <a:gd name="T63" fmla="*/ 10 h 278"/>
                <a:gd name="T64" fmla="*/ 159 w 395"/>
                <a:gd name="T65" fmla="*/ 22 h 278"/>
                <a:gd name="T66" fmla="*/ 135 w 395"/>
                <a:gd name="T67" fmla="*/ 14 h 278"/>
                <a:gd name="T68" fmla="*/ 127 w 395"/>
                <a:gd name="T69" fmla="*/ 43 h 278"/>
                <a:gd name="T70" fmla="*/ 111 w 395"/>
                <a:gd name="T71" fmla="*/ 20 h 278"/>
                <a:gd name="T72" fmla="*/ 106 w 395"/>
                <a:gd name="T73" fmla="*/ 54 h 278"/>
                <a:gd name="T74" fmla="*/ 106 w 395"/>
                <a:gd name="T75" fmla="*/ 30 h 278"/>
                <a:gd name="T76" fmla="*/ 73 w 395"/>
                <a:gd name="T77" fmla="*/ 48 h 278"/>
                <a:gd name="T78" fmla="*/ 99 w 395"/>
                <a:gd name="T79" fmla="*/ 55 h 278"/>
                <a:gd name="T80" fmla="*/ 65 w 395"/>
                <a:gd name="T81" fmla="*/ 86 h 278"/>
                <a:gd name="T82" fmla="*/ 50 w 395"/>
                <a:gd name="T83" fmla="*/ 98 h 278"/>
                <a:gd name="T84" fmla="*/ 31 w 395"/>
                <a:gd name="T85" fmla="*/ 95 h 278"/>
                <a:gd name="T86" fmla="*/ 19 w 395"/>
                <a:gd name="T87" fmla="*/ 130 h 278"/>
                <a:gd name="T88" fmla="*/ 13 w 395"/>
                <a:gd name="T89" fmla="*/ 132 h 278"/>
                <a:gd name="T90" fmla="*/ 25 w 395"/>
                <a:gd name="T91" fmla="*/ 107 h 278"/>
                <a:gd name="T92" fmla="*/ 8 w 395"/>
                <a:gd name="T93" fmla="*/ 145 h 278"/>
                <a:gd name="T94" fmla="*/ 13 w 395"/>
                <a:gd name="T95" fmla="*/ 159 h 278"/>
                <a:gd name="T96" fmla="*/ 5 w 395"/>
                <a:gd name="T97" fmla="*/ 160 h 278"/>
                <a:gd name="T98" fmla="*/ 26 w 395"/>
                <a:gd name="T99" fmla="*/ 193 h 278"/>
                <a:gd name="T100" fmla="*/ 0 w 395"/>
                <a:gd name="T101" fmla="*/ 196 h 278"/>
                <a:gd name="T102" fmla="*/ 19 w 395"/>
                <a:gd name="T103" fmla="*/ 216 h 278"/>
                <a:gd name="T104" fmla="*/ 29 w 395"/>
                <a:gd name="T105" fmla="*/ 223 h 278"/>
                <a:gd name="T106" fmla="*/ 31 w 395"/>
                <a:gd name="T107" fmla="*/ 232 h 278"/>
                <a:gd name="T108" fmla="*/ 5 w 395"/>
                <a:gd name="T109" fmla="*/ 238 h 278"/>
                <a:gd name="T110" fmla="*/ 16 w 395"/>
                <a:gd name="T111" fmla="*/ 254 h 278"/>
                <a:gd name="T112" fmla="*/ 38 w 395"/>
                <a:gd name="T113" fmla="*/ 260 h 278"/>
                <a:gd name="T114" fmla="*/ 9 w 395"/>
                <a:gd name="T115" fmla="*/ 254 h 278"/>
                <a:gd name="T116" fmla="*/ 383 w 395"/>
                <a:gd name="T117" fmla="*/ 165 h 278"/>
                <a:gd name="T118" fmla="*/ 389 w 395"/>
                <a:gd name="T119" fmla="*/ 15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5" h="278">
                  <a:moveTo>
                    <a:pt x="376" y="277"/>
                  </a:moveTo>
                  <a:cubicBezTo>
                    <a:pt x="374" y="275"/>
                    <a:pt x="372" y="271"/>
                    <a:pt x="369" y="268"/>
                  </a:cubicBezTo>
                  <a:cubicBezTo>
                    <a:pt x="368" y="266"/>
                    <a:pt x="367" y="264"/>
                    <a:pt x="366" y="264"/>
                  </a:cubicBezTo>
                  <a:cubicBezTo>
                    <a:pt x="366" y="264"/>
                    <a:pt x="365" y="264"/>
                    <a:pt x="365" y="263"/>
                  </a:cubicBezTo>
                  <a:cubicBezTo>
                    <a:pt x="363" y="263"/>
                    <a:pt x="363" y="263"/>
                    <a:pt x="363" y="263"/>
                  </a:cubicBezTo>
                  <a:cubicBezTo>
                    <a:pt x="360" y="261"/>
                    <a:pt x="358" y="261"/>
                    <a:pt x="357" y="261"/>
                  </a:cubicBezTo>
                  <a:cubicBezTo>
                    <a:pt x="357" y="261"/>
                    <a:pt x="357" y="261"/>
                    <a:pt x="357" y="261"/>
                  </a:cubicBezTo>
                  <a:cubicBezTo>
                    <a:pt x="356" y="261"/>
                    <a:pt x="356" y="262"/>
                    <a:pt x="355" y="263"/>
                  </a:cubicBezTo>
                  <a:cubicBezTo>
                    <a:pt x="355" y="263"/>
                    <a:pt x="355" y="263"/>
                    <a:pt x="355" y="263"/>
                  </a:cubicBezTo>
                  <a:cubicBezTo>
                    <a:pt x="354" y="263"/>
                    <a:pt x="354" y="263"/>
                    <a:pt x="354" y="263"/>
                  </a:cubicBezTo>
                  <a:cubicBezTo>
                    <a:pt x="354" y="263"/>
                    <a:pt x="354" y="263"/>
                    <a:pt x="354" y="263"/>
                  </a:cubicBezTo>
                  <a:cubicBezTo>
                    <a:pt x="354" y="261"/>
                    <a:pt x="355" y="260"/>
                    <a:pt x="356" y="257"/>
                  </a:cubicBezTo>
                  <a:cubicBezTo>
                    <a:pt x="357" y="255"/>
                    <a:pt x="358" y="253"/>
                    <a:pt x="358" y="252"/>
                  </a:cubicBezTo>
                  <a:cubicBezTo>
                    <a:pt x="358" y="251"/>
                    <a:pt x="358" y="251"/>
                    <a:pt x="358" y="251"/>
                  </a:cubicBezTo>
                  <a:cubicBezTo>
                    <a:pt x="360" y="252"/>
                    <a:pt x="360" y="252"/>
                    <a:pt x="360" y="252"/>
                  </a:cubicBezTo>
                  <a:cubicBezTo>
                    <a:pt x="360" y="252"/>
                    <a:pt x="360" y="252"/>
                    <a:pt x="360" y="252"/>
                  </a:cubicBezTo>
                  <a:cubicBezTo>
                    <a:pt x="359" y="253"/>
                    <a:pt x="359" y="254"/>
                    <a:pt x="359" y="254"/>
                  </a:cubicBezTo>
                  <a:cubicBezTo>
                    <a:pt x="359" y="255"/>
                    <a:pt x="359" y="255"/>
                    <a:pt x="359" y="255"/>
                  </a:cubicBezTo>
                  <a:cubicBezTo>
                    <a:pt x="360" y="255"/>
                    <a:pt x="361" y="256"/>
                    <a:pt x="365" y="258"/>
                  </a:cubicBezTo>
                  <a:cubicBezTo>
                    <a:pt x="367" y="258"/>
                    <a:pt x="367" y="258"/>
                    <a:pt x="367" y="258"/>
                  </a:cubicBezTo>
                  <a:cubicBezTo>
                    <a:pt x="368" y="258"/>
                    <a:pt x="370" y="258"/>
                    <a:pt x="374" y="258"/>
                  </a:cubicBezTo>
                  <a:cubicBezTo>
                    <a:pt x="378" y="257"/>
                    <a:pt x="380" y="256"/>
                    <a:pt x="382" y="256"/>
                  </a:cubicBezTo>
                  <a:cubicBezTo>
                    <a:pt x="383" y="255"/>
                    <a:pt x="383" y="255"/>
                    <a:pt x="383" y="255"/>
                  </a:cubicBezTo>
                  <a:cubicBezTo>
                    <a:pt x="383" y="255"/>
                    <a:pt x="384" y="254"/>
                    <a:pt x="384" y="254"/>
                  </a:cubicBezTo>
                  <a:cubicBezTo>
                    <a:pt x="384" y="253"/>
                    <a:pt x="384" y="253"/>
                    <a:pt x="384" y="253"/>
                  </a:cubicBezTo>
                  <a:cubicBezTo>
                    <a:pt x="385" y="254"/>
                    <a:pt x="385" y="254"/>
                    <a:pt x="385" y="254"/>
                  </a:cubicBezTo>
                  <a:cubicBezTo>
                    <a:pt x="385" y="254"/>
                    <a:pt x="385" y="254"/>
                    <a:pt x="385" y="254"/>
                  </a:cubicBezTo>
                  <a:cubicBezTo>
                    <a:pt x="385" y="257"/>
                    <a:pt x="384" y="259"/>
                    <a:pt x="384" y="260"/>
                  </a:cubicBezTo>
                  <a:cubicBezTo>
                    <a:pt x="384" y="261"/>
                    <a:pt x="383" y="261"/>
                    <a:pt x="383" y="261"/>
                  </a:cubicBezTo>
                  <a:cubicBezTo>
                    <a:pt x="381" y="262"/>
                    <a:pt x="378" y="262"/>
                    <a:pt x="374" y="263"/>
                  </a:cubicBezTo>
                  <a:cubicBezTo>
                    <a:pt x="369" y="263"/>
                    <a:pt x="369" y="263"/>
                    <a:pt x="369" y="263"/>
                  </a:cubicBezTo>
                  <a:cubicBezTo>
                    <a:pt x="370" y="265"/>
                    <a:pt x="371" y="267"/>
                    <a:pt x="374" y="270"/>
                  </a:cubicBezTo>
                  <a:cubicBezTo>
                    <a:pt x="377" y="273"/>
                    <a:pt x="377" y="273"/>
                    <a:pt x="377" y="273"/>
                  </a:cubicBezTo>
                  <a:cubicBezTo>
                    <a:pt x="377" y="274"/>
                    <a:pt x="378" y="274"/>
                    <a:pt x="378" y="275"/>
                  </a:cubicBezTo>
                  <a:cubicBezTo>
                    <a:pt x="377" y="278"/>
                    <a:pt x="377" y="278"/>
                    <a:pt x="377" y="278"/>
                  </a:cubicBezTo>
                  <a:cubicBezTo>
                    <a:pt x="377" y="278"/>
                    <a:pt x="377" y="278"/>
                    <a:pt x="377" y="278"/>
                  </a:cubicBezTo>
                  <a:lnTo>
                    <a:pt x="376" y="277"/>
                  </a:lnTo>
                  <a:close/>
                  <a:moveTo>
                    <a:pt x="387" y="251"/>
                  </a:moveTo>
                  <a:cubicBezTo>
                    <a:pt x="386" y="250"/>
                    <a:pt x="385" y="250"/>
                    <a:pt x="384" y="250"/>
                  </a:cubicBezTo>
                  <a:cubicBezTo>
                    <a:pt x="381" y="249"/>
                    <a:pt x="381" y="249"/>
                    <a:pt x="381" y="249"/>
                  </a:cubicBezTo>
                  <a:cubicBezTo>
                    <a:pt x="381" y="249"/>
                    <a:pt x="381" y="249"/>
                    <a:pt x="381" y="249"/>
                  </a:cubicBezTo>
                  <a:cubicBezTo>
                    <a:pt x="381" y="248"/>
                    <a:pt x="381" y="248"/>
                    <a:pt x="381" y="248"/>
                  </a:cubicBezTo>
                  <a:cubicBezTo>
                    <a:pt x="381" y="248"/>
                    <a:pt x="381" y="248"/>
                    <a:pt x="381" y="248"/>
                  </a:cubicBezTo>
                  <a:cubicBezTo>
                    <a:pt x="383" y="248"/>
                    <a:pt x="384" y="248"/>
                    <a:pt x="384" y="248"/>
                  </a:cubicBezTo>
                  <a:cubicBezTo>
                    <a:pt x="384" y="248"/>
                    <a:pt x="385" y="248"/>
                    <a:pt x="385" y="247"/>
                  </a:cubicBezTo>
                  <a:cubicBezTo>
                    <a:pt x="385" y="247"/>
                    <a:pt x="385" y="246"/>
                    <a:pt x="386" y="243"/>
                  </a:cubicBezTo>
                  <a:cubicBezTo>
                    <a:pt x="387" y="241"/>
                    <a:pt x="387" y="241"/>
                    <a:pt x="387" y="241"/>
                  </a:cubicBezTo>
                  <a:cubicBezTo>
                    <a:pt x="386" y="241"/>
                    <a:pt x="384" y="240"/>
                    <a:pt x="381" y="240"/>
                  </a:cubicBezTo>
                  <a:cubicBezTo>
                    <a:pt x="371" y="237"/>
                    <a:pt x="371" y="237"/>
                    <a:pt x="371" y="237"/>
                  </a:cubicBezTo>
                  <a:cubicBezTo>
                    <a:pt x="368" y="237"/>
                    <a:pt x="366" y="236"/>
                    <a:pt x="365" y="236"/>
                  </a:cubicBezTo>
                  <a:cubicBezTo>
                    <a:pt x="365" y="236"/>
                    <a:pt x="364" y="236"/>
                    <a:pt x="364" y="237"/>
                  </a:cubicBezTo>
                  <a:cubicBezTo>
                    <a:pt x="364" y="237"/>
                    <a:pt x="364" y="238"/>
                    <a:pt x="363" y="239"/>
                  </a:cubicBezTo>
                  <a:cubicBezTo>
                    <a:pt x="363" y="239"/>
                    <a:pt x="363" y="239"/>
                    <a:pt x="363" y="239"/>
                  </a:cubicBezTo>
                  <a:cubicBezTo>
                    <a:pt x="362" y="239"/>
                    <a:pt x="362" y="239"/>
                    <a:pt x="362" y="239"/>
                  </a:cubicBezTo>
                  <a:cubicBezTo>
                    <a:pt x="362" y="238"/>
                    <a:pt x="362" y="238"/>
                    <a:pt x="362" y="238"/>
                  </a:cubicBezTo>
                  <a:cubicBezTo>
                    <a:pt x="362" y="237"/>
                    <a:pt x="363" y="235"/>
                    <a:pt x="363" y="233"/>
                  </a:cubicBezTo>
                  <a:cubicBezTo>
                    <a:pt x="364" y="230"/>
                    <a:pt x="364" y="228"/>
                    <a:pt x="364" y="227"/>
                  </a:cubicBezTo>
                  <a:cubicBezTo>
                    <a:pt x="365" y="227"/>
                    <a:pt x="365" y="227"/>
                    <a:pt x="365" y="227"/>
                  </a:cubicBezTo>
                  <a:cubicBezTo>
                    <a:pt x="366" y="227"/>
                    <a:pt x="366" y="227"/>
                    <a:pt x="366" y="227"/>
                  </a:cubicBezTo>
                  <a:cubicBezTo>
                    <a:pt x="366" y="227"/>
                    <a:pt x="366" y="227"/>
                    <a:pt x="366" y="227"/>
                  </a:cubicBezTo>
                  <a:cubicBezTo>
                    <a:pt x="366" y="229"/>
                    <a:pt x="366" y="229"/>
                    <a:pt x="366" y="230"/>
                  </a:cubicBezTo>
                  <a:cubicBezTo>
                    <a:pt x="366" y="230"/>
                    <a:pt x="366" y="230"/>
                    <a:pt x="366" y="230"/>
                  </a:cubicBezTo>
                  <a:cubicBezTo>
                    <a:pt x="367" y="231"/>
                    <a:pt x="369" y="231"/>
                    <a:pt x="372" y="232"/>
                  </a:cubicBezTo>
                  <a:cubicBezTo>
                    <a:pt x="383" y="234"/>
                    <a:pt x="383" y="234"/>
                    <a:pt x="383" y="234"/>
                  </a:cubicBezTo>
                  <a:cubicBezTo>
                    <a:pt x="386" y="235"/>
                    <a:pt x="387" y="235"/>
                    <a:pt x="388" y="236"/>
                  </a:cubicBezTo>
                  <a:cubicBezTo>
                    <a:pt x="388" y="233"/>
                    <a:pt x="388" y="233"/>
                    <a:pt x="388" y="233"/>
                  </a:cubicBezTo>
                  <a:cubicBezTo>
                    <a:pt x="389" y="231"/>
                    <a:pt x="389" y="229"/>
                    <a:pt x="389" y="229"/>
                  </a:cubicBezTo>
                  <a:cubicBezTo>
                    <a:pt x="389" y="229"/>
                    <a:pt x="389" y="229"/>
                    <a:pt x="389" y="228"/>
                  </a:cubicBezTo>
                  <a:cubicBezTo>
                    <a:pt x="389" y="228"/>
                    <a:pt x="388" y="228"/>
                    <a:pt x="388" y="228"/>
                  </a:cubicBezTo>
                  <a:cubicBezTo>
                    <a:pt x="387" y="228"/>
                    <a:pt x="386" y="227"/>
                    <a:pt x="386" y="227"/>
                  </a:cubicBezTo>
                  <a:cubicBezTo>
                    <a:pt x="386" y="227"/>
                    <a:pt x="386" y="227"/>
                    <a:pt x="386" y="227"/>
                  </a:cubicBezTo>
                  <a:cubicBezTo>
                    <a:pt x="386" y="226"/>
                    <a:pt x="386" y="226"/>
                    <a:pt x="386" y="226"/>
                  </a:cubicBezTo>
                  <a:cubicBezTo>
                    <a:pt x="386" y="226"/>
                    <a:pt x="386" y="226"/>
                    <a:pt x="386" y="226"/>
                  </a:cubicBezTo>
                  <a:cubicBezTo>
                    <a:pt x="389" y="226"/>
                    <a:pt x="389" y="226"/>
                    <a:pt x="389" y="226"/>
                  </a:cubicBezTo>
                  <a:cubicBezTo>
                    <a:pt x="390" y="227"/>
                    <a:pt x="391" y="227"/>
                    <a:pt x="392" y="227"/>
                  </a:cubicBezTo>
                  <a:cubicBezTo>
                    <a:pt x="392" y="227"/>
                    <a:pt x="392" y="227"/>
                    <a:pt x="392" y="227"/>
                  </a:cubicBezTo>
                  <a:cubicBezTo>
                    <a:pt x="392" y="228"/>
                    <a:pt x="391" y="230"/>
                    <a:pt x="390" y="235"/>
                  </a:cubicBezTo>
                  <a:cubicBezTo>
                    <a:pt x="389" y="243"/>
                    <a:pt x="389" y="243"/>
                    <a:pt x="389" y="243"/>
                  </a:cubicBezTo>
                  <a:cubicBezTo>
                    <a:pt x="388" y="247"/>
                    <a:pt x="387" y="250"/>
                    <a:pt x="387" y="251"/>
                  </a:cubicBezTo>
                  <a:close/>
                  <a:moveTo>
                    <a:pt x="366" y="220"/>
                  </a:moveTo>
                  <a:cubicBezTo>
                    <a:pt x="366" y="220"/>
                    <a:pt x="366" y="220"/>
                    <a:pt x="366" y="220"/>
                  </a:cubicBezTo>
                  <a:cubicBezTo>
                    <a:pt x="366" y="218"/>
                    <a:pt x="366" y="217"/>
                    <a:pt x="366" y="214"/>
                  </a:cubicBezTo>
                  <a:cubicBezTo>
                    <a:pt x="366" y="211"/>
                    <a:pt x="366" y="209"/>
                    <a:pt x="366" y="208"/>
                  </a:cubicBezTo>
                  <a:cubicBezTo>
                    <a:pt x="367" y="208"/>
                    <a:pt x="367" y="208"/>
                    <a:pt x="367" y="208"/>
                  </a:cubicBezTo>
                  <a:cubicBezTo>
                    <a:pt x="368" y="208"/>
                    <a:pt x="368" y="208"/>
                    <a:pt x="368" y="208"/>
                  </a:cubicBezTo>
                  <a:cubicBezTo>
                    <a:pt x="368" y="208"/>
                    <a:pt x="368" y="208"/>
                    <a:pt x="368" y="208"/>
                  </a:cubicBezTo>
                  <a:cubicBezTo>
                    <a:pt x="368" y="209"/>
                    <a:pt x="368" y="210"/>
                    <a:pt x="368" y="210"/>
                  </a:cubicBezTo>
                  <a:cubicBezTo>
                    <a:pt x="368" y="211"/>
                    <a:pt x="368" y="211"/>
                    <a:pt x="369" y="211"/>
                  </a:cubicBezTo>
                  <a:cubicBezTo>
                    <a:pt x="370" y="211"/>
                    <a:pt x="372" y="212"/>
                    <a:pt x="375" y="212"/>
                  </a:cubicBezTo>
                  <a:cubicBezTo>
                    <a:pt x="385" y="212"/>
                    <a:pt x="385" y="212"/>
                    <a:pt x="385" y="212"/>
                  </a:cubicBezTo>
                  <a:cubicBezTo>
                    <a:pt x="388" y="213"/>
                    <a:pt x="390" y="213"/>
                    <a:pt x="391" y="213"/>
                  </a:cubicBezTo>
                  <a:cubicBezTo>
                    <a:pt x="391" y="213"/>
                    <a:pt x="391" y="212"/>
                    <a:pt x="392" y="212"/>
                  </a:cubicBezTo>
                  <a:cubicBezTo>
                    <a:pt x="392" y="212"/>
                    <a:pt x="392" y="211"/>
                    <a:pt x="392" y="210"/>
                  </a:cubicBezTo>
                  <a:cubicBezTo>
                    <a:pt x="392" y="210"/>
                    <a:pt x="392" y="210"/>
                    <a:pt x="392" y="210"/>
                  </a:cubicBezTo>
                  <a:cubicBezTo>
                    <a:pt x="393" y="210"/>
                    <a:pt x="393" y="210"/>
                    <a:pt x="393" y="210"/>
                  </a:cubicBezTo>
                  <a:cubicBezTo>
                    <a:pt x="394" y="210"/>
                    <a:pt x="394" y="210"/>
                    <a:pt x="394" y="210"/>
                  </a:cubicBezTo>
                  <a:cubicBezTo>
                    <a:pt x="393" y="211"/>
                    <a:pt x="393" y="213"/>
                    <a:pt x="393" y="216"/>
                  </a:cubicBezTo>
                  <a:cubicBezTo>
                    <a:pt x="393" y="218"/>
                    <a:pt x="393" y="220"/>
                    <a:pt x="393" y="222"/>
                  </a:cubicBezTo>
                  <a:cubicBezTo>
                    <a:pt x="393" y="222"/>
                    <a:pt x="393" y="222"/>
                    <a:pt x="393" y="222"/>
                  </a:cubicBezTo>
                  <a:cubicBezTo>
                    <a:pt x="391" y="222"/>
                    <a:pt x="391" y="222"/>
                    <a:pt x="391" y="222"/>
                  </a:cubicBezTo>
                  <a:cubicBezTo>
                    <a:pt x="391" y="222"/>
                    <a:pt x="391" y="222"/>
                    <a:pt x="391" y="222"/>
                  </a:cubicBezTo>
                  <a:cubicBezTo>
                    <a:pt x="391" y="220"/>
                    <a:pt x="391" y="219"/>
                    <a:pt x="391" y="219"/>
                  </a:cubicBezTo>
                  <a:cubicBezTo>
                    <a:pt x="391" y="219"/>
                    <a:pt x="391" y="219"/>
                    <a:pt x="390" y="219"/>
                  </a:cubicBezTo>
                  <a:cubicBezTo>
                    <a:pt x="389" y="218"/>
                    <a:pt x="388" y="218"/>
                    <a:pt x="384" y="218"/>
                  </a:cubicBezTo>
                  <a:cubicBezTo>
                    <a:pt x="374" y="217"/>
                    <a:pt x="374" y="217"/>
                    <a:pt x="374" y="217"/>
                  </a:cubicBezTo>
                  <a:cubicBezTo>
                    <a:pt x="371" y="217"/>
                    <a:pt x="369" y="217"/>
                    <a:pt x="368" y="217"/>
                  </a:cubicBezTo>
                  <a:cubicBezTo>
                    <a:pt x="368" y="217"/>
                    <a:pt x="368" y="217"/>
                    <a:pt x="368" y="218"/>
                  </a:cubicBezTo>
                  <a:cubicBezTo>
                    <a:pt x="368" y="218"/>
                    <a:pt x="367" y="219"/>
                    <a:pt x="367" y="220"/>
                  </a:cubicBezTo>
                  <a:cubicBezTo>
                    <a:pt x="367" y="220"/>
                    <a:pt x="367" y="220"/>
                    <a:pt x="367" y="220"/>
                  </a:cubicBezTo>
                  <a:lnTo>
                    <a:pt x="366" y="220"/>
                  </a:lnTo>
                  <a:close/>
                  <a:moveTo>
                    <a:pt x="376" y="206"/>
                  </a:moveTo>
                  <a:cubicBezTo>
                    <a:pt x="374" y="206"/>
                    <a:pt x="372" y="205"/>
                    <a:pt x="371" y="204"/>
                  </a:cubicBezTo>
                  <a:cubicBezTo>
                    <a:pt x="369" y="203"/>
                    <a:pt x="368" y="202"/>
                    <a:pt x="367" y="200"/>
                  </a:cubicBezTo>
                  <a:cubicBezTo>
                    <a:pt x="367" y="198"/>
                    <a:pt x="366" y="197"/>
                    <a:pt x="366" y="194"/>
                  </a:cubicBezTo>
                  <a:cubicBezTo>
                    <a:pt x="366" y="192"/>
                    <a:pt x="367" y="189"/>
                    <a:pt x="368" y="186"/>
                  </a:cubicBezTo>
                  <a:cubicBezTo>
                    <a:pt x="368" y="186"/>
                    <a:pt x="368" y="186"/>
                    <a:pt x="368" y="186"/>
                  </a:cubicBezTo>
                  <a:cubicBezTo>
                    <a:pt x="370" y="186"/>
                    <a:pt x="372" y="187"/>
                    <a:pt x="375" y="186"/>
                  </a:cubicBezTo>
                  <a:cubicBezTo>
                    <a:pt x="375" y="187"/>
                    <a:pt x="375" y="187"/>
                    <a:pt x="375" y="187"/>
                  </a:cubicBezTo>
                  <a:cubicBezTo>
                    <a:pt x="375" y="188"/>
                    <a:pt x="375" y="188"/>
                    <a:pt x="375" y="188"/>
                  </a:cubicBezTo>
                  <a:cubicBezTo>
                    <a:pt x="375" y="188"/>
                    <a:pt x="375" y="188"/>
                    <a:pt x="375" y="188"/>
                  </a:cubicBezTo>
                  <a:cubicBezTo>
                    <a:pt x="374" y="188"/>
                    <a:pt x="374" y="188"/>
                    <a:pt x="374" y="188"/>
                  </a:cubicBezTo>
                  <a:cubicBezTo>
                    <a:pt x="374" y="188"/>
                    <a:pt x="373" y="188"/>
                    <a:pt x="371" y="188"/>
                  </a:cubicBezTo>
                  <a:cubicBezTo>
                    <a:pt x="371" y="189"/>
                    <a:pt x="370" y="190"/>
                    <a:pt x="369" y="191"/>
                  </a:cubicBezTo>
                  <a:cubicBezTo>
                    <a:pt x="369" y="192"/>
                    <a:pt x="369" y="194"/>
                    <a:pt x="369" y="195"/>
                  </a:cubicBezTo>
                  <a:cubicBezTo>
                    <a:pt x="369" y="197"/>
                    <a:pt x="370" y="199"/>
                    <a:pt x="371" y="200"/>
                  </a:cubicBezTo>
                  <a:cubicBezTo>
                    <a:pt x="372" y="200"/>
                    <a:pt x="373" y="201"/>
                    <a:pt x="374" y="201"/>
                  </a:cubicBezTo>
                  <a:cubicBezTo>
                    <a:pt x="376" y="201"/>
                    <a:pt x="377" y="200"/>
                    <a:pt x="378" y="198"/>
                  </a:cubicBezTo>
                  <a:cubicBezTo>
                    <a:pt x="378" y="198"/>
                    <a:pt x="378" y="197"/>
                    <a:pt x="378" y="195"/>
                  </a:cubicBezTo>
                  <a:cubicBezTo>
                    <a:pt x="379" y="192"/>
                    <a:pt x="379" y="189"/>
                    <a:pt x="380" y="188"/>
                  </a:cubicBezTo>
                  <a:cubicBezTo>
                    <a:pt x="381" y="187"/>
                    <a:pt x="383" y="186"/>
                    <a:pt x="386" y="186"/>
                  </a:cubicBezTo>
                  <a:cubicBezTo>
                    <a:pt x="388" y="186"/>
                    <a:pt x="390" y="186"/>
                    <a:pt x="392" y="188"/>
                  </a:cubicBezTo>
                  <a:cubicBezTo>
                    <a:pt x="394" y="190"/>
                    <a:pt x="395" y="193"/>
                    <a:pt x="395" y="196"/>
                  </a:cubicBezTo>
                  <a:cubicBezTo>
                    <a:pt x="395" y="199"/>
                    <a:pt x="394" y="201"/>
                    <a:pt x="394" y="203"/>
                  </a:cubicBezTo>
                  <a:cubicBezTo>
                    <a:pt x="393" y="203"/>
                    <a:pt x="393" y="203"/>
                    <a:pt x="393" y="203"/>
                  </a:cubicBezTo>
                  <a:cubicBezTo>
                    <a:pt x="392" y="203"/>
                    <a:pt x="390" y="203"/>
                    <a:pt x="388" y="203"/>
                  </a:cubicBezTo>
                  <a:cubicBezTo>
                    <a:pt x="387" y="203"/>
                    <a:pt x="387" y="203"/>
                    <a:pt x="387" y="203"/>
                  </a:cubicBezTo>
                  <a:cubicBezTo>
                    <a:pt x="387" y="202"/>
                    <a:pt x="387" y="202"/>
                    <a:pt x="387" y="202"/>
                  </a:cubicBezTo>
                  <a:cubicBezTo>
                    <a:pt x="388" y="201"/>
                    <a:pt x="388" y="201"/>
                    <a:pt x="388" y="201"/>
                  </a:cubicBezTo>
                  <a:cubicBezTo>
                    <a:pt x="389" y="201"/>
                    <a:pt x="390" y="201"/>
                    <a:pt x="391" y="201"/>
                  </a:cubicBezTo>
                  <a:cubicBezTo>
                    <a:pt x="391" y="201"/>
                    <a:pt x="392" y="200"/>
                    <a:pt x="392" y="199"/>
                  </a:cubicBezTo>
                  <a:cubicBezTo>
                    <a:pt x="392" y="198"/>
                    <a:pt x="393" y="197"/>
                    <a:pt x="392" y="196"/>
                  </a:cubicBezTo>
                  <a:cubicBezTo>
                    <a:pt x="392" y="194"/>
                    <a:pt x="392" y="193"/>
                    <a:pt x="391" y="192"/>
                  </a:cubicBezTo>
                  <a:cubicBezTo>
                    <a:pt x="390" y="191"/>
                    <a:pt x="389" y="190"/>
                    <a:pt x="388" y="190"/>
                  </a:cubicBezTo>
                  <a:cubicBezTo>
                    <a:pt x="386" y="190"/>
                    <a:pt x="385" y="191"/>
                    <a:pt x="384" y="192"/>
                  </a:cubicBezTo>
                  <a:cubicBezTo>
                    <a:pt x="384" y="193"/>
                    <a:pt x="384" y="194"/>
                    <a:pt x="383" y="197"/>
                  </a:cubicBezTo>
                  <a:cubicBezTo>
                    <a:pt x="383" y="197"/>
                    <a:pt x="383" y="198"/>
                    <a:pt x="383" y="199"/>
                  </a:cubicBezTo>
                  <a:cubicBezTo>
                    <a:pt x="383" y="200"/>
                    <a:pt x="383" y="201"/>
                    <a:pt x="383" y="201"/>
                  </a:cubicBezTo>
                  <a:cubicBezTo>
                    <a:pt x="382" y="203"/>
                    <a:pt x="381" y="204"/>
                    <a:pt x="380" y="204"/>
                  </a:cubicBezTo>
                  <a:cubicBezTo>
                    <a:pt x="379" y="205"/>
                    <a:pt x="378" y="205"/>
                    <a:pt x="376" y="206"/>
                  </a:cubicBezTo>
                  <a:close/>
                  <a:moveTo>
                    <a:pt x="369" y="157"/>
                  </a:moveTo>
                  <a:cubicBezTo>
                    <a:pt x="367" y="157"/>
                    <a:pt x="365" y="157"/>
                    <a:pt x="363" y="158"/>
                  </a:cubicBezTo>
                  <a:cubicBezTo>
                    <a:pt x="363" y="158"/>
                    <a:pt x="363" y="158"/>
                    <a:pt x="363" y="158"/>
                  </a:cubicBezTo>
                  <a:cubicBezTo>
                    <a:pt x="359" y="144"/>
                    <a:pt x="359" y="144"/>
                    <a:pt x="359" y="144"/>
                  </a:cubicBezTo>
                  <a:cubicBezTo>
                    <a:pt x="358" y="142"/>
                    <a:pt x="358" y="141"/>
                    <a:pt x="358" y="140"/>
                  </a:cubicBezTo>
                  <a:cubicBezTo>
                    <a:pt x="358" y="139"/>
                    <a:pt x="358" y="139"/>
                    <a:pt x="358" y="139"/>
                  </a:cubicBezTo>
                  <a:cubicBezTo>
                    <a:pt x="358" y="139"/>
                    <a:pt x="358" y="139"/>
                    <a:pt x="358" y="139"/>
                  </a:cubicBezTo>
                  <a:cubicBezTo>
                    <a:pt x="358" y="139"/>
                    <a:pt x="358" y="139"/>
                    <a:pt x="358" y="139"/>
                  </a:cubicBezTo>
                  <a:cubicBezTo>
                    <a:pt x="359" y="140"/>
                    <a:pt x="360" y="140"/>
                    <a:pt x="360" y="140"/>
                  </a:cubicBezTo>
                  <a:cubicBezTo>
                    <a:pt x="360" y="140"/>
                    <a:pt x="361" y="140"/>
                    <a:pt x="362" y="140"/>
                  </a:cubicBezTo>
                  <a:cubicBezTo>
                    <a:pt x="367" y="139"/>
                    <a:pt x="367" y="139"/>
                    <a:pt x="367" y="139"/>
                  </a:cubicBezTo>
                  <a:cubicBezTo>
                    <a:pt x="376" y="136"/>
                    <a:pt x="376" y="136"/>
                    <a:pt x="376" y="136"/>
                  </a:cubicBezTo>
                  <a:cubicBezTo>
                    <a:pt x="379" y="135"/>
                    <a:pt x="381" y="135"/>
                    <a:pt x="382" y="134"/>
                  </a:cubicBezTo>
                  <a:cubicBezTo>
                    <a:pt x="382" y="134"/>
                    <a:pt x="382" y="134"/>
                    <a:pt x="382" y="133"/>
                  </a:cubicBezTo>
                  <a:cubicBezTo>
                    <a:pt x="382" y="133"/>
                    <a:pt x="382" y="133"/>
                    <a:pt x="382" y="131"/>
                  </a:cubicBezTo>
                  <a:cubicBezTo>
                    <a:pt x="382" y="131"/>
                    <a:pt x="382" y="131"/>
                    <a:pt x="382" y="131"/>
                  </a:cubicBezTo>
                  <a:cubicBezTo>
                    <a:pt x="383" y="131"/>
                    <a:pt x="383" y="131"/>
                    <a:pt x="383" y="131"/>
                  </a:cubicBezTo>
                  <a:cubicBezTo>
                    <a:pt x="383" y="131"/>
                    <a:pt x="383" y="131"/>
                    <a:pt x="383" y="131"/>
                  </a:cubicBezTo>
                  <a:cubicBezTo>
                    <a:pt x="384" y="132"/>
                    <a:pt x="384" y="134"/>
                    <a:pt x="385" y="137"/>
                  </a:cubicBezTo>
                  <a:cubicBezTo>
                    <a:pt x="385" y="139"/>
                    <a:pt x="387" y="143"/>
                    <a:pt x="389" y="150"/>
                  </a:cubicBezTo>
                  <a:cubicBezTo>
                    <a:pt x="389" y="150"/>
                    <a:pt x="389" y="150"/>
                    <a:pt x="389" y="150"/>
                  </a:cubicBezTo>
                  <a:cubicBezTo>
                    <a:pt x="386" y="150"/>
                    <a:pt x="386" y="150"/>
                    <a:pt x="386" y="150"/>
                  </a:cubicBezTo>
                  <a:cubicBezTo>
                    <a:pt x="386" y="150"/>
                    <a:pt x="385" y="150"/>
                    <a:pt x="385" y="151"/>
                  </a:cubicBezTo>
                  <a:cubicBezTo>
                    <a:pt x="383" y="151"/>
                    <a:pt x="383" y="151"/>
                    <a:pt x="383" y="151"/>
                  </a:cubicBezTo>
                  <a:cubicBezTo>
                    <a:pt x="383" y="151"/>
                    <a:pt x="383" y="151"/>
                    <a:pt x="383" y="151"/>
                  </a:cubicBezTo>
                  <a:cubicBezTo>
                    <a:pt x="382" y="150"/>
                    <a:pt x="382" y="150"/>
                    <a:pt x="382" y="150"/>
                  </a:cubicBezTo>
                  <a:cubicBezTo>
                    <a:pt x="383" y="150"/>
                    <a:pt x="383" y="150"/>
                    <a:pt x="383" y="150"/>
                  </a:cubicBezTo>
                  <a:cubicBezTo>
                    <a:pt x="384" y="149"/>
                    <a:pt x="385" y="149"/>
                    <a:pt x="385" y="148"/>
                  </a:cubicBezTo>
                  <a:cubicBezTo>
                    <a:pt x="386" y="148"/>
                    <a:pt x="385" y="148"/>
                    <a:pt x="385" y="146"/>
                  </a:cubicBezTo>
                  <a:cubicBezTo>
                    <a:pt x="385" y="145"/>
                    <a:pt x="385" y="144"/>
                    <a:pt x="384" y="143"/>
                  </a:cubicBezTo>
                  <a:cubicBezTo>
                    <a:pt x="384" y="142"/>
                    <a:pt x="384" y="141"/>
                    <a:pt x="383" y="140"/>
                  </a:cubicBezTo>
                  <a:cubicBezTo>
                    <a:pt x="382" y="140"/>
                    <a:pt x="380" y="141"/>
                    <a:pt x="378" y="141"/>
                  </a:cubicBezTo>
                  <a:cubicBezTo>
                    <a:pt x="374" y="142"/>
                    <a:pt x="374" y="142"/>
                    <a:pt x="374" y="142"/>
                  </a:cubicBezTo>
                  <a:cubicBezTo>
                    <a:pt x="374" y="143"/>
                    <a:pt x="375" y="144"/>
                    <a:pt x="375" y="145"/>
                  </a:cubicBezTo>
                  <a:cubicBezTo>
                    <a:pt x="375" y="147"/>
                    <a:pt x="375" y="147"/>
                    <a:pt x="375" y="147"/>
                  </a:cubicBezTo>
                  <a:cubicBezTo>
                    <a:pt x="376" y="148"/>
                    <a:pt x="376" y="149"/>
                    <a:pt x="376" y="149"/>
                  </a:cubicBezTo>
                  <a:cubicBezTo>
                    <a:pt x="377" y="149"/>
                    <a:pt x="377" y="149"/>
                    <a:pt x="379" y="149"/>
                  </a:cubicBezTo>
                  <a:cubicBezTo>
                    <a:pt x="379" y="149"/>
                    <a:pt x="379" y="149"/>
                    <a:pt x="379" y="149"/>
                  </a:cubicBezTo>
                  <a:cubicBezTo>
                    <a:pt x="379" y="150"/>
                    <a:pt x="379" y="150"/>
                    <a:pt x="379" y="150"/>
                  </a:cubicBezTo>
                  <a:cubicBezTo>
                    <a:pt x="379" y="150"/>
                    <a:pt x="379" y="150"/>
                    <a:pt x="379" y="150"/>
                  </a:cubicBezTo>
                  <a:cubicBezTo>
                    <a:pt x="378" y="151"/>
                    <a:pt x="377" y="151"/>
                    <a:pt x="376" y="151"/>
                  </a:cubicBezTo>
                  <a:cubicBezTo>
                    <a:pt x="374" y="152"/>
                    <a:pt x="373" y="152"/>
                    <a:pt x="371" y="152"/>
                  </a:cubicBezTo>
                  <a:cubicBezTo>
                    <a:pt x="371" y="152"/>
                    <a:pt x="371" y="152"/>
                    <a:pt x="371" y="152"/>
                  </a:cubicBezTo>
                  <a:cubicBezTo>
                    <a:pt x="371" y="151"/>
                    <a:pt x="371" y="151"/>
                    <a:pt x="371" y="151"/>
                  </a:cubicBezTo>
                  <a:cubicBezTo>
                    <a:pt x="371" y="151"/>
                    <a:pt x="371" y="151"/>
                    <a:pt x="371" y="151"/>
                  </a:cubicBezTo>
                  <a:cubicBezTo>
                    <a:pt x="372" y="150"/>
                    <a:pt x="373" y="150"/>
                    <a:pt x="373" y="150"/>
                  </a:cubicBezTo>
                  <a:cubicBezTo>
                    <a:pt x="374" y="150"/>
                    <a:pt x="374" y="149"/>
                    <a:pt x="373" y="148"/>
                  </a:cubicBezTo>
                  <a:cubicBezTo>
                    <a:pt x="373" y="147"/>
                    <a:pt x="373" y="146"/>
                    <a:pt x="373" y="145"/>
                  </a:cubicBezTo>
                  <a:cubicBezTo>
                    <a:pt x="373" y="145"/>
                    <a:pt x="372" y="144"/>
                    <a:pt x="372" y="143"/>
                  </a:cubicBezTo>
                  <a:cubicBezTo>
                    <a:pt x="366" y="145"/>
                    <a:pt x="366" y="145"/>
                    <a:pt x="366" y="145"/>
                  </a:cubicBezTo>
                  <a:cubicBezTo>
                    <a:pt x="365" y="145"/>
                    <a:pt x="363" y="146"/>
                    <a:pt x="362" y="146"/>
                  </a:cubicBezTo>
                  <a:cubicBezTo>
                    <a:pt x="363" y="149"/>
                    <a:pt x="363" y="149"/>
                    <a:pt x="363" y="149"/>
                  </a:cubicBezTo>
                  <a:cubicBezTo>
                    <a:pt x="364" y="152"/>
                    <a:pt x="364" y="154"/>
                    <a:pt x="365" y="155"/>
                  </a:cubicBezTo>
                  <a:cubicBezTo>
                    <a:pt x="365" y="155"/>
                    <a:pt x="365" y="155"/>
                    <a:pt x="365" y="155"/>
                  </a:cubicBezTo>
                  <a:cubicBezTo>
                    <a:pt x="365" y="155"/>
                    <a:pt x="366" y="155"/>
                    <a:pt x="366" y="155"/>
                  </a:cubicBezTo>
                  <a:cubicBezTo>
                    <a:pt x="369" y="155"/>
                    <a:pt x="369" y="155"/>
                    <a:pt x="369" y="155"/>
                  </a:cubicBezTo>
                  <a:cubicBezTo>
                    <a:pt x="369" y="155"/>
                    <a:pt x="369" y="155"/>
                    <a:pt x="369" y="155"/>
                  </a:cubicBezTo>
                  <a:cubicBezTo>
                    <a:pt x="369" y="156"/>
                    <a:pt x="369" y="156"/>
                    <a:pt x="369" y="156"/>
                  </a:cubicBezTo>
                  <a:lnTo>
                    <a:pt x="369" y="157"/>
                  </a:lnTo>
                  <a:close/>
                  <a:moveTo>
                    <a:pt x="380" y="127"/>
                  </a:moveTo>
                  <a:cubicBezTo>
                    <a:pt x="380" y="127"/>
                    <a:pt x="380" y="127"/>
                    <a:pt x="380" y="127"/>
                  </a:cubicBezTo>
                  <a:cubicBezTo>
                    <a:pt x="380" y="126"/>
                    <a:pt x="379" y="126"/>
                    <a:pt x="379" y="126"/>
                  </a:cubicBezTo>
                  <a:cubicBezTo>
                    <a:pt x="379" y="126"/>
                    <a:pt x="378" y="125"/>
                    <a:pt x="378" y="125"/>
                  </a:cubicBezTo>
                  <a:cubicBezTo>
                    <a:pt x="377" y="125"/>
                    <a:pt x="376" y="125"/>
                    <a:pt x="374" y="125"/>
                  </a:cubicBezTo>
                  <a:cubicBezTo>
                    <a:pt x="370" y="126"/>
                    <a:pt x="370" y="126"/>
                    <a:pt x="370" y="126"/>
                  </a:cubicBezTo>
                  <a:cubicBezTo>
                    <a:pt x="364" y="126"/>
                    <a:pt x="364" y="126"/>
                    <a:pt x="364" y="126"/>
                  </a:cubicBezTo>
                  <a:cubicBezTo>
                    <a:pt x="358" y="126"/>
                    <a:pt x="354" y="126"/>
                    <a:pt x="352" y="127"/>
                  </a:cubicBezTo>
                  <a:cubicBezTo>
                    <a:pt x="350" y="124"/>
                    <a:pt x="350" y="124"/>
                    <a:pt x="350" y="124"/>
                  </a:cubicBezTo>
                  <a:cubicBezTo>
                    <a:pt x="366" y="107"/>
                    <a:pt x="366" y="107"/>
                    <a:pt x="366" y="107"/>
                  </a:cubicBezTo>
                  <a:cubicBezTo>
                    <a:pt x="368" y="105"/>
                    <a:pt x="368" y="104"/>
                    <a:pt x="369" y="104"/>
                  </a:cubicBezTo>
                  <a:cubicBezTo>
                    <a:pt x="369" y="103"/>
                    <a:pt x="369" y="103"/>
                    <a:pt x="368" y="101"/>
                  </a:cubicBezTo>
                  <a:cubicBezTo>
                    <a:pt x="368" y="101"/>
                    <a:pt x="368" y="101"/>
                    <a:pt x="368" y="101"/>
                  </a:cubicBezTo>
                  <a:cubicBezTo>
                    <a:pt x="369" y="101"/>
                    <a:pt x="369" y="101"/>
                    <a:pt x="369" y="101"/>
                  </a:cubicBezTo>
                  <a:cubicBezTo>
                    <a:pt x="370" y="101"/>
                    <a:pt x="370" y="101"/>
                    <a:pt x="370" y="101"/>
                  </a:cubicBezTo>
                  <a:cubicBezTo>
                    <a:pt x="370" y="102"/>
                    <a:pt x="371" y="103"/>
                    <a:pt x="372" y="105"/>
                  </a:cubicBezTo>
                  <a:cubicBezTo>
                    <a:pt x="373" y="108"/>
                    <a:pt x="374" y="110"/>
                    <a:pt x="375" y="112"/>
                  </a:cubicBezTo>
                  <a:cubicBezTo>
                    <a:pt x="375" y="112"/>
                    <a:pt x="375" y="112"/>
                    <a:pt x="375" y="112"/>
                  </a:cubicBezTo>
                  <a:cubicBezTo>
                    <a:pt x="373" y="112"/>
                    <a:pt x="373" y="112"/>
                    <a:pt x="373" y="112"/>
                  </a:cubicBezTo>
                  <a:cubicBezTo>
                    <a:pt x="373" y="112"/>
                    <a:pt x="373" y="112"/>
                    <a:pt x="373" y="112"/>
                  </a:cubicBezTo>
                  <a:cubicBezTo>
                    <a:pt x="373" y="111"/>
                    <a:pt x="372" y="110"/>
                    <a:pt x="372" y="110"/>
                  </a:cubicBezTo>
                  <a:cubicBezTo>
                    <a:pt x="372" y="110"/>
                    <a:pt x="371" y="110"/>
                    <a:pt x="371" y="110"/>
                  </a:cubicBezTo>
                  <a:cubicBezTo>
                    <a:pt x="371" y="110"/>
                    <a:pt x="370" y="111"/>
                    <a:pt x="368" y="113"/>
                  </a:cubicBezTo>
                  <a:cubicBezTo>
                    <a:pt x="367" y="115"/>
                    <a:pt x="367" y="115"/>
                    <a:pt x="367" y="115"/>
                  </a:cubicBezTo>
                  <a:cubicBezTo>
                    <a:pt x="358" y="124"/>
                    <a:pt x="358" y="124"/>
                    <a:pt x="358" y="124"/>
                  </a:cubicBezTo>
                  <a:cubicBezTo>
                    <a:pt x="369" y="123"/>
                    <a:pt x="369" y="123"/>
                    <a:pt x="369" y="123"/>
                  </a:cubicBezTo>
                  <a:cubicBezTo>
                    <a:pt x="370" y="123"/>
                    <a:pt x="371" y="123"/>
                    <a:pt x="373" y="123"/>
                  </a:cubicBezTo>
                  <a:cubicBezTo>
                    <a:pt x="375" y="123"/>
                    <a:pt x="376" y="123"/>
                    <a:pt x="377" y="123"/>
                  </a:cubicBezTo>
                  <a:cubicBezTo>
                    <a:pt x="377" y="122"/>
                    <a:pt x="377" y="122"/>
                    <a:pt x="377" y="122"/>
                  </a:cubicBezTo>
                  <a:cubicBezTo>
                    <a:pt x="377" y="122"/>
                    <a:pt x="377" y="121"/>
                    <a:pt x="376" y="119"/>
                  </a:cubicBezTo>
                  <a:cubicBezTo>
                    <a:pt x="377" y="119"/>
                    <a:pt x="377" y="119"/>
                    <a:pt x="377" y="119"/>
                  </a:cubicBezTo>
                  <a:cubicBezTo>
                    <a:pt x="378" y="119"/>
                    <a:pt x="378" y="119"/>
                    <a:pt x="378" y="119"/>
                  </a:cubicBezTo>
                  <a:cubicBezTo>
                    <a:pt x="378" y="119"/>
                    <a:pt x="378" y="119"/>
                    <a:pt x="378" y="119"/>
                  </a:cubicBezTo>
                  <a:cubicBezTo>
                    <a:pt x="379" y="120"/>
                    <a:pt x="379" y="121"/>
                    <a:pt x="380" y="123"/>
                  </a:cubicBezTo>
                  <a:cubicBezTo>
                    <a:pt x="380" y="124"/>
                    <a:pt x="381" y="125"/>
                    <a:pt x="382" y="126"/>
                  </a:cubicBezTo>
                  <a:cubicBezTo>
                    <a:pt x="382" y="127"/>
                    <a:pt x="382" y="127"/>
                    <a:pt x="382" y="127"/>
                  </a:cubicBezTo>
                  <a:lnTo>
                    <a:pt x="380" y="127"/>
                  </a:lnTo>
                  <a:close/>
                  <a:moveTo>
                    <a:pt x="344" y="111"/>
                  </a:moveTo>
                  <a:cubicBezTo>
                    <a:pt x="344" y="111"/>
                    <a:pt x="344" y="111"/>
                    <a:pt x="344" y="111"/>
                  </a:cubicBezTo>
                  <a:cubicBezTo>
                    <a:pt x="343" y="110"/>
                    <a:pt x="342" y="108"/>
                    <a:pt x="341" y="106"/>
                  </a:cubicBezTo>
                  <a:cubicBezTo>
                    <a:pt x="339" y="104"/>
                    <a:pt x="338" y="102"/>
                    <a:pt x="337" y="101"/>
                  </a:cubicBezTo>
                  <a:cubicBezTo>
                    <a:pt x="337" y="101"/>
                    <a:pt x="337" y="101"/>
                    <a:pt x="337" y="101"/>
                  </a:cubicBezTo>
                  <a:cubicBezTo>
                    <a:pt x="339" y="100"/>
                    <a:pt x="339" y="100"/>
                    <a:pt x="339" y="100"/>
                  </a:cubicBezTo>
                  <a:cubicBezTo>
                    <a:pt x="339" y="100"/>
                    <a:pt x="339" y="100"/>
                    <a:pt x="339" y="100"/>
                  </a:cubicBezTo>
                  <a:cubicBezTo>
                    <a:pt x="340" y="101"/>
                    <a:pt x="340" y="102"/>
                    <a:pt x="340" y="102"/>
                  </a:cubicBezTo>
                  <a:cubicBezTo>
                    <a:pt x="340" y="102"/>
                    <a:pt x="341" y="102"/>
                    <a:pt x="341" y="102"/>
                  </a:cubicBezTo>
                  <a:cubicBezTo>
                    <a:pt x="342" y="102"/>
                    <a:pt x="344" y="101"/>
                    <a:pt x="346" y="99"/>
                  </a:cubicBezTo>
                  <a:cubicBezTo>
                    <a:pt x="355" y="94"/>
                    <a:pt x="355" y="94"/>
                    <a:pt x="355" y="94"/>
                  </a:cubicBezTo>
                  <a:cubicBezTo>
                    <a:pt x="357" y="92"/>
                    <a:pt x="359" y="91"/>
                    <a:pt x="360" y="90"/>
                  </a:cubicBezTo>
                  <a:cubicBezTo>
                    <a:pt x="360" y="90"/>
                    <a:pt x="360" y="90"/>
                    <a:pt x="360" y="89"/>
                  </a:cubicBezTo>
                  <a:cubicBezTo>
                    <a:pt x="360" y="89"/>
                    <a:pt x="359" y="88"/>
                    <a:pt x="359" y="87"/>
                  </a:cubicBezTo>
                  <a:cubicBezTo>
                    <a:pt x="359" y="87"/>
                    <a:pt x="359" y="87"/>
                    <a:pt x="359" y="87"/>
                  </a:cubicBezTo>
                  <a:cubicBezTo>
                    <a:pt x="360" y="86"/>
                    <a:pt x="360" y="86"/>
                    <a:pt x="360" y="86"/>
                  </a:cubicBezTo>
                  <a:cubicBezTo>
                    <a:pt x="360" y="86"/>
                    <a:pt x="360" y="86"/>
                    <a:pt x="360" y="86"/>
                  </a:cubicBezTo>
                  <a:cubicBezTo>
                    <a:pt x="361" y="87"/>
                    <a:pt x="362" y="89"/>
                    <a:pt x="363" y="91"/>
                  </a:cubicBezTo>
                  <a:cubicBezTo>
                    <a:pt x="365" y="94"/>
                    <a:pt x="366" y="95"/>
                    <a:pt x="367" y="96"/>
                  </a:cubicBezTo>
                  <a:cubicBezTo>
                    <a:pt x="366" y="97"/>
                    <a:pt x="366" y="97"/>
                    <a:pt x="366" y="97"/>
                  </a:cubicBezTo>
                  <a:cubicBezTo>
                    <a:pt x="365" y="97"/>
                    <a:pt x="365" y="97"/>
                    <a:pt x="365" y="97"/>
                  </a:cubicBezTo>
                  <a:cubicBezTo>
                    <a:pt x="365" y="97"/>
                    <a:pt x="365" y="97"/>
                    <a:pt x="365" y="97"/>
                  </a:cubicBezTo>
                  <a:cubicBezTo>
                    <a:pt x="364" y="96"/>
                    <a:pt x="364" y="96"/>
                    <a:pt x="364" y="95"/>
                  </a:cubicBezTo>
                  <a:cubicBezTo>
                    <a:pt x="363" y="95"/>
                    <a:pt x="363" y="95"/>
                    <a:pt x="363" y="95"/>
                  </a:cubicBezTo>
                  <a:cubicBezTo>
                    <a:pt x="362" y="96"/>
                    <a:pt x="360" y="97"/>
                    <a:pt x="358" y="98"/>
                  </a:cubicBezTo>
                  <a:cubicBezTo>
                    <a:pt x="349" y="104"/>
                    <a:pt x="349" y="104"/>
                    <a:pt x="349" y="104"/>
                  </a:cubicBezTo>
                  <a:cubicBezTo>
                    <a:pt x="347" y="105"/>
                    <a:pt x="345" y="107"/>
                    <a:pt x="344" y="107"/>
                  </a:cubicBezTo>
                  <a:cubicBezTo>
                    <a:pt x="344" y="107"/>
                    <a:pt x="344" y="108"/>
                    <a:pt x="344" y="108"/>
                  </a:cubicBezTo>
                  <a:cubicBezTo>
                    <a:pt x="344" y="108"/>
                    <a:pt x="345" y="109"/>
                    <a:pt x="345" y="110"/>
                  </a:cubicBezTo>
                  <a:cubicBezTo>
                    <a:pt x="345" y="110"/>
                    <a:pt x="345" y="110"/>
                    <a:pt x="345" y="110"/>
                  </a:cubicBezTo>
                  <a:lnTo>
                    <a:pt x="344" y="111"/>
                  </a:lnTo>
                  <a:close/>
                  <a:moveTo>
                    <a:pt x="357" y="83"/>
                  </a:moveTo>
                  <a:cubicBezTo>
                    <a:pt x="357" y="83"/>
                    <a:pt x="357" y="83"/>
                    <a:pt x="357" y="83"/>
                  </a:cubicBezTo>
                  <a:cubicBezTo>
                    <a:pt x="356" y="82"/>
                    <a:pt x="355" y="81"/>
                    <a:pt x="355" y="81"/>
                  </a:cubicBezTo>
                  <a:cubicBezTo>
                    <a:pt x="355" y="81"/>
                    <a:pt x="354" y="81"/>
                    <a:pt x="354" y="81"/>
                  </a:cubicBezTo>
                  <a:cubicBezTo>
                    <a:pt x="353" y="82"/>
                    <a:pt x="352" y="83"/>
                    <a:pt x="349" y="85"/>
                  </a:cubicBezTo>
                  <a:cubicBezTo>
                    <a:pt x="343" y="90"/>
                    <a:pt x="343" y="90"/>
                    <a:pt x="343" y="90"/>
                  </a:cubicBezTo>
                  <a:cubicBezTo>
                    <a:pt x="339" y="94"/>
                    <a:pt x="336" y="96"/>
                    <a:pt x="335" y="97"/>
                  </a:cubicBezTo>
                  <a:cubicBezTo>
                    <a:pt x="335" y="97"/>
                    <a:pt x="335" y="97"/>
                    <a:pt x="335" y="97"/>
                  </a:cubicBezTo>
                  <a:cubicBezTo>
                    <a:pt x="334" y="96"/>
                    <a:pt x="334" y="95"/>
                    <a:pt x="333" y="94"/>
                  </a:cubicBezTo>
                  <a:cubicBezTo>
                    <a:pt x="334" y="89"/>
                    <a:pt x="335" y="80"/>
                    <a:pt x="337" y="67"/>
                  </a:cubicBezTo>
                  <a:cubicBezTo>
                    <a:pt x="328" y="76"/>
                    <a:pt x="328" y="76"/>
                    <a:pt x="328" y="76"/>
                  </a:cubicBezTo>
                  <a:cubicBezTo>
                    <a:pt x="326" y="78"/>
                    <a:pt x="324" y="79"/>
                    <a:pt x="324" y="80"/>
                  </a:cubicBezTo>
                  <a:cubicBezTo>
                    <a:pt x="323" y="80"/>
                    <a:pt x="323" y="80"/>
                    <a:pt x="324" y="81"/>
                  </a:cubicBezTo>
                  <a:cubicBezTo>
                    <a:pt x="324" y="81"/>
                    <a:pt x="324" y="82"/>
                    <a:pt x="325" y="83"/>
                  </a:cubicBezTo>
                  <a:cubicBezTo>
                    <a:pt x="325" y="83"/>
                    <a:pt x="325" y="83"/>
                    <a:pt x="325" y="83"/>
                  </a:cubicBezTo>
                  <a:cubicBezTo>
                    <a:pt x="324" y="84"/>
                    <a:pt x="324" y="84"/>
                    <a:pt x="324" y="84"/>
                  </a:cubicBezTo>
                  <a:cubicBezTo>
                    <a:pt x="324" y="84"/>
                    <a:pt x="324" y="84"/>
                    <a:pt x="324" y="84"/>
                  </a:cubicBezTo>
                  <a:cubicBezTo>
                    <a:pt x="323" y="82"/>
                    <a:pt x="322" y="81"/>
                    <a:pt x="321" y="80"/>
                  </a:cubicBezTo>
                  <a:cubicBezTo>
                    <a:pt x="320" y="79"/>
                    <a:pt x="319" y="78"/>
                    <a:pt x="318" y="77"/>
                  </a:cubicBezTo>
                  <a:cubicBezTo>
                    <a:pt x="318" y="77"/>
                    <a:pt x="318" y="77"/>
                    <a:pt x="318" y="77"/>
                  </a:cubicBezTo>
                  <a:cubicBezTo>
                    <a:pt x="319" y="76"/>
                    <a:pt x="319" y="76"/>
                    <a:pt x="319" y="76"/>
                  </a:cubicBezTo>
                  <a:cubicBezTo>
                    <a:pt x="319" y="76"/>
                    <a:pt x="319" y="76"/>
                    <a:pt x="319" y="76"/>
                  </a:cubicBezTo>
                  <a:cubicBezTo>
                    <a:pt x="320" y="77"/>
                    <a:pt x="321" y="78"/>
                    <a:pt x="321" y="78"/>
                  </a:cubicBezTo>
                  <a:cubicBezTo>
                    <a:pt x="321" y="78"/>
                    <a:pt x="322" y="78"/>
                    <a:pt x="322" y="78"/>
                  </a:cubicBezTo>
                  <a:cubicBezTo>
                    <a:pt x="323" y="77"/>
                    <a:pt x="324" y="76"/>
                    <a:pt x="327" y="74"/>
                  </a:cubicBezTo>
                  <a:cubicBezTo>
                    <a:pt x="334" y="67"/>
                    <a:pt x="334" y="67"/>
                    <a:pt x="334" y="67"/>
                  </a:cubicBezTo>
                  <a:cubicBezTo>
                    <a:pt x="337" y="65"/>
                    <a:pt x="338" y="64"/>
                    <a:pt x="339" y="63"/>
                  </a:cubicBezTo>
                  <a:cubicBezTo>
                    <a:pt x="339" y="63"/>
                    <a:pt x="339" y="63"/>
                    <a:pt x="339" y="62"/>
                  </a:cubicBezTo>
                  <a:cubicBezTo>
                    <a:pt x="339" y="62"/>
                    <a:pt x="338" y="62"/>
                    <a:pt x="337" y="61"/>
                  </a:cubicBezTo>
                  <a:cubicBezTo>
                    <a:pt x="337" y="60"/>
                    <a:pt x="337" y="60"/>
                    <a:pt x="337" y="60"/>
                  </a:cubicBezTo>
                  <a:cubicBezTo>
                    <a:pt x="338" y="59"/>
                    <a:pt x="338" y="59"/>
                    <a:pt x="338" y="59"/>
                  </a:cubicBezTo>
                  <a:cubicBezTo>
                    <a:pt x="339" y="59"/>
                    <a:pt x="339" y="59"/>
                    <a:pt x="339" y="59"/>
                  </a:cubicBezTo>
                  <a:cubicBezTo>
                    <a:pt x="339" y="60"/>
                    <a:pt x="340" y="61"/>
                    <a:pt x="341" y="62"/>
                  </a:cubicBezTo>
                  <a:cubicBezTo>
                    <a:pt x="342" y="63"/>
                    <a:pt x="343" y="64"/>
                    <a:pt x="344" y="65"/>
                  </a:cubicBezTo>
                  <a:cubicBezTo>
                    <a:pt x="342" y="73"/>
                    <a:pt x="341" y="81"/>
                    <a:pt x="339" y="90"/>
                  </a:cubicBezTo>
                  <a:cubicBezTo>
                    <a:pt x="348" y="83"/>
                    <a:pt x="348" y="83"/>
                    <a:pt x="348" y="83"/>
                  </a:cubicBezTo>
                  <a:cubicBezTo>
                    <a:pt x="350" y="81"/>
                    <a:pt x="352" y="80"/>
                    <a:pt x="352" y="79"/>
                  </a:cubicBezTo>
                  <a:cubicBezTo>
                    <a:pt x="352" y="79"/>
                    <a:pt x="352" y="78"/>
                    <a:pt x="352" y="78"/>
                  </a:cubicBezTo>
                  <a:cubicBezTo>
                    <a:pt x="352" y="78"/>
                    <a:pt x="352" y="77"/>
                    <a:pt x="351" y="76"/>
                  </a:cubicBezTo>
                  <a:cubicBezTo>
                    <a:pt x="351" y="76"/>
                    <a:pt x="351" y="76"/>
                    <a:pt x="351" y="76"/>
                  </a:cubicBezTo>
                  <a:cubicBezTo>
                    <a:pt x="352" y="75"/>
                    <a:pt x="352" y="75"/>
                    <a:pt x="352" y="75"/>
                  </a:cubicBezTo>
                  <a:cubicBezTo>
                    <a:pt x="352" y="75"/>
                    <a:pt x="352" y="75"/>
                    <a:pt x="352" y="75"/>
                  </a:cubicBezTo>
                  <a:cubicBezTo>
                    <a:pt x="353" y="76"/>
                    <a:pt x="354" y="77"/>
                    <a:pt x="355" y="78"/>
                  </a:cubicBezTo>
                  <a:cubicBezTo>
                    <a:pt x="356" y="80"/>
                    <a:pt x="357" y="81"/>
                    <a:pt x="358" y="82"/>
                  </a:cubicBezTo>
                  <a:cubicBezTo>
                    <a:pt x="358" y="82"/>
                    <a:pt x="358" y="82"/>
                    <a:pt x="358" y="82"/>
                  </a:cubicBezTo>
                  <a:lnTo>
                    <a:pt x="357" y="83"/>
                  </a:lnTo>
                  <a:close/>
                  <a:moveTo>
                    <a:pt x="334" y="57"/>
                  </a:moveTo>
                  <a:cubicBezTo>
                    <a:pt x="334" y="57"/>
                    <a:pt x="334" y="57"/>
                    <a:pt x="334" y="57"/>
                  </a:cubicBezTo>
                  <a:cubicBezTo>
                    <a:pt x="332" y="56"/>
                    <a:pt x="331" y="55"/>
                    <a:pt x="331" y="56"/>
                  </a:cubicBezTo>
                  <a:cubicBezTo>
                    <a:pt x="330" y="56"/>
                    <a:pt x="330" y="57"/>
                    <a:pt x="329" y="58"/>
                  </a:cubicBezTo>
                  <a:cubicBezTo>
                    <a:pt x="328" y="59"/>
                    <a:pt x="327" y="60"/>
                    <a:pt x="326" y="62"/>
                  </a:cubicBezTo>
                  <a:cubicBezTo>
                    <a:pt x="322" y="66"/>
                    <a:pt x="322" y="66"/>
                    <a:pt x="322" y="66"/>
                  </a:cubicBezTo>
                  <a:cubicBezTo>
                    <a:pt x="319" y="69"/>
                    <a:pt x="317" y="71"/>
                    <a:pt x="315" y="71"/>
                  </a:cubicBezTo>
                  <a:cubicBezTo>
                    <a:pt x="312" y="71"/>
                    <a:pt x="309" y="70"/>
                    <a:pt x="306" y="68"/>
                  </a:cubicBezTo>
                  <a:cubicBezTo>
                    <a:pt x="304" y="66"/>
                    <a:pt x="302" y="64"/>
                    <a:pt x="301" y="62"/>
                  </a:cubicBezTo>
                  <a:cubicBezTo>
                    <a:pt x="301" y="60"/>
                    <a:pt x="301" y="58"/>
                    <a:pt x="302" y="57"/>
                  </a:cubicBezTo>
                  <a:cubicBezTo>
                    <a:pt x="302" y="56"/>
                    <a:pt x="304" y="53"/>
                    <a:pt x="307" y="50"/>
                  </a:cubicBezTo>
                  <a:cubicBezTo>
                    <a:pt x="310" y="46"/>
                    <a:pt x="310" y="46"/>
                    <a:pt x="310" y="46"/>
                  </a:cubicBezTo>
                  <a:cubicBezTo>
                    <a:pt x="312" y="44"/>
                    <a:pt x="313" y="42"/>
                    <a:pt x="314" y="41"/>
                  </a:cubicBezTo>
                  <a:cubicBezTo>
                    <a:pt x="314" y="41"/>
                    <a:pt x="314" y="41"/>
                    <a:pt x="314" y="40"/>
                  </a:cubicBezTo>
                  <a:cubicBezTo>
                    <a:pt x="314" y="40"/>
                    <a:pt x="313" y="40"/>
                    <a:pt x="312" y="39"/>
                  </a:cubicBezTo>
                  <a:cubicBezTo>
                    <a:pt x="312" y="38"/>
                    <a:pt x="312" y="38"/>
                    <a:pt x="312" y="38"/>
                  </a:cubicBezTo>
                  <a:cubicBezTo>
                    <a:pt x="313" y="37"/>
                    <a:pt x="313" y="37"/>
                    <a:pt x="313" y="37"/>
                  </a:cubicBezTo>
                  <a:cubicBezTo>
                    <a:pt x="313" y="37"/>
                    <a:pt x="313" y="37"/>
                    <a:pt x="313" y="37"/>
                  </a:cubicBezTo>
                  <a:cubicBezTo>
                    <a:pt x="314" y="38"/>
                    <a:pt x="315" y="40"/>
                    <a:pt x="318" y="41"/>
                  </a:cubicBezTo>
                  <a:cubicBezTo>
                    <a:pt x="320" y="43"/>
                    <a:pt x="321" y="44"/>
                    <a:pt x="322" y="45"/>
                  </a:cubicBezTo>
                  <a:cubicBezTo>
                    <a:pt x="322" y="45"/>
                    <a:pt x="322" y="45"/>
                    <a:pt x="322" y="45"/>
                  </a:cubicBezTo>
                  <a:cubicBezTo>
                    <a:pt x="321" y="46"/>
                    <a:pt x="321" y="46"/>
                    <a:pt x="321" y="46"/>
                  </a:cubicBezTo>
                  <a:cubicBezTo>
                    <a:pt x="321" y="46"/>
                    <a:pt x="321" y="46"/>
                    <a:pt x="321" y="46"/>
                  </a:cubicBezTo>
                  <a:cubicBezTo>
                    <a:pt x="320" y="45"/>
                    <a:pt x="319" y="45"/>
                    <a:pt x="319" y="45"/>
                  </a:cubicBezTo>
                  <a:cubicBezTo>
                    <a:pt x="319" y="45"/>
                    <a:pt x="319" y="45"/>
                    <a:pt x="318" y="45"/>
                  </a:cubicBezTo>
                  <a:cubicBezTo>
                    <a:pt x="318" y="46"/>
                    <a:pt x="316" y="47"/>
                    <a:pt x="314" y="49"/>
                  </a:cubicBezTo>
                  <a:cubicBezTo>
                    <a:pt x="312" y="52"/>
                    <a:pt x="312" y="52"/>
                    <a:pt x="312" y="52"/>
                  </a:cubicBezTo>
                  <a:cubicBezTo>
                    <a:pt x="309" y="56"/>
                    <a:pt x="307" y="59"/>
                    <a:pt x="307" y="60"/>
                  </a:cubicBezTo>
                  <a:cubicBezTo>
                    <a:pt x="306" y="62"/>
                    <a:pt x="307" y="64"/>
                    <a:pt x="309" y="66"/>
                  </a:cubicBezTo>
                  <a:cubicBezTo>
                    <a:pt x="311" y="68"/>
                    <a:pt x="313" y="68"/>
                    <a:pt x="314" y="68"/>
                  </a:cubicBezTo>
                  <a:cubicBezTo>
                    <a:pt x="315" y="68"/>
                    <a:pt x="316" y="68"/>
                    <a:pt x="316" y="68"/>
                  </a:cubicBezTo>
                  <a:cubicBezTo>
                    <a:pt x="317" y="68"/>
                    <a:pt x="318" y="67"/>
                    <a:pt x="318" y="66"/>
                  </a:cubicBezTo>
                  <a:cubicBezTo>
                    <a:pt x="319" y="66"/>
                    <a:pt x="320" y="65"/>
                    <a:pt x="321" y="64"/>
                  </a:cubicBezTo>
                  <a:cubicBezTo>
                    <a:pt x="323" y="61"/>
                    <a:pt x="323" y="61"/>
                    <a:pt x="323" y="61"/>
                  </a:cubicBezTo>
                  <a:cubicBezTo>
                    <a:pt x="325" y="58"/>
                    <a:pt x="327" y="57"/>
                    <a:pt x="328" y="56"/>
                  </a:cubicBezTo>
                  <a:cubicBezTo>
                    <a:pt x="328" y="55"/>
                    <a:pt x="329" y="54"/>
                    <a:pt x="329" y="54"/>
                  </a:cubicBezTo>
                  <a:cubicBezTo>
                    <a:pt x="329" y="54"/>
                    <a:pt x="329" y="53"/>
                    <a:pt x="329" y="53"/>
                  </a:cubicBezTo>
                  <a:cubicBezTo>
                    <a:pt x="329" y="53"/>
                    <a:pt x="328" y="52"/>
                    <a:pt x="327" y="51"/>
                  </a:cubicBezTo>
                  <a:cubicBezTo>
                    <a:pt x="327" y="51"/>
                    <a:pt x="327" y="51"/>
                    <a:pt x="327" y="51"/>
                  </a:cubicBezTo>
                  <a:cubicBezTo>
                    <a:pt x="328" y="50"/>
                    <a:pt x="328" y="50"/>
                    <a:pt x="328" y="50"/>
                  </a:cubicBezTo>
                  <a:cubicBezTo>
                    <a:pt x="328" y="50"/>
                    <a:pt x="328" y="50"/>
                    <a:pt x="328" y="50"/>
                  </a:cubicBezTo>
                  <a:cubicBezTo>
                    <a:pt x="329" y="51"/>
                    <a:pt x="330" y="51"/>
                    <a:pt x="331" y="52"/>
                  </a:cubicBezTo>
                  <a:cubicBezTo>
                    <a:pt x="331" y="53"/>
                    <a:pt x="333" y="54"/>
                    <a:pt x="335" y="55"/>
                  </a:cubicBezTo>
                  <a:cubicBezTo>
                    <a:pt x="335" y="56"/>
                    <a:pt x="335" y="56"/>
                    <a:pt x="335" y="56"/>
                  </a:cubicBezTo>
                  <a:lnTo>
                    <a:pt x="334" y="57"/>
                  </a:lnTo>
                  <a:close/>
                  <a:moveTo>
                    <a:pt x="290" y="50"/>
                  </a:moveTo>
                  <a:cubicBezTo>
                    <a:pt x="288" y="51"/>
                    <a:pt x="288" y="51"/>
                    <a:pt x="288" y="51"/>
                  </a:cubicBezTo>
                  <a:cubicBezTo>
                    <a:pt x="285" y="52"/>
                    <a:pt x="282" y="51"/>
                    <a:pt x="279" y="49"/>
                  </a:cubicBezTo>
                  <a:cubicBezTo>
                    <a:pt x="273" y="46"/>
                    <a:pt x="270" y="42"/>
                    <a:pt x="270" y="37"/>
                  </a:cubicBezTo>
                  <a:cubicBezTo>
                    <a:pt x="270" y="34"/>
                    <a:pt x="271" y="32"/>
                    <a:pt x="272" y="30"/>
                  </a:cubicBezTo>
                  <a:cubicBezTo>
                    <a:pt x="274" y="26"/>
                    <a:pt x="277" y="23"/>
                    <a:pt x="280" y="23"/>
                  </a:cubicBezTo>
                  <a:cubicBezTo>
                    <a:pt x="284" y="22"/>
                    <a:pt x="288" y="22"/>
                    <a:pt x="292" y="24"/>
                  </a:cubicBezTo>
                  <a:cubicBezTo>
                    <a:pt x="295" y="26"/>
                    <a:pt x="298" y="28"/>
                    <a:pt x="300" y="30"/>
                  </a:cubicBezTo>
                  <a:cubicBezTo>
                    <a:pt x="300" y="30"/>
                    <a:pt x="300" y="30"/>
                    <a:pt x="300" y="30"/>
                  </a:cubicBezTo>
                  <a:cubicBezTo>
                    <a:pt x="299" y="32"/>
                    <a:pt x="298" y="33"/>
                    <a:pt x="296" y="36"/>
                  </a:cubicBezTo>
                  <a:cubicBezTo>
                    <a:pt x="296" y="36"/>
                    <a:pt x="296" y="36"/>
                    <a:pt x="296" y="36"/>
                  </a:cubicBezTo>
                  <a:cubicBezTo>
                    <a:pt x="295" y="35"/>
                    <a:pt x="295" y="35"/>
                    <a:pt x="295" y="35"/>
                  </a:cubicBezTo>
                  <a:cubicBezTo>
                    <a:pt x="295" y="35"/>
                    <a:pt x="295" y="35"/>
                    <a:pt x="295" y="35"/>
                  </a:cubicBezTo>
                  <a:cubicBezTo>
                    <a:pt x="296" y="33"/>
                    <a:pt x="296" y="32"/>
                    <a:pt x="296" y="32"/>
                  </a:cubicBezTo>
                  <a:cubicBezTo>
                    <a:pt x="296" y="30"/>
                    <a:pt x="294" y="28"/>
                    <a:pt x="291" y="26"/>
                  </a:cubicBezTo>
                  <a:cubicBezTo>
                    <a:pt x="289" y="25"/>
                    <a:pt x="286" y="25"/>
                    <a:pt x="284" y="26"/>
                  </a:cubicBezTo>
                  <a:cubicBezTo>
                    <a:pt x="281" y="27"/>
                    <a:pt x="279" y="29"/>
                    <a:pt x="278" y="32"/>
                  </a:cubicBezTo>
                  <a:cubicBezTo>
                    <a:pt x="276" y="36"/>
                    <a:pt x="275" y="39"/>
                    <a:pt x="277" y="43"/>
                  </a:cubicBezTo>
                  <a:cubicBezTo>
                    <a:pt x="278" y="45"/>
                    <a:pt x="280" y="47"/>
                    <a:pt x="282" y="48"/>
                  </a:cubicBezTo>
                  <a:cubicBezTo>
                    <a:pt x="284" y="49"/>
                    <a:pt x="287" y="50"/>
                    <a:pt x="290" y="50"/>
                  </a:cubicBezTo>
                  <a:close/>
                  <a:moveTo>
                    <a:pt x="264" y="41"/>
                  </a:moveTo>
                  <a:cubicBezTo>
                    <a:pt x="264" y="41"/>
                    <a:pt x="264" y="41"/>
                    <a:pt x="264" y="41"/>
                  </a:cubicBezTo>
                  <a:cubicBezTo>
                    <a:pt x="263" y="41"/>
                    <a:pt x="261" y="40"/>
                    <a:pt x="259" y="39"/>
                  </a:cubicBezTo>
                  <a:cubicBezTo>
                    <a:pt x="256" y="38"/>
                    <a:pt x="254" y="37"/>
                    <a:pt x="253" y="37"/>
                  </a:cubicBezTo>
                  <a:cubicBezTo>
                    <a:pt x="253" y="37"/>
                    <a:pt x="253" y="37"/>
                    <a:pt x="253" y="37"/>
                  </a:cubicBezTo>
                  <a:cubicBezTo>
                    <a:pt x="253" y="35"/>
                    <a:pt x="253" y="35"/>
                    <a:pt x="253" y="35"/>
                  </a:cubicBezTo>
                  <a:cubicBezTo>
                    <a:pt x="254" y="35"/>
                    <a:pt x="254" y="35"/>
                    <a:pt x="254" y="35"/>
                  </a:cubicBezTo>
                  <a:cubicBezTo>
                    <a:pt x="255" y="36"/>
                    <a:pt x="256" y="36"/>
                    <a:pt x="256" y="36"/>
                  </a:cubicBezTo>
                  <a:cubicBezTo>
                    <a:pt x="256" y="36"/>
                    <a:pt x="257" y="36"/>
                    <a:pt x="257" y="35"/>
                  </a:cubicBezTo>
                  <a:cubicBezTo>
                    <a:pt x="257" y="35"/>
                    <a:pt x="258" y="33"/>
                    <a:pt x="259" y="30"/>
                  </a:cubicBezTo>
                  <a:cubicBezTo>
                    <a:pt x="263" y="21"/>
                    <a:pt x="263" y="21"/>
                    <a:pt x="263" y="21"/>
                  </a:cubicBezTo>
                  <a:cubicBezTo>
                    <a:pt x="264" y="18"/>
                    <a:pt x="264" y="16"/>
                    <a:pt x="265" y="15"/>
                  </a:cubicBezTo>
                  <a:cubicBezTo>
                    <a:pt x="265" y="15"/>
                    <a:pt x="265" y="14"/>
                    <a:pt x="264" y="14"/>
                  </a:cubicBezTo>
                  <a:cubicBezTo>
                    <a:pt x="264" y="14"/>
                    <a:pt x="263" y="14"/>
                    <a:pt x="262" y="13"/>
                  </a:cubicBezTo>
                  <a:cubicBezTo>
                    <a:pt x="262" y="13"/>
                    <a:pt x="262" y="13"/>
                    <a:pt x="262" y="13"/>
                  </a:cubicBezTo>
                  <a:cubicBezTo>
                    <a:pt x="263" y="12"/>
                    <a:pt x="263" y="12"/>
                    <a:pt x="263" y="12"/>
                  </a:cubicBezTo>
                  <a:cubicBezTo>
                    <a:pt x="263" y="12"/>
                    <a:pt x="263" y="12"/>
                    <a:pt x="263" y="12"/>
                  </a:cubicBezTo>
                  <a:cubicBezTo>
                    <a:pt x="264" y="12"/>
                    <a:pt x="266" y="13"/>
                    <a:pt x="268" y="14"/>
                  </a:cubicBezTo>
                  <a:cubicBezTo>
                    <a:pt x="271" y="15"/>
                    <a:pt x="273" y="15"/>
                    <a:pt x="274" y="16"/>
                  </a:cubicBezTo>
                  <a:cubicBezTo>
                    <a:pt x="274" y="16"/>
                    <a:pt x="274" y="16"/>
                    <a:pt x="274" y="16"/>
                  </a:cubicBezTo>
                  <a:cubicBezTo>
                    <a:pt x="273" y="17"/>
                    <a:pt x="273" y="17"/>
                    <a:pt x="273" y="17"/>
                  </a:cubicBezTo>
                  <a:cubicBezTo>
                    <a:pt x="273" y="17"/>
                    <a:pt x="273" y="17"/>
                    <a:pt x="273" y="17"/>
                  </a:cubicBezTo>
                  <a:cubicBezTo>
                    <a:pt x="272" y="17"/>
                    <a:pt x="271" y="17"/>
                    <a:pt x="271" y="17"/>
                  </a:cubicBezTo>
                  <a:cubicBezTo>
                    <a:pt x="271" y="17"/>
                    <a:pt x="270" y="17"/>
                    <a:pt x="270" y="17"/>
                  </a:cubicBezTo>
                  <a:cubicBezTo>
                    <a:pt x="270" y="18"/>
                    <a:pt x="269" y="20"/>
                    <a:pt x="268" y="23"/>
                  </a:cubicBezTo>
                  <a:cubicBezTo>
                    <a:pt x="264" y="32"/>
                    <a:pt x="264" y="32"/>
                    <a:pt x="264" y="32"/>
                  </a:cubicBezTo>
                  <a:cubicBezTo>
                    <a:pt x="263" y="35"/>
                    <a:pt x="262" y="37"/>
                    <a:pt x="262" y="38"/>
                  </a:cubicBezTo>
                  <a:cubicBezTo>
                    <a:pt x="262" y="38"/>
                    <a:pt x="262" y="38"/>
                    <a:pt x="263" y="39"/>
                  </a:cubicBezTo>
                  <a:cubicBezTo>
                    <a:pt x="263" y="39"/>
                    <a:pt x="264" y="39"/>
                    <a:pt x="265" y="40"/>
                  </a:cubicBezTo>
                  <a:cubicBezTo>
                    <a:pt x="265" y="40"/>
                    <a:pt x="265" y="40"/>
                    <a:pt x="265" y="40"/>
                  </a:cubicBezTo>
                  <a:lnTo>
                    <a:pt x="264" y="41"/>
                  </a:lnTo>
                  <a:close/>
                  <a:moveTo>
                    <a:pt x="258" y="11"/>
                  </a:moveTo>
                  <a:cubicBezTo>
                    <a:pt x="258" y="11"/>
                    <a:pt x="258" y="11"/>
                    <a:pt x="258" y="11"/>
                  </a:cubicBezTo>
                  <a:cubicBezTo>
                    <a:pt x="257" y="11"/>
                    <a:pt x="256" y="11"/>
                    <a:pt x="256" y="11"/>
                  </a:cubicBezTo>
                  <a:cubicBezTo>
                    <a:pt x="255" y="11"/>
                    <a:pt x="255" y="11"/>
                    <a:pt x="255" y="11"/>
                  </a:cubicBezTo>
                  <a:cubicBezTo>
                    <a:pt x="254" y="12"/>
                    <a:pt x="254" y="14"/>
                    <a:pt x="253" y="17"/>
                  </a:cubicBezTo>
                  <a:cubicBezTo>
                    <a:pt x="251" y="25"/>
                    <a:pt x="251" y="25"/>
                    <a:pt x="251" y="25"/>
                  </a:cubicBezTo>
                  <a:cubicBezTo>
                    <a:pt x="250" y="30"/>
                    <a:pt x="249" y="34"/>
                    <a:pt x="249" y="35"/>
                  </a:cubicBezTo>
                  <a:cubicBezTo>
                    <a:pt x="249" y="36"/>
                    <a:pt x="249" y="36"/>
                    <a:pt x="249" y="36"/>
                  </a:cubicBezTo>
                  <a:cubicBezTo>
                    <a:pt x="248" y="35"/>
                    <a:pt x="247" y="35"/>
                    <a:pt x="246" y="34"/>
                  </a:cubicBezTo>
                  <a:cubicBezTo>
                    <a:pt x="243" y="30"/>
                    <a:pt x="239" y="22"/>
                    <a:pt x="234" y="10"/>
                  </a:cubicBezTo>
                  <a:cubicBezTo>
                    <a:pt x="231" y="22"/>
                    <a:pt x="231" y="22"/>
                    <a:pt x="231" y="22"/>
                  </a:cubicBezTo>
                  <a:cubicBezTo>
                    <a:pt x="230" y="25"/>
                    <a:pt x="230" y="27"/>
                    <a:pt x="230" y="28"/>
                  </a:cubicBezTo>
                  <a:cubicBezTo>
                    <a:pt x="230" y="28"/>
                    <a:pt x="230" y="29"/>
                    <a:pt x="230" y="29"/>
                  </a:cubicBezTo>
                  <a:cubicBezTo>
                    <a:pt x="230" y="29"/>
                    <a:pt x="231" y="29"/>
                    <a:pt x="232" y="29"/>
                  </a:cubicBezTo>
                  <a:cubicBezTo>
                    <a:pt x="232" y="30"/>
                    <a:pt x="232" y="30"/>
                    <a:pt x="232" y="30"/>
                  </a:cubicBezTo>
                  <a:cubicBezTo>
                    <a:pt x="232" y="31"/>
                    <a:pt x="232" y="31"/>
                    <a:pt x="232" y="31"/>
                  </a:cubicBezTo>
                  <a:cubicBezTo>
                    <a:pt x="232" y="31"/>
                    <a:pt x="232" y="31"/>
                    <a:pt x="232" y="31"/>
                  </a:cubicBezTo>
                  <a:cubicBezTo>
                    <a:pt x="230" y="31"/>
                    <a:pt x="229" y="30"/>
                    <a:pt x="228" y="30"/>
                  </a:cubicBezTo>
                  <a:cubicBezTo>
                    <a:pt x="226" y="30"/>
                    <a:pt x="225" y="29"/>
                    <a:pt x="224" y="29"/>
                  </a:cubicBezTo>
                  <a:cubicBezTo>
                    <a:pt x="223" y="29"/>
                    <a:pt x="223" y="29"/>
                    <a:pt x="223" y="29"/>
                  </a:cubicBezTo>
                  <a:cubicBezTo>
                    <a:pt x="224" y="28"/>
                    <a:pt x="224" y="28"/>
                    <a:pt x="224" y="28"/>
                  </a:cubicBezTo>
                  <a:cubicBezTo>
                    <a:pt x="224" y="28"/>
                    <a:pt x="224" y="28"/>
                    <a:pt x="224" y="28"/>
                  </a:cubicBezTo>
                  <a:cubicBezTo>
                    <a:pt x="225" y="28"/>
                    <a:pt x="226" y="28"/>
                    <a:pt x="226" y="28"/>
                  </a:cubicBezTo>
                  <a:cubicBezTo>
                    <a:pt x="227" y="28"/>
                    <a:pt x="227" y="28"/>
                    <a:pt x="227" y="27"/>
                  </a:cubicBezTo>
                  <a:cubicBezTo>
                    <a:pt x="227" y="26"/>
                    <a:pt x="228" y="25"/>
                    <a:pt x="229" y="22"/>
                  </a:cubicBezTo>
                  <a:cubicBezTo>
                    <a:pt x="231" y="12"/>
                    <a:pt x="231" y="12"/>
                    <a:pt x="231" y="12"/>
                  </a:cubicBezTo>
                  <a:cubicBezTo>
                    <a:pt x="231" y="9"/>
                    <a:pt x="232" y="7"/>
                    <a:pt x="232" y="6"/>
                  </a:cubicBezTo>
                  <a:cubicBezTo>
                    <a:pt x="232" y="6"/>
                    <a:pt x="232" y="5"/>
                    <a:pt x="231" y="5"/>
                  </a:cubicBezTo>
                  <a:cubicBezTo>
                    <a:pt x="231" y="5"/>
                    <a:pt x="231" y="5"/>
                    <a:pt x="229" y="4"/>
                  </a:cubicBezTo>
                  <a:cubicBezTo>
                    <a:pt x="229" y="4"/>
                    <a:pt x="229" y="4"/>
                    <a:pt x="229" y="4"/>
                  </a:cubicBezTo>
                  <a:cubicBezTo>
                    <a:pt x="229" y="3"/>
                    <a:pt x="229" y="3"/>
                    <a:pt x="229" y="3"/>
                  </a:cubicBezTo>
                  <a:cubicBezTo>
                    <a:pt x="230" y="3"/>
                    <a:pt x="230" y="3"/>
                    <a:pt x="230" y="3"/>
                  </a:cubicBezTo>
                  <a:cubicBezTo>
                    <a:pt x="231" y="3"/>
                    <a:pt x="232" y="3"/>
                    <a:pt x="233" y="4"/>
                  </a:cubicBezTo>
                  <a:cubicBezTo>
                    <a:pt x="235" y="4"/>
                    <a:pt x="236" y="4"/>
                    <a:pt x="237" y="5"/>
                  </a:cubicBezTo>
                  <a:cubicBezTo>
                    <a:pt x="240" y="12"/>
                    <a:pt x="244" y="19"/>
                    <a:pt x="249" y="27"/>
                  </a:cubicBezTo>
                  <a:cubicBezTo>
                    <a:pt x="251" y="16"/>
                    <a:pt x="251" y="16"/>
                    <a:pt x="251" y="16"/>
                  </a:cubicBezTo>
                  <a:cubicBezTo>
                    <a:pt x="252" y="13"/>
                    <a:pt x="252" y="12"/>
                    <a:pt x="252" y="11"/>
                  </a:cubicBezTo>
                  <a:cubicBezTo>
                    <a:pt x="252" y="10"/>
                    <a:pt x="252" y="10"/>
                    <a:pt x="252" y="10"/>
                  </a:cubicBezTo>
                  <a:cubicBezTo>
                    <a:pt x="252" y="10"/>
                    <a:pt x="251" y="9"/>
                    <a:pt x="250" y="9"/>
                  </a:cubicBezTo>
                  <a:cubicBezTo>
                    <a:pt x="249" y="9"/>
                    <a:pt x="249" y="9"/>
                    <a:pt x="249" y="9"/>
                  </a:cubicBezTo>
                  <a:cubicBezTo>
                    <a:pt x="250" y="8"/>
                    <a:pt x="250" y="8"/>
                    <a:pt x="250" y="8"/>
                  </a:cubicBezTo>
                  <a:cubicBezTo>
                    <a:pt x="250" y="7"/>
                    <a:pt x="250" y="7"/>
                    <a:pt x="250" y="7"/>
                  </a:cubicBezTo>
                  <a:cubicBezTo>
                    <a:pt x="251" y="8"/>
                    <a:pt x="253" y="8"/>
                    <a:pt x="254" y="8"/>
                  </a:cubicBezTo>
                  <a:cubicBezTo>
                    <a:pt x="255" y="9"/>
                    <a:pt x="257" y="9"/>
                    <a:pt x="258" y="9"/>
                  </a:cubicBezTo>
                  <a:cubicBezTo>
                    <a:pt x="258" y="10"/>
                    <a:pt x="258" y="10"/>
                    <a:pt x="258" y="10"/>
                  </a:cubicBezTo>
                  <a:lnTo>
                    <a:pt x="258" y="11"/>
                  </a:lnTo>
                  <a:close/>
                  <a:moveTo>
                    <a:pt x="222" y="29"/>
                  </a:moveTo>
                  <a:cubicBezTo>
                    <a:pt x="222" y="29"/>
                    <a:pt x="222" y="29"/>
                    <a:pt x="222" y="29"/>
                  </a:cubicBezTo>
                  <a:cubicBezTo>
                    <a:pt x="221" y="29"/>
                    <a:pt x="219" y="29"/>
                    <a:pt x="216" y="28"/>
                  </a:cubicBezTo>
                  <a:cubicBezTo>
                    <a:pt x="213" y="28"/>
                    <a:pt x="211" y="28"/>
                    <a:pt x="210" y="28"/>
                  </a:cubicBezTo>
                  <a:cubicBezTo>
                    <a:pt x="210" y="28"/>
                    <a:pt x="210" y="28"/>
                    <a:pt x="210" y="28"/>
                  </a:cubicBezTo>
                  <a:cubicBezTo>
                    <a:pt x="210" y="27"/>
                    <a:pt x="210" y="27"/>
                    <a:pt x="210" y="27"/>
                  </a:cubicBezTo>
                  <a:cubicBezTo>
                    <a:pt x="210" y="27"/>
                    <a:pt x="210" y="27"/>
                    <a:pt x="210" y="27"/>
                  </a:cubicBezTo>
                  <a:cubicBezTo>
                    <a:pt x="212" y="27"/>
                    <a:pt x="212" y="27"/>
                    <a:pt x="213" y="26"/>
                  </a:cubicBezTo>
                  <a:cubicBezTo>
                    <a:pt x="213" y="26"/>
                    <a:pt x="213" y="26"/>
                    <a:pt x="213" y="26"/>
                  </a:cubicBezTo>
                  <a:cubicBezTo>
                    <a:pt x="213" y="25"/>
                    <a:pt x="214" y="23"/>
                    <a:pt x="214" y="20"/>
                  </a:cubicBezTo>
                  <a:cubicBezTo>
                    <a:pt x="214" y="15"/>
                    <a:pt x="214" y="15"/>
                    <a:pt x="214" y="15"/>
                  </a:cubicBezTo>
                  <a:cubicBezTo>
                    <a:pt x="214" y="15"/>
                    <a:pt x="212" y="15"/>
                    <a:pt x="208" y="15"/>
                  </a:cubicBezTo>
                  <a:cubicBezTo>
                    <a:pt x="205" y="15"/>
                    <a:pt x="203" y="14"/>
                    <a:pt x="202" y="14"/>
                  </a:cubicBezTo>
                  <a:cubicBezTo>
                    <a:pt x="201" y="19"/>
                    <a:pt x="201" y="19"/>
                    <a:pt x="201" y="19"/>
                  </a:cubicBezTo>
                  <a:cubicBezTo>
                    <a:pt x="201" y="22"/>
                    <a:pt x="201" y="24"/>
                    <a:pt x="201" y="25"/>
                  </a:cubicBezTo>
                  <a:cubicBezTo>
                    <a:pt x="201" y="25"/>
                    <a:pt x="201" y="26"/>
                    <a:pt x="202" y="26"/>
                  </a:cubicBezTo>
                  <a:cubicBezTo>
                    <a:pt x="202" y="26"/>
                    <a:pt x="203" y="26"/>
                    <a:pt x="204" y="26"/>
                  </a:cubicBezTo>
                  <a:cubicBezTo>
                    <a:pt x="204" y="26"/>
                    <a:pt x="204" y="26"/>
                    <a:pt x="204" y="26"/>
                  </a:cubicBezTo>
                  <a:cubicBezTo>
                    <a:pt x="204" y="28"/>
                    <a:pt x="204" y="28"/>
                    <a:pt x="204" y="28"/>
                  </a:cubicBezTo>
                  <a:cubicBezTo>
                    <a:pt x="204" y="28"/>
                    <a:pt x="204" y="28"/>
                    <a:pt x="204" y="28"/>
                  </a:cubicBezTo>
                  <a:cubicBezTo>
                    <a:pt x="203" y="28"/>
                    <a:pt x="201" y="27"/>
                    <a:pt x="198" y="27"/>
                  </a:cubicBezTo>
                  <a:cubicBezTo>
                    <a:pt x="195" y="27"/>
                    <a:pt x="193" y="27"/>
                    <a:pt x="192" y="27"/>
                  </a:cubicBezTo>
                  <a:cubicBezTo>
                    <a:pt x="192" y="27"/>
                    <a:pt x="192" y="27"/>
                    <a:pt x="192" y="27"/>
                  </a:cubicBezTo>
                  <a:cubicBezTo>
                    <a:pt x="192" y="25"/>
                    <a:pt x="192" y="25"/>
                    <a:pt x="192" y="25"/>
                  </a:cubicBezTo>
                  <a:cubicBezTo>
                    <a:pt x="192" y="25"/>
                    <a:pt x="192" y="25"/>
                    <a:pt x="192" y="25"/>
                  </a:cubicBezTo>
                  <a:cubicBezTo>
                    <a:pt x="194" y="25"/>
                    <a:pt x="194" y="25"/>
                    <a:pt x="195" y="25"/>
                  </a:cubicBezTo>
                  <a:cubicBezTo>
                    <a:pt x="195" y="25"/>
                    <a:pt x="195" y="25"/>
                    <a:pt x="195" y="25"/>
                  </a:cubicBezTo>
                  <a:cubicBezTo>
                    <a:pt x="195" y="24"/>
                    <a:pt x="196" y="22"/>
                    <a:pt x="196" y="19"/>
                  </a:cubicBezTo>
                  <a:cubicBezTo>
                    <a:pt x="197" y="9"/>
                    <a:pt x="197" y="9"/>
                    <a:pt x="197" y="9"/>
                  </a:cubicBezTo>
                  <a:cubicBezTo>
                    <a:pt x="197" y="6"/>
                    <a:pt x="197" y="4"/>
                    <a:pt x="197" y="3"/>
                  </a:cubicBezTo>
                  <a:cubicBezTo>
                    <a:pt x="197" y="2"/>
                    <a:pt x="197" y="2"/>
                    <a:pt x="196" y="2"/>
                  </a:cubicBezTo>
                  <a:cubicBezTo>
                    <a:pt x="196" y="2"/>
                    <a:pt x="195" y="2"/>
                    <a:pt x="194" y="2"/>
                  </a:cubicBezTo>
                  <a:cubicBezTo>
                    <a:pt x="194" y="1"/>
                    <a:pt x="194" y="1"/>
                    <a:pt x="194" y="1"/>
                  </a:cubicBezTo>
                  <a:cubicBezTo>
                    <a:pt x="194" y="0"/>
                    <a:pt x="194" y="0"/>
                    <a:pt x="194" y="0"/>
                  </a:cubicBezTo>
                  <a:cubicBezTo>
                    <a:pt x="194" y="0"/>
                    <a:pt x="194" y="0"/>
                    <a:pt x="194" y="0"/>
                  </a:cubicBezTo>
                  <a:cubicBezTo>
                    <a:pt x="195" y="0"/>
                    <a:pt x="197" y="0"/>
                    <a:pt x="200" y="0"/>
                  </a:cubicBezTo>
                  <a:cubicBezTo>
                    <a:pt x="203" y="1"/>
                    <a:pt x="205" y="1"/>
                    <a:pt x="206" y="1"/>
                  </a:cubicBezTo>
                  <a:cubicBezTo>
                    <a:pt x="206" y="1"/>
                    <a:pt x="206" y="1"/>
                    <a:pt x="206" y="1"/>
                  </a:cubicBezTo>
                  <a:cubicBezTo>
                    <a:pt x="206" y="2"/>
                    <a:pt x="206" y="2"/>
                    <a:pt x="206" y="2"/>
                  </a:cubicBezTo>
                  <a:cubicBezTo>
                    <a:pt x="206" y="2"/>
                    <a:pt x="206" y="2"/>
                    <a:pt x="206" y="2"/>
                  </a:cubicBezTo>
                  <a:cubicBezTo>
                    <a:pt x="204" y="2"/>
                    <a:pt x="204" y="2"/>
                    <a:pt x="203" y="2"/>
                  </a:cubicBezTo>
                  <a:cubicBezTo>
                    <a:pt x="203" y="2"/>
                    <a:pt x="203" y="3"/>
                    <a:pt x="203" y="3"/>
                  </a:cubicBezTo>
                  <a:cubicBezTo>
                    <a:pt x="203" y="4"/>
                    <a:pt x="202" y="6"/>
                    <a:pt x="202" y="9"/>
                  </a:cubicBezTo>
                  <a:cubicBezTo>
                    <a:pt x="202" y="12"/>
                    <a:pt x="202" y="12"/>
                    <a:pt x="202" y="12"/>
                  </a:cubicBezTo>
                  <a:cubicBezTo>
                    <a:pt x="203" y="12"/>
                    <a:pt x="205" y="12"/>
                    <a:pt x="207" y="13"/>
                  </a:cubicBezTo>
                  <a:cubicBezTo>
                    <a:pt x="211" y="13"/>
                    <a:pt x="213" y="13"/>
                    <a:pt x="214" y="13"/>
                  </a:cubicBezTo>
                  <a:cubicBezTo>
                    <a:pt x="215" y="10"/>
                    <a:pt x="215" y="10"/>
                    <a:pt x="215" y="10"/>
                  </a:cubicBezTo>
                  <a:cubicBezTo>
                    <a:pt x="215" y="7"/>
                    <a:pt x="215" y="5"/>
                    <a:pt x="215" y="4"/>
                  </a:cubicBezTo>
                  <a:cubicBezTo>
                    <a:pt x="215" y="4"/>
                    <a:pt x="215" y="3"/>
                    <a:pt x="214" y="3"/>
                  </a:cubicBezTo>
                  <a:cubicBezTo>
                    <a:pt x="214" y="3"/>
                    <a:pt x="213" y="3"/>
                    <a:pt x="212" y="3"/>
                  </a:cubicBezTo>
                  <a:cubicBezTo>
                    <a:pt x="212" y="3"/>
                    <a:pt x="212" y="3"/>
                    <a:pt x="212" y="3"/>
                  </a:cubicBezTo>
                  <a:cubicBezTo>
                    <a:pt x="212" y="1"/>
                    <a:pt x="212" y="1"/>
                    <a:pt x="212" y="1"/>
                  </a:cubicBezTo>
                  <a:cubicBezTo>
                    <a:pt x="212" y="1"/>
                    <a:pt x="212" y="1"/>
                    <a:pt x="212" y="1"/>
                  </a:cubicBezTo>
                  <a:cubicBezTo>
                    <a:pt x="213" y="1"/>
                    <a:pt x="215" y="1"/>
                    <a:pt x="218" y="2"/>
                  </a:cubicBezTo>
                  <a:cubicBezTo>
                    <a:pt x="221" y="2"/>
                    <a:pt x="223" y="2"/>
                    <a:pt x="224" y="2"/>
                  </a:cubicBezTo>
                  <a:cubicBezTo>
                    <a:pt x="224" y="2"/>
                    <a:pt x="224" y="2"/>
                    <a:pt x="224" y="2"/>
                  </a:cubicBezTo>
                  <a:cubicBezTo>
                    <a:pt x="224" y="3"/>
                    <a:pt x="224" y="3"/>
                    <a:pt x="224" y="3"/>
                  </a:cubicBezTo>
                  <a:cubicBezTo>
                    <a:pt x="224" y="4"/>
                    <a:pt x="224" y="4"/>
                    <a:pt x="224" y="4"/>
                  </a:cubicBezTo>
                  <a:cubicBezTo>
                    <a:pt x="222" y="4"/>
                    <a:pt x="222" y="4"/>
                    <a:pt x="221" y="4"/>
                  </a:cubicBezTo>
                  <a:cubicBezTo>
                    <a:pt x="221" y="4"/>
                    <a:pt x="221" y="4"/>
                    <a:pt x="221" y="4"/>
                  </a:cubicBezTo>
                  <a:cubicBezTo>
                    <a:pt x="221" y="5"/>
                    <a:pt x="220" y="7"/>
                    <a:pt x="220" y="10"/>
                  </a:cubicBezTo>
                  <a:cubicBezTo>
                    <a:pt x="219" y="20"/>
                    <a:pt x="219" y="20"/>
                    <a:pt x="219" y="20"/>
                  </a:cubicBezTo>
                  <a:cubicBezTo>
                    <a:pt x="219" y="23"/>
                    <a:pt x="219" y="25"/>
                    <a:pt x="219" y="26"/>
                  </a:cubicBezTo>
                  <a:cubicBezTo>
                    <a:pt x="219" y="27"/>
                    <a:pt x="219" y="27"/>
                    <a:pt x="220" y="27"/>
                  </a:cubicBezTo>
                  <a:cubicBezTo>
                    <a:pt x="220" y="27"/>
                    <a:pt x="221" y="27"/>
                    <a:pt x="222" y="27"/>
                  </a:cubicBezTo>
                  <a:cubicBezTo>
                    <a:pt x="222" y="28"/>
                    <a:pt x="222" y="28"/>
                    <a:pt x="222" y="28"/>
                  </a:cubicBezTo>
                  <a:lnTo>
                    <a:pt x="222" y="29"/>
                  </a:lnTo>
                  <a:close/>
                  <a:moveTo>
                    <a:pt x="191" y="24"/>
                  </a:moveTo>
                  <a:cubicBezTo>
                    <a:pt x="190" y="26"/>
                    <a:pt x="190" y="26"/>
                    <a:pt x="190" y="26"/>
                  </a:cubicBezTo>
                  <a:cubicBezTo>
                    <a:pt x="188" y="27"/>
                    <a:pt x="185" y="29"/>
                    <a:pt x="181" y="29"/>
                  </a:cubicBezTo>
                  <a:cubicBezTo>
                    <a:pt x="175" y="30"/>
                    <a:pt x="170" y="28"/>
                    <a:pt x="167" y="23"/>
                  </a:cubicBezTo>
                  <a:cubicBezTo>
                    <a:pt x="165" y="21"/>
                    <a:pt x="165" y="19"/>
                    <a:pt x="164" y="17"/>
                  </a:cubicBezTo>
                  <a:cubicBezTo>
                    <a:pt x="164" y="12"/>
                    <a:pt x="165" y="9"/>
                    <a:pt x="167" y="6"/>
                  </a:cubicBezTo>
                  <a:cubicBezTo>
                    <a:pt x="170" y="3"/>
                    <a:pt x="173" y="1"/>
                    <a:pt x="178" y="1"/>
                  </a:cubicBezTo>
                  <a:cubicBezTo>
                    <a:pt x="181" y="0"/>
                    <a:pt x="185" y="1"/>
                    <a:pt x="188" y="1"/>
                  </a:cubicBezTo>
                  <a:cubicBezTo>
                    <a:pt x="188" y="2"/>
                    <a:pt x="188" y="2"/>
                    <a:pt x="188" y="2"/>
                  </a:cubicBezTo>
                  <a:cubicBezTo>
                    <a:pt x="188" y="3"/>
                    <a:pt x="188" y="6"/>
                    <a:pt x="188" y="8"/>
                  </a:cubicBezTo>
                  <a:cubicBezTo>
                    <a:pt x="188" y="8"/>
                    <a:pt x="188" y="8"/>
                    <a:pt x="188" y="8"/>
                  </a:cubicBezTo>
                  <a:cubicBezTo>
                    <a:pt x="187" y="8"/>
                    <a:pt x="187" y="8"/>
                    <a:pt x="187" y="8"/>
                  </a:cubicBezTo>
                  <a:cubicBezTo>
                    <a:pt x="186" y="8"/>
                    <a:pt x="186" y="8"/>
                    <a:pt x="186" y="8"/>
                  </a:cubicBezTo>
                  <a:cubicBezTo>
                    <a:pt x="186" y="7"/>
                    <a:pt x="186" y="5"/>
                    <a:pt x="186" y="5"/>
                  </a:cubicBezTo>
                  <a:cubicBezTo>
                    <a:pt x="184" y="3"/>
                    <a:pt x="182" y="3"/>
                    <a:pt x="179" y="3"/>
                  </a:cubicBezTo>
                  <a:cubicBezTo>
                    <a:pt x="176" y="3"/>
                    <a:pt x="173" y="5"/>
                    <a:pt x="172" y="7"/>
                  </a:cubicBezTo>
                  <a:cubicBezTo>
                    <a:pt x="170" y="9"/>
                    <a:pt x="170" y="12"/>
                    <a:pt x="170" y="15"/>
                  </a:cubicBezTo>
                  <a:cubicBezTo>
                    <a:pt x="171" y="20"/>
                    <a:pt x="173" y="23"/>
                    <a:pt x="176" y="25"/>
                  </a:cubicBezTo>
                  <a:cubicBezTo>
                    <a:pt x="178" y="26"/>
                    <a:pt x="180" y="26"/>
                    <a:pt x="183" y="26"/>
                  </a:cubicBezTo>
                  <a:cubicBezTo>
                    <a:pt x="185" y="26"/>
                    <a:pt x="188" y="25"/>
                    <a:pt x="190" y="23"/>
                  </a:cubicBezTo>
                  <a:lnTo>
                    <a:pt x="191" y="24"/>
                  </a:lnTo>
                  <a:close/>
                  <a:moveTo>
                    <a:pt x="163" y="24"/>
                  </a:moveTo>
                  <a:cubicBezTo>
                    <a:pt x="163" y="26"/>
                    <a:pt x="163" y="28"/>
                    <a:pt x="164" y="30"/>
                  </a:cubicBezTo>
                  <a:cubicBezTo>
                    <a:pt x="164" y="31"/>
                    <a:pt x="164" y="31"/>
                    <a:pt x="164" y="31"/>
                  </a:cubicBezTo>
                  <a:cubicBezTo>
                    <a:pt x="150" y="34"/>
                    <a:pt x="150" y="34"/>
                    <a:pt x="150" y="34"/>
                  </a:cubicBezTo>
                  <a:cubicBezTo>
                    <a:pt x="148" y="35"/>
                    <a:pt x="147" y="35"/>
                    <a:pt x="146" y="35"/>
                  </a:cubicBezTo>
                  <a:cubicBezTo>
                    <a:pt x="145" y="35"/>
                    <a:pt x="145" y="35"/>
                    <a:pt x="145" y="35"/>
                  </a:cubicBezTo>
                  <a:cubicBezTo>
                    <a:pt x="145" y="35"/>
                    <a:pt x="145" y="35"/>
                    <a:pt x="145" y="35"/>
                  </a:cubicBezTo>
                  <a:cubicBezTo>
                    <a:pt x="145" y="35"/>
                    <a:pt x="145" y="35"/>
                    <a:pt x="145" y="35"/>
                  </a:cubicBezTo>
                  <a:cubicBezTo>
                    <a:pt x="146" y="34"/>
                    <a:pt x="146" y="33"/>
                    <a:pt x="147" y="33"/>
                  </a:cubicBezTo>
                  <a:cubicBezTo>
                    <a:pt x="147" y="33"/>
                    <a:pt x="146" y="32"/>
                    <a:pt x="146" y="31"/>
                  </a:cubicBezTo>
                  <a:cubicBezTo>
                    <a:pt x="145" y="26"/>
                    <a:pt x="145" y="26"/>
                    <a:pt x="145" y="26"/>
                  </a:cubicBezTo>
                  <a:cubicBezTo>
                    <a:pt x="143" y="17"/>
                    <a:pt x="143" y="17"/>
                    <a:pt x="143" y="17"/>
                  </a:cubicBezTo>
                  <a:cubicBezTo>
                    <a:pt x="142" y="14"/>
                    <a:pt x="141" y="12"/>
                    <a:pt x="141" y="11"/>
                  </a:cubicBezTo>
                  <a:cubicBezTo>
                    <a:pt x="141" y="11"/>
                    <a:pt x="140" y="11"/>
                    <a:pt x="140" y="11"/>
                  </a:cubicBezTo>
                  <a:cubicBezTo>
                    <a:pt x="140" y="11"/>
                    <a:pt x="139" y="11"/>
                    <a:pt x="138" y="11"/>
                  </a:cubicBezTo>
                  <a:cubicBezTo>
                    <a:pt x="137" y="11"/>
                    <a:pt x="137" y="11"/>
                    <a:pt x="137" y="11"/>
                  </a:cubicBezTo>
                  <a:cubicBezTo>
                    <a:pt x="137" y="10"/>
                    <a:pt x="137" y="10"/>
                    <a:pt x="137" y="10"/>
                  </a:cubicBezTo>
                  <a:cubicBezTo>
                    <a:pt x="137" y="10"/>
                    <a:pt x="137" y="10"/>
                    <a:pt x="137" y="10"/>
                  </a:cubicBezTo>
                  <a:cubicBezTo>
                    <a:pt x="139" y="9"/>
                    <a:pt x="140" y="9"/>
                    <a:pt x="143" y="8"/>
                  </a:cubicBezTo>
                  <a:cubicBezTo>
                    <a:pt x="145" y="8"/>
                    <a:pt x="150" y="6"/>
                    <a:pt x="156" y="5"/>
                  </a:cubicBezTo>
                  <a:cubicBezTo>
                    <a:pt x="157" y="5"/>
                    <a:pt x="157" y="5"/>
                    <a:pt x="157" y="5"/>
                  </a:cubicBezTo>
                  <a:cubicBezTo>
                    <a:pt x="157" y="7"/>
                    <a:pt x="157" y="7"/>
                    <a:pt x="157" y="7"/>
                  </a:cubicBezTo>
                  <a:cubicBezTo>
                    <a:pt x="157" y="7"/>
                    <a:pt x="157" y="8"/>
                    <a:pt x="157" y="8"/>
                  </a:cubicBezTo>
                  <a:cubicBezTo>
                    <a:pt x="157" y="10"/>
                    <a:pt x="157" y="10"/>
                    <a:pt x="157" y="10"/>
                  </a:cubicBezTo>
                  <a:cubicBezTo>
                    <a:pt x="157" y="10"/>
                    <a:pt x="157" y="10"/>
                    <a:pt x="157" y="10"/>
                  </a:cubicBezTo>
                  <a:cubicBezTo>
                    <a:pt x="156" y="11"/>
                    <a:pt x="156" y="11"/>
                    <a:pt x="156" y="11"/>
                  </a:cubicBezTo>
                  <a:cubicBezTo>
                    <a:pt x="156" y="11"/>
                    <a:pt x="156" y="11"/>
                    <a:pt x="156" y="11"/>
                  </a:cubicBezTo>
                  <a:cubicBezTo>
                    <a:pt x="156" y="9"/>
                    <a:pt x="155" y="8"/>
                    <a:pt x="155" y="8"/>
                  </a:cubicBezTo>
                  <a:cubicBezTo>
                    <a:pt x="155" y="8"/>
                    <a:pt x="154" y="8"/>
                    <a:pt x="153" y="8"/>
                  </a:cubicBezTo>
                  <a:cubicBezTo>
                    <a:pt x="152" y="8"/>
                    <a:pt x="151" y="8"/>
                    <a:pt x="150" y="9"/>
                  </a:cubicBezTo>
                  <a:cubicBezTo>
                    <a:pt x="149" y="9"/>
                    <a:pt x="148" y="9"/>
                    <a:pt x="146" y="10"/>
                  </a:cubicBezTo>
                  <a:cubicBezTo>
                    <a:pt x="147" y="11"/>
                    <a:pt x="147" y="13"/>
                    <a:pt x="148" y="15"/>
                  </a:cubicBezTo>
                  <a:cubicBezTo>
                    <a:pt x="149" y="19"/>
                    <a:pt x="149" y="19"/>
                    <a:pt x="149" y="19"/>
                  </a:cubicBezTo>
                  <a:cubicBezTo>
                    <a:pt x="150" y="19"/>
                    <a:pt x="150" y="19"/>
                    <a:pt x="151" y="18"/>
                  </a:cubicBezTo>
                  <a:cubicBezTo>
                    <a:pt x="154" y="18"/>
                    <a:pt x="154" y="18"/>
                    <a:pt x="154" y="18"/>
                  </a:cubicBezTo>
                  <a:cubicBezTo>
                    <a:pt x="155" y="17"/>
                    <a:pt x="155" y="17"/>
                    <a:pt x="155" y="17"/>
                  </a:cubicBezTo>
                  <a:cubicBezTo>
                    <a:pt x="156" y="17"/>
                    <a:pt x="155" y="16"/>
                    <a:pt x="155" y="14"/>
                  </a:cubicBezTo>
                  <a:cubicBezTo>
                    <a:pt x="155" y="14"/>
                    <a:pt x="155" y="14"/>
                    <a:pt x="155" y="14"/>
                  </a:cubicBezTo>
                  <a:cubicBezTo>
                    <a:pt x="156" y="14"/>
                    <a:pt x="156" y="14"/>
                    <a:pt x="156" y="14"/>
                  </a:cubicBezTo>
                  <a:cubicBezTo>
                    <a:pt x="157" y="14"/>
                    <a:pt x="157" y="14"/>
                    <a:pt x="157" y="14"/>
                  </a:cubicBezTo>
                  <a:cubicBezTo>
                    <a:pt x="157" y="15"/>
                    <a:pt x="157" y="17"/>
                    <a:pt x="158" y="18"/>
                  </a:cubicBezTo>
                  <a:cubicBezTo>
                    <a:pt x="158" y="19"/>
                    <a:pt x="158" y="20"/>
                    <a:pt x="159" y="22"/>
                  </a:cubicBezTo>
                  <a:cubicBezTo>
                    <a:pt x="159" y="22"/>
                    <a:pt x="159" y="22"/>
                    <a:pt x="159" y="22"/>
                  </a:cubicBezTo>
                  <a:cubicBezTo>
                    <a:pt x="157" y="22"/>
                    <a:pt x="157" y="22"/>
                    <a:pt x="157" y="22"/>
                  </a:cubicBezTo>
                  <a:cubicBezTo>
                    <a:pt x="157" y="22"/>
                    <a:pt x="157" y="22"/>
                    <a:pt x="157" y="22"/>
                  </a:cubicBezTo>
                  <a:cubicBezTo>
                    <a:pt x="157" y="21"/>
                    <a:pt x="156" y="20"/>
                    <a:pt x="156" y="20"/>
                  </a:cubicBezTo>
                  <a:cubicBezTo>
                    <a:pt x="156" y="20"/>
                    <a:pt x="155" y="20"/>
                    <a:pt x="154" y="20"/>
                  </a:cubicBezTo>
                  <a:cubicBezTo>
                    <a:pt x="153" y="20"/>
                    <a:pt x="153" y="20"/>
                    <a:pt x="152" y="20"/>
                  </a:cubicBezTo>
                  <a:cubicBezTo>
                    <a:pt x="151" y="21"/>
                    <a:pt x="150" y="21"/>
                    <a:pt x="149" y="21"/>
                  </a:cubicBezTo>
                  <a:cubicBezTo>
                    <a:pt x="151" y="27"/>
                    <a:pt x="151" y="27"/>
                    <a:pt x="151" y="27"/>
                  </a:cubicBezTo>
                  <a:cubicBezTo>
                    <a:pt x="151" y="28"/>
                    <a:pt x="152" y="30"/>
                    <a:pt x="152" y="31"/>
                  </a:cubicBezTo>
                  <a:cubicBezTo>
                    <a:pt x="155" y="31"/>
                    <a:pt x="155" y="31"/>
                    <a:pt x="155" y="31"/>
                  </a:cubicBezTo>
                  <a:cubicBezTo>
                    <a:pt x="158" y="30"/>
                    <a:pt x="160" y="29"/>
                    <a:pt x="161" y="28"/>
                  </a:cubicBezTo>
                  <a:cubicBezTo>
                    <a:pt x="161" y="28"/>
                    <a:pt x="161" y="28"/>
                    <a:pt x="161" y="28"/>
                  </a:cubicBezTo>
                  <a:cubicBezTo>
                    <a:pt x="161" y="28"/>
                    <a:pt x="161" y="28"/>
                    <a:pt x="161" y="27"/>
                  </a:cubicBezTo>
                  <a:cubicBezTo>
                    <a:pt x="161" y="25"/>
                    <a:pt x="161" y="25"/>
                    <a:pt x="161" y="25"/>
                  </a:cubicBezTo>
                  <a:cubicBezTo>
                    <a:pt x="161" y="24"/>
                    <a:pt x="161" y="24"/>
                    <a:pt x="161" y="24"/>
                  </a:cubicBezTo>
                  <a:cubicBezTo>
                    <a:pt x="163" y="24"/>
                    <a:pt x="163" y="24"/>
                    <a:pt x="163" y="24"/>
                  </a:cubicBezTo>
                  <a:close/>
                  <a:moveTo>
                    <a:pt x="134" y="11"/>
                  </a:moveTo>
                  <a:cubicBezTo>
                    <a:pt x="134" y="12"/>
                    <a:pt x="135" y="13"/>
                    <a:pt x="135" y="14"/>
                  </a:cubicBezTo>
                  <a:cubicBezTo>
                    <a:pt x="136" y="17"/>
                    <a:pt x="136" y="17"/>
                    <a:pt x="136" y="17"/>
                  </a:cubicBezTo>
                  <a:cubicBezTo>
                    <a:pt x="136" y="17"/>
                    <a:pt x="136" y="17"/>
                    <a:pt x="136" y="17"/>
                  </a:cubicBezTo>
                  <a:cubicBezTo>
                    <a:pt x="135" y="17"/>
                    <a:pt x="135" y="17"/>
                    <a:pt x="135" y="17"/>
                  </a:cubicBezTo>
                  <a:cubicBezTo>
                    <a:pt x="135" y="17"/>
                    <a:pt x="135" y="17"/>
                    <a:pt x="135" y="17"/>
                  </a:cubicBezTo>
                  <a:cubicBezTo>
                    <a:pt x="134" y="16"/>
                    <a:pt x="133" y="15"/>
                    <a:pt x="133" y="15"/>
                  </a:cubicBezTo>
                  <a:cubicBezTo>
                    <a:pt x="133" y="14"/>
                    <a:pt x="132" y="14"/>
                    <a:pt x="132" y="14"/>
                  </a:cubicBezTo>
                  <a:cubicBezTo>
                    <a:pt x="132" y="14"/>
                    <a:pt x="130" y="15"/>
                    <a:pt x="128" y="16"/>
                  </a:cubicBezTo>
                  <a:cubicBezTo>
                    <a:pt x="126" y="17"/>
                    <a:pt x="126" y="17"/>
                    <a:pt x="126" y="17"/>
                  </a:cubicBezTo>
                  <a:cubicBezTo>
                    <a:pt x="126" y="17"/>
                    <a:pt x="127" y="19"/>
                    <a:pt x="128" y="21"/>
                  </a:cubicBezTo>
                  <a:cubicBezTo>
                    <a:pt x="132" y="32"/>
                    <a:pt x="132" y="32"/>
                    <a:pt x="132" y="32"/>
                  </a:cubicBezTo>
                  <a:cubicBezTo>
                    <a:pt x="133" y="34"/>
                    <a:pt x="134" y="36"/>
                    <a:pt x="134" y="37"/>
                  </a:cubicBezTo>
                  <a:cubicBezTo>
                    <a:pt x="134" y="37"/>
                    <a:pt x="135" y="38"/>
                    <a:pt x="135" y="38"/>
                  </a:cubicBezTo>
                  <a:cubicBezTo>
                    <a:pt x="135" y="37"/>
                    <a:pt x="136" y="37"/>
                    <a:pt x="137" y="37"/>
                  </a:cubicBezTo>
                  <a:cubicBezTo>
                    <a:pt x="137" y="37"/>
                    <a:pt x="137" y="37"/>
                    <a:pt x="137" y="37"/>
                  </a:cubicBezTo>
                  <a:cubicBezTo>
                    <a:pt x="138" y="38"/>
                    <a:pt x="138" y="38"/>
                    <a:pt x="138" y="38"/>
                  </a:cubicBezTo>
                  <a:cubicBezTo>
                    <a:pt x="138" y="38"/>
                    <a:pt x="138" y="38"/>
                    <a:pt x="138" y="38"/>
                  </a:cubicBezTo>
                  <a:cubicBezTo>
                    <a:pt x="137" y="39"/>
                    <a:pt x="135" y="39"/>
                    <a:pt x="132" y="40"/>
                  </a:cubicBezTo>
                  <a:cubicBezTo>
                    <a:pt x="130" y="41"/>
                    <a:pt x="128" y="42"/>
                    <a:pt x="127" y="43"/>
                  </a:cubicBezTo>
                  <a:cubicBezTo>
                    <a:pt x="127" y="43"/>
                    <a:pt x="127" y="43"/>
                    <a:pt x="127" y="43"/>
                  </a:cubicBezTo>
                  <a:cubicBezTo>
                    <a:pt x="126" y="41"/>
                    <a:pt x="126" y="41"/>
                    <a:pt x="126" y="41"/>
                  </a:cubicBezTo>
                  <a:cubicBezTo>
                    <a:pt x="126" y="41"/>
                    <a:pt x="126" y="41"/>
                    <a:pt x="126" y="41"/>
                  </a:cubicBezTo>
                  <a:cubicBezTo>
                    <a:pt x="127" y="41"/>
                    <a:pt x="128" y="40"/>
                    <a:pt x="128" y="40"/>
                  </a:cubicBezTo>
                  <a:cubicBezTo>
                    <a:pt x="129" y="40"/>
                    <a:pt x="129" y="40"/>
                    <a:pt x="129" y="39"/>
                  </a:cubicBezTo>
                  <a:cubicBezTo>
                    <a:pt x="128" y="38"/>
                    <a:pt x="128" y="36"/>
                    <a:pt x="127" y="34"/>
                  </a:cubicBezTo>
                  <a:cubicBezTo>
                    <a:pt x="123" y="23"/>
                    <a:pt x="123" y="23"/>
                    <a:pt x="123" y="23"/>
                  </a:cubicBezTo>
                  <a:cubicBezTo>
                    <a:pt x="122" y="21"/>
                    <a:pt x="121" y="19"/>
                    <a:pt x="121" y="19"/>
                  </a:cubicBezTo>
                  <a:cubicBezTo>
                    <a:pt x="118" y="19"/>
                    <a:pt x="118" y="19"/>
                    <a:pt x="118" y="19"/>
                  </a:cubicBezTo>
                  <a:cubicBezTo>
                    <a:pt x="116" y="20"/>
                    <a:pt x="115" y="21"/>
                    <a:pt x="115" y="21"/>
                  </a:cubicBezTo>
                  <a:cubicBezTo>
                    <a:pt x="114" y="21"/>
                    <a:pt x="114" y="21"/>
                    <a:pt x="114" y="22"/>
                  </a:cubicBezTo>
                  <a:cubicBezTo>
                    <a:pt x="114" y="22"/>
                    <a:pt x="114" y="22"/>
                    <a:pt x="114" y="23"/>
                  </a:cubicBezTo>
                  <a:cubicBezTo>
                    <a:pt x="115" y="23"/>
                    <a:pt x="115" y="24"/>
                    <a:pt x="115" y="25"/>
                  </a:cubicBezTo>
                  <a:cubicBezTo>
                    <a:pt x="115" y="25"/>
                    <a:pt x="115" y="25"/>
                    <a:pt x="115" y="25"/>
                  </a:cubicBezTo>
                  <a:cubicBezTo>
                    <a:pt x="114" y="25"/>
                    <a:pt x="114" y="25"/>
                    <a:pt x="114" y="25"/>
                  </a:cubicBezTo>
                  <a:cubicBezTo>
                    <a:pt x="114" y="25"/>
                    <a:pt x="114" y="25"/>
                    <a:pt x="114" y="25"/>
                  </a:cubicBezTo>
                  <a:cubicBezTo>
                    <a:pt x="112" y="22"/>
                    <a:pt x="112" y="22"/>
                    <a:pt x="112" y="22"/>
                  </a:cubicBezTo>
                  <a:cubicBezTo>
                    <a:pt x="112" y="21"/>
                    <a:pt x="112" y="21"/>
                    <a:pt x="111" y="20"/>
                  </a:cubicBezTo>
                  <a:cubicBezTo>
                    <a:pt x="111" y="19"/>
                    <a:pt x="111" y="19"/>
                    <a:pt x="111" y="19"/>
                  </a:cubicBezTo>
                  <a:cubicBezTo>
                    <a:pt x="112" y="19"/>
                    <a:pt x="115" y="18"/>
                    <a:pt x="119" y="17"/>
                  </a:cubicBezTo>
                  <a:cubicBezTo>
                    <a:pt x="126" y="14"/>
                    <a:pt x="126" y="14"/>
                    <a:pt x="126" y="14"/>
                  </a:cubicBezTo>
                  <a:cubicBezTo>
                    <a:pt x="130" y="12"/>
                    <a:pt x="133" y="11"/>
                    <a:pt x="134" y="11"/>
                  </a:cubicBezTo>
                  <a:close/>
                  <a:moveTo>
                    <a:pt x="109" y="23"/>
                  </a:moveTo>
                  <a:cubicBezTo>
                    <a:pt x="109" y="26"/>
                    <a:pt x="108" y="30"/>
                    <a:pt x="108" y="35"/>
                  </a:cubicBezTo>
                  <a:cubicBezTo>
                    <a:pt x="108" y="37"/>
                    <a:pt x="108" y="39"/>
                    <a:pt x="108" y="40"/>
                  </a:cubicBezTo>
                  <a:cubicBezTo>
                    <a:pt x="108" y="40"/>
                    <a:pt x="109" y="40"/>
                    <a:pt x="109" y="41"/>
                  </a:cubicBezTo>
                  <a:cubicBezTo>
                    <a:pt x="110" y="43"/>
                    <a:pt x="110" y="43"/>
                    <a:pt x="110" y="43"/>
                  </a:cubicBezTo>
                  <a:cubicBezTo>
                    <a:pt x="112" y="46"/>
                    <a:pt x="113" y="48"/>
                    <a:pt x="113" y="48"/>
                  </a:cubicBezTo>
                  <a:cubicBezTo>
                    <a:pt x="113" y="48"/>
                    <a:pt x="113" y="48"/>
                    <a:pt x="114" y="48"/>
                  </a:cubicBezTo>
                  <a:cubicBezTo>
                    <a:pt x="114" y="48"/>
                    <a:pt x="115" y="48"/>
                    <a:pt x="116" y="47"/>
                  </a:cubicBezTo>
                  <a:cubicBezTo>
                    <a:pt x="116" y="47"/>
                    <a:pt x="116" y="47"/>
                    <a:pt x="116" y="47"/>
                  </a:cubicBezTo>
                  <a:cubicBezTo>
                    <a:pt x="117" y="48"/>
                    <a:pt x="117" y="48"/>
                    <a:pt x="117" y="48"/>
                  </a:cubicBezTo>
                  <a:cubicBezTo>
                    <a:pt x="117" y="49"/>
                    <a:pt x="117" y="49"/>
                    <a:pt x="117" y="49"/>
                  </a:cubicBezTo>
                  <a:cubicBezTo>
                    <a:pt x="116" y="49"/>
                    <a:pt x="114" y="50"/>
                    <a:pt x="111" y="51"/>
                  </a:cubicBezTo>
                  <a:cubicBezTo>
                    <a:pt x="109" y="53"/>
                    <a:pt x="107" y="54"/>
                    <a:pt x="106" y="54"/>
                  </a:cubicBezTo>
                  <a:cubicBezTo>
                    <a:pt x="106" y="54"/>
                    <a:pt x="106" y="54"/>
                    <a:pt x="106" y="54"/>
                  </a:cubicBezTo>
                  <a:cubicBezTo>
                    <a:pt x="105" y="53"/>
                    <a:pt x="105" y="53"/>
                    <a:pt x="105" y="53"/>
                  </a:cubicBezTo>
                  <a:cubicBezTo>
                    <a:pt x="106" y="53"/>
                    <a:pt x="106" y="53"/>
                    <a:pt x="106" y="53"/>
                  </a:cubicBezTo>
                  <a:cubicBezTo>
                    <a:pt x="107" y="52"/>
                    <a:pt x="107" y="52"/>
                    <a:pt x="107" y="51"/>
                  </a:cubicBezTo>
                  <a:cubicBezTo>
                    <a:pt x="108" y="51"/>
                    <a:pt x="108" y="51"/>
                    <a:pt x="108" y="51"/>
                  </a:cubicBezTo>
                  <a:cubicBezTo>
                    <a:pt x="108" y="50"/>
                    <a:pt x="107" y="49"/>
                    <a:pt x="105" y="45"/>
                  </a:cubicBezTo>
                  <a:cubicBezTo>
                    <a:pt x="104" y="43"/>
                    <a:pt x="104" y="43"/>
                    <a:pt x="104" y="43"/>
                  </a:cubicBezTo>
                  <a:cubicBezTo>
                    <a:pt x="104" y="43"/>
                    <a:pt x="102" y="42"/>
                    <a:pt x="98" y="40"/>
                  </a:cubicBezTo>
                  <a:cubicBezTo>
                    <a:pt x="95" y="38"/>
                    <a:pt x="92" y="36"/>
                    <a:pt x="91" y="36"/>
                  </a:cubicBezTo>
                  <a:cubicBezTo>
                    <a:pt x="90" y="36"/>
                    <a:pt x="89" y="35"/>
                    <a:pt x="89" y="36"/>
                  </a:cubicBezTo>
                  <a:cubicBezTo>
                    <a:pt x="89" y="36"/>
                    <a:pt x="89" y="36"/>
                    <a:pt x="88" y="36"/>
                  </a:cubicBezTo>
                  <a:cubicBezTo>
                    <a:pt x="88" y="36"/>
                    <a:pt x="88" y="36"/>
                    <a:pt x="88" y="36"/>
                  </a:cubicBezTo>
                  <a:cubicBezTo>
                    <a:pt x="87" y="35"/>
                    <a:pt x="87" y="35"/>
                    <a:pt x="87" y="35"/>
                  </a:cubicBezTo>
                  <a:cubicBezTo>
                    <a:pt x="87" y="35"/>
                    <a:pt x="87" y="35"/>
                    <a:pt x="87" y="35"/>
                  </a:cubicBezTo>
                  <a:cubicBezTo>
                    <a:pt x="90" y="33"/>
                    <a:pt x="91" y="31"/>
                    <a:pt x="92" y="31"/>
                  </a:cubicBezTo>
                  <a:cubicBezTo>
                    <a:pt x="93" y="31"/>
                    <a:pt x="93" y="31"/>
                    <a:pt x="94" y="31"/>
                  </a:cubicBezTo>
                  <a:cubicBezTo>
                    <a:pt x="95" y="31"/>
                    <a:pt x="98" y="33"/>
                    <a:pt x="101" y="35"/>
                  </a:cubicBezTo>
                  <a:cubicBezTo>
                    <a:pt x="106" y="38"/>
                    <a:pt x="106" y="38"/>
                    <a:pt x="106" y="38"/>
                  </a:cubicBezTo>
                  <a:cubicBezTo>
                    <a:pt x="106" y="37"/>
                    <a:pt x="106" y="34"/>
                    <a:pt x="106" y="30"/>
                  </a:cubicBezTo>
                  <a:cubicBezTo>
                    <a:pt x="106" y="25"/>
                    <a:pt x="106" y="25"/>
                    <a:pt x="106" y="25"/>
                  </a:cubicBezTo>
                  <a:cubicBezTo>
                    <a:pt x="106" y="25"/>
                    <a:pt x="106" y="24"/>
                    <a:pt x="106" y="23"/>
                  </a:cubicBezTo>
                  <a:cubicBezTo>
                    <a:pt x="108" y="22"/>
                    <a:pt x="108" y="22"/>
                    <a:pt x="108" y="22"/>
                  </a:cubicBezTo>
                  <a:cubicBezTo>
                    <a:pt x="109" y="22"/>
                    <a:pt x="109" y="22"/>
                    <a:pt x="109" y="22"/>
                  </a:cubicBezTo>
                  <a:lnTo>
                    <a:pt x="109" y="23"/>
                  </a:lnTo>
                  <a:close/>
                  <a:moveTo>
                    <a:pt x="99" y="51"/>
                  </a:moveTo>
                  <a:cubicBezTo>
                    <a:pt x="100" y="53"/>
                    <a:pt x="101" y="54"/>
                    <a:pt x="102" y="56"/>
                  </a:cubicBezTo>
                  <a:cubicBezTo>
                    <a:pt x="102" y="57"/>
                    <a:pt x="102" y="57"/>
                    <a:pt x="102" y="57"/>
                  </a:cubicBezTo>
                  <a:cubicBezTo>
                    <a:pt x="91" y="65"/>
                    <a:pt x="91" y="65"/>
                    <a:pt x="91" y="65"/>
                  </a:cubicBezTo>
                  <a:cubicBezTo>
                    <a:pt x="89" y="66"/>
                    <a:pt x="88" y="68"/>
                    <a:pt x="87" y="68"/>
                  </a:cubicBezTo>
                  <a:cubicBezTo>
                    <a:pt x="87" y="68"/>
                    <a:pt x="87" y="68"/>
                    <a:pt x="87" y="68"/>
                  </a:cubicBezTo>
                  <a:cubicBezTo>
                    <a:pt x="87" y="68"/>
                    <a:pt x="87" y="68"/>
                    <a:pt x="87" y="68"/>
                  </a:cubicBezTo>
                  <a:cubicBezTo>
                    <a:pt x="87" y="67"/>
                    <a:pt x="87" y="67"/>
                    <a:pt x="87" y="67"/>
                  </a:cubicBezTo>
                  <a:cubicBezTo>
                    <a:pt x="87" y="66"/>
                    <a:pt x="87" y="66"/>
                    <a:pt x="87" y="66"/>
                  </a:cubicBezTo>
                  <a:cubicBezTo>
                    <a:pt x="87" y="65"/>
                    <a:pt x="87" y="65"/>
                    <a:pt x="86" y="64"/>
                  </a:cubicBezTo>
                  <a:cubicBezTo>
                    <a:pt x="83" y="60"/>
                    <a:pt x="83" y="60"/>
                    <a:pt x="83" y="60"/>
                  </a:cubicBezTo>
                  <a:cubicBezTo>
                    <a:pt x="77" y="52"/>
                    <a:pt x="77" y="52"/>
                    <a:pt x="77" y="52"/>
                  </a:cubicBezTo>
                  <a:cubicBezTo>
                    <a:pt x="75" y="50"/>
                    <a:pt x="74" y="49"/>
                    <a:pt x="73" y="48"/>
                  </a:cubicBezTo>
                  <a:cubicBezTo>
                    <a:pt x="73" y="48"/>
                    <a:pt x="73" y="48"/>
                    <a:pt x="72" y="48"/>
                  </a:cubicBezTo>
                  <a:cubicBezTo>
                    <a:pt x="72" y="48"/>
                    <a:pt x="72" y="48"/>
                    <a:pt x="70" y="49"/>
                  </a:cubicBezTo>
                  <a:cubicBezTo>
                    <a:pt x="70" y="49"/>
                    <a:pt x="70" y="49"/>
                    <a:pt x="70" y="49"/>
                  </a:cubicBezTo>
                  <a:cubicBezTo>
                    <a:pt x="69" y="48"/>
                    <a:pt x="69" y="48"/>
                    <a:pt x="69" y="48"/>
                  </a:cubicBezTo>
                  <a:cubicBezTo>
                    <a:pt x="69" y="48"/>
                    <a:pt x="69" y="48"/>
                    <a:pt x="69" y="48"/>
                  </a:cubicBezTo>
                  <a:cubicBezTo>
                    <a:pt x="71" y="47"/>
                    <a:pt x="72" y="46"/>
                    <a:pt x="74" y="44"/>
                  </a:cubicBezTo>
                  <a:cubicBezTo>
                    <a:pt x="76" y="43"/>
                    <a:pt x="78" y="41"/>
                    <a:pt x="79" y="40"/>
                  </a:cubicBezTo>
                  <a:cubicBezTo>
                    <a:pt x="79" y="40"/>
                    <a:pt x="79" y="40"/>
                    <a:pt x="79" y="40"/>
                  </a:cubicBezTo>
                  <a:cubicBezTo>
                    <a:pt x="80" y="41"/>
                    <a:pt x="80" y="41"/>
                    <a:pt x="80" y="41"/>
                  </a:cubicBezTo>
                  <a:cubicBezTo>
                    <a:pt x="80" y="42"/>
                    <a:pt x="80" y="42"/>
                    <a:pt x="80" y="42"/>
                  </a:cubicBezTo>
                  <a:cubicBezTo>
                    <a:pt x="79" y="43"/>
                    <a:pt x="78" y="43"/>
                    <a:pt x="78" y="43"/>
                  </a:cubicBezTo>
                  <a:cubicBezTo>
                    <a:pt x="78" y="44"/>
                    <a:pt x="78" y="44"/>
                    <a:pt x="78" y="44"/>
                  </a:cubicBezTo>
                  <a:cubicBezTo>
                    <a:pt x="78" y="45"/>
                    <a:pt x="80" y="47"/>
                    <a:pt x="81" y="49"/>
                  </a:cubicBezTo>
                  <a:cubicBezTo>
                    <a:pt x="89" y="58"/>
                    <a:pt x="89" y="58"/>
                    <a:pt x="89" y="58"/>
                  </a:cubicBezTo>
                  <a:cubicBezTo>
                    <a:pt x="90" y="59"/>
                    <a:pt x="91" y="61"/>
                    <a:pt x="92" y="62"/>
                  </a:cubicBezTo>
                  <a:cubicBezTo>
                    <a:pt x="94" y="60"/>
                    <a:pt x="94" y="60"/>
                    <a:pt x="94" y="60"/>
                  </a:cubicBezTo>
                  <a:cubicBezTo>
                    <a:pt x="97" y="58"/>
                    <a:pt x="98" y="56"/>
                    <a:pt x="99" y="56"/>
                  </a:cubicBezTo>
                  <a:cubicBezTo>
                    <a:pt x="99" y="56"/>
                    <a:pt x="99" y="55"/>
                    <a:pt x="99" y="55"/>
                  </a:cubicBezTo>
                  <a:cubicBezTo>
                    <a:pt x="99" y="55"/>
                    <a:pt x="99" y="55"/>
                    <a:pt x="98" y="54"/>
                  </a:cubicBezTo>
                  <a:cubicBezTo>
                    <a:pt x="97" y="52"/>
                    <a:pt x="97" y="52"/>
                    <a:pt x="97" y="52"/>
                  </a:cubicBezTo>
                  <a:cubicBezTo>
                    <a:pt x="97" y="52"/>
                    <a:pt x="97" y="52"/>
                    <a:pt x="97" y="52"/>
                  </a:cubicBezTo>
                  <a:cubicBezTo>
                    <a:pt x="98" y="51"/>
                    <a:pt x="98" y="51"/>
                    <a:pt x="98" y="51"/>
                  </a:cubicBezTo>
                  <a:lnTo>
                    <a:pt x="99" y="51"/>
                  </a:lnTo>
                  <a:close/>
                  <a:moveTo>
                    <a:pt x="71" y="65"/>
                  </a:moveTo>
                  <a:cubicBezTo>
                    <a:pt x="69" y="63"/>
                    <a:pt x="66" y="61"/>
                    <a:pt x="63" y="61"/>
                  </a:cubicBezTo>
                  <a:cubicBezTo>
                    <a:pt x="61" y="60"/>
                    <a:pt x="59" y="61"/>
                    <a:pt x="57" y="63"/>
                  </a:cubicBezTo>
                  <a:cubicBezTo>
                    <a:pt x="54" y="66"/>
                    <a:pt x="53" y="69"/>
                    <a:pt x="55" y="72"/>
                  </a:cubicBezTo>
                  <a:cubicBezTo>
                    <a:pt x="56" y="74"/>
                    <a:pt x="57" y="75"/>
                    <a:pt x="59" y="77"/>
                  </a:cubicBezTo>
                  <a:cubicBezTo>
                    <a:pt x="61" y="79"/>
                    <a:pt x="64" y="81"/>
                    <a:pt x="67" y="82"/>
                  </a:cubicBezTo>
                  <a:cubicBezTo>
                    <a:pt x="70" y="82"/>
                    <a:pt x="72" y="81"/>
                    <a:pt x="74" y="79"/>
                  </a:cubicBezTo>
                  <a:cubicBezTo>
                    <a:pt x="77" y="77"/>
                    <a:pt x="77" y="74"/>
                    <a:pt x="75" y="70"/>
                  </a:cubicBezTo>
                  <a:cubicBezTo>
                    <a:pt x="74" y="68"/>
                    <a:pt x="73" y="67"/>
                    <a:pt x="71" y="65"/>
                  </a:cubicBezTo>
                  <a:close/>
                  <a:moveTo>
                    <a:pt x="75" y="60"/>
                  </a:moveTo>
                  <a:cubicBezTo>
                    <a:pt x="78" y="63"/>
                    <a:pt x="80" y="67"/>
                    <a:pt x="80" y="71"/>
                  </a:cubicBezTo>
                  <a:cubicBezTo>
                    <a:pt x="80" y="75"/>
                    <a:pt x="78" y="78"/>
                    <a:pt x="75" y="81"/>
                  </a:cubicBezTo>
                  <a:cubicBezTo>
                    <a:pt x="72" y="85"/>
                    <a:pt x="69" y="86"/>
                    <a:pt x="65" y="86"/>
                  </a:cubicBezTo>
                  <a:cubicBezTo>
                    <a:pt x="62" y="86"/>
                    <a:pt x="58" y="85"/>
                    <a:pt x="55" y="82"/>
                  </a:cubicBezTo>
                  <a:cubicBezTo>
                    <a:pt x="51" y="78"/>
                    <a:pt x="49" y="73"/>
                    <a:pt x="51" y="68"/>
                  </a:cubicBezTo>
                  <a:cubicBezTo>
                    <a:pt x="52" y="66"/>
                    <a:pt x="53" y="63"/>
                    <a:pt x="55" y="61"/>
                  </a:cubicBezTo>
                  <a:cubicBezTo>
                    <a:pt x="58" y="58"/>
                    <a:pt x="62" y="56"/>
                    <a:pt x="65" y="56"/>
                  </a:cubicBezTo>
                  <a:cubicBezTo>
                    <a:pt x="68" y="56"/>
                    <a:pt x="72" y="57"/>
                    <a:pt x="75" y="60"/>
                  </a:cubicBezTo>
                  <a:close/>
                  <a:moveTo>
                    <a:pt x="47" y="80"/>
                  </a:moveTo>
                  <a:cubicBezTo>
                    <a:pt x="50" y="81"/>
                    <a:pt x="51" y="83"/>
                    <a:pt x="51" y="85"/>
                  </a:cubicBezTo>
                  <a:cubicBezTo>
                    <a:pt x="51" y="88"/>
                    <a:pt x="50" y="90"/>
                    <a:pt x="49" y="92"/>
                  </a:cubicBezTo>
                  <a:cubicBezTo>
                    <a:pt x="49" y="92"/>
                    <a:pt x="48" y="93"/>
                    <a:pt x="48" y="93"/>
                  </a:cubicBezTo>
                  <a:cubicBezTo>
                    <a:pt x="47" y="93"/>
                    <a:pt x="47" y="93"/>
                    <a:pt x="46" y="93"/>
                  </a:cubicBezTo>
                  <a:cubicBezTo>
                    <a:pt x="46" y="93"/>
                    <a:pt x="46" y="93"/>
                    <a:pt x="46" y="93"/>
                  </a:cubicBezTo>
                  <a:cubicBezTo>
                    <a:pt x="46" y="92"/>
                    <a:pt x="47" y="92"/>
                    <a:pt x="47" y="92"/>
                  </a:cubicBezTo>
                  <a:cubicBezTo>
                    <a:pt x="48" y="91"/>
                    <a:pt x="48" y="89"/>
                    <a:pt x="48" y="88"/>
                  </a:cubicBezTo>
                  <a:cubicBezTo>
                    <a:pt x="47" y="87"/>
                    <a:pt x="47" y="86"/>
                    <a:pt x="45" y="85"/>
                  </a:cubicBezTo>
                  <a:cubicBezTo>
                    <a:pt x="42" y="83"/>
                    <a:pt x="40" y="83"/>
                    <a:pt x="38" y="86"/>
                  </a:cubicBezTo>
                  <a:cubicBezTo>
                    <a:pt x="38" y="86"/>
                    <a:pt x="38" y="87"/>
                    <a:pt x="37" y="88"/>
                  </a:cubicBezTo>
                  <a:cubicBezTo>
                    <a:pt x="37" y="88"/>
                    <a:pt x="39" y="89"/>
                    <a:pt x="42" y="92"/>
                  </a:cubicBezTo>
                  <a:cubicBezTo>
                    <a:pt x="50" y="98"/>
                    <a:pt x="50" y="98"/>
                    <a:pt x="50" y="98"/>
                  </a:cubicBezTo>
                  <a:cubicBezTo>
                    <a:pt x="53" y="99"/>
                    <a:pt x="54" y="100"/>
                    <a:pt x="55" y="101"/>
                  </a:cubicBezTo>
                  <a:cubicBezTo>
                    <a:pt x="55" y="101"/>
                    <a:pt x="56" y="101"/>
                    <a:pt x="56" y="101"/>
                  </a:cubicBezTo>
                  <a:cubicBezTo>
                    <a:pt x="56" y="101"/>
                    <a:pt x="57" y="100"/>
                    <a:pt x="58" y="99"/>
                  </a:cubicBezTo>
                  <a:cubicBezTo>
                    <a:pt x="58" y="99"/>
                    <a:pt x="58" y="99"/>
                    <a:pt x="58" y="99"/>
                  </a:cubicBezTo>
                  <a:cubicBezTo>
                    <a:pt x="59" y="99"/>
                    <a:pt x="59" y="99"/>
                    <a:pt x="59" y="99"/>
                  </a:cubicBezTo>
                  <a:cubicBezTo>
                    <a:pt x="59" y="100"/>
                    <a:pt x="59" y="100"/>
                    <a:pt x="59" y="100"/>
                  </a:cubicBezTo>
                  <a:cubicBezTo>
                    <a:pt x="58" y="101"/>
                    <a:pt x="57" y="103"/>
                    <a:pt x="55" y="105"/>
                  </a:cubicBezTo>
                  <a:cubicBezTo>
                    <a:pt x="54" y="107"/>
                    <a:pt x="53" y="109"/>
                    <a:pt x="52" y="110"/>
                  </a:cubicBezTo>
                  <a:cubicBezTo>
                    <a:pt x="52" y="110"/>
                    <a:pt x="52" y="110"/>
                    <a:pt x="52" y="110"/>
                  </a:cubicBezTo>
                  <a:cubicBezTo>
                    <a:pt x="51" y="109"/>
                    <a:pt x="51" y="109"/>
                    <a:pt x="51" y="109"/>
                  </a:cubicBezTo>
                  <a:cubicBezTo>
                    <a:pt x="51" y="109"/>
                    <a:pt x="51" y="109"/>
                    <a:pt x="51" y="109"/>
                  </a:cubicBezTo>
                  <a:cubicBezTo>
                    <a:pt x="51" y="107"/>
                    <a:pt x="52" y="107"/>
                    <a:pt x="52" y="107"/>
                  </a:cubicBezTo>
                  <a:cubicBezTo>
                    <a:pt x="52" y="106"/>
                    <a:pt x="52" y="106"/>
                    <a:pt x="52" y="106"/>
                  </a:cubicBezTo>
                  <a:cubicBezTo>
                    <a:pt x="51" y="105"/>
                    <a:pt x="49" y="104"/>
                    <a:pt x="47" y="102"/>
                  </a:cubicBezTo>
                  <a:cubicBezTo>
                    <a:pt x="39" y="96"/>
                    <a:pt x="39" y="96"/>
                    <a:pt x="39" y="96"/>
                  </a:cubicBezTo>
                  <a:cubicBezTo>
                    <a:pt x="36" y="94"/>
                    <a:pt x="35" y="93"/>
                    <a:pt x="34" y="93"/>
                  </a:cubicBezTo>
                  <a:cubicBezTo>
                    <a:pt x="33" y="93"/>
                    <a:pt x="33" y="93"/>
                    <a:pt x="33" y="93"/>
                  </a:cubicBezTo>
                  <a:cubicBezTo>
                    <a:pt x="33" y="93"/>
                    <a:pt x="32" y="94"/>
                    <a:pt x="31" y="95"/>
                  </a:cubicBezTo>
                  <a:cubicBezTo>
                    <a:pt x="31" y="95"/>
                    <a:pt x="31" y="95"/>
                    <a:pt x="31" y="95"/>
                  </a:cubicBezTo>
                  <a:cubicBezTo>
                    <a:pt x="30" y="94"/>
                    <a:pt x="30" y="94"/>
                    <a:pt x="30" y="94"/>
                  </a:cubicBezTo>
                  <a:cubicBezTo>
                    <a:pt x="30" y="94"/>
                    <a:pt x="30" y="94"/>
                    <a:pt x="30" y="94"/>
                  </a:cubicBezTo>
                  <a:cubicBezTo>
                    <a:pt x="31" y="93"/>
                    <a:pt x="32" y="91"/>
                    <a:pt x="33" y="89"/>
                  </a:cubicBezTo>
                  <a:cubicBezTo>
                    <a:pt x="34" y="88"/>
                    <a:pt x="35" y="87"/>
                    <a:pt x="36" y="85"/>
                  </a:cubicBezTo>
                  <a:cubicBezTo>
                    <a:pt x="37" y="84"/>
                    <a:pt x="38" y="83"/>
                    <a:pt x="38" y="82"/>
                  </a:cubicBezTo>
                  <a:cubicBezTo>
                    <a:pt x="40" y="80"/>
                    <a:pt x="42" y="78"/>
                    <a:pt x="44" y="78"/>
                  </a:cubicBezTo>
                  <a:cubicBezTo>
                    <a:pt x="45" y="78"/>
                    <a:pt x="46" y="79"/>
                    <a:pt x="47" y="80"/>
                  </a:cubicBezTo>
                  <a:close/>
                  <a:moveTo>
                    <a:pt x="25" y="107"/>
                  </a:moveTo>
                  <a:cubicBezTo>
                    <a:pt x="25" y="107"/>
                    <a:pt x="25" y="107"/>
                    <a:pt x="25" y="107"/>
                  </a:cubicBezTo>
                  <a:cubicBezTo>
                    <a:pt x="24" y="108"/>
                    <a:pt x="24" y="109"/>
                    <a:pt x="24" y="109"/>
                  </a:cubicBezTo>
                  <a:cubicBezTo>
                    <a:pt x="24" y="109"/>
                    <a:pt x="24" y="110"/>
                    <a:pt x="24" y="110"/>
                  </a:cubicBezTo>
                  <a:cubicBezTo>
                    <a:pt x="25" y="110"/>
                    <a:pt x="27" y="111"/>
                    <a:pt x="30" y="113"/>
                  </a:cubicBezTo>
                  <a:cubicBezTo>
                    <a:pt x="37" y="116"/>
                    <a:pt x="37" y="116"/>
                    <a:pt x="37" y="116"/>
                  </a:cubicBezTo>
                  <a:cubicBezTo>
                    <a:pt x="42" y="118"/>
                    <a:pt x="45" y="120"/>
                    <a:pt x="47" y="120"/>
                  </a:cubicBezTo>
                  <a:cubicBezTo>
                    <a:pt x="47" y="121"/>
                    <a:pt x="47" y="121"/>
                    <a:pt x="47" y="121"/>
                  </a:cubicBezTo>
                  <a:cubicBezTo>
                    <a:pt x="46" y="122"/>
                    <a:pt x="46" y="123"/>
                    <a:pt x="45" y="124"/>
                  </a:cubicBezTo>
                  <a:cubicBezTo>
                    <a:pt x="40" y="125"/>
                    <a:pt x="31" y="127"/>
                    <a:pt x="19" y="130"/>
                  </a:cubicBezTo>
                  <a:cubicBezTo>
                    <a:pt x="30" y="136"/>
                    <a:pt x="30" y="136"/>
                    <a:pt x="30" y="136"/>
                  </a:cubicBezTo>
                  <a:cubicBezTo>
                    <a:pt x="33" y="137"/>
                    <a:pt x="35" y="138"/>
                    <a:pt x="35" y="138"/>
                  </a:cubicBezTo>
                  <a:cubicBezTo>
                    <a:pt x="36" y="138"/>
                    <a:pt x="36" y="138"/>
                    <a:pt x="36" y="138"/>
                  </a:cubicBezTo>
                  <a:cubicBezTo>
                    <a:pt x="37" y="138"/>
                    <a:pt x="37" y="137"/>
                    <a:pt x="38" y="136"/>
                  </a:cubicBezTo>
                  <a:cubicBezTo>
                    <a:pt x="38" y="136"/>
                    <a:pt x="38" y="136"/>
                    <a:pt x="38" y="136"/>
                  </a:cubicBezTo>
                  <a:cubicBezTo>
                    <a:pt x="39" y="136"/>
                    <a:pt x="39" y="136"/>
                    <a:pt x="39" y="136"/>
                  </a:cubicBezTo>
                  <a:cubicBezTo>
                    <a:pt x="39" y="137"/>
                    <a:pt x="39" y="137"/>
                    <a:pt x="39" y="137"/>
                  </a:cubicBezTo>
                  <a:cubicBezTo>
                    <a:pt x="38" y="138"/>
                    <a:pt x="38" y="139"/>
                    <a:pt x="37" y="140"/>
                  </a:cubicBezTo>
                  <a:cubicBezTo>
                    <a:pt x="37" y="142"/>
                    <a:pt x="36" y="143"/>
                    <a:pt x="35" y="144"/>
                  </a:cubicBezTo>
                  <a:cubicBezTo>
                    <a:pt x="35" y="144"/>
                    <a:pt x="35" y="144"/>
                    <a:pt x="35" y="144"/>
                  </a:cubicBezTo>
                  <a:cubicBezTo>
                    <a:pt x="34" y="144"/>
                    <a:pt x="34" y="144"/>
                    <a:pt x="34" y="144"/>
                  </a:cubicBezTo>
                  <a:cubicBezTo>
                    <a:pt x="34" y="144"/>
                    <a:pt x="34" y="144"/>
                    <a:pt x="34" y="144"/>
                  </a:cubicBezTo>
                  <a:cubicBezTo>
                    <a:pt x="34" y="142"/>
                    <a:pt x="35" y="142"/>
                    <a:pt x="35" y="141"/>
                  </a:cubicBezTo>
                  <a:cubicBezTo>
                    <a:pt x="35" y="141"/>
                    <a:pt x="35" y="141"/>
                    <a:pt x="34" y="141"/>
                  </a:cubicBezTo>
                  <a:cubicBezTo>
                    <a:pt x="34" y="140"/>
                    <a:pt x="32" y="139"/>
                    <a:pt x="29" y="138"/>
                  </a:cubicBezTo>
                  <a:cubicBezTo>
                    <a:pt x="20" y="134"/>
                    <a:pt x="20" y="134"/>
                    <a:pt x="20" y="134"/>
                  </a:cubicBezTo>
                  <a:cubicBezTo>
                    <a:pt x="17" y="132"/>
                    <a:pt x="15" y="131"/>
                    <a:pt x="14" y="131"/>
                  </a:cubicBezTo>
                  <a:cubicBezTo>
                    <a:pt x="14" y="131"/>
                    <a:pt x="14" y="131"/>
                    <a:pt x="13" y="132"/>
                  </a:cubicBezTo>
                  <a:cubicBezTo>
                    <a:pt x="13" y="132"/>
                    <a:pt x="13" y="132"/>
                    <a:pt x="12" y="133"/>
                  </a:cubicBezTo>
                  <a:cubicBezTo>
                    <a:pt x="12" y="134"/>
                    <a:pt x="12" y="134"/>
                    <a:pt x="12" y="134"/>
                  </a:cubicBezTo>
                  <a:cubicBezTo>
                    <a:pt x="11" y="133"/>
                    <a:pt x="11" y="133"/>
                    <a:pt x="11" y="133"/>
                  </a:cubicBezTo>
                  <a:cubicBezTo>
                    <a:pt x="11" y="133"/>
                    <a:pt x="11" y="133"/>
                    <a:pt x="11" y="133"/>
                  </a:cubicBezTo>
                  <a:cubicBezTo>
                    <a:pt x="11" y="132"/>
                    <a:pt x="12" y="131"/>
                    <a:pt x="12" y="130"/>
                  </a:cubicBezTo>
                  <a:cubicBezTo>
                    <a:pt x="13" y="128"/>
                    <a:pt x="14" y="127"/>
                    <a:pt x="14" y="126"/>
                  </a:cubicBezTo>
                  <a:cubicBezTo>
                    <a:pt x="22" y="124"/>
                    <a:pt x="30" y="122"/>
                    <a:pt x="39" y="119"/>
                  </a:cubicBezTo>
                  <a:cubicBezTo>
                    <a:pt x="29" y="115"/>
                    <a:pt x="29" y="115"/>
                    <a:pt x="29" y="115"/>
                  </a:cubicBezTo>
                  <a:cubicBezTo>
                    <a:pt x="26" y="113"/>
                    <a:pt x="24" y="113"/>
                    <a:pt x="23" y="112"/>
                  </a:cubicBezTo>
                  <a:cubicBezTo>
                    <a:pt x="23" y="112"/>
                    <a:pt x="23" y="112"/>
                    <a:pt x="22" y="113"/>
                  </a:cubicBezTo>
                  <a:cubicBezTo>
                    <a:pt x="22" y="113"/>
                    <a:pt x="22" y="113"/>
                    <a:pt x="21" y="115"/>
                  </a:cubicBezTo>
                  <a:cubicBezTo>
                    <a:pt x="21" y="115"/>
                    <a:pt x="21" y="115"/>
                    <a:pt x="21" y="115"/>
                  </a:cubicBezTo>
                  <a:cubicBezTo>
                    <a:pt x="20" y="114"/>
                    <a:pt x="20" y="114"/>
                    <a:pt x="20" y="114"/>
                  </a:cubicBezTo>
                  <a:cubicBezTo>
                    <a:pt x="20" y="114"/>
                    <a:pt x="20" y="114"/>
                    <a:pt x="20" y="114"/>
                  </a:cubicBezTo>
                  <a:cubicBezTo>
                    <a:pt x="20" y="113"/>
                    <a:pt x="21" y="111"/>
                    <a:pt x="21" y="110"/>
                  </a:cubicBezTo>
                  <a:cubicBezTo>
                    <a:pt x="22" y="109"/>
                    <a:pt x="23" y="107"/>
                    <a:pt x="23" y="106"/>
                  </a:cubicBezTo>
                  <a:cubicBezTo>
                    <a:pt x="24" y="106"/>
                    <a:pt x="24" y="106"/>
                    <a:pt x="24" y="106"/>
                  </a:cubicBezTo>
                  <a:lnTo>
                    <a:pt x="25" y="107"/>
                  </a:lnTo>
                  <a:close/>
                  <a:moveTo>
                    <a:pt x="36" y="146"/>
                  </a:moveTo>
                  <a:cubicBezTo>
                    <a:pt x="36" y="147"/>
                    <a:pt x="36" y="147"/>
                    <a:pt x="36" y="147"/>
                  </a:cubicBezTo>
                  <a:cubicBezTo>
                    <a:pt x="35" y="148"/>
                    <a:pt x="35" y="150"/>
                    <a:pt x="34" y="152"/>
                  </a:cubicBezTo>
                  <a:cubicBezTo>
                    <a:pt x="33" y="155"/>
                    <a:pt x="33" y="157"/>
                    <a:pt x="33" y="158"/>
                  </a:cubicBezTo>
                  <a:cubicBezTo>
                    <a:pt x="32" y="158"/>
                    <a:pt x="32" y="158"/>
                    <a:pt x="32" y="158"/>
                  </a:cubicBezTo>
                  <a:cubicBezTo>
                    <a:pt x="31" y="158"/>
                    <a:pt x="31" y="158"/>
                    <a:pt x="31" y="158"/>
                  </a:cubicBezTo>
                  <a:cubicBezTo>
                    <a:pt x="31" y="158"/>
                    <a:pt x="31" y="158"/>
                    <a:pt x="31" y="158"/>
                  </a:cubicBezTo>
                  <a:cubicBezTo>
                    <a:pt x="31" y="156"/>
                    <a:pt x="31" y="156"/>
                    <a:pt x="31" y="155"/>
                  </a:cubicBezTo>
                  <a:cubicBezTo>
                    <a:pt x="31" y="155"/>
                    <a:pt x="31" y="155"/>
                    <a:pt x="31" y="154"/>
                  </a:cubicBezTo>
                  <a:cubicBezTo>
                    <a:pt x="30" y="154"/>
                    <a:pt x="28" y="153"/>
                    <a:pt x="25" y="153"/>
                  </a:cubicBezTo>
                  <a:cubicBezTo>
                    <a:pt x="16" y="150"/>
                    <a:pt x="16" y="150"/>
                    <a:pt x="16" y="150"/>
                  </a:cubicBezTo>
                  <a:cubicBezTo>
                    <a:pt x="13" y="149"/>
                    <a:pt x="11" y="149"/>
                    <a:pt x="10" y="148"/>
                  </a:cubicBezTo>
                  <a:cubicBezTo>
                    <a:pt x="9" y="148"/>
                    <a:pt x="9" y="149"/>
                    <a:pt x="9" y="149"/>
                  </a:cubicBezTo>
                  <a:cubicBezTo>
                    <a:pt x="9" y="149"/>
                    <a:pt x="9" y="150"/>
                    <a:pt x="8" y="151"/>
                  </a:cubicBezTo>
                  <a:cubicBezTo>
                    <a:pt x="8" y="151"/>
                    <a:pt x="8" y="151"/>
                    <a:pt x="8" y="151"/>
                  </a:cubicBezTo>
                  <a:cubicBezTo>
                    <a:pt x="7" y="151"/>
                    <a:pt x="7" y="151"/>
                    <a:pt x="7" y="151"/>
                  </a:cubicBezTo>
                  <a:cubicBezTo>
                    <a:pt x="6" y="150"/>
                    <a:pt x="6" y="150"/>
                    <a:pt x="6" y="150"/>
                  </a:cubicBezTo>
                  <a:cubicBezTo>
                    <a:pt x="7" y="149"/>
                    <a:pt x="7" y="147"/>
                    <a:pt x="8" y="145"/>
                  </a:cubicBezTo>
                  <a:cubicBezTo>
                    <a:pt x="9" y="142"/>
                    <a:pt x="9" y="140"/>
                    <a:pt x="10" y="139"/>
                  </a:cubicBezTo>
                  <a:cubicBezTo>
                    <a:pt x="10" y="139"/>
                    <a:pt x="10" y="139"/>
                    <a:pt x="10" y="139"/>
                  </a:cubicBezTo>
                  <a:cubicBezTo>
                    <a:pt x="11" y="139"/>
                    <a:pt x="11" y="139"/>
                    <a:pt x="11" y="139"/>
                  </a:cubicBezTo>
                  <a:cubicBezTo>
                    <a:pt x="11" y="140"/>
                    <a:pt x="11" y="140"/>
                    <a:pt x="11" y="140"/>
                  </a:cubicBezTo>
                  <a:cubicBezTo>
                    <a:pt x="11" y="141"/>
                    <a:pt x="11" y="142"/>
                    <a:pt x="11" y="142"/>
                  </a:cubicBezTo>
                  <a:cubicBezTo>
                    <a:pt x="11" y="142"/>
                    <a:pt x="11" y="142"/>
                    <a:pt x="11" y="143"/>
                  </a:cubicBezTo>
                  <a:cubicBezTo>
                    <a:pt x="12" y="143"/>
                    <a:pt x="14" y="144"/>
                    <a:pt x="17" y="145"/>
                  </a:cubicBezTo>
                  <a:cubicBezTo>
                    <a:pt x="27" y="147"/>
                    <a:pt x="27" y="147"/>
                    <a:pt x="27" y="147"/>
                  </a:cubicBezTo>
                  <a:cubicBezTo>
                    <a:pt x="30" y="148"/>
                    <a:pt x="32" y="149"/>
                    <a:pt x="33" y="149"/>
                  </a:cubicBezTo>
                  <a:cubicBezTo>
                    <a:pt x="33" y="149"/>
                    <a:pt x="33" y="149"/>
                    <a:pt x="33" y="148"/>
                  </a:cubicBezTo>
                  <a:cubicBezTo>
                    <a:pt x="34" y="148"/>
                    <a:pt x="34" y="147"/>
                    <a:pt x="34" y="146"/>
                  </a:cubicBezTo>
                  <a:cubicBezTo>
                    <a:pt x="34" y="146"/>
                    <a:pt x="34" y="146"/>
                    <a:pt x="34" y="146"/>
                  </a:cubicBezTo>
                  <a:lnTo>
                    <a:pt x="36" y="146"/>
                  </a:lnTo>
                  <a:close/>
                  <a:moveTo>
                    <a:pt x="7" y="154"/>
                  </a:moveTo>
                  <a:cubicBezTo>
                    <a:pt x="7" y="154"/>
                    <a:pt x="7" y="154"/>
                    <a:pt x="7" y="154"/>
                  </a:cubicBezTo>
                  <a:cubicBezTo>
                    <a:pt x="7" y="156"/>
                    <a:pt x="7" y="156"/>
                    <a:pt x="7" y="157"/>
                  </a:cubicBezTo>
                  <a:cubicBezTo>
                    <a:pt x="7" y="157"/>
                    <a:pt x="7" y="157"/>
                    <a:pt x="8" y="157"/>
                  </a:cubicBezTo>
                  <a:cubicBezTo>
                    <a:pt x="8" y="158"/>
                    <a:pt x="10" y="158"/>
                    <a:pt x="13" y="159"/>
                  </a:cubicBezTo>
                  <a:cubicBezTo>
                    <a:pt x="27" y="161"/>
                    <a:pt x="27" y="161"/>
                    <a:pt x="27" y="161"/>
                  </a:cubicBezTo>
                  <a:cubicBezTo>
                    <a:pt x="30" y="162"/>
                    <a:pt x="32" y="163"/>
                    <a:pt x="33" y="163"/>
                  </a:cubicBezTo>
                  <a:cubicBezTo>
                    <a:pt x="34" y="164"/>
                    <a:pt x="36" y="166"/>
                    <a:pt x="37" y="168"/>
                  </a:cubicBezTo>
                  <a:cubicBezTo>
                    <a:pt x="38" y="170"/>
                    <a:pt x="38" y="171"/>
                    <a:pt x="38" y="173"/>
                  </a:cubicBezTo>
                  <a:cubicBezTo>
                    <a:pt x="38" y="174"/>
                    <a:pt x="38" y="174"/>
                    <a:pt x="38" y="175"/>
                  </a:cubicBezTo>
                  <a:cubicBezTo>
                    <a:pt x="37" y="174"/>
                    <a:pt x="36" y="174"/>
                    <a:pt x="34" y="174"/>
                  </a:cubicBezTo>
                  <a:cubicBezTo>
                    <a:pt x="34" y="173"/>
                    <a:pt x="34" y="173"/>
                    <a:pt x="34" y="173"/>
                  </a:cubicBezTo>
                  <a:cubicBezTo>
                    <a:pt x="35" y="172"/>
                    <a:pt x="36" y="172"/>
                    <a:pt x="36" y="171"/>
                  </a:cubicBezTo>
                  <a:cubicBezTo>
                    <a:pt x="36" y="170"/>
                    <a:pt x="36" y="169"/>
                    <a:pt x="34" y="169"/>
                  </a:cubicBezTo>
                  <a:cubicBezTo>
                    <a:pt x="33" y="168"/>
                    <a:pt x="31" y="168"/>
                    <a:pt x="28" y="167"/>
                  </a:cubicBezTo>
                  <a:cubicBezTo>
                    <a:pt x="12" y="164"/>
                    <a:pt x="12" y="164"/>
                    <a:pt x="12" y="164"/>
                  </a:cubicBezTo>
                  <a:cubicBezTo>
                    <a:pt x="9" y="164"/>
                    <a:pt x="7" y="163"/>
                    <a:pt x="6" y="163"/>
                  </a:cubicBezTo>
                  <a:cubicBezTo>
                    <a:pt x="6" y="163"/>
                    <a:pt x="6" y="163"/>
                    <a:pt x="6" y="164"/>
                  </a:cubicBezTo>
                  <a:cubicBezTo>
                    <a:pt x="6" y="164"/>
                    <a:pt x="5" y="165"/>
                    <a:pt x="5" y="166"/>
                  </a:cubicBezTo>
                  <a:cubicBezTo>
                    <a:pt x="5" y="167"/>
                    <a:pt x="5" y="167"/>
                    <a:pt x="5" y="167"/>
                  </a:cubicBezTo>
                  <a:cubicBezTo>
                    <a:pt x="3" y="166"/>
                    <a:pt x="3" y="166"/>
                    <a:pt x="3" y="166"/>
                  </a:cubicBezTo>
                  <a:cubicBezTo>
                    <a:pt x="3" y="166"/>
                    <a:pt x="3" y="166"/>
                    <a:pt x="3" y="166"/>
                  </a:cubicBezTo>
                  <a:cubicBezTo>
                    <a:pt x="4" y="164"/>
                    <a:pt x="4" y="162"/>
                    <a:pt x="5" y="160"/>
                  </a:cubicBezTo>
                  <a:cubicBezTo>
                    <a:pt x="5" y="157"/>
                    <a:pt x="5" y="155"/>
                    <a:pt x="6" y="154"/>
                  </a:cubicBezTo>
                  <a:cubicBezTo>
                    <a:pt x="6" y="154"/>
                    <a:pt x="6" y="154"/>
                    <a:pt x="6" y="154"/>
                  </a:cubicBezTo>
                  <a:lnTo>
                    <a:pt x="7" y="154"/>
                  </a:lnTo>
                  <a:close/>
                  <a:moveTo>
                    <a:pt x="4" y="170"/>
                  </a:moveTo>
                  <a:cubicBezTo>
                    <a:pt x="4" y="170"/>
                    <a:pt x="4" y="170"/>
                    <a:pt x="4" y="170"/>
                  </a:cubicBezTo>
                  <a:cubicBezTo>
                    <a:pt x="4" y="172"/>
                    <a:pt x="4" y="172"/>
                    <a:pt x="4" y="172"/>
                  </a:cubicBezTo>
                  <a:cubicBezTo>
                    <a:pt x="4" y="173"/>
                    <a:pt x="4" y="173"/>
                    <a:pt x="5" y="173"/>
                  </a:cubicBezTo>
                  <a:cubicBezTo>
                    <a:pt x="6" y="173"/>
                    <a:pt x="8" y="174"/>
                    <a:pt x="11" y="174"/>
                  </a:cubicBezTo>
                  <a:cubicBezTo>
                    <a:pt x="18" y="175"/>
                    <a:pt x="18" y="175"/>
                    <a:pt x="18" y="175"/>
                  </a:cubicBezTo>
                  <a:cubicBezTo>
                    <a:pt x="24" y="175"/>
                    <a:pt x="28" y="175"/>
                    <a:pt x="30" y="175"/>
                  </a:cubicBezTo>
                  <a:cubicBezTo>
                    <a:pt x="30" y="176"/>
                    <a:pt x="30" y="176"/>
                    <a:pt x="30" y="176"/>
                  </a:cubicBezTo>
                  <a:cubicBezTo>
                    <a:pt x="29" y="177"/>
                    <a:pt x="29" y="178"/>
                    <a:pt x="29" y="179"/>
                  </a:cubicBezTo>
                  <a:cubicBezTo>
                    <a:pt x="25" y="182"/>
                    <a:pt x="17" y="187"/>
                    <a:pt x="6" y="194"/>
                  </a:cubicBezTo>
                  <a:cubicBezTo>
                    <a:pt x="19" y="196"/>
                    <a:pt x="19" y="196"/>
                    <a:pt x="19" y="196"/>
                  </a:cubicBezTo>
                  <a:cubicBezTo>
                    <a:pt x="22" y="196"/>
                    <a:pt x="24" y="196"/>
                    <a:pt x="25" y="196"/>
                  </a:cubicBezTo>
                  <a:cubicBezTo>
                    <a:pt x="25" y="196"/>
                    <a:pt x="26" y="196"/>
                    <a:pt x="26" y="195"/>
                  </a:cubicBezTo>
                  <a:cubicBezTo>
                    <a:pt x="26" y="195"/>
                    <a:pt x="26" y="194"/>
                    <a:pt x="26" y="193"/>
                  </a:cubicBezTo>
                  <a:cubicBezTo>
                    <a:pt x="26" y="193"/>
                    <a:pt x="26" y="193"/>
                    <a:pt x="26" y="193"/>
                  </a:cubicBezTo>
                  <a:cubicBezTo>
                    <a:pt x="28" y="193"/>
                    <a:pt x="28" y="193"/>
                    <a:pt x="28" y="193"/>
                  </a:cubicBezTo>
                  <a:cubicBezTo>
                    <a:pt x="28" y="193"/>
                    <a:pt x="28" y="193"/>
                    <a:pt x="28" y="193"/>
                  </a:cubicBezTo>
                  <a:cubicBezTo>
                    <a:pt x="27" y="195"/>
                    <a:pt x="27" y="196"/>
                    <a:pt x="27" y="197"/>
                  </a:cubicBezTo>
                  <a:cubicBezTo>
                    <a:pt x="27" y="199"/>
                    <a:pt x="27" y="200"/>
                    <a:pt x="27" y="202"/>
                  </a:cubicBezTo>
                  <a:cubicBezTo>
                    <a:pt x="27" y="202"/>
                    <a:pt x="27" y="202"/>
                    <a:pt x="27" y="202"/>
                  </a:cubicBezTo>
                  <a:cubicBezTo>
                    <a:pt x="25" y="202"/>
                    <a:pt x="25" y="202"/>
                    <a:pt x="25" y="202"/>
                  </a:cubicBezTo>
                  <a:cubicBezTo>
                    <a:pt x="25" y="202"/>
                    <a:pt x="25" y="202"/>
                    <a:pt x="25" y="202"/>
                  </a:cubicBezTo>
                  <a:cubicBezTo>
                    <a:pt x="25" y="200"/>
                    <a:pt x="25" y="199"/>
                    <a:pt x="25" y="199"/>
                  </a:cubicBezTo>
                  <a:cubicBezTo>
                    <a:pt x="25" y="199"/>
                    <a:pt x="25" y="199"/>
                    <a:pt x="25" y="199"/>
                  </a:cubicBezTo>
                  <a:cubicBezTo>
                    <a:pt x="24" y="198"/>
                    <a:pt x="22" y="198"/>
                    <a:pt x="19" y="198"/>
                  </a:cubicBezTo>
                  <a:cubicBezTo>
                    <a:pt x="9" y="197"/>
                    <a:pt x="9" y="197"/>
                    <a:pt x="9" y="197"/>
                  </a:cubicBezTo>
                  <a:cubicBezTo>
                    <a:pt x="6" y="197"/>
                    <a:pt x="4" y="197"/>
                    <a:pt x="3" y="197"/>
                  </a:cubicBezTo>
                  <a:cubicBezTo>
                    <a:pt x="2" y="197"/>
                    <a:pt x="2" y="197"/>
                    <a:pt x="2" y="197"/>
                  </a:cubicBezTo>
                  <a:cubicBezTo>
                    <a:pt x="2" y="197"/>
                    <a:pt x="2" y="198"/>
                    <a:pt x="2" y="199"/>
                  </a:cubicBezTo>
                  <a:cubicBezTo>
                    <a:pt x="1" y="200"/>
                    <a:pt x="1" y="200"/>
                    <a:pt x="1" y="200"/>
                  </a:cubicBezTo>
                  <a:cubicBezTo>
                    <a:pt x="0" y="200"/>
                    <a:pt x="0" y="200"/>
                    <a:pt x="0" y="200"/>
                  </a:cubicBezTo>
                  <a:cubicBezTo>
                    <a:pt x="0" y="199"/>
                    <a:pt x="0" y="199"/>
                    <a:pt x="0" y="199"/>
                  </a:cubicBezTo>
                  <a:cubicBezTo>
                    <a:pt x="0" y="198"/>
                    <a:pt x="0" y="197"/>
                    <a:pt x="0" y="196"/>
                  </a:cubicBezTo>
                  <a:cubicBezTo>
                    <a:pt x="1" y="194"/>
                    <a:pt x="1" y="193"/>
                    <a:pt x="1" y="192"/>
                  </a:cubicBezTo>
                  <a:cubicBezTo>
                    <a:pt x="7" y="188"/>
                    <a:pt x="14" y="183"/>
                    <a:pt x="22" y="177"/>
                  </a:cubicBezTo>
                  <a:cubicBezTo>
                    <a:pt x="10" y="176"/>
                    <a:pt x="10" y="176"/>
                    <a:pt x="10" y="176"/>
                  </a:cubicBezTo>
                  <a:cubicBezTo>
                    <a:pt x="7" y="176"/>
                    <a:pt x="5" y="176"/>
                    <a:pt x="5" y="176"/>
                  </a:cubicBezTo>
                  <a:cubicBezTo>
                    <a:pt x="4" y="176"/>
                    <a:pt x="4" y="176"/>
                    <a:pt x="4" y="177"/>
                  </a:cubicBezTo>
                  <a:cubicBezTo>
                    <a:pt x="4" y="177"/>
                    <a:pt x="4" y="177"/>
                    <a:pt x="3" y="179"/>
                  </a:cubicBezTo>
                  <a:cubicBezTo>
                    <a:pt x="3" y="179"/>
                    <a:pt x="3" y="179"/>
                    <a:pt x="3" y="179"/>
                  </a:cubicBezTo>
                  <a:cubicBezTo>
                    <a:pt x="2" y="179"/>
                    <a:pt x="2" y="179"/>
                    <a:pt x="2" y="179"/>
                  </a:cubicBezTo>
                  <a:cubicBezTo>
                    <a:pt x="2" y="179"/>
                    <a:pt x="2" y="179"/>
                    <a:pt x="2" y="179"/>
                  </a:cubicBezTo>
                  <a:cubicBezTo>
                    <a:pt x="2" y="177"/>
                    <a:pt x="2" y="176"/>
                    <a:pt x="2" y="175"/>
                  </a:cubicBezTo>
                  <a:cubicBezTo>
                    <a:pt x="2" y="173"/>
                    <a:pt x="2" y="171"/>
                    <a:pt x="2" y="170"/>
                  </a:cubicBezTo>
                  <a:cubicBezTo>
                    <a:pt x="3" y="170"/>
                    <a:pt x="3" y="170"/>
                    <a:pt x="3" y="170"/>
                  </a:cubicBezTo>
                  <a:lnTo>
                    <a:pt x="4" y="170"/>
                  </a:lnTo>
                  <a:close/>
                  <a:moveTo>
                    <a:pt x="19" y="216"/>
                  </a:moveTo>
                  <a:cubicBezTo>
                    <a:pt x="9" y="221"/>
                    <a:pt x="9" y="221"/>
                    <a:pt x="9" y="221"/>
                  </a:cubicBezTo>
                  <a:cubicBezTo>
                    <a:pt x="20" y="224"/>
                    <a:pt x="20" y="224"/>
                    <a:pt x="20" y="224"/>
                  </a:cubicBezTo>
                  <a:cubicBezTo>
                    <a:pt x="20" y="223"/>
                    <a:pt x="20" y="222"/>
                    <a:pt x="19" y="220"/>
                  </a:cubicBezTo>
                  <a:cubicBezTo>
                    <a:pt x="19" y="218"/>
                    <a:pt x="19" y="217"/>
                    <a:pt x="19" y="216"/>
                  </a:cubicBezTo>
                  <a:close/>
                  <a:moveTo>
                    <a:pt x="28" y="203"/>
                  </a:moveTo>
                  <a:cubicBezTo>
                    <a:pt x="28" y="203"/>
                    <a:pt x="28" y="203"/>
                    <a:pt x="28" y="203"/>
                  </a:cubicBezTo>
                  <a:cubicBezTo>
                    <a:pt x="28" y="206"/>
                    <a:pt x="28" y="207"/>
                    <a:pt x="28" y="208"/>
                  </a:cubicBezTo>
                  <a:cubicBezTo>
                    <a:pt x="29" y="210"/>
                    <a:pt x="29" y="213"/>
                    <a:pt x="29" y="215"/>
                  </a:cubicBezTo>
                  <a:cubicBezTo>
                    <a:pt x="29" y="215"/>
                    <a:pt x="29" y="215"/>
                    <a:pt x="29" y="215"/>
                  </a:cubicBezTo>
                  <a:cubicBezTo>
                    <a:pt x="28" y="215"/>
                    <a:pt x="28" y="215"/>
                    <a:pt x="28" y="215"/>
                  </a:cubicBezTo>
                  <a:cubicBezTo>
                    <a:pt x="28" y="215"/>
                    <a:pt x="28" y="215"/>
                    <a:pt x="28" y="215"/>
                  </a:cubicBezTo>
                  <a:cubicBezTo>
                    <a:pt x="27" y="213"/>
                    <a:pt x="27" y="213"/>
                    <a:pt x="27" y="213"/>
                  </a:cubicBezTo>
                  <a:cubicBezTo>
                    <a:pt x="27" y="212"/>
                    <a:pt x="27" y="212"/>
                    <a:pt x="26" y="212"/>
                  </a:cubicBezTo>
                  <a:cubicBezTo>
                    <a:pt x="26" y="212"/>
                    <a:pt x="26" y="212"/>
                    <a:pt x="25" y="213"/>
                  </a:cubicBezTo>
                  <a:cubicBezTo>
                    <a:pt x="21" y="215"/>
                    <a:pt x="21" y="215"/>
                    <a:pt x="21" y="215"/>
                  </a:cubicBezTo>
                  <a:cubicBezTo>
                    <a:pt x="21" y="217"/>
                    <a:pt x="21" y="218"/>
                    <a:pt x="21" y="220"/>
                  </a:cubicBezTo>
                  <a:cubicBezTo>
                    <a:pt x="22" y="221"/>
                    <a:pt x="22" y="223"/>
                    <a:pt x="22" y="225"/>
                  </a:cubicBezTo>
                  <a:cubicBezTo>
                    <a:pt x="24" y="225"/>
                    <a:pt x="24" y="225"/>
                    <a:pt x="24" y="225"/>
                  </a:cubicBezTo>
                  <a:cubicBezTo>
                    <a:pt x="26" y="226"/>
                    <a:pt x="27" y="226"/>
                    <a:pt x="28" y="226"/>
                  </a:cubicBezTo>
                  <a:cubicBezTo>
                    <a:pt x="28" y="226"/>
                    <a:pt x="29" y="225"/>
                    <a:pt x="29" y="225"/>
                  </a:cubicBezTo>
                  <a:cubicBezTo>
                    <a:pt x="29" y="224"/>
                    <a:pt x="29" y="224"/>
                    <a:pt x="29" y="223"/>
                  </a:cubicBezTo>
                  <a:cubicBezTo>
                    <a:pt x="29" y="223"/>
                    <a:pt x="29" y="223"/>
                    <a:pt x="29" y="223"/>
                  </a:cubicBezTo>
                  <a:cubicBezTo>
                    <a:pt x="30" y="222"/>
                    <a:pt x="30" y="222"/>
                    <a:pt x="30" y="222"/>
                  </a:cubicBezTo>
                  <a:cubicBezTo>
                    <a:pt x="30" y="223"/>
                    <a:pt x="30" y="223"/>
                    <a:pt x="30" y="223"/>
                  </a:cubicBezTo>
                  <a:cubicBezTo>
                    <a:pt x="30" y="225"/>
                    <a:pt x="31" y="226"/>
                    <a:pt x="31" y="227"/>
                  </a:cubicBezTo>
                  <a:cubicBezTo>
                    <a:pt x="31" y="228"/>
                    <a:pt x="31" y="229"/>
                    <a:pt x="31" y="231"/>
                  </a:cubicBezTo>
                  <a:cubicBezTo>
                    <a:pt x="31" y="231"/>
                    <a:pt x="31" y="231"/>
                    <a:pt x="31" y="231"/>
                  </a:cubicBezTo>
                  <a:cubicBezTo>
                    <a:pt x="30" y="231"/>
                    <a:pt x="30" y="231"/>
                    <a:pt x="30" y="231"/>
                  </a:cubicBezTo>
                  <a:cubicBezTo>
                    <a:pt x="30" y="231"/>
                    <a:pt x="30" y="231"/>
                    <a:pt x="30" y="231"/>
                  </a:cubicBezTo>
                  <a:cubicBezTo>
                    <a:pt x="29" y="230"/>
                    <a:pt x="29" y="229"/>
                    <a:pt x="29" y="229"/>
                  </a:cubicBezTo>
                  <a:cubicBezTo>
                    <a:pt x="28" y="229"/>
                    <a:pt x="25" y="228"/>
                    <a:pt x="20" y="226"/>
                  </a:cubicBezTo>
                  <a:cubicBezTo>
                    <a:pt x="7" y="223"/>
                    <a:pt x="7" y="223"/>
                    <a:pt x="7" y="223"/>
                  </a:cubicBezTo>
                  <a:cubicBezTo>
                    <a:pt x="6" y="223"/>
                    <a:pt x="5" y="222"/>
                    <a:pt x="3" y="222"/>
                  </a:cubicBezTo>
                  <a:cubicBezTo>
                    <a:pt x="2" y="219"/>
                    <a:pt x="2" y="219"/>
                    <a:pt x="2" y="219"/>
                  </a:cubicBezTo>
                  <a:cubicBezTo>
                    <a:pt x="25" y="206"/>
                    <a:pt x="25" y="206"/>
                    <a:pt x="25" y="206"/>
                  </a:cubicBezTo>
                  <a:cubicBezTo>
                    <a:pt x="26" y="206"/>
                    <a:pt x="26" y="205"/>
                    <a:pt x="26" y="205"/>
                  </a:cubicBezTo>
                  <a:cubicBezTo>
                    <a:pt x="26" y="205"/>
                    <a:pt x="26" y="204"/>
                    <a:pt x="26" y="203"/>
                  </a:cubicBezTo>
                  <a:cubicBezTo>
                    <a:pt x="26" y="203"/>
                    <a:pt x="26" y="203"/>
                    <a:pt x="26" y="203"/>
                  </a:cubicBezTo>
                  <a:lnTo>
                    <a:pt x="28" y="203"/>
                  </a:lnTo>
                  <a:close/>
                  <a:moveTo>
                    <a:pt x="31" y="232"/>
                  </a:moveTo>
                  <a:cubicBezTo>
                    <a:pt x="32" y="232"/>
                    <a:pt x="32" y="232"/>
                    <a:pt x="32" y="232"/>
                  </a:cubicBezTo>
                  <a:cubicBezTo>
                    <a:pt x="32" y="234"/>
                    <a:pt x="32" y="235"/>
                    <a:pt x="33" y="238"/>
                  </a:cubicBezTo>
                  <a:cubicBezTo>
                    <a:pt x="33" y="241"/>
                    <a:pt x="34" y="243"/>
                    <a:pt x="34" y="244"/>
                  </a:cubicBezTo>
                  <a:cubicBezTo>
                    <a:pt x="34" y="244"/>
                    <a:pt x="34" y="244"/>
                    <a:pt x="34" y="244"/>
                  </a:cubicBezTo>
                  <a:cubicBezTo>
                    <a:pt x="33" y="244"/>
                    <a:pt x="33" y="244"/>
                    <a:pt x="33" y="244"/>
                  </a:cubicBezTo>
                  <a:cubicBezTo>
                    <a:pt x="33" y="244"/>
                    <a:pt x="33" y="244"/>
                    <a:pt x="33" y="244"/>
                  </a:cubicBezTo>
                  <a:cubicBezTo>
                    <a:pt x="32" y="243"/>
                    <a:pt x="32" y="242"/>
                    <a:pt x="32" y="242"/>
                  </a:cubicBezTo>
                  <a:cubicBezTo>
                    <a:pt x="32" y="242"/>
                    <a:pt x="31" y="241"/>
                    <a:pt x="31" y="242"/>
                  </a:cubicBezTo>
                  <a:cubicBezTo>
                    <a:pt x="30" y="242"/>
                    <a:pt x="28" y="242"/>
                    <a:pt x="25" y="243"/>
                  </a:cubicBezTo>
                  <a:cubicBezTo>
                    <a:pt x="15" y="245"/>
                    <a:pt x="15" y="245"/>
                    <a:pt x="15" y="245"/>
                  </a:cubicBezTo>
                  <a:cubicBezTo>
                    <a:pt x="12" y="246"/>
                    <a:pt x="11" y="246"/>
                    <a:pt x="10" y="246"/>
                  </a:cubicBezTo>
                  <a:cubicBezTo>
                    <a:pt x="9" y="247"/>
                    <a:pt x="9" y="247"/>
                    <a:pt x="9" y="247"/>
                  </a:cubicBezTo>
                  <a:cubicBezTo>
                    <a:pt x="9" y="247"/>
                    <a:pt x="9" y="248"/>
                    <a:pt x="9" y="249"/>
                  </a:cubicBezTo>
                  <a:cubicBezTo>
                    <a:pt x="9" y="250"/>
                    <a:pt x="9" y="250"/>
                    <a:pt x="9" y="250"/>
                  </a:cubicBezTo>
                  <a:cubicBezTo>
                    <a:pt x="8" y="250"/>
                    <a:pt x="8" y="250"/>
                    <a:pt x="8" y="250"/>
                  </a:cubicBezTo>
                  <a:cubicBezTo>
                    <a:pt x="8" y="250"/>
                    <a:pt x="8" y="250"/>
                    <a:pt x="8" y="250"/>
                  </a:cubicBezTo>
                  <a:cubicBezTo>
                    <a:pt x="8" y="249"/>
                    <a:pt x="7" y="247"/>
                    <a:pt x="7" y="244"/>
                  </a:cubicBezTo>
                  <a:cubicBezTo>
                    <a:pt x="6" y="241"/>
                    <a:pt x="6" y="240"/>
                    <a:pt x="5" y="238"/>
                  </a:cubicBezTo>
                  <a:cubicBezTo>
                    <a:pt x="5" y="238"/>
                    <a:pt x="5" y="238"/>
                    <a:pt x="5" y="238"/>
                  </a:cubicBezTo>
                  <a:cubicBezTo>
                    <a:pt x="7" y="238"/>
                    <a:pt x="7" y="238"/>
                    <a:pt x="7" y="238"/>
                  </a:cubicBezTo>
                  <a:cubicBezTo>
                    <a:pt x="7" y="238"/>
                    <a:pt x="7" y="238"/>
                    <a:pt x="7" y="238"/>
                  </a:cubicBezTo>
                  <a:cubicBezTo>
                    <a:pt x="7" y="239"/>
                    <a:pt x="7" y="240"/>
                    <a:pt x="7" y="240"/>
                  </a:cubicBezTo>
                  <a:cubicBezTo>
                    <a:pt x="8" y="240"/>
                    <a:pt x="8" y="241"/>
                    <a:pt x="8" y="241"/>
                  </a:cubicBezTo>
                  <a:cubicBezTo>
                    <a:pt x="9" y="241"/>
                    <a:pt x="11" y="240"/>
                    <a:pt x="14" y="240"/>
                  </a:cubicBezTo>
                  <a:cubicBezTo>
                    <a:pt x="24" y="237"/>
                    <a:pt x="24" y="237"/>
                    <a:pt x="24" y="237"/>
                  </a:cubicBezTo>
                  <a:cubicBezTo>
                    <a:pt x="27" y="237"/>
                    <a:pt x="29" y="236"/>
                    <a:pt x="30" y="236"/>
                  </a:cubicBezTo>
                  <a:cubicBezTo>
                    <a:pt x="30" y="236"/>
                    <a:pt x="30" y="235"/>
                    <a:pt x="30" y="235"/>
                  </a:cubicBezTo>
                  <a:cubicBezTo>
                    <a:pt x="30" y="235"/>
                    <a:pt x="30" y="234"/>
                    <a:pt x="30" y="233"/>
                  </a:cubicBezTo>
                  <a:cubicBezTo>
                    <a:pt x="30" y="232"/>
                    <a:pt x="30" y="232"/>
                    <a:pt x="30" y="232"/>
                  </a:cubicBezTo>
                  <a:lnTo>
                    <a:pt x="31" y="232"/>
                  </a:lnTo>
                  <a:close/>
                  <a:moveTo>
                    <a:pt x="9" y="254"/>
                  </a:moveTo>
                  <a:cubicBezTo>
                    <a:pt x="10" y="254"/>
                    <a:pt x="11" y="254"/>
                    <a:pt x="12" y="253"/>
                  </a:cubicBezTo>
                  <a:cubicBezTo>
                    <a:pt x="15" y="252"/>
                    <a:pt x="15" y="252"/>
                    <a:pt x="15" y="252"/>
                  </a:cubicBezTo>
                  <a:cubicBezTo>
                    <a:pt x="15" y="252"/>
                    <a:pt x="15" y="252"/>
                    <a:pt x="15" y="252"/>
                  </a:cubicBezTo>
                  <a:cubicBezTo>
                    <a:pt x="16" y="253"/>
                    <a:pt x="16" y="253"/>
                    <a:pt x="16" y="253"/>
                  </a:cubicBezTo>
                  <a:cubicBezTo>
                    <a:pt x="16" y="254"/>
                    <a:pt x="16" y="254"/>
                    <a:pt x="16" y="254"/>
                  </a:cubicBezTo>
                  <a:cubicBezTo>
                    <a:pt x="14" y="254"/>
                    <a:pt x="13" y="255"/>
                    <a:pt x="13" y="255"/>
                  </a:cubicBezTo>
                  <a:cubicBezTo>
                    <a:pt x="13" y="255"/>
                    <a:pt x="12" y="256"/>
                    <a:pt x="13" y="256"/>
                  </a:cubicBezTo>
                  <a:cubicBezTo>
                    <a:pt x="13" y="257"/>
                    <a:pt x="13" y="258"/>
                    <a:pt x="14" y="260"/>
                  </a:cubicBezTo>
                  <a:cubicBezTo>
                    <a:pt x="15" y="262"/>
                    <a:pt x="15" y="262"/>
                    <a:pt x="15" y="262"/>
                  </a:cubicBezTo>
                  <a:cubicBezTo>
                    <a:pt x="15" y="262"/>
                    <a:pt x="17" y="261"/>
                    <a:pt x="20" y="260"/>
                  </a:cubicBezTo>
                  <a:cubicBezTo>
                    <a:pt x="30" y="256"/>
                    <a:pt x="30" y="256"/>
                    <a:pt x="30" y="256"/>
                  </a:cubicBezTo>
                  <a:cubicBezTo>
                    <a:pt x="33" y="255"/>
                    <a:pt x="35" y="255"/>
                    <a:pt x="35" y="254"/>
                  </a:cubicBezTo>
                  <a:cubicBezTo>
                    <a:pt x="36" y="254"/>
                    <a:pt x="36" y="254"/>
                    <a:pt x="36" y="253"/>
                  </a:cubicBezTo>
                  <a:cubicBezTo>
                    <a:pt x="36" y="253"/>
                    <a:pt x="36" y="252"/>
                    <a:pt x="35" y="251"/>
                  </a:cubicBezTo>
                  <a:cubicBezTo>
                    <a:pt x="35" y="251"/>
                    <a:pt x="35" y="251"/>
                    <a:pt x="35" y="251"/>
                  </a:cubicBezTo>
                  <a:cubicBezTo>
                    <a:pt x="36" y="250"/>
                    <a:pt x="36" y="250"/>
                    <a:pt x="36" y="250"/>
                  </a:cubicBezTo>
                  <a:cubicBezTo>
                    <a:pt x="37" y="250"/>
                    <a:pt x="37" y="250"/>
                    <a:pt x="37" y="250"/>
                  </a:cubicBezTo>
                  <a:cubicBezTo>
                    <a:pt x="37" y="252"/>
                    <a:pt x="38" y="254"/>
                    <a:pt x="39" y="256"/>
                  </a:cubicBezTo>
                  <a:cubicBezTo>
                    <a:pt x="40" y="259"/>
                    <a:pt x="40" y="260"/>
                    <a:pt x="41" y="261"/>
                  </a:cubicBezTo>
                  <a:cubicBezTo>
                    <a:pt x="41" y="262"/>
                    <a:pt x="41" y="262"/>
                    <a:pt x="41" y="262"/>
                  </a:cubicBezTo>
                  <a:cubicBezTo>
                    <a:pt x="40" y="262"/>
                    <a:pt x="40" y="262"/>
                    <a:pt x="40" y="262"/>
                  </a:cubicBezTo>
                  <a:cubicBezTo>
                    <a:pt x="39" y="262"/>
                    <a:pt x="39" y="262"/>
                    <a:pt x="39" y="262"/>
                  </a:cubicBezTo>
                  <a:cubicBezTo>
                    <a:pt x="39" y="261"/>
                    <a:pt x="39" y="260"/>
                    <a:pt x="38" y="260"/>
                  </a:cubicBezTo>
                  <a:cubicBezTo>
                    <a:pt x="38" y="260"/>
                    <a:pt x="38" y="260"/>
                    <a:pt x="37" y="260"/>
                  </a:cubicBezTo>
                  <a:cubicBezTo>
                    <a:pt x="37" y="260"/>
                    <a:pt x="35" y="260"/>
                    <a:pt x="32" y="262"/>
                  </a:cubicBezTo>
                  <a:cubicBezTo>
                    <a:pt x="22" y="265"/>
                    <a:pt x="22" y="265"/>
                    <a:pt x="22" y="265"/>
                  </a:cubicBezTo>
                  <a:cubicBezTo>
                    <a:pt x="19" y="267"/>
                    <a:pt x="17" y="267"/>
                    <a:pt x="17" y="267"/>
                  </a:cubicBezTo>
                  <a:cubicBezTo>
                    <a:pt x="18" y="270"/>
                    <a:pt x="18" y="270"/>
                    <a:pt x="18" y="270"/>
                  </a:cubicBezTo>
                  <a:cubicBezTo>
                    <a:pt x="19" y="272"/>
                    <a:pt x="19" y="273"/>
                    <a:pt x="19" y="274"/>
                  </a:cubicBezTo>
                  <a:cubicBezTo>
                    <a:pt x="20" y="274"/>
                    <a:pt x="20" y="274"/>
                    <a:pt x="20" y="274"/>
                  </a:cubicBezTo>
                  <a:cubicBezTo>
                    <a:pt x="20" y="274"/>
                    <a:pt x="20" y="274"/>
                    <a:pt x="21" y="274"/>
                  </a:cubicBezTo>
                  <a:cubicBezTo>
                    <a:pt x="22" y="274"/>
                    <a:pt x="22" y="273"/>
                    <a:pt x="23" y="273"/>
                  </a:cubicBezTo>
                  <a:cubicBezTo>
                    <a:pt x="23" y="273"/>
                    <a:pt x="23" y="273"/>
                    <a:pt x="23" y="273"/>
                  </a:cubicBezTo>
                  <a:cubicBezTo>
                    <a:pt x="24" y="274"/>
                    <a:pt x="24" y="274"/>
                    <a:pt x="24" y="274"/>
                  </a:cubicBezTo>
                  <a:cubicBezTo>
                    <a:pt x="24" y="275"/>
                    <a:pt x="24" y="275"/>
                    <a:pt x="24" y="275"/>
                  </a:cubicBezTo>
                  <a:cubicBezTo>
                    <a:pt x="21" y="276"/>
                    <a:pt x="21" y="276"/>
                    <a:pt x="21" y="276"/>
                  </a:cubicBezTo>
                  <a:cubicBezTo>
                    <a:pt x="20" y="276"/>
                    <a:pt x="19" y="277"/>
                    <a:pt x="18" y="277"/>
                  </a:cubicBezTo>
                  <a:cubicBezTo>
                    <a:pt x="18" y="277"/>
                    <a:pt x="18" y="277"/>
                    <a:pt x="18" y="277"/>
                  </a:cubicBezTo>
                  <a:cubicBezTo>
                    <a:pt x="18" y="276"/>
                    <a:pt x="17" y="274"/>
                    <a:pt x="15" y="269"/>
                  </a:cubicBezTo>
                  <a:cubicBezTo>
                    <a:pt x="12" y="262"/>
                    <a:pt x="12" y="262"/>
                    <a:pt x="12" y="262"/>
                  </a:cubicBezTo>
                  <a:cubicBezTo>
                    <a:pt x="11" y="258"/>
                    <a:pt x="10" y="255"/>
                    <a:pt x="9" y="254"/>
                  </a:cubicBezTo>
                  <a:close/>
                  <a:moveTo>
                    <a:pt x="367" y="185"/>
                  </a:moveTo>
                  <a:cubicBezTo>
                    <a:pt x="367" y="185"/>
                    <a:pt x="367" y="185"/>
                    <a:pt x="367" y="185"/>
                  </a:cubicBezTo>
                  <a:cubicBezTo>
                    <a:pt x="367" y="185"/>
                    <a:pt x="367" y="185"/>
                    <a:pt x="367" y="184"/>
                  </a:cubicBezTo>
                  <a:cubicBezTo>
                    <a:pt x="367" y="183"/>
                    <a:pt x="367" y="181"/>
                    <a:pt x="367" y="181"/>
                  </a:cubicBezTo>
                  <a:cubicBezTo>
                    <a:pt x="366" y="180"/>
                    <a:pt x="366" y="179"/>
                    <a:pt x="366" y="178"/>
                  </a:cubicBezTo>
                  <a:cubicBezTo>
                    <a:pt x="366" y="178"/>
                    <a:pt x="367" y="178"/>
                    <a:pt x="367" y="177"/>
                  </a:cubicBezTo>
                  <a:cubicBezTo>
                    <a:pt x="375" y="171"/>
                    <a:pt x="375" y="171"/>
                    <a:pt x="375" y="171"/>
                  </a:cubicBezTo>
                  <a:cubicBezTo>
                    <a:pt x="377" y="169"/>
                    <a:pt x="377" y="169"/>
                    <a:pt x="377" y="169"/>
                  </a:cubicBezTo>
                  <a:cubicBezTo>
                    <a:pt x="378" y="168"/>
                    <a:pt x="378" y="168"/>
                    <a:pt x="378" y="167"/>
                  </a:cubicBezTo>
                  <a:cubicBezTo>
                    <a:pt x="379" y="168"/>
                    <a:pt x="379" y="168"/>
                    <a:pt x="379" y="168"/>
                  </a:cubicBezTo>
                  <a:cubicBezTo>
                    <a:pt x="379" y="168"/>
                    <a:pt x="379" y="168"/>
                    <a:pt x="379" y="168"/>
                  </a:cubicBezTo>
                  <a:cubicBezTo>
                    <a:pt x="379" y="169"/>
                    <a:pt x="380" y="170"/>
                    <a:pt x="380" y="171"/>
                  </a:cubicBezTo>
                  <a:cubicBezTo>
                    <a:pt x="381" y="172"/>
                    <a:pt x="381" y="172"/>
                    <a:pt x="382" y="173"/>
                  </a:cubicBezTo>
                  <a:cubicBezTo>
                    <a:pt x="383" y="173"/>
                    <a:pt x="384" y="173"/>
                    <a:pt x="386" y="173"/>
                  </a:cubicBezTo>
                  <a:cubicBezTo>
                    <a:pt x="388" y="173"/>
                    <a:pt x="389" y="172"/>
                    <a:pt x="390" y="170"/>
                  </a:cubicBezTo>
                  <a:cubicBezTo>
                    <a:pt x="390" y="169"/>
                    <a:pt x="390" y="168"/>
                    <a:pt x="390" y="167"/>
                  </a:cubicBezTo>
                  <a:cubicBezTo>
                    <a:pt x="390" y="166"/>
                    <a:pt x="389" y="165"/>
                    <a:pt x="389" y="165"/>
                  </a:cubicBezTo>
                  <a:cubicBezTo>
                    <a:pt x="388" y="165"/>
                    <a:pt x="386" y="165"/>
                    <a:pt x="383" y="165"/>
                  </a:cubicBezTo>
                  <a:cubicBezTo>
                    <a:pt x="373" y="167"/>
                    <a:pt x="373" y="167"/>
                    <a:pt x="373" y="167"/>
                  </a:cubicBezTo>
                  <a:cubicBezTo>
                    <a:pt x="370" y="167"/>
                    <a:pt x="368" y="168"/>
                    <a:pt x="367" y="168"/>
                  </a:cubicBezTo>
                  <a:cubicBezTo>
                    <a:pt x="367" y="168"/>
                    <a:pt x="367" y="168"/>
                    <a:pt x="367" y="169"/>
                  </a:cubicBezTo>
                  <a:cubicBezTo>
                    <a:pt x="367" y="169"/>
                    <a:pt x="367" y="170"/>
                    <a:pt x="367" y="171"/>
                  </a:cubicBezTo>
                  <a:cubicBezTo>
                    <a:pt x="366" y="171"/>
                    <a:pt x="366" y="171"/>
                    <a:pt x="366" y="171"/>
                  </a:cubicBezTo>
                  <a:cubicBezTo>
                    <a:pt x="365" y="171"/>
                    <a:pt x="365" y="171"/>
                    <a:pt x="365" y="171"/>
                  </a:cubicBezTo>
                  <a:cubicBezTo>
                    <a:pt x="365" y="171"/>
                    <a:pt x="365" y="171"/>
                    <a:pt x="365" y="171"/>
                  </a:cubicBezTo>
                  <a:cubicBezTo>
                    <a:pt x="365" y="170"/>
                    <a:pt x="365" y="168"/>
                    <a:pt x="364" y="165"/>
                  </a:cubicBezTo>
                  <a:cubicBezTo>
                    <a:pt x="364" y="163"/>
                    <a:pt x="364" y="161"/>
                    <a:pt x="363" y="159"/>
                  </a:cubicBezTo>
                  <a:cubicBezTo>
                    <a:pt x="364" y="159"/>
                    <a:pt x="364" y="159"/>
                    <a:pt x="364" y="159"/>
                  </a:cubicBezTo>
                  <a:cubicBezTo>
                    <a:pt x="365" y="159"/>
                    <a:pt x="365" y="159"/>
                    <a:pt x="365" y="159"/>
                  </a:cubicBezTo>
                  <a:cubicBezTo>
                    <a:pt x="365" y="159"/>
                    <a:pt x="365" y="159"/>
                    <a:pt x="365" y="159"/>
                  </a:cubicBezTo>
                  <a:cubicBezTo>
                    <a:pt x="365" y="161"/>
                    <a:pt x="365" y="161"/>
                    <a:pt x="366" y="161"/>
                  </a:cubicBezTo>
                  <a:cubicBezTo>
                    <a:pt x="366" y="162"/>
                    <a:pt x="366" y="162"/>
                    <a:pt x="366" y="162"/>
                  </a:cubicBezTo>
                  <a:cubicBezTo>
                    <a:pt x="367" y="162"/>
                    <a:pt x="369" y="162"/>
                    <a:pt x="372" y="161"/>
                  </a:cubicBezTo>
                  <a:cubicBezTo>
                    <a:pt x="382" y="160"/>
                    <a:pt x="382" y="160"/>
                    <a:pt x="382" y="160"/>
                  </a:cubicBezTo>
                  <a:cubicBezTo>
                    <a:pt x="385" y="160"/>
                    <a:pt x="387" y="159"/>
                    <a:pt x="388" y="159"/>
                  </a:cubicBezTo>
                  <a:cubicBezTo>
                    <a:pt x="388" y="159"/>
                    <a:pt x="389" y="159"/>
                    <a:pt x="389" y="158"/>
                  </a:cubicBezTo>
                  <a:cubicBezTo>
                    <a:pt x="389" y="158"/>
                    <a:pt x="389" y="157"/>
                    <a:pt x="389" y="156"/>
                  </a:cubicBezTo>
                  <a:cubicBezTo>
                    <a:pt x="389" y="156"/>
                    <a:pt x="389" y="156"/>
                    <a:pt x="389" y="156"/>
                  </a:cubicBezTo>
                  <a:cubicBezTo>
                    <a:pt x="390" y="156"/>
                    <a:pt x="390" y="156"/>
                    <a:pt x="390" y="156"/>
                  </a:cubicBezTo>
                  <a:cubicBezTo>
                    <a:pt x="390" y="156"/>
                    <a:pt x="390" y="156"/>
                    <a:pt x="390" y="156"/>
                  </a:cubicBezTo>
                  <a:cubicBezTo>
                    <a:pt x="390" y="157"/>
                    <a:pt x="391" y="159"/>
                    <a:pt x="391" y="162"/>
                  </a:cubicBezTo>
                  <a:cubicBezTo>
                    <a:pt x="391" y="163"/>
                    <a:pt x="391" y="164"/>
                    <a:pt x="392" y="165"/>
                  </a:cubicBezTo>
                  <a:cubicBezTo>
                    <a:pt x="392" y="167"/>
                    <a:pt x="392" y="169"/>
                    <a:pt x="392" y="170"/>
                  </a:cubicBezTo>
                  <a:cubicBezTo>
                    <a:pt x="393" y="172"/>
                    <a:pt x="393" y="173"/>
                    <a:pt x="392" y="174"/>
                  </a:cubicBezTo>
                  <a:cubicBezTo>
                    <a:pt x="392" y="176"/>
                    <a:pt x="391" y="177"/>
                    <a:pt x="390" y="178"/>
                  </a:cubicBezTo>
                  <a:cubicBezTo>
                    <a:pt x="389" y="178"/>
                    <a:pt x="389" y="178"/>
                    <a:pt x="388" y="178"/>
                  </a:cubicBezTo>
                  <a:cubicBezTo>
                    <a:pt x="384" y="179"/>
                    <a:pt x="382" y="177"/>
                    <a:pt x="380" y="173"/>
                  </a:cubicBezTo>
                  <a:cubicBezTo>
                    <a:pt x="379" y="174"/>
                    <a:pt x="378" y="175"/>
                    <a:pt x="377" y="176"/>
                  </a:cubicBezTo>
                  <a:cubicBezTo>
                    <a:pt x="373" y="179"/>
                    <a:pt x="373" y="179"/>
                    <a:pt x="373" y="179"/>
                  </a:cubicBezTo>
                  <a:cubicBezTo>
                    <a:pt x="370" y="182"/>
                    <a:pt x="369" y="183"/>
                    <a:pt x="369" y="184"/>
                  </a:cubicBezTo>
                  <a:cubicBezTo>
                    <a:pt x="369" y="184"/>
                    <a:pt x="368" y="184"/>
                    <a:pt x="369" y="185"/>
                  </a:cubicBezTo>
                  <a:cubicBezTo>
                    <a:pt x="368" y="185"/>
                    <a:pt x="368" y="185"/>
                    <a:pt x="368" y="185"/>
                  </a:cubicBezTo>
                  <a:lnTo>
                    <a:pt x="367" y="1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íśḻíďe">
              <a:extLst>
                <a:ext uri="{FF2B5EF4-FFF2-40B4-BE49-F238E27FC236}">
                  <a16:creationId xmlns:a16="http://schemas.microsoft.com/office/drawing/2014/main" xmlns="" id="{59BA1490-666A-4116-82D5-1B2D6C11E915}"/>
                </a:ext>
              </a:extLst>
            </p:cNvPr>
            <p:cNvSpPr/>
            <p:nvPr userDrawn="1"/>
          </p:nvSpPr>
          <p:spPr bwMode="auto">
            <a:xfrm>
              <a:off x="9809537" y="332649"/>
              <a:ext cx="223942" cy="274887"/>
            </a:xfrm>
            <a:custGeom>
              <a:avLst/>
              <a:gdLst>
                <a:gd name="T0" fmla="*/ 43 w 238"/>
                <a:gd name="T1" fmla="*/ 113 h 291"/>
                <a:gd name="T2" fmla="*/ 119 w 238"/>
                <a:gd name="T3" fmla="*/ 16 h 291"/>
                <a:gd name="T4" fmla="*/ 196 w 238"/>
                <a:gd name="T5" fmla="*/ 113 h 291"/>
                <a:gd name="T6" fmla="*/ 36 w 238"/>
                <a:gd name="T7" fmla="*/ 26 h 291"/>
                <a:gd name="T8" fmla="*/ 11 w 238"/>
                <a:gd name="T9" fmla="*/ 131 h 291"/>
                <a:gd name="T10" fmla="*/ 238 w 238"/>
                <a:gd name="T11" fmla="*/ 131 h 291"/>
                <a:gd name="T12" fmla="*/ 207 w 238"/>
                <a:gd name="T13" fmla="*/ 114 h 291"/>
                <a:gd name="T14" fmla="*/ 119 w 238"/>
                <a:gd name="T15" fmla="*/ 0 h 291"/>
                <a:gd name="T16" fmla="*/ 175 w 238"/>
                <a:gd name="T17" fmla="*/ 61 h 291"/>
                <a:gd name="T18" fmla="*/ 143 w 238"/>
                <a:gd name="T19" fmla="*/ 94 h 291"/>
                <a:gd name="T20" fmla="*/ 175 w 238"/>
                <a:gd name="T21" fmla="*/ 155 h 291"/>
                <a:gd name="T22" fmla="*/ 143 w 238"/>
                <a:gd name="T23" fmla="*/ 174 h 291"/>
                <a:gd name="T24" fmla="*/ 127 w 238"/>
                <a:gd name="T25" fmla="*/ 110 h 291"/>
                <a:gd name="T26" fmla="*/ 64 w 238"/>
                <a:gd name="T27" fmla="*/ 174 h 291"/>
                <a:gd name="T28" fmla="*/ 80 w 238"/>
                <a:gd name="T29" fmla="*/ 155 h 291"/>
                <a:gd name="T30" fmla="*/ 80 w 238"/>
                <a:gd name="T31" fmla="*/ 94 h 291"/>
                <a:gd name="T32" fmla="*/ 64 w 238"/>
                <a:gd name="T33" fmla="*/ 78 h 291"/>
                <a:gd name="T34" fmla="*/ 171 w 238"/>
                <a:gd name="T35" fmla="*/ 219 h 291"/>
                <a:gd name="T36" fmla="*/ 163 w 238"/>
                <a:gd name="T37" fmla="*/ 220 h 291"/>
                <a:gd name="T38" fmla="*/ 157 w 238"/>
                <a:gd name="T39" fmla="*/ 221 h 291"/>
                <a:gd name="T40" fmla="*/ 160 w 238"/>
                <a:gd name="T41" fmla="*/ 217 h 291"/>
                <a:gd name="T42" fmla="*/ 167 w 238"/>
                <a:gd name="T43" fmla="*/ 218 h 291"/>
                <a:gd name="T44" fmla="*/ 173 w 238"/>
                <a:gd name="T45" fmla="*/ 216 h 291"/>
                <a:gd name="T46" fmla="*/ 137 w 238"/>
                <a:gd name="T47" fmla="*/ 224 h 291"/>
                <a:gd name="T48" fmla="*/ 145 w 238"/>
                <a:gd name="T49" fmla="*/ 220 h 291"/>
                <a:gd name="T50" fmla="*/ 148 w 238"/>
                <a:gd name="T51" fmla="*/ 212 h 291"/>
                <a:gd name="T52" fmla="*/ 142 w 238"/>
                <a:gd name="T53" fmla="*/ 214 h 291"/>
                <a:gd name="T54" fmla="*/ 138 w 238"/>
                <a:gd name="T55" fmla="*/ 216 h 291"/>
                <a:gd name="T56" fmla="*/ 143 w 238"/>
                <a:gd name="T57" fmla="*/ 211 h 291"/>
                <a:gd name="T58" fmla="*/ 150 w 238"/>
                <a:gd name="T59" fmla="*/ 217 h 291"/>
                <a:gd name="T60" fmla="*/ 140 w 238"/>
                <a:gd name="T61" fmla="*/ 223 h 291"/>
                <a:gd name="T62" fmla="*/ 131 w 238"/>
                <a:gd name="T63" fmla="*/ 227 h 291"/>
                <a:gd name="T64" fmla="*/ 123 w 238"/>
                <a:gd name="T65" fmla="*/ 226 h 291"/>
                <a:gd name="T66" fmla="*/ 124 w 238"/>
                <a:gd name="T67" fmla="*/ 213 h 291"/>
                <a:gd name="T68" fmla="*/ 130 w 238"/>
                <a:gd name="T69" fmla="*/ 210 h 291"/>
                <a:gd name="T70" fmla="*/ 128 w 238"/>
                <a:gd name="T71" fmla="*/ 224 h 291"/>
                <a:gd name="T72" fmla="*/ 131 w 238"/>
                <a:gd name="T73" fmla="*/ 226 h 291"/>
                <a:gd name="T74" fmla="*/ 111 w 238"/>
                <a:gd name="T75" fmla="*/ 211 h 291"/>
                <a:gd name="T76" fmla="*/ 109 w 238"/>
                <a:gd name="T77" fmla="*/ 223 h 291"/>
                <a:gd name="T78" fmla="*/ 113 w 238"/>
                <a:gd name="T79" fmla="*/ 220 h 291"/>
                <a:gd name="T80" fmla="*/ 115 w 238"/>
                <a:gd name="T81" fmla="*/ 224 h 291"/>
                <a:gd name="T82" fmla="*/ 102 w 238"/>
                <a:gd name="T83" fmla="*/ 231 h 291"/>
                <a:gd name="T84" fmla="*/ 110 w 238"/>
                <a:gd name="T85" fmla="*/ 224 h 291"/>
                <a:gd name="T86" fmla="*/ 106 w 238"/>
                <a:gd name="T87" fmla="*/ 212 h 291"/>
                <a:gd name="T88" fmla="*/ 96 w 238"/>
                <a:gd name="T89" fmla="*/ 227 h 291"/>
                <a:gd name="T90" fmla="*/ 89 w 238"/>
                <a:gd name="T91" fmla="*/ 226 h 291"/>
                <a:gd name="T92" fmla="*/ 89 w 238"/>
                <a:gd name="T93" fmla="*/ 213 h 291"/>
                <a:gd name="T94" fmla="*/ 96 w 238"/>
                <a:gd name="T95" fmla="*/ 210 h 291"/>
                <a:gd name="T96" fmla="*/ 93 w 238"/>
                <a:gd name="T97" fmla="*/ 224 h 291"/>
                <a:gd name="T98" fmla="*/ 97 w 238"/>
                <a:gd name="T99" fmla="*/ 226 h 291"/>
                <a:gd name="T100" fmla="*/ 81 w 238"/>
                <a:gd name="T101" fmla="*/ 219 h 291"/>
                <a:gd name="T102" fmla="*/ 73 w 238"/>
                <a:gd name="T103" fmla="*/ 220 h 291"/>
                <a:gd name="T104" fmla="*/ 67 w 238"/>
                <a:gd name="T105" fmla="*/ 221 h 291"/>
                <a:gd name="T106" fmla="*/ 70 w 238"/>
                <a:gd name="T107" fmla="*/ 217 h 291"/>
                <a:gd name="T108" fmla="*/ 77 w 238"/>
                <a:gd name="T109" fmla="*/ 218 h 291"/>
                <a:gd name="T110" fmla="*/ 83 w 238"/>
                <a:gd name="T111" fmla="*/ 216 h 291"/>
                <a:gd name="T112" fmla="*/ 22 w 238"/>
                <a:gd name="T113" fmla="*/ 151 h 291"/>
                <a:gd name="T114" fmla="*/ 185 w 238"/>
                <a:gd name="T115" fmla="*/ 114 h 291"/>
                <a:gd name="T116" fmla="*/ 119 w 238"/>
                <a:gd name="T117" fmla="*/ 28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 h="291">
                  <a:moveTo>
                    <a:pt x="119" y="279"/>
                  </a:moveTo>
                  <a:cubicBezTo>
                    <a:pt x="59" y="256"/>
                    <a:pt x="16" y="206"/>
                    <a:pt x="11" y="142"/>
                  </a:cubicBezTo>
                  <a:cubicBezTo>
                    <a:pt x="12" y="142"/>
                    <a:pt x="13" y="142"/>
                    <a:pt x="14" y="142"/>
                  </a:cubicBezTo>
                  <a:cubicBezTo>
                    <a:pt x="30" y="142"/>
                    <a:pt x="43" y="129"/>
                    <a:pt x="43" y="113"/>
                  </a:cubicBezTo>
                  <a:cubicBezTo>
                    <a:pt x="43" y="99"/>
                    <a:pt x="31" y="87"/>
                    <a:pt x="17" y="85"/>
                  </a:cubicBezTo>
                  <a:cubicBezTo>
                    <a:pt x="23" y="65"/>
                    <a:pt x="33" y="47"/>
                    <a:pt x="45" y="29"/>
                  </a:cubicBezTo>
                  <a:cubicBezTo>
                    <a:pt x="58" y="36"/>
                    <a:pt x="79" y="38"/>
                    <a:pt x="97" y="30"/>
                  </a:cubicBezTo>
                  <a:cubicBezTo>
                    <a:pt x="106" y="27"/>
                    <a:pt x="113" y="22"/>
                    <a:pt x="119" y="16"/>
                  </a:cubicBezTo>
                  <a:cubicBezTo>
                    <a:pt x="125" y="22"/>
                    <a:pt x="133" y="27"/>
                    <a:pt x="141" y="30"/>
                  </a:cubicBezTo>
                  <a:cubicBezTo>
                    <a:pt x="160" y="38"/>
                    <a:pt x="181" y="36"/>
                    <a:pt x="194" y="29"/>
                  </a:cubicBezTo>
                  <a:cubicBezTo>
                    <a:pt x="205" y="47"/>
                    <a:pt x="215" y="65"/>
                    <a:pt x="221" y="85"/>
                  </a:cubicBezTo>
                  <a:cubicBezTo>
                    <a:pt x="208" y="87"/>
                    <a:pt x="196" y="99"/>
                    <a:pt x="196" y="113"/>
                  </a:cubicBezTo>
                  <a:cubicBezTo>
                    <a:pt x="196" y="129"/>
                    <a:pt x="209" y="142"/>
                    <a:pt x="225" y="142"/>
                  </a:cubicBezTo>
                  <a:cubicBezTo>
                    <a:pt x="226" y="142"/>
                    <a:pt x="227" y="142"/>
                    <a:pt x="228" y="142"/>
                  </a:cubicBezTo>
                  <a:cubicBezTo>
                    <a:pt x="223" y="206"/>
                    <a:pt x="180" y="256"/>
                    <a:pt x="119" y="279"/>
                  </a:cubicBezTo>
                  <a:moveTo>
                    <a:pt x="36" y="26"/>
                  </a:moveTo>
                  <a:cubicBezTo>
                    <a:pt x="22" y="46"/>
                    <a:pt x="11" y="73"/>
                    <a:pt x="5" y="98"/>
                  </a:cubicBezTo>
                  <a:cubicBezTo>
                    <a:pt x="17" y="93"/>
                    <a:pt x="32" y="101"/>
                    <a:pt x="32" y="114"/>
                  </a:cubicBezTo>
                  <a:cubicBezTo>
                    <a:pt x="32" y="124"/>
                    <a:pt x="24" y="132"/>
                    <a:pt x="13" y="132"/>
                  </a:cubicBezTo>
                  <a:cubicBezTo>
                    <a:pt x="12" y="132"/>
                    <a:pt x="11" y="131"/>
                    <a:pt x="11" y="131"/>
                  </a:cubicBezTo>
                  <a:cubicBezTo>
                    <a:pt x="7" y="131"/>
                    <a:pt x="3" y="129"/>
                    <a:pt x="1" y="127"/>
                  </a:cubicBezTo>
                  <a:cubicBezTo>
                    <a:pt x="1" y="128"/>
                    <a:pt x="0" y="129"/>
                    <a:pt x="0" y="131"/>
                  </a:cubicBezTo>
                  <a:cubicBezTo>
                    <a:pt x="1" y="204"/>
                    <a:pt x="52" y="266"/>
                    <a:pt x="119" y="291"/>
                  </a:cubicBezTo>
                  <a:cubicBezTo>
                    <a:pt x="187" y="267"/>
                    <a:pt x="238" y="203"/>
                    <a:pt x="238" y="131"/>
                  </a:cubicBezTo>
                  <a:cubicBezTo>
                    <a:pt x="238" y="129"/>
                    <a:pt x="238" y="128"/>
                    <a:pt x="238" y="127"/>
                  </a:cubicBezTo>
                  <a:cubicBezTo>
                    <a:pt x="235" y="129"/>
                    <a:pt x="232" y="131"/>
                    <a:pt x="228" y="131"/>
                  </a:cubicBezTo>
                  <a:cubicBezTo>
                    <a:pt x="227" y="131"/>
                    <a:pt x="227" y="132"/>
                    <a:pt x="226" y="132"/>
                  </a:cubicBezTo>
                  <a:cubicBezTo>
                    <a:pt x="215" y="132"/>
                    <a:pt x="207" y="124"/>
                    <a:pt x="207" y="114"/>
                  </a:cubicBezTo>
                  <a:cubicBezTo>
                    <a:pt x="207" y="101"/>
                    <a:pt x="222" y="93"/>
                    <a:pt x="234" y="98"/>
                  </a:cubicBezTo>
                  <a:cubicBezTo>
                    <a:pt x="228" y="73"/>
                    <a:pt x="217" y="46"/>
                    <a:pt x="203" y="26"/>
                  </a:cubicBezTo>
                  <a:cubicBezTo>
                    <a:pt x="200" y="23"/>
                    <a:pt x="198" y="19"/>
                    <a:pt x="196" y="16"/>
                  </a:cubicBezTo>
                  <a:cubicBezTo>
                    <a:pt x="175" y="40"/>
                    <a:pt x="134" y="22"/>
                    <a:pt x="119" y="0"/>
                  </a:cubicBezTo>
                  <a:cubicBezTo>
                    <a:pt x="104" y="21"/>
                    <a:pt x="65" y="41"/>
                    <a:pt x="43" y="16"/>
                  </a:cubicBezTo>
                  <a:cubicBezTo>
                    <a:pt x="41" y="19"/>
                    <a:pt x="38" y="23"/>
                    <a:pt x="36" y="26"/>
                  </a:cubicBezTo>
                  <a:close/>
                  <a:moveTo>
                    <a:pt x="64" y="61"/>
                  </a:moveTo>
                  <a:cubicBezTo>
                    <a:pt x="175" y="61"/>
                    <a:pt x="175" y="61"/>
                    <a:pt x="175" y="61"/>
                  </a:cubicBezTo>
                  <a:cubicBezTo>
                    <a:pt x="175" y="78"/>
                    <a:pt x="175" y="78"/>
                    <a:pt x="175" y="78"/>
                  </a:cubicBezTo>
                  <a:cubicBezTo>
                    <a:pt x="127" y="78"/>
                    <a:pt x="127" y="78"/>
                    <a:pt x="127" y="78"/>
                  </a:cubicBezTo>
                  <a:cubicBezTo>
                    <a:pt x="127" y="94"/>
                    <a:pt x="127" y="94"/>
                    <a:pt x="127" y="94"/>
                  </a:cubicBezTo>
                  <a:cubicBezTo>
                    <a:pt x="143" y="94"/>
                    <a:pt x="143" y="94"/>
                    <a:pt x="143" y="94"/>
                  </a:cubicBezTo>
                  <a:cubicBezTo>
                    <a:pt x="159" y="94"/>
                    <a:pt x="159" y="94"/>
                    <a:pt x="159" y="94"/>
                  </a:cubicBezTo>
                  <a:cubicBezTo>
                    <a:pt x="175" y="94"/>
                    <a:pt x="175" y="94"/>
                    <a:pt x="175" y="94"/>
                  </a:cubicBezTo>
                  <a:cubicBezTo>
                    <a:pt x="175" y="110"/>
                    <a:pt x="175" y="110"/>
                    <a:pt x="175" y="110"/>
                  </a:cubicBezTo>
                  <a:cubicBezTo>
                    <a:pt x="175" y="155"/>
                    <a:pt x="175" y="155"/>
                    <a:pt x="175" y="155"/>
                  </a:cubicBezTo>
                  <a:cubicBezTo>
                    <a:pt x="159" y="155"/>
                    <a:pt x="159" y="155"/>
                    <a:pt x="159" y="155"/>
                  </a:cubicBezTo>
                  <a:cubicBezTo>
                    <a:pt x="159" y="110"/>
                    <a:pt x="159" y="110"/>
                    <a:pt x="159" y="110"/>
                  </a:cubicBezTo>
                  <a:cubicBezTo>
                    <a:pt x="143" y="110"/>
                    <a:pt x="143" y="110"/>
                    <a:pt x="143" y="110"/>
                  </a:cubicBezTo>
                  <a:cubicBezTo>
                    <a:pt x="143" y="174"/>
                    <a:pt x="143" y="174"/>
                    <a:pt x="143" y="174"/>
                  </a:cubicBezTo>
                  <a:cubicBezTo>
                    <a:pt x="175" y="174"/>
                    <a:pt x="175" y="174"/>
                    <a:pt x="175" y="174"/>
                  </a:cubicBezTo>
                  <a:cubicBezTo>
                    <a:pt x="175" y="190"/>
                    <a:pt x="175" y="190"/>
                    <a:pt x="175" y="190"/>
                  </a:cubicBezTo>
                  <a:cubicBezTo>
                    <a:pt x="127" y="190"/>
                    <a:pt x="127" y="190"/>
                    <a:pt x="127" y="190"/>
                  </a:cubicBezTo>
                  <a:cubicBezTo>
                    <a:pt x="127" y="110"/>
                    <a:pt x="127" y="110"/>
                    <a:pt x="127" y="110"/>
                  </a:cubicBezTo>
                  <a:cubicBezTo>
                    <a:pt x="111" y="110"/>
                    <a:pt x="111" y="110"/>
                    <a:pt x="111" y="110"/>
                  </a:cubicBezTo>
                  <a:cubicBezTo>
                    <a:pt x="111" y="190"/>
                    <a:pt x="111" y="190"/>
                    <a:pt x="111" y="190"/>
                  </a:cubicBezTo>
                  <a:cubicBezTo>
                    <a:pt x="64" y="190"/>
                    <a:pt x="64" y="190"/>
                    <a:pt x="64" y="190"/>
                  </a:cubicBezTo>
                  <a:cubicBezTo>
                    <a:pt x="64" y="174"/>
                    <a:pt x="64" y="174"/>
                    <a:pt x="64" y="174"/>
                  </a:cubicBezTo>
                  <a:cubicBezTo>
                    <a:pt x="96" y="174"/>
                    <a:pt x="96" y="174"/>
                    <a:pt x="96" y="174"/>
                  </a:cubicBezTo>
                  <a:cubicBezTo>
                    <a:pt x="96" y="110"/>
                    <a:pt x="96" y="110"/>
                    <a:pt x="96" y="110"/>
                  </a:cubicBezTo>
                  <a:cubicBezTo>
                    <a:pt x="80" y="110"/>
                    <a:pt x="80" y="110"/>
                    <a:pt x="80" y="110"/>
                  </a:cubicBezTo>
                  <a:cubicBezTo>
                    <a:pt x="80" y="155"/>
                    <a:pt x="80" y="155"/>
                    <a:pt x="80" y="155"/>
                  </a:cubicBezTo>
                  <a:cubicBezTo>
                    <a:pt x="64" y="155"/>
                    <a:pt x="64" y="155"/>
                    <a:pt x="64" y="155"/>
                  </a:cubicBezTo>
                  <a:cubicBezTo>
                    <a:pt x="64" y="110"/>
                    <a:pt x="64" y="110"/>
                    <a:pt x="64" y="110"/>
                  </a:cubicBezTo>
                  <a:cubicBezTo>
                    <a:pt x="64" y="94"/>
                    <a:pt x="64" y="94"/>
                    <a:pt x="64" y="94"/>
                  </a:cubicBezTo>
                  <a:cubicBezTo>
                    <a:pt x="80" y="94"/>
                    <a:pt x="80" y="94"/>
                    <a:pt x="80" y="94"/>
                  </a:cubicBezTo>
                  <a:cubicBezTo>
                    <a:pt x="96" y="94"/>
                    <a:pt x="96" y="94"/>
                    <a:pt x="96" y="94"/>
                  </a:cubicBezTo>
                  <a:cubicBezTo>
                    <a:pt x="111" y="94"/>
                    <a:pt x="111" y="94"/>
                    <a:pt x="111" y="94"/>
                  </a:cubicBezTo>
                  <a:cubicBezTo>
                    <a:pt x="111" y="78"/>
                    <a:pt x="111" y="78"/>
                    <a:pt x="111" y="78"/>
                  </a:cubicBezTo>
                  <a:cubicBezTo>
                    <a:pt x="64" y="78"/>
                    <a:pt x="64" y="78"/>
                    <a:pt x="64" y="78"/>
                  </a:cubicBezTo>
                  <a:lnTo>
                    <a:pt x="64" y="61"/>
                  </a:lnTo>
                  <a:close/>
                  <a:moveTo>
                    <a:pt x="173" y="216"/>
                  </a:moveTo>
                  <a:cubicBezTo>
                    <a:pt x="173" y="217"/>
                    <a:pt x="172" y="217"/>
                    <a:pt x="172" y="218"/>
                  </a:cubicBezTo>
                  <a:cubicBezTo>
                    <a:pt x="172" y="218"/>
                    <a:pt x="171" y="219"/>
                    <a:pt x="171" y="219"/>
                  </a:cubicBezTo>
                  <a:cubicBezTo>
                    <a:pt x="170" y="220"/>
                    <a:pt x="169" y="220"/>
                    <a:pt x="169" y="220"/>
                  </a:cubicBezTo>
                  <a:cubicBezTo>
                    <a:pt x="168" y="221"/>
                    <a:pt x="167" y="221"/>
                    <a:pt x="167" y="221"/>
                  </a:cubicBezTo>
                  <a:cubicBezTo>
                    <a:pt x="166" y="221"/>
                    <a:pt x="165" y="221"/>
                    <a:pt x="165" y="220"/>
                  </a:cubicBezTo>
                  <a:cubicBezTo>
                    <a:pt x="164" y="220"/>
                    <a:pt x="164" y="220"/>
                    <a:pt x="163" y="220"/>
                  </a:cubicBezTo>
                  <a:cubicBezTo>
                    <a:pt x="163" y="219"/>
                    <a:pt x="162" y="219"/>
                    <a:pt x="162" y="219"/>
                  </a:cubicBezTo>
                  <a:cubicBezTo>
                    <a:pt x="161" y="219"/>
                    <a:pt x="161" y="219"/>
                    <a:pt x="160" y="219"/>
                  </a:cubicBezTo>
                  <a:cubicBezTo>
                    <a:pt x="160" y="219"/>
                    <a:pt x="159" y="219"/>
                    <a:pt x="159" y="219"/>
                  </a:cubicBezTo>
                  <a:cubicBezTo>
                    <a:pt x="158" y="220"/>
                    <a:pt x="157" y="221"/>
                    <a:pt x="157" y="221"/>
                  </a:cubicBezTo>
                  <a:cubicBezTo>
                    <a:pt x="156" y="221"/>
                    <a:pt x="156" y="221"/>
                    <a:pt x="156" y="221"/>
                  </a:cubicBezTo>
                  <a:cubicBezTo>
                    <a:pt x="156" y="220"/>
                    <a:pt x="156" y="220"/>
                    <a:pt x="157" y="219"/>
                  </a:cubicBezTo>
                  <a:cubicBezTo>
                    <a:pt x="157" y="219"/>
                    <a:pt x="158" y="218"/>
                    <a:pt x="158" y="218"/>
                  </a:cubicBezTo>
                  <a:cubicBezTo>
                    <a:pt x="159" y="218"/>
                    <a:pt x="159" y="217"/>
                    <a:pt x="160" y="217"/>
                  </a:cubicBezTo>
                  <a:cubicBezTo>
                    <a:pt x="161" y="217"/>
                    <a:pt x="161" y="216"/>
                    <a:pt x="162" y="216"/>
                  </a:cubicBezTo>
                  <a:cubicBezTo>
                    <a:pt x="163" y="216"/>
                    <a:pt x="163" y="216"/>
                    <a:pt x="164" y="217"/>
                  </a:cubicBezTo>
                  <a:cubicBezTo>
                    <a:pt x="165" y="217"/>
                    <a:pt x="165" y="217"/>
                    <a:pt x="166" y="217"/>
                  </a:cubicBezTo>
                  <a:cubicBezTo>
                    <a:pt x="166" y="218"/>
                    <a:pt x="166" y="218"/>
                    <a:pt x="167" y="218"/>
                  </a:cubicBezTo>
                  <a:cubicBezTo>
                    <a:pt x="167" y="218"/>
                    <a:pt x="168" y="218"/>
                    <a:pt x="168" y="218"/>
                  </a:cubicBezTo>
                  <a:cubicBezTo>
                    <a:pt x="169" y="218"/>
                    <a:pt x="170" y="218"/>
                    <a:pt x="170" y="218"/>
                  </a:cubicBezTo>
                  <a:cubicBezTo>
                    <a:pt x="171" y="217"/>
                    <a:pt x="171" y="217"/>
                    <a:pt x="172" y="216"/>
                  </a:cubicBezTo>
                  <a:lnTo>
                    <a:pt x="173" y="216"/>
                  </a:lnTo>
                  <a:close/>
                  <a:moveTo>
                    <a:pt x="149" y="227"/>
                  </a:moveTo>
                  <a:cubicBezTo>
                    <a:pt x="135" y="227"/>
                    <a:pt x="135" y="227"/>
                    <a:pt x="135" y="227"/>
                  </a:cubicBezTo>
                  <a:cubicBezTo>
                    <a:pt x="135" y="225"/>
                    <a:pt x="135" y="225"/>
                    <a:pt x="135" y="225"/>
                  </a:cubicBezTo>
                  <a:cubicBezTo>
                    <a:pt x="136" y="225"/>
                    <a:pt x="136" y="224"/>
                    <a:pt x="137" y="224"/>
                  </a:cubicBezTo>
                  <a:cubicBezTo>
                    <a:pt x="137" y="224"/>
                    <a:pt x="138" y="223"/>
                    <a:pt x="139" y="223"/>
                  </a:cubicBezTo>
                  <a:cubicBezTo>
                    <a:pt x="139" y="222"/>
                    <a:pt x="140" y="222"/>
                    <a:pt x="140" y="222"/>
                  </a:cubicBezTo>
                  <a:cubicBezTo>
                    <a:pt x="141" y="222"/>
                    <a:pt x="142" y="221"/>
                    <a:pt x="143" y="221"/>
                  </a:cubicBezTo>
                  <a:cubicBezTo>
                    <a:pt x="144" y="220"/>
                    <a:pt x="144" y="220"/>
                    <a:pt x="145" y="220"/>
                  </a:cubicBezTo>
                  <a:cubicBezTo>
                    <a:pt x="145" y="219"/>
                    <a:pt x="146" y="219"/>
                    <a:pt x="146" y="218"/>
                  </a:cubicBezTo>
                  <a:cubicBezTo>
                    <a:pt x="147" y="218"/>
                    <a:pt x="147" y="218"/>
                    <a:pt x="147" y="217"/>
                  </a:cubicBezTo>
                  <a:cubicBezTo>
                    <a:pt x="147" y="217"/>
                    <a:pt x="148" y="216"/>
                    <a:pt x="148" y="215"/>
                  </a:cubicBezTo>
                  <a:cubicBezTo>
                    <a:pt x="148" y="214"/>
                    <a:pt x="148" y="213"/>
                    <a:pt x="148" y="212"/>
                  </a:cubicBezTo>
                  <a:cubicBezTo>
                    <a:pt x="147" y="212"/>
                    <a:pt x="146" y="211"/>
                    <a:pt x="145" y="211"/>
                  </a:cubicBezTo>
                  <a:cubicBezTo>
                    <a:pt x="145" y="211"/>
                    <a:pt x="144" y="212"/>
                    <a:pt x="143" y="212"/>
                  </a:cubicBezTo>
                  <a:cubicBezTo>
                    <a:pt x="143" y="212"/>
                    <a:pt x="142" y="213"/>
                    <a:pt x="142" y="213"/>
                  </a:cubicBezTo>
                  <a:cubicBezTo>
                    <a:pt x="142" y="213"/>
                    <a:pt x="142" y="214"/>
                    <a:pt x="142" y="214"/>
                  </a:cubicBezTo>
                  <a:cubicBezTo>
                    <a:pt x="142" y="215"/>
                    <a:pt x="141" y="215"/>
                    <a:pt x="141" y="215"/>
                  </a:cubicBezTo>
                  <a:cubicBezTo>
                    <a:pt x="141" y="216"/>
                    <a:pt x="141" y="216"/>
                    <a:pt x="141" y="216"/>
                  </a:cubicBezTo>
                  <a:cubicBezTo>
                    <a:pt x="140" y="217"/>
                    <a:pt x="140" y="217"/>
                    <a:pt x="139" y="217"/>
                  </a:cubicBezTo>
                  <a:cubicBezTo>
                    <a:pt x="139" y="217"/>
                    <a:pt x="138" y="217"/>
                    <a:pt x="138" y="216"/>
                  </a:cubicBezTo>
                  <a:cubicBezTo>
                    <a:pt x="138" y="216"/>
                    <a:pt x="138" y="216"/>
                    <a:pt x="138" y="215"/>
                  </a:cubicBezTo>
                  <a:cubicBezTo>
                    <a:pt x="138" y="214"/>
                    <a:pt x="138" y="214"/>
                    <a:pt x="139" y="213"/>
                  </a:cubicBezTo>
                  <a:cubicBezTo>
                    <a:pt x="139" y="213"/>
                    <a:pt x="140" y="212"/>
                    <a:pt x="141" y="212"/>
                  </a:cubicBezTo>
                  <a:cubicBezTo>
                    <a:pt x="141" y="211"/>
                    <a:pt x="142" y="211"/>
                    <a:pt x="143" y="211"/>
                  </a:cubicBezTo>
                  <a:cubicBezTo>
                    <a:pt x="144" y="210"/>
                    <a:pt x="145" y="210"/>
                    <a:pt x="146" y="210"/>
                  </a:cubicBezTo>
                  <a:cubicBezTo>
                    <a:pt x="148" y="210"/>
                    <a:pt x="149" y="211"/>
                    <a:pt x="150" y="212"/>
                  </a:cubicBezTo>
                  <a:cubicBezTo>
                    <a:pt x="151" y="213"/>
                    <a:pt x="152" y="214"/>
                    <a:pt x="151" y="215"/>
                  </a:cubicBezTo>
                  <a:cubicBezTo>
                    <a:pt x="151" y="216"/>
                    <a:pt x="151" y="217"/>
                    <a:pt x="150" y="217"/>
                  </a:cubicBezTo>
                  <a:cubicBezTo>
                    <a:pt x="150" y="218"/>
                    <a:pt x="150" y="219"/>
                    <a:pt x="149" y="219"/>
                  </a:cubicBezTo>
                  <a:cubicBezTo>
                    <a:pt x="148" y="220"/>
                    <a:pt x="148" y="220"/>
                    <a:pt x="147" y="220"/>
                  </a:cubicBezTo>
                  <a:cubicBezTo>
                    <a:pt x="146" y="221"/>
                    <a:pt x="145" y="221"/>
                    <a:pt x="143" y="222"/>
                  </a:cubicBezTo>
                  <a:cubicBezTo>
                    <a:pt x="142" y="222"/>
                    <a:pt x="141" y="223"/>
                    <a:pt x="140" y="223"/>
                  </a:cubicBezTo>
                  <a:cubicBezTo>
                    <a:pt x="139" y="224"/>
                    <a:pt x="139" y="224"/>
                    <a:pt x="138" y="224"/>
                  </a:cubicBezTo>
                  <a:cubicBezTo>
                    <a:pt x="150" y="224"/>
                    <a:pt x="150" y="224"/>
                    <a:pt x="150" y="224"/>
                  </a:cubicBezTo>
                  <a:lnTo>
                    <a:pt x="149" y="227"/>
                  </a:lnTo>
                  <a:close/>
                  <a:moveTo>
                    <a:pt x="131" y="227"/>
                  </a:moveTo>
                  <a:cubicBezTo>
                    <a:pt x="120" y="227"/>
                    <a:pt x="120" y="227"/>
                    <a:pt x="120" y="227"/>
                  </a:cubicBezTo>
                  <a:cubicBezTo>
                    <a:pt x="120" y="226"/>
                    <a:pt x="120" y="226"/>
                    <a:pt x="120" y="226"/>
                  </a:cubicBezTo>
                  <a:cubicBezTo>
                    <a:pt x="121" y="226"/>
                    <a:pt x="121" y="226"/>
                    <a:pt x="122" y="226"/>
                  </a:cubicBezTo>
                  <a:cubicBezTo>
                    <a:pt x="123" y="226"/>
                    <a:pt x="123" y="226"/>
                    <a:pt x="123" y="226"/>
                  </a:cubicBezTo>
                  <a:cubicBezTo>
                    <a:pt x="124" y="226"/>
                    <a:pt x="124" y="225"/>
                    <a:pt x="124" y="225"/>
                  </a:cubicBezTo>
                  <a:cubicBezTo>
                    <a:pt x="124" y="225"/>
                    <a:pt x="125" y="225"/>
                    <a:pt x="125" y="224"/>
                  </a:cubicBezTo>
                  <a:cubicBezTo>
                    <a:pt x="127" y="213"/>
                    <a:pt x="127" y="213"/>
                    <a:pt x="127" y="213"/>
                  </a:cubicBezTo>
                  <a:cubicBezTo>
                    <a:pt x="124" y="213"/>
                    <a:pt x="124" y="213"/>
                    <a:pt x="124" y="213"/>
                  </a:cubicBezTo>
                  <a:cubicBezTo>
                    <a:pt x="124" y="212"/>
                    <a:pt x="124" y="212"/>
                    <a:pt x="124" y="212"/>
                  </a:cubicBezTo>
                  <a:cubicBezTo>
                    <a:pt x="125" y="212"/>
                    <a:pt x="125" y="212"/>
                    <a:pt x="125" y="212"/>
                  </a:cubicBezTo>
                  <a:cubicBezTo>
                    <a:pt x="126" y="212"/>
                    <a:pt x="127" y="212"/>
                    <a:pt x="128" y="212"/>
                  </a:cubicBezTo>
                  <a:cubicBezTo>
                    <a:pt x="129" y="211"/>
                    <a:pt x="130" y="211"/>
                    <a:pt x="130" y="210"/>
                  </a:cubicBezTo>
                  <a:cubicBezTo>
                    <a:pt x="131" y="210"/>
                    <a:pt x="131" y="210"/>
                    <a:pt x="131" y="210"/>
                  </a:cubicBezTo>
                  <a:cubicBezTo>
                    <a:pt x="131" y="211"/>
                    <a:pt x="131" y="212"/>
                    <a:pt x="131" y="213"/>
                  </a:cubicBezTo>
                  <a:cubicBezTo>
                    <a:pt x="130" y="213"/>
                    <a:pt x="130" y="214"/>
                    <a:pt x="130" y="215"/>
                  </a:cubicBezTo>
                  <a:cubicBezTo>
                    <a:pt x="128" y="224"/>
                    <a:pt x="128" y="224"/>
                    <a:pt x="128" y="224"/>
                  </a:cubicBezTo>
                  <a:cubicBezTo>
                    <a:pt x="128" y="224"/>
                    <a:pt x="128" y="225"/>
                    <a:pt x="128" y="225"/>
                  </a:cubicBezTo>
                  <a:cubicBezTo>
                    <a:pt x="128" y="225"/>
                    <a:pt x="128" y="225"/>
                    <a:pt x="128" y="226"/>
                  </a:cubicBezTo>
                  <a:cubicBezTo>
                    <a:pt x="128" y="226"/>
                    <a:pt x="129" y="226"/>
                    <a:pt x="129" y="226"/>
                  </a:cubicBezTo>
                  <a:cubicBezTo>
                    <a:pt x="130" y="226"/>
                    <a:pt x="130" y="226"/>
                    <a:pt x="131" y="226"/>
                  </a:cubicBezTo>
                  <a:lnTo>
                    <a:pt x="131" y="227"/>
                  </a:lnTo>
                  <a:close/>
                  <a:moveTo>
                    <a:pt x="114" y="219"/>
                  </a:moveTo>
                  <a:cubicBezTo>
                    <a:pt x="114" y="217"/>
                    <a:pt x="114" y="215"/>
                    <a:pt x="114" y="213"/>
                  </a:cubicBezTo>
                  <a:cubicBezTo>
                    <a:pt x="114" y="212"/>
                    <a:pt x="113" y="211"/>
                    <a:pt x="111" y="211"/>
                  </a:cubicBezTo>
                  <a:cubicBezTo>
                    <a:pt x="110" y="211"/>
                    <a:pt x="109" y="212"/>
                    <a:pt x="108" y="213"/>
                  </a:cubicBezTo>
                  <a:cubicBezTo>
                    <a:pt x="107" y="214"/>
                    <a:pt x="106" y="215"/>
                    <a:pt x="106" y="217"/>
                  </a:cubicBezTo>
                  <a:cubicBezTo>
                    <a:pt x="105" y="219"/>
                    <a:pt x="106" y="220"/>
                    <a:pt x="106" y="221"/>
                  </a:cubicBezTo>
                  <a:cubicBezTo>
                    <a:pt x="107" y="222"/>
                    <a:pt x="107" y="223"/>
                    <a:pt x="109" y="223"/>
                  </a:cubicBezTo>
                  <a:cubicBezTo>
                    <a:pt x="110" y="223"/>
                    <a:pt x="110" y="223"/>
                    <a:pt x="111" y="222"/>
                  </a:cubicBezTo>
                  <a:cubicBezTo>
                    <a:pt x="112" y="222"/>
                    <a:pt x="112" y="222"/>
                    <a:pt x="113" y="221"/>
                  </a:cubicBezTo>
                  <a:cubicBezTo>
                    <a:pt x="113" y="221"/>
                    <a:pt x="113" y="221"/>
                    <a:pt x="113" y="221"/>
                  </a:cubicBezTo>
                  <a:cubicBezTo>
                    <a:pt x="113" y="221"/>
                    <a:pt x="113" y="220"/>
                    <a:pt x="113" y="220"/>
                  </a:cubicBezTo>
                  <a:cubicBezTo>
                    <a:pt x="114" y="220"/>
                    <a:pt x="114" y="220"/>
                    <a:pt x="114" y="220"/>
                  </a:cubicBezTo>
                  <a:cubicBezTo>
                    <a:pt x="114" y="219"/>
                    <a:pt x="114" y="219"/>
                    <a:pt x="114" y="219"/>
                  </a:cubicBezTo>
                  <a:close/>
                  <a:moveTo>
                    <a:pt x="117" y="219"/>
                  </a:moveTo>
                  <a:cubicBezTo>
                    <a:pt x="117" y="221"/>
                    <a:pt x="116" y="223"/>
                    <a:pt x="115" y="224"/>
                  </a:cubicBezTo>
                  <a:cubicBezTo>
                    <a:pt x="114" y="226"/>
                    <a:pt x="113" y="227"/>
                    <a:pt x="111" y="228"/>
                  </a:cubicBezTo>
                  <a:cubicBezTo>
                    <a:pt x="110" y="230"/>
                    <a:pt x="109" y="231"/>
                    <a:pt x="107" y="231"/>
                  </a:cubicBezTo>
                  <a:cubicBezTo>
                    <a:pt x="105" y="232"/>
                    <a:pt x="103" y="233"/>
                    <a:pt x="102" y="233"/>
                  </a:cubicBezTo>
                  <a:cubicBezTo>
                    <a:pt x="102" y="231"/>
                    <a:pt x="102" y="231"/>
                    <a:pt x="102" y="231"/>
                  </a:cubicBezTo>
                  <a:cubicBezTo>
                    <a:pt x="103" y="231"/>
                    <a:pt x="103" y="231"/>
                    <a:pt x="103" y="231"/>
                  </a:cubicBezTo>
                  <a:cubicBezTo>
                    <a:pt x="105" y="231"/>
                    <a:pt x="107" y="229"/>
                    <a:pt x="109" y="228"/>
                  </a:cubicBezTo>
                  <a:cubicBezTo>
                    <a:pt x="111" y="227"/>
                    <a:pt x="112" y="225"/>
                    <a:pt x="113" y="223"/>
                  </a:cubicBezTo>
                  <a:cubicBezTo>
                    <a:pt x="112" y="223"/>
                    <a:pt x="111" y="224"/>
                    <a:pt x="110" y="224"/>
                  </a:cubicBezTo>
                  <a:cubicBezTo>
                    <a:pt x="109" y="224"/>
                    <a:pt x="108" y="225"/>
                    <a:pt x="107" y="225"/>
                  </a:cubicBezTo>
                  <a:cubicBezTo>
                    <a:pt x="105" y="225"/>
                    <a:pt x="104" y="224"/>
                    <a:pt x="103" y="223"/>
                  </a:cubicBezTo>
                  <a:cubicBezTo>
                    <a:pt x="102" y="221"/>
                    <a:pt x="102" y="220"/>
                    <a:pt x="102" y="218"/>
                  </a:cubicBezTo>
                  <a:cubicBezTo>
                    <a:pt x="103" y="216"/>
                    <a:pt x="104" y="214"/>
                    <a:pt x="106" y="212"/>
                  </a:cubicBezTo>
                  <a:cubicBezTo>
                    <a:pt x="108" y="211"/>
                    <a:pt x="110" y="210"/>
                    <a:pt x="112" y="210"/>
                  </a:cubicBezTo>
                  <a:cubicBezTo>
                    <a:pt x="114" y="210"/>
                    <a:pt x="116" y="211"/>
                    <a:pt x="117" y="213"/>
                  </a:cubicBezTo>
                  <a:cubicBezTo>
                    <a:pt x="118" y="214"/>
                    <a:pt x="118" y="216"/>
                    <a:pt x="117" y="219"/>
                  </a:cubicBezTo>
                  <a:close/>
                  <a:moveTo>
                    <a:pt x="96" y="227"/>
                  </a:moveTo>
                  <a:cubicBezTo>
                    <a:pt x="86" y="227"/>
                    <a:pt x="86" y="227"/>
                    <a:pt x="86" y="227"/>
                  </a:cubicBezTo>
                  <a:cubicBezTo>
                    <a:pt x="86" y="226"/>
                    <a:pt x="86" y="226"/>
                    <a:pt x="86" y="226"/>
                  </a:cubicBezTo>
                  <a:cubicBezTo>
                    <a:pt x="87" y="226"/>
                    <a:pt x="87" y="226"/>
                    <a:pt x="88" y="226"/>
                  </a:cubicBezTo>
                  <a:cubicBezTo>
                    <a:pt x="88" y="226"/>
                    <a:pt x="89" y="226"/>
                    <a:pt x="89" y="226"/>
                  </a:cubicBezTo>
                  <a:cubicBezTo>
                    <a:pt x="89" y="226"/>
                    <a:pt x="90" y="225"/>
                    <a:pt x="90" y="225"/>
                  </a:cubicBezTo>
                  <a:cubicBezTo>
                    <a:pt x="90" y="225"/>
                    <a:pt x="90" y="225"/>
                    <a:pt x="90" y="224"/>
                  </a:cubicBezTo>
                  <a:cubicBezTo>
                    <a:pt x="93" y="213"/>
                    <a:pt x="93" y="213"/>
                    <a:pt x="93" y="213"/>
                  </a:cubicBezTo>
                  <a:cubicBezTo>
                    <a:pt x="89" y="213"/>
                    <a:pt x="89" y="213"/>
                    <a:pt x="89" y="213"/>
                  </a:cubicBezTo>
                  <a:cubicBezTo>
                    <a:pt x="90" y="212"/>
                    <a:pt x="90" y="212"/>
                    <a:pt x="90" y="212"/>
                  </a:cubicBezTo>
                  <a:cubicBezTo>
                    <a:pt x="90" y="212"/>
                    <a:pt x="90" y="212"/>
                    <a:pt x="90" y="212"/>
                  </a:cubicBezTo>
                  <a:cubicBezTo>
                    <a:pt x="92" y="212"/>
                    <a:pt x="93" y="212"/>
                    <a:pt x="94" y="212"/>
                  </a:cubicBezTo>
                  <a:cubicBezTo>
                    <a:pt x="95" y="211"/>
                    <a:pt x="95" y="211"/>
                    <a:pt x="96" y="210"/>
                  </a:cubicBezTo>
                  <a:cubicBezTo>
                    <a:pt x="97" y="210"/>
                    <a:pt x="97" y="210"/>
                    <a:pt x="97" y="210"/>
                  </a:cubicBezTo>
                  <a:cubicBezTo>
                    <a:pt x="97" y="211"/>
                    <a:pt x="97" y="212"/>
                    <a:pt x="96" y="213"/>
                  </a:cubicBezTo>
                  <a:cubicBezTo>
                    <a:pt x="96" y="213"/>
                    <a:pt x="96" y="214"/>
                    <a:pt x="96" y="215"/>
                  </a:cubicBezTo>
                  <a:cubicBezTo>
                    <a:pt x="93" y="224"/>
                    <a:pt x="93" y="224"/>
                    <a:pt x="93" y="224"/>
                  </a:cubicBezTo>
                  <a:cubicBezTo>
                    <a:pt x="93" y="224"/>
                    <a:pt x="93" y="225"/>
                    <a:pt x="93" y="225"/>
                  </a:cubicBezTo>
                  <a:cubicBezTo>
                    <a:pt x="94" y="225"/>
                    <a:pt x="94" y="225"/>
                    <a:pt x="94" y="226"/>
                  </a:cubicBezTo>
                  <a:cubicBezTo>
                    <a:pt x="94" y="226"/>
                    <a:pt x="95" y="226"/>
                    <a:pt x="95" y="226"/>
                  </a:cubicBezTo>
                  <a:cubicBezTo>
                    <a:pt x="96" y="226"/>
                    <a:pt x="96" y="226"/>
                    <a:pt x="97" y="226"/>
                  </a:cubicBezTo>
                  <a:lnTo>
                    <a:pt x="96" y="227"/>
                  </a:lnTo>
                  <a:close/>
                  <a:moveTo>
                    <a:pt x="83" y="216"/>
                  </a:moveTo>
                  <a:cubicBezTo>
                    <a:pt x="83" y="217"/>
                    <a:pt x="82" y="217"/>
                    <a:pt x="82" y="218"/>
                  </a:cubicBezTo>
                  <a:cubicBezTo>
                    <a:pt x="82" y="218"/>
                    <a:pt x="81" y="219"/>
                    <a:pt x="81" y="219"/>
                  </a:cubicBezTo>
                  <a:cubicBezTo>
                    <a:pt x="80" y="220"/>
                    <a:pt x="79" y="220"/>
                    <a:pt x="79" y="220"/>
                  </a:cubicBezTo>
                  <a:cubicBezTo>
                    <a:pt x="78" y="221"/>
                    <a:pt x="77" y="221"/>
                    <a:pt x="77" y="221"/>
                  </a:cubicBezTo>
                  <a:cubicBezTo>
                    <a:pt x="76" y="221"/>
                    <a:pt x="75" y="221"/>
                    <a:pt x="75" y="220"/>
                  </a:cubicBezTo>
                  <a:cubicBezTo>
                    <a:pt x="74" y="220"/>
                    <a:pt x="74" y="220"/>
                    <a:pt x="73" y="220"/>
                  </a:cubicBezTo>
                  <a:cubicBezTo>
                    <a:pt x="73" y="219"/>
                    <a:pt x="72" y="219"/>
                    <a:pt x="72" y="219"/>
                  </a:cubicBezTo>
                  <a:cubicBezTo>
                    <a:pt x="71" y="219"/>
                    <a:pt x="71" y="219"/>
                    <a:pt x="70" y="219"/>
                  </a:cubicBezTo>
                  <a:cubicBezTo>
                    <a:pt x="70" y="219"/>
                    <a:pt x="69" y="219"/>
                    <a:pt x="69" y="219"/>
                  </a:cubicBezTo>
                  <a:cubicBezTo>
                    <a:pt x="68" y="220"/>
                    <a:pt x="67" y="221"/>
                    <a:pt x="67" y="221"/>
                  </a:cubicBezTo>
                  <a:cubicBezTo>
                    <a:pt x="66" y="221"/>
                    <a:pt x="66" y="221"/>
                    <a:pt x="66" y="221"/>
                  </a:cubicBezTo>
                  <a:cubicBezTo>
                    <a:pt x="66" y="220"/>
                    <a:pt x="66" y="220"/>
                    <a:pt x="67" y="219"/>
                  </a:cubicBezTo>
                  <a:cubicBezTo>
                    <a:pt x="67" y="219"/>
                    <a:pt x="68" y="218"/>
                    <a:pt x="68" y="218"/>
                  </a:cubicBezTo>
                  <a:cubicBezTo>
                    <a:pt x="69" y="218"/>
                    <a:pt x="69" y="217"/>
                    <a:pt x="70" y="217"/>
                  </a:cubicBezTo>
                  <a:cubicBezTo>
                    <a:pt x="71" y="217"/>
                    <a:pt x="71" y="216"/>
                    <a:pt x="72" y="216"/>
                  </a:cubicBezTo>
                  <a:cubicBezTo>
                    <a:pt x="73" y="216"/>
                    <a:pt x="73" y="216"/>
                    <a:pt x="74" y="217"/>
                  </a:cubicBezTo>
                  <a:cubicBezTo>
                    <a:pt x="75" y="217"/>
                    <a:pt x="75" y="217"/>
                    <a:pt x="76" y="217"/>
                  </a:cubicBezTo>
                  <a:cubicBezTo>
                    <a:pt x="76" y="218"/>
                    <a:pt x="76" y="218"/>
                    <a:pt x="77" y="218"/>
                  </a:cubicBezTo>
                  <a:cubicBezTo>
                    <a:pt x="77" y="218"/>
                    <a:pt x="78" y="218"/>
                    <a:pt x="78" y="218"/>
                  </a:cubicBezTo>
                  <a:cubicBezTo>
                    <a:pt x="79" y="218"/>
                    <a:pt x="80" y="218"/>
                    <a:pt x="80" y="218"/>
                  </a:cubicBezTo>
                  <a:cubicBezTo>
                    <a:pt x="81" y="217"/>
                    <a:pt x="81" y="217"/>
                    <a:pt x="82" y="216"/>
                  </a:cubicBezTo>
                  <a:lnTo>
                    <a:pt x="83" y="216"/>
                  </a:lnTo>
                  <a:close/>
                  <a:moveTo>
                    <a:pt x="49" y="40"/>
                  </a:moveTo>
                  <a:cubicBezTo>
                    <a:pt x="42" y="51"/>
                    <a:pt x="36" y="64"/>
                    <a:pt x="31" y="77"/>
                  </a:cubicBezTo>
                  <a:cubicBezTo>
                    <a:pt x="44" y="84"/>
                    <a:pt x="54" y="98"/>
                    <a:pt x="54" y="114"/>
                  </a:cubicBezTo>
                  <a:cubicBezTo>
                    <a:pt x="54" y="133"/>
                    <a:pt x="40" y="147"/>
                    <a:pt x="22" y="151"/>
                  </a:cubicBezTo>
                  <a:cubicBezTo>
                    <a:pt x="31" y="203"/>
                    <a:pt x="71" y="250"/>
                    <a:pt x="118" y="269"/>
                  </a:cubicBezTo>
                  <a:cubicBezTo>
                    <a:pt x="118" y="269"/>
                    <a:pt x="119" y="269"/>
                    <a:pt x="119" y="269"/>
                  </a:cubicBezTo>
                  <a:cubicBezTo>
                    <a:pt x="167" y="253"/>
                    <a:pt x="208" y="201"/>
                    <a:pt x="217" y="151"/>
                  </a:cubicBezTo>
                  <a:cubicBezTo>
                    <a:pt x="199" y="147"/>
                    <a:pt x="185" y="133"/>
                    <a:pt x="185" y="114"/>
                  </a:cubicBezTo>
                  <a:cubicBezTo>
                    <a:pt x="185" y="98"/>
                    <a:pt x="195" y="84"/>
                    <a:pt x="208" y="77"/>
                  </a:cubicBezTo>
                  <a:cubicBezTo>
                    <a:pt x="203" y="64"/>
                    <a:pt x="197" y="51"/>
                    <a:pt x="189" y="40"/>
                  </a:cubicBezTo>
                  <a:cubicBezTo>
                    <a:pt x="178" y="47"/>
                    <a:pt x="157" y="47"/>
                    <a:pt x="137" y="38"/>
                  </a:cubicBezTo>
                  <a:cubicBezTo>
                    <a:pt x="131" y="35"/>
                    <a:pt x="125" y="32"/>
                    <a:pt x="119" y="28"/>
                  </a:cubicBezTo>
                  <a:cubicBezTo>
                    <a:pt x="113" y="32"/>
                    <a:pt x="108" y="35"/>
                    <a:pt x="102" y="38"/>
                  </a:cubicBezTo>
                  <a:cubicBezTo>
                    <a:pt x="81" y="47"/>
                    <a:pt x="61" y="47"/>
                    <a:pt x="4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ṩḷïďê">
              <a:extLst>
                <a:ext uri="{FF2B5EF4-FFF2-40B4-BE49-F238E27FC236}">
                  <a16:creationId xmlns:a16="http://schemas.microsoft.com/office/drawing/2014/main" xmlns="" id="{6F0E2D58-AAC0-4011-96C5-E5215FE72099}"/>
                </a:ext>
              </a:extLst>
            </p:cNvPr>
            <p:cNvSpPr/>
            <p:nvPr userDrawn="1"/>
          </p:nvSpPr>
          <p:spPr bwMode="auto">
            <a:xfrm>
              <a:off x="9778758" y="562252"/>
              <a:ext cx="275240" cy="100120"/>
            </a:xfrm>
            <a:custGeom>
              <a:avLst/>
              <a:gdLst>
                <a:gd name="T0" fmla="*/ 44 w 293"/>
                <a:gd name="T1" fmla="*/ 26 h 106"/>
                <a:gd name="T2" fmla="*/ 91 w 293"/>
                <a:gd name="T3" fmla="*/ 53 h 106"/>
                <a:gd name="T4" fmla="*/ 75 w 293"/>
                <a:gd name="T5" fmla="*/ 47 h 106"/>
                <a:gd name="T6" fmla="*/ 97 w 293"/>
                <a:gd name="T7" fmla="*/ 44 h 106"/>
                <a:gd name="T8" fmla="*/ 90 w 293"/>
                <a:gd name="T9" fmla="*/ 58 h 106"/>
                <a:gd name="T10" fmla="*/ 83 w 293"/>
                <a:gd name="T11" fmla="*/ 64 h 106"/>
                <a:gd name="T12" fmla="*/ 79 w 293"/>
                <a:gd name="T13" fmla="*/ 74 h 106"/>
                <a:gd name="T14" fmla="*/ 77 w 293"/>
                <a:gd name="T15" fmla="*/ 76 h 106"/>
                <a:gd name="T16" fmla="*/ 63 w 293"/>
                <a:gd name="T17" fmla="*/ 74 h 106"/>
                <a:gd name="T18" fmla="*/ 70 w 293"/>
                <a:gd name="T19" fmla="*/ 59 h 106"/>
                <a:gd name="T20" fmla="*/ 66 w 293"/>
                <a:gd name="T21" fmla="*/ 58 h 106"/>
                <a:gd name="T22" fmla="*/ 134 w 293"/>
                <a:gd name="T23" fmla="*/ 71 h 106"/>
                <a:gd name="T24" fmla="*/ 129 w 293"/>
                <a:gd name="T25" fmla="*/ 87 h 106"/>
                <a:gd name="T26" fmla="*/ 115 w 293"/>
                <a:gd name="T27" fmla="*/ 95 h 106"/>
                <a:gd name="T28" fmla="*/ 120 w 293"/>
                <a:gd name="T29" fmla="*/ 84 h 106"/>
                <a:gd name="T30" fmla="*/ 186 w 293"/>
                <a:gd name="T31" fmla="*/ 62 h 106"/>
                <a:gd name="T32" fmla="*/ 181 w 293"/>
                <a:gd name="T33" fmla="*/ 70 h 106"/>
                <a:gd name="T34" fmla="*/ 191 w 293"/>
                <a:gd name="T35" fmla="*/ 93 h 106"/>
                <a:gd name="T36" fmla="*/ 181 w 293"/>
                <a:gd name="T37" fmla="*/ 58 h 106"/>
                <a:gd name="T38" fmla="*/ 190 w 293"/>
                <a:gd name="T39" fmla="*/ 66 h 106"/>
                <a:gd name="T40" fmla="*/ 183 w 293"/>
                <a:gd name="T41" fmla="*/ 72 h 106"/>
                <a:gd name="T42" fmla="*/ 186 w 293"/>
                <a:gd name="T43" fmla="*/ 71 h 106"/>
                <a:gd name="T44" fmla="*/ 189 w 293"/>
                <a:gd name="T45" fmla="*/ 83 h 106"/>
                <a:gd name="T46" fmla="*/ 187 w 293"/>
                <a:gd name="T47" fmla="*/ 104 h 106"/>
                <a:gd name="T48" fmla="*/ 172 w 293"/>
                <a:gd name="T49" fmla="*/ 102 h 106"/>
                <a:gd name="T50" fmla="*/ 180 w 293"/>
                <a:gd name="T51" fmla="*/ 89 h 106"/>
                <a:gd name="T52" fmla="*/ 177 w 293"/>
                <a:gd name="T53" fmla="*/ 80 h 106"/>
                <a:gd name="T54" fmla="*/ 175 w 293"/>
                <a:gd name="T55" fmla="*/ 75 h 106"/>
                <a:gd name="T56" fmla="*/ 184 w 293"/>
                <a:gd name="T57" fmla="*/ 94 h 106"/>
                <a:gd name="T58" fmla="*/ 226 w 293"/>
                <a:gd name="T59" fmla="*/ 62 h 106"/>
                <a:gd name="T60" fmla="*/ 222 w 293"/>
                <a:gd name="T61" fmla="*/ 42 h 106"/>
                <a:gd name="T62" fmla="*/ 231 w 293"/>
                <a:gd name="T63" fmla="*/ 59 h 106"/>
                <a:gd name="T64" fmla="*/ 242 w 293"/>
                <a:gd name="T65" fmla="*/ 52 h 106"/>
                <a:gd name="T66" fmla="*/ 241 w 293"/>
                <a:gd name="T67" fmla="*/ 67 h 106"/>
                <a:gd name="T68" fmla="*/ 248 w 293"/>
                <a:gd name="T69" fmla="*/ 74 h 106"/>
                <a:gd name="T70" fmla="*/ 232 w 293"/>
                <a:gd name="T71" fmla="*/ 83 h 106"/>
                <a:gd name="T72" fmla="*/ 230 w 293"/>
                <a:gd name="T73" fmla="*/ 73 h 106"/>
                <a:gd name="T74" fmla="*/ 270 w 293"/>
                <a:gd name="T75" fmla="*/ 10 h 106"/>
                <a:gd name="T76" fmla="*/ 273 w 293"/>
                <a:gd name="T77" fmla="*/ 21 h 106"/>
                <a:gd name="T78" fmla="*/ 263 w 293"/>
                <a:gd name="T79" fmla="*/ 23 h 106"/>
                <a:gd name="T80" fmla="*/ 261 w 293"/>
                <a:gd name="T81" fmla="*/ 29 h 106"/>
                <a:gd name="T82" fmla="*/ 256 w 293"/>
                <a:gd name="T83" fmla="*/ 16 h 106"/>
                <a:gd name="T84" fmla="*/ 262 w 293"/>
                <a:gd name="T85" fmla="*/ 11 h 106"/>
                <a:gd name="T86" fmla="*/ 265 w 293"/>
                <a:gd name="T87" fmla="*/ 10 h 106"/>
                <a:gd name="T88" fmla="*/ 274 w 293"/>
                <a:gd name="T89" fmla="*/ 2 h 106"/>
                <a:gd name="T90" fmla="*/ 282 w 293"/>
                <a:gd name="T91" fmla="*/ 12 h 106"/>
                <a:gd name="T92" fmla="*/ 283 w 293"/>
                <a:gd name="T93" fmla="*/ 33 h 106"/>
                <a:gd name="T94" fmla="*/ 292 w 293"/>
                <a:gd name="T95" fmla="*/ 42 h 106"/>
                <a:gd name="T96" fmla="*/ 279 w 293"/>
                <a:gd name="T97" fmla="*/ 45 h 106"/>
                <a:gd name="T98" fmla="*/ 278 w 293"/>
                <a:gd name="T99" fmla="*/ 32 h 106"/>
                <a:gd name="T100" fmla="*/ 275 w 293"/>
                <a:gd name="T101" fmla="*/ 24 h 106"/>
                <a:gd name="T102" fmla="*/ 267 w 293"/>
                <a:gd name="T103" fmla="*/ 28 h 106"/>
                <a:gd name="T104" fmla="*/ 260 w 293"/>
                <a:gd name="T105" fmla="*/ 36 h 106"/>
                <a:gd name="T106" fmla="*/ 266 w 293"/>
                <a:gd name="T107" fmla="*/ 41 h 106"/>
                <a:gd name="T108" fmla="*/ 52 w 293"/>
                <a:gd name="T109" fmla="*/ 14 h 106"/>
                <a:gd name="T110" fmla="*/ 57 w 293"/>
                <a:gd name="T111" fmla="*/ 23 h 106"/>
                <a:gd name="T112" fmla="*/ 54 w 293"/>
                <a:gd name="T113" fmla="*/ 32 h 106"/>
                <a:gd name="T114" fmla="*/ 35 w 293"/>
                <a:gd name="T115" fmla="*/ 39 h 106"/>
                <a:gd name="T116" fmla="*/ 42 w 293"/>
                <a:gd name="T117" fmla="*/ 65 h 106"/>
                <a:gd name="T118" fmla="*/ 33 w 293"/>
                <a:gd name="T119" fmla="*/ 33 h 106"/>
                <a:gd name="T120" fmla="*/ 0 w 293"/>
                <a:gd name="T121" fmla="*/ 32 h 106"/>
                <a:gd name="T122" fmla="*/ 26 w 293"/>
                <a:gd name="T123" fmla="*/ 30 h 106"/>
                <a:gd name="T124" fmla="*/ 39 w 293"/>
                <a:gd name="T125"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3" h="106">
                  <a:moveTo>
                    <a:pt x="45" y="25"/>
                  </a:moveTo>
                  <a:cubicBezTo>
                    <a:pt x="45" y="25"/>
                    <a:pt x="46" y="25"/>
                    <a:pt x="46" y="25"/>
                  </a:cubicBezTo>
                  <a:cubicBezTo>
                    <a:pt x="46" y="26"/>
                    <a:pt x="46" y="26"/>
                    <a:pt x="46" y="26"/>
                  </a:cubicBezTo>
                  <a:cubicBezTo>
                    <a:pt x="46" y="26"/>
                    <a:pt x="46" y="26"/>
                    <a:pt x="46" y="27"/>
                  </a:cubicBezTo>
                  <a:cubicBezTo>
                    <a:pt x="46" y="27"/>
                    <a:pt x="46" y="27"/>
                    <a:pt x="46" y="27"/>
                  </a:cubicBezTo>
                  <a:cubicBezTo>
                    <a:pt x="46" y="27"/>
                    <a:pt x="46" y="27"/>
                    <a:pt x="46" y="28"/>
                  </a:cubicBezTo>
                  <a:cubicBezTo>
                    <a:pt x="46" y="28"/>
                    <a:pt x="46" y="28"/>
                    <a:pt x="46" y="28"/>
                  </a:cubicBezTo>
                  <a:cubicBezTo>
                    <a:pt x="46" y="28"/>
                    <a:pt x="46" y="29"/>
                    <a:pt x="46" y="29"/>
                  </a:cubicBezTo>
                  <a:cubicBezTo>
                    <a:pt x="46" y="29"/>
                    <a:pt x="45" y="29"/>
                    <a:pt x="45" y="29"/>
                  </a:cubicBezTo>
                  <a:cubicBezTo>
                    <a:pt x="45" y="29"/>
                    <a:pt x="45" y="29"/>
                    <a:pt x="45" y="29"/>
                  </a:cubicBezTo>
                  <a:cubicBezTo>
                    <a:pt x="45" y="29"/>
                    <a:pt x="45" y="29"/>
                    <a:pt x="45" y="29"/>
                  </a:cubicBezTo>
                  <a:cubicBezTo>
                    <a:pt x="44" y="29"/>
                    <a:pt x="45" y="29"/>
                    <a:pt x="44" y="29"/>
                  </a:cubicBezTo>
                  <a:cubicBezTo>
                    <a:pt x="44" y="28"/>
                    <a:pt x="44" y="28"/>
                    <a:pt x="44" y="28"/>
                  </a:cubicBezTo>
                  <a:cubicBezTo>
                    <a:pt x="44" y="28"/>
                    <a:pt x="44" y="28"/>
                    <a:pt x="44" y="28"/>
                  </a:cubicBezTo>
                  <a:cubicBezTo>
                    <a:pt x="44" y="28"/>
                    <a:pt x="44" y="28"/>
                    <a:pt x="43" y="28"/>
                  </a:cubicBezTo>
                  <a:cubicBezTo>
                    <a:pt x="43" y="28"/>
                    <a:pt x="43" y="28"/>
                    <a:pt x="43" y="28"/>
                  </a:cubicBezTo>
                  <a:cubicBezTo>
                    <a:pt x="43" y="28"/>
                    <a:pt x="43" y="28"/>
                    <a:pt x="43" y="28"/>
                  </a:cubicBezTo>
                  <a:cubicBezTo>
                    <a:pt x="43" y="27"/>
                    <a:pt x="43" y="27"/>
                    <a:pt x="43" y="27"/>
                  </a:cubicBezTo>
                  <a:cubicBezTo>
                    <a:pt x="43" y="27"/>
                    <a:pt x="43" y="27"/>
                    <a:pt x="43" y="27"/>
                  </a:cubicBezTo>
                  <a:cubicBezTo>
                    <a:pt x="43" y="27"/>
                    <a:pt x="43" y="27"/>
                    <a:pt x="43" y="27"/>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5"/>
                  </a:cubicBezTo>
                  <a:cubicBezTo>
                    <a:pt x="44" y="25"/>
                    <a:pt x="44" y="25"/>
                    <a:pt x="44" y="25"/>
                  </a:cubicBezTo>
                  <a:cubicBezTo>
                    <a:pt x="45" y="25"/>
                    <a:pt x="45" y="25"/>
                    <a:pt x="45" y="25"/>
                  </a:cubicBezTo>
                  <a:cubicBezTo>
                    <a:pt x="45" y="25"/>
                    <a:pt x="45" y="25"/>
                    <a:pt x="45" y="25"/>
                  </a:cubicBezTo>
                  <a:cubicBezTo>
                    <a:pt x="45" y="25"/>
                    <a:pt x="45" y="25"/>
                    <a:pt x="45" y="25"/>
                  </a:cubicBezTo>
                  <a:cubicBezTo>
                    <a:pt x="45" y="25"/>
                    <a:pt x="45" y="25"/>
                    <a:pt x="45" y="25"/>
                  </a:cubicBezTo>
                  <a:moveTo>
                    <a:pt x="93" y="51"/>
                  </a:moveTo>
                  <a:cubicBezTo>
                    <a:pt x="93" y="51"/>
                    <a:pt x="93" y="51"/>
                    <a:pt x="93" y="51"/>
                  </a:cubicBezTo>
                  <a:cubicBezTo>
                    <a:pt x="93" y="51"/>
                    <a:pt x="93" y="51"/>
                    <a:pt x="94" y="51"/>
                  </a:cubicBezTo>
                  <a:cubicBezTo>
                    <a:pt x="94" y="51"/>
                    <a:pt x="94" y="51"/>
                    <a:pt x="94" y="51"/>
                  </a:cubicBezTo>
                  <a:cubicBezTo>
                    <a:pt x="94" y="51"/>
                    <a:pt x="95" y="51"/>
                    <a:pt x="95" y="51"/>
                  </a:cubicBezTo>
                  <a:cubicBezTo>
                    <a:pt x="95" y="51"/>
                    <a:pt x="95" y="51"/>
                    <a:pt x="95" y="52"/>
                  </a:cubicBezTo>
                  <a:cubicBezTo>
                    <a:pt x="95" y="52"/>
                    <a:pt x="95" y="52"/>
                    <a:pt x="95" y="52"/>
                  </a:cubicBezTo>
                  <a:cubicBezTo>
                    <a:pt x="95" y="53"/>
                    <a:pt x="95" y="53"/>
                    <a:pt x="95" y="53"/>
                  </a:cubicBezTo>
                  <a:cubicBezTo>
                    <a:pt x="95" y="53"/>
                    <a:pt x="95" y="53"/>
                    <a:pt x="95" y="53"/>
                  </a:cubicBezTo>
                  <a:cubicBezTo>
                    <a:pt x="94" y="54"/>
                    <a:pt x="94" y="53"/>
                    <a:pt x="94" y="53"/>
                  </a:cubicBezTo>
                  <a:cubicBezTo>
                    <a:pt x="93" y="53"/>
                    <a:pt x="93" y="54"/>
                    <a:pt x="93" y="54"/>
                  </a:cubicBezTo>
                  <a:cubicBezTo>
                    <a:pt x="93" y="54"/>
                    <a:pt x="93" y="54"/>
                    <a:pt x="92" y="54"/>
                  </a:cubicBezTo>
                  <a:cubicBezTo>
                    <a:pt x="92" y="54"/>
                    <a:pt x="91" y="54"/>
                    <a:pt x="91" y="53"/>
                  </a:cubicBezTo>
                  <a:cubicBezTo>
                    <a:pt x="91" y="53"/>
                    <a:pt x="91" y="53"/>
                    <a:pt x="91" y="53"/>
                  </a:cubicBezTo>
                  <a:cubicBezTo>
                    <a:pt x="91" y="52"/>
                    <a:pt x="92" y="52"/>
                    <a:pt x="92" y="52"/>
                  </a:cubicBezTo>
                  <a:cubicBezTo>
                    <a:pt x="92" y="52"/>
                    <a:pt x="92" y="52"/>
                    <a:pt x="92" y="52"/>
                  </a:cubicBezTo>
                  <a:cubicBezTo>
                    <a:pt x="92" y="51"/>
                    <a:pt x="92" y="51"/>
                    <a:pt x="92" y="51"/>
                  </a:cubicBezTo>
                  <a:cubicBezTo>
                    <a:pt x="92" y="51"/>
                    <a:pt x="93" y="51"/>
                    <a:pt x="93" y="51"/>
                  </a:cubicBezTo>
                  <a:close/>
                  <a:moveTo>
                    <a:pt x="81" y="36"/>
                  </a:moveTo>
                  <a:cubicBezTo>
                    <a:pt x="81" y="37"/>
                    <a:pt x="82" y="38"/>
                    <a:pt x="83" y="39"/>
                  </a:cubicBezTo>
                  <a:cubicBezTo>
                    <a:pt x="83" y="40"/>
                    <a:pt x="84" y="40"/>
                    <a:pt x="84" y="41"/>
                  </a:cubicBezTo>
                  <a:cubicBezTo>
                    <a:pt x="84" y="41"/>
                    <a:pt x="84" y="42"/>
                    <a:pt x="85" y="42"/>
                  </a:cubicBezTo>
                  <a:cubicBezTo>
                    <a:pt x="85" y="43"/>
                    <a:pt x="85" y="43"/>
                    <a:pt x="85" y="44"/>
                  </a:cubicBezTo>
                  <a:cubicBezTo>
                    <a:pt x="85" y="45"/>
                    <a:pt x="84" y="45"/>
                    <a:pt x="84" y="45"/>
                  </a:cubicBezTo>
                  <a:cubicBezTo>
                    <a:pt x="84" y="46"/>
                    <a:pt x="83" y="47"/>
                    <a:pt x="83" y="47"/>
                  </a:cubicBezTo>
                  <a:cubicBezTo>
                    <a:pt x="83" y="47"/>
                    <a:pt x="80" y="47"/>
                    <a:pt x="80" y="47"/>
                  </a:cubicBezTo>
                  <a:cubicBezTo>
                    <a:pt x="79" y="46"/>
                    <a:pt x="78" y="46"/>
                    <a:pt x="78" y="46"/>
                  </a:cubicBezTo>
                  <a:cubicBezTo>
                    <a:pt x="78" y="46"/>
                    <a:pt x="77" y="46"/>
                    <a:pt x="77" y="46"/>
                  </a:cubicBezTo>
                  <a:cubicBezTo>
                    <a:pt x="77" y="46"/>
                    <a:pt x="76" y="46"/>
                    <a:pt x="76" y="46"/>
                  </a:cubicBezTo>
                  <a:cubicBezTo>
                    <a:pt x="76" y="46"/>
                    <a:pt x="77" y="45"/>
                    <a:pt x="77" y="45"/>
                  </a:cubicBezTo>
                  <a:cubicBezTo>
                    <a:pt x="77" y="45"/>
                    <a:pt x="78" y="43"/>
                    <a:pt x="79" y="43"/>
                  </a:cubicBezTo>
                  <a:cubicBezTo>
                    <a:pt x="79" y="42"/>
                    <a:pt x="79" y="41"/>
                    <a:pt x="80" y="40"/>
                  </a:cubicBezTo>
                  <a:cubicBezTo>
                    <a:pt x="80" y="39"/>
                    <a:pt x="80" y="38"/>
                    <a:pt x="80" y="37"/>
                  </a:cubicBezTo>
                  <a:cubicBezTo>
                    <a:pt x="80" y="36"/>
                    <a:pt x="81" y="36"/>
                    <a:pt x="81" y="36"/>
                  </a:cubicBezTo>
                  <a:close/>
                  <a:moveTo>
                    <a:pt x="75" y="47"/>
                  </a:moveTo>
                  <a:cubicBezTo>
                    <a:pt x="76" y="47"/>
                    <a:pt x="75" y="48"/>
                    <a:pt x="75" y="48"/>
                  </a:cubicBezTo>
                  <a:cubicBezTo>
                    <a:pt x="75" y="49"/>
                    <a:pt x="75" y="50"/>
                    <a:pt x="76" y="51"/>
                  </a:cubicBezTo>
                  <a:cubicBezTo>
                    <a:pt x="77" y="52"/>
                    <a:pt x="77" y="52"/>
                    <a:pt x="78" y="52"/>
                  </a:cubicBezTo>
                  <a:cubicBezTo>
                    <a:pt x="78" y="53"/>
                    <a:pt x="78" y="53"/>
                    <a:pt x="78" y="54"/>
                  </a:cubicBezTo>
                  <a:cubicBezTo>
                    <a:pt x="77" y="55"/>
                    <a:pt x="77" y="55"/>
                    <a:pt x="78" y="55"/>
                  </a:cubicBezTo>
                  <a:cubicBezTo>
                    <a:pt x="78" y="56"/>
                    <a:pt x="79" y="56"/>
                    <a:pt x="79" y="56"/>
                  </a:cubicBezTo>
                  <a:cubicBezTo>
                    <a:pt x="80" y="56"/>
                    <a:pt x="81" y="54"/>
                    <a:pt x="82" y="53"/>
                  </a:cubicBezTo>
                  <a:cubicBezTo>
                    <a:pt x="82" y="53"/>
                    <a:pt x="82" y="52"/>
                    <a:pt x="82" y="52"/>
                  </a:cubicBezTo>
                  <a:cubicBezTo>
                    <a:pt x="82" y="51"/>
                    <a:pt x="83" y="51"/>
                    <a:pt x="83" y="51"/>
                  </a:cubicBezTo>
                  <a:cubicBezTo>
                    <a:pt x="82" y="50"/>
                    <a:pt x="82" y="50"/>
                    <a:pt x="82" y="50"/>
                  </a:cubicBezTo>
                  <a:cubicBezTo>
                    <a:pt x="81" y="49"/>
                    <a:pt x="81" y="49"/>
                    <a:pt x="81" y="49"/>
                  </a:cubicBezTo>
                  <a:cubicBezTo>
                    <a:pt x="81" y="49"/>
                    <a:pt x="82" y="49"/>
                    <a:pt x="82" y="49"/>
                  </a:cubicBezTo>
                  <a:cubicBezTo>
                    <a:pt x="82" y="49"/>
                    <a:pt x="83" y="49"/>
                    <a:pt x="84" y="49"/>
                  </a:cubicBezTo>
                  <a:cubicBezTo>
                    <a:pt x="84" y="49"/>
                    <a:pt x="85" y="49"/>
                    <a:pt x="85" y="49"/>
                  </a:cubicBezTo>
                  <a:cubicBezTo>
                    <a:pt x="86" y="49"/>
                    <a:pt x="85" y="49"/>
                    <a:pt x="86" y="49"/>
                  </a:cubicBezTo>
                  <a:cubicBezTo>
                    <a:pt x="87" y="48"/>
                    <a:pt x="88" y="46"/>
                    <a:pt x="89" y="45"/>
                  </a:cubicBezTo>
                  <a:cubicBezTo>
                    <a:pt x="89" y="45"/>
                    <a:pt x="90" y="44"/>
                    <a:pt x="90" y="43"/>
                  </a:cubicBezTo>
                  <a:cubicBezTo>
                    <a:pt x="91" y="43"/>
                    <a:pt x="91" y="42"/>
                    <a:pt x="92" y="42"/>
                  </a:cubicBezTo>
                  <a:cubicBezTo>
                    <a:pt x="92" y="41"/>
                    <a:pt x="92" y="41"/>
                    <a:pt x="93" y="40"/>
                  </a:cubicBezTo>
                  <a:cubicBezTo>
                    <a:pt x="93" y="40"/>
                    <a:pt x="93" y="40"/>
                    <a:pt x="94" y="40"/>
                  </a:cubicBezTo>
                  <a:cubicBezTo>
                    <a:pt x="95" y="41"/>
                    <a:pt x="96" y="42"/>
                    <a:pt x="96" y="42"/>
                  </a:cubicBezTo>
                  <a:cubicBezTo>
                    <a:pt x="96" y="43"/>
                    <a:pt x="97" y="44"/>
                    <a:pt x="97" y="44"/>
                  </a:cubicBezTo>
                  <a:cubicBezTo>
                    <a:pt x="97" y="45"/>
                    <a:pt x="97" y="46"/>
                    <a:pt x="96" y="46"/>
                  </a:cubicBezTo>
                  <a:cubicBezTo>
                    <a:pt x="96" y="47"/>
                    <a:pt x="96" y="48"/>
                    <a:pt x="96" y="48"/>
                  </a:cubicBezTo>
                  <a:cubicBezTo>
                    <a:pt x="96" y="49"/>
                    <a:pt x="96" y="49"/>
                    <a:pt x="96" y="49"/>
                  </a:cubicBezTo>
                  <a:cubicBezTo>
                    <a:pt x="96" y="49"/>
                    <a:pt x="96" y="50"/>
                    <a:pt x="97" y="50"/>
                  </a:cubicBezTo>
                  <a:cubicBezTo>
                    <a:pt x="97" y="50"/>
                    <a:pt x="98" y="50"/>
                    <a:pt x="98" y="50"/>
                  </a:cubicBezTo>
                  <a:cubicBezTo>
                    <a:pt x="99" y="51"/>
                    <a:pt x="98" y="50"/>
                    <a:pt x="99" y="51"/>
                  </a:cubicBezTo>
                  <a:cubicBezTo>
                    <a:pt x="101" y="51"/>
                    <a:pt x="100" y="51"/>
                    <a:pt x="101" y="51"/>
                  </a:cubicBezTo>
                  <a:cubicBezTo>
                    <a:pt x="101" y="51"/>
                    <a:pt x="101" y="52"/>
                    <a:pt x="102" y="52"/>
                  </a:cubicBezTo>
                  <a:cubicBezTo>
                    <a:pt x="102" y="52"/>
                    <a:pt x="103" y="52"/>
                    <a:pt x="102" y="53"/>
                  </a:cubicBezTo>
                  <a:cubicBezTo>
                    <a:pt x="102" y="53"/>
                    <a:pt x="101" y="54"/>
                    <a:pt x="101" y="54"/>
                  </a:cubicBezTo>
                  <a:cubicBezTo>
                    <a:pt x="100" y="54"/>
                    <a:pt x="100" y="54"/>
                    <a:pt x="100" y="54"/>
                  </a:cubicBezTo>
                  <a:cubicBezTo>
                    <a:pt x="99" y="55"/>
                    <a:pt x="98" y="55"/>
                    <a:pt x="98" y="55"/>
                  </a:cubicBezTo>
                  <a:cubicBezTo>
                    <a:pt x="98" y="55"/>
                    <a:pt x="98" y="55"/>
                    <a:pt x="98" y="55"/>
                  </a:cubicBezTo>
                  <a:cubicBezTo>
                    <a:pt x="98" y="55"/>
                    <a:pt x="98" y="56"/>
                    <a:pt x="97" y="56"/>
                  </a:cubicBezTo>
                  <a:cubicBezTo>
                    <a:pt x="96" y="55"/>
                    <a:pt x="96" y="56"/>
                    <a:pt x="95" y="56"/>
                  </a:cubicBezTo>
                  <a:cubicBezTo>
                    <a:pt x="95" y="56"/>
                    <a:pt x="95" y="56"/>
                    <a:pt x="94" y="56"/>
                  </a:cubicBezTo>
                  <a:cubicBezTo>
                    <a:pt x="94" y="56"/>
                    <a:pt x="93" y="56"/>
                    <a:pt x="93" y="56"/>
                  </a:cubicBezTo>
                  <a:cubicBezTo>
                    <a:pt x="92" y="56"/>
                    <a:pt x="92" y="57"/>
                    <a:pt x="92" y="57"/>
                  </a:cubicBezTo>
                  <a:cubicBezTo>
                    <a:pt x="91" y="57"/>
                    <a:pt x="91" y="57"/>
                    <a:pt x="91" y="57"/>
                  </a:cubicBezTo>
                  <a:cubicBezTo>
                    <a:pt x="90" y="57"/>
                    <a:pt x="90" y="57"/>
                    <a:pt x="90" y="57"/>
                  </a:cubicBezTo>
                  <a:cubicBezTo>
                    <a:pt x="89" y="58"/>
                    <a:pt x="89" y="58"/>
                    <a:pt x="89" y="58"/>
                  </a:cubicBezTo>
                  <a:cubicBezTo>
                    <a:pt x="89" y="58"/>
                    <a:pt x="90" y="58"/>
                    <a:pt x="90" y="58"/>
                  </a:cubicBezTo>
                  <a:cubicBezTo>
                    <a:pt x="90" y="59"/>
                    <a:pt x="90" y="58"/>
                    <a:pt x="91" y="59"/>
                  </a:cubicBezTo>
                  <a:cubicBezTo>
                    <a:pt x="92" y="59"/>
                    <a:pt x="92" y="59"/>
                    <a:pt x="92" y="59"/>
                  </a:cubicBezTo>
                  <a:cubicBezTo>
                    <a:pt x="92" y="59"/>
                    <a:pt x="93" y="60"/>
                    <a:pt x="94" y="60"/>
                  </a:cubicBezTo>
                  <a:cubicBezTo>
                    <a:pt x="94" y="60"/>
                    <a:pt x="95" y="60"/>
                    <a:pt x="95" y="60"/>
                  </a:cubicBezTo>
                  <a:cubicBezTo>
                    <a:pt x="96" y="60"/>
                    <a:pt x="96" y="60"/>
                    <a:pt x="96" y="60"/>
                  </a:cubicBezTo>
                  <a:cubicBezTo>
                    <a:pt x="96" y="60"/>
                    <a:pt x="97" y="61"/>
                    <a:pt x="98" y="61"/>
                  </a:cubicBezTo>
                  <a:cubicBezTo>
                    <a:pt x="98" y="61"/>
                    <a:pt x="98" y="62"/>
                    <a:pt x="98" y="62"/>
                  </a:cubicBezTo>
                  <a:cubicBezTo>
                    <a:pt x="98" y="62"/>
                    <a:pt x="97" y="62"/>
                    <a:pt x="97" y="63"/>
                  </a:cubicBezTo>
                  <a:cubicBezTo>
                    <a:pt x="97" y="63"/>
                    <a:pt x="96" y="62"/>
                    <a:pt x="96" y="62"/>
                  </a:cubicBezTo>
                  <a:cubicBezTo>
                    <a:pt x="95" y="62"/>
                    <a:pt x="95" y="62"/>
                    <a:pt x="94" y="62"/>
                  </a:cubicBezTo>
                  <a:cubicBezTo>
                    <a:pt x="94" y="62"/>
                    <a:pt x="94" y="62"/>
                    <a:pt x="93" y="62"/>
                  </a:cubicBezTo>
                  <a:cubicBezTo>
                    <a:pt x="93" y="61"/>
                    <a:pt x="92" y="61"/>
                    <a:pt x="92" y="61"/>
                  </a:cubicBezTo>
                  <a:cubicBezTo>
                    <a:pt x="92" y="61"/>
                    <a:pt x="92" y="61"/>
                    <a:pt x="91" y="61"/>
                  </a:cubicBezTo>
                  <a:cubicBezTo>
                    <a:pt x="91" y="61"/>
                    <a:pt x="90" y="61"/>
                    <a:pt x="90" y="61"/>
                  </a:cubicBezTo>
                  <a:cubicBezTo>
                    <a:pt x="90" y="61"/>
                    <a:pt x="90" y="60"/>
                    <a:pt x="89" y="60"/>
                  </a:cubicBezTo>
                  <a:cubicBezTo>
                    <a:pt x="89" y="60"/>
                    <a:pt x="89" y="60"/>
                    <a:pt x="88" y="60"/>
                  </a:cubicBezTo>
                  <a:cubicBezTo>
                    <a:pt x="88" y="61"/>
                    <a:pt x="88" y="60"/>
                    <a:pt x="87" y="61"/>
                  </a:cubicBezTo>
                  <a:cubicBezTo>
                    <a:pt x="87" y="61"/>
                    <a:pt x="87" y="61"/>
                    <a:pt x="86" y="61"/>
                  </a:cubicBezTo>
                  <a:cubicBezTo>
                    <a:pt x="85" y="61"/>
                    <a:pt x="85" y="61"/>
                    <a:pt x="85" y="62"/>
                  </a:cubicBezTo>
                  <a:cubicBezTo>
                    <a:pt x="84" y="62"/>
                    <a:pt x="84" y="62"/>
                    <a:pt x="83" y="63"/>
                  </a:cubicBezTo>
                  <a:cubicBezTo>
                    <a:pt x="83" y="63"/>
                    <a:pt x="83" y="63"/>
                    <a:pt x="83" y="63"/>
                  </a:cubicBezTo>
                  <a:cubicBezTo>
                    <a:pt x="83" y="63"/>
                    <a:pt x="83" y="63"/>
                    <a:pt x="83" y="64"/>
                  </a:cubicBezTo>
                  <a:cubicBezTo>
                    <a:pt x="83" y="64"/>
                    <a:pt x="83" y="64"/>
                    <a:pt x="83" y="64"/>
                  </a:cubicBezTo>
                  <a:cubicBezTo>
                    <a:pt x="84" y="64"/>
                    <a:pt x="84" y="64"/>
                    <a:pt x="85" y="64"/>
                  </a:cubicBezTo>
                  <a:cubicBezTo>
                    <a:pt x="85" y="65"/>
                    <a:pt x="85" y="65"/>
                    <a:pt x="85" y="65"/>
                  </a:cubicBezTo>
                  <a:cubicBezTo>
                    <a:pt x="86" y="65"/>
                    <a:pt x="86" y="65"/>
                    <a:pt x="86" y="65"/>
                  </a:cubicBezTo>
                  <a:cubicBezTo>
                    <a:pt x="86" y="65"/>
                    <a:pt x="86" y="65"/>
                    <a:pt x="85" y="65"/>
                  </a:cubicBezTo>
                  <a:cubicBezTo>
                    <a:pt x="85" y="66"/>
                    <a:pt x="85" y="66"/>
                    <a:pt x="84" y="66"/>
                  </a:cubicBezTo>
                  <a:cubicBezTo>
                    <a:pt x="83" y="66"/>
                    <a:pt x="83" y="66"/>
                    <a:pt x="83" y="66"/>
                  </a:cubicBezTo>
                  <a:cubicBezTo>
                    <a:pt x="83" y="66"/>
                    <a:pt x="83" y="66"/>
                    <a:pt x="82" y="67"/>
                  </a:cubicBezTo>
                  <a:cubicBezTo>
                    <a:pt x="81" y="67"/>
                    <a:pt x="81" y="66"/>
                    <a:pt x="81" y="67"/>
                  </a:cubicBezTo>
                  <a:cubicBezTo>
                    <a:pt x="80" y="68"/>
                    <a:pt x="80" y="68"/>
                    <a:pt x="80" y="69"/>
                  </a:cubicBezTo>
                  <a:cubicBezTo>
                    <a:pt x="80" y="69"/>
                    <a:pt x="79" y="69"/>
                    <a:pt x="79" y="69"/>
                  </a:cubicBezTo>
                  <a:cubicBezTo>
                    <a:pt x="79" y="70"/>
                    <a:pt x="79" y="69"/>
                    <a:pt x="78" y="70"/>
                  </a:cubicBezTo>
                  <a:cubicBezTo>
                    <a:pt x="77" y="71"/>
                    <a:pt x="77" y="71"/>
                    <a:pt x="76" y="71"/>
                  </a:cubicBezTo>
                  <a:cubicBezTo>
                    <a:pt x="76" y="71"/>
                    <a:pt x="75" y="72"/>
                    <a:pt x="75" y="72"/>
                  </a:cubicBezTo>
                  <a:cubicBezTo>
                    <a:pt x="75" y="72"/>
                    <a:pt x="75" y="73"/>
                    <a:pt x="76" y="72"/>
                  </a:cubicBezTo>
                  <a:cubicBezTo>
                    <a:pt x="76" y="72"/>
                    <a:pt x="77" y="71"/>
                    <a:pt x="77" y="71"/>
                  </a:cubicBezTo>
                  <a:cubicBezTo>
                    <a:pt x="78" y="71"/>
                    <a:pt x="78" y="71"/>
                    <a:pt x="78" y="71"/>
                  </a:cubicBezTo>
                  <a:cubicBezTo>
                    <a:pt x="78" y="71"/>
                    <a:pt x="79" y="71"/>
                    <a:pt x="78" y="72"/>
                  </a:cubicBezTo>
                  <a:cubicBezTo>
                    <a:pt x="78" y="72"/>
                    <a:pt x="78" y="72"/>
                    <a:pt x="78" y="73"/>
                  </a:cubicBezTo>
                  <a:cubicBezTo>
                    <a:pt x="78" y="73"/>
                    <a:pt x="78" y="74"/>
                    <a:pt x="78" y="74"/>
                  </a:cubicBezTo>
                  <a:cubicBezTo>
                    <a:pt x="78" y="74"/>
                    <a:pt x="77" y="74"/>
                    <a:pt x="78" y="74"/>
                  </a:cubicBezTo>
                  <a:cubicBezTo>
                    <a:pt x="78" y="75"/>
                    <a:pt x="79" y="74"/>
                    <a:pt x="79" y="74"/>
                  </a:cubicBezTo>
                  <a:cubicBezTo>
                    <a:pt x="80" y="75"/>
                    <a:pt x="81" y="75"/>
                    <a:pt x="81" y="75"/>
                  </a:cubicBezTo>
                  <a:cubicBezTo>
                    <a:pt x="82" y="75"/>
                    <a:pt x="83" y="75"/>
                    <a:pt x="84" y="75"/>
                  </a:cubicBezTo>
                  <a:cubicBezTo>
                    <a:pt x="85" y="74"/>
                    <a:pt x="85" y="74"/>
                    <a:pt x="85" y="74"/>
                  </a:cubicBezTo>
                  <a:cubicBezTo>
                    <a:pt x="85" y="73"/>
                    <a:pt x="85" y="73"/>
                    <a:pt x="85" y="73"/>
                  </a:cubicBezTo>
                  <a:cubicBezTo>
                    <a:pt x="85" y="72"/>
                    <a:pt x="85" y="71"/>
                    <a:pt x="85" y="71"/>
                  </a:cubicBezTo>
                  <a:cubicBezTo>
                    <a:pt x="85" y="71"/>
                    <a:pt x="85" y="70"/>
                    <a:pt x="85" y="69"/>
                  </a:cubicBezTo>
                  <a:cubicBezTo>
                    <a:pt x="85" y="69"/>
                    <a:pt x="85" y="68"/>
                    <a:pt x="85" y="69"/>
                  </a:cubicBezTo>
                  <a:cubicBezTo>
                    <a:pt x="86" y="69"/>
                    <a:pt x="86" y="69"/>
                    <a:pt x="86" y="69"/>
                  </a:cubicBezTo>
                  <a:cubicBezTo>
                    <a:pt x="86" y="70"/>
                    <a:pt x="87" y="70"/>
                    <a:pt x="87" y="70"/>
                  </a:cubicBezTo>
                  <a:cubicBezTo>
                    <a:pt x="87" y="71"/>
                    <a:pt x="87" y="71"/>
                    <a:pt x="87" y="72"/>
                  </a:cubicBezTo>
                  <a:cubicBezTo>
                    <a:pt x="87" y="72"/>
                    <a:pt x="87" y="73"/>
                    <a:pt x="88" y="73"/>
                  </a:cubicBezTo>
                  <a:cubicBezTo>
                    <a:pt x="88" y="73"/>
                    <a:pt x="88" y="73"/>
                    <a:pt x="88" y="74"/>
                  </a:cubicBezTo>
                  <a:cubicBezTo>
                    <a:pt x="89" y="74"/>
                    <a:pt x="89" y="75"/>
                    <a:pt x="89" y="75"/>
                  </a:cubicBezTo>
                  <a:cubicBezTo>
                    <a:pt x="89" y="75"/>
                    <a:pt x="89" y="75"/>
                    <a:pt x="90" y="76"/>
                  </a:cubicBezTo>
                  <a:cubicBezTo>
                    <a:pt x="91" y="77"/>
                    <a:pt x="91" y="77"/>
                    <a:pt x="91" y="77"/>
                  </a:cubicBezTo>
                  <a:cubicBezTo>
                    <a:pt x="90" y="78"/>
                    <a:pt x="90" y="78"/>
                    <a:pt x="90" y="78"/>
                  </a:cubicBezTo>
                  <a:cubicBezTo>
                    <a:pt x="89" y="78"/>
                    <a:pt x="88" y="78"/>
                    <a:pt x="88" y="78"/>
                  </a:cubicBezTo>
                  <a:cubicBezTo>
                    <a:pt x="87" y="78"/>
                    <a:pt x="86" y="78"/>
                    <a:pt x="85" y="78"/>
                  </a:cubicBezTo>
                  <a:cubicBezTo>
                    <a:pt x="85" y="78"/>
                    <a:pt x="84" y="78"/>
                    <a:pt x="83" y="78"/>
                  </a:cubicBezTo>
                  <a:cubicBezTo>
                    <a:pt x="82" y="77"/>
                    <a:pt x="82" y="77"/>
                    <a:pt x="81" y="77"/>
                  </a:cubicBezTo>
                  <a:cubicBezTo>
                    <a:pt x="80" y="76"/>
                    <a:pt x="80" y="77"/>
                    <a:pt x="79" y="76"/>
                  </a:cubicBezTo>
                  <a:cubicBezTo>
                    <a:pt x="78" y="76"/>
                    <a:pt x="78" y="76"/>
                    <a:pt x="77" y="76"/>
                  </a:cubicBezTo>
                  <a:cubicBezTo>
                    <a:pt x="76" y="77"/>
                    <a:pt x="75" y="76"/>
                    <a:pt x="75" y="77"/>
                  </a:cubicBezTo>
                  <a:cubicBezTo>
                    <a:pt x="74" y="77"/>
                    <a:pt x="74" y="77"/>
                    <a:pt x="73" y="78"/>
                  </a:cubicBezTo>
                  <a:cubicBezTo>
                    <a:pt x="73" y="78"/>
                    <a:pt x="72" y="79"/>
                    <a:pt x="72" y="79"/>
                  </a:cubicBezTo>
                  <a:cubicBezTo>
                    <a:pt x="72" y="80"/>
                    <a:pt x="72" y="79"/>
                    <a:pt x="72" y="80"/>
                  </a:cubicBezTo>
                  <a:cubicBezTo>
                    <a:pt x="71" y="81"/>
                    <a:pt x="71" y="80"/>
                    <a:pt x="71" y="81"/>
                  </a:cubicBezTo>
                  <a:cubicBezTo>
                    <a:pt x="70" y="82"/>
                    <a:pt x="70" y="82"/>
                    <a:pt x="70" y="82"/>
                  </a:cubicBezTo>
                  <a:cubicBezTo>
                    <a:pt x="70" y="83"/>
                    <a:pt x="70" y="83"/>
                    <a:pt x="69" y="84"/>
                  </a:cubicBezTo>
                  <a:cubicBezTo>
                    <a:pt x="69" y="84"/>
                    <a:pt x="68" y="85"/>
                    <a:pt x="68" y="86"/>
                  </a:cubicBezTo>
                  <a:cubicBezTo>
                    <a:pt x="68" y="86"/>
                    <a:pt x="67" y="87"/>
                    <a:pt x="67" y="87"/>
                  </a:cubicBezTo>
                  <a:cubicBezTo>
                    <a:pt x="66" y="87"/>
                    <a:pt x="65" y="88"/>
                    <a:pt x="65" y="88"/>
                  </a:cubicBezTo>
                  <a:cubicBezTo>
                    <a:pt x="64" y="87"/>
                    <a:pt x="63" y="87"/>
                    <a:pt x="63" y="86"/>
                  </a:cubicBezTo>
                  <a:cubicBezTo>
                    <a:pt x="62" y="86"/>
                    <a:pt x="62" y="85"/>
                    <a:pt x="62" y="84"/>
                  </a:cubicBezTo>
                  <a:cubicBezTo>
                    <a:pt x="62" y="84"/>
                    <a:pt x="62" y="83"/>
                    <a:pt x="62" y="82"/>
                  </a:cubicBezTo>
                  <a:cubicBezTo>
                    <a:pt x="62" y="82"/>
                    <a:pt x="62" y="82"/>
                    <a:pt x="63" y="82"/>
                  </a:cubicBezTo>
                  <a:cubicBezTo>
                    <a:pt x="63" y="81"/>
                    <a:pt x="64" y="81"/>
                    <a:pt x="65" y="80"/>
                  </a:cubicBezTo>
                  <a:cubicBezTo>
                    <a:pt x="65" y="80"/>
                    <a:pt x="65" y="79"/>
                    <a:pt x="66" y="79"/>
                  </a:cubicBezTo>
                  <a:cubicBezTo>
                    <a:pt x="66" y="79"/>
                    <a:pt x="67" y="79"/>
                    <a:pt x="67" y="78"/>
                  </a:cubicBezTo>
                  <a:cubicBezTo>
                    <a:pt x="67" y="78"/>
                    <a:pt x="68" y="77"/>
                    <a:pt x="67" y="76"/>
                  </a:cubicBezTo>
                  <a:cubicBezTo>
                    <a:pt x="67" y="76"/>
                    <a:pt x="67" y="76"/>
                    <a:pt x="67" y="76"/>
                  </a:cubicBezTo>
                  <a:cubicBezTo>
                    <a:pt x="66" y="76"/>
                    <a:pt x="66" y="75"/>
                    <a:pt x="65" y="75"/>
                  </a:cubicBezTo>
                  <a:cubicBezTo>
                    <a:pt x="65" y="75"/>
                    <a:pt x="64" y="75"/>
                    <a:pt x="64" y="75"/>
                  </a:cubicBezTo>
                  <a:cubicBezTo>
                    <a:pt x="64" y="75"/>
                    <a:pt x="63" y="74"/>
                    <a:pt x="63" y="74"/>
                  </a:cubicBezTo>
                  <a:cubicBezTo>
                    <a:pt x="63" y="73"/>
                    <a:pt x="63" y="72"/>
                    <a:pt x="62" y="72"/>
                  </a:cubicBezTo>
                  <a:cubicBezTo>
                    <a:pt x="62" y="71"/>
                    <a:pt x="62" y="71"/>
                    <a:pt x="62" y="71"/>
                  </a:cubicBezTo>
                  <a:cubicBezTo>
                    <a:pt x="62" y="71"/>
                    <a:pt x="62" y="70"/>
                    <a:pt x="63" y="71"/>
                  </a:cubicBezTo>
                  <a:cubicBezTo>
                    <a:pt x="64" y="71"/>
                    <a:pt x="65" y="71"/>
                    <a:pt x="65" y="71"/>
                  </a:cubicBezTo>
                  <a:cubicBezTo>
                    <a:pt x="66" y="72"/>
                    <a:pt x="66" y="71"/>
                    <a:pt x="67" y="72"/>
                  </a:cubicBezTo>
                  <a:cubicBezTo>
                    <a:pt x="68" y="72"/>
                    <a:pt x="68" y="72"/>
                    <a:pt x="68" y="72"/>
                  </a:cubicBezTo>
                  <a:cubicBezTo>
                    <a:pt x="69" y="72"/>
                    <a:pt x="69" y="72"/>
                    <a:pt x="69" y="72"/>
                  </a:cubicBezTo>
                  <a:cubicBezTo>
                    <a:pt x="70" y="71"/>
                    <a:pt x="70" y="71"/>
                    <a:pt x="70" y="71"/>
                  </a:cubicBezTo>
                  <a:cubicBezTo>
                    <a:pt x="70" y="70"/>
                    <a:pt x="71" y="69"/>
                    <a:pt x="71" y="68"/>
                  </a:cubicBezTo>
                  <a:cubicBezTo>
                    <a:pt x="72" y="68"/>
                    <a:pt x="72" y="67"/>
                    <a:pt x="73" y="67"/>
                  </a:cubicBezTo>
                  <a:cubicBezTo>
                    <a:pt x="73" y="66"/>
                    <a:pt x="74" y="65"/>
                    <a:pt x="74" y="65"/>
                  </a:cubicBezTo>
                  <a:cubicBezTo>
                    <a:pt x="74" y="64"/>
                    <a:pt x="74" y="64"/>
                    <a:pt x="74" y="63"/>
                  </a:cubicBezTo>
                  <a:cubicBezTo>
                    <a:pt x="74" y="63"/>
                    <a:pt x="74" y="62"/>
                    <a:pt x="74" y="62"/>
                  </a:cubicBezTo>
                  <a:cubicBezTo>
                    <a:pt x="74" y="62"/>
                    <a:pt x="75" y="62"/>
                    <a:pt x="76" y="61"/>
                  </a:cubicBezTo>
                  <a:cubicBezTo>
                    <a:pt x="76" y="61"/>
                    <a:pt x="76" y="62"/>
                    <a:pt x="76" y="61"/>
                  </a:cubicBezTo>
                  <a:cubicBezTo>
                    <a:pt x="77" y="61"/>
                    <a:pt x="77" y="61"/>
                    <a:pt x="77" y="60"/>
                  </a:cubicBezTo>
                  <a:cubicBezTo>
                    <a:pt x="77" y="60"/>
                    <a:pt x="78" y="60"/>
                    <a:pt x="78" y="59"/>
                  </a:cubicBezTo>
                  <a:cubicBezTo>
                    <a:pt x="77" y="58"/>
                    <a:pt x="78" y="58"/>
                    <a:pt x="77" y="57"/>
                  </a:cubicBezTo>
                  <a:cubicBezTo>
                    <a:pt x="77" y="57"/>
                    <a:pt x="77" y="57"/>
                    <a:pt x="76" y="56"/>
                  </a:cubicBezTo>
                  <a:cubicBezTo>
                    <a:pt x="74" y="56"/>
                    <a:pt x="74" y="55"/>
                    <a:pt x="73" y="56"/>
                  </a:cubicBezTo>
                  <a:cubicBezTo>
                    <a:pt x="73" y="56"/>
                    <a:pt x="72" y="57"/>
                    <a:pt x="71" y="57"/>
                  </a:cubicBezTo>
                  <a:cubicBezTo>
                    <a:pt x="71" y="58"/>
                    <a:pt x="70" y="58"/>
                    <a:pt x="70" y="59"/>
                  </a:cubicBezTo>
                  <a:cubicBezTo>
                    <a:pt x="69" y="60"/>
                    <a:pt x="69" y="60"/>
                    <a:pt x="68" y="61"/>
                  </a:cubicBezTo>
                  <a:cubicBezTo>
                    <a:pt x="68" y="62"/>
                    <a:pt x="67" y="62"/>
                    <a:pt x="67" y="62"/>
                  </a:cubicBezTo>
                  <a:cubicBezTo>
                    <a:pt x="67" y="63"/>
                    <a:pt x="67" y="63"/>
                    <a:pt x="66" y="64"/>
                  </a:cubicBezTo>
                  <a:cubicBezTo>
                    <a:pt x="65" y="64"/>
                    <a:pt x="65" y="65"/>
                    <a:pt x="65" y="65"/>
                  </a:cubicBezTo>
                  <a:cubicBezTo>
                    <a:pt x="64" y="65"/>
                    <a:pt x="64" y="66"/>
                    <a:pt x="64" y="66"/>
                  </a:cubicBezTo>
                  <a:cubicBezTo>
                    <a:pt x="63" y="67"/>
                    <a:pt x="62" y="68"/>
                    <a:pt x="62" y="68"/>
                  </a:cubicBezTo>
                  <a:cubicBezTo>
                    <a:pt x="62" y="68"/>
                    <a:pt x="62" y="68"/>
                    <a:pt x="61" y="69"/>
                  </a:cubicBezTo>
                  <a:cubicBezTo>
                    <a:pt x="61" y="69"/>
                    <a:pt x="59" y="70"/>
                    <a:pt x="59" y="70"/>
                  </a:cubicBezTo>
                  <a:cubicBezTo>
                    <a:pt x="59" y="70"/>
                    <a:pt x="58" y="70"/>
                    <a:pt x="57" y="71"/>
                  </a:cubicBezTo>
                  <a:cubicBezTo>
                    <a:pt x="57" y="71"/>
                    <a:pt x="55" y="72"/>
                    <a:pt x="54" y="72"/>
                  </a:cubicBezTo>
                  <a:cubicBezTo>
                    <a:pt x="54" y="72"/>
                    <a:pt x="53" y="71"/>
                    <a:pt x="53" y="71"/>
                  </a:cubicBezTo>
                  <a:cubicBezTo>
                    <a:pt x="53" y="70"/>
                    <a:pt x="52" y="69"/>
                    <a:pt x="52" y="69"/>
                  </a:cubicBezTo>
                  <a:cubicBezTo>
                    <a:pt x="52" y="69"/>
                    <a:pt x="52" y="69"/>
                    <a:pt x="52" y="69"/>
                  </a:cubicBezTo>
                  <a:cubicBezTo>
                    <a:pt x="53" y="68"/>
                    <a:pt x="53" y="68"/>
                    <a:pt x="53" y="68"/>
                  </a:cubicBezTo>
                  <a:cubicBezTo>
                    <a:pt x="53" y="68"/>
                    <a:pt x="53" y="67"/>
                    <a:pt x="54" y="67"/>
                  </a:cubicBezTo>
                  <a:cubicBezTo>
                    <a:pt x="54" y="66"/>
                    <a:pt x="54" y="66"/>
                    <a:pt x="54" y="66"/>
                  </a:cubicBezTo>
                  <a:cubicBezTo>
                    <a:pt x="54" y="65"/>
                    <a:pt x="55" y="65"/>
                    <a:pt x="55" y="65"/>
                  </a:cubicBezTo>
                  <a:cubicBezTo>
                    <a:pt x="55" y="65"/>
                    <a:pt x="57" y="65"/>
                    <a:pt x="58" y="65"/>
                  </a:cubicBezTo>
                  <a:cubicBezTo>
                    <a:pt x="58" y="64"/>
                    <a:pt x="59" y="64"/>
                    <a:pt x="59" y="64"/>
                  </a:cubicBezTo>
                  <a:cubicBezTo>
                    <a:pt x="60" y="63"/>
                    <a:pt x="61" y="63"/>
                    <a:pt x="61" y="63"/>
                  </a:cubicBezTo>
                  <a:cubicBezTo>
                    <a:pt x="62" y="62"/>
                    <a:pt x="63" y="61"/>
                    <a:pt x="64" y="61"/>
                  </a:cubicBezTo>
                  <a:cubicBezTo>
                    <a:pt x="65" y="60"/>
                    <a:pt x="66" y="58"/>
                    <a:pt x="66" y="58"/>
                  </a:cubicBezTo>
                  <a:cubicBezTo>
                    <a:pt x="67" y="57"/>
                    <a:pt x="68" y="55"/>
                    <a:pt x="69" y="54"/>
                  </a:cubicBezTo>
                  <a:cubicBezTo>
                    <a:pt x="70" y="52"/>
                    <a:pt x="70" y="51"/>
                    <a:pt x="71" y="51"/>
                  </a:cubicBezTo>
                  <a:cubicBezTo>
                    <a:pt x="71" y="51"/>
                    <a:pt x="71" y="50"/>
                    <a:pt x="71" y="50"/>
                  </a:cubicBezTo>
                  <a:cubicBezTo>
                    <a:pt x="72" y="49"/>
                    <a:pt x="71" y="49"/>
                    <a:pt x="72" y="48"/>
                  </a:cubicBezTo>
                  <a:cubicBezTo>
                    <a:pt x="72" y="48"/>
                    <a:pt x="72" y="48"/>
                    <a:pt x="72" y="47"/>
                  </a:cubicBezTo>
                  <a:cubicBezTo>
                    <a:pt x="73" y="47"/>
                    <a:pt x="73" y="47"/>
                    <a:pt x="73" y="47"/>
                  </a:cubicBezTo>
                  <a:cubicBezTo>
                    <a:pt x="73" y="47"/>
                    <a:pt x="73" y="47"/>
                    <a:pt x="74" y="47"/>
                  </a:cubicBezTo>
                  <a:cubicBezTo>
                    <a:pt x="74" y="47"/>
                    <a:pt x="74" y="47"/>
                    <a:pt x="74" y="47"/>
                  </a:cubicBezTo>
                  <a:cubicBezTo>
                    <a:pt x="75" y="47"/>
                    <a:pt x="75" y="46"/>
                    <a:pt x="75" y="47"/>
                  </a:cubicBezTo>
                  <a:close/>
                  <a:moveTo>
                    <a:pt x="117" y="72"/>
                  </a:moveTo>
                  <a:cubicBezTo>
                    <a:pt x="118" y="71"/>
                    <a:pt x="119" y="70"/>
                    <a:pt x="119" y="70"/>
                  </a:cubicBezTo>
                  <a:cubicBezTo>
                    <a:pt x="120" y="70"/>
                    <a:pt x="120" y="70"/>
                    <a:pt x="121" y="71"/>
                  </a:cubicBezTo>
                  <a:cubicBezTo>
                    <a:pt x="122" y="71"/>
                    <a:pt x="122" y="71"/>
                    <a:pt x="123" y="71"/>
                  </a:cubicBezTo>
                  <a:cubicBezTo>
                    <a:pt x="124" y="72"/>
                    <a:pt x="124" y="72"/>
                    <a:pt x="124" y="72"/>
                  </a:cubicBezTo>
                  <a:cubicBezTo>
                    <a:pt x="125" y="73"/>
                    <a:pt x="125" y="73"/>
                    <a:pt x="125" y="73"/>
                  </a:cubicBezTo>
                  <a:cubicBezTo>
                    <a:pt x="126" y="72"/>
                    <a:pt x="127" y="72"/>
                    <a:pt x="127" y="72"/>
                  </a:cubicBezTo>
                  <a:cubicBezTo>
                    <a:pt x="128" y="72"/>
                    <a:pt x="128" y="72"/>
                    <a:pt x="128" y="72"/>
                  </a:cubicBezTo>
                  <a:cubicBezTo>
                    <a:pt x="129" y="72"/>
                    <a:pt x="129" y="72"/>
                    <a:pt x="130" y="72"/>
                  </a:cubicBezTo>
                  <a:cubicBezTo>
                    <a:pt x="130" y="72"/>
                    <a:pt x="129" y="72"/>
                    <a:pt x="130" y="72"/>
                  </a:cubicBezTo>
                  <a:cubicBezTo>
                    <a:pt x="131" y="72"/>
                    <a:pt x="131" y="72"/>
                    <a:pt x="132" y="72"/>
                  </a:cubicBezTo>
                  <a:cubicBezTo>
                    <a:pt x="132" y="71"/>
                    <a:pt x="133" y="71"/>
                    <a:pt x="133" y="72"/>
                  </a:cubicBezTo>
                  <a:cubicBezTo>
                    <a:pt x="134" y="72"/>
                    <a:pt x="134" y="72"/>
                    <a:pt x="134" y="71"/>
                  </a:cubicBezTo>
                  <a:cubicBezTo>
                    <a:pt x="134" y="71"/>
                    <a:pt x="135" y="71"/>
                    <a:pt x="135" y="71"/>
                  </a:cubicBezTo>
                  <a:cubicBezTo>
                    <a:pt x="135" y="71"/>
                    <a:pt x="135" y="71"/>
                    <a:pt x="136" y="71"/>
                  </a:cubicBezTo>
                  <a:cubicBezTo>
                    <a:pt x="136" y="71"/>
                    <a:pt x="136" y="71"/>
                    <a:pt x="137" y="71"/>
                  </a:cubicBezTo>
                  <a:cubicBezTo>
                    <a:pt x="137" y="71"/>
                    <a:pt x="138" y="71"/>
                    <a:pt x="138" y="71"/>
                  </a:cubicBezTo>
                  <a:cubicBezTo>
                    <a:pt x="139" y="71"/>
                    <a:pt x="139" y="72"/>
                    <a:pt x="139" y="72"/>
                  </a:cubicBezTo>
                  <a:cubicBezTo>
                    <a:pt x="139" y="72"/>
                    <a:pt x="140" y="72"/>
                    <a:pt x="140" y="73"/>
                  </a:cubicBezTo>
                  <a:cubicBezTo>
                    <a:pt x="140" y="73"/>
                    <a:pt x="140" y="73"/>
                    <a:pt x="140" y="74"/>
                  </a:cubicBezTo>
                  <a:cubicBezTo>
                    <a:pt x="140" y="74"/>
                    <a:pt x="140" y="74"/>
                    <a:pt x="140" y="75"/>
                  </a:cubicBezTo>
                  <a:cubicBezTo>
                    <a:pt x="140" y="76"/>
                    <a:pt x="141" y="76"/>
                    <a:pt x="140" y="77"/>
                  </a:cubicBezTo>
                  <a:cubicBezTo>
                    <a:pt x="140" y="77"/>
                    <a:pt x="140" y="78"/>
                    <a:pt x="140" y="79"/>
                  </a:cubicBezTo>
                  <a:cubicBezTo>
                    <a:pt x="139" y="79"/>
                    <a:pt x="138" y="79"/>
                    <a:pt x="138" y="79"/>
                  </a:cubicBezTo>
                  <a:cubicBezTo>
                    <a:pt x="137" y="79"/>
                    <a:pt x="137" y="80"/>
                    <a:pt x="136" y="80"/>
                  </a:cubicBezTo>
                  <a:cubicBezTo>
                    <a:pt x="135" y="80"/>
                    <a:pt x="135" y="81"/>
                    <a:pt x="134" y="81"/>
                  </a:cubicBezTo>
                  <a:cubicBezTo>
                    <a:pt x="134" y="81"/>
                    <a:pt x="133" y="82"/>
                    <a:pt x="132" y="82"/>
                  </a:cubicBezTo>
                  <a:cubicBezTo>
                    <a:pt x="132" y="82"/>
                    <a:pt x="132" y="82"/>
                    <a:pt x="131" y="83"/>
                  </a:cubicBezTo>
                  <a:cubicBezTo>
                    <a:pt x="130" y="83"/>
                    <a:pt x="130" y="84"/>
                    <a:pt x="129" y="84"/>
                  </a:cubicBezTo>
                  <a:cubicBezTo>
                    <a:pt x="129" y="84"/>
                    <a:pt x="129" y="83"/>
                    <a:pt x="128" y="84"/>
                  </a:cubicBezTo>
                  <a:cubicBezTo>
                    <a:pt x="128" y="85"/>
                    <a:pt x="128" y="85"/>
                    <a:pt x="127" y="85"/>
                  </a:cubicBezTo>
                  <a:cubicBezTo>
                    <a:pt x="127" y="85"/>
                    <a:pt x="127" y="85"/>
                    <a:pt x="127" y="85"/>
                  </a:cubicBezTo>
                  <a:cubicBezTo>
                    <a:pt x="127" y="86"/>
                    <a:pt x="126" y="86"/>
                    <a:pt x="127" y="86"/>
                  </a:cubicBezTo>
                  <a:cubicBezTo>
                    <a:pt x="127" y="86"/>
                    <a:pt x="127" y="86"/>
                    <a:pt x="128" y="86"/>
                  </a:cubicBezTo>
                  <a:cubicBezTo>
                    <a:pt x="128" y="87"/>
                    <a:pt x="129" y="87"/>
                    <a:pt x="129" y="87"/>
                  </a:cubicBezTo>
                  <a:cubicBezTo>
                    <a:pt x="130" y="87"/>
                    <a:pt x="130" y="86"/>
                    <a:pt x="131" y="86"/>
                  </a:cubicBezTo>
                  <a:cubicBezTo>
                    <a:pt x="131" y="86"/>
                    <a:pt x="132" y="86"/>
                    <a:pt x="132" y="86"/>
                  </a:cubicBezTo>
                  <a:cubicBezTo>
                    <a:pt x="132" y="85"/>
                    <a:pt x="133" y="85"/>
                    <a:pt x="133" y="85"/>
                  </a:cubicBezTo>
                  <a:cubicBezTo>
                    <a:pt x="133" y="85"/>
                    <a:pt x="133" y="85"/>
                    <a:pt x="134" y="85"/>
                  </a:cubicBezTo>
                  <a:cubicBezTo>
                    <a:pt x="134" y="85"/>
                    <a:pt x="134" y="86"/>
                    <a:pt x="135" y="86"/>
                  </a:cubicBezTo>
                  <a:cubicBezTo>
                    <a:pt x="136" y="86"/>
                    <a:pt x="135" y="86"/>
                    <a:pt x="136" y="87"/>
                  </a:cubicBezTo>
                  <a:cubicBezTo>
                    <a:pt x="136" y="87"/>
                    <a:pt x="136" y="87"/>
                    <a:pt x="136" y="87"/>
                  </a:cubicBezTo>
                  <a:cubicBezTo>
                    <a:pt x="136" y="88"/>
                    <a:pt x="137" y="88"/>
                    <a:pt x="136" y="88"/>
                  </a:cubicBezTo>
                  <a:cubicBezTo>
                    <a:pt x="136" y="88"/>
                    <a:pt x="136" y="89"/>
                    <a:pt x="136" y="89"/>
                  </a:cubicBezTo>
                  <a:cubicBezTo>
                    <a:pt x="136" y="90"/>
                    <a:pt x="135" y="90"/>
                    <a:pt x="135" y="90"/>
                  </a:cubicBezTo>
                  <a:cubicBezTo>
                    <a:pt x="135" y="91"/>
                    <a:pt x="135" y="91"/>
                    <a:pt x="134" y="91"/>
                  </a:cubicBezTo>
                  <a:cubicBezTo>
                    <a:pt x="134" y="91"/>
                    <a:pt x="133" y="91"/>
                    <a:pt x="132" y="91"/>
                  </a:cubicBezTo>
                  <a:cubicBezTo>
                    <a:pt x="132" y="91"/>
                    <a:pt x="131" y="90"/>
                    <a:pt x="130" y="90"/>
                  </a:cubicBezTo>
                  <a:cubicBezTo>
                    <a:pt x="129" y="90"/>
                    <a:pt x="129" y="90"/>
                    <a:pt x="128" y="90"/>
                  </a:cubicBezTo>
                  <a:cubicBezTo>
                    <a:pt x="128" y="90"/>
                    <a:pt x="127" y="90"/>
                    <a:pt x="126" y="91"/>
                  </a:cubicBezTo>
                  <a:cubicBezTo>
                    <a:pt x="126" y="91"/>
                    <a:pt x="125" y="91"/>
                    <a:pt x="124" y="91"/>
                  </a:cubicBezTo>
                  <a:cubicBezTo>
                    <a:pt x="124" y="91"/>
                    <a:pt x="124" y="91"/>
                    <a:pt x="123" y="91"/>
                  </a:cubicBezTo>
                  <a:cubicBezTo>
                    <a:pt x="122" y="91"/>
                    <a:pt x="122" y="91"/>
                    <a:pt x="121" y="92"/>
                  </a:cubicBezTo>
                  <a:cubicBezTo>
                    <a:pt x="121" y="92"/>
                    <a:pt x="119" y="92"/>
                    <a:pt x="119" y="92"/>
                  </a:cubicBezTo>
                  <a:cubicBezTo>
                    <a:pt x="118" y="93"/>
                    <a:pt x="118" y="93"/>
                    <a:pt x="117" y="93"/>
                  </a:cubicBezTo>
                  <a:cubicBezTo>
                    <a:pt x="116" y="93"/>
                    <a:pt x="116" y="94"/>
                    <a:pt x="116" y="94"/>
                  </a:cubicBezTo>
                  <a:cubicBezTo>
                    <a:pt x="116" y="94"/>
                    <a:pt x="115" y="94"/>
                    <a:pt x="115" y="95"/>
                  </a:cubicBezTo>
                  <a:cubicBezTo>
                    <a:pt x="114" y="95"/>
                    <a:pt x="114" y="96"/>
                    <a:pt x="113" y="96"/>
                  </a:cubicBezTo>
                  <a:cubicBezTo>
                    <a:pt x="113" y="96"/>
                    <a:pt x="113" y="96"/>
                    <a:pt x="113" y="96"/>
                  </a:cubicBezTo>
                  <a:cubicBezTo>
                    <a:pt x="112" y="96"/>
                    <a:pt x="111" y="96"/>
                    <a:pt x="111" y="96"/>
                  </a:cubicBezTo>
                  <a:cubicBezTo>
                    <a:pt x="111" y="96"/>
                    <a:pt x="110" y="96"/>
                    <a:pt x="110" y="96"/>
                  </a:cubicBezTo>
                  <a:cubicBezTo>
                    <a:pt x="109" y="96"/>
                    <a:pt x="109" y="95"/>
                    <a:pt x="109" y="95"/>
                  </a:cubicBezTo>
                  <a:cubicBezTo>
                    <a:pt x="108" y="95"/>
                    <a:pt x="107" y="95"/>
                    <a:pt x="107" y="95"/>
                  </a:cubicBezTo>
                  <a:cubicBezTo>
                    <a:pt x="106" y="94"/>
                    <a:pt x="106" y="94"/>
                    <a:pt x="105" y="93"/>
                  </a:cubicBezTo>
                  <a:cubicBezTo>
                    <a:pt x="105" y="93"/>
                    <a:pt x="104" y="93"/>
                    <a:pt x="104" y="93"/>
                  </a:cubicBezTo>
                  <a:cubicBezTo>
                    <a:pt x="104" y="92"/>
                    <a:pt x="103" y="92"/>
                    <a:pt x="103" y="92"/>
                  </a:cubicBezTo>
                  <a:cubicBezTo>
                    <a:pt x="103" y="91"/>
                    <a:pt x="103" y="91"/>
                    <a:pt x="103" y="90"/>
                  </a:cubicBezTo>
                  <a:cubicBezTo>
                    <a:pt x="103" y="90"/>
                    <a:pt x="103" y="90"/>
                    <a:pt x="103" y="89"/>
                  </a:cubicBezTo>
                  <a:cubicBezTo>
                    <a:pt x="103" y="89"/>
                    <a:pt x="103" y="89"/>
                    <a:pt x="103" y="88"/>
                  </a:cubicBezTo>
                  <a:cubicBezTo>
                    <a:pt x="103" y="88"/>
                    <a:pt x="103" y="88"/>
                    <a:pt x="103" y="88"/>
                  </a:cubicBezTo>
                  <a:cubicBezTo>
                    <a:pt x="103" y="87"/>
                    <a:pt x="103" y="86"/>
                    <a:pt x="104" y="86"/>
                  </a:cubicBezTo>
                  <a:cubicBezTo>
                    <a:pt x="105" y="86"/>
                    <a:pt x="106" y="86"/>
                    <a:pt x="106" y="86"/>
                  </a:cubicBezTo>
                  <a:cubicBezTo>
                    <a:pt x="107" y="87"/>
                    <a:pt x="107" y="86"/>
                    <a:pt x="108" y="87"/>
                  </a:cubicBezTo>
                  <a:cubicBezTo>
                    <a:pt x="108" y="87"/>
                    <a:pt x="108" y="87"/>
                    <a:pt x="109" y="87"/>
                  </a:cubicBezTo>
                  <a:cubicBezTo>
                    <a:pt x="110" y="87"/>
                    <a:pt x="111" y="87"/>
                    <a:pt x="112" y="87"/>
                  </a:cubicBezTo>
                  <a:cubicBezTo>
                    <a:pt x="113" y="87"/>
                    <a:pt x="113" y="87"/>
                    <a:pt x="114" y="87"/>
                  </a:cubicBezTo>
                  <a:cubicBezTo>
                    <a:pt x="115" y="87"/>
                    <a:pt x="116" y="87"/>
                    <a:pt x="116" y="87"/>
                  </a:cubicBezTo>
                  <a:cubicBezTo>
                    <a:pt x="117" y="86"/>
                    <a:pt x="118" y="85"/>
                    <a:pt x="119" y="85"/>
                  </a:cubicBezTo>
                  <a:cubicBezTo>
                    <a:pt x="119" y="85"/>
                    <a:pt x="120" y="85"/>
                    <a:pt x="120" y="84"/>
                  </a:cubicBezTo>
                  <a:cubicBezTo>
                    <a:pt x="121" y="84"/>
                    <a:pt x="122" y="83"/>
                    <a:pt x="123" y="83"/>
                  </a:cubicBezTo>
                  <a:cubicBezTo>
                    <a:pt x="123" y="83"/>
                    <a:pt x="124" y="82"/>
                    <a:pt x="124" y="82"/>
                  </a:cubicBezTo>
                  <a:cubicBezTo>
                    <a:pt x="124" y="81"/>
                    <a:pt x="125" y="81"/>
                    <a:pt x="125" y="81"/>
                  </a:cubicBezTo>
                  <a:cubicBezTo>
                    <a:pt x="126" y="80"/>
                    <a:pt x="127" y="80"/>
                    <a:pt x="127" y="79"/>
                  </a:cubicBezTo>
                  <a:cubicBezTo>
                    <a:pt x="128" y="79"/>
                    <a:pt x="128" y="79"/>
                    <a:pt x="129" y="79"/>
                  </a:cubicBezTo>
                  <a:cubicBezTo>
                    <a:pt x="129" y="78"/>
                    <a:pt x="129" y="78"/>
                    <a:pt x="130" y="78"/>
                  </a:cubicBezTo>
                  <a:cubicBezTo>
                    <a:pt x="130" y="78"/>
                    <a:pt x="130" y="77"/>
                    <a:pt x="130" y="77"/>
                  </a:cubicBezTo>
                  <a:cubicBezTo>
                    <a:pt x="131" y="77"/>
                    <a:pt x="131" y="76"/>
                    <a:pt x="131" y="76"/>
                  </a:cubicBezTo>
                  <a:cubicBezTo>
                    <a:pt x="130" y="76"/>
                    <a:pt x="130" y="77"/>
                    <a:pt x="129" y="77"/>
                  </a:cubicBezTo>
                  <a:cubicBezTo>
                    <a:pt x="129" y="77"/>
                    <a:pt x="129" y="76"/>
                    <a:pt x="128" y="77"/>
                  </a:cubicBezTo>
                  <a:cubicBezTo>
                    <a:pt x="127" y="78"/>
                    <a:pt x="127" y="78"/>
                    <a:pt x="126" y="78"/>
                  </a:cubicBezTo>
                  <a:cubicBezTo>
                    <a:pt x="125" y="78"/>
                    <a:pt x="125" y="79"/>
                    <a:pt x="124" y="79"/>
                  </a:cubicBezTo>
                  <a:cubicBezTo>
                    <a:pt x="123" y="79"/>
                    <a:pt x="122" y="79"/>
                    <a:pt x="121" y="78"/>
                  </a:cubicBezTo>
                  <a:cubicBezTo>
                    <a:pt x="120" y="78"/>
                    <a:pt x="120" y="78"/>
                    <a:pt x="120" y="77"/>
                  </a:cubicBezTo>
                  <a:cubicBezTo>
                    <a:pt x="119" y="77"/>
                    <a:pt x="119" y="77"/>
                    <a:pt x="119" y="76"/>
                  </a:cubicBezTo>
                  <a:cubicBezTo>
                    <a:pt x="118" y="76"/>
                    <a:pt x="118" y="75"/>
                    <a:pt x="118" y="75"/>
                  </a:cubicBezTo>
                  <a:cubicBezTo>
                    <a:pt x="117" y="74"/>
                    <a:pt x="117" y="74"/>
                    <a:pt x="117" y="73"/>
                  </a:cubicBezTo>
                  <a:cubicBezTo>
                    <a:pt x="117" y="72"/>
                    <a:pt x="117" y="72"/>
                    <a:pt x="117" y="72"/>
                  </a:cubicBezTo>
                  <a:close/>
                  <a:moveTo>
                    <a:pt x="184" y="64"/>
                  </a:moveTo>
                  <a:cubicBezTo>
                    <a:pt x="185" y="64"/>
                    <a:pt x="185" y="64"/>
                    <a:pt x="185" y="63"/>
                  </a:cubicBezTo>
                  <a:cubicBezTo>
                    <a:pt x="185" y="63"/>
                    <a:pt x="185" y="63"/>
                    <a:pt x="185" y="63"/>
                  </a:cubicBezTo>
                  <a:cubicBezTo>
                    <a:pt x="185" y="62"/>
                    <a:pt x="185" y="62"/>
                    <a:pt x="186" y="62"/>
                  </a:cubicBezTo>
                  <a:cubicBezTo>
                    <a:pt x="186" y="61"/>
                    <a:pt x="186" y="61"/>
                    <a:pt x="186" y="61"/>
                  </a:cubicBezTo>
                  <a:cubicBezTo>
                    <a:pt x="186" y="61"/>
                    <a:pt x="186" y="61"/>
                    <a:pt x="187" y="60"/>
                  </a:cubicBezTo>
                  <a:cubicBezTo>
                    <a:pt x="187" y="60"/>
                    <a:pt x="187" y="60"/>
                    <a:pt x="187" y="60"/>
                  </a:cubicBezTo>
                  <a:cubicBezTo>
                    <a:pt x="187" y="61"/>
                    <a:pt x="187" y="61"/>
                    <a:pt x="187" y="61"/>
                  </a:cubicBezTo>
                  <a:cubicBezTo>
                    <a:pt x="187" y="61"/>
                    <a:pt x="187" y="61"/>
                    <a:pt x="187" y="62"/>
                  </a:cubicBezTo>
                  <a:cubicBezTo>
                    <a:pt x="187" y="62"/>
                    <a:pt x="187" y="62"/>
                    <a:pt x="187" y="62"/>
                  </a:cubicBezTo>
                  <a:cubicBezTo>
                    <a:pt x="187" y="63"/>
                    <a:pt x="187" y="63"/>
                    <a:pt x="187" y="63"/>
                  </a:cubicBezTo>
                  <a:cubicBezTo>
                    <a:pt x="187" y="64"/>
                    <a:pt x="186" y="64"/>
                    <a:pt x="186" y="64"/>
                  </a:cubicBezTo>
                  <a:cubicBezTo>
                    <a:pt x="186" y="64"/>
                    <a:pt x="186" y="64"/>
                    <a:pt x="186" y="65"/>
                  </a:cubicBezTo>
                  <a:cubicBezTo>
                    <a:pt x="186" y="65"/>
                    <a:pt x="186" y="65"/>
                    <a:pt x="185" y="65"/>
                  </a:cubicBezTo>
                  <a:cubicBezTo>
                    <a:pt x="185" y="65"/>
                    <a:pt x="185" y="65"/>
                    <a:pt x="185" y="65"/>
                  </a:cubicBezTo>
                  <a:cubicBezTo>
                    <a:pt x="185" y="65"/>
                    <a:pt x="184" y="64"/>
                    <a:pt x="184" y="64"/>
                  </a:cubicBezTo>
                  <a:close/>
                  <a:moveTo>
                    <a:pt x="180" y="66"/>
                  </a:moveTo>
                  <a:cubicBezTo>
                    <a:pt x="181" y="66"/>
                    <a:pt x="180" y="66"/>
                    <a:pt x="181" y="66"/>
                  </a:cubicBezTo>
                  <a:cubicBezTo>
                    <a:pt x="181" y="66"/>
                    <a:pt x="181" y="67"/>
                    <a:pt x="182" y="67"/>
                  </a:cubicBezTo>
                  <a:cubicBezTo>
                    <a:pt x="182" y="67"/>
                    <a:pt x="182" y="67"/>
                    <a:pt x="182" y="67"/>
                  </a:cubicBezTo>
                  <a:cubicBezTo>
                    <a:pt x="183" y="67"/>
                    <a:pt x="183" y="67"/>
                    <a:pt x="183" y="67"/>
                  </a:cubicBezTo>
                  <a:cubicBezTo>
                    <a:pt x="183" y="67"/>
                    <a:pt x="184" y="67"/>
                    <a:pt x="184" y="67"/>
                  </a:cubicBezTo>
                  <a:cubicBezTo>
                    <a:pt x="184" y="68"/>
                    <a:pt x="184" y="68"/>
                    <a:pt x="183" y="68"/>
                  </a:cubicBezTo>
                  <a:cubicBezTo>
                    <a:pt x="183" y="69"/>
                    <a:pt x="183" y="69"/>
                    <a:pt x="183" y="69"/>
                  </a:cubicBezTo>
                  <a:cubicBezTo>
                    <a:pt x="182" y="69"/>
                    <a:pt x="182" y="69"/>
                    <a:pt x="182" y="70"/>
                  </a:cubicBezTo>
                  <a:cubicBezTo>
                    <a:pt x="181" y="70"/>
                    <a:pt x="181" y="70"/>
                    <a:pt x="181" y="70"/>
                  </a:cubicBezTo>
                  <a:cubicBezTo>
                    <a:pt x="181" y="71"/>
                    <a:pt x="181" y="71"/>
                    <a:pt x="181" y="71"/>
                  </a:cubicBezTo>
                  <a:cubicBezTo>
                    <a:pt x="180" y="71"/>
                    <a:pt x="180" y="71"/>
                    <a:pt x="180" y="70"/>
                  </a:cubicBezTo>
                  <a:cubicBezTo>
                    <a:pt x="180" y="70"/>
                    <a:pt x="180" y="70"/>
                    <a:pt x="180" y="69"/>
                  </a:cubicBezTo>
                  <a:cubicBezTo>
                    <a:pt x="180" y="69"/>
                    <a:pt x="180" y="69"/>
                    <a:pt x="180" y="68"/>
                  </a:cubicBezTo>
                  <a:cubicBezTo>
                    <a:pt x="180" y="68"/>
                    <a:pt x="180" y="68"/>
                    <a:pt x="180" y="67"/>
                  </a:cubicBezTo>
                  <a:cubicBezTo>
                    <a:pt x="180" y="67"/>
                    <a:pt x="180" y="67"/>
                    <a:pt x="180" y="66"/>
                  </a:cubicBezTo>
                  <a:cubicBezTo>
                    <a:pt x="180" y="66"/>
                    <a:pt x="180" y="66"/>
                    <a:pt x="180" y="66"/>
                  </a:cubicBezTo>
                  <a:close/>
                  <a:moveTo>
                    <a:pt x="190" y="91"/>
                  </a:moveTo>
                  <a:cubicBezTo>
                    <a:pt x="191" y="91"/>
                    <a:pt x="192" y="91"/>
                    <a:pt x="193" y="90"/>
                  </a:cubicBezTo>
                  <a:cubicBezTo>
                    <a:pt x="194" y="90"/>
                    <a:pt x="194" y="90"/>
                    <a:pt x="195" y="90"/>
                  </a:cubicBezTo>
                  <a:cubicBezTo>
                    <a:pt x="196" y="90"/>
                    <a:pt x="197" y="90"/>
                    <a:pt x="197" y="91"/>
                  </a:cubicBezTo>
                  <a:cubicBezTo>
                    <a:pt x="198" y="91"/>
                    <a:pt x="198" y="92"/>
                    <a:pt x="199" y="93"/>
                  </a:cubicBezTo>
                  <a:cubicBezTo>
                    <a:pt x="199" y="95"/>
                    <a:pt x="199" y="95"/>
                    <a:pt x="199" y="96"/>
                  </a:cubicBezTo>
                  <a:cubicBezTo>
                    <a:pt x="199" y="96"/>
                    <a:pt x="199" y="97"/>
                    <a:pt x="199" y="97"/>
                  </a:cubicBezTo>
                  <a:cubicBezTo>
                    <a:pt x="198" y="98"/>
                    <a:pt x="199" y="98"/>
                    <a:pt x="198" y="98"/>
                  </a:cubicBezTo>
                  <a:cubicBezTo>
                    <a:pt x="197" y="98"/>
                    <a:pt x="198" y="98"/>
                    <a:pt x="197" y="98"/>
                  </a:cubicBezTo>
                  <a:cubicBezTo>
                    <a:pt x="195" y="99"/>
                    <a:pt x="195" y="99"/>
                    <a:pt x="195" y="99"/>
                  </a:cubicBezTo>
                  <a:cubicBezTo>
                    <a:pt x="195" y="99"/>
                    <a:pt x="195" y="100"/>
                    <a:pt x="194" y="99"/>
                  </a:cubicBezTo>
                  <a:cubicBezTo>
                    <a:pt x="193" y="99"/>
                    <a:pt x="193" y="98"/>
                    <a:pt x="193" y="98"/>
                  </a:cubicBezTo>
                  <a:cubicBezTo>
                    <a:pt x="193" y="98"/>
                    <a:pt x="194" y="98"/>
                    <a:pt x="194" y="97"/>
                  </a:cubicBezTo>
                  <a:cubicBezTo>
                    <a:pt x="193" y="96"/>
                    <a:pt x="193" y="95"/>
                    <a:pt x="193" y="94"/>
                  </a:cubicBezTo>
                  <a:cubicBezTo>
                    <a:pt x="193" y="94"/>
                    <a:pt x="192" y="93"/>
                    <a:pt x="191" y="93"/>
                  </a:cubicBezTo>
                  <a:cubicBezTo>
                    <a:pt x="191" y="92"/>
                    <a:pt x="190" y="92"/>
                    <a:pt x="190" y="92"/>
                  </a:cubicBezTo>
                  <a:cubicBezTo>
                    <a:pt x="190" y="91"/>
                    <a:pt x="190" y="91"/>
                    <a:pt x="190" y="91"/>
                  </a:cubicBezTo>
                  <a:close/>
                  <a:moveTo>
                    <a:pt x="170" y="68"/>
                  </a:moveTo>
                  <a:cubicBezTo>
                    <a:pt x="170" y="68"/>
                    <a:pt x="171" y="68"/>
                    <a:pt x="171" y="68"/>
                  </a:cubicBezTo>
                  <a:cubicBezTo>
                    <a:pt x="171" y="68"/>
                    <a:pt x="171" y="69"/>
                    <a:pt x="172" y="69"/>
                  </a:cubicBezTo>
                  <a:cubicBezTo>
                    <a:pt x="172" y="69"/>
                    <a:pt x="172" y="69"/>
                    <a:pt x="173" y="69"/>
                  </a:cubicBezTo>
                  <a:cubicBezTo>
                    <a:pt x="173" y="69"/>
                    <a:pt x="173" y="69"/>
                    <a:pt x="173" y="69"/>
                  </a:cubicBezTo>
                  <a:cubicBezTo>
                    <a:pt x="173" y="69"/>
                    <a:pt x="173" y="69"/>
                    <a:pt x="174" y="68"/>
                  </a:cubicBezTo>
                  <a:cubicBezTo>
                    <a:pt x="174" y="68"/>
                    <a:pt x="174" y="68"/>
                    <a:pt x="174" y="68"/>
                  </a:cubicBezTo>
                  <a:cubicBezTo>
                    <a:pt x="174" y="68"/>
                    <a:pt x="175" y="67"/>
                    <a:pt x="175" y="67"/>
                  </a:cubicBezTo>
                  <a:cubicBezTo>
                    <a:pt x="175" y="67"/>
                    <a:pt x="176" y="67"/>
                    <a:pt x="176" y="67"/>
                  </a:cubicBezTo>
                  <a:cubicBezTo>
                    <a:pt x="176" y="66"/>
                    <a:pt x="176" y="65"/>
                    <a:pt x="176" y="65"/>
                  </a:cubicBezTo>
                  <a:cubicBezTo>
                    <a:pt x="176" y="65"/>
                    <a:pt x="176" y="64"/>
                    <a:pt x="176" y="63"/>
                  </a:cubicBezTo>
                  <a:cubicBezTo>
                    <a:pt x="176" y="62"/>
                    <a:pt x="175" y="61"/>
                    <a:pt x="175" y="61"/>
                  </a:cubicBezTo>
                  <a:cubicBezTo>
                    <a:pt x="175" y="61"/>
                    <a:pt x="175" y="60"/>
                    <a:pt x="175" y="59"/>
                  </a:cubicBezTo>
                  <a:cubicBezTo>
                    <a:pt x="174" y="58"/>
                    <a:pt x="174" y="58"/>
                    <a:pt x="174" y="57"/>
                  </a:cubicBezTo>
                  <a:cubicBezTo>
                    <a:pt x="174" y="57"/>
                    <a:pt x="174" y="56"/>
                    <a:pt x="174" y="56"/>
                  </a:cubicBezTo>
                  <a:cubicBezTo>
                    <a:pt x="174" y="56"/>
                    <a:pt x="175" y="55"/>
                    <a:pt x="176" y="55"/>
                  </a:cubicBezTo>
                  <a:cubicBezTo>
                    <a:pt x="176" y="55"/>
                    <a:pt x="176" y="55"/>
                    <a:pt x="177" y="55"/>
                  </a:cubicBezTo>
                  <a:cubicBezTo>
                    <a:pt x="178" y="55"/>
                    <a:pt x="178" y="55"/>
                    <a:pt x="178" y="56"/>
                  </a:cubicBezTo>
                  <a:cubicBezTo>
                    <a:pt x="179" y="56"/>
                    <a:pt x="179" y="56"/>
                    <a:pt x="180" y="56"/>
                  </a:cubicBezTo>
                  <a:cubicBezTo>
                    <a:pt x="181" y="57"/>
                    <a:pt x="181" y="58"/>
                    <a:pt x="181" y="58"/>
                  </a:cubicBezTo>
                  <a:cubicBezTo>
                    <a:pt x="181" y="59"/>
                    <a:pt x="181" y="60"/>
                    <a:pt x="181" y="60"/>
                  </a:cubicBezTo>
                  <a:cubicBezTo>
                    <a:pt x="181" y="61"/>
                    <a:pt x="181" y="61"/>
                    <a:pt x="181" y="62"/>
                  </a:cubicBezTo>
                  <a:cubicBezTo>
                    <a:pt x="180" y="62"/>
                    <a:pt x="181" y="62"/>
                    <a:pt x="181" y="63"/>
                  </a:cubicBezTo>
                  <a:cubicBezTo>
                    <a:pt x="181" y="63"/>
                    <a:pt x="181" y="63"/>
                    <a:pt x="181" y="63"/>
                  </a:cubicBezTo>
                  <a:cubicBezTo>
                    <a:pt x="181" y="63"/>
                    <a:pt x="181" y="64"/>
                    <a:pt x="182" y="63"/>
                  </a:cubicBezTo>
                  <a:cubicBezTo>
                    <a:pt x="183" y="63"/>
                    <a:pt x="183" y="63"/>
                    <a:pt x="183" y="63"/>
                  </a:cubicBezTo>
                  <a:cubicBezTo>
                    <a:pt x="183" y="62"/>
                    <a:pt x="184" y="62"/>
                    <a:pt x="184" y="62"/>
                  </a:cubicBezTo>
                  <a:cubicBezTo>
                    <a:pt x="184" y="62"/>
                    <a:pt x="184" y="61"/>
                    <a:pt x="185" y="60"/>
                  </a:cubicBezTo>
                  <a:cubicBezTo>
                    <a:pt x="186" y="60"/>
                    <a:pt x="186" y="59"/>
                    <a:pt x="186" y="59"/>
                  </a:cubicBezTo>
                  <a:cubicBezTo>
                    <a:pt x="186" y="59"/>
                    <a:pt x="186" y="58"/>
                    <a:pt x="186" y="58"/>
                  </a:cubicBezTo>
                  <a:cubicBezTo>
                    <a:pt x="187" y="58"/>
                    <a:pt x="187" y="56"/>
                    <a:pt x="188" y="56"/>
                  </a:cubicBezTo>
                  <a:cubicBezTo>
                    <a:pt x="189" y="56"/>
                    <a:pt x="189" y="56"/>
                    <a:pt x="190" y="55"/>
                  </a:cubicBezTo>
                  <a:cubicBezTo>
                    <a:pt x="191" y="55"/>
                    <a:pt x="191" y="56"/>
                    <a:pt x="192" y="56"/>
                  </a:cubicBezTo>
                  <a:cubicBezTo>
                    <a:pt x="192" y="56"/>
                    <a:pt x="193" y="56"/>
                    <a:pt x="193" y="57"/>
                  </a:cubicBezTo>
                  <a:cubicBezTo>
                    <a:pt x="193" y="58"/>
                    <a:pt x="193" y="59"/>
                    <a:pt x="193" y="59"/>
                  </a:cubicBezTo>
                  <a:cubicBezTo>
                    <a:pt x="193" y="60"/>
                    <a:pt x="194" y="60"/>
                    <a:pt x="193" y="61"/>
                  </a:cubicBezTo>
                  <a:cubicBezTo>
                    <a:pt x="193" y="61"/>
                    <a:pt x="192" y="62"/>
                    <a:pt x="192" y="62"/>
                  </a:cubicBezTo>
                  <a:cubicBezTo>
                    <a:pt x="191" y="63"/>
                    <a:pt x="191" y="62"/>
                    <a:pt x="191" y="63"/>
                  </a:cubicBezTo>
                  <a:cubicBezTo>
                    <a:pt x="190" y="63"/>
                    <a:pt x="190" y="64"/>
                    <a:pt x="190" y="64"/>
                  </a:cubicBezTo>
                  <a:cubicBezTo>
                    <a:pt x="189" y="64"/>
                    <a:pt x="189" y="65"/>
                    <a:pt x="189" y="65"/>
                  </a:cubicBezTo>
                  <a:cubicBezTo>
                    <a:pt x="189" y="66"/>
                    <a:pt x="189" y="66"/>
                    <a:pt x="189" y="66"/>
                  </a:cubicBezTo>
                  <a:cubicBezTo>
                    <a:pt x="190" y="66"/>
                    <a:pt x="190" y="66"/>
                    <a:pt x="190" y="66"/>
                  </a:cubicBezTo>
                  <a:cubicBezTo>
                    <a:pt x="191" y="65"/>
                    <a:pt x="191" y="65"/>
                    <a:pt x="191" y="65"/>
                  </a:cubicBezTo>
                  <a:cubicBezTo>
                    <a:pt x="192" y="64"/>
                    <a:pt x="192" y="64"/>
                    <a:pt x="193" y="64"/>
                  </a:cubicBezTo>
                  <a:cubicBezTo>
                    <a:pt x="193" y="64"/>
                    <a:pt x="193" y="64"/>
                    <a:pt x="194" y="63"/>
                  </a:cubicBezTo>
                  <a:cubicBezTo>
                    <a:pt x="194" y="63"/>
                    <a:pt x="194" y="62"/>
                    <a:pt x="195" y="62"/>
                  </a:cubicBezTo>
                  <a:cubicBezTo>
                    <a:pt x="196" y="62"/>
                    <a:pt x="195" y="62"/>
                    <a:pt x="196" y="61"/>
                  </a:cubicBezTo>
                  <a:cubicBezTo>
                    <a:pt x="197" y="61"/>
                    <a:pt x="197" y="61"/>
                    <a:pt x="198" y="61"/>
                  </a:cubicBezTo>
                  <a:cubicBezTo>
                    <a:pt x="198" y="61"/>
                    <a:pt x="199" y="61"/>
                    <a:pt x="199" y="61"/>
                  </a:cubicBezTo>
                  <a:cubicBezTo>
                    <a:pt x="199" y="62"/>
                    <a:pt x="199" y="62"/>
                    <a:pt x="200" y="62"/>
                  </a:cubicBezTo>
                  <a:cubicBezTo>
                    <a:pt x="200" y="62"/>
                    <a:pt x="200" y="62"/>
                    <a:pt x="200" y="63"/>
                  </a:cubicBezTo>
                  <a:cubicBezTo>
                    <a:pt x="200" y="63"/>
                    <a:pt x="200" y="64"/>
                    <a:pt x="200" y="64"/>
                  </a:cubicBezTo>
                  <a:cubicBezTo>
                    <a:pt x="200" y="64"/>
                    <a:pt x="200" y="65"/>
                    <a:pt x="200" y="65"/>
                  </a:cubicBezTo>
                  <a:cubicBezTo>
                    <a:pt x="200" y="66"/>
                    <a:pt x="199" y="66"/>
                    <a:pt x="199" y="66"/>
                  </a:cubicBezTo>
                  <a:cubicBezTo>
                    <a:pt x="198" y="66"/>
                    <a:pt x="197" y="67"/>
                    <a:pt x="197" y="67"/>
                  </a:cubicBezTo>
                  <a:cubicBezTo>
                    <a:pt x="196" y="67"/>
                    <a:pt x="196" y="67"/>
                    <a:pt x="195" y="67"/>
                  </a:cubicBezTo>
                  <a:cubicBezTo>
                    <a:pt x="194" y="68"/>
                    <a:pt x="194" y="68"/>
                    <a:pt x="193" y="68"/>
                  </a:cubicBezTo>
                  <a:cubicBezTo>
                    <a:pt x="193" y="68"/>
                    <a:pt x="193" y="68"/>
                    <a:pt x="192" y="68"/>
                  </a:cubicBezTo>
                  <a:cubicBezTo>
                    <a:pt x="191" y="68"/>
                    <a:pt x="191" y="68"/>
                    <a:pt x="191" y="68"/>
                  </a:cubicBezTo>
                  <a:cubicBezTo>
                    <a:pt x="190" y="68"/>
                    <a:pt x="190" y="68"/>
                    <a:pt x="189" y="69"/>
                  </a:cubicBezTo>
                  <a:cubicBezTo>
                    <a:pt x="189" y="69"/>
                    <a:pt x="188" y="69"/>
                    <a:pt x="187" y="69"/>
                  </a:cubicBezTo>
                  <a:cubicBezTo>
                    <a:pt x="187" y="69"/>
                    <a:pt x="186" y="70"/>
                    <a:pt x="186" y="70"/>
                  </a:cubicBezTo>
                  <a:cubicBezTo>
                    <a:pt x="185" y="70"/>
                    <a:pt x="185" y="71"/>
                    <a:pt x="185" y="71"/>
                  </a:cubicBezTo>
                  <a:cubicBezTo>
                    <a:pt x="184" y="71"/>
                    <a:pt x="183" y="72"/>
                    <a:pt x="183" y="72"/>
                  </a:cubicBezTo>
                  <a:cubicBezTo>
                    <a:pt x="183" y="72"/>
                    <a:pt x="182" y="73"/>
                    <a:pt x="182" y="73"/>
                  </a:cubicBezTo>
                  <a:cubicBezTo>
                    <a:pt x="181" y="73"/>
                    <a:pt x="181" y="74"/>
                    <a:pt x="180" y="74"/>
                  </a:cubicBezTo>
                  <a:cubicBezTo>
                    <a:pt x="180" y="74"/>
                    <a:pt x="180" y="74"/>
                    <a:pt x="180" y="75"/>
                  </a:cubicBezTo>
                  <a:cubicBezTo>
                    <a:pt x="180" y="75"/>
                    <a:pt x="180" y="75"/>
                    <a:pt x="180" y="76"/>
                  </a:cubicBezTo>
                  <a:cubicBezTo>
                    <a:pt x="180" y="76"/>
                    <a:pt x="180" y="76"/>
                    <a:pt x="181" y="76"/>
                  </a:cubicBezTo>
                  <a:cubicBezTo>
                    <a:pt x="181" y="76"/>
                    <a:pt x="182" y="76"/>
                    <a:pt x="182" y="75"/>
                  </a:cubicBezTo>
                  <a:cubicBezTo>
                    <a:pt x="182" y="75"/>
                    <a:pt x="182" y="75"/>
                    <a:pt x="182" y="75"/>
                  </a:cubicBezTo>
                  <a:cubicBezTo>
                    <a:pt x="183" y="74"/>
                    <a:pt x="183" y="74"/>
                    <a:pt x="183" y="74"/>
                  </a:cubicBezTo>
                  <a:cubicBezTo>
                    <a:pt x="184" y="74"/>
                    <a:pt x="184" y="73"/>
                    <a:pt x="184" y="74"/>
                  </a:cubicBezTo>
                  <a:cubicBezTo>
                    <a:pt x="184" y="74"/>
                    <a:pt x="184" y="75"/>
                    <a:pt x="184" y="75"/>
                  </a:cubicBezTo>
                  <a:cubicBezTo>
                    <a:pt x="184" y="75"/>
                    <a:pt x="183" y="75"/>
                    <a:pt x="183" y="76"/>
                  </a:cubicBezTo>
                  <a:cubicBezTo>
                    <a:pt x="183" y="76"/>
                    <a:pt x="183" y="76"/>
                    <a:pt x="183" y="76"/>
                  </a:cubicBezTo>
                  <a:cubicBezTo>
                    <a:pt x="183" y="77"/>
                    <a:pt x="183" y="77"/>
                    <a:pt x="182" y="78"/>
                  </a:cubicBezTo>
                  <a:cubicBezTo>
                    <a:pt x="182" y="78"/>
                    <a:pt x="182" y="78"/>
                    <a:pt x="182" y="78"/>
                  </a:cubicBezTo>
                  <a:cubicBezTo>
                    <a:pt x="182" y="79"/>
                    <a:pt x="182" y="79"/>
                    <a:pt x="182" y="79"/>
                  </a:cubicBezTo>
                  <a:cubicBezTo>
                    <a:pt x="182" y="80"/>
                    <a:pt x="182" y="80"/>
                    <a:pt x="183" y="79"/>
                  </a:cubicBezTo>
                  <a:cubicBezTo>
                    <a:pt x="183" y="78"/>
                    <a:pt x="184" y="78"/>
                    <a:pt x="184" y="78"/>
                  </a:cubicBezTo>
                  <a:cubicBezTo>
                    <a:pt x="184" y="77"/>
                    <a:pt x="185" y="77"/>
                    <a:pt x="185" y="76"/>
                  </a:cubicBezTo>
                  <a:cubicBezTo>
                    <a:pt x="185" y="76"/>
                    <a:pt x="185" y="75"/>
                    <a:pt x="185" y="75"/>
                  </a:cubicBezTo>
                  <a:cubicBezTo>
                    <a:pt x="185" y="75"/>
                    <a:pt x="185" y="74"/>
                    <a:pt x="185" y="74"/>
                  </a:cubicBezTo>
                  <a:cubicBezTo>
                    <a:pt x="185" y="73"/>
                    <a:pt x="185" y="73"/>
                    <a:pt x="186" y="72"/>
                  </a:cubicBezTo>
                  <a:cubicBezTo>
                    <a:pt x="186" y="72"/>
                    <a:pt x="185" y="72"/>
                    <a:pt x="186" y="71"/>
                  </a:cubicBezTo>
                  <a:cubicBezTo>
                    <a:pt x="187" y="71"/>
                    <a:pt x="187" y="71"/>
                    <a:pt x="188" y="71"/>
                  </a:cubicBezTo>
                  <a:cubicBezTo>
                    <a:pt x="189" y="70"/>
                    <a:pt x="190" y="70"/>
                    <a:pt x="190" y="70"/>
                  </a:cubicBezTo>
                  <a:cubicBezTo>
                    <a:pt x="191" y="70"/>
                    <a:pt x="191" y="70"/>
                    <a:pt x="191" y="71"/>
                  </a:cubicBezTo>
                  <a:cubicBezTo>
                    <a:pt x="191" y="71"/>
                    <a:pt x="191" y="71"/>
                    <a:pt x="191" y="72"/>
                  </a:cubicBezTo>
                  <a:cubicBezTo>
                    <a:pt x="192" y="72"/>
                    <a:pt x="192" y="73"/>
                    <a:pt x="192" y="73"/>
                  </a:cubicBezTo>
                  <a:cubicBezTo>
                    <a:pt x="192" y="74"/>
                    <a:pt x="191" y="73"/>
                    <a:pt x="191" y="74"/>
                  </a:cubicBezTo>
                  <a:cubicBezTo>
                    <a:pt x="190" y="75"/>
                    <a:pt x="190" y="75"/>
                    <a:pt x="190" y="75"/>
                  </a:cubicBezTo>
                  <a:cubicBezTo>
                    <a:pt x="189" y="75"/>
                    <a:pt x="188" y="75"/>
                    <a:pt x="188" y="76"/>
                  </a:cubicBezTo>
                  <a:cubicBezTo>
                    <a:pt x="187" y="76"/>
                    <a:pt x="187" y="77"/>
                    <a:pt x="187" y="77"/>
                  </a:cubicBezTo>
                  <a:cubicBezTo>
                    <a:pt x="186" y="77"/>
                    <a:pt x="186" y="78"/>
                    <a:pt x="186" y="78"/>
                  </a:cubicBezTo>
                  <a:cubicBezTo>
                    <a:pt x="186" y="78"/>
                    <a:pt x="186" y="79"/>
                    <a:pt x="186" y="79"/>
                  </a:cubicBezTo>
                  <a:cubicBezTo>
                    <a:pt x="186" y="79"/>
                    <a:pt x="186" y="79"/>
                    <a:pt x="186" y="79"/>
                  </a:cubicBezTo>
                  <a:cubicBezTo>
                    <a:pt x="187" y="79"/>
                    <a:pt x="187" y="80"/>
                    <a:pt x="187" y="79"/>
                  </a:cubicBezTo>
                  <a:cubicBezTo>
                    <a:pt x="187" y="78"/>
                    <a:pt x="187" y="78"/>
                    <a:pt x="188" y="78"/>
                  </a:cubicBezTo>
                  <a:cubicBezTo>
                    <a:pt x="188" y="78"/>
                    <a:pt x="188" y="77"/>
                    <a:pt x="188" y="78"/>
                  </a:cubicBezTo>
                  <a:cubicBezTo>
                    <a:pt x="189" y="78"/>
                    <a:pt x="189" y="78"/>
                    <a:pt x="189" y="79"/>
                  </a:cubicBezTo>
                  <a:cubicBezTo>
                    <a:pt x="189" y="79"/>
                    <a:pt x="189" y="79"/>
                    <a:pt x="189" y="79"/>
                  </a:cubicBezTo>
                  <a:cubicBezTo>
                    <a:pt x="189" y="80"/>
                    <a:pt x="189" y="80"/>
                    <a:pt x="189" y="80"/>
                  </a:cubicBezTo>
                  <a:cubicBezTo>
                    <a:pt x="188" y="81"/>
                    <a:pt x="188" y="81"/>
                    <a:pt x="188" y="81"/>
                  </a:cubicBezTo>
                  <a:cubicBezTo>
                    <a:pt x="188" y="81"/>
                    <a:pt x="188" y="82"/>
                    <a:pt x="188" y="82"/>
                  </a:cubicBezTo>
                  <a:cubicBezTo>
                    <a:pt x="188" y="82"/>
                    <a:pt x="188" y="83"/>
                    <a:pt x="189" y="83"/>
                  </a:cubicBezTo>
                  <a:cubicBezTo>
                    <a:pt x="189" y="83"/>
                    <a:pt x="189" y="83"/>
                    <a:pt x="189" y="83"/>
                  </a:cubicBezTo>
                  <a:cubicBezTo>
                    <a:pt x="189" y="84"/>
                    <a:pt x="189" y="84"/>
                    <a:pt x="189" y="84"/>
                  </a:cubicBezTo>
                  <a:cubicBezTo>
                    <a:pt x="189" y="84"/>
                    <a:pt x="189" y="84"/>
                    <a:pt x="188" y="85"/>
                  </a:cubicBezTo>
                  <a:cubicBezTo>
                    <a:pt x="188" y="85"/>
                    <a:pt x="188" y="85"/>
                    <a:pt x="188" y="86"/>
                  </a:cubicBezTo>
                  <a:cubicBezTo>
                    <a:pt x="187" y="86"/>
                    <a:pt x="187" y="86"/>
                    <a:pt x="187" y="86"/>
                  </a:cubicBezTo>
                  <a:cubicBezTo>
                    <a:pt x="187" y="87"/>
                    <a:pt x="187" y="87"/>
                    <a:pt x="188" y="87"/>
                  </a:cubicBezTo>
                  <a:cubicBezTo>
                    <a:pt x="188" y="87"/>
                    <a:pt x="188" y="87"/>
                    <a:pt x="188" y="87"/>
                  </a:cubicBezTo>
                  <a:cubicBezTo>
                    <a:pt x="189" y="87"/>
                    <a:pt x="189" y="87"/>
                    <a:pt x="189" y="87"/>
                  </a:cubicBezTo>
                  <a:cubicBezTo>
                    <a:pt x="190" y="87"/>
                    <a:pt x="190" y="87"/>
                    <a:pt x="190" y="87"/>
                  </a:cubicBezTo>
                  <a:cubicBezTo>
                    <a:pt x="190" y="87"/>
                    <a:pt x="190" y="87"/>
                    <a:pt x="190" y="87"/>
                  </a:cubicBezTo>
                  <a:cubicBezTo>
                    <a:pt x="190" y="87"/>
                    <a:pt x="190" y="87"/>
                    <a:pt x="190" y="88"/>
                  </a:cubicBezTo>
                  <a:cubicBezTo>
                    <a:pt x="190" y="89"/>
                    <a:pt x="190" y="89"/>
                    <a:pt x="190" y="90"/>
                  </a:cubicBezTo>
                  <a:cubicBezTo>
                    <a:pt x="189" y="90"/>
                    <a:pt x="189" y="90"/>
                    <a:pt x="189" y="90"/>
                  </a:cubicBezTo>
                  <a:cubicBezTo>
                    <a:pt x="189" y="91"/>
                    <a:pt x="189" y="91"/>
                    <a:pt x="189" y="91"/>
                  </a:cubicBezTo>
                  <a:cubicBezTo>
                    <a:pt x="189" y="91"/>
                    <a:pt x="188" y="92"/>
                    <a:pt x="188" y="92"/>
                  </a:cubicBezTo>
                  <a:cubicBezTo>
                    <a:pt x="188" y="93"/>
                    <a:pt x="188" y="93"/>
                    <a:pt x="189" y="94"/>
                  </a:cubicBezTo>
                  <a:cubicBezTo>
                    <a:pt x="189" y="95"/>
                    <a:pt x="189" y="95"/>
                    <a:pt x="189" y="96"/>
                  </a:cubicBezTo>
                  <a:cubicBezTo>
                    <a:pt x="189" y="96"/>
                    <a:pt x="189" y="97"/>
                    <a:pt x="189" y="97"/>
                  </a:cubicBezTo>
                  <a:cubicBezTo>
                    <a:pt x="189" y="98"/>
                    <a:pt x="190" y="99"/>
                    <a:pt x="190" y="99"/>
                  </a:cubicBezTo>
                  <a:cubicBezTo>
                    <a:pt x="190" y="100"/>
                    <a:pt x="190" y="101"/>
                    <a:pt x="190" y="101"/>
                  </a:cubicBezTo>
                  <a:cubicBezTo>
                    <a:pt x="190" y="101"/>
                    <a:pt x="189" y="102"/>
                    <a:pt x="189" y="103"/>
                  </a:cubicBezTo>
                  <a:cubicBezTo>
                    <a:pt x="189" y="103"/>
                    <a:pt x="188" y="103"/>
                    <a:pt x="188" y="103"/>
                  </a:cubicBezTo>
                  <a:cubicBezTo>
                    <a:pt x="188" y="104"/>
                    <a:pt x="188" y="104"/>
                    <a:pt x="187" y="104"/>
                  </a:cubicBezTo>
                  <a:cubicBezTo>
                    <a:pt x="187" y="104"/>
                    <a:pt x="187" y="105"/>
                    <a:pt x="187" y="105"/>
                  </a:cubicBezTo>
                  <a:cubicBezTo>
                    <a:pt x="186" y="105"/>
                    <a:pt x="186" y="105"/>
                    <a:pt x="186" y="105"/>
                  </a:cubicBezTo>
                  <a:cubicBezTo>
                    <a:pt x="185" y="105"/>
                    <a:pt x="185" y="104"/>
                    <a:pt x="185" y="104"/>
                  </a:cubicBezTo>
                  <a:cubicBezTo>
                    <a:pt x="185" y="104"/>
                    <a:pt x="184" y="104"/>
                    <a:pt x="184" y="103"/>
                  </a:cubicBezTo>
                  <a:cubicBezTo>
                    <a:pt x="184" y="102"/>
                    <a:pt x="184" y="102"/>
                    <a:pt x="183" y="102"/>
                  </a:cubicBezTo>
                  <a:cubicBezTo>
                    <a:pt x="183" y="102"/>
                    <a:pt x="183" y="101"/>
                    <a:pt x="183" y="101"/>
                  </a:cubicBezTo>
                  <a:cubicBezTo>
                    <a:pt x="183" y="101"/>
                    <a:pt x="182" y="101"/>
                    <a:pt x="182" y="101"/>
                  </a:cubicBezTo>
                  <a:cubicBezTo>
                    <a:pt x="182" y="100"/>
                    <a:pt x="182" y="100"/>
                    <a:pt x="181" y="100"/>
                  </a:cubicBezTo>
                  <a:cubicBezTo>
                    <a:pt x="181" y="100"/>
                    <a:pt x="182" y="100"/>
                    <a:pt x="181" y="100"/>
                  </a:cubicBezTo>
                  <a:cubicBezTo>
                    <a:pt x="181" y="100"/>
                    <a:pt x="180" y="101"/>
                    <a:pt x="180" y="101"/>
                  </a:cubicBezTo>
                  <a:cubicBezTo>
                    <a:pt x="180" y="102"/>
                    <a:pt x="180" y="102"/>
                    <a:pt x="180" y="102"/>
                  </a:cubicBezTo>
                  <a:cubicBezTo>
                    <a:pt x="180" y="103"/>
                    <a:pt x="180" y="103"/>
                    <a:pt x="180" y="104"/>
                  </a:cubicBezTo>
                  <a:cubicBezTo>
                    <a:pt x="179" y="104"/>
                    <a:pt x="179" y="104"/>
                    <a:pt x="179" y="104"/>
                  </a:cubicBezTo>
                  <a:cubicBezTo>
                    <a:pt x="179" y="105"/>
                    <a:pt x="178" y="105"/>
                    <a:pt x="178" y="105"/>
                  </a:cubicBezTo>
                  <a:cubicBezTo>
                    <a:pt x="178" y="105"/>
                    <a:pt x="177" y="106"/>
                    <a:pt x="177" y="106"/>
                  </a:cubicBezTo>
                  <a:cubicBezTo>
                    <a:pt x="177" y="106"/>
                    <a:pt x="176" y="106"/>
                    <a:pt x="176" y="106"/>
                  </a:cubicBezTo>
                  <a:cubicBezTo>
                    <a:pt x="176" y="106"/>
                    <a:pt x="175" y="106"/>
                    <a:pt x="175" y="106"/>
                  </a:cubicBezTo>
                  <a:cubicBezTo>
                    <a:pt x="175" y="105"/>
                    <a:pt x="174" y="105"/>
                    <a:pt x="174" y="105"/>
                  </a:cubicBezTo>
                  <a:cubicBezTo>
                    <a:pt x="173" y="105"/>
                    <a:pt x="173" y="105"/>
                    <a:pt x="173" y="105"/>
                  </a:cubicBezTo>
                  <a:cubicBezTo>
                    <a:pt x="173" y="105"/>
                    <a:pt x="173" y="104"/>
                    <a:pt x="173" y="104"/>
                  </a:cubicBezTo>
                  <a:cubicBezTo>
                    <a:pt x="172" y="103"/>
                    <a:pt x="172" y="103"/>
                    <a:pt x="172" y="103"/>
                  </a:cubicBezTo>
                  <a:cubicBezTo>
                    <a:pt x="172" y="102"/>
                    <a:pt x="172" y="102"/>
                    <a:pt x="172" y="102"/>
                  </a:cubicBezTo>
                  <a:cubicBezTo>
                    <a:pt x="172" y="101"/>
                    <a:pt x="172" y="101"/>
                    <a:pt x="172" y="101"/>
                  </a:cubicBezTo>
                  <a:cubicBezTo>
                    <a:pt x="172" y="101"/>
                    <a:pt x="172" y="100"/>
                    <a:pt x="173" y="100"/>
                  </a:cubicBezTo>
                  <a:cubicBezTo>
                    <a:pt x="173" y="100"/>
                    <a:pt x="173" y="100"/>
                    <a:pt x="174" y="100"/>
                  </a:cubicBezTo>
                  <a:cubicBezTo>
                    <a:pt x="175" y="100"/>
                    <a:pt x="175" y="101"/>
                    <a:pt x="175" y="101"/>
                  </a:cubicBezTo>
                  <a:cubicBezTo>
                    <a:pt x="175" y="101"/>
                    <a:pt x="175" y="101"/>
                    <a:pt x="176" y="101"/>
                  </a:cubicBezTo>
                  <a:cubicBezTo>
                    <a:pt x="176" y="101"/>
                    <a:pt x="177" y="100"/>
                    <a:pt x="177" y="100"/>
                  </a:cubicBezTo>
                  <a:cubicBezTo>
                    <a:pt x="177" y="100"/>
                    <a:pt x="178" y="99"/>
                    <a:pt x="179" y="99"/>
                  </a:cubicBezTo>
                  <a:cubicBezTo>
                    <a:pt x="179" y="99"/>
                    <a:pt x="180" y="98"/>
                    <a:pt x="180" y="97"/>
                  </a:cubicBezTo>
                  <a:cubicBezTo>
                    <a:pt x="180" y="97"/>
                    <a:pt x="181" y="96"/>
                    <a:pt x="180" y="96"/>
                  </a:cubicBezTo>
                  <a:cubicBezTo>
                    <a:pt x="180" y="96"/>
                    <a:pt x="180" y="96"/>
                    <a:pt x="180" y="96"/>
                  </a:cubicBezTo>
                  <a:cubicBezTo>
                    <a:pt x="179" y="95"/>
                    <a:pt x="179" y="95"/>
                    <a:pt x="179" y="95"/>
                  </a:cubicBezTo>
                  <a:cubicBezTo>
                    <a:pt x="178" y="95"/>
                    <a:pt x="178" y="94"/>
                    <a:pt x="178" y="93"/>
                  </a:cubicBezTo>
                  <a:cubicBezTo>
                    <a:pt x="178" y="93"/>
                    <a:pt x="179" y="92"/>
                    <a:pt x="179" y="92"/>
                  </a:cubicBezTo>
                  <a:cubicBezTo>
                    <a:pt x="179" y="92"/>
                    <a:pt x="179" y="92"/>
                    <a:pt x="179" y="92"/>
                  </a:cubicBezTo>
                  <a:cubicBezTo>
                    <a:pt x="179" y="92"/>
                    <a:pt x="180" y="92"/>
                    <a:pt x="180" y="92"/>
                  </a:cubicBezTo>
                  <a:cubicBezTo>
                    <a:pt x="181" y="92"/>
                    <a:pt x="182" y="91"/>
                    <a:pt x="182" y="91"/>
                  </a:cubicBezTo>
                  <a:cubicBezTo>
                    <a:pt x="182" y="91"/>
                    <a:pt x="182" y="91"/>
                    <a:pt x="182" y="91"/>
                  </a:cubicBezTo>
                  <a:cubicBezTo>
                    <a:pt x="182" y="90"/>
                    <a:pt x="182" y="90"/>
                    <a:pt x="183" y="90"/>
                  </a:cubicBezTo>
                  <a:cubicBezTo>
                    <a:pt x="183" y="90"/>
                    <a:pt x="183" y="90"/>
                    <a:pt x="183" y="89"/>
                  </a:cubicBezTo>
                  <a:cubicBezTo>
                    <a:pt x="183" y="89"/>
                    <a:pt x="182" y="89"/>
                    <a:pt x="182" y="89"/>
                  </a:cubicBezTo>
                  <a:cubicBezTo>
                    <a:pt x="181" y="89"/>
                    <a:pt x="181" y="89"/>
                    <a:pt x="181" y="89"/>
                  </a:cubicBezTo>
                  <a:cubicBezTo>
                    <a:pt x="180" y="89"/>
                    <a:pt x="180" y="89"/>
                    <a:pt x="180" y="89"/>
                  </a:cubicBezTo>
                  <a:cubicBezTo>
                    <a:pt x="180" y="88"/>
                    <a:pt x="180" y="88"/>
                    <a:pt x="181" y="88"/>
                  </a:cubicBezTo>
                  <a:cubicBezTo>
                    <a:pt x="181" y="88"/>
                    <a:pt x="181" y="87"/>
                    <a:pt x="181" y="87"/>
                  </a:cubicBezTo>
                  <a:cubicBezTo>
                    <a:pt x="181" y="87"/>
                    <a:pt x="182" y="87"/>
                    <a:pt x="182" y="86"/>
                  </a:cubicBezTo>
                  <a:cubicBezTo>
                    <a:pt x="182" y="86"/>
                    <a:pt x="182" y="86"/>
                    <a:pt x="181" y="86"/>
                  </a:cubicBezTo>
                  <a:cubicBezTo>
                    <a:pt x="181" y="86"/>
                    <a:pt x="181" y="86"/>
                    <a:pt x="180" y="86"/>
                  </a:cubicBezTo>
                  <a:cubicBezTo>
                    <a:pt x="180" y="87"/>
                    <a:pt x="179" y="87"/>
                    <a:pt x="179" y="87"/>
                  </a:cubicBezTo>
                  <a:cubicBezTo>
                    <a:pt x="179" y="87"/>
                    <a:pt x="178" y="87"/>
                    <a:pt x="178" y="87"/>
                  </a:cubicBezTo>
                  <a:cubicBezTo>
                    <a:pt x="177" y="86"/>
                    <a:pt x="177" y="86"/>
                    <a:pt x="177" y="86"/>
                  </a:cubicBezTo>
                  <a:cubicBezTo>
                    <a:pt x="177" y="86"/>
                    <a:pt x="177" y="85"/>
                    <a:pt x="177" y="85"/>
                  </a:cubicBezTo>
                  <a:cubicBezTo>
                    <a:pt x="177" y="85"/>
                    <a:pt x="177" y="85"/>
                    <a:pt x="177" y="84"/>
                  </a:cubicBezTo>
                  <a:cubicBezTo>
                    <a:pt x="178" y="84"/>
                    <a:pt x="178" y="83"/>
                    <a:pt x="178" y="83"/>
                  </a:cubicBezTo>
                  <a:cubicBezTo>
                    <a:pt x="179" y="83"/>
                    <a:pt x="179" y="83"/>
                    <a:pt x="179" y="83"/>
                  </a:cubicBezTo>
                  <a:cubicBezTo>
                    <a:pt x="179" y="82"/>
                    <a:pt x="180" y="82"/>
                    <a:pt x="180" y="82"/>
                  </a:cubicBezTo>
                  <a:cubicBezTo>
                    <a:pt x="180" y="82"/>
                    <a:pt x="180" y="82"/>
                    <a:pt x="181" y="82"/>
                  </a:cubicBezTo>
                  <a:cubicBezTo>
                    <a:pt x="181" y="81"/>
                    <a:pt x="181" y="82"/>
                    <a:pt x="181" y="81"/>
                  </a:cubicBezTo>
                  <a:cubicBezTo>
                    <a:pt x="181" y="81"/>
                    <a:pt x="181" y="80"/>
                    <a:pt x="181" y="80"/>
                  </a:cubicBezTo>
                  <a:cubicBezTo>
                    <a:pt x="181" y="80"/>
                    <a:pt x="181" y="80"/>
                    <a:pt x="181" y="80"/>
                  </a:cubicBezTo>
                  <a:cubicBezTo>
                    <a:pt x="180" y="80"/>
                    <a:pt x="181" y="80"/>
                    <a:pt x="180" y="80"/>
                  </a:cubicBezTo>
                  <a:cubicBezTo>
                    <a:pt x="180" y="80"/>
                    <a:pt x="180" y="80"/>
                    <a:pt x="179" y="81"/>
                  </a:cubicBezTo>
                  <a:cubicBezTo>
                    <a:pt x="179" y="81"/>
                    <a:pt x="179" y="81"/>
                    <a:pt x="178" y="81"/>
                  </a:cubicBezTo>
                  <a:cubicBezTo>
                    <a:pt x="178" y="81"/>
                    <a:pt x="178" y="81"/>
                    <a:pt x="178" y="81"/>
                  </a:cubicBezTo>
                  <a:cubicBezTo>
                    <a:pt x="177" y="81"/>
                    <a:pt x="177" y="80"/>
                    <a:pt x="177" y="80"/>
                  </a:cubicBezTo>
                  <a:cubicBezTo>
                    <a:pt x="177" y="80"/>
                    <a:pt x="176" y="80"/>
                    <a:pt x="176" y="80"/>
                  </a:cubicBezTo>
                  <a:cubicBezTo>
                    <a:pt x="176" y="80"/>
                    <a:pt x="176" y="79"/>
                    <a:pt x="175" y="80"/>
                  </a:cubicBezTo>
                  <a:cubicBezTo>
                    <a:pt x="175" y="80"/>
                    <a:pt x="175" y="80"/>
                    <a:pt x="174" y="81"/>
                  </a:cubicBezTo>
                  <a:cubicBezTo>
                    <a:pt x="174" y="81"/>
                    <a:pt x="174" y="82"/>
                    <a:pt x="173" y="82"/>
                  </a:cubicBezTo>
                  <a:cubicBezTo>
                    <a:pt x="173" y="82"/>
                    <a:pt x="172" y="83"/>
                    <a:pt x="172" y="84"/>
                  </a:cubicBezTo>
                  <a:cubicBezTo>
                    <a:pt x="171" y="85"/>
                    <a:pt x="171" y="86"/>
                    <a:pt x="170" y="87"/>
                  </a:cubicBezTo>
                  <a:cubicBezTo>
                    <a:pt x="169" y="87"/>
                    <a:pt x="168" y="88"/>
                    <a:pt x="167" y="88"/>
                  </a:cubicBezTo>
                  <a:cubicBezTo>
                    <a:pt x="166" y="88"/>
                    <a:pt x="166" y="88"/>
                    <a:pt x="165" y="88"/>
                  </a:cubicBezTo>
                  <a:cubicBezTo>
                    <a:pt x="165" y="88"/>
                    <a:pt x="164" y="88"/>
                    <a:pt x="164" y="87"/>
                  </a:cubicBezTo>
                  <a:cubicBezTo>
                    <a:pt x="163" y="86"/>
                    <a:pt x="163" y="86"/>
                    <a:pt x="162" y="86"/>
                  </a:cubicBezTo>
                  <a:cubicBezTo>
                    <a:pt x="162" y="86"/>
                    <a:pt x="162" y="86"/>
                    <a:pt x="162" y="85"/>
                  </a:cubicBezTo>
                  <a:cubicBezTo>
                    <a:pt x="162" y="85"/>
                    <a:pt x="162" y="85"/>
                    <a:pt x="162" y="84"/>
                  </a:cubicBezTo>
                  <a:cubicBezTo>
                    <a:pt x="162" y="84"/>
                    <a:pt x="162" y="83"/>
                    <a:pt x="162" y="83"/>
                  </a:cubicBezTo>
                  <a:cubicBezTo>
                    <a:pt x="162" y="83"/>
                    <a:pt x="161" y="83"/>
                    <a:pt x="162" y="82"/>
                  </a:cubicBezTo>
                  <a:cubicBezTo>
                    <a:pt x="163" y="82"/>
                    <a:pt x="164" y="82"/>
                    <a:pt x="164" y="82"/>
                  </a:cubicBezTo>
                  <a:cubicBezTo>
                    <a:pt x="165" y="82"/>
                    <a:pt x="165" y="82"/>
                    <a:pt x="166" y="81"/>
                  </a:cubicBezTo>
                  <a:cubicBezTo>
                    <a:pt x="167" y="81"/>
                    <a:pt x="168" y="81"/>
                    <a:pt x="168" y="81"/>
                  </a:cubicBezTo>
                  <a:cubicBezTo>
                    <a:pt x="168" y="80"/>
                    <a:pt x="169" y="80"/>
                    <a:pt x="169" y="80"/>
                  </a:cubicBezTo>
                  <a:cubicBezTo>
                    <a:pt x="169" y="80"/>
                    <a:pt x="170" y="79"/>
                    <a:pt x="170" y="79"/>
                  </a:cubicBezTo>
                  <a:cubicBezTo>
                    <a:pt x="170" y="79"/>
                    <a:pt x="172" y="78"/>
                    <a:pt x="173" y="77"/>
                  </a:cubicBezTo>
                  <a:cubicBezTo>
                    <a:pt x="173" y="77"/>
                    <a:pt x="174" y="77"/>
                    <a:pt x="174" y="76"/>
                  </a:cubicBezTo>
                  <a:cubicBezTo>
                    <a:pt x="174" y="76"/>
                    <a:pt x="175" y="75"/>
                    <a:pt x="175" y="75"/>
                  </a:cubicBezTo>
                  <a:cubicBezTo>
                    <a:pt x="176" y="75"/>
                    <a:pt x="176" y="75"/>
                    <a:pt x="177" y="74"/>
                  </a:cubicBezTo>
                  <a:cubicBezTo>
                    <a:pt x="177" y="73"/>
                    <a:pt x="177" y="73"/>
                    <a:pt x="177" y="73"/>
                  </a:cubicBezTo>
                  <a:cubicBezTo>
                    <a:pt x="177" y="73"/>
                    <a:pt x="177" y="72"/>
                    <a:pt x="177" y="71"/>
                  </a:cubicBezTo>
                  <a:cubicBezTo>
                    <a:pt x="177" y="71"/>
                    <a:pt x="177" y="71"/>
                    <a:pt x="177" y="70"/>
                  </a:cubicBezTo>
                  <a:cubicBezTo>
                    <a:pt x="177" y="70"/>
                    <a:pt x="176" y="70"/>
                    <a:pt x="176" y="69"/>
                  </a:cubicBezTo>
                  <a:cubicBezTo>
                    <a:pt x="176" y="69"/>
                    <a:pt x="176" y="69"/>
                    <a:pt x="176" y="69"/>
                  </a:cubicBezTo>
                  <a:cubicBezTo>
                    <a:pt x="176" y="69"/>
                    <a:pt x="175" y="69"/>
                    <a:pt x="175" y="70"/>
                  </a:cubicBezTo>
                  <a:cubicBezTo>
                    <a:pt x="175" y="70"/>
                    <a:pt x="175" y="70"/>
                    <a:pt x="174" y="71"/>
                  </a:cubicBezTo>
                  <a:cubicBezTo>
                    <a:pt x="174" y="72"/>
                    <a:pt x="174" y="72"/>
                    <a:pt x="174" y="72"/>
                  </a:cubicBezTo>
                  <a:cubicBezTo>
                    <a:pt x="174" y="73"/>
                    <a:pt x="173" y="74"/>
                    <a:pt x="173" y="74"/>
                  </a:cubicBezTo>
                  <a:cubicBezTo>
                    <a:pt x="173" y="75"/>
                    <a:pt x="172" y="75"/>
                    <a:pt x="172" y="75"/>
                  </a:cubicBezTo>
                  <a:cubicBezTo>
                    <a:pt x="171" y="75"/>
                    <a:pt x="171" y="75"/>
                    <a:pt x="171" y="74"/>
                  </a:cubicBezTo>
                  <a:cubicBezTo>
                    <a:pt x="170" y="74"/>
                    <a:pt x="170" y="74"/>
                    <a:pt x="170" y="73"/>
                  </a:cubicBezTo>
                  <a:cubicBezTo>
                    <a:pt x="169" y="72"/>
                    <a:pt x="169" y="72"/>
                    <a:pt x="169" y="71"/>
                  </a:cubicBezTo>
                  <a:cubicBezTo>
                    <a:pt x="169" y="71"/>
                    <a:pt x="170" y="71"/>
                    <a:pt x="170" y="70"/>
                  </a:cubicBezTo>
                  <a:cubicBezTo>
                    <a:pt x="170" y="70"/>
                    <a:pt x="170" y="69"/>
                    <a:pt x="170" y="69"/>
                  </a:cubicBezTo>
                  <a:cubicBezTo>
                    <a:pt x="170" y="69"/>
                    <a:pt x="170" y="68"/>
                    <a:pt x="170" y="68"/>
                  </a:cubicBezTo>
                  <a:close/>
                  <a:moveTo>
                    <a:pt x="181" y="99"/>
                  </a:moveTo>
                  <a:cubicBezTo>
                    <a:pt x="181" y="98"/>
                    <a:pt x="182" y="98"/>
                    <a:pt x="182" y="97"/>
                  </a:cubicBezTo>
                  <a:cubicBezTo>
                    <a:pt x="182" y="97"/>
                    <a:pt x="182" y="96"/>
                    <a:pt x="182" y="95"/>
                  </a:cubicBezTo>
                  <a:cubicBezTo>
                    <a:pt x="182" y="95"/>
                    <a:pt x="182" y="95"/>
                    <a:pt x="182" y="95"/>
                  </a:cubicBezTo>
                  <a:cubicBezTo>
                    <a:pt x="183" y="94"/>
                    <a:pt x="183" y="94"/>
                    <a:pt x="184" y="94"/>
                  </a:cubicBezTo>
                  <a:cubicBezTo>
                    <a:pt x="184" y="95"/>
                    <a:pt x="184" y="95"/>
                    <a:pt x="184" y="96"/>
                  </a:cubicBezTo>
                  <a:cubicBezTo>
                    <a:pt x="184" y="96"/>
                    <a:pt x="184" y="97"/>
                    <a:pt x="184" y="98"/>
                  </a:cubicBezTo>
                  <a:cubicBezTo>
                    <a:pt x="185" y="98"/>
                    <a:pt x="185" y="99"/>
                    <a:pt x="184" y="99"/>
                  </a:cubicBezTo>
                  <a:cubicBezTo>
                    <a:pt x="183" y="99"/>
                    <a:pt x="183" y="100"/>
                    <a:pt x="182" y="99"/>
                  </a:cubicBezTo>
                  <a:cubicBezTo>
                    <a:pt x="182" y="99"/>
                    <a:pt x="182" y="100"/>
                    <a:pt x="181" y="99"/>
                  </a:cubicBezTo>
                  <a:close/>
                  <a:moveTo>
                    <a:pt x="218" y="78"/>
                  </a:moveTo>
                  <a:cubicBezTo>
                    <a:pt x="218" y="77"/>
                    <a:pt x="218" y="76"/>
                    <a:pt x="217" y="76"/>
                  </a:cubicBezTo>
                  <a:cubicBezTo>
                    <a:pt x="217" y="75"/>
                    <a:pt x="217" y="75"/>
                    <a:pt x="217" y="75"/>
                  </a:cubicBezTo>
                  <a:cubicBezTo>
                    <a:pt x="217" y="75"/>
                    <a:pt x="218" y="74"/>
                    <a:pt x="218" y="74"/>
                  </a:cubicBezTo>
                  <a:cubicBezTo>
                    <a:pt x="218" y="74"/>
                    <a:pt x="218" y="74"/>
                    <a:pt x="218" y="74"/>
                  </a:cubicBezTo>
                  <a:cubicBezTo>
                    <a:pt x="219" y="73"/>
                    <a:pt x="219" y="73"/>
                    <a:pt x="219" y="73"/>
                  </a:cubicBezTo>
                  <a:cubicBezTo>
                    <a:pt x="220" y="73"/>
                    <a:pt x="220" y="72"/>
                    <a:pt x="220" y="72"/>
                  </a:cubicBezTo>
                  <a:cubicBezTo>
                    <a:pt x="221" y="72"/>
                    <a:pt x="221" y="72"/>
                    <a:pt x="221" y="71"/>
                  </a:cubicBezTo>
                  <a:cubicBezTo>
                    <a:pt x="222" y="71"/>
                    <a:pt x="221" y="71"/>
                    <a:pt x="222" y="71"/>
                  </a:cubicBezTo>
                  <a:cubicBezTo>
                    <a:pt x="222" y="70"/>
                    <a:pt x="222" y="70"/>
                    <a:pt x="223" y="69"/>
                  </a:cubicBezTo>
                  <a:cubicBezTo>
                    <a:pt x="223" y="69"/>
                    <a:pt x="223" y="69"/>
                    <a:pt x="224" y="68"/>
                  </a:cubicBezTo>
                  <a:cubicBezTo>
                    <a:pt x="224" y="67"/>
                    <a:pt x="224" y="67"/>
                    <a:pt x="224" y="67"/>
                  </a:cubicBezTo>
                  <a:cubicBezTo>
                    <a:pt x="225" y="66"/>
                    <a:pt x="225" y="66"/>
                    <a:pt x="225" y="66"/>
                  </a:cubicBezTo>
                  <a:cubicBezTo>
                    <a:pt x="226" y="65"/>
                    <a:pt x="226" y="65"/>
                    <a:pt x="226" y="65"/>
                  </a:cubicBezTo>
                  <a:cubicBezTo>
                    <a:pt x="227" y="64"/>
                    <a:pt x="227" y="64"/>
                    <a:pt x="227" y="64"/>
                  </a:cubicBezTo>
                  <a:cubicBezTo>
                    <a:pt x="227" y="64"/>
                    <a:pt x="227" y="64"/>
                    <a:pt x="227" y="63"/>
                  </a:cubicBezTo>
                  <a:cubicBezTo>
                    <a:pt x="226" y="63"/>
                    <a:pt x="226" y="63"/>
                    <a:pt x="226" y="62"/>
                  </a:cubicBezTo>
                  <a:cubicBezTo>
                    <a:pt x="226" y="61"/>
                    <a:pt x="225" y="61"/>
                    <a:pt x="225" y="61"/>
                  </a:cubicBezTo>
                  <a:cubicBezTo>
                    <a:pt x="225" y="60"/>
                    <a:pt x="225" y="60"/>
                    <a:pt x="225" y="59"/>
                  </a:cubicBezTo>
                  <a:cubicBezTo>
                    <a:pt x="224" y="59"/>
                    <a:pt x="224" y="58"/>
                    <a:pt x="224" y="58"/>
                  </a:cubicBezTo>
                  <a:cubicBezTo>
                    <a:pt x="224" y="58"/>
                    <a:pt x="224" y="57"/>
                    <a:pt x="223" y="57"/>
                  </a:cubicBezTo>
                  <a:cubicBezTo>
                    <a:pt x="223" y="56"/>
                    <a:pt x="223" y="56"/>
                    <a:pt x="223" y="56"/>
                  </a:cubicBezTo>
                  <a:cubicBezTo>
                    <a:pt x="223" y="55"/>
                    <a:pt x="222" y="54"/>
                    <a:pt x="222" y="54"/>
                  </a:cubicBezTo>
                  <a:cubicBezTo>
                    <a:pt x="221" y="53"/>
                    <a:pt x="221" y="52"/>
                    <a:pt x="221" y="52"/>
                  </a:cubicBezTo>
                  <a:cubicBezTo>
                    <a:pt x="221" y="52"/>
                    <a:pt x="220" y="51"/>
                    <a:pt x="220" y="50"/>
                  </a:cubicBezTo>
                  <a:cubicBezTo>
                    <a:pt x="220" y="50"/>
                    <a:pt x="219" y="49"/>
                    <a:pt x="219" y="49"/>
                  </a:cubicBezTo>
                  <a:cubicBezTo>
                    <a:pt x="219" y="49"/>
                    <a:pt x="219" y="49"/>
                    <a:pt x="218" y="48"/>
                  </a:cubicBezTo>
                  <a:cubicBezTo>
                    <a:pt x="218" y="48"/>
                    <a:pt x="218" y="48"/>
                    <a:pt x="218" y="48"/>
                  </a:cubicBezTo>
                  <a:cubicBezTo>
                    <a:pt x="218" y="47"/>
                    <a:pt x="218" y="47"/>
                    <a:pt x="217" y="46"/>
                  </a:cubicBezTo>
                  <a:cubicBezTo>
                    <a:pt x="217" y="46"/>
                    <a:pt x="217" y="46"/>
                    <a:pt x="217" y="46"/>
                  </a:cubicBezTo>
                  <a:cubicBezTo>
                    <a:pt x="216" y="45"/>
                    <a:pt x="216" y="45"/>
                    <a:pt x="216" y="45"/>
                  </a:cubicBezTo>
                  <a:cubicBezTo>
                    <a:pt x="216" y="44"/>
                    <a:pt x="215" y="44"/>
                    <a:pt x="216" y="43"/>
                  </a:cubicBezTo>
                  <a:cubicBezTo>
                    <a:pt x="216" y="42"/>
                    <a:pt x="216" y="42"/>
                    <a:pt x="216" y="42"/>
                  </a:cubicBezTo>
                  <a:cubicBezTo>
                    <a:pt x="216" y="42"/>
                    <a:pt x="216" y="41"/>
                    <a:pt x="217" y="41"/>
                  </a:cubicBezTo>
                  <a:cubicBezTo>
                    <a:pt x="218" y="41"/>
                    <a:pt x="218" y="41"/>
                    <a:pt x="218" y="41"/>
                  </a:cubicBezTo>
                  <a:cubicBezTo>
                    <a:pt x="219" y="41"/>
                    <a:pt x="219" y="41"/>
                    <a:pt x="219" y="41"/>
                  </a:cubicBezTo>
                  <a:cubicBezTo>
                    <a:pt x="220" y="42"/>
                    <a:pt x="220" y="42"/>
                    <a:pt x="220" y="42"/>
                  </a:cubicBezTo>
                  <a:cubicBezTo>
                    <a:pt x="221" y="42"/>
                    <a:pt x="221" y="42"/>
                    <a:pt x="221" y="42"/>
                  </a:cubicBezTo>
                  <a:cubicBezTo>
                    <a:pt x="222" y="42"/>
                    <a:pt x="222" y="42"/>
                    <a:pt x="222" y="42"/>
                  </a:cubicBezTo>
                  <a:cubicBezTo>
                    <a:pt x="223" y="43"/>
                    <a:pt x="223" y="42"/>
                    <a:pt x="223" y="43"/>
                  </a:cubicBezTo>
                  <a:cubicBezTo>
                    <a:pt x="224" y="43"/>
                    <a:pt x="224" y="43"/>
                    <a:pt x="224" y="44"/>
                  </a:cubicBezTo>
                  <a:cubicBezTo>
                    <a:pt x="224" y="44"/>
                    <a:pt x="224" y="44"/>
                    <a:pt x="224" y="44"/>
                  </a:cubicBezTo>
                  <a:cubicBezTo>
                    <a:pt x="224" y="45"/>
                    <a:pt x="225" y="45"/>
                    <a:pt x="225" y="45"/>
                  </a:cubicBezTo>
                  <a:cubicBezTo>
                    <a:pt x="225" y="45"/>
                    <a:pt x="225" y="46"/>
                    <a:pt x="225" y="46"/>
                  </a:cubicBezTo>
                  <a:cubicBezTo>
                    <a:pt x="225" y="46"/>
                    <a:pt x="225" y="47"/>
                    <a:pt x="226" y="47"/>
                  </a:cubicBezTo>
                  <a:cubicBezTo>
                    <a:pt x="226" y="47"/>
                    <a:pt x="226" y="48"/>
                    <a:pt x="226" y="48"/>
                  </a:cubicBezTo>
                  <a:cubicBezTo>
                    <a:pt x="226" y="48"/>
                    <a:pt x="226" y="48"/>
                    <a:pt x="226" y="48"/>
                  </a:cubicBezTo>
                  <a:cubicBezTo>
                    <a:pt x="227" y="49"/>
                    <a:pt x="227" y="49"/>
                    <a:pt x="227" y="49"/>
                  </a:cubicBezTo>
                  <a:cubicBezTo>
                    <a:pt x="227" y="49"/>
                    <a:pt x="227" y="49"/>
                    <a:pt x="227" y="50"/>
                  </a:cubicBezTo>
                  <a:cubicBezTo>
                    <a:pt x="226" y="50"/>
                    <a:pt x="227" y="50"/>
                    <a:pt x="227" y="51"/>
                  </a:cubicBezTo>
                  <a:cubicBezTo>
                    <a:pt x="227" y="51"/>
                    <a:pt x="227" y="51"/>
                    <a:pt x="227" y="52"/>
                  </a:cubicBezTo>
                  <a:cubicBezTo>
                    <a:pt x="227" y="52"/>
                    <a:pt x="227" y="52"/>
                    <a:pt x="227" y="53"/>
                  </a:cubicBezTo>
                  <a:cubicBezTo>
                    <a:pt x="227" y="53"/>
                    <a:pt x="227" y="53"/>
                    <a:pt x="228" y="54"/>
                  </a:cubicBezTo>
                  <a:cubicBezTo>
                    <a:pt x="228" y="54"/>
                    <a:pt x="228" y="55"/>
                    <a:pt x="228" y="55"/>
                  </a:cubicBezTo>
                  <a:cubicBezTo>
                    <a:pt x="228" y="55"/>
                    <a:pt x="229" y="55"/>
                    <a:pt x="229" y="56"/>
                  </a:cubicBezTo>
                  <a:cubicBezTo>
                    <a:pt x="229" y="56"/>
                    <a:pt x="229" y="56"/>
                    <a:pt x="229" y="57"/>
                  </a:cubicBezTo>
                  <a:cubicBezTo>
                    <a:pt x="229" y="57"/>
                    <a:pt x="229" y="57"/>
                    <a:pt x="229" y="57"/>
                  </a:cubicBezTo>
                  <a:cubicBezTo>
                    <a:pt x="229" y="58"/>
                    <a:pt x="229" y="58"/>
                    <a:pt x="229" y="58"/>
                  </a:cubicBezTo>
                  <a:cubicBezTo>
                    <a:pt x="229" y="58"/>
                    <a:pt x="229" y="58"/>
                    <a:pt x="230" y="58"/>
                  </a:cubicBezTo>
                  <a:cubicBezTo>
                    <a:pt x="230" y="59"/>
                    <a:pt x="230" y="59"/>
                    <a:pt x="230" y="59"/>
                  </a:cubicBezTo>
                  <a:cubicBezTo>
                    <a:pt x="231" y="59"/>
                    <a:pt x="230" y="59"/>
                    <a:pt x="231" y="59"/>
                  </a:cubicBezTo>
                  <a:cubicBezTo>
                    <a:pt x="231" y="58"/>
                    <a:pt x="232" y="58"/>
                    <a:pt x="232" y="58"/>
                  </a:cubicBezTo>
                  <a:cubicBezTo>
                    <a:pt x="232" y="57"/>
                    <a:pt x="232" y="57"/>
                    <a:pt x="233" y="57"/>
                  </a:cubicBezTo>
                  <a:cubicBezTo>
                    <a:pt x="233" y="56"/>
                    <a:pt x="233" y="57"/>
                    <a:pt x="233" y="56"/>
                  </a:cubicBezTo>
                  <a:cubicBezTo>
                    <a:pt x="234" y="55"/>
                    <a:pt x="234" y="55"/>
                    <a:pt x="234" y="54"/>
                  </a:cubicBezTo>
                  <a:cubicBezTo>
                    <a:pt x="235" y="54"/>
                    <a:pt x="235" y="54"/>
                    <a:pt x="235" y="53"/>
                  </a:cubicBezTo>
                  <a:cubicBezTo>
                    <a:pt x="235" y="53"/>
                    <a:pt x="235" y="53"/>
                    <a:pt x="236" y="53"/>
                  </a:cubicBezTo>
                  <a:cubicBezTo>
                    <a:pt x="236" y="52"/>
                    <a:pt x="236" y="52"/>
                    <a:pt x="236" y="52"/>
                  </a:cubicBezTo>
                  <a:cubicBezTo>
                    <a:pt x="236" y="51"/>
                    <a:pt x="236" y="51"/>
                    <a:pt x="235" y="50"/>
                  </a:cubicBezTo>
                  <a:cubicBezTo>
                    <a:pt x="235" y="50"/>
                    <a:pt x="235" y="50"/>
                    <a:pt x="235" y="50"/>
                  </a:cubicBezTo>
                  <a:cubicBezTo>
                    <a:pt x="235" y="49"/>
                    <a:pt x="235" y="49"/>
                    <a:pt x="235" y="49"/>
                  </a:cubicBezTo>
                  <a:cubicBezTo>
                    <a:pt x="234" y="49"/>
                    <a:pt x="234" y="48"/>
                    <a:pt x="234" y="48"/>
                  </a:cubicBezTo>
                  <a:cubicBezTo>
                    <a:pt x="235" y="48"/>
                    <a:pt x="235" y="48"/>
                    <a:pt x="235" y="48"/>
                  </a:cubicBezTo>
                  <a:cubicBezTo>
                    <a:pt x="236" y="49"/>
                    <a:pt x="236" y="48"/>
                    <a:pt x="237" y="48"/>
                  </a:cubicBezTo>
                  <a:cubicBezTo>
                    <a:pt x="237" y="49"/>
                    <a:pt x="237" y="49"/>
                    <a:pt x="238" y="48"/>
                  </a:cubicBezTo>
                  <a:cubicBezTo>
                    <a:pt x="238" y="48"/>
                    <a:pt x="238" y="48"/>
                    <a:pt x="239" y="48"/>
                  </a:cubicBezTo>
                  <a:cubicBezTo>
                    <a:pt x="239" y="48"/>
                    <a:pt x="239" y="48"/>
                    <a:pt x="240" y="48"/>
                  </a:cubicBezTo>
                  <a:cubicBezTo>
                    <a:pt x="240" y="48"/>
                    <a:pt x="240" y="49"/>
                    <a:pt x="241" y="49"/>
                  </a:cubicBezTo>
                  <a:cubicBezTo>
                    <a:pt x="241" y="49"/>
                    <a:pt x="241" y="49"/>
                    <a:pt x="241" y="50"/>
                  </a:cubicBezTo>
                  <a:cubicBezTo>
                    <a:pt x="242" y="50"/>
                    <a:pt x="242" y="50"/>
                    <a:pt x="242" y="50"/>
                  </a:cubicBezTo>
                  <a:cubicBezTo>
                    <a:pt x="242" y="51"/>
                    <a:pt x="242" y="51"/>
                    <a:pt x="242" y="51"/>
                  </a:cubicBezTo>
                  <a:cubicBezTo>
                    <a:pt x="242" y="51"/>
                    <a:pt x="242" y="51"/>
                    <a:pt x="242" y="52"/>
                  </a:cubicBezTo>
                  <a:cubicBezTo>
                    <a:pt x="242" y="52"/>
                    <a:pt x="242" y="52"/>
                    <a:pt x="242" y="52"/>
                  </a:cubicBezTo>
                  <a:cubicBezTo>
                    <a:pt x="242" y="53"/>
                    <a:pt x="241" y="53"/>
                    <a:pt x="241" y="53"/>
                  </a:cubicBezTo>
                  <a:cubicBezTo>
                    <a:pt x="241" y="53"/>
                    <a:pt x="241" y="53"/>
                    <a:pt x="241" y="54"/>
                  </a:cubicBezTo>
                  <a:cubicBezTo>
                    <a:pt x="240" y="54"/>
                    <a:pt x="240" y="55"/>
                    <a:pt x="239" y="55"/>
                  </a:cubicBezTo>
                  <a:cubicBezTo>
                    <a:pt x="239" y="56"/>
                    <a:pt x="239" y="56"/>
                    <a:pt x="239" y="56"/>
                  </a:cubicBezTo>
                  <a:cubicBezTo>
                    <a:pt x="238" y="56"/>
                    <a:pt x="238" y="56"/>
                    <a:pt x="238" y="57"/>
                  </a:cubicBezTo>
                  <a:cubicBezTo>
                    <a:pt x="238" y="57"/>
                    <a:pt x="237" y="57"/>
                    <a:pt x="237" y="58"/>
                  </a:cubicBezTo>
                  <a:cubicBezTo>
                    <a:pt x="237" y="58"/>
                    <a:pt x="237" y="58"/>
                    <a:pt x="236" y="59"/>
                  </a:cubicBezTo>
                  <a:cubicBezTo>
                    <a:pt x="236" y="59"/>
                    <a:pt x="236" y="59"/>
                    <a:pt x="236" y="60"/>
                  </a:cubicBezTo>
                  <a:cubicBezTo>
                    <a:pt x="236" y="60"/>
                    <a:pt x="235" y="60"/>
                    <a:pt x="235" y="61"/>
                  </a:cubicBezTo>
                  <a:cubicBezTo>
                    <a:pt x="235" y="61"/>
                    <a:pt x="234" y="62"/>
                    <a:pt x="234" y="62"/>
                  </a:cubicBezTo>
                  <a:cubicBezTo>
                    <a:pt x="234" y="62"/>
                    <a:pt x="234" y="62"/>
                    <a:pt x="233" y="63"/>
                  </a:cubicBezTo>
                  <a:cubicBezTo>
                    <a:pt x="233" y="63"/>
                    <a:pt x="233" y="63"/>
                    <a:pt x="232" y="63"/>
                  </a:cubicBezTo>
                  <a:cubicBezTo>
                    <a:pt x="232" y="64"/>
                    <a:pt x="232" y="64"/>
                    <a:pt x="232" y="65"/>
                  </a:cubicBezTo>
                  <a:cubicBezTo>
                    <a:pt x="232" y="65"/>
                    <a:pt x="232" y="66"/>
                    <a:pt x="232" y="66"/>
                  </a:cubicBezTo>
                  <a:cubicBezTo>
                    <a:pt x="233" y="66"/>
                    <a:pt x="232" y="66"/>
                    <a:pt x="233" y="66"/>
                  </a:cubicBezTo>
                  <a:cubicBezTo>
                    <a:pt x="233" y="66"/>
                    <a:pt x="233" y="66"/>
                    <a:pt x="234" y="66"/>
                  </a:cubicBezTo>
                  <a:cubicBezTo>
                    <a:pt x="234" y="66"/>
                    <a:pt x="235" y="66"/>
                    <a:pt x="236" y="66"/>
                  </a:cubicBezTo>
                  <a:cubicBezTo>
                    <a:pt x="236" y="66"/>
                    <a:pt x="236" y="66"/>
                    <a:pt x="237" y="66"/>
                  </a:cubicBezTo>
                  <a:cubicBezTo>
                    <a:pt x="237" y="66"/>
                    <a:pt x="237" y="65"/>
                    <a:pt x="238" y="66"/>
                  </a:cubicBezTo>
                  <a:cubicBezTo>
                    <a:pt x="239" y="66"/>
                    <a:pt x="239" y="66"/>
                    <a:pt x="239" y="66"/>
                  </a:cubicBezTo>
                  <a:cubicBezTo>
                    <a:pt x="239" y="66"/>
                    <a:pt x="239" y="66"/>
                    <a:pt x="239" y="66"/>
                  </a:cubicBezTo>
                  <a:cubicBezTo>
                    <a:pt x="240" y="66"/>
                    <a:pt x="240" y="66"/>
                    <a:pt x="241" y="67"/>
                  </a:cubicBezTo>
                  <a:cubicBezTo>
                    <a:pt x="242" y="67"/>
                    <a:pt x="241" y="67"/>
                    <a:pt x="242" y="67"/>
                  </a:cubicBezTo>
                  <a:cubicBezTo>
                    <a:pt x="243" y="67"/>
                    <a:pt x="243" y="67"/>
                    <a:pt x="243" y="67"/>
                  </a:cubicBezTo>
                  <a:cubicBezTo>
                    <a:pt x="244" y="67"/>
                    <a:pt x="243" y="67"/>
                    <a:pt x="244" y="67"/>
                  </a:cubicBezTo>
                  <a:cubicBezTo>
                    <a:pt x="245" y="67"/>
                    <a:pt x="245" y="67"/>
                    <a:pt x="245" y="67"/>
                  </a:cubicBezTo>
                  <a:cubicBezTo>
                    <a:pt x="246" y="67"/>
                    <a:pt x="246" y="67"/>
                    <a:pt x="246" y="67"/>
                  </a:cubicBezTo>
                  <a:cubicBezTo>
                    <a:pt x="246" y="67"/>
                    <a:pt x="247" y="67"/>
                    <a:pt x="248" y="67"/>
                  </a:cubicBezTo>
                  <a:cubicBezTo>
                    <a:pt x="248" y="67"/>
                    <a:pt x="248" y="67"/>
                    <a:pt x="249" y="67"/>
                  </a:cubicBezTo>
                  <a:cubicBezTo>
                    <a:pt x="250" y="66"/>
                    <a:pt x="250" y="66"/>
                    <a:pt x="250" y="66"/>
                  </a:cubicBezTo>
                  <a:cubicBezTo>
                    <a:pt x="250" y="66"/>
                    <a:pt x="251" y="65"/>
                    <a:pt x="251" y="65"/>
                  </a:cubicBezTo>
                  <a:cubicBezTo>
                    <a:pt x="251" y="65"/>
                    <a:pt x="251" y="65"/>
                    <a:pt x="252" y="65"/>
                  </a:cubicBezTo>
                  <a:cubicBezTo>
                    <a:pt x="252" y="64"/>
                    <a:pt x="253" y="64"/>
                    <a:pt x="253" y="64"/>
                  </a:cubicBezTo>
                  <a:cubicBezTo>
                    <a:pt x="253" y="64"/>
                    <a:pt x="254" y="63"/>
                    <a:pt x="254" y="64"/>
                  </a:cubicBezTo>
                  <a:cubicBezTo>
                    <a:pt x="254" y="64"/>
                    <a:pt x="254" y="64"/>
                    <a:pt x="254" y="65"/>
                  </a:cubicBezTo>
                  <a:cubicBezTo>
                    <a:pt x="255" y="65"/>
                    <a:pt x="254" y="66"/>
                    <a:pt x="254" y="66"/>
                  </a:cubicBezTo>
                  <a:cubicBezTo>
                    <a:pt x="254" y="67"/>
                    <a:pt x="254" y="67"/>
                    <a:pt x="254" y="68"/>
                  </a:cubicBezTo>
                  <a:cubicBezTo>
                    <a:pt x="253" y="68"/>
                    <a:pt x="253" y="69"/>
                    <a:pt x="253" y="69"/>
                  </a:cubicBezTo>
                  <a:cubicBezTo>
                    <a:pt x="253" y="70"/>
                    <a:pt x="253" y="70"/>
                    <a:pt x="253" y="70"/>
                  </a:cubicBezTo>
                  <a:cubicBezTo>
                    <a:pt x="253" y="70"/>
                    <a:pt x="253" y="71"/>
                    <a:pt x="253" y="71"/>
                  </a:cubicBezTo>
                  <a:cubicBezTo>
                    <a:pt x="253" y="71"/>
                    <a:pt x="252" y="72"/>
                    <a:pt x="252" y="72"/>
                  </a:cubicBezTo>
                  <a:cubicBezTo>
                    <a:pt x="252" y="73"/>
                    <a:pt x="252" y="73"/>
                    <a:pt x="252" y="73"/>
                  </a:cubicBezTo>
                  <a:cubicBezTo>
                    <a:pt x="252" y="73"/>
                    <a:pt x="251" y="74"/>
                    <a:pt x="250" y="74"/>
                  </a:cubicBezTo>
                  <a:cubicBezTo>
                    <a:pt x="249" y="74"/>
                    <a:pt x="248" y="74"/>
                    <a:pt x="248" y="74"/>
                  </a:cubicBezTo>
                  <a:cubicBezTo>
                    <a:pt x="247" y="74"/>
                    <a:pt x="246" y="74"/>
                    <a:pt x="246" y="74"/>
                  </a:cubicBezTo>
                  <a:cubicBezTo>
                    <a:pt x="246" y="74"/>
                    <a:pt x="245" y="74"/>
                    <a:pt x="245" y="73"/>
                  </a:cubicBezTo>
                  <a:cubicBezTo>
                    <a:pt x="244" y="73"/>
                    <a:pt x="244" y="73"/>
                    <a:pt x="243" y="73"/>
                  </a:cubicBezTo>
                  <a:cubicBezTo>
                    <a:pt x="243" y="73"/>
                    <a:pt x="242" y="72"/>
                    <a:pt x="242" y="72"/>
                  </a:cubicBezTo>
                  <a:cubicBezTo>
                    <a:pt x="242" y="72"/>
                    <a:pt x="241" y="72"/>
                    <a:pt x="241" y="71"/>
                  </a:cubicBezTo>
                  <a:cubicBezTo>
                    <a:pt x="240" y="71"/>
                    <a:pt x="240" y="70"/>
                    <a:pt x="239" y="70"/>
                  </a:cubicBezTo>
                  <a:cubicBezTo>
                    <a:pt x="239" y="70"/>
                    <a:pt x="238" y="70"/>
                    <a:pt x="238" y="70"/>
                  </a:cubicBezTo>
                  <a:cubicBezTo>
                    <a:pt x="238" y="70"/>
                    <a:pt x="236" y="69"/>
                    <a:pt x="236" y="69"/>
                  </a:cubicBezTo>
                  <a:cubicBezTo>
                    <a:pt x="236" y="68"/>
                    <a:pt x="235" y="68"/>
                    <a:pt x="235" y="68"/>
                  </a:cubicBezTo>
                  <a:cubicBezTo>
                    <a:pt x="235" y="68"/>
                    <a:pt x="235" y="67"/>
                    <a:pt x="234" y="67"/>
                  </a:cubicBezTo>
                  <a:cubicBezTo>
                    <a:pt x="234" y="67"/>
                    <a:pt x="234" y="67"/>
                    <a:pt x="234" y="67"/>
                  </a:cubicBezTo>
                  <a:cubicBezTo>
                    <a:pt x="233" y="68"/>
                    <a:pt x="234" y="68"/>
                    <a:pt x="234" y="69"/>
                  </a:cubicBezTo>
                  <a:cubicBezTo>
                    <a:pt x="234" y="69"/>
                    <a:pt x="234" y="69"/>
                    <a:pt x="234" y="70"/>
                  </a:cubicBezTo>
                  <a:cubicBezTo>
                    <a:pt x="234" y="70"/>
                    <a:pt x="234" y="70"/>
                    <a:pt x="234" y="71"/>
                  </a:cubicBezTo>
                  <a:cubicBezTo>
                    <a:pt x="234" y="71"/>
                    <a:pt x="234" y="71"/>
                    <a:pt x="234" y="72"/>
                  </a:cubicBezTo>
                  <a:cubicBezTo>
                    <a:pt x="234" y="72"/>
                    <a:pt x="234" y="73"/>
                    <a:pt x="234" y="73"/>
                  </a:cubicBezTo>
                  <a:cubicBezTo>
                    <a:pt x="234" y="74"/>
                    <a:pt x="234" y="74"/>
                    <a:pt x="234" y="75"/>
                  </a:cubicBezTo>
                  <a:cubicBezTo>
                    <a:pt x="234" y="75"/>
                    <a:pt x="234" y="75"/>
                    <a:pt x="234" y="76"/>
                  </a:cubicBezTo>
                  <a:cubicBezTo>
                    <a:pt x="234" y="76"/>
                    <a:pt x="234" y="77"/>
                    <a:pt x="234" y="77"/>
                  </a:cubicBezTo>
                  <a:cubicBezTo>
                    <a:pt x="234" y="78"/>
                    <a:pt x="234" y="79"/>
                    <a:pt x="234" y="79"/>
                  </a:cubicBezTo>
                  <a:cubicBezTo>
                    <a:pt x="233" y="79"/>
                    <a:pt x="233" y="81"/>
                    <a:pt x="233" y="81"/>
                  </a:cubicBezTo>
                  <a:cubicBezTo>
                    <a:pt x="232" y="82"/>
                    <a:pt x="232" y="82"/>
                    <a:pt x="232" y="83"/>
                  </a:cubicBezTo>
                  <a:cubicBezTo>
                    <a:pt x="232" y="83"/>
                    <a:pt x="232" y="83"/>
                    <a:pt x="232" y="84"/>
                  </a:cubicBezTo>
                  <a:cubicBezTo>
                    <a:pt x="231" y="84"/>
                    <a:pt x="231" y="84"/>
                    <a:pt x="231" y="85"/>
                  </a:cubicBezTo>
                  <a:cubicBezTo>
                    <a:pt x="230" y="85"/>
                    <a:pt x="231" y="85"/>
                    <a:pt x="230" y="86"/>
                  </a:cubicBezTo>
                  <a:cubicBezTo>
                    <a:pt x="230" y="86"/>
                    <a:pt x="230" y="86"/>
                    <a:pt x="229" y="86"/>
                  </a:cubicBezTo>
                  <a:cubicBezTo>
                    <a:pt x="229" y="86"/>
                    <a:pt x="229" y="86"/>
                    <a:pt x="229" y="87"/>
                  </a:cubicBezTo>
                  <a:cubicBezTo>
                    <a:pt x="228" y="87"/>
                    <a:pt x="228" y="87"/>
                    <a:pt x="227" y="88"/>
                  </a:cubicBezTo>
                  <a:cubicBezTo>
                    <a:pt x="226" y="88"/>
                    <a:pt x="227" y="88"/>
                    <a:pt x="226" y="88"/>
                  </a:cubicBezTo>
                  <a:cubicBezTo>
                    <a:pt x="225" y="88"/>
                    <a:pt x="225" y="88"/>
                    <a:pt x="225" y="88"/>
                  </a:cubicBezTo>
                  <a:cubicBezTo>
                    <a:pt x="224" y="88"/>
                    <a:pt x="224" y="88"/>
                    <a:pt x="223" y="88"/>
                  </a:cubicBezTo>
                  <a:cubicBezTo>
                    <a:pt x="223" y="87"/>
                    <a:pt x="223" y="87"/>
                    <a:pt x="223" y="87"/>
                  </a:cubicBezTo>
                  <a:cubicBezTo>
                    <a:pt x="222" y="87"/>
                    <a:pt x="222" y="87"/>
                    <a:pt x="222" y="86"/>
                  </a:cubicBezTo>
                  <a:cubicBezTo>
                    <a:pt x="222" y="86"/>
                    <a:pt x="222" y="86"/>
                    <a:pt x="223" y="86"/>
                  </a:cubicBezTo>
                  <a:cubicBezTo>
                    <a:pt x="223" y="86"/>
                    <a:pt x="223" y="86"/>
                    <a:pt x="224" y="85"/>
                  </a:cubicBezTo>
                  <a:cubicBezTo>
                    <a:pt x="224" y="85"/>
                    <a:pt x="225" y="84"/>
                    <a:pt x="225" y="84"/>
                  </a:cubicBezTo>
                  <a:cubicBezTo>
                    <a:pt x="226" y="84"/>
                    <a:pt x="226" y="83"/>
                    <a:pt x="227" y="83"/>
                  </a:cubicBezTo>
                  <a:cubicBezTo>
                    <a:pt x="227" y="83"/>
                    <a:pt x="227" y="83"/>
                    <a:pt x="228" y="82"/>
                  </a:cubicBezTo>
                  <a:cubicBezTo>
                    <a:pt x="228" y="82"/>
                    <a:pt x="228" y="81"/>
                    <a:pt x="228" y="81"/>
                  </a:cubicBezTo>
                  <a:cubicBezTo>
                    <a:pt x="229" y="80"/>
                    <a:pt x="229" y="79"/>
                    <a:pt x="229" y="79"/>
                  </a:cubicBezTo>
                  <a:cubicBezTo>
                    <a:pt x="229" y="79"/>
                    <a:pt x="230" y="77"/>
                    <a:pt x="230" y="77"/>
                  </a:cubicBezTo>
                  <a:cubicBezTo>
                    <a:pt x="230" y="77"/>
                    <a:pt x="230" y="76"/>
                    <a:pt x="230" y="76"/>
                  </a:cubicBezTo>
                  <a:cubicBezTo>
                    <a:pt x="230" y="75"/>
                    <a:pt x="230" y="75"/>
                    <a:pt x="230" y="74"/>
                  </a:cubicBezTo>
                  <a:cubicBezTo>
                    <a:pt x="230" y="74"/>
                    <a:pt x="230" y="73"/>
                    <a:pt x="230" y="73"/>
                  </a:cubicBezTo>
                  <a:cubicBezTo>
                    <a:pt x="230" y="72"/>
                    <a:pt x="230" y="72"/>
                    <a:pt x="230" y="72"/>
                  </a:cubicBezTo>
                  <a:cubicBezTo>
                    <a:pt x="230" y="72"/>
                    <a:pt x="230" y="71"/>
                    <a:pt x="229" y="70"/>
                  </a:cubicBezTo>
                  <a:cubicBezTo>
                    <a:pt x="229" y="70"/>
                    <a:pt x="229" y="69"/>
                    <a:pt x="229" y="69"/>
                  </a:cubicBezTo>
                  <a:cubicBezTo>
                    <a:pt x="228" y="69"/>
                    <a:pt x="228" y="69"/>
                    <a:pt x="228" y="69"/>
                  </a:cubicBezTo>
                  <a:cubicBezTo>
                    <a:pt x="227" y="69"/>
                    <a:pt x="227" y="70"/>
                    <a:pt x="227" y="70"/>
                  </a:cubicBezTo>
                  <a:cubicBezTo>
                    <a:pt x="227" y="70"/>
                    <a:pt x="227" y="70"/>
                    <a:pt x="227" y="71"/>
                  </a:cubicBezTo>
                  <a:cubicBezTo>
                    <a:pt x="227" y="72"/>
                    <a:pt x="227" y="72"/>
                    <a:pt x="226" y="73"/>
                  </a:cubicBezTo>
                  <a:cubicBezTo>
                    <a:pt x="226" y="73"/>
                    <a:pt x="226" y="73"/>
                    <a:pt x="225" y="74"/>
                  </a:cubicBezTo>
                  <a:cubicBezTo>
                    <a:pt x="225" y="74"/>
                    <a:pt x="225" y="74"/>
                    <a:pt x="225" y="75"/>
                  </a:cubicBezTo>
                  <a:cubicBezTo>
                    <a:pt x="225" y="75"/>
                    <a:pt x="225" y="75"/>
                    <a:pt x="225" y="76"/>
                  </a:cubicBezTo>
                  <a:cubicBezTo>
                    <a:pt x="224" y="76"/>
                    <a:pt x="224" y="77"/>
                    <a:pt x="224" y="77"/>
                  </a:cubicBezTo>
                  <a:cubicBezTo>
                    <a:pt x="224" y="77"/>
                    <a:pt x="224" y="78"/>
                    <a:pt x="223" y="79"/>
                  </a:cubicBezTo>
                  <a:cubicBezTo>
                    <a:pt x="223" y="79"/>
                    <a:pt x="223" y="80"/>
                    <a:pt x="222" y="80"/>
                  </a:cubicBezTo>
                  <a:cubicBezTo>
                    <a:pt x="222" y="80"/>
                    <a:pt x="222" y="80"/>
                    <a:pt x="221" y="80"/>
                  </a:cubicBezTo>
                  <a:cubicBezTo>
                    <a:pt x="220" y="80"/>
                    <a:pt x="220" y="80"/>
                    <a:pt x="219" y="80"/>
                  </a:cubicBezTo>
                  <a:cubicBezTo>
                    <a:pt x="219" y="80"/>
                    <a:pt x="219" y="80"/>
                    <a:pt x="218" y="80"/>
                  </a:cubicBezTo>
                  <a:cubicBezTo>
                    <a:pt x="218" y="79"/>
                    <a:pt x="218" y="78"/>
                    <a:pt x="218" y="78"/>
                  </a:cubicBezTo>
                  <a:close/>
                  <a:moveTo>
                    <a:pt x="269" y="13"/>
                  </a:moveTo>
                  <a:cubicBezTo>
                    <a:pt x="269" y="13"/>
                    <a:pt x="268" y="13"/>
                    <a:pt x="268" y="12"/>
                  </a:cubicBezTo>
                  <a:cubicBezTo>
                    <a:pt x="268" y="12"/>
                    <a:pt x="268" y="12"/>
                    <a:pt x="269" y="12"/>
                  </a:cubicBezTo>
                  <a:cubicBezTo>
                    <a:pt x="269" y="11"/>
                    <a:pt x="269" y="12"/>
                    <a:pt x="269" y="11"/>
                  </a:cubicBezTo>
                  <a:cubicBezTo>
                    <a:pt x="269" y="10"/>
                    <a:pt x="269" y="10"/>
                    <a:pt x="270" y="10"/>
                  </a:cubicBezTo>
                  <a:cubicBezTo>
                    <a:pt x="270" y="9"/>
                    <a:pt x="270" y="9"/>
                    <a:pt x="270" y="9"/>
                  </a:cubicBezTo>
                  <a:cubicBezTo>
                    <a:pt x="270" y="10"/>
                    <a:pt x="270" y="9"/>
                    <a:pt x="271" y="10"/>
                  </a:cubicBezTo>
                  <a:cubicBezTo>
                    <a:pt x="271" y="10"/>
                    <a:pt x="271" y="10"/>
                    <a:pt x="271" y="10"/>
                  </a:cubicBezTo>
                  <a:cubicBezTo>
                    <a:pt x="272" y="11"/>
                    <a:pt x="272" y="11"/>
                    <a:pt x="272" y="11"/>
                  </a:cubicBezTo>
                  <a:cubicBezTo>
                    <a:pt x="272" y="12"/>
                    <a:pt x="272" y="13"/>
                    <a:pt x="272" y="13"/>
                  </a:cubicBezTo>
                  <a:cubicBezTo>
                    <a:pt x="273" y="13"/>
                    <a:pt x="273" y="14"/>
                    <a:pt x="273" y="14"/>
                  </a:cubicBezTo>
                  <a:cubicBezTo>
                    <a:pt x="273" y="15"/>
                    <a:pt x="273" y="15"/>
                    <a:pt x="273" y="16"/>
                  </a:cubicBezTo>
                  <a:cubicBezTo>
                    <a:pt x="273" y="16"/>
                    <a:pt x="273" y="16"/>
                    <a:pt x="273" y="16"/>
                  </a:cubicBezTo>
                  <a:cubicBezTo>
                    <a:pt x="272" y="16"/>
                    <a:pt x="272" y="17"/>
                    <a:pt x="272" y="16"/>
                  </a:cubicBezTo>
                  <a:cubicBezTo>
                    <a:pt x="272" y="16"/>
                    <a:pt x="272" y="16"/>
                    <a:pt x="271" y="15"/>
                  </a:cubicBezTo>
                  <a:cubicBezTo>
                    <a:pt x="271" y="15"/>
                    <a:pt x="271" y="15"/>
                    <a:pt x="271" y="14"/>
                  </a:cubicBezTo>
                  <a:cubicBezTo>
                    <a:pt x="271" y="14"/>
                    <a:pt x="270" y="14"/>
                    <a:pt x="270" y="13"/>
                  </a:cubicBezTo>
                  <a:cubicBezTo>
                    <a:pt x="270" y="13"/>
                    <a:pt x="269" y="13"/>
                    <a:pt x="269" y="13"/>
                  </a:cubicBezTo>
                  <a:close/>
                  <a:moveTo>
                    <a:pt x="272" y="22"/>
                  </a:moveTo>
                  <a:cubicBezTo>
                    <a:pt x="272" y="22"/>
                    <a:pt x="272" y="21"/>
                    <a:pt x="272" y="21"/>
                  </a:cubicBezTo>
                  <a:cubicBezTo>
                    <a:pt x="272" y="21"/>
                    <a:pt x="272" y="21"/>
                    <a:pt x="272" y="21"/>
                  </a:cubicBezTo>
                  <a:cubicBezTo>
                    <a:pt x="272" y="20"/>
                    <a:pt x="272" y="20"/>
                    <a:pt x="272" y="20"/>
                  </a:cubicBezTo>
                  <a:cubicBezTo>
                    <a:pt x="272" y="20"/>
                    <a:pt x="272" y="20"/>
                    <a:pt x="272" y="19"/>
                  </a:cubicBezTo>
                  <a:cubicBezTo>
                    <a:pt x="273" y="19"/>
                    <a:pt x="272" y="19"/>
                    <a:pt x="273" y="19"/>
                  </a:cubicBezTo>
                  <a:cubicBezTo>
                    <a:pt x="273" y="19"/>
                    <a:pt x="273" y="19"/>
                    <a:pt x="273" y="19"/>
                  </a:cubicBezTo>
                  <a:cubicBezTo>
                    <a:pt x="273" y="19"/>
                    <a:pt x="273" y="20"/>
                    <a:pt x="273" y="20"/>
                  </a:cubicBezTo>
                  <a:cubicBezTo>
                    <a:pt x="273" y="20"/>
                    <a:pt x="273" y="20"/>
                    <a:pt x="273" y="21"/>
                  </a:cubicBezTo>
                  <a:cubicBezTo>
                    <a:pt x="273" y="21"/>
                    <a:pt x="273" y="22"/>
                    <a:pt x="273" y="22"/>
                  </a:cubicBezTo>
                  <a:cubicBezTo>
                    <a:pt x="273" y="22"/>
                    <a:pt x="273" y="23"/>
                    <a:pt x="273" y="23"/>
                  </a:cubicBezTo>
                  <a:cubicBezTo>
                    <a:pt x="272" y="23"/>
                    <a:pt x="272" y="23"/>
                    <a:pt x="272" y="23"/>
                  </a:cubicBezTo>
                  <a:cubicBezTo>
                    <a:pt x="272" y="22"/>
                    <a:pt x="272" y="22"/>
                    <a:pt x="272" y="22"/>
                  </a:cubicBezTo>
                  <a:close/>
                  <a:moveTo>
                    <a:pt x="267" y="15"/>
                  </a:moveTo>
                  <a:cubicBezTo>
                    <a:pt x="267" y="15"/>
                    <a:pt x="268" y="15"/>
                    <a:pt x="268" y="15"/>
                  </a:cubicBezTo>
                  <a:cubicBezTo>
                    <a:pt x="268" y="15"/>
                    <a:pt x="268" y="15"/>
                    <a:pt x="269" y="15"/>
                  </a:cubicBezTo>
                  <a:cubicBezTo>
                    <a:pt x="269" y="16"/>
                    <a:pt x="269" y="16"/>
                    <a:pt x="269" y="16"/>
                  </a:cubicBezTo>
                  <a:cubicBezTo>
                    <a:pt x="270" y="16"/>
                    <a:pt x="270" y="17"/>
                    <a:pt x="270" y="17"/>
                  </a:cubicBezTo>
                  <a:cubicBezTo>
                    <a:pt x="270" y="17"/>
                    <a:pt x="270" y="18"/>
                    <a:pt x="270" y="18"/>
                  </a:cubicBezTo>
                  <a:cubicBezTo>
                    <a:pt x="270" y="19"/>
                    <a:pt x="270" y="19"/>
                    <a:pt x="270" y="19"/>
                  </a:cubicBezTo>
                  <a:cubicBezTo>
                    <a:pt x="270" y="19"/>
                    <a:pt x="271" y="20"/>
                    <a:pt x="270" y="20"/>
                  </a:cubicBezTo>
                  <a:cubicBezTo>
                    <a:pt x="270" y="20"/>
                    <a:pt x="270" y="21"/>
                    <a:pt x="270" y="21"/>
                  </a:cubicBezTo>
                  <a:cubicBezTo>
                    <a:pt x="269" y="20"/>
                    <a:pt x="269" y="21"/>
                    <a:pt x="269" y="20"/>
                  </a:cubicBezTo>
                  <a:cubicBezTo>
                    <a:pt x="269" y="20"/>
                    <a:pt x="269" y="20"/>
                    <a:pt x="268" y="20"/>
                  </a:cubicBezTo>
                  <a:cubicBezTo>
                    <a:pt x="268" y="19"/>
                    <a:pt x="267" y="19"/>
                    <a:pt x="267" y="19"/>
                  </a:cubicBezTo>
                  <a:cubicBezTo>
                    <a:pt x="267" y="19"/>
                    <a:pt x="268" y="19"/>
                    <a:pt x="268" y="18"/>
                  </a:cubicBezTo>
                  <a:cubicBezTo>
                    <a:pt x="268" y="18"/>
                    <a:pt x="269" y="18"/>
                    <a:pt x="269" y="17"/>
                  </a:cubicBezTo>
                  <a:cubicBezTo>
                    <a:pt x="268" y="17"/>
                    <a:pt x="268" y="16"/>
                    <a:pt x="268" y="16"/>
                  </a:cubicBezTo>
                  <a:cubicBezTo>
                    <a:pt x="268" y="16"/>
                    <a:pt x="267" y="16"/>
                    <a:pt x="267" y="15"/>
                  </a:cubicBezTo>
                  <a:cubicBezTo>
                    <a:pt x="267" y="15"/>
                    <a:pt x="267" y="15"/>
                    <a:pt x="267" y="15"/>
                  </a:cubicBezTo>
                  <a:close/>
                  <a:moveTo>
                    <a:pt x="263" y="23"/>
                  </a:moveTo>
                  <a:cubicBezTo>
                    <a:pt x="262" y="23"/>
                    <a:pt x="263" y="22"/>
                    <a:pt x="263" y="22"/>
                  </a:cubicBezTo>
                  <a:cubicBezTo>
                    <a:pt x="263" y="21"/>
                    <a:pt x="262" y="21"/>
                    <a:pt x="263" y="21"/>
                  </a:cubicBezTo>
                  <a:cubicBezTo>
                    <a:pt x="263" y="20"/>
                    <a:pt x="263" y="20"/>
                    <a:pt x="264" y="19"/>
                  </a:cubicBezTo>
                  <a:cubicBezTo>
                    <a:pt x="264" y="19"/>
                    <a:pt x="264" y="19"/>
                    <a:pt x="264" y="19"/>
                  </a:cubicBezTo>
                  <a:cubicBezTo>
                    <a:pt x="265" y="19"/>
                    <a:pt x="265" y="19"/>
                    <a:pt x="265" y="20"/>
                  </a:cubicBezTo>
                  <a:cubicBezTo>
                    <a:pt x="265" y="20"/>
                    <a:pt x="266" y="20"/>
                    <a:pt x="266" y="20"/>
                  </a:cubicBezTo>
                  <a:cubicBezTo>
                    <a:pt x="266" y="21"/>
                    <a:pt x="266" y="21"/>
                    <a:pt x="266" y="21"/>
                  </a:cubicBezTo>
                  <a:cubicBezTo>
                    <a:pt x="265" y="22"/>
                    <a:pt x="266" y="22"/>
                    <a:pt x="265" y="22"/>
                  </a:cubicBezTo>
                  <a:cubicBezTo>
                    <a:pt x="264" y="23"/>
                    <a:pt x="264" y="23"/>
                    <a:pt x="264" y="23"/>
                  </a:cubicBezTo>
                  <a:cubicBezTo>
                    <a:pt x="263" y="24"/>
                    <a:pt x="263" y="23"/>
                    <a:pt x="263" y="23"/>
                  </a:cubicBezTo>
                  <a:cubicBezTo>
                    <a:pt x="263" y="23"/>
                    <a:pt x="263" y="23"/>
                    <a:pt x="263" y="23"/>
                  </a:cubicBezTo>
                  <a:close/>
                  <a:moveTo>
                    <a:pt x="253" y="26"/>
                  </a:moveTo>
                  <a:cubicBezTo>
                    <a:pt x="254" y="25"/>
                    <a:pt x="254" y="25"/>
                    <a:pt x="255" y="25"/>
                  </a:cubicBezTo>
                  <a:cubicBezTo>
                    <a:pt x="255" y="25"/>
                    <a:pt x="256" y="25"/>
                    <a:pt x="256" y="25"/>
                  </a:cubicBezTo>
                  <a:cubicBezTo>
                    <a:pt x="257" y="26"/>
                    <a:pt x="257" y="26"/>
                    <a:pt x="257" y="26"/>
                  </a:cubicBezTo>
                  <a:cubicBezTo>
                    <a:pt x="257" y="26"/>
                    <a:pt x="258" y="27"/>
                    <a:pt x="258" y="27"/>
                  </a:cubicBezTo>
                  <a:cubicBezTo>
                    <a:pt x="258" y="27"/>
                    <a:pt x="258" y="28"/>
                    <a:pt x="259" y="28"/>
                  </a:cubicBezTo>
                  <a:cubicBezTo>
                    <a:pt x="259" y="29"/>
                    <a:pt x="259" y="29"/>
                    <a:pt x="259" y="29"/>
                  </a:cubicBezTo>
                  <a:cubicBezTo>
                    <a:pt x="259" y="29"/>
                    <a:pt x="260" y="30"/>
                    <a:pt x="260" y="30"/>
                  </a:cubicBezTo>
                  <a:cubicBezTo>
                    <a:pt x="260" y="30"/>
                    <a:pt x="260" y="30"/>
                    <a:pt x="261" y="30"/>
                  </a:cubicBezTo>
                  <a:cubicBezTo>
                    <a:pt x="261" y="30"/>
                    <a:pt x="261" y="30"/>
                    <a:pt x="261" y="30"/>
                  </a:cubicBezTo>
                  <a:cubicBezTo>
                    <a:pt x="261" y="29"/>
                    <a:pt x="261" y="29"/>
                    <a:pt x="261" y="29"/>
                  </a:cubicBezTo>
                  <a:cubicBezTo>
                    <a:pt x="261" y="28"/>
                    <a:pt x="261" y="28"/>
                    <a:pt x="260" y="28"/>
                  </a:cubicBezTo>
                  <a:cubicBezTo>
                    <a:pt x="260" y="27"/>
                    <a:pt x="260" y="27"/>
                    <a:pt x="259" y="27"/>
                  </a:cubicBezTo>
                  <a:cubicBezTo>
                    <a:pt x="259" y="26"/>
                    <a:pt x="259" y="26"/>
                    <a:pt x="258" y="25"/>
                  </a:cubicBezTo>
                  <a:cubicBezTo>
                    <a:pt x="258" y="25"/>
                    <a:pt x="258" y="25"/>
                    <a:pt x="257" y="24"/>
                  </a:cubicBezTo>
                  <a:cubicBezTo>
                    <a:pt x="257" y="24"/>
                    <a:pt x="256" y="24"/>
                    <a:pt x="256" y="23"/>
                  </a:cubicBezTo>
                  <a:cubicBezTo>
                    <a:pt x="256" y="23"/>
                    <a:pt x="256" y="23"/>
                    <a:pt x="256" y="23"/>
                  </a:cubicBezTo>
                  <a:cubicBezTo>
                    <a:pt x="255" y="22"/>
                    <a:pt x="255" y="22"/>
                    <a:pt x="255" y="22"/>
                  </a:cubicBezTo>
                  <a:cubicBezTo>
                    <a:pt x="254" y="21"/>
                    <a:pt x="254" y="22"/>
                    <a:pt x="254" y="21"/>
                  </a:cubicBezTo>
                  <a:cubicBezTo>
                    <a:pt x="253" y="21"/>
                    <a:pt x="253" y="21"/>
                    <a:pt x="253" y="21"/>
                  </a:cubicBezTo>
                  <a:cubicBezTo>
                    <a:pt x="253" y="21"/>
                    <a:pt x="252" y="21"/>
                    <a:pt x="252" y="20"/>
                  </a:cubicBezTo>
                  <a:cubicBezTo>
                    <a:pt x="252" y="20"/>
                    <a:pt x="251" y="20"/>
                    <a:pt x="251" y="20"/>
                  </a:cubicBezTo>
                  <a:cubicBezTo>
                    <a:pt x="251" y="20"/>
                    <a:pt x="251" y="20"/>
                    <a:pt x="251" y="19"/>
                  </a:cubicBezTo>
                  <a:cubicBezTo>
                    <a:pt x="250" y="19"/>
                    <a:pt x="250" y="19"/>
                    <a:pt x="250" y="19"/>
                  </a:cubicBezTo>
                  <a:cubicBezTo>
                    <a:pt x="250" y="19"/>
                    <a:pt x="249" y="19"/>
                    <a:pt x="249" y="19"/>
                  </a:cubicBezTo>
                  <a:cubicBezTo>
                    <a:pt x="249" y="19"/>
                    <a:pt x="249" y="19"/>
                    <a:pt x="249" y="19"/>
                  </a:cubicBezTo>
                  <a:cubicBezTo>
                    <a:pt x="249" y="18"/>
                    <a:pt x="249" y="18"/>
                    <a:pt x="250" y="17"/>
                  </a:cubicBezTo>
                  <a:cubicBezTo>
                    <a:pt x="250" y="17"/>
                    <a:pt x="250" y="17"/>
                    <a:pt x="251" y="16"/>
                  </a:cubicBezTo>
                  <a:cubicBezTo>
                    <a:pt x="251" y="16"/>
                    <a:pt x="252" y="16"/>
                    <a:pt x="252" y="16"/>
                  </a:cubicBezTo>
                  <a:cubicBezTo>
                    <a:pt x="253" y="16"/>
                    <a:pt x="253" y="16"/>
                    <a:pt x="253" y="16"/>
                  </a:cubicBezTo>
                  <a:cubicBezTo>
                    <a:pt x="253" y="16"/>
                    <a:pt x="254" y="16"/>
                    <a:pt x="254" y="16"/>
                  </a:cubicBezTo>
                  <a:cubicBezTo>
                    <a:pt x="254" y="16"/>
                    <a:pt x="254" y="16"/>
                    <a:pt x="255" y="16"/>
                  </a:cubicBezTo>
                  <a:cubicBezTo>
                    <a:pt x="255" y="16"/>
                    <a:pt x="255" y="16"/>
                    <a:pt x="256" y="16"/>
                  </a:cubicBezTo>
                  <a:cubicBezTo>
                    <a:pt x="256" y="16"/>
                    <a:pt x="256" y="16"/>
                    <a:pt x="257" y="16"/>
                  </a:cubicBezTo>
                  <a:cubicBezTo>
                    <a:pt x="257" y="17"/>
                    <a:pt x="257" y="16"/>
                    <a:pt x="257" y="17"/>
                  </a:cubicBezTo>
                  <a:cubicBezTo>
                    <a:pt x="257" y="18"/>
                    <a:pt x="257" y="18"/>
                    <a:pt x="258" y="18"/>
                  </a:cubicBezTo>
                  <a:cubicBezTo>
                    <a:pt x="258" y="18"/>
                    <a:pt x="258" y="18"/>
                    <a:pt x="258" y="19"/>
                  </a:cubicBezTo>
                  <a:cubicBezTo>
                    <a:pt x="258" y="19"/>
                    <a:pt x="258" y="19"/>
                    <a:pt x="259" y="20"/>
                  </a:cubicBezTo>
                  <a:cubicBezTo>
                    <a:pt x="259" y="20"/>
                    <a:pt x="259" y="20"/>
                    <a:pt x="259" y="21"/>
                  </a:cubicBezTo>
                  <a:cubicBezTo>
                    <a:pt x="259" y="21"/>
                    <a:pt x="260" y="21"/>
                    <a:pt x="260" y="22"/>
                  </a:cubicBezTo>
                  <a:cubicBezTo>
                    <a:pt x="260" y="22"/>
                    <a:pt x="260" y="23"/>
                    <a:pt x="260" y="23"/>
                  </a:cubicBezTo>
                  <a:cubicBezTo>
                    <a:pt x="261" y="23"/>
                    <a:pt x="262" y="23"/>
                    <a:pt x="262" y="22"/>
                  </a:cubicBezTo>
                  <a:cubicBezTo>
                    <a:pt x="262" y="22"/>
                    <a:pt x="262" y="22"/>
                    <a:pt x="262" y="21"/>
                  </a:cubicBezTo>
                  <a:cubicBezTo>
                    <a:pt x="262" y="21"/>
                    <a:pt x="262" y="20"/>
                    <a:pt x="262" y="20"/>
                  </a:cubicBezTo>
                  <a:cubicBezTo>
                    <a:pt x="262" y="20"/>
                    <a:pt x="262" y="19"/>
                    <a:pt x="262" y="19"/>
                  </a:cubicBezTo>
                  <a:cubicBezTo>
                    <a:pt x="262" y="19"/>
                    <a:pt x="262" y="18"/>
                    <a:pt x="261" y="19"/>
                  </a:cubicBezTo>
                  <a:cubicBezTo>
                    <a:pt x="261" y="19"/>
                    <a:pt x="260" y="19"/>
                    <a:pt x="260" y="19"/>
                  </a:cubicBezTo>
                  <a:cubicBezTo>
                    <a:pt x="260" y="18"/>
                    <a:pt x="259" y="18"/>
                    <a:pt x="259" y="18"/>
                  </a:cubicBezTo>
                  <a:cubicBezTo>
                    <a:pt x="259" y="18"/>
                    <a:pt x="258" y="18"/>
                    <a:pt x="259" y="17"/>
                  </a:cubicBezTo>
                  <a:cubicBezTo>
                    <a:pt x="259" y="17"/>
                    <a:pt x="259" y="17"/>
                    <a:pt x="259" y="17"/>
                  </a:cubicBezTo>
                  <a:cubicBezTo>
                    <a:pt x="260" y="16"/>
                    <a:pt x="260" y="16"/>
                    <a:pt x="261" y="16"/>
                  </a:cubicBezTo>
                  <a:cubicBezTo>
                    <a:pt x="261" y="15"/>
                    <a:pt x="261" y="15"/>
                    <a:pt x="262" y="15"/>
                  </a:cubicBezTo>
                  <a:cubicBezTo>
                    <a:pt x="262" y="15"/>
                    <a:pt x="262" y="15"/>
                    <a:pt x="262" y="14"/>
                  </a:cubicBezTo>
                  <a:cubicBezTo>
                    <a:pt x="262" y="14"/>
                    <a:pt x="262" y="14"/>
                    <a:pt x="262" y="13"/>
                  </a:cubicBezTo>
                  <a:cubicBezTo>
                    <a:pt x="262" y="12"/>
                    <a:pt x="262" y="11"/>
                    <a:pt x="262" y="11"/>
                  </a:cubicBezTo>
                  <a:cubicBezTo>
                    <a:pt x="261" y="11"/>
                    <a:pt x="261" y="10"/>
                    <a:pt x="261" y="10"/>
                  </a:cubicBezTo>
                  <a:cubicBezTo>
                    <a:pt x="261" y="9"/>
                    <a:pt x="261" y="8"/>
                    <a:pt x="261" y="8"/>
                  </a:cubicBezTo>
                  <a:cubicBezTo>
                    <a:pt x="261" y="8"/>
                    <a:pt x="261" y="7"/>
                    <a:pt x="261" y="7"/>
                  </a:cubicBezTo>
                  <a:cubicBezTo>
                    <a:pt x="261" y="6"/>
                    <a:pt x="260" y="6"/>
                    <a:pt x="260" y="6"/>
                  </a:cubicBezTo>
                  <a:cubicBezTo>
                    <a:pt x="260" y="5"/>
                    <a:pt x="259" y="4"/>
                    <a:pt x="259" y="4"/>
                  </a:cubicBezTo>
                  <a:cubicBezTo>
                    <a:pt x="259" y="4"/>
                    <a:pt x="259" y="3"/>
                    <a:pt x="259" y="3"/>
                  </a:cubicBezTo>
                  <a:cubicBezTo>
                    <a:pt x="259" y="3"/>
                    <a:pt x="259" y="3"/>
                    <a:pt x="259" y="3"/>
                  </a:cubicBezTo>
                  <a:cubicBezTo>
                    <a:pt x="259" y="2"/>
                    <a:pt x="259" y="2"/>
                    <a:pt x="259" y="2"/>
                  </a:cubicBezTo>
                  <a:cubicBezTo>
                    <a:pt x="259" y="2"/>
                    <a:pt x="259" y="2"/>
                    <a:pt x="259" y="1"/>
                  </a:cubicBezTo>
                  <a:cubicBezTo>
                    <a:pt x="260" y="1"/>
                    <a:pt x="260" y="1"/>
                    <a:pt x="260" y="1"/>
                  </a:cubicBezTo>
                  <a:cubicBezTo>
                    <a:pt x="260" y="1"/>
                    <a:pt x="260" y="1"/>
                    <a:pt x="261" y="1"/>
                  </a:cubicBezTo>
                  <a:cubicBezTo>
                    <a:pt x="261" y="1"/>
                    <a:pt x="262" y="2"/>
                    <a:pt x="262" y="2"/>
                  </a:cubicBezTo>
                  <a:cubicBezTo>
                    <a:pt x="262" y="2"/>
                    <a:pt x="262" y="2"/>
                    <a:pt x="263" y="2"/>
                  </a:cubicBezTo>
                  <a:cubicBezTo>
                    <a:pt x="263" y="2"/>
                    <a:pt x="263" y="2"/>
                    <a:pt x="263" y="2"/>
                  </a:cubicBezTo>
                  <a:cubicBezTo>
                    <a:pt x="264" y="2"/>
                    <a:pt x="264" y="2"/>
                    <a:pt x="264" y="3"/>
                  </a:cubicBezTo>
                  <a:cubicBezTo>
                    <a:pt x="264" y="3"/>
                    <a:pt x="265" y="3"/>
                    <a:pt x="265" y="4"/>
                  </a:cubicBezTo>
                  <a:cubicBezTo>
                    <a:pt x="266" y="4"/>
                    <a:pt x="266" y="4"/>
                    <a:pt x="266" y="5"/>
                  </a:cubicBezTo>
                  <a:cubicBezTo>
                    <a:pt x="266" y="5"/>
                    <a:pt x="266" y="5"/>
                    <a:pt x="266" y="6"/>
                  </a:cubicBezTo>
                  <a:cubicBezTo>
                    <a:pt x="266" y="6"/>
                    <a:pt x="265" y="7"/>
                    <a:pt x="265" y="7"/>
                  </a:cubicBezTo>
                  <a:cubicBezTo>
                    <a:pt x="266" y="7"/>
                    <a:pt x="265" y="8"/>
                    <a:pt x="265" y="8"/>
                  </a:cubicBezTo>
                  <a:cubicBezTo>
                    <a:pt x="266" y="8"/>
                    <a:pt x="266" y="8"/>
                    <a:pt x="265" y="9"/>
                  </a:cubicBezTo>
                  <a:cubicBezTo>
                    <a:pt x="265" y="9"/>
                    <a:pt x="265" y="10"/>
                    <a:pt x="265" y="10"/>
                  </a:cubicBezTo>
                  <a:cubicBezTo>
                    <a:pt x="265" y="10"/>
                    <a:pt x="265" y="10"/>
                    <a:pt x="265" y="10"/>
                  </a:cubicBezTo>
                  <a:cubicBezTo>
                    <a:pt x="265" y="11"/>
                    <a:pt x="265" y="11"/>
                    <a:pt x="265" y="11"/>
                  </a:cubicBezTo>
                  <a:cubicBezTo>
                    <a:pt x="265" y="12"/>
                    <a:pt x="265" y="12"/>
                    <a:pt x="265" y="12"/>
                  </a:cubicBezTo>
                  <a:cubicBezTo>
                    <a:pt x="265" y="13"/>
                    <a:pt x="265" y="13"/>
                    <a:pt x="265" y="13"/>
                  </a:cubicBezTo>
                  <a:cubicBezTo>
                    <a:pt x="266" y="13"/>
                    <a:pt x="266" y="14"/>
                    <a:pt x="266" y="13"/>
                  </a:cubicBezTo>
                  <a:cubicBezTo>
                    <a:pt x="267" y="13"/>
                    <a:pt x="267" y="13"/>
                    <a:pt x="267" y="13"/>
                  </a:cubicBezTo>
                  <a:cubicBezTo>
                    <a:pt x="268" y="12"/>
                    <a:pt x="267" y="12"/>
                    <a:pt x="267" y="12"/>
                  </a:cubicBezTo>
                  <a:cubicBezTo>
                    <a:pt x="267" y="12"/>
                    <a:pt x="267" y="12"/>
                    <a:pt x="266" y="11"/>
                  </a:cubicBezTo>
                  <a:cubicBezTo>
                    <a:pt x="266" y="11"/>
                    <a:pt x="266" y="11"/>
                    <a:pt x="266" y="11"/>
                  </a:cubicBezTo>
                  <a:cubicBezTo>
                    <a:pt x="266" y="11"/>
                    <a:pt x="266" y="11"/>
                    <a:pt x="266" y="10"/>
                  </a:cubicBezTo>
                  <a:cubicBezTo>
                    <a:pt x="267" y="9"/>
                    <a:pt x="267" y="9"/>
                    <a:pt x="267" y="9"/>
                  </a:cubicBezTo>
                  <a:cubicBezTo>
                    <a:pt x="267" y="8"/>
                    <a:pt x="268" y="8"/>
                    <a:pt x="268" y="8"/>
                  </a:cubicBezTo>
                  <a:cubicBezTo>
                    <a:pt x="268" y="7"/>
                    <a:pt x="268" y="7"/>
                    <a:pt x="268" y="6"/>
                  </a:cubicBezTo>
                  <a:cubicBezTo>
                    <a:pt x="268" y="6"/>
                    <a:pt x="268" y="6"/>
                    <a:pt x="268" y="5"/>
                  </a:cubicBezTo>
                  <a:cubicBezTo>
                    <a:pt x="268" y="5"/>
                    <a:pt x="268" y="4"/>
                    <a:pt x="269" y="3"/>
                  </a:cubicBezTo>
                  <a:cubicBezTo>
                    <a:pt x="269" y="3"/>
                    <a:pt x="269" y="3"/>
                    <a:pt x="270" y="2"/>
                  </a:cubicBezTo>
                  <a:cubicBezTo>
                    <a:pt x="270" y="1"/>
                    <a:pt x="270" y="2"/>
                    <a:pt x="270" y="1"/>
                  </a:cubicBezTo>
                  <a:cubicBezTo>
                    <a:pt x="271" y="1"/>
                    <a:pt x="270" y="1"/>
                    <a:pt x="271" y="0"/>
                  </a:cubicBezTo>
                  <a:cubicBezTo>
                    <a:pt x="272" y="0"/>
                    <a:pt x="272" y="0"/>
                    <a:pt x="272" y="0"/>
                  </a:cubicBezTo>
                  <a:cubicBezTo>
                    <a:pt x="273" y="0"/>
                    <a:pt x="273" y="0"/>
                    <a:pt x="273" y="1"/>
                  </a:cubicBezTo>
                  <a:cubicBezTo>
                    <a:pt x="274" y="1"/>
                    <a:pt x="274" y="1"/>
                    <a:pt x="274" y="1"/>
                  </a:cubicBezTo>
                  <a:cubicBezTo>
                    <a:pt x="274" y="2"/>
                    <a:pt x="274" y="2"/>
                    <a:pt x="274" y="2"/>
                  </a:cubicBezTo>
                  <a:cubicBezTo>
                    <a:pt x="274" y="3"/>
                    <a:pt x="274" y="3"/>
                    <a:pt x="274" y="4"/>
                  </a:cubicBezTo>
                  <a:cubicBezTo>
                    <a:pt x="274" y="4"/>
                    <a:pt x="274" y="4"/>
                    <a:pt x="274" y="5"/>
                  </a:cubicBezTo>
                  <a:cubicBezTo>
                    <a:pt x="274" y="6"/>
                    <a:pt x="274" y="6"/>
                    <a:pt x="274" y="7"/>
                  </a:cubicBezTo>
                  <a:cubicBezTo>
                    <a:pt x="274" y="7"/>
                    <a:pt x="274" y="7"/>
                    <a:pt x="274" y="8"/>
                  </a:cubicBezTo>
                  <a:cubicBezTo>
                    <a:pt x="274" y="8"/>
                    <a:pt x="274" y="8"/>
                    <a:pt x="274" y="9"/>
                  </a:cubicBezTo>
                  <a:cubicBezTo>
                    <a:pt x="274" y="10"/>
                    <a:pt x="274" y="10"/>
                    <a:pt x="274" y="10"/>
                  </a:cubicBezTo>
                  <a:cubicBezTo>
                    <a:pt x="274" y="11"/>
                    <a:pt x="274" y="11"/>
                    <a:pt x="274" y="12"/>
                  </a:cubicBezTo>
                  <a:cubicBezTo>
                    <a:pt x="274" y="12"/>
                    <a:pt x="274" y="12"/>
                    <a:pt x="275" y="13"/>
                  </a:cubicBezTo>
                  <a:cubicBezTo>
                    <a:pt x="275" y="13"/>
                    <a:pt x="275" y="14"/>
                    <a:pt x="275" y="14"/>
                  </a:cubicBezTo>
                  <a:cubicBezTo>
                    <a:pt x="275" y="14"/>
                    <a:pt x="274" y="15"/>
                    <a:pt x="275" y="15"/>
                  </a:cubicBezTo>
                  <a:cubicBezTo>
                    <a:pt x="275" y="16"/>
                    <a:pt x="275" y="16"/>
                    <a:pt x="275" y="16"/>
                  </a:cubicBezTo>
                  <a:cubicBezTo>
                    <a:pt x="275" y="16"/>
                    <a:pt x="275" y="16"/>
                    <a:pt x="275" y="17"/>
                  </a:cubicBezTo>
                  <a:cubicBezTo>
                    <a:pt x="275" y="17"/>
                    <a:pt x="275" y="17"/>
                    <a:pt x="275" y="17"/>
                  </a:cubicBezTo>
                  <a:cubicBezTo>
                    <a:pt x="276" y="17"/>
                    <a:pt x="276" y="17"/>
                    <a:pt x="276" y="17"/>
                  </a:cubicBezTo>
                  <a:cubicBezTo>
                    <a:pt x="276" y="17"/>
                    <a:pt x="276" y="17"/>
                    <a:pt x="277" y="16"/>
                  </a:cubicBezTo>
                  <a:cubicBezTo>
                    <a:pt x="277" y="16"/>
                    <a:pt x="277" y="16"/>
                    <a:pt x="277" y="15"/>
                  </a:cubicBezTo>
                  <a:cubicBezTo>
                    <a:pt x="277" y="15"/>
                    <a:pt x="277" y="14"/>
                    <a:pt x="278" y="14"/>
                  </a:cubicBezTo>
                  <a:cubicBezTo>
                    <a:pt x="278" y="14"/>
                    <a:pt x="277" y="13"/>
                    <a:pt x="278" y="13"/>
                  </a:cubicBezTo>
                  <a:cubicBezTo>
                    <a:pt x="279" y="12"/>
                    <a:pt x="279" y="12"/>
                    <a:pt x="279" y="11"/>
                  </a:cubicBezTo>
                  <a:cubicBezTo>
                    <a:pt x="280" y="11"/>
                    <a:pt x="280" y="11"/>
                    <a:pt x="281" y="11"/>
                  </a:cubicBezTo>
                  <a:cubicBezTo>
                    <a:pt x="281" y="11"/>
                    <a:pt x="281" y="11"/>
                    <a:pt x="282" y="11"/>
                  </a:cubicBezTo>
                  <a:cubicBezTo>
                    <a:pt x="282" y="12"/>
                    <a:pt x="282" y="12"/>
                    <a:pt x="282" y="12"/>
                  </a:cubicBezTo>
                  <a:cubicBezTo>
                    <a:pt x="282" y="12"/>
                    <a:pt x="283" y="12"/>
                    <a:pt x="283" y="12"/>
                  </a:cubicBezTo>
                  <a:cubicBezTo>
                    <a:pt x="282" y="13"/>
                    <a:pt x="282" y="13"/>
                    <a:pt x="283" y="13"/>
                  </a:cubicBezTo>
                  <a:cubicBezTo>
                    <a:pt x="283" y="14"/>
                    <a:pt x="283" y="14"/>
                    <a:pt x="282" y="14"/>
                  </a:cubicBezTo>
                  <a:cubicBezTo>
                    <a:pt x="282" y="15"/>
                    <a:pt x="282" y="15"/>
                    <a:pt x="282" y="15"/>
                  </a:cubicBezTo>
                  <a:cubicBezTo>
                    <a:pt x="282" y="16"/>
                    <a:pt x="282" y="16"/>
                    <a:pt x="282" y="16"/>
                  </a:cubicBezTo>
                  <a:cubicBezTo>
                    <a:pt x="282" y="17"/>
                    <a:pt x="282" y="17"/>
                    <a:pt x="282" y="17"/>
                  </a:cubicBezTo>
                  <a:cubicBezTo>
                    <a:pt x="282" y="18"/>
                    <a:pt x="281" y="18"/>
                    <a:pt x="281" y="18"/>
                  </a:cubicBezTo>
                  <a:cubicBezTo>
                    <a:pt x="281" y="19"/>
                    <a:pt x="281" y="19"/>
                    <a:pt x="281" y="19"/>
                  </a:cubicBezTo>
                  <a:cubicBezTo>
                    <a:pt x="281" y="20"/>
                    <a:pt x="281" y="20"/>
                    <a:pt x="281" y="20"/>
                  </a:cubicBezTo>
                  <a:cubicBezTo>
                    <a:pt x="281" y="21"/>
                    <a:pt x="281" y="21"/>
                    <a:pt x="281" y="21"/>
                  </a:cubicBezTo>
                  <a:cubicBezTo>
                    <a:pt x="281" y="21"/>
                    <a:pt x="281" y="22"/>
                    <a:pt x="281" y="22"/>
                  </a:cubicBezTo>
                  <a:cubicBezTo>
                    <a:pt x="280" y="22"/>
                    <a:pt x="281" y="23"/>
                    <a:pt x="280" y="23"/>
                  </a:cubicBezTo>
                  <a:cubicBezTo>
                    <a:pt x="280" y="23"/>
                    <a:pt x="280" y="24"/>
                    <a:pt x="280" y="24"/>
                  </a:cubicBezTo>
                  <a:cubicBezTo>
                    <a:pt x="280" y="24"/>
                    <a:pt x="279" y="24"/>
                    <a:pt x="280" y="24"/>
                  </a:cubicBezTo>
                  <a:cubicBezTo>
                    <a:pt x="280" y="25"/>
                    <a:pt x="280" y="25"/>
                    <a:pt x="280" y="25"/>
                  </a:cubicBezTo>
                  <a:cubicBezTo>
                    <a:pt x="280" y="26"/>
                    <a:pt x="281" y="25"/>
                    <a:pt x="281" y="26"/>
                  </a:cubicBezTo>
                  <a:cubicBezTo>
                    <a:pt x="281" y="26"/>
                    <a:pt x="282" y="26"/>
                    <a:pt x="282" y="26"/>
                  </a:cubicBezTo>
                  <a:cubicBezTo>
                    <a:pt x="282" y="27"/>
                    <a:pt x="282" y="27"/>
                    <a:pt x="282" y="28"/>
                  </a:cubicBezTo>
                  <a:cubicBezTo>
                    <a:pt x="282" y="28"/>
                    <a:pt x="282" y="29"/>
                    <a:pt x="282" y="29"/>
                  </a:cubicBezTo>
                  <a:cubicBezTo>
                    <a:pt x="282" y="29"/>
                    <a:pt x="282" y="29"/>
                    <a:pt x="282" y="30"/>
                  </a:cubicBezTo>
                  <a:cubicBezTo>
                    <a:pt x="282" y="31"/>
                    <a:pt x="282" y="31"/>
                    <a:pt x="282" y="31"/>
                  </a:cubicBezTo>
                  <a:cubicBezTo>
                    <a:pt x="282" y="32"/>
                    <a:pt x="282" y="33"/>
                    <a:pt x="283" y="33"/>
                  </a:cubicBezTo>
                  <a:cubicBezTo>
                    <a:pt x="283" y="33"/>
                    <a:pt x="283" y="33"/>
                    <a:pt x="284" y="32"/>
                  </a:cubicBezTo>
                  <a:cubicBezTo>
                    <a:pt x="284" y="31"/>
                    <a:pt x="284" y="31"/>
                    <a:pt x="285" y="30"/>
                  </a:cubicBezTo>
                  <a:cubicBezTo>
                    <a:pt x="285" y="30"/>
                    <a:pt x="285" y="30"/>
                    <a:pt x="285" y="29"/>
                  </a:cubicBezTo>
                  <a:cubicBezTo>
                    <a:pt x="286" y="29"/>
                    <a:pt x="286" y="28"/>
                    <a:pt x="286" y="28"/>
                  </a:cubicBezTo>
                  <a:cubicBezTo>
                    <a:pt x="286" y="27"/>
                    <a:pt x="286" y="27"/>
                    <a:pt x="287" y="27"/>
                  </a:cubicBezTo>
                  <a:cubicBezTo>
                    <a:pt x="287" y="26"/>
                    <a:pt x="287" y="26"/>
                    <a:pt x="288" y="26"/>
                  </a:cubicBezTo>
                  <a:cubicBezTo>
                    <a:pt x="288" y="26"/>
                    <a:pt x="289" y="26"/>
                    <a:pt x="289" y="26"/>
                  </a:cubicBezTo>
                  <a:cubicBezTo>
                    <a:pt x="290" y="27"/>
                    <a:pt x="290" y="27"/>
                    <a:pt x="290" y="27"/>
                  </a:cubicBezTo>
                  <a:cubicBezTo>
                    <a:pt x="290" y="27"/>
                    <a:pt x="291" y="27"/>
                    <a:pt x="290" y="28"/>
                  </a:cubicBezTo>
                  <a:cubicBezTo>
                    <a:pt x="290" y="29"/>
                    <a:pt x="290" y="29"/>
                    <a:pt x="290" y="29"/>
                  </a:cubicBezTo>
                  <a:cubicBezTo>
                    <a:pt x="289" y="30"/>
                    <a:pt x="289" y="30"/>
                    <a:pt x="289" y="30"/>
                  </a:cubicBezTo>
                  <a:cubicBezTo>
                    <a:pt x="289" y="30"/>
                    <a:pt x="289" y="31"/>
                    <a:pt x="289" y="31"/>
                  </a:cubicBezTo>
                  <a:cubicBezTo>
                    <a:pt x="289" y="31"/>
                    <a:pt x="289" y="31"/>
                    <a:pt x="289" y="32"/>
                  </a:cubicBezTo>
                  <a:cubicBezTo>
                    <a:pt x="288" y="33"/>
                    <a:pt x="288" y="32"/>
                    <a:pt x="287" y="32"/>
                  </a:cubicBezTo>
                  <a:cubicBezTo>
                    <a:pt x="287" y="32"/>
                    <a:pt x="287" y="33"/>
                    <a:pt x="286" y="33"/>
                  </a:cubicBezTo>
                  <a:cubicBezTo>
                    <a:pt x="286" y="33"/>
                    <a:pt x="286" y="34"/>
                    <a:pt x="286" y="34"/>
                  </a:cubicBezTo>
                  <a:cubicBezTo>
                    <a:pt x="286" y="35"/>
                    <a:pt x="286" y="35"/>
                    <a:pt x="286" y="35"/>
                  </a:cubicBezTo>
                  <a:cubicBezTo>
                    <a:pt x="286" y="36"/>
                    <a:pt x="286" y="36"/>
                    <a:pt x="287" y="36"/>
                  </a:cubicBezTo>
                  <a:cubicBezTo>
                    <a:pt x="287" y="37"/>
                    <a:pt x="287" y="37"/>
                    <a:pt x="288" y="37"/>
                  </a:cubicBezTo>
                  <a:cubicBezTo>
                    <a:pt x="288" y="38"/>
                    <a:pt x="289" y="39"/>
                    <a:pt x="290" y="39"/>
                  </a:cubicBezTo>
                  <a:cubicBezTo>
                    <a:pt x="291" y="40"/>
                    <a:pt x="291" y="40"/>
                    <a:pt x="292" y="41"/>
                  </a:cubicBezTo>
                  <a:cubicBezTo>
                    <a:pt x="292" y="41"/>
                    <a:pt x="292" y="41"/>
                    <a:pt x="292" y="42"/>
                  </a:cubicBezTo>
                  <a:cubicBezTo>
                    <a:pt x="293" y="42"/>
                    <a:pt x="292" y="43"/>
                    <a:pt x="293" y="44"/>
                  </a:cubicBezTo>
                  <a:cubicBezTo>
                    <a:pt x="293" y="44"/>
                    <a:pt x="293" y="46"/>
                    <a:pt x="293" y="46"/>
                  </a:cubicBezTo>
                  <a:cubicBezTo>
                    <a:pt x="292" y="47"/>
                    <a:pt x="293" y="48"/>
                    <a:pt x="292" y="48"/>
                  </a:cubicBezTo>
                  <a:cubicBezTo>
                    <a:pt x="290" y="49"/>
                    <a:pt x="290" y="48"/>
                    <a:pt x="289" y="48"/>
                  </a:cubicBezTo>
                  <a:cubicBezTo>
                    <a:pt x="288" y="48"/>
                    <a:pt x="287" y="48"/>
                    <a:pt x="286" y="48"/>
                  </a:cubicBezTo>
                  <a:cubicBezTo>
                    <a:pt x="286" y="48"/>
                    <a:pt x="285" y="48"/>
                    <a:pt x="284" y="48"/>
                  </a:cubicBezTo>
                  <a:cubicBezTo>
                    <a:pt x="284" y="48"/>
                    <a:pt x="283" y="48"/>
                    <a:pt x="283" y="48"/>
                  </a:cubicBezTo>
                  <a:cubicBezTo>
                    <a:pt x="282" y="48"/>
                    <a:pt x="282" y="48"/>
                    <a:pt x="282" y="48"/>
                  </a:cubicBezTo>
                  <a:cubicBezTo>
                    <a:pt x="282" y="48"/>
                    <a:pt x="282" y="48"/>
                    <a:pt x="283" y="48"/>
                  </a:cubicBezTo>
                  <a:cubicBezTo>
                    <a:pt x="283" y="47"/>
                    <a:pt x="283" y="47"/>
                    <a:pt x="284" y="47"/>
                  </a:cubicBezTo>
                  <a:cubicBezTo>
                    <a:pt x="285" y="47"/>
                    <a:pt x="285" y="46"/>
                    <a:pt x="286" y="46"/>
                  </a:cubicBezTo>
                  <a:cubicBezTo>
                    <a:pt x="286" y="46"/>
                    <a:pt x="286" y="46"/>
                    <a:pt x="286" y="45"/>
                  </a:cubicBezTo>
                  <a:cubicBezTo>
                    <a:pt x="287" y="44"/>
                    <a:pt x="287" y="44"/>
                    <a:pt x="287" y="44"/>
                  </a:cubicBezTo>
                  <a:cubicBezTo>
                    <a:pt x="287" y="43"/>
                    <a:pt x="287" y="43"/>
                    <a:pt x="287" y="43"/>
                  </a:cubicBezTo>
                  <a:cubicBezTo>
                    <a:pt x="286" y="42"/>
                    <a:pt x="286" y="42"/>
                    <a:pt x="286" y="42"/>
                  </a:cubicBezTo>
                  <a:cubicBezTo>
                    <a:pt x="286" y="42"/>
                    <a:pt x="286" y="42"/>
                    <a:pt x="285" y="41"/>
                  </a:cubicBezTo>
                  <a:cubicBezTo>
                    <a:pt x="284" y="41"/>
                    <a:pt x="284" y="41"/>
                    <a:pt x="283" y="40"/>
                  </a:cubicBezTo>
                  <a:cubicBezTo>
                    <a:pt x="283" y="40"/>
                    <a:pt x="283" y="40"/>
                    <a:pt x="283" y="40"/>
                  </a:cubicBezTo>
                  <a:cubicBezTo>
                    <a:pt x="282" y="40"/>
                    <a:pt x="282" y="39"/>
                    <a:pt x="282" y="40"/>
                  </a:cubicBezTo>
                  <a:cubicBezTo>
                    <a:pt x="281" y="41"/>
                    <a:pt x="281" y="41"/>
                    <a:pt x="280" y="42"/>
                  </a:cubicBezTo>
                  <a:cubicBezTo>
                    <a:pt x="280" y="43"/>
                    <a:pt x="280" y="43"/>
                    <a:pt x="280" y="44"/>
                  </a:cubicBezTo>
                  <a:cubicBezTo>
                    <a:pt x="280" y="44"/>
                    <a:pt x="279" y="45"/>
                    <a:pt x="279" y="45"/>
                  </a:cubicBezTo>
                  <a:cubicBezTo>
                    <a:pt x="279" y="46"/>
                    <a:pt x="279" y="46"/>
                    <a:pt x="278" y="47"/>
                  </a:cubicBezTo>
                  <a:cubicBezTo>
                    <a:pt x="278" y="47"/>
                    <a:pt x="277" y="47"/>
                    <a:pt x="277" y="47"/>
                  </a:cubicBezTo>
                  <a:cubicBezTo>
                    <a:pt x="277" y="47"/>
                    <a:pt x="276" y="47"/>
                    <a:pt x="275" y="47"/>
                  </a:cubicBezTo>
                  <a:cubicBezTo>
                    <a:pt x="275" y="48"/>
                    <a:pt x="274" y="48"/>
                    <a:pt x="274" y="47"/>
                  </a:cubicBezTo>
                  <a:cubicBezTo>
                    <a:pt x="274" y="47"/>
                    <a:pt x="273" y="46"/>
                    <a:pt x="273" y="46"/>
                  </a:cubicBezTo>
                  <a:cubicBezTo>
                    <a:pt x="273" y="46"/>
                    <a:pt x="273" y="46"/>
                    <a:pt x="273" y="45"/>
                  </a:cubicBezTo>
                  <a:cubicBezTo>
                    <a:pt x="274" y="45"/>
                    <a:pt x="274" y="45"/>
                    <a:pt x="274" y="44"/>
                  </a:cubicBezTo>
                  <a:cubicBezTo>
                    <a:pt x="274" y="44"/>
                    <a:pt x="274" y="44"/>
                    <a:pt x="275" y="43"/>
                  </a:cubicBezTo>
                  <a:cubicBezTo>
                    <a:pt x="275" y="43"/>
                    <a:pt x="275" y="43"/>
                    <a:pt x="276" y="43"/>
                  </a:cubicBezTo>
                  <a:cubicBezTo>
                    <a:pt x="276" y="42"/>
                    <a:pt x="276" y="42"/>
                    <a:pt x="276" y="42"/>
                  </a:cubicBezTo>
                  <a:cubicBezTo>
                    <a:pt x="277" y="41"/>
                    <a:pt x="276" y="41"/>
                    <a:pt x="277" y="41"/>
                  </a:cubicBezTo>
                  <a:cubicBezTo>
                    <a:pt x="278" y="40"/>
                    <a:pt x="277" y="40"/>
                    <a:pt x="278" y="39"/>
                  </a:cubicBezTo>
                  <a:cubicBezTo>
                    <a:pt x="278" y="39"/>
                    <a:pt x="279" y="38"/>
                    <a:pt x="279" y="38"/>
                  </a:cubicBezTo>
                  <a:cubicBezTo>
                    <a:pt x="279" y="38"/>
                    <a:pt x="279" y="38"/>
                    <a:pt x="280" y="37"/>
                  </a:cubicBezTo>
                  <a:cubicBezTo>
                    <a:pt x="280" y="37"/>
                    <a:pt x="280" y="37"/>
                    <a:pt x="280" y="37"/>
                  </a:cubicBezTo>
                  <a:cubicBezTo>
                    <a:pt x="280" y="37"/>
                    <a:pt x="280" y="37"/>
                    <a:pt x="280" y="36"/>
                  </a:cubicBezTo>
                  <a:cubicBezTo>
                    <a:pt x="279" y="36"/>
                    <a:pt x="279" y="36"/>
                    <a:pt x="279" y="36"/>
                  </a:cubicBezTo>
                  <a:cubicBezTo>
                    <a:pt x="279" y="36"/>
                    <a:pt x="279" y="36"/>
                    <a:pt x="278" y="35"/>
                  </a:cubicBezTo>
                  <a:cubicBezTo>
                    <a:pt x="278" y="35"/>
                    <a:pt x="279" y="35"/>
                    <a:pt x="279" y="35"/>
                  </a:cubicBezTo>
                  <a:cubicBezTo>
                    <a:pt x="279" y="35"/>
                    <a:pt x="279" y="33"/>
                    <a:pt x="279" y="33"/>
                  </a:cubicBezTo>
                  <a:cubicBezTo>
                    <a:pt x="279" y="33"/>
                    <a:pt x="279" y="33"/>
                    <a:pt x="279" y="33"/>
                  </a:cubicBezTo>
                  <a:cubicBezTo>
                    <a:pt x="278" y="32"/>
                    <a:pt x="278" y="32"/>
                    <a:pt x="278" y="32"/>
                  </a:cubicBezTo>
                  <a:cubicBezTo>
                    <a:pt x="277" y="32"/>
                    <a:pt x="277" y="32"/>
                    <a:pt x="277" y="32"/>
                  </a:cubicBezTo>
                  <a:cubicBezTo>
                    <a:pt x="276" y="33"/>
                    <a:pt x="276" y="33"/>
                    <a:pt x="275" y="33"/>
                  </a:cubicBezTo>
                  <a:cubicBezTo>
                    <a:pt x="275" y="33"/>
                    <a:pt x="274" y="33"/>
                    <a:pt x="274" y="33"/>
                  </a:cubicBezTo>
                  <a:cubicBezTo>
                    <a:pt x="275" y="33"/>
                    <a:pt x="275" y="32"/>
                    <a:pt x="275" y="32"/>
                  </a:cubicBezTo>
                  <a:cubicBezTo>
                    <a:pt x="275" y="31"/>
                    <a:pt x="275" y="32"/>
                    <a:pt x="275" y="31"/>
                  </a:cubicBezTo>
                  <a:cubicBezTo>
                    <a:pt x="276" y="30"/>
                    <a:pt x="276" y="30"/>
                    <a:pt x="276" y="30"/>
                  </a:cubicBezTo>
                  <a:cubicBezTo>
                    <a:pt x="277" y="30"/>
                    <a:pt x="277" y="30"/>
                    <a:pt x="277" y="29"/>
                  </a:cubicBezTo>
                  <a:cubicBezTo>
                    <a:pt x="277" y="28"/>
                    <a:pt x="277" y="28"/>
                    <a:pt x="277" y="28"/>
                  </a:cubicBezTo>
                  <a:cubicBezTo>
                    <a:pt x="277" y="27"/>
                    <a:pt x="276" y="28"/>
                    <a:pt x="277" y="27"/>
                  </a:cubicBezTo>
                  <a:cubicBezTo>
                    <a:pt x="277" y="27"/>
                    <a:pt x="277" y="27"/>
                    <a:pt x="277" y="26"/>
                  </a:cubicBezTo>
                  <a:cubicBezTo>
                    <a:pt x="278" y="25"/>
                    <a:pt x="278" y="25"/>
                    <a:pt x="278" y="24"/>
                  </a:cubicBezTo>
                  <a:cubicBezTo>
                    <a:pt x="279" y="23"/>
                    <a:pt x="279" y="23"/>
                    <a:pt x="279" y="23"/>
                  </a:cubicBezTo>
                  <a:cubicBezTo>
                    <a:pt x="279" y="22"/>
                    <a:pt x="280" y="21"/>
                    <a:pt x="279" y="21"/>
                  </a:cubicBezTo>
                  <a:cubicBezTo>
                    <a:pt x="279" y="20"/>
                    <a:pt x="279" y="20"/>
                    <a:pt x="279" y="20"/>
                  </a:cubicBezTo>
                  <a:cubicBezTo>
                    <a:pt x="279" y="19"/>
                    <a:pt x="279" y="19"/>
                    <a:pt x="279" y="19"/>
                  </a:cubicBezTo>
                  <a:cubicBezTo>
                    <a:pt x="279" y="19"/>
                    <a:pt x="279" y="18"/>
                    <a:pt x="278" y="18"/>
                  </a:cubicBezTo>
                  <a:cubicBezTo>
                    <a:pt x="278" y="19"/>
                    <a:pt x="278" y="18"/>
                    <a:pt x="278" y="19"/>
                  </a:cubicBezTo>
                  <a:cubicBezTo>
                    <a:pt x="277" y="19"/>
                    <a:pt x="277" y="19"/>
                    <a:pt x="277" y="20"/>
                  </a:cubicBezTo>
                  <a:cubicBezTo>
                    <a:pt x="277" y="20"/>
                    <a:pt x="277" y="20"/>
                    <a:pt x="277" y="21"/>
                  </a:cubicBezTo>
                  <a:cubicBezTo>
                    <a:pt x="277" y="22"/>
                    <a:pt x="277" y="22"/>
                    <a:pt x="277" y="23"/>
                  </a:cubicBezTo>
                  <a:cubicBezTo>
                    <a:pt x="277" y="23"/>
                    <a:pt x="276" y="24"/>
                    <a:pt x="276" y="24"/>
                  </a:cubicBezTo>
                  <a:cubicBezTo>
                    <a:pt x="275" y="24"/>
                    <a:pt x="275" y="24"/>
                    <a:pt x="275" y="24"/>
                  </a:cubicBezTo>
                  <a:cubicBezTo>
                    <a:pt x="275" y="24"/>
                    <a:pt x="275" y="24"/>
                    <a:pt x="274" y="25"/>
                  </a:cubicBezTo>
                  <a:cubicBezTo>
                    <a:pt x="273" y="26"/>
                    <a:pt x="274" y="26"/>
                    <a:pt x="274" y="26"/>
                  </a:cubicBezTo>
                  <a:cubicBezTo>
                    <a:pt x="273" y="27"/>
                    <a:pt x="273" y="28"/>
                    <a:pt x="273" y="28"/>
                  </a:cubicBezTo>
                  <a:cubicBezTo>
                    <a:pt x="273" y="28"/>
                    <a:pt x="273" y="29"/>
                    <a:pt x="273" y="29"/>
                  </a:cubicBezTo>
                  <a:cubicBezTo>
                    <a:pt x="272" y="30"/>
                    <a:pt x="272" y="30"/>
                    <a:pt x="272" y="31"/>
                  </a:cubicBezTo>
                  <a:cubicBezTo>
                    <a:pt x="271" y="32"/>
                    <a:pt x="271" y="33"/>
                    <a:pt x="270" y="33"/>
                  </a:cubicBezTo>
                  <a:cubicBezTo>
                    <a:pt x="270" y="34"/>
                    <a:pt x="269" y="35"/>
                    <a:pt x="269" y="35"/>
                  </a:cubicBezTo>
                  <a:cubicBezTo>
                    <a:pt x="268" y="35"/>
                    <a:pt x="267" y="35"/>
                    <a:pt x="267" y="35"/>
                  </a:cubicBezTo>
                  <a:cubicBezTo>
                    <a:pt x="266" y="34"/>
                    <a:pt x="266" y="34"/>
                    <a:pt x="266" y="34"/>
                  </a:cubicBezTo>
                  <a:cubicBezTo>
                    <a:pt x="266" y="33"/>
                    <a:pt x="266" y="33"/>
                    <a:pt x="266" y="33"/>
                  </a:cubicBezTo>
                  <a:cubicBezTo>
                    <a:pt x="267" y="32"/>
                    <a:pt x="266" y="32"/>
                    <a:pt x="267" y="32"/>
                  </a:cubicBezTo>
                  <a:cubicBezTo>
                    <a:pt x="267" y="31"/>
                    <a:pt x="267" y="31"/>
                    <a:pt x="268" y="30"/>
                  </a:cubicBezTo>
                  <a:cubicBezTo>
                    <a:pt x="268" y="30"/>
                    <a:pt x="269" y="30"/>
                    <a:pt x="269" y="29"/>
                  </a:cubicBezTo>
                  <a:cubicBezTo>
                    <a:pt x="270" y="28"/>
                    <a:pt x="270" y="28"/>
                    <a:pt x="271" y="28"/>
                  </a:cubicBezTo>
                  <a:cubicBezTo>
                    <a:pt x="271" y="27"/>
                    <a:pt x="271" y="27"/>
                    <a:pt x="271" y="26"/>
                  </a:cubicBezTo>
                  <a:cubicBezTo>
                    <a:pt x="271" y="26"/>
                    <a:pt x="271" y="26"/>
                    <a:pt x="271" y="26"/>
                  </a:cubicBezTo>
                  <a:cubicBezTo>
                    <a:pt x="272" y="25"/>
                    <a:pt x="272" y="25"/>
                    <a:pt x="271" y="25"/>
                  </a:cubicBezTo>
                  <a:cubicBezTo>
                    <a:pt x="271" y="25"/>
                    <a:pt x="270" y="25"/>
                    <a:pt x="270" y="25"/>
                  </a:cubicBezTo>
                  <a:cubicBezTo>
                    <a:pt x="269" y="25"/>
                    <a:pt x="269" y="24"/>
                    <a:pt x="269" y="25"/>
                  </a:cubicBezTo>
                  <a:cubicBezTo>
                    <a:pt x="268" y="25"/>
                    <a:pt x="268" y="25"/>
                    <a:pt x="268" y="25"/>
                  </a:cubicBezTo>
                  <a:cubicBezTo>
                    <a:pt x="268" y="26"/>
                    <a:pt x="268" y="27"/>
                    <a:pt x="268" y="27"/>
                  </a:cubicBezTo>
                  <a:cubicBezTo>
                    <a:pt x="267" y="27"/>
                    <a:pt x="267" y="28"/>
                    <a:pt x="267" y="28"/>
                  </a:cubicBezTo>
                  <a:cubicBezTo>
                    <a:pt x="267" y="29"/>
                    <a:pt x="266" y="29"/>
                    <a:pt x="266" y="29"/>
                  </a:cubicBezTo>
                  <a:cubicBezTo>
                    <a:pt x="265" y="29"/>
                    <a:pt x="265" y="28"/>
                    <a:pt x="265" y="28"/>
                  </a:cubicBezTo>
                  <a:cubicBezTo>
                    <a:pt x="265" y="28"/>
                    <a:pt x="264" y="27"/>
                    <a:pt x="264" y="27"/>
                  </a:cubicBezTo>
                  <a:cubicBezTo>
                    <a:pt x="265" y="26"/>
                    <a:pt x="265" y="26"/>
                    <a:pt x="265" y="26"/>
                  </a:cubicBezTo>
                  <a:cubicBezTo>
                    <a:pt x="265" y="25"/>
                    <a:pt x="265" y="25"/>
                    <a:pt x="265" y="25"/>
                  </a:cubicBezTo>
                  <a:cubicBezTo>
                    <a:pt x="264" y="24"/>
                    <a:pt x="264" y="25"/>
                    <a:pt x="264" y="25"/>
                  </a:cubicBezTo>
                  <a:cubicBezTo>
                    <a:pt x="264" y="25"/>
                    <a:pt x="264" y="25"/>
                    <a:pt x="263" y="25"/>
                  </a:cubicBezTo>
                  <a:cubicBezTo>
                    <a:pt x="263" y="24"/>
                    <a:pt x="263" y="24"/>
                    <a:pt x="263" y="25"/>
                  </a:cubicBezTo>
                  <a:cubicBezTo>
                    <a:pt x="263" y="25"/>
                    <a:pt x="262" y="25"/>
                    <a:pt x="262" y="25"/>
                  </a:cubicBezTo>
                  <a:cubicBezTo>
                    <a:pt x="262" y="25"/>
                    <a:pt x="262" y="25"/>
                    <a:pt x="262" y="25"/>
                  </a:cubicBezTo>
                  <a:cubicBezTo>
                    <a:pt x="262" y="25"/>
                    <a:pt x="262" y="25"/>
                    <a:pt x="261" y="25"/>
                  </a:cubicBezTo>
                  <a:cubicBezTo>
                    <a:pt x="261" y="26"/>
                    <a:pt x="261" y="26"/>
                    <a:pt x="261" y="26"/>
                  </a:cubicBezTo>
                  <a:cubicBezTo>
                    <a:pt x="261" y="26"/>
                    <a:pt x="262" y="26"/>
                    <a:pt x="262" y="26"/>
                  </a:cubicBezTo>
                  <a:cubicBezTo>
                    <a:pt x="262" y="26"/>
                    <a:pt x="262" y="26"/>
                    <a:pt x="262" y="26"/>
                  </a:cubicBezTo>
                  <a:cubicBezTo>
                    <a:pt x="262" y="26"/>
                    <a:pt x="262" y="26"/>
                    <a:pt x="262" y="27"/>
                  </a:cubicBezTo>
                  <a:cubicBezTo>
                    <a:pt x="262" y="28"/>
                    <a:pt x="262" y="28"/>
                    <a:pt x="262" y="28"/>
                  </a:cubicBezTo>
                  <a:cubicBezTo>
                    <a:pt x="262" y="29"/>
                    <a:pt x="262" y="29"/>
                    <a:pt x="262" y="29"/>
                  </a:cubicBezTo>
                  <a:cubicBezTo>
                    <a:pt x="262" y="30"/>
                    <a:pt x="263" y="30"/>
                    <a:pt x="263" y="31"/>
                  </a:cubicBezTo>
                  <a:cubicBezTo>
                    <a:pt x="263" y="31"/>
                    <a:pt x="263" y="31"/>
                    <a:pt x="263" y="32"/>
                  </a:cubicBezTo>
                  <a:cubicBezTo>
                    <a:pt x="263" y="32"/>
                    <a:pt x="263" y="33"/>
                    <a:pt x="263" y="34"/>
                  </a:cubicBezTo>
                  <a:cubicBezTo>
                    <a:pt x="263" y="34"/>
                    <a:pt x="262" y="34"/>
                    <a:pt x="262" y="35"/>
                  </a:cubicBezTo>
                  <a:cubicBezTo>
                    <a:pt x="261" y="35"/>
                    <a:pt x="261" y="36"/>
                    <a:pt x="260" y="36"/>
                  </a:cubicBezTo>
                  <a:cubicBezTo>
                    <a:pt x="260" y="36"/>
                    <a:pt x="260" y="36"/>
                    <a:pt x="259" y="36"/>
                  </a:cubicBezTo>
                  <a:cubicBezTo>
                    <a:pt x="259" y="36"/>
                    <a:pt x="258" y="36"/>
                    <a:pt x="258" y="35"/>
                  </a:cubicBezTo>
                  <a:cubicBezTo>
                    <a:pt x="258" y="34"/>
                    <a:pt x="258" y="34"/>
                    <a:pt x="258" y="33"/>
                  </a:cubicBezTo>
                  <a:cubicBezTo>
                    <a:pt x="258" y="32"/>
                    <a:pt x="258" y="32"/>
                    <a:pt x="258" y="32"/>
                  </a:cubicBezTo>
                  <a:cubicBezTo>
                    <a:pt x="258" y="31"/>
                    <a:pt x="258" y="31"/>
                    <a:pt x="258" y="30"/>
                  </a:cubicBezTo>
                  <a:cubicBezTo>
                    <a:pt x="258" y="30"/>
                    <a:pt x="257" y="30"/>
                    <a:pt x="257" y="29"/>
                  </a:cubicBezTo>
                  <a:cubicBezTo>
                    <a:pt x="257" y="29"/>
                    <a:pt x="257" y="29"/>
                    <a:pt x="256" y="29"/>
                  </a:cubicBezTo>
                  <a:cubicBezTo>
                    <a:pt x="256" y="29"/>
                    <a:pt x="255" y="28"/>
                    <a:pt x="255" y="28"/>
                  </a:cubicBezTo>
                  <a:cubicBezTo>
                    <a:pt x="255" y="28"/>
                    <a:pt x="254" y="28"/>
                    <a:pt x="253" y="28"/>
                  </a:cubicBezTo>
                  <a:cubicBezTo>
                    <a:pt x="253" y="27"/>
                    <a:pt x="253" y="27"/>
                    <a:pt x="253" y="26"/>
                  </a:cubicBezTo>
                  <a:close/>
                  <a:moveTo>
                    <a:pt x="259" y="38"/>
                  </a:moveTo>
                  <a:cubicBezTo>
                    <a:pt x="260" y="38"/>
                    <a:pt x="260" y="38"/>
                    <a:pt x="261" y="38"/>
                  </a:cubicBezTo>
                  <a:cubicBezTo>
                    <a:pt x="261" y="39"/>
                    <a:pt x="261" y="38"/>
                    <a:pt x="262" y="39"/>
                  </a:cubicBezTo>
                  <a:cubicBezTo>
                    <a:pt x="262" y="39"/>
                    <a:pt x="262" y="40"/>
                    <a:pt x="262" y="40"/>
                  </a:cubicBezTo>
                  <a:cubicBezTo>
                    <a:pt x="262" y="41"/>
                    <a:pt x="262" y="41"/>
                    <a:pt x="262" y="42"/>
                  </a:cubicBezTo>
                  <a:cubicBezTo>
                    <a:pt x="263" y="42"/>
                    <a:pt x="262" y="42"/>
                    <a:pt x="263" y="43"/>
                  </a:cubicBezTo>
                  <a:cubicBezTo>
                    <a:pt x="263" y="43"/>
                    <a:pt x="264" y="43"/>
                    <a:pt x="264" y="43"/>
                  </a:cubicBezTo>
                  <a:cubicBezTo>
                    <a:pt x="264" y="42"/>
                    <a:pt x="264" y="42"/>
                    <a:pt x="264" y="42"/>
                  </a:cubicBezTo>
                  <a:cubicBezTo>
                    <a:pt x="264" y="42"/>
                    <a:pt x="264" y="41"/>
                    <a:pt x="265" y="41"/>
                  </a:cubicBezTo>
                  <a:cubicBezTo>
                    <a:pt x="265" y="41"/>
                    <a:pt x="264" y="41"/>
                    <a:pt x="265" y="41"/>
                  </a:cubicBezTo>
                  <a:cubicBezTo>
                    <a:pt x="265" y="40"/>
                    <a:pt x="265" y="40"/>
                    <a:pt x="265" y="40"/>
                  </a:cubicBezTo>
                  <a:cubicBezTo>
                    <a:pt x="265" y="40"/>
                    <a:pt x="265" y="40"/>
                    <a:pt x="266" y="41"/>
                  </a:cubicBezTo>
                  <a:cubicBezTo>
                    <a:pt x="266" y="41"/>
                    <a:pt x="266" y="41"/>
                    <a:pt x="266" y="41"/>
                  </a:cubicBezTo>
                  <a:cubicBezTo>
                    <a:pt x="266" y="42"/>
                    <a:pt x="266" y="42"/>
                    <a:pt x="266" y="42"/>
                  </a:cubicBezTo>
                  <a:cubicBezTo>
                    <a:pt x="266" y="42"/>
                    <a:pt x="266" y="43"/>
                    <a:pt x="266" y="43"/>
                  </a:cubicBezTo>
                  <a:cubicBezTo>
                    <a:pt x="266" y="44"/>
                    <a:pt x="266" y="44"/>
                    <a:pt x="266" y="44"/>
                  </a:cubicBezTo>
                  <a:cubicBezTo>
                    <a:pt x="266" y="45"/>
                    <a:pt x="266" y="45"/>
                    <a:pt x="267" y="46"/>
                  </a:cubicBezTo>
                  <a:cubicBezTo>
                    <a:pt x="268" y="47"/>
                    <a:pt x="268" y="47"/>
                    <a:pt x="268" y="48"/>
                  </a:cubicBezTo>
                  <a:cubicBezTo>
                    <a:pt x="267" y="49"/>
                    <a:pt x="268" y="49"/>
                    <a:pt x="267" y="50"/>
                  </a:cubicBezTo>
                  <a:cubicBezTo>
                    <a:pt x="266" y="51"/>
                    <a:pt x="267" y="50"/>
                    <a:pt x="265" y="50"/>
                  </a:cubicBezTo>
                  <a:cubicBezTo>
                    <a:pt x="264" y="51"/>
                    <a:pt x="264" y="51"/>
                    <a:pt x="264" y="50"/>
                  </a:cubicBezTo>
                  <a:cubicBezTo>
                    <a:pt x="264" y="50"/>
                    <a:pt x="263" y="50"/>
                    <a:pt x="262" y="50"/>
                  </a:cubicBezTo>
                  <a:cubicBezTo>
                    <a:pt x="262" y="50"/>
                    <a:pt x="261" y="50"/>
                    <a:pt x="261" y="49"/>
                  </a:cubicBezTo>
                  <a:cubicBezTo>
                    <a:pt x="260" y="49"/>
                    <a:pt x="260" y="49"/>
                    <a:pt x="260" y="48"/>
                  </a:cubicBezTo>
                  <a:cubicBezTo>
                    <a:pt x="260" y="47"/>
                    <a:pt x="260" y="46"/>
                    <a:pt x="260" y="45"/>
                  </a:cubicBezTo>
                  <a:cubicBezTo>
                    <a:pt x="260" y="44"/>
                    <a:pt x="260" y="45"/>
                    <a:pt x="260" y="44"/>
                  </a:cubicBezTo>
                  <a:cubicBezTo>
                    <a:pt x="260" y="42"/>
                    <a:pt x="260" y="42"/>
                    <a:pt x="259" y="41"/>
                  </a:cubicBezTo>
                  <a:cubicBezTo>
                    <a:pt x="259" y="40"/>
                    <a:pt x="259" y="40"/>
                    <a:pt x="259" y="39"/>
                  </a:cubicBezTo>
                  <a:cubicBezTo>
                    <a:pt x="259" y="39"/>
                    <a:pt x="259" y="38"/>
                    <a:pt x="259" y="38"/>
                  </a:cubicBezTo>
                  <a:close/>
                  <a:moveTo>
                    <a:pt x="46" y="10"/>
                  </a:moveTo>
                  <a:cubicBezTo>
                    <a:pt x="47" y="10"/>
                    <a:pt x="47" y="10"/>
                    <a:pt x="48" y="11"/>
                  </a:cubicBezTo>
                  <a:cubicBezTo>
                    <a:pt x="48" y="11"/>
                    <a:pt x="49" y="12"/>
                    <a:pt x="49" y="12"/>
                  </a:cubicBezTo>
                  <a:cubicBezTo>
                    <a:pt x="50" y="13"/>
                    <a:pt x="50" y="12"/>
                    <a:pt x="51" y="13"/>
                  </a:cubicBezTo>
                  <a:cubicBezTo>
                    <a:pt x="51" y="14"/>
                    <a:pt x="51" y="14"/>
                    <a:pt x="52" y="14"/>
                  </a:cubicBezTo>
                  <a:cubicBezTo>
                    <a:pt x="52" y="14"/>
                    <a:pt x="53" y="14"/>
                    <a:pt x="53" y="15"/>
                  </a:cubicBezTo>
                  <a:cubicBezTo>
                    <a:pt x="54" y="15"/>
                    <a:pt x="54" y="15"/>
                    <a:pt x="55" y="16"/>
                  </a:cubicBezTo>
                  <a:cubicBezTo>
                    <a:pt x="56" y="16"/>
                    <a:pt x="56" y="16"/>
                    <a:pt x="56" y="16"/>
                  </a:cubicBezTo>
                  <a:cubicBezTo>
                    <a:pt x="57" y="16"/>
                    <a:pt x="58" y="17"/>
                    <a:pt x="58" y="17"/>
                  </a:cubicBezTo>
                  <a:cubicBezTo>
                    <a:pt x="58" y="17"/>
                    <a:pt x="59" y="17"/>
                    <a:pt x="59" y="17"/>
                  </a:cubicBezTo>
                  <a:cubicBezTo>
                    <a:pt x="60" y="18"/>
                    <a:pt x="60" y="18"/>
                    <a:pt x="60" y="18"/>
                  </a:cubicBezTo>
                  <a:cubicBezTo>
                    <a:pt x="61" y="18"/>
                    <a:pt x="61" y="18"/>
                    <a:pt x="62" y="18"/>
                  </a:cubicBezTo>
                  <a:cubicBezTo>
                    <a:pt x="62" y="19"/>
                    <a:pt x="62" y="19"/>
                    <a:pt x="62" y="19"/>
                  </a:cubicBezTo>
                  <a:cubicBezTo>
                    <a:pt x="63" y="19"/>
                    <a:pt x="63" y="19"/>
                    <a:pt x="63" y="20"/>
                  </a:cubicBezTo>
                  <a:cubicBezTo>
                    <a:pt x="63" y="20"/>
                    <a:pt x="64" y="20"/>
                    <a:pt x="64" y="20"/>
                  </a:cubicBezTo>
                  <a:cubicBezTo>
                    <a:pt x="64" y="21"/>
                    <a:pt x="64" y="21"/>
                    <a:pt x="65" y="21"/>
                  </a:cubicBezTo>
                  <a:cubicBezTo>
                    <a:pt x="65" y="21"/>
                    <a:pt x="65" y="21"/>
                    <a:pt x="66" y="22"/>
                  </a:cubicBezTo>
                  <a:cubicBezTo>
                    <a:pt x="66" y="22"/>
                    <a:pt x="66" y="22"/>
                    <a:pt x="66" y="22"/>
                  </a:cubicBezTo>
                  <a:cubicBezTo>
                    <a:pt x="66" y="22"/>
                    <a:pt x="67" y="23"/>
                    <a:pt x="67" y="23"/>
                  </a:cubicBezTo>
                  <a:cubicBezTo>
                    <a:pt x="67" y="23"/>
                    <a:pt x="67" y="23"/>
                    <a:pt x="67" y="24"/>
                  </a:cubicBezTo>
                  <a:cubicBezTo>
                    <a:pt x="67" y="24"/>
                    <a:pt x="67" y="24"/>
                    <a:pt x="67" y="24"/>
                  </a:cubicBezTo>
                  <a:cubicBezTo>
                    <a:pt x="67" y="24"/>
                    <a:pt x="66" y="24"/>
                    <a:pt x="66" y="24"/>
                  </a:cubicBezTo>
                  <a:cubicBezTo>
                    <a:pt x="66" y="24"/>
                    <a:pt x="64" y="24"/>
                    <a:pt x="64" y="24"/>
                  </a:cubicBezTo>
                  <a:cubicBezTo>
                    <a:pt x="64" y="24"/>
                    <a:pt x="61" y="24"/>
                    <a:pt x="61" y="24"/>
                  </a:cubicBezTo>
                  <a:cubicBezTo>
                    <a:pt x="61" y="24"/>
                    <a:pt x="59" y="24"/>
                    <a:pt x="59" y="24"/>
                  </a:cubicBezTo>
                  <a:cubicBezTo>
                    <a:pt x="58" y="24"/>
                    <a:pt x="57" y="24"/>
                    <a:pt x="57" y="24"/>
                  </a:cubicBezTo>
                  <a:cubicBezTo>
                    <a:pt x="57" y="24"/>
                    <a:pt x="57" y="24"/>
                    <a:pt x="57" y="23"/>
                  </a:cubicBezTo>
                  <a:cubicBezTo>
                    <a:pt x="56" y="23"/>
                    <a:pt x="55" y="23"/>
                    <a:pt x="55" y="23"/>
                  </a:cubicBezTo>
                  <a:cubicBezTo>
                    <a:pt x="54" y="23"/>
                    <a:pt x="54" y="23"/>
                    <a:pt x="53" y="22"/>
                  </a:cubicBezTo>
                  <a:cubicBezTo>
                    <a:pt x="53" y="22"/>
                    <a:pt x="52" y="22"/>
                    <a:pt x="52" y="22"/>
                  </a:cubicBezTo>
                  <a:cubicBezTo>
                    <a:pt x="52" y="22"/>
                    <a:pt x="51" y="22"/>
                    <a:pt x="51" y="22"/>
                  </a:cubicBezTo>
                  <a:cubicBezTo>
                    <a:pt x="50" y="22"/>
                    <a:pt x="50" y="22"/>
                    <a:pt x="50" y="22"/>
                  </a:cubicBezTo>
                  <a:cubicBezTo>
                    <a:pt x="49" y="22"/>
                    <a:pt x="49" y="22"/>
                    <a:pt x="49" y="22"/>
                  </a:cubicBezTo>
                  <a:cubicBezTo>
                    <a:pt x="49" y="22"/>
                    <a:pt x="49" y="22"/>
                    <a:pt x="49" y="22"/>
                  </a:cubicBezTo>
                  <a:cubicBezTo>
                    <a:pt x="48" y="22"/>
                    <a:pt x="48" y="22"/>
                    <a:pt x="48" y="22"/>
                  </a:cubicBezTo>
                  <a:cubicBezTo>
                    <a:pt x="48" y="22"/>
                    <a:pt x="48" y="22"/>
                    <a:pt x="48" y="22"/>
                  </a:cubicBezTo>
                  <a:cubicBezTo>
                    <a:pt x="48" y="22"/>
                    <a:pt x="47" y="23"/>
                    <a:pt x="47" y="23"/>
                  </a:cubicBezTo>
                  <a:cubicBezTo>
                    <a:pt x="47" y="24"/>
                    <a:pt x="47" y="24"/>
                    <a:pt x="47" y="24"/>
                  </a:cubicBezTo>
                  <a:cubicBezTo>
                    <a:pt x="47" y="25"/>
                    <a:pt x="47" y="25"/>
                    <a:pt x="47" y="25"/>
                  </a:cubicBezTo>
                  <a:cubicBezTo>
                    <a:pt x="47" y="25"/>
                    <a:pt x="47" y="25"/>
                    <a:pt x="47" y="26"/>
                  </a:cubicBezTo>
                  <a:cubicBezTo>
                    <a:pt x="47" y="26"/>
                    <a:pt x="48" y="26"/>
                    <a:pt x="48" y="26"/>
                  </a:cubicBezTo>
                  <a:cubicBezTo>
                    <a:pt x="48" y="26"/>
                    <a:pt x="49" y="27"/>
                    <a:pt x="49" y="27"/>
                  </a:cubicBezTo>
                  <a:cubicBezTo>
                    <a:pt x="49" y="28"/>
                    <a:pt x="50" y="28"/>
                    <a:pt x="50" y="28"/>
                  </a:cubicBezTo>
                  <a:cubicBezTo>
                    <a:pt x="50" y="29"/>
                    <a:pt x="50" y="29"/>
                    <a:pt x="51" y="29"/>
                  </a:cubicBezTo>
                  <a:cubicBezTo>
                    <a:pt x="51" y="30"/>
                    <a:pt x="52" y="30"/>
                    <a:pt x="52" y="30"/>
                  </a:cubicBezTo>
                  <a:cubicBezTo>
                    <a:pt x="52" y="31"/>
                    <a:pt x="52" y="31"/>
                    <a:pt x="53" y="31"/>
                  </a:cubicBezTo>
                  <a:cubicBezTo>
                    <a:pt x="53" y="31"/>
                    <a:pt x="53" y="31"/>
                    <a:pt x="53" y="31"/>
                  </a:cubicBezTo>
                  <a:cubicBezTo>
                    <a:pt x="54" y="31"/>
                    <a:pt x="54" y="31"/>
                    <a:pt x="54" y="32"/>
                  </a:cubicBezTo>
                  <a:cubicBezTo>
                    <a:pt x="54" y="32"/>
                    <a:pt x="54" y="32"/>
                    <a:pt x="54" y="32"/>
                  </a:cubicBezTo>
                  <a:cubicBezTo>
                    <a:pt x="54" y="33"/>
                    <a:pt x="54" y="33"/>
                    <a:pt x="54" y="33"/>
                  </a:cubicBezTo>
                  <a:cubicBezTo>
                    <a:pt x="53" y="33"/>
                    <a:pt x="53" y="33"/>
                    <a:pt x="53" y="34"/>
                  </a:cubicBezTo>
                  <a:cubicBezTo>
                    <a:pt x="53" y="34"/>
                    <a:pt x="53" y="34"/>
                    <a:pt x="53" y="34"/>
                  </a:cubicBezTo>
                  <a:cubicBezTo>
                    <a:pt x="52" y="34"/>
                    <a:pt x="52" y="34"/>
                    <a:pt x="52" y="34"/>
                  </a:cubicBezTo>
                  <a:cubicBezTo>
                    <a:pt x="52" y="33"/>
                    <a:pt x="51" y="33"/>
                    <a:pt x="51" y="33"/>
                  </a:cubicBezTo>
                  <a:cubicBezTo>
                    <a:pt x="51" y="33"/>
                    <a:pt x="51" y="33"/>
                    <a:pt x="50" y="33"/>
                  </a:cubicBezTo>
                  <a:cubicBezTo>
                    <a:pt x="50" y="33"/>
                    <a:pt x="50" y="33"/>
                    <a:pt x="49" y="33"/>
                  </a:cubicBezTo>
                  <a:cubicBezTo>
                    <a:pt x="49" y="32"/>
                    <a:pt x="49" y="32"/>
                    <a:pt x="48" y="32"/>
                  </a:cubicBezTo>
                  <a:cubicBezTo>
                    <a:pt x="47" y="32"/>
                    <a:pt x="47" y="32"/>
                    <a:pt x="46" y="31"/>
                  </a:cubicBezTo>
                  <a:cubicBezTo>
                    <a:pt x="46" y="31"/>
                    <a:pt x="46" y="31"/>
                    <a:pt x="45" y="31"/>
                  </a:cubicBezTo>
                  <a:cubicBezTo>
                    <a:pt x="45" y="31"/>
                    <a:pt x="44" y="31"/>
                    <a:pt x="44" y="31"/>
                  </a:cubicBezTo>
                  <a:cubicBezTo>
                    <a:pt x="43" y="30"/>
                    <a:pt x="41" y="30"/>
                    <a:pt x="41" y="30"/>
                  </a:cubicBezTo>
                  <a:cubicBezTo>
                    <a:pt x="40" y="30"/>
                    <a:pt x="40" y="30"/>
                    <a:pt x="40" y="30"/>
                  </a:cubicBezTo>
                  <a:cubicBezTo>
                    <a:pt x="39" y="30"/>
                    <a:pt x="39" y="31"/>
                    <a:pt x="39" y="31"/>
                  </a:cubicBezTo>
                  <a:cubicBezTo>
                    <a:pt x="39" y="32"/>
                    <a:pt x="38" y="32"/>
                    <a:pt x="38" y="32"/>
                  </a:cubicBezTo>
                  <a:cubicBezTo>
                    <a:pt x="38" y="33"/>
                    <a:pt x="38" y="33"/>
                    <a:pt x="38" y="33"/>
                  </a:cubicBezTo>
                  <a:cubicBezTo>
                    <a:pt x="38" y="34"/>
                    <a:pt x="37" y="34"/>
                    <a:pt x="37" y="34"/>
                  </a:cubicBezTo>
                  <a:cubicBezTo>
                    <a:pt x="37" y="34"/>
                    <a:pt x="37" y="35"/>
                    <a:pt x="37" y="35"/>
                  </a:cubicBezTo>
                  <a:cubicBezTo>
                    <a:pt x="37" y="35"/>
                    <a:pt x="36" y="35"/>
                    <a:pt x="36" y="36"/>
                  </a:cubicBezTo>
                  <a:cubicBezTo>
                    <a:pt x="36" y="36"/>
                    <a:pt x="36" y="36"/>
                    <a:pt x="36" y="36"/>
                  </a:cubicBezTo>
                  <a:cubicBezTo>
                    <a:pt x="36" y="37"/>
                    <a:pt x="35" y="38"/>
                    <a:pt x="35" y="38"/>
                  </a:cubicBezTo>
                  <a:cubicBezTo>
                    <a:pt x="35" y="38"/>
                    <a:pt x="35" y="39"/>
                    <a:pt x="35" y="39"/>
                  </a:cubicBezTo>
                  <a:cubicBezTo>
                    <a:pt x="35" y="39"/>
                    <a:pt x="35" y="39"/>
                    <a:pt x="35" y="40"/>
                  </a:cubicBezTo>
                  <a:cubicBezTo>
                    <a:pt x="35" y="40"/>
                    <a:pt x="35" y="41"/>
                    <a:pt x="35" y="41"/>
                  </a:cubicBezTo>
                  <a:cubicBezTo>
                    <a:pt x="35" y="41"/>
                    <a:pt x="35" y="42"/>
                    <a:pt x="35" y="42"/>
                  </a:cubicBezTo>
                  <a:cubicBezTo>
                    <a:pt x="34" y="42"/>
                    <a:pt x="34" y="43"/>
                    <a:pt x="35" y="43"/>
                  </a:cubicBezTo>
                  <a:cubicBezTo>
                    <a:pt x="35" y="43"/>
                    <a:pt x="35" y="44"/>
                    <a:pt x="35" y="44"/>
                  </a:cubicBezTo>
                  <a:cubicBezTo>
                    <a:pt x="35" y="44"/>
                    <a:pt x="34" y="45"/>
                    <a:pt x="34" y="45"/>
                  </a:cubicBezTo>
                  <a:cubicBezTo>
                    <a:pt x="34" y="46"/>
                    <a:pt x="35" y="46"/>
                    <a:pt x="34" y="46"/>
                  </a:cubicBezTo>
                  <a:cubicBezTo>
                    <a:pt x="34" y="47"/>
                    <a:pt x="34" y="47"/>
                    <a:pt x="34" y="47"/>
                  </a:cubicBezTo>
                  <a:cubicBezTo>
                    <a:pt x="34" y="48"/>
                    <a:pt x="34" y="49"/>
                    <a:pt x="34" y="49"/>
                  </a:cubicBezTo>
                  <a:cubicBezTo>
                    <a:pt x="34" y="49"/>
                    <a:pt x="34" y="49"/>
                    <a:pt x="35" y="50"/>
                  </a:cubicBezTo>
                  <a:cubicBezTo>
                    <a:pt x="35" y="51"/>
                    <a:pt x="35" y="50"/>
                    <a:pt x="35" y="51"/>
                  </a:cubicBezTo>
                  <a:cubicBezTo>
                    <a:pt x="34" y="52"/>
                    <a:pt x="34" y="53"/>
                    <a:pt x="34" y="53"/>
                  </a:cubicBezTo>
                  <a:cubicBezTo>
                    <a:pt x="34" y="54"/>
                    <a:pt x="35" y="55"/>
                    <a:pt x="35" y="55"/>
                  </a:cubicBezTo>
                  <a:cubicBezTo>
                    <a:pt x="35" y="56"/>
                    <a:pt x="35" y="56"/>
                    <a:pt x="35" y="57"/>
                  </a:cubicBezTo>
                  <a:cubicBezTo>
                    <a:pt x="35" y="57"/>
                    <a:pt x="36" y="58"/>
                    <a:pt x="36" y="58"/>
                  </a:cubicBezTo>
                  <a:cubicBezTo>
                    <a:pt x="36" y="58"/>
                    <a:pt x="36" y="59"/>
                    <a:pt x="36" y="59"/>
                  </a:cubicBezTo>
                  <a:cubicBezTo>
                    <a:pt x="37" y="59"/>
                    <a:pt x="37" y="59"/>
                    <a:pt x="37" y="60"/>
                  </a:cubicBezTo>
                  <a:cubicBezTo>
                    <a:pt x="37" y="60"/>
                    <a:pt x="37" y="61"/>
                    <a:pt x="38" y="61"/>
                  </a:cubicBezTo>
                  <a:cubicBezTo>
                    <a:pt x="38" y="61"/>
                    <a:pt x="39" y="62"/>
                    <a:pt x="39" y="62"/>
                  </a:cubicBezTo>
                  <a:cubicBezTo>
                    <a:pt x="39" y="62"/>
                    <a:pt x="40" y="63"/>
                    <a:pt x="40" y="64"/>
                  </a:cubicBezTo>
                  <a:cubicBezTo>
                    <a:pt x="41" y="64"/>
                    <a:pt x="41" y="64"/>
                    <a:pt x="41" y="65"/>
                  </a:cubicBezTo>
                  <a:cubicBezTo>
                    <a:pt x="41" y="65"/>
                    <a:pt x="42" y="65"/>
                    <a:pt x="42" y="65"/>
                  </a:cubicBezTo>
                  <a:cubicBezTo>
                    <a:pt x="42" y="65"/>
                    <a:pt x="41" y="65"/>
                    <a:pt x="41" y="65"/>
                  </a:cubicBezTo>
                  <a:cubicBezTo>
                    <a:pt x="41" y="65"/>
                    <a:pt x="41" y="65"/>
                    <a:pt x="41" y="65"/>
                  </a:cubicBezTo>
                  <a:cubicBezTo>
                    <a:pt x="40" y="65"/>
                    <a:pt x="39" y="64"/>
                    <a:pt x="39" y="64"/>
                  </a:cubicBezTo>
                  <a:cubicBezTo>
                    <a:pt x="38" y="64"/>
                    <a:pt x="37" y="63"/>
                    <a:pt x="37" y="63"/>
                  </a:cubicBezTo>
                  <a:cubicBezTo>
                    <a:pt x="36" y="62"/>
                    <a:pt x="36" y="62"/>
                    <a:pt x="35" y="62"/>
                  </a:cubicBezTo>
                  <a:cubicBezTo>
                    <a:pt x="34" y="62"/>
                    <a:pt x="34" y="62"/>
                    <a:pt x="34" y="61"/>
                  </a:cubicBezTo>
                  <a:cubicBezTo>
                    <a:pt x="33" y="61"/>
                    <a:pt x="32" y="61"/>
                    <a:pt x="31" y="60"/>
                  </a:cubicBezTo>
                  <a:cubicBezTo>
                    <a:pt x="30" y="59"/>
                    <a:pt x="29" y="59"/>
                    <a:pt x="28" y="59"/>
                  </a:cubicBezTo>
                  <a:cubicBezTo>
                    <a:pt x="27" y="59"/>
                    <a:pt x="27" y="58"/>
                    <a:pt x="26" y="58"/>
                  </a:cubicBezTo>
                  <a:cubicBezTo>
                    <a:pt x="26" y="57"/>
                    <a:pt x="25" y="56"/>
                    <a:pt x="25" y="55"/>
                  </a:cubicBezTo>
                  <a:cubicBezTo>
                    <a:pt x="25" y="55"/>
                    <a:pt x="25" y="53"/>
                    <a:pt x="25" y="53"/>
                  </a:cubicBezTo>
                  <a:cubicBezTo>
                    <a:pt x="25" y="53"/>
                    <a:pt x="25" y="52"/>
                    <a:pt x="25" y="51"/>
                  </a:cubicBezTo>
                  <a:cubicBezTo>
                    <a:pt x="25" y="51"/>
                    <a:pt x="25" y="50"/>
                    <a:pt x="25" y="50"/>
                  </a:cubicBezTo>
                  <a:cubicBezTo>
                    <a:pt x="25" y="49"/>
                    <a:pt x="26" y="48"/>
                    <a:pt x="26" y="47"/>
                  </a:cubicBezTo>
                  <a:cubicBezTo>
                    <a:pt x="26" y="47"/>
                    <a:pt x="27" y="46"/>
                    <a:pt x="27" y="46"/>
                  </a:cubicBezTo>
                  <a:cubicBezTo>
                    <a:pt x="27" y="45"/>
                    <a:pt x="28" y="44"/>
                    <a:pt x="28" y="44"/>
                  </a:cubicBezTo>
                  <a:cubicBezTo>
                    <a:pt x="28" y="44"/>
                    <a:pt x="29" y="42"/>
                    <a:pt x="29" y="42"/>
                  </a:cubicBezTo>
                  <a:cubicBezTo>
                    <a:pt x="29" y="41"/>
                    <a:pt x="30" y="40"/>
                    <a:pt x="30" y="39"/>
                  </a:cubicBezTo>
                  <a:cubicBezTo>
                    <a:pt x="30" y="39"/>
                    <a:pt x="31" y="38"/>
                    <a:pt x="31" y="38"/>
                  </a:cubicBezTo>
                  <a:cubicBezTo>
                    <a:pt x="31" y="37"/>
                    <a:pt x="32" y="36"/>
                    <a:pt x="33" y="36"/>
                  </a:cubicBezTo>
                  <a:cubicBezTo>
                    <a:pt x="33" y="35"/>
                    <a:pt x="33" y="34"/>
                    <a:pt x="33" y="34"/>
                  </a:cubicBezTo>
                  <a:cubicBezTo>
                    <a:pt x="33" y="34"/>
                    <a:pt x="33" y="34"/>
                    <a:pt x="33" y="33"/>
                  </a:cubicBezTo>
                  <a:cubicBezTo>
                    <a:pt x="33" y="33"/>
                    <a:pt x="32" y="33"/>
                    <a:pt x="32" y="34"/>
                  </a:cubicBezTo>
                  <a:cubicBezTo>
                    <a:pt x="32" y="34"/>
                    <a:pt x="30" y="34"/>
                    <a:pt x="30" y="34"/>
                  </a:cubicBezTo>
                  <a:cubicBezTo>
                    <a:pt x="30" y="34"/>
                    <a:pt x="29" y="35"/>
                    <a:pt x="29" y="35"/>
                  </a:cubicBezTo>
                  <a:cubicBezTo>
                    <a:pt x="28" y="35"/>
                    <a:pt x="27" y="36"/>
                    <a:pt x="27" y="36"/>
                  </a:cubicBezTo>
                  <a:cubicBezTo>
                    <a:pt x="27" y="36"/>
                    <a:pt x="27" y="36"/>
                    <a:pt x="26" y="36"/>
                  </a:cubicBezTo>
                  <a:cubicBezTo>
                    <a:pt x="26" y="36"/>
                    <a:pt x="26" y="37"/>
                    <a:pt x="25" y="37"/>
                  </a:cubicBezTo>
                  <a:cubicBezTo>
                    <a:pt x="25" y="37"/>
                    <a:pt x="25" y="37"/>
                    <a:pt x="24" y="37"/>
                  </a:cubicBezTo>
                  <a:cubicBezTo>
                    <a:pt x="24" y="38"/>
                    <a:pt x="23" y="38"/>
                    <a:pt x="23" y="38"/>
                  </a:cubicBezTo>
                  <a:cubicBezTo>
                    <a:pt x="22" y="39"/>
                    <a:pt x="22" y="39"/>
                    <a:pt x="21" y="39"/>
                  </a:cubicBezTo>
                  <a:cubicBezTo>
                    <a:pt x="21" y="39"/>
                    <a:pt x="21" y="39"/>
                    <a:pt x="20" y="40"/>
                  </a:cubicBezTo>
                  <a:cubicBezTo>
                    <a:pt x="20" y="40"/>
                    <a:pt x="19" y="40"/>
                    <a:pt x="19" y="40"/>
                  </a:cubicBezTo>
                  <a:cubicBezTo>
                    <a:pt x="19" y="40"/>
                    <a:pt x="19" y="40"/>
                    <a:pt x="18" y="40"/>
                  </a:cubicBezTo>
                  <a:cubicBezTo>
                    <a:pt x="18" y="41"/>
                    <a:pt x="17" y="41"/>
                    <a:pt x="16" y="41"/>
                  </a:cubicBezTo>
                  <a:cubicBezTo>
                    <a:pt x="16" y="40"/>
                    <a:pt x="15" y="40"/>
                    <a:pt x="15" y="40"/>
                  </a:cubicBezTo>
                  <a:cubicBezTo>
                    <a:pt x="14" y="40"/>
                    <a:pt x="12" y="40"/>
                    <a:pt x="12" y="40"/>
                  </a:cubicBezTo>
                  <a:cubicBezTo>
                    <a:pt x="12" y="40"/>
                    <a:pt x="10" y="40"/>
                    <a:pt x="10" y="40"/>
                  </a:cubicBezTo>
                  <a:cubicBezTo>
                    <a:pt x="10" y="40"/>
                    <a:pt x="9" y="40"/>
                    <a:pt x="8" y="39"/>
                  </a:cubicBezTo>
                  <a:cubicBezTo>
                    <a:pt x="8" y="39"/>
                    <a:pt x="6" y="38"/>
                    <a:pt x="6" y="38"/>
                  </a:cubicBezTo>
                  <a:cubicBezTo>
                    <a:pt x="5" y="38"/>
                    <a:pt x="4" y="37"/>
                    <a:pt x="3" y="37"/>
                  </a:cubicBezTo>
                  <a:cubicBezTo>
                    <a:pt x="3" y="36"/>
                    <a:pt x="2" y="35"/>
                    <a:pt x="2" y="35"/>
                  </a:cubicBezTo>
                  <a:cubicBezTo>
                    <a:pt x="2" y="35"/>
                    <a:pt x="2" y="34"/>
                    <a:pt x="1" y="34"/>
                  </a:cubicBezTo>
                  <a:cubicBezTo>
                    <a:pt x="1" y="33"/>
                    <a:pt x="1" y="33"/>
                    <a:pt x="0" y="32"/>
                  </a:cubicBezTo>
                  <a:cubicBezTo>
                    <a:pt x="0" y="32"/>
                    <a:pt x="0" y="31"/>
                    <a:pt x="0" y="31"/>
                  </a:cubicBezTo>
                  <a:cubicBezTo>
                    <a:pt x="0" y="31"/>
                    <a:pt x="0" y="31"/>
                    <a:pt x="0" y="31"/>
                  </a:cubicBezTo>
                  <a:cubicBezTo>
                    <a:pt x="0" y="31"/>
                    <a:pt x="1" y="31"/>
                    <a:pt x="1" y="31"/>
                  </a:cubicBezTo>
                  <a:cubicBezTo>
                    <a:pt x="1" y="31"/>
                    <a:pt x="0" y="31"/>
                    <a:pt x="1" y="31"/>
                  </a:cubicBezTo>
                  <a:cubicBezTo>
                    <a:pt x="1" y="32"/>
                    <a:pt x="1" y="32"/>
                    <a:pt x="2" y="32"/>
                  </a:cubicBezTo>
                  <a:cubicBezTo>
                    <a:pt x="2" y="33"/>
                    <a:pt x="2" y="33"/>
                    <a:pt x="2" y="33"/>
                  </a:cubicBezTo>
                  <a:cubicBezTo>
                    <a:pt x="2" y="33"/>
                    <a:pt x="2" y="33"/>
                    <a:pt x="3" y="34"/>
                  </a:cubicBezTo>
                  <a:cubicBezTo>
                    <a:pt x="4" y="34"/>
                    <a:pt x="5" y="35"/>
                    <a:pt x="5" y="35"/>
                  </a:cubicBezTo>
                  <a:cubicBezTo>
                    <a:pt x="5" y="35"/>
                    <a:pt x="7" y="35"/>
                    <a:pt x="7" y="35"/>
                  </a:cubicBezTo>
                  <a:cubicBezTo>
                    <a:pt x="8" y="36"/>
                    <a:pt x="10" y="36"/>
                    <a:pt x="10" y="36"/>
                  </a:cubicBezTo>
                  <a:cubicBezTo>
                    <a:pt x="10" y="36"/>
                    <a:pt x="12" y="36"/>
                    <a:pt x="12" y="36"/>
                  </a:cubicBezTo>
                  <a:cubicBezTo>
                    <a:pt x="13" y="36"/>
                    <a:pt x="14" y="36"/>
                    <a:pt x="14" y="36"/>
                  </a:cubicBezTo>
                  <a:cubicBezTo>
                    <a:pt x="14" y="36"/>
                    <a:pt x="15" y="36"/>
                    <a:pt x="15" y="36"/>
                  </a:cubicBezTo>
                  <a:cubicBezTo>
                    <a:pt x="15" y="36"/>
                    <a:pt x="15" y="36"/>
                    <a:pt x="15" y="36"/>
                  </a:cubicBezTo>
                  <a:cubicBezTo>
                    <a:pt x="15" y="36"/>
                    <a:pt x="15" y="36"/>
                    <a:pt x="15" y="36"/>
                  </a:cubicBezTo>
                  <a:cubicBezTo>
                    <a:pt x="16" y="36"/>
                    <a:pt x="16" y="36"/>
                    <a:pt x="16" y="35"/>
                  </a:cubicBezTo>
                  <a:cubicBezTo>
                    <a:pt x="16" y="35"/>
                    <a:pt x="17" y="35"/>
                    <a:pt x="17" y="35"/>
                  </a:cubicBezTo>
                  <a:cubicBezTo>
                    <a:pt x="17" y="35"/>
                    <a:pt x="18" y="35"/>
                    <a:pt x="18" y="35"/>
                  </a:cubicBezTo>
                  <a:cubicBezTo>
                    <a:pt x="18" y="35"/>
                    <a:pt x="20" y="34"/>
                    <a:pt x="21" y="34"/>
                  </a:cubicBezTo>
                  <a:cubicBezTo>
                    <a:pt x="21" y="33"/>
                    <a:pt x="22" y="33"/>
                    <a:pt x="22" y="33"/>
                  </a:cubicBezTo>
                  <a:cubicBezTo>
                    <a:pt x="22" y="33"/>
                    <a:pt x="24" y="32"/>
                    <a:pt x="24" y="31"/>
                  </a:cubicBezTo>
                  <a:cubicBezTo>
                    <a:pt x="25" y="31"/>
                    <a:pt x="26" y="30"/>
                    <a:pt x="26" y="30"/>
                  </a:cubicBezTo>
                  <a:cubicBezTo>
                    <a:pt x="26" y="30"/>
                    <a:pt x="26" y="29"/>
                    <a:pt x="25" y="29"/>
                  </a:cubicBezTo>
                  <a:cubicBezTo>
                    <a:pt x="24" y="29"/>
                    <a:pt x="22" y="29"/>
                    <a:pt x="22" y="29"/>
                  </a:cubicBezTo>
                  <a:cubicBezTo>
                    <a:pt x="22" y="29"/>
                    <a:pt x="20" y="29"/>
                    <a:pt x="20" y="29"/>
                  </a:cubicBezTo>
                  <a:cubicBezTo>
                    <a:pt x="19" y="28"/>
                    <a:pt x="18" y="28"/>
                    <a:pt x="17" y="28"/>
                  </a:cubicBezTo>
                  <a:cubicBezTo>
                    <a:pt x="17" y="28"/>
                    <a:pt x="16" y="29"/>
                    <a:pt x="15" y="28"/>
                  </a:cubicBezTo>
                  <a:cubicBezTo>
                    <a:pt x="15" y="27"/>
                    <a:pt x="14" y="27"/>
                    <a:pt x="14" y="27"/>
                  </a:cubicBezTo>
                  <a:cubicBezTo>
                    <a:pt x="14" y="27"/>
                    <a:pt x="13" y="25"/>
                    <a:pt x="13" y="25"/>
                  </a:cubicBezTo>
                  <a:cubicBezTo>
                    <a:pt x="13" y="24"/>
                    <a:pt x="13" y="23"/>
                    <a:pt x="13" y="23"/>
                  </a:cubicBezTo>
                  <a:cubicBezTo>
                    <a:pt x="13" y="22"/>
                    <a:pt x="13" y="21"/>
                    <a:pt x="13" y="20"/>
                  </a:cubicBezTo>
                  <a:cubicBezTo>
                    <a:pt x="13" y="20"/>
                    <a:pt x="13" y="18"/>
                    <a:pt x="14" y="18"/>
                  </a:cubicBezTo>
                  <a:cubicBezTo>
                    <a:pt x="14" y="17"/>
                    <a:pt x="15" y="17"/>
                    <a:pt x="15" y="18"/>
                  </a:cubicBezTo>
                  <a:cubicBezTo>
                    <a:pt x="16" y="18"/>
                    <a:pt x="17" y="18"/>
                    <a:pt x="18" y="19"/>
                  </a:cubicBezTo>
                  <a:cubicBezTo>
                    <a:pt x="18" y="19"/>
                    <a:pt x="20" y="20"/>
                    <a:pt x="20" y="20"/>
                  </a:cubicBezTo>
                  <a:cubicBezTo>
                    <a:pt x="21" y="21"/>
                    <a:pt x="22" y="21"/>
                    <a:pt x="23" y="22"/>
                  </a:cubicBezTo>
                  <a:cubicBezTo>
                    <a:pt x="23" y="22"/>
                    <a:pt x="26" y="23"/>
                    <a:pt x="26" y="23"/>
                  </a:cubicBezTo>
                  <a:cubicBezTo>
                    <a:pt x="27" y="23"/>
                    <a:pt x="27" y="23"/>
                    <a:pt x="28" y="23"/>
                  </a:cubicBezTo>
                  <a:cubicBezTo>
                    <a:pt x="28" y="23"/>
                    <a:pt x="31" y="24"/>
                    <a:pt x="31" y="24"/>
                  </a:cubicBezTo>
                  <a:cubicBezTo>
                    <a:pt x="31" y="24"/>
                    <a:pt x="32" y="25"/>
                    <a:pt x="32" y="24"/>
                  </a:cubicBezTo>
                  <a:cubicBezTo>
                    <a:pt x="33" y="24"/>
                    <a:pt x="33" y="24"/>
                    <a:pt x="33" y="24"/>
                  </a:cubicBezTo>
                  <a:cubicBezTo>
                    <a:pt x="33" y="24"/>
                    <a:pt x="35" y="23"/>
                    <a:pt x="36" y="22"/>
                  </a:cubicBezTo>
                  <a:cubicBezTo>
                    <a:pt x="36" y="22"/>
                    <a:pt x="37" y="21"/>
                    <a:pt x="38" y="21"/>
                  </a:cubicBezTo>
                  <a:cubicBezTo>
                    <a:pt x="38" y="21"/>
                    <a:pt x="39" y="20"/>
                    <a:pt x="39" y="19"/>
                  </a:cubicBezTo>
                  <a:cubicBezTo>
                    <a:pt x="39" y="19"/>
                    <a:pt x="40" y="19"/>
                    <a:pt x="41" y="18"/>
                  </a:cubicBezTo>
                  <a:cubicBezTo>
                    <a:pt x="41" y="18"/>
                    <a:pt x="41" y="18"/>
                    <a:pt x="41" y="18"/>
                  </a:cubicBezTo>
                  <a:cubicBezTo>
                    <a:pt x="41" y="18"/>
                    <a:pt x="42" y="17"/>
                    <a:pt x="42" y="17"/>
                  </a:cubicBezTo>
                  <a:cubicBezTo>
                    <a:pt x="42" y="17"/>
                    <a:pt x="42" y="17"/>
                    <a:pt x="42" y="16"/>
                  </a:cubicBezTo>
                  <a:cubicBezTo>
                    <a:pt x="43" y="16"/>
                    <a:pt x="43" y="15"/>
                    <a:pt x="43" y="15"/>
                  </a:cubicBezTo>
                  <a:cubicBezTo>
                    <a:pt x="44" y="15"/>
                    <a:pt x="44" y="15"/>
                    <a:pt x="44" y="15"/>
                  </a:cubicBezTo>
                  <a:cubicBezTo>
                    <a:pt x="45" y="15"/>
                    <a:pt x="45" y="15"/>
                    <a:pt x="45" y="14"/>
                  </a:cubicBezTo>
                  <a:cubicBezTo>
                    <a:pt x="45" y="13"/>
                    <a:pt x="46" y="13"/>
                    <a:pt x="45" y="12"/>
                  </a:cubicBezTo>
                  <a:cubicBezTo>
                    <a:pt x="45" y="12"/>
                    <a:pt x="45" y="12"/>
                    <a:pt x="46" y="11"/>
                  </a:cubicBezTo>
                  <a:cubicBezTo>
                    <a:pt x="46" y="11"/>
                    <a:pt x="46" y="10"/>
                    <a:pt x="4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1" name="矩形: 圆角 20">
            <a:extLst>
              <a:ext uri="{FF2B5EF4-FFF2-40B4-BE49-F238E27FC236}">
                <a16:creationId xmlns:a16="http://schemas.microsoft.com/office/drawing/2014/main" xmlns="" id="{9B1DB306-01F1-4653-8936-5E8279D0A44C}"/>
              </a:ext>
            </a:extLst>
          </p:cNvPr>
          <p:cNvSpPr/>
          <p:nvPr/>
        </p:nvSpPr>
        <p:spPr>
          <a:xfrm flipH="1">
            <a:off x="695324" y="1534159"/>
            <a:ext cx="10801350" cy="4384875"/>
          </a:xfrm>
          <a:prstGeom prst="roundRect">
            <a:avLst>
              <a:gd name="adj" fmla="val 5622"/>
            </a:avLst>
          </a:prstGeom>
          <a:solidFill>
            <a:schemeClr val="bg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 name="图片 62" descr="图片包含 天空, 户外, 轨道, 场景&#10;&#10;已生成极高可信度的说明">
            <a:extLst>
              <a:ext uri="{FF2B5EF4-FFF2-40B4-BE49-F238E27FC236}">
                <a16:creationId xmlns:a16="http://schemas.microsoft.com/office/drawing/2014/main" xmlns="" id="{4BFC90D5-3A20-4DE3-B7E2-A7221D0B0DF2}"/>
              </a:ext>
            </a:extLst>
          </p:cNvPr>
          <p:cNvPicPr>
            <a:picLocks noChangeAspect="1"/>
          </p:cNvPicPr>
          <p:nvPr/>
        </p:nvPicPr>
        <p:blipFill rotWithShape="1">
          <a:blip r:embed="rId2">
            <a:extLst>
              <a:ext uri="{28A0092B-C50C-407E-A947-70E740481C1C}">
                <a14:useLocalDpi xmlns:a14="http://schemas.microsoft.com/office/drawing/2010/main" val="0"/>
              </a:ext>
            </a:extLst>
          </a:blip>
          <a:srcRect t="55028" b="19900"/>
          <a:stretch/>
        </p:blipFill>
        <p:spPr>
          <a:xfrm>
            <a:off x="695324" y="1534159"/>
            <a:ext cx="10801350" cy="1991648"/>
          </a:xfrm>
          <a:prstGeom prst="round2SameRect">
            <a:avLst>
              <a:gd name="adj1" fmla="val 12670"/>
              <a:gd name="adj2" fmla="val 0"/>
            </a:avLst>
          </a:prstGeom>
        </p:spPr>
      </p:pic>
      <p:sp>
        <p:nvSpPr>
          <p:cNvPr id="64" name="矩形 63">
            <a:extLst>
              <a:ext uri="{FF2B5EF4-FFF2-40B4-BE49-F238E27FC236}">
                <a16:creationId xmlns:a16="http://schemas.microsoft.com/office/drawing/2014/main" xmlns="" id="{AEB7CEC5-E498-4000-B5B3-AE790EF2E277}"/>
              </a:ext>
            </a:extLst>
          </p:cNvPr>
          <p:cNvSpPr/>
          <p:nvPr/>
        </p:nvSpPr>
        <p:spPr>
          <a:xfrm>
            <a:off x="4376663" y="4137470"/>
            <a:ext cx="6009759" cy="873957"/>
          </a:xfrm>
          <a:prstGeom prst="rect">
            <a:avLst/>
          </a:prstGeom>
        </p:spPr>
        <p:txBody>
          <a:bodyPr wrap="square">
            <a:spAutoFit/>
          </a:bodyPr>
          <a:lstStyle/>
          <a:p>
            <a:pPr algn="just">
              <a:lnSpc>
                <a:spcPct val="150000"/>
              </a:lnSpc>
            </a:pPr>
            <a:r>
              <a:rPr lang="zh-CN" altLang="en-US" dirty="0">
                <a:solidFill>
                  <a:schemeClr val="tx1">
                    <a:lumMod val="75000"/>
                    <a:lumOff val="25000"/>
                  </a:schemeClr>
                </a:solidFill>
              </a:rPr>
              <a:t>天津工业大学是教育部与天津市共建高校，天津市属高校中唯一国家国防科技工业局和天津市人民政府共建高校。</a:t>
            </a:r>
          </a:p>
        </p:txBody>
      </p:sp>
      <p:sp>
        <p:nvSpPr>
          <p:cNvPr id="65" name="文本框 64">
            <a:extLst>
              <a:ext uri="{FF2B5EF4-FFF2-40B4-BE49-F238E27FC236}">
                <a16:creationId xmlns:a16="http://schemas.microsoft.com/office/drawing/2014/main" xmlns="" id="{A4413AA3-3DF6-4CEA-B86C-176B5F54D294}"/>
              </a:ext>
            </a:extLst>
          </p:cNvPr>
          <p:cNvSpPr txBox="1"/>
          <p:nvPr/>
        </p:nvSpPr>
        <p:spPr>
          <a:xfrm>
            <a:off x="1932144" y="4609602"/>
            <a:ext cx="1551552" cy="369332"/>
          </a:xfrm>
          <a:prstGeom prst="rect">
            <a:avLst/>
          </a:prstGeom>
          <a:noFill/>
        </p:spPr>
        <p:txBody>
          <a:bodyPr wrap="square" rtlCol="0">
            <a:spAutoFit/>
          </a:bodyPr>
          <a:lstStyle/>
          <a:p>
            <a:pPr algn="dist"/>
            <a:r>
              <a:rPr lang="en-US" altLang="zh-CN" dirty="0">
                <a:gradFill>
                  <a:gsLst>
                    <a:gs pos="100000">
                      <a:schemeClr val="bg1"/>
                    </a:gs>
                    <a:gs pos="21000">
                      <a:schemeClr val="tx1"/>
                    </a:gs>
                  </a:gsLst>
                  <a:lin ang="5400000" scaled="1"/>
                </a:gradFill>
              </a:rPr>
              <a:t>TJPU</a:t>
            </a:r>
            <a:endParaRPr lang="zh-CN" altLang="en-US" dirty="0">
              <a:gradFill>
                <a:gsLst>
                  <a:gs pos="100000">
                    <a:schemeClr val="bg1"/>
                  </a:gs>
                  <a:gs pos="21000">
                    <a:schemeClr val="tx1"/>
                  </a:gs>
                </a:gsLst>
                <a:lin ang="5400000" scaled="1"/>
              </a:gradFill>
            </a:endParaRPr>
          </a:p>
        </p:txBody>
      </p:sp>
      <p:sp>
        <p:nvSpPr>
          <p:cNvPr id="66" name="文本框 65">
            <a:extLst>
              <a:ext uri="{FF2B5EF4-FFF2-40B4-BE49-F238E27FC236}">
                <a16:creationId xmlns:a16="http://schemas.microsoft.com/office/drawing/2014/main" xmlns="" id="{736DD5CA-6EB6-4543-8373-FCE419DB1C20}"/>
              </a:ext>
            </a:extLst>
          </p:cNvPr>
          <p:cNvSpPr txBox="1"/>
          <p:nvPr/>
        </p:nvSpPr>
        <p:spPr>
          <a:xfrm>
            <a:off x="1633347" y="4207365"/>
            <a:ext cx="2195673" cy="461665"/>
          </a:xfrm>
          <a:prstGeom prst="rect">
            <a:avLst/>
          </a:prstGeom>
          <a:noFill/>
        </p:spPr>
        <p:txBody>
          <a:bodyPr wrap="square" rtlCol="0">
            <a:spAutoFit/>
          </a:bodyPr>
          <a:lstStyle/>
          <a:p>
            <a:pPr algn="dist"/>
            <a:r>
              <a:rPr lang="zh-CN" altLang="en-US" sz="2400" b="1" dirty="0">
                <a:solidFill>
                  <a:schemeClr val="accent1"/>
                </a:solidFill>
              </a:rPr>
              <a:t>天津工业大学</a:t>
            </a:r>
          </a:p>
        </p:txBody>
      </p:sp>
      <p:sp>
        <p:nvSpPr>
          <p:cNvPr id="67" name="矩形 66">
            <a:extLst>
              <a:ext uri="{FF2B5EF4-FFF2-40B4-BE49-F238E27FC236}">
                <a16:creationId xmlns:a16="http://schemas.microsoft.com/office/drawing/2014/main" xmlns="" id="{1C92F96B-E80A-4BDA-9ACB-EE12367DAB1A}"/>
              </a:ext>
            </a:extLst>
          </p:cNvPr>
          <p:cNvSpPr/>
          <p:nvPr/>
        </p:nvSpPr>
        <p:spPr>
          <a:xfrm>
            <a:off x="4163661" y="4309684"/>
            <a:ext cx="45719" cy="58918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473481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a:extLst>
              <a:ext uri="{FF2B5EF4-FFF2-40B4-BE49-F238E27FC236}">
                <a16:creationId xmlns:a16="http://schemas.microsoft.com/office/drawing/2014/main" xmlns="" id="{C469770F-E6AF-42D0-9BA7-3C7622267369}"/>
              </a:ext>
            </a:extLst>
          </p:cNvPr>
          <p:cNvSpPr/>
          <p:nvPr/>
        </p:nvSpPr>
        <p:spPr>
          <a:xfrm>
            <a:off x="1366784" y="3446674"/>
            <a:ext cx="9458432" cy="1046480"/>
          </a:xfrm>
          <a:prstGeom prst="ellipse">
            <a:avLst/>
          </a:prstGeom>
          <a:noFill/>
          <a:ln>
            <a:gradFill flip="none" rotWithShape="1">
              <a:gsLst>
                <a:gs pos="57000">
                  <a:srgbClr val="71246B">
                    <a:alpha val="0"/>
                  </a:srgbClr>
                </a:gs>
                <a:gs pos="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2" name="文本占位符 1">
            <a:extLst>
              <a:ext uri="{FF2B5EF4-FFF2-40B4-BE49-F238E27FC236}">
                <a16:creationId xmlns:a16="http://schemas.microsoft.com/office/drawing/2014/main" xmlns="" id="{1CF9CBDB-33FE-4993-BB4F-6340A44B14E1}"/>
              </a:ext>
            </a:extLst>
          </p:cNvPr>
          <p:cNvSpPr>
            <a:spLocks noGrp="1"/>
          </p:cNvSpPr>
          <p:nvPr>
            <p:ph type="body" sz="quarter" idx="10"/>
          </p:nvPr>
        </p:nvSpPr>
        <p:spPr/>
        <p:txBody>
          <a:bodyPr/>
          <a:lstStyle/>
          <a:p>
            <a:r>
              <a:rPr lang="zh-CN" altLang="en-US" dirty="0"/>
              <a:t>一段图文</a:t>
            </a:r>
          </a:p>
        </p:txBody>
      </p:sp>
      <p:sp>
        <p:nvSpPr>
          <p:cNvPr id="22" name="矩形 21">
            <a:extLst>
              <a:ext uri="{FF2B5EF4-FFF2-40B4-BE49-F238E27FC236}">
                <a16:creationId xmlns:a16="http://schemas.microsoft.com/office/drawing/2014/main" xmlns="" id="{D58BF4B8-A270-45EC-9A2D-74F4D2C601D4}"/>
              </a:ext>
            </a:extLst>
          </p:cNvPr>
          <p:cNvSpPr/>
          <p:nvPr/>
        </p:nvSpPr>
        <p:spPr>
          <a:xfrm>
            <a:off x="2910840" y="4767756"/>
            <a:ext cx="6370320" cy="1178419"/>
          </a:xfrm>
          <a:prstGeom prst="rect">
            <a:avLst/>
          </a:prstGeom>
          <a:solidFill>
            <a:schemeClr val="bg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3" name="矩形 22">
            <a:extLst>
              <a:ext uri="{FF2B5EF4-FFF2-40B4-BE49-F238E27FC236}">
                <a16:creationId xmlns:a16="http://schemas.microsoft.com/office/drawing/2014/main" xmlns="" id="{71E57799-DF3A-4089-937E-02503F8EAE6E}"/>
              </a:ext>
            </a:extLst>
          </p:cNvPr>
          <p:cNvSpPr/>
          <p:nvPr/>
        </p:nvSpPr>
        <p:spPr>
          <a:xfrm>
            <a:off x="5054600" y="5854736"/>
            <a:ext cx="2082800" cy="1015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8C11E2D2-FE9B-4AA7-9377-6EB6B657E36A}"/>
              </a:ext>
            </a:extLst>
          </p:cNvPr>
          <p:cNvSpPr/>
          <p:nvPr/>
        </p:nvSpPr>
        <p:spPr>
          <a:xfrm>
            <a:off x="3048000" y="4853919"/>
            <a:ext cx="6096000" cy="873957"/>
          </a:xfrm>
          <a:prstGeom prst="rect">
            <a:avLst/>
          </a:prstGeom>
        </p:spPr>
        <p:txBody>
          <a:bodyPr>
            <a:spAutoFit/>
          </a:bodyPr>
          <a:lstStyle/>
          <a:p>
            <a:pPr algn="just">
              <a:lnSpc>
                <a:spcPct val="150000"/>
              </a:lnSpc>
            </a:pPr>
            <a:r>
              <a:rPr lang="zh-CN" altLang="en-US" dirty="0">
                <a:solidFill>
                  <a:schemeClr val="tx1">
                    <a:lumMod val="75000"/>
                    <a:lumOff val="25000"/>
                  </a:schemeClr>
                </a:solidFill>
              </a:rPr>
              <a:t>天津市大学生体育馆、游泳馆位于天津工业大学新校区东北角，用地面积 </a:t>
            </a:r>
            <a:r>
              <a:rPr lang="en-US" altLang="zh-CN" dirty="0">
                <a:solidFill>
                  <a:schemeClr val="tx1">
                    <a:lumMod val="75000"/>
                    <a:lumOff val="25000"/>
                  </a:schemeClr>
                </a:solidFill>
              </a:rPr>
              <a:t>92800 </a:t>
            </a:r>
            <a:r>
              <a:rPr lang="zh-CN" altLang="en-US" dirty="0">
                <a:solidFill>
                  <a:schemeClr val="tx1">
                    <a:lumMod val="75000"/>
                    <a:lumOff val="25000"/>
                  </a:schemeClr>
                </a:solidFill>
              </a:rPr>
              <a:t>平方米，建筑面积 </a:t>
            </a:r>
            <a:r>
              <a:rPr lang="en-US" altLang="zh-CN" dirty="0">
                <a:solidFill>
                  <a:schemeClr val="tx1">
                    <a:lumMod val="75000"/>
                    <a:lumOff val="25000"/>
                  </a:schemeClr>
                </a:solidFill>
              </a:rPr>
              <a:t>31578 </a:t>
            </a:r>
            <a:r>
              <a:rPr lang="zh-CN" altLang="en-US" dirty="0">
                <a:solidFill>
                  <a:schemeClr val="tx1">
                    <a:lumMod val="75000"/>
                    <a:lumOff val="25000"/>
                  </a:schemeClr>
                </a:solidFill>
              </a:rPr>
              <a:t>平方米。</a:t>
            </a:r>
          </a:p>
        </p:txBody>
      </p:sp>
      <p:sp>
        <p:nvSpPr>
          <p:cNvPr id="26" name="椭圆 25">
            <a:extLst>
              <a:ext uri="{FF2B5EF4-FFF2-40B4-BE49-F238E27FC236}">
                <a16:creationId xmlns:a16="http://schemas.microsoft.com/office/drawing/2014/main" xmlns="" id="{2D7ABA0B-3D4C-4396-8ACE-4D03AE439457}"/>
              </a:ext>
            </a:extLst>
          </p:cNvPr>
          <p:cNvSpPr/>
          <p:nvPr/>
        </p:nvSpPr>
        <p:spPr>
          <a:xfrm>
            <a:off x="2034454" y="3264227"/>
            <a:ext cx="8123091" cy="898738"/>
          </a:xfrm>
          <a:prstGeom prst="ellipse">
            <a:avLst/>
          </a:prstGeom>
          <a:solidFill>
            <a:schemeClr val="accent1">
              <a:lumMod val="20000"/>
              <a:lumOff val="80000"/>
              <a:alpha val="20000"/>
            </a:schemeClr>
          </a:solidFill>
          <a:ln>
            <a:gradFill flip="none" rotWithShape="1">
              <a:gsLst>
                <a:gs pos="57000">
                  <a:srgbClr val="71246B">
                    <a:alpha val="0"/>
                  </a:srgbClr>
                </a:gs>
                <a:gs pos="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pic>
        <p:nvPicPr>
          <p:cNvPr id="11" name="图片占位符 10" descr="图片包含 天空, 户外&#10;&#10;已生成极高可信度的说明">
            <a:extLst>
              <a:ext uri="{FF2B5EF4-FFF2-40B4-BE49-F238E27FC236}">
                <a16:creationId xmlns:a16="http://schemas.microsoft.com/office/drawing/2014/main" xmlns="" id="{5A7860AF-9758-42A8-A137-A5A7B7BF7F8D}"/>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t="16488" b="13801"/>
          <a:stretch/>
        </p:blipFill>
        <p:spPr>
          <a:xfrm>
            <a:off x="3048000" y="897687"/>
            <a:ext cx="6096000" cy="2939164"/>
          </a:xfrm>
          <a:solidFill>
            <a:schemeClr val="accent1"/>
          </a:solidFill>
          <a:ln w="28575">
            <a:solidFill>
              <a:schemeClr val="bg1"/>
            </a:solidFill>
          </a:ln>
          <a:effectLst>
            <a:outerShdw blurRad="190500" sx="98000" sy="98000" algn="ctr" rotWithShape="0">
              <a:prstClr val="black">
                <a:alpha val="40000"/>
              </a:prstClr>
            </a:outerShdw>
          </a:effectLst>
        </p:spPr>
      </p:pic>
    </p:spTree>
    <p:extLst>
      <p:ext uri="{BB962C8B-B14F-4D97-AF65-F5344CB8AC3E}">
        <p14:creationId xmlns:p14="http://schemas.microsoft.com/office/powerpoint/2010/main" val="2952631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平行四边形 18">
            <a:extLst>
              <a:ext uri="{FF2B5EF4-FFF2-40B4-BE49-F238E27FC236}">
                <a16:creationId xmlns:a16="http://schemas.microsoft.com/office/drawing/2014/main" xmlns="" id="{4135B37E-A099-4E51-8F20-6FD730E71741}"/>
              </a:ext>
            </a:extLst>
          </p:cNvPr>
          <p:cNvSpPr/>
          <p:nvPr/>
        </p:nvSpPr>
        <p:spPr>
          <a:xfrm>
            <a:off x="6585393" y="1676400"/>
            <a:ext cx="7650480" cy="3505200"/>
          </a:xfrm>
          <a:prstGeom prst="parallelogram">
            <a:avLst/>
          </a:prstGeom>
          <a:solidFill>
            <a:schemeClr val="bg1"/>
          </a:solidFill>
          <a:ln w="28575">
            <a:noFill/>
          </a:ln>
          <a:effectLst>
            <a:outerShdw blurRad="190500" sx="98000" sy="98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7" name="平行四边形 16">
            <a:extLst>
              <a:ext uri="{FF2B5EF4-FFF2-40B4-BE49-F238E27FC236}">
                <a16:creationId xmlns:a16="http://schemas.microsoft.com/office/drawing/2014/main" xmlns="" id="{CAE4D1DC-0563-4ECD-B7D6-C0A0B2FED99F}"/>
              </a:ext>
            </a:extLst>
          </p:cNvPr>
          <p:cNvSpPr/>
          <p:nvPr/>
        </p:nvSpPr>
        <p:spPr>
          <a:xfrm>
            <a:off x="-2164769" y="1676400"/>
            <a:ext cx="7650480" cy="3505200"/>
          </a:xfrm>
          <a:prstGeom prst="parallelogram">
            <a:avLst/>
          </a:prstGeom>
          <a:solidFill>
            <a:schemeClr val="bg1"/>
          </a:solidFill>
          <a:ln w="28575">
            <a:noFill/>
          </a:ln>
          <a:effectLst>
            <a:outerShdw blurRad="190500" sx="98000" sy="98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占位符 1">
            <a:extLst>
              <a:ext uri="{FF2B5EF4-FFF2-40B4-BE49-F238E27FC236}">
                <a16:creationId xmlns:a16="http://schemas.microsoft.com/office/drawing/2014/main" xmlns="" id="{AD71DEEB-3FA7-4CDE-B7D5-B6373AB13EA4}"/>
              </a:ext>
            </a:extLst>
          </p:cNvPr>
          <p:cNvSpPr>
            <a:spLocks noGrp="1"/>
          </p:cNvSpPr>
          <p:nvPr>
            <p:ph type="body" sz="quarter" idx="10"/>
          </p:nvPr>
        </p:nvSpPr>
        <p:spPr/>
        <p:txBody>
          <a:bodyPr/>
          <a:lstStyle/>
          <a:p>
            <a:r>
              <a:rPr lang="zh-CN" altLang="en-US" dirty="0"/>
              <a:t>两段文字类</a:t>
            </a:r>
            <a:r>
              <a:rPr lang="en-US" altLang="zh-CN" dirty="0"/>
              <a:t>-</a:t>
            </a:r>
            <a:r>
              <a:rPr lang="zh-CN" altLang="en-US" dirty="0"/>
              <a:t>对比</a:t>
            </a:r>
          </a:p>
        </p:txBody>
      </p:sp>
      <p:sp>
        <p:nvSpPr>
          <p:cNvPr id="3" name="平行四边形 2">
            <a:extLst>
              <a:ext uri="{FF2B5EF4-FFF2-40B4-BE49-F238E27FC236}">
                <a16:creationId xmlns:a16="http://schemas.microsoft.com/office/drawing/2014/main" xmlns="" id="{318ACC62-CBD7-42F0-841C-F4C6456E2C63}"/>
              </a:ext>
            </a:extLst>
          </p:cNvPr>
          <p:cNvSpPr/>
          <p:nvPr/>
        </p:nvSpPr>
        <p:spPr>
          <a:xfrm>
            <a:off x="-2489392" y="1859280"/>
            <a:ext cx="7650480" cy="3505200"/>
          </a:xfrm>
          <a:prstGeom prst="parallelogram">
            <a:avLst/>
          </a:prstGeom>
          <a:solidFill>
            <a:schemeClr val="bg1"/>
          </a:solidFill>
          <a:ln w="28575">
            <a:noFill/>
          </a:ln>
          <a:effectLst>
            <a:outerShdw blurRad="1905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平行四边形 3">
            <a:extLst>
              <a:ext uri="{FF2B5EF4-FFF2-40B4-BE49-F238E27FC236}">
                <a16:creationId xmlns:a16="http://schemas.microsoft.com/office/drawing/2014/main" xmlns="" id="{268C952D-A252-4A14-A9CC-AE05CDECF6C0}"/>
              </a:ext>
            </a:extLst>
          </p:cNvPr>
          <p:cNvSpPr/>
          <p:nvPr/>
        </p:nvSpPr>
        <p:spPr>
          <a:xfrm>
            <a:off x="6827520" y="1859280"/>
            <a:ext cx="7650480" cy="3505200"/>
          </a:xfrm>
          <a:prstGeom prst="parallelogram">
            <a:avLst/>
          </a:prstGeom>
          <a:solidFill>
            <a:schemeClr val="bg1"/>
          </a:solidFill>
          <a:ln w="28575">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7" name="文本框 6">
            <a:extLst>
              <a:ext uri="{FF2B5EF4-FFF2-40B4-BE49-F238E27FC236}">
                <a16:creationId xmlns:a16="http://schemas.microsoft.com/office/drawing/2014/main" xmlns="" id="{62B3C81A-DFE5-4E4E-B553-C5FDC0DE7A8B}"/>
              </a:ext>
            </a:extLst>
          </p:cNvPr>
          <p:cNvSpPr txBox="1"/>
          <p:nvPr/>
        </p:nvSpPr>
        <p:spPr>
          <a:xfrm>
            <a:off x="1968960" y="2143760"/>
            <a:ext cx="2608406" cy="461665"/>
          </a:xfrm>
          <a:prstGeom prst="rect">
            <a:avLst/>
          </a:prstGeom>
          <a:noFill/>
        </p:spPr>
        <p:txBody>
          <a:bodyPr wrap="none" rtlCol="0">
            <a:spAutoFit/>
          </a:bodyPr>
          <a:lstStyle/>
          <a:p>
            <a:r>
              <a:rPr lang="zh-CN" altLang="en-US" sz="2400" b="1" spc="300" dirty="0">
                <a:solidFill>
                  <a:schemeClr val="accent2"/>
                </a:solidFill>
              </a:rPr>
              <a:t>请输入您的标题</a:t>
            </a:r>
          </a:p>
        </p:txBody>
      </p:sp>
      <p:sp>
        <p:nvSpPr>
          <p:cNvPr id="9" name="文本框 8">
            <a:extLst>
              <a:ext uri="{FF2B5EF4-FFF2-40B4-BE49-F238E27FC236}">
                <a16:creationId xmlns:a16="http://schemas.microsoft.com/office/drawing/2014/main" xmlns="" id="{61E6B103-1016-45CC-8705-A03872544D48}"/>
              </a:ext>
            </a:extLst>
          </p:cNvPr>
          <p:cNvSpPr txBox="1"/>
          <p:nvPr/>
        </p:nvSpPr>
        <p:spPr>
          <a:xfrm>
            <a:off x="7604229" y="4592179"/>
            <a:ext cx="2608406" cy="461665"/>
          </a:xfrm>
          <a:prstGeom prst="rect">
            <a:avLst/>
          </a:prstGeom>
          <a:noFill/>
        </p:spPr>
        <p:txBody>
          <a:bodyPr wrap="none" rtlCol="0">
            <a:spAutoFit/>
          </a:bodyPr>
          <a:lstStyle/>
          <a:p>
            <a:r>
              <a:rPr lang="zh-CN" altLang="en-US" sz="2400" b="1" spc="300" dirty="0">
                <a:solidFill>
                  <a:schemeClr val="accent1"/>
                </a:solidFill>
              </a:rPr>
              <a:t>请输入您的标题</a:t>
            </a:r>
          </a:p>
        </p:txBody>
      </p:sp>
      <p:sp>
        <p:nvSpPr>
          <p:cNvPr id="10" name="矩形 9">
            <a:extLst>
              <a:ext uri="{FF2B5EF4-FFF2-40B4-BE49-F238E27FC236}">
                <a16:creationId xmlns:a16="http://schemas.microsoft.com/office/drawing/2014/main" xmlns="" id="{8BB2F9A1-4ECD-49A9-8AC4-FBCB0134B0A0}"/>
              </a:ext>
            </a:extLst>
          </p:cNvPr>
          <p:cNvSpPr/>
          <p:nvPr/>
        </p:nvSpPr>
        <p:spPr>
          <a:xfrm>
            <a:off x="615005" y="2796952"/>
            <a:ext cx="3896838" cy="2120452"/>
          </a:xfrm>
          <a:prstGeom prst="rect">
            <a:avLst/>
          </a:prstGeom>
        </p:spPr>
        <p:txBody>
          <a:bodyPr wrap="square">
            <a:spAutoFit/>
          </a:bodyPr>
          <a:lstStyle/>
          <a:p>
            <a:pPr algn="just">
              <a:lnSpc>
                <a:spcPct val="150000"/>
              </a:lnSpc>
            </a:pPr>
            <a:r>
              <a:rPr lang="zh-CN" altLang="en-US" dirty="0">
                <a:solidFill>
                  <a:schemeClr val="tx1">
                    <a:lumMod val="75000"/>
                    <a:lumOff val="25000"/>
                  </a:schemeClr>
                </a:solidFill>
              </a:rPr>
              <a:t>天津工业大学是中华人民共和国教育部与天津市共建高校，天津市属高校中唯一国家国防科技工业局和天津市人民政府共建高校，是国家首批“双一流”世界一流学科建设高校。</a:t>
            </a:r>
          </a:p>
        </p:txBody>
      </p:sp>
      <p:sp>
        <p:nvSpPr>
          <p:cNvPr id="13" name="矩形 12">
            <a:extLst>
              <a:ext uri="{FF2B5EF4-FFF2-40B4-BE49-F238E27FC236}">
                <a16:creationId xmlns:a16="http://schemas.microsoft.com/office/drawing/2014/main" xmlns="" id="{E0E50EFB-BE72-4AD2-95A1-B4AB16618A43}"/>
              </a:ext>
            </a:extLst>
          </p:cNvPr>
          <p:cNvSpPr/>
          <p:nvPr/>
        </p:nvSpPr>
        <p:spPr>
          <a:xfrm>
            <a:off x="7690834" y="2214501"/>
            <a:ext cx="3896838" cy="2120452"/>
          </a:xfrm>
          <a:prstGeom prst="rect">
            <a:avLst/>
          </a:prstGeom>
        </p:spPr>
        <p:txBody>
          <a:bodyPr wrap="square">
            <a:spAutoFit/>
          </a:bodyPr>
          <a:lstStyle/>
          <a:p>
            <a:pPr algn="just">
              <a:lnSpc>
                <a:spcPct val="150000"/>
              </a:lnSpc>
            </a:pPr>
            <a:r>
              <a:rPr lang="zh-CN" altLang="en-US" dirty="0">
                <a:solidFill>
                  <a:schemeClr val="tx1">
                    <a:lumMod val="75000"/>
                    <a:lumOff val="25000"/>
                  </a:schemeClr>
                </a:solidFill>
              </a:rPr>
              <a:t>天津工业大学是中华人民共和国教育部与天津市共建高校，天津市属高校中唯一国家国防科技工业局和天津市人民政府共建高校，是国家首批“双一流”世界一流学科建设高校。</a:t>
            </a:r>
          </a:p>
        </p:txBody>
      </p:sp>
      <p:sp>
        <p:nvSpPr>
          <p:cNvPr id="18" name="文本框 17">
            <a:extLst>
              <a:ext uri="{FF2B5EF4-FFF2-40B4-BE49-F238E27FC236}">
                <a16:creationId xmlns:a16="http://schemas.microsoft.com/office/drawing/2014/main" xmlns="" id="{F7D0AD1F-E7C1-4B40-82D2-FAF3C1400116}"/>
              </a:ext>
            </a:extLst>
          </p:cNvPr>
          <p:cNvSpPr txBox="1"/>
          <p:nvPr/>
        </p:nvSpPr>
        <p:spPr>
          <a:xfrm>
            <a:off x="4722161" y="2473219"/>
            <a:ext cx="2544286" cy="2215991"/>
          </a:xfrm>
          <a:prstGeom prst="rect">
            <a:avLst/>
          </a:prstGeom>
          <a:noFill/>
        </p:spPr>
        <p:txBody>
          <a:bodyPr wrap="none" rtlCol="0">
            <a:spAutoFit/>
          </a:bodyPr>
          <a:lstStyle/>
          <a:p>
            <a:r>
              <a:rPr lang="en-US" altLang="zh-CN" sz="13800" b="1" i="1" dirty="0">
                <a:gradFill>
                  <a:gsLst>
                    <a:gs pos="0">
                      <a:schemeClr val="accent1"/>
                    </a:gs>
                    <a:gs pos="100000">
                      <a:schemeClr val="accent4"/>
                    </a:gs>
                  </a:gsLst>
                  <a:lin ang="5400000" scaled="1"/>
                </a:gradFill>
                <a:effectLst>
                  <a:outerShdw blurRad="88900" dist="38100" dir="2700000" algn="tl">
                    <a:schemeClr val="tx1">
                      <a:lumMod val="75000"/>
                      <a:lumOff val="25000"/>
                      <a:alpha val="20000"/>
                    </a:schemeClr>
                  </a:outerShdw>
                </a:effectLst>
              </a:rPr>
              <a:t>VS</a:t>
            </a:r>
            <a:endParaRPr lang="zh-CN" altLang="en-US" sz="13800" b="1" i="1" dirty="0">
              <a:gradFill>
                <a:gsLst>
                  <a:gs pos="0">
                    <a:schemeClr val="accent1"/>
                  </a:gs>
                  <a:gs pos="100000">
                    <a:schemeClr val="accent4"/>
                  </a:gs>
                </a:gsLst>
                <a:lin ang="5400000" scaled="1"/>
              </a:gradFill>
              <a:effectLst>
                <a:outerShdw blurRad="88900" dist="38100" dir="2700000" algn="tl">
                  <a:schemeClr val="tx1">
                    <a:lumMod val="75000"/>
                    <a:lumOff val="25000"/>
                    <a:alpha val="20000"/>
                  </a:schemeClr>
                </a:outerShdw>
              </a:effectLst>
            </a:endParaRPr>
          </a:p>
        </p:txBody>
      </p:sp>
      <p:sp>
        <p:nvSpPr>
          <p:cNvPr id="20" name="平行四边形 19">
            <a:extLst>
              <a:ext uri="{FF2B5EF4-FFF2-40B4-BE49-F238E27FC236}">
                <a16:creationId xmlns:a16="http://schemas.microsoft.com/office/drawing/2014/main" xmlns="" id="{AD446280-A103-4BE2-A683-95DF19057A70}"/>
              </a:ext>
            </a:extLst>
          </p:cNvPr>
          <p:cNvSpPr/>
          <p:nvPr/>
        </p:nvSpPr>
        <p:spPr>
          <a:xfrm>
            <a:off x="-1825316" y="2275965"/>
            <a:ext cx="3544877" cy="197254"/>
          </a:xfrm>
          <a:prstGeom prst="parallelogram">
            <a:avLst/>
          </a:prstGeom>
          <a:solidFill>
            <a:schemeClr val="accent2"/>
          </a:solidFill>
          <a:ln>
            <a:noFill/>
          </a:ln>
          <a:effectLst>
            <a:outerShdw blurRad="190500" sx="97000" sy="9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平行四边形 20">
            <a:extLst>
              <a:ext uri="{FF2B5EF4-FFF2-40B4-BE49-F238E27FC236}">
                <a16:creationId xmlns:a16="http://schemas.microsoft.com/office/drawing/2014/main" xmlns="" id="{A3AB08B3-99F7-46F1-AE63-4104BB23B22A}"/>
              </a:ext>
            </a:extLst>
          </p:cNvPr>
          <p:cNvSpPr/>
          <p:nvPr/>
        </p:nvSpPr>
        <p:spPr>
          <a:xfrm>
            <a:off x="10283878" y="4720150"/>
            <a:ext cx="3544877" cy="197254"/>
          </a:xfrm>
          <a:prstGeom prst="parallelogram">
            <a:avLst/>
          </a:prstGeom>
          <a:solidFill>
            <a:schemeClr val="accent1"/>
          </a:solidFill>
          <a:ln>
            <a:noFill/>
          </a:ln>
          <a:effectLst>
            <a:outerShdw blurRad="190500" sx="97000" sy="9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Tree>
    <p:extLst>
      <p:ext uri="{BB962C8B-B14F-4D97-AF65-F5344CB8AC3E}">
        <p14:creationId xmlns:p14="http://schemas.microsoft.com/office/powerpoint/2010/main" val="4053892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a:extLst>
              <a:ext uri="{FF2B5EF4-FFF2-40B4-BE49-F238E27FC236}">
                <a16:creationId xmlns:a16="http://schemas.microsoft.com/office/drawing/2014/main" xmlns="" id="{8B4F815A-9EBE-48E9-990D-E609F1F18388}"/>
              </a:ext>
            </a:extLst>
          </p:cNvPr>
          <p:cNvSpPr/>
          <p:nvPr/>
        </p:nvSpPr>
        <p:spPr>
          <a:xfrm rot="1529180" flipH="1" flipV="1">
            <a:off x="2497369" y="1076440"/>
            <a:ext cx="3792286" cy="3744688"/>
          </a:xfrm>
          <a:custGeom>
            <a:avLst/>
            <a:gdLst>
              <a:gd name="connsiteX0" fmla="*/ 567637 w 876757"/>
              <a:gd name="connsiteY0" fmla="*/ 0 h 865753"/>
              <a:gd name="connsiteX1" fmla="*/ 605277 w 876757"/>
              <a:gd name="connsiteY1" fmla="*/ 11684 h 865753"/>
              <a:gd name="connsiteX2" fmla="*/ 876757 w 876757"/>
              <a:gd name="connsiteY2" fmla="*/ 421253 h 865753"/>
              <a:gd name="connsiteX3" fmla="*/ 432257 w 876757"/>
              <a:gd name="connsiteY3" fmla="*/ 865753 h 865753"/>
              <a:gd name="connsiteX4" fmla="*/ 22688 w 876757"/>
              <a:gd name="connsiteY4" fmla="*/ 594273 h 865753"/>
              <a:gd name="connsiteX5" fmla="*/ 0 w 876757"/>
              <a:gd name="connsiteY5" fmla="*/ 521183 h 86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757" h="865753">
                <a:moveTo>
                  <a:pt x="567637" y="0"/>
                </a:moveTo>
                <a:lnTo>
                  <a:pt x="605277" y="11684"/>
                </a:lnTo>
                <a:cubicBezTo>
                  <a:pt x="764815" y="79163"/>
                  <a:pt x="876757" y="237135"/>
                  <a:pt x="876757" y="421253"/>
                </a:cubicBezTo>
                <a:cubicBezTo>
                  <a:pt x="876757" y="666744"/>
                  <a:pt x="677748" y="865753"/>
                  <a:pt x="432257" y="865753"/>
                </a:cubicBezTo>
                <a:cubicBezTo>
                  <a:pt x="248139" y="865753"/>
                  <a:pt x="90167" y="753811"/>
                  <a:pt x="22688" y="594273"/>
                </a:cubicBezTo>
                <a:lnTo>
                  <a:pt x="0" y="521183"/>
                </a:lnTo>
                <a:close/>
              </a:path>
            </a:pathLst>
          </a:custGeom>
          <a:solidFill>
            <a:schemeClr val="bg1"/>
          </a:solidFill>
          <a:ln w="28575">
            <a:solidFill>
              <a:schemeClr val="accent1"/>
            </a:solidFill>
          </a:ln>
          <a:effectLst>
            <a:outerShdw blurRad="190500" sx="97000" sy="9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任意多边形: 形状 43">
            <a:extLst>
              <a:ext uri="{FF2B5EF4-FFF2-40B4-BE49-F238E27FC236}">
                <a16:creationId xmlns:a16="http://schemas.microsoft.com/office/drawing/2014/main" xmlns="" id="{20B57809-C6A0-45D2-990C-A973DFB26202}"/>
              </a:ext>
            </a:extLst>
          </p:cNvPr>
          <p:cNvSpPr/>
          <p:nvPr/>
        </p:nvSpPr>
        <p:spPr>
          <a:xfrm rot="1529180">
            <a:off x="5902345" y="2333786"/>
            <a:ext cx="3792286" cy="3744698"/>
          </a:xfrm>
          <a:custGeom>
            <a:avLst/>
            <a:gdLst>
              <a:gd name="connsiteX0" fmla="*/ 567637 w 876757"/>
              <a:gd name="connsiteY0" fmla="*/ 0 h 865753"/>
              <a:gd name="connsiteX1" fmla="*/ 605277 w 876757"/>
              <a:gd name="connsiteY1" fmla="*/ 11684 h 865753"/>
              <a:gd name="connsiteX2" fmla="*/ 876757 w 876757"/>
              <a:gd name="connsiteY2" fmla="*/ 421253 h 865753"/>
              <a:gd name="connsiteX3" fmla="*/ 432257 w 876757"/>
              <a:gd name="connsiteY3" fmla="*/ 865753 h 865753"/>
              <a:gd name="connsiteX4" fmla="*/ 22688 w 876757"/>
              <a:gd name="connsiteY4" fmla="*/ 594273 h 865753"/>
              <a:gd name="connsiteX5" fmla="*/ 0 w 876757"/>
              <a:gd name="connsiteY5" fmla="*/ 521183 h 86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757" h="865753">
                <a:moveTo>
                  <a:pt x="567637" y="0"/>
                </a:moveTo>
                <a:lnTo>
                  <a:pt x="605277" y="11684"/>
                </a:lnTo>
                <a:cubicBezTo>
                  <a:pt x="764815" y="79163"/>
                  <a:pt x="876757" y="237135"/>
                  <a:pt x="876757" y="421253"/>
                </a:cubicBezTo>
                <a:cubicBezTo>
                  <a:pt x="876757" y="666744"/>
                  <a:pt x="677748" y="865753"/>
                  <a:pt x="432257" y="865753"/>
                </a:cubicBezTo>
                <a:cubicBezTo>
                  <a:pt x="248139" y="865753"/>
                  <a:pt x="90167" y="753811"/>
                  <a:pt x="22688" y="594273"/>
                </a:cubicBezTo>
                <a:lnTo>
                  <a:pt x="0" y="521183"/>
                </a:lnTo>
                <a:close/>
              </a:path>
            </a:pathLst>
          </a:custGeom>
          <a:solidFill>
            <a:schemeClr val="bg1"/>
          </a:solidFill>
          <a:ln w="28575">
            <a:solidFill>
              <a:schemeClr val="accent3"/>
            </a:solidFill>
          </a:ln>
          <a:effectLst>
            <a:outerShdw blurRad="190500" sx="97000" sy="9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占位符 1">
            <a:extLst>
              <a:ext uri="{FF2B5EF4-FFF2-40B4-BE49-F238E27FC236}">
                <a16:creationId xmlns:a16="http://schemas.microsoft.com/office/drawing/2014/main" xmlns="" id="{AD71DEEB-3FA7-4CDE-B7D5-B6373AB13EA4}"/>
              </a:ext>
            </a:extLst>
          </p:cNvPr>
          <p:cNvSpPr>
            <a:spLocks noGrp="1"/>
          </p:cNvSpPr>
          <p:nvPr>
            <p:ph type="body" sz="quarter" idx="10"/>
          </p:nvPr>
        </p:nvSpPr>
        <p:spPr>
          <a:xfrm>
            <a:off x="1159331" y="230295"/>
            <a:ext cx="6678793" cy="914400"/>
          </a:xfrm>
        </p:spPr>
        <p:txBody>
          <a:bodyPr/>
          <a:lstStyle/>
          <a:p>
            <a:r>
              <a:rPr lang="zh-CN" altLang="en-US" dirty="0"/>
              <a:t>两段文字类</a:t>
            </a:r>
            <a:r>
              <a:rPr lang="en-US" altLang="zh-CN" dirty="0"/>
              <a:t>-</a:t>
            </a:r>
            <a:r>
              <a:rPr lang="zh-CN" altLang="en-US" dirty="0"/>
              <a:t>对比</a:t>
            </a:r>
          </a:p>
        </p:txBody>
      </p:sp>
      <p:sp>
        <p:nvSpPr>
          <p:cNvPr id="31" name="矩形 30">
            <a:extLst>
              <a:ext uri="{FF2B5EF4-FFF2-40B4-BE49-F238E27FC236}">
                <a16:creationId xmlns:a16="http://schemas.microsoft.com/office/drawing/2014/main" xmlns="" id="{9C1B123A-2B8B-44DA-BF9B-0326AAAEC3AD}"/>
              </a:ext>
            </a:extLst>
          </p:cNvPr>
          <p:cNvSpPr/>
          <p:nvPr/>
        </p:nvSpPr>
        <p:spPr>
          <a:xfrm>
            <a:off x="7321541" y="3729046"/>
            <a:ext cx="800219"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3"/>
                </a:solidFill>
                <a:effectLst/>
                <a:uLnTx/>
                <a:uFillTx/>
                <a:latin typeface="微软雅黑"/>
                <a:ea typeface="微软雅黑"/>
                <a:cs typeface="+mn-cs"/>
              </a:rPr>
              <a:t>缺点</a:t>
            </a:r>
          </a:p>
        </p:txBody>
      </p:sp>
      <p:sp>
        <p:nvSpPr>
          <p:cNvPr id="34" name="矩形 33">
            <a:extLst>
              <a:ext uri="{FF2B5EF4-FFF2-40B4-BE49-F238E27FC236}">
                <a16:creationId xmlns:a16="http://schemas.microsoft.com/office/drawing/2014/main" xmlns="" id="{33BF9D6B-7AA7-4C07-B20C-9948B90FF4FA}"/>
              </a:ext>
            </a:extLst>
          </p:cNvPr>
          <p:cNvSpPr/>
          <p:nvPr/>
        </p:nvSpPr>
        <p:spPr>
          <a:xfrm>
            <a:off x="3967646" y="1735361"/>
            <a:ext cx="800219"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a:ea typeface="微软雅黑"/>
                <a:cs typeface="+mn-cs"/>
              </a:rPr>
              <a:t>优点</a:t>
            </a:r>
          </a:p>
        </p:txBody>
      </p:sp>
      <p:sp>
        <p:nvSpPr>
          <p:cNvPr id="39" name="Freeform 88">
            <a:extLst>
              <a:ext uri="{FF2B5EF4-FFF2-40B4-BE49-F238E27FC236}">
                <a16:creationId xmlns:a16="http://schemas.microsoft.com/office/drawing/2014/main" xmlns="" id="{5E710885-FDB6-4D48-B3C6-2E46C3A0BDA3}"/>
              </a:ext>
            </a:extLst>
          </p:cNvPr>
          <p:cNvSpPr>
            <a:spLocks noEditPoints="1"/>
          </p:cNvSpPr>
          <p:nvPr/>
        </p:nvSpPr>
        <p:spPr bwMode="auto">
          <a:xfrm>
            <a:off x="4246615" y="1368229"/>
            <a:ext cx="242281" cy="207462"/>
          </a:xfrm>
          <a:custGeom>
            <a:avLst/>
            <a:gdLst>
              <a:gd name="T0" fmla="*/ 83 w 84"/>
              <a:gd name="T1" fmla="*/ 21 h 72"/>
              <a:gd name="T2" fmla="*/ 80 w 84"/>
              <a:gd name="T3" fmla="*/ 20 h 72"/>
              <a:gd name="T4" fmla="*/ 56 w 84"/>
              <a:gd name="T5" fmla="*/ 20 h 72"/>
              <a:gd name="T6" fmla="*/ 56 w 84"/>
              <a:gd name="T7" fmla="*/ 4 h 72"/>
              <a:gd name="T8" fmla="*/ 52 w 84"/>
              <a:gd name="T9" fmla="*/ 0 h 72"/>
              <a:gd name="T10" fmla="*/ 40 w 84"/>
              <a:gd name="T11" fmla="*/ 0 h 72"/>
              <a:gd name="T12" fmla="*/ 36 w 84"/>
              <a:gd name="T13" fmla="*/ 2 h 72"/>
              <a:gd name="T14" fmla="*/ 25 w 84"/>
              <a:gd name="T15" fmla="*/ 28 h 72"/>
              <a:gd name="T16" fmla="*/ 24 w 84"/>
              <a:gd name="T17" fmla="*/ 28 h 72"/>
              <a:gd name="T18" fmla="*/ 20 w 84"/>
              <a:gd name="T19" fmla="*/ 24 h 72"/>
              <a:gd name="T20" fmla="*/ 4 w 84"/>
              <a:gd name="T21" fmla="*/ 24 h 72"/>
              <a:gd name="T22" fmla="*/ 0 w 84"/>
              <a:gd name="T23" fmla="*/ 28 h 72"/>
              <a:gd name="T24" fmla="*/ 0 w 84"/>
              <a:gd name="T25" fmla="*/ 68 h 72"/>
              <a:gd name="T26" fmla="*/ 4 w 84"/>
              <a:gd name="T27" fmla="*/ 72 h 72"/>
              <a:gd name="T28" fmla="*/ 20 w 84"/>
              <a:gd name="T29" fmla="*/ 72 h 72"/>
              <a:gd name="T30" fmla="*/ 24 w 84"/>
              <a:gd name="T31" fmla="*/ 68 h 72"/>
              <a:gd name="T32" fmla="*/ 24 w 84"/>
              <a:gd name="T33" fmla="*/ 66 h 72"/>
              <a:gd name="T34" fmla="*/ 39 w 84"/>
              <a:gd name="T35" fmla="*/ 72 h 72"/>
              <a:gd name="T36" fmla="*/ 40 w 84"/>
              <a:gd name="T37" fmla="*/ 72 h 72"/>
              <a:gd name="T38" fmla="*/ 72 w 84"/>
              <a:gd name="T39" fmla="*/ 72 h 72"/>
              <a:gd name="T40" fmla="*/ 76 w 84"/>
              <a:gd name="T41" fmla="*/ 69 h 72"/>
              <a:gd name="T42" fmla="*/ 84 w 84"/>
              <a:gd name="T43" fmla="*/ 25 h 72"/>
              <a:gd name="T44" fmla="*/ 83 w 84"/>
              <a:gd name="T45" fmla="*/ 21 h 72"/>
              <a:gd name="T46" fmla="*/ 16 w 84"/>
              <a:gd name="T47" fmla="*/ 64 h 72"/>
              <a:gd name="T48" fmla="*/ 8 w 84"/>
              <a:gd name="T49" fmla="*/ 64 h 72"/>
              <a:gd name="T50" fmla="*/ 8 w 84"/>
              <a:gd name="T51" fmla="*/ 32 h 72"/>
              <a:gd name="T52" fmla="*/ 16 w 84"/>
              <a:gd name="T53" fmla="*/ 32 h 72"/>
              <a:gd name="T54" fmla="*/ 16 w 84"/>
              <a:gd name="T55" fmla="*/ 64 h 72"/>
              <a:gd name="T56" fmla="*/ 69 w 84"/>
              <a:gd name="T57" fmla="*/ 64 h 72"/>
              <a:gd name="T58" fmla="*/ 41 w 84"/>
              <a:gd name="T59" fmla="*/ 64 h 72"/>
              <a:gd name="T60" fmla="*/ 24 w 84"/>
              <a:gd name="T61" fmla="*/ 57 h 72"/>
              <a:gd name="T62" fmla="*/ 24 w 84"/>
              <a:gd name="T63" fmla="*/ 36 h 72"/>
              <a:gd name="T64" fmla="*/ 28 w 84"/>
              <a:gd name="T65" fmla="*/ 36 h 72"/>
              <a:gd name="T66" fmla="*/ 32 w 84"/>
              <a:gd name="T67" fmla="*/ 34 h 72"/>
              <a:gd name="T68" fmla="*/ 43 w 84"/>
              <a:gd name="T69" fmla="*/ 8 h 72"/>
              <a:gd name="T70" fmla="*/ 48 w 84"/>
              <a:gd name="T71" fmla="*/ 8 h 72"/>
              <a:gd name="T72" fmla="*/ 48 w 84"/>
              <a:gd name="T73" fmla="*/ 24 h 72"/>
              <a:gd name="T74" fmla="*/ 52 w 84"/>
              <a:gd name="T75" fmla="*/ 28 h 72"/>
              <a:gd name="T76" fmla="*/ 75 w 84"/>
              <a:gd name="T77" fmla="*/ 28 h 72"/>
              <a:gd name="T78" fmla="*/ 69 w 84"/>
              <a:gd name="T79"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2">
                <a:moveTo>
                  <a:pt x="83" y="21"/>
                </a:moveTo>
                <a:cubicBezTo>
                  <a:pt x="82" y="21"/>
                  <a:pt x="81" y="20"/>
                  <a:pt x="80" y="20"/>
                </a:cubicBezTo>
                <a:cubicBezTo>
                  <a:pt x="56" y="20"/>
                  <a:pt x="56" y="20"/>
                  <a:pt x="56" y="20"/>
                </a:cubicBezTo>
                <a:cubicBezTo>
                  <a:pt x="56" y="4"/>
                  <a:pt x="56" y="4"/>
                  <a:pt x="56" y="4"/>
                </a:cubicBezTo>
                <a:cubicBezTo>
                  <a:pt x="56" y="2"/>
                  <a:pt x="54" y="0"/>
                  <a:pt x="52" y="0"/>
                </a:cubicBezTo>
                <a:cubicBezTo>
                  <a:pt x="40" y="0"/>
                  <a:pt x="40" y="0"/>
                  <a:pt x="40" y="0"/>
                </a:cubicBezTo>
                <a:cubicBezTo>
                  <a:pt x="38" y="0"/>
                  <a:pt x="37" y="1"/>
                  <a:pt x="36" y="2"/>
                </a:cubicBezTo>
                <a:cubicBezTo>
                  <a:pt x="25" y="28"/>
                  <a:pt x="25" y="28"/>
                  <a:pt x="25" y="28"/>
                </a:cubicBezTo>
                <a:cubicBezTo>
                  <a:pt x="24" y="28"/>
                  <a:pt x="24" y="28"/>
                  <a:pt x="24" y="28"/>
                </a:cubicBezTo>
                <a:cubicBezTo>
                  <a:pt x="24" y="26"/>
                  <a:pt x="22" y="24"/>
                  <a:pt x="20" y="24"/>
                </a:cubicBezTo>
                <a:cubicBezTo>
                  <a:pt x="4" y="24"/>
                  <a:pt x="4" y="24"/>
                  <a:pt x="4" y="24"/>
                </a:cubicBezTo>
                <a:cubicBezTo>
                  <a:pt x="2" y="24"/>
                  <a:pt x="0" y="26"/>
                  <a:pt x="0" y="28"/>
                </a:cubicBezTo>
                <a:cubicBezTo>
                  <a:pt x="0" y="68"/>
                  <a:pt x="0" y="68"/>
                  <a:pt x="0" y="68"/>
                </a:cubicBezTo>
                <a:cubicBezTo>
                  <a:pt x="0" y="70"/>
                  <a:pt x="2" y="72"/>
                  <a:pt x="4" y="72"/>
                </a:cubicBezTo>
                <a:cubicBezTo>
                  <a:pt x="20" y="72"/>
                  <a:pt x="20" y="72"/>
                  <a:pt x="20" y="72"/>
                </a:cubicBezTo>
                <a:cubicBezTo>
                  <a:pt x="22" y="72"/>
                  <a:pt x="24" y="70"/>
                  <a:pt x="24" y="68"/>
                </a:cubicBezTo>
                <a:cubicBezTo>
                  <a:pt x="24" y="66"/>
                  <a:pt x="24" y="66"/>
                  <a:pt x="24" y="66"/>
                </a:cubicBezTo>
                <a:cubicBezTo>
                  <a:pt x="39" y="72"/>
                  <a:pt x="39" y="72"/>
                  <a:pt x="39" y="72"/>
                </a:cubicBezTo>
                <a:cubicBezTo>
                  <a:pt x="39" y="72"/>
                  <a:pt x="39" y="72"/>
                  <a:pt x="40" y="72"/>
                </a:cubicBezTo>
                <a:cubicBezTo>
                  <a:pt x="72" y="72"/>
                  <a:pt x="72" y="72"/>
                  <a:pt x="72" y="72"/>
                </a:cubicBezTo>
                <a:cubicBezTo>
                  <a:pt x="74" y="72"/>
                  <a:pt x="76" y="71"/>
                  <a:pt x="76" y="69"/>
                </a:cubicBezTo>
                <a:cubicBezTo>
                  <a:pt x="84" y="25"/>
                  <a:pt x="84" y="25"/>
                  <a:pt x="84" y="25"/>
                </a:cubicBezTo>
                <a:cubicBezTo>
                  <a:pt x="84" y="24"/>
                  <a:pt x="84" y="22"/>
                  <a:pt x="83" y="21"/>
                </a:cubicBezTo>
                <a:close/>
                <a:moveTo>
                  <a:pt x="16" y="64"/>
                </a:moveTo>
                <a:cubicBezTo>
                  <a:pt x="8" y="64"/>
                  <a:pt x="8" y="64"/>
                  <a:pt x="8" y="64"/>
                </a:cubicBezTo>
                <a:cubicBezTo>
                  <a:pt x="8" y="32"/>
                  <a:pt x="8" y="32"/>
                  <a:pt x="8" y="32"/>
                </a:cubicBezTo>
                <a:cubicBezTo>
                  <a:pt x="16" y="32"/>
                  <a:pt x="16" y="32"/>
                  <a:pt x="16" y="32"/>
                </a:cubicBezTo>
                <a:lnTo>
                  <a:pt x="16" y="64"/>
                </a:lnTo>
                <a:close/>
                <a:moveTo>
                  <a:pt x="69" y="64"/>
                </a:moveTo>
                <a:cubicBezTo>
                  <a:pt x="41" y="64"/>
                  <a:pt x="41" y="64"/>
                  <a:pt x="41" y="64"/>
                </a:cubicBezTo>
                <a:cubicBezTo>
                  <a:pt x="24" y="57"/>
                  <a:pt x="24" y="57"/>
                  <a:pt x="24" y="57"/>
                </a:cubicBezTo>
                <a:cubicBezTo>
                  <a:pt x="24" y="36"/>
                  <a:pt x="24" y="36"/>
                  <a:pt x="24" y="36"/>
                </a:cubicBezTo>
                <a:cubicBezTo>
                  <a:pt x="28" y="36"/>
                  <a:pt x="28" y="36"/>
                  <a:pt x="28" y="36"/>
                </a:cubicBezTo>
                <a:cubicBezTo>
                  <a:pt x="30" y="36"/>
                  <a:pt x="31" y="35"/>
                  <a:pt x="32" y="34"/>
                </a:cubicBezTo>
                <a:cubicBezTo>
                  <a:pt x="43" y="8"/>
                  <a:pt x="43" y="8"/>
                  <a:pt x="43" y="8"/>
                </a:cubicBezTo>
                <a:cubicBezTo>
                  <a:pt x="48" y="8"/>
                  <a:pt x="48" y="8"/>
                  <a:pt x="48" y="8"/>
                </a:cubicBezTo>
                <a:cubicBezTo>
                  <a:pt x="48" y="24"/>
                  <a:pt x="48" y="24"/>
                  <a:pt x="48" y="24"/>
                </a:cubicBezTo>
                <a:cubicBezTo>
                  <a:pt x="48" y="26"/>
                  <a:pt x="50" y="28"/>
                  <a:pt x="52" y="28"/>
                </a:cubicBezTo>
                <a:cubicBezTo>
                  <a:pt x="75" y="28"/>
                  <a:pt x="75" y="28"/>
                  <a:pt x="75" y="28"/>
                </a:cubicBezTo>
                <a:lnTo>
                  <a:pt x="69" y="6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Arial"/>
              <a:ea typeface="微软雅黑 Light"/>
              <a:cs typeface="+mn-cs"/>
            </a:endParaRPr>
          </a:p>
        </p:txBody>
      </p:sp>
      <p:sp>
        <p:nvSpPr>
          <p:cNvPr id="40" name="Freeform 89">
            <a:extLst>
              <a:ext uri="{FF2B5EF4-FFF2-40B4-BE49-F238E27FC236}">
                <a16:creationId xmlns:a16="http://schemas.microsoft.com/office/drawing/2014/main" xmlns="" id="{5650D683-9A40-4CDE-915A-A2295048D247}"/>
              </a:ext>
            </a:extLst>
          </p:cNvPr>
          <p:cNvSpPr>
            <a:spLocks noEditPoints="1"/>
          </p:cNvSpPr>
          <p:nvPr/>
        </p:nvSpPr>
        <p:spPr bwMode="auto">
          <a:xfrm>
            <a:off x="7599785" y="3440656"/>
            <a:ext cx="243731" cy="228388"/>
          </a:xfrm>
          <a:custGeom>
            <a:avLst/>
            <a:gdLst>
              <a:gd name="T0" fmla="*/ 80 w 84"/>
              <a:gd name="T1" fmla="*/ 0 h 72"/>
              <a:gd name="T2" fmla="*/ 64 w 84"/>
              <a:gd name="T3" fmla="*/ 0 h 72"/>
              <a:gd name="T4" fmla="*/ 60 w 84"/>
              <a:gd name="T5" fmla="*/ 4 h 72"/>
              <a:gd name="T6" fmla="*/ 60 w 84"/>
              <a:gd name="T7" fmla="*/ 6 h 72"/>
              <a:gd name="T8" fmla="*/ 45 w 84"/>
              <a:gd name="T9" fmla="*/ 0 h 72"/>
              <a:gd name="T10" fmla="*/ 44 w 84"/>
              <a:gd name="T11" fmla="*/ 0 h 72"/>
              <a:gd name="T12" fmla="*/ 12 w 84"/>
              <a:gd name="T13" fmla="*/ 0 h 72"/>
              <a:gd name="T14" fmla="*/ 8 w 84"/>
              <a:gd name="T15" fmla="*/ 3 h 72"/>
              <a:gd name="T16" fmla="*/ 0 w 84"/>
              <a:gd name="T17" fmla="*/ 47 h 72"/>
              <a:gd name="T18" fmla="*/ 1 w 84"/>
              <a:gd name="T19" fmla="*/ 51 h 72"/>
              <a:gd name="T20" fmla="*/ 4 w 84"/>
              <a:gd name="T21" fmla="*/ 52 h 72"/>
              <a:gd name="T22" fmla="*/ 28 w 84"/>
              <a:gd name="T23" fmla="*/ 52 h 72"/>
              <a:gd name="T24" fmla="*/ 28 w 84"/>
              <a:gd name="T25" fmla="*/ 68 h 72"/>
              <a:gd name="T26" fmla="*/ 32 w 84"/>
              <a:gd name="T27" fmla="*/ 72 h 72"/>
              <a:gd name="T28" fmla="*/ 44 w 84"/>
              <a:gd name="T29" fmla="*/ 72 h 72"/>
              <a:gd name="T30" fmla="*/ 48 w 84"/>
              <a:gd name="T31" fmla="*/ 70 h 72"/>
              <a:gd name="T32" fmla="*/ 59 w 84"/>
              <a:gd name="T33" fmla="*/ 44 h 72"/>
              <a:gd name="T34" fmla="*/ 60 w 84"/>
              <a:gd name="T35" fmla="*/ 44 h 72"/>
              <a:gd name="T36" fmla="*/ 64 w 84"/>
              <a:gd name="T37" fmla="*/ 48 h 72"/>
              <a:gd name="T38" fmla="*/ 80 w 84"/>
              <a:gd name="T39" fmla="*/ 48 h 72"/>
              <a:gd name="T40" fmla="*/ 84 w 84"/>
              <a:gd name="T41" fmla="*/ 44 h 72"/>
              <a:gd name="T42" fmla="*/ 84 w 84"/>
              <a:gd name="T43" fmla="*/ 4 h 72"/>
              <a:gd name="T44" fmla="*/ 80 w 84"/>
              <a:gd name="T45" fmla="*/ 0 h 72"/>
              <a:gd name="T46" fmla="*/ 56 w 84"/>
              <a:gd name="T47" fmla="*/ 36 h 72"/>
              <a:gd name="T48" fmla="*/ 52 w 84"/>
              <a:gd name="T49" fmla="*/ 38 h 72"/>
              <a:gd name="T50" fmla="*/ 41 w 84"/>
              <a:gd name="T51" fmla="*/ 64 h 72"/>
              <a:gd name="T52" fmla="*/ 36 w 84"/>
              <a:gd name="T53" fmla="*/ 64 h 72"/>
              <a:gd name="T54" fmla="*/ 36 w 84"/>
              <a:gd name="T55" fmla="*/ 48 h 72"/>
              <a:gd name="T56" fmla="*/ 32 w 84"/>
              <a:gd name="T57" fmla="*/ 44 h 72"/>
              <a:gd name="T58" fmla="*/ 9 w 84"/>
              <a:gd name="T59" fmla="*/ 44 h 72"/>
              <a:gd name="T60" fmla="*/ 15 w 84"/>
              <a:gd name="T61" fmla="*/ 8 h 72"/>
              <a:gd name="T62" fmla="*/ 43 w 84"/>
              <a:gd name="T63" fmla="*/ 8 h 72"/>
              <a:gd name="T64" fmla="*/ 60 w 84"/>
              <a:gd name="T65" fmla="*/ 15 h 72"/>
              <a:gd name="T66" fmla="*/ 60 w 84"/>
              <a:gd name="T67" fmla="*/ 36 h 72"/>
              <a:gd name="T68" fmla="*/ 56 w 84"/>
              <a:gd name="T69" fmla="*/ 36 h 72"/>
              <a:gd name="T70" fmla="*/ 76 w 84"/>
              <a:gd name="T71" fmla="*/ 40 h 72"/>
              <a:gd name="T72" fmla="*/ 68 w 84"/>
              <a:gd name="T73" fmla="*/ 40 h 72"/>
              <a:gd name="T74" fmla="*/ 68 w 84"/>
              <a:gd name="T75" fmla="*/ 8 h 72"/>
              <a:gd name="T76" fmla="*/ 76 w 84"/>
              <a:gd name="T77" fmla="*/ 8 h 72"/>
              <a:gd name="T78" fmla="*/ 76 w 84"/>
              <a:gd name="T79"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2">
                <a:moveTo>
                  <a:pt x="80" y="0"/>
                </a:moveTo>
                <a:cubicBezTo>
                  <a:pt x="64" y="0"/>
                  <a:pt x="64" y="0"/>
                  <a:pt x="64" y="0"/>
                </a:cubicBezTo>
                <a:cubicBezTo>
                  <a:pt x="62" y="0"/>
                  <a:pt x="60" y="2"/>
                  <a:pt x="60" y="4"/>
                </a:cubicBezTo>
                <a:cubicBezTo>
                  <a:pt x="60" y="6"/>
                  <a:pt x="60" y="6"/>
                  <a:pt x="60" y="6"/>
                </a:cubicBezTo>
                <a:cubicBezTo>
                  <a:pt x="45" y="0"/>
                  <a:pt x="45" y="0"/>
                  <a:pt x="45" y="0"/>
                </a:cubicBezTo>
                <a:cubicBezTo>
                  <a:pt x="45" y="0"/>
                  <a:pt x="45" y="0"/>
                  <a:pt x="44" y="0"/>
                </a:cubicBezTo>
                <a:cubicBezTo>
                  <a:pt x="12" y="0"/>
                  <a:pt x="12" y="0"/>
                  <a:pt x="12" y="0"/>
                </a:cubicBezTo>
                <a:cubicBezTo>
                  <a:pt x="10" y="0"/>
                  <a:pt x="8" y="1"/>
                  <a:pt x="8" y="3"/>
                </a:cubicBezTo>
                <a:cubicBezTo>
                  <a:pt x="0" y="47"/>
                  <a:pt x="0" y="47"/>
                  <a:pt x="0" y="47"/>
                </a:cubicBezTo>
                <a:cubicBezTo>
                  <a:pt x="0" y="48"/>
                  <a:pt x="0" y="50"/>
                  <a:pt x="1" y="51"/>
                </a:cubicBezTo>
                <a:cubicBezTo>
                  <a:pt x="2" y="51"/>
                  <a:pt x="3" y="52"/>
                  <a:pt x="4" y="52"/>
                </a:cubicBezTo>
                <a:cubicBezTo>
                  <a:pt x="28" y="52"/>
                  <a:pt x="28" y="52"/>
                  <a:pt x="28" y="52"/>
                </a:cubicBezTo>
                <a:cubicBezTo>
                  <a:pt x="28" y="68"/>
                  <a:pt x="28" y="68"/>
                  <a:pt x="28" y="68"/>
                </a:cubicBezTo>
                <a:cubicBezTo>
                  <a:pt x="28" y="70"/>
                  <a:pt x="30" y="72"/>
                  <a:pt x="32" y="72"/>
                </a:cubicBezTo>
                <a:cubicBezTo>
                  <a:pt x="44" y="72"/>
                  <a:pt x="44" y="72"/>
                  <a:pt x="44" y="72"/>
                </a:cubicBezTo>
                <a:cubicBezTo>
                  <a:pt x="46" y="72"/>
                  <a:pt x="47" y="71"/>
                  <a:pt x="48" y="70"/>
                </a:cubicBezTo>
                <a:cubicBezTo>
                  <a:pt x="59" y="44"/>
                  <a:pt x="59" y="44"/>
                  <a:pt x="59" y="44"/>
                </a:cubicBezTo>
                <a:cubicBezTo>
                  <a:pt x="60" y="44"/>
                  <a:pt x="60" y="44"/>
                  <a:pt x="60" y="44"/>
                </a:cubicBezTo>
                <a:cubicBezTo>
                  <a:pt x="60" y="46"/>
                  <a:pt x="62" y="48"/>
                  <a:pt x="64" y="48"/>
                </a:cubicBezTo>
                <a:cubicBezTo>
                  <a:pt x="80" y="48"/>
                  <a:pt x="80" y="48"/>
                  <a:pt x="80" y="48"/>
                </a:cubicBezTo>
                <a:cubicBezTo>
                  <a:pt x="82" y="48"/>
                  <a:pt x="84" y="46"/>
                  <a:pt x="84" y="44"/>
                </a:cubicBezTo>
                <a:cubicBezTo>
                  <a:pt x="84" y="4"/>
                  <a:pt x="84" y="4"/>
                  <a:pt x="84" y="4"/>
                </a:cubicBezTo>
                <a:cubicBezTo>
                  <a:pt x="84" y="2"/>
                  <a:pt x="82" y="0"/>
                  <a:pt x="80" y="0"/>
                </a:cubicBezTo>
                <a:close/>
                <a:moveTo>
                  <a:pt x="56" y="36"/>
                </a:moveTo>
                <a:cubicBezTo>
                  <a:pt x="54" y="36"/>
                  <a:pt x="53" y="37"/>
                  <a:pt x="52" y="38"/>
                </a:cubicBezTo>
                <a:cubicBezTo>
                  <a:pt x="41" y="64"/>
                  <a:pt x="41" y="64"/>
                  <a:pt x="41" y="64"/>
                </a:cubicBezTo>
                <a:cubicBezTo>
                  <a:pt x="36" y="64"/>
                  <a:pt x="36" y="64"/>
                  <a:pt x="36" y="64"/>
                </a:cubicBezTo>
                <a:cubicBezTo>
                  <a:pt x="36" y="48"/>
                  <a:pt x="36" y="48"/>
                  <a:pt x="36" y="48"/>
                </a:cubicBezTo>
                <a:cubicBezTo>
                  <a:pt x="36" y="46"/>
                  <a:pt x="34" y="44"/>
                  <a:pt x="32" y="44"/>
                </a:cubicBezTo>
                <a:cubicBezTo>
                  <a:pt x="9" y="44"/>
                  <a:pt x="9" y="44"/>
                  <a:pt x="9" y="44"/>
                </a:cubicBezTo>
                <a:cubicBezTo>
                  <a:pt x="15" y="8"/>
                  <a:pt x="15" y="8"/>
                  <a:pt x="15" y="8"/>
                </a:cubicBezTo>
                <a:cubicBezTo>
                  <a:pt x="43" y="8"/>
                  <a:pt x="43" y="8"/>
                  <a:pt x="43" y="8"/>
                </a:cubicBezTo>
                <a:cubicBezTo>
                  <a:pt x="60" y="15"/>
                  <a:pt x="60" y="15"/>
                  <a:pt x="60" y="15"/>
                </a:cubicBezTo>
                <a:cubicBezTo>
                  <a:pt x="60" y="36"/>
                  <a:pt x="60" y="36"/>
                  <a:pt x="60" y="36"/>
                </a:cubicBezTo>
                <a:lnTo>
                  <a:pt x="56" y="36"/>
                </a:lnTo>
                <a:close/>
                <a:moveTo>
                  <a:pt x="76" y="40"/>
                </a:moveTo>
                <a:cubicBezTo>
                  <a:pt x="68" y="40"/>
                  <a:pt x="68" y="40"/>
                  <a:pt x="68" y="40"/>
                </a:cubicBezTo>
                <a:cubicBezTo>
                  <a:pt x="68" y="8"/>
                  <a:pt x="68" y="8"/>
                  <a:pt x="68" y="8"/>
                </a:cubicBezTo>
                <a:cubicBezTo>
                  <a:pt x="76" y="8"/>
                  <a:pt x="76" y="8"/>
                  <a:pt x="76" y="8"/>
                </a:cubicBezTo>
                <a:lnTo>
                  <a:pt x="76" y="4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Arial"/>
              <a:ea typeface="微软雅黑 Light"/>
              <a:cs typeface="+mn-cs"/>
            </a:endParaRPr>
          </a:p>
        </p:txBody>
      </p:sp>
      <p:cxnSp>
        <p:nvCxnSpPr>
          <p:cNvPr id="41" name="直接连接符 40">
            <a:extLst>
              <a:ext uri="{FF2B5EF4-FFF2-40B4-BE49-F238E27FC236}">
                <a16:creationId xmlns:a16="http://schemas.microsoft.com/office/drawing/2014/main" xmlns="" id="{D146A601-B625-4C28-886A-B90114FEC8A6}"/>
              </a:ext>
            </a:extLst>
          </p:cNvPr>
          <p:cNvCxnSpPr>
            <a:cxnSpLocks/>
          </p:cNvCxnSpPr>
          <p:nvPr/>
        </p:nvCxnSpPr>
        <p:spPr>
          <a:xfrm flipV="1">
            <a:off x="957263" y="2920999"/>
            <a:ext cx="6891337" cy="2140745"/>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36F9FE29-745B-4CD7-BC38-D91DA9E424F7}"/>
              </a:ext>
            </a:extLst>
          </p:cNvPr>
          <p:cNvCxnSpPr>
            <a:cxnSpLocks/>
          </p:cNvCxnSpPr>
          <p:nvPr/>
        </p:nvCxnSpPr>
        <p:spPr>
          <a:xfrm flipV="1">
            <a:off x="3830320" y="2245359"/>
            <a:ext cx="6929120" cy="213360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xmlns="" id="{AACB5A07-5A2C-4CC5-9BE9-E80E2F5BD628}"/>
              </a:ext>
            </a:extLst>
          </p:cNvPr>
          <p:cNvSpPr txBox="1"/>
          <p:nvPr/>
        </p:nvSpPr>
        <p:spPr>
          <a:xfrm>
            <a:off x="2976989" y="2176622"/>
            <a:ext cx="2781531" cy="2118529"/>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a:p>
            <a:pPr marL="285750" indent="-285750">
              <a:lnSpc>
                <a:spcPct val="150000"/>
              </a:lnSpc>
              <a:buFont typeface="Arial" panose="020B0604020202020204" pitchFamily="34" charset="0"/>
              <a:buChar char="•"/>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a:p>
            <a:pPr marL="285750" indent="-285750">
              <a:lnSpc>
                <a:spcPct val="150000"/>
              </a:lnSpc>
              <a:buFont typeface="Arial" panose="020B0604020202020204" pitchFamily="34" charset="0"/>
              <a:buChar char="•"/>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a:p>
            <a:pPr marL="285750" indent="-285750">
              <a:lnSpc>
                <a:spcPct val="150000"/>
              </a:lnSpc>
              <a:buFont typeface="Arial" panose="020B0604020202020204" pitchFamily="34" charset="0"/>
              <a:buChar char="•"/>
            </a:pPr>
            <a:endParaRPr lang="en-US" altLang="zh-CN" dirty="0">
              <a:solidFill>
                <a:schemeClr val="tx1">
                  <a:lumMod val="75000"/>
                  <a:lumOff val="25000"/>
                </a:schemeClr>
              </a:solidFill>
            </a:endParaRPr>
          </a:p>
          <a:p>
            <a:pPr>
              <a:lnSpc>
                <a:spcPct val="150000"/>
              </a:lnSpc>
            </a:pPr>
            <a:endParaRPr lang="en-US" altLang="zh-CN" dirty="0">
              <a:solidFill>
                <a:schemeClr val="tx1">
                  <a:lumMod val="75000"/>
                  <a:lumOff val="25000"/>
                </a:schemeClr>
              </a:solidFill>
            </a:endParaRPr>
          </a:p>
        </p:txBody>
      </p:sp>
      <p:sp>
        <p:nvSpPr>
          <p:cNvPr id="45" name="文本框 44">
            <a:extLst>
              <a:ext uri="{FF2B5EF4-FFF2-40B4-BE49-F238E27FC236}">
                <a16:creationId xmlns:a16="http://schemas.microsoft.com/office/drawing/2014/main" xmlns="" id="{A8EFD163-638F-4650-BE50-2CEFF1B75F4E}"/>
              </a:ext>
            </a:extLst>
          </p:cNvPr>
          <p:cNvSpPr txBox="1"/>
          <p:nvPr/>
        </p:nvSpPr>
        <p:spPr>
          <a:xfrm>
            <a:off x="6330884" y="4173180"/>
            <a:ext cx="2781531" cy="2118529"/>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a:p>
            <a:pPr marL="285750" indent="-285750">
              <a:lnSpc>
                <a:spcPct val="150000"/>
              </a:lnSpc>
              <a:buFont typeface="Arial" panose="020B0604020202020204" pitchFamily="34" charset="0"/>
              <a:buChar char="•"/>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a:p>
            <a:pPr marL="285750" indent="-285750">
              <a:lnSpc>
                <a:spcPct val="150000"/>
              </a:lnSpc>
              <a:buFont typeface="Arial" panose="020B0604020202020204" pitchFamily="34" charset="0"/>
              <a:buChar char="•"/>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a:p>
            <a:pPr marL="285750" indent="-285750">
              <a:lnSpc>
                <a:spcPct val="150000"/>
              </a:lnSpc>
              <a:buFont typeface="Arial" panose="020B0604020202020204" pitchFamily="34" charset="0"/>
              <a:buChar char="•"/>
            </a:pPr>
            <a:endParaRPr lang="en-US" altLang="zh-CN" dirty="0">
              <a:solidFill>
                <a:schemeClr val="tx1">
                  <a:lumMod val="75000"/>
                  <a:lumOff val="25000"/>
                </a:schemeClr>
              </a:solidFill>
            </a:endParaRPr>
          </a:p>
          <a:p>
            <a:pPr>
              <a:lnSpc>
                <a:spcPct val="150000"/>
              </a:lnSpc>
            </a:pPr>
            <a:endParaRPr lang="en-US" altLang="zh-CN" dirty="0">
              <a:solidFill>
                <a:schemeClr val="tx1">
                  <a:lumMod val="75000"/>
                  <a:lumOff val="25000"/>
                </a:schemeClr>
              </a:solidFill>
            </a:endParaRPr>
          </a:p>
        </p:txBody>
      </p:sp>
    </p:spTree>
    <p:extLst>
      <p:ext uri="{BB962C8B-B14F-4D97-AF65-F5344CB8AC3E}">
        <p14:creationId xmlns:p14="http://schemas.microsoft.com/office/powerpoint/2010/main" val="2217411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10AB70B7-3D85-407C-B348-50C117BEA6CF}"/>
              </a:ext>
            </a:extLst>
          </p:cNvPr>
          <p:cNvSpPr>
            <a:spLocks noGrp="1"/>
          </p:cNvSpPr>
          <p:nvPr>
            <p:ph type="body" sz="quarter" idx="10"/>
          </p:nvPr>
        </p:nvSpPr>
        <p:spPr>
          <a:xfrm>
            <a:off x="1169898" y="229521"/>
            <a:ext cx="6678793" cy="914400"/>
          </a:xfrm>
        </p:spPr>
        <p:txBody>
          <a:bodyPr/>
          <a:lstStyle/>
          <a:p>
            <a:r>
              <a:rPr lang="zh-CN" altLang="en-US" dirty="0"/>
              <a:t>两段图文类</a:t>
            </a:r>
          </a:p>
        </p:txBody>
      </p:sp>
      <p:sp>
        <p:nvSpPr>
          <p:cNvPr id="30" name="平行四边形 29">
            <a:extLst>
              <a:ext uri="{FF2B5EF4-FFF2-40B4-BE49-F238E27FC236}">
                <a16:creationId xmlns:a16="http://schemas.microsoft.com/office/drawing/2014/main" xmlns="" id="{7ECE52AD-B284-4F9A-B683-E47A66FD0594}"/>
              </a:ext>
            </a:extLst>
          </p:cNvPr>
          <p:cNvSpPr/>
          <p:nvPr/>
        </p:nvSpPr>
        <p:spPr>
          <a:xfrm>
            <a:off x="942986" y="846614"/>
            <a:ext cx="3854994" cy="5764193"/>
          </a:xfrm>
          <a:prstGeom prst="parallelogram">
            <a:avLst/>
          </a:prstGeom>
          <a:gradFill flip="none" rotWithShape="1">
            <a:gsLst>
              <a:gs pos="72000">
                <a:schemeClr val="accent1">
                  <a:lumMod val="20000"/>
                  <a:lumOff val="80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对话气泡: 矩形 31">
            <a:extLst>
              <a:ext uri="{FF2B5EF4-FFF2-40B4-BE49-F238E27FC236}">
                <a16:creationId xmlns:a16="http://schemas.microsoft.com/office/drawing/2014/main" xmlns="" id="{34DF38B2-C995-48F8-B96C-7C690FA8C001}"/>
              </a:ext>
            </a:extLst>
          </p:cNvPr>
          <p:cNvSpPr/>
          <p:nvPr/>
        </p:nvSpPr>
        <p:spPr>
          <a:xfrm>
            <a:off x="695325" y="1774994"/>
            <a:ext cx="10801350" cy="3586634"/>
          </a:xfrm>
          <a:prstGeom prst="wedgeRectCallout">
            <a:avLst>
              <a:gd name="adj1" fmla="val -33431"/>
              <a:gd name="adj2" fmla="val 63254"/>
            </a:avLst>
          </a:prstGeom>
          <a:solidFill>
            <a:schemeClr val="bg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文本框 33">
            <a:extLst>
              <a:ext uri="{FF2B5EF4-FFF2-40B4-BE49-F238E27FC236}">
                <a16:creationId xmlns:a16="http://schemas.microsoft.com/office/drawing/2014/main" xmlns="" id="{BC5A98E2-0638-44D3-AC7F-0950AA8DFC01}"/>
              </a:ext>
            </a:extLst>
          </p:cNvPr>
          <p:cNvSpPr txBox="1"/>
          <p:nvPr/>
        </p:nvSpPr>
        <p:spPr>
          <a:xfrm>
            <a:off x="2135758" y="2486784"/>
            <a:ext cx="2608406" cy="873957"/>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a:p>
            <a:pPr>
              <a:lnSpc>
                <a:spcPct val="150000"/>
              </a:lnSpc>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p:txBody>
      </p:sp>
      <p:sp>
        <p:nvSpPr>
          <p:cNvPr id="6" name="矩形 5">
            <a:extLst>
              <a:ext uri="{FF2B5EF4-FFF2-40B4-BE49-F238E27FC236}">
                <a16:creationId xmlns:a16="http://schemas.microsoft.com/office/drawing/2014/main" xmlns="" id="{ECAD74CD-098A-42C7-BEB9-EC854B27E5B9}"/>
              </a:ext>
            </a:extLst>
          </p:cNvPr>
          <p:cNvSpPr/>
          <p:nvPr/>
        </p:nvSpPr>
        <p:spPr>
          <a:xfrm>
            <a:off x="1299742" y="2004353"/>
            <a:ext cx="1569660" cy="49225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文本框 34">
            <a:extLst>
              <a:ext uri="{FF2B5EF4-FFF2-40B4-BE49-F238E27FC236}">
                <a16:creationId xmlns:a16="http://schemas.microsoft.com/office/drawing/2014/main" xmlns="" id="{7395D083-F449-4543-AAE1-2CE8B0B1AA64}"/>
              </a:ext>
            </a:extLst>
          </p:cNvPr>
          <p:cNvSpPr txBox="1"/>
          <p:nvPr/>
        </p:nvSpPr>
        <p:spPr>
          <a:xfrm>
            <a:off x="1333027" y="2027503"/>
            <a:ext cx="1569660" cy="461665"/>
          </a:xfrm>
          <a:prstGeom prst="rect">
            <a:avLst/>
          </a:prstGeom>
          <a:noFill/>
        </p:spPr>
        <p:txBody>
          <a:bodyPr wrap="none" rtlCol="0">
            <a:spAutoFit/>
          </a:bodyPr>
          <a:lstStyle/>
          <a:p>
            <a:r>
              <a:rPr lang="zh-CN" altLang="en-US" sz="2400" b="1" spc="300" dirty="0">
                <a:gradFill flip="none" rotWithShape="1">
                  <a:gsLst>
                    <a:gs pos="60000">
                      <a:schemeClr val="bg1"/>
                    </a:gs>
                    <a:gs pos="100000">
                      <a:schemeClr val="accent1"/>
                    </a:gs>
                  </a:gsLst>
                  <a:lin ang="5400000" scaled="1"/>
                  <a:tileRect/>
                </a:gradFill>
              </a:rPr>
              <a:t>您的标题</a:t>
            </a:r>
          </a:p>
        </p:txBody>
      </p:sp>
      <p:pic>
        <p:nvPicPr>
          <p:cNvPr id="15" name="图片 14">
            <a:extLst>
              <a:ext uri="{FF2B5EF4-FFF2-40B4-BE49-F238E27FC236}">
                <a16:creationId xmlns:a16="http://schemas.microsoft.com/office/drawing/2014/main" xmlns="" id="{6F558944-B808-4F43-8958-521E91CA31E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3123" y="2617178"/>
            <a:ext cx="677763" cy="677763"/>
          </a:xfrm>
          <a:prstGeom prst="rect">
            <a:avLst/>
          </a:prstGeom>
        </p:spPr>
      </p:pic>
      <p:pic>
        <p:nvPicPr>
          <p:cNvPr id="16" name="图片 15">
            <a:extLst>
              <a:ext uri="{FF2B5EF4-FFF2-40B4-BE49-F238E27FC236}">
                <a16:creationId xmlns:a16="http://schemas.microsoft.com/office/drawing/2014/main" xmlns="" id="{0A3AFF4E-7F51-48C2-A66C-AC17B00C33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8869" y="4309148"/>
            <a:ext cx="677763" cy="677763"/>
          </a:xfrm>
          <a:prstGeom prst="rect">
            <a:avLst/>
          </a:prstGeom>
        </p:spPr>
      </p:pic>
      <p:sp>
        <p:nvSpPr>
          <p:cNvPr id="17" name="文本框 16">
            <a:extLst>
              <a:ext uri="{FF2B5EF4-FFF2-40B4-BE49-F238E27FC236}">
                <a16:creationId xmlns:a16="http://schemas.microsoft.com/office/drawing/2014/main" xmlns="" id="{BB804624-8141-4049-9B76-733F4BD961DB}"/>
              </a:ext>
            </a:extLst>
          </p:cNvPr>
          <p:cNvSpPr txBox="1"/>
          <p:nvPr/>
        </p:nvSpPr>
        <p:spPr>
          <a:xfrm>
            <a:off x="2135758" y="4198321"/>
            <a:ext cx="2608406" cy="873957"/>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a:p>
            <a:pPr>
              <a:lnSpc>
                <a:spcPct val="150000"/>
              </a:lnSpc>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p:txBody>
      </p:sp>
      <p:sp>
        <p:nvSpPr>
          <p:cNvPr id="18" name="矩形 17">
            <a:extLst>
              <a:ext uri="{FF2B5EF4-FFF2-40B4-BE49-F238E27FC236}">
                <a16:creationId xmlns:a16="http://schemas.microsoft.com/office/drawing/2014/main" xmlns="" id="{60099F4D-9288-4E6C-B968-62B4022A6773}"/>
              </a:ext>
            </a:extLst>
          </p:cNvPr>
          <p:cNvSpPr/>
          <p:nvPr/>
        </p:nvSpPr>
        <p:spPr>
          <a:xfrm>
            <a:off x="1299742" y="3715890"/>
            <a:ext cx="1569660" cy="49225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文本框 18">
            <a:extLst>
              <a:ext uri="{FF2B5EF4-FFF2-40B4-BE49-F238E27FC236}">
                <a16:creationId xmlns:a16="http://schemas.microsoft.com/office/drawing/2014/main" xmlns="" id="{58547C9A-ED23-4E90-AEBB-246DA4C74BFC}"/>
              </a:ext>
            </a:extLst>
          </p:cNvPr>
          <p:cNvSpPr txBox="1"/>
          <p:nvPr/>
        </p:nvSpPr>
        <p:spPr>
          <a:xfrm>
            <a:off x="1333027" y="3739040"/>
            <a:ext cx="1569660" cy="461665"/>
          </a:xfrm>
          <a:prstGeom prst="rect">
            <a:avLst/>
          </a:prstGeom>
          <a:noFill/>
        </p:spPr>
        <p:txBody>
          <a:bodyPr wrap="none" rtlCol="0">
            <a:spAutoFit/>
          </a:bodyPr>
          <a:lstStyle/>
          <a:p>
            <a:r>
              <a:rPr lang="zh-CN" altLang="en-US" sz="2400" b="1" spc="300" dirty="0">
                <a:gradFill flip="none" rotWithShape="1">
                  <a:gsLst>
                    <a:gs pos="60000">
                      <a:schemeClr val="bg1"/>
                    </a:gs>
                    <a:gs pos="100000">
                      <a:schemeClr val="accent1"/>
                    </a:gs>
                  </a:gsLst>
                  <a:lin ang="5400000" scaled="1"/>
                  <a:tileRect/>
                </a:gradFill>
              </a:rPr>
              <a:t>您的标题</a:t>
            </a:r>
          </a:p>
        </p:txBody>
      </p:sp>
      <p:pic>
        <p:nvPicPr>
          <p:cNvPr id="3" name="图片 2" descr="图片包含 树, 户外, 建筑物, 天空&#10;&#10;已生成极高可信度的说明">
            <a:extLst>
              <a:ext uri="{FF2B5EF4-FFF2-40B4-BE49-F238E27FC236}">
                <a16:creationId xmlns:a16="http://schemas.microsoft.com/office/drawing/2014/main" xmlns="" id="{379C3B08-41C9-4C78-943E-055E8A10E476}"/>
              </a:ext>
            </a:extLst>
          </p:cNvPr>
          <p:cNvPicPr>
            <a:picLocks noChangeAspect="1"/>
          </p:cNvPicPr>
          <p:nvPr/>
        </p:nvPicPr>
        <p:blipFill rotWithShape="1">
          <a:blip r:embed="rId4">
            <a:extLst>
              <a:ext uri="{28A0092B-C50C-407E-A947-70E740481C1C}">
                <a14:useLocalDpi xmlns:a14="http://schemas.microsoft.com/office/drawing/2010/main" val="0"/>
              </a:ext>
            </a:extLst>
          </a:blip>
          <a:srcRect l="27574" r="29914"/>
          <a:stretch/>
        </p:blipFill>
        <p:spPr>
          <a:xfrm>
            <a:off x="5526364" y="1568584"/>
            <a:ext cx="2601719" cy="4074398"/>
          </a:xfrm>
          <a:prstGeom prst="rect">
            <a:avLst/>
          </a:prstGeom>
          <a:solidFill>
            <a:schemeClr val="accent1"/>
          </a:solidFill>
          <a:ln w="28575">
            <a:solidFill>
              <a:schemeClr val="bg1"/>
            </a:solidFill>
          </a:ln>
          <a:effectLst>
            <a:outerShdw blurRad="190500" sx="98000" sy="98000" algn="ctr" rotWithShape="0">
              <a:prstClr val="black">
                <a:alpha val="40000"/>
              </a:prstClr>
            </a:outerShdw>
          </a:effectLst>
        </p:spPr>
      </p:pic>
      <p:pic>
        <p:nvPicPr>
          <p:cNvPr id="7" name="图片 6" descr="图片包含 天空, 户外&#10;&#10;已生成极高可信度的说明">
            <a:extLst>
              <a:ext uri="{FF2B5EF4-FFF2-40B4-BE49-F238E27FC236}">
                <a16:creationId xmlns:a16="http://schemas.microsoft.com/office/drawing/2014/main" xmlns="" id="{ADEDA82B-EEFF-493B-A00B-5A84B99451A4}"/>
              </a:ext>
            </a:extLst>
          </p:cNvPr>
          <p:cNvPicPr>
            <a:picLocks noChangeAspect="1"/>
          </p:cNvPicPr>
          <p:nvPr/>
        </p:nvPicPr>
        <p:blipFill rotWithShape="1">
          <a:blip r:embed="rId5">
            <a:extLst>
              <a:ext uri="{28A0092B-C50C-407E-A947-70E740481C1C}">
                <a14:useLocalDpi xmlns:a14="http://schemas.microsoft.com/office/drawing/2010/main" val="0"/>
              </a:ext>
            </a:extLst>
          </a:blip>
          <a:srcRect l="27456" r="28378"/>
          <a:stretch/>
        </p:blipFill>
        <p:spPr>
          <a:xfrm>
            <a:off x="8482146" y="1568584"/>
            <a:ext cx="2601719" cy="4074398"/>
          </a:xfrm>
          <a:prstGeom prst="rect">
            <a:avLst/>
          </a:prstGeom>
          <a:solidFill>
            <a:schemeClr val="accent1"/>
          </a:solidFill>
          <a:ln w="28575">
            <a:solidFill>
              <a:schemeClr val="bg1"/>
            </a:solidFill>
          </a:ln>
          <a:effectLst>
            <a:outerShdw blurRad="190500" sx="98000" sy="98000" algn="ctr" rotWithShape="0">
              <a:prstClr val="black">
                <a:alpha val="40000"/>
              </a:prstClr>
            </a:outerShdw>
          </a:effectLst>
        </p:spPr>
      </p:pic>
    </p:spTree>
    <p:extLst>
      <p:ext uri="{BB962C8B-B14F-4D97-AF65-F5344CB8AC3E}">
        <p14:creationId xmlns:p14="http://schemas.microsoft.com/office/powerpoint/2010/main" val="3563155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a:extLst>
              <a:ext uri="{FF2B5EF4-FFF2-40B4-BE49-F238E27FC236}">
                <a16:creationId xmlns:a16="http://schemas.microsoft.com/office/drawing/2014/main" xmlns="" id="{05345D02-FA51-4989-982F-B400C548C9E5}"/>
              </a:ext>
            </a:extLst>
          </p:cNvPr>
          <p:cNvSpPr/>
          <p:nvPr/>
        </p:nvSpPr>
        <p:spPr>
          <a:xfrm>
            <a:off x="6897531" y="2875280"/>
            <a:ext cx="3606800" cy="3098800"/>
          </a:xfrm>
          <a:prstGeom prst="roundRect">
            <a:avLst>
              <a:gd name="adj" fmla="val 4208"/>
            </a:avLst>
          </a:prstGeom>
          <a:solidFill>
            <a:schemeClr val="bg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矩形: 圆角 20">
            <a:extLst>
              <a:ext uri="{FF2B5EF4-FFF2-40B4-BE49-F238E27FC236}">
                <a16:creationId xmlns:a16="http://schemas.microsoft.com/office/drawing/2014/main" xmlns="" id="{9BA4F630-F75A-4269-9E2D-47A7B666478F}"/>
              </a:ext>
            </a:extLst>
          </p:cNvPr>
          <p:cNvSpPr/>
          <p:nvPr/>
        </p:nvSpPr>
        <p:spPr>
          <a:xfrm>
            <a:off x="1687671" y="2875280"/>
            <a:ext cx="3606800" cy="3098800"/>
          </a:xfrm>
          <a:prstGeom prst="roundRect">
            <a:avLst>
              <a:gd name="adj" fmla="val 4208"/>
            </a:avLst>
          </a:prstGeom>
          <a:solidFill>
            <a:schemeClr val="bg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占位符 1">
            <a:extLst>
              <a:ext uri="{FF2B5EF4-FFF2-40B4-BE49-F238E27FC236}">
                <a16:creationId xmlns:a16="http://schemas.microsoft.com/office/drawing/2014/main" xmlns="" id="{6EC7FE56-6CFB-417B-96D4-01E7A9907C79}"/>
              </a:ext>
            </a:extLst>
          </p:cNvPr>
          <p:cNvSpPr>
            <a:spLocks noGrp="1"/>
          </p:cNvSpPr>
          <p:nvPr>
            <p:ph type="body" sz="quarter" idx="10"/>
          </p:nvPr>
        </p:nvSpPr>
        <p:spPr/>
        <p:txBody>
          <a:bodyPr/>
          <a:lstStyle/>
          <a:p>
            <a:r>
              <a:rPr lang="zh-CN" altLang="en-US" dirty="0"/>
              <a:t>两段图文类</a:t>
            </a:r>
          </a:p>
        </p:txBody>
      </p:sp>
      <p:pic>
        <p:nvPicPr>
          <p:cNvPr id="20" name="图片占位符 19" descr="图片包含 天空, 户外&#10;&#10;已生成极高可信度的说明">
            <a:extLst>
              <a:ext uri="{FF2B5EF4-FFF2-40B4-BE49-F238E27FC236}">
                <a16:creationId xmlns:a16="http://schemas.microsoft.com/office/drawing/2014/main" xmlns="" id="{5AC7F942-F487-4701-BBF4-DD6DCA10E3F0}"/>
              </a:ext>
            </a:extLst>
          </p:cNvPr>
          <p:cNvPicPr>
            <a:picLocks noGrp="1" noChangeAspect="1"/>
          </p:cNvPicPr>
          <p:nvPr>
            <p:ph type="pic" sz="quarter" idx="11"/>
          </p:nvPr>
        </p:nvPicPr>
        <p:blipFill rotWithShape="1">
          <a:blip r:embed="rId2" cstate="print">
            <a:extLst>
              <a:ext uri="{28A0092B-C50C-407E-A947-70E740481C1C}">
                <a14:useLocalDpi xmlns:a14="http://schemas.microsoft.com/office/drawing/2010/main" val="0"/>
              </a:ext>
            </a:extLst>
          </a:blip>
          <a:srcRect t="15186" b="15186"/>
          <a:stretch/>
        </p:blipFill>
        <p:spPr>
          <a:xfrm>
            <a:off x="1687670" y="1391920"/>
            <a:ext cx="3606804" cy="1849438"/>
          </a:xfrm>
          <a:prstGeom prst="round2SameRect">
            <a:avLst/>
          </a:prstGeom>
          <a:solidFill>
            <a:schemeClr val="bg1"/>
          </a:solidFill>
          <a:ln w="28575">
            <a:noFill/>
          </a:ln>
          <a:effectLst>
            <a:outerShdw blurRad="127000" algn="ctr" rotWithShape="0">
              <a:prstClr val="black">
                <a:alpha val="40000"/>
              </a:prstClr>
            </a:outerShdw>
          </a:effectLst>
        </p:spPr>
      </p:pic>
      <p:sp>
        <p:nvSpPr>
          <p:cNvPr id="23" name="椭圆 22">
            <a:extLst>
              <a:ext uri="{FF2B5EF4-FFF2-40B4-BE49-F238E27FC236}">
                <a16:creationId xmlns:a16="http://schemas.microsoft.com/office/drawing/2014/main" xmlns="" id="{F0BEB716-F6A3-49BC-9527-F8E94FBAE28D}"/>
              </a:ext>
            </a:extLst>
          </p:cNvPr>
          <p:cNvSpPr/>
          <p:nvPr/>
        </p:nvSpPr>
        <p:spPr>
          <a:xfrm>
            <a:off x="3226911" y="2977198"/>
            <a:ext cx="528320" cy="528320"/>
          </a:xfrm>
          <a:prstGeom prst="ellipse">
            <a:avLst/>
          </a:prstGeom>
          <a:solidFill>
            <a:schemeClr val="accent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gradFill>
                  <a:gsLst>
                    <a:gs pos="62000">
                      <a:schemeClr val="bg1"/>
                    </a:gs>
                    <a:gs pos="100000">
                      <a:schemeClr val="accent1">
                        <a:alpha val="0"/>
                      </a:schemeClr>
                    </a:gs>
                  </a:gsLst>
                  <a:path path="circle">
                    <a:fillToRect r="100000" b="100000"/>
                  </a:path>
                </a:gradFill>
              </a:rPr>
              <a:t>1</a:t>
            </a:r>
            <a:endParaRPr lang="zh-CN" altLang="en-US" dirty="0">
              <a:gradFill>
                <a:gsLst>
                  <a:gs pos="62000">
                    <a:schemeClr val="bg1"/>
                  </a:gs>
                  <a:gs pos="100000">
                    <a:schemeClr val="accent1">
                      <a:alpha val="0"/>
                    </a:schemeClr>
                  </a:gs>
                </a:gsLst>
                <a:path path="circle">
                  <a:fillToRect r="100000" b="100000"/>
                </a:path>
              </a:gradFill>
            </a:endParaRPr>
          </a:p>
        </p:txBody>
      </p:sp>
      <p:sp>
        <p:nvSpPr>
          <p:cNvPr id="25" name="文本框 24">
            <a:extLst>
              <a:ext uri="{FF2B5EF4-FFF2-40B4-BE49-F238E27FC236}">
                <a16:creationId xmlns:a16="http://schemas.microsoft.com/office/drawing/2014/main" xmlns="" id="{36DB2D71-0295-4D5F-8CB4-E0F62AE78EC2}"/>
              </a:ext>
            </a:extLst>
          </p:cNvPr>
          <p:cNvSpPr txBox="1"/>
          <p:nvPr/>
        </p:nvSpPr>
        <p:spPr>
          <a:xfrm>
            <a:off x="3052489" y="3648235"/>
            <a:ext cx="877163" cy="461665"/>
          </a:xfrm>
          <a:prstGeom prst="rect">
            <a:avLst/>
          </a:prstGeom>
          <a:noFill/>
        </p:spPr>
        <p:txBody>
          <a:bodyPr wrap="none" rtlCol="0">
            <a:spAutoFit/>
          </a:bodyPr>
          <a:lstStyle/>
          <a:p>
            <a:pPr algn="ctr"/>
            <a:r>
              <a:rPr lang="zh-CN" altLang="en-US" sz="2400" b="1" spc="300" dirty="0">
                <a:solidFill>
                  <a:schemeClr val="accent1"/>
                </a:solidFill>
              </a:rPr>
              <a:t>标题</a:t>
            </a:r>
          </a:p>
        </p:txBody>
      </p:sp>
      <p:sp>
        <p:nvSpPr>
          <p:cNvPr id="26" name="文本框 25">
            <a:extLst>
              <a:ext uri="{FF2B5EF4-FFF2-40B4-BE49-F238E27FC236}">
                <a16:creationId xmlns:a16="http://schemas.microsoft.com/office/drawing/2014/main" xmlns="" id="{41574FDE-6D2A-482F-B217-51E9FC7C627C}"/>
              </a:ext>
            </a:extLst>
          </p:cNvPr>
          <p:cNvSpPr txBox="1"/>
          <p:nvPr/>
        </p:nvSpPr>
        <p:spPr>
          <a:xfrm>
            <a:off x="8262348" y="3648235"/>
            <a:ext cx="877163" cy="461665"/>
          </a:xfrm>
          <a:prstGeom prst="rect">
            <a:avLst/>
          </a:prstGeom>
          <a:noFill/>
        </p:spPr>
        <p:txBody>
          <a:bodyPr wrap="none" rtlCol="0">
            <a:spAutoFit/>
          </a:bodyPr>
          <a:lstStyle/>
          <a:p>
            <a:pPr algn="ctr"/>
            <a:r>
              <a:rPr lang="zh-CN" altLang="en-US" sz="2400" b="1" spc="300" dirty="0">
                <a:solidFill>
                  <a:schemeClr val="accent1"/>
                </a:solidFill>
              </a:rPr>
              <a:t>标题</a:t>
            </a:r>
          </a:p>
        </p:txBody>
      </p:sp>
      <p:sp>
        <p:nvSpPr>
          <p:cNvPr id="27" name="文本框 26">
            <a:extLst>
              <a:ext uri="{FF2B5EF4-FFF2-40B4-BE49-F238E27FC236}">
                <a16:creationId xmlns:a16="http://schemas.microsoft.com/office/drawing/2014/main" xmlns="" id="{1FC6033C-7BE2-4CFB-8465-8A24DA41A767}"/>
              </a:ext>
            </a:extLst>
          </p:cNvPr>
          <p:cNvSpPr txBox="1"/>
          <p:nvPr/>
        </p:nvSpPr>
        <p:spPr>
          <a:xfrm>
            <a:off x="2244575" y="4377319"/>
            <a:ext cx="2492990" cy="2118529"/>
          </a:xfrm>
          <a:prstGeom prst="rect">
            <a:avLst/>
          </a:prstGeom>
          <a:noFill/>
        </p:spPr>
        <p:txBody>
          <a:bodyPr wrap="none" rtlCol="0">
            <a:spAutoFit/>
          </a:bodyPr>
          <a:lstStyle/>
          <a:p>
            <a:pPr>
              <a:lnSpc>
                <a:spcPct val="150000"/>
              </a:lnSpc>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a:p>
            <a:pPr>
              <a:lnSpc>
                <a:spcPct val="150000"/>
              </a:lnSpc>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a:p>
            <a:pPr>
              <a:lnSpc>
                <a:spcPct val="150000"/>
              </a:lnSpc>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a:p>
            <a:pPr marL="285750" indent="-285750">
              <a:lnSpc>
                <a:spcPct val="150000"/>
              </a:lnSpc>
              <a:buFont typeface="Arial" panose="020B0604020202020204" pitchFamily="34" charset="0"/>
              <a:buChar char="•"/>
            </a:pPr>
            <a:endParaRPr lang="en-US" altLang="zh-CN" dirty="0">
              <a:solidFill>
                <a:schemeClr val="tx1">
                  <a:lumMod val="75000"/>
                  <a:lumOff val="25000"/>
                </a:schemeClr>
              </a:solidFill>
            </a:endParaRPr>
          </a:p>
          <a:p>
            <a:pPr>
              <a:lnSpc>
                <a:spcPct val="150000"/>
              </a:lnSpc>
            </a:pPr>
            <a:endParaRPr lang="en-US" altLang="zh-CN" dirty="0">
              <a:solidFill>
                <a:schemeClr val="tx1">
                  <a:lumMod val="75000"/>
                  <a:lumOff val="25000"/>
                </a:schemeClr>
              </a:solidFill>
            </a:endParaRPr>
          </a:p>
        </p:txBody>
      </p:sp>
      <p:sp>
        <p:nvSpPr>
          <p:cNvPr id="4" name="矩形: 对角圆角 3">
            <a:extLst>
              <a:ext uri="{FF2B5EF4-FFF2-40B4-BE49-F238E27FC236}">
                <a16:creationId xmlns:a16="http://schemas.microsoft.com/office/drawing/2014/main" xmlns="" id="{792CE665-AF15-4496-9C01-44171E34F5C7}"/>
              </a:ext>
            </a:extLst>
          </p:cNvPr>
          <p:cNvSpPr/>
          <p:nvPr/>
        </p:nvSpPr>
        <p:spPr>
          <a:xfrm>
            <a:off x="2912592" y="4213991"/>
            <a:ext cx="1156955" cy="122035"/>
          </a:xfrm>
          <a:prstGeom prst="round2DiagRect">
            <a:avLst>
              <a:gd name="adj1" fmla="val 50000"/>
              <a:gd name="adj2" fmla="val 0"/>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对角圆角 15">
            <a:extLst>
              <a:ext uri="{FF2B5EF4-FFF2-40B4-BE49-F238E27FC236}">
                <a16:creationId xmlns:a16="http://schemas.microsoft.com/office/drawing/2014/main" xmlns="" id="{EAAF2FE5-E572-40A1-B0BC-89CADAA5D959}"/>
              </a:ext>
            </a:extLst>
          </p:cNvPr>
          <p:cNvSpPr/>
          <p:nvPr/>
        </p:nvSpPr>
        <p:spPr>
          <a:xfrm>
            <a:off x="8122451" y="4213991"/>
            <a:ext cx="1156955" cy="122035"/>
          </a:xfrm>
          <a:prstGeom prst="round2DiagRect">
            <a:avLst>
              <a:gd name="adj1" fmla="val 50000"/>
              <a:gd name="adj2" fmla="val 0"/>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16">
            <a:extLst>
              <a:ext uri="{FF2B5EF4-FFF2-40B4-BE49-F238E27FC236}">
                <a16:creationId xmlns:a16="http://schemas.microsoft.com/office/drawing/2014/main" xmlns="" id="{945E82F8-3281-4C7A-8045-7F75A7DF477A}"/>
              </a:ext>
            </a:extLst>
          </p:cNvPr>
          <p:cNvSpPr txBox="1"/>
          <p:nvPr/>
        </p:nvSpPr>
        <p:spPr>
          <a:xfrm>
            <a:off x="7450338" y="4377319"/>
            <a:ext cx="2492990" cy="2118529"/>
          </a:xfrm>
          <a:prstGeom prst="rect">
            <a:avLst/>
          </a:prstGeom>
          <a:noFill/>
        </p:spPr>
        <p:txBody>
          <a:bodyPr wrap="none" rtlCol="0">
            <a:spAutoFit/>
          </a:bodyPr>
          <a:lstStyle/>
          <a:p>
            <a:pPr>
              <a:lnSpc>
                <a:spcPct val="150000"/>
              </a:lnSpc>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a:p>
            <a:pPr>
              <a:lnSpc>
                <a:spcPct val="150000"/>
              </a:lnSpc>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a:p>
            <a:pPr>
              <a:lnSpc>
                <a:spcPct val="150000"/>
              </a:lnSpc>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a:p>
            <a:pPr marL="285750" indent="-285750">
              <a:lnSpc>
                <a:spcPct val="150000"/>
              </a:lnSpc>
              <a:buFont typeface="Arial" panose="020B0604020202020204" pitchFamily="34" charset="0"/>
              <a:buChar char="•"/>
            </a:pPr>
            <a:endParaRPr lang="en-US" altLang="zh-CN" dirty="0">
              <a:solidFill>
                <a:schemeClr val="tx1">
                  <a:lumMod val="75000"/>
                  <a:lumOff val="25000"/>
                </a:schemeClr>
              </a:solidFill>
            </a:endParaRPr>
          </a:p>
          <a:p>
            <a:pPr>
              <a:lnSpc>
                <a:spcPct val="150000"/>
              </a:lnSpc>
            </a:pPr>
            <a:endParaRPr lang="en-US" altLang="zh-CN" dirty="0">
              <a:solidFill>
                <a:schemeClr val="tx1">
                  <a:lumMod val="75000"/>
                  <a:lumOff val="25000"/>
                </a:schemeClr>
              </a:solidFill>
            </a:endParaRPr>
          </a:p>
        </p:txBody>
      </p:sp>
      <p:pic>
        <p:nvPicPr>
          <p:cNvPr id="19" name="图片占位符 19" descr="图片包含 天空, 户外&#10;&#10;已生成极高可信度的说明">
            <a:extLst>
              <a:ext uri="{FF2B5EF4-FFF2-40B4-BE49-F238E27FC236}">
                <a16:creationId xmlns:a16="http://schemas.microsoft.com/office/drawing/2014/main" xmlns="" id="{6C393492-66A2-4E76-A3ED-3C4928F9685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5186" b="15186"/>
          <a:stretch/>
        </p:blipFill>
        <p:spPr>
          <a:xfrm>
            <a:off x="6893431" y="1391920"/>
            <a:ext cx="3606804" cy="1849438"/>
          </a:xfrm>
          <a:prstGeom prst="round2SameRect">
            <a:avLst/>
          </a:prstGeom>
          <a:solidFill>
            <a:schemeClr val="bg1"/>
          </a:solidFill>
          <a:ln w="28575">
            <a:noFill/>
          </a:ln>
          <a:effectLst>
            <a:outerShdw blurRad="127000" algn="ctr" rotWithShape="0">
              <a:prstClr val="black">
                <a:alpha val="40000"/>
              </a:prstClr>
            </a:outerShdw>
          </a:effectLst>
        </p:spPr>
      </p:pic>
      <p:sp>
        <p:nvSpPr>
          <p:cNvPr id="33" name="椭圆 32">
            <a:extLst>
              <a:ext uri="{FF2B5EF4-FFF2-40B4-BE49-F238E27FC236}">
                <a16:creationId xmlns:a16="http://schemas.microsoft.com/office/drawing/2014/main" xmlns="" id="{144CBF3D-AC00-46CD-B907-6869EDD655EA}"/>
              </a:ext>
            </a:extLst>
          </p:cNvPr>
          <p:cNvSpPr/>
          <p:nvPr/>
        </p:nvSpPr>
        <p:spPr>
          <a:xfrm>
            <a:off x="8436769" y="2977198"/>
            <a:ext cx="528320" cy="528320"/>
          </a:xfrm>
          <a:prstGeom prst="ellipse">
            <a:avLst/>
          </a:prstGeom>
          <a:solidFill>
            <a:schemeClr val="accent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gradFill>
                  <a:gsLst>
                    <a:gs pos="62000">
                      <a:schemeClr val="bg1"/>
                    </a:gs>
                    <a:gs pos="100000">
                      <a:schemeClr val="accent1">
                        <a:alpha val="0"/>
                      </a:schemeClr>
                    </a:gs>
                  </a:gsLst>
                  <a:path path="circle">
                    <a:fillToRect r="100000" b="100000"/>
                  </a:path>
                </a:gradFill>
              </a:rPr>
              <a:t>2</a:t>
            </a:r>
            <a:endParaRPr lang="zh-CN" altLang="en-US" dirty="0">
              <a:gradFill>
                <a:gsLst>
                  <a:gs pos="62000">
                    <a:schemeClr val="bg1"/>
                  </a:gs>
                  <a:gs pos="100000">
                    <a:schemeClr val="accent1">
                      <a:alpha val="0"/>
                    </a:schemeClr>
                  </a:gs>
                </a:gsLst>
                <a:path path="circle">
                  <a:fillToRect r="100000" b="100000"/>
                </a:path>
              </a:gradFill>
            </a:endParaRPr>
          </a:p>
        </p:txBody>
      </p:sp>
    </p:spTree>
    <p:extLst>
      <p:ext uri="{BB962C8B-B14F-4D97-AF65-F5344CB8AC3E}">
        <p14:creationId xmlns:p14="http://schemas.microsoft.com/office/powerpoint/2010/main" val="2784561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85905B8E-3BAD-4E4A-B787-C1615650E008}"/>
              </a:ext>
            </a:extLst>
          </p:cNvPr>
          <p:cNvSpPr/>
          <p:nvPr/>
        </p:nvSpPr>
        <p:spPr>
          <a:xfrm>
            <a:off x="4012837" y="3650214"/>
            <a:ext cx="6965984" cy="2074260"/>
          </a:xfrm>
          <a:prstGeom prst="roundRect">
            <a:avLst>
              <a:gd name="adj" fmla="val 4422"/>
            </a:avLst>
          </a:prstGeom>
          <a:solidFill>
            <a:schemeClr val="bg1"/>
          </a:solidFill>
          <a:ln>
            <a:noFill/>
          </a:ln>
          <a:effectLst>
            <a:outerShdw blurRad="254000" sx="96000" sy="96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圆角 5">
            <a:extLst>
              <a:ext uri="{FF2B5EF4-FFF2-40B4-BE49-F238E27FC236}">
                <a16:creationId xmlns:a16="http://schemas.microsoft.com/office/drawing/2014/main" xmlns="" id="{345EB481-FF18-46A2-814F-4E06D6977651}"/>
              </a:ext>
            </a:extLst>
          </p:cNvPr>
          <p:cNvSpPr/>
          <p:nvPr/>
        </p:nvSpPr>
        <p:spPr>
          <a:xfrm>
            <a:off x="3254477" y="1532203"/>
            <a:ext cx="4991301" cy="1920680"/>
          </a:xfrm>
          <a:prstGeom prst="roundRect">
            <a:avLst>
              <a:gd name="adj" fmla="val 6616"/>
            </a:avLst>
          </a:prstGeom>
          <a:solidFill>
            <a:schemeClr val="accent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占位符 1">
            <a:extLst>
              <a:ext uri="{FF2B5EF4-FFF2-40B4-BE49-F238E27FC236}">
                <a16:creationId xmlns:a16="http://schemas.microsoft.com/office/drawing/2014/main" xmlns="" id="{9ECAB3A7-E1C5-4DA4-9CFF-871B4241833F}"/>
              </a:ext>
            </a:extLst>
          </p:cNvPr>
          <p:cNvSpPr>
            <a:spLocks noGrp="1"/>
          </p:cNvSpPr>
          <p:nvPr>
            <p:ph type="body" sz="quarter" idx="10"/>
          </p:nvPr>
        </p:nvSpPr>
        <p:spPr/>
        <p:txBody>
          <a:bodyPr/>
          <a:lstStyle/>
          <a:p>
            <a:r>
              <a:rPr lang="zh-CN" altLang="en-US" dirty="0"/>
              <a:t>两段图文类</a:t>
            </a:r>
          </a:p>
          <a:p>
            <a:endParaRPr lang="zh-CN" altLang="en-US" dirty="0"/>
          </a:p>
        </p:txBody>
      </p:sp>
      <p:pic>
        <p:nvPicPr>
          <p:cNvPr id="8" name="图片占位符 7" descr="图片包含 天空, 户外&#10;&#10;已生成极高可信度的说明">
            <a:extLst>
              <a:ext uri="{FF2B5EF4-FFF2-40B4-BE49-F238E27FC236}">
                <a16:creationId xmlns:a16="http://schemas.microsoft.com/office/drawing/2014/main" xmlns="" id="{CD08AA6F-5EA3-436D-944A-7B2368B4CAB3}"/>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4653" r="24653"/>
          <a:stretch>
            <a:fillRect/>
          </a:stretch>
        </p:blipFill>
        <p:spPr>
          <a:xfrm>
            <a:off x="702137" y="1468941"/>
            <a:ext cx="3134194" cy="4276315"/>
          </a:xfrm>
          <a:prstGeom prst="roundRect">
            <a:avLst>
              <a:gd name="adj" fmla="val 3862"/>
            </a:avLst>
          </a:prstGeom>
          <a:solidFill>
            <a:schemeClr val="bg1"/>
          </a:solidFill>
          <a:ln w="28575">
            <a:noFill/>
          </a:ln>
          <a:effectLst>
            <a:outerShdw blurRad="127000" algn="ctr" rotWithShape="0">
              <a:prstClr val="black">
                <a:alpha val="40000"/>
              </a:prstClr>
            </a:outerShdw>
          </a:effectLst>
        </p:spPr>
      </p:pic>
      <p:pic>
        <p:nvPicPr>
          <p:cNvPr id="9" name="图片占位符 7" descr="图片包含 天空, 户外&#10;&#10;已生成极高可信度的说明">
            <a:extLst>
              <a:ext uri="{FF2B5EF4-FFF2-40B4-BE49-F238E27FC236}">
                <a16:creationId xmlns:a16="http://schemas.microsoft.com/office/drawing/2014/main" xmlns="" id="{BB154A80-D930-46EF-8431-98D04D796746}"/>
              </a:ext>
            </a:extLst>
          </p:cNvPr>
          <p:cNvPicPr>
            <a:picLocks noChangeAspect="1"/>
          </p:cNvPicPr>
          <p:nvPr/>
        </p:nvPicPr>
        <p:blipFill>
          <a:blip r:embed="rId2">
            <a:extLst>
              <a:ext uri="{28A0092B-C50C-407E-A947-70E740481C1C}">
                <a14:useLocalDpi xmlns:a14="http://schemas.microsoft.com/office/drawing/2010/main" val="0"/>
              </a:ext>
            </a:extLst>
          </a:blip>
          <a:srcRect l="24653" r="24653"/>
          <a:stretch>
            <a:fillRect/>
          </a:stretch>
        </p:blipFill>
        <p:spPr>
          <a:xfrm>
            <a:off x="8372246" y="1468941"/>
            <a:ext cx="3134194" cy="4276315"/>
          </a:xfrm>
          <a:prstGeom prst="roundRect">
            <a:avLst>
              <a:gd name="adj" fmla="val 4186"/>
            </a:avLst>
          </a:prstGeom>
          <a:solidFill>
            <a:schemeClr val="bg1"/>
          </a:solidFill>
          <a:ln w="28575">
            <a:noFill/>
          </a:ln>
          <a:effectLst>
            <a:outerShdw blurRad="127000" algn="ctr" rotWithShape="0">
              <a:prstClr val="black">
                <a:alpha val="40000"/>
              </a:prstClr>
            </a:outerShdw>
          </a:effectLst>
        </p:spPr>
      </p:pic>
      <p:sp>
        <p:nvSpPr>
          <p:cNvPr id="10" name="文本框 9">
            <a:extLst>
              <a:ext uri="{FF2B5EF4-FFF2-40B4-BE49-F238E27FC236}">
                <a16:creationId xmlns:a16="http://schemas.microsoft.com/office/drawing/2014/main" xmlns="" id="{CA8B5ACD-6CC6-4980-9F80-7F51668A344B}"/>
              </a:ext>
            </a:extLst>
          </p:cNvPr>
          <p:cNvSpPr txBox="1"/>
          <p:nvPr/>
        </p:nvSpPr>
        <p:spPr>
          <a:xfrm>
            <a:off x="4449074" y="1664795"/>
            <a:ext cx="813043" cy="1446550"/>
          </a:xfrm>
          <a:prstGeom prst="rect">
            <a:avLst/>
          </a:prstGeom>
          <a:noFill/>
        </p:spPr>
        <p:txBody>
          <a:bodyPr wrap="none" rtlCol="0">
            <a:spAutoFit/>
          </a:bodyPr>
          <a:lstStyle/>
          <a:p>
            <a:r>
              <a:rPr lang="en-US" altLang="zh-CN" sz="8800" dirty="0">
                <a:gradFill>
                  <a:gsLst>
                    <a:gs pos="42000">
                      <a:schemeClr val="accent1">
                        <a:lumMod val="5000"/>
                        <a:lumOff val="95000"/>
                      </a:schemeClr>
                    </a:gs>
                    <a:gs pos="73000">
                      <a:schemeClr val="bg1">
                        <a:alpha val="0"/>
                      </a:schemeClr>
                    </a:gs>
                  </a:gsLst>
                  <a:lin ang="5400000" scaled="1"/>
                </a:gradFill>
              </a:rPr>
              <a:t>1</a:t>
            </a:r>
            <a:endParaRPr lang="zh-CN" altLang="en-US" sz="8800" dirty="0">
              <a:gradFill>
                <a:gsLst>
                  <a:gs pos="42000">
                    <a:schemeClr val="accent1">
                      <a:lumMod val="5000"/>
                      <a:lumOff val="95000"/>
                    </a:schemeClr>
                  </a:gs>
                  <a:gs pos="73000">
                    <a:schemeClr val="bg1">
                      <a:alpha val="0"/>
                    </a:schemeClr>
                  </a:gs>
                </a:gsLst>
                <a:lin ang="5400000" scaled="1"/>
              </a:gradFill>
            </a:endParaRPr>
          </a:p>
        </p:txBody>
      </p:sp>
      <p:sp>
        <p:nvSpPr>
          <p:cNvPr id="11" name="文本框 10">
            <a:extLst>
              <a:ext uri="{FF2B5EF4-FFF2-40B4-BE49-F238E27FC236}">
                <a16:creationId xmlns:a16="http://schemas.microsoft.com/office/drawing/2014/main" xmlns="" id="{5DAFFB5A-ED2D-485E-A1AD-E7CDDF2053DB}"/>
              </a:ext>
            </a:extLst>
          </p:cNvPr>
          <p:cNvSpPr txBox="1"/>
          <p:nvPr/>
        </p:nvSpPr>
        <p:spPr>
          <a:xfrm>
            <a:off x="7271483" y="3840181"/>
            <a:ext cx="813043" cy="1446550"/>
          </a:xfrm>
          <a:prstGeom prst="rect">
            <a:avLst/>
          </a:prstGeom>
          <a:noFill/>
        </p:spPr>
        <p:txBody>
          <a:bodyPr wrap="none" rtlCol="0">
            <a:spAutoFit/>
          </a:bodyPr>
          <a:lstStyle>
            <a:defPPr>
              <a:defRPr lang="zh-CN"/>
            </a:defPPr>
            <a:lvl1pPr>
              <a:defRPr sz="8800">
                <a:gradFill>
                  <a:gsLst>
                    <a:gs pos="42000">
                      <a:schemeClr val="accent1">
                        <a:lumMod val="5000"/>
                        <a:lumOff val="95000"/>
                      </a:schemeClr>
                    </a:gs>
                    <a:gs pos="73000">
                      <a:schemeClr val="bg1">
                        <a:alpha val="0"/>
                      </a:schemeClr>
                    </a:gs>
                  </a:gsLst>
                  <a:lin ang="5400000" scaled="1"/>
                </a:gradFill>
              </a:defRPr>
            </a:lvl1pPr>
          </a:lstStyle>
          <a:p>
            <a:r>
              <a:rPr lang="en-US" altLang="zh-CN" dirty="0">
                <a:gradFill>
                  <a:gsLst>
                    <a:gs pos="42000">
                      <a:schemeClr val="accent1"/>
                    </a:gs>
                    <a:gs pos="88000">
                      <a:schemeClr val="bg1">
                        <a:alpha val="0"/>
                      </a:schemeClr>
                    </a:gs>
                  </a:gsLst>
                  <a:lin ang="5400000" scaled="1"/>
                </a:gradFill>
              </a:rPr>
              <a:t>2</a:t>
            </a:r>
            <a:endParaRPr lang="zh-CN" altLang="en-US" dirty="0">
              <a:gradFill>
                <a:gsLst>
                  <a:gs pos="42000">
                    <a:schemeClr val="accent1"/>
                  </a:gs>
                  <a:gs pos="88000">
                    <a:schemeClr val="bg1">
                      <a:alpha val="0"/>
                    </a:schemeClr>
                  </a:gs>
                </a:gsLst>
                <a:lin ang="5400000" scaled="1"/>
              </a:gradFill>
            </a:endParaRPr>
          </a:p>
        </p:txBody>
      </p:sp>
      <p:sp>
        <p:nvSpPr>
          <p:cNvPr id="12" name="文本框 11">
            <a:extLst>
              <a:ext uri="{FF2B5EF4-FFF2-40B4-BE49-F238E27FC236}">
                <a16:creationId xmlns:a16="http://schemas.microsoft.com/office/drawing/2014/main" xmlns="" id="{8B42132B-2F8B-410F-A932-052E5B96BB0C}"/>
              </a:ext>
            </a:extLst>
          </p:cNvPr>
          <p:cNvSpPr txBox="1"/>
          <p:nvPr/>
        </p:nvSpPr>
        <p:spPr>
          <a:xfrm>
            <a:off x="7266290" y="4845865"/>
            <a:ext cx="877163" cy="461665"/>
          </a:xfrm>
          <a:prstGeom prst="rect">
            <a:avLst/>
          </a:prstGeom>
          <a:noFill/>
        </p:spPr>
        <p:txBody>
          <a:bodyPr wrap="none" rtlCol="0">
            <a:spAutoFit/>
          </a:bodyPr>
          <a:lstStyle/>
          <a:p>
            <a:pPr algn="ctr"/>
            <a:r>
              <a:rPr lang="zh-CN" altLang="en-US" sz="2400" b="1" spc="300" dirty="0">
                <a:solidFill>
                  <a:schemeClr val="accent1"/>
                </a:solidFill>
              </a:rPr>
              <a:t>标题</a:t>
            </a:r>
          </a:p>
        </p:txBody>
      </p:sp>
      <p:sp>
        <p:nvSpPr>
          <p:cNvPr id="13" name="文本框 12">
            <a:extLst>
              <a:ext uri="{FF2B5EF4-FFF2-40B4-BE49-F238E27FC236}">
                <a16:creationId xmlns:a16="http://schemas.microsoft.com/office/drawing/2014/main" xmlns="" id="{BB43C0FC-DBA7-4634-8C35-4B0AD6BD113F}"/>
              </a:ext>
            </a:extLst>
          </p:cNvPr>
          <p:cNvSpPr txBox="1"/>
          <p:nvPr/>
        </p:nvSpPr>
        <p:spPr>
          <a:xfrm>
            <a:off x="4544508" y="4019026"/>
            <a:ext cx="2492990" cy="1289456"/>
          </a:xfrm>
          <a:prstGeom prst="rect">
            <a:avLst/>
          </a:prstGeom>
          <a:noFill/>
        </p:spPr>
        <p:txBody>
          <a:bodyPr wrap="none" rtlCol="0">
            <a:spAutoFit/>
          </a:bodyPr>
          <a:lstStyle/>
          <a:p>
            <a:pPr>
              <a:lnSpc>
                <a:spcPct val="150000"/>
              </a:lnSpc>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a:p>
            <a:pPr>
              <a:lnSpc>
                <a:spcPct val="150000"/>
              </a:lnSpc>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a:p>
            <a:pPr>
              <a:lnSpc>
                <a:spcPct val="150000"/>
              </a:lnSpc>
            </a:pPr>
            <a:r>
              <a:rPr lang="zh-CN" altLang="en-US" dirty="0">
                <a:solidFill>
                  <a:schemeClr val="tx1">
                    <a:lumMod val="75000"/>
                    <a:lumOff val="25000"/>
                  </a:schemeClr>
                </a:solidFill>
              </a:rPr>
              <a:t>请在这里输入你的内容</a:t>
            </a:r>
            <a:endParaRPr lang="en-US" altLang="zh-CN" dirty="0">
              <a:solidFill>
                <a:schemeClr val="tx1">
                  <a:lumMod val="75000"/>
                  <a:lumOff val="25000"/>
                </a:schemeClr>
              </a:solidFill>
            </a:endParaRPr>
          </a:p>
        </p:txBody>
      </p:sp>
      <p:sp>
        <p:nvSpPr>
          <p:cNvPr id="14" name="文本框 13">
            <a:extLst>
              <a:ext uri="{FF2B5EF4-FFF2-40B4-BE49-F238E27FC236}">
                <a16:creationId xmlns:a16="http://schemas.microsoft.com/office/drawing/2014/main" xmlns="" id="{7A538D28-5541-48EB-A73A-F4BF7507A7D0}"/>
              </a:ext>
            </a:extLst>
          </p:cNvPr>
          <p:cNvSpPr txBox="1"/>
          <p:nvPr/>
        </p:nvSpPr>
        <p:spPr>
          <a:xfrm>
            <a:off x="4449074" y="2626844"/>
            <a:ext cx="877163" cy="461665"/>
          </a:xfrm>
          <a:prstGeom prst="rect">
            <a:avLst/>
          </a:prstGeom>
          <a:noFill/>
        </p:spPr>
        <p:txBody>
          <a:bodyPr wrap="none" rtlCol="0">
            <a:spAutoFit/>
          </a:bodyPr>
          <a:lstStyle/>
          <a:p>
            <a:pPr algn="ctr"/>
            <a:r>
              <a:rPr lang="zh-CN" altLang="en-US" sz="2400" b="1" spc="300" dirty="0">
                <a:solidFill>
                  <a:schemeClr val="bg1"/>
                </a:solidFill>
              </a:rPr>
              <a:t>标题</a:t>
            </a:r>
          </a:p>
        </p:txBody>
      </p:sp>
      <p:sp>
        <p:nvSpPr>
          <p:cNvPr id="15" name="文本框 14">
            <a:extLst>
              <a:ext uri="{FF2B5EF4-FFF2-40B4-BE49-F238E27FC236}">
                <a16:creationId xmlns:a16="http://schemas.microsoft.com/office/drawing/2014/main" xmlns="" id="{9E91B072-9847-4F26-A47F-17701115E651}"/>
              </a:ext>
            </a:extLst>
          </p:cNvPr>
          <p:cNvSpPr txBox="1"/>
          <p:nvPr/>
        </p:nvSpPr>
        <p:spPr>
          <a:xfrm>
            <a:off x="5369608" y="1822917"/>
            <a:ext cx="2578169" cy="1289456"/>
          </a:xfrm>
          <a:prstGeom prst="rect">
            <a:avLst/>
          </a:prstGeom>
          <a:noFill/>
        </p:spPr>
        <p:txBody>
          <a:bodyPr wrap="square" rtlCol="0">
            <a:spAutoFit/>
          </a:bodyPr>
          <a:lstStyle/>
          <a:p>
            <a:pPr>
              <a:lnSpc>
                <a:spcPct val="150000"/>
              </a:lnSpc>
            </a:pPr>
            <a:r>
              <a:rPr lang="zh-CN" altLang="en-US" dirty="0">
                <a:solidFill>
                  <a:schemeClr val="bg1"/>
                </a:solidFill>
              </a:rPr>
              <a:t>请在这里输入你的内容</a:t>
            </a:r>
            <a:endParaRPr lang="en-US" altLang="zh-CN" dirty="0">
              <a:solidFill>
                <a:schemeClr val="bg1"/>
              </a:solidFill>
            </a:endParaRPr>
          </a:p>
          <a:p>
            <a:pPr>
              <a:lnSpc>
                <a:spcPct val="150000"/>
              </a:lnSpc>
            </a:pPr>
            <a:r>
              <a:rPr lang="zh-CN" altLang="en-US" dirty="0">
                <a:solidFill>
                  <a:schemeClr val="bg1"/>
                </a:solidFill>
              </a:rPr>
              <a:t>请在这里输入你的内容</a:t>
            </a:r>
            <a:endParaRPr lang="en-US" altLang="zh-CN" dirty="0">
              <a:solidFill>
                <a:schemeClr val="bg1"/>
              </a:solidFill>
            </a:endParaRPr>
          </a:p>
          <a:p>
            <a:pPr>
              <a:lnSpc>
                <a:spcPct val="150000"/>
              </a:lnSpc>
            </a:pPr>
            <a:r>
              <a:rPr lang="zh-CN" altLang="en-US" dirty="0">
                <a:solidFill>
                  <a:schemeClr val="bg1"/>
                </a:solidFill>
              </a:rPr>
              <a:t>请在这里输入你的内容</a:t>
            </a:r>
            <a:endParaRPr lang="en-US" altLang="zh-CN" dirty="0">
              <a:solidFill>
                <a:schemeClr val="bg1"/>
              </a:solidFill>
            </a:endParaRPr>
          </a:p>
        </p:txBody>
      </p:sp>
    </p:spTree>
    <p:extLst>
      <p:ext uri="{BB962C8B-B14F-4D97-AF65-F5344CB8AC3E}">
        <p14:creationId xmlns:p14="http://schemas.microsoft.com/office/powerpoint/2010/main" val="3320329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21">
            <a:extLst>
              <a:ext uri="{FF2B5EF4-FFF2-40B4-BE49-F238E27FC236}">
                <a16:creationId xmlns:a16="http://schemas.microsoft.com/office/drawing/2014/main" xmlns="" id="{B6CD20B5-03F4-4294-B0A6-AC839A9396C2}"/>
              </a:ext>
            </a:extLst>
          </p:cNvPr>
          <p:cNvSpPr/>
          <p:nvPr/>
        </p:nvSpPr>
        <p:spPr>
          <a:xfrm>
            <a:off x="8613612" y="1402080"/>
            <a:ext cx="2895141" cy="4459353"/>
          </a:xfrm>
          <a:prstGeom prst="roundRect">
            <a:avLst>
              <a:gd name="adj" fmla="val 5073"/>
            </a:avLst>
          </a:prstGeom>
          <a:solidFill>
            <a:schemeClr val="bg1"/>
          </a:solidFill>
          <a:ln>
            <a:noFill/>
          </a:ln>
          <a:effectLst>
            <a:outerShdw blurRad="254000" sx="96000" sy="96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占位符 1">
            <a:extLst>
              <a:ext uri="{FF2B5EF4-FFF2-40B4-BE49-F238E27FC236}">
                <a16:creationId xmlns:a16="http://schemas.microsoft.com/office/drawing/2014/main" xmlns="" id="{C1ED22E6-DE58-4FEC-AE7C-02727B1A1E6A}"/>
              </a:ext>
            </a:extLst>
          </p:cNvPr>
          <p:cNvSpPr>
            <a:spLocks noGrp="1"/>
          </p:cNvSpPr>
          <p:nvPr>
            <p:ph type="body" sz="quarter" idx="10"/>
          </p:nvPr>
        </p:nvSpPr>
        <p:spPr/>
        <p:txBody>
          <a:bodyPr/>
          <a:lstStyle/>
          <a:p>
            <a:r>
              <a:rPr lang="zh-CN" altLang="en-US" dirty="0"/>
              <a:t>三段文字类</a:t>
            </a:r>
            <a:r>
              <a:rPr lang="en-US" altLang="zh-CN" dirty="0"/>
              <a:t>-</a:t>
            </a:r>
            <a:r>
              <a:rPr lang="zh-CN" altLang="en-US" dirty="0"/>
              <a:t>对比</a:t>
            </a:r>
          </a:p>
        </p:txBody>
      </p:sp>
      <p:sp>
        <p:nvSpPr>
          <p:cNvPr id="4" name="矩形: 圆角 3">
            <a:extLst>
              <a:ext uri="{FF2B5EF4-FFF2-40B4-BE49-F238E27FC236}">
                <a16:creationId xmlns:a16="http://schemas.microsoft.com/office/drawing/2014/main" xmlns="" id="{83AE0626-F019-4DE5-BCA5-8E93EE45F9F8}"/>
              </a:ext>
            </a:extLst>
          </p:cNvPr>
          <p:cNvSpPr/>
          <p:nvPr/>
        </p:nvSpPr>
        <p:spPr>
          <a:xfrm>
            <a:off x="4482924" y="1031762"/>
            <a:ext cx="3226152" cy="5220308"/>
          </a:xfrm>
          <a:prstGeom prst="roundRect">
            <a:avLst>
              <a:gd name="adj" fmla="val 4469"/>
            </a:avLst>
          </a:prstGeom>
          <a:gradFill>
            <a:gsLst>
              <a:gs pos="0">
                <a:schemeClr val="accent1"/>
              </a:gs>
              <a:gs pos="100000">
                <a:schemeClr val="accent4"/>
              </a:gs>
            </a:gsLst>
            <a:lin ang="16200000" scaled="1"/>
          </a:gradFill>
          <a:ln>
            <a:noFill/>
          </a:ln>
          <a:effectLst>
            <a:outerShdw blurRad="254000" sx="96000" sy="96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圆角 5">
            <a:extLst>
              <a:ext uri="{FF2B5EF4-FFF2-40B4-BE49-F238E27FC236}">
                <a16:creationId xmlns:a16="http://schemas.microsoft.com/office/drawing/2014/main" xmlns="" id="{786840A0-0CA9-44D5-A6A0-D1DA5D53E2BF}"/>
              </a:ext>
            </a:extLst>
          </p:cNvPr>
          <p:cNvSpPr/>
          <p:nvPr/>
        </p:nvSpPr>
        <p:spPr>
          <a:xfrm>
            <a:off x="707108" y="1402080"/>
            <a:ext cx="2895141" cy="4459353"/>
          </a:xfrm>
          <a:prstGeom prst="roundRect">
            <a:avLst>
              <a:gd name="adj" fmla="val 5073"/>
            </a:avLst>
          </a:prstGeom>
          <a:solidFill>
            <a:schemeClr val="bg1"/>
          </a:solidFill>
          <a:ln>
            <a:noFill/>
          </a:ln>
          <a:effectLst>
            <a:outerShdw blurRad="254000" sx="96000" sy="96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a:extLst>
              <a:ext uri="{FF2B5EF4-FFF2-40B4-BE49-F238E27FC236}">
                <a16:creationId xmlns:a16="http://schemas.microsoft.com/office/drawing/2014/main" xmlns="" id="{4DCCA5DA-D93F-456D-AD10-2EF2767BC7F9}"/>
              </a:ext>
            </a:extLst>
          </p:cNvPr>
          <p:cNvSpPr/>
          <p:nvPr/>
        </p:nvSpPr>
        <p:spPr>
          <a:xfrm>
            <a:off x="827323" y="3136596"/>
            <a:ext cx="2654710" cy="2120452"/>
          </a:xfrm>
          <a:prstGeom prst="rect">
            <a:avLst/>
          </a:prstGeom>
        </p:spPr>
        <p:txBody>
          <a:bodyPr wrap="square">
            <a:spAutoFit/>
          </a:bodyPr>
          <a:lstStyle/>
          <a:p>
            <a:pPr algn="ctr">
              <a:lnSpc>
                <a:spcPct val="150000"/>
              </a:lnSpc>
            </a:pPr>
            <a:r>
              <a:rPr lang="zh-CN" altLang="en-US" dirty="0">
                <a:solidFill>
                  <a:schemeClr val="tx1">
                    <a:lumMod val="75000"/>
                    <a:lumOff val="25000"/>
                  </a:schemeClr>
                </a:solidFill>
              </a:rPr>
              <a:t>天津工业大学是中华人民共和国教育部与天津市共建高校，是国家首批“双一流”世界一流学科建设高校。</a:t>
            </a:r>
          </a:p>
        </p:txBody>
      </p:sp>
      <p:sp>
        <p:nvSpPr>
          <p:cNvPr id="10" name="矩形 9">
            <a:extLst>
              <a:ext uri="{FF2B5EF4-FFF2-40B4-BE49-F238E27FC236}">
                <a16:creationId xmlns:a16="http://schemas.microsoft.com/office/drawing/2014/main" xmlns="" id="{87B395AA-A3F2-49F9-A923-5ED517863688}"/>
              </a:ext>
            </a:extLst>
          </p:cNvPr>
          <p:cNvSpPr/>
          <p:nvPr/>
        </p:nvSpPr>
        <p:spPr>
          <a:xfrm>
            <a:off x="8733828" y="3136596"/>
            <a:ext cx="2654710" cy="2120452"/>
          </a:xfrm>
          <a:prstGeom prst="rect">
            <a:avLst/>
          </a:prstGeom>
        </p:spPr>
        <p:txBody>
          <a:bodyPr wrap="square">
            <a:spAutoFit/>
          </a:bodyPr>
          <a:lstStyle/>
          <a:p>
            <a:pPr algn="ctr">
              <a:lnSpc>
                <a:spcPct val="150000"/>
              </a:lnSpc>
            </a:pPr>
            <a:r>
              <a:rPr lang="zh-CN" altLang="en-US" dirty="0">
                <a:solidFill>
                  <a:schemeClr val="tx1">
                    <a:lumMod val="75000"/>
                    <a:lumOff val="25000"/>
                  </a:schemeClr>
                </a:solidFill>
              </a:rPr>
              <a:t>天津工业大学是中华人民共和国教育部与天津市共建高校，是国家首批“双一流”世界一流学科建设高校。</a:t>
            </a:r>
          </a:p>
        </p:txBody>
      </p:sp>
      <p:sp>
        <p:nvSpPr>
          <p:cNvPr id="14" name="矩形 13">
            <a:extLst>
              <a:ext uri="{FF2B5EF4-FFF2-40B4-BE49-F238E27FC236}">
                <a16:creationId xmlns:a16="http://schemas.microsoft.com/office/drawing/2014/main" xmlns="" id="{56ABEAAD-9116-4822-9F03-10AF015985F0}"/>
              </a:ext>
            </a:extLst>
          </p:cNvPr>
          <p:cNvSpPr/>
          <p:nvPr/>
        </p:nvSpPr>
        <p:spPr>
          <a:xfrm>
            <a:off x="4778287" y="2975482"/>
            <a:ext cx="2635425" cy="2120452"/>
          </a:xfrm>
          <a:prstGeom prst="rect">
            <a:avLst/>
          </a:prstGeom>
        </p:spPr>
        <p:txBody>
          <a:bodyPr wrap="square">
            <a:spAutoFit/>
          </a:bodyPr>
          <a:lstStyle/>
          <a:p>
            <a:pPr algn="ctr">
              <a:lnSpc>
                <a:spcPct val="150000"/>
              </a:lnSpc>
            </a:pPr>
            <a:r>
              <a:rPr lang="zh-CN" altLang="en-US" dirty="0">
                <a:solidFill>
                  <a:schemeClr val="bg1"/>
                </a:solidFill>
              </a:rPr>
              <a:t>天津工业大学是中华人民共和国教育部与天津市共建高校，是国家首批“双一流”世界一流学科建设高校。</a:t>
            </a:r>
          </a:p>
        </p:txBody>
      </p:sp>
      <p:sp>
        <p:nvSpPr>
          <p:cNvPr id="18" name="椭圆 17">
            <a:extLst>
              <a:ext uri="{FF2B5EF4-FFF2-40B4-BE49-F238E27FC236}">
                <a16:creationId xmlns:a16="http://schemas.microsoft.com/office/drawing/2014/main" xmlns="" id="{CB5C2B80-1B5C-46F7-A2BB-FA3269D9264D}"/>
              </a:ext>
            </a:extLst>
          </p:cNvPr>
          <p:cNvSpPr/>
          <p:nvPr/>
        </p:nvSpPr>
        <p:spPr>
          <a:xfrm>
            <a:off x="1032789" y="2135783"/>
            <a:ext cx="511274" cy="511274"/>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a:extLst>
              <a:ext uri="{FF2B5EF4-FFF2-40B4-BE49-F238E27FC236}">
                <a16:creationId xmlns:a16="http://schemas.microsoft.com/office/drawing/2014/main" xmlns="" id="{DF151C66-7D5C-4A2F-9C04-EACE6A669566}"/>
              </a:ext>
            </a:extLst>
          </p:cNvPr>
          <p:cNvSpPr txBox="1"/>
          <p:nvPr/>
        </p:nvSpPr>
        <p:spPr>
          <a:xfrm>
            <a:off x="1071773" y="2135783"/>
            <a:ext cx="2003349" cy="580415"/>
          </a:xfrm>
          <a:prstGeom prst="rect">
            <a:avLst/>
          </a:prstGeom>
          <a:noFill/>
        </p:spPr>
        <p:txBody>
          <a:bodyPr wrap="square" rtlCol="0">
            <a:spAutoFit/>
          </a:bodyPr>
          <a:lstStyle/>
          <a:p>
            <a:pPr algn="ctr">
              <a:lnSpc>
                <a:spcPct val="150000"/>
              </a:lnSpc>
            </a:pPr>
            <a:r>
              <a:rPr lang="zh-CN" altLang="en-US" sz="2400" b="1" spc="300" dirty="0">
                <a:solidFill>
                  <a:schemeClr val="tx1">
                    <a:lumMod val="75000"/>
                    <a:lumOff val="25000"/>
                  </a:schemeClr>
                </a:solidFill>
              </a:rPr>
              <a:t>你的标题</a:t>
            </a:r>
          </a:p>
        </p:txBody>
      </p:sp>
      <p:sp>
        <p:nvSpPr>
          <p:cNvPr id="19" name="椭圆 18">
            <a:extLst>
              <a:ext uri="{FF2B5EF4-FFF2-40B4-BE49-F238E27FC236}">
                <a16:creationId xmlns:a16="http://schemas.microsoft.com/office/drawing/2014/main" xmlns="" id="{12CA72FC-05E3-438F-997A-EB047EEF3768}"/>
              </a:ext>
            </a:extLst>
          </p:cNvPr>
          <p:cNvSpPr/>
          <p:nvPr/>
        </p:nvSpPr>
        <p:spPr>
          <a:xfrm>
            <a:off x="9059509" y="2135783"/>
            <a:ext cx="511274" cy="511274"/>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8">
            <a:extLst>
              <a:ext uri="{FF2B5EF4-FFF2-40B4-BE49-F238E27FC236}">
                <a16:creationId xmlns:a16="http://schemas.microsoft.com/office/drawing/2014/main" xmlns="" id="{1369407A-9660-462D-B655-BEB987D7DF08}"/>
              </a:ext>
            </a:extLst>
          </p:cNvPr>
          <p:cNvSpPr txBox="1"/>
          <p:nvPr/>
        </p:nvSpPr>
        <p:spPr>
          <a:xfrm>
            <a:off x="9059509" y="2197050"/>
            <a:ext cx="2003349" cy="580415"/>
          </a:xfrm>
          <a:prstGeom prst="rect">
            <a:avLst/>
          </a:prstGeom>
          <a:noFill/>
        </p:spPr>
        <p:txBody>
          <a:bodyPr wrap="square" rtlCol="0">
            <a:spAutoFit/>
          </a:bodyPr>
          <a:lstStyle/>
          <a:p>
            <a:pPr algn="ctr">
              <a:lnSpc>
                <a:spcPct val="150000"/>
              </a:lnSpc>
            </a:pPr>
            <a:r>
              <a:rPr lang="zh-CN" altLang="en-US" sz="2400" b="1" spc="300" dirty="0">
                <a:solidFill>
                  <a:schemeClr val="tx1">
                    <a:lumMod val="75000"/>
                    <a:lumOff val="25000"/>
                  </a:schemeClr>
                </a:solidFill>
              </a:rPr>
              <a:t>你的标题</a:t>
            </a:r>
          </a:p>
        </p:txBody>
      </p:sp>
      <p:sp>
        <p:nvSpPr>
          <p:cNvPr id="20" name="椭圆 19">
            <a:extLst>
              <a:ext uri="{FF2B5EF4-FFF2-40B4-BE49-F238E27FC236}">
                <a16:creationId xmlns:a16="http://schemas.microsoft.com/office/drawing/2014/main" xmlns="" id="{BDD91185-5315-4F2F-B2F0-E7AA06A37FF1}"/>
              </a:ext>
            </a:extLst>
          </p:cNvPr>
          <p:cNvSpPr/>
          <p:nvPr/>
        </p:nvSpPr>
        <p:spPr>
          <a:xfrm>
            <a:off x="5136462" y="2039737"/>
            <a:ext cx="511274" cy="511274"/>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a:extLst>
              <a:ext uri="{FF2B5EF4-FFF2-40B4-BE49-F238E27FC236}">
                <a16:creationId xmlns:a16="http://schemas.microsoft.com/office/drawing/2014/main" xmlns="" id="{2F07A5B7-B26C-496A-B69D-2BF4C7F2B2C9}"/>
              </a:ext>
            </a:extLst>
          </p:cNvPr>
          <p:cNvSpPr txBox="1"/>
          <p:nvPr/>
        </p:nvSpPr>
        <p:spPr>
          <a:xfrm>
            <a:off x="5094325" y="2060496"/>
            <a:ext cx="2003349" cy="580415"/>
          </a:xfrm>
          <a:prstGeom prst="rect">
            <a:avLst/>
          </a:prstGeom>
          <a:noFill/>
        </p:spPr>
        <p:txBody>
          <a:bodyPr wrap="square" rtlCol="0">
            <a:spAutoFit/>
          </a:bodyPr>
          <a:lstStyle/>
          <a:p>
            <a:pPr algn="ctr">
              <a:lnSpc>
                <a:spcPct val="150000"/>
              </a:lnSpc>
            </a:pPr>
            <a:r>
              <a:rPr lang="zh-CN" altLang="en-US" sz="2400" b="1" spc="300" dirty="0">
                <a:solidFill>
                  <a:schemeClr val="bg1"/>
                </a:solidFill>
              </a:rPr>
              <a:t>你的标题</a:t>
            </a:r>
          </a:p>
        </p:txBody>
      </p:sp>
    </p:spTree>
    <p:extLst>
      <p:ext uri="{BB962C8B-B14F-4D97-AF65-F5344CB8AC3E}">
        <p14:creationId xmlns:p14="http://schemas.microsoft.com/office/powerpoint/2010/main" val="1929898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AE0A83FC-1ED7-460E-B695-6A49A79A3563}"/>
              </a:ext>
            </a:extLst>
          </p:cNvPr>
          <p:cNvSpPr>
            <a:spLocks noGrp="1"/>
          </p:cNvSpPr>
          <p:nvPr>
            <p:ph type="body" sz="quarter" idx="10"/>
          </p:nvPr>
        </p:nvSpPr>
        <p:spPr/>
        <p:txBody>
          <a:bodyPr/>
          <a:lstStyle/>
          <a:p>
            <a:r>
              <a:rPr lang="zh-CN" altLang="en-US" dirty="0"/>
              <a:t>三段内容类</a:t>
            </a:r>
            <a:r>
              <a:rPr lang="en-US" altLang="zh-CN" dirty="0"/>
              <a:t>-</a:t>
            </a:r>
            <a:r>
              <a:rPr lang="zh-CN" altLang="en-US" dirty="0"/>
              <a:t>相交</a:t>
            </a:r>
          </a:p>
        </p:txBody>
      </p:sp>
      <p:sp>
        <p:nvSpPr>
          <p:cNvPr id="9" name="任意多边形: 形状 8">
            <a:extLst>
              <a:ext uri="{FF2B5EF4-FFF2-40B4-BE49-F238E27FC236}">
                <a16:creationId xmlns:a16="http://schemas.microsoft.com/office/drawing/2014/main" xmlns="" id="{A3A9EF21-1890-45DF-95C8-7DDED5DD822B}"/>
              </a:ext>
            </a:extLst>
          </p:cNvPr>
          <p:cNvSpPr/>
          <p:nvPr/>
        </p:nvSpPr>
        <p:spPr>
          <a:xfrm>
            <a:off x="4818583" y="2232255"/>
            <a:ext cx="2623416" cy="2623414"/>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bg1"/>
          </a:solidFill>
          <a:ln w="6350">
            <a:solidFill>
              <a:schemeClr val="accent1"/>
            </a:solidFill>
            <a:prstDash val="dash"/>
          </a:ln>
          <a:effectLst>
            <a:outerShdw blurRad="190500" sx="98000" sy="98000" algn="ctr" rotWithShape="0">
              <a:schemeClr val="accent2">
                <a:alpha val="20000"/>
              </a:schemeClr>
            </a:outerShdw>
          </a:effectLst>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marL="0" lvl="0" indent="0" algn="ctr" defTabSz="2889250">
              <a:lnSpc>
                <a:spcPct val="90000"/>
              </a:lnSpc>
              <a:spcBef>
                <a:spcPct val="0"/>
              </a:spcBef>
              <a:spcAft>
                <a:spcPct val="35000"/>
              </a:spcAft>
              <a:buNone/>
            </a:pPr>
            <a:endParaRPr lang="zh-CN" altLang="en-US" sz="6500" kern="1200"/>
          </a:p>
        </p:txBody>
      </p:sp>
      <p:sp>
        <p:nvSpPr>
          <p:cNvPr id="10" name="任意多边形: 形状 9">
            <a:extLst>
              <a:ext uri="{FF2B5EF4-FFF2-40B4-BE49-F238E27FC236}">
                <a16:creationId xmlns:a16="http://schemas.microsoft.com/office/drawing/2014/main" xmlns="" id="{6FC9FF2A-5830-4F90-8514-C0A486ACA25F}"/>
              </a:ext>
            </a:extLst>
          </p:cNvPr>
          <p:cNvSpPr/>
          <p:nvPr/>
        </p:nvSpPr>
        <p:spPr>
          <a:xfrm>
            <a:off x="5564479" y="3524221"/>
            <a:ext cx="2623416" cy="2623414"/>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bg1"/>
          </a:solidFill>
          <a:ln w="6350">
            <a:solidFill>
              <a:schemeClr val="accent1"/>
            </a:solidFill>
            <a:prstDash val="dash"/>
          </a:ln>
          <a:effectLst>
            <a:outerShdw blurRad="190500" sx="98000" sy="98000" algn="ctr" rotWithShape="0">
              <a:schemeClr val="accent2">
                <a:alpha val="20000"/>
              </a:schemeClr>
            </a:outerShdw>
          </a:effectLst>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994325" tIns="839893" rIns="306155" bIns="623147" numCol="1" spcCol="1270" anchor="ctr" anchorCtr="0">
            <a:noAutofit/>
          </a:bodyPr>
          <a:lstStyle/>
          <a:p>
            <a:pPr marL="0" lvl="0" indent="0" algn="ctr" defTabSz="2889250">
              <a:lnSpc>
                <a:spcPct val="90000"/>
              </a:lnSpc>
              <a:spcBef>
                <a:spcPct val="0"/>
              </a:spcBef>
              <a:spcAft>
                <a:spcPct val="35000"/>
              </a:spcAft>
              <a:buNone/>
            </a:pPr>
            <a:endParaRPr lang="zh-CN" altLang="en-US" sz="6500" kern="1200"/>
          </a:p>
        </p:txBody>
      </p:sp>
      <p:sp>
        <p:nvSpPr>
          <p:cNvPr id="11" name="任意多边形: 形状 10">
            <a:extLst>
              <a:ext uri="{FF2B5EF4-FFF2-40B4-BE49-F238E27FC236}">
                <a16:creationId xmlns:a16="http://schemas.microsoft.com/office/drawing/2014/main" xmlns="" id="{757B28CD-12F7-485B-9FEC-E7984DAE61F9}"/>
              </a:ext>
            </a:extLst>
          </p:cNvPr>
          <p:cNvSpPr/>
          <p:nvPr/>
        </p:nvSpPr>
        <p:spPr>
          <a:xfrm>
            <a:off x="4072687" y="3524221"/>
            <a:ext cx="2623416" cy="2623414"/>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bg1"/>
          </a:solidFill>
          <a:ln w="6350">
            <a:solidFill>
              <a:schemeClr val="accent1"/>
            </a:solidFill>
            <a:prstDash val="dash"/>
          </a:ln>
          <a:effectLst>
            <a:outerShdw blurRad="190500" sx="98000" sy="98000" algn="ctr" rotWithShape="0">
              <a:schemeClr val="accent2">
                <a:alpha val="20000"/>
              </a:schemeClr>
            </a:outerShdw>
          </a:effectLst>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06155" tIns="839893" rIns="994325" bIns="623147" numCol="1" spcCol="1270" anchor="ctr" anchorCtr="0">
            <a:noAutofit/>
          </a:bodyPr>
          <a:lstStyle/>
          <a:p>
            <a:pPr marL="0" lvl="0" indent="0" algn="ctr" defTabSz="2889250">
              <a:lnSpc>
                <a:spcPct val="90000"/>
              </a:lnSpc>
              <a:spcBef>
                <a:spcPct val="0"/>
              </a:spcBef>
              <a:spcAft>
                <a:spcPct val="35000"/>
              </a:spcAft>
              <a:buNone/>
            </a:pPr>
            <a:endParaRPr lang="zh-CN" altLang="en-US" sz="6500" kern="1200"/>
          </a:p>
        </p:txBody>
      </p:sp>
      <p:sp>
        <p:nvSpPr>
          <p:cNvPr id="12" name="任意多边形: 形状 11">
            <a:extLst>
              <a:ext uri="{FF2B5EF4-FFF2-40B4-BE49-F238E27FC236}">
                <a16:creationId xmlns:a16="http://schemas.microsoft.com/office/drawing/2014/main" xmlns="" id="{F3C78C97-DECA-4442-AC86-E7EDCD1FAB15}"/>
              </a:ext>
            </a:extLst>
          </p:cNvPr>
          <p:cNvSpPr/>
          <p:nvPr/>
        </p:nvSpPr>
        <p:spPr>
          <a:xfrm>
            <a:off x="5564479" y="3757593"/>
            <a:ext cx="1131624" cy="2156670"/>
          </a:xfrm>
          <a:custGeom>
            <a:avLst/>
            <a:gdLst>
              <a:gd name="connsiteX0" fmla="*/ 565812 w 1131624"/>
              <a:gd name="connsiteY0" fmla="*/ 0 h 2156670"/>
              <a:gd name="connsiteX1" fmla="*/ 654284 w 1131624"/>
              <a:gd name="connsiteY1" fmla="*/ 66158 h 2156670"/>
              <a:gd name="connsiteX2" fmla="*/ 1131624 w 1131624"/>
              <a:gd name="connsiteY2" fmla="*/ 1078335 h 2156670"/>
              <a:gd name="connsiteX3" fmla="*/ 654284 w 1131624"/>
              <a:gd name="connsiteY3" fmla="*/ 2090512 h 2156670"/>
              <a:gd name="connsiteX4" fmla="*/ 565812 w 1131624"/>
              <a:gd name="connsiteY4" fmla="*/ 2156670 h 2156670"/>
              <a:gd name="connsiteX5" fmla="*/ 477340 w 1131624"/>
              <a:gd name="connsiteY5" fmla="*/ 2090512 h 2156670"/>
              <a:gd name="connsiteX6" fmla="*/ 0 w 1131624"/>
              <a:gd name="connsiteY6" fmla="*/ 1078335 h 2156670"/>
              <a:gd name="connsiteX7" fmla="*/ 477340 w 1131624"/>
              <a:gd name="connsiteY7" fmla="*/ 66158 h 215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624" h="2156670">
                <a:moveTo>
                  <a:pt x="565812" y="0"/>
                </a:moveTo>
                <a:lnTo>
                  <a:pt x="654284" y="66158"/>
                </a:lnTo>
                <a:cubicBezTo>
                  <a:pt x="945808" y="306745"/>
                  <a:pt x="1131624" y="670840"/>
                  <a:pt x="1131624" y="1078335"/>
                </a:cubicBezTo>
                <a:cubicBezTo>
                  <a:pt x="1131624" y="1485830"/>
                  <a:pt x="945808" y="1849926"/>
                  <a:pt x="654284" y="2090512"/>
                </a:cubicBezTo>
                <a:lnTo>
                  <a:pt x="565812" y="2156670"/>
                </a:lnTo>
                <a:lnTo>
                  <a:pt x="477340" y="2090512"/>
                </a:lnTo>
                <a:cubicBezTo>
                  <a:pt x="185817" y="1849926"/>
                  <a:pt x="0" y="1485830"/>
                  <a:pt x="0" y="1078335"/>
                </a:cubicBezTo>
                <a:cubicBezTo>
                  <a:pt x="0" y="670840"/>
                  <a:pt x="185817" y="306745"/>
                  <a:pt x="477340" y="66158"/>
                </a:cubicBezTo>
                <a:close/>
              </a:path>
            </a:pathLst>
          </a:custGeom>
          <a:solidFill>
            <a:schemeClr val="accent2">
              <a:alpha val="71000"/>
            </a:schemeClr>
          </a:solidFill>
          <a:ln w="6350">
            <a:solidFill>
              <a:schemeClr val="bg1">
                <a:lumMod val="75000"/>
              </a:schemeClr>
            </a:solidFill>
            <a:prstDash val="solid"/>
          </a:ln>
          <a:effectLst>
            <a:outerShdw blurRad="254000" sx="102000" sy="102000" algn="ctr" rotWithShape="0">
              <a:schemeClr val="accent2">
                <a:alpha val="20000"/>
              </a:schemeClr>
            </a:outerShdw>
          </a:effectLst>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06155" tIns="839893" rIns="994325" bIns="623147" numCol="1" spcCol="1270" anchor="ctr" anchorCtr="0">
            <a:noAutofit/>
          </a:bodyPr>
          <a:lstStyle/>
          <a:p>
            <a:pPr marL="0" lvl="0" indent="0" algn="ctr" defTabSz="2889250">
              <a:lnSpc>
                <a:spcPct val="90000"/>
              </a:lnSpc>
              <a:spcBef>
                <a:spcPct val="0"/>
              </a:spcBef>
              <a:spcAft>
                <a:spcPct val="35000"/>
              </a:spcAft>
              <a:buNone/>
            </a:pPr>
            <a:endParaRPr lang="zh-CN" altLang="en-US" sz="6500" kern="1200"/>
          </a:p>
        </p:txBody>
      </p:sp>
      <p:sp>
        <p:nvSpPr>
          <p:cNvPr id="13" name="任意多边形: 形状 12">
            <a:extLst>
              <a:ext uri="{FF2B5EF4-FFF2-40B4-BE49-F238E27FC236}">
                <a16:creationId xmlns:a16="http://schemas.microsoft.com/office/drawing/2014/main" xmlns="" id="{7ACF0C35-DA6C-426D-960C-CB7E7E31FC83}"/>
              </a:ext>
            </a:extLst>
          </p:cNvPr>
          <p:cNvSpPr/>
          <p:nvPr/>
        </p:nvSpPr>
        <p:spPr>
          <a:xfrm>
            <a:off x="4824003" y="3524221"/>
            <a:ext cx="1866680" cy="1331448"/>
          </a:xfrm>
          <a:custGeom>
            <a:avLst/>
            <a:gdLst>
              <a:gd name="connsiteX0" fmla="*/ 560392 w 1866680"/>
              <a:gd name="connsiteY0" fmla="*/ 0 h 1331448"/>
              <a:gd name="connsiteX1" fmla="*/ 1865328 w 1866680"/>
              <a:gd name="connsiteY1" fmla="*/ 1177593 h 1331448"/>
              <a:gd name="connsiteX2" fmla="*/ 1866680 w 1866680"/>
              <a:gd name="connsiteY2" fmla="*/ 1204370 h 1331448"/>
              <a:gd name="connsiteX3" fmla="*/ 1816864 w 1866680"/>
              <a:gd name="connsiteY3" fmla="*/ 1228368 h 1331448"/>
              <a:gd name="connsiteX4" fmla="*/ 1306288 w 1866680"/>
              <a:gd name="connsiteY4" fmla="*/ 1331448 h 1331448"/>
              <a:gd name="connsiteX5" fmla="*/ 1353 w 1866680"/>
              <a:gd name="connsiteY5" fmla="*/ 153856 h 1331448"/>
              <a:gd name="connsiteX6" fmla="*/ 0 w 1866680"/>
              <a:gd name="connsiteY6" fmla="*/ 127078 h 1331448"/>
              <a:gd name="connsiteX7" fmla="*/ 49816 w 1866680"/>
              <a:gd name="connsiteY7" fmla="*/ 103081 h 1331448"/>
              <a:gd name="connsiteX8" fmla="*/ 560392 w 1866680"/>
              <a:gd name="connsiteY8" fmla="*/ 0 h 1331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6680" h="1331448">
                <a:moveTo>
                  <a:pt x="560392" y="0"/>
                </a:moveTo>
                <a:cubicBezTo>
                  <a:pt x="1239551" y="0"/>
                  <a:pt x="1798155" y="516157"/>
                  <a:pt x="1865328" y="1177593"/>
                </a:cubicBezTo>
                <a:lnTo>
                  <a:pt x="1866680" y="1204370"/>
                </a:lnTo>
                <a:lnTo>
                  <a:pt x="1816864" y="1228368"/>
                </a:lnTo>
                <a:cubicBezTo>
                  <a:pt x="1659933" y="1294744"/>
                  <a:pt x="1487397" y="1331448"/>
                  <a:pt x="1306288" y="1331448"/>
                </a:cubicBezTo>
                <a:cubicBezTo>
                  <a:pt x="627130" y="1331448"/>
                  <a:pt x="68525" y="815292"/>
                  <a:pt x="1353" y="153856"/>
                </a:cubicBezTo>
                <a:lnTo>
                  <a:pt x="0" y="127078"/>
                </a:lnTo>
                <a:lnTo>
                  <a:pt x="49816" y="103081"/>
                </a:lnTo>
                <a:cubicBezTo>
                  <a:pt x="206747" y="36705"/>
                  <a:pt x="379283" y="0"/>
                  <a:pt x="560392" y="0"/>
                </a:cubicBezTo>
                <a:close/>
              </a:path>
            </a:pathLst>
          </a:custGeom>
          <a:solidFill>
            <a:schemeClr val="accent2">
              <a:alpha val="71000"/>
            </a:schemeClr>
          </a:solidFill>
          <a:ln w="6350">
            <a:solidFill>
              <a:schemeClr val="bg1">
                <a:lumMod val="75000"/>
              </a:schemeClr>
            </a:solidFill>
            <a:prstDash val="solid"/>
          </a:ln>
          <a:effectLst>
            <a:outerShdw blurRad="254000" sx="102000" sy="102000" algn="ctr" rotWithShape="0">
              <a:schemeClr val="accent2">
                <a:alpha val="20000"/>
              </a:schemeClr>
            </a:outerShdw>
          </a:effectLst>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06155" tIns="839893" rIns="994325" bIns="623147" numCol="1" spcCol="1270" anchor="ctr" anchorCtr="0">
            <a:noAutofit/>
          </a:bodyPr>
          <a:lstStyle/>
          <a:p>
            <a:pPr marL="0" lvl="0" indent="0" algn="ctr" defTabSz="2889250">
              <a:lnSpc>
                <a:spcPct val="90000"/>
              </a:lnSpc>
              <a:spcBef>
                <a:spcPct val="0"/>
              </a:spcBef>
              <a:spcAft>
                <a:spcPct val="35000"/>
              </a:spcAft>
              <a:buNone/>
            </a:pPr>
            <a:endParaRPr lang="zh-CN" altLang="en-US" sz="6500" kern="1200"/>
          </a:p>
        </p:txBody>
      </p:sp>
      <p:sp>
        <p:nvSpPr>
          <p:cNvPr id="14" name="任意多边形: 形状 13">
            <a:extLst>
              <a:ext uri="{FF2B5EF4-FFF2-40B4-BE49-F238E27FC236}">
                <a16:creationId xmlns:a16="http://schemas.microsoft.com/office/drawing/2014/main" xmlns="" id="{CB19ACFA-4452-4675-944D-FD06750D71EB}"/>
              </a:ext>
            </a:extLst>
          </p:cNvPr>
          <p:cNvSpPr/>
          <p:nvPr/>
        </p:nvSpPr>
        <p:spPr>
          <a:xfrm>
            <a:off x="5569899" y="3524221"/>
            <a:ext cx="1866680" cy="1331448"/>
          </a:xfrm>
          <a:custGeom>
            <a:avLst/>
            <a:gdLst>
              <a:gd name="connsiteX0" fmla="*/ 1306288 w 1866680"/>
              <a:gd name="connsiteY0" fmla="*/ 0 h 1331448"/>
              <a:gd name="connsiteX1" fmla="*/ 1816864 w 1866680"/>
              <a:gd name="connsiteY1" fmla="*/ 103081 h 1331448"/>
              <a:gd name="connsiteX2" fmla="*/ 1866680 w 1866680"/>
              <a:gd name="connsiteY2" fmla="*/ 127078 h 1331448"/>
              <a:gd name="connsiteX3" fmla="*/ 1865328 w 1866680"/>
              <a:gd name="connsiteY3" fmla="*/ 153856 h 1331448"/>
              <a:gd name="connsiteX4" fmla="*/ 560392 w 1866680"/>
              <a:gd name="connsiteY4" fmla="*/ 1331448 h 1331448"/>
              <a:gd name="connsiteX5" fmla="*/ 49816 w 1866680"/>
              <a:gd name="connsiteY5" fmla="*/ 1228368 h 1331448"/>
              <a:gd name="connsiteX6" fmla="*/ 0 w 1866680"/>
              <a:gd name="connsiteY6" fmla="*/ 1204370 h 1331448"/>
              <a:gd name="connsiteX7" fmla="*/ 1353 w 1866680"/>
              <a:gd name="connsiteY7" fmla="*/ 1177593 h 1331448"/>
              <a:gd name="connsiteX8" fmla="*/ 1306288 w 1866680"/>
              <a:gd name="connsiteY8" fmla="*/ 0 h 1331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6680" h="1331448">
                <a:moveTo>
                  <a:pt x="1306288" y="0"/>
                </a:moveTo>
                <a:cubicBezTo>
                  <a:pt x="1487397" y="0"/>
                  <a:pt x="1659933" y="36705"/>
                  <a:pt x="1816864" y="103081"/>
                </a:cubicBezTo>
                <a:lnTo>
                  <a:pt x="1866680" y="127078"/>
                </a:lnTo>
                <a:lnTo>
                  <a:pt x="1865328" y="153856"/>
                </a:lnTo>
                <a:cubicBezTo>
                  <a:pt x="1798155" y="815292"/>
                  <a:pt x="1239551" y="1331448"/>
                  <a:pt x="560392" y="1331448"/>
                </a:cubicBezTo>
                <a:cubicBezTo>
                  <a:pt x="379283" y="1331448"/>
                  <a:pt x="206747" y="1294744"/>
                  <a:pt x="49816" y="1228368"/>
                </a:cubicBezTo>
                <a:lnTo>
                  <a:pt x="0" y="1204370"/>
                </a:lnTo>
                <a:lnTo>
                  <a:pt x="1353" y="1177593"/>
                </a:lnTo>
                <a:cubicBezTo>
                  <a:pt x="68525" y="516157"/>
                  <a:pt x="627130" y="0"/>
                  <a:pt x="1306288" y="0"/>
                </a:cubicBezTo>
                <a:close/>
              </a:path>
            </a:pathLst>
          </a:custGeom>
          <a:solidFill>
            <a:schemeClr val="accent2">
              <a:alpha val="71000"/>
            </a:schemeClr>
          </a:solidFill>
          <a:ln w="6350">
            <a:solidFill>
              <a:schemeClr val="bg1">
                <a:lumMod val="75000"/>
              </a:schemeClr>
            </a:solidFill>
            <a:prstDash val="solid"/>
          </a:ln>
          <a:effectLst>
            <a:outerShdw blurRad="254000" sx="102000" sy="102000" algn="ctr" rotWithShape="0">
              <a:schemeClr val="accent2">
                <a:alpha val="20000"/>
              </a:schemeClr>
            </a:outerShdw>
          </a:effectLst>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marL="0" lvl="0" indent="0" algn="ctr" defTabSz="2889250">
              <a:lnSpc>
                <a:spcPct val="90000"/>
              </a:lnSpc>
              <a:spcBef>
                <a:spcPct val="0"/>
              </a:spcBef>
              <a:spcAft>
                <a:spcPct val="35000"/>
              </a:spcAft>
              <a:buNone/>
            </a:pPr>
            <a:endParaRPr lang="zh-CN" altLang="en-US" sz="6500" kern="1200"/>
          </a:p>
        </p:txBody>
      </p:sp>
      <p:cxnSp>
        <p:nvCxnSpPr>
          <p:cNvPr id="15" name="直接连接符 14">
            <a:extLst>
              <a:ext uri="{FF2B5EF4-FFF2-40B4-BE49-F238E27FC236}">
                <a16:creationId xmlns:a16="http://schemas.microsoft.com/office/drawing/2014/main" xmlns="" id="{586D2641-4E51-4A4D-9728-A2FE6AD36D36}"/>
              </a:ext>
            </a:extLst>
          </p:cNvPr>
          <p:cNvCxnSpPr/>
          <p:nvPr/>
        </p:nvCxnSpPr>
        <p:spPr>
          <a:xfrm>
            <a:off x="3665719" y="4855669"/>
            <a:ext cx="796758" cy="0"/>
          </a:xfrm>
          <a:prstGeom prst="line">
            <a:avLst/>
          </a:prstGeom>
          <a:ln w="9525">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5CAE75A1-3915-4931-8143-A4F917CB4197}"/>
              </a:ext>
            </a:extLst>
          </p:cNvPr>
          <p:cNvCxnSpPr>
            <a:cxnSpLocks/>
          </p:cNvCxnSpPr>
          <p:nvPr/>
        </p:nvCxnSpPr>
        <p:spPr>
          <a:xfrm flipH="1">
            <a:off x="7798103" y="4855669"/>
            <a:ext cx="796758" cy="0"/>
          </a:xfrm>
          <a:prstGeom prst="line">
            <a:avLst/>
          </a:prstGeom>
          <a:ln w="9525">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0F8D733F-55E8-481C-A286-338C568FD983}"/>
              </a:ext>
            </a:extLst>
          </p:cNvPr>
          <p:cNvCxnSpPr>
            <a:cxnSpLocks/>
          </p:cNvCxnSpPr>
          <p:nvPr/>
        </p:nvCxnSpPr>
        <p:spPr>
          <a:xfrm rot="16200000" flipH="1">
            <a:off x="5697621" y="1979360"/>
            <a:ext cx="796758" cy="0"/>
          </a:xfrm>
          <a:prstGeom prst="line">
            <a:avLst/>
          </a:prstGeom>
          <a:ln w="9525">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xmlns="" id="{ADEE517D-B183-43B2-A153-DA6C47349925}"/>
              </a:ext>
            </a:extLst>
          </p:cNvPr>
          <p:cNvSpPr/>
          <p:nvPr/>
        </p:nvSpPr>
        <p:spPr>
          <a:xfrm>
            <a:off x="643537" y="3801252"/>
            <a:ext cx="2878693" cy="2575577"/>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请在这里输入你要的内容。请在这里输入你要的内容。请在这里输入你要的内容。请在这里输入你要的内容。</a:t>
            </a:r>
          </a:p>
          <a:p>
            <a:pPr algn="just">
              <a:lnSpc>
                <a:spcPct val="130000"/>
              </a:lnSpc>
            </a:pPr>
            <a:r>
              <a:rPr lang="zh-CN" altLang="en-US" dirty="0">
                <a:solidFill>
                  <a:schemeClr val="tx1">
                    <a:lumMod val="75000"/>
                    <a:lumOff val="25000"/>
                  </a:schemeClr>
                </a:solidFill>
              </a:rPr>
              <a:t>请在这里输入你要的内容。请在这里输入你要的内容。</a:t>
            </a:r>
          </a:p>
          <a:p>
            <a:pPr algn="just">
              <a:lnSpc>
                <a:spcPct val="130000"/>
              </a:lnSpc>
            </a:pPr>
            <a:endParaRPr lang="zh-CN" altLang="en-US" dirty="0">
              <a:solidFill>
                <a:schemeClr val="tx1">
                  <a:lumMod val="75000"/>
                  <a:lumOff val="25000"/>
                </a:schemeClr>
              </a:solidFill>
            </a:endParaRPr>
          </a:p>
        </p:txBody>
      </p:sp>
      <p:sp>
        <p:nvSpPr>
          <p:cNvPr id="35" name="文本框 34">
            <a:extLst>
              <a:ext uri="{FF2B5EF4-FFF2-40B4-BE49-F238E27FC236}">
                <a16:creationId xmlns:a16="http://schemas.microsoft.com/office/drawing/2014/main" xmlns="" id="{F6E5BF4E-66DB-4CB7-936C-A6166E4C8613}"/>
              </a:ext>
            </a:extLst>
          </p:cNvPr>
          <p:cNvSpPr txBox="1"/>
          <p:nvPr/>
        </p:nvSpPr>
        <p:spPr>
          <a:xfrm>
            <a:off x="3922133" y="5089041"/>
            <a:ext cx="2003349" cy="458459"/>
          </a:xfrm>
          <a:prstGeom prst="rect">
            <a:avLst/>
          </a:prstGeom>
          <a:noFill/>
        </p:spPr>
        <p:txBody>
          <a:bodyPr wrap="square" rtlCol="0">
            <a:spAutoFit/>
          </a:bodyPr>
          <a:lstStyle/>
          <a:p>
            <a:pPr algn="ctr">
              <a:lnSpc>
                <a:spcPct val="150000"/>
              </a:lnSpc>
            </a:pPr>
            <a:r>
              <a:rPr lang="zh-CN" altLang="en-US" b="1" spc="300" dirty="0">
                <a:solidFill>
                  <a:schemeClr val="tx1">
                    <a:lumMod val="75000"/>
                    <a:lumOff val="25000"/>
                  </a:schemeClr>
                </a:solidFill>
              </a:rPr>
              <a:t>你的标题</a:t>
            </a:r>
          </a:p>
        </p:txBody>
      </p:sp>
      <p:sp>
        <p:nvSpPr>
          <p:cNvPr id="36" name="文本框 35">
            <a:extLst>
              <a:ext uri="{FF2B5EF4-FFF2-40B4-BE49-F238E27FC236}">
                <a16:creationId xmlns:a16="http://schemas.microsoft.com/office/drawing/2014/main" xmlns="" id="{4C434196-7238-4C22-867C-442313B415A6}"/>
              </a:ext>
            </a:extLst>
          </p:cNvPr>
          <p:cNvSpPr txBox="1"/>
          <p:nvPr/>
        </p:nvSpPr>
        <p:spPr>
          <a:xfrm>
            <a:off x="6371510" y="5089041"/>
            <a:ext cx="2003349" cy="458459"/>
          </a:xfrm>
          <a:prstGeom prst="rect">
            <a:avLst/>
          </a:prstGeom>
          <a:noFill/>
        </p:spPr>
        <p:txBody>
          <a:bodyPr wrap="square" rtlCol="0">
            <a:spAutoFit/>
          </a:bodyPr>
          <a:lstStyle/>
          <a:p>
            <a:pPr algn="ctr">
              <a:lnSpc>
                <a:spcPct val="150000"/>
              </a:lnSpc>
            </a:pPr>
            <a:r>
              <a:rPr lang="zh-CN" altLang="en-US" b="1" spc="300" dirty="0">
                <a:solidFill>
                  <a:schemeClr val="tx1">
                    <a:lumMod val="75000"/>
                    <a:lumOff val="25000"/>
                  </a:schemeClr>
                </a:solidFill>
              </a:rPr>
              <a:t>你的标题</a:t>
            </a:r>
          </a:p>
        </p:txBody>
      </p:sp>
      <p:sp>
        <p:nvSpPr>
          <p:cNvPr id="37" name="文本框 36">
            <a:extLst>
              <a:ext uri="{FF2B5EF4-FFF2-40B4-BE49-F238E27FC236}">
                <a16:creationId xmlns:a16="http://schemas.microsoft.com/office/drawing/2014/main" xmlns="" id="{A8390FDB-8256-4169-8872-A7C0BE486CDE}"/>
              </a:ext>
            </a:extLst>
          </p:cNvPr>
          <p:cNvSpPr txBox="1"/>
          <p:nvPr/>
        </p:nvSpPr>
        <p:spPr>
          <a:xfrm>
            <a:off x="5099851" y="3058240"/>
            <a:ext cx="2003349" cy="458459"/>
          </a:xfrm>
          <a:prstGeom prst="rect">
            <a:avLst/>
          </a:prstGeom>
          <a:noFill/>
        </p:spPr>
        <p:txBody>
          <a:bodyPr wrap="square" rtlCol="0">
            <a:spAutoFit/>
          </a:bodyPr>
          <a:lstStyle/>
          <a:p>
            <a:pPr algn="ctr">
              <a:lnSpc>
                <a:spcPct val="150000"/>
              </a:lnSpc>
            </a:pPr>
            <a:r>
              <a:rPr lang="zh-CN" altLang="en-US" b="1" spc="300" dirty="0">
                <a:solidFill>
                  <a:schemeClr val="tx1">
                    <a:lumMod val="75000"/>
                    <a:lumOff val="25000"/>
                  </a:schemeClr>
                </a:solidFill>
              </a:rPr>
              <a:t>你的标题</a:t>
            </a:r>
          </a:p>
        </p:txBody>
      </p:sp>
      <p:pic>
        <p:nvPicPr>
          <p:cNvPr id="38" name="图片 37">
            <a:extLst>
              <a:ext uri="{FF2B5EF4-FFF2-40B4-BE49-F238E27FC236}">
                <a16:creationId xmlns:a16="http://schemas.microsoft.com/office/drawing/2014/main" xmlns="" id="{018A1073-BF60-42CA-8006-F567B22ED7E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80162" y="2643702"/>
            <a:ext cx="431676" cy="431676"/>
          </a:xfrm>
          <a:prstGeom prst="rect">
            <a:avLst/>
          </a:prstGeom>
        </p:spPr>
      </p:pic>
      <p:pic>
        <p:nvPicPr>
          <p:cNvPr id="39" name="图片 38">
            <a:extLst>
              <a:ext uri="{FF2B5EF4-FFF2-40B4-BE49-F238E27FC236}">
                <a16:creationId xmlns:a16="http://schemas.microsoft.com/office/drawing/2014/main" xmlns="" id="{38F6C61E-71D1-44B0-8B5D-EF4C8154AE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8407" y="4615687"/>
            <a:ext cx="431676" cy="431676"/>
          </a:xfrm>
          <a:prstGeom prst="rect">
            <a:avLst/>
          </a:prstGeom>
        </p:spPr>
      </p:pic>
      <p:pic>
        <p:nvPicPr>
          <p:cNvPr id="40" name="图片 39">
            <a:extLst>
              <a:ext uri="{FF2B5EF4-FFF2-40B4-BE49-F238E27FC236}">
                <a16:creationId xmlns:a16="http://schemas.microsoft.com/office/drawing/2014/main" xmlns="" id="{400DD277-DB01-4E40-B936-607DD68E0C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3071" y="4615687"/>
            <a:ext cx="431676" cy="431676"/>
          </a:xfrm>
          <a:prstGeom prst="rect">
            <a:avLst/>
          </a:prstGeom>
        </p:spPr>
      </p:pic>
      <p:sp>
        <p:nvSpPr>
          <p:cNvPr id="43" name="矩形 42">
            <a:extLst>
              <a:ext uri="{FF2B5EF4-FFF2-40B4-BE49-F238E27FC236}">
                <a16:creationId xmlns:a16="http://schemas.microsoft.com/office/drawing/2014/main" xmlns="" id="{B9B25D3A-30D3-40A7-81C4-16E5EC6258FB}"/>
              </a:ext>
            </a:extLst>
          </p:cNvPr>
          <p:cNvSpPr/>
          <p:nvPr/>
        </p:nvSpPr>
        <p:spPr>
          <a:xfrm>
            <a:off x="3270207" y="813398"/>
            <a:ext cx="5651585" cy="777008"/>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请在这里输入你要的内容。请在这里输入你要的内容。</a:t>
            </a:r>
          </a:p>
          <a:p>
            <a:pPr algn="just">
              <a:lnSpc>
                <a:spcPct val="130000"/>
              </a:lnSpc>
            </a:pPr>
            <a:r>
              <a:rPr lang="zh-CN" altLang="en-US" dirty="0">
                <a:solidFill>
                  <a:schemeClr val="tx1">
                    <a:lumMod val="75000"/>
                    <a:lumOff val="25000"/>
                  </a:schemeClr>
                </a:solidFill>
              </a:rPr>
              <a:t>请在这里输入你要的内容。请在这里输入你要的内容。</a:t>
            </a:r>
          </a:p>
        </p:txBody>
      </p:sp>
      <p:sp>
        <p:nvSpPr>
          <p:cNvPr id="21" name="矩形 20">
            <a:extLst>
              <a:ext uri="{FF2B5EF4-FFF2-40B4-BE49-F238E27FC236}">
                <a16:creationId xmlns:a16="http://schemas.microsoft.com/office/drawing/2014/main" xmlns="" id="{5C74A584-45B3-4D52-A296-B8B5AB2078FE}"/>
              </a:ext>
            </a:extLst>
          </p:cNvPr>
          <p:cNvSpPr/>
          <p:nvPr/>
        </p:nvSpPr>
        <p:spPr>
          <a:xfrm>
            <a:off x="8594861" y="3801252"/>
            <a:ext cx="2878693" cy="2575577"/>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请在这里输入你要的内容。请在这里输入你要的内容。请在这里输入你要的内容。请在这里输入你要的内容。</a:t>
            </a:r>
          </a:p>
          <a:p>
            <a:pPr algn="just">
              <a:lnSpc>
                <a:spcPct val="130000"/>
              </a:lnSpc>
            </a:pPr>
            <a:r>
              <a:rPr lang="zh-CN" altLang="en-US" dirty="0">
                <a:solidFill>
                  <a:schemeClr val="tx1">
                    <a:lumMod val="75000"/>
                    <a:lumOff val="25000"/>
                  </a:schemeClr>
                </a:solidFill>
              </a:rPr>
              <a:t>请在这里输入你要的内容。请在这里输入你要的内容。</a:t>
            </a:r>
          </a:p>
          <a:p>
            <a:pPr algn="just">
              <a:lnSpc>
                <a:spcPct val="130000"/>
              </a:lnSpc>
            </a:pPr>
            <a:endParaRPr lang="zh-CN" altLang="en-US" dirty="0">
              <a:solidFill>
                <a:schemeClr val="tx1">
                  <a:lumMod val="75000"/>
                  <a:lumOff val="25000"/>
                </a:schemeClr>
              </a:solidFill>
            </a:endParaRPr>
          </a:p>
        </p:txBody>
      </p:sp>
    </p:spTree>
    <p:extLst>
      <p:ext uri="{BB962C8B-B14F-4D97-AF65-F5344CB8AC3E}">
        <p14:creationId xmlns:p14="http://schemas.microsoft.com/office/powerpoint/2010/main" val="2124118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xmlns="" id="{030598EC-FCEE-4412-AA7A-B2AF1A44FE21}"/>
              </a:ext>
            </a:extLst>
          </p:cNvPr>
          <p:cNvSpPr/>
          <p:nvPr/>
        </p:nvSpPr>
        <p:spPr>
          <a:xfrm>
            <a:off x="4505937" y="1349544"/>
            <a:ext cx="3198248" cy="4541969"/>
          </a:xfrm>
          <a:prstGeom prst="roundRect">
            <a:avLst>
              <a:gd name="adj" fmla="val 4724"/>
            </a:avLst>
          </a:prstGeom>
          <a:solidFill>
            <a:schemeClr val="bg1"/>
          </a:solidFill>
          <a:ln>
            <a:noFill/>
          </a:ln>
          <a:effectLst>
            <a:outerShdw blurRad="254000" sx="96000" sy="96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矩形: 圆角 20">
            <a:extLst>
              <a:ext uri="{FF2B5EF4-FFF2-40B4-BE49-F238E27FC236}">
                <a16:creationId xmlns:a16="http://schemas.microsoft.com/office/drawing/2014/main" xmlns="" id="{4CDF0919-ECE4-4B53-9646-DF2C709F1EE3}"/>
              </a:ext>
            </a:extLst>
          </p:cNvPr>
          <p:cNvSpPr/>
          <p:nvPr/>
        </p:nvSpPr>
        <p:spPr>
          <a:xfrm>
            <a:off x="8298426" y="1349544"/>
            <a:ext cx="3198248" cy="4541969"/>
          </a:xfrm>
          <a:prstGeom prst="roundRect">
            <a:avLst>
              <a:gd name="adj" fmla="val 4724"/>
            </a:avLst>
          </a:prstGeom>
          <a:solidFill>
            <a:schemeClr val="bg1"/>
          </a:solidFill>
          <a:ln>
            <a:noFill/>
          </a:ln>
          <a:effectLst>
            <a:outerShdw blurRad="254000" sx="96000" sy="96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矩形: 圆角 28">
            <a:extLst>
              <a:ext uri="{FF2B5EF4-FFF2-40B4-BE49-F238E27FC236}">
                <a16:creationId xmlns:a16="http://schemas.microsoft.com/office/drawing/2014/main" xmlns="" id="{169E070B-B425-4A85-9149-C6B158393DC3}"/>
              </a:ext>
            </a:extLst>
          </p:cNvPr>
          <p:cNvSpPr/>
          <p:nvPr/>
        </p:nvSpPr>
        <p:spPr>
          <a:xfrm>
            <a:off x="695326" y="1349544"/>
            <a:ext cx="3198248" cy="4541969"/>
          </a:xfrm>
          <a:prstGeom prst="roundRect">
            <a:avLst>
              <a:gd name="adj" fmla="val 4724"/>
            </a:avLst>
          </a:prstGeom>
          <a:solidFill>
            <a:schemeClr val="bg1"/>
          </a:solidFill>
          <a:ln>
            <a:noFill/>
          </a:ln>
          <a:effectLst>
            <a:outerShdw blurRad="254000" sx="96000" sy="96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占位符 1">
            <a:extLst>
              <a:ext uri="{FF2B5EF4-FFF2-40B4-BE49-F238E27FC236}">
                <a16:creationId xmlns:a16="http://schemas.microsoft.com/office/drawing/2014/main" xmlns="" id="{0D9C3BD5-ECF8-44AD-870D-9E519C7FC9EC}"/>
              </a:ext>
            </a:extLst>
          </p:cNvPr>
          <p:cNvSpPr>
            <a:spLocks noGrp="1"/>
          </p:cNvSpPr>
          <p:nvPr>
            <p:ph type="body" sz="quarter" idx="10"/>
          </p:nvPr>
        </p:nvSpPr>
        <p:spPr/>
        <p:txBody>
          <a:bodyPr/>
          <a:lstStyle/>
          <a:p>
            <a:r>
              <a:rPr lang="zh-CN" altLang="en-US" dirty="0"/>
              <a:t>三段图文类</a:t>
            </a:r>
            <a:r>
              <a:rPr lang="en-US" altLang="zh-CN" dirty="0"/>
              <a:t>-</a:t>
            </a:r>
            <a:r>
              <a:rPr lang="zh-CN" altLang="en-US" dirty="0"/>
              <a:t>并列</a:t>
            </a:r>
          </a:p>
        </p:txBody>
      </p:sp>
      <p:sp>
        <p:nvSpPr>
          <p:cNvPr id="25" name="矩形 24">
            <a:extLst>
              <a:ext uri="{FF2B5EF4-FFF2-40B4-BE49-F238E27FC236}">
                <a16:creationId xmlns:a16="http://schemas.microsoft.com/office/drawing/2014/main" xmlns="" id="{8C5244FA-9964-4307-9104-81D1DFC12AF1}"/>
              </a:ext>
            </a:extLst>
          </p:cNvPr>
          <p:cNvSpPr/>
          <p:nvPr/>
        </p:nvSpPr>
        <p:spPr>
          <a:xfrm>
            <a:off x="931896" y="3529177"/>
            <a:ext cx="2654710" cy="2120452"/>
          </a:xfrm>
          <a:prstGeom prst="rect">
            <a:avLst/>
          </a:prstGeom>
        </p:spPr>
        <p:txBody>
          <a:bodyPr wrap="square">
            <a:spAutoFit/>
          </a:bodyPr>
          <a:lstStyle/>
          <a:p>
            <a:pPr algn="ctr">
              <a:lnSpc>
                <a:spcPct val="150000"/>
              </a:lnSpc>
            </a:pPr>
            <a:r>
              <a:rPr lang="zh-CN" altLang="en-US" dirty="0">
                <a:solidFill>
                  <a:schemeClr val="tx1">
                    <a:lumMod val="75000"/>
                    <a:lumOff val="25000"/>
                  </a:schemeClr>
                </a:solidFill>
              </a:rPr>
              <a:t>天津工业大学是中华人民共和国教育部与天津市共建高校，是国家首批“双一流”世界一流学科建设高校。</a:t>
            </a:r>
          </a:p>
        </p:txBody>
      </p:sp>
      <p:sp>
        <p:nvSpPr>
          <p:cNvPr id="27" name="矩形 26">
            <a:extLst>
              <a:ext uri="{FF2B5EF4-FFF2-40B4-BE49-F238E27FC236}">
                <a16:creationId xmlns:a16="http://schemas.microsoft.com/office/drawing/2014/main" xmlns="" id="{89FE2C32-9B28-44FF-93B1-365B693DE6BC}"/>
              </a:ext>
            </a:extLst>
          </p:cNvPr>
          <p:cNvSpPr/>
          <p:nvPr/>
        </p:nvSpPr>
        <p:spPr>
          <a:xfrm>
            <a:off x="4768644" y="3529177"/>
            <a:ext cx="2654710" cy="2120452"/>
          </a:xfrm>
          <a:prstGeom prst="rect">
            <a:avLst/>
          </a:prstGeom>
        </p:spPr>
        <p:txBody>
          <a:bodyPr wrap="square">
            <a:spAutoFit/>
          </a:bodyPr>
          <a:lstStyle/>
          <a:p>
            <a:pPr algn="ctr">
              <a:lnSpc>
                <a:spcPct val="150000"/>
              </a:lnSpc>
            </a:pPr>
            <a:r>
              <a:rPr lang="zh-CN" altLang="en-US" dirty="0">
                <a:solidFill>
                  <a:schemeClr val="tx1">
                    <a:lumMod val="75000"/>
                    <a:lumOff val="25000"/>
                  </a:schemeClr>
                </a:solidFill>
              </a:rPr>
              <a:t>天津工业大学是中华人民共和国教育部与天津市共建高校，是国家首批“双一流”世界一流学科建设高校。</a:t>
            </a:r>
          </a:p>
        </p:txBody>
      </p:sp>
      <p:sp>
        <p:nvSpPr>
          <p:cNvPr id="34" name="矩形 33">
            <a:extLst>
              <a:ext uri="{FF2B5EF4-FFF2-40B4-BE49-F238E27FC236}">
                <a16:creationId xmlns:a16="http://schemas.microsoft.com/office/drawing/2014/main" xmlns="" id="{971C5C77-93D6-4D9A-BF40-A2FEE90AF923}"/>
              </a:ext>
            </a:extLst>
          </p:cNvPr>
          <p:cNvSpPr/>
          <p:nvPr/>
        </p:nvSpPr>
        <p:spPr>
          <a:xfrm>
            <a:off x="8589923" y="3529177"/>
            <a:ext cx="2654710" cy="2120452"/>
          </a:xfrm>
          <a:prstGeom prst="rect">
            <a:avLst/>
          </a:prstGeom>
        </p:spPr>
        <p:txBody>
          <a:bodyPr wrap="square">
            <a:spAutoFit/>
          </a:bodyPr>
          <a:lstStyle/>
          <a:p>
            <a:pPr algn="ctr">
              <a:lnSpc>
                <a:spcPct val="150000"/>
              </a:lnSpc>
            </a:pPr>
            <a:r>
              <a:rPr lang="zh-CN" altLang="en-US" dirty="0">
                <a:solidFill>
                  <a:schemeClr val="tx1">
                    <a:lumMod val="75000"/>
                    <a:lumOff val="25000"/>
                  </a:schemeClr>
                </a:solidFill>
              </a:rPr>
              <a:t>天津工业大学是中华人民共和国教育部与天津市共建高校，是国家首批“双一流”世界一流学科建设高校。</a:t>
            </a:r>
          </a:p>
        </p:txBody>
      </p:sp>
      <p:pic>
        <p:nvPicPr>
          <p:cNvPr id="36" name="图片占位符 9" descr="图片包含 树, 户外, 建筑物, 天空&#10;&#10;已生成极高可信度的说明">
            <a:extLst>
              <a:ext uri="{FF2B5EF4-FFF2-40B4-BE49-F238E27FC236}">
                <a16:creationId xmlns:a16="http://schemas.microsoft.com/office/drawing/2014/main" xmlns="" id="{63EA6334-B293-4D5D-9C4A-2DD39DA72C7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1" t="4580" r="6400" b="19627"/>
          <a:stretch/>
        </p:blipFill>
        <p:spPr>
          <a:xfrm>
            <a:off x="695325" y="1349544"/>
            <a:ext cx="3198248" cy="1727678"/>
          </a:xfrm>
          <a:prstGeom prst="roundRect">
            <a:avLst>
              <a:gd name="adj" fmla="val 7739"/>
            </a:avLst>
          </a:prstGeom>
          <a:solidFill>
            <a:schemeClr val="bg1"/>
          </a:solidFill>
          <a:ln>
            <a:noFill/>
          </a:ln>
          <a:effectLst>
            <a:outerShdw blurRad="254000" sx="96000" sy="96000" algn="ctr" rotWithShape="0">
              <a:prstClr val="black">
                <a:alpha val="40000"/>
              </a:prstClr>
            </a:outerShdw>
          </a:effectLst>
        </p:spPr>
      </p:pic>
      <p:sp>
        <p:nvSpPr>
          <p:cNvPr id="4" name="矩形: 圆角 3">
            <a:extLst>
              <a:ext uri="{FF2B5EF4-FFF2-40B4-BE49-F238E27FC236}">
                <a16:creationId xmlns:a16="http://schemas.microsoft.com/office/drawing/2014/main" xmlns="" id="{9763189C-1D14-4DFD-915E-E9CF10DC9AEB}"/>
              </a:ext>
            </a:extLst>
          </p:cNvPr>
          <p:cNvSpPr/>
          <p:nvPr/>
        </p:nvSpPr>
        <p:spPr>
          <a:xfrm>
            <a:off x="1394895" y="2733357"/>
            <a:ext cx="1728711" cy="595467"/>
          </a:xfrm>
          <a:prstGeom prst="roundRect">
            <a:avLst/>
          </a:prstGeom>
          <a:solidFill>
            <a:schemeClr val="accent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文本框 25">
            <a:extLst>
              <a:ext uri="{FF2B5EF4-FFF2-40B4-BE49-F238E27FC236}">
                <a16:creationId xmlns:a16="http://schemas.microsoft.com/office/drawing/2014/main" xmlns="" id="{74D557F1-21C9-46A7-968D-7148626B179C}"/>
              </a:ext>
            </a:extLst>
          </p:cNvPr>
          <p:cNvSpPr txBox="1"/>
          <p:nvPr/>
        </p:nvSpPr>
        <p:spPr>
          <a:xfrm>
            <a:off x="1257575" y="2692221"/>
            <a:ext cx="2003349" cy="580415"/>
          </a:xfrm>
          <a:prstGeom prst="rect">
            <a:avLst/>
          </a:prstGeom>
          <a:noFill/>
        </p:spPr>
        <p:txBody>
          <a:bodyPr wrap="square" rtlCol="0">
            <a:spAutoFit/>
          </a:bodyPr>
          <a:lstStyle/>
          <a:p>
            <a:pPr algn="ctr">
              <a:lnSpc>
                <a:spcPct val="150000"/>
              </a:lnSpc>
            </a:pPr>
            <a:r>
              <a:rPr lang="zh-CN" altLang="en-US" sz="2400" spc="300" dirty="0">
                <a:gradFill>
                  <a:gsLst>
                    <a:gs pos="55000">
                      <a:schemeClr val="bg1"/>
                    </a:gs>
                    <a:gs pos="100000">
                      <a:schemeClr val="accent1"/>
                    </a:gs>
                  </a:gsLst>
                  <a:lin ang="5400000" scaled="1"/>
                </a:gradFill>
              </a:rPr>
              <a:t>你的标题</a:t>
            </a:r>
          </a:p>
        </p:txBody>
      </p:sp>
      <p:sp>
        <p:nvSpPr>
          <p:cNvPr id="32" name="文本框 31">
            <a:extLst>
              <a:ext uri="{FF2B5EF4-FFF2-40B4-BE49-F238E27FC236}">
                <a16:creationId xmlns:a16="http://schemas.microsoft.com/office/drawing/2014/main" xmlns="" id="{AAAE3040-6E9D-4A4D-B6BA-61AE875DA01E}"/>
              </a:ext>
            </a:extLst>
          </p:cNvPr>
          <p:cNvSpPr txBox="1"/>
          <p:nvPr/>
        </p:nvSpPr>
        <p:spPr>
          <a:xfrm>
            <a:off x="5103387" y="2651194"/>
            <a:ext cx="2003349" cy="580415"/>
          </a:xfrm>
          <a:prstGeom prst="rect">
            <a:avLst/>
          </a:prstGeom>
          <a:noFill/>
        </p:spPr>
        <p:txBody>
          <a:bodyPr wrap="square" rtlCol="0">
            <a:spAutoFit/>
          </a:bodyPr>
          <a:lstStyle/>
          <a:p>
            <a:pPr algn="ctr">
              <a:lnSpc>
                <a:spcPct val="150000"/>
              </a:lnSpc>
            </a:pPr>
            <a:r>
              <a:rPr lang="zh-CN" altLang="en-US" sz="2400" spc="300" dirty="0">
                <a:solidFill>
                  <a:schemeClr val="bg1"/>
                </a:solidFill>
              </a:rPr>
              <a:t>你的标题</a:t>
            </a:r>
          </a:p>
        </p:txBody>
      </p:sp>
      <p:sp>
        <p:nvSpPr>
          <p:cNvPr id="35" name="文本框 34">
            <a:extLst>
              <a:ext uri="{FF2B5EF4-FFF2-40B4-BE49-F238E27FC236}">
                <a16:creationId xmlns:a16="http://schemas.microsoft.com/office/drawing/2014/main" xmlns="" id="{6FF9FEBD-0DA6-4646-B21F-FF9EB45F0BF9}"/>
              </a:ext>
            </a:extLst>
          </p:cNvPr>
          <p:cNvSpPr txBox="1"/>
          <p:nvPr/>
        </p:nvSpPr>
        <p:spPr>
          <a:xfrm>
            <a:off x="8931076" y="2651194"/>
            <a:ext cx="2003349" cy="580415"/>
          </a:xfrm>
          <a:prstGeom prst="rect">
            <a:avLst/>
          </a:prstGeom>
          <a:noFill/>
        </p:spPr>
        <p:txBody>
          <a:bodyPr wrap="square" rtlCol="0">
            <a:spAutoFit/>
          </a:bodyPr>
          <a:lstStyle/>
          <a:p>
            <a:pPr algn="ctr">
              <a:lnSpc>
                <a:spcPct val="150000"/>
              </a:lnSpc>
            </a:pPr>
            <a:r>
              <a:rPr lang="zh-CN" altLang="en-US" sz="2400" spc="300" dirty="0">
                <a:solidFill>
                  <a:schemeClr val="bg1"/>
                </a:solidFill>
              </a:rPr>
              <a:t>你的标题</a:t>
            </a:r>
          </a:p>
        </p:txBody>
      </p:sp>
      <p:pic>
        <p:nvPicPr>
          <p:cNvPr id="43" name="图片占位符 9" descr="图片包含 树, 户外, 建筑物, 天空&#10;&#10;已生成极高可信度的说明">
            <a:extLst>
              <a:ext uri="{FF2B5EF4-FFF2-40B4-BE49-F238E27FC236}">
                <a16:creationId xmlns:a16="http://schemas.microsoft.com/office/drawing/2014/main" xmlns="" id="{012304C5-16EC-44BE-96D9-27044469697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1" t="4580" r="6400" b="19627"/>
          <a:stretch/>
        </p:blipFill>
        <p:spPr>
          <a:xfrm>
            <a:off x="4496876" y="1349544"/>
            <a:ext cx="3198248" cy="1727678"/>
          </a:xfrm>
          <a:prstGeom prst="roundRect">
            <a:avLst>
              <a:gd name="adj" fmla="val 7739"/>
            </a:avLst>
          </a:prstGeom>
          <a:solidFill>
            <a:schemeClr val="bg1"/>
          </a:solidFill>
          <a:ln>
            <a:noFill/>
          </a:ln>
          <a:effectLst>
            <a:outerShdw blurRad="254000" sx="96000" sy="96000" algn="ctr" rotWithShape="0">
              <a:prstClr val="black">
                <a:alpha val="40000"/>
              </a:prstClr>
            </a:outerShdw>
          </a:effectLst>
        </p:spPr>
      </p:pic>
      <p:pic>
        <p:nvPicPr>
          <p:cNvPr id="46" name="图片占位符 9" descr="图片包含 树, 户外, 建筑物, 天空&#10;&#10;已生成极高可信度的说明">
            <a:extLst>
              <a:ext uri="{FF2B5EF4-FFF2-40B4-BE49-F238E27FC236}">
                <a16:creationId xmlns:a16="http://schemas.microsoft.com/office/drawing/2014/main" xmlns="" id="{8F36D943-B156-4C9A-8776-791216377DA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1" t="4580" r="6400" b="19627"/>
          <a:stretch/>
        </p:blipFill>
        <p:spPr>
          <a:xfrm>
            <a:off x="8298427" y="1349544"/>
            <a:ext cx="3198248" cy="1727678"/>
          </a:xfrm>
          <a:prstGeom prst="roundRect">
            <a:avLst>
              <a:gd name="adj" fmla="val 7739"/>
            </a:avLst>
          </a:prstGeom>
          <a:solidFill>
            <a:schemeClr val="bg1"/>
          </a:solidFill>
          <a:ln>
            <a:noFill/>
          </a:ln>
          <a:effectLst>
            <a:outerShdw blurRad="254000" sx="96000" sy="96000" algn="ctr" rotWithShape="0">
              <a:prstClr val="black">
                <a:alpha val="40000"/>
              </a:prstClr>
            </a:outerShdw>
          </a:effectLst>
        </p:spPr>
      </p:pic>
      <p:sp>
        <p:nvSpPr>
          <p:cNvPr id="22" name="矩形: 圆角 21">
            <a:extLst>
              <a:ext uri="{FF2B5EF4-FFF2-40B4-BE49-F238E27FC236}">
                <a16:creationId xmlns:a16="http://schemas.microsoft.com/office/drawing/2014/main" xmlns="" id="{19D4BA44-EB9C-4411-99C4-2B66B0B792E0}"/>
              </a:ext>
            </a:extLst>
          </p:cNvPr>
          <p:cNvSpPr/>
          <p:nvPr/>
        </p:nvSpPr>
        <p:spPr>
          <a:xfrm>
            <a:off x="5227598" y="2733357"/>
            <a:ext cx="1728711" cy="595467"/>
          </a:xfrm>
          <a:prstGeom prst="roundRect">
            <a:avLst/>
          </a:prstGeom>
          <a:solidFill>
            <a:schemeClr val="accent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矩形: 圆角 22">
            <a:extLst>
              <a:ext uri="{FF2B5EF4-FFF2-40B4-BE49-F238E27FC236}">
                <a16:creationId xmlns:a16="http://schemas.microsoft.com/office/drawing/2014/main" xmlns="" id="{EC8B3583-54E3-4F43-BB44-48E4EB6169B4}"/>
              </a:ext>
            </a:extLst>
          </p:cNvPr>
          <p:cNvSpPr/>
          <p:nvPr/>
        </p:nvSpPr>
        <p:spPr>
          <a:xfrm>
            <a:off x="8997995" y="2733357"/>
            <a:ext cx="1728711" cy="595467"/>
          </a:xfrm>
          <a:prstGeom prst="roundRect">
            <a:avLst/>
          </a:prstGeom>
          <a:solidFill>
            <a:schemeClr val="accent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文本框 44">
            <a:extLst>
              <a:ext uri="{FF2B5EF4-FFF2-40B4-BE49-F238E27FC236}">
                <a16:creationId xmlns:a16="http://schemas.microsoft.com/office/drawing/2014/main" xmlns="" id="{1B8442B6-511E-446A-B1E4-AAF0F983AD93}"/>
              </a:ext>
            </a:extLst>
          </p:cNvPr>
          <p:cNvSpPr txBox="1"/>
          <p:nvPr/>
        </p:nvSpPr>
        <p:spPr>
          <a:xfrm>
            <a:off x="5059126" y="2692221"/>
            <a:ext cx="2003349" cy="580415"/>
          </a:xfrm>
          <a:prstGeom prst="rect">
            <a:avLst/>
          </a:prstGeom>
          <a:noFill/>
        </p:spPr>
        <p:txBody>
          <a:bodyPr wrap="square" rtlCol="0">
            <a:spAutoFit/>
          </a:bodyPr>
          <a:lstStyle/>
          <a:p>
            <a:pPr algn="ctr">
              <a:lnSpc>
                <a:spcPct val="150000"/>
              </a:lnSpc>
            </a:pPr>
            <a:r>
              <a:rPr lang="zh-CN" altLang="en-US" sz="2400" spc="300" dirty="0">
                <a:gradFill>
                  <a:gsLst>
                    <a:gs pos="55000">
                      <a:schemeClr val="bg1"/>
                    </a:gs>
                    <a:gs pos="100000">
                      <a:schemeClr val="accent1"/>
                    </a:gs>
                  </a:gsLst>
                  <a:lin ang="5400000" scaled="1"/>
                </a:gradFill>
              </a:rPr>
              <a:t>你的标题</a:t>
            </a:r>
          </a:p>
        </p:txBody>
      </p:sp>
      <p:sp>
        <p:nvSpPr>
          <p:cNvPr id="48" name="文本框 47">
            <a:extLst>
              <a:ext uri="{FF2B5EF4-FFF2-40B4-BE49-F238E27FC236}">
                <a16:creationId xmlns:a16="http://schemas.microsoft.com/office/drawing/2014/main" xmlns="" id="{F1641EB4-C70D-40B2-9A9C-7E88D52CA887}"/>
              </a:ext>
            </a:extLst>
          </p:cNvPr>
          <p:cNvSpPr txBox="1"/>
          <p:nvPr/>
        </p:nvSpPr>
        <p:spPr>
          <a:xfrm>
            <a:off x="8860677" y="2692221"/>
            <a:ext cx="2003349" cy="580415"/>
          </a:xfrm>
          <a:prstGeom prst="rect">
            <a:avLst/>
          </a:prstGeom>
          <a:noFill/>
        </p:spPr>
        <p:txBody>
          <a:bodyPr wrap="square" rtlCol="0">
            <a:spAutoFit/>
          </a:bodyPr>
          <a:lstStyle/>
          <a:p>
            <a:pPr algn="ctr">
              <a:lnSpc>
                <a:spcPct val="150000"/>
              </a:lnSpc>
            </a:pPr>
            <a:r>
              <a:rPr lang="zh-CN" altLang="en-US" sz="2400" spc="300" dirty="0">
                <a:gradFill>
                  <a:gsLst>
                    <a:gs pos="55000">
                      <a:schemeClr val="bg1"/>
                    </a:gs>
                    <a:gs pos="100000">
                      <a:schemeClr val="accent1"/>
                    </a:gs>
                  </a:gsLst>
                  <a:lin ang="5400000" scaled="1"/>
                </a:gradFill>
              </a:rPr>
              <a:t>你的标题</a:t>
            </a:r>
          </a:p>
        </p:txBody>
      </p:sp>
    </p:spTree>
    <p:extLst>
      <p:ext uri="{BB962C8B-B14F-4D97-AF65-F5344CB8AC3E}">
        <p14:creationId xmlns:p14="http://schemas.microsoft.com/office/powerpoint/2010/main" val="3524906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3">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a16="http://schemas.microsoft.com/office/drawing/2014/main" xmlns=""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a16="http://schemas.microsoft.com/office/drawing/2014/main" xmlns="" id="{EC215884-EF74-49F1-8FCF-70806DE1E7E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a16="http://schemas.microsoft.com/office/drawing/2014/main" xmlns=""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xmlns="" id="{2E88B025-52BD-435C-92C0-D99515073184}"/>
              </a:ext>
            </a:extLst>
          </p:cNvPr>
          <p:cNvPicPr>
            <a:picLocks noChangeAspect="1"/>
          </p:cNvPicPr>
          <p:nvPr/>
        </p:nvPicPr>
        <p:blipFill rotWithShape="1">
          <a:blip r:embed="rId5"/>
          <a:srcRect l="6847" r="8886" b="28664"/>
          <a:stretch/>
        </p:blipFill>
        <p:spPr>
          <a:xfrm>
            <a:off x="-16361" y="2496939"/>
            <a:ext cx="12191999" cy="4393174"/>
          </a:xfrm>
          <a:prstGeom prst="rect">
            <a:avLst/>
          </a:prstGeom>
        </p:spPr>
      </p:pic>
      <p:sp>
        <p:nvSpPr>
          <p:cNvPr id="21" name="矩形 20">
            <a:extLst>
              <a:ext uri="{FF2B5EF4-FFF2-40B4-BE49-F238E27FC236}">
                <a16:creationId xmlns:a16="http://schemas.microsoft.com/office/drawing/2014/main" xmlns=""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a16="http://schemas.microsoft.com/office/drawing/2014/main" xmlns="" id="{2F7E5A27-B414-492B-8EDA-0ECCEFA70EB1}"/>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a16="http://schemas.microsoft.com/office/drawing/2014/main" xmlns="" id="{2411C081-5584-4D98-A3F2-FE1DA2096F30}"/>
              </a:ext>
            </a:extLst>
          </p:cNvPr>
          <p:cNvPicPr>
            <a:picLocks noChangeAspect="1"/>
          </p:cNvPicPr>
          <p:nvPr/>
        </p:nvPicPr>
        <p:blipFill>
          <a:blip r:embed="rId7"/>
          <a:stretch>
            <a:fillRect/>
          </a:stretch>
        </p:blipFill>
        <p:spPr>
          <a:xfrm>
            <a:off x="2832571" y="4940177"/>
            <a:ext cx="1665533" cy="587469"/>
          </a:xfrm>
          <a:prstGeom prst="rect">
            <a:avLst/>
          </a:prstGeom>
        </p:spPr>
      </p:pic>
      <p:sp>
        <p:nvSpPr>
          <p:cNvPr id="32" name="矩形 31">
            <a:extLst>
              <a:ext uri="{FF2B5EF4-FFF2-40B4-BE49-F238E27FC236}">
                <a16:creationId xmlns:a16="http://schemas.microsoft.com/office/drawing/2014/main" xmlns=""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a16="http://schemas.microsoft.com/office/drawing/2014/main" xmlns=""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a16="http://schemas.microsoft.com/office/drawing/2014/main" xmlns="" id="{B033D9B8-13B0-4116-9A92-93199CE82DA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a16="http://schemas.microsoft.com/office/drawing/2014/main" xmlns="" id="{DD5DC93C-7733-48C8-AA24-199A20B44B3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524376" y="4967765"/>
            <a:ext cx="969572" cy="587469"/>
          </a:xfrm>
          <a:prstGeom prst="rect">
            <a:avLst/>
          </a:prstGeom>
        </p:spPr>
      </p:pic>
      <p:pic>
        <p:nvPicPr>
          <p:cNvPr id="14" name="图片 13">
            <a:extLst>
              <a:ext uri="{FF2B5EF4-FFF2-40B4-BE49-F238E27FC236}">
                <a16:creationId xmlns:a16="http://schemas.microsoft.com/office/drawing/2014/main" xmlns="" id="{1218264C-9DB6-4490-8A21-C19EC4E77FB0}"/>
              </a:ext>
            </a:extLst>
          </p:cNvPr>
          <p:cNvPicPr>
            <a:picLocks noChangeAspect="1"/>
          </p:cNvPicPr>
          <p:nvPr/>
        </p:nvPicPr>
        <p:blipFill>
          <a:blip r:embed="rId10"/>
          <a:stretch>
            <a:fillRect/>
          </a:stretch>
        </p:blipFill>
        <p:spPr>
          <a:xfrm>
            <a:off x="8827625" y="1844544"/>
            <a:ext cx="1841242" cy="662497"/>
          </a:xfrm>
          <a:prstGeom prst="rect">
            <a:avLst/>
          </a:prstGeom>
        </p:spPr>
      </p:pic>
      <p:pic>
        <p:nvPicPr>
          <p:cNvPr id="35" name="PA_图片 480">
            <a:extLst>
              <a:ext uri="{FF2B5EF4-FFF2-40B4-BE49-F238E27FC236}">
                <a16:creationId xmlns:a16="http://schemas.microsoft.com/office/drawing/2014/main" xmlns="" id="{5B6642DA-E864-40F2-82D4-5904C63B1DB0}"/>
              </a:ext>
            </a:extLst>
          </p:cNvPr>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9220434" y="2813269"/>
            <a:ext cx="2358359" cy="293053"/>
          </a:xfrm>
          <a:prstGeom prst="rect">
            <a:avLst/>
          </a:prstGeom>
        </p:spPr>
      </p:pic>
      <p:sp>
        <p:nvSpPr>
          <p:cNvPr id="24" name="文本框 23">
            <a:extLst>
              <a:ext uri="{FF2B5EF4-FFF2-40B4-BE49-F238E27FC236}">
                <a16:creationId xmlns:a16="http://schemas.microsoft.com/office/drawing/2014/main" xmlns=""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descr="图片包含 天空, 户外&#10;&#10;已生成极高可信度的说明">
            <a:extLst>
              <a:ext uri="{FF2B5EF4-FFF2-40B4-BE49-F238E27FC236}">
                <a16:creationId xmlns:a16="http://schemas.microsoft.com/office/drawing/2014/main" xmlns="" id="{4EF82573-81D2-491F-8795-625BDD760B3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5417" r="15417"/>
          <a:stretch/>
        </p:blipFill>
        <p:spPr>
          <a:xfrm>
            <a:off x="1075136" y="1675620"/>
            <a:ext cx="2635200" cy="2635200"/>
          </a:xfrm>
          <a:prstGeom prst="ellipse">
            <a:avLst/>
          </a:prstGeom>
          <a:solidFill>
            <a:schemeClr val="bg1"/>
          </a:solidFill>
          <a:ln>
            <a:noFill/>
          </a:ln>
          <a:effectLst>
            <a:outerShdw blurRad="254000" sx="98000" sy="98000" algn="ctr" rotWithShape="0">
              <a:schemeClr val="accent2">
                <a:alpha val="20000"/>
              </a:schemeClr>
            </a:outerShdw>
          </a:effectLst>
        </p:spPr>
      </p:pic>
      <p:sp>
        <p:nvSpPr>
          <p:cNvPr id="4" name="文本占位符 3">
            <a:extLst>
              <a:ext uri="{FF2B5EF4-FFF2-40B4-BE49-F238E27FC236}">
                <a16:creationId xmlns:a16="http://schemas.microsoft.com/office/drawing/2014/main" xmlns="" id="{7E697A05-3199-43A1-87DC-A3C0BA07D13F}"/>
              </a:ext>
            </a:extLst>
          </p:cNvPr>
          <p:cNvSpPr>
            <a:spLocks noGrp="1"/>
          </p:cNvSpPr>
          <p:nvPr>
            <p:ph type="body" sz="quarter" idx="10"/>
          </p:nvPr>
        </p:nvSpPr>
        <p:spPr/>
        <p:txBody>
          <a:bodyPr/>
          <a:lstStyle/>
          <a:p>
            <a:r>
              <a:rPr lang="zh-CN" altLang="en-US" dirty="0"/>
              <a:t>三段内容类</a:t>
            </a:r>
            <a:r>
              <a:rPr lang="en-US" altLang="zh-CN" dirty="0"/>
              <a:t>-</a:t>
            </a:r>
            <a:r>
              <a:rPr lang="zh-CN" altLang="en-US" dirty="0"/>
              <a:t>并列</a:t>
            </a:r>
          </a:p>
        </p:txBody>
      </p:sp>
      <p:sp>
        <p:nvSpPr>
          <p:cNvPr id="6" name="弧形 5">
            <a:extLst>
              <a:ext uri="{FF2B5EF4-FFF2-40B4-BE49-F238E27FC236}">
                <a16:creationId xmlns:a16="http://schemas.microsoft.com/office/drawing/2014/main" xmlns="" id="{44EEB2E4-70D6-4936-A8F6-4C8DC47D9CD3}"/>
              </a:ext>
            </a:extLst>
          </p:cNvPr>
          <p:cNvSpPr/>
          <p:nvPr/>
        </p:nvSpPr>
        <p:spPr>
          <a:xfrm>
            <a:off x="876627" y="1474179"/>
            <a:ext cx="3038108" cy="3038108"/>
          </a:xfrm>
          <a:prstGeom prst="arc">
            <a:avLst>
              <a:gd name="adj1" fmla="val 6709212"/>
              <a:gd name="adj2" fmla="val 4107355"/>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30D10BB1-CF7E-4B66-9371-0EFFAE820116}"/>
              </a:ext>
            </a:extLst>
          </p:cNvPr>
          <p:cNvSpPr/>
          <p:nvPr/>
        </p:nvSpPr>
        <p:spPr>
          <a:xfrm>
            <a:off x="1861088" y="2458641"/>
            <a:ext cx="1069186" cy="1069186"/>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a16="http://schemas.microsoft.com/office/drawing/2014/main" xmlns="" id="{DC1F979A-4B37-47D7-8CDA-7DE3F800DE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6801" y="2654338"/>
            <a:ext cx="677763" cy="677763"/>
          </a:xfrm>
          <a:prstGeom prst="rect">
            <a:avLst/>
          </a:prstGeom>
        </p:spPr>
      </p:pic>
      <p:grpSp>
        <p:nvGrpSpPr>
          <p:cNvPr id="33" name="组合 32">
            <a:extLst>
              <a:ext uri="{FF2B5EF4-FFF2-40B4-BE49-F238E27FC236}">
                <a16:creationId xmlns:a16="http://schemas.microsoft.com/office/drawing/2014/main" xmlns="" id="{61418220-BFA1-4399-B487-27145EAEBC9D}"/>
              </a:ext>
            </a:extLst>
          </p:cNvPr>
          <p:cNvGrpSpPr/>
          <p:nvPr/>
        </p:nvGrpSpPr>
        <p:grpSpPr>
          <a:xfrm>
            <a:off x="695325" y="4565650"/>
            <a:ext cx="3406692" cy="1599158"/>
            <a:chOff x="1961426" y="1173088"/>
            <a:chExt cx="3406692" cy="1599158"/>
          </a:xfrm>
        </p:grpSpPr>
        <p:sp>
          <p:nvSpPr>
            <p:cNvPr id="34" name="文本框 33">
              <a:extLst>
                <a:ext uri="{FF2B5EF4-FFF2-40B4-BE49-F238E27FC236}">
                  <a16:creationId xmlns:a16="http://schemas.microsoft.com/office/drawing/2014/main" xmlns="" id="{6D4363E5-4A8C-4FF1-A817-F2ED35D2EF39}"/>
                </a:ext>
              </a:extLst>
            </p:cNvPr>
            <p:cNvSpPr txBox="1"/>
            <p:nvPr/>
          </p:nvSpPr>
          <p:spPr>
            <a:xfrm>
              <a:off x="2663097" y="1173088"/>
              <a:ext cx="2003349" cy="525016"/>
            </a:xfrm>
            <a:prstGeom prst="rect">
              <a:avLst/>
            </a:prstGeom>
            <a:noFill/>
          </p:spPr>
          <p:txBody>
            <a:bodyPr wrap="square" rtlCol="0">
              <a:spAutoFit/>
            </a:bodyPr>
            <a:lstStyle/>
            <a:p>
              <a:pPr algn="ctr">
                <a:lnSpc>
                  <a:spcPct val="130000"/>
                </a:lnSpc>
              </a:pPr>
              <a:r>
                <a:rPr lang="zh-CN" altLang="en-US" sz="2400" b="1" spc="300" dirty="0">
                  <a:solidFill>
                    <a:schemeClr val="tx1">
                      <a:lumMod val="75000"/>
                      <a:lumOff val="25000"/>
                    </a:schemeClr>
                  </a:solidFill>
                </a:rPr>
                <a:t>你的标题</a:t>
              </a:r>
            </a:p>
          </p:txBody>
        </p:sp>
        <p:sp>
          <p:nvSpPr>
            <p:cNvPr id="35" name="矩形 34">
              <a:extLst>
                <a:ext uri="{FF2B5EF4-FFF2-40B4-BE49-F238E27FC236}">
                  <a16:creationId xmlns:a16="http://schemas.microsoft.com/office/drawing/2014/main" xmlns="" id="{3879F669-BA46-4C2E-9F5C-75C7162D7B62}"/>
                </a:ext>
              </a:extLst>
            </p:cNvPr>
            <p:cNvSpPr/>
            <p:nvPr/>
          </p:nvSpPr>
          <p:spPr>
            <a:xfrm>
              <a:off x="1961426" y="1637063"/>
              <a:ext cx="3406692" cy="1135183"/>
            </a:xfrm>
            <a:prstGeom prst="rect">
              <a:avLst/>
            </a:prstGeom>
          </p:spPr>
          <p:txBody>
            <a:bodyPr wrap="square">
              <a:spAutoFit/>
            </a:bodyPr>
            <a:lstStyle/>
            <a:p>
              <a:pPr algn="ctr">
                <a:lnSpc>
                  <a:spcPct val="130000"/>
                </a:lnSpc>
              </a:pPr>
              <a:r>
                <a:rPr lang="zh-CN" altLang="en-US" dirty="0">
                  <a:solidFill>
                    <a:schemeClr val="tx1">
                      <a:lumMod val="75000"/>
                      <a:lumOff val="25000"/>
                    </a:schemeClr>
                  </a:solidFill>
                </a:rPr>
                <a:t>请输入你的内容</a:t>
              </a:r>
              <a:endParaRPr lang="en-US" altLang="zh-CN" dirty="0">
                <a:solidFill>
                  <a:schemeClr val="tx1">
                    <a:lumMod val="75000"/>
                    <a:lumOff val="25000"/>
                  </a:schemeClr>
                </a:solidFill>
              </a:endParaRPr>
            </a:p>
            <a:p>
              <a:pPr algn="ctr">
                <a:lnSpc>
                  <a:spcPct val="130000"/>
                </a:lnSpc>
              </a:pPr>
              <a:r>
                <a:rPr lang="zh-CN" altLang="en-US" dirty="0">
                  <a:solidFill>
                    <a:schemeClr val="tx1">
                      <a:lumMod val="75000"/>
                      <a:lumOff val="25000"/>
                    </a:schemeClr>
                  </a:solidFill>
                </a:rPr>
                <a:t>请输入你的内容</a:t>
              </a:r>
            </a:p>
            <a:p>
              <a:pPr algn="ctr">
                <a:lnSpc>
                  <a:spcPct val="130000"/>
                </a:lnSpc>
              </a:pPr>
              <a:endParaRPr lang="zh-CN" altLang="en-US" dirty="0">
                <a:solidFill>
                  <a:schemeClr val="tx1">
                    <a:lumMod val="75000"/>
                    <a:lumOff val="25000"/>
                  </a:schemeClr>
                </a:solidFill>
              </a:endParaRPr>
            </a:p>
          </p:txBody>
        </p:sp>
      </p:grpSp>
      <p:pic>
        <p:nvPicPr>
          <p:cNvPr id="36" name="图片 35" descr="图片包含 天空, 户外&#10;&#10;已生成极高可信度的说明">
            <a:extLst>
              <a:ext uri="{FF2B5EF4-FFF2-40B4-BE49-F238E27FC236}">
                <a16:creationId xmlns:a16="http://schemas.microsoft.com/office/drawing/2014/main" xmlns="" id="{9514A866-43A3-4A62-988E-0C9F356F03D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5417" r="15417"/>
          <a:stretch/>
        </p:blipFill>
        <p:spPr>
          <a:xfrm>
            <a:off x="4735953" y="1675620"/>
            <a:ext cx="2635200" cy="2635200"/>
          </a:xfrm>
          <a:prstGeom prst="ellipse">
            <a:avLst/>
          </a:prstGeom>
          <a:solidFill>
            <a:schemeClr val="bg1"/>
          </a:solidFill>
          <a:ln>
            <a:noFill/>
          </a:ln>
          <a:effectLst>
            <a:outerShdw blurRad="254000" sx="98000" sy="98000" algn="ctr" rotWithShape="0">
              <a:schemeClr val="accent2">
                <a:alpha val="20000"/>
              </a:schemeClr>
            </a:outerShdw>
          </a:effectLst>
        </p:spPr>
      </p:pic>
      <p:sp>
        <p:nvSpPr>
          <p:cNvPr id="37" name="弧形 36">
            <a:extLst>
              <a:ext uri="{FF2B5EF4-FFF2-40B4-BE49-F238E27FC236}">
                <a16:creationId xmlns:a16="http://schemas.microsoft.com/office/drawing/2014/main" xmlns="" id="{F4C7D6A5-42D2-4AB0-98F9-703727A75B0D}"/>
              </a:ext>
            </a:extLst>
          </p:cNvPr>
          <p:cNvSpPr/>
          <p:nvPr/>
        </p:nvSpPr>
        <p:spPr>
          <a:xfrm>
            <a:off x="4537444" y="1474179"/>
            <a:ext cx="3038108" cy="3038108"/>
          </a:xfrm>
          <a:prstGeom prst="arc">
            <a:avLst>
              <a:gd name="adj1" fmla="val 6709212"/>
              <a:gd name="adj2" fmla="val 4107355"/>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2ED64A87-5B82-455A-8DC2-E64C779D2AB1}"/>
              </a:ext>
            </a:extLst>
          </p:cNvPr>
          <p:cNvSpPr/>
          <p:nvPr/>
        </p:nvSpPr>
        <p:spPr>
          <a:xfrm>
            <a:off x="5521905" y="2458641"/>
            <a:ext cx="1069186" cy="1069186"/>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xmlns="" id="{A9E99998-9254-4A9B-BCB5-243237DD09E8}"/>
              </a:ext>
            </a:extLst>
          </p:cNvPr>
          <p:cNvGrpSpPr/>
          <p:nvPr/>
        </p:nvGrpSpPr>
        <p:grpSpPr>
          <a:xfrm>
            <a:off x="4356142" y="4565650"/>
            <a:ext cx="3406692" cy="1599158"/>
            <a:chOff x="1961426" y="1173088"/>
            <a:chExt cx="3406692" cy="1599158"/>
          </a:xfrm>
        </p:grpSpPr>
        <p:sp>
          <p:nvSpPr>
            <p:cNvPr id="41" name="文本框 40">
              <a:extLst>
                <a:ext uri="{FF2B5EF4-FFF2-40B4-BE49-F238E27FC236}">
                  <a16:creationId xmlns:a16="http://schemas.microsoft.com/office/drawing/2014/main" xmlns="" id="{ABD7610D-3974-4BD7-A479-E9A36CAD9017}"/>
                </a:ext>
              </a:extLst>
            </p:cNvPr>
            <p:cNvSpPr txBox="1"/>
            <p:nvPr/>
          </p:nvSpPr>
          <p:spPr>
            <a:xfrm>
              <a:off x="2663097" y="1173088"/>
              <a:ext cx="2003349" cy="525016"/>
            </a:xfrm>
            <a:prstGeom prst="rect">
              <a:avLst/>
            </a:prstGeom>
            <a:noFill/>
          </p:spPr>
          <p:txBody>
            <a:bodyPr wrap="square" rtlCol="0">
              <a:spAutoFit/>
            </a:bodyPr>
            <a:lstStyle/>
            <a:p>
              <a:pPr algn="ctr">
                <a:lnSpc>
                  <a:spcPct val="130000"/>
                </a:lnSpc>
              </a:pPr>
              <a:r>
                <a:rPr lang="zh-CN" altLang="en-US" sz="2400" b="1" spc="300" dirty="0">
                  <a:solidFill>
                    <a:schemeClr val="tx1">
                      <a:lumMod val="75000"/>
                      <a:lumOff val="25000"/>
                    </a:schemeClr>
                  </a:solidFill>
                </a:rPr>
                <a:t>你的标题</a:t>
              </a:r>
            </a:p>
          </p:txBody>
        </p:sp>
        <p:sp>
          <p:nvSpPr>
            <p:cNvPr id="42" name="矩形 41">
              <a:extLst>
                <a:ext uri="{FF2B5EF4-FFF2-40B4-BE49-F238E27FC236}">
                  <a16:creationId xmlns:a16="http://schemas.microsoft.com/office/drawing/2014/main" xmlns="" id="{344945F9-8069-4CC2-9C9B-273776E8A6C1}"/>
                </a:ext>
              </a:extLst>
            </p:cNvPr>
            <p:cNvSpPr/>
            <p:nvPr/>
          </p:nvSpPr>
          <p:spPr>
            <a:xfrm>
              <a:off x="1961426" y="1637063"/>
              <a:ext cx="3406692" cy="1135183"/>
            </a:xfrm>
            <a:prstGeom prst="rect">
              <a:avLst/>
            </a:prstGeom>
          </p:spPr>
          <p:txBody>
            <a:bodyPr wrap="square">
              <a:spAutoFit/>
            </a:bodyPr>
            <a:lstStyle/>
            <a:p>
              <a:pPr algn="ctr">
                <a:lnSpc>
                  <a:spcPct val="130000"/>
                </a:lnSpc>
              </a:pPr>
              <a:r>
                <a:rPr lang="zh-CN" altLang="en-US" dirty="0">
                  <a:solidFill>
                    <a:schemeClr val="tx1">
                      <a:lumMod val="75000"/>
                      <a:lumOff val="25000"/>
                    </a:schemeClr>
                  </a:solidFill>
                </a:rPr>
                <a:t>请输入你的内容</a:t>
              </a:r>
              <a:endParaRPr lang="en-US" altLang="zh-CN" dirty="0">
                <a:solidFill>
                  <a:schemeClr val="tx1">
                    <a:lumMod val="75000"/>
                    <a:lumOff val="25000"/>
                  </a:schemeClr>
                </a:solidFill>
              </a:endParaRPr>
            </a:p>
            <a:p>
              <a:pPr algn="ctr">
                <a:lnSpc>
                  <a:spcPct val="130000"/>
                </a:lnSpc>
              </a:pPr>
              <a:r>
                <a:rPr lang="zh-CN" altLang="en-US" dirty="0">
                  <a:solidFill>
                    <a:schemeClr val="tx1">
                      <a:lumMod val="75000"/>
                      <a:lumOff val="25000"/>
                    </a:schemeClr>
                  </a:solidFill>
                </a:rPr>
                <a:t>请输入你的内容</a:t>
              </a:r>
            </a:p>
            <a:p>
              <a:pPr algn="ctr">
                <a:lnSpc>
                  <a:spcPct val="130000"/>
                </a:lnSpc>
              </a:pPr>
              <a:endParaRPr lang="zh-CN" altLang="en-US" dirty="0">
                <a:solidFill>
                  <a:schemeClr val="tx1">
                    <a:lumMod val="75000"/>
                    <a:lumOff val="25000"/>
                  </a:schemeClr>
                </a:solidFill>
              </a:endParaRPr>
            </a:p>
          </p:txBody>
        </p:sp>
      </p:grpSp>
      <p:pic>
        <p:nvPicPr>
          <p:cNvPr id="43" name="图片 42" descr="图片包含 天空, 户外&#10;&#10;已生成极高可信度的说明">
            <a:extLst>
              <a:ext uri="{FF2B5EF4-FFF2-40B4-BE49-F238E27FC236}">
                <a16:creationId xmlns:a16="http://schemas.microsoft.com/office/drawing/2014/main" xmlns="" id="{64137BBD-8982-4ED4-8E27-EAE3B953BA4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5417" r="15417"/>
          <a:stretch/>
        </p:blipFill>
        <p:spPr>
          <a:xfrm>
            <a:off x="8469796" y="1675620"/>
            <a:ext cx="2635200" cy="2635200"/>
          </a:xfrm>
          <a:prstGeom prst="ellipse">
            <a:avLst/>
          </a:prstGeom>
          <a:solidFill>
            <a:schemeClr val="bg1"/>
          </a:solidFill>
          <a:ln>
            <a:noFill/>
          </a:ln>
          <a:effectLst>
            <a:outerShdw blurRad="254000" sx="98000" sy="98000" algn="ctr" rotWithShape="0">
              <a:schemeClr val="accent2">
                <a:alpha val="20000"/>
              </a:schemeClr>
            </a:outerShdw>
          </a:effectLst>
        </p:spPr>
      </p:pic>
      <p:sp>
        <p:nvSpPr>
          <p:cNvPr id="44" name="弧形 43">
            <a:extLst>
              <a:ext uri="{FF2B5EF4-FFF2-40B4-BE49-F238E27FC236}">
                <a16:creationId xmlns:a16="http://schemas.microsoft.com/office/drawing/2014/main" xmlns="" id="{729B9985-DD30-417E-9D58-360FCBD5BB22}"/>
              </a:ext>
            </a:extLst>
          </p:cNvPr>
          <p:cNvSpPr/>
          <p:nvPr/>
        </p:nvSpPr>
        <p:spPr>
          <a:xfrm>
            <a:off x="8271287" y="1474179"/>
            <a:ext cx="3038108" cy="3038108"/>
          </a:xfrm>
          <a:prstGeom prst="arc">
            <a:avLst>
              <a:gd name="adj1" fmla="val 6709212"/>
              <a:gd name="adj2" fmla="val 4107355"/>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EEF2E4B2-DBBC-458A-9888-929B442F23A1}"/>
              </a:ext>
            </a:extLst>
          </p:cNvPr>
          <p:cNvSpPr/>
          <p:nvPr/>
        </p:nvSpPr>
        <p:spPr>
          <a:xfrm>
            <a:off x="9255748" y="2458641"/>
            <a:ext cx="1069186" cy="1069186"/>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xmlns="" id="{114E3B03-CA69-4658-AB37-C8FACCE6439B}"/>
              </a:ext>
            </a:extLst>
          </p:cNvPr>
          <p:cNvGrpSpPr/>
          <p:nvPr/>
        </p:nvGrpSpPr>
        <p:grpSpPr>
          <a:xfrm>
            <a:off x="8089985" y="4565650"/>
            <a:ext cx="3406692" cy="1599158"/>
            <a:chOff x="1961426" y="1173088"/>
            <a:chExt cx="3406692" cy="1599158"/>
          </a:xfrm>
        </p:grpSpPr>
        <p:sp>
          <p:nvSpPr>
            <p:cNvPr id="48" name="文本框 47">
              <a:extLst>
                <a:ext uri="{FF2B5EF4-FFF2-40B4-BE49-F238E27FC236}">
                  <a16:creationId xmlns:a16="http://schemas.microsoft.com/office/drawing/2014/main" xmlns="" id="{055F58D9-35DE-4B5E-8F0F-E84EDBA07086}"/>
                </a:ext>
              </a:extLst>
            </p:cNvPr>
            <p:cNvSpPr txBox="1"/>
            <p:nvPr/>
          </p:nvSpPr>
          <p:spPr>
            <a:xfrm>
              <a:off x="2663097" y="1173088"/>
              <a:ext cx="2003349" cy="525016"/>
            </a:xfrm>
            <a:prstGeom prst="rect">
              <a:avLst/>
            </a:prstGeom>
            <a:noFill/>
          </p:spPr>
          <p:txBody>
            <a:bodyPr wrap="square" rtlCol="0">
              <a:spAutoFit/>
            </a:bodyPr>
            <a:lstStyle/>
            <a:p>
              <a:pPr algn="ctr">
                <a:lnSpc>
                  <a:spcPct val="130000"/>
                </a:lnSpc>
              </a:pPr>
              <a:r>
                <a:rPr lang="zh-CN" altLang="en-US" sz="2400" b="1" spc="300" dirty="0">
                  <a:solidFill>
                    <a:schemeClr val="tx1">
                      <a:lumMod val="75000"/>
                      <a:lumOff val="25000"/>
                    </a:schemeClr>
                  </a:solidFill>
                </a:rPr>
                <a:t>你的标题</a:t>
              </a:r>
            </a:p>
          </p:txBody>
        </p:sp>
        <p:sp>
          <p:nvSpPr>
            <p:cNvPr id="49" name="矩形 48">
              <a:extLst>
                <a:ext uri="{FF2B5EF4-FFF2-40B4-BE49-F238E27FC236}">
                  <a16:creationId xmlns:a16="http://schemas.microsoft.com/office/drawing/2014/main" xmlns="" id="{94E7FC22-C2D1-4877-B352-BA05E19CBAE9}"/>
                </a:ext>
              </a:extLst>
            </p:cNvPr>
            <p:cNvSpPr/>
            <p:nvPr/>
          </p:nvSpPr>
          <p:spPr>
            <a:xfrm>
              <a:off x="1961426" y="1637063"/>
              <a:ext cx="3406692" cy="1135183"/>
            </a:xfrm>
            <a:prstGeom prst="rect">
              <a:avLst/>
            </a:prstGeom>
          </p:spPr>
          <p:txBody>
            <a:bodyPr wrap="square">
              <a:spAutoFit/>
            </a:bodyPr>
            <a:lstStyle/>
            <a:p>
              <a:pPr algn="ctr">
                <a:lnSpc>
                  <a:spcPct val="130000"/>
                </a:lnSpc>
              </a:pPr>
              <a:r>
                <a:rPr lang="zh-CN" altLang="en-US" dirty="0">
                  <a:solidFill>
                    <a:schemeClr val="tx1">
                      <a:lumMod val="75000"/>
                      <a:lumOff val="25000"/>
                    </a:schemeClr>
                  </a:solidFill>
                </a:rPr>
                <a:t>请输入你的内容</a:t>
              </a:r>
              <a:endParaRPr lang="en-US" altLang="zh-CN" dirty="0">
                <a:solidFill>
                  <a:schemeClr val="tx1">
                    <a:lumMod val="75000"/>
                    <a:lumOff val="25000"/>
                  </a:schemeClr>
                </a:solidFill>
              </a:endParaRPr>
            </a:p>
            <a:p>
              <a:pPr algn="ctr">
                <a:lnSpc>
                  <a:spcPct val="130000"/>
                </a:lnSpc>
              </a:pPr>
              <a:r>
                <a:rPr lang="zh-CN" altLang="en-US" dirty="0">
                  <a:solidFill>
                    <a:schemeClr val="tx1">
                      <a:lumMod val="75000"/>
                      <a:lumOff val="25000"/>
                    </a:schemeClr>
                  </a:solidFill>
                </a:rPr>
                <a:t>请输入你的内容</a:t>
              </a:r>
            </a:p>
            <a:p>
              <a:pPr algn="ctr">
                <a:lnSpc>
                  <a:spcPct val="130000"/>
                </a:lnSpc>
              </a:pPr>
              <a:endParaRPr lang="zh-CN" altLang="en-US" dirty="0">
                <a:solidFill>
                  <a:schemeClr val="tx1">
                    <a:lumMod val="75000"/>
                    <a:lumOff val="25000"/>
                  </a:schemeClr>
                </a:solidFill>
              </a:endParaRPr>
            </a:p>
          </p:txBody>
        </p:sp>
      </p:grpSp>
      <p:pic>
        <p:nvPicPr>
          <p:cNvPr id="50" name="图片 49">
            <a:extLst>
              <a:ext uri="{FF2B5EF4-FFF2-40B4-BE49-F238E27FC236}">
                <a16:creationId xmlns:a16="http://schemas.microsoft.com/office/drawing/2014/main" xmlns="" id="{0395047C-AC13-4898-987D-DDAFF54FAAE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59286" y="2546140"/>
            <a:ext cx="792000" cy="792000"/>
          </a:xfrm>
          <a:prstGeom prst="rect">
            <a:avLst/>
          </a:prstGeom>
        </p:spPr>
      </p:pic>
      <p:pic>
        <p:nvPicPr>
          <p:cNvPr id="51" name="图片 50">
            <a:extLst>
              <a:ext uri="{FF2B5EF4-FFF2-40B4-BE49-F238E27FC236}">
                <a16:creationId xmlns:a16="http://schemas.microsoft.com/office/drawing/2014/main" xmlns="" id="{656D8813-75B9-4135-A057-5B3B545FA5D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15014" y="2611915"/>
            <a:ext cx="762608" cy="762607"/>
          </a:xfrm>
          <a:prstGeom prst="rect">
            <a:avLst/>
          </a:prstGeom>
        </p:spPr>
      </p:pic>
    </p:spTree>
    <p:extLst>
      <p:ext uri="{BB962C8B-B14F-4D97-AF65-F5344CB8AC3E}">
        <p14:creationId xmlns:p14="http://schemas.microsoft.com/office/powerpoint/2010/main" val="1807436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形状 22">
            <a:extLst>
              <a:ext uri="{FF2B5EF4-FFF2-40B4-BE49-F238E27FC236}">
                <a16:creationId xmlns:a16="http://schemas.microsoft.com/office/drawing/2014/main" xmlns="" id="{9223715A-68BC-434B-9004-81ABCEAB31D1}"/>
              </a:ext>
            </a:extLst>
          </p:cNvPr>
          <p:cNvSpPr/>
          <p:nvPr/>
        </p:nvSpPr>
        <p:spPr>
          <a:xfrm>
            <a:off x="6236904" y="1427299"/>
            <a:ext cx="3312004" cy="3312004"/>
          </a:xfrm>
          <a:custGeom>
            <a:avLst/>
            <a:gdLst>
              <a:gd name="connsiteX0" fmla="*/ 1539847 w 3079694"/>
              <a:gd name="connsiteY0" fmla="*/ 0 h 3079694"/>
              <a:gd name="connsiteX1" fmla="*/ 3079694 w 3079694"/>
              <a:gd name="connsiteY1" fmla="*/ 1539847 h 3079694"/>
              <a:gd name="connsiteX2" fmla="*/ 1539847 w 3079694"/>
              <a:gd name="connsiteY2" fmla="*/ 3079694 h 3079694"/>
              <a:gd name="connsiteX3" fmla="*/ 0 w 3079694"/>
              <a:gd name="connsiteY3" fmla="*/ 1539847 h 3079694"/>
              <a:gd name="connsiteX4" fmla="*/ 1539847 w 3079694"/>
              <a:gd name="connsiteY4" fmla="*/ 0 h 3079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9694" h="3079694">
                <a:moveTo>
                  <a:pt x="1539847" y="0"/>
                </a:moveTo>
                <a:lnTo>
                  <a:pt x="3079694" y="1539847"/>
                </a:lnTo>
                <a:lnTo>
                  <a:pt x="1539847" y="3079694"/>
                </a:lnTo>
                <a:lnTo>
                  <a:pt x="0" y="1539847"/>
                </a:lnTo>
                <a:lnTo>
                  <a:pt x="1539847" y="0"/>
                </a:lnTo>
                <a:close/>
              </a:path>
            </a:pathLst>
          </a:custGeom>
          <a:solidFill>
            <a:schemeClr val="accent1"/>
          </a:solidFill>
          <a:ln w="28575" cap="rnd">
            <a:solidFill>
              <a:schemeClr val="bg1"/>
            </a:solidFill>
            <a:round/>
          </a:ln>
          <a:effectLst>
            <a:outerShdw blurRad="127000" sx="99000" sy="99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zh-CN" altLang="en-US" sz="2400" spc="300" dirty="0">
                <a:gradFill>
                  <a:gsLst>
                    <a:gs pos="55000">
                      <a:prstClr val="white"/>
                    </a:gs>
                    <a:gs pos="100000">
                      <a:srgbClr val="0F6FC6"/>
                    </a:gs>
                  </a:gsLst>
                  <a:lin ang="5400000" scaled="1"/>
                </a:gradFill>
              </a:rPr>
              <a:t>你的标题</a:t>
            </a:r>
          </a:p>
        </p:txBody>
      </p:sp>
      <p:cxnSp>
        <p:nvCxnSpPr>
          <p:cNvPr id="7" name="直接连接符 6">
            <a:extLst>
              <a:ext uri="{FF2B5EF4-FFF2-40B4-BE49-F238E27FC236}">
                <a16:creationId xmlns:a16="http://schemas.microsoft.com/office/drawing/2014/main" xmlns="" id="{973DC72F-98F4-4F06-9556-BCF717DFAABF}"/>
              </a:ext>
            </a:extLst>
          </p:cNvPr>
          <p:cNvCxnSpPr/>
          <p:nvPr/>
        </p:nvCxnSpPr>
        <p:spPr>
          <a:xfrm>
            <a:off x="1174348" y="2083442"/>
            <a:ext cx="0" cy="3345084"/>
          </a:xfrm>
          <a:prstGeom prst="line">
            <a:avLst/>
          </a:prstGeom>
          <a:ln w="12700">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椭圆 2">
            <a:extLst>
              <a:ext uri="{FF2B5EF4-FFF2-40B4-BE49-F238E27FC236}">
                <a16:creationId xmlns:a16="http://schemas.microsoft.com/office/drawing/2014/main" xmlns="" id="{5245F7F0-D995-4DD2-8D53-284E7239D050}"/>
              </a:ext>
            </a:extLst>
          </p:cNvPr>
          <p:cNvSpPr/>
          <p:nvPr/>
        </p:nvSpPr>
        <p:spPr>
          <a:xfrm>
            <a:off x="780809" y="1296364"/>
            <a:ext cx="787078" cy="787078"/>
          </a:xfrm>
          <a:prstGeom prst="ellipse">
            <a:avLst/>
          </a:prstGeom>
          <a:solidFill>
            <a:schemeClr val="bg1"/>
          </a:solidFill>
          <a:ln>
            <a:noFill/>
          </a:ln>
          <a:effectLst>
            <a:outerShdw blurRad="254000" sx="83000" sy="8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r>
              <a:rPr lang="en-US" altLang="zh-CN" dirty="0">
                <a:solidFill>
                  <a:schemeClr val="tx1">
                    <a:lumMod val="75000"/>
                    <a:lumOff val="25000"/>
                  </a:schemeClr>
                </a:solidFill>
              </a:rPr>
              <a:t>1</a:t>
            </a:r>
            <a:endParaRPr lang="zh-CN" altLang="en-US" dirty="0">
              <a:solidFill>
                <a:schemeClr val="tx1">
                  <a:lumMod val="75000"/>
                  <a:lumOff val="25000"/>
                </a:schemeClr>
              </a:solidFill>
            </a:endParaRPr>
          </a:p>
        </p:txBody>
      </p:sp>
      <p:sp>
        <p:nvSpPr>
          <p:cNvPr id="4" name="椭圆 3">
            <a:extLst>
              <a:ext uri="{FF2B5EF4-FFF2-40B4-BE49-F238E27FC236}">
                <a16:creationId xmlns:a16="http://schemas.microsoft.com/office/drawing/2014/main" xmlns="" id="{F4C18ACB-7268-4EF3-9FDA-FC6BEA85AE7F}"/>
              </a:ext>
            </a:extLst>
          </p:cNvPr>
          <p:cNvSpPr/>
          <p:nvPr/>
        </p:nvSpPr>
        <p:spPr>
          <a:xfrm>
            <a:off x="780809" y="3159889"/>
            <a:ext cx="787078" cy="787078"/>
          </a:xfrm>
          <a:prstGeom prst="ellipse">
            <a:avLst/>
          </a:prstGeom>
          <a:solidFill>
            <a:schemeClr val="bg1"/>
          </a:solidFill>
          <a:ln>
            <a:noFill/>
          </a:ln>
          <a:effectLst>
            <a:outerShdw blurRad="254000" sx="83000" sy="8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r>
              <a:rPr lang="en-US" altLang="zh-CN" dirty="0">
                <a:solidFill>
                  <a:schemeClr val="tx1">
                    <a:lumMod val="75000"/>
                    <a:lumOff val="25000"/>
                  </a:schemeClr>
                </a:solidFill>
              </a:rPr>
              <a:t>2</a:t>
            </a:r>
            <a:endParaRPr lang="zh-CN" altLang="en-US" dirty="0">
              <a:solidFill>
                <a:schemeClr val="tx1">
                  <a:lumMod val="75000"/>
                  <a:lumOff val="25000"/>
                </a:schemeClr>
              </a:solidFill>
            </a:endParaRPr>
          </a:p>
        </p:txBody>
      </p:sp>
      <p:sp>
        <p:nvSpPr>
          <p:cNvPr id="5" name="椭圆 4">
            <a:extLst>
              <a:ext uri="{FF2B5EF4-FFF2-40B4-BE49-F238E27FC236}">
                <a16:creationId xmlns:a16="http://schemas.microsoft.com/office/drawing/2014/main" xmlns="" id="{476EDA69-4D38-44C0-A587-4EE927117E06}"/>
              </a:ext>
            </a:extLst>
          </p:cNvPr>
          <p:cNvSpPr/>
          <p:nvPr/>
        </p:nvSpPr>
        <p:spPr>
          <a:xfrm>
            <a:off x="780809" y="4844005"/>
            <a:ext cx="787078" cy="787078"/>
          </a:xfrm>
          <a:prstGeom prst="ellipse">
            <a:avLst/>
          </a:prstGeom>
          <a:solidFill>
            <a:schemeClr val="bg1"/>
          </a:solidFill>
          <a:ln>
            <a:noFill/>
          </a:ln>
          <a:effectLst>
            <a:outerShdw blurRad="254000" sx="83000" sy="8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r>
              <a:rPr lang="en-US" altLang="zh-CN" dirty="0">
                <a:solidFill>
                  <a:schemeClr val="tx1">
                    <a:lumMod val="75000"/>
                    <a:lumOff val="25000"/>
                  </a:schemeClr>
                </a:solidFill>
              </a:rPr>
              <a:t>3</a:t>
            </a:r>
            <a:endParaRPr lang="zh-CN" altLang="en-US" dirty="0">
              <a:solidFill>
                <a:schemeClr val="tx1">
                  <a:lumMod val="75000"/>
                  <a:lumOff val="25000"/>
                </a:schemeClr>
              </a:solidFill>
            </a:endParaRPr>
          </a:p>
        </p:txBody>
      </p:sp>
      <p:grpSp>
        <p:nvGrpSpPr>
          <p:cNvPr id="26" name="组合 25">
            <a:extLst>
              <a:ext uri="{FF2B5EF4-FFF2-40B4-BE49-F238E27FC236}">
                <a16:creationId xmlns:a16="http://schemas.microsoft.com/office/drawing/2014/main" xmlns="" id="{214AE6D0-7311-4032-9EFC-BCAC99140719}"/>
              </a:ext>
            </a:extLst>
          </p:cNvPr>
          <p:cNvGrpSpPr/>
          <p:nvPr/>
        </p:nvGrpSpPr>
        <p:grpSpPr>
          <a:xfrm>
            <a:off x="1727201" y="2928482"/>
            <a:ext cx="3640917" cy="1292947"/>
            <a:chOff x="1727201" y="2944308"/>
            <a:chExt cx="3640917" cy="1292947"/>
          </a:xfrm>
        </p:grpSpPr>
        <p:sp>
          <p:nvSpPr>
            <p:cNvPr id="10" name="矩形 9">
              <a:extLst>
                <a:ext uri="{FF2B5EF4-FFF2-40B4-BE49-F238E27FC236}">
                  <a16:creationId xmlns:a16="http://schemas.microsoft.com/office/drawing/2014/main" xmlns="" id="{0FEE8A52-A6F7-4B3F-9568-823B26B72D4A}"/>
                </a:ext>
              </a:extLst>
            </p:cNvPr>
            <p:cNvSpPr/>
            <p:nvPr/>
          </p:nvSpPr>
          <p:spPr>
            <a:xfrm>
              <a:off x="1961426" y="3460247"/>
              <a:ext cx="3406692" cy="777008"/>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天津工业大学是是国家首批“双一流”世界一流学科建设高校。</a:t>
              </a:r>
            </a:p>
          </p:txBody>
        </p:sp>
        <p:sp>
          <p:nvSpPr>
            <p:cNvPr id="11" name="文本框 10">
              <a:extLst>
                <a:ext uri="{FF2B5EF4-FFF2-40B4-BE49-F238E27FC236}">
                  <a16:creationId xmlns:a16="http://schemas.microsoft.com/office/drawing/2014/main" xmlns="" id="{3AA69795-3FA8-4279-80F4-525814E13CD2}"/>
                </a:ext>
              </a:extLst>
            </p:cNvPr>
            <p:cNvSpPr txBox="1"/>
            <p:nvPr/>
          </p:nvSpPr>
          <p:spPr>
            <a:xfrm>
              <a:off x="1727201" y="2944308"/>
              <a:ext cx="2003349" cy="525016"/>
            </a:xfrm>
            <a:prstGeom prst="rect">
              <a:avLst/>
            </a:prstGeom>
            <a:noFill/>
          </p:spPr>
          <p:txBody>
            <a:bodyPr wrap="square" rtlCol="0">
              <a:spAutoFit/>
            </a:bodyPr>
            <a:lstStyle/>
            <a:p>
              <a:pPr algn="ctr">
                <a:lnSpc>
                  <a:spcPct val="130000"/>
                </a:lnSpc>
              </a:pPr>
              <a:r>
                <a:rPr lang="zh-CN" altLang="en-US" sz="2400" b="1" spc="300" dirty="0">
                  <a:solidFill>
                    <a:schemeClr val="tx1">
                      <a:lumMod val="75000"/>
                      <a:lumOff val="25000"/>
                    </a:schemeClr>
                  </a:solidFill>
                </a:rPr>
                <a:t>你的标题</a:t>
              </a:r>
            </a:p>
          </p:txBody>
        </p:sp>
      </p:grpSp>
      <p:grpSp>
        <p:nvGrpSpPr>
          <p:cNvPr id="25" name="组合 24">
            <a:extLst>
              <a:ext uri="{FF2B5EF4-FFF2-40B4-BE49-F238E27FC236}">
                <a16:creationId xmlns:a16="http://schemas.microsoft.com/office/drawing/2014/main" xmlns="" id="{D5DB7682-B1E6-4FDF-A46F-E4AE69E825D8}"/>
              </a:ext>
            </a:extLst>
          </p:cNvPr>
          <p:cNvGrpSpPr/>
          <p:nvPr/>
        </p:nvGrpSpPr>
        <p:grpSpPr>
          <a:xfrm>
            <a:off x="1727201" y="1164791"/>
            <a:ext cx="3640917" cy="1302904"/>
            <a:chOff x="1727201" y="1111167"/>
            <a:chExt cx="3640917" cy="1302904"/>
          </a:xfrm>
        </p:grpSpPr>
        <p:sp>
          <p:nvSpPr>
            <p:cNvPr id="9" name="文本框 8">
              <a:extLst>
                <a:ext uri="{FF2B5EF4-FFF2-40B4-BE49-F238E27FC236}">
                  <a16:creationId xmlns:a16="http://schemas.microsoft.com/office/drawing/2014/main" xmlns="" id="{3E1B9C98-8DEA-407F-84BC-96375C9CB1D7}"/>
                </a:ext>
              </a:extLst>
            </p:cNvPr>
            <p:cNvSpPr txBox="1"/>
            <p:nvPr/>
          </p:nvSpPr>
          <p:spPr>
            <a:xfrm>
              <a:off x="1727201" y="1111167"/>
              <a:ext cx="2003349" cy="525016"/>
            </a:xfrm>
            <a:prstGeom prst="rect">
              <a:avLst/>
            </a:prstGeom>
            <a:noFill/>
          </p:spPr>
          <p:txBody>
            <a:bodyPr wrap="square" rtlCol="0">
              <a:spAutoFit/>
            </a:bodyPr>
            <a:lstStyle/>
            <a:p>
              <a:pPr algn="ctr">
                <a:lnSpc>
                  <a:spcPct val="130000"/>
                </a:lnSpc>
              </a:pPr>
              <a:r>
                <a:rPr lang="zh-CN" altLang="en-US" sz="2400" b="1" spc="300" dirty="0">
                  <a:solidFill>
                    <a:schemeClr val="tx1">
                      <a:lumMod val="75000"/>
                      <a:lumOff val="25000"/>
                    </a:schemeClr>
                  </a:solidFill>
                </a:rPr>
                <a:t>你的标题</a:t>
              </a:r>
            </a:p>
          </p:txBody>
        </p:sp>
        <p:sp>
          <p:nvSpPr>
            <p:cNvPr id="14" name="矩形 13">
              <a:extLst>
                <a:ext uri="{FF2B5EF4-FFF2-40B4-BE49-F238E27FC236}">
                  <a16:creationId xmlns:a16="http://schemas.microsoft.com/office/drawing/2014/main" xmlns="" id="{2DA96A21-4978-4546-A7A3-8F75E46E2198}"/>
                </a:ext>
              </a:extLst>
            </p:cNvPr>
            <p:cNvSpPr/>
            <p:nvPr/>
          </p:nvSpPr>
          <p:spPr>
            <a:xfrm>
              <a:off x="1961426" y="1637063"/>
              <a:ext cx="3406692" cy="777008"/>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天津工业大学是是国家首批“双一流”世界一流学科建设高校。</a:t>
              </a:r>
            </a:p>
          </p:txBody>
        </p:sp>
      </p:grpSp>
      <p:grpSp>
        <p:nvGrpSpPr>
          <p:cNvPr id="27" name="组合 26">
            <a:extLst>
              <a:ext uri="{FF2B5EF4-FFF2-40B4-BE49-F238E27FC236}">
                <a16:creationId xmlns:a16="http://schemas.microsoft.com/office/drawing/2014/main" xmlns="" id="{504A33BF-F503-4BD3-9115-882D21FDE604}"/>
              </a:ext>
            </a:extLst>
          </p:cNvPr>
          <p:cNvGrpSpPr/>
          <p:nvPr/>
        </p:nvGrpSpPr>
        <p:grpSpPr>
          <a:xfrm>
            <a:off x="1727201" y="4682216"/>
            <a:ext cx="3640917" cy="1302024"/>
            <a:chOff x="1727201" y="4628592"/>
            <a:chExt cx="3640917" cy="1302024"/>
          </a:xfrm>
        </p:grpSpPr>
        <p:sp>
          <p:nvSpPr>
            <p:cNvPr id="13" name="文本框 12">
              <a:extLst>
                <a:ext uri="{FF2B5EF4-FFF2-40B4-BE49-F238E27FC236}">
                  <a16:creationId xmlns:a16="http://schemas.microsoft.com/office/drawing/2014/main" xmlns="" id="{35B86911-F93F-4F24-8376-2B0E2BF67A58}"/>
                </a:ext>
              </a:extLst>
            </p:cNvPr>
            <p:cNvSpPr txBox="1"/>
            <p:nvPr/>
          </p:nvSpPr>
          <p:spPr>
            <a:xfrm>
              <a:off x="1727201" y="4628592"/>
              <a:ext cx="2003349" cy="525016"/>
            </a:xfrm>
            <a:prstGeom prst="rect">
              <a:avLst/>
            </a:prstGeom>
            <a:noFill/>
          </p:spPr>
          <p:txBody>
            <a:bodyPr wrap="square" rtlCol="0">
              <a:spAutoFit/>
            </a:bodyPr>
            <a:lstStyle/>
            <a:p>
              <a:pPr algn="ctr">
                <a:lnSpc>
                  <a:spcPct val="130000"/>
                </a:lnSpc>
              </a:pPr>
              <a:r>
                <a:rPr lang="zh-CN" altLang="en-US" sz="2400" b="1" spc="300" dirty="0">
                  <a:solidFill>
                    <a:schemeClr val="tx1">
                      <a:lumMod val="75000"/>
                      <a:lumOff val="25000"/>
                    </a:schemeClr>
                  </a:solidFill>
                </a:rPr>
                <a:t>你的标题</a:t>
              </a:r>
            </a:p>
          </p:txBody>
        </p:sp>
        <p:sp>
          <p:nvSpPr>
            <p:cNvPr id="15" name="矩形 14">
              <a:extLst>
                <a:ext uri="{FF2B5EF4-FFF2-40B4-BE49-F238E27FC236}">
                  <a16:creationId xmlns:a16="http://schemas.microsoft.com/office/drawing/2014/main" xmlns="" id="{A164408F-17BE-428D-90EE-D3A104EAC6E7}"/>
                </a:ext>
              </a:extLst>
            </p:cNvPr>
            <p:cNvSpPr/>
            <p:nvPr/>
          </p:nvSpPr>
          <p:spPr>
            <a:xfrm>
              <a:off x="1961426" y="5153608"/>
              <a:ext cx="3406692" cy="777008"/>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天津工业大学是是国家首批“双一流”世界一流学科建设高校。</a:t>
              </a:r>
            </a:p>
          </p:txBody>
        </p:sp>
      </p:grpSp>
      <p:pic>
        <p:nvPicPr>
          <p:cNvPr id="18" name="图片 17" descr="图片包含 天空, 户外&#10;&#10;已生成极高可信度的说明">
            <a:extLst>
              <a:ext uri="{FF2B5EF4-FFF2-40B4-BE49-F238E27FC236}">
                <a16:creationId xmlns:a16="http://schemas.microsoft.com/office/drawing/2014/main" xmlns="" id="{6A30A860-900E-409D-9174-8D4F040599F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5417" r="15417"/>
          <a:stretch/>
        </p:blipFill>
        <p:spPr>
          <a:xfrm>
            <a:off x="8205766" y="3158684"/>
            <a:ext cx="2811885" cy="2811885"/>
          </a:xfrm>
          <a:prstGeom prst="diamond">
            <a:avLst/>
          </a:prstGeom>
          <a:solidFill>
            <a:schemeClr val="accent1"/>
          </a:solidFill>
          <a:ln w="28575" cap="rnd">
            <a:solidFill>
              <a:schemeClr val="bg1"/>
            </a:solidFill>
          </a:ln>
          <a:effectLst>
            <a:outerShdw blurRad="127000" sx="94000" sy="94000" algn="ctr" rotWithShape="0">
              <a:prstClr val="black">
                <a:alpha val="40000"/>
              </a:prstClr>
            </a:outerShdw>
          </a:effectLst>
        </p:spPr>
      </p:pic>
      <p:pic>
        <p:nvPicPr>
          <p:cNvPr id="19" name="图片 18">
            <a:extLst>
              <a:ext uri="{FF2B5EF4-FFF2-40B4-BE49-F238E27FC236}">
                <a16:creationId xmlns:a16="http://schemas.microsoft.com/office/drawing/2014/main" xmlns="" id="{1A647A6E-1C76-4812-B35C-9C98A13A454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867" r="21867"/>
          <a:stretch/>
        </p:blipFill>
        <p:spPr>
          <a:xfrm>
            <a:off x="9074552" y="1271687"/>
            <a:ext cx="2422123" cy="2422123"/>
          </a:xfrm>
          <a:prstGeom prst="diamond">
            <a:avLst/>
          </a:prstGeom>
          <a:solidFill>
            <a:schemeClr val="accent1"/>
          </a:solidFill>
          <a:ln w="28575" cap="rnd">
            <a:solidFill>
              <a:schemeClr val="bg1"/>
            </a:solidFill>
          </a:ln>
          <a:effectLst>
            <a:outerShdw blurRad="127000" sx="94000" sy="94000" algn="ctr" rotWithShape="0">
              <a:prstClr val="black">
                <a:alpha val="40000"/>
              </a:prstClr>
            </a:outerShdw>
          </a:effectLst>
        </p:spPr>
      </p:pic>
      <p:sp>
        <p:nvSpPr>
          <p:cNvPr id="8" name="文本占位符 7">
            <a:extLst>
              <a:ext uri="{FF2B5EF4-FFF2-40B4-BE49-F238E27FC236}">
                <a16:creationId xmlns:a16="http://schemas.microsoft.com/office/drawing/2014/main" xmlns="" id="{9D2A6F1A-F075-4F3B-8526-2CAC0525E235}"/>
              </a:ext>
            </a:extLst>
          </p:cNvPr>
          <p:cNvSpPr>
            <a:spLocks noGrp="1"/>
          </p:cNvSpPr>
          <p:nvPr>
            <p:ph type="body" sz="quarter" idx="10"/>
          </p:nvPr>
        </p:nvSpPr>
        <p:spPr/>
        <p:txBody>
          <a:bodyPr/>
          <a:lstStyle/>
          <a:p>
            <a:r>
              <a:rPr lang="zh-CN" altLang="en-US" dirty="0"/>
              <a:t>三段内容类递进</a:t>
            </a:r>
          </a:p>
        </p:txBody>
      </p:sp>
    </p:spTree>
    <p:extLst>
      <p:ext uri="{BB962C8B-B14F-4D97-AF65-F5344CB8AC3E}">
        <p14:creationId xmlns:p14="http://schemas.microsoft.com/office/powerpoint/2010/main" val="2860740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xmlns="" id="{AB57C496-4A9C-4F0A-AFA1-E7265F3CA236}"/>
              </a:ext>
            </a:extLst>
          </p:cNvPr>
          <p:cNvSpPr/>
          <p:nvPr/>
        </p:nvSpPr>
        <p:spPr>
          <a:xfrm>
            <a:off x="6243484" y="3702217"/>
            <a:ext cx="5265005" cy="2395574"/>
          </a:xfrm>
          <a:prstGeom prst="rect">
            <a:avLst/>
          </a:prstGeom>
          <a:solidFill>
            <a:schemeClr val="bg1"/>
          </a:solidFill>
          <a:ln>
            <a:noFill/>
          </a:ln>
          <a:effectLst>
            <a:outerShdw blurRad="254000" sx="96000" sy="96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矩形: 圆角 25">
            <a:extLst>
              <a:ext uri="{FF2B5EF4-FFF2-40B4-BE49-F238E27FC236}">
                <a16:creationId xmlns:a16="http://schemas.microsoft.com/office/drawing/2014/main" xmlns="" id="{120A7556-5C01-4EE4-B30F-CB56F790618E}"/>
              </a:ext>
            </a:extLst>
          </p:cNvPr>
          <p:cNvSpPr/>
          <p:nvPr/>
        </p:nvSpPr>
        <p:spPr>
          <a:xfrm>
            <a:off x="683512" y="3702217"/>
            <a:ext cx="5265005" cy="2395574"/>
          </a:xfrm>
          <a:prstGeom prst="roundRect">
            <a:avLst>
              <a:gd name="adj" fmla="val 7124"/>
            </a:avLst>
          </a:prstGeom>
          <a:solidFill>
            <a:schemeClr val="bg1"/>
          </a:solidFill>
          <a:ln>
            <a:noFill/>
          </a:ln>
          <a:effectLst>
            <a:outerShdw blurRad="254000" sx="96000" sy="96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矩形: 圆角 24">
            <a:extLst>
              <a:ext uri="{FF2B5EF4-FFF2-40B4-BE49-F238E27FC236}">
                <a16:creationId xmlns:a16="http://schemas.microsoft.com/office/drawing/2014/main" xmlns="" id="{DBFE5EBA-D651-4BAC-BC24-AD311DC1AB75}"/>
              </a:ext>
            </a:extLst>
          </p:cNvPr>
          <p:cNvSpPr/>
          <p:nvPr/>
        </p:nvSpPr>
        <p:spPr>
          <a:xfrm>
            <a:off x="671700" y="1129014"/>
            <a:ext cx="10824975" cy="2395574"/>
          </a:xfrm>
          <a:prstGeom prst="roundRect">
            <a:avLst>
              <a:gd name="adj" fmla="val 8033"/>
            </a:avLst>
          </a:prstGeom>
          <a:solidFill>
            <a:schemeClr val="bg1"/>
          </a:solidFill>
          <a:ln>
            <a:noFill/>
          </a:ln>
          <a:effectLst>
            <a:outerShdw blurRad="254000" sx="96000" sy="96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0" name="图片占位符 9" descr="图片包含 树, 户外, 建筑物, 天空&#10;&#10;已生成极高可信度的说明">
            <a:extLst>
              <a:ext uri="{FF2B5EF4-FFF2-40B4-BE49-F238E27FC236}">
                <a16:creationId xmlns:a16="http://schemas.microsoft.com/office/drawing/2014/main" xmlns="" id="{3E31ED54-11E4-4960-8ADD-45276B9EE1C6}"/>
              </a:ext>
            </a:extLst>
          </p:cNvPr>
          <p:cNvPicPr>
            <a:picLocks noGrp="1" noChangeAspect="1"/>
          </p:cNvPicPr>
          <p:nvPr>
            <p:ph type="pic" sz="quarter" idx="4294967295"/>
          </p:nvPr>
        </p:nvPicPr>
        <p:blipFill>
          <a:blip r:embed="rId2" cstate="print">
            <a:extLst>
              <a:ext uri="{28A0092B-C50C-407E-A947-70E740481C1C}">
                <a14:useLocalDpi xmlns:a14="http://schemas.microsoft.com/office/drawing/2010/main" val="0"/>
              </a:ext>
            </a:extLst>
          </a:blip>
          <a:srcRect l="191" r="191"/>
          <a:stretch>
            <a:fillRect/>
          </a:stretch>
        </p:blipFill>
        <p:spPr>
          <a:xfrm>
            <a:off x="695325" y="1193165"/>
            <a:ext cx="3488637" cy="2331423"/>
          </a:xfrm>
          <a:prstGeom prst="roundRect">
            <a:avLst>
              <a:gd name="adj" fmla="val 5124"/>
            </a:avLst>
          </a:prstGeom>
          <a:solidFill>
            <a:schemeClr val="bg1"/>
          </a:solidFill>
          <a:ln>
            <a:noFill/>
          </a:ln>
          <a:effectLst>
            <a:outerShdw blurRad="254000" sx="96000" sy="96000" algn="ctr" rotWithShape="0">
              <a:prstClr val="black">
                <a:alpha val="40000"/>
              </a:prstClr>
            </a:outerShdw>
          </a:effectLst>
        </p:spPr>
      </p:pic>
      <p:sp>
        <p:nvSpPr>
          <p:cNvPr id="2" name="文本占位符 1">
            <a:extLst>
              <a:ext uri="{FF2B5EF4-FFF2-40B4-BE49-F238E27FC236}">
                <a16:creationId xmlns:a16="http://schemas.microsoft.com/office/drawing/2014/main" xmlns="" id="{C1ED22E6-DE58-4FEC-AE7C-02727B1A1E6A}"/>
              </a:ext>
            </a:extLst>
          </p:cNvPr>
          <p:cNvSpPr>
            <a:spLocks noGrp="1"/>
          </p:cNvSpPr>
          <p:nvPr>
            <p:ph type="body" sz="quarter" idx="10"/>
          </p:nvPr>
        </p:nvSpPr>
        <p:spPr>
          <a:xfrm>
            <a:off x="1174590" y="226477"/>
            <a:ext cx="6678793" cy="914400"/>
          </a:xfrm>
        </p:spPr>
        <p:txBody>
          <a:bodyPr/>
          <a:lstStyle/>
          <a:p>
            <a:r>
              <a:rPr lang="zh-CN" altLang="en-US" dirty="0"/>
              <a:t>三段图文类</a:t>
            </a:r>
            <a:r>
              <a:rPr lang="en-US" altLang="zh-CN" dirty="0"/>
              <a:t>-</a:t>
            </a:r>
            <a:r>
              <a:rPr lang="zh-CN" altLang="en-US" dirty="0"/>
              <a:t>总分</a:t>
            </a:r>
          </a:p>
        </p:txBody>
      </p:sp>
      <p:sp>
        <p:nvSpPr>
          <p:cNvPr id="12" name="矩形 11">
            <a:extLst>
              <a:ext uri="{FF2B5EF4-FFF2-40B4-BE49-F238E27FC236}">
                <a16:creationId xmlns:a16="http://schemas.microsoft.com/office/drawing/2014/main" xmlns="" id="{D15F87A8-ADC2-45B0-BFA3-5A9FDE2C166C}"/>
              </a:ext>
            </a:extLst>
          </p:cNvPr>
          <p:cNvSpPr/>
          <p:nvPr/>
        </p:nvSpPr>
        <p:spPr>
          <a:xfrm>
            <a:off x="4456338" y="1768014"/>
            <a:ext cx="6794090" cy="1289456"/>
          </a:xfrm>
          <a:prstGeom prst="rect">
            <a:avLst/>
          </a:prstGeom>
        </p:spPr>
        <p:txBody>
          <a:bodyPr wrap="square">
            <a:spAutoFit/>
          </a:bodyPr>
          <a:lstStyle/>
          <a:p>
            <a:pPr algn="just">
              <a:lnSpc>
                <a:spcPct val="150000"/>
              </a:lnSpc>
            </a:pPr>
            <a:r>
              <a:rPr lang="zh-CN" altLang="en-US" dirty="0">
                <a:solidFill>
                  <a:schemeClr val="tx1">
                    <a:lumMod val="75000"/>
                    <a:lumOff val="25000"/>
                  </a:schemeClr>
                </a:solidFill>
              </a:rPr>
              <a:t>请在这里输入总论点，在下面输入分论点。天津工业大学是中华人民共和国教育部与天津市共建高校，是国家首批“双一流”世界一流学科建设高校。</a:t>
            </a:r>
          </a:p>
        </p:txBody>
      </p:sp>
      <p:sp>
        <p:nvSpPr>
          <p:cNvPr id="14" name="矩形 13">
            <a:extLst>
              <a:ext uri="{FF2B5EF4-FFF2-40B4-BE49-F238E27FC236}">
                <a16:creationId xmlns:a16="http://schemas.microsoft.com/office/drawing/2014/main" xmlns="" id="{CB717BC6-0CF0-4B9B-87AD-A6AAB717C1EF}"/>
              </a:ext>
            </a:extLst>
          </p:cNvPr>
          <p:cNvSpPr/>
          <p:nvPr/>
        </p:nvSpPr>
        <p:spPr>
          <a:xfrm>
            <a:off x="1061135" y="4489885"/>
            <a:ext cx="4635509" cy="1289456"/>
          </a:xfrm>
          <a:prstGeom prst="rect">
            <a:avLst/>
          </a:prstGeom>
        </p:spPr>
        <p:txBody>
          <a:bodyPr wrap="square">
            <a:spAutoFit/>
          </a:bodyPr>
          <a:lstStyle/>
          <a:p>
            <a:pPr algn="just">
              <a:lnSpc>
                <a:spcPct val="150000"/>
              </a:lnSpc>
            </a:pPr>
            <a:r>
              <a:rPr lang="zh-CN" altLang="en-US" dirty="0">
                <a:solidFill>
                  <a:schemeClr val="tx1">
                    <a:lumMod val="75000"/>
                    <a:lumOff val="25000"/>
                  </a:schemeClr>
                </a:solidFill>
              </a:rPr>
              <a:t>天津工业大学是中华人民共和国教育部与天津市共建高校，是国家首批“双一流”世界一流学科建设高校。</a:t>
            </a:r>
          </a:p>
        </p:txBody>
      </p:sp>
      <p:sp>
        <p:nvSpPr>
          <p:cNvPr id="15" name="文本框 14">
            <a:extLst>
              <a:ext uri="{FF2B5EF4-FFF2-40B4-BE49-F238E27FC236}">
                <a16:creationId xmlns:a16="http://schemas.microsoft.com/office/drawing/2014/main" xmlns="" id="{0195F1A5-BE73-449C-8276-0FAD50E115CC}"/>
              </a:ext>
            </a:extLst>
          </p:cNvPr>
          <p:cNvSpPr txBox="1"/>
          <p:nvPr/>
        </p:nvSpPr>
        <p:spPr>
          <a:xfrm>
            <a:off x="826911" y="3909433"/>
            <a:ext cx="2003349" cy="580415"/>
          </a:xfrm>
          <a:prstGeom prst="rect">
            <a:avLst/>
          </a:prstGeom>
          <a:noFill/>
        </p:spPr>
        <p:txBody>
          <a:bodyPr wrap="square" rtlCol="0">
            <a:spAutoFit/>
          </a:bodyPr>
          <a:lstStyle/>
          <a:p>
            <a:pPr algn="ctr">
              <a:lnSpc>
                <a:spcPct val="150000"/>
              </a:lnSpc>
            </a:pPr>
            <a:r>
              <a:rPr lang="zh-CN" altLang="en-US" sz="2400" b="1" spc="300" dirty="0">
                <a:solidFill>
                  <a:schemeClr val="tx1">
                    <a:lumMod val="75000"/>
                    <a:lumOff val="25000"/>
                  </a:schemeClr>
                </a:solidFill>
              </a:rPr>
              <a:t>你的标题</a:t>
            </a:r>
          </a:p>
        </p:txBody>
      </p:sp>
      <p:sp>
        <p:nvSpPr>
          <p:cNvPr id="16" name="矩形 15">
            <a:extLst>
              <a:ext uri="{FF2B5EF4-FFF2-40B4-BE49-F238E27FC236}">
                <a16:creationId xmlns:a16="http://schemas.microsoft.com/office/drawing/2014/main" xmlns="" id="{5696D738-5CD1-4BEC-89BE-BB03F11B0DCE}"/>
              </a:ext>
            </a:extLst>
          </p:cNvPr>
          <p:cNvSpPr/>
          <p:nvPr/>
        </p:nvSpPr>
        <p:spPr>
          <a:xfrm>
            <a:off x="6637914" y="4489885"/>
            <a:ext cx="4384047" cy="1289456"/>
          </a:xfrm>
          <a:prstGeom prst="rect">
            <a:avLst/>
          </a:prstGeom>
        </p:spPr>
        <p:txBody>
          <a:bodyPr wrap="square">
            <a:spAutoFit/>
          </a:bodyPr>
          <a:lstStyle/>
          <a:p>
            <a:pPr algn="just">
              <a:lnSpc>
                <a:spcPct val="150000"/>
              </a:lnSpc>
            </a:pPr>
            <a:r>
              <a:rPr lang="zh-CN" altLang="en-US" dirty="0">
                <a:solidFill>
                  <a:schemeClr val="tx1">
                    <a:lumMod val="75000"/>
                    <a:lumOff val="25000"/>
                  </a:schemeClr>
                </a:solidFill>
              </a:rPr>
              <a:t>天津工业大学是中华人民共和国教育部与天津市共建高校，是国家首批“双一流”世界一流学科建设高校。</a:t>
            </a:r>
          </a:p>
        </p:txBody>
      </p:sp>
      <p:sp>
        <p:nvSpPr>
          <p:cNvPr id="17" name="文本框 16">
            <a:extLst>
              <a:ext uri="{FF2B5EF4-FFF2-40B4-BE49-F238E27FC236}">
                <a16:creationId xmlns:a16="http://schemas.microsoft.com/office/drawing/2014/main" xmlns="" id="{A4E1B0FB-0B2E-42BA-B761-8358EB92FF32}"/>
              </a:ext>
            </a:extLst>
          </p:cNvPr>
          <p:cNvSpPr txBox="1"/>
          <p:nvPr/>
        </p:nvSpPr>
        <p:spPr>
          <a:xfrm>
            <a:off x="6396233" y="3909432"/>
            <a:ext cx="2003349" cy="580415"/>
          </a:xfrm>
          <a:prstGeom prst="rect">
            <a:avLst/>
          </a:prstGeom>
          <a:noFill/>
        </p:spPr>
        <p:txBody>
          <a:bodyPr wrap="square" rtlCol="0">
            <a:spAutoFit/>
          </a:bodyPr>
          <a:lstStyle/>
          <a:p>
            <a:pPr algn="ctr">
              <a:lnSpc>
                <a:spcPct val="150000"/>
              </a:lnSpc>
            </a:pPr>
            <a:r>
              <a:rPr lang="zh-CN" altLang="en-US" sz="2400" b="1" spc="300" dirty="0">
                <a:solidFill>
                  <a:schemeClr val="tx1">
                    <a:lumMod val="75000"/>
                    <a:lumOff val="25000"/>
                  </a:schemeClr>
                </a:solidFill>
              </a:rPr>
              <a:t>你的标题</a:t>
            </a:r>
          </a:p>
        </p:txBody>
      </p:sp>
      <p:sp>
        <p:nvSpPr>
          <p:cNvPr id="21" name="矩形 20">
            <a:extLst>
              <a:ext uri="{FF2B5EF4-FFF2-40B4-BE49-F238E27FC236}">
                <a16:creationId xmlns:a16="http://schemas.microsoft.com/office/drawing/2014/main" xmlns="" id="{4FA064B8-2506-4B46-B999-B7BC6AD2B10F}"/>
              </a:ext>
            </a:extLst>
          </p:cNvPr>
          <p:cNvSpPr/>
          <p:nvPr/>
        </p:nvSpPr>
        <p:spPr>
          <a:xfrm>
            <a:off x="6243484" y="3669929"/>
            <a:ext cx="5265004" cy="187216"/>
          </a:xfrm>
          <a:prstGeom prst="rect">
            <a:avLst/>
          </a:pr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矩形 22">
            <a:extLst>
              <a:ext uri="{FF2B5EF4-FFF2-40B4-BE49-F238E27FC236}">
                <a16:creationId xmlns:a16="http://schemas.microsoft.com/office/drawing/2014/main" xmlns="" id="{E22F6218-4960-4C06-A797-5EAB0B7E5528}"/>
              </a:ext>
            </a:extLst>
          </p:cNvPr>
          <p:cNvSpPr/>
          <p:nvPr/>
        </p:nvSpPr>
        <p:spPr>
          <a:xfrm>
            <a:off x="695326" y="1129482"/>
            <a:ext cx="10801348" cy="187216"/>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矩形 23">
            <a:extLst>
              <a:ext uri="{FF2B5EF4-FFF2-40B4-BE49-F238E27FC236}">
                <a16:creationId xmlns:a16="http://schemas.microsoft.com/office/drawing/2014/main" xmlns="" id="{E88FAA50-0609-4E51-B81D-FD0048BEBD7C}"/>
              </a:ext>
            </a:extLst>
          </p:cNvPr>
          <p:cNvSpPr/>
          <p:nvPr/>
        </p:nvSpPr>
        <p:spPr>
          <a:xfrm>
            <a:off x="695325" y="3669929"/>
            <a:ext cx="5253192" cy="187216"/>
          </a:xfrm>
          <a:prstGeom prst="rect">
            <a:avLst/>
          </a:pr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矩形: 圆角 17">
            <a:extLst>
              <a:ext uri="{FF2B5EF4-FFF2-40B4-BE49-F238E27FC236}">
                <a16:creationId xmlns:a16="http://schemas.microsoft.com/office/drawing/2014/main" xmlns="" id="{C8D73B8E-F89D-4373-8D3C-4F3F7B8C21A3}"/>
              </a:ext>
            </a:extLst>
          </p:cNvPr>
          <p:cNvSpPr/>
          <p:nvPr/>
        </p:nvSpPr>
        <p:spPr>
          <a:xfrm>
            <a:off x="3904563" y="1863435"/>
            <a:ext cx="403243" cy="403243"/>
          </a:xfrm>
          <a:prstGeom prst="roundRect">
            <a:avLst>
              <a:gd name="adj" fmla="val 6589"/>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2060804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7C06A5A4-05E5-4F9A-B978-456A361F7F2D}"/>
              </a:ext>
            </a:extLst>
          </p:cNvPr>
          <p:cNvSpPr>
            <a:spLocks noGrp="1"/>
          </p:cNvSpPr>
          <p:nvPr>
            <p:ph type="body" sz="quarter" idx="10"/>
          </p:nvPr>
        </p:nvSpPr>
        <p:spPr/>
        <p:txBody>
          <a:bodyPr/>
          <a:lstStyle/>
          <a:p>
            <a:r>
              <a:rPr lang="zh-CN" altLang="en-US" dirty="0"/>
              <a:t>四段内容类</a:t>
            </a:r>
            <a:r>
              <a:rPr lang="en-US" altLang="zh-CN" dirty="0"/>
              <a:t>-</a:t>
            </a:r>
            <a:r>
              <a:rPr lang="zh-CN" altLang="en-US" dirty="0"/>
              <a:t>并列</a:t>
            </a:r>
          </a:p>
        </p:txBody>
      </p:sp>
      <p:sp>
        <p:nvSpPr>
          <p:cNvPr id="20" name="椭圆 19">
            <a:extLst>
              <a:ext uri="{FF2B5EF4-FFF2-40B4-BE49-F238E27FC236}">
                <a16:creationId xmlns:a16="http://schemas.microsoft.com/office/drawing/2014/main" xmlns="" id="{26B41DA4-B4ED-4B73-8ADB-C4FD2ABE7868}"/>
              </a:ext>
            </a:extLst>
          </p:cNvPr>
          <p:cNvSpPr/>
          <p:nvPr/>
        </p:nvSpPr>
        <p:spPr>
          <a:xfrm>
            <a:off x="695326" y="-6406488"/>
            <a:ext cx="10801349" cy="10801349"/>
          </a:xfrm>
          <a:prstGeom prst="ellipse">
            <a:avLst/>
          </a:prstGeom>
          <a:gradFill>
            <a:gsLst>
              <a:gs pos="100000">
                <a:schemeClr val="bg2"/>
              </a:gs>
              <a:gs pos="82000">
                <a:schemeClr val="bg2">
                  <a:alpha val="0"/>
                </a:schemeClr>
              </a:gs>
            </a:gsLst>
            <a:lin ang="5400000" scaled="1"/>
          </a:gradFill>
          <a:ln>
            <a:gradFill flip="none" rotWithShape="1">
              <a:gsLst>
                <a:gs pos="100000">
                  <a:schemeClr val="accent2"/>
                </a:gs>
                <a:gs pos="69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latin typeface="+mj-ea"/>
              <a:ea typeface="+mj-ea"/>
              <a:cs typeface="+mn-cs"/>
            </a:endParaRPr>
          </a:p>
        </p:txBody>
      </p:sp>
      <p:grpSp>
        <p:nvGrpSpPr>
          <p:cNvPr id="29" name="组合 28">
            <a:extLst>
              <a:ext uri="{FF2B5EF4-FFF2-40B4-BE49-F238E27FC236}">
                <a16:creationId xmlns:a16="http://schemas.microsoft.com/office/drawing/2014/main" xmlns="" id="{5A825090-FA99-4A5D-B1B4-98813A7BDAA0}"/>
              </a:ext>
            </a:extLst>
          </p:cNvPr>
          <p:cNvGrpSpPr/>
          <p:nvPr/>
        </p:nvGrpSpPr>
        <p:grpSpPr>
          <a:xfrm>
            <a:off x="2500685" y="3015456"/>
            <a:ext cx="7190630" cy="151075"/>
            <a:chOff x="2500685" y="3250460"/>
            <a:chExt cx="7190630" cy="151075"/>
          </a:xfrm>
          <a:solidFill>
            <a:schemeClr val="accent2"/>
          </a:solidFill>
        </p:grpSpPr>
        <p:sp>
          <p:nvSpPr>
            <p:cNvPr id="30" name="椭圆 29">
              <a:extLst>
                <a:ext uri="{FF2B5EF4-FFF2-40B4-BE49-F238E27FC236}">
                  <a16:creationId xmlns:a16="http://schemas.microsoft.com/office/drawing/2014/main" xmlns="" id="{DB5714F4-B3BD-4ADD-9604-E101790DE5B6}"/>
                </a:ext>
              </a:extLst>
            </p:cNvPr>
            <p:cNvSpPr/>
            <p:nvPr/>
          </p:nvSpPr>
          <p:spPr>
            <a:xfrm>
              <a:off x="2500685" y="3250460"/>
              <a:ext cx="151075" cy="151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674AEF09-0BFA-4AC9-896C-37DDBF7DCE52}"/>
                </a:ext>
              </a:extLst>
            </p:cNvPr>
            <p:cNvSpPr/>
            <p:nvPr/>
          </p:nvSpPr>
          <p:spPr>
            <a:xfrm>
              <a:off x="9540240" y="3250460"/>
              <a:ext cx="151075" cy="151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a16="http://schemas.microsoft.com/office/drawing/2014/main" xmlns="" id="{94A085C9-D0B3-48C0-B8C4-C7F4F527A918}"/>
              </a:ext>
            </a:extLst>
          </p:cNvPr>
          <p:cNvGrpSpPr/>
          <p:nvPr/>
        </p:nvGrpSpPr>
        <p:grpSpPr>
          <a:xfrm>
            <a:off x="4533361" y="4115269"/>
            <a:ext cx="3125278" cy="151075"/>
            <a:chOff x="4481678" y="4318469"/>
            <a:chExt cx="3125278" cy="151075"/>
          </a:xfrm>
          <a:solidFill>
            <a:schemeClr val="accent2"/>
          </a:solidFill>
        </p:grpSpPr>
        <p:sp>
          <p:nvSpPr>
            <p:cNvPr id="33" name="椭圆 32">
              <a:extLst>
                <a:ext uri="{FF2B5EF4-FFF2-40B4-BE49-F238E27FC236}">
                  <a16:creationId xmlns:a16="http://schemas.microsoft.com/office/drawing/2014/main" xmlns="" id="{C11397C8-CDC4-44A1-88C5-C2AB21B73F39}"/>
                </a:ext>
              </a:extLst>
            </p:cNvPr>
            <p:cNvSpPr/>
            <p:nvPr/>
          </p:nvSpPr>
          <p:spPr>
            <a:xfrm>
              <a:off x="4481678" y="4318469"/>
              <a:ext cx="151075" cy="151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E526D6CB-663C-466F-BF07-645CB6D42A69}"/>
                </a:ext>
              </a:extLst>
            </p:cNvPr>
            <p:cNvSpPr/>
            <p:nvPr/>
          </p:nvSpPr>
          <p:spPr>
            <a:xfrm>
              <a:off x="7455881" y="4318469"/>
              <a:ext cx="151075" cy="151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a:extLst>
              <a:ext uri="{FF2B5EF4-FFF2-40B4-BE49-F238E27FC236}">
                <a16:creationId xmlns:a16="http://schemas.microsoft.com/office/drawing/2014/main" xmlns="" id="{8622CCEA-6E59-4765-AA03-6BD7041613F5}"/>
              </a:ext>
            </a:extLst>
          </p:cNvPr>
          <p:cNvSpPr txBox="1"/>
          <p:nvPr/>
        </p:nvSpPr>
        <p:spPr>
          <a:xfrm>
            <a:off x="906093" y="2988728"/>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52" name="矩形 51">
            <a:extLst>
              <a:ext uri="{FF2B5EF4-FFF2-40B4-BE49-F238E27FC236}">
                <a16:creationId xmlns:a16="http://schemas.microsoft.com/office/drawing/2014/main" xmlns="" id="{41D969F4-4B7E-4372-BE39-E5BD366D4FA2}"/>
              </a:ext>
            </a:extLst>
          </p:cNvPr>
          <p:cNvSpPr/>
          <p:nvPr/>
        </p:nvSpPr>
        <p:spPr>
          <a:xfrm>
            <a:off x="610994" y="3527401"/>
            <a:ext cx="2003349" cy="777008"/>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请输入你的内容。</a:t>
            </a:r>
            <a:endParaRPr lang="en-US" altLang="zh-CN" dirty="0">
              <a:solidFill>
                <a:schemeClr val="tx1">
                  <a:lumMod val="75000"/>
                  <a:lumOff val="25000"/>
                </a:schemeClr>
              </a:solidFill>
            </a:endParaRPr>
          </a:p>
          <a:p>
            <a:pPr algn="just">
              <a:lnSpc>
                <a:spcPct val="130000"/>
              </a:lnSpc>
            </a:pPr>
            <a:r>
              <a:rPr lang="zh-CN" altLang="en-US" dirty="0">
                <a:solidFill>
                  <a:schemeClr val="tx1">
                    <a:lumMod val="75000"/>
                    <a:lumOff val="25000"/>
                  </a:schemeClr>
                </a:solidFill>
              </a:rPr>
              <a:t>请输入你的内容。</a:t>
            </a:r>
          </a:p>
        </p:txBody>
      </p:sp>
      <p:sp>
        <p:nvSpPr>
          <p:cNvPr id="53" name="文本框 52">
            <a:extLst>
              <a:ext uri="{FF2B5EF4-FFF2-40B4-BE49-F238E27FC236}">
                <a16:creationId xmlns:a16="http://schemas.microsoft.com/office/drawing/2014/main" xmlns="" id="{A320C7C6-A96A-4918-A452-3C92D981F5D5}"/>
              </a:ext>
            </a:extLst>
          </p:cNvPr>
          <p:cNvSpPr txBox="1"/>
          <p:nvPr/>
        </p:nvSpPr>
        <p:spPr>
          <a:xfrm>
            <a:off x="3004229" y="4244704"/>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54" name="矩形 53">
            <a:extLst>
              <a:ext uri="{FF2B5EF4-FFF2-40B4-BE49-F238E27FC236}">
                <a16:creationId xmlns:a16="http://schemas.microsoft.com/office/drawing/2014/main" xmlns="" id="{F131A4C7-6B1D-4892-9F7B-7AD9DE2DD9BB}"/>
              </a:ext>
            </a:extLst>
          </p:cNvPr>
          <p:cNvSpPr/>
          <p:nvPr/>
        </p:nvSpPr>
        <p:spPr>
          <a:xfrm>
            <a:off x="2709130" y="4783377"/>
            <a:ext cx="2003349" cy="777008"/>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请输入你的内容。</a:t>
            </a:r>
            <a:endParaRPr lang="en-US" altLang="zh-CN" dirty="0">
              <a:solidFill>
                <a:schemeClr val="tx1">
                  <a:lumMod val="75000"/>
                  <a:lumOff val="25000"/>
                </a:schemeClr>
              </a:solidFill>
            </a:endParaRPr>
          </a:p>
          <a:p>
            <a:pPr algn="just">
              <a:lnSpc>
                <a:spcPct val="130000"/>
              </a:lnSpc>
            </a:pPr>
            <a:r>
              <a:rPr lang="zh-CN" altLang="en-US" dirty="0">
                <a:solidFill>
                  <a:schemeClr val="tx1">
                    <a:lumMod val="75000"/>
                    <a:lumOff val="25000"/>
                  </a:schemeClr>
                </a:solidFill>
              </a:rPr>
              <a:t>请输入你的内容。</a:t>
            </a:r>
          </a:p>
        </p:txBody>
      </p:sp>
      <p:sp>
        <p:nvSpPr>
          <p:cNvPr id="55" name="文本框 54">
            <a:extLst>
              <a:ext uri="{FF2B5EF4-FFF2-40B4-BE49-F238E27FC236}">
                <a16:creationId xmlns:a16="http://schemas.microsoft.com/office/drawing/2014/main" xmlns="" id="{ED768FFC-AE03-4558-9420-C31BEE57D442}"/>
              </a:ext>
            </a:extLst>
          </p:cNvPr>
          <p:cNvSpPr txBox="1"/>
          <p:nvPr/>
        </p:nvSpPr>
        <p:spPr>
          <a:xfrm>
            <a:off x="7221695" y="4244704"/>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56" name="矩形 55">
            <a:extLst>
              <a:ext uri="{FF2B5EF4-FFF2-40B4-BE49-F238E27FC236}">
                <a16:creationId xmlns:a16="http://schemas.microsoft.com/office/drawing/2014/main" xmlns="" id="{181F54C0-E9C1-46AF-894B-F672DC5AF8E3}"/>
              </a:ext>
            </a:extLst>
          </p:cNvPr>
          <p:cNvSpPr/>
          <p:nvPr/>
        </p:nvSpPr>
        <p:spPr>
          <a:xfrm>
            <a:off x="7459201" y="4783377"/>
            <a:ext cx="2003349" cy="777008"/>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请输入你的内容。</a:t>
            </a:r>
            <a:endParaRPr lang="en-US" altLang="zh-CN" dirty="0">
              <a:solidFill>
                <a:schemeClr val="tx1">
                  <a:lumMod val="75000"/>
                  <a:lumOff val="25000"/>
                </a:schemeClr>
              </a:solidFill>
            </a:endParaRPr>
          </a:p>
          <a:p>
            <a:pPr algn="just">
              <a:lnSpc>
                <a:spcPct val="130000"/>
              </a:lnSpc>
            </a:pPr>
            <a:r>
              <a:rPr lang="zh-CN" altLang="en-US" dirty="0">
                <a:solidFill>
                  <a:schemeClr val="tx1">
                    <a:lumMod val="75000"/>
                    <a:lumOff val="25000"/>
                  </a:schemeClr>
                </a:solidFill>
              </a:rPr>
              <a:t>请输入你的内容。</a:t>
            </a:r>
          </a:p>
        </p:txBody>
      </p:sp>
      <p:sp>
        <p:nvSpPr>
          <p:cNvPr id="57" name="文本框 56">
            <a:extLst>
              <a:ext uri="{FF2B5EF4-FFF2-40B4-BE49-F238E27FC236}">
                <a16:creationId xmlns:a16="http://schemas.microsoft.com/office/drawing/2014/main" xmlns="" id="{9908CF5E-AFBE-479B-9AFD-5D68868DA0A6}"/>
              </a:ext>
            </a:extLst>
          </p:cNvPr>
          <p:cNvSpPr txBox="1"/>
          <p:nvPr/>
        </p:nvSpPr>
        <p:spPr>
          <a:xfrm>
            <a:off x="9291644" y="2978568"/>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58" name="矩形 57">
            <a:extLst>
              <a:ext uri="{FF2B5EF4-FFF2-40B4-BE49-F238E27FC236}">
                <a16:creationId xmlns:a16="http://schemas.microsoft.com/office/drawing/2014/main" xmlns="" id="{6DE54ED9-0983-4085-868F-97F45BA50A63}"/>
              </a:ext>
            </a:extLst>
          </p:cNvPr>
          <p:cNvSpPr/>
          <p:nvPr/>
        </p:nvSpPr>
        <p:spPr>
          <a:xfrm>
            <a:off x="9529150" y="3517241"/>
            <a:ext cx="2003349" cy="777008"/>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请输入你的内容。</a:t>
            </a:r>
            <a:endParaRPr lang="en-US" altLang="zh-CN" dirty="0">
              <a:solidFill>
                <a:schemeClr val="tx1">
                  <a:lumMod val="75000"/>
                  <a:lumOff val="25000"/>
                </a:schemeClr>
              </a:solidFill>
            </a:endParaRPr>
          </a:p>
          <a:p>
            <a:pPr algn="just">
              <a:lnSpc>
                <a:spcPct val="130000"/>
              </a:lnSpc>
            </a:pPr>
            <a:r>
              <a:rPr lang="zh-CN" altLang="en-US" dirty="0">
                <a:solidFill>
                  <a:schemeClr val="tx1">
                    <a:lumMod val="75000"/>
                    <a:lumOff val="25000"/>
                  </a:schemeClr>
                </a:solidFill>
              </a:rPr>
              <a:t>请输入你的内容。</a:t>
            </a:r>
          </a:p>
        </p:txBody>
      </p:sp>
      <p:pic>
        <p:nvPicPr>
          <p:cNvPr id="59" name="图片占位符 9" descr="图片包含 树, 户外, 建筑物, 天空&#10;&#10;已生成极高可信度的说明">
            <a:extLst>
              <a:ext uri="{FF2B5EF4-FFF2-40B4-BE49-F238E27FC236}">
                <a16:creationId xmlns:a16="http://schemas.microsoft.com/office/drawing/2014/main" xmlns="" id="{AD7A65D4-DC9B-42F2-90AA-67BED096BA6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713" r="16713"/>
          <a:stretch/>
        </p:blipFill>
        <p:spPr>
          <a:xfrm>
            <a:off x="5293709" y="1364900"/>
            <a:ext cx="1613668" cy="1613668"/>
          </a:xfrm>
          <a:prstGeom prst="ellipse">
            <a:avLst/>
          </a:prstGeom>
          <a:solidFill>
            <a:schemeClr val="bg1"/>
          </a:solidFill>
          <a:ln>
            <a:noFill/>
          </a:ln>
          <a:effectLst>
            <a:outerShdw blurRad="254000" sx="96000" sy="96000" algn="ctr" rotWithShape="0">
              <a:prstClr val="black">
                <a:alpha val="40000"/>
              </a:prstClr>
            </a:outerShdw>
          </a:effectLst>
        </p:spPr>
      </p:pic>
      <p:sp>
        <p:nvSpPr>
          <p:cNvPr id="60" name="文本框 59">
            <a:extLst>
              <a:ext uri="{FF2B5EF4-FFF2-40B4-BE49-F238E27FC236}">
                <a16:creationId xmlns:a16="http://schemas.microsoft.com/office/drawing/2014/main" xmlns="" id="{6CAA7E92-F6D1-4B72-BD69-865B25A29B64}"/>
              </a:ext>
            </a:extLst>
          </p:cNvPr>
          <p:cNvSpPr txBox="1"/>
          <p:nvPr/>
        </p:nvSpPr>
        <p:spPr>
          <a:xfrm>
            <a:off x="5103444" y="3015456"/>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Tree>
    <p:extLst>
      <p:ext uri="{BB962C8B-B14F-4D97-AF65-F5344CB8AC3E}">
        <p14:creationId xmlns:p14="http://schemas.microsoft.com/office/powerpoint/2010/main" val="2079333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圆角 29">
            <a:extLst>
              <a:ext uri="{FF2B5EF4-FFF2-40B4-BE49-F238E27FC236}">
                <a16:creationId xmlns:a16="http://schemas.microsoft.com/office/drawing/2014/main" xmlns="" id="{BD42D1BF-9504-4C0F-A1E5-A4114EC41A6C}"/>
              </a:ext>
            </a:extLst>
          </p:cNvPr>
          <p:cNvSpPr/>
          <p:nvPr/>
        </p:nvSpPr>
        <p:spPr>
          <a:xfrm>
            <a:off x="3654100" y="1475828"/>
            <a:ext cx="2160000" cy="2160000"/>
          </a:xfrm>
          <a:prstGeom prst="roundRect">
            <a:avLst>
              <a:gd name="adj" fmla="val 8629"/>
            </a:avLst>
          </a:pr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矩形: 圆角 30">
            <a:extLst>
              <a:ext uri="{FF2B5EF4-FFF2-40B4-BE49-F238E27FC236}">
                <a16:creationId xmlns:a16="http://schemas.microsoft.com/office/drawing/2014/main" xmlns="" id="{1D9A29E8-6DCD-421C-9CF7-7222B9E84491}"/>
              </a:ext>
            </a:extLst>
          </p:cNvPr>
          <p:cNvSpPr/>
          <p:nvPr/>
        </p:nvSpPr>
        <p:spPr>
          <a:xfrm>
            <a:off x="6543428" y="1475828"/>
            <a:ext cx="2160000" cy="2160000"/>
          </a:xfrm>
          <a:prstGeom prst="roundRect">
            <a:avLst>
              <a:gd name="adj" fmla="val 8629"/>
            </a:avLst>
          </a:pr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矩形: 圆角 31">
            <a:extLst>
              <a:ext uri="{FF2B5EF4-FFF2-40B4-BE49-F238E27FC236}">
                <a16:creationId xmlns:a16="http://schemas.microsoft.com/office/drawing/2014/main" xmlns="" id="{71A67414-E759-49C1-B9FA-2C9CCCC949EB}"/>
              </a:ext>
            </a:extLst>
          </p:cNvPr>
          <p:cNvSpPr/>
          <p:nvPr/>
        </p:nvSpPr>
        <p:spPr>
          <a:xfrm>
            <a:off x="9423878" y="1475828"/>
            <a:ext cx="2160000" cy="2160000"/>
          </a:xfrm>
          <a:prstGeom prst="roundRect">
            <a:avLst>
              <a:gd name="adj" fmla="val 8629"/>
            </a:avLst>
          </a:pr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矩形: 圆角 25">
            <a:extLst>
              <a:ext uri="{FF2B5EF4-FFF2-40B4-BE49-F238E27FC236}">
                <a16:creationId xmlns:a16="http://schemas.microsoft.com/office/drawing/2014/main" xmlns="" id="{603C13F1-8D21-474C-BED6-EEC9B265887F}"/>
              </a:ext>
            </a:extLst>
          </p:cNvPr>
          <p:cNvSpPr/>
          <p:nvPr/>
        </p:nvSpPr>
        <p:spPr>
          <a:xfrm>
            <a:off x="773650" y="1475828"/>
            <a:ext cx="2160000" cy="2160000"/>
          </a:xfrm>
          <a:prstGeom prst="roundRect">
            <a:avLst>
              <a:gd name="adj" fmla="val 8629"/>
            </a:avLst>
          </a:pr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占位符 1">
            <a:extLst>
              <a:ext uri="{FF2B5EF4-FFF2-40B4-BE49-F238E27FC236}">
                <a16:creationId xmlns:a16="http://schemas.microsoft.com/office/drawing/2014/main" xmlns="" id="{F490349A-9E62-4481-B104-D09259F21F8E}"/>
              </a:ext>
            </a:extLst>
          </p:cNvPr>
          <p:cNvSpPr>
            <a:spLocks noGrp="1"/>
          </p:cNvSpPr>
          <p:nvPr>
            <p:ph type="body" sz="quarter" idx="10"/>
          </p:nvPr>
        </p:nvSpPr>
        <p:spPr/>
        <p:txBody>
          <a:bodyPr/>
          <a:lstStyle/>
          <a:p>
            <a:r>
              <a:rPr lang="zh-CN" altLang="en-US" dirty="0"/>
              <a:t>四段内容类</a:t>
            </a:r>
          </a:p>
        </p:txBody>
      </p:sp>
      <p:pic>
        <p:nvPicPr>
          <p:cNvPr id="7" name="图片 6" descr="图片包含 建筑物, 户外, 天空, 公寓楼&#10;&#10;已生成极高可信度的说明">
            <a:extLst>
              <a:ext uri="{FF2B5EF4-FFF2-40B4-BE49-F238E27FC236}">
                <a16:creationId xmlns:a16="http://schemas.microsoft.com/office/drawing/2014/main" xmlns="" id="{291A7590-6DFC-4968-BF1A-6748F887D16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875" r="21875"/>
          <a:stretch/>
        </p:blipFill>
        <p:spPr>
          <a:xfrm>
            <a:off x="695325" y="1569432"/>
            <a:ext cx="2160000" cy="2160000"/>
          </a:xfrm>
          <a:prstGeom prst="roundRect">
            <a:avLst>
              <a:gd name="adj" fmla="val 7739"/>
            </a:avLst>
          </a:prstGeom>
          <a:solidFill>
            <a:schemeClr val="bg1"/>
          </a:solidFill>
          <a:ln>
            <a:noFill/>
          </a:ln>
          <a:effectLst>
            <a:outerShdw blurRad="254000" sx="96000" sy="96000" algn="ctr" rotWithShape="0">
              <a:prstClr val="black">
                <a:alpha val="40000"/>
              </a:prstClr>
            </a:outerShdw>
          </a:effectLst>
        </p:spPr>
      </p:pic>
      <p:pic>
        <p:nvPicPr>
          <p:cNvPr id="9" name="图片 8" descr="图片包含 天空, 户外&#10;&#10;已生成极高可信度的说明">
            <a:extLst>
              <a:ext uri="{FF2B5EF4-FFF2-40B4-BE49-F238E27FC236}">
                <a16:creationId xmlns:a16="http://schemas.microsoft.com/office/drawing/2014/main" xmlns="" id="{561FB3DB-7F0B-450C-A383-1F37CF897D2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417" r="15417"/>
          <a:stretch/>
        </p:blipFill>
        <p:spPr>
          <a:xfrm>
            <a:off x="6456225" y="1569432"/>
            <a:ext cx="2160000" cy="2160000"/>
          </a:xfrm>
          <a:prstGeom prst="roundRect">
            <a:avLst>
              <a:gd name="adj" fmla="val 7739"/>
            </a:avLst>
          </a:prstGeom>
          <a:solidFill>
            <a:schemeClr val="bg1"/>
          </a:solidFill>
          <a:ln>
            <a:noFill/>
          </a:ln>
          <a:effectLst>
            <a:outerShdw blurRad="254000" sx="96000" sy="96000" algn="ctr" rotWithShape="0">
              <a:prstClr val="black">
                <a:alpha val="40000"/>
              </a:prstClr>
            </a:outerShdw>
          </a:effectLst>
        </p:spPr>
      </p:pic>
      <p:pic>
        <p:nvPicPr>
          <p:cNvPr id="11" name="图片 10" descr="图片包含 树, 户外, 建筑物, 天空&#10;&#10;已生成极高可信度的说明">
            <a:extLst>
              <a:ext uri="{FF2B5EF4-FFF2-40B4-BE49-F238E27FC236}">
                <a16:creationId xmlns:a16="http://schemas.microsoft.com/office/drawing/2014/main" xmlns="" id="{B853B165-E467-44A5-BC66-239E7FD7AB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713" r="16713"/>
          <a:stretch/>
        </p:blipFill>
        <p:spPr>
          <a:xfrm>
            <a:off x="9336675" y="1569432"/>
            <a:ext cx="2160000" cy="2160000"/>
          </a:xfrm>
          <a:prstGeom prst="roundRect">
            <a:avLst>
              <a:gd name="adj" fmla="val 7739"/>
            </a:avLst>
          </a:prstGeom>
          <a:solidFill>
            <a:schemeClr val="bg1"/>
          </a:solidFill>
          <a:ln>
            <a:noFill/>
          </a:ln>
          <a:effectLst>
            <a:outerShdw blurRad="254000" sx="96000" sy="96000" algn="ctr" rotWithShape="0">
              <a:prstClr val="black">
                <a:alpha val="40000"/>
              </a:prstClr>
            </a:outerShdw>
          </a:effectLst>
        </p:spPr>
      </p:pic>
      <p:pic>
        <p:nvPicPr>
          <p:cNvPr id="13" name="图片 12" descr="图片包含 天空, 建筑物, 道路, 户外&#10;&#10;已生成极高可信度的说明">
            <a:extLst>
              <a:ext uri="{FF2B5EF4-FFF2-40B4-BE49-F238E27FC236}">
                <a16:creationId xmlns:a16="http://schemas.microsoft.com/office/drawing/2014/main" xmlns="" id="{F887EEEC-EBB0-43D7-82EE-A3FCF2E5271C}"/>
              </a:ext>
            </a:extLst>
          </p:cNvPr>
          <p:cNvPicPr>
            <a:picLocks noChangeAspect="1"/>
          </p:cNvPicPr>
          <p:nvPr/>
        </p:nvPicPr>
        <p:blipFill rotWithShape="1">
          <a:blip r:embed="rId5">
            <a:extLst>
              <a:ext uri="{28A0092B-C50C-407E-A947-70E740481C1C}">
                <a14:useLocalDpi xmlns:a14="http://schemas.microsoft.com/office/drawing/2010/main" val="0"/>
              </a:ext>
            </a:extLst>
          </a:blip>
          <a:srcRect l="12500" r="12500"/>
          <a:stretch/>
        </p:blipFill>
        <p:spPr>
          <a:xfrm>
            <a:off x="3575775" y="1569432"/>
            <a:ext cx="2160000" cy="2160000"/>
          </a:xfrm>
          <a:prstGeom prst="roundRect">
            <a:avLst>
              <a:gd name="adj" fmla="val 7739"/>
            </a:avLst>
          </a:prstGeom>
          <a:solidFill>
            <a:schemeClr val="bg1"/>
          </a:solidFill>
          <a:ln>
            <a:noFill/>
          </a:ln>
          <a:effectLst>
            <a:outerShdw blurRad="254000" sx="96000" sy="96000" algn="ctr" rotWithShape="0">
              <a:prstClr val="black">
                <a:alpha val="40000"/>
              </a:prstClr>
            </a:outerShdw>
          </a:effectLst>
        </p:spPr>
      </p:pic>
      <p:sp>
        <p:nvSpPr>
          <p:cNvPr id="14" name="文本框 13">
            <a:extLst>
              <a:ext uri="{FF2B5EF4-FFF2-40B4-BE49-F238E27FC236}">
                <a16:creationId xmlns:a16="http://schemas.microsoft.com/office/drawing/2014/main" xmlns="" id="{9494D5F8-7D0B-47B3-AC92-0F3CEED3DBE1}"/>
              </a:ext>
            </a:extLst>
          </p:cNvPr>
          <p:cNvSpPr txBox="1"/>
          <p:nvPr/>
        </p:nvSpPr>
        <p:spPr>
          <a:xfrm>
            <a:off x="773650" y="3813280"/>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15" name="矩形 14">
            <a:extLst>
              <a:ext uri="{FF2B5EF4-FFF2-40B4-BE49-F238E27FC236}">
                <a16:creationId xmlns:a16="http://schemas.microsoft.com/office/drawing/2014/main" xmlns="" id="{AAC9B993-F100-4915-9590-98351A799633}"/>
              </a:ext>
            </a:extLst>
          </p:cNvPr>
          <p:cNvSpPr/>
          <p:nvPr/>
        </p:nvSpPr>
        <p:spPr>
          <a:xfrm>
            <a:off x="773650" y="4496008"/>
            <a:ext cx="2003349" cy="777008"/>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请输入你的内容。</a:t>
            </a:r>
            <a:endParaRPr lang="en-US" altLang="zh-CN" dirty="0">
              <a:solidFill>
                <a:schemeClr val="tx1">
                  <a:lumMod val="75000"/>
                  <a:lumOff val="25000"/>
                </a:schemeClr>
              </a:solidFill>
            </a:endParaRPr>
          </a:p>
          <a:p>
            <a:pPr algn="just">
              <a:lnSpc>
                <a:spcPct val="130000"/>
              </a:lnSpc>
            </a:pPr>
            <a:r>
              <a:rPr lang="zh-CN" altLang="en-US" dirty="0">
                <a:solidFill>
                  <a:schemeClr val="tx1">
                    <a:lumMod val="75000"/>
                    <a:lumOff val="25000"/>
                  </a:schemeClr>
                </a:solidFill>
              </a:rPr>
              <a:t>请输入你的内容。</a:t>
            </a:r>
          </a:p>
        </p:txBody>
      </p:sp>
      <p:sp>
        <p:nvSpPr>
          <p:cNvPr id="16" name="矩形 15">
            <a:extLst>
              <a:ext uri="{FF2B5EF4-FFF2-40B4-BE49-F238E27FC236}">
                <a16:creationId xmlns:a16="http://schemas.microsoft.com/office/drawing/2014/main" xmlns="" id="{6B9EDCB1-8FB7-49B2-9C6F-E92E9DE5DE09}"/>
              </a:ext>
            </a:extLst>
          </p:cNvPr>
          <p:cNvSpPr/>
          <p:nvPr/>
        </p:nvSpPr>
        <p:spPr>
          <a:xfrm>
            <a:off x="1423686" y="5672174"/>
            <a:ext cx="648182" cy="4571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16">
            <a:extLst>
              <a:ext uri="{FF2B5EF4-FFF2-40B4-BE49-F238E27FC236}">
                <a16:creationId xmlns:a16="http://schemas.microsoft.com/office/drawing/2014/main" xmlns="" id="{B242D989-D52A-4E4F-94E3-61E54BFF8F27}"/>
              </a:ext>
            </a:extLst>
          </p:cNvPr>
          <p:cNvSpPr txBox="1"/>
          <p:nvPr/>
        </p:nvSpPr>
        <p:spPr>
          <a:xfrm>
            <a:off x="3633650" y="3813280"/>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18" name="矩形 17">
            <a:extLst>
              <a:ext uri="{FF2B5EF4-FFF2-40B4-BE49-F238E27FC236}">
                <a16:creationId xmlns:a16="http://schemas.microsoft.com/office/drawing/2014/main" xmlns="" id="{53C369FD-8DC2-4EE7-B773-E5CC759E1A78}"/>
              </a:ext>
            </a:extLst>
          </p:cNvPr>
          <p:cNvSpPr/>
          <p:nvPr/>
        </p:nvSpPr>
        <p:spPr>
          <a:xfrm>
            <a:off x="3633650" y="4496008"/>
            <a:ext cx="2003349" cy="777008"/>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请输入你的内容。</a:t>
            </a:r>
            <a:endParaRPr lang="en-US" altLang="zh-CN" dirty="0">
              <a:solidFill>
                <a:schemeClr val="tx1">
                  <a:lumMod val="75000"/>
                  <a:lumOff val="25000"/>
                </a:schemeClr>
              </a:solidFill>
            </a:endParaRPr>
          </a:p>
          <a:p>
            <a:pPr algn="just">
              <a:lnSpc>
                <a:spcPct val="130000"/>
              </a:lnSpc>
            </a:pPr>
            <a:r>
              <a:rPr lang="zh-CN" altLang="en-US" dirty="0">
                <a:solidFill>
                  <a:schemeClr val="tx1">
                    <a:lumMod val="75000"/>
                    <a:lumOff val="25000"/>
                  </a:schemeClr>
                </a:solidFill>
              </a:rPr>
              <a:t>请输入你的内容。</a:t>
            </a:r>
          </a:p>
        </p:txBody>
      </p:sp>
      <p:sp>
        <p:nvSpPr>
          <p:cNvPr id="19" name="矩形 18">
            <a:extLst>
              <a:ext uri="{FF2B5EF4-FFF2-40B4-BE49-F238E27FC236}">
                <a16:creationId xmlns:a16="http://schemas.microsoft.com/office/drawing/2014/main" xmlns="" id="{F3939433-7D65-41ED-8B9A-B70D62B8F049}"/>
              </a:ext>
            </a:extLst>
          </p:cNvPr>
          <p:cNvSpPr/>
          <p:nvPr/>
        </p:nvSpPr>
        <p:spPr>
          <a:xfrm>
            <a:off x="4283686" y="5672174"/>
            <a:ext cx="648182" cy="4571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文本框 19">
            <a:extLst>
              <a:ext uri="{FF2B5EF4-FFF2-40B4-BE49-F238E27FC236}">
                <a16:creationId xmlns:a16="http://schemas.microsoft.com/office/drawing/2014/main" xmlns="" id="{5360A469-AB48-4B9C-8299-042088956415}"/>
              </a:ext>
            </a:extLst>
          </p:cNvPr>
          <p:cNvSpPr txBox="1"/>
          <p:nvPr/>
        </p:nvSpPr>
        <p:spPr>
          <a:xfrm>
            <a:off x="6543428" y="3813280"/>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21" name="矩形 20">
            <a:extLst>
              <a:ext uri="{FF2B5EF4-FFF2-40B4-BE49-F238E27FC236}">
                <a16:creationId xmlns:a16="http://schemas.microsoft.com/office/drawing/2014/main" xmlns="" id="{F77F8175-69B4-43B8-B29B-99B1C62961B9}"/>
              </a:ext>
            </a:extLst>
          </p:cNvPr>
          <p:cNvSpPr/>
          <p:nvPr/>
        </p:nvSpPr>
        <p:spPr>
          <a:xfrm>
            <a:off x="6543428" y="4496008"/>
            <a:ext cx="2003349" cy="777008"/>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请输入你的内容。</a:t>
            </a:r>
            <a:endParaRPr lang="en-US" altLang="zh-CN" dirty="0">
              <a:solidFill>
                <a:schemeClr val="tx1">
                  <a:lumMod val="75000"/>
                  <a:lumOff val="25000"/>
                </a:schemeClr>
              </a:solidFill>
            </a:endParaRPr>
          </a:p>
          <a:p>
            <a:pPr algn="just">
              <a:lnSpc>
                <a:spcPct val="130000"/>
              </a:lnSpc>
            </a:pPr>
            <a:r>
              <a:rPr lang="zh-CN" altLang="en-US" dirty="0">
                <a:solidFill>
                  <a:schemeClr val="tx1">
                    <a:lumMod val="75000"/>
                    <a:lumOff val="25000"/>
                  </a:schemeClr>
                </a:solidFill>
              </a:rPr>
              <a:t>请输入你的内容。</a:t>
            </a:r>
          </a:p>
        </p:txBody>
      </p:sp>
      <p:sp>
        <p:nvSpPr>
          <p:cNvPr id="22" name="矩形 21">
            <a:extLst>
              <a:ext uri="{FF2B5EF4-FFF2-40B4-BE49-F238E27FC236}">
                <a16:creationId xmlns:a16="http://schemas.microsoft.com/office/drawing/2014/main" xmlns="" id="{A52BEC26-1A93-448B-BE5C-4B3BF72D188F}"/>
              </a:ext>
            </a:extLst>
          </p:cNvPr>
          <p:cNvSpPr/>
          <p:nvPr/>
        </p:nvSpPr>
        <p:spPr>
          <a:xfrm>
            <a:off x="7193464" y="5672174"/>
            <a:ext cx="648182" cy="4571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文本框 22">
            <a:extLst>
              <a:ext uri="{FF2B5EF4-FFF2-40B4-BE49-F238E27FC236}">
                <a16:creationId xmlns:a16="http://schemas.microsoft.com/office/drawing/2014/main" xmlns="" id="{F470ABC5-8F26-4AA4-868D-4DB1CB9BB0DD}"/>
              </a:ext>
            </a:extLst>
          </p:cNvPr>
          <p:cNvSpPr txBox="1"/>
          <p:nvPr/>
        </p:nvSpPr>
        <p:spPr>
          <a:xfrm>
            <a:off x="9453206" y="3813280"/>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24" name="矩形 23">
            <a:extLst>
              <a:ext uri="{FF2B5EF4-FFF2-40B4-BE49-F238E27FC236}">
                <a16:creationId xmlns:a16="http://schemas.microsoft.com/office/drawing/2014/main" xmlns="" id="{175D43A2-0C56-40F2-98CF-A6E36022DDFE}"/>
              </a:ext>
            </a:extLst>
          </p:cNvPr>
          <p:cNvSpPr/>
          <p:nvPr/>
        </p:nvSpPr>
        <p:spPr>
          <a:xfrm>
            <a:off x="9453206" y="4496008"/>
            <a:ext cx="2003349" cy="777008"/>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请输入你的内容。</a:t>
            </a:r>
            <a:endParaRPr lang="en-US" altLang="zh-CN" dirty="0">
              <a:solidFill>
                <a:schemeClr val="tx1">
                  <a:lumMod val="75000"/>
                  <a:lumOff val="25000"/>
                </a:schemeClr>
              </a:solidFill>
            </a:endParaRPr>
          </a:p>
          <a:p>
            <a:pPr algn="just">
              <a:lnSpc>
                <a:spcPct val="130000"/>
              </a:lnSpc>
            </a:pPr>
            <a:r>
              <a:rPr lang="zh-CN" altLang="en-US" dirty="0">
                <a:solidFill>
                  <a:schemeClr val="tx1">
                    <a:lumMod val="75000"/>
                    <a:lumOff val="25000"/>
                  </a:schemeClr>
                </a:solidFill>
              </a:rPr>
              <a:t>请输入你的内容。</a:t>
            </a:r>
          </a:p>
        </p:txBody>
      </p:sp>
      <p:sp>
        <p:nvSpPr>
          <p:cNvPr id="25" name="矩形 24">
            <a:extLst>
              <a:ext uri="{FF2B5EF4-FFF2-40B4-BE49-F238E27FC236}">
                <a16:creationId xmlns:a16="http://schemas.microsoft.com/office/drawing/2014/main" xmlns="" id="{C815FB19-CC93-42AB-A607-B7C4DF033059}"/>
              </a:ext>
            </a:extLst>
          </p:cNvPr>
          <p:cNvSpPr/>
          <p:nvPr/>
        </p:nvSpPr>
        <p:spPr>
          <a:xfrm>
            <a:off x="10103242" y="5672174"/>
            <a:ext cx="648182" cy="4571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4175421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6E196727-FF40-4207-9527-9AC613F344E5}"/>
              </a:ext>
            </a:extLst>
          </p:cNvPr>
          <p:cNvSpPr>
            <a:spLocks noGrp="1"/>
          </p:cNvSpPr>
          <p:nvPr>
            <p:ph type="body" sz="quarter" idx="10"/>
          </p:nvPr>
        </p:nvSpPr>
        <p:spPr/>
        <p:txBody>
          <a:bodyPr/>
          <a:lstStyle/>
          <a:p>
            <a:r>
              <a:rPr lang="zh-CN" altLang="en-US" dirty="0"/>
              <a:t>四段内容类</a:t>
            </a:r>
            <a:r>
              <a:rPr lang="en-US" altLang="zh-CN" dirty="0"/>
              <a:t>-</a:t>
            </a:r>
            <a:r>
              <a:rPr lang="zh-CN" altLang="en-US" dirty="0"/>
              <a:t>递进</a:t>
            </a:r>
          </a:p>
        </p:txBody>
      </p:sp>
      <p:sp>
        <p:nvSpPr>
          <p:cNvPr id="9" name="对话气泡: 矩形 8">
            <a:extLst>
              <a:ext uri="{FF2B5EF4-FFF2-40B4-BE49-F238E27FC236}">
                <a16:creationId xmlns:a16="http://schemas.microsoft.com/office/drawing/2014/main" xmlns="" id="{81437939-29AB-40ED-BBBE-12882D4058C9}"/>
              </a:ext>
            </a:extLst>
          </p:cNvPr>
          <p:cNvSpPr/>
          <p:nvPr/>
        </p:nvSpPr>
        <p:spPr>
          <a:xfrm>
            <a:off x="695325" y="2971800"/>
            <a:ext cx="2539488" cy="914400"/>
          </a:xfrm>
          <a:prstGeom prst="wedgeRectCallout">
            <a:avLst>
              <a:gd name="adj1" fmla="val -33223"/>
              <a:gd name="adj2" fmla="val 81855"/>
            </a:avLst>
          </a:prstGeom>
          <a:solidFill>
            <a:schemeClr val="bg1"/>
          </a:solidFill>
          <a:ln>
            <a:noFill/>
          </a:ln>
          <a:effectLst>
            <a:outerShdw blurRad="254000" sx="96000" sy="96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对话气泡: 矩形 9">
            <a:extLst>
              <a:ext uri="{FF2B5EF4-FFF2-40B4-BE49-F238E27FC236}">
                <a16:creationId xmlns:a16="http://schemas.microsoft.com/office/drawing/2014/main" xmlns="" id="{8756DBFD-92B1-4D31-B970-BA7F2C12451B}"/>
              </a:ext>
            </a:extLst>
          </p:cNvPr>
          <p:cNvSpPr/>
          <p:nvPr/>
        </p:nvSpPr>
        <p:spPr>
          <a:xfrm rot="10800000">
            <a:off x="3449279" y="2971800"/>
            <a:ext cx="2539488" cy="914400"/>
          </a:xfrm>
          <a:prstGeom prst="wedgeRectCallout">
            <a:avLst>
              <a:gd name="adj1" fmla="val -33223"/>
              <a:gd name="adj2" fmla="val 81855"/>
            </a:avLst>
          </a:prstGeom>
          <a:solidFill>
            <a:schemeClr val="accent2"/>
          </a:solidFill>
          <a:ln>
            <a:noFill/>
          </a:ln>
          <a:effectLst>
            <a:outerShdw blurRad="254000" sx="96000" sy="96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对话气泡: 矩形 10">
            <a:extLst>
              <a:ext uri="{FF2B5EF4-FFF2-40B4-BE49-F238E27FC236}">
                <a16:creationId xmlns:a16="http://schemas.microsoft.com/office/drawing/2014/main" xmlns="" id="{CECA4179-AA4D-46EC-8AE8-AABC7E185999}"/>
              </a:ext>
            </a:extLst>
          </p:cNvPr>
          <p:cNvSpPr/>
          <p:nvPr/>
        </p:nvSpPr>
        <p:spPr>
          <a:xfrm>
            <a:off x="6203233" y="2971800"/>
            <a:ext cx="2539488" cy="914400"/>
          </a:xfrm>
          <a:prstGeom prst="wedgeRectCallout">
            <a:avLst>
              <a:gd name="adj1" fmla="val -33223"/>
              <a:gd name="adj2" fmla="val 81855"/>
            </a:avLst>
          </a:prstGeom>
          <a:solidFill>
            <a:schemeClr val="bg1"/>
          </a:solidFill>
          <a:ln>
            <a:noFill/>
          </a:ln>
          <a:effectLst>
            <a:outerShdw blurRad="254000" sx="96000" sy="96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对话气泡: 矩形 11">
            <a:extLst>
              <a:ext uri="{FF2B5EF4-FFF2-40B4-BE49-F238E27FC236}">
                <a16:creationId xmlns:a16="http://schemas.microsoft.com/office/drawing/2014/main" xmlns="" id="{C2D74758-F36A-4EEE-989A-4C6AB5FB2E08}"/>
              </a:ext>
            </a:extLst>
          </p:cNvPr>
          <p:cNvSpPr/>
          <p:nvPr/>
        </p:nvSpPr>
        <p:spPr>
          <a:xfrm rot="10800000">
            <a:off x="8957187" y="2971800"/>
            <a:ext cx="2539488" cy="914400"/>
          </a:xfrm>
          <a:prstGeom prst="wedgeRectCallout">
            <a:avLst>
              <a:gd name="adj1" fmla="val -33223"/>
              <a:gd name="adj2" fmla="val 81855"/>
            </a:avLst>
          </a:prstGeom>
          <a:solidFill>
            <a:schemeClr val="accent2"/>
          </a:solidFill>
          <a:ln>
            <a:noFill/>
          </a:ln>
          <a:effectLst>
            <a:outerShdw blurRad="254000" sx="96000" sy="96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a:extLst>
              <a:ext uri="{FF2B5EF4-FFF2-40B4-BE49-F238E27FC236}">
                <a16:creationId xmlns:a16="http://schemas.microsoft.com/office/drawing/2014/main" xmlns="" id="{37EB55FF-ED56-4F8A-8094-2D6AB9DABAEF}"/>
              </a:ext>
            </a:extLst>
          </p:cNvPr>
          <p:cNvSpPr txBox="1"/>
          <p:nvPr/>
        </p:nvSpPr>
        <p:spPr>
          <a:xfrm>
            <a:off x="914234" y="3077133"/>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14" name="矩形 13">
            <a:extLst>
              <a:ext uri="{FF2B5EF4-FFF2-40B4-BE49-F238E27FC236}">
                <a16:creationId xmlns:a16="http://schemas.microsoft.com/office/drawing/2014/main" xmlns="" id="{0A0399A6-F183-4826-8E85-C851120DBA38}"/>
              </a:ext>
            </a:extLst>
          </p:cNvPr>
          <p:cNvSpPr/>
          <p:nvPr/>
        </p:nvSpPr>
        <p:spPr>
          <a:xfrm>
            <a:off x="780281" y="4580017"/>
            <a:ext cx="3241112" cy="1137106"/>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天津工业大学是教育部与天津市共建高校，是国家首批“双一流”世界一流学科建设高校。</a:t>
            </a:r>
          </a:p>
        </p:txBody>
      </p:sp>
      <p:sp>
        <p:nvSpPr>
          <p:cNvPr id="15" name="矩形 14">
            <a:extLst>
              <a:ext uri="{FF2B5EF4-FFF2-40B4-BE49-F238E27FC236}">
                <a16:creationId xmlns:a16="http://schemas.microsoft.com/office/drawing/2014/main" xmlns="" id="{8BA5A760-9D6A-4E2C-837B-AE9D0ADEA53E}"/>
              </a:ext>
            </a:extLst>
          </p:cNvPr>
          <p:cNvSpPr/>
          <p:nvPr/>
        </p:nvSpPr>
        <p:spPr>
          <a:xfrm>
            <a:off x="6096000" y="4580017"/>
            <a:ext cx="3241112" cy="1137106"/>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天津工业大学是教育部与天津市共建高校，是国家首批“双一流”世界一流学科建设高校。</a:t>
            </a:r>
          </a:p>
        </p:txBody>
      </p:sp>
      <p:sp>
        <p:nvSpPr>
          <p:cNvPr id="16" name="矩形 15">
            <a:extLst>
              <a:ext uri="{FF2B5EF4-FFF2-40B4-BE49-F238E27FC236}">
                <a16:creationId xmlns:a16="http://schemas.microsoft.com/office/drawing/2014/main" xmlns="" id="{96B4C0F2-A057-40FF-AE7C-627E7E752670}"/>
              </a:ext>
            </a:extLst>
          </p:cNvPr>
          <p:cNvSpPr/>
          <p:nvPr/>
        </p:nvSpPr>
        <p:spPr>
          <a:xfrm>
            <a:off x="2854888" y="1283723"/>
            <a:ext cx="3241112" cy="1137106"/>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天津工业大学是教育部与天津市共建高校，是国家首批“双一流”世界一流学科建设高校。</a:t>
            </a:r>
          </a:p>
        </p:txBody>
      </p:sp>
      <p:sp>
        <p:nvSpPr>
          <p:cNvPr id="17" name="矩形 16">
            <a:extLst>
              <a:ext uri="{FF2B5EF4-FFF2-40B4-BE49-F238E27FC236}">
                <a16:creationId xmlns:a16="http://schemas.microsoft.com/office/drawing/2014/main" xmlns="" id="{41D9531E-C372-443A-A6F3-882ECE02FC55}"/>
              </a:ext>
            </a:extLst>
          </p:cNvPr>
          <p:cNvSpPr/>
          <p:nvPr/>
        </p:nvSpPr>
        <p:spPr>
          <a:xfrm>
            <a:off x="8264933" y="1283723"/>
            <a:ext cx="3241112" cy="1137106"/>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天津工业大学是教育部与天津市共建高校，是国家首批“双一流”世界一流学科建设高校。</a:t>
            </a:r>
          </a:p>
        </p:txBody>
      </p:sp>
      <p:sp>
        <p:nvSpPr>
          <p:cNvPr id="18" name="文本框 17">
            <a:extLst>
              <a:ext uri="{FF2B5EF4-FFF2-40B4-BE49-F238E27FC236}">
                <a16:creationId xmlns:a16="http://schemas.microsoft.com/office/drawing/2014/main" xmlns="" id="{A80368B5-91F5-4B8C-906B-EE43EC97F02C}"/>
              </a:ext>
            </a:extLst>
          </p:cNvPr>
          <p:cNvSpPr txBox="1"/>
          <p:nvPr/>
        </p:nvSpPr>
        <p:spPr>
          <a:xfrm>
            <a:off x="6471302" y="3077133"/>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19" name="文本框 18">
            <a:extLst>
              <a:ext uri="{FF2B5EF4-FFF2-40B4-BE49-F238E27FC236}">
                <a16:creationId xmlns:a16="http://schemas.microsoft.com/office/drawing/2014/main" xmlns="" id="{73B7F84D-0DEC-446F-B6BB-98D091500BF2}"/>
              </a:ext>
            </a:extLst>
          </p:cNvPr>
          <p:cNvSpPr txBox="1"/>
          <p:nvPr/>
        </p:nvSpPr>
        <p:spPr>
          <a:xfrm>
            <a:off x="3717348" y="3077133"/>
            <a:ext cx="2003349" cy="580415"/>
          </a:xfrm>
          <a:prstGeom prst="rect">
            <a:avLst/>
          </a:prstGeom>
          <a:noFill/>
        </p:spPr>
        <p:txBody>
          <a:bodyPr wrap="square" rtlCol="0">
            <a:spAutoFit/>
          </a:bodyPr>
          <a:lstStyle/>
          <a:p>
            <a:pPr algn="ctr">
              <a:lnSpc>
                <a:spcPct val="150000"/>
              </a:lnSpc>
            </a:pPr>
            <a:r>
              <a:rPr lang="zh-CN" altLang="en-US" sz="2400" b="1" spc="300" dirty="0">
                <a:solidFill>
                  <a:schemeClr val="bg1"/>
                </a:solidFill>
              </a:rPr>
              <a:t>你的标题</a:t>
            </a:r>
          </a:p>
        </p:txBody>
      </p:sp>
      <p:sp>
        <p:nvSpPr>
          <p:cNvPr id="20" name="文本框 19">
            <a:extLst>
              <a:ext uri="{FF2B5EF4-FFF2-40B4-BE49-F238E27FC236}">
                <a16:creationId xmlns:a16="http://schemas.microsoft.com/office/drawing/2014/main" xmlns="" id="{617FDF8B-0B9D-4583-81BB-A3BC82BCF439}"/>
              </a:ext>
            </a:extLst>
          </p:cNvPr>
          <p:cNvSpPr txBox="1"/>
          <p:nvPr/>
        </p:nvSpPr>
        <p:spPr>
          <a:xfrm>
            <a:off x="9225256" y="3077133"/>
            <a:ext cx="2003349" cy="580415"/>
          </a:xfrm>
          <a:prstGeom prst="rect">
            <a:avLst/>
          </a:prstGeom>
          <a:noFill/>
        </p:spPr>
        <p:txBody>
          <a:bodyPr wrap="square" rtlCol="0">
            <a:spAutoFit/>
          </a:bodyPr>
          <a:lstStyle/>
          <a:p>
            <a:pPr algn="ctr">
              <a:lnSpc>
                <a:spcPct val="150000"/>
              </a:lnSpc>
            </a:pPr>
            <a:r>
              <a:rPr lang="zh-CN" altLang="en-US" sz="2400" b="1" spc="300" dirty="0">
                <a:solidFill>
                  <a:schemeClr val="bg1"/>
                </a:solidFill>
              </a:rPr>
              <a:t>你的标题</a:t>
            </a:r>
          </a:p>
        </p:txBody>
      </p:sp>
      <p:sp>
        <p:nvSpPr>
          <p:cNvPr id="21" name="矩形 20">
            <a:extLst>
              <a:ext uri="{FF2B5EF4-FFF2-40B4-BE49-F238E27FC236}">
                <a16:creationId xmlns:a16="http://schemas.microsoft.com/office/drawing/2014/main" xmlns="" id="{26E9C4C6-889B-4667-B90B-4D6C06BD2C99}"/>
              </a:ext>
            </a:extLst>
          </p:cNvPr>
          <p:cNvSpPr/>
          <p:nvPr/>
        </p:nvSpPr>
        <p:spPr>
          <a:xfrm flipH="1" flipV="1">
            <a:off x="2707404" y="1373791"/>
            <a:ext cx="45719" cy="991104"/>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矩形 21">
            <a:extLst>
              <a:ext uri="{FF2B5EF4-FFF2-40B4-BE49-F238E27FC236}">
                <a16:creationId xmlns:a16="http://schemas.microsoft.com/office/drawing/2014/main" xmlns="" id="{F59DFCDC-BD56-4DB9-9FA9-FFE3FD65BA6E}"/>
              </a:ext>
            </a:extLst>
          </p:cNvPr>
          <p:cNvSpPr/>
          <p:nvPr/>
        </p:nvSpPr>
        <p:spPr>
          <a:xfrm flipH="1" flipV="1">
            <a:off x="8134810" y="1373791"/>
            <a:ext cx="45719" cy="991104"/>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矩形 22">
            <a:extLst>
              <a:ext uri="{FF2B5EF4-FFF2-40B4-BE49-F238E27FC236}">
                <a16:creationId xmlns:a16="http://schemas.microsoft.com/office/drawing/2014/main" xmlns="" id="{BE6818D3-FBF3-4CDE-8E2A-D9C13797553D}"/>
              </a:ext>
            </a:extLst>
          </p:cNvPr>
          <p:cNvSpPr/>
          <p:nvPr/>
        </p:nvSpPr>
        <p:spPr>
          <a:xfrm flipH="1" flipV="1">
            <a:off x="5988767" y="4653018"/>
            <a:ext cx="45719" cy="991104"/>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矩形 23">
            <a:extLst>
              <a:ext uri="{FF2B5EF4-FFF2-40B4-BE49-F238E27FC236}">
                <a16:creationId xmlns:a16="http://schemas.microsoft.com/office/drawing/2014/main" xmlns="" id="{A86F1E63-1FD6-406B-A50F-F15001ACD960}"/>
              </a:ext>
            </a:extLst>
          </p:cNvPr>
          <p:cNvSpPr/>
          <p:nvPr/>
        </p:nvSpPr>
        <p:spPr>
          <a:xfrm flipH="1" flipV="1">
            <a:off x="695907" y="4653018"/>
            <a:ext cx="45719" cy="991104"/>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箭头: 虚尾 31">
            <a:extLst>
              <a:ext uri="{FF2B5EF4-FFF2-40B4-BE49-F238E27FC236}">
                <a16:creationId xmlns:a16="http://schemas.microsoft.com/office/drawing/2014/main" xmlns="" id="{5D6F5565-F704-46C3-B6E3-1061F80478C8}"/>
              </a:ext>
            </a:extLst>
          </p:cNvPr>
          <p:cNvSpPr/>
          <p:nvPr/>
        </p:nvSpPr>
        <p:spPr>
          <a:xfrm>
            <a:off x="3057832" y="3264310"/>
            <a:ext cx="659516" cy="344078"/>
          </a:xfrm>
          <a:prstGeom prst="stripedRightArrow">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箭头: 虚尾 32">
            <a:extLst>
              <a:ext uri="{FF2B5EF4-FFF2-40B4-BE49-F238E27FC236}">
                <a16:creationId xmlns:a16="http://schemas.microsoft.com/office/drawing/2014/main" xmlns="" id="{705E90F2-EED0-430C-ADCF-6C5D44CFFF86}"/>
              </a:ext>
            </a:extLst>
          </p:cNvPr>
          <p:cNvSpPr/>
          <p:nvPr/>
        </p:nvSpPr>
        <p:spPr>
          <a:xfrm>
            <a:off x="5793044" y="3264310"/>
            <a:ext cx="659516" cy="344078"/>
          </a:xfrm>
          <a:prstGeom prst="stripedRightArrow">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箭头: 虚尾 33">
            <a:extLst>
              <a:ext uri="{FF2B5EF4-FFF2-40B4-BE49-F238E27FC236}">
                <a16:creationId xmlns:a16="http://schemas.microsoft.com/office/drawing/2014/main" xmlns="" id="{E3A4D558-E16E-4C93-96DE-B4C0AB319DF6}"/>
              </a:ext>
            </a:extLst>
          </p:cNvPr>
          <p:cNvSpPr/>
          <p:nvPr/>
        </p:nvSpPr>
        <p:spPr>
          <a:xfrm>
            <a:off x="8579092" y="3264310"/>
            <a:ext cx="659516" cy="344078"/>
          </a:xfrm>
          <a:prstGeom prst="stripedRightArrow">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863267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箭头: 五边形 23">
            <a:extLst>
              <a:ext uri="{FF2B5EF4-FFF2-40B4-BE49-F238E27FC236}">
                <a16:creationId xmlns:a16="http://schemas.microsoft.com/office/drawing/2014/main" xmlns="" id="{70E3B271-E358-481E-92D0-4EEB8EE501D6}"/>
              </a:ext>
            </a:extLst>
          </p:cNvPr>
          <p:cNvSpPr/>
          <p:nvPr/>
        </p:nvSpPr>
        <p:spPr>
          <a:xfrm rot="16200000">
            <a:off x="860622" y="4970905"/>
            <a:ext cx="2807867" cy="513364"/>
          </a:xfrm>
          <a:prstGeom prst="homePlate">
            <a:avLst>
              <a:gd name="adj" fmla="val 91561"/>
            </a:avLst>
          </a:prstGeom>
          <a:gradFill flip="none" rotWithShape="1">
            <a:gsLst>
              <a:gs pos="15000">
                <a:schemeClr val="accent1">
                  <a:alpha val="0"/>
                </a:schemeClr>
              </a:gs>
              <a:gs pos="100000">
                <a:srgbClr val="2D93EF"/>
              </a:gs>
            </a:gsLst>
            <a:lin ang="0" scaled="1"/>
            <a:tileRect/>
          </a:gradFill>
          <a:ln>
            <a:noFill/>
          </a:ln>
          <a:effectLst>
            <a:outerShdw blurRad="254000" sx="96000" sy="96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箭头: 五边形 24">
            <a:extLst>
              <a:ext uri="{FF2B5EF4-FFF2-40B4-BE49-F238E27FC236}">
                <a16:creationId xmlns:a16="http://schemas.microsoft.com/office/drawing/2014/main" xmlns="" id="{D305D7BF-177C-4F34-9905-4E928A46298D}"/>
              </a:ext>
            </a:extLst>
          </p:cNvPr>
          <p:cNvSpPr/>
          <p:nvPr/>
        </p:nvSpPr>
        <p:spPr>
          <a:xfrm rot="16200000">
            <a:off x="4692067" y="4445582"/>
            <a:ext cx="2807867" cy="513364"/>
          </a:xfrm>
          <a:prstGeom prst="homePlate">
            <a:avLst>
              <a:gd name="adj" fmla="val 91561"/>
            </a:avLst>
          </a:prstGeom>
          <a:gradFill flip="none" rotWithShape="1">
            <a:gsLst>
              <a:gs pos="15000">
                <a:schemeClr val="accent1">
                  <a:alpha val="0"/>
                </a:schemeClr>
              </a:gs>
              <a:gs pos="100000">
                <a:srgbClr val="2D93EF"/>
              </a:gs>
            </a:gsLst>
            <a:lin ang="0" scaled="1"/>
            <a:tileRect/>
          </a:gradFill>
          <a:ln>
            <a:noFill/>
          </a:ln>
          <a:effectLst>
            <a:outerShdw blurRad="254000" sx="96000" sy="96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箭头: 五边形 25">
            <a:extLst>
              <a:ext uri="{FF2B5EF4-FFF2-40B4-BE49-F238E27FC236}">
                <a16:creationId xmlns:a16="http://schemas.microsoft.com/office/drawing/2014/main" xmlns="" id="{A88EF959-BA4E-4F72-B38D-C3C38B1B46DF}"/>
              </a:ext>
            </a:extLst>
          </p:cNvPr>
          <p:cNvSpPr/>
          <p:nvPr/>
        </p:nvSpPr>
        <p:spPr>
          <a:xfrm rot="16200000">
            <a:off x="8472186" y="4970907"/>
            <a:ext cx="2807867" cy="513364"/>
          </a:xfrm>
          <a:prstGeom prst="homePlate">
            <a:avLst>
              <a:gd name="adj" fmla="val 91561"/>
            </a:avLst>
          </a:prstGeom>
          <a:gradFill flip="none" rotWithShape="1">
            <a:gsLst>
              <a:gs pos="15000">
                <a:schemeClr val="accent1">
                  <a:alpha val="0"/>
                </a:schemeClr>
              </a:gs>
              <a:gs pos="100000">
                <a:srgbClr val="2D93EF"/>
              </a:gs>
            </a:gsLst>
            <a:lin ang="0" scaled="1"/>
            <a:tileRect/>
          </a:gradFill>
          <a:ln>
            <a:noFill/>
          </a:ln>
          <a:effectLst>
            <a:outerShdw blurRad="254000" sx="96000" sy="96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占位符 1">
            <a:extLst>
              <a:ext uri="{FF2B5EF4-FFF2-40B4-BE49-F238E27FC236}">
                <a16:creationId xmlns:a16="http://schemas.microsoft.com/office/drawing/2014/main" xmlns="" id="{2406BD35-E850-40A0-A5E1-4D0A5AA0A2CA}"/>
              </a:ext>
            </a:extLst>
          </p:cNvPr>
          <p:cNvSpPr>
            <a:spLocks noGrp="1"/>
          </p:cNvSpPr>
          <p:nvPr>
            <p:ph type="body" sz="quarter" idx="10"/>
          </p:nvPr>
        </p:nvSpPr>
        <p:spPr/>
        <p:txBody>
          <a:bodyPr/>
          <a:lstStyle/>
          <a:p>
            <a:r>
              <a:rPr lang="zh-CN" altLang="en-US" dirty="0"/>
              <a:t>四段内容</a:t>
            </a:r>
            <a:r>
              <a:rPr lang="en-US" altLang="zh-CN" dirty="0"/>
              <a:t>-</a:t>
            </a:r>
            <a:r>
              <a:rPr lang="zh-CN" altLang="en-US" dirty="0"/>
              <a:t>总分</a:t>
            </a:r>
          </a:p>
        </p:txBody>
      </p:sp>
      <p:sp>
        <p:nvSpPr>
          <p:cNvPr id="16" name="任意多边形: 形状 15">
            <a:extLst>
              <a:ext uri="{FF2B5EF4-FFF2-40B4-BE49-F238E27FC236}">
                <a16:creationId xmlns:a16="http://schemas.microsoft.com/office/drawing/2014/main" xmlns="" id="{6603E61C-F34D-45B6-93B3-F546BD4CA04F}"/>
              </a:ext>
            </a:extLst>
          </p:cNvPr>
          <p:cNvSpPr/>
          <p:nvPr/>
        </p:nvSpPr>
        <p:spPr>
          <a:xfrm>
            <a:off x="1770927" y="4363655"/>
            <a:ext cx="8650146" cy="2152891"/>
          </a:xfrm>
          <a:custGeom>
            <a:avLst/>
            <a:gdLst>
              <a:gd name="connsiteX0" fmla="*/ 4039586 w 8079172"/>
              <a:gd name="connsiteY0" fmla="*/ 0 h 2249398"/>
              <a:gd name="connsiteX1" fmla="*/ 8056339 w 8079172"/>
              <a:gd name="connsiteY1" fmla="*/ 2151096 h 2249398"/>
              <a:gd name="connsiteX2" fmla="*/ 8079172 w 8079172"/>
              <a:gd name="connsiteY2" fmla="*/ 2249398 h 2249398"/>
              <a:gd name="connsiteX3" fmla="*/ 0 w 8079172"/>
              <a:gd name="connsiteY3" fmla="*/ 2249398 h 2249398"/>
              <a:gd name="connsiteX4" fmla="*/ 22833 w 8079172"/>
              <a:gd name="connsiteY4" fmla="*/ 2151096 h 2249398"/>
              <a:gd name="connsiteX5" fmla="*/ 4039586 w 8079172"/>
              <a:gd name="connsiteY5" fmla="*/ 0 h 22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79172" h="2249398">
                <a:moveTo>
                  <a:pt x="4039586" y="0"/>
                </a:moveTo>
                <a:cubicBezTo>
                  <a:pt x="6020933" y="0"/>
                  <a:pt x="7674025" y="923468"/>
                  <a:pt x="8056339" y="2151096"/>
                </a:cubicBezTo>
                <a:lnTo>
                  <a:pt x="8079172" y="2249398"/>
                </a:lnTo>
                <a:lnTo>
                  <a:pt x="0" y="2249398"/>
                </a:lnTo>
                <a:lnTo>
                  <a:pt x="22833" y="2151096"/>
                </a:lnTo>
                <a:cubicBezTo>
                  <a:pt x="405147" y="923468"/>
                  <a:pt x="2058240" y="0"/>
                  <a:pt x="4039586" y="0"/>
                </a:cubicBezTo>
                <a:close/>
              </a:path>
            </a:pathLst>
          </a:custGeom>
          <a:solidFill>
            <a:schemeClr val="bg1"/>
          </a:solidFill>
          <a:ln>
            <a:noFill/>
          </a:ln>
          <a:effectLst>
            <a:outerShdw blurRad="254000" sx="96000" sy="96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16">
            <a:extLst>
              <a:ext uri="{FF2B5EF4-FFF2-40B4-BE49-F238E27FC236}">
                <a16:creationId xmlns:a16="http://schemas.microsoft.com/office/drawing/2014/main" xmlns="" id="{7A2B8479-61CC-4A40-84E5-5FCFF2BB9B29}"/>
              </a:ext>
            </a:extLst>
          </p:cNvPr>
          <p:cNvSpPr txBox="1"/>
          <p:nvPr/>
        </p:nvSpPr>
        <p:spPr>
          <a:xfrm>
            <a:off x="1262880" y="1378988"/>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18" name="矩形 17">
            <a:extLst>
              <a:ext uri="{FF2B5EF4-FFF2-40B4-BE49-F238E27FC236}">
                <a16:creationId xmlns:a16="http://schemas.microsoft.com/office/drawing/2014/main" xmlns="" id="{F4FE475B-AE25-40DC-9950-B8792B560CAF}"/>
              </a:ext>
            </a:extLst>
          </p:cNvPr>
          <p:cNvSpPr/>
          <p:nvPr/>
        </p:nvSpPr>
        <p:spPr>
          <a:xfrm>
            <a:off x="695325" y="2119174"/>
            <a:ext cx="3241112" cy="1137106"/>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天津工业大学是教育部与天津市共建高校，是国家首批“双一流”世界一流学科建设高校。</a:t>
            </a:r>
          </a:p>
        </p:txBody>
      </p:sp>
      <p:sp>
        <p:nvSpPr>
          <p:cNvPr id="19" name="文本框 18">
            <a:extLst>
              <a:ext uri="{FF2B5EF4-FFF2-40B4-BE49-F238E27FC236}">
                <a16:creationId xmlns:a16="http://schemas.microsoft.com/office/drawing/2014/main" xmlns="" id="{09693FCA-201C-425D-8940-AF6A77680806}"/>
              </a:ext>
            </a:extLst>
          </p:cNvPr>
          <p:cNvSpPr txBox="1"/>
          <p:nvPr/>
        </p:nvSpPr>
        <p:spPr>
          <a:xfrm>
            <a:off x="5094325" y="1378988"/>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20" name="矩形 19">
            <a:extLst>
              <a:ext uri="{FF2B5EF4-FFF2-40B4-BE49-F238E27FC236}">
                <a16:creationId xmlns:a16="http://schemas.microsoft.com/office/drawing/2014/main" xmlns="" id="{D6370EBB-01B8-4649-8EB3-B00656DB9F46}"/>
              </a:ext>
            </a:extLst>
          </p:cNvPr>
          <p:cNvSpPr/>
          <p:nvPr/>
        </p:nvSpPr>
        <p:spPr>
          <a:xfrm>
            <a:off x="4424117" y="2119174"/>
            <a:ext cx="3241112" cy="1137106"/>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天津工业大学是教育部与天津市共建高校，是国家首批“双一流”世界一流学科建设高校。</a:t>
            </a:r>
          </a:p>
        </p:txBody>
      </p:sp>
      <p:sp>
        <p:nvSpPr>
          <p:cNvPr id="21" name="文本框 20">
            <a:extLst>
              <a:ext uri="{FF2B5EF4-FFF2-40B4-BE49-F238E27FC236}">
                <a16:creationId xmlns:a16="http://schemas.microsoft.com/office/drawing/2014/main" xmlns="" id="{E91B6727-CD57-4E4C-A5FD-311C9EED5A3E}"/>
              </a:ext>
            </a:extLst>
          </p:cNvPr>
          <p:cNvSpPr txBox="1"/>
          <p:nvPr/>
        </p:nvSpPr>
        <p:spPr>
          <a:xfrm>
            <a:off x="8874444" y="1378988"/>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22" name="矩形 21">
            <a:extLst>
              <a:ext uri="{FF2B5EF4-FFF2-40B4-BE49-F238E27FC236}">
                <a16:creationId xmlns:a16="http://schemas.microsoft.com/office/drawing/2014/main" xmlns="" id="{22199EC1-9224-4854-847C-E1BAB3ADE6BD}"/>
              </a:ext>
            </a:extLst>
          </p:cNvPr>
          <p:cNvSpPr/>
          <p:nvPr/>
        </p:nvSpPr>
        <p:spPr>
          <a:xfrm>
            <a:off x="8255563" y="2119174"/>
            <a:ext cx="3241112" cy="1137106"/>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天津工业大学是教育部与天津市共建高校，是国家首批“双一流”世界一流学科建设高校。</a:t>
            </a:r>
          </a:p>
        </p:txBody>
      </p:sp>
      <p:sp>
        <p:nvSpPr>
          <p:cNvPr id="28" name="矩形 27">
            <a:extLst>
              <a:ext uri="{FF2B5EF4-FFF2-40B4-BE49-F238E27FC236}">
                <a16:creationId xmlns:a16="http://schemas.microsoft.com/office/drawing/2014/main" xmlns="" id="{8E501932-2EF0-4E43-AC1D-B8954E40D5EF}"/>
              </a:ext>
            </a:extLst>
          </p:cNvPr>
          <p:cNvSpPr/>
          <p:nvPr/>
        </p:nvSpPr>
        <p:spPr>
          <a:xfrm>
            <a:off x="3695945" y="5090508"/>
            <a:ext cx="4820429" cy="777008"/>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天津工业大学是教育部与天津市共建高校，是国家首批“双一流”世界一流学科建设高校。</a:t>
            </a:r>
          </a:p>
        </p:txBody>
      </p:sp>
      <p:sp>
        <p:nvSpPr>
          <p:cNvPr id="29" name="矩形 28">
            <a:extLst>
              <a:ext uri="{FF2B5EF4-FFF2-40B4-BE49-F238E27FC236}">
                <a16:creationId xmlns:a16="http://schemas.microsoft.com/office/drawing/2014/main" xmlns="" id="{CF675BC7-DCD9-4C71-B05B-EC833C7DA715}"/>
              </a:ext>
            </a:extLst>
          </p:cNvPr>
          <p:cNvSpPr/>
          <p:nvPr/>
        </p:nvSpPr>
        <p:spPr>
          <a:xfrm>
            <a:off x="2056414" y="2054554"/>
            <a:ext cx="341873" cy="4571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矩形 29">
            <a:extLst>
              <a:ext uri="{FF2B5EF4-FFF2-40B4-BE49-F238E27FC236}">
                <a16:creationId xmlns:a16="http://schemas.microsoft.com/office/drawing/2014/main" xmlns="" id="{4F701309-30FE-4242-9ED6-5A745561F77B}"/>
              </a:ext>
            </a:extLst>
          </p:cNvPr>
          <p:cNvSpPr/>
          <p:nvPr/>
        </p:nvSpPr>
        <p:spPr>
          <a:xfrm>
            <a:off x="5925063" y="2054554"/>
            <a:ext cx="341873" cy="4571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矩形 30">
            <a:extLst>
              <a:ext uri="{FF2B5EF4-FFF2-40B4-BE49-F238E27FC236}">
                <a16:creationId xmlns:a16="http://schemas.microsoft.com/office/drawing/2014/main" xmlns="" id="{C365E44F-CACE-4124-8DC2-9E154F87AD99}"/>
              </a:ext>
            </a:extLst>
          </p:cNvPr>
          <p:cNvSpPr/>
          <p:nvPr/>
        </p:nvSpPr>
        <p:spPr>
          <a:xfrm>
            <a:off x="9705181" y="2054554"/>
            <a:ext cx="341873" cy="4571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997865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圆角 22">
            <a:extLst>
              <a:ext uri="{FF2B5EF4-FFF2-40B4-BE49-F238E27FC236}">
                <a16:creationId xmlns:a16="http://schemas.microsoft.com/office/drawing/2014/main" xmlns="" id="{1708101C-D7ED-4EE7-A1C0-519C2A3AB979}"/>
              </a:ext>
            </a:extLst>
          </p:cNvPr>
          <p:cNvSpPr/>
          <p:nvPr/>
        </p:nvSpPr>
        <p:spPr>
          <a:xfrm>
            <a:off x="6142213" y="1403155"/>
            <a:ext cx="5354462" cy="2159019"/>
          </a:xfrm>
          <a:prstGeom prst="roundRect">
            <a:avLst>
              <a:gd name="adj" fmla="val 4902"/>
            </a:avLst>
          </a:prstGeom>
          <a:solidFill>
            <a:schemeClr val="bg1"/>
          </a:solidFill>
          <a:ln>
            <a:noFill/>
          </a:ln>
          <a:effectLst>
            <a:outerShdw blurRad="254000" sx="96000" sy="96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矩形: 圆角 23">
            <a:extLst>
              <a:ext uri="{FF2B5EF4-FFF2-40B4-BE49-F238E27FC236}">
                <a16:creationId xmlns:a16="http://schemas.microsoft.com/office/drawing/2014/main" xmlns="" id="{621CEBC0-D78D-40AA-AE81-FE955E01CFA4}"/>
              </a:ext>
            </a:extLst>
          </p:cNvPr>
          <p:cNvSpPr/>
          <p:nvPr/>
        </p:nvSpPr>
        <p:spPr>
          <a:xfrm>
            <a:off x="695325" y="3758848"/>
            <a:ext cx="5354462" cy="2159019"/>
          </a:xfrm>
          <a:prstGeom prst="roundRect">
            <a:avLst>
              <a:gd name="adj" fmla="val 4902"/>
            </a:avLst>
          </a:prstGeom>
          <a:solidFill>
            <a:schemeClr val="bg1"/>
          </a:solidFill>
          <a:ln>
            <a:noFill/>
          </a:ln>
          <a:effectLst>
            <a:outerShdw blurRad="254000" sx="96000" sy="96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矩形: 圆角 24">
            <a:extLst>
              <a:ext uri="{FF2B5EF4-FFF2-40B4-BE49-F238E27FC236}">
                <a16:creationId xmlns:a16="http://schemas.microsoft.com/office/drawing/2014/main" xmlns="" id="{132E2DC1-EA25-40F3-BC7A-AB78B82C9D59}"/>
              </a:ext>
            </a:extLst>
          </p:cNvPr>
          <p:cNvSpPr/>
          <p:nvPr/>
        </p:nvSpPr>
        <p:spPr>
          <a:xfrm>
            <a:off x="6142213" y="3758848"/>
            <a:ext cx="5354462" cy="2159019"/>
          </a:xfrm>
          <a:prstGeom prst="roundRect">
            <a:avLst>
              <a:gd name="adj" fmla="val 4902"/>
            </a:avLst>
          </a:prstGeom>
          <a:solidFill>
            <a:schemeClr val="bg1"/>
          </a:solidFill>
          <a:ln>
            <a:noFill/>
          </a:ln>
          <a:effectLst>
            <a:outerShdw blurRad="254000" sx="96000" sy="96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 name="矩形: 圆角 53">
            <a:extLst>
              <a:ext uri="{FF2B5EF4-FFF2-40B4-BE49-F238E27FC236}">
                <a16:creationId xmlns:a16="http://schemas.microsoft.com/office/drawing/2014/main" xmlns="" id="{C64F1151-C015-4D03-8F2F-6779563A0281}"/>
              </a:ext>
            </a:extLst>
          </p:cNvPr>
          <p:cNvSpPr/>
          <p:nvPr/>
        </p:nvSpPr>
        <p:spPr>
          <a:xfrm>
            <a:off x="695325" y="1403155"/>
            <a:ext cx="5354462" cy="2159019"/>
          </a:xfrm>
          <a:prstGeom prst="roundRect">
            <a:avLst>
              <a:gd name="adj" fmla="val 4902"/>
            </a:avLst>
          </a:prstGeom>
          <a:solidFill>
            <a:schemeClr val="bg1"/>
          </a:solidFill>
          <a:ln>
            <a:noFill/>
          </a:ln>
          <a:effectLst>
            <a:outerShdw blurRad="254000" sx="96000" sy="96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39" name="图片 38" descr="图片包含 天空, 户外&#10;&#10;已生成极高可信度的说明">
            <a:extLst>
              <a:ext uri="{FF2B5EF4-FFF2-40B4-BE49-F238E27FC236}">
                <a16:creationId xmlns:a16="http://schemas.microsoft.com/office/drawing/2014/main" xmlns="" id="{FAB728E3-4753-4544-BFE4-5AD02E3BED3C}"/>
              </a:ext>
            </a:extLst>
          </p:cNvPr>
          <p:cNvPicPr>
            <a:picLocks noChangeAspect="1"/>
          </p:cNvPicPr>
          <p:nvPr/>
        </p:nvPicPr>
        <p:blipFill>
          <a:blip r:embed="rId2">
            <a:extLst>
              <a:ext uri="{28A0092B-C50C-407E-A947-70E740481C1C}">
                <a14:useLocalDpi xmlns:a14="http://schemas.microsoft.com/office/drawing/2010/main" val="0"/>
              </a:ext>
            </a:extLst>
          </a:blip>
          <a:srcRect l="20153" t="5874" r="50674" b="51948"/>
          <a:stretch>
            <a:fillRect/>
          </a:stretch>
        </p:blipFill>
        <p:spPr>
          <a:xfrm>
            <a:off x="4048825" y="1561213"/>
            <a:ext cx="2000962" cy="2000962"/>
          </a:xfrm>
          <a:custGeom>
            <a:avLst/>
            <a:gdLst>
              <a:gd name="connsiteX0" fmla="*/ 2000962 w 2000962"/>
              <a:gd name="connsiteY0" fmla="*/ 0 h 2000962"/>
              <a:gd name="connsiteX1" fmla="*/ 2000962 w 2000962"/>
              <a:gd name="connsiteY1" fmla="*/ 2000962 h 2000962"/>
              <a:gd name="connsiteX2" fmla="*/ 0 w 2000962"/>
              <a:gd name="connsiteY2" fmla="*/ 2000962 h 2000962"/>
              <a:gd name="connsiteX3" fmla="*/ 2000962 w 2000962"/>
              <a:gd name="connsiteY3" fmla="*/ 0 h 2000962"/>
            </a:gdLst>
            <a:ahLst/>
            <a:cxnLst>
              <a:cxn ang="0">
                <a:pos x="connsiteX0" y="connsiteY0"/>
              </a:cxn>
              <a:cxn ang="0">
                <a:pos x="connsiteX1" y="connsiteY1"/>
              </a:cxn>
              <a:cxn ang="0">
                <a:pos x="connsiteX2" y="connsiteY2"/>
              </a:cxn>
              <a:cxn ang="0">
                <a:pos x="connsiteX3" y="connsiteY3"/>
              </a:cxn>
            </a:cxnLst>
            <a:rect l="l" t="t" r="r" b="b"/>
            <a:pathLst>
              <a:path w="2000962" h="2000962">
                <a:moveTo>
                  <a:pt x="2000962" y="0"/>
                </a:moveTo>
                <a:lnTo>
                  <a:pt x="2000962" y="2000962"/>
                </a:lnTo>
                <a:lnTo>
                  <a:pt x="0" y="2000962"/>
                </a:lnTo>
                <a:cubicBezTo>
                  <a:pt x="0" y="895861"/>
                  <a:pt x="895861" y="0"/>
                  <a:pt x="2000962" y="0"/>
                </a:cubicBezTo>
                <a:close/>
              </a:path>
            </a:pathLst>
          </a:custGeom>
          <a:effectLst/>
        </p:spPr>
      </p:pic>
      <p:pic>
        <p:nvPicPr>
          <p:cNvPr id="38" name="图片 37" descr="图片包含 天空, 户外&#10;&#10;已生成极高可信度的说明">
            <a:extLst>
              <a:ext uri="{FF2B5EF4-FFF2-40B4-BE49-F238E27FC236}">
                <a16:creationId xmlns:a16="http://schemas.microsoft.com/office/drawing/2014/main" xmlns="" id="{27144E45-1902-413C-B7C7-ECBE0395DF3B}"/>
              </a:ext>
            </a:extLst>
          </p:cNvPr>
          <p:cNvPicPr>
            <a:picLocks noChangeAspect="1"/>
          </p:cNvPicPr>
          <p:nvPr/>
        </p:nvPicPr>
        <p:blipFill>
          <a:blip r:embed="rId2">
            <a:extLst>
              <a:ext uri="{28A0092B-C50C-407E-A947-70E740481C1C}">
                <a14:useLocalDpi xmlns:a14="http://schemas.microsoft.com/office/drawing/2010/main" val="0"/>
              </a:ext>
            </a:extLst>
          </a:blip>
          <a:srcRect l="50674" t="5874" r="20153" b="51948"/>
          <a:stretch>
            <a:fillRect/>
          </a:stretch>
        </p:blipFill>
        <p:spPr>
          <a:xfrm>
            <a:off x="6142211" y="1561213"/>
            <a:ext cx="2000962" cy="2000962"/>
          </a:xfrm>
          <a:custGeom>
            <a:avLst/>
            <a:gdLst>
              <a:gd name="connsiteX0" fmla="*/ 0 w 2000962"/>
              <a:gd name="connsiteY0" fmla="*/ 0 h 2000962"/>
              <a:gd name="connsiteX1" fmla="*/ 2000962 w 2000962"/>
              <a:gd name="connsiteY1" fmla="*/ 2000962 h 2000962"/>
              <a:gd name="connsiteX2" fmla="*/ 0 w 2000962"/>
              <a:gd name="connsiteY2" fmla="*/ 2000962 h 2000962"/>
              <a:gd name="connsiteX3" fmla="*/ 0 w 2000962"/>
              <a:gd name="connsiteY3" fmla="*/ 0 h 2000962"/>
            </a:gdLst>
            <a:ahLst/>
            <a:cxnLst>
              <a:cxn ang="0">
                <a:pos x="connsiteX0" y="connsiteY0"/>
              </a:cxn>
              <a:cxn ang="0">
                <a:pos x="connsiteX1" y="connsiteY1"/>
              </a:cxn>
              <a:cxn ang="0">
                <a:pos x="connsiteX2" y="connsiteY2"/>
              </a:cxn>
              <a:cxn ang="0">
                <a:pos x="connsiteX3" y="connsiteY3"/>
              </a:cxn>
            </a:cxnLst>
            <a:rect l="l" t="t" r="r" b="b"/>
            <a:pathLst>
              <a:path w="2000962" h="2000962">
                <a:moveTo>
                  <a:pt x="0" y="0"/>
                </a:moveTo>
                <a:cubicBezTo>
                  <a:pt x="1105101" y="0"/>
                  <a:pt x="2000962" y="895861"/>
                  <a:pt x="2000962" y="2000962"/>
                </a:cubicBezTo>
                <a:lnTo>
                  <a:pt x="0" y="2000962"/>
                </a:lnTo>
                <a:lnTo>
                  <a:pt x="0" y="0"/>
                </a:lnTo>
                <a:close/>
              </a:path>
            </a:pathLst>
          </a:custGeom>
          <a:effectLst/>
        </p:spPr>
      </p:pic>
      <p:pic>
        <p:nvPicPr>
          <p:cNvPr id="37" name="图片 36" descr="图片包含 天空, 户外&#10;&#10;已生成极高可信度的说明">
            <a:extLst>
              <a:ext uri="{FF2B5EF4-FFF2-40B4-BE49-F238E27FC236}">
                <a16:creationId xmlns:a16="http://schemas.microsoft.com/office/drawing/2014/main" xmlns="" id="{A2B32BD5-CC62-44EE-A138-69D365948902}"/>
              </a:ext>
            </a:extLst>
          </p:cNvPr>
          <p:cNvPicPr>
            <a:picLocks noChangeAspect="1"/>
          </p:cNvPicPr>
          <p:nvPr/>
        </p:nvPicPr>
        <p:blipFill>
          <a:blip r:embed="rId2">
            <a:extLst>
              <a:ext uri="{28A0092B-C50C-407E-A947-70E740481C1C}">
                <a14:useLocalDpi xmlns:a14="http://schemas.microsoft.com/office/drawing/2010/main" val="0"/>
              </a:ext>
            </a:extLst>
          </a:blip>
          <a:srcRect l="20153" t="50000" r="50674" b="7822"/>
          <a:stretch>
            <a:fillRect/>
          </a:stretch>
        </p:blipFill>
        <p:spPr>
          <a:xfrm>
            <a:off x="4048825" y="3654599"/>
            <a:ext cx="2000963" cy="2000962"/>
          </a:xfrm>
          <a:custGeom>
            <a:avLst/>
            <a:gdLst>
              <a:gd name="connsiteX0" fmla="*/ 0 w 2000963"/>
              <a:gd name="connsiteY0" fmla="*/ 0 h 2000962"/>
              <a:gd name="connsiteX1" fmla="*/ 2000963 w 2000963"/>
              <a:gd name="connsiteY1" fmla="*/ 0 h 2000962"/>
              <a:gd name="connsiteX2" fmla="*/ 2000963 w 2000963"/>
              <a:gd name="connsiteY2" fmla="*/ 2000962 h 2000962"/>
              <a:gd name="connsiteX3" fmla="*/ 0 w 2000963"/>
              <a:gd name="connsiteY3" fmla="*/ 0 h 2000962"/>
            </a:gdLst>
            <a:ahLst/>
            <a:cxnLst>
              <a:cxn ang="0">
                <a:pos x="connsiteX0" y="connsiteY0"/>
              </a:cxn>
              <a:cxn ang="0">
                <a:pos x="connsiteX1" y="connsiteY1"/>
              </a:cxn>
              <a:cxn ang="0">
                <a:pos x="connsiteX2" y="connsiteY2"/>
              </a:cxn>
              <a:cxn ang="0">
                <a:pos x="connsiteX3" y="connsiteY3"/>
              </a:cxn>
            </a:cxnLst>
            <a:rect l="l" t="t" r="r" b="b"/>
            <a:pathLst>
              <a:path w="2000963" h="2000962">
                <a:moveTo>
                  <a:pt x="0" y="0"/>
                </a:moveTo>
                <a:lnTo>
                  <a:pt x="2000963" y="0"/>
                </a:lnTo>
                <a:lnTo>
                  <a:pt x="2000963" y="2000962"/>
                </a:lnTo>
                <a:cubicBezTo>
                  <a:pt x="895862" y="2000962"/>
                  <a:pt x="0" y="1105101"/>
                  <a:pt x="0" y="0"/>
                </a:cubicBezTo>
                <a:close/>
              </a:path>
            </a:pathLst>
          </a:custGeom>
          <a:effectLst/>
        </p:spPr>
      </p:pic>
      <p:pic>
        <p:nvPicPr>
          <p:cNvPr id="36" name="图片 35" descr="图片包含 天空, 户外&#10;&#10;已生成极高可信度的说明">
            <a:extLst>
              <a:ext uri="{FF2B5EF4-FFF2-40B4-BE49-F238E27FC236}">
                <a16:creationId xmlns:a16="http://schemas.microsoft.com/office/drawing/2014/main" xmlns="" id="{CD28A537-63A0-41F8-B423-5CC2F187EE1B}"/>
              </a:ext>
            </a:extLst>
          </p:cNvPr>
          <p:cNvPicPr>
            <a:picLocks noChangeAspect="1"/>
          </p:cNvPicPr>
          <p:nvPr/>
        </p:nvPicPr>
        <p:blipFill>
          <a:blip r:embed="rId2">
            <a:extLst>
              <a:ext uri="{28A0092B-C50C-407E-A947-70E740481C1C}">
                <a14:useLocalDpi xmlns:a14="http://schemas.microsoft.com/office/drawing/2010/main" val="0"/>
              </a:ext>
            </a:extLst>
          </a:blip>
          <a:srcRect l="50674" t="50000" r="20153" b="7822"/>
          <a:stretch>
            <a:fillRect/>
          </a:stretch>
        </p:blipFill>
        <p:spPr>
          <a:xfrm>
            <a:off x="6142212" y="3654599"/>
            <a:ext cx="2000963" cy="2000962"/>
          </a:xfrm>
          <a:custGeom>
            <a:avLst/>
            <a:gdLst>
              <a:gd name="connsiteX0" fmla="*/ 0 w 2000963"/>
              <a:gd name="connsiteY0" fmla="*/ 0 h 2000962"/>
              <a:gd name="connsiteX1" fmla="*/ 2000963 w 2000963"/>
              <a:gd name="connsiteY1" fmla="*/ 0 h 2000962"/>
              <a:gd name="connsiteX2" fmla="*/ 0 w 2000963"/>
              <a:gd name="connsiteY2" fmla="*/ 2000962 h 2000962"/>
              <a:gd name="connsiteX3" fmla="*/ 0 w 2000963"/>
              <a:gd name="connsiteY3" fmla="*/ 0 h 2000962"/>
            </a:gdLst>
            <a:ahLst/>
            <a:cxnLst>
              <a:cxn ang="0">
                <a:pos x="connsiteX0" y="connsiteY0"/>
              </a:cxn>
              <a:cxn ang="0">
                <a:pos x="connsiteX1" y="connsiteY1"/>
              </a:cxn>
              <a:cxn ang="0">
                <a:pos x="connsiteX2" y="connsiteY2"/>
              </a:cxn>
              <a:cxn ang="0">
                <a:pos x="connsiteX3" y="connsiteY3"/>
              </a:cxn>
            </a:cxnLst>
            <a:rect l="l" t="t" r="r" b="b"/>
            <a:pathLst>
              <a:path w="2000963" h="2000962">
                <a:moveTo>
                  <a:pt x="0" y="0"/>
                </a:moveTo>
                <a:lnTo>
                  <a:pt x="2000963" y="0"/>
                </a:lnTo>
                <a:cubicBezTo>
                  <a:pt x="2000963" y="1105101"/>
                  <a:pt x="1105102" y="2000962"/>
                  <a:pt x="0" y="2000962"/>
                </a:cubicBezTo>
                <a:lnTo>
                  <a:pt x="0" y="0"/>
                </a:lnTo>
                <a:close/>
              </a:path>
            </a:pathLst>
          </a:custGeom>
          <a:effectLst/>
        </p:spPr>
      </p:pic>
      <p:sp>
        <p:nvSpPr>
          <p:cNvPr id="2" name="文本占位符 1">
            <a:extLst>
              <a:ext uri="{FF2B5EF4-FFF2-40B4-BE49-F238E27FC236}">
                <a16:creationId xmlns:a16="http://schemas.microsoft.com/office/drawing/2014/main" xmlns="" id="{0D9C3BD5-ECF8-44AD-870D-9E519C7FC9EC}"/>
              </a:ext>
            </a:extLst>
          </p:cNvPr>
          <p:cNvSpPr>
            <a:spLocks noGrp="1"/>
          </p:cNvSpPr>
          <p:nvPr>
            <p:ph type="body" sz="quarter" idx="10"/>
          </p:nvPr>
        </p:nvSpPr>
        <p:spPr/>
        <p:txBody>
          <a:bodyPr/>
          <a:lstStyle/>
          <a:p>
            <a:r>
              <a:rPr lang="zh-CN" altLang="en-US" dirty="0"/>
              <a:t>四段图文类</a:t>
            </a:r>
            <a:r>
              <a:rPr lang="en-US" altLang="zh-CN" dirty="0"/>
              <a:t>-</a:t>
            </a:r>
            <a:r>
              <a:rPr lang="zh-CN" altLang="en-US" dirty="0"/>
              <a:t>循环</a:t>
            </a:r>
          </a:p>
        </p:txBody>
      </p:sp>
      <p:sp>
        <p:nvSpPr>
          <p:cNvPr id="65" name="矩形 64">
            <a:extLst>
              <a:ext uri="{FF2B5EF4-FFF2-40B4-BE49-F238E27FC236}">
                <a16:creationId xmlns:a16="http://schemas.microsoft.com/office/drawing/2014/main" xmlns="" id="{0D54D100-8ACA-4588-82B8-1135CD1F387C}"/>
              </a:ext>
            </a:extLst>
          </p:cNvPr>
          <p:cNvSpPr/>
          <p:nvPr/>
        </p:nvSpPr>
        <p:spPr>
          <a:xfrm>
            <a:off x="807704" y="1951400"/>
            <a:ext cx="3285801" cy="1289456"/>
          </a:xfrm>
          <a:prstGeom prst="rect">
            <a:avLst/>
          </a:prstGeom>
        </p:spPr>
        <p:txBody>
          <a:bodyPr wrap="square">
            <a:spAutoFit/>
          </a:bodyPr>
          <a:lstStyle/>
          <a:p>
            <a:pPr algn="just">
              <a:lnSpc>
                <a:spcPct val="150000"/>
              </a:lnSpc>
            </a:pPr>
            <a:r>
              <a:rPr lang="zh-CN" altLang="en-US" dirty="0">
                <a:solidFill>
                  <a:schemeClr val="tx1">
                    <a:lumMod val="75000"/>
                    <a:lumOff val="25000"/>
                  </a:schemeClr>
                </a:solidFill>
              </a:rPr>
              <a:t>天津工业大学是教育部与天津市共建高校，是国家首批“双一流”世界一流学科建设高校。</a:t>
            </a:r>
          </a:p>
        </p:txBody>
      </p:sp>
      <p:sp>
        <p:nvSpPr>
          <p:cNvPr id="66" name="文本框 65">
            <a:extLst>
              <a:ext uri="{FF2B5EF4-FFF2-40B4-BE49-F238E27FC236}">
                <a16:creationId xmlns:a16="http://schemas.microsoft.com/office/drawing/2014/main" xmlns="" id="{3F761FB2-47DE-4792-A7F4-C1545948EB51}"/>
              </a:ext>
            </a:extLst>
          </p:cNvPr>
          <p:cNvSpPr txBox="1"/>
          <p:nvPr/>
        </p:nvSpPr>
        <p:spPr>
          <a:xfrm>
            <a:off x="570169" y="1385086"/>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69" name="矩形 68">
            <a:extLst>
              <a:ext uri="{FF2B5EF4-FFF2-40B4-BE49-F238E27FC236}">
                <a16:creationId xmlns:a16="http://schemas.microsoft.com/office/drawing/2014/main" xmlns="" id="{B4304184-5201-4871-B3B3-E0392340E033}"/>
              </a:ext>
            </a:extLst>
          </p:cNvPr>
          <p:cNvSpPr/>
          <p:nvPr/>
        </p:nvSpPr>
        <p:spPr>
          <a:xfrm>
            <a:off x="8108641" y="4466072"/>
            <a:ext cx="3285801" cy="1289456"/>
          </a:xfrm>
          <a:prstGeom prst="rect">
            <a:avLst/>
          </a:prstGeom>
        </p:spPr>
        <p:txBody>
          <a:bodyPr wrap="square">
            <a:spAutoFit/>
          </a:bodyPr>
          <a:lstStyle/>
          <a:p>
            <a:pPr algn="just">
              <a:lnSpc>
                <a:spcPct val="150000"/>
              </a:lnSpc>
            </a:pPr>
            <a:r>
              <a:rPr lang="zh-CN" altLang="en-US" dirty="0">
                <a:solidFill>
                  <a:schemeClr val="tx1">
                    <a:lumMod val="75000"/>
                    <a:lumOff val="25000"/>
                  </a:schemeClr>
                </a:solidFill>
              </a:rPr>
              <a:t>天津工业大学是教育部与天津市共建高校，是国家首批“双一流”世界一流学科建设高校。</a:t>
            </a:r>
          </a:p>
        </p:txBody>
      </p:sp>
      <p:sp>
        <p:nvSpPr>
          <p:cNvPr id="70" name="文本框 69">
            <a:extLst>
              <a:ext uri="{FF2B5EF4-FFF2-40B4-BE49-F238E27FC236}">
                <a16:creationId xmlns:a16="http://schemas.microsoft.com/office/drawing/2014/main" xmlns="" id="{E879CD18-A642-4727-81D0-04710521907F}"/>
              </a:ext>
            </a:extLst>
          </p:cNvPr>
          <p:cNvSpPr txBox="1"/>
          <p:nvPr/>
        </p:nvSpPr>
        <p:spPr>
          <a:xfrm>
            <a:off x="7863834" y="3885657"/>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71" name="矩形 70">
            <a:extLst>
              <a:ext uri="{FF2B5EF4-FFF2-40B4-BE49-F238E27FC236}">
                <a16:creationId xmlns:a16="http://schemas.microsoft.com/office/drawing/2014/main" xmlns="" id="{E2203E0C-5BCA-4A32-88C4-934D84B167D6}"/>
              </a:ext>
            </a:extLst>
          </p:cNvPr>
          <p:cNvSpPr/>
          <p:nvPr/>
        </p:nvSpPr>
        <p:spPr>
          <a:xfrm>
            <a:off x="8108641" y="2061263"/>
            <a:ext cx="3285801" cy="1289456"/>
          </a:xfrm>
          <a:prstGeom prst="rect">
            <a:avLst/>
          </a:prstGeom>
        </p:spPr>
        <p:txBody>
          <a:bodyPr wrap="square">
            <a:spAutoFit/>
          </a:bodyPr>
          <a:lstStyle/>
          <a:p>
            <a:pPr algn="just">
              <a:lnSpc>
                <a:spcPct val="150000"/>
              </a:lnSpc>
            </a:pPr>
            <a:r>
              <a:rPr lang="zh-CN" altLang="en-US" dirty="0">
                <a:solidFill>
                  <a:schemeClr val="tx1">
                    <a:lumMod val="75000"/>
                    <a:lumOff val="25000"/>
                  </a:schemeClr>
                </a:solidFill>
              </a:rPr>
              <a:t>天津工业大学是教育部与天津市共建高校，是国家首批“双一流”世界一流学科建设高校。</a:t>
            </a:r>
          </a:p>
        </p:txBody>
      </p:sp>
      <p:sp>
        <p:nvSpPr>
          <p:cNvPr id="72" name="文本框 71">
            <a:extLst>
              <a:ext uri="{FF2B5EF4-FFF2-40B4-BE49-F238E27FC236}">
                <a16:creationId xmlns:a16="http://schemas.microsoft.com/office/drawing/2014/main" xmlns="" id="{6BEA05EA-F5EB-419E-8913-B77D5A5FD268}"/>
              </a:ext>
            </a:extLst>
          </p:cNvPr>
          <p:cNvSpPr txBox="1"/>
          <p:nvPr/>
        </p:nvSpPr>
        <p:spPr>
          <a:xfrm>
            <a:off x="7863834" y="1480848"/>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45" name="任意多边形: 形状 44">
            <a:extLst>
              <a:ext uri="{FF2B5EF4-FFF2-40B4-BE49-F238E27FC236}">
                <a16:creationId xmlns:a16="http://schemas.microsoft.com/office/drawing/2014/main" xmlns="" id="{B275019E-24F9-43C5-A252-8BF8707C3DD4}"/>
              </a:ext>
            </a:extLst>
          </p:cNvPr>
          <p:cNvSpPr/>
          <p:nvPr/>
        </p:nvSpPr>
        <p:spPr>
          <a:xfrm>
            <a:off x="5715052" y="2565324"/>
            <a:ext cx="1421844" cy="1424936"/>
          </a:xfrm>
          <a:custGeom>
            <a:avLst/>
            <a:gdLst>
              <a:gd name="connsiteX0" fmla="*/ 0 w 567531"/>
              <a:gd name="connsiteY0" fmla="*/ 0 h 568765"/>
              <a:gd name="connsiteX1" fmla="*/ 80361 w 567531"/>
              <a:gd name="connsiteY1" fmla="*/ 8101 h 568765"/>
              <a:gd name="connsiteX2" fmla="*/ 559291 w 567531"/>
              <a:gd name="connsiteY2" fmla="*/ 487031 h 568765"/>
              <a:gd name="connsiteX3" fmla="*/ 567531 w 567531"/>
              <a:gd name="connsiteY3" fmla="*/ 568765 h 568765"/>
              <a:gd name="connsiteX4" fmla="*/ 481340 w 567531"/>
              <a:gd name="connsiteY4" fmla="*/ 568765 h 568765"/>
              <a:gd name="connsiteX5" fmla="*/ 474851 w 567531"/>
              <a:gd name="connsiteY5" fmla="*/ 504402 h 568765"/>
              <a:gd name="connsiteX6" fmla="*/ 62990 w 567531"/>
              <a:gd name="connsiteY6" fmla="*/ 92541 h 568765"/>
              <a:gd name="connsiteX7" fmla="*/ 0 w 567531"/>
              <a:gd name="connsiteY7" fmla="*/ 86191 h 568765"/>
              <a:gd name="connsiteX8" fmla="*/ 0 w 567531"/>
              <a:gd name="connsiteY8" fmla="*/ 0 h 56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7531" h="568765">
                <a:moveTo>
                  <a:pt x="0" y="0"/>
                </a:moveTo>
                <a:lnTo>
                  <a:pt x="80361" y="8101"/>
                </a:lnTo>
                <a:cubicBezTo>
                  <a:pt x="320756" y="57293"/>
                  <a:pt x="510099" y="246636"/>
                  <a:pt x="559291" y="487031"/>
                </a:cubicBezTo>
                <a:lnTo>
                  <a:pt x="567531" y="568765"/>
                </a:lnTo>
                <a:lnTo>
                  <a:pt x="481340" y="568765"/>
                </a:lnTo>
                <a:lnTo>
                  <a:pt x="474851" y="504402"/>
                </a:lnTo>
                <a:cubicBezTo>
                  <a:pt x="432548" y="297672"/>
                  <a:pt x="269721" y="134844"/>
                  <a:pt x="62990" y="92541"/>
                </a:cubicBezTo>
                <a:lnTo>
                  <a:pt x="0" y="86191"/>
                </a:lnTo>
                <a:lnTo>
                  <a:pt x="0" y="0"/>
                </a:lnTo>
                <a:close/>
              </a:path>
            </a:pathLst>
          </a:custGeom>
          <a:gradFill>
            <a:gsLst>
              <a:gs pos="100000">
                <a:schemeClr val="bg1">
                  <a:alpha val="0"/>
                </a:schemeClr>
              </a:gs>
              <a:gs pos="51000">
                <a:schemeClr val="bg1"/>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任意多边形: 形状 43">
            <a:extLst>
              <a:ext uri="{FF2B5EF4-FFF2-40B4-BE49-F238E27FC236}">
                <a16:creationId xmlns:a16="http://schemas.microsoft.com/office/drawing/2014/main" xmlns="" id="{D308F6BA-D5F2-4340-8AC2-937D9D81934C}"/>
              </a:ext>
            </a:extLst>
          </p:cNvPr>
          <p:cNvSpPr/>
          <p:nvPr/>
        </p:nvSpPr>
        <p:spPr>
          <a:xfrm>
            <a:off x="5063972" y="2566219"/>
            <a:ext cx="1409160" cy="1423656"/>
          </a:xfrm>
          <a:custGeom>
            <a:avLst/>
            <a:gdLst>
              <a:gd name="connsiteX0" fmla="*/ 562468 w 562468"/>
              <a:gd name="connsiteY0" fmla="*/ 0 h 568254"/>
              <a:gd name="connsiteX1" fmla="*/ 562468 w 562468"/>
              <a:gd name="connsiteY1" fmla="*/ 86191 h 568254"/>
              <a:gd name="connsiteX2" fmla="*/ 504541 w 562468"/>
              <a:gd name="connsiteY2" fmla="*/ 92030 h 568254"/>
              <a:gd name="connsiteX3" fmla="*/ 92680 w 562468"/>
              <a:gd name="connsiteY3" fmla="*/ 503891 h 568254"/>
              <a:gd name="connsiteX4" fmla="*/ 86191 w 562468"/>
              <a:gd name="connsiteY4" fmla="*/ 568254 h 568254"/>
              <a:gd name="connsiteX5" fmla="*/ 0 w 562468"/>
              <a:gd name="connsiteY5" fmla="*/ 568254 h 568254"/>
              <a:gd name="connsiteX6" fmla="*/ 8240 w 562468"/>
              <a:gd name="connsiteY6" fmla="*/ 486520 h 568254"/>
              <a:gd name="connsiteX7" fmla="*/ 487170 w 562468"/>
              <a:gd name="connsiteY7" fmla="*/ 7590 h 568254"/>
              <a:gd name="connsiteX8" fmla="*/ 562468 w 562468"/>
              <a:gd name="connsiteY8" fmla="*/ 0 h 568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2468" h="568254">
                <a:moveTo>
                  <a:pt x="562468" y="0"/>
                </a:moveTo>
                <a:lnTo>
                  <a:pt x="562468" y="86191"/>
                </a:lnTo>
                <a:lnTo>
                  <a:pt x="504541" y="92030"/>
                </a:lnTo>
                <a:cubicBezTo>
                  <a:pt x="297810" y="134333"/>
                  <a:pt x="134983" y="297161"/>
                  <a:pt x="92680" y="503891"/>
                </a:cubicBezTo>
                <a:lnTo>
                  <a:pt x="86191" y="568254"/>
                </a:lnTo>
                <a:lnTo>
                  <a:pt x="0" y="568254"/>
                </a:lnTo>
                <a:lnTo>
                  <a:pt x="8240" y="486520"/>
                </a:lnTo>
                <a:cubicBezTo>
                  <a:pt x="57432" y="246125"/>
                  <a:pt x="246775" y="56782"/>
                  <a:pt x="487170" y="7590"/>
                </a:cubicBezTo>
                <a:lnTo>
                  <a:pt x="562468" y="0"/>
                </a:lnTo>
                <a:close/>
              </a:path>
            </a:pathLst>
          </a:custGeom>
          <a:gradFill>
            <a:gsLst>
              <a:gs pos="0">
                <a:schemeClr val="bg1">
                  <a:alpha val="0"/>
                </a:schemeClr>
              </a:gs>
              <a:gs pos="49000">
                <a:schemeClr val="bg1"/>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任意多边形: 形状 33">
            <a:extLst>
              <a:ext uri="{FF2B5EF4-FFF2-40B4-BE49-F238E27FC236}">
                <a16:creationId xmlns:a16="http://schemas.microsoft.com/office/drawing/2014/main" xmlns="" id="{C114D6E3-16B1-4B21-964C-ECA210BB47F3}"/>
              </a:ext>
            </a:extLst>
          </p:cNvPr>
          <p:cNvSpPr/>
          <p:nvPr/>
        </p:nvSpPr>
        <p:spPr>
          <a:xfrm>
            <a:off x="5066735" y="3246470"/>
            <a:ext cx="1405210" cy="1384512"/>
          </a:xfrm>
          <a:custGeom>
            <a:avLst/>
            <a:gdLst>
              <a:gd name="connsiteX0" fmla="*/ 0 w 560892"/>
              <a:gd name="connsiteY0" fmla="*/ 0 h 552630"/>
              <a:gd name="connsiteX1" fmla="*/ 86191 w 560892"/>
              <a:gd name="connsiteY1" fmla="*/ 0 h 552630"/>
              <a:gd name="connsiteX2" fmla="*/ 91104 w 560892"/>
              <a:gd name="connsiteY2" fmla="*/ 48738 h 552630"/>
              <a:gd name="connsiteX3" fmla="*/ 502965 w 560892"/>
              <a:gd name="connsiteY3" fmla="*/ 460599 h 552630"/>
              <a:gd name="connsiteX4" fmla="*/ 560892 w 560892"/>
              <a:gd name="connsiteY4" fmla="*/ 466439 h 552630"/>
              <a:gd name="connsiteX5" fmla="*/ 560892 w 560892"/>
              <a:gd name="connsiteY5" fmla="*/ 552630 h 552630"/>
              <a:gd name="connsiteX6" fmla="*/ 485594 w 560892"/>
              <a:gd name="connsiteY6" fmla="*/ 545039 h 552630"/>
              <a:gd name="connsiteX7" fmla="*/ 6664 w 560892"/>
              <a:gd name="connsiteY7" fmla="*/ 66109 h 552630"/>
              <a:gd name="connsiteX8" fmla="*/ 0 w 560892"/>
              <a:gd name="connsiteY8" fmla="*/ 0 h 55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0892" h="552630">
                <a:moveTo>
                  <a:pt x="0" y="0"/>
                </a:moveTo>
                <a:lnTo>
                  <a:pt x="86191" y="0"/>
                </a:lnTo>
                <a:lnTo>
                  <a:pt x="91104" y="48738"/>
                </a:lnTo>
                <a:cubicBezTo>
                  <a:pt x="133407" y="255468"/>
                  <a:pt x="296234" y="418296"/>
                  <a:pt x="502965" y="460599"/>
                </a:cubicBezTo>
                <a:lnTo>
                  <a:pt x="560892" y="466439"/>
                </a:lnTo>
                <a:lnTo>
                  <a:pt x="560892" y="552630"/>
                </a:lnTo>
                <a:lnTo>
                  <a:pt x="485594" y="545039"/>
                </a:lnTo>
                <a:cubicBezTo>
                  <a:pt x="245199" y="495847"/>
                  <a:pt x="55856" y="306504"/>
                  <a:pt x="6664" y="66109"/>
                </a:cubicBezTo>
                <a:lnTo>
                  <a:pt x="0" y="0"/>
                </a:lnTo>
                <a:close/>
              </a:path>
            </a:pathLst>
          </a:custGeom>
          <a:gradFill>
            <a:gsLst>
              <a:gs pos="0">
                <a:schemeClr val="bg1">
                  <a:alpha val="0"/>
                </a:schemeClr>
              </a:gs>
              <a:gs pos="51000">
                <a:schemeClr val="bg1"/>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任意多边形: 形状 31">
            <a:extLst>
              <a:ext uri="{FF2B5EF4-FFF2-40B4-BE49-F238E27FC236}">
                <a16:creationId xmlns:a16="http://schemas.microsoft.com/office/drawing/2014/main" xmlns="" id="{509D5AEE-5DAE-44D8-85F4-DEB6C99CD6DF}"/>
              </a:ext>
            </a:extLst>
          </p:cNvPr>
          <p:cNvSpPr/>
          <p:nvPr/>
        </p:nvSpPr>
        <p:spPr>
          <a:xfrm>
            <a:off x="5716239" y="3246086"/>
            <a:ext cx="1417894" cy="1385790"/>
          </a:xfrm>
          <a:custGeom>
            <a:avLst/>
            <a:gdLst>
              <a:gd name="connsiteX0" fmla="*/ 479764 w 565955"/>
              <a:gd name="connsiteY0" fmla="*/ 0 h 553140"/>
              <a:gd name="connsiteX1" fmla="*/ 565955 w 565955"/>
              <a:gd name="connsiteY1" fmla="*/ 0 h 553140"/>
              <a:gd name="connsiteX2" fmla="*/ 559291 w 565955"/>
              <a:gd name="connsiteY2" fmla="*/ 66109 h 553140"/>
              <a:gd name="connsiteX3" fmla="*/ 80361 w 565955"/>
              <a:gd name="connsiteY3" fmla="*/ 545039 h 553140"/>
              <a:gd name="connsiteX4" fmla="*/ 0 w 565955"/>
              <a:gd name="connsiteY4" fmla="*/ 553140 h 553140"/>
              <a:gd name="connsiteX5" fmla="*/ 0 w 565955"/>
              <a:gd name="connsiteY5" fmla="*/ 466949 h 553140"/>
              <a:gd name="connsiteX6" fmla="*/ 62990 w 565955"/>
              <a:gd name="connsiteY6" fmla="*/ 460599 h 553140"/>
              <a:gd name="connsiteX7" fmla="*/ 474851 w 565955"/>
              <a:gd name="connsiteY7" fmla="*/ 48738 h 553140"/>
              <a:gd name="connsiteX8" fmla="*/ 479764 w 565955"/>
              <a:gd name="connsiteY8" fmla="*/ 0 h 553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955" h="553140">
                <a:moveTo>
                  <a:pt x="479764" y="0"/>
                </a:moveTo>
                <a:lnTo>
                  <a:pt x="565955" y="0"/>
                </a:lnTo>
                <a:lnTo>
                  <a:pt x="559291" y="66109"/>
                </a:lnTo>
                <a:cubicBezTo>
                  <a:pt x="510099" y="306504"/>
                  <a:pt x="320756" y="495847"/>
                  <a:pt x="80361" y="545039"/>
                </a:cubicBezTo>
                <a:lnTo>
                  <a:pt x="0" y="553140"/>
                </a:lnTo>
                <a:lnTo>
                  <a:pt x="0" y="466949"/>
                </a:lnTo>
                <a:lnTo>
                  <a:pt x="62990" y="460599"/>
                </a:lnTo>
                <a:cubicBezTo>
                  <a:pt x="269721" y="418296"/>
                  <a:pt x="432548" y="255468"/>
                  <a:pt x="474851" y="48738"/>
                </a:cubicBezTo>
                <a:lnTo>
                  <a:pt x="479764" y="0"/>
                </a:lnTo>
                <a:close/>
              </a:path>
            </a:pathLst>
          </a:custGeom>
          <a:gradFill>
            <a:gsLst>
              <a:gs pos="100000">
                <a:schemeClr val="bg1">
                  <a:alpha val="0"/>
                </a:schemeClr>
              </a:gs>
              <a:gs pos="51000">
                <a:schemeClr val="bg1"/>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矩形 62">
            <a:extLst>
              <a:ext uri="{FF2B5EF4-FFF2-40B4-BE49-F238E27FC236}">
                <a16:creationId xmlns:a16="http://schemas.microsoft.com/office/drawing/2014/main" xmlns="" id="{E8D338DD-3455-4DE3-8A4D-74CDF6384E5E}"/>
              </a:ext>
            </a:extLst>
          </p:cNvPr>
          <p:cNvSpPr/>
          <p:nvPr/>
        </p:nvSpPr>
        <p:spPr>
          <a:xfrm>
            <a:off x="807704" y="4366105"/>
            <a:ext cx="3285801" cy="1289456"/>
          </a:xfrm>
          <a:prstGeom prst="rect">
            <a:avLst/>
          </a:prstGeom>
        </p:spPr>
        <p:txBody>
          <a:bodyPr wrap="square">
            <a:spAutoFit/>
          </a:bodyPr>
          <a:lstStyle/>
          <a:p>
            <a:pPr algn="just">
              <a:lnSpc>
                <a:spcPct val="150000"/>
              </a:lnSpc>
            </a:pPr>
            <a:r>
              <a:rPr lang="zh-CN" altLang="en-US" dirty="0">
                <a:solidFill>
                  <a:schemeClr val="tx1">
                    <a:lumMod val="75000"/>
                    <a:lumOff val="25000"/>
                  </a:schemeClr>
                </a:solidFill>
              </a:rPr>
              <a:t>天津工业大学是教育部与天津市共建高校，是国家首批“双一流”世界一流学科建设高校。</a:t>
            </a:r>
          </a:p>
        </p:txBody>
      </p:sp>
      <p:sp>
        <p:nvSpPr>
          <p:cNvPr id="64" name="文本框 63">
            <a:extLst>
              <a:ext uri="{FF2B5EF4-FFF2-40B4-BE49-F238E27FC236}">
                <a16:creationId xmlns:a16="http://schemas.microsoft.com/office/drawing/2014/main" xmlns="" id="{226DAF0A-BBB8-4EBE-919A-1163F959DE7A}"/>
              </a:ext>
            </a:extLst>
          </p:cNvPr>
          <p:cNvSpPr txBox="1"/>
          <p:nvPr/>
        </p:nvSpPr>
        <p:spPr>
          <a:xfrm>
            <a:off x="570169" y="3799791"/>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Tree>
    <p:extLst>
      <p:ext uri="{BB962C8B-B14F-4D97-AF65-F5344CB8AC3E}">
        <p14:creationId xmlns:p14="http://schemas.microsoft.com/office/powerpoint/2010/main" val="425971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xmlns="" id="{4F13A38A-362F-435C-A040-567EFABF15A3}"/>
              </a:ext>
            </a:extLst>
          </p:cNvPr>
          <p:cNvSpPr/>
          <p:nvPr/>
        </p:nvSpPr>
        <p:spPr>
          <a:xfrm>
            <a:off x="4317357" y="1754267"/>
            <a:ext cx="3557286" cy="3557286"/>
          </a:xfrm>
          <a:prstGeom prst="ellipse">
            <a:avLst/>
          </a:prstGeom>
          <a:solidFill>
            <a:schemeClr val="accent1">
              <a:lumMod val="20000"/>
              <a:lumOff val="80000"/>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a:extLst>
              <a:ext uri="{FF2B5EF4-FFF2-40B4-BE49-F238E27FC236}">
                <a16:creationId xmlns:a16="http://schemas.microsoft.com/office/drawing/2014/main" xmlns="" id="{58A71693-9509-4B3E-B994-1D677CBFFDBD}"/>
              </a:ext>
            </a:extLst>
          </p:cNvPr>
          <p:cNvSpPr/>
          <p:nvPr/>
        </p:nvSpPr>
        <p:spPr>
          <a:xfrm>
            <a:off x="4722277" y="2159187"/>
            <a:ext cx="2747446" cy="2747446"/>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占位符 3">
            <a:extLst>
              <a:ext uri="{FF2B5EF4-FFF2-40B4-BE49-F238E27FC236}">
                <a16:creationId xmlns:a16="http://schemas.microsoft.com/office/drawing/2014/main" xmlns="" id="{C9AAE0C4-010C-491B-8C08-B910FF8AD439}"/>
              </a:ext>
            </a:extLst>
          </p:cNvPr>
          <p:cNvSpPr>
            <a:spLocks noGrp="1"/>
          </p:cNvSpPr>
          <p:nvPr>
            <p:ph type="body" sz="quarter" idx="10"/>
          </p:nvPr>
        </p:nvSpPr>
        <p:spPr/>
        <p:txBody>
          <a:bodyPr/>
          <a:lstStyle/>
          <a:p>
            <a:r>
              <a:rPr lang="zh-CN" altLang="en-US" dirty="0"/>
              <a:t>多段内容</a:t>
            </a:r>
          </a:p>
        </p:txBody>
      </p:sp>
      <p:sp>
        <p:nvSpPr>
          <p:cNvPr id="5" name="椭圆 4">
            <a:extLst>
              <a:ext uri="{FF2B5EF4-FFF2-40B4-BE49-F238E27FC236}">
                <a16:creationId xmlns:a16="http://schemas.microsoft.com/office/drawing/2014/main" xmlns="" id="{489875AF-9322-412D-A45A-FE8E36A819BC}"/>
              </a:ext>
            </a:extLst>
          </p:cNvPr>
          <p:cNvSpPr/>
          <p:nvPr/>
        </p:nvSpPr>
        <p:spPr>
          <a:xfrm>
            <a:off x="5155557" y="2592467"/>
            <a:ext cx="1880886" cy="1880886"/>
          </a:xfrm>
          <a:prstGeom prst="ellipse">
            <a:avLst/>
          </a:prstGeom>
          <a:gradFill>
            <a:gsLst>
              <a:gs pos="0">
                <a:schemeClr val="accent4"/>
              </a:gs>
              <a:gs pos="100000">
                <a:schemeClr val="accent1"/>
              </a:gs>
            </a:gsLst>
            <a:lin ang="5400000" scaled="1"/>
          </a:gradFill>
          <a:ln>
            <a:noFill/>
          </a:ln>
          <a:effectLst>
            <a:outerShdw blurRad="190500" sx="98000" sy="98000" algn="ctr"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spc="300" dirty="0">
                <a:gradFill>
                  <a:gsLst>
                    <a:gs pos="55000">
                      <a:schemeClr val="bg1"/>
                    </a:gs>
                    <a:gs pos="100000">
                      <a:schemeClr val="accent1"/>
                    </a:gs>
                  </a:gsLst>
                  <a:lin ang="5400000" scaled="1"/>
                </a:gradFill>
              </a:rPr>
              <a:t>标题</a:t>
            </a:r>
          </a:p>
        </p:txBody>
      </p:sp>
      <p:sp>
        <p:nvSpPr>
          <p:cNvPr id="9" name="空心弧 8">
            <a:extLst>
              <a:ext uri="{FF2B5EF4-FFF2-40B4-BE49-F238E27FC236}">
                <a16:creationId xmlns:a16="http://schemas.microsoft.com/office/drawing/2014/main" xmlns="" id="{B294B461-F3A8-43DB-8E47-DAA4308AE762}"/>
              </a:ext>
            </a:extLst>
          </p:cNvPr>
          <p:cNvSpPr/>
          <p:nvPr/>
        </p:nvSpPr>
        <p:spPr>
          <a:xfrm>
            <a:off x="3821400" y="1244787"/>
            <a:ext cx="4549200" cy="4549200"/>
          </a:xfrm>
          <a:prstGeom prst="blockArc">
            <a:avLst>
              <a:gd name="adj1" fmla="val 5941547"/>
              <a:gd name="adj2" fmla="val 15619517"/>
              <a:gd name="adj3" fmla="val 950"/>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0" name="空心弧 9">
            <a:extLst>
              <a:ext uri="{FF2B5EF4-FFF2-40B4-BE49-F238E27FC236}">
                <a16:creationId xmlns:a16="http://schemas.microsoft.com/office/drawing/2014/main" xmlns="" id="{FF2D650C-4CF2-46AC-8CC7-48F725400A3B}"/>
              </a:ext>
            </a:extLst>
          </p:cNvPr>
          <p:cNvSpPr/>
          <p:nvPr/>
        </p:nvSpPr>
        <p:spPr>
          <a:xfrm rot="10800000">
            <a:off x="3846653" y="1258310"/>
            <a:ext cx="4549200" cy="4549200"/>
          </a:xfrm>
          <a:prstGeom prst="blockArc">
            <a:avLst>
              <a:gd name="adj1" fmla="val 5941547"/>
              <a:gd name="adj2" fmla="val 15619517"/>
              <a:gd name="adj3" fmla="val 950"/>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1" name="椭圆 10">
            <a:extLst>
              <a:ext uri="{FF2B5EF4-FFF2-40B4-BE49-F238E27FC236}">
                <a16:creationId xmlns:a16="http://schemas.microsoft.com/office/drawing/2014/main" xmlns="" id="{2EA9DF46-87FF-4F72-A96D-250B70340EFD}"/>
              </a:ext>
            </a:extLst>
          </p:cNvPr>
          <p:cNvSpPr/>
          <p:nvPr/>
        </p:nvSpPr>
        <p:spPr>
          <a:xfrm>
            <a:off x="3764685" y="3437419"/>
            <a:ext cx="163936" cy="16393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椭圆 11">
            <a:extLst>
              <a:ext uri="{FF2B5EF4-FFF2-40B4-BE49-F238E27FC236}">
                <a16:creationId xmlns:a16="http://schemas.microsoft.com/office/drawing/2014/main" xmlns="" id="{116656AD-7EBA-416A-B974-BC2DE3327D92}"/>
              </a:ext>
            </a:extLst>
          </p:cNvPr>
          <p:cNvSpPr/>
          <p:nvPr/>
        </p:nvSpPr>
        <p:spPr>
          <a:xfrm>
            <a:off x="8288632" y="3437419"/>
            <a:ext cx="163936" cy="16393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椭圆 12">
            <a:extLst>
              <a:ext uri="{FF2B5EF4-FFF2-40B4-BE49-F238E27FC236}">
                <a16:creationId xmlns:a16="http://schemas.microsoft.com/office/drawing/2014/main" xmlns="" id="{F21C5032-E21B-4F3D-A448-3BE1F2C3A683}"/>
              </a:ext>
            </a:extLst>
          </p:cNvPr>
          <p:cNvSpPr/>
          <p:nvPr/>
        </p:nvSpPr>
        <p:spPr>
          <a:xfrm>
            <a:off x="7496941" y="5147617"/>
            <a:ext cx="163936" cy="16393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椭圆 13">
            <a:extLst>
              <a:ext uri="{FF2B5EF4-FFF2-40B4-BE49-F238E27FC236}">
                <a16:creationId xmlns:a16="http://schemas.microsoft.com/office/drawing/2014/main" xmlns="" id="{5B00AE8F-CCF1-433C-83FA-127A870062F7}"/>
              </a:ext>
            </a:extLst>
          </p:cNvPr>
          <p:cNvSpPr/>
          <p:nvPr/>
        </p:nvSpPr>
        <p:spPr>
          <a:xfrm>
            <a:off x="4560286" y="5147617"/>
            <a:ext cx="163936" cy="16393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椭圆 14">
            <a:extLst>
              <a:ext uri="{FF2B5EF4-FFF2-40B4-BE49-F238E27FC236}">
                <a16:creationId xmlns:a16="http://schemas.microsoft.com/office/drawing/2014/main" xmlns="" id="{89736914-0BF0-481F-B175-1AE604C31737}"/>
              </a:ext>
            </a:extLst>
          </p:cNvPr>
          <p:cNvSpPr/>
          <p:nvPr/>
        </p:nvSpPr>
        <p:spPr>
          <a:xfrm>
            <a:off x="7496941" y="1710823"/>
            <a:ext cx="163936" cy="16393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椭圆 15">
            <a:extLst>
              <a:ext uri="{FF2B5EF4-FFF2-40B4-BE49-F238E27FC236}">
                <a16:creationId xmlns:a16="http://schemas.microsoft.com/office/drawing/2014/main" xmlns="" id="{A34562AE-5DD5-4EC9-8EE9-A3AE77A76777}"/>
              </a:ext>
            </a:extLst>
          </p:cNvPr>
          <p:cNvSpPr/>
          <p:nvPr/>
        </p:nvSpPr>
        <p:spPr>
          <a:xfrm>
            <a:off x="4560286" y="1710823"/>
            <a:ext cx="163936" cy="16393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矩形 16">
            <a:extLst>
              <a:ext uri="{FF2B5EF4-FFF2-40B4-BE49-F238E27FC236}">
                <a16:creationId xmlns:a16="http://schemas.microsoft.com/office/drawing/2014/main" xmlns="" id="{F291F7AF-CDBC-4EBA-9028-8950DC1200E7}"/>
              </a:ext>
            </a:extLst>
          </p:cNvPr>
          <p:cNvSpPr/>
          <p:nvPr/>
        </p:nvSpPr>
        <p:spPr>
          <a:xfrm>
            <a:off x="8201403" y="1424032"/>
            <a:ext cx="3285801" cy="777008"/>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天津工业大学是国家首批“双一流”世界一流学科建设高校。</a:t>
            </a:r>
          </a:p>
        </p:txBody>
      </p:sp>
      <p:sp>
        <p:nvSpPr>
          <p:cNvPr id="19" name="矩形 18">
            <a:extLst>
              <a:ext uri="{FF2B5EF4-FFF2-40B4-BE49-F238E27FC236}">
                <a16:creationId xmlns:a16="http://schemas.microsoft.com/office/drawing/2014/main" xmlns="" id="{AA390D6F-94AE-44DD-8BF5-F9DA8637CA5F}"/>
              </a:ext>
            </a:extLst>
          </p:cNvPr>
          <p:cNvSpPr/>
          <p:nvPr/>
        </p:nvSpPr>
        <p:spPr>
          <a:xfrm>
            <a:off x="8452568" y="3336247"/>
            <a:ext cx="3044107" cy="1137106"/>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天津工业大学是国家首批“双一流”世界一流学科建设高校。</a:t>
            </a:r>
          </a:p>
        </p:txBody>
      </p:sp>
      <p:sp>
        <p:nvSpPr>
          <p:cNvPr id="21" name="矩形 20">
            <a:extLst>
              <a:ext uri="{FF2B5EF4-FFF2-40B4-BE49-F238E27FC236}">
                <a16:creationId xmlns:a16="http://schemas.microsoft.com/office/drawing/2014/main" xmlns="" id="{06DF0C15-B268-41DF-A685-1B6C804DE1A8}"/>
              </a:ext>
            </a:extLst>
          </p:cNvPr>
          <p:cNvSpPr/>
          <p:nvPr/>
        </p:nvSpPr>
        <p:spPr>
          <a:xfrm>
            <a:off x="8201403" y="5338868"/>
            <a:ext cx="3285801" cy="777008"/>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天津工业大学是国家首批“双一流”世界一流学科建设高校。</a:t>
            </a:r>
          </a:p>
        </p:txBody>
      </p:sp>
      <p:sp>
        <p:nvSpPr>
          <p:cNvPr id="30" name="矩形 29">
            <a:extLst>
              <a:ext uri="{FF2B5EF4-FFF2-40B4-BE49-F238E27FC236}">
                <a16:creationId xmlns:a16="http://schemas.microsoft.com/office/drawing/2014/main" xmlns="" id="{1D9C3E83-73F3-43BA-8465-498F7663D36D}"/>
              </a:ext>
            </a:extLst>
          </p:cNvPr>
          <p:cNvSpPr/>
          <p:nvPr/>
        </p:nvSpPr>
        <p:spPr>
          <a:xfrm>
            <a:off x="662185" y="3336247"/>
            <a:ext cx="3044107" cy="1137106"/>
          </a:xfrm>
          <a:prstGeom prst="rect">
            <a:avLst/>
          </a:prstGeom>
        </p:spPr>
        <p:txBody>
          <a:bodyPr wrap="square">
            <a:spAutoFit/>
          </a:bodyPr>
          <a:lstStyle/>
          <a:p>
            <a:pPr algn="r">
              <a:lnSpc>
                <a:spcPct val="130000"/>
              </a:lnSpc>
            </a:pPr>
            <a:r>
              <a:rPr lang="zh-CN" altLang="en-US" dirty="0">
                <a:solidFill>
                  <a:schemeClr val="tx1">
                    <a:lumMod val="75000"/>
                    <a:lumOff val="25000"/>
                  </a:schemeClr>
                </a:solidFill>
              </a:rPr>
              <a:t>天津工业大学是国家首批“双一流”世界一流学科建设高校。</a:t>
            </a:r>
          </a:p>
        </p:txBody>
      </p:sp>
      <p:sp>
        <p:nvSpPr>
          <p:cNvPr id="31" name="文本框 30">
            <a:extLst>
              <a:ext uri="{FF2B5EF4-FFF2-40B4-BE49-F238E27FC236}">
                <a16:creationId xmlns:a16="http://schemas.microsoft.com/office/drawing/2014/main" xmlns="" id="{0D928E92-B626-4269-9B33-E1FBE6F5800F}"/>
              </a:ext>
            </a:extLst>
          </p:cNvPr>
          <p:cNvSpPr txBox="1"/>
          <p:nvPr/>
        </p:nvSpPr>
        <p:spPr>
          <a:xfrm>
            <a:off x="1737513" y="2764989"/>
            <a:ext cx="2003349" cy="580415"/>
          </a:xfrm>
          <a:prstGeom prst="rect">
            <a:avLst/>
          </a:prstGeom>
          <a:noFill/>
        </p:spPr>
        <p:txBody>
          <a:bodyPr wrap="square" rtlCol="0">
            <a:spAutoFit/>
          </a:bodyPr>
          <a:lstStyle/>
          <a:p>
            <a:pPr algn="r">
              <a:lnSpc>
                <a:spcPct val="150000"/>
              </a:lnSpc>
            </a:pPr>
            <a:r>
              <a:rPr lang="zh-CN" altLang="en-US" sz="2400" b="1" spc="300" dirty="0">
                <a:solidFill>
                  <a:schemeClr val="accent1"/>
                </a:solidFill>
              </a:rPr>
              <a:t>你的标题</a:t>
            </a:r>
          </a:p>
        </p:txBody>
      </p:sp>
      <p:sp>
        <p:nvSpPr>
          <p:cNvPr id="32" name="矩形 31">
            <a:extLst>
              <a:ext uri="{FF2B5EF4-FFF2-40B4-BE49-F238E27FC236}">
                <a16:creationId xmlns:a16="http://schemas.microsoft.com/office/drawing/2014/main" xmlns="" id="{7F62AA27-7FA5-4B14-AFF8-C9E2FD85FC95}"/>
              </a:ext>
            </a:extLst>
          </p:cNvPr>
          <p:cNvSpPr/>
          <p:nvPr/>
        </p:nvSpPr>
        <p:spPr>
          <a:xfrm>
            <a:off x="826219" y="5338868"/>
            <a:ext cx="3285801" cy="777008"/>
          </a:xfrm>
          <a:prstGeom prst="rect">
            <a:avLst/>
          </a:prstGeom>
        </p:spPr>
        <p:txBody>
          <a:bodyPr wrap="square">
            <a:spAutoFit/>
          </a:bodyPr>
          <a:lstStyle/>
          <a:p>
            <a:pPr algn="r">
              <a:lnSpc>
                <a:spcPct val="130000"/>
              </a:lnSpc>
            </a:pPr>
            <a:r>
              <a:rPr lang="zh-CN" altLang="en-US" dirty="0">
                <a:solidFill>
                  <a:schemeClr val="tx1">
                    <a:lumMod val="75000"/>
                    <a:lumOff val="25000"/>
                  </a:schemeClr>
                </a:solidFill>
              </a:rPr>
              <a:t>天津工业大学是国家首批“双一流”世界一流学科建设高校。</a:t>
            </a:r>
          </a:p>
        </p:txBody>
      </p:sp>
      <p:sp>
        <p:nvSpPr>
          <p:cNvPr id="33" name="文本框 32">
            <a:extLst>
              <a:ext uri="{FF2B5EF4-FFF2-40B4-BE49-F238E27FC236}">
                <a16:creationId xmlns:a16="http://schemas.microsoft.com/office/drawing/2014/main" xmlns="" id="{56584722-0252-4561-931E-0FB491301CE3}"/>
              </a:ext>
            </a:extLst>
          </p:cNvPr>
          <p:cNvSpPr txBox="1"/>
          <p:nvPr/>
        </p:nvSpPr>
        <p:spPr>
          <a:xfrm>
            <a:off x="2128354" y="4792709"/>
            <a:ext cx="2003349" cy="580415"/>
          </a:xfrm>
          <a:prstGeom prst="rect">
            <a:avLst/>
          </a:prstGeom>
          <a:noFill/>
        </p:spPr>
        <p:txBody>
          <a:bodyPr wrap="square" rtlCol="0">
            <a:spAutoFit/>
          </a:bodyPr>
          <a:lstStyle/>
          <a:p>
            <a:pPr algn="r">
              <a:lnSpc>
                <a:spcPct val="150000"/>
              </a:lnSpc>
            </a:pPr>
            <a:r>
              <a:rPr lang="zh-CN" altLang="en-US" sz="2400" b="1" spc="300" dirty="0">
                <a:solidFill>
                  <a:schemeClr val="accent1"/>
                </a:solidFill>
              </a:rPr>
              <a:t>你的标题</a:t>
            </a:r>
          </a:p>
        </p:txBody>
      </p:sp>
      <p:sp>
        <p:nvSpPr>
          <p:cNvPr id="34" name="矩形 33">
            <a:extLst>
              <a:ext uri="{FF2B5EF4-FFF2-40B4-BE49-F238E27FC236}">
                <a16:creationId xmlns:a16="http://schemas.microsoft.com/office/drawing/2014/main" xmlns="" id="{F6BED2BC-0954-423E-BDFD-8A204BD4A81A}"/>
              </a:ext>
            </a:extLst>
          </p:cNvPr>
          <p:cNvSpPr/>
          <p:nvPr/>
        </p:nvSpPr>
        <p:spPr>
          <a:xfrm>
            <a:off x="826219" y="1426870"/>
            <a:ext cx="3285801" cy="777008"/>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天津工业大学是国家首批“双一流”世界一流学科建设高校。</a:t>
            </a:r>
          </a:p>
        </p:txBody>
      </p:sp>
      <p:sp>
        <p:nvSpPr>
          <p:cNvPr id="35" name="文本框 34">
            <a:extLst>
              <a:ext uri="{FF2B5EF4-FFF2-40B4-BE49-F238E27FC236}">
                <a16:creationId xmlns:a16="http://schemas.microsoft.com/office/drawing/2014/main" xmlns="" id="{1218E69A-7A8D-4C99-B306-1F330FDCBB9F}"/>
              </a:ext>
            </a:extLst>
          </p:cNvPr>
          <p:cNvSpPr txBox="1"/>
          <p:nvPr/>
        </p:nvSpPr>
        <p:spPr>
          <a:xfrm>
            <a:off x="2160526" y="839693"/>
            <a:ext cx="2003349" cy="580415"/>
          </a:xfrm>
          <a:prstGeom prst="rect">
            <a:avLst/>
          </a:prstGeom>
          <a:noFill/>
        </p:spPr>
        <p:txBody>
          <a:bodyPr wrap="square" rtlCol="0">
            <a:spAutoFit/>
          </a:bodyPr>
          <a:lstStyle/>
          <a:p>
            <a:pPr algn="r">
              <a:lnSpc>
                <a:spcPct val="150000"/>
              </a:lnSpc>
            </a:pPr>
            <a:r>
              <a:rPr lang="zh-CN" altLang="en-US" sz="2400" b="1" spc="300" dirty="0">
                <a:solidFill>
                  <a:schemeClr val="accent1"/>
                </a:solidFill>
              </a:rPr>
              <a:t>你的标题</a:t>
            </a:r>
          </a:p>
        </p:txBody>
      </p:sp>
      <p:sp>
        <p:nvSpPr>
          <p:cNvPr id="26" name="文本框 25">
            <a:extLst>
              <a:ext uri="{FF2B5EF4-FFF2-40B4-BE49-F238E27FC236}">
                <a16:creationId xmlns:a16="http://schemas.microsoft.com/office/drawing/2014/main" xmlns="" id="{1D812078-8AD0-4092-8780-FE1E19EE971A}"/>
              </a:ext>
            </a:extLst>
          </p:cNvPr>
          <p:cNvSpPr txBox="1"/>
          <p:nvPr/>
        </p:nvSpPr>
        <p:spPr>
          <a:xfrm>
            <a:off x="8451138" y="2764989"/>
            <a:ext cx="2003349" cy="580415"/>
          </a:xfrm>
          <a:prstGeom prst="rect">
            <a:avLst/>
          </a:prstGeom>
          <a:noFill/>
        </p:spPr>
        <p:txBody>
          <a:bodyPr wrap="square" rtlCol="0">
            <a:spAutoFit/>
          </a:bodyPr>
          <a:lstStyle/>
          <a:p>
            <a:pPr>
              <a:lnSpc>
                <a:spcPct val="150000"/>
              </a:lnSpc>
            </a:pPr>
            <a:r>
              <a:rPr lang="zh-CN" altLang="en-US" sz="2400" b="1" spc="300" dirty="0">
                <a:solidFill>
                  <a:schemeClr val="accent1"/>
                </a:solidFill>
              </a:rPr>
              <a:t>你的标题</a:t>
            </a:r>
          </a:p>
        </p:txBody>
      </p:sp>
      <p:sp>
        <p:nvSpPr>
          <p:cNvPr id="27" name="文本框 26">
            <a:extLst>
              <a:ext uri="{FF2B5EF4-FFF2-40B4-BE49-F238E27FC236}">
                <a16:creationId xmlns:a16="http://schemas.microsoft.com/office/drawing/2014/main" xmlns="" id="{ADAB13C4-6DDD-4441-8070-127376D491FA}"/>
              </a:ext>
            </a:extLst>
          </p:cNvPr>
          <p:cNvSpPr txBox="1"/>
          <p:nvPr/>
        </p:nvSpPr>
        <p:spPr>
          <a:xfrm>
            <a:off x="8201600" y="4792709"/>
            <a:ext cx="2003349" cy="580415"/>
          </a:xfrm>
          <a:prstGeom prst="rect">
            <a:avLst/>
          </a:prstGeom>
          <a:noFill/>
        </p:spPr>
        <p:txBody>
          <a:bodyPr wrap="square" rtlCol="0">
            <a:spAutoFit/>
          </a:bodyPr>
          <a:lstStyle/>
          <a:p>
            <a:pPr>
              <a:lnSpc>
                <a:spcPct val="150000"/>
              </a:lnSpc>
            </a:pPr>
            <a:r>
              <a:rPr lang="zh-CN" altLang="en-US" sz="2400" b="1" spc="300" dirty="0">
                <a:solidFill>
                  <a:schemeClr val="accent1"/>
                </a:solidFill>
              </a:rPr>
              <a:t>你的标题</a:t>
            </a:r>
          </a:p>
        </p:txBody>
      </p:sp>
      <p:sp>
        <p:nvSpPr>
          <p:cNvPr id="28" name="文本框 27">
            <a:extLst>
              <a:ext uri="{FF2B5EF4-FFF2-40B4-BE49-F238E27FC236}">
                <a16:creationId xmlns:a16="http://schemas.microsoft.com/office/drawing/2014/main" xmlns="" id="{D027FC3C-5EB6-4CCD-A8AE-499318489C15}"/>
              </a:ext>
            </a:extLst>
          </p:cNvPr>
          <p:cNvSpPr txBox="1"/>
          <p:nvPr/>
        </p:nvSpPr>
        <p:spPr>
          <a:xfrm>
            <a:off x="8201600" y="839693"/>
            <a:ext cx="2003349" cy="580415"/>
          </a:xfrm>
          <a:prstGeom prst="rect">
            <a:avLst/>
          </a:prstGeom>
          <a:noFill/>
        </p:spPr>
        <p:txBody>
          <a:bodyPr wrap="square" rtlCol="0">
            <a:spAutoFit/>
          </a:bodyPr>
          <a:lstStyle/>
          <a:p>
            <a:pPr>
              <a:lnSpc>
                <a:spcPct val="150000"/>
              </a:lnSpc>
            </a:pPr>
            <a:r>
              <a:rPr lang="zh-CN" altLang="en-US" sz="2400" b="1" spc="300" dirty="0">
                <a:solidFill>
                  <a:schemeClr val="accent1"/>
                </a:solidFill>
              </a:rPr>
              <a:t>你的标题</a:t>
            </a:r>
          </a:p>
        </p:txBody>
      </p:sp>
    </p:spTree>
    <p:extLst>
      <p:ext uri="{BB962C8B-B14F-4D97-AF65-F5344CB8AC3E}">
        <p14:creationId xmlns:p14="http://schemas.microsoft.com/office/powerpoint/2010/main" val="579839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直接连接符 49">
            <a:extLst>
              <a:ext uri="{FF2B5EF4-FFF2-40B4-BE49-F238E27FC236}">
                <a16:creationId xmlns:a16="http://schemas.microsoft.com/office/drawing/2014/main" xmlns="" id="{B07E62A6-8076-4110-AA1A-A181B109A457}"/>
              </a:ext>
            </a:extLst>
          </p:cNvPr>
          <p:cNvCxnSpPr>
            <a:cxnSpLocks/>
            <a:endCxn id="60" idx="1"/>
          </p:cNvCxnSpPr>
          <p:nvPr/>
        </p:nvCxnSpPr>
        <p:spPr>
          <a:xfrm>
            <a:off x="3657600" y="2782125"/>
            <a:ext cx="2285123" cy="0"/>
          </a:xfrm>
          <a:prstGeom prst="line">
            <a:avLst/>
          </a:prstGeom>
          <a:ln>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65F45226-5A16-4DBA-88DE-3093C6D7193D}"/>
              </a:ext>
            </a:extLst>
          </p:cNvPr>
          <p:cNvCxnSpPr>
            <a:cxnSpLocks/>
            <a:endCxn id="61" idx="1"/>
          </p:cNvCxnSpPr>
          <p:nvPr/>
        </p:nvCxnSpPr>
        <p:spPr>
          <a:xfrm flipV="1">
            <a:off x="4114800" y="3674203"/>
            <a:ext cx="1827923" cy="7130"/>
          </a:xfrm>
          <a:prstGeom prst="line">
            <a:avLst/>
          </a:prstGeom>
          <a:ln>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F1A8039D-2675-48B5-8E8B-3984B7CAB0C8}"/>
              </a:ext>
            </a:extLst>
          </p:cNvPr>
          <p:cNvCxnSpPr>
            <a:cxnSpLocks/>
            <a:endCxn id="62" idx="1"/>
          </p:cNvCxnSpPr>
          <p:nvPr/>
        </p:nvCxnSpPr>
        <p:spPr>
          <a:xfrm flipV="1">
            <a:off x="4513986" y="4566281"/>
            <a:ext cx="1428737" cy="8880"/>
          </a:xfrm>
          <a:prstGeom prst="line">
            <a:avLst/>
          </a:prstGeom>
          <a:ln>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ED25A00A-4CFF-43BD-861C-91E8ABE812E1}"/>
              </a:ext>
            </a:extLst>
          </p:cNvPr>
          <p:cNvCxnSpPr>
            <a:cxnSpLocks/>
            <a:endCxn id="63" idx="1"/>
          </p:cNvCxnSpPr>
          <p:nvPr/>
        </p:nvCxnSpPr>
        <p:spPr>
          <a:xfrm flipV="1">
            <a:off x="5028761" y="5468191"/>
            <a:ext cx="913962" cy="4887"/>
          </a:xfrm>
          <a:prstGeom prst="line">
            <a:avLst/>
          </a:prstGeom>
          <a:ln>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2F92220C-92BE-44C4-8A16-90440EBE53C4}"/>
              </a:ext>
            </a:extLst>
          </p:cNvPr>
          <p:cNvCxnSpPr>
            <a:cxnSpLocks/>
            <a:endCxn id="59" idx="1"/>
          </p:cNvCxnSpPr>
          <p:nvPr/>
        </p:nvCxnSpPr>
        <p:spPr>
          <a:xfrm flipV="1">
            <a:off x="2866153" y="1882899"/>
            <a:ext cx="3076570" cy="29842"/>
          </a:xfrm>
          <a:prstGeom prst="line">
            <a:avLst/>
          </a:prstGeom>
          <a:ln>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xmlns="" id="{0D9C3BD5-ECF8-44AD-870D-9E519C7FC9EC}"/>
              </a:ext>
            </a:extLst>
          </p:cNvPr>
          <p:cNvSpPr>
            <a:spLocks noGrp="1"/>
          </p:cNvSpPr>
          <p:nvPr>
            <p:ph type="body" sz="quarter" idx="10"/>
          </p:nvPr>
        </p:nvSpPr>
        <p:spPr/>
        <p:txBody>
          <a:bodyPr/>
          <a:lstStyle/>
          <a:p>
            <a:r>
              <a:rPr lang="zh-CN" altLang="en-US" dirty="0"/>
              <a:t>多段图文类</a:t>
            </a:r>
            <a:r>
              <a:rPr lang="en-US" altLang="zh-CN" dirty="0"/>
              <a:t>-</a:t>
            </a:r>
            <a:r>
              <a:rPr lang="zh-CN" altLang="en-US" dirty="0"/>
              <a:t>等级</a:t>
            </a:r>
          </a:p>
        </p:txBody>
      </p:sp>
      <p:grpSp>
        <p:nvGrpSpPr>
          <p:cNvPr id="6" name="组合 5">
            <a:extLst>
              <a:ext uri="{FF2B5EF4-FFF2-40B4-BE49-F238E27FC236}">
                <a16:creationId xmlns:a16="http://schemas.microsoft.com/office/drawing/2014/main" xmlns="" id="{72E114D2-C5D5-492D-8A5D-D565AE2DA975}"/>
              </a:ext>
            </a:extLst>
          </p:cNvPr>
          <p:cNvGrpSpPr/>
          <p:nvPr/>
        </p:nvGrpSpPr>
        <p:grpSpPr>
          <a:xfrm>
            <a:off x="695325" y="1305684"/>
            <a:ext cx="4545269" cy="4684063"/>
            <a:chOff x="695325" y="1445677"/>
            <a:chExt cx="4810740" cy="4172451"/>
          </a:xfrm>
          <a:effectLst>
            <a:outerShdw blurRad="190500" sx="99000" sy="99000" algn="ctr" rotWithShape="0">
              <a:prstClr val="black">
                <a:alpha val="40000"/>
              </a:prstClr>
            </a:outerShdw>
          </a:effectLst>
        </p:grpSpPr>
        <p:sp>
          <p:nvSpPr>
            <p:cNvPr id="7" name="任意多边形: 形状 6">
              <a:extLst>
                <a:ext uri="{FF2B5EF4-FFF2-40B4-BE49-F238E27FC236}">
                  <a16:creationId xmlns:a16="http://schemas.microsoft.com/office/drawing/2014/main" xmlns="" id="{4F30D8AC-2DC5-4BE4-8601-A2C63EC88D8B}"/>
                </a:ext>
              </a:extLst>
            </p:cNvPr>
            <p:cNvSpPr/>
            <p:nvPr/>
          </p:nvSpPr>
          <p:spPr>
            <a:xfrm>
              <a:off x="2619621" y="1445677"/>
              <a:ext cx="962148" cy="834490"/>
            </a:xfrm>
            <a:custGeom>
              <a:avLst/>
              <a:gdLst>
                <a:gd name="connsiteX0" fmla="*/ 0 w 962148"/>
                <a:gd name="connsiteY0" fmla="*/ 834490 h 834490"/>
                <a:gd name="connsiteX1" fmla="*/ 481074 w 962148"/>
                <a:gd name="connsiteY1" fmla="*/ 0 h 834490"/>
                <a:gd name="connsiteX2" fmla="*/ 481074 w 962148"/>
                <a:gd name="connsiteY2" fmla="*/ 0 h 834490"/>
                <a:gd name="connsiteX3" fmla="*/ 962148 w 962148"/>
                <a:gd name="connsiteY3" fmla="*/ 834490 h 834490"/>
                <a:gd name="connsiteX4" fmla="*/ 0 w 962148"/>
                <a:gd name="connsiteY4" fmla="*/ 834490 h 834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148" h="834490">
                  <a:moveTo>
                    <a:pt x="0" y="834490"/>
                  </a:moveTo>
                  <a:lnTo>
                    <a:pt x="481074" y="0"/>
                  </a:lnTo>
                  <a:lnTo>
                    <a:pt x="481074" y="0"/>
                  </a:lnTo>
                  <a:lnTo>
                    <a:pt x="962148" y="834490"/>
                  </a:lnTo>
                  <a:lnTo>
                    <a:pt x="0" y="834490"/>
                  </a:lnTo>
                  <a:close/>
                </a:path>
              </a:pathLst>
            </a:custGeom>
            <a:ln w="25400"/>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txBody>
            <a:bodyPr spcFirstLastPara="0" vert="horz" wrap="square" lIns="43180" tIns="43180" rIns="43180" bIns="43180" numCol="1" spcCol="1270" anchor="ctr" anchorCtr="0">
              <a:noAutofit/>
            </a:bodyPr>
            <a:lstStyle/>
            <a:p>
              <a:pPr marL="0" lvl="0" indent="0" algn="ctr" defTabSz="1511300">
                <a:spcBef>
                  <a:spcPct val="0"/>
                </a:spcBef>
                <a:spcAft>
                  <a:spcPct val="35000"/>
                </a:spcAft>
                <a:buNone/>
              </a:pPr>
              <a:endParaRPr lang="zh-CN" altLang="en-US" kern="1200" dirty="0"/>
            </a:p>
          </p:txBody>
        </p:sp>
        <p:sp>
          <p:nvSpPr>
            <p:cNvPr id="8" name="任意多边形: 形状 7">
              <a:extLst>
                <a:ext uri="{FF2B5EF4-FFF2-40B4-BE49-F238E27FC236}">
                  <a16:creationId xmlns:a16="http://schemas.microsoft.com/office/drawing/2014/main" xmlns="" id="{7BC7F915-F83F-4BF4-ADD5-DAA1DC7B8A8D}"/>
                </a:ext>
              </a:extLst>
            </p:cNvPr>
            <p:cNvSpPr/>
            <p:nvPr/>
          </p:nvSpPr>
          <p:spPr>
            <a:xfrm>
              <a:off x="2138547" y="2280167"/>
              <a:ext cx="1924296" cy="834490"/>
            </a:xfrm>
            <a:custGeom>
              <a:avLst/>
              <a:gdLst>
                <a:gd name="connsiteX0" fmla="*/ 0 w 1924296"/>
                <a:gd name="connsiteY0" fmla="*/ 834490 h 834490"/>
                <a:gd name="connsiteX1" fmla="*/ 481075 w 1924296"/>
                <a:gd name="connsiteY1" fmla="*/ 0 h 834490"/>
                <a:gd name="connsiteX2" fmla="*/ 1443221 w 1924296"/>
                <a:gd name="connsiteY2" fmla="*/ 0 h 834490"/>
                <a:gd name="connsiteX3" fmla="*/ 1924296 w 1924296"/>
                <a:gd name="connsiteY3" fmla="*/ 834490 h 834490"/>
                <a:gd name="connsiteX4" fmla="*/ 0 w 1924296"/>
                <a:gd name="connsiteY4" fmla="*/ 834490 h 834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296" h="834490">
                  <a:moveTo>
                    <a:pt x="0" y="834490"/>
                  </a:moveTo>
                  <a:lnTo>
                    <a:pt x="481075" y="0"/>
                  </a:lnTo>
                  <a:lnTo>
                    <a:pt x="1443221" y="0"/>
                  </a:lnTo>
                  <a:lnTo>
                    <a:pt x="1924296" y="834490"/>
                  </a:lnTo>
                  <a:lnTo>
                    <a:pt x="0" y="834490"/>
                  </a:lnTo>
                  <a:close/>
                </a:path>
              </a:pathLst>
            </a:custGeom>
            <a:ln w="25400"/>
          </p:spPr>
          <p:style>
            <a:lnRef idx="2">
              <a:schemeClr val="lt1">
                <a:hueOff val="0"/>
                <a:satOff val="0"/>
                <a:lumOff val="0"/>
                <a:alphaOff val="0"/>
              </a:schemeClr>
            </a:lnRef>
            <a:fillRef idx="1">
              <a:schemeClr val="accent1">
                <a:alpha val="90000"/>
                <a:hueOff val="0"/>
                <a:satOff val="0"/>
                <a:lumOff val="0"/>
                <a:alphaOff val="-10000"/>
              </a:schemeClr>
            </a:fillRef>
            <a:effectRef idx="0">
              <a:schemeClr val="accent1">
                <a:alpha val="90000"/>
                <a:hueOff val="0"/>
                <a:satOff val="0"/>
                <a:lumOff val="0"/>
                <a:alphaOff val="-10000"/>
              </a:schemeClr>
            </a:effectRef>
            <a:fontRef idx="minor">
              <a:schemeClr val="lt1"/>
            </a:fontRef>
          </p:style>
          <p:txBody>
            <a:bodyPr spcFirstLastPara="0" vert="horz" wrap="square" lIns="379931" tIns="43180" rIns="379933" bIns="43180" numCol="1" spcCol="1270" anchor="ctr" anchorCtr="0">
              <a:noAutofit/>
            </a:bodyPr>
            <a:lstStyle/>
            <a:p>
              <a:pPr marL="0" lvl="0" indent="0" algn="ctr" defTabSz="1511300">
                <a:spcBef>
                  <a:spcPct val="0"/>
                </a:spcBef>
                <a:spcAft>
                  <a:spcPct val="35000"/>
                </a:spcAft>
                <a:buNone/>
              </a:pPr>
              <a:endParaRPr lang="zh-CN" altLang="en-US" kern="1200" dirty="0"/>
            </a:p>
          </p:txBody>
        </p:sp>
        <p:sp>
          <p:nvSpPr>
            <p:cNvPr id="9" name="任意多边形: 形状 8">
              <a:extLst>
                <a:ext uri="{FF2B5EF4-FFF2-40B4-BE49-F238E27FC236}">
                  <a16:creationId xmlns:a16="http://schemas.microsoft.com/office/drawing/2014/main" xmlns="" id="{AC62D195-1426-499A-ADFF-5DC05F7B8623}"/>
                </a:ext>
              </a:extLst>
            </p:cNvPr>
            <p:cNvSpPr/>
            <p:nvPr/>
          </p:nvSpPr>
          <p:spPr>
            <a:xfrm>
              <a:off x="1657473" y="3114657"/>
              <a:ext cx="2886443" cy="834490"/>
            </a:xfrm>
            <a:custGeom>
              <a:avLst/>
              <a:gdLst>
                <a:gd name="connsiteX0" fmla="*/ 0 w 2886443"/>
                <a:gd name="connsiteY0" fmla="*/ 834490 h 834490"/>
                <a:gd name="connsiteX1" fmla="*/ 481075 w 2886443"/>
                <a:gd name="connsiteY1" fmla="*/ 0 h 834490"/>
                <a:gd name="connsiteX2" fmla="*/ 2405368 w 2886443"/>
                <a:gd name="connsiteY2" fmla="*/ 0 h 834490"/>
                <a:gd name="connsiteX3" fmla="*/ 2886443 w 2886443"/>
                <a:gd name="connsiteY3" fmla="*/ 834490 h 834490"/>
                <a:gd name="connsiteX4" fmla="*/ 0 w 2886443"/>
                <a:gd name="connsiteY4" fmla="*/ 834490 h 834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6443" h="834490">
                  <a:moveTo>
                    <a:pt x="0" y="834490"/>
                  </a:moveTo>
                  <a:lnTo>
                    <a:pt x="481075" y="0"/>
                  </a:lnTo>
                  <a:lnTo>
                    <a:pt x="2405368" y="0"/>
                  </a:lnTo>
                  <a:lnTo>
                    <a:pt x="2886443" y="834490"/>
                  </a:lnTo>
                  <a:lnTo>
                    <a:pt x="0" y="834490"/>
                  </a:lnTo>
                  <a:close/>
                </a:path>
              </a:pathLst>
            </a:custGeom>
            <a:ln w="25400"/>
          </p:spPr>
          <p:style>
            <a:lnRef idx="2">
              <a:schemeClr val="lt1">
                <a:hueOff val="0"/>
                <a:satOff val="0"/>
                <a:lumOff val="0"/>
                <a:alphaOff val="0"/>
              </a:schemeClr>
            </a:lnRef>
            <a:fillRef idx="1">
              <a:schemeClr val="accent1">
                <a:alpha val="90000"/>
                <a:hueOff val="0"/>
                <a:satOff val="0"/>
                <a:lumOff val="0"/>
                <a:alphaOff val="-20000"/>
              </a:schemeClr>
            </a:fillRef>
            <a:effectRef idx="0">
              <a:schemeClr val="accent1">
                <a:alpha val="90000"/>
                <a:hueOff val="0"/>
                <a:satOff val="0"/>
                <a:lumOff val="0"/>
                <a:alphaOff val="-20000"/>
              </a:schemeClr>
            </a:effectRef>
            <a:fontRef idx="minor">
              <a:schemeClr val="lt1"/>
            </a:fontRef>
          </p:style>
          <p:txBody>
            <a:bodyPr spcFirstLastPara="0" vert="horz" wrap="square" lIns="548307" tIns="43180" rIns="548308" bIns="43180" numCol="1" spcCol="1270" anchor="ctr" anchorCtr="0">
              <a:noAutofit/>
            </a:bodyPr>
            <a:lstStyle/>
            <a:p>
              <a:pPr marL="0" lvl="0" indent="0" algn="ctr" defTabSz="1511300">
                <a:spcBef>
                  <a:spcPct val="0"/>
                </a:spcBef>
                <a:spcAft>
                  <a:spcPct val="35000"/>
                </a:spcAft>
                <a:buNone/>
              </a:pPr>
              <a:endParaRPr lang="zh-CN" altLang="en-US" kern="1200" dirty="0"/>
            </a:p>
          </p:txBody>
        </p:sp>
        <p:sp>
          <p:nvSpPr>
            <p:cNvPr id="10" name="任意多边形: 形状 9">
              <a:extLst>
                <a:ext uri="{FF2B5EF4-FFF2-40B4-BE49-F238E27FC236}">
                  <a16:creationId xmlns:a16="http://schemas.microsoft.com/office/drawing/2014/main" xmlns="" id="{EA3692A4-4A5E-48A0-9397-12035F76A66A}"/>
                </a:ext>
              </a:extLst>
            </p:cNvPr>
            <p:cNvSpPr/>
            <p:nvPr/>
          </p:nvSpPr>
          <p:spPr>
            <a:xfrm>
              <a:off x="1176398" y="3949148"/>
              <a:ext cx="3848592" cy="834490"/>
            </a:xfrm>
            <a:custGeom>
              <a:avLst/>
              <a:gdLst>
                <a:gd name="connsiteX0" fmla="*/ 0 w 3848592"/>
                <a:gd name="connsiteY0" fmla="*/ 834490 h 834490"/>
                <a:gd name="connsiteX1" fmla="*/ 481075 w 3848592"/>
                <a:gd name="connsiteY1" fmla="*/ 0 h 834490"/>
                <a:gd name="connsiteX2" fmla="*/ 3367517 w 3848592"/>
                <a:gd name="connsiteY2" fmla="*/ 0 h 834490"/>
                <a:gd name="connsiteX3" fmla="*/ 3848592 w 3848592"/>
                <a:gd name="connsiteY3" fmla="*/ 834490 h 834490"/>
                <a:gd name="connsiteX4" fmla="*/ 0 w 3848592"/>
                <a:gd name="connsiteY4" fmla="*/ 834490 h 834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8592" h="834490">
                  <a:moveTo>
                    <a:pt x="0" y="834490"/>
                  </a:moveTo>
                  <a:lnTo>
                    <a:pt x="481075" y="0"/>
                  </a:lnTo>
                  <a:lnTo>
                    <a:pt x="3367517" y="0"/>
                  </a:lnTo>
                  <a:lnTo>
                    <a:pt x="3848592" y="834490"/>
                  </a:lnTo>
                  <a:lnTo>
                    <a:pt x="0" y="834490"/>
                  </a:lnTo>
                  <a:close/>
                </a:path>
              </a:pathLst>
            </a:custGeom>
            <a:ln w="25400"/>
          </p:spPr>
          <p:style>
            <a:lnRef idx="2">
              <a:schemeClr val="lt1">
                <a:hueOff val="0"/>
                <a:satOff val="0"/>
                <a:lumOff val="0"/>
                <a:alphaOff val="0"/>
              </a:schemeClr>
            </a:lnRef>
            <a:fillRef idx="1">
              <a:schemeClr val="accent1">
                <a:alpha val="90000"/>
                <a:hueOff val="0"/>
                <a:satOff val="0"/>
                <a:lumOff val="0"/>
                <a:alphaOff val="-30000"/>
              </a:schemeClr>
            </a:fillRef>
            <a:effectRef idx="0">
              <a:schemeClr val="accent1">
                <a:alpha val="90000"/>
                <a:hueOff val="0"/>
                <a:satOff val="0"/>
                <a:lumOff val="0"/>
                <a:alphaOff val="-30000"/>
              </a:schemeClr>
            </a:effectRef>
            <a:fontRef idx="minor">
              <a:schemeClr val="lt1"/>
            </a:fontRef>
          </p:style>
          <p:txBody>
            <a:bodyPr spcFirstLastPara="0" vert="horz" wrap="square" lIns="716684" tIns="43180" rIns="716684" bIns="43180" numCol="1" spcCol="1270" anchor="ctr" anchorCtr="0">
              <a:noAutofit/>
            </a:bodyPr>
            <a:lstStyle/>
            <a:p>
              <a:pPr marL="0" lvl="0" indent="0" algn="ctr" defTabSz="1511300">
                <a:lnSpc>
                  <a:spcPct val="90000"/>
                </a:lnSpc>
                <a:spcBef>
                  <a:spcPct val="0"/>
                </a:spcBef>
                <a:spcAft>
                  <a:spcPct val="35000"/>
                </a:spcAft>
                <a:buNone/>
              </a:pPr>
              <a:endParaRPr lang="zh-CN" altLang="en-US" sz="3400" kern="1200"/>
            </a:p>
          </p:txBody>
        </p:sp>
        <p:sp>
          <p:nvSpPr>
            <p:cNvPr id="11" name="任意多边形: 形状 10">
              <a:extLst>
                <a:ext uri="{FF2B5EF4-FFF2-40B4-BE49-F238E27FC236}">
                  <a16:creationId xmlns:a16="http://schemas.microsoft.com/office/drawing/2014/main" xmlns="" id="{28C4420E-0929-4B6F-AECF-5C2DDE7EE7D8}"/>
                </a:ext>
              </a:extLst>
            </p:cNvPr>
            <p:cNvSpPr/>
            <p:nvPr/>
          </p:nvSpPr>
          <p:spPr>
            <a:xfrm>
              <a:off x="695325" y="4783638"/>
              <a:ext cx="4810740" cy="834490"/>
            </a:xfrm>
            <a:custGeom>
              <a:avLst/>
              <a:gdLst>
                <a:gd name="connsiteX0" fmla="*/ 0 w 4810740"/>
                <a:gd name="connsiteY0" fmla="*/ 834490 h 834490"/>
                <a:gd name="connsiteX1" fmla="*/ 481075 w 4810740"/>
                <a:gd name="connsiteY1" fmla="*/ 0 h 834490"/>
                <a:gd name="connsiteX2" fmla="*/ 4329665 w 4810740"/>
                <a:gd name="connsiteY2" fmla="*/ 0 h 834490"/>
                <a:gd name="connsiteX3" fmla="*/ 4810740 w 4810740"/>
                <a:gd name="connsiteY3" fmla="*/ 834490 h 834490"/>
                <a:gd name="connsiteX4" fmla="*/ 0 w 4810740"/>
                <a:gd name="connsiteY4" fmla="*/ 834490 h 834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0740" h="834490">
                  <a:moveTo>
                    <a:pt x="0" y="834490"/>
                  </a:moveTo>
                  <a:lnTo>
                    <a:pt x="481075" y="0"/>
                  </a:lnTo>
                  <a:lnTo>
                    <a:pt x="4329665" y="0"/>
                  </a:lnTo>
                  <a:lnTo>
                    <a:pt x="4810740" y="834490"/>
                  </a:lnTo>
                  <a:lnTo>
                    <a:pt x="0" y="834490"/>
                  </a:lnTo>
                  <a:close/>
                </a:path>
              </a:pathLst>
            </a:custGeom>
            <a:ln w="25400"/>
          </p:spPr>
          <p:style>
            <a:lnRef idx="2">
              <a:schemeClr val="lt1">
                <a:hueOff val="0"/>
                <a:satOff val="0"/>
                <a:lumOff val="0"/>
                <a:alphaOff val="0"/>
              </a:schemeClr>
            </a:lnRef>
            <a:fillRef idx="1">
              <a:schemeClr val="accent1">
                <a:alpha val="90000"/>
                <a:hueOff val="0"/>
                <a:satOff val="0"/>
                <a:lumOff val="0"/>
                <a:alphaOff val="-40000"/>
              </a:schemeClr>
            </a:fillRef>
            <a:effectRef idx="0">
              <a:schemeClr val="accent1">
                <a:alpha val="90000"/>
                <a:hueOff val="0"/>
                <a:satOff val="0"/>
                <a:lumOff val="0"/>
                <a:alphaOff val="-40000"/>
              </a:schemeClr>
            </a:effectRef>
            <a:fontRef idx="minor">
              <a:schemeClr val="lt1"/>
            </a:fontRef>
          </p:style>
          <p:txBody>
            <a:bodyPr spcFirstLastPara="0" vert="horz" wrap="square" lIns="885059" tIns="43180" rIns="885060" bIns="43180" numCol="1" spcCol="1270" anchor="ctr" anchorCtr="0">
              <a:noAutofit/>
            </a:bodyPr>
            <a:lstStyle/>
            <a:p>
              <a:pPr marL="0" lvl="0" indent="0" algn="ctr" defTabSz="1511300">
                <a:lnSpc>
                  <a:spcPct val="90000"/>
                </a:lnSpc>
                <a:spcBef>
                  <a:spcPct val="0"/>
                </a:spcBef>
                <a:spcAft>
                  <a:spcPct val="35000"/>
                </a:spcAft>
                <a:buNone/>
              </a:pPr>
              <a:endParaRPr lang="zh-CN" altLang="en-US" sz="3400" kern="1200"/>
            </a:p>
          </p:txBody>
        </p:sp>
      </p:grpSp>
      <p:sp>
        <p:nvSpPr>
          <p:cNvPr id="59" name="文本框 58">
            <a:extLst>
              <a:ext uri="{FF2B5EF4-FFF2-40B4-BE49-F238E27FC236}">
                <a16:creationId xmlns:a16="http://schemas.microsoft.com/office/drawing/2014/main" xmlns="" id="{D77BC7AB-12BD-4FA9-853B-B13695494D0E}"/>
              </a:ext>
            </a:extLst>
          </p:cNvPr>
          <p:cNvSpPr txBox="1"/>
          <p:nvPr/>
        </p:nvSpPr>
        <p:spPr>
          <a:xfrm>
            <a:off x="5942723" y="1652066"/>
            <a:ext cx="2003349" cy="461665"/>
          </a:xfrm>
          <a:prstGeom prst="rect">
            <a:avLst/>
          </a:prstGeom>
          <a:noFill/>
        </p:spPr>
        <p:txBody>
          <a:bodyPr wrap="square" rtlCol="0">
            <a:spAutoFit/>
          </a:bodyPr>
          <a:lstStyle/>
          <a:p>
            <a:pPr algn="ctr"/>
            <a:r>
              <a:rPr lang="zh-CN" altLang="en-US" sz="2400" b="1" spc="300" dirty="0">
                <a:solidFill>
                  <a:schemeClr val="accent1"/>
                </a:solidFill>
              </a:rPr>
              <a:t>你的标题</a:t>
            </a:r>
          </a:p>
        </p:txBody>
      </p:sp>
      <p:sp>
        <p:nvSpPr>
          <p:cNvPr id="60" name="文本框 59">
            <a:extLst>
              <a:ext uri="{FF2B5EF4-FFF2-40B4-BE49-F238E27FC236}">
                <a16:creationId xmlns:a16="http://schemas.microsoft.com/office/drawing/2014/main" xmlns="" id="{2034B898-3869-446E-87E9-FDBA439E05B8}"/>
              </a:ext>
            </a:extLst>
          </p:cNvPr>
          <p:cNvSpPr txBox="1"/>
          <p:nvPr/>
        </p:nvSpPr>
        <p:spPr>
          <a:xfrm>
            <a:off x="5942723" y="2551292"/>
            <a:ext cx="2003349" cy="461665"/>
          </a:xfrm>
          <a:prstGeom prst="rect">
            <a:avLst/>
          </a:prstGeom>
          <a:noFill/>
        </p:spPr>
        <p:txBody>
          <a:bodyPr wrap="square" rtlCol="0">
            <a:spAutoFit/>
          </a:bodyPr>
          <a:lstStyle/>
          <a:p>
            <a:pPr algn="ctr"/>
            <a:r>
              <a:rPr lang="zh-CN" altLang="en-US" sz="2400" b="1" spc="300" dirty="0">
                <a:solidFill>
                  <a:schemeClr val="accent1"/>
                </a:solidFill>
              </a:rPr>
              <a:t>你的标题</a:t>
            </a:r>
          </a:p>
        </p:txBody>
      </p:sp>
      <p:sp>
        <p:nvSpPr>
          <p:cNvPr id="61" name="文本框 60">
            <a:extLst>
              <a:ext uri="{FF2B5EF4-FFF2-40B4-BE49-F238E27FC236}">
                <a16:creationId xmlns:a16="http://schemas.microsoft.com/office/drawing/2014/main" xmlns="" id="{70288A81-4206-42CA-9EC7-6EF2851A720F}"/>
              </a:ext>
            </a:extLst>
          </p:cNvPr>
          <p:cNvSpPr txBox="1"/>
          <p:nvPr/>
        </p:nvSpPr>
        <p:spPr>
          <a:xfrm>
            <a:off x="5942723" y="3443370"/>
            <a:ext cx="2003349" cy="461665"/>
          </a:xfrm>
          <a:prstGeom prst="rect">
            <a:avLst/>
          </a:prstGeom>
          <a:noFill/>
        </p:spPr>
        <p:txBody>
          <a:bodyPr wrap="square" rtlCol="0">
            <a:spAutoFit/>
          </a:bodyPr>
          <a:lstStyle/>
          <a:p>
            <a:pPr algn="ctr"/>
            <a:r>
              <a:rPr lang="zh-CN" altLang="en-US" sz="2400" b="1" spc="300" dirty="0">
                <a:solidFill>
                  <a:schemeClr val="accent1"/>
                </a:solidFill>
              </a:rPr>
              <a:t>你的标题</a:t>
            </a:r>
          </a:p>
        </p:txBody>
      </p:sp>
      <p:sp>
        <p:nvSpPr>
          <p:cNvPr id="62" name="文本框 61">
            <a:extLst>
              <a:ext uri="{FF2B5EF4-FFF2-40B4-BE49-F238E27FC236}">
                <a16:creationId xmlns:a16="http://schemas.microsoft.com/office/drawing/2014/main" xmlns="" id="{C8EED103-BEA9-4820-93DA-946B9A2F94D4}"/>
              </a:ext>
            </a:extLst>
          </p:cNvPr>
          <p:cNvSpPr txBox="1"/>
          <p:nvPr/>
        </p:nvSpPr>
        <p:spPr>
          <a:xfrm>
            <a:off x="5942723" y="4335448"/>
            <a:ext cx="2003349" cy="461665"/>
          </a:xfrm>
          <a:prstGeom prst="rect">
            <a:avLst/>
          </a:prstGeom>
          <a:noFill/>
        </p:spPr>
        <p:txBody>
          <a:bodyPr wrap="square" rtlCol="0">
            <a:spAutoFit/>
          </a:bodyPr>
          <a:lstStyle/>
          <a:p>
            <a:pPr algn="ctr"/>
            <a:r>
              <a:rPr lang="zh-CN" altLang="en-US" sz="2400" b="1" spc="300" dirty="0">
                <a:solidFill>
                  <a:schemeClr val="accent1"/>
                </a:solidFill>
              </a:rPr>
              <a:t>你的标题</a:t>
            </a:r>
          </a:p>
        </p:txBody>
      </p:sp>
      <p:sp>
        <p:nvSpPr>
          <p:cNvPr id="63" name="文本框 62">
            <a:extLst>
              <a:ext uri="{FF2B5EF4-FFF2-40B4-BE49-F238E27FC236}">
                <a16:creationId xmlns:a16="http://schemas.microsoft.com/office/drawing/2014/main" xmlns="" id="{21596E6E-7EC1-4096-A52C-0F118CAECFF1}"/>
              </a:ext>
            </a:extLst>
          </p:cNvPr>
          <p:cNvSpPr txBox="1"/>
          <p:nvPr/>
        </p:nvSpPr>
        <p:spPr>
          <a:xfrm>
            <a:off x="5942723" y="5237358"/>
            <a:ext cx="2003349" cy="461665"/>
          </a:xfrm>
          <a:prstGeom prst="rect">
            <a:avLst/>
          </a:prstGeom>
          <a:noFill/>
        </p:spPr>
        <p:txBody>
          <a:bodyPr wrap="square" rtlCol="0">
            <a:spAutoFit/>
          </a:bodyPr>
          <a:lstStyle/>
          <a:p>
            <a:pPr algn="ctr"/>
            <a:r>
              <a:rPr lang="zh-CN" altLang="en-US" sz="2400" b="1" spc="300" dirty="0">
                <a:solidFill>
                  <a:schemeClr val="accent1"/>
                </a:solidFill>
              </a:rPr>
              <a:t>你的标题</a:t>
            </a:r>
          </a:p>
        </p:txBody>
      </p:sp>
      <p:sp>
        <p:nvSpPr>
          <p:cNvPr id="78" name="矩形: 圆角 77">
            <a:extLst>
              <a:ext uri="{FF2B5EF4-FFF2-40B4-BE49-F238E27FC236}">
                <a16:creationId xmlns:a16="http://schemas.microsoft.com/office/drawing/2014/main" xmlns="" id="{14EE5A53-4D9B-4380-A5E2-21F0C7F20C6A}"/>
              </a:ext>
            </a:extLst>
          </p:cNvPr>
          <p:cNvSpPr/>
          <p:nvPr/>
        </p:nvSpPr>
        <p:spPr>
          <a:xfrm>
            <a:off x="8060373" y="1305684"/>
            <a:ext cx="3436302" cy="4684063"/>
          </a:xfrm>
          <a:prstGeom prst="roundRect">
            <a:avLst>
              <a:gd name="adj" fmla="val 3362"/>
            </a:avLst>
          </a:prstGeom>
          <a:solidFill>
            <a:schemeClr val="bg1"/>
          </a:solidFill>
          <a:ln>
            <a:noFill/>
          </a:ln>
          <a:effectLst>
            <a:outerShdw blurRad="190500" sx="97000" sy="9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
        <p:nvSpPr>
          <p:cNvPr id="79" name="矩形 78">
            <a:extLst>
              <a:ext uri="{FF2B5EF4-FFF2-40B4-BE49-F238E27FC236}">
                <a16:creationId xmlns:a16="http://schemas.microsoft.com/office/drawing/2014/main" xmlns="" id="{2C2FC576-997D-4C1D-BFE5-A4F08B3B79C9}"/>
              </a:ext>
            </a:extLst>
          </p:cNvPr>
          <p:cNvSpPr/>
          <p:nvPr/>
        </p:nvSpPr>
        <p:spPr>
          <a:xfrm>
            <a:off x="8237035" y="2113731"/>
            <a:ext cx="3097646" cy="3366947"/>
          </a:xfrm>
          <a:prstGeom prst="rect">
            <a:avLst/>
          </a:prstGeom>
        </p:spPr>
        <p:txBody>
          <a:bodyPr wrap="square">
            <a:spAutoFit/>
          </a:bodyPr>
          <a:lstStyle/>
          <a:p>
            <a:pPr algn="just">
              <a:lnSpc>
                <a:spcPct val="150000"/>
              </a:lnSpc>
            </a:pPr>
            <a:r>
              <a:rPr lang="zh-CN" altLang="en-US" dirty="0"/>
              <a:t>天津工业大学是中华人民共和国教育部与天津市共建高校，天津市属高校中唯一国家国防科技工业局和天津市人民政府共建高校，天津市重点建设的全日制普通高等学校入选国家卓越工程师教育培养计划。</a:t>
            </a:r>
          </a:p>
        </p:txBody>
      </p:sp>
      <p:sp>
        <p:nvSpPr>
          <p:cNvPr id="21" name="矩形: 对角圆角 20">
            <a:extLst>
              <a:ext uri="{FF2B5EF4-FFF2-40B4-BE49-F238E27FC236}">
                <a16:creationId xmlns:a16="http://schemas.microsoft.com/office/drawing/2014/main" xmlns="" id="{6EA898F3-836E-4266-8748-EA641EB24FDF}"/>
              </a:ext>
            </a:extLst>
          </p:cNvPr>
          <p:cNvSpPr/>
          <p:nvPr/>
        </p:nvSpPr>
        <p:spPr>
          <a:xfrm>
            <a:off x="8298325" y="1882898"/>
            <a:ext cx="1156955" cy="122035"/>
          </a:xfrm>
          <a:prstGeom prst="round2DiagRect">
            <a:avLst>
              <a:gd name="adj1" fmla="val 50000"/>
              <a:gd name="adj2" fmla="val 0"/>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2" name="图片 21">
            <a:extLst>
              <a:ext uri="{FF2B5EF4-FFF2-40B4-BE49-F238E27FC236}">
                <a16:creationId xmlns:a16="http://schemas.microsoft.com/office/drawing/2014/main" xmlns="" id="{227CEF83-0774-43FE-836C-383A34291B0F}"/>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741548" y="2500121"/>
            <a:ext cx="477813" cy="475425"/>
          </a:xfrm>
          <a:prstGeom prst="rect">
            <a:avLst/>
          </a:prstGeom>
        </p:spPr>
      </p:pic>
      <p:pic>
        <p:nvPicPr>
          <p:cNvPr id="23" name="图片 22">
            <a:extLst>
              <a:ext uri="{FF2B5EF4-FFF2-40B4-BE49-F238E27FC236}">
                <a16:creationId xmlns:a16="http://schemas.microsoft.com/office/drawing/2014/main" xmlns="" id="{80A06AA1-7568-4528-A8D2-81DDD3095E83}"/>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741548" y="3425705"/>
            <a:ext cx="477813" cy="477813"/>
          </a:xfrm>
          <a:prstGeom prst="rect">
            <a:avLst/>
          </a:prstGeom>
        </p:spPr>
      </p:pic>
      <p:pic>
        <p:nvPicPr>
          <p:cNvPr id="24" name="图片 23">
            <a:extLst>
              <a:ext uri="{FF2B5EF4-FFF2-40B4-BE49-F238E27FC236}">
                <a16:creationId xmlns:a16="http://schemas.microsoft.com/office/drawing/2014/main" xmlns="" id="{94C47338-C20F-461E-99A8-9B02E476211B}"/>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741548" y="1675029"/>
            <a:ext cx="477813" cy="475425"/>
          </a:xfrm>
          <a:prstGeom prst="rect">
            <a:avLst/>
          </a:prstGeom>
        </p:spPr>
      </p:pic>
      <p:pic>
        <p:nvPicPr>
          <p:cNvPr id="25" name="图片 24">
            <a:extLst>
              <a:ext uri="{FF2B5EF4-FFF2-40B4-BE49-F238E27FC236}">
                <a16:creationId xmlns:a16="http://schemas.microsoft.com/office/drawing/2014/main" xmlns="" id="{91975C39-6565-44D5-9A4B-6980E0745F56}"/>
              </a:ext>
            </a:extLst>
          </p:cNvPr>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741548" y="4335351"/>
            <a:ext cx="477813" cy="477813"/>
          </a:xfrm>
          <a:prstGeom prst="rect">
            <a:avLst/>
          </a:prstGeom>
        </p:spPr>
      </p:pic>
      <p:pic>
        <p:nvPicPr>
          <p:cNvPr id="26" name="图片 25">
            <a:extLst>
              <a:ext uri="{FF2B5EF4-FFF2-40B4-BE49-F238E27FC236}">
                <a16:creationId xmlns:a16="http://schemas.microsoft.com/office/drawing/2014/main" xmlns="" id="{E95C6CB4-51EF-45D5-B6EA-C419871C7DEA}"/>
              </a:ext>
            </a:extLst>
          </p:cNvPr>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741054" y="5263693"/>
            <a:ext cx="478800" cy="478800"/>
          </a:xfrm>
          <a:prstGeom prst="rect">
            <a:avLst/>
          </a:prstGeom>
        </p:spPr>
      </p:pic>
    </p:spTree>
    <p:extLst>
      <p:ext uri="{BB962C8B-B14F-4D97-AF65-F5344CB8AC3E}">
        <p14:creationId xmlns:p14="http://schemas.microsoft.com/office/powerpoint/2010/main" val="3572775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F7B207A9-8178-4438-A175-6C091FCF472F}"/>
              </a:ext>
            </a:extLst>
          </p:cNvPr>
          <p:cNvSpPr/>
          <p:nvPr/>
        </p:nvSpPr>
        <p:spPr>
          <a:xfrm>
            <a:off x="0" y="4439920"/>
            <a:ext cx="12192000" cy="2418079"/>
          </a:xfrm>
          <a:prstGeom prst="rect">
            <a:avLst/>
          </a:prstGeom>
          <a:gradFill flip="none" rotWithShape="1">
            <a:gsLst>
              <a:gs pos="0">
                <a:schemeClr val="accent1"/>
              </a:gs>
              <a:gs pos="100000">
                <a:schemeClr val="accent1">
                  <a:lumMod val="76000"/>
                  <a:lumOff val="24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矩形 18">
            <a:extLst>
              <a:ext uri="{FF2B5EF4-FFF2-40B4-BE49-F238E27FC236}">
                <a16:creationId xmlns:a16="http://schemas.microsoft.com/office/drawing/2014/main" xmlns="" id="{D7D7F9B2-2970-4F2F-A80E-AACC200736BE}"/>
              </a:ext>
            </a:extLst>
          </p:cNvPr>
          <p:cNvSpPr/>
          <p:nvPr/>
        </p:nvSpPr>
        <p:spPr>
          <a:xfrm>
            <a:off x="10933785" y="6413097"/>
            <a:ext cx="633507" cy="307777"/>
          </a:xfrm>
          <a:prstGeom prst="rect">
            <a:avLst/>
          </a:prstGeom>
        </p:spPr>
        <p:txBody>
          <a:bodyPr wrap="none">
            <a:spAutoFit/>
          </a:bodyPr>
          <a:lstStyle/>
          <a:p>
            <a:r>
              <a:rPr lang="en-US" altLang="zh-CN" sz="1400" dirty="0">
                <a:solidFill>
                  <a:schemeClr val="bg1"/>
                </a:solidFill>
              </a:rPr>
              <a:t>TJPU</a:t>
            </a:r>
            <a:endParaRPr lang="zh-CN" altLang="en-US" sz="1400" dirty="0">
              <a:solidFill>
                <a:schemeClr val="bg1"/>
              </a:solidFill>
            </a:endParaRPr>
          </a:p>
        </p:txBody>
      </p:sp>
      <p:sp>
        <p:nvSpPr>
          <p:cNvPr id="21" name="矩形: 圆角 20">
            <a:extLst>
              <a:ext uri="{FF2B5EF4-FFF2-40B4-BE49-F238E27FC236}">
                <a16:creationId xmlns:a16="http://schemas.microsoft.com/office/drawing/2014/main" xmlns="" id="{9B1DB306-01F1-4653-8936-5E8279D0A44C}"/>
              </a:ext>
            </a:extLst>
          </p:cNvPr>
          <p:cNvSpPr/>
          <p:nvPr/>
        </p:nvSpPr>
        <p:spPr>
          <a:xfrm flipH="1">
            <a:off x="695324" y="539523"/>
            <a:ext cx="10801350" cy="5414764"/>
          </a:xfrm>
          <a:prstGeom prst="roundRect">
            <a:avLst>
              <a:gd name="adj" fmla="val 5622"/>
            </a:avLst>
          </a:prstGeom>
          <a:solidFill>
            <a:schemeClr val="bg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 name="图片 62" descr="图片包含 天空, 户外, 轨道, 场景&#10;&#10;已生成极高可信度的说明">
            <a:extLst>
              <a:ext uri="{FF2B5EF4-FFF2-40B4-BE49-F238E27FC236}">
                <a16:creationId xmlns:a16="http://schemas.microsoft.com/office/drawing/2014/main" xmlns="" id="{4BFC90D5-3A20-4DE3-B7E2-A7221D0B0DF2}"/>
              </a:ext>
            </a:extLst>
          </p:cNvPr>
          <p:cNvPicPr>
            <a:picLocks noChangeAspect="1"/>
          </p:cNvPicPr>
          <p:nvPr/>
        </p:nvPicPr>
        <p:blipFill rotWithShape="1">
          <a:blip r:embed="rId2">
            <a:extLst>
              <a:ext uri="{28A0092B-C50C-407E-A947-70E740481C1C}">
                <a14:useLocalDpi xmlns:a14="http://schemas.microsoft.com/office/drawing/2010/main" val="0"/>
              </a:ext>
            </a:extLst>
          </a:blip>
          <a:srcRect t="55028" b="19900"/>
          <a:stretch/>
        </p:blipFill>
        <p:spPr>
          <a:xfrm>
            <a:off x="695324" y="539523"/>
            <a:ext cx="10801350" cy="1991648"/>
          </a:xfrm>
          <a:prstGeom prst="round2SameRect">
            <a:avLst>
              <a:gd name="adj1" fmla="val 12670"/>
              <a:gd name="adj2" fmla="val 0"/>
            </a:avLst>
          </a:prstGeom>
        </p:spPr>
      </p:pic>
      <p:sp>
        <p:nvSpPr>
          <p:cNvPr id="23" name="矩形: 圆角 22">
            <a:extLst>
              <a:ext uri="{FF2B5EF4-FFF2-40B4-BE49-F238E27FC236}">
                <a16:creationId xmlns:a16="http://schemas.microsoft.com/office/drawing/2014/main" xmlns="" id="{C2088AAD-6E3A-42C4-87C7-E7FB3A3897FA}"/>
              </a:ext>
            </a:extLst>
          </p:cNvPr>
          <p:cNvSpPr/>
          <p:nvPr/>
        </p:nvSpPr>
        <p:spPr>
          <a:xfrm>
            <a:off x="4635730" y="5047125"/>
            <a:ext cx="2893627" cy="461665"/>
          </a:xfrm>
          <a:prstGeom prst="roundRect">
            <a:avLst>
              <a:gd name="adj" fmla="val 50000"/>
            </a:avLst>
          </a:prstGeom>
          <a:gradFill flip="none" rotWithShape="1">
            <a:gsLst>
              <a:gs pos="0">
                <a:schemeClr val="accent1"/>
              </a:gs>
              <a:gs pos="10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23">
            <a:extLst>
              <a:ext uri="{FF2B5EF4-FFF2-40B4-BE49-F238E27FC236}">
                <a16:creationId xmlns:a16="http://schemas.microsoft.com/office/drawing/2014/main" xmlns="" id="{D52CB6C9-7254-4189-8ABF-BDFFBBC531AD}"/>
              </a:ext>
            </a:extLst>
          </p:cNvPr>
          <p:cNvSpPr txBox="1"/>
          <p:nvPr/>
        </p:nvSpPr>
        <p:spPr>
          <a:xfrm>
            <a:off x="4860578" y="5048869"/>
            <a:ext cx="2470843" cy="461665"/>
          </a:xfrm>
          <a:prstGeom prst="rect">
            <a:avLst/>
          </a:prstGeom>
          <a:noFill/>
        </p:spPr>
        <p:txBody>
          <a:bodyPr wrap="square" rtlCol="0">
            <a:spAutoFit/>
          </a:bodyPr>
          <a:lstStyle/>
          <a:p>
            <a:r>
              <a:rPr lang="zh-CN" altLang="en-US" sz="2400" dirty="0">
                <a:solidFill>
                  <a:schemeClr val="bg1"/>
                </a:solidFill>
                <a:cs typeface="+mn-ea"/>
                <a:sym typeface="+mn-lt"/>
              </a:rPr>
              <a:t>汇报人：朱伟盛</a:t>
            </a:r>
            <a:endParaRPr lang="en-US" altLang="zh-CN" sz="2400" dirty="0">
              <a:solidFill>
                <a:schemeClr val="bg1"/>
              </a:solidFill>
              <a:cs typeface="+mn-ea"/>
              <a:sym typeface="+mn-lt"/>
            </a:endParaRPr>
          </a:p>
        </p:txBody>
      </p:sp>
      <p:grpSp>
        <p:nvGrpSpPr>
          <p:cNvPr id="56" name="组合 55">
            <a:extLst>
              <a:ext uri="{FF2B5EF4-FFF2-40B4-BE49-F238E27FC236}">
                <a16:creationId xmlns:a16="http://schemas.microsoft.com/office/drawing/2014/main" xmlns="" id="{35DFDB42-D039-474F-ADF2-C4F3ED867BF7}"/>
              </a:ext>
            </a:extLst>
          </p:cNvPr>
          <p:cNvGrpSpPr/>
          <p:nvPr/>
        </p:nvGrpSpPr>
        <p:grpSpPr>
          <a:xfrm>
            <a:off x="2224027" y="5150225"/>
            <a:ext cx="2815356" cy="2822534"/>
            <a:chOff x="9713663" y="265785"/>
            <a:chExt cx="416398" cy="417460"/>
          </a:xfrm>
          <a:solidFill>
            <a:schemeClr val="bg1">
              <a:alpha val="20000"/>
            </a:schemeClr>
          </a:solidFill>
        </p:grpSpPr>
        <p:sp>
          <p:nvSpPr>
            <p:cNvPr id="57" name="îṩḻîḍê">
              <a:extLst>
                <a:ext uri="{FF2B5EF4-FFF2-40B4-BE49-F238E27FC236}">
                  <a16:creationId xmlns:a16="http://schemas.microsoft.com/office/drawing/2014/main" xmlns="" id="{D10913BF-5357-4F8D-9BBD-A2D9C9048474}"/>
                </a:ext>
              </a:extLst>
            </p:cNvPr>
            <p:cNvSpPr/>
            <p:nvPr userDrawn="1"/>
          </p:nvSpPr>
          <p:spPr bwMode="auto">
            <a:xfrm>
              <a:off x="9713663" y="265785"/>
              <a:ext cx="416398" cy="417460"/>
            </a:xfrm>
            <a:custGeom>
              <a:avLst/>
              <a:gdLst>
                <a:gd name="T0" fmla="*/ 221 w 443"/>
                <a:gd name="T1" fmla="*/ 8 h 442"/>
                <a:gd name="T2" fmla="*/ 434 w 443"/>
                <a:gd name="T3" fmla="*/ 221 h 442"/>
                <a:gd name="T4" fmla="*/ 221 w 443"/>
                <a:gd name="T5" fmla="*/ 434 h 442"/>
                <a:gd name="T6" fmla="*/ 9 w 443"/>
                <a:gd name="T7" fmla="*/ 221 h 442"/>
                <a:gd name="T8" fmla="*/ 221 w 443"/>
                <a:gd name="T9" fmla="*/ 8 h 442"/>
                <a:gd name="T10" fmla="*/ 221 w 443"/>
                <a:gd name="T11" fmla="*/ 0 h 442"/>
                <a:gd name="T12" fmla="*/ 443 w 443"/>
                <a:gd name="T13" fmla="*/ 221 h 442"/>
                <a:gd name="T14" fmla="*/ 221 w 443"/>
                <a:gd name="T15" fmla="*/ 442 h 442"/>
                <a:gd name="T16" fmla="*/ 0 w 443"/>
                <a:gd name="T17" fmla="*/ 221 h 442"/>
                <a:gd name="T18" fmla="*/ 221 w 443"/>
                <a:gd name="T19"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3" h="442">
                  <a:moveTo>
                    <a:pt x="221" y="8"/>
                  </a:moveTo>
                  <a:cubicBezTo>
                    <a:pt x="339" y="8"/>
                    <a:pt x="434" y="104"/>
                    <a:pt x="434" y="221"/>
                  </a:cubicBezTo>
                  <a:cubicBezTo>
                    <a:pt x="434" y="338"/>
                    <a:pt x="339" y="434"/>
                    <a:pt x="221" y="434"/>
                  </a:cubicBezTo>
                  <a:cubicBezTo>
                    <a:pt x="104" y="434"/>
                    <a:pt x="9" y="338"/>
                    <a:pt x="9" y="221"/>
                  </a:cubicBezTo>
                  <a:cubicBezTo>
                    <a:pt x="9" y="104"/>
                    <a:pt x="104" y="8"/>
                    <a:pt x="221" y="8"/>
                  </a:cubicBezTo>
                  <a:moveTo>
                    <a:pt x="221" y="0"/>
                  </a:moveTo>
                  <a:cubicBezTo>
                    <a:pt x="343" y="0"/>
                    <a:pt x="443" y="99"/>
                    <a:pt x="443" y="221"/>
                  </a:cubicBezTo>
                  <a:cubicBezTo>
                    <a:pt x="443" y="343"/>
                    <a:pt x="343" y="442"/>
                    <a:pt x="221" y="442"/>
                  </a:cubicBezTo>
                  <a:cubicBezTo>
                    <a:pt x="100" y="442"/>
                    <a:pt x="0" y="343"/>
                    <a:pt x="0" y="221"/>
                  </a:cubicBezTo>
                  <a:cubicBezTo>
                    <a:pt x="0" y="99"/>
                    <a:pt x="100" y="0"/>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ndParaRPr>
            </a:p>
          </p:txBody>
        </p:sp>
        <p:sp>
          <p:nvSpPr>
            <p:cNvPr id="58" name="íšḻîḋe">
              <a:extLst>
                <a:ext uri="{FF2B5EF4-FFF2-40B4-BE49-F238E27FC236}">
                  <a16:creationId xmlns:a16="http://schemas.microsoft.com/office/drawing/2014/main" xmlns="" id="{4AD9AB0C-A773-4D35-871D-19320CADFFB6}"/>
                </a:ext>
              </a:extLst>
            </p:cNvPr>
            <p:cNvSpPr/>
            <p:nvPr userDrawn="1"/>
          </p:nvSpPr>
          <p:spPr bwMode="auto">
            <a:xfrm>
              <a:off x="9736305" y="288427"/>
              <a:ext cx="371468" cy="262505"/>
            </a:xfrm>
            <a:custGeom>
              <a:avLst/>
              <a:gdLst>
                <a:gd name="T0" fmla="*/ 359 w 395"/>
                <a:gd name="T1" fmla="*/ 255 h 278"/>
                <a:gd name="T2" fmla="*/ 377 w 395"/>
                <a:gd name="T3" fmla="*/ 278 h 278"/>
                <a:gd name="T4" fmla="*/ 362 w 395"/>
                <a:gd name="T5" fmla="*/ 239 h 278"/>
                <a:gd name="T6" fmla="*/ 386 w 395"/>
                <a:gd name="T7" fmla="*/ 226 h 278"/>
                <a:gd name="T8" fmla="*/ 385 w 395"/>
                <a:gd name="T9" fmla="*/ 212 h 278"/>
                <a:gd name="T10" fmla="*/ 367 w 395"/>
                <a:gd name="T11" fmla="*/ 220 h 278"/>
                <a:gd name="T12" fmla="*/ 374 w 395"/>
                <a:gd name="T13" fmla="*/ 201 h 278"/>
                <a:gd name="T14" fmla="*/ 384 w 395"/>
                <a:gd name="T15" fmla="*/ 192 h 278"/>
                <a:gd name="T16" fmla="*/ 382 w 395"/>
                <a:gd name="T17" fmla="*/ 134 h 278"/>
                <a:gd name="T18" fmla="*/ 383 w 395"/>
                <a:gd name="T19" fmla="*/ 140 h 278"/>
                <a:gd name="T20" fmla="*/ 372 w 395"/>
                <a:gd name="T21" fmla="*/ 143 h 278"/>
                <a:gd name="T22" fmla="*/ 352 w 395"/>
                <a:gd name="T23" fmla="*/ 127 h 278"/>
                <a:gd name="T24" fmla="*/ 369 w 395"/>
                <a:gd name="T25" fmla="*/ 123 h 278"/>
                <a:gd name="T26" fmla="*/ 339 w 395"/>
                <a:gd name="T27" fmla="*/ 100 h 278"/>
                <a:gd name="T28" fmla="*/ 358 w 395"/>
                <a:gd name="T29" fmla="*/ 98 h 278"/>
                <a:gd name="T30" fmla="*/ 324 w 395"/>
                <a:gd name="T31" fmla="*/ 80 h 278"/>
                <a:gd name="T32" fmla="*/ 337 w 395"/>
                <a:gd name="T33" fmla="*/ 60 h 278"/>
                <a:gd name="T34" fmla="*/ 334 w 395"/>
                <a:gd name="T35" fmla="*/ 57 h 278"/>
                <a:gd name="T36" fmla="*/ 322 w 395"/>
                <a:gd name="T37" fmla="*/ 45 h 278"/>
                <a:gd name="T38" fmla="*/ 327 w 395"/>
                <a:gd name="T39" fmla="*/ 51 h 278"/>
                <a:gd name="T40" fmla="*/ 296 w 395"/>
                <a:gd name="T41" fmla="*/ 36 h 278"/>
                <a:gd name="T42" fmla="*/ 257 w 395"/>
                <a:gd name="T43" fmla="*/ 35 h 278"/>
                <a:gd name="T44" fmla="*/ 262 w 395"/>
                <a:gd name="T45" fmla="*/ 38 h 278"/>
                <a:gd name="T46" fmla="*/ 232 w 395"/>
                <a:gd name="T47" fmla="*/ 29 h 278"/>
                <a:gd name="T48" fmla="*/ 230 w 395"/>
                <a:gd name="T49" fmla="*/ 3 h 278"/>
                <a:gd name="T50" fmla="*/ 210 w 395"/>
                <a:gd name="T51" fmla="*/ 28 h 278"/>
                <a:gd name="T52" fmla="*/ 192 w 395"/>
                <a:gd name="T53" fmla="*/ 27 h 278"/>
                <a:gd name="T54" fmla="*/ 206 w 395"/>
                <a:gd name="T55" fmla="*/ 2 h 278"/>
                <a:gd name="T56" fmla="*/ 224 w 395"/>
                <a:gd name="T57" fmla="*/ 4 h 278"/>
                <a:gd name="T58" fmla="*/ 188 w 395"/>
                <a:gd name="T59" fmla="*/ 2 h 278"/>
                <a:gd name="T60" fmla="*/ 145 w 395"/>
                <a:gd name="T61" fmla="*/ 35 h 278"/>
                <a:gd name="T62" fmla="*/ 157 w 395"/>
                <a:gd name="T63" fmla="*/ 10 h 278"/>
                <a:gd name="T64" fmla="*/ 159 w 395"/>
                <a:gd name="T65" fmla="*/ 22 h 278"/>
                <a:gd name="T66" fmla="*/ 135 w 395"/>
                <a:gd name="T67" fmla="*/ 14 h 278"/>
                <a:gd name="T68" fmla="*/ 127 w 395"/>
                <a:gd name="T69" fmla="*/ 43 h 278"/>
                <a:gd name="T70" fmla="*/ 111 w 395"/>
                <a:gd name="T71" fmla="*/ 20 h 278"/>
                <a:gd name="T72" fmla="*/ 106 w 395"/>
                <a:gd name="T73" fmla="*/ 54 h 278"/>
                <a:gd name="T74" fmla="*/ 106 w 395"/>
                <a:gd name="T75" fmla="*/ 30 h 278"/>
                <a:gd name="T76" fmla="*/ 73 w 395"/>
                <a:gd name="T77" fmla="*/ 48 h 278"/>
                <a:gd name="T78" fmla="*/ 99 w 395"/>
                <a:gd name="T79" fmla="*/ 55 h 278"/>
                <a:gd name="T80" fmla="*/ 65 w 395"/>
                <a:gd name="T81" fmla="*/ 86 h 278"/>
                <a:gd name="T82" fmla="*/ 50 w 395"/>
                <a:gd name="T83" fmla="*/ 98 h 278"/>
                <a:gd name="T84" fmla="*/ 31 w 395"/>
                <a:gd name="T85" fmla="*/ 95 h 278"/>
                <a:gd name="T86" fmla="*/ 19 w 395"/>
                <a:gd name="T87" fmla="*/ 130 h 278"/>
                <a:gd name="T88" fmla="*/ 13 w 395"/>
                <a:gd name="T89" fmla="*/ 132 h 278"/>
                <a:gd name="T90" fmla="*/ 25 w 395"/>
                <a:gd name="T91" fmla="*/ 107 h 278"/>
                <a:gd name="T92" fmla="*/ 8 w 395"/>
                <a:gd name="T93" fmla="*/ 145 h 278"/>
                <a:gd name="T94" fmla="*/ 13 w 395"/>
                <a:gd name="T95" fmla="*/ 159 h 278"/>
                <a:gd name="T96" fmla="*/ 5 w 395"/>
                <a:gd name="T97" fmla="*/ 160 h 278"/>
                <a:gd name="T98" fmla="*/ 26 w 395"/>
                <a:gd name="T99" fmla="*/ 193 h 278"/>
                <a:gd name="T100" fmla="*/ 0 w 395"/>
                <a:gd name="T101" fmla="*/ 196 h 278"/>
                <a:gd name="T102" fmla="*/ 19 w 395"/>
                <a:gd name="T103" fmla="*/ 216 h 278"/>
                <a:gd name="T104" fmla="*/ 29 w 395"/>
                <a:gd name="T105" fmla="*/ 223 h 278"/>
                <a:gd name="T106" fmla="*/ 31 w 395"/>
                <a:gd name="T107" fmla="*/ 232 h 278"/>
                <a:gd name="T108" fmla="*/ 5 w 395"/>
                <a:gd name="T109" fmla="*/ 238 h 278"/>
                <a:gd name="T110" fmla="*/ 16 w 395"/>
                <a:gd name="T111" fmla="*/ 254 h 278"/>
                <a:gd name="T112" fmla="*/ 38 w 395"/>
                <a:gd name="T113" fmla="*/ 260 h 278"/>
                <a:gd name="T114" fmla="*/ 9 w 395"/>
                <a:gd name="T115" fmla="*/ 254 h 278"/>
                <a:gd name="T116" fmla="*/ 383 w 395"/>
                <a:gd name="T117" fmla="*/ 165 h 278"/>
                <a:gd name="T118" fmla="*/ 389 w 395"/>
                <a:gd name="T119" fmla="*/ 15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5" h="278">
                  <a:moveTo>
                    <a:pt x="376" y="277"/>
                  </a:moveTo>
                  <a:cubicBezTo>
                    <a:pt x="374" y="275"/>
                    <a:pt x="372" y="271"/>
                    <a:pt x="369" y="268"/>
                  </a:cubicBezTo>
                  <a:cubicBezTo>
                    <a:pt x="368" y="266"/>
                    <a:pt x="367" y="264"/>
                    <a:pt x="366" y="264"/>
                  </a:cubicBezTo>
                  <a:cubicBezTo>
                    <a:pt x="366" y="264"/>
                    <a:pt x="365" y="264"/>
                    <a:pt x="365" y="263"/>
                  </a:cubicBezTo>
                  <a:cubicBezTo>
                    <a:pt x="363" y="263"/>
                    <a:pt x="363" y="263"/>
                    <a:pt x="363" y="263"/>
                  </a:cubicBezTo>
                  <a:cubicBezTo>
                    <a:pt x="360" y="261"/>
                    <a:pt x="358" y="261"/>
                    <a:pt x="357" y="261"/>
                  </a:cubicBezTo>
                  <a:cubicBezTo>
                    <a:pt x="357" y="261"/>
                    <a:pt x="357" y="261"/>
                    <a:pt x="357" y="261"/>
                  </a:cubicBezTo>
                  <a:cubicBezTo>
                    <a:pt x="356" y="261"/>
                    <a:pt x="356" y="262"/>
                    <a:pt x="355" y="263"/>
                  </a:cubicBezTo>
                  <a:cubicBezTo>
                    <a:pt x="355" y="263"/>
                    <a:pt x="355" y="263"/>
                    <a:pt x="355" y="263"/>
                  </a:cubicBezTo>
                  <a:cubicBezTo>
                    <a:pt x="354" y="263"/>
                    <a:pt x="354" y="263"/>
                    <a:pt x="354" y="263"/>
                  </a:cubicBezTo>
                  <a:cubicBezTo>
                    <a:pt x="354" y="263"/>
                    <a:pt x="354" y="263"/>
                    <a:pt x="354" y="263"/>
                  </a:cubicBezTo>
                  <a:cubicBezTo>
                    <a:pt x="354" y="261"/>
                    <a:pt x="355" y="260"/>
                    <a:pt x="356" y="257"/>
                  </a:cubicBezTo>
                  <a:cubicBezTo>
                    <a:pt x="357" y="255"/>
                    <a:pt x="358" y="253"/>
                    <a:pt x="358" y="252"/>
                  </a:cubicBezTo>
                  <a:cubicBezTo>
                    <a:pt x="358" y="251"/>
                    <a:pt x="358" y="251"/>
                    <a:pt x="358" y="251"/>
                  </a:cubicBezTo>
                  <a:cubicBezTo>
                    <a:pt x="360" y="252"/>
                    <a:pt x="360" y="252"/>
                    <a:pt x="360" y="252"/>
                  </a:cubicBezTo>
                  <a:cubicBezTo>
                    <a:pt x="360" y="252"/>
                    <a:pt x="360" y="252"/>
                    <a:pt x="360" y="252"/>
                  </a:cubicBezTo>
                  <a:cubicBezTo>
                    <a:pt x="359" y="253"/>
                    <a:pt x="359" y="254"/>
                    <a:pt x="359" y="254"/>
                  </a:cubicBezTo>
                  <a:cubicBezTo>
                    <a:pt x="359" y="255"/>
                    <a:pt x="359" y="255"/>
                    <a:pt x="359" y="255"/>
                  </a:cubicBezTo>
                  <a:cubicBezTo>
                    <a:pt x="360" y="255"/>
                    <a:pt x="361" y="256"/>
                    <a:pt x="365" y="258"/>
                  </a:cubicBezTo>
                  <a:cubicBezTo>
                    <a:pt x="367" y="258"/>
                    <a:pt x="367" y="258"/>
                    <a:pt x="367" y="258"/>
                  </a:cubicBezTo>
                  <a:cubicBezTo>
                    <a:pt x="368" y="258"/>
                    <a:pt x="370" y="258"/>
                    <a:pt x="374" y="258"/>
                  </a:cubicBezTo>
                  <a:cubicBezTo>
                    <a:pt x="378" y="257"/>
                    <a:pt x="380" y="256"/>
                    <a:pt x="382" y="256"/>
                  </a:cubicBezTo>
                  <a:cubicBezTo>
                    <a:pt x="383" y="255"/>
                    <a:pt x="383" y="255"/>
                    <a:pt x="383" y="255"/>
                  </a:cubicBezTo>
                  <a:cubicBezTo>
                    <a:pt x="383" y="255"/>
                    <a:pt x="384" y="254"/>
                    <a:pt x="384" y="254"/>
                  </a:cubicBezTo>
                  <a:cubicBezTo>
                    <a:pt x="384" y="253"/>
                    <a:pt x="384" y="253"/>
                    <a:pt x="384" y="253"/>
                  </a:cubicBezTo>
                  <a:cubicBezTo>
                    <a:pt x="385" y="254"/>
                    <a:pt x="385" y="254"/>
                    <a:pt x="385" y="254"/>
                  </a:cubicBezTo>
                  <a:cubicBezTo>
                    <a:pt x="385" y="254"/>
                    <a:pt x="385" y="254"/>
                    <a:pt x="385" y="254"/>
                  </a:cubicBezTo>
                  <a:cubicBezTo>
                    <a:pt x="385" y="257"/>
                    <a:pt x="384" y="259"/>
                    <a:pt x="384" y="260"/>
                  </a:cubicBezTo>
                  <a:cubicBezTo>
                    <a:pt x="384" y="261"/>
                    <a:pt x="383" y="261"/>
                    <a:pt x="383" y="261"/>
                  </a:cubicBezTo>
                  <a:cubicBezTo>
                    <a:pt x="381" y="262"/>
                    <a:pt x="378" y="262"/>
                    <a:pt x="374" y="263"/>
                  </a:cubicBezTo>
                  <a:cubicBezTo>
                    <a:pt x="369" y="263"/>
                    <a:pt x="369" y="263"/>
                    <a:pt x="369" y="263"/>
                  </a:cubicBezTo>
                  <a:cubicBezTo>
                    <a:pt x="370" y="265"/>
                    <a:pt x="371" y="267"/>
                    <a:pt x="374" y="270"/>
                  </a:cubicBezTo>
                  <a:cubicBezTo>
                    <a:pt x="377" y="273"/>
                    <a:pt x="377" y="273"/>
                    <a:pt x="377" y="273"/>
                  </a:cubicBezTo>
                  <a:cubicBezTo>
                    <a:pt x="377" y="274"/>
                    <a:pt x="378" y="274"/>
                    <a:pt x="378" y="275"/>
                  </a:cubicBezTo>
                  <a:cubicBezTo>
                    <a:pt x="377" y="278"/>
                    <a:pt x="377" y="278"/>
                    <a:pt x="377" y="278"/>
                  </a:cubicBezTo>
                  <a:cubicBezTo>
                    <a:pt x="377" y="278"/>
                    <a:pt x="377" y="278"/>
                    <a:pt x="377" y="278"/>
                  </a:cubicBezTo>
                  <a:lnTo>
                    <a:pt x="376" y="277"/>
                  </a:lnTo>
                  <a:close/>
                  <a:moveTo>
                    <a:pt x="387" y="251"/>
                  </a:moveTo>
                  <a:cubicBezTo>
                    <a:pt x="386" y="250"/>
                    <a:pt x="385" y="250"/>
                    <a:pt x="384" y="250"/>
                  </a:cubicBezTo>
                  <a:cubicBezTo>
                    <a:pt x="381" y="249"/>
                    <a:pt x="381" y="249"/>
                    <a:pt x="381" y="249"/>
                  </a:cubicBezTo>
                  <a:cubicBezTo>
                    <a:pt x="381" y="249"/>
                    <a:pt x="381" y="249"/>
                    <a:pt x="381" y="249"/>
                  </a:cubicBezTo>
                  <a:cubicBezTo>
                    <a:pt x="381" y="248"/>
                    <a:pt x="381" y="248"/>
                    <a:pt x="381" y="248"/>
                  </a:cubicBezTo>
                  <a:cubicBezTo>
                    <a:pt x="381" y="248"/>
                    <a:pt x="381" y="248"/>
                    <a:pt x="381" y="248"/>
                  </a:cubicBezTo>
                  <a:cubicBezTo>
                    <a:pt x="383" y="248"/>
                    <a:pt x="384" y="248"/>
                    <a:pt x="384" y="248"/>
                  </a:cubicBezTo>
                  <a:cubicBezTo>
                    <a:pt x="384" y="248"/>
                    <a:pt x="385" y="248"/>
                    <a:pt x="385" y="247"/>
                  </a:cubicBezTo>
                  <a:cubicBezTo>
                    <a:pt x="385" y="247"/>
                    <a:pt x="385" y="246"/>
                    <a:pt x="386" y="243"/>
                  </a:cubicBezTo>
                  <a:cubicBezTo>
                    <a:pt x="387" y="241"/>
                    <a:pt x="387" y="241"/>
                    <a:pt x="387" y="241"/>
                  </a:cubicBezTo>
                  <a:cubicBezTo>
                    <a:pt x="386" y="241"/>
                    <a:pt x="384" y="240"/>
                    <a:pt x="381" y="240"/>
                  </a:cubicBezTo>
                  <a:cubicBezTo>
                    <a:pt x="371" y="237"/>
                    <a:pt x="371" y="237"/>
                    <a:pt x="371" y="237"/>
                  </a:cubicBezTo>
                  <a:cubicBezTo>
                    <a:pt x="368" y="237"/>
                    <a:pt x="366" y="236"/>
                    <a:pt x="365" y="236"/>
                  </a:cubicBezTo>
                  <a:cubicBezTo>
                    <a:pt x="365" y="236"/>
                    <a:pt x="364" y="236"/>
                    <a:pt x="364" y="237"/>
                  </a:cubicBezTo>
                  <a:cubicBezTo>
                    <a:pt x="364" y="237"/>
                    <a:pt x="364" y="238"/>
                    <a:pt x="363" y="239"/>
                  </a:cubicBezTo>
                  <a:cubicBezTo>
                    <a:pt x="363" y="239"/>
                    <a:pt x="363" y="239"/>
                    <a:pt x="363" y="239"/>
                  </a:cubicBezTo>
                  <a:cubicBezTo>
                    <a:pt x="362" y="239"/>
                    <a:pt x="362" y="239"/>
                    <a:pt x="362" y="239"/>
                  </a:cubicBezTo>
                  <a:cubicBezTo>
                    <a:pt x="362" y="238"/>
                    <a:pt x="362" y="238"/>
                    <a:pt x="362" y="238"/>
                  </a:cubicBezTo>
                  <a:cubicBezTo>
                    <a:pt x="362" y="237"/>
                    <a:pt x="363" y="235"/>
                    <a:pt x="363" y="233"/>
                  </a:cubicBezTo>
                  <a:cubicBezTo>
                    <a:pt x="364" y="230"/>
                    <a:pt x="364" y="228"/>
                    <a:pt x="364" y="227"/>
                  </a:cubicBezTo>
                  <a:cubicBezTo>
                    <a:pt x="365" y="227"/>
                    <a:pt x="365" y="227"/>
                    <a:pt x="365" y="227"/>
                  </a:cubicBezTo>
                  <a:cubicBezTo>
                    <a:pt x="366" y="227"/>
                    <a:pt x="366" y="227"/>
                    <a:pt x="366" y="227"/>
                  </a:cubicBezTo>
                  <a:cubicBezTo>
                    <a:pt x="366" y="227"/>
                    <a:pt x="366" y="227"/>
                    <a:pt x="366" y="227"/>
                  </a:cubicBezTo>
                  <a:cubicBezTo>
                    <a:pt x="366" y="229"/>
                    <a:pt x="366" y="229"/>
                    <a:pt x="366" y="230"/>
                  </a:cubicBezTo>
                  <a:cubicBezTo>
                    <a:pt x="366" y="230"/>
                    <a:pt x="366" y="230"/>
                    <a:pt x="366" y="230"/>
                  </a:cubicBezTo>
                  <a:cubicBezTo>
                    <a:pt x="367" y="231"/>
                    <a:pt x="369" y="231"/>
                    <a:pt x="372" y="232"/>
                  </a:cubicBezTo>
                  <a:cubicBezTo>
                    <a:pt x="383" y="234"/>
                    <a:pt x="383" y="234"/>
                    <a:pt x="383" y="234"/>
                  </a:cubicBezTo>
                  <a:cubicBezTo>
                    <a:pt x="386" y="235"/>
                    <a:pt x="387" y="235"/>
                    <a:pt x="388" y="236"/>
                  </a:cubicBezTo>
                  <a:cubicBezTo>
                    <a:pt x="388" y="233"/>
                    <a:pt x="388" y="233"/>
                    <a:pt x="388" y="233"/>
                  </a:cubicBezTo>
                  <a:cubicBezTo>
                    <a:pt x="389" y="231"/>
                    <a:pt x="389" y="229"/>
                    <a:pt x="389" y="229"/>
                  </a:cubicBezTo>
                  <a:cubicBezTo>
                    <a:pt x="389" y="229"/>
                    <a:pt x="389" y="229"/>
                    <a:pt x="389" y="228"/>
                  </a:cubicBezTo>
                  <a:cubicBezTo>
                    <a:pt x="389" y="228"/>
                    <a:pt x="388" y="228"/>
                    <a:pt x="388" y="228"/>
                  </a:cubicBezTo>
                  <a:cubicBezTo>
                    <a:pt x="387" y="228"/>
                    <a:pt x="386" y="227"/>
                    <a:pt x="386" y="227"/>
                  </a:cubicBezTo>
                  <a:cubicBezTo>
                    <a:pt x="386" y="227"/>
                    <a:pt x="386" y="227"/>
                    <a:pt x="386" y="227"/>
                  </a:cubicBezTo>
                  <a:cubicBezTo>
                    <a:pt x="386" y="226"/>
                    <a:pt x="386" y="226"/>
                    <a:pt x="386" y="226"/>
                  </a:cubicBezTo>
                  <a:cubicBezTo>
                    <a:pt x="386" y="226"/>
                    <a:pt x="386" y="226"/>
                    <a:pt x="386" y="226"/>
                  </a:cubicBezTo>
                  <a:cubicBezTo>
                    <a:pt x="389" y="226"/>
                    <a:pt x="389" y="226"/>
                    <a:pt x="389" y="226"/>
                  </a:cubicBezTo>
                  <a:cubicBezTo>
                    <a:pt x="390" y="227"/>
                    <a:pt x="391" y="227"/>
                    <a:pt x="392" y="227"/>
                  </a:cubicBezTo>
                  <a:cubicBezTo>
                    <a:pt x="392" y="227"/>
                    <a:pt x="392" y="227"/>
                    <a:pt x="392" y="227"/>
                  </a:cubicBezTo>
                  <a:cubicBezTo>
                    <a:pt x="392" y="228"/>
                    <a:pt x="391" y="230"/>
                    <a:pt x="390" y="235"/>
                  </a:cubicBezTo>
                  <a:cubicBezTo>
                    <a:pt x="389" y="243"/>
                    <a:pt x="389" y="243"/>
                    <a:pt x="389" y="243"/>
                  </a:cubicBezTo>
                  <a:cubicBezTo>
                    <a:pt x="388" y="247"/>
                    <a:pt x="387" y="250"/>
                    <a:pt x="387" y="251"/>
                  </a:cubicBezTo>
                  <a:close/>
                  <a:moveTo>
                    <a:pt x="366" y="220"/>
                  </a:moveTo>
                  <a:cubicBezTo>
                    <a:pt x="366" y="220"/>
                    <a:pt x="366" y="220"/>
                    <a:pt x="366" y="220"/>
                  </a:cubicBezTo>
                  <a:cubicBezTo>
                    <a:pt x="366" y="218"/>
                    <a:pt x="366" y="217"/>
                    <a:pt x="366" y="214"/>
                  </a:cubicBezTo>
                  <a:cubicBezTo>
                    <a:pt x="366" y="211"/>
                    <a:pt x="366" y="209"/>
                    <a:pt x="366" y="208"/>
                  </a:cubicBezTo>
                  <a:cubicBezTo>
                    <a:pt x="367" y="208"/>
                    <a:pt x="367" y="208"/>
                    <a:pt x="367" y="208"/>
                  </a:cubicBezTo>
                  <a:cubicBezTo>
                    <a:pt x="368" y="208"/>
                    <a:pt x="368" y="208"/>
                    <a:pt x="368" y="208"/>
                  </a:cubicBezTo>
                  <a:cubicBezTo>
                    <a:pt x="368" y="208"/>
                    <a:pt x="368" y="208"/>
                    <a:pt x="368" y="208"/>
                  </a:cubicBezTo>
                  <a:cubicBezTo>
                    <a:pt x="368" y="209"/>
                    <a:pt x="368" y="210"/>
                    <a:pt x="368" y="210"/>
                  </a:cubicBezTo>
                  <a:cubicBezTo>
                    <a:pt x="368" y="211"/>
                    <a:pt x="368" y="211"/>
                    <a:pt x="369" y="211"/>
                  </a:cubicBezTo>
                  <a:cubicBezTo>
                    <a:pt x="370" y="211"/>
                    <a:pt x="372" y="212"/>
                    <a:pt x="375" y="212"/>
                  </a:cubicBezTo>
                  <a:cubicBezTo>
                    <a:pt x="385" y="212"/>
                    <a:pt x="385" y="212"/>
                    <a:pt x="385" y="212"/>
                  </a:cubicBezTo>
                  <a:cubicBezTo>
                    <a:pt x="388" y="213"/>
                    <a:pt x="390" y="213"/>
                    <a:pt x="391" y="213"/>
                  </a:cubicBezTo>
                  <a:cubicBezTo>
                    <a:pt x="391" y="213"/>
                    <a:pt x="391" y="212"/>
                    <a:pt x="392" y="212"/>
                  </a:cubicBezTo>
                  <a:cubicBezTo>
                    <a:pt x="392" y="212"/>
                    <a:pt x="392" y="211"/>
                    <a:pt x="392" y="210"/>
                  </a:cubicBezTo>
                  <a:cubicBezTo>
                    <a:pt x="392" y="210"/>
                    <a:pt x="392" y="210"/>
                    <a:pt x="392" y="210"/>
                  </a:cubicBezTo>
                  <a:cubicBezTo>
                    <a:pt x="393" y="210"/>
                    <a:pt x="393" y="210"/>
                    <a:pt x="393" y="210"/>
                  </a:cubicBezTo>
                  <a:cubicBezTo>
                    <a:pt x="394" y="210"/>
                    <a:pt x="394" y="210"/>
                    <a:pt x="394" y="210"/>
                  </a:cubicBezTo>
                  <a:cubicBezTo>
                    <a:pt x="393" y="211"/>
                    <a:pt x="393" y="213"/>
                    <a:pt x="393" y="216"/>
                  </a:cubicBezTo>
                  <a:cubicBezTo>
                    <a:pt x="393" y="218"/>
                    <a:pt x="393" y="220"/>
                    <a:pt x="393" y="222"/>
                  </a:cubicBezTo>
                  <a:cubicBezTo>
                    <a:pt x="393" y="222"/>
                    <a:pt x="393" y="222"/>
                    <a:pt x="393" y="222"/>
                  </a:cubicBezTo>
                  <a:cubicBezTo>
                    <a:pt x="391" y="222"/>
                    <a:pt x="391" y="222"/>
                    <a:pt x="391" y="222"/>
                  </a:cubicBezTo>
                  <a:cubicBezTo>
                    <a:pt x="391" y="222"/>
                    <a:pt x="391" y="222"/>
                    <a:pt x="391" y="222"/>
                  </a:cubicBezTo>
                  <a:cubicBezTo>
                    <a:pt x="391" y="220"/>
                    <a:pt x="391" y="219"/>
                    <a:pt x="391" y="219"/>
                  </a:cubicBezTo>
                  <a:cubicBezTo>
                    <a:pt x="391" y="219"/>
                    <a:pt x="391" y="219"/>
                    <a:pt x="390" y="219"/>
                  </a:cubicBezTo>
                  <a:cubicBezTo>
                    <a:pt x="389" y="218"/>
                    <a:pt x="388" y="218"/>
                    <a:pt x="384" y="218"/>
                  </a:cubicBezTo>
                  <a:cubicBezTo>
                    <a:pt x="374" y="217"/>
                    <a:pt x="374" y="217"/>
                    <a:pt x="374" y="217"/>
                  </a:cubicBezTo>
                  <a:cubicBezTo>
                    <a:pt x="371" y="217"/>
                    <a:pt x="369" y="217"/>
                    <a:pt x="368" y="217"/>
                  </a:cubicBezTo>
                  <a:cubicBezTo>
                    <a:pt x="368" y="217"/>
                    <a:pt x="368" y="217"/>
                    <a:pt x="368" y="218"/>
                  </a:cubicBezTo>
                  <a:cubicBezTo>
                    <a:pt x="368" y="218"/>
                    <a:pt x="367" y="219"/>
                    <a:pt x="367" y="220"/>
                  </a:cubicBezTo>
                  <a:cubicBezTo>
                    <a:pt x="367" y="220"/>
                    <a:pt x="367" y="220"/>
                    <a:pt x="367" y="220"/>
                  </a:cubicBezTo>
                  <a:lnTo>
                    <a:pt x="366" y="220"/>
                  </a:lnTo>
                  <a:close/>
                  <a:moveTo>
                    <a:pt x="376" y="206"/>
                  </a:moveTo>
                  <a:cubicBezTo>
                    <a:pt x="374" y="206"/>
                    <a:pt x="372" y="205"/>
                    <a:pt x="371" y="204"/>
                  </a:cubicBezTo>
                  <a:cubicBezTo>
                    <a:pt x="369" y="203"/>
                    <a:pt x="368" y="202"/>
                    <a:pt x="367" y="200"/>
                  </a:cubicBezTo>
                  <a:cubicBezTo>
                    <a:pt x="367" y="198"/>
                    <a:pt x="366" y="197"/>
                    <a:pt x="366" y="194"/>
                  </a:cubicBezTo>
                  <a:cubicBezTo>
                    <a:pt x="366" y="192"/>
                    <a:pt x="367" y="189"/>
                    <a:pt x="368" y="186"/>
                  </a:cubicBezTo>
                  <a:cubicBezTo>
                    <a:pt x="368" y="186"/>
                    <a:pt x="368" y="186"/>
                    <a:pt x="368" y="186"/>
                  </a:cubicBezTo>
                  <a:cubicBezTo>
                    <a:pt x="370" y="186"/>
                    <a:pt x="372" y="187"/>
                    <a:pt x="375" y="186"/>
                  </a:cubicBezTo>
                  <a:cubicBezTo>
                    <a:pt x="375" y="187"/>
                    <a:pt x="375" y="187"/>
                    <a:pt x="375" y="187"/>
                  </a:cubicBezTo>
                  <a:cubicBezTo>
                    <a:pt x="375" y="188"/>
                    <a:pt x="375" y="188"/>
                    <a:pt x="375" y="188"/>
                  </a:cubicBezTo>
                  <a:cubicBezTo>
                    <a:pt x="375" y="188"/>
                    <a:pt x="375" y="188"/>
                    <a:pt x="375" y="188"/>
                  </a:cubicBezTo>
                  <a:cubicBezTo>
                    <a:pt x="374" y="188"/>
                    <a:pt x="374" y="188"/>
                    <a:pt x="374" y="188"/>
                  </a:cubicBezTo>
                  <a:cubicBezTo>
                    <a:pt x="374" y="188"/>
                    <a:pt x="373" y="188"/>
                    <a:pt x="371" y="188"/>
                  </a:cubicBezTo>
                  <a:cubicBezTo>
                    <a:pt x="371" y="189"/>
                    <a:pt x="370" y="190"/>
                    <a:pt x="369" y="191"/>
                  </a:cubicBezTo>
                  <a:cubicBezTo>
                    <a:pt x="369" y="192"/>
                    <a:pt x="369" y="194"/>
                    <a:pt x="369" y="195"/>
                  </a:cubicBezTo>
                  <a:cubicBezTo>
                    <a:pt x="369" y="197"/>
                    <a:pt x="370" y="199"/>
                    <a:pt x="371" y="200"/>
                  </a:cubicBezTo>
                  <a:cubicBezTo>
                    <a:pt x="372" y="200"/>
                    <a:pt x="373" y="201"/>
                    <a:pt x="374" y="201"/>
                  </a:cubicBezTo>
                  <a:cubicBezTo>
                    <a:pt x="376" y="201"/>
                    <a:pt x="377" y="200"/>
                    <a:pt x="378" y="198"/>
                  </a:cubicBezTo>
                  <a:cubicBezTo>
                    <a:pt x="378" y="198"/>
                    <a:pt x="378" y="197"/>
                    <a:pt x="378" y="195"/>
                  </a:cubicBezTo>
                  <a:cubicBezTo>
                    <a:pt x="379" y="192"/>
                    <a:pt x="379" y="189"/>
                    <a:pt x="380" y="188"/>
                  </a:cubicBezTo>
                  <a:cubicBezTo>
                    <a:pt x="381" y="187"/>
                    <a:pt x="383" y="186"/>
                    <a:pt x="386" y="186"/>
                  </a:cubicBezTo>
                  <a:cubicBezTo>
                    <a:pt x="388" y="186"/>
                    <a:pt x="390" y="186"/>
                    <a:pt x="392" y="188"/>
                  </a:cubicBezTo>
                  <a:cubicBezTo>
                    <a:pt x="394" y="190"/>
                    <a:pt x="395" y="193"/>
                    <a:pt x="395" y="196"/>
                  </a:cubicBezTo>
                  <a:cubicBezTo>
                    <a:pt x="395" y="199"/>
                    <a:pt x="394" y="201"/>
                    <a:pt x="394" y="203"/>
                  </a:cubicBezTo>
                  <a:cubicBezTo>
                    <a:pt x="393" y="203"/>
                    <a:pt x="393" y="203"/>
                    <a:pt x="393" y="203"/>
                  </a:cubicBezTo>
                  <a:cubicBezTo>
                    <a:pt x="392" y="203"/>
                    <a:pt x="390" y="203"/>
                    <a:pt x="388" y="203"/>
                  </a:cubicBezTo>
                  <a:cubicBezTo>
                    <a:pt x="387" y="203"/>
                    <a:pt x="387" y="203"/>
                    <a:pt x="387" y="203"/>
                  </a:cubicBezTo>
                  <a:cubicBezTo>
                    <a:pt x="387" y="202"/>
                    <a:pt x="387" y="202"/>
                    <a:pt x="387" y="202"/>
                  </a:cubicBezTo>
                  <a:cubicBezTo>
                    <a:pt x="388" y="201"/>
                    <a:pt x="388" y="201"/>
                    <a:pt x="388" y="201"/>
                  </a:cubicBezTo>
                  <a:cubicBezTo>
                    <a:pt x="389" y="201"/>
                    <a:pt x="390" y="201"/>
                    <a:pt x="391" y="201"/>
                  </a:cubicBezTo>
                  <a:cubicBezTo>
                    <a:pt x="391" y="201"/>
                    <a:pt x="392" y="200"/>
                    <a:pt x="392" y="199"/>
                  </a:cubicBezTo>
                  <a:cubicBezTo>
                    <a:pt x="392" y="198"/>
                    <a:pt x="393" y="197"/>
                    <a:pt x="392" y="196"/>
                  </a:cubicBezTo>
                  <a:cubicBezTo>
                    <a:pt x="392" y="194"/>
                    <a:pt x="392" y="193"/>
                    <a:pt x="391" y="192"/>
                  </a:cubicBezTo>
                  <a:cubicBezTo>
                    <a:pt x="390" y="191"/>
                    <a:pt x="389" y="190"/>
                    <a:pt x="388" y="190"/>
                  </a:cubicBezTo>
                  <a:cubicBezTo>
                    <a:pt x="386" y="190"/>
                    <a:pt x="385" y="191"/>
                    <a:pt x="384" y="192"/>
                  </a:cubicBezTo>
                  <a:cubicBezTo>
                    <a:pt x="384" y="193"/>
                    <a:pt x="384" y="194"/>
                    <a:pt x="383" y="197"/>
                  </a:cubicBezTo>
                  <a:cubicBezTo>
                    <a:pt x="383" y="197"/>
                    <a:pt x="383" y="198"/>
                    <a:pt x="383" y="199"/>
                  </a:cubicBezTo>
                  <a:cubicBezTo>
                    <a:pt x="383" y="200"/>
                    <a:pt x="383" y="201"/>
                    <a:pt x="383" y="201"/>
                  </a:cubicBezTo>
                  <a:cubicBezTo>
                    <a:pt x="382" y="203"/>
                    <a:pt x="381" y="204"/>
                    <a:pt x="380" y="204"/>
                  </a:cubicBezTo>
                  <a:cubicBezTo>
                    <a:pt x="379" y="205"/>
                    <a:pt x="378" y="205"/>
                    <a:pt x="376" y="206"/>
                  </a:cubicBezTo>
                  <a:close/>
                  <a:moveTo>
                    <a:pt x="369" y="157"/>
                  </a:moveTo>
                  <a:cubicBezTo>
                    <a:pt x="367" y="157"/>
                    <a:pt x="365" y="157"/>
                    <a:pt x="363" y="158"/>
                  </a:cubicBezTo>
                  <a:cubicBezTo>
                    <a:pt x="363" y="158"/>
                    <a:pt x="363" y="158"/>
                    <a:pt x="363" y="158"/>
                  </a:cubicBezTo>
                  <a:cubicBezTo>
                    <a:pt x="359" y="144"/>
                    <a:pt x="359" y="144"/>
                    <a:pt x="359" y="144"/>
                  </a:cubicBezTo>
                  <a:cubicBezTo>
                    <a:pt x="358" y="142"/>
                    <a:pt x="358" y="141"/>
                    <a:pt x="358" y="140"/>
                  </a:cubicBezTo>
                  <a:cubicBezTo>
                    <a:pt x="358" y="139"/>
                    <a:pt x="358" y="139"/>
                    <a:pt x="358" y="139"/>
                  </a:cubicBezTo>
                  <a:cubicBezTo>
                    <a:pt x="358" y="139"/>
                    <a:pt x="358" y="139"/>
                    <a:pt x="358" y="139"/>
                  </a:cubicBezTo>
                  <a:cubicBezTo>
                    <a:pt x="358" y="139"/>
                    <a:pt x="358" y="139"/>
                    <a:pt x="358" y="139"/>
                  </a:cubicBezTo>
                  <a:cubicBezTo>
                    <a:pt x="359" y="140"/>
                    <a:pt x="360" y="140"/>
                    <a:pt x="360" y="140"/>
                  </a:cubicBezTo>
                  <a:cubicBezTo>
                    <a:pt x="360" y="140"/>
                    <a:pt x="361" y="140"/>
                    <a:pt x="362" y="140"/>
                  </a:cubicBezTo>
                  <a:cubicBezTo>
                    <a:pt x="367" y="139"/>
                    <a:pt x="367" y="139"/>
                    <a:pt x="367" y="139"/>
                  </a:cubicBezTo>
                  <a:cubicBezTo>
                    <a:pt x="376" y="136"/>
                    <a:pt x="376" y="136"/>
                    <a:pt x="376" y="136"/>
                  </a:cubicBezTo>
                  <a:cubicBezTo>
                    <a:pt x="379" y="135"/>
                    <a:pt x="381" y="135"/>
                    <a:pt x="382" y="134"/>
                  </a:cubicBezTo>
                  <a:cubicBezTo>
                    <a:pt x="382" y="134"/>
                    <a:pt x="382" y="134"/>
                    <a:pt x="382" y="133"/>
                  </a:cubicBezTo>
                  <a:cubicBezTo>
                    <a:pt x="382" y="133"/>
                    <a:pt x="382" y="133"/>
                    <a:pt x="382" y="131"/>
                  </a:cubicBezTo>
                  <a:cubicBezTo>
                    <a:pt x="382" y="131"/>
                    <a:pt x="382" y="131"/>
                    <a:pt x="382" y="131"/>
                  </a:cubicBezTo>
                  <a:cubicBezTo>
                    <a:pt x="383" y="131"/>
                    <a:pt x="383" y="131"/>
                    <a:pt x="383" y="131"/>
                  </a:cubicBezTo>
                  <a:cubicBezTo>
                    <a:pt x="383" y="131"/>
                    <a:pt x="383" y="131"/>
                    <a:pt x="383" y="131"/>
                  </a:cubicBezTo>
                  <a:cubicBezTo>
                    <a:pt x="384" y="132"/>
                    <a:pt x="384" y="134"/>
                    <a:pt x="385" y="137"/>
                  </a:cubicBezTo>
                  <a:cubicBezTo>
                    <a:pt x="385" y="139"/>
                    <a:pt x="387" y="143"/>
                    <a:pt x="389" y="150"/>
                  </a:cubicBezTo>
                  <a:cubicBezTo>
                    <a:pt x="389" y="150"/>
                    <a:pt x="389" y="150"/>
                    <a:pt x="389" y="150"/>
                  </a:cubicBezTo>
                  <a:cubicBezTo>
                    <a:pt x="386" y="150"/>
                    <a:pt x="386" y="150"/>
                    <a:pt x="386" y="150"/>
                  </a:cubicBezTo>
                  <a:cubicBezTo>
                    <a:pt x="386" y="150"/>
                    <a:pt x="385" y="150"/>
                    <a:pt x="385" y="151"/>
                  </a:cubicBezTo>
                  <a:cubicBezTo>
                    <a:pt x="383" y="151"/>
                    <a:pt x="383" y="151"/>
                    <a:pt x="383" y="151"/>
                  </a:cubicBezTo>
                  <a:cubicBezTo>
                    <a:pt x="383" y="151"/>
                    <a:pt x="383" y="151"/>
                    <a:pt x="383" y="151"/>
                  </a:cubicBezTo>
                  <a:cubicBezTo>
                    <a:pt x="382" y="150"/>
                    <a:pt x="382" y="150"/>
                    <a:pt x="382" y="150"/>
                  </a:cubicBezTo>
                  <a:cubicBezTo>
                    <a:pt x="383" y="150"/>
                    <a:pt x="383" y="150"/>
                    <a:pt x="383" y="150"/>
                  </a:cubicBezTo>
                  <a:cubicBezTo>
                    <a:pt x="384" y="149"/>
                    <a:pt x="385" y="149"/>
                    <a:pt x="385" y="148"/>
                  </a:cubicBezTo>
                  <a:cubicBezTo>
                    <a:pt x="386" y="148"/>
                    <a:pt x="385" y="148"/>
                    <a:pt x="385" y="146"/>
                  </a:cubicBezTo>
                  <a:cubicBezTo>
                    <a:pt x="385" y="145"/>
                    <a:pt x="385" y="144"/>
                    <a:pt x="384" y="143"/>
                  </a:cubicBezTo>
                  <a:cubicBezTo>
                    <a:pt x="384" y="142"/>
                    <a:pt x="384" y="141"/>
                    <a:pt x="383" y="140"/>
                  </a:cubicBezTo>
                  <a:cubicBezTo>
                    <a:pt x="382" y="140"/>
                    <a:pt x="380" y="141"/>
                    <a:pt x="378" y="141"/>
                  </a:cubicBezTo>
                  <a:cubicBezTo>
                    <a:pt x="374" y="142"/>
                    <a:pt x="374" y="142"/>
                    <a:pt x="374" y="142"/>
                  </a:cubicBezTo>
                  <a:cubicBezTo>
                    <a:pt x="374" y="143"/>
                    <a:pt x="375" y="144"/>
                    <a:pt x="375" y="145"/>
                  </a:cubicBezTo>
                  <a:cubicBezTo>
                    <a:pt x="375" y="147"/>
                    <a:pt x="375" y="147"/>
                    <a:pt x="375" y="147"/>
                  </a:cubicBezTo>
                  <a:cubicBezTo>
                    <a:pt x="376" y="148"/>
                    <a:pt x="376" y="149"/>
                    <a:pt x="376" y="149"/>
                  </a:cubicBezTo>
                  <a:cubicBezTo>
                    <a:pt x="377" y="149"/>
                    <a:pt x="377" y="149"/>
                    <a:pt x="379" y="149"/>
                  </a:cubicBezTo>
                  <a:cubicBezTo>
                    <a:pt x="379" y="149"/>
                    <a:pt x="379" y="149"/>
                    <a:pt x="379" y="149"/>
                  </a:cubicBezTo>
                  <a:cubicBezTo>
                    <a:pt x="379" y="150"/>
                    <a:pt x="379" y="150"/>
                    <a:pt x="379" y="150"/>
                  </a:cubicBezTo>
                  <a:cubicBezTo>
                    <a:pt x="379" y="150"/>
                    <a:pt x="379" y="150"/>
                    <a:pt x="379" y="150"/>
                  </a:cubicBezTo>
                  <a:cubicBezTo>
                    <a:pt x="378" y="151"/>
                    <a:pt x="377" y="151"/>
                    <a:pt x="376" y="151"/>
                  </a:cubicBezTo>
                  <a:cubicBezTo>
                    <a:pt x="374" y="152"/>
                    <a:pt x="373" y="152"/>
                    <a:pt x="371" y="152"/>
                  </a:cubicBezTo>
                  <a:cubicBezTo>
                    <a:pt x="371" y="152"/>
                    <a:pt x="371" y="152"/>
                    <a:pt x="371" y="152"/>
                  </a:cubicBezTo>
                  <a:cubicBezTo>
                    <a:pt x="371" y="151"/>
                    <a:pt x="371" y="151"/>
                    <a:pt x="371" y="151"/>
                  </a:cubicBezTo>
                  <a:cubicBezTo>
                    <a:pt x="371" y="151"/>
                    <a:pt x="371" y="151"/>
                    <a:pt x="371" y="151"/>
                  </a:cubicBezTo>
                  <a:cubicBezTo>
                    <a:pt x="372" y="150"/>
                    <a:pt x="373" y="150"/>
                    <a:pt x="373" y="150"/>
                  </a:cubicBezTo>
                  <a:cubicBezTo>
                    <a:pt x="374" y="150"/>
                    <a:pt x="374" y="149"/>
                    <a:pt x="373" y="148"/>
                  </a:cubicBezTo>
                  <a:cubicBezTo>
                    <a:pt x="373" y="147"/>
                    <a:pt x="373" y="146"/>
                    <a:pt x="373" y="145"/>
                  </a:cubicBezTo>
                  <a:cubicBezTo>
                    <a:pt x="373" y="145"/>
                    <a:pt x="372" y="144"/>
                    <a:pt x="372" y="143"/>
                  </a:cubicBezTo>
                  <a:cubicBezTo>
                    <a:pt x="366" y="145"/>
                    <a:pt x="366" y="145"/>
                    <a:pt x="366" y="145"/>
                  </a:cubicBezTo>
                  <a:cubicBezTo>
                    <a:pt x="365" y="145"/>
                    <a:pt x="363" y="146"/>
                    <a:pt x="362" y="146"/>
                  </a:cubicBezTo>
                  <a:cubicBezTo>
                    <a:pt x="363" y="149"/>
                    <a:pt x="363" y="149"/>
                    <a:pt x="363" y="149"/>
                  </a:cubicBezTo>
                  <a:cubicBezTo>
                    <a:pt x="364" y="152"/>
                    <a:pt x="364" y="154"/>
                    <a:pt x="365" y="155"/>
                  </a:cubicBezTo>
                  <a:cubicBezTo>
                    <a:pt x="365" y="155"/>
                    <a:pt x="365" y="155"/>
                    <a:pt x="365" y="155"/>
                  </a:cubicBezTo>
                  <a:cubicBezTo>
                    <a:pt x="365" y="155"/>
                    <a:pt x="366" y="155"/>
                    <a:pt x="366" y="155"/>
                  </a:cubicBezTo>
                  <a:cubicBezTo>
                    <a:pt x="369" y="155"/>
                    <a:pt x="369" y="155"/>
                    <a:pt x="369" y="155"/>
                  </a:cubicBezTo>
                  <a:cubicBezTo>
                    <a:pt x="369" y="155"/>
                    <a:pt x="369" y="155"/>
                    <a:pt x="369" y="155"/>
                  </a:cubicBezTo>
                  <a:cubicBezTo>
                    <a:pt x="369" y="156"/>
                    <a:pt x="369" y="156"/>
                    <a:pt x="369" y="156"/>
                  </a:cubicBezTo>
                  <a:lnTo>
                    <a:pt x="369" y="157"/>
                  </a:lnTo>
                  <a:close/>
                  <a:moveTo>
                    <a:pt x="380" y="127"/>
                  </a:moveTo>
                  <a:cubicBezTo>
                    <a:pt x="380" y="127"/>
                    <a:pt x="380" y="127"/>
                    <a:pt x="380" y="127"/>
                  </a:cubicBezTo>
                  <a:cubicBezTo>
                    <a:pt x="380" y="126"/>
                    <a:pt x="379" y="126"/>
                    <a:pt x="379" y="126"/>
                  </a:cubicBezTo>
                  <a:cubicBezTo>
                    <a:pt x="379" y="126"/>
                    <a:pt x="378" y="125"/>
                    <a:pt x="378" y="125"/>
                  </a:cubicBezTo>
                  <a:cubicBezTo>
                    <a:pt x="377" y="125"/>
                    <a:pt x="376" y="125"/>
                    <a:pt x="374" y="125"/>
                  </a:cubicBezTo>
                  <a:cubicBezTo>
                    <a:pt x="370" y="126"/>
                    <a:pt x="370" y="126"/>
                    <a:pt x="370" y="126"/>
                  </a:cubicBezTo>
                  <a:cubicBezTo>
                    <a:pt x="364" y="126"/>
                    <a:pt x="364" y="126"/>
                    <a:pt x="364" y="126"/>
                  </a:cubicBezTo>
                  <a:cubicBezTo>
                    <a:pt x="358" y="126"/>
                    <a:pt x="354" y="126"/>
                    <a:pt x="352" y="127"/>
                  </a:cubicBezTo>
                  <a:cubicBezTo>
                    <a:pt x="350" y="124"/>
                    <a:pt x="350" y="124"/>
                    <a:pt x="350" y="124"/>
                  </a:cubicBezTo>
                  <a:cubicBezTo>
                    <a:pt x="366" y="107"/>
                    <a:pt x="366" y="107"/>
                    <a:pt x="366" y="107"/>
                  </a:cubicBezTo>
                  <a:cubicBezTo>
                    <a:pt x="368" y="105"/>
                    <a:pt x="368" y="104"/>
                    <a:pt x="369" y="104"/>
                  </a:cubicBezTo>
                  <a:cubicBezTo>
                    <a:pt x="369" y="103"/>
                    <a:pt x="369" y="103"/>
                    <a:pt x="368" y="101"/>
                  </a:cubicBezTo>
                  <a:cubicBezTo>
                    <a:pt x="368" y="101"/>
                    <a:pt x="368" y="101"/>
                    <a:pt x="368" y="101"/>
                  </a:cubicBezTo>
                  <a:cubicBezTo>
                    <a:pt x="369" y="101"/>
                    <a:pt x="369" y="101"/>
                    <a:pt x="369" y="101"/>
                  </a:cubicBezTo>
                  <a:cubicBezTo>
                    <a:pt x="370" y="101"/>
                    <a:pt x="370" y="101"/>
                    <a:pt x="370" y="101"/>
                  </a:cubicBezTo>
                  <a:cubicBezTo>
                    <a:pt x="370" y="102"/>
                    <a:pt x="371" y="103"/>
                    <a:pt x="372" y="105"/>
                  </a:cubicBezTo>
                  <a:cubicBezTo>
                    <a:pt x="373" y="108"/>
                    <a:pt x="374" y="110"/>
                    <a:pt x="375" y="112"/>
                  </a:cubicBezTo>
                  <a:cubicBezTo>
                    <a:pt x="375" y="112"/>
                    <a:pt x="375" y="112"/>
                    <a:pt x="375" y="112"/>
                  </a:cubicBezTo>
                  <a:cubicBezTo>
                    <a:pt x="373" y="112"/>
                    <a:pt x="373" y="112"/>
                    <a:pt x="373" y="112"/>
                  </a:cubicBezTo>
                  <a:cubicBezTo>
                    <a:pt x="373" y="112"/>
                    <a:pt x="373" y="112"/>
                    <a:pt x="373" y="112"/>
                  </a:cubicBezTo>
                  <a:cubicBezTo>
                    <a:pt x="373" y="111"/>
                    <a:pt x="372" y="110"/>
                    <a:pt x="372" y="110"/>
                  </a:cubicBezTo>
                  <a:cubicBezTo>
                    <a:pt x="372" y="110"/>
                    <a:pt x="371" y="110"/>
                    <a:pt x="371" y="110"/>
                  </a:cubicBezTo>
                  <a:cubicBezTo>
                    <a:pt x="371" y="110"/>
                    <a:pt x="370" y="111"/>
                    <a:pt x="368" y="113"/>
                  </a:cubicBezTo>
                  <a:cubicBezTo>
                    <a:pt x="367" y="115"/>
                    <a:pt x="367" y="115"/>
                    <a:pt x="367" y="115"/>
                  </a:cubicBezTo>
                  <a:cubicBezTo>
                    <a:pt x="358" y="124"/>
                    <a:pt x="358" y="124"/>
                    <a:pt x="358" y="124"/>
                  </a:cubicBezTo>
                  <a:cubicBezTo>
                    <a:pt x="369" y="123"/>
                    <a:pt x="369" y="123"/>
                    <a:pt x="369" y="123"/>
                  </a:cubicBezTo>
                  <a:cubicBezTo>
                    <a:pt x="370" y="123"/>
                    <a:pt x="371" y="123"/>
                    <a:pt x="373" y="123"/>
                  </a:cubicBezTo>
                  <a:cubicBezTo>
                    <a:pt x="375" y="123"/>
                    <a:pt x="376" y="123"/>
                    <a:pt x="377" y="123"/>
                  </a:cubicBezTo>
                  <a:cubicBezTo>
                    <a:pt x="377" y="122"/>
                    <a:pt x="377" y="122"/>
                    <a:pt x="377" y="122"/>
                  </a:cubicBezTo>
                  <a:cubicBezTo>
                    <a:pt x="377" y="122"/>
                    <a:pt x="377" y="121"/>
                    <a:pt x="376" y="119"/>
                  </a:cubicBezTo>
                  <a:cubicBezTo>
                    <a:pt x="377" y="119"/>
                    <a:pt x="377" y="119"/>
                    <a:pt x="377" y="119"/>
                  </a:cubicBezTo>
                  <a:cubicBezTo>
                    <a:pt x="378" y="119"/>
                    <a:pt x="378" y="119"/>
                    <a:pt x="378" y="119"/>
                  </a:cubicBezTo>
                  <a:cubicBezTo>
                    <a:pt x="378" y="119"/>
                    <a:pt x="378" y="119"/>
                    <a:pt x="378" y="119"/>
                  </a:cubicBezTo>
                  <a:cubicBezTo>
                    <a:pt x="379" y="120"/>
                    <a:pt x="379" y="121"/>
                    <a:pt x="380" y="123"/>
                  </a:cubicBezTo>
                  <a:cubicBezTo>
                    <a:pt x="380" y="124"/>
                    <a:pt x="381" y="125"/>
                    <a:pt x="382" y="126"/>
                  </a:cubicBezTo>
                  <a:cubicBezTo>
                    <a:pt x="382" y="127"/>
                    <a:pt x="382" y="127"/>
                    <a:pt x="382" y="127"/>
                  </a:cubicBezTo>
                  <a:lnTo>
                    <a:pt x="380" y="127"/>
                  </a:lnTo>
                  <a:close/>
                  <a:moveTo>
                    <a:pt x="344" y="111"/>
                  </a:moveTo>
                  <a:cubicBezTo>
                    <a:pt x="344" y="111"/>
                    <a:pt x="344" y="111"/>
                    <a:pt x="344" y="111"/>
                  </a:cubicBezTo>
                  <a:cubicBezTo>
                    <a:pt x="343" y="110"/>
                    <a:pt x="342" y="108"/>
                    <a:pt x="341" y="106"/>
                  </a:cubicBezTo>
                  <a:cubicBezTo>
                    <a:pt x="339" y="104"/>
                    <a:pt x="338" y="102"/>
                    <a:pt x="337" y="101"/>
                  </a:cubicBezTo>
                  <a:cubicBezTo>
                    <a:pt x="337" y="101"/>
                    <a:pt x="337" y="101"/>
                    <a:pt x="337" y="101"/>
                  </a:cubicBezTo>
                  <a:cubicBezTo>
                    <a:pt x="339" y="100"/>
                    <a:pt x="339" y="100"/>
                    <a:pt x="339" y="100"/>
                  </a:cubicBezTo>
                  <a:cubicBezTo>
                    <a:pt x="339" y="100"/>
                    <a:pt x="339" y="100"/>
                    <a:pt x="339" y="100"/>
                  </a:cubicBezTo>
                  <a:cubicBezTo>
                    <a:pt x="340" y="101"/>
                    <a:pt x="340" y="102"/>
                    <a:pt x="340" y="102"/>
                  </a:cubicBezTo>
                  <a:cubicBezTo>
                    <a:pt x="340" y="102"/>
                    <a:pt x="341" y="102"/>
                    <a:pt x="341" y="102"/>
                  </a:cubicBezTo>
                  <a:cubicBezTo>
                    <a:pt x="342" y="102"/>
                    <a:pt x="344" y="101"/>
                    <a:pt x="346" y="99"/>
                  </a:cubicBezTo>
                  <a:cubicBezTo>
                    <a:pt x="355" y="94"/>
                    <a:pt x="355" y="94"/>
                    <a:pt x="355" y="94"/>
                  </a:cubicBezTo>
                  <a:cubicBezTo>
                    <a:pt x="357" y="92"/>
                    <a:pt x="359" y="91"/>
                    <a:pt x="360" y="90"/>
                  </a:cubicBezTo>
                  <a:cubicBezTo>
                    <a:pt x="360" y="90"/>
                    <a:pt x="360" y="90"/>
                    <a:pt x="360" y="89"/>
                  </a:cubicBezTo>
                  <a:cubicBezTo>
                    <a:pt x="360" y="89"/>
                    <a:pt x="359" y="88"/>
                    <a:pt x="359" y="87"/>
                  </a:cubicBezTo>
                  <a:cubicBezTo>
                    <a:pt x="359" y="87"/>
                    <a:pt x="359" y="87"/>
                    <a:pt x="359" y="87"/>
                  </a:cubicBezTo>
                  <a:cubicBezTo>
                    <a:pt x="360" y="86"/>
                    <a:pt x="360" y="86"/>
                    <a:pt x="360" y="86"/>
                  </a:cubicBezTo>
                  <a:cubicBezTo>
                    <a:pt x="360" y="86"/>
                    <a:pt x="360" y="86"/>
                    <a:pt x="360" y="86"/>
                  </a:cubicBezTo>
                  <a:cubicBezTo>
                    <a:pt x="361" y="87"/>
                    <a:pt x="362" y="89"/>
                    <a:pt x="363" y="91"/>
                  </a:cubicBezTo>
                  <a:cubicBezTo>
                    <a:pt x="365" y="94"/>
                    <a:pt x="366" y="95"/>
                    <a:pt x="367" y="96"/>
                  </a:cubicBezTo>
                  <a:cubicBezTo>
                    <a:pt x="366" y="97"/>
                    <a:pt x="366" y="97"/>
                    <a:pt x="366" y="97"/>
                  </a:cubicBezTo>
                  <a:cubicBezTo>
                    <a:pt x="365" y="97"/>
                    <a:pt x="365" y="97"/>
                    <a:pt x="365" y="97"/>
                  </a:cubicBezTo>
                  <a:cubicBezTo>
                    <a:pt x="365" y="97"/>
                    <a:pt x="365" y="97"/>
                    <a:pt x="365" y="97"/>
                  </a:cubicBezTo>
                  <a:cubicBezTo>
                    <a:pt x="364" y="96"/>
                    <a:pt x="364" y="96"/>
                    <a:pt x="364" y="95"/>
                  </a:cubicBezTo>
                  <a:cubicBezTo>
                    <a:pt x="363" y="95"/>
                    <a:pt x="363" y="95"/>
                    <a:pt x="363" y="95"/>
                  </a:cubicBezTo>
                  <a:cubicBezTo>
                    <a:pt x="362" y="96"/>
                    <a:pt x="360" y="97"/>
                    <a:pt x="358" y="98"/>
                  </a:cubicBezTo>
                  <a:cubicBezTo>
                    <a:pt x="349" y="104"/>
                    <a:pt x="349" y="104"/>
                    <a:pt x="349" y="104"/>
                  </a:cubicBezTo>
                  <a:cubicBezTo>
                    <a:pt x="347" y="105"/>
                    <a:pt x="345" y="107"/>
                    <a:pt x="344" y="107"/>
                  </a:cubicBezTo>
                  <a:cubicBezTo>
                    <a:pt x="344" y="107"/>
                    <a:pt x="344" y="108"/>
                    <a:pt x="344" y="108"/>
                  </a:cubicBezTo>
                  <a:cubicBezTo>
                    <a:pt x="344" y="108"/>
                    <a:pt x="345" y="109"/>
                    <a:pt x="345" y="110"/>
                  </a:cubicBezTo>
                  <a:cubicBezTo>
                    <a:pt x="345" y="110"/>
                    <a:pt x="345" y="110"/>
                    <a:pt x="345" y="110"/>
                  </a:cubicBezTo>
                  <a:lnTo>
                    <a:pt x="344" y="111"/>
                  </a:lnTo>
                  <a:close/>
                  <a:moveTo>
                    <a:pt x="357" y="83"/>
                  </a:moveTo>
                  <a:cubicBezTo>
                    <a:pt x="357" y="83"/>
                    <a:pt x="357" y="83"/>
                    <a:pt x="357" y="83"/>
                  </a:cubicBezTo>
                  <a:cubicBezTo>
                    <a:pt x="356" y="82"/>
                    <a:pt x="355" y="81"/>
                    <a:pt x="355" y="81"/>
                  </a:cubicBezTo>
                  <a:cubicBezTo>
                    <a:pt x="355" y="81"/>
                    <a:pt x="354" y="81"/>
                    <a:pt x="354" y="81"/>
                  </a:cubicBezTo>
                  <a:cubicBezTo>
                    <a:pt x="353" y="82"/>
                    <a:pt x="352" y="83"/>
                    <a:pt x="349" y="85"/>
                  </a:cubicBezTo>
                  <a:cubicBezTo>
                    <a:pt x="343" y="90"/>
                    <a:pt x="343" y="90"/>
                    <a:pt x="343" y="90"/>
                  </a:cubicBezTo>
                  <a:cubicBezTo>
                    <a:pt x="339" y="94"/>
                    <a:pt x="336" y="96"/>
                    <a:pt x="335" y="97"/>
                  </a:cubicBezTo>
                  <a:cubicBezTo>
                    <a:pt x="335" y="97"/>
                    <a:pt x="335" y="97"/>
                    <a:pt x="335" y="97"/>
                  </a:cubicBezTo>
                  <a:cubicBezTo>
                    <a:pt x="334" y="96"/>
                    <a:pt x="334" y="95"/>
                    <a:pt x="333" y="94"/>
                  </a:cubicBezTo>
                  <a:cubicBezTo>
                    <a:pt x="334" y="89"/>
                    <a:pt x="335" y="80"/>
                    <a:pt x="337" y="67"/>
                  </a:cubicBezTo>
                  <a:cubicBezTo>
                    <a:pt x="328" y="76"/>
                    <a:pt x="328" y="76"/>
                    <a:pt x="328" y="76"/>
                  </a:cubicBezTo>
                  <a:cubicBezTo>
                    <a:pt x="326" y="78"/>
                    <a:pt x="324" y="79"/>
                    <a:pt x="324" y="80"/>
                  </a:cubicBezTo>
                  <a:cubicBezTo>
                    <a:pt x="323" y="80"/>
                    <a:pt x="323" y="80"/>
                    <a:pt x="324" y="81"/>
                  </a:cubicBezTo>
                  <a:cubicBezTo>
                    <a:pt x="324" y="81"/>
                    <a:pt x="324" y="82"/>
                    <a:pt x="325" y="83"/>
                  </a:cubicBezTo>
                  <a:cubicBezTo>
                    <a:pt x="325" y="83"/>
                    <a:pt x="325" y="83"/>
                    <a:pt x="325" y="83"/>
                  </a:cubicBezTo>
                  <a:cubicBezTo>
                    <a:pt x="324" y="84"/>
                    <a:pt x="324" y="84"/>
                    <a:pt x="324" y="84"/>
                  </a:cubicBezTo>
                  <a:cubicBezTo>
                    <a:pt x="324" y="84"/>
                    <a:pt x="324" y="84"/>
                    <a:pt x="324" y="84"/>
                  </a:cubicBezTo>
                  <a:cubicBezTo>
                    <a:pt x="323" y="82"/>
                    <a:pt x="322" y="81"/>
                    <a:pt x="321" y="80"/>
                  </a:cubicBezTo>
                  <a:cubicBezTo>
                    <a:pt x="320" y="79"/>
                    <a:pt x="319" y="78"/>
                    <a:pt x="318" y="77"/>
                  </a:cubicBezTo>
                  <a:cubicBezTo>
                    <a:pt x="318" y="77"/>
                    <a:pt x="318" y="77"/>
                    <a:pt x="318" y="77"/>
                  </a:cubicBezTo>
                  <a:cubicBezTo>
                    <a:pt x="319" y="76"/>
                    <a:pt x="319" y="76"/>
                    <a:pt x="319" y="76"/>
                  </a:cubicBezTo>
                  <a:cubicBezTo>
                    <a:pt x="319" y="76"/>
                    <a:pt x="319" y="76"/>
                    <a:pt x="319" y="76"/>
                  </a:cubicBezTo>
                  <a:cubicBezTo>
                    <a:pt x="320" y="77"/>
                    <a:pt x="321" y="78"/>
                    <a:pt x="321" y="78"/>
                  </a:cubicBezTo>
                  <a:cubicBezTo>
                    <a:pt x="321" y="78"/>
                    <a:pt x="322" y="78"/>
                    <a:pt x="322" y="78"/>
                  </a:cubicBezTo>
                  <a:cubicBezTo>
                    <a:pt x="323" y="77"/>
                    <a:pt x="324" y="76"/>
                    <a:pt x="327" y="74"/>
                  </a:cubicBezTo>
                  <a:cubicBezTo>
                    <a:pt x="334" y="67"/>
                    <a:pt x="334" y="67"/>
                    <a:pt x="334" y="67"/>
                  </a:cubicBezTo>
                  <a:cubicBezTo>
                    <a:pt x="337" y="65"/>
                    <a:pt x="338" y="64"/>
                    <a:pt x="339" y="63"/>
                  </a:cubicBezTo>
                  <a:cubicBezTo>
                    <a:pt x="339" y="63"/>
                    <a:pt x="339" y="63"/>
                    <a:pt x="339" y="62"/>
                  </a:cubicBezTo>
                  <a:cubicBezTo>
                    <a:pt x="339" y="62"/>
                    <a:pt x="338" y="62"/>
                    <a:pt x="337" y="61"/>
                  </a:cubicBezTo>
                  <a:cubicBezTo>
                    <a:pt x="337" y="60"/>
                    <a:pt x="337" y="60"/>
                    <a:pt x="337" y="60"/>
                  </a:cubicBezTo>
                  <a:cubicBezTo>
                    <a:pt x="338" y="59"/>
                    <a:pt x="338" y="59"/>
                    <a:pt x="338" y="59"/>
                  </a:cubicBezTo>
                  <a:cubicBezTo>
                    <a:pt x="339" y="59"/>
                    <a:pt x="339" y="59"/>
                    <a:pt x="339" y="59"/>
                  </a:cubicBezTo>
                  <a:cubicBezTo>
                    <a:pt x="339" y="60"/>
                    <a:pt x="340" y="61"/>
                    <a:pt x="341" y="62"/>
                  </a:cubicBezTo>
                  <a:cubicBezTo>
                    <a:pt x="342" y="63"/>
                    <a:pt x="343" y="64"/>
                    <a:pt x="344" y="65"/>
                  </a:cubicBezTo>
                  <a:cubicBezTo>
                    <a:pt x="342" y="73"/>
                    <a:pt x="341" y="81"/>
                    <a:pt x="339" y="90"/>
                  </a:cubicBezTo>
                  <a:cubicBezTo>
                    <a:pt x="348" y="83"/>
                    <a:pt x="348" y="83"/>
                    <a:pt x="348" y="83"/>
                  </a:cubicBezTo>
                  <a:cubicBezTo>
                    <a:pt x="350" y="81"/>
                    <a:pt x="352" y="80"/>
                    <a:pt x="352" y="79"/>
                  </a:cubicBezTo>
                  <a:cubicBezTo>
                    <a:pt x="352" y="79"/>
                    <a:pt x="352" y="78"/>
                    <a:pt x="352" y="78"/>
                  </a:cubicBezTo>
                  <a:cubicBezTo>
                    <a:pt x="352" y="78"/>
                    <a:pt x="352" y="77"/>
                    <a:pt x="351" y="76"/>
                  </a:cubicBezTo>
                  <a:cubicBezTo>
                    <a:pt x="351" y="76"/>
                    <a:pt x="351" y="76"/>
                    <a:pt x="351" y="76"/>
                  </a:cubicBezTo>
                  <a:cubicBezTo>
                    <a:pt x="352" y="75"/>
                    <a:pt x="352" y="75"/>
                    <a:pt x="352" y="75"/>
                  </a:cubicBezTo>
                  <a:cubicBezTo>
                    <a:pt x="352" y="75"/>
                    <a:pt x="352" y="75"/>
                    <a:pt x="352" y="75"/>
                  </a:cubicBezTo>
                  <a:cubicBezTo>
                    <a:pt x="353" y="76"/>
                    <a:pt x="354" y="77"/>
                    <a:pt x="355" y="78"/>
                  </a:cubicBezTo>
                  <a:cubicBezTo>
                    <a:pt x="356" y="80"/>
                    <a:pt x="357" y="81"/>
                    <a:pt x="358" y="82"/>
                  </a:cubicBezTo>
                  <a:cubicBezTo>
                    <a:pt x="358" y="82"/>
                    <a:pt x="358" y="82"/>
                    <a:pt x="358" y="82"/>
                  </a:cubicBezTo>
                  <a:lnTo>
                    <a:pt x="357" y="83"/>
                  </a:lnTo>
                  <a:close/>
                  <a:moveTo>
                    <a:pt x="334" y="57"/>
                  </a:moveTo>
                  <a:cubicBezTo>
                    <a:pt x="334" y="57"/>
                    <a:pt x="334" y="57"/>
                    <a:pt x="334" y="57"/>
                  </a:cubicBezTo>
                  <a:cubicBezTo>
                    <a:pt x="332" y="56"/>
                    <a:pt x="331" y="55"/>
                    <a:pt x="331" y="56"/>
                  </a:cubicBezTo>
                  <a:cubicBezTo>
                    <a:pt x="330" y="56"/>
                    <a:pt x="330" y="57"/>
                    <a:pt x="329" y="58"/>
                  </a:cubicBezTo>
                  <a:cubicBezTo>
                    <a:pt x="328" y="59"/>
                    <a:pt x="327" y="60"/>
                    <a:pt x="326" y="62"/>
                  </a:cubicBezTo>
                  <a:cubicBezTo>
                    <a:pt x="322" y="66"/>
                    <a:pt x="322" y="66"/>
                    <a:pt x="322" y="66"/>
                  </a:cubicBezTo>
                  <a:cubicBezTo>
                    <a:pt x="319" y="69"/>
                    <a:pt x="317" y="71"/>
                    <a:pt x="315" y="71"/>
                  </a:cubicBezTo>
                  <a:cubicBezTo>
                    <a:pt x="312" y="71"/>
                    <a:pt x="309" y="70"/>
                    <a:pt x="306" y="68"/>
                  </a:cubicBezTo>
                  <a:cubicBezTo>
                    <a:pt x="304" y="66"/>
                    <a:pt x="302" y="64"/>
                    <a:pt x="301" y="62"/>
                  </a:cubicBezTo>
                  <a:cubicBezTo>
                    <a:pt x="301" y="60"/>
                    <a:pt x="301" y="58"/>
                    <a:pt x="302" y="57"/>
                  </a:cubicBezTo>
                  <a:cubicBezTo>
                    <a:pt x="302" y="56"/>
                    <a:pt x="304" y="53"/>
                    <a:pt x="307" y="50"/>
                  </a:cubicBezTo>
                  <a:cubicBezTo>
                    <a:pt x="310" y="46"/>
                    <a:pt x="310" y="46"/>
                    <a:pt x="310" y="46"/>
                  </a:cubicBezTo>
                  <a:cubicBezTo>
                    <a:pt x="312" y="44"/>
                    <a:pt x="313" y="42"/>
                    <a:pt x="314" y="41"/>
                  </a:cubicBezTo>
                  <a:cubicBezTo>
                    <a:pt x="314" y="41"/>
                    <a:pt x="314" y="41"/>
                    <a:pt x="314" y="40"/>
                  </a:cubicBezTo>
                  <a:cubicBezTo>
                    <a:pt x="314" y="40"/>
                    <a:pt x="313" y="40"/>
                    <a:pt x="312" y="39"/>
                  </a:cubicBezTo>
                  <a:cubicBezTo>
                    <a:pt x="312" y="38"/>
                    <a:pt x="312" y="38"/>
                    <a:pt x="312" y="38"/>
                  </a:cubicBezTo>
                  <a:cubicBezTo>
                    <a:pt x="313" y="37"/>
                    <a:pt x="313" y="37"/>
                    <a:pt x="313" y="37"/>
                  </a:cubicBezTo>
                  <a:cubicBezTo>
                    <a:pt x="313" y="37"/>
                    <a:pt x="313" y="37"/>
                    <a:pt x="313" y="37"/>
                  </a:cubicBezTo>
                  <a:cubicBezTo>
                    <a:pt x="314" y="38"/>
                    <a:pt x="315" y="40"/>
                    <a:pt x="318" y="41"/>
                  </a:cubicBezTo>
                  <a:cubicBezTo>
                    <a:pt x="320" y="43"/>
                    <a:pt x="321" y="44"/>
                    <a:pt x="322" y="45"/>
                  </a:cubicBezTo>
                  <a:cubicBezTo>
                    <a:pt x="322" y="45"/>
                    <a:pt x="322" y="45"/>
                    <a:pt x="322" y="45"/>
                  </a:cubicBezTo>
                  <a:cubicBezTo>
                    <a:pt x="321" y="46"/>
                    <a:pt x="321" y="46"/>
                    <a:pt x="321" y="46"/>
                  </a:cubicBezTo>
                  <a:cubicBezTo>
                    <a:pt x="321" y="46"/>
                    <a:pt x="321" y="46"/>
                    <a:pt x="321" y="46"/>
                  </a:cubicBezTo>
                  <a:cubicBezTo>
                    <a:pt x="320" y="45"/>
                    <a:pt x="319" y="45"/>
                    <a:pt x="319" y="45"/>
                  </a:cubicBezTo>
                  <a:cubicBezTo>
                    <a:pt x="319" y="45"/>
                    <a:pt x="319" y="45"/>
                    <a:pt x="318" y="45"/>
                  </a:cubicBezTo>
                  <a:cubicBezTo>
                    <a:pt x="318" y="46"/>
                    <a:pt x="316" y="47"/>
                    <a:pt x="314" y="49"/>
                  </a:cubicBezTo>
                  <a:cubicBezTo>
                    <a:pt x="312" y="52"/>
                    <a:pt x="312" y="52"/>
                    <a:pt x="312" y="52"/>
                  </a:cubicBezTo>
                  <a:cubicBezTo>
                    <a:pt x="309" y="56"/>
                    <a:pt x="307" y="59"/>
                    <a:pt x="307" y="60"/>
                  </a:cubicBezTo>
                  <a:cubicBezTo>
                    <a:pt x="306" y="62"/>
                    <a:pt x="307" y="64"/>
                    <a:pt x="309" y="66"/>
                  </a:cubicBezTo>
                  <a:cubicBezTo>
                    <a:pt x="311" y="68"/>
                    <a:pt x="313" y="68"/>
                    <a:pt x="314" y="68"/>
                  </a:cubicBezTo>
                  <a:cubicBezTo>
                    <a:pt x="315" y="68"/>
                    <a:pt x="316" y="68"/>
                    <a:pt x="316" y="68"/>
                  </a:cubicBezTo>
                  <a:cubicBezTo>
                    <a:pt x="317" y="68"/>
                    <a:pt x="318" y="67"/>
                    <a:pt x="318" y="66"/>
                  </a:cubicBezTo>
                  <a:cubicBezTo>
                    <a:pt x="319" y="66"/>
                    <a:pt x="320" y="65"/>
                    <a:pt x="321" y="64"/>
                  </a:cubicBezTo>
                  <a:cubicBezTo>
                    <a:pt x="323" y="61"/>
                    <a:pt x="323" y="61"/>
                    <a:pt x="323" y="61"/>
                  </a:cubicBezTo>
                  <a:cubicBezTo>
                    <a:pt x="325" y="58"/>
                    <a:pt x="327" y="57"/>
                    <a:pt x="328" y="56"/>
                  </a:cubicBezTo>
                  <a:cubicBezTo>
                    <a:pt x="328" y="55"/>
                    <a:pt x="329" y="54"/>
                    <a:pt x="329" y="54"/>
                  </a:cubicBezTo>
                  <a:cubicBezTo>
                    <a:pt x="329" y="54"/>
                    <a:pt x="329" y="53"/>
                    <a:pt x="329" y="53"/>
                  </a:cubicBezTo>
                  <a:cubicBezTo>
                    <a:pt x="329" y="53"/>
                    <a:pt x="328" y="52"/>
                    <a:pt x="327" y="51"/>
                  </a:cubicBezTo>
                  <a:cubicBezTo>
                    <a:pt x="327" y="51"/>
                    <a:pt x="327" y="51"/>
                    <a:pt x="327" y="51"/>
                  </a:cubicBezTo>
                  <a:cubicBezTo>
                    <a:pt x="328" y="50"/>
                    <a:pt x="328" y="50"/>
                    <a:pt x="328" y="50"/>
                  </a:cubicBezTo>
                  <a:cubicBezTo>
                    <a:pt x="328" y="50"/>
                    <a:pt x="328" y="50"/>
                    <a:pt x="328" y="50"/>
                  </a:cubicBezTo>
                  <a:cubicBezTo>
                    <a:pt x="329" y="51"/>
                    <a:pt x="330" y="51"/>
                    <a:pt x="331" y="52"/>
                  </a:cubicBezTo>
                  <a:cubicBezTo>
                    <a:pt x="331" y="53"/>
                    <a:pt x="333" y="54"/>
                    <a:pt x="335" y="55"/>
                  </a:cubicBezTo>
                  <a:cubicBezTo>
                    <a:pt x="335" y="56"/>
                    <a:pt x="335" y="56"/>
                    <a:pt x="335" y="56"/>
                  </a:cubicBezTo>
                  <a:lnTo>
                    <a:pt x="334" y="57"/>
                  </a:lnTo>
                  <a:close/>
                  <a:moveTo>
                    <a:pt x="290" y="50"/>
                  </a:moveTo>
                  <a:cubicBezTo>
                    <a:pt x="288" y="51"/>
                    <a:pt x="288" y="51"/>
                    <a:pt x="288" y="51"/>
                  </a:cubicBezTo>
                  <a:cubicBezTo>
                    <a:pt x="285" y="52"/>
                    <a:pt x="282" y="51"/>
                    <a:pt x="279" y="49"/>
                  </a:cubicBezTo>
                  <a:cubicBezTo>
                    <a:pt x="273" y="46"/>
                    <a:pt x="270" y="42"/>
                    <a:pt x="270" y="37"/>
                  </a:cubicBezTo>
                  <a:cubicBezTo>
                    <a:pt x="270" y="34"/>
                    <a:pt x="271" y="32"/>
                    <a:pt x="272" y="30"/>
                  </a:cubicBezTo>
                  <a:cubicBezTo>
                    <a:pt x="274" y="26"/>
                    <a:pt x="277" y="23"/>
                    <a:pt x="280" y="23"/>
                  </a:cubicBezTo>
                  <a:cubicBezTo>
                    <a:pt x="284" y="22"/>
                    <a:pt x="288" y="22"/>
                    <a:pt x="292" y="24"/>
                  </a:cubicBezTo>
                  <a:cubicBezTo>
                    <a:pt x="295" y="26"/>
                    <a:pt x="298" y="28"/>
                    <a:pt x="300" y="30"/>
                  </a:cubicBezTo>
                  <a:cubicBezTo>
                    <a:pt x="300" y="30"/>
                    <a:pt x="300" y="30"/>
                    <a:pt x="300" y="30"/>
                  </a:cubicBezTo>
                  <a:cubicBezTo>
                    <a:pt x="299" y="32"/>
                    <a:pt x="298" y="33"/>
                    <a:pt x="296" y="36"/>
                  </a:cubicBezTo>
                  <a:cubicBezTo>
                    <a:pt x="296" y="36"/>
                    <a:pt x="296" y="36"/>
                    <a:pt x="296" y="36"/>
                  </a:cubicBezTo>
                  <a:cubicBezTo>
                    <a:pt x="295" y="35"/>
                    <a:pt x="295" y="35"/>
                    <a:pt x="295" y="35"/>
                  </a:cubicBezTo>
                  <a:cubicBezTo>
                    <a:pt x="295" y="35"/>
                    <a:pt x="295" y="35"/>
                    <a:pt x="295" y="35"/>
                  </a:cubicBezTo>
                  <a:cubicBezTo>
                    <a:pt x="296" y="33"/>
                    <a:pt x="296" y="32"/>
                    <a:pt x="296" y="32"/>
                  </a:cubicBezTo>
                  <a:cubicBezTo>
                    <a:pt x="296" y="30"/>
                    <a:pt x="294" y="28"/>
                    <a:pt x="291" y="26"/>
                  </a:cubicBezTo>
                  <a:cubicBezTo>
                    <a:pt x="289" y="25"/>
                    <a:pt x="286" y="25"/>
                    <a:pt x="284" y="26"/>
                  </a:cubicBezTo>
                  <a:cubicBezTo>
                    <a:pt x="281" y="27"/>
                    <a:pt x="279" y="29"/>
                    <a:pt x="278" y="32"/>
                  </a:cubicBezTo>
                  <a:cubicBezTo>
                    <a:pt x="276" y="36"/>
                    <a:pt x="275" y="39"/>
                    <a:pt x="277" y="43"/>
                  </a:cubicBezTo>
                  <a:cubicBezTo>
                    <a:pt x="278" y="45"/>
                    <a:pt x="280" y="47"/>
                    <a:pt x="282" y="48"/>
                  </a:cubicBezTo>
                  <a:cubicBezTo>
                    <a:pt x="284" y="49"/>
                    <a:pt x="287" y="50"/>
                    <a:pt x="290" y="50"/>
                  </a:cubicBezTo>
                  <a:close/>
                  <a:moveTo>
                    <a:pt x="264" y="41"/>
                  </a:moveTo>
                  <a:cubicBezTo>
                    <a:pt x="264" y="41"/>
                    <a:pt x="264" y="41"/>
                    <a:pt x="264" y="41"/>
                  </a:cubicBezTo>
                  <a:cubicBezTo>
                    <a:pt x="263" y="41"/>
                    <a:pt x="261" y="40"/>
                    <a:pt x="259" y="39"/>
                  </a:cubicBezTo>
                  <a:cubicBezTo>
                    <a:pt x="256" y="38"/>
                    <a:pt x="254" y="37"/>
                    <a:pt x="253" y="37"/>
                  </a:cubicBezTo>
                  <a:cubicBezTo>
                    <a:pt x="253" y="37"/>
                    <a:pt x="253" y="37"/>
                    <a:pt x="253" y="37"/>
                  </a:cubicBezTo>
                  <a:cubicBezTo>
                    <a:pt x="253" y="35"/>
                    <a:pt x="253" y="35"/>
                    <a:pt x="253" y="35"/>
                  </a:cubicBezTo>
                  <a:cubicBezTo>
                    <a:pt x="254" y="35"/>
                    <a:pt x="254" y="35"/>
                    <a:pt x="254" y="35"/>
                  </a:cubicBezTo>
                  <a:cubicBezTo>
                    <a:pt x="255" y="36"/>
                    <a:pt x="256" y="36"/>
                    <a:pt x="256" y="36"/>
                  </a:cubicBezTo>
                  <a:cubicBezTo>
                    <a:pt x="256" y="36"/>
                    <a:pt x="257" y="36"/>
                    <a:pt x="257" y="35"/>
                  </a:cubicBezTo>
                  <a:cubicBezTo>
                    <a:pt x="257" y="35"/>
                    <a:pt x="258" y="33"/>
                    <a:pt x="259" y="30"/>
                  </a:cubicBezTo>
                  <a:cubicBezTo>
                    <a:pt x="263" y="21"/>
                    <a:pt x="263" y="21"/>
                    <a:pt x="263" y="21"/>
                  </a:cubicBezTo>
                  <a:cubicBezTo>
                    <a:pt x="264" y="18"/>
                    <a:pt x="264" y="16"/>
                    <a:pt x="265" y="15"/>
                  </a:cubicBezTo>
                  <a:cubicBezTo>
                    <a:pt x="265" y="15"/>
                    <a:pt x="265" y="14"/>
                    <a:pt x="264" y="14"/>
                  </a:cubicBezTo>
                  <a:cubicBezTo>
                    <a:pt x="264" y="14"/>
                    <a:pt x="263" y="14"/>
                    <a:pt x="262" y="13"/>
                  </a:cubicBezTo>
                  <a:cubicBezTo>
                    <a:pt x="262" y="13"/>
                    <a:pt x="262" y="13"/>
                    <a:pt x="262" y="13"/>
                  </a:cubicBezTo>
                  <a:cubicBezTo>
                    <a:pt x="263" y="12"/>
                    <a:pt x="263" y="12"/>
                    <a:pt x="263" y="12"/>
                  </a:cubicBezTo>
                  <a:cubicBezTo>
                    <a:pt x="263" y="12"/>
                    <a:pt x="263" y="12"/>
                    <a:pt x="263" y="12"/>
                  </a:cubicBezTo>
                  <a:cubicBezTo>
                    <a:pt x="264" y="12"/>
                    <a:pt x="266" y="13"/>
                    <a:pt x="268" y="14"/>
                  </a:cubicBezTo>
                  <a:cubicBezTo>
                    <a:pt x="271" y="15"/>
                    <a:pt x="273" y="15"/>
                    <a:pt x="274" y="16"/>
                  </a:cubicBezTo>
                  <a:cubicBezTo>
                    <a:pt x="274" y="16"/>
                    <a:pt x="274" y="16"/>
                    <a:pt x="274" y="16"/>
                  </a:cubicBezTo>
                  <a:cubicBezTo>
                    <a:pt x="273" y="17"/>
                    <a:pt x="273" y="17"/>
                    <a:pt x="273" y="17"/>
                  </a:cubicBezTo>
                  <a:cubicBezTo>
                    <a:pt x="273" y="17"/>
                    <a:pt x="273" y="17"/>
                    <a:pt x="273" y="17"/>
                  </a:cubicBezTo>
                  <a:cubicBezTo>
                    <a:pt x="272" y="17"/>
                    <a:pt x="271" y="17"/>
                    <a:pt x="271" y="17"/>
                  </a:cubicBezTo>
                  <a:cubicBezTo>
                    <a:pt x="271" y="17"/>
                    <a:pt x="270" y="17"/>
                    <a:pt x="270" y="17"/>
                  </a:cubicBezTo>
                  <a:cubicBezTo>
                    <a:pt x="270" y="18"/>
                    <a:pt x="269" y="20"/>
                    <a:pt x="268" y="23"/>
                  </a:cubicBezTo>
                  <a:cubicBezTo>
                    <a:pt x="264" y="32"/>
                    <a:pt x="264" y="32"/>
                    <a:pt x="264" y="32"/>
                  </a:cubicBezTo>
                  <a:cubicBezTo>
                    <a:pt x="263" y="35"/>
                    <a:pt x="262" y="37"/>
                    <a:pt x="262" y="38"/>
                  </a:cubicBezTo>
                  <a:cubicBezTo>
                    <a:pt x="262" y="38"/>
                    <a:pt x="262" y="38"/>
                    <a:pt x="263" y="39"/>
                  </a:cubicBezTo>
                  <a:cubicBezTo>
                    <a:pt x="263" y="39"/>
                    <a:pt x="264" y="39"/>
                    <a:pt x="265" y="40"/>
                  </a:cubicBezTo>
                  <a:cubicBezTo>
                    <a:pt x="265" y="40"/>
                    <a:pt x="265" y="40"/>
                    <a:pt x="265" y="40"/>
                  </a:cubicBezTo>
                  <a:lnTo>
                    <a:pt x="264" y="41"/>
                  </a:lnTo>
                  <a:close/>
                  <a:moveTo>
                    <a:pt x="258" y="11"/>
                  </a:moveTo>
                  <a:cubicBezTo>
                    <a:pt x="258" y="11"/>
                    <a:pt x="258" y="11"/>
                    <a:pt x="258" y="11"/>
                  </a:cubicBezTo>
                  <a:cubicBezTo>
                    <a:pt x="257" y="11"/>
                    <a:pt x="256" y="11"/>
                    <a:pt x="256" y="11"/>
                  </a:cubicBezTo>
                  <a:cubicBezTo>
                    <a:pt x="255" y="11"/>
                    <a:pt x="255" y="11"/>
                    <a:pt x="255" y="11"/>
                  </a:cubicBezTo>
                  <a:cubicBezTo>
                    <a:pt x="254" y="12"/>
                    <a:pt x="254" y="14"/>
                    <a:pt x="253" y="17"/>
                  </a:cubicBezTo>
                  <a:cubicBezTo>
                    <a:pt x="251" y="25"/>
                    <a:pt x="251" y="25"/>
                    <a:pt x="251" y="25"/>
                  </a:cubicBezTo>
                  <a:cubicBezTo>
                    <a:pt x="250" y="30"/>
                    <a:pt x="249" y="34"/>
                    <a:pt x="249" y="35"/>
                  </a:cubicBezTo>
                  <a:cubicBezTo>
                    <a:pt x="249" y="36"/>
                    <a:pt x="249" y="36"/>
                    <a:pt x="249" y="36"/>
                  </a:cubicBezTo>
                  <a:cubicBezTo>
                    <a:pt x="248" y="35"/>
                    <a:pt x="247" y="35"/>
                    <a:pt x="246" y="34"/>
                  </a:cubicBezTo>
                  <a:cubicBezTo>
                    <a:pt x="243" y="30"/>
                    <a:pt x="239" y="22"/>
                    <a:pt x="234" y="10"/>
                  </a:cubicBezTo>
                  <a:cubicBezTo>
                    <a:pt x="231" y="22"/>
                    <a:pt x="231" y="22"/>
                    <a:pt x="231" y="22"/>
                  </a:cubicBezTo>
                  <a:cubicBezTo>
                    <a:pt x="230" y="25"/>
                    <a:pt x="230" y="27"/>
                    <a:pt x="230" y="28"/>
                  </a:cubicBezTo>
                  <a:cubicBezTo>
                    <a:pt x="230" y="28"/>
                    <a:pt x="230" y="29"/>
                    <a:pt x="230" y="29"/>
                  </a:cubicBezTo>
                  <a:cubicBezTo>
                    <a:pt x="230" y="29"/>
                    <a:pt x="231" y="29"/>
                    <a:pt x="232" y="29"/>
                  </a:cubicBezTo>
                  <a:cubicBezTo>
                    <a:pt x="232" y="30"/>
                    <a:pt x="232" y="30"/>
                    <a:pt x="232" y="30"/>
                  </a:cubicBezTo>
                  <a:cubicBezTo>
                    <a:pt x="232" y="31"/>
                    <a:pt x="232" y="31"/>
                    <a:pt x="232" y="31"/>
                  </a:cubicBezTo>
                  <a:cubicBezTo>
                    <a:pt x="232" y="31"/>
                    <a:pt x="232" y="31"/>
                    <a:pt x="232" y="31"/>
                  </a:cubicBezTo>
                  <a:cubicBezTo>
                    <a:pt x="230" y="31"/>
                    <a:pt x="229" y="30"/>
                    <a:pt x="228" y="30"/>
                  </a:cubicBezTo>
                  <a:cubicBezTo>
                    <a:pt x="226" y="30"/>
                    <a:pt x="225" y="29"/>
                    <a:pt x="224" y="29"/>
                  </a:cubicBezTo>
                  <a:cubicBezTo>
                    <a:pt x="223" y="29"/>
                    <a:pt x="223" y="29"/>
                    <a:pt x="223" y="29"/>
                  </a:cubicBezTo>
                  <a:cubicBezTo>
                    <a:pt x="224" y="28"/>
                    <a:pt x="224" y="28"/>
                    <a:pt x="224" y="28"/>
                  </a:cubicBezTo>
                  <a:cubicBezTo>
                    <a:pt x="224" y="28"/>
                    <a:pt x="224" y="28"/>
                    <a:pt x="224" y="28"/>
                  </a:cubicBezTo>
                  <a:cubicBezTo>
                    <a:pt x="225" y="28"/>
                    <a:pt x="226" y="28"/>
                    <a:pt x="226" y="28"/>
                  </a:cubicBezTo>
                  <a:cubicBezTo>
                    <a:pt x="227" y="28"/>
                    <a:pt x="227" y="28"/>
                    <a:pt x="227" y="27"/>
                  </a:cubicBezTo>
                  <a:cubicBezTo>
                    <a:pt x="227" y="26"/>
                    <a:pt x="228" y="25"/>
                    <a:pt x="229" y="22"/>
                  </a:cubicBezTo>
                  <a:cubicBezTo>
                    <a:pt x="231" y="12"/>
                    <a:pt x="231" y="12"/>
                    <a:pt x="231" y="12"/>
                  </a:cubicBezTo>
                  <a:cubicBezTo>
                    <a:pt x="231" y="9"/>
                    <a:pt x="232" y="7"/>
                    <a:pt x="232" y="6"/>
                  </a:cubicBezTo>
                  <a:cubicBezTo>
                    <a:pt x="232" y="6"/>
                    <a:pt x="232" y="5"/>
                    <a:pt x="231" y="5"/>
                  </a:cubicBezTo>
                  <a:cubicBezTo>
                    <a:pt x="231" y="5"/>
                    <a:pt x="231" y="5"/>
                    <a:pt x="229" y="4"/>
                  </a:cubicBezTo>
                  <a:cubicBezTo>
                    <a:pt x="229" y="4"/>
                    <a:pt x="229" y="4"/>
                    <a:pt x="229" y="4"/>
                  </a:cubicBezTo>
                  <a:cubicBezTo>
                    <a:pt x="229" y="3"/>
                    <a:pt x="229" y="3"/>
                    <a:pt x="229" y="3"/>
                  </a:cubicBezTo>
                  <a:cubicBezTo>
                    <a:pt x="230" y="3"/>
                    <a:pt x="230" y="3"/>
                    <a:pt x="230" y="3"/>
                  </a:cubicBezTo>
                  <a:cubicBezTo>
                    <a:pt x="231" y="3"/>
                    <a:pt x="232" y="3"/>
                    <a:pt x="233" y="4"/>
                  </a:cubicBezTo>
                  <a:cubicBezTo>
                    <a:pt x="235" y="4"/>
                    <a:pt x="236" y="4"/>
                    <a:pt x="237" y="5"/>
                  </a:cubicBezTo>
                  <a:cubicBezTo>
                    <a:pt x="240" y="12"/>
                    <a:pt x="244" y="19"/>
                    <a:pt x="249" y="27"/>
                  </a:cubicBezTo>
                  <a:cubicBezTo>
                    <a:pt x="251" y="16"/>
                    <a:pt x="251" y="16"/>
                    <a:pt x="251" y="16"/>
                  </a:cubicBezTo>
                  <a:cubicBezTo>
                    <a:pt x="252" y="13"/>
                    <a:pt x="252" y="12"/>
                    <a:pt x="252" y="11"/>
                  </a:cubicBezTo>
                  <a:cubicBezTo>
                    <a:pt x="252" y="10"/>
                    <a:pt x="252" y="10"/>
                    <a:pt x="252" y="10"/>
                  </a:cubicBezTo>
                  <a:cubicBezTo>
                    <a:pt x="252" y="10"/>
                    <a:pt x="251" y="9"/>
                    <a:pt x="250" y="9"/>
                  </a:cubicBezTo>
                  <a:cubicBezTo>
                    <a:pt x="249" y="9"/>
                    <a:pt x="249" y="9"/>
                    <a:pt x="249" y="9"/>
                  </a:cubicBezTo>
                  <a:cubicBezTo>
                    <a:pt x="250" y="8"/>
                    <a:pt x="250" y="8"/>
                    <a:pt x="250" y="8"/>
                  </a:cubicBezTo>
                  <a:cubicBezTo>
                    <a:pt x="250" y="7"/>
                    <a:pt x="250" y="7"/>
                    <a:pt x="250" y="7"/>
                  </a:cubicBezTo>
                  <a:cubicBezTo>
                    <a:pt x="251" y="8"/>
                    <a:pt x="253" y="8"/>
                    <a:pt x="254" y="8"/>
                  </a:cubicBezTo>
                  <a:cubicBezTo>
                    <a:pt x="255" y="9"/>
                    <a:pt x="257" y="9"/>
                    <a:pt x="258" y="9"/>
                  </a:cubicBezTo>
                  <a:cubicBezTo>
                    <a:pt x="258" y="10"/>
                    <a:pt x="258" y="10"/>
                    <a:pt x="258" y="10"/>
                  </a:cubicBezTo>
                  <a:lnTo>
                    <a:pt x="258" y="11"/>
                  </a:lnTo>
                  <a:close/>
                  <a:moveTo>
                    <a:pt x="222" y="29"/>
                  </a:moveTo>
                  <a:cubicBezTo>
                    <a:pt x="222" y="29"/>
                    <a:pt x="222" y="29"/>
                    <a:pt x="222" y="29"/>
                  </a:cubicBezTo>
                  <a:cubicBezTo>
                    <a:pt x="221" y="29"/>
                    <a:pt x="219" y="29"/>
                    <a:pt x="216" y="28"/>
                  </a:cubicBezTo>
                  <a:cubicBezTo>
                    <a:pt x="213" y="28"/>
                    <a:pt x="211" y="28"/>
                    <a:pt x="210" y="28"/>
                  </a:cubicBezTo>
                  <a:cubicBezTo>
                    <a:pt x="210" y="28"/>
                    <a:pt x="210" y="28"/>
                    <a:pt x="210" y="28"/>
                  </a:cubicBezTo>
                  <a:cubicBezTo>
                    <a:pt x="210" y="27"/>
                    <a:pt x="210" y="27"/>
                    <a:pt x="210" y="27"/>
                  </a:cubicBezTo>
                  <a:cubicBezTo>
                    <a:pt x="210" y="27"/>
                    <a:pt x="210" y="27"/>
                    <a:pt x="210" y="27"/>
                  </a:cubicBezTo>
                  <a:cubicBezTo>
                    <a:pt x="212" y="27"/>
                    <a:pt x="212" y="27"/>
                    <a:pt x="213" y="26"/>
                  </a:cubicBezTo>
                  <a:cubicBezTo>
                    <a:pt x="213" y="26"/>
                    <a:pt x="213" y="26"/>
                    <a:pt x="213" y="26"/>
                  </a:cubicBezTo>
                  <a:cubicBezTo>
                    <a:pt x="213" y="25"/>
                    <a:pt x="214" y="23"/>
                    <a:pt x="214" y="20"/>
                  </a:cubicBezTo>
                  <a:cubicBezTo>
                    <a:pt x="214" y="15"/>
                    <a:pt x="214" y="15"/>
                    <a:pt x="214" y="15"/>
                  </a:cubicBezTo>
                  <a:cubicBezTo>
                    <a:pt x="214" y="15"/>
                    <a:pt x="212" y="15"/>
                    <a:pt x="208" y="15"/>
                  </a:cubicBezTo>
                  <a:cubicBezTo>
                    <a:pt x="205" y="15"/>
                    <a:pt x="203" y="14"/>
                    <a:pt x="202" y="14"/>
                  </a:cubicBezTo>
                  <a:cubicBezTo>
                    <a:pt x="201" y="19"/>
                    <a:pt x="201" y="19"/>
                    <a:pt x="201" y="19"/>
                  </a:cubicBezTo>
                  <a:cubicBezTo>
                    <a:pt x="201" y="22"/>
                    <a:pt x="201" y="24"/>
                    <a:pt x="201" y="25"/>
                  </a:cubicBezTo>
                  <a:cubicBezTo>
                    <a:pt x="201" y="25"/>
                    <a:pt x="201" y="26"/>
                    <a:pt x="202" y="26"/>
                  </a:cubicBezTo>
                  <a:cubicBezTo>
                    <a:pt x="202" y="26"/>
                    <a:pt x="203" y="26"/>
                    <a:pt x="204" y="26"/>
                  </a:cubicBezTo>
                  <a:cubicBezTo>
                    <a:pt x="204" y="26"/>
                    <a:pt x="204" y="26"/>
                    <a:pt x="204" y="26"/>
                  </a:cubicBezTo>
                  <a:cubicBezTo>
                    <a:pt x="204" y="28"/>
                    <a:pt x="204" y="28"/>
                    <a:pt x="204" y="28"/>
                  </a:cubicBezTo>
                  <a:cubicBezTo>
                    <a:pt x="204" y="28"/>
                    <a:pt x="204" y="28"/>
                    <a:pt x="204" y="28"/>
                  </a:cubicBezTo>
                  <a:cubicBezTo>
                    <a:pt x="203" y="28"/>
                    <a:pt x="201" y="27"/>
                    <a:pt x="198" y="27"/>
                  </a:cubicBezTo>
                  <a:cubicBezTo>
                    <a:pt x="195" y="27"/>
                    <a:pt x="193" y="27"/>
                    <a:pt x="192" y="27"/>
                  </a:cubicBezTo>
                  <a:cubicBezTo>
                    <a:pt x="192" y="27"/>
                    <a:pt x="192" y="27"/>
                    <a:pt x="192" y="27"/>
                  </a:cubicBezTo>
                  <a:cubicBezTo>
                    <a:pt x="192" y="25"/>
                    <a:pt x="192" y="25"/>
                    <a:pt x="192" y="25"/>
                  </a:cubicBezTo>
                  <a:cubicBezTo>
                    <a:pt x="192" y="25"/>
                    <a:pt x="192" y="25"/>
                    <a:pt x="192" y="25"/>
                  </a:cubicBezTo>
                  <a:cubicBezTo>
                    <a:pt x="194" y="25"/>
                    <a:pt x="194" y="25"/>
                    <a:pt x="195" y="25"/>
                  </a:cubicBezTo>
                  <a:cubicBezTo>
                    <a:pt x="195" y="25"/>
                    <a:pt x="195" y="25"/>
                    <a:pt x="195" y="25"/>
                  </a:cubicBezTo>
                  <a:cubicBezTo>
                    <a:pt x="195" y="24"/>
                    <a:pt x="196" y="22"/>
                    <a:pt x="196" y="19"/>
                  </a:cubicBezTo>
                  <a:cubicBezTo>
                    <a:pt x="197" y="9"/>
                    <a:pt x="197" y="9"/>
                    <a:pt x="197" y="9"/>
                  </a:cubicBezTo>
                  <a:cubicBezTo>
                    <a:pt x="197" y="6"/>
                    <a:pt x="197" y="4"/>
                    <a:pt x="197" y="3"/>
                  </a:cubicBezTo>
                  <a:cubicBezTo>
                    <a:pt x="197" y="2"/>
                    <a:pt x="197" y="2"/>
                    <a:pt x="196" y="2"/>
                  </a:cubicBezTo>
                  <a:cubicBezTo>
                    <a:pt x="196" y="2"/>
                    <a:pt x="195" y="2"/>
                    <a:pt x="194" y="2"/>
                  </a:cubicBezTo>
                  <a:cubicBezTo>
                    <a:pt x="194" y="1"/>
                    <a:pt x="194" y="1"/>
                    <a:pt x="194" y="1"/>
                  </a:cubicBezTo>
                  <a:cubicBezTo>
                    <a:pt x="194" y="0"/>
                    <a:pt x="194" y="0"/>
                    <a:pt x="194" y="0"/>
                  </a:cubicBezTo>
                  <a:cubicBezTo>
                    <a:pt x="194" y="0"/>
                    <a:pt x="194" y="0"/>
                    <a:pt x="194" y="0"/>
                  </a:cubicBezTo>
                  <a:cubicBezTo>
                    <a:pt x="195" y="0"/>
                    <a:pt x="197" y="0"/>
                    <a:pt x="200" y="0"/>
                  </a:cubicBezTo>
                  <a:cubicBezTo>
                    <a:pt x="203" y="1"/>
                    <a:pt x="205" y="1"/>
                    <a:pt x="206" y="1"/>
                  </a:cubicBezTo>
                  <a:cubicBezTo>
                    <a:pt x="206" y="1"/>
                    <a:pt x="206" y="1"/>
                    <a:pt x="206" y="1"/>
                  </a:cubicBezTo>
                  <a:cubicBezTo>
                    <a:pt x="206" y="2"/>
                    <a:pt x="206" y="2"/>
                    <a:pt x="206" y="2"/>
                  </a:cubicBezTo>
                  <a:cubicBezTo>
                    <a:pt x="206" y="2"/>
                    <a:pt x="206" y="2"/>
                    <a:pt x="206" y="2"/>
                  </a:cubicBezTo>
                  <a:cubicBezTo>
                    <a:pt x="204" y="2"/>
                    <a:pt x="204" y="2"/>
                    <a:pt x="203" y="2"/>
                  </a:cubicBezTo>
                  <a:cubicBezTo>
                    <a:pt x="203" y="2"/>
                    <a:pt x="203" y="3"/>
                    <a:pt x="203" y="3"/>
                  </a:cubicBezTo>
                  <a:cubicBezTo>
                    <a:pt x="203" y="4"/>
                    <a:pt x="202" y="6"/>
                    <a:pt x="202" y="9"/>
                  </a:cubicBezTo>
                  <a:cubicBezTo>
                    <a:pt x="202" y="12"/>
                    <a:pt x="202" y="12"/>
                    <a:pt x="202" y="12"/>
                  </a:cubicBezTo>
                  <a:cubicBezTo>
                    <a:pt x="203" y="12"/>
                    <a:pt x="205" y="12"/>
                    <a:pt x="207" y="13"/>
                  </a:cubicBezTo>
                  <a:cubicBezTo>
                    <a:pt x="211" y="13"/>
                    <a:pt x="213" y="13"/>
                    <a:pt x="214" y="13"/>
                  </a:cubicBezTo>
                  <a:cubicBezTo>
                    <a:pt x="215" y="10"/>
                    <a:pt x="215" y="10"/>
                    <a:pt x="215" y="10"/>
                  </a:cubicBezTo>
                  <a:cubicBezTo>
                    <a:pt x="215" y="7"/>
                    <a:pt x="215" y="5"/>
                    <a:pt x="215" y="4"/>
                  </a:cubicBezTo>
                  <a:cubicBezTo>
                    <a:pt x="215" y="4"/>
                    <a:pt x="215" y="3"/>
                    <a:pt x="214" y="3"/>
                  </a:cubicBezTo>
                  <a:cubicBezTo>
                    <a:pt x="214" y="3"/>
                    <a:pt x="213" y="3"/>
                    <a:pt x="212" y="3"/>
                  </a:cubicBezTo>
                  <a:cubicBezTo>
                    <a:pt x="212" y="3"/>
                    <a:pt x="212" y="3"/>
                    <a:pt x="212" y="3"/>
                  </a:cubicBezTo>
                  <a:cubicBezTo>
                    <a:pt x="212" y="1"/>
                    <a:pt x="212" y="1"/>
                    <a:pt x="212" y="1"/>
                  </a:cubicBezTo>
                  <a:cubicBezTo>
                    <a:pt x="212" y="1"/>
                    <a:pt x="212" y="1"/>
                    <a:pt x="212" y="1"/>
                  </a:cubicBezTo>
                  <a:cubicBezTo>
                    <a:pt x="213" y="1"/>
                    <a:pt x="215" y="1"/>
                    <a:pt x="218" y="2"/>
                  </a:cubicBezTo>
                  <a:cubicBezTo>
                    <a:pt x="221" y="2"/>
                    <a:pt x="223" y="2"/>
                    <a:pt x="224" y="2"/>
                  </a:cubicBezTo>
                  <a:cubicBezTo>
                    <a:pt x="224" y="2"/>
                    <a:pt x="224" y="2"/>
                    <a:pt x="224" y="2"/>
                  </a:cubicBezTo>
                  <a:cubicBezTo>
                    <a:pt x="224" y="3"/>
                    <a:pt x="224" y="3"/>
                    <a:pt x="224" y="3"/>
                  </a:cubicBezTo>
                  <a:cubicBezTo>
                    <a:pt x="224" y="4"/>
                    <a:pt x="224" y="4"/>
                    <a:pt x="224" y="4"/>
                  </a:cubicBezTo>
                  <a:cubicBezTo>
                    <a:pt x="222" y="4"/>
                    <a:pt x="222" y="4"/>
                    <a:pt x="221" y="4"/>
                  </a:cubicBezTo>
                  <a:cubicBezTo>
                    <a:pt x="221" y="4"/>
                    <a:pt x="221" y="4"/>
                    <a:pt x="221" y="4"/>
                  </a:cubicBezTo>
                  <a:cubicBezTo>
                    <a:pt x="221" y="5"/>
                    <a:pt x="220" y="7"/>
                    <a:pt x="220" y="10"/>
                  </a:cubicBezTo>
                  <a:cubicBezTo>
                    <a:pt x="219" y="20"/>
                    <a:pt x="219" y="20"/>
                    <a:pt x="219" y="20"/>
                  </a:cubicBezTo>
                  <a:cubicBezTo>
                    <a:pt x="219" y="23"/>
                    <a:pt x="219" y="25"/>
                    <a:pt x="219" y="26"/>
                  </a:cubicBezTo>
                  <a:cubicBezTo>
                    <a:pt x="219" y="27"/>
                    <a:pt x="219" y="27"/>
                    <a:pt x="220" y="27"/>
                  </a:cubicBezTo>
                  <a:cubicBezTo>
                    <a:pt x="220" y="27"/>
                    <a:pt x="221" y="27"/>
                    <a:pt x="222" y="27"/>
                  </a:cubicBezTo>
                  <a:cubicBezTo>
                    <a:pt x="222" y="28"/>
                    <a:pt x="222" y="28"/>
                    <a:pt x="222" y="28"/>
                  </a:cubicBezTo>
                  <a:lnTo>
                    <a:pt x="222" y="29"/>
                  </a:lnTo>
                  <a:close/>
                  <a:moveTo>
                    <a:pt x="191" y="24"/>
                  </a:moveTo>
                  <a:cubicBezTo>
                    <a:pt x="190" y="26"/>
                    <a:pt x="190" y="26"/>
                    <a:pt x="190" y="26"/>
                  </a:cubicBezTo>
                  <a:cubicBezTo>
                    <a:pt x="188" y="27"/>
                    <a:pt x="185" y="29"/>
                    <a:pt x="181" y="29"/>
                  </a:cubicBezTo>
                  <a:cubicBezTo>
                    <a:pt x="175" y="30"/>
                    <a:pt x="170" y="28"/>
                    <a:pt x="167" y="23"/>
                  </a:cubicBezTo>
                  <a:cubicBezTo>
                    <a:pt x="165" y="21"/>
                    <a:pt x="165" y="19"/>
                    <a:pt x="164" y="17"/>
                  </a:cubicBezTo>
                  <a:cubicBezTo>
                    <a:pt x="164" y="12"/>
                    <a:pt x="165" y="9"/>
                    <a:pt x="167" y="6"/>
                  </a:cubicBezTo>
                  <a:cubicBezTo>
                    <a:pt x="170" y="3"/>
                    <a:pt x="173" y="1"/>
                    <a:pt x="178" y="1"/>
                  </a:cubicBezTo>
                  <a:cubicBezTo>
                    <a:pt x="181" y="0"/>
                    <a:pt x="185" y="1"/>
                    <a:pt x="188" y="1"/>
                  </a:cubicBezTo>
                  <a:cubicBezTo>
                    <a:pt x="188" y="2"/>
                    <a:pt x="188" y="2"/>
                    <a:pt x="188" y="2"/>
                  </a:cubicBezTo>
                  <a:cubicBezTo>
                    <a:pt x="188" y="3"/>
                    <a:pt x="188" y="6"/>
                    <a:pt x="188" y="8"/>
                  </a:cubicBezTo>
                  <a:cubicBezTo>
                    <a:pt x="188" y="8"/>
                    <a:pt x="188" y="8"/>
                    <a:pt x="188" y="8"/>
                  </a:cubicBezTo>
                  <a:cubicBezTo>
                    <a:pt x="187" y="8"/>
                    <a:pt x="187" y="8"/>
                    <a:pt x="187" y="8"/>
                  </a:cubicBezTo>
                  <a:cubicBezTo>
                    <a:pt x="186" y="8"/>
                    <a:pt x="186" y="8"/>
                    <a:pt x="186" y="8"/>
                  </a:cubicBezTo>
                  <a:cubicBezTo>
                    <a:pt x="186" y="7"/>
                    <a:pt x="186" y="5"/>
                    <a:pt x="186" y="5"/>
                  </a:cubicBezTo>
                  <a:cubicBezTo>
                    <a:pt x="184" y="3"/>
                    <a:pt x="182" y="3"/>
                    <a:pt x="179" y="3"/>
                  </a:cubicBezTo>
                  <a:cubicBezTo>
                    <a:pt x="176" y="3"/>
                    <a:pt x="173" y="5"/>
                    <a:pt x="172" y="7"/>
                  </a:cubicBezTo>
                  <a:cubicBezTo>
                    <a:pt x="170" y="9"/>
                    <a:pt x="170" y="12"/>
                    <a:pt x="170" y="15"/>
                  </a:cubicBezTo>
                  <a:cubicBezTo>
                    <a:pt x="171" y="20"/>
                    <a:pt x="173" y="23"/>
                    <a:pt x="176" y="25"/>
                  </a:cubicBezTo>
                  <a:cubicBezTo>
                    <a:pt x="178" y="26"/>
                    <a:pt x="180" y="26"/>
                    <a:pt x="183" y="26"/>
                  </a:cubicBezTo>
                  <a:cubicBezTo>
                    <a:pt x="185" y="26"/>
                    <a:pt x="188" y="25"/>
                    <a:pt x="190" y="23"/>
                  </a:cubicBezTo>
                  <a:lnTo>
                    <a:pt x="191" y="24"/>
                  </a:lnTo>
                  <a:close/>
                  <a:moveTo>
                    <a:pt x="163" y="24"/>
                  </a:moveTo>
                  <a:cubicBezTo>
                    <a:pt x="163" y="26"/>
                    <a:pt x="163" y="28"/>
                    <a:pt x="164" y="30"/>
                  </a:cubicBezTo>
                  <a:cubicBezTo>
                    <a:pt x="164" y="31"/>
                    <a:pt x="164" y="31"/>
                    <a:pt x="164" y="31"/>
                  </a:cubicBezTo>
                  <a:cubicBezTo>
                    <a:pt x="150" y="34"/>
                    <a:pt x="150" y="34"/>
                    <a:pt x="150" y="34"/>
                  </a:cubicBezTo>
                  <a:cubicBezTo>
                    <a:pt x="148" y="35"/>
                    <a:pt x="147" y="35"/>
                    <a:pt x="146" y="35"/>
                  </a:cubicBezTo>
                  <a:cubicBezTo>
                    <a:pt x="145" y="35"/>
                    <a:pt x="145" y="35"/>
                    <a:pt x="145" y="35"/>
                  </a:cubicBezTo>
                  <a:cubicBezTo>
                    <a:pt x="145" y="35"/>
                    <a:pt x="145" y="35"/>
                    <a:pt x="145" y="35"/>
                  </a:cubicBezTo>
                  <a:cubicBezTo>
                    <a:pt x="145" y="35"/>
                    <a:pt x="145" y="35"/>
                    <a:pt x="145" y="35"/>
                  </a:cubicBezTo>
                  <a:cubicBezTo>
                    <a:pt x="146" y="34"/>
                    <a:pt x="146" y="33"/>
                    <a:pt x="147" y="33"/>
                  </a:cubicBezTo>
                  <a:cubicBezTo>
                    <a:pt x="147" y="33"/>
                    <a:pt x="146" y="32"/>
                    <a:pt x="146" y="31"/>
                  </a:cubicBezTo>
                  <a:cubicBezTo>
                    <a:pt x="145" y="26"/>
                    <a:pt x="145" y="26"/>
                    <a:pt x="145" y="26"/>
                  </a:cubicBezTo>
                  <a:cubicBezTo>
                    <a:pt x="143" y="17"/>
                    <a:pt x="143" y="17"/>
                    <a:pt x="143" y="17"/>
                  </a:cubicBezTo>
                  <a:cubicBezTo>
                    <a:pt x="142" y="14"/>
                    <a:pt x="141" y="12"/>
                    <a:pt x="141" y="11"/>
                  </a:cubicBezTo>
                  <a:cubicBezTo>
                    <a:pt x="141" y="11"/>
                    <a:pt x="140" y="11"/>
                    <a:pt x="140" y="11"/>
                  </a:cubicBezTo>
                  <a:cubicBezTo>
                    <a:pt x="140" y="11"/>
                    <a:pt x="139" y="11"/>
                    <a:pt x="138" y="11"/>
                  </a:cubicBezTo>
                  <a:cubicBezTo>
                    <a:pt x="137" y="11"/>
                    <a:pt x="137" y="11"/>
                    <a:pt x="137" y="11"/>
                  </a:cubicBezTo>
                  <a:cubicBezTo>
                    <a:pt x="137" y="10"/>
                    <a:pt x="137" y="10"/>
                    <a:pt x="137" y="10"/>
                  </a:cubicBezTo>
                  <a:cubicBezTo>
                    <a:pt x="137" y="10"/>
                    <a:pt x="137" y="10"/>
                    <a:pt x="137" y="10"/>
                  </a:cubicBezTo>
                  <a:cubicBezTo>
                    <a:pt x="139" y="9"/>
                    <a:pt x="140" y="9"/>
                    <a:pt x="143" y="8"/>
                  </a:cubicBezTo>
                  <a:cubicBezTo>
                    <a:pt x="145" y="8"/>
                    <a:pt x="150" y="6"/>
                    <a:pt x="156" y="5"/>
                  </a:cubicBezTo>
                  <a:cubicBezTo>
                    <a:pt x="157" y="5"/>
                    <a:pt x="157" y="5"/>
                    <a:pt x="157" y="5"/>
                  </a:cubicBezTo>
                  <a:cubicBezTo>
                    <a:pt x="157" y="7"/>
                    <a:pt x="157" y="7"/>
                    <a:pt x="157" y="7"/>
                  </a:cubicBezTo>
                  <a:cubicBezTo>
                    <a:pt x="157" y="7"/>
                    <a:pt x="157" y="8"/>
                    <a:pt x="157" y="8"/>
                  </a:cubicBezTo>
                  <a:cubicBezTo>
                    <a:pt x="157" y="10"/>
                    <a:pt x="157" y="10"/>
                    <a:pt x="157" y="10"/>
                  </a:cubicBezTo>
                  <a:cubicBezTo>
                    <a:pt x="157" y="10"/>
                    <a:pt x="157" y="10"/>
                    <a:pt x="157" y="10"/>
                  </a:cubicBezTo>
                  <a:cubicBezTo>
                    <a:pt x="156" y="11"/>
                    <a:pt x="156" y="11"/>
                    <a:pt x="156" y="11"/>
                  </a:cubicBezTo>
                  <a:cubicBezTo>
                    <a:pt x="156" y="11"/>
                    <a:pt x="156" y="11"/>
                    <a:pt x="156" y="11"/>
                  </a:cubicBezTo>
                  <a:cubicBezTo>
                    <a:pt x="156" y="9"/>
                    <a:pt x="155" y="8"/>
                    <a:pt x="155" y="8"/>
                  </a:cubicBezTo>
                  <a:cubicBezTo>
                    <a:pt x="155" y="8"/>
                    <a:pt x="154" y="8"/>
                    <a:pt x="153" y="8"/>
                  </a:cubicBezTo>
                  <a:cubicBezTo>
                    <a:pt x="152" y="8"/>
                    <a:pt x="151" y="8"/>
                    <a:pt x="150" y="9"/>
                  </a:cubicBezTo>
                  <a:cubicBezTo>
                    <a:pt x="149" y="9"/>
                    <a:pt x="148" y="9"/>
                    <a:pt x="146" y="10"/>
                  </a:cubicBezTo>
                  <a:cubicBezTo>
                    <a:pt x="147" y="11"/>
                    <a:pt x="147" y="13"/>
                    <a:pt x="148" y="15"/>
                  </a:cubicBezTo>
                  <a:cubicBezTo>
                    <a:pt x="149" y="19"/>
                    <a:pt x="149" y="19"/>
                    <a:pt x="149" y="19"/>
                  </a:cubicBezTo>
                  <a:cubicBezTo>
                    <a:pt x="150" y="19"/>
                    <a:pt x="150" y="19"/>
                    <a:pt x="151" y="18"/>
                  </a:cubicBezTo>
                  <a:cubicBezTo>
                    <a:pt x="154" y="18"/>
                    <a:pt x="154" y="18"/>
                    <a:pt x="154" y="18"/>
                  </a:cubicBezTo>
                  <a:cubicBezTo>
                    <a:pt x="155" y="17"/>
                    <a:pt x="155" y="17"/>
                    <a:pt x="155" y="17"/>
                  </a:cubicBezTo>
                  <a:cubicBezTo>
                    <a:pt x="156" y="17"/>
                    <a:pt x="155" y="16"/>
                    <a:pt x="155" y="14"/>
                  </a:cubicBezTo>
                  <a:cubicBezTo>
                    <a:pt x="155" y="14"/>
                    <a:pt x="155" y="14"/>
                    <a:pt x="155" y="14"/>
                  </a:cubicBezTo>
                  <a:cubicBezTo>
                    <a:pt x="156" y="14"/>
                    <a:pt x="156" y="14"/>
                    <a:pt x="156" y="14"/>
                  </a:cubicBezTo>
                  <a:cubicBezTo>
                    <a:pt x="157" y="14"/>
                    <a:pt x="157" y="14"/>
                    <a:pt x="157" y="14"/>
                  </a:cubicBezTo>
                  <a:cubicBezTo>
                    <a:pt x="157" y="15"/>
                    <a:pt x="157" y="17"/>
                    <a:pt x="158" y="18"/>
                  </a:cubicBezTo>
                  <a:cubicBezTo>
                    <a:pt x="158" y="19"/>
                    <a:pt x="158" y="20"/>
                    <a:pt x="159" y="22"/>
                  </a:cubicBezTo>
                  <a:cubicBezTo>
                    <a:pt x="159" y="22"/>
                    <a:pt x="159" y="22"/>
                    <a:pt x="159" y="22"/>
                  </a:cubicBezTo>
                  <a:cubicBezTo>
                    <a:pt x="157" y="22"/>
                    <a:pt x="157" y="22"/>
                    <a:pt x="157" y="22"/>
                  </a:cubicBezTo>
                  <a:cubicBezTo>
                    <a:pt x="157" y="22"/>
                    <a:pt x="157" y="22"/>
                    <a:pt x="157" y="22"/>
                  </a:cubicBezTo>
                  <a:cubicBezTo>
                    <a:pt x="157" y="21"/>
                    <a:pt x="156" y="20"/>
                    <a:pt x="156" y="20"/>
                  </a:cubicBezTo>
                  <a:cubicBezTo>
                    <a:pt x="156" y="20"/>
                    <a:pt x="155" y="20"/>
                    <a:pt x="154" y="20"/>
                  </a:cubicBezTo>
                  <a:cubicBezTo>
                    <a:pt x="153" y="20"/>
                    <a:pt x="153" y="20"/>
                    <a:pt x="152" y="20"/>
                  </a:cubicBezTo>
                  <a:cubicBezTo>
                    <a:pt x="151" y="21"/>
                    <a:pt x="150" y="21"/>
                    <a:pt x="149" y="21"/>
                  </a:cubicBezTo>
                  <a:cubicBezTo>
                    <a:pt x="151" y="27"/>
                    <a:pt x="151" y="27"/>
                    <a:pt x="151" y="27"/>
                  </a:cubicBezTo>
                  <a:cubicBezTo>
                    <a:pt x="151" y="28"/>
                    <a:pt x="152" y="30"/>
                    <a:pt x="152" y="31"/>
                  </a:cubicBezTo>
                  <a:cubicBezTo>
                    <a:pt x="155" y="31"/>
                    <a:pt x="155" y="31"/>
                    <a:pt x="155" y="31"/>
                  </a:cubicBezTo>
                  <a:cubicBezTo>
                    <a:pt x="158" y="30"/>
                    <a:pt x="160" y="29"/>
                    <a:pt x="161" y="28"/>
                  </a:cubicBezTo>
                  <a:cubicBezTo>
                    <a:pt x="161" y="28"/>
                    <a:pt x="161" y="28"/>
                    <a:pt x="161" y="28"/>
                  </a:cubicBezTo>
                  <a:cubicBezTo>
                    <a:pt x="161" y="28"/>
                    <a:pt x="161" y="28"/>
                    <a:pt x="161" y="27"/>
                  </a:cubicBezTo>
                  <a:cubicBezTo>
                    <a:pt x="161" y="25"/>
                    <a:pt x="161" y="25"/>
                    <a:pt x="161" y="25"/>
                  </a:cubicBezTo>
                  <a:cubicBezTo>
                    <a:pt x="161" y="24"/>
                    <a:pt x="161" y="24"/>
                    <a:pt x="161" y="24"/>
                  </a:cubicBezTo>
                  <a:cubicBezTo>
                    <a:pt x="163" y="24"/>
                    <a:pt x="163" y="24"/>
                    <a:pt x="163" y="24"/>
                  </a:cubicBezTo>
                  <a:close/>
                  <a:moveTo>
                    <a:pt x="134" y="11"/>
                  </a:moveTo>
                  <a:cubicBezTo>
                    <a:pt x="134" y="12"/>
                    <a:pt x="135" y="13"/>
                    <a:pt x="135" y="14"/>
                  </a:cubicBezTo>
                  <a:cubicBezTo>
                    <a:pt x="136" y="17"/>
                    <a:pt x="136" y="17"/>
                    <a:pt x="136" y="17"/>
                  </a:cubicBezTo>
                  <a:cubicBezTo>
                    <a:pt x="136" y="17"/>
                    <a:pt x="136" y="17"/>
                    <a:pt x="136" y="17"/>
                  </a:cubicBezTo>
                  <a:cubicBezTo>
                    <a:pt x="135" y="17"/>
                    <a:pt x="135" y="17"/>
                    <a:pt x="135" y="17"/>
                  </a:cubicBezTo>
                  <a:cubicBezTo>
                    <a:pt x="135" y="17"/>
                    <a:pt x="135" y="17"/>
                    <a:pt x="135" y="17"/>
                  </a:cubicBezTo>
                  <a:cubicBezTo>
                    <a:pt x="134" y="16"/>
                    <a:pt x="133" y="15"/>
                    <a:pt x="133" y="15"/>
                  </a:cubicBezTo>
                  <a:cubicBezTo>
                    <a:pt x="133" y="14"/>
                    <a:pt x="132" y="14"/>
                    <a:pt x="132" y="14"/>
                  </a:cubicBezTo>
                  <a:cubicBezTo>
                    <a:pt x="132" y="14"/>
                    <a:pt x="130" y="15"/>
                    <a:pt x="128" y="16"/>
                  </a:cubicBezTo>
                  <a:cubicBezTo>
                    <a:pt x="126" y="17"/>
                    <a:pt x="126" y="17"/>
                    <a:pt x="126" y="17"/>
                  </a:cubicBezTo>
                  <a:cubicBezTo>
                    <a:pt x="126" y="17"/>
                    <a:pt x="127" y="19"/>
                    <a:pt x="128" y="21"/>
                  </a:cubicBezTo>
                  <a:cubicBezTo>
                    <a:pt x="132" y="32"/>
                    <a:pt x="132" y="32"/>
                    <a:pt x="132" y="32"/>
                  </a:cubicBezTo>
                  <a:cubicBezTo>
                    <a:pt x="133" y="34"/>
                    <a:pt x="134" y="36"/>
                    <a:pt x="134" y="37"/>
                  </a:cubicBezTo>
                  <a:cubicBezTo>
                    <a:pt x="134" y="37"/>
                    <a:pt x="135" y="38"/>
                    <a:pt x="135" y="38"/>
                  </a:cubicBezTo>
                  <a:cubicBezTo>
                    <a:pt x="135" y="37"/>
                    <a:pt x="136" y="37"/>
                    <a:pt x="137" y="37"/>
                  </a:cubicBezTo>
                  <a:cubicBezTo>
                    <a:pt x="137" y="37"/>
                    <a:pt x="137" y="37"/>
                    <a:pt x="137" y="37"/>
                  </a:cubicBezTo>
                  <a:cubicBezTo>
                    <a:pt x="138" y="38"/>
                    <a:pt x="138" y="38"/>
                    <a:pt x="138" y="38"/>
                  </a:cubicBezTo>
                  <a:cubicBezTo>
                    <a:pt x="138" y="38"/>
                    <a:pt x="138" y="38"/>
                    <a:pt x="138" y="38"/>
                  </a:cubicBezTo>
                  <a:cubicBezTo>
                    <a:pt x="137" y="39"/>
                    <a:pt x="135" y="39"/>
                    <a:pt x="132" y="40"/>
                  </a:cubicBezTo>
                  <a:cubicBezTo>
                    <a:pt x="130" y="41"/>
                    <a:pt x="128" y="42"/>
                    <a:pt x="127" y="43"/>
                  </a:cubicBezTo>
                  <a:cubicBezTo>
                    <a:pt x="127" y="43"/>
                    <a:pt x="127" y="43"/>
                    <a:pt x="127" y="43"/>
                  </a:cubicBezTo>
                  <a:cubicBezTo>
                    <a:pt x="126" y="41"/>
                    <a:pt x="126" y="41"/>
                    <a:pt x="126" y="41"/>
                  </a:cubicBezTo>
                  <a:cubicBezTo>
                    <a:pt x="126" y="41"/>
                    <a:pt x="126" y="41"/>
                    <a:pt x="126" y="41"/>
                  </a:cubicBezTo>
                  <a:cubicBezTo>
                    <a:pt x="127" y="41"/>
                    <a:pt x="128" y="40"/>
                    <a:pt x="128" y="40"/>
                  </a:cubicBezTo>
                  <a:cubicBezTo>
                    <a:pt x="129" y="40"/>
                    <a:pt x="129" y="40"/>
                    <a:pt x="129" y="39"/>
                  </a:cubicBezTo>
                  <a:cubicBezTo>
                    <a:pt x="128" y="38"/>
                    <a:pt x="128" y="36"/>
                    <a:pt x="127" y="34"/>
                  </a:cubicBezTo>
                  <a:cubicBezTo>
                    <a:pt x="123" y="23"/>
                    <a:pt x="123" y="23"/>
                    <a:pt x="123" y="23"/>
                  </a:cubicBezTo>
                  <a:cubicBezTo>
                    <a:pt x="122" y="21"/>
                    <a:pt x="121" y="19"/>
                    <a:pt x="121" y="19"/>
                  </a:cubicBezTo>
                  <a:cubicBezTo>
                    <a:pt x="118" y="19"/>
                    <a:pt x="118" y="19"/>
                    <a:pt x="118" y="19"/>
                  </a:cubicBezTo>
                  <a:cubicBezTo>
                    <a:pt x="116" y="20"/>
                    <a:pt x="115" y="21"/>
                    <a:pt x="115" y="21"/>
                  </a:cubicBezTo>
                  <a:cubicBezTo>
                    <a:pt x="114" y="21"/>
                    <a:pt x="114" y="21"/>
                    <a:pt x="114" y="22"/>
                  </a:cubicBezTo>
                  <a:cubicBezTo>
                    <a:pt x="114" y="22"/>
                    <a:pt x="114" y="22"/>
                    <a:pt x="114" y="23"/>
                  </a:cubicBezTo>
                  <a:cubicBezTo>
                    <a:pt x="115" y="23"/>
                    <a:pt x="115" y="24"/>
                    <a:pt x="115" y="25"/>
                  </a:cubicBezTo>
                  <a:cubicBezTo>
                    <a:pt x="115" y="25"/>
                    <a:pt x="115" y="25"/>
                    <a:pt x="115" y="25"/>
                  </a:cubicBezTo>
                  <a:cubicBezTo>
                    <a:pt x="114" y="25"/>
                    <a:pt x="114" y="25"/>
                    <a:pt x="114" y="25"/>
                  </a:cubicBezTo>
                  <a:cubicBezTo>
                    <a:pt x="114" y="25"/>
                    <a:pt x="114" y="25"/>
                    <a:pt x="114" y="25"/>
                  </a:cubicBezTo>
                  <a:cubicBezTo>
                    <a:pt x="112" y="22"/>
                    <a:pt x="112" y="22"/>
                    <a:pt x="112" y="22"/>
                  </a:cubicBezTo>
                  <a:cubicBezTo>
                    <a:pt x="112" y="21"/>
                    <a:pt x="112" y="21"/>
                    <a:pt x="111" y="20"/>
                  </a:cubicBezTo>
                  <a:cubicBezTo>
                    <a:pt x="111" y="19"/>
                    <a:pt x="111" y="19"/>
                    <a:pt x="111" y="19"/>
                  </a:cubicBezTo>
                  <a:cubicBezTo>
                    <a:pt x="112" y="19"/>
                    <a:pt x="115" y="18"/>
                    <a:pt x="119" y="17"/>
                  </a:cubicBezTo>
                  <a:cubicBezTo>
                    <a:pt x="126" y="14"/>
                    <a:pt x="126" y="14"/>
                    <a:pt x="126" y="14"/>
                  </a:cubicBezTo>
                  <a:cubicBezTo>
                    <a:pt x="130" y="12"/>
                    <a:pt x="133" y="11"/>
                    <a:pt x="134" y="11"/>
                  </a:cubicBezTo>
                  <a:close/>
                  <a:moveTo>
                    <a:pt x="109" y="23"/>
                  </a:moveTo>
                  <a:cubicBezTo>
                    <a:pt x="109" y="26"/>
                    <a:pt x="108" y="30"/>
                    <a:pt x="108" y="35"/>
                  </a:cubicBezTo>
                  <a:cubicBezTo>
                    <a:pt x="108" y="37"/>
                    <a:pt x="108" y="39"/>
                    <a:pt x="108" y="40"/>
                  </a:cubicBezTo>
                  <a:cubicBezTo>
                    <a:pt x="108" y="40"/>
                    <a:pt x="109" y="40"/>
                    <a:pt x="109" y="41"/>
                  </a:cubicBezTo>
                  <a:cubicBezTo>
                    <a:pt x="110" y="43"/>
                    <a:pt x="110" y="43"/>
                    <a:pt x="110" y="43"/>
                  </a:cubicBezTo>
                  <a:cubicBezTo>
                    <a:pt x="112" y="46"/>
                    <a:pt x="113" y="48"/>
                    <a:pt x="113" y="48"/>
                  </a:cubicBezTo>
                  <a:cubicBezTo>
                    <a:pt x="113" y="48"/>
                    <a:pt x="113" y="48"/>
                    <a:pt x="114" y="48"/>
                  </a:cubicBezTo>
                  <a:cubicBezTo>
                    <a:pt x="114" y="48"/>
                    <a:pt x="115" y="48"/>
                    <a:pt x="116" y="47"/>
                  </a:cubicBezTo>
                  <a:cubicBezTo>
                    <a:pt x="116" y="47"/>
                    <a:pt x="116" y="47"/>
                    <a:pt x="116" y="47"/>
                  </a:cubicBezTo>
                  <a:cubicBezTo>
                    <a:pt x="117" y="48"/>
                    <a:pt x="117" y="48"/>
                    <a:pt x="117" y="48"/>
                  </a:cubicBezTo>
                  <a:cubicBezTo>
                    <a:pt x="117" y="49"/>
                    <a:pt x="117" y="49"/>
                    <a:pt x="117" y="49"/>
                  </a:cubicBezTo>
                  <a:cubicBezTo>
                    <a:pt x="116" y="49"/>
                    <a:pt x="114" y="50"/>
                    <a:pt x="111" y="51"/>
                  </a:cubicBezTo>
                  <a:cubicBezTo>
                    <a:pt x="109" y="53"/>
                    <a:pt x="107" y="54"/>
                    <a:pt x="106" y="54"/>
                  </a:cubicBezTo>
                  <a:cubicBezTo>
                    <a:pt x="106" y="54"/>
                    <a:pt x="106" y="54"/>
                    <a:pt x="106" y="54"/>
                  </a:cubicBezTo>
                  <a:cubicBezTo>
                    <a:pt x="105" y="53"/>
                    <a:pt x="105" y="53"/>
                    <a:pt x="105" y="53"/>
                  </a:cubicBezTo>
                  <a:cubicBezTo>
                    <a:pt x="106" y="53"/>
                    <a:pt x="106" y="53"/>
                    <a:pt x="106" y="53"/>
                  </a:cubicBezTo>
                  <a:cubicBezTo>
                    <a:pt x="107" y="52"/>
                    <a:pt x="107" y="52"/>
                    <a:pt x="107" y="51"/>
                  </a:cubicBezTo>
                  <a:cubicBezTo>
                    <a:pt x="108" y="51"/>
                    <a:pt x="108" y="51"/>
                    <a:pt x="108" y="51"/>
                  </a:cubicBezTo>
                  <a:cubicBezTo>
                    <a:pt x="108" y="50"/>
                    <a:pt x="107" y="49"/>
                    <a:pt x="105" y="45"/>
                  </a:cubicBezTo>
                  <a:cubicBezTo>
                    <a:pt x="104" y="43"/>
                    <a:pt x="104" y="43"/>
                    <a:pt x="104" y="43"/>
                  </a:cubicBezTo>
                  <a:cubicBezTo>
                    <a:pt x="104" y="43"/>
                    <a:pt x="102" y="42"/>
                    <a:pt x="98" y="40"/>
                  </a:cubicBezTo>
                  <a:cubicBezTo>
                    <a:pt x="95" y="38"/>
                    <a:pt x="92" y="36"/>
                    <a:pt x="91" y="36"/>
                  </a:cubicBezTo>
                  <a:cubicBezTo>
                    <a:pt x="90" y="36"/>
                    <a:pt x="89" y="35"/>
                    <a:pt x="89" y="36"/>
                  </a:cubicBezTo>
                  <a:cubicBezTo>
                    <a:pt x="89" y="36"/>
                    <a:pt x="89" y="36"/>
                    <a:pt x="88" y="36"/>
                  </a:cubicBezTo>
                  <a:cubicBezTo>
                    <a:pt x="88" y="36"/>
                    <a:pt x="88" y="36"/>
                    <a:pt x="88" y="36"/>
                  </a:cubicBezTo>
                  <a:cubicBezTo>
                    <a:pt x="87" y="35"/>
                    <a:pt x="87" y="35"/>
                    <a:pt x="87" y="35"/>
                  </a:cubicBezTo>
                  <a:cubicBezTo>
                    <a:pt x="87" y="35"/>
                    <a:pt x="87" y="35"/>
                    <a:pt x="87" y="35"/>
                  </a:cubicBezTo>
                  <a:cubicBezTo>
                    <a:pt x="90" y="33"/>
                    <a:pt x="91" y="31"/>
                    <a:pt x="92" y="31"/>
                  </a:cubicBezTo>
                  <a:cubicBezTo>
                    <a:pt x="93" y="31"/>
                    <a:pt x="93" y="31"/>
                    <a:pt x="94" y="31"/>
                  </a:cubicBezTo>
                  <a:cubicBezTo>
                    <a:pt x="95" y="31"/>
                    <a:pt x="98" y="33"/>
                    <a:pt x="101" y="35"/>
                  </a:cubicBezTo>
                  <a:cubicBezTo>
                    <a:pt x="106" y="38"/>
                    <a:pt x="106" y="38"/>
                    <a:pt x="106" y="38"/>
                  </a:cubicBezTo>
                  <a:cubicBezTo>
                    <a:pt x="106" y="37"/>
                    <a:pt x="106" y="34"/>
                    <a:pt x="106" y="30"/>
                  </a:cubicBezTo>
                  <a:cubicBezTo>
                    <a:pt x="106" y="25"/>
                    <a:pt x="106" y="25"/>
                    <a:pt x="106" y="25"/>
                  </a:cubicBezTo>
                  <a:cubicBezTo>
                    <a:pt x="106" y="25"/>
                    <a:pt x="106" y="24"/>
                    <a:pt x="106" y="23"/>
                  </a:cubicBezTo>
                  <a:cubicBezTo>
                    <a:pt x="108" y="22"/>
                    <a:pt x="108" y="22"/>
                    <a:pt x="108" y="22"/>
                  </a:cubicBezTo>
                  <a:cubicBezTo>
                    <a:pt x="109" y="22"/>
                    <a:pt x="109" y="22"/>
                    <a:pt x="109" y="22"/>
                  </a:cubicBezTo>
                  <a:lnTo>
                    <a:pt x="109" y="23"/>
                  </a:lnTo>
                  <a:close/>
                  <a:moveTo>
                    <a:pt x="99" y="51"/>
                  </a:moveTo>
                  <a:cubicBezTo>
                    <a:pt x="100" y="53"/>
                    <a:pt x="101" y="54"/>
                    <a:pt x="102" y="56"/>
                  </a:cubicBezTo>
                  <a:cubicBezTo>
                    <a:pt x="102" y="57"/>
                    <a:pt x="102" y="57"/>
                    <a:pt x="102" y="57"/>
                  </a:cubicBezTo>
                  <a:cubicBezTo>
                    <a:pt x="91" y="65"/>
                    <a:pt x="91" y="65"/>
                    <a:pt x="91" y="65"/>
                  </a:cubicBezTo>
                  <a:cubicBezTo>
                    <a:pt x="89" y="66"/>
                    <a:pt x="88" y="68"/>
                    <a:pt x="87" y="68"/>
                  </a:cubicBezTo>
                  <a:cubicBezTo>
                    <a:pt x="87" y="68"/>
                    <a:pt x="87" y="68"/>
                    <a:pt x="87" y="68"/>
                  </a:cubicBezTo>
                  <a:cubicBezTo>
                    <a:pt x="87" y="68"/>
                    <a:pt x="87" y="68"/>
                    <a:pt x="87" y="68"/>
                  </a:cubicBezTo>
                  <a:cubicBezTo>
                    <a:pt x="87" y="67"/>
                    <a:pt x="87" y="67"/>
                    <a:pt x="87" y="67"/>
                  </a:cubicBezTo>
                  <a:cubicBezTo>
                    <a:pt x="87" y="66"/>
                    <a:pt x="87" y="66"/>
                    <a:pt x="87" y="66"/>
                  </a:cubicBezTo>
                  <a:cubicBezTo>
                    <a:pt x="87" y="65"/>
                    <a:pt x="87" y="65"/>
                    <a:pt x="86" y="64"/>
                  </a:cubicBezTo>
                  <a:cubicBezTo>
                    <a:pt x="83" y="60"/>
                    <a:pt x="83" y="60"/>
                    <a:pt x="83" y="60"/>
                  </a:cubicBezTo>
                  <a:cubicBezTo>
                    <a:pt x="77" y="52"/>
                    <a:pt x="77" y="52"/>
                    <a:pt x="77" y="52"/>
                  </a:cubicBezTo>
                  <a:cubicBezTo>
                    <a:pt x="75" y="50"/>
                    <a:pt x="74" y="49"/>
                    <a:pt x="73" y="48"/>
                  </a:cubicBezTo>
                  <a:cubicBezTo>
                    <a:pt x="73" y="48"/>
                    <a:pt x="73" y="48"/>
                    <a:pt x="72" y="48"/>
                  </a:cubicBezTo>
                  <a:cubicBezTo>
                    <a:pt x="72" y="48"/>
                    <a:pt x="72" y="48"/>
                    <a:pt x="70" y="49"/>
                  </a:cubicBezTo>
                  <a:cubicBezTo>
                    <a:pt x="70" y="49"/>
                    <a:pt x="70" y="49"/>
                    <a:pt x="70" y="49"/>
                  </a:cubicBezTo>
                  <a:cubicBezTo>
                    <a:pt x="69" y="48"/>
                    <a:pt x="69" y="48"/>
                    <a:pt x="69" y="48"/>
                  </a:cubicBezTo>
                  <a:cubicBezTo>
                    <a:pt x="69" y="48"/>
                    <a:pt x="69" y="48"/>
                    <a:pt x="69" y="48"/>
                  </a:cubicBezTo>
                  <a:cubicBezTo>
                    <a:pt x="71" y="47"/>
                    <a:pt x="72" y="46"/>
                    <a:pt x="74" y="44"/>
                  </a:cubicBezTo>
                  <a:cubicBezTo>
                    <a:pt x="76" y="43"/>
                    <a:pt x="78" y="41"/>
                    <a:pt x="79" y="40"/>
                  </a:cubicBezTo>
                  <a:cubicBezTo>
                    <a:pt x="79" y="40"/>
                    <a:pt x="79" y="40"/>
                    <a:pt x="79" y="40"/>
                  </a:cubicBezTo>
                  <a:cubicBezTo>
                    <a:pt x="80" y="41"/>
                    <a:pt x="80" y="41"/>
                    <a:pt x="80" y="41"/>
                  </a:cubicBezTo>
                  <a:cubicBezTo>
                    <a:pt x="80" y="42"/>
                    <a:pt x="80" y="42"/>
                    <a:pt x="80" y="42"/>
                  </a:cubicBezTo>
                  <a:cubicBezTo>
                    <a:pt x="79" y="43"/>
                    <a:pt x="78" y="43"/>
                    <a:pt x="78" y="43"/>
                  </a:cubicBezTo>
                  <a:cubicBezTo>
                    <a:pt x="78" y="44"/>
                    <a:pt x="78" y="44"/>
                    <a:pt x="78" y="44"/>
                  </a:cubicBezTo>
                  <a:cubicBezTo>
                    <a:pt x="78" y="45"/>
                    <a:pt x="80" y="47"/>
                    <a:pt x="81" y="49"/>
                  </a:cubicBezTo>
                  <a:cubicBezTo>
                    <a:pt x="89" y="58"/>
                    <a:pt x="89" y="58"/>
                    <a:pt x="89" y="58"/>
                  </a:cubicBezTo>
                  <a:cubicBezTo>
                    <a:pt x="90" y="59"/>
                    <a:pt x="91" y="61"/>
                    <a:pt x="92" y="62"/>
                  </a:cubicBezTo>
                  <a:cubicBezTo>
                    <a:pt x="94" y="60"/>
                    <a:pt x="94" y="60"/>
                    <a:pt x="94" y="60"/>
                  </a:cubicBezTo>
                  <a:cubicBezTo>
                    <a:pt x="97" y="58"/>
                    <a:pt x="98" y="56"/>
                    <a:pt x="99" y="56"/>
                  </a:cubicBezTo>
                  <a:cubicBezTo>
                    <a:pt x="99" y="56"/>
                    <a:pt x="99" y="55"/>
                    <a:pt x="99" y="55"/>
                  </a:cubicBezTo>
                  <a:cubicBezTo>
                    <a:pt x="99" y="55"/>
                    <a:pt x="99" y="55"/>
                    <a:pt x="98" y="54"/>
                  </a:cubicBezTo>
                  <a:cubicBezTo>
                    <a:pt x="97" y="52"/>
                    <a:pt x="97" y="52"/>
                    <a:pt x="97" y="52"/>
                  </a:cubicBezTo>
                  <a:cubicBezTo>
                    <a:pt x="97" y="52"/>
                    <a:pt x="97" y="52"/>
                    <a:pt x="97" y="52"/>
                  </a:cubicBezTo>
                  <a:cubicBezTo>
                    <a:pt x="98" y="51"/>
                    <a:pt x="98" y="51"/>
                    <a:pt x="98" y="51"/>
                  </a:cubicBezTo>
                  <a:lnTo>
                    <a:pt x="99" y="51"/>
                  </a:lnTo>
                  <a:close/>
                  <a:moveTo>
                    <a:pt x="71" y="65"/>
                  </a:moveTo>
                  <a:cubicBezTo>
                    <a:pt x="69" y="63"/>
                    <a:pt x="66" y="61"/>
                    <a:pt x="63" y="61"/>
                  </a:cubicBezTo>
                  <a:cubicBezTo>
                    <a:pt x="61" y="60"/>
                    <a:pt x="59" y="61"/>
                    <a:pt x="57" y="63"/>
                  </a:cubicBezTo>
                  <a:cubicBezTo>
                    <a:pt x="54" y="66"/>
                    <a:pt x="53" y="69"/>
                    <a:pt x="55" y="72"/>
                  </a:cubicBezTo>
                  <a:cubicBezTo>
                    <a:pt x="56" y="74"/>
                    <a:pt x="57" y="75"/>
                    <a:pt x="59" y="77"/>
                  </a:cubicBezTo>
                  <a:cubicBezTo>
                    <a:pt x="61" y="79"/>
                    <a:pt x="64" y="81"/>
                    <a:pt x="67" y="82"/>
                  </a:cubicBezTo>
                  <a:cubicBezTo>
                    <a:pt x="70" y="82"/>
                    <a:pt x="72" y="81"/>
                    <a:pt x="74" y="79"/>
                  </a:cubicBezTo>
                  <a:cubicBezTo>
                    <a:pt x="77" y="77"/>
                    <a:pt x="77" y="74"/>
                    <a:pt x="75" y="70"/>
                  </a:cubicBezTo>
                  <a:cubicBezTo>
                    <a:pt x="74" y="68"/>
                    <a:pt x="73" y="67"/>
                    <a:pt x="71" y="65"/>
                  </a:cubicBezTo>
                  <a:close/>
                  <a:moveTo>
                    <a:pt x="75" y="60"/>
                  </a:moveTo>
                  <a:cubicBezTo>
                    <a:pt x="78" y="63"/>
                    <a:pt x="80" y="67"/>
                    <a:pt x="80" y="71"/>
                  </a:cubicBezTo>
                  <a:cubicBezTo>
                    <a:pt x="80" y="75"/>
                    <a:pt x="78" y="78"/>
                    <a:pt x="75" y="81"/>
                  </a:cubicBezTo>
                  <a:cubicBezTo>
                    <a:pt x="72" y="85"/>
                    <a:pt x="69" y="86"/>
                    <a:pt x="65" y="86"/>
                  </a:cubicBezTo>
                  <a:cubicBezTo>
                    <a:pt x="62" y="86"/>
                    <a:pt x="58" y="85"/>
                    <a:pt x="55" y="82"/>
                  </a:cubicBezTo>
                  <a:cubicBezTo>
                    <a:pt x="51" y="78"/>
                    <a:pt x="49" y="73"/>
                    <a:pt x="51" y="68"/>
                  </a:cubicBezTo>
                  <a:cubicBezTo>
                    <a:pt x="52" y="66"/>
                    <a:pt x="53" y="63"/>
                    <a:pt x="55" y="61"/>
                  </a:cubicBezTo>
                  <a:cubicBezTo>
                    <a:pt x="58" y="58"/>
                    <a:pt x="62" y="56"/>
                    <a:pt x="65" y="56"/>
                  </a:cubicBezTo>
                  <a:cubicBezTo>
                    <a:pt x="68" y="56"/>
                    <a:pt x="72" y="57"/>
                    <a:pt x="75" y="60"/>
                  </a:cubicBezTo>
                  <a:close/>
                  <a:moveTo>
                    <a:pt x="47" y="80"/>
                  </a:moveTo>
                  <a:cubicBezTo>
                    <a:pt x="50" y="81"/>
                    <a:pt x="51" y="83"/>
                    <a:pt x="51" y="85"/>
                  </a:cubicBezTo>
                  <a:cubicBezTo>
                    <a:pt x="51" y="88"/>
                    <a:pt x="50" y="90"/>
                    <a:pt x="49" y="92"/>
                  </a:cubicBezTo>
                  <a:cubicBezTo>
                    <a:pt x="49" y="92"/>
                    <a:pt x="48" y="93"/>
                    <a:pt x="48" y="93"/>
                  </a:cubicBezTo>
                  <a:cubicBezTo>
                    <a:pt x="47" y="93"/>
                    <a:pt x="47" y="93"/>
                    <a:pt x="46" y="93"/>
                  </a:cubicBezTo>
                  <a:cubicBezTo>
                    <a:pt x="46" y="93"/>
                    <a:pt x="46" y="93"/>
                    <a:pt x="46" y="93"/>
                  </a:cubicBezTo>
                  <a:cubicBezTo>
                    <a:pt x="46" y="92"/>
                    <a:pt x="47" y="92"/>
                    <a:pt x="47" y="92"/>
                  </a:cubicBezTo>
                  <a:cubicBezTo>
                    <a:pt x="48" y="91"/>
                    <a:pt x="48" y="89"/>
                    <a:pt x="48" y="88"/>
                  </a:cubicBezTo>
                  <a:cubicBezTo>
                    <a:pt x="47" y="87"/>
                    <a:pt x="47" y="86"/>
                    <a:pt x="45" y="85"/>
                  </a:cubicBezTo>
                  <a:cubicBezTo>
                    <a:pt x="42" y="83"/>
                    <a:pt x="40" y="83"/>
                    <a:pt x="38" y="86"/>
                  </a:cubicBezTo>
                  <a:cubicBezTo>
                    <a:pt x="38" y="86"/>
                    <a:pt x="38" y="87"/>
                    <a:pt x="37" y="88"/>
                  </a:cubicBezTo>
                  <a:cubicBezTo>
                    <a:pt x="37" y="88"/>
                    <a:pt x="39" y="89"/>
                    <a:pt x="42" y="92"/>
                  </a:cubicBezTo>
                  <a:cubicBezTo>
                    <a:pt x="50" y="98"/>
                    <a:pt x="50" y="98"/>
                    <a:pt x="50" y="98"/>
                  </a:cubicBezTo>
                  <a:cubicBezTo>
                    <a:pt x="53" y="99"/>
                    <a:pt x="54" y="100"/>
                    <a:pt x="55" y="101"/>
                  </a:cubicBezTo>
                  <a:cubicBezTo>
                    <a:pt x="55" y="101"/>
                    <a:pt x="56" y="101"/>
                    <a:pt x="56" y="101"/>
                  </a:cubicBezTo>
                  <a:cubicBezTo>
                    <a:pt x="56" y="101"/>
                    <a:pt x="57" y="100"/>
                    <a:pt x="58" y="99"/>
                  </a:cubicBezTo>
                  <a:cubicBezTo>
                    <a:pt x="58" y="99"/>
                    <a:pt x="58" y="99"/>
                    <a:pt x="58" y="99"/>
                  </a:cubicBezTo>
                  <a:cubicBezTo>
                    <a:pt x="59" y="99"/>
                    <a:pt x="59" y="99"/>
                    <a:pt x="59" y="99"/>
                  </a:cubicBezTo>
                  <a:cubicBezTo>
                    <a:pt x="59" y="100"/>
                    <a:pt x="59" y="100"/>
                    <a:pt x="59" y="100"/>
                  </a:cubicBezTo>
                  <a:cubicBezTo>
                    <a:pt x="58" y="101"/>
                    <a:pt x="57" y="103"/>
                    <a:pt x="55" y="105"/>
                  </a:cubicBezTo>
                  <a:cubicBezTo>
                    <a:pt x="54" y="107"/>
                    <a:pt x="53" y="109"/>
                    <a:pt x="52" y="110"/>
                  </a:cubicBezTo>
                  <a:cubicBezTo>
                    <a:pt x="52" y="110"/>
                    <a:pt x="52" y="110"/>
                    <a:pt x="52" y="110"/>
                  </a:cubicBezTo>
                  <a:cubicBezTo>
                    <a:pt x="51" y="109"/>
                    <a:pt x="51" y="109"/>
                    <a:pt x="51" y="109"/>
                  </a:cubicBezTo>
                  <a:cubicBezTo>
                    <a:pt x="51" y="109"/>
                    <a:pt x="51" y="109"/>
                    <a:pt x="51" y="109"/>
                  </a:cubicBezTo>
                  <a:cubicBezTo>
                    <a:pt x="51" y="107"/>
                    <a:pt x="52" y="107"/>
                    <a:pt x="52" y="107"/>
                  </a:cubicBezTo>
                  <a:cubicBezTo>
                    <a:pt x="52" y="106"/>
                    <a:pt x="52" y="106"/>
                    <a:pt x="52" y="106"/>
                  </a:cubicBezTo>
                  <a:cubicBezTo>
                    <a:pt x="51" y="105"/>
                    <a:pt x="49" y="104"/>
                    <a:pt x="47" y="102"/>
                  </a:cubicBezTo>
                  <a:cubicBezTo>
                    <a:pt x="39" y="96"/>
                    <a:pt x="39" y="96"/>
                    <a:pt x="39" y="96"/>
                  </a:cubicBezTo>
                  <a:cubicBezTo>
                    <a:pt x="36" y="94"/>
                    <a:pt x="35" y="93"/>
                    <a:pt x="34" y="93"/>
                  </a:cubicBezTo>
                  <a:cubicBezTo>
                    <a:pt x="33" y="93"/>
                    <a:pt x="33" y="93"/>
                    <a:pt x="33" y="93"/>
                  </a:cubicBezTo>
                  <a:cubicBezTo>
                    <a:pt x="33" y="93"/>
                    <a:pt x="32" y="94"/>
                    <a:pt x="31" y="95"/>
                  </a:cubicBezTo>
                  <a:cubicBezTo>
                    <a:pt x="31" y="95"/>
                    <a:pt x="31" y="95"/>
                    <a:pt x="31" y="95"/>
                  </a:cubicBezTo>
                  <a:cubicBezTo>
                    <a:pt x="30" y="94"/>
                    <a:pt x="30" y="94"/>
                    <a:pt x="30" y="94"/>
                  </a:cubicBezTo>
                  <a:cubicBezTo>
                    <a:pt x="30" y="94"/>
                    <a:pt x="30" y="94"/>
                    <a:pt x="30" y="94"/>
                  </a:cubicBezTo>
                  <a:cubicBezTo>
                    <a:pt x="31" y="93"/>
                    <a:pt x="32" y="91"/>
                    <a:pt x="33" y="89"/>
                  </a:cubicBezTo>
                  <a:cubicBezTo>
                    <a:pt x="34" y="88"/>
                    <a:pt x="35" y="87"/>
                    <a:pt x="36" y="85"/>
                  </a:cubicBezTo>
                  <a:cubicBezTo>
                    <a:pt x="37" y="84"/>
                    <a:pt x="38" y="83"/>
                    <a:pt x="38" y="82"/>
                  </a:cubicBezTo>
                  <a:cubicBezTo>
                    <a:pt x="40" y="80"/>
                    <a:pt x="42" y="78"/>
                    <a:pt x="44" y="78"/>
                  </a:cubicBezTo>
                  <a:cubicBezTo>
                    <a:pt x="45" y="78"/>
                    <a:pt x="46" y="79"/>
                    <a:pt x="47" y="80"/>
                  </a:cubicBezTo>
                  <a:close/>
                  <a:moveTo>
                    <a:pt x="25" y="107"/>
                  </a:moveTo>
                  <a:cubicBezTo>
                    <a:pt x="25" y="107"/>
                    <a:pt x="25" y="107"/>
                    <a:pt x="25" y="107"/>
                  </a:cubicBezTo>
                  <a:cubicBezTo>
                    <a:pt x="24" y="108"/>
                    <a:pt x="24" y="109"/>
                    <a:pt x="24" y="109"/>
                  </a:cubicBezTo>
                  <a:cubicBezTo>
                    <a:pt x="24" y="109"/>
                    <a:pt x="24" y="110"/>
                    <a:pt x="24" y="110"/>
                  </a:cubicBezTo>
                  <a:cubicBezTo>
                    <a:pt x="25" y="110"/>
                    <a:pt x="27" y="111"/>
                    <a:pt x="30" y="113"/>
                  </a:cubicBezTo>
                  <a:cubicBezTo>
                    <a:pt x="37" y="116"/>
                    <a:pt x="37" y="116"/>
                    <a:pt x="37" y="116"/>
                  </a:cubicBezTo>
                  <a:cubicBezTo>
                    <a:pt x="42" y="118"/>
                    <a:pt x="45" y="120"/>
                    <a:pt x="47" y="120"/>
                  </a:cubicBezTo>
                  <a:cubicBezTo>
                    <a:pt x="47" y="121"/>
                    <a:pt x="47" y="121"/>
                    <a:pt x="47" y="121"/>
                  </a:cubicBezTo>
                  <a:cubicBezTo>
                    <a:pt x="46" y="122"/>
                    <a:pt x="46" y="123"/>
                    <a:pt x="45" y="124"/>
                  </a:cubicBezTo>
                  <a:cubicBezTo>
                    <a:pt x="40" y="125"/>
                    <a:pt x="31" y="127"/>
                    <a:pt x="19" y="130"/>
                  </a:cubicBezTo>
                  <a:cubicBezTo>
                    <a:pt x="30" y="136"/>
                    <a:pt x="30" y="136"/>
                    <a:pt x="30" y="136"/>
                  </a:cubicBezTo>
                  <a:cubicBezTo>
                    <a:pt x="33" y="137"/>
                    <a:pt x="35" y="138"/>
                    <a:pt x="35" y="138"/>
                  </a:cubicBezTo>
                  <a:cubicBezTo>
                    <a:pt x="36" y="138"/>
                    <a:pt x="36" y="138"/>
                    <a:pt x="36" y="138"/>
                  </a:cubicBezTo>
                  <a:cubicBezTo>
                    <a:pt x="37" y="138"/>
                    <a:pt x="37" y="137"/>
                    <a:pt x="38" y="136"/>
                  </a:cubicBezTo>
                  <a:cubicBezTo>
                    <a:pt x="38" y="136"/>
                    <a:pt x="38" y="136"/>
                    <a:pt x="38" y="136"/>
                  </a:cubicBezTo>
                  <a:cubicBezTo>
                    <a:pt x="39" y="136"/>
                    <a:pt x="39" y="136"/>
                    <a:pt x="39" y="136"/>
                  </a:cubicBezTo>
                  <a:cubicBezTo>
                    <a:pt x="39" y="137"/>
                    <a:pt x="39" y="137"/>
                    <a:pt x="39" y="137"/>
                  </a:cubicBezTo>
                  <a:cubicBezTo>
                    <a:pt x="38" y="138"/>
                    <a:pt x="38" y="139"/>
                    <a:pt x="37" y="140"/>
                  </a:cubicBezTo>
                  <a:cubicBezTo>
                    <a:pt x="37" y="142"/>
                    <a:pt x="36" y="143"/>
                    <a:pt x="35" y="144"/>
                  </a:cubicBezTo>
                  <a:cubicBezTo>
                    <a:pt x="35" y="144"/>
                    <a:pt x="35" y="144"/>
                    <a:pt x="35" y="144"/>
                  </a:cubicBezTo>
                  <a:cubicBezTo>
                    <a:pt x="34" y="144"/>
                    <a:pt x="34" y="144"/>
                    <a:pt x="34" y="144"/>
                  </a:cubicBezTo>
                  <a:cubicBezTo>
                    <a:pt x="34" y="144"/>
                    <a:pt x="34" y="144"/>
                    <a:pt x="34" y="144"/>
                  </a:cubicBezTo>
                  <a:cubicBezTo>
                    <a:pt x="34" y="142"/>
                    <a:pt x="35" y="142"/>
                    <a:pt x="35" y="141"/>
                  </a:cubicBezTo>
                  <a:cubicBezTo>
                    <a:pt x="35" y="141"/>
                    <a:pt x="35" y="141"/>
                    <a:pt x="34" y="141"/>
                  </a:cubicBezTo>
                  <a:cubicBezTo>
                    <a:pt x="34" y="140"/>
                    <a:pt x="32" y="139"/>
                    <a:pt x="29" y="138"/>
                  </a:cubicBezTo>
                  <a:cubicBezTo>
                    <a:pt x="20" y="134"/>
                    <a:pt x="20" y="134"/>
                    <a:pt x="20" y="134"/>
                  </a:cubicBezTo>
                  <a:cubicBezTo>
                    <a:pt x="17" y="132"/>
                    <a:pt x="15" y="131"/>
                    <a:pt x="14" y="131"/>
                  </a:cubicBezTo>
                  <a:cubicBezTo>
                    <a:pt x="14" y="131"/>
                    <a:pt x="14" y="131"/>
                    <a:pt x="13" y="132"/>
                  </a:cubicBezTo>
                  <a:cubicBezTo>
                    <a:pt x="13" y="132"/>
                    <a:pt x="13" y="132"/>
                    <a:pt x="12" y="133"/>
                  </a:cubicBezTo>
                  <a:cubicBezTo>
                    <a:pt x="12" y="134"/>
                    <a:pt x="12" y="134"/>
                    <a:pt x="12" y="134"/>
                  </a:cubicBezTo>
                  <a:cubicBezTo>
                    <a:pt x="11" y="133"/>
                    <a:pt x="11" y="133"/>
                    <a:pt x="11" y="133"/>
                  </a:cubicBezTo>
                  <a:cubicBezTo>
                    <a:pt x="11" y="133"/>
                    <a:pt x="11" y="133"/>
                    <a:pt x="11" y="133"/>
                  </a:cubicBezTo>
                  <a:cubicBezTo>
                    <a:pt x="11" y="132"/>
                    <a:pt x="12" y="131"/>
                    <a:pt x="12" y="130"/>
                  </a:cubicBezTo>
                  <a:cubicBezTo>
                    <a:pt x="13" y="128"/>
                    <a:pt x="14" y="127"/>
                    <a:pt x="14" y="126"/>
                  </a:cubicBezTo>
                  <a:cubicBezTo>
                    <a:pt x="22" y="124"/>
                    <a:pt x="30" y="122"/>
                    <a:pt x="39" y="119"/>
                  </a:cubicBezTo>
                  <a:cubicBezTo>
                    <a:pt x="29" y="115"/>
                    <a:pt x="29" y="115"/>
                    <a:pt x="29" y="115"/>
                  </a:cubicBezTo>
                  <a:cubicBezTo>
                    <a:pt x="26" y="113"/>
                    <a:pt x="24" y="113"/>
                    <a:pt x="23" y="112"/>
                  </a:cubicBezTo>
                  <a:cubicBezTo>
                    <a:pt x="23" y="112"/>
                    <a:pt x="23" y="112"/>
                    <a:pt x="22" y="113"/>
                  </a:cubicBezTo>
                  <a:cubicBezTo>
                    <a:pt x="22" y="113"/>
                    <a:pt x="22" y="113"/>
                    <a:pt x="21" y="115"/>
                  </a:cubicBezTo>
                  <a:cubicBezTo>
                    <a:pt x="21" y="115"/>
                    <a:pt x="21" y="115"/>
                    <a:pt x="21" y="115"/>
                  </a:cubicBezTo>
                  <a:cubicBezTo>
                    <a:pt x="20" y="114"/>
                    <a:pt x="20" y="114"/>
                    <a:pt x="20" y="114"/>
                  </a:cubicBezTo>
                  <a:cubicBezTo>
                    <a:pt x="20" y="114"/>
                    <a:pt x="20" y="114"/>
                    <a:pt x="20" y="114"/>
                  </a:cubicBezTo>
                  <a:cubicBezTo>
                    <a:pt x="20" y="113"/>
                    <a:pt x="21" y="111"/>
                    <a:pt x="21" y="110"/>
                  </a:cubicBezTo>
                  <a:cubicBezTo>
                    <a:pt x="22" y="109"/>
                    <a:pt x="23" y="107"/>
                    <a:pt x="23" y="106"/>
                  </a:cubicBezTo>
                  <a:cubicBezTo>
                    <a:pt x="24" y="106"/>
                    <a:pt x="24" y="106"/>
                    <a:pt x="24" y="106"/>
                  </a:cubicBezTo>
                  <a:lnTo>
                    <a:pt x="25" y="107"/>
                  </a:lnTo>
                  <a:close/>
                  <a:moveTo>
                    <a:pt x="36" y="146"/>
                  </a:moveTo>
                  <a:cubicBezTo>
                    <a:pt x="36" y="147"/>
                    <a:pt x="36" y="147"/>
                    <a:pt x="36" y="147"/>
                  </a:cubicBezTo>
                  <a:cubicBezTo>
                    <a:pt x="35" y="148"/>
                    <a:pt x="35" y="150"/>
                    <a:pt x="34" y="152"/>
                  </a:cubicBezTo>
                  <a:cubicBezTo>
                    <a:pt x="33" y="155"/>
                    <a:pt x="33" y="157"/>
                    <a:pt x="33" y="158"/>
                  </a:cubicBezTo>
                  <a:cubicBezTo>
                    <a:pt x="32" y="158"/>
                    <a:pt x="32" y="158"/>
                    <a:pt x="32" y="158"/>
                  </a:cubicBezTo>
                  <a:cubicBezTo>
                    <a:pt x="31" y="158"/>
                    <a:pt x="31" y="158"/>
                    <a:pt x="31" y="158"/>
                  </a:cubicBezTo>
                  <a:cubicBezTo>
                    <a:pt x="31" y="158"/>
                    <a:pt x="31" y="158"/>
                    <a:pt x="31" y="158"/>
                  </a:cubicBezTo>
                  <a:cubicBezTo>
                    <a:pt x="31" y="156"/>
                    <a:pt x="31" y="156"/>
                    <a:pt x="31" y="155"/>
                  </a:cubicBezTo>
                  <a:cubicBezTo>
                    <a:pt x="31" y="155"/>
                    <a:pt x="31" y="155"/>
                    <a:pt x="31" y="154"/>
                  </a:cubicBezTo>
                  <a:cubicBezTo>
                    <a:pt x="30" y="154"/>
                    <a:pt x="28" y="153"/>
                    <a:pt x="25" y="153"/>
                  </a:cubicBezTo>
                  <a:cubicBezTo>
                    <a:pt x="16" y="150"/>
                    <a:pt x="16" y="150"/>
                    <a:pt x="16" y="150"/>
                  </a:cubicBezTo>
                  <a:cubicBezTo>
                    <a:pt x="13" y="149"/>
                    <a:pt x="11" y="149"/>
                    <a:pt x="10" y="148"/>
                  </a:cubicBezTo>
                  <a:cubicBezTo>
                    <a:pt x="9" y="148"/>
                    <a:pt x="9" y="149"/>
                    <a:pt x="9" y="149"/>
                  </a:cubicBezTo>
                  <a:cubicBezTo>
                    <a:pt x="9" y="149"/>
                    <a:pt x="9" y="150"/>
                    <a:pt x="8" y="151"/>
                  </a:cubicBezTo>
                  <a:cubicBezTo>
                    <a:pt x="8" y="151"/>
                    <a:pt x="8" y="151"/>
                    <a:pt x="8" y="151"/>
                  </a:cubicBezTo>
                  <a:cubicBezTo>
                    <a:pt x="7" y="151"/>
                    <a:pt x="7" y="151"/>
                    <a:pt x="7" y="151"/>
                  </a:cubicBezTo>
                  <a:cubicBezTo>
                    <a:pt x="6" y="150"/>
                    <a:pt x="6" y="150"/>
                    <a:pt x="6" y="150"/>
                  </a:cubicBezTo>
                  <a:cubicBezTo>
                    <a:pt x="7" y="149"/>
                    <a:pt x="7" y="147"/>
                    <a:pt x="8" y="145"/>
                  </a:cubicBezTo>
                  <a:cubicBezTo>
                    <a:pt x="9" y="142"/>
                    <a:pt x="9" y="140"/>
                    <a:pt x="10" y="139"/>
                  </a:cubicBezTo>
                  <a:cubicBezTo>
                    <a:pt x="10" y="139"/>
                    <a:pt x="10" y="139"/>
                    <a:pt x="10" y="139"/>
                  </a:cubicBezTo>
                  <a:cubicBezTo>
                    <a:pt x="11" y="139"/>
                    <a:pt x="11" y="139"/>
                    <a:pt x="11" y="139"/>
                  </a:cubicBezTo>
                  <a:cubicBezTo>
                    <a:pt x="11" y="140"/>
                    <a:pt x="11" y="140"/>
                    <a:pt x="11" y="140"/>
                  </a:cubicBezTo>
                  <a:cubicBezTo>
                    <a:pt x="11" y="141"/>
                    <a:pt x="11" y="142"/>
                    <a:pt x="11" y="142"/>
                  </a:cubicBezTo>
                  <a:cubicBezTo>
                    <a:pt x="11" y="142"/>
                    <a:pt x="11" y="142"/>
                    <a:pt x="11" y="143"/>
                  </a:cubicBezTo>
                  <a:cubicBezTo>
                    <a:pt x="12" y="143"/>
                    <a:pt x="14" y="144"/>
                    <a:pt x="17" y="145"/>
                  </a:cubicBezTo>
                  <a:cubicBezTo>
                    <a:pt x="27" y="147"/>
                    <a:pt x="27" y="147"/>
                    <a:pt x="27" y="147"/>
                  </a:cubicBezTo>
                  <a:cubicBezTo>
                    <a:pt x="30" y="148"/>
                    <a:pt x="32" y="149"/>
                    <a:pt x="33" y="149"/>
                  </a:cubicBezTo>
                  <a:cubicBezTo>
                    <a:pt x="33" y="149"/>
                    <a:pt x="33" y="149"/>
                    <a:pt x="33" y="148"/>
                  </a:cubicBezTo>
                  <a:cubicBezTo>
                    <a:pt x="34" y="148"/>
                    <a:pt x="34" y="147"/>
                    <a:pt x="34" y="146"/>
                  </a:cubicBezTo>
                  <a:cubicBezTo>
                    <a:pt x="34" y="146"/>
                    <a:pt x="34" y="146"/>
                    <a:pt x="34" y="146"/>
                  </a:cubicBezTo>
                  <a:lnTo>
                    <a:pt x="36" y="146"/>
                  </a:lnTo>
                  <a:close/>
                  <a:moveTo>
                    <a:pt x="7" y="154"/>
                  </a:moveTo>
                  <a:cubicBezTo>
                    <a:pt x="7" y="154"/>
                    <a:pt x="7" y="154"/>
                    <a:pt x="7" y="154"/>
                  </a:cubicBezTo>
                  <a:cubicBezTo>
                    <a:pt x="7" y="156"/>
                    <a:pt x="7" y="156"/>
                    <a:pt x="7" y="157"/>
                  </a:cubicBezTo>
                  <a:cubicBezTo>
                    <a:pt x="7" y="157"/>
                    <a:pt x="7" y="157"/>
                    <a:pt x="8" y="157"/>
                  </a:cubicBezTo>
                  <a:cubicBezTo>
                    <a:pt x="8" y="158"/>
                    <a:pt x="10" y="158"/>
                    <a:pt x="13" y="159"/>
                  </a:cubicBezTo>
                  <a:cubicBezTo>
                    <a:pt x="27" y="161"/>
                    <a:pt x="27" y="161"/>
                    <a:pt x="27" y="161"/>
                  </a:cubicBezTo>
                  <a:cubicBezTo>
                    <a:pt x="30" y="162"/>
                    <a:pt x="32" y="163"/>
                    <a:pt x="33" y="163"/>
                  </a:cubicBezTo>
                  <a:cubicBezTo>
                    <a:pt x="34" y="164"/>
                    <a:pt x="36" y="166"/>
                    <a:pt x="37" y="168"/>
                  </a:cubicBezTo>
                  <a:cubicBezTo>
                    <a:pt x="38" y="170"/>
                    <a:pt x="38" y="171"/>
                    <a:pt x="38" y="173"/>
                  </a:cubicBezTo>
                  <a:cubicBezTo>
                    <a:pt x="38" y="174"/>
                    <a:pt x="38" y="174"/>
                    <a:pt x="38" y="175"/>
                  </a:cubicBezTo>
                  <a:cubicBezTo>
                    <a:pt x="37" y="174"/>
                    <a:pt x="36" y="174"/>
                    <a:pt x="34" y="174"/>
                  </a:cubicBezTo>
                  <a:cubicBezTo>
                    <a:pt x="34" y="173"/>
                    <a:pt x="34" y="173"/>
                    <a:pt x="34" y="173"/>
                  </a:cubicBezTo>
                  <a:cubicBezTo>
                    <a:pt x="35" y="172"/>
                    <a:pt x="36" y="172"/>
                    <a:pt x="36" y="171"/>
                  </a:cubicBezTo>
                  <a:cubicBezTo>
                    <a:pt x="36" y="170"/>
                    <a:pt x="36" y="169"/>
                    <a:pt x="34" y="169"/>
                  </a:cubicBezTo>
                  <a:cubicBezTo>
                    <a:pt x="33" y="168"/>
                    <a:pt x="31" y="168"/>
                    <a:pt x="28" y="167"/>
                  </a:cubicBezTo>
                  <a:cubicBezTo>
                    <a:pt x="12" y="164"/>
                    <a:pt x="12" y="164"/>
                    <a:pt x="12" y="164"/>
                  </a:cubicBezTo>
                  <a:cubicBezTo>
                    <a:pt x="9" y="164"/>
                    <a:pt x="7" y="163"/>
                    <a:pt x="6" y="163"/>
                  </a:cubicBezTo>
                  <a:cubicBezTo>
                    <a:pt x="6" y="163"/>
                    <a:pt x="6" y="163"/>
                    <a:pt x="6" y="164"/>
                  </a:cubicBezTo>
                  <a:cubicBezTo>
                    <a:pt x="6" y="164"/>
                    <a:pt x="5" y="165"/>
                    <a:pt x="5" y="166"/>
                  </a:cubicBezTo>
                  <a:cubicBezTo>
                    <a:pt x="5" y="167"/>
                    <a:pt x="5" y="167"/>
                    <a:pt x="5" y="167"/>
                  </a:cubicBezTo>
                  <a:cubicBezTo>
                    <a:pt x="3" y="166"/>
                    <a:pt x="3" y="166"/>
                    <a:pt x="3" y="166"/>
                  </a:cubicBezTo>
                  <a:cubicBezTo>
                    <a:pt x="3" y="166"/>
                    <a:pt x="3" y="166"/>
                    <a:pt x="3" y="166"/>
                  </a:cubicBezTo>
                  <a:cubicBezTo>
                    <a:pt x="4" y="164"/>
                    <a:pt x="4" y="162"/>
                    <a:pt x="5" y="160"/>
                  </a:cubicBezTo>
                  <a:cubicBezTo>
                    <a:pt x="5" y="157"/>
                    <a:pt x="5" y="155"/>
                    <a:pt x="6" y="154"/>
                  </a:cubicBezTo>
                  <a:cubicBezTo>
                    <a:pt x="6" y="154"/>
                    <a:pt x="6" y="154"/>
                    <a:pt x="6" y="154"/>
                  </a:cubicBezTo>
                  <a:lnTo>
                    <a:pt x="7" y="154"/>
                  </a:lnTo>
                  <a:close/>
                  <a:moveTo>
                    <a:pt x="4" y="170"/>
                  </a:moveTo>
                  <a:cubicBezTo>
                    <a:pt x="4" y="170"/>
                    <a:pt x="4" y="170"/>
                    <a:pt x="4" y="170"/>
                  </a:cubicBezTo>
                  <a:cubicBezTo>
                    <a:pt x="4" y="172"/>
                    <a:pt x="4" y="172"/>
                    <a:pt x="4" y="172"/>
                  </a:cubicBezTo>
                  <a:cubicBezTo>
                    <a:pt x="4" y="173"/>
                    <a:pt x="4" y="173"/>
                    <a:pt x="5" y="173"/>
                  </a:cubicBezTo>
                  <a:cubicBezTo>
                    <a:pt x="6" y="173"/>
                    <a:pt x="8" y="174"/>
                    <a:pt x="11" y="174"/>
                  </a:cubicBezTo>
                  <a:cubicBezTo>
                    <a:pt x="18" y="175"/>
                    <a:pt x="18" y="175"/>
                    <a:pt x="18" y="175"/>
                  </a:cubicBezTo>
                  <a:cubicBezTo>
                    <a:pt x="24" y="175"/>
                    <a:pt x="28" y="175"/>
                    <a:pt x="30" y="175"/>
                  </a:cubicBezTo>
                  <a:cubicBezTo>
                    <a:pt x="30" y="176"/>
                    <a:pt x="30" y="176"/>
                    <a:pt x="30" y="176"/>
                  </a:cubicBezTo>
                  <a:cubicBezTo>
                    <a:pt x="29" y="177"/>
                    <a:pt x="29" y="178"/>
                    <a:pt x="29" y="179"/>
                  </a:cubicBezTo>
                  <a:cubicBezTo>
                    <a:pt x="25" y="182"/>
                    <a:pt x="17" y="187"/>
                    <a:pt x="6" y="194"/>
                  </a:cubicBezTo>
                  <a:cubicBezTo>
                    <a:pt x="19" y="196"/>
                    <a:pt x="19" y="196"/>
                    <a:pt x="19" y="196"/>
                  </a:cubicBezTo>
                  <a:cubicBezTo>
                    <a:pt x="22" y="196"/>
                    <a:pt x="24" y="196"/>
                    <a:pt x="25" y="196"/>
                  </a:cubicBezTo>
                  <a:cubicBezTo>
                    <a:pt x="25" y="196"/>
                    <a:pt x="26" y="196"/>
                    <a:pt x="26" y="195"/>
                  </a:cubicBezTo>
                  <a:cubicBezTo>
                    <a:pt x="26" y="195"/>
                    <a:pt x="26" y="194"/>
                    <a:pt x="26" y="193"/>
                  </a:cubicBezTo>
                  <a:cubicBezTo>
                    <a:pt x="26" y="193"/>
                    <a:pt x="26" y="193"/>
                    <a:pt x="26" y="193"/>
                  </a:cubicBezTo>
                  <a:cubicBezTo>
                    <a:pt x="28" y="193"/>
                    <a:pt x="28" y="193"/>
                    <a:pt x="28" y="193"/>
                  </a:cubicBezTo>
                  <a:cubicBezTo>
                    <a:pt x="28" y="193"/>
                    <a:pt x="28" y="193"/>
                    <a:pt x="28" y="193"/>
                  </a:cubicBezTo>
                  <a:cubicBezTo>
                    <a:pt x="27" y="195"/>
                    <a:pt x="27" y="196"/>
                    <a:pt x="27" y="197"/>
                  </a:cubicBezTo>
                  <a:cubicBezTo>
                    <a:pt x="27" y="199"/>
                    <a:pt x="27" y="200"/>
                    <a:pt x="27" y="202"/>
                  </a:cubicBezTo>
                  <a:cubicBezTo>
                    <a:pt x="27" y="202"/>
                    <a:pt x="27" y="202"/>
                    <a:pt x="27" y="202"/>
                  </a:cubicBezTo>
                  <a:cubicBezTo>
                    <a:pt x="25" y="202"/>
                    <a:pt x="25" y="202"/>
                    <a:pt x="25" y="202"/>
                  </a:cubicBezTo>
                  <a:cubicBezTo>
                    <a:pt x="25" y="202"/>
                    <a:pt x="25" y="202"/>
                    <a:pt x="25" y="202"/>
                  </a:cubicBezTo>
                  <a:cubicBezTo>
                    <a:pt x="25" y="200"/>
                    <a:pt x="25" y="199"/>
                    <a:pt x="25" y="199"/>
                  </a:cubicBezTo>
                  <a:cubicBezTo>
                    <a:pt x="25" y="199"/>
                    <a:pt x="25" y="199"/>
                    <a:pt x="25" y="199"/>
                  </a:cubicBezTo>
                  <a:cubicBezTo>
                    <a:pt x="24" y="198"/>
                    <a:pt x="22" y="198"/>
                    <a:pt x="19" y="198"/>
                  </a:cubicBezTo>
                  <a:cubicBezTo>
                    <a:pt x="9" y="197"/>
                    <a:pt x="9" y="197"/>
                    <a:pt x="9" y="197"/>
                  </a:cubicBezTo>
                  <a:cubicBezTo>
                    <a:pt x="6" y="197"/>
                    <a:pt x="4" y="197"/>
                    <a:pt x="3" y="197"/>
                  </a:cubicBezTo>
                  <a:cubicBezTo>
                    <a:pt x="2" y="197"/>
                    <a:pt x="2" y="197"/>
                    <a:pt x="2" y="197"/>
                  </a:cubicBezTo>
                  <a:cubicBezTo>
                    <a:pt x="2" y="197"/>
                    <a:pt x="2" y="198"/>
                    <a:pt x="2" y="199"/>
                  </a:cubicBezTo>
                  <a:cubicBezTo>
                    <a:pt x="1" y="200"/>
                    <a:pt x="1" y="200"/>
                    <a:pt x="1" y="200"/>
                  </a:cubicBezTo>
                  <a:cubicBezTo>
                    <a:pt x="0" y="200"/>
                    <a:pt x="0" y="200"/>
                    <a:pt x="0" y="200"/>
                  </a:cubicBezTo>
                  <a:cubicBezTo>
                    <a:pt x="0" y="199"/>
                    <a:pt x="0" y="199"/>
                    <a:pt x="0" y="199"/>
                  </a:cubicBezTo>
                  <a:cubicBezTo>
                    <a:pt x="0" y="198"/>
                    <a:pt x="0" y="197"/>
                    <a:pt x="0" y="196"/>
                  </a:cubicBezTo>
                  <a:cubicBezTo>
                    <a:pt x="1" y="194"/>
                    <a:pt x="1" y="193"/>
                    <a:pt x="1" y="192"/>
                  </a:cubicBezTo>
                  <a:cubicBezTo>
                    <a:pt x="7" y="188"/>
                    <a:pt x="14" y="183"/>
                    <a:pt x="22" y="177"/>
                  </a:cubicBezTo>
                  <a:cubicBezTo>
                    <a:pt x="10" y="176"/>
                    <a:pt x="10" y="176"/>
                    <a:pt x="10" y="176"/>
                  </a:cubicBezTo>
                  <a:cubicBezTo>
                    <a:pt x="7" y="176"/>
                    <a:pt x="5" y="176"/>
                    <a:pt x="5" y="176"/>
                  </a:cubicBezTo>
                  <a:cubicBezTo>
                    <a:pt x="4" y="176"/>
                    <a:pt x="4" y="176"/>
                    <a:pt x="4" y="177"/>
                  </a:cubicBezTo>
                  <a:cubicBezTo>
                    <a:pt x="4" y="177"/>
                    <a:pt x="4" y="177"/>
                    <a:pt x="3" y="179"/>
                  </a:cubicBezTo>
                  <a:cubicBezTo>
                    <a:pt x="3" y="179"/>
                    <a:pt x="3" y="179"/>
                    <a:pt x="3" y="179"/>
                  </a:cubicBezTo>
                  <a:cubicBezTo>
                    <a:pt x="2" y="179"/>
                    <a:pt x="2" y="179"/>
                    <a:pt x="2" y="179"/>
                  </a:cubicBezTo>
                  <a:cubicBezTo>
                    <a:pt x="2" y="179"/>
                    <a:pt x="2" y="179"/>
                    <a:pt x="2" y="179"/>
                  </a:cubicBezTo>
                  <a:cubicBezTo>
                    <a:pt x="2" y="177"/>
                    <a:pt x="2" y="176"/>
                    <a:pt x="2" y="175"/>
                  </a:cubicBezTo>
                  <a:cubicBezTo>
                    <a:pt x="2" y="173"/>
                    <a:pt x="2" y="171"/>
                    <a:pt x="2" y="170"/>
                  </a:cubicBezTo>
                  <a:cubicBezTo>
                    <a:pt x="3" y="170"/>
                    <a:pt x="3" y="170"/>
                    <a:pt x="3" y="170"/>
                  </a:cubicBezTo>
                  <a:lnTo>
                    <a:pt x="4" y="170"/>
                  </a:lnTo>
                  <a:close/>
                  <a:moveTo>
                    <a:pt x="19" y="216"/>
                  </a:moveTo>
                  <a:cubicBezTo>
                    <a:pt x="9" y="221"/>
                    <a:pt x="9" y="221"/>
                    <a:pt x="9" y="221"/>
                  </a:cubicBezTo>
                  <a:cubicBezTo>
                    <a:pt x="20" y="224"/>
                    <a:pt x="20" y="224"/>
                    <a:pt x="20" y="224"/>
                  </a:cubicBezTo>
                  <a:cubicBezTo>
                    <a:pt x="20" y="223"/>
                    <a:pt x="20" y="222"/>
                    <a:pt x="19" y="220"/>
                  </a:cubicBezTo>
                  <a:cubicBezTo>
                    <a:pt x="19" y="218"/>
                    <a:pt x="19" y="217"/>
                    <a:pt x="19" y="216"/>
                  </a:cubicBezTo>
                  <a:close/>
                  <a:moveTo>
                    <a:pt x="28" y="203"/>
                  </a:moveTo>
                  <a:cubicBezTo>
                    <a:pt x="28" y="203"/>
                    <a:pt x="28" y="203"/>
                    <a:pt x="28" y="203"/>
                  </a:cubicBezTo>
                  <a:cubicBezTo>
                    <a:pt x="28" y="206"/>
                    <a:pt x="28" y="207"/>
                    <a:pt x="28" y="208"/>
                  </a:cubicBezTo>
                  <a:cubicBezTo>
                    <a:pt x="29" y="210"/>
                    <a:pt x="29" y="213"/>
                    <a:pt x="29" y="215"/>
                  </a:cubicBezTo>
                  <a:cubicBezTo>
                    <a:pt x="29" y="215"/>
                    <a:pt x="29" y="215"/>
                    <a:pt x="29" y="215"/>
                  </a:cubicBezTo>
                  <a:cubicBezTo>
                    <a:pt x="28" y="215"/>
                    <a:pt x="28" y="215"/>
                    <a:pt x="28" y="215"/>
                  </a:cubicBezTo>
                  <a:cubicBezTo>
                    <a:pt x="28" y="215"/>
                    <a:pt x="28" y="215"/>
                    <a:pt x="28" y="215"/>
                  </a:cubicBezTo>
                  <a:cubicBezTo>
                    <a:pt x="27" y="213"/>
                    <a:pt x="27" y="213"/>
                    <a:pt x="27" y="213"/>
                  </a:cubicBezTo>
                  <a:cubicBezTo>
                    <a:pt x="27" y="212"/>
                    <a:pt x="27" y="212"/>
                    <a:pt x="26" y="212"/>
                  </a:cubicBezTo>
                  <a:cubicBezTo>
                    <a:pt x="26" y="212"/>
                    <a:pt x="26" y="212"/>
                    <a:pt x="25" y="213"/>
                  </a:cubicBezTo>
                  <a:cubicBezTo>
                    <a:pt x="21" y="215"/>
                    <a:pt x="21" y="215"/>
                    <a:pt x="21" y="215"/>
                  </a:cubicBezTo>
                  <a:cubicBezTo>
                    <a:pt x="21" y="217"/>
                    <a:pt x="21" y="218"/>
                    <a:pt x="21" y="220"/>
                  </a:cubicBezTo>
                  <a:cubicBezTo>
                    <a:pt x="22" y="221"/>
                    <a:pt x="22" y="223"/>
                    <a:pt x="22" y="225"/>
                  </a:cubicBezTo>
                  <a:cubicBezTo>
                    <a:pt x="24" y="225"/>
                    <a:pt x="24" y="225"/>
                    <a:pt x="24" y="225"/>
                  </a:cubicBezTo>
                  <a:cubicBezTo>
                    <a:pt x="26" y="226"/>
                    <a:pt x="27" y="226"/>
                    <a:pt x="28" y="226"/>
                  </a:cubicBezTo>
                  <a:cubicBezTo>
                    <a:pt x="28" y="226"/>
                    <a:pt x="29" y="225"/>
                    <a:pt x="29" y="225"/>
                  </a:cubicBezTo>
                  <a:cubicBezTo>
                    <a:pt x="29" y="224"/>
                    <a:pt x="29" y="224"/>
                    <a:pt x="29" y="223"/>
                  </a:cubicBezTo>
                  <a:cubicBezTo>
                    <a:pt x="29" y="223"/>
                    <a:pt x="29" y="223"/>
                    <a:pt x="29" y="223"/>
                  </a:cubicBezTo>
                  <a:cubicBezTo>
                    <a:pt x="30" y="222"/>
                    <a:pt x="30" y="222"/>
                    <a:pt x="30" y="222"/>
                  </a:cubicBezTo>
                  <a:cubicBezTo>
                    <a:pt x="30" y="223"/>
                    <a:pt x="30" y="223"/>
                    <a:pt x="30" y="223"/>
                  </a:cubicBezTo>
                  <a:cubicBezTo>
                    <a:pt x="30" y="225"/>
                    <a:pt x="31" y="226"/>
                    <a:pt x="31" y="227"/>
                  </a:cubicBezTo>
                  <a:cubicBezTo>
                    <a:pt x="31" y="228"/>
                    <a:pt x="31" y="229"/>
                    <a:pt x="31" y="231"/>
                  </a:cubicBezTo>
                  <a:cubicBezTo>
                    <a:pt x="31" y="231"/>
                    <a:pt x="31" y="231"/>
                    <a:pt x="31" y="231"/>
                  </a:cubicBezTo>
                  <a:cubicBezTo>
                    <a:pt x="30" y="231"/>
                    <a:pt x="30" y="231"/>
                    <a:pt x="30" y="231"/>
                  </a:cubicBezTo>
                  <a:cubicBezTo>
                    <a:pt x="30" y="231"/>
                    <a:pt x="30" y="231"/>
                    <a:pt x="30" y="231"/>
                  </a:cubicBezTo>
                  <a:cubicBezTo>
                    <a:pt x="29" y="230"/>
                    <a:pt x="29" y="229"/>
                    <a:pt x="29" y="229"/>
                  </a:cubicBezTo>
                  <a:cubicBezTo>
                    <a:pt x="28" y="229"/>
                    <a:pt x="25" y="228"/>
                    <a:pt x="20" y="226"/>
                  </a:cubicBezTo>
                  <a:cubicBezTo>
                    <a:pt x="7" y="223"/>
                    <a:pt x="7" y="223"/>
                    <a:pt x="7" y="223"/>
                  </a:cubicBezTo>
                  <a:cubicBezTo>
                    <a:pt x="6" y="223"/>
                    <a:pt x="5" y="222"/>
                    <a:pt x="3" y="222"/>
                  </a:cubicBezTo>
                  <a:cubicBezTo>
                    <a:pt x="2" y="219"/>
                    <a:pt x="2" y="219"/>
                    <a:pt x="2" y="219"/>
                  </a:cubicBezTo>
                  <a:cubicBezTo>
                    <a:pt x="25" y="206"/>
                    <a:pt x="25" y="206"/>
                    <a:pt x="25" y="206"/>
                  </a:cubicBezTo>
                  <a:cubicBezTo>
                    <a:pt x="26" y="206"/>
                    <a:pt x="26" y="205"/>
                    <a:pt x="26" y="205"/>
                  </a:cubicBezTo>
                  <a:cubicBezTo>
                    <a:pt x="26" y="205"/>
                    <a:pt x="26" y="204"/>
                    <a:pt x="26" y="203"/>
                  </a:cubicBezTo>
                  <a:cubicBezTo>
                    <a:pt x="26" y="203"/>
                    <a:pt x="26" y="203"/>
                    <a:pt x="26" y="203"/>
                  </a:cubicBezTo>
                  <a:lnTo>
                    <a:pt x="28" y="203"/>
                  </a:lnTo>
                  <a:close/>
                  <a:moveTo>
                    <a:pt x="31" y="232"/>
                  </a:moveTo>
                  <a:cubicBezTo>
                    <a:pt x="32" y="232"/>
                    <a:pt x="32" y="232"/>
                    <a:pt x="32" y="232"/>
                  </a:cubicBezTo>
                  <a:cubicBezTo>
                    <a:pt x="32" y="234"/>
                    <a:pt x="32" y="235"/>
                    <a:pt x="33" y="238"/>
                  </a:cubicBezTo>
                  <a:cubicBezTo>
                    <a:pt x="33" y="241"/>
                    <a:pt x="34" y="243"/>
                    <a:pt x="34" y="244"/>
                  </a:cubicBezTo>
                  <a:cubicBezTo>
                    <a:pt x="34" y="244"/>
                    <a:pt x="34" y="244"/>
                    <a:pt x="34" y="244"/>
                  </a:cubicBezTo>
                  <a:cubicBezTo>
                    <a:pt x="33" y="244"/>
                    <a:pt x="33" y="244"/>
                    <a:pt x="33" y="244"/>
                  </a:cubicBezTo>
                  <a:cubicBezTo>
                    <a:pt x="33" y="244"/>
                    <a:pt x="33" y="244"/>
                    <a:pt x="33" y="244"/>
                  </a:cubicBezTo>
                  <a:cubicBezTo>
                    <a:pt x="32" y="243"/>
                    <a:pt x="32" y="242"/>
                    <a:pt x="32" y="242"/>
                  </a:cubicBezTo>
                  <a:cubicBezTo>
                    <a:pt x="32" y="242"/>
                    <a:pt x="31" y="241"/>
                    <a:pt x="31" y="242"/>
                  </a:cubicBezTo>
                  <a:cubicBezTo>
                    <a:pt x="30" y="242"/>
                    <a:pt x="28" y="242"/>
                    <a:pt x="25" y="243"/>
                  </a:cubicBezTo>
                  <a:cubicBezTo>
                    <a:pt x="15" y="245"/>
                    <a:pt x="15" y="245"/>
                    <a:pt x="15" y="245"/>
                  </a:cubicBezTo>
                  <a:cubicBezTo>
                    <a:pt x="12" y="246"/>
                    <a:pt x="11" y="246"/>
                    <a:pt x="10" y="246"/>
                  </a:cubicBezTo>
                  <a:cubicBezTo>
                    <a:pt x="9" y="247"/>
                    <a:pt x="9" y="247"/>
                    <a:pt x="9" y="247"/>
                  </a:cubicBezTo>
                  <a:cubicBezTo>
                    <a:pt x="9" y="247"/>
                    <a:pt x="9" y="248"/>
                    <a:pt x="9" y="249"/>
                  </a:cubicBezTo>
                  <a:cubicBezTo>
                    <a:pt x="9" y="250"/>
                    <a:pt x="9" y="250"/>
                    <a:pt x="9" y="250"/>
                  </a:cubicBezTo>
                  <a:cubicBezTo>
                    <a:pt x="8" y="250"/>
                    <a:pt x="8" y="250"/>
                    <a:pt x="8" y="250"/>
                  </a:cubicBezTo>
                  <a:cubicBezTo>
                    <a:pt x="8" y="250"/>
                    <a:pt x="8" y="250"/>
                    <a:pt x="8" y="250"/>
                  </a:cubicBezTo>
                  <a:cubicBezTo>
                    <a:pt x="8" y="249"/>
                    <a:pt x="7" y="247"/>
                    <a:pt x="7" y="244"/>
                  </a:cubicBezTo>
                  <a:cubicBezTo>
                    <a:pt x="6" y="241"/>
                    <a:pt x="6" y="240"/>
                    <a:pt x="5" y="238"/>
                  </a:cubicBezTo>
                  <a:cubicBezTo>
                    <a:pt x="5" y="238"/>
                    <a:pt x="5" y="238"/>
                    <a:pt x="5" y="238"/>
                  </a:cubicBezTo>
                  <a:cubicBezTo>
                    <a:pt x="7" y="238"/>
                    <a:pt x="7" y="238"/>
                    <a:pt x="7" y="238"/>
                  </a:cubicBezTo>
                  <a:cubicBezTo>
                    <a:pt x="7" y="238"/>
                    <a:pt x="7" y="238"/>
                    <a:pt x="7" y="238"/>
                  </a:cubicBezTo>
                  <a:cubicBezTo>
                    <a:pt x="7" y="239"/>
                    <a:pt x="7" y="240"/>
                    <a:pt x="7" y="240"/>
                  </a:cubicBezTo>
                  <a:cubicBezTo>
                    <a:pt x="8" y="240"/>
                    <a:pt x="8" y="241"/>
                    <a:pt x="8" y="241"/>
                  </a:cubicBezTo>
                  <a:cubicBezTo>
                    <a:pt x="9" y="241"/>
                    <a:pt x="11" y="240"/>
                    <a:pt x="14" y="240"/>
                  </a:cubicBezTo>
                  <a:cubicBezTo>
                    <a:pt x="24" y="237"/>
                    <a:pt x="24" y="237"/>
                    <a:pt x="24" y="237"/>
                  </a:cubicBezTo>
                  <a:cubicBezTo>
                    <a:pt x="27" y="237"/>
                    <a:pt x="29" y="236"/>
                    <a:pt x="30" y="236"/>
                  </a:cubicBezTo>
                  <a:cubicBezTo>
                    <a:pt x="30" y="236"/>
                    <a:pt x="30" y="235"/>
                    <a:pt x="30" y="235"/>
                  </a:cubicBezTo>
                  <a:cubicBezTo>
                    <a:pt x="30" y="235"/>
                    <a:pt x="30" y="234"/>
                    <a:pt x="30" y="233"/>
                  </a:cubicBezTo>
                  <a:cubicBezTo>
                    <a:pt x="30" y="232"/>
                    <a:pt x="30" y="232"/>
                    <a:pt x="30" y="232"/>
                  </a:cubicBezTo>
                  <a:lnTo>
                    <a:pt x="31" y="232"/>
                  </a:lnTo>
                  <a:close/>
                  <a:moveTo>
                    <a:pt x="9" y="254"/>
                  </a:moveTo>
                  <a:cubicBezTo>
                    <a:pt x="10" y="254"/>
                    <a:pt x="11" y="254"/>
                    <a:pt x="12" y="253"/>
                  </a:cubicBezTo>
                  <a:cubicBezTo>
                    <a:pt x="15" y="252"/>
                    <a:pt x="15" y="252"/>
                    <a:pt x="15" y="252"/>
                  </a:cubicBezTo>
                  <a:cubicBezTo>
                    <a:pt x="15" y="252"/>
                    <a:pt x="15" y="252"/>
                    <a:pt x="15" y="252"/>
                  </a:cubicBezTo>
                  <a:cubicBezTo>
                    <a:pt x="16" y="253"/>
                    <a:pt x="16" y="253"/>
                    <a:pt x="16" y="253"/>
                  </a:cubicBezTo>
                  <a:cubicBezTo>
                    <a:pt x="16" y="254"/>
                    <a:pt x="16" y="254"/>
                    <a:pt x="16" y="254"/>
                  </a:cubicBezTo>
                  <a:cubicBezTo>
                    <a:pt x="14" y="254"/>
                    <a:pt x="13" y="255"/>
                    <a:pt x="13" y="255"/>
                  </a:cubicBezTo>
                  <a:cubicBezTo>
                    <a:pt x="13" y="255"/>
                    <a:pt x="12" y="256"/>
                    <a:pt x="13" y="256"/>
                  </a:cubicBezTo>
                  <a:cubicBezTo>
                    <a:pt x="13" y="257"/>
                    <a:pt x="13" y="258"/>
                    <a:pt x="14" y="260"/>
                  </a:cubicBezTo>
                  <a:cubicBezTo>
                    <a:pt x="15" y="262"/>
                    <a:pt x="15" y="262"/>
                    <a:pt x="15" y="262"/>
                  </a:cubicBezTo>
                  <a:cubicBezTo>
                    <a:pt x="15" y="262"/>
                    <a:pt x="17" y="261"/>
                    <a:pt x="20" y="260"/>
                  </a:cubicBezTo>
                  <a:cubicBezTo>
                    <a:pt x="30" y="256"/>
                    <a:pt x="30" y="256"/>
                    <a:pt x="30" y="256"/>
                  </a:cubicBezTo>
                  <a:cubicBezTo>
                    <a:pt x="33" y="255"/>
                    <a:pt x="35" y="255"/>
                    <a:pt x="35" y="254"/>
                  </a:cubicBezTo>
                  <a:cubicBezTo>
                    <a:pt x="36" y="254"/>
                    <a:pt x="36" y="254"/>
                    <a:pt x="36" y="253"/>
                  </a:cubicBezTo>
                  <a:cubicBezTo>
                    <a:pt x="36" y="253"/>
                    <a:pt x="36" y="252"/>
                    <a:pt x="35" y="251"/>
                  </a:cubicBezTo>
                  <a:cubicBezTo>
                    <a:pt x="35" y="251"/>
                    <a:pt x="35" y="251"/>
                    <a:pt x="35" y="251"/>
                  </a:cubicBezTo>
                  <a:cubicBezTo>
                    <a:pt x="36" y="250"/>
                    <a:pt x="36" y="250"/>
                    <a:pt x="36" y="250"/>
                  </a:cubicBezTo>
                  <a:cubicBezTo>
                    <a:pt x="37" y="250"/>
                    <a:pt x="37" y="250"/>
                    <a:pt x="37" y="250"/>
                  </a:cubicBezTo>
                  <a:cubicBezTo>
                    <a:pt x="37" y="252"/>
                    <a:pt x="38" y="254"/>
                    <a:pt x="39" y="256"/>
                  </a:cubicBezTo>
                  <a:cubicBezTo>
                    <a:pt x="40" y="259"/>
                    <a:pt x="40" y="260"/>
                    <a:pt x="41" y="261"/>
                  </a:cubicBezTo>
                  <a:cubicBezTo>
                    <a:pt x="41" y="262"/>
                    <a:pt x="41" y="262"/>
                    <a:pt x="41" y="262"/>
                  </a:cubicBezTo>
                  <a:cubicBezTo>
                    <a:pt x="40" y="262"/>
                    <a:pt x="40" y="262"/>
                    <a:pt x="40" y="262"/>
                  </a:cubicBezTo>
                  <a:cubicBezTo>
                    <a:pt x="39" y="262"/>
                    <a:pt x="39" y="262"/>
                    <a:pt x="39" y="262"/>
                  </a:cubicBezTo>
                  <a:cubicBezTo>
                    <a:pt x="39" y="261"/>
                    <a:pt x="39" y="260"/>
                    <a:pt x="38" y="260"/>
                  </a:cubicBezTo>
                  <a:cubicBezTo>
                    <a:pt x="38" y="260"/>
                    <a:pt x="38" y="260"/>
                    <a:pt x="37" y="260"/>
                  </a:cubicBezTo>
                  <a:cubicBezTo>
                    <a:pt x="37" y="260"/>
                    <a:pt x="35" y="260"/>
                    <a:pt x="32" y="262"/>
                  </a:cubicBezTo>
                  <a:cubicBezTo>
                    <a:pt x="22" y="265"/>
                    <a:pt x="22" y="265"/>
                    <a:pt x="22" y="265"/>
                  </a:cubicBezTo>
                  <a:cubicBezTo>
                    <a:pt x="19" y="267"/>
                    <a:pt x="17" y="267"/>
                    <a:pt x="17" y="267"/>
                  </a:cubicBezTo>
                  <a:cubicBezTo>
                    <a:pt x="18" y="270"/>
                    <a:pt x="18" y="270"/>
                    <a:pt x="18" y="270"/>
                  </a:cubicBezTo>
                  <a:cubicBezTo>
                    <a:pt x="19" y="272"/>
                    <a:pt x="19" y="273"/>
                    <a:pt x="19" y="274"/>
                  </a:cubicBezTo>
                  <a:cubicBezTo>
                    <a:pt x="20" y="274"/>
                    <a:pt x="20" y="274"/>
                    <a:pt x="20" y="274"/>
                  </a:cubicBezTo>
                  <a:cubicBezTo>
                    <a:pt x="20" y="274"/>
                    <a:pt x="20" y="274"/>
                    <a:pt x="21" y="274"/>
                  </a:cubicBezTo>
                  <a:cubicBezTo>
                    <a:pt x="22" y="274"/>
                    <a:pt x="22" y="273"/>
                    <a:pt x="23" y="273"/>
                  </a:cubicBezTo>
                  <a:cubicBezTo>
                    <a:pt x="23" y="273"/>
                    <a:pt x="23" y="273"/>
                    <a:pt x="23" y="273"/>
                  </a:cubicBezTo>
                  <a:cubicBezTo>
                    <a:pt x="24" y="274"/>
                    <a:pt x="24" y="274"/>
                    <a:pt x="24" y="274"/>
                  </a:cubicBezTo>
                  <a:cubicBezTo>
                    <a:pt x="24" y="275"/>
                    <a:pt x="24" y="275"/>
                    <a:pt x="24" y="275"/>
                  </a:cubicBezTo>
                  <a:cubicBezTo>
                    <a:pt x="21" y="276"/>
                    <a:pt x="21" y="276"/>
                    <a:pt x="21" y="276"/>
                  </a:cubicBezTo>
                  <a:cubicBezTo>
                    <a:pt x="20" y="276"/>
                    <a:pt x="19" y="277"/>
                    <a:pt x="18" y="277"/>
                  </a:cubicBezTo>
                  <a:cubicBezTo>
                    <a:pt x="18" y="277"/>
                    <a:pt x="18" y="277"/>
                    <a:pt x="18" y="277"/>
                  </a:cubicBezTo>
                  <a:cubicBezTo>
                    <a:pt x="18" y="276"/>
                    <a:pt x="17" y="274"/>
                    <a:pt x="15" y="269"/>
                  </a:cubicBezTo>
                  <a:cubicBezTo>
                    <a:pt x="12" y="262"/>
                    <a:pt x="12" y="262"/>
                    <a:pt x="12" y="262"/>
                  </a:cubicBezTo>
                  <a:cubicBezTo>
                    <a:pt x="11" y="258"/>
                    <a:pt x="10" y="255"/>
                    <a:pt x="9" y="254"/>
                  </a:cubicBezTo>
                  <a:close/>
                  <a:moveTo>
                    <a:pt x="367" y="185"/>
                  </a:moveTo>
                  <a:cubicBezTo>
                    <a:pt x="367" y="185"/>
                    <a:pt x="367" y="185"/>
                    <a:pt x="367" y="185"/>
                  </a:cubicBezTo>
                  <a:cubicBezTo>
                    <a:pt x="367" y="185"/>
                    <a:pt x="367" y="185"/>
                    <a:pt x="367" y="184"/>
                  </a:cubicBezTo>
                  <a:cubicBezTo>
                    <a:pt x="367" y="183"/>
                    <a:pt x="367" y="181"/>
                    <a:pt x="367" y="181"/>
                  </a:cubicBezTo>
                  <a:cubicBezTo>
                    <a:pt x="366" y="180"/>
                    <a:pt x="366" y="179"/>
                    <a:pt x="366" y="178"/>
                  </a:cubicBezTo>
                  <a:cubicBezTo>
                    <a:pt x="366" y="178"/>
                    <a:pt x="367" y="178"/>
                    <a:pt x="367" y="177"/>
                  </a:cubicBezTo>
                  <a:cubicBezTo>
                    <a:pt x="375" y="171"/>
                    <a:pt x="375" y="171"/>
                    <a:pt x="375" y="171"/>
                  </a:cubicBezTo>
                  <a:cubicBezTo>
                    <a:pt x="377" y="169"/>
                    <a:pt x="377" y="169"/>
                    <a:pt x="377" y="169"/>
                  </a:cubicBezTo>
                  <a:cubicBezTo>
                    <a:pt x="378" y="168"/>
                    <a:pt x="378" y="168"/>
                    <a:pt x="378" y="167"/>
                  </a:cubicBezTo>
                  <a:cubicBezTo>
                    <a:pt x="379" y="168"/>
                    <a:pt x="379" y="168"/>
                    <a:pt x="379" y="168"/>
                  </a:cubicBezTo>
                  <a:cubicBezTo>
                    <a:pt x="379" y="168"/>
                    <a:pt x="379" y="168"/>
                    <a:pt x="379" y="168"/>
                  </a:cubicBezTo>
                  <a:cubicBezTo>
                    <a:pt x="379" y="169"/>
                    <a:pt x="380" y="170"/>
                    <a:pt x="380" y="171"/>
                  </a:cubicBezTo>
                  <a:cubicBezTo>
                    <a:pt x="381" y="172"/>
                    <a:pt x="381" y="172"/>
                    <a:pt x="382" y="173"/>
                  </a:cubicBezTo>
                  <a:cubicBezTo>
                    <a:pt x="383" y="173"/>
                    <a:pt x="384" y="173"/>
                    <a:pt x="386" y="173"/>
                  </a:cubicBezTo>
                  <a:cubicBezTo>
                    <a:pt x="388" y="173"/>
                    <a:pt x="389" y="172"/>
                    <a:pt x="390" y="170"/>
                  </a:cubicBezTo>
                  <a:cubicBezTo>
                    <a:pt x="390" y="169"/>
                    <a:pt x="390" y="168"/>
                    <a:pt x="390" y="167"/>
                  </a:cubicBezTo>
                  <a:cubicBezTo>
                    <a:pt x="390" y="166"/>
                    <a:pt x="389" y="165"/>
                    <a:pt x="389" y="165"/>
                  </a:cubicBezTo>
                  <a:cubicBezTo>
                    <a:pt x="388" y="165"/>
                    <a:pt x="386" y="165"/>
                    <a:pt x="383" y="165"/>
                  </a:cubicBezTo>
                  <a:cubicBezTo>
                    <a:pt x="373" y="167"/>
                    <a:pt x="373" y="167"/>
                    <a:pt x="373" y="167"/>
                  </a:cubicBezTo>
                  <a:cubicBezTo>
                    <a:pt x="370" y="167"/>
                    <a:pt x="368" y="168"/>
                    <a:pt x="367" y="168"/>
                  </a:cubicBezTo>
                  <a:cubicBezTo>
                    <a:pt x="367" y="168"/>
                    <a:pt x="367" y="168"/>
                    <a:pt x="367" y="169"/>
                  </a:cubicBezTo>
                  <a:cubicBezTo>
                    <a:pt x="367" y="169"/>
                    <a:pt x="367" y="170"/>
                    <a:pt x="367" y="171"/>
                  </a:cubicBezTo>
                  <a:cubicBezTo>
                    <a:pt x="366" y="171"/>
                    <a:pt x="366" y="171"/>
                    <a:pt x="366" y="171"/>
                  </a:cubicBezTo>
                  <a:cubicBezTo>
                    <a:pt x="365" y="171"/>
                    <a:pt x="365" y="171"/>
                    <a:pt x="365" y="171"/>
                  </a:cubicBezTo>
                  <a:cubicBezTo>
                    <a:pt x="365" y="171"/>
                    <a:pt x="365" y="171"/>
                    <a:pt x="365" y="171"/>
                  </a:cubicBezTo>
                  <a:cubicBezTo>
                    <a:pt x="365" y="170"/>
                    <a:pt x="365" y="168"/>
                    <a:pt x="364" y="165"/>
                  </a:cubicBezTo>
                  <a:cubicBezTo>
                    <a:pt x="364" y="163"/>
                    <a:pt x="364" y="161"/>
                    <a:pt x="363" y="159"/>
                  </a:cubicBezTo>
                  <a:cubicBezTo>
                    <a:pt x="364" y="159"/>
                    <a:pt x="364" y="159"/>
                    <a:pt x="364" y="159"/>
                  </a:cubicBezTo>
                  <a:cubicBezTo>
                    <a:pt x="365" y="159"/>
                    <a:pt x="365" y="159"/>
                    <a:pt x="365" y="159"/>
                  </a:cubicBezTo>
                  <a:cubicBezTo>
                    <a:pt x="365" y="159"/>
                    <a:pt x="365" y="159"/>
                    <a:pt x="365" y="159"/>
                  </a:cubicBezTo>
                  <a:cubicBezTo>
                    <a:pt x="365" y="161"/>
                    <a:pt x="365" y="161"/>
                    <a:pt x="366" y="161"/>
                  </a:cubicBezTo>
                  <a:cubicBezTo>
                    <a:pt x="366" y="162"/>
                    <a:pt x="366" y="162"/>
                    <a:pt x="366" y="162"/>
                  </a:cubicBezTo>
                  <a:cubicBezTo>
                    <a:pt x="367" y="162"/>
                    <a:pt x="369" y="162"/>
                    <a:pt x="372" y="161"/>
                  </a:cubicBezTo>
                  <a:cubicBezTo>
                    <a:pt x="382" y="160"/>
                    <a:pt x="382" y="160"/>
                    <a:pt x="382" y="160"/>
                  </a:cubicBezTo>
                  <a:cubicBezTo>
                    <a:pt x="385" y="160"/>
                    <a:pt x="387" y="159"/>
                    <a:pt x="388" y="159"/>
                  </a:cubicBezTo>
                  <a:cubicBezTo>
                    <a:pt x="388" y="159"/>
                    <a:pt x="389" y="159"/>
                    <a:pt x="389" y="158"/>
                  </a:cubicBezTo>
                  <a:cubicBezTo>
                    <a:pt x="389" y="158"/>
                    <a:pt x="389" y="157"/>
                    <a:pt x="389" y="156"/>
                  </a:cubicBezTo>
                  <a:cubicBezTo>
                    <a:pt x="389" y="156"/>
                    <a:pt x="389" y="156"/>
                    <a:pt x="389" y="156"/>
                  </a:cubicBezTo>
                  <a:cubicBezTo>
                    <a:pt x="390" y="156"/>
                    <a:pt x="390" y="156"/>
                    <a:pt x="390" y="156"/>
                  </a:cubicBezTo>
                  <a:cubicBezTo>
                    <a:pt x="390" y="156"/>
                    <a:pt x="390" y="156"/>
                    <a:pt x="390" y="156"/>
                  </a:cubicBezTo>
                  <a:cubicBezTo>
                    <a:pt x="390" y="157"/>
                    <a:pt x="391" y="159"/>
                    <a:pt x="391" y="162"/>
                  </a:cubicBezTo>
                  <a:cubicBezTo>
                    <a:pt x="391" y="163"/>
                    <a:pt x="391" y="164"/>
                    <a:pt x="392" y="165"/>
                  </a:cubicBezTo>
                  <a:cubicBezTo>
                    <a:pt x="392" y="167"/>
                    <a:pt x="392" y="169"/>
                    <a:pt x="392" y="170"/>
                  </a:cubicBezTo>
                  <a:cubicBezTo>
                    <a:pt x="393" y="172"/>
                    <a:pt x="393" y="173"/>
                    <a:pt x="392" y="174"/>
                  </a:cubicBezTo>
                  <a:cubicBezTo>
                    <a:pt x="392" y="176"/>
                    <a:pt x="391" y="177"/>
                    <a:pt x="390" y="178"/>
                  </a:cubicBezTo>
                  <a:cubicBezTo>
                    <a:pt x="389" y="178"/>
                    <a:pt x="389" y="178"/>
                    <a:pt x="388" y="178"/>
                  </a:cubicBezTo>
                  <a:cubicBezTo>
                    <a:pt x="384" y="179"/>
                    <a:pt x="382" y="177"/>
                    <a:pt x="380" y="173"/>
                  </a:cubicBezTo>
                  <a:cubicBezTo>
                    <a:pt x="379" y="174"/>
                    <a:pt x="378" y="175"/>
                    <a:pt x="377" y="176"/>
                  </a:cubicBezTo>
                  <a:cubicBezTo>
                    <a:pt x="373" y="179"/>
                    <a:pt x="373" y="179"/>
                    <a:pt x="373" y="179"/>
                  </a:cubicBezTo>
                  <a:cubicBezTo>
                    <a:pt x="370" y="182"/>
                    <a:pt x="369" y="183"/>
                    <a:pt x="369" y="184"/>
                  </a:cubicBezTo>
                  <a:cubicBezTo>
                    <a:pt x="369" y="184"/>
                    <a:pt x="368" y="184"/>
                    <a:pt x="369" y="185"/>
                  </a:cubicBezTo>
                  <a:cubicBezTo>
                    <a:pt x="368" y="185"/>
                    <a:pt x="368" y="185"/>
                    <a:pt x="368" y="185"/>
                  </a:cubicBezTo>
                  <a:lnTo>
                    <a:pt x="367" y="1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ndParaRPr>
            </a:p>
          </p:txBody>
        </p:sp>
        <p:sp>
          <p:nvSpPr>
            <p:cNvPr id="59" name="íśḻíďe">
              <a:extLst>
                <a:ext uri="{FF2B5EF4-FFF2-40B4-BE49-F238E27FC236}">
                  <a16:creationId xmlns:a16="http://schemas.microsoft.com/office/drawing/2014/main" xmlns="" id="{59BA1490-666A-4116-82D5-1B2D6C11E915}"/>
                </a:ext>
              </a:extLst>
            </p:cNvPr>
            <p:cNvSpPr/>
            <p:nvPr userDrawn="1"/>
          </p:nvSpPr>
          <p:spPr bwMode="auto">
            <a:xfrm>
              <a:off x="9809537" y="332649"/>
              <a:ext cx="223942" cy="274887"/>
            </a:xfrm>
            <a:custGeom>
              <a:avLst/>
              <a:gdLst>
                <a:gd name="T0" fmla="*/ 43 w 238"/>
                <a:gd name="T1" fmla="*/ 113 h 291"/>
                <a:gd name="T2" fmla="*/ 119 w 238"/>
                <a:gd name="T3" fmla="*/ 16 h 291"/>
                <a:gd name="T4" fmla="*/ 196 w 238"/>
                <a:gd name="T5" fmla="*/ 113 h 291"/>
                <a:gd name="T6" fmla="*/ 36 w 238"/>
                <a:gd name="T7" fmla="*/ 26 h 291"/>
                <a:gd name="T8" fmla="*/ 11 w 238"/>
                <a:gd name="T9" fmla="*/ 131 h 291"/>
                <a:gd name="T10" fmla="*/ 238 w 238"/>
                <a:gd name="T11" fmla="*/ 131 h 291"/>
                <a:gd name="T12" fmla="*/ 207 w 238"/>
                <a:gd name="T13" fmla="*/ 114 h 291"/>
                <a:gd name="T14" fmla="*/ 119 w 238"/>
                <a:gd name="T15" fmla="*/ 0 h 291"/>
                <a:gd name="T16" fmla="*/ 175 w 238"/>
                <a:gd name="T17" fmla="*/ 61 h 291"/>
                <a:gd name="T18" fmla="*/ 143 w 238"/>
                <a:gd name="T19" fmla="*/ 94 h 291"/>
                <a:gd name="T20" fmla="*/ 175 w 238"/>
                <a:gd name="T21" fmla="*/ 155 h 291"/>
                <a:gd name="T22" fmla="*/ 143 w 238"/>
                <a:gd name="T23" fmla="*/ 174 h 291"/>
                <a:gd name="T24" fmla="*/ 127 w 238"/>
                <a:gd name="T25" fmla="*/ 110 h 291"/>
                <a:gd name="T26" fmla="*/ 64 w 238"/>
                <a:gd name="T27" fmla="*/ 174 h 291"/>
                <a:gd name="T28" fmla="*/ 80 w 238"/>
                <a:gd name="T29" fmla="*/ 155 h 291"/>
                <a:gd name="T30" fmla="*/ 80 w 238"/>
                <a:gd name="T31" fmla="*/ 94 h 291"/>
                <a:gd name="T32" fmla="*/ 64 w 238"/>
                <a:gd name="T33" fmla="*/ 78 h 291"/>
                <a:gd name="T34" fmla="*/ 171 w 238"/>
                <a:gd name="T35" fmla="*/ 219 h 291"/>
                <a:gd name="T36" fmla="*/ 163 w 238"/>
                <a:gd name="T37" fmla="*/ 220 h 291"/>
                <a:gd name="T38" fmla="*/ 157 w 238"/>
                <a:gd name="T39" fmla="*/ 221 h 291"/>
                <a:gd name="T40" fmla="*/ 160 w 238"/>
                <a:gd name="T41" fmla="*/ 217 h 291"/>
                <a:gd name="T42" fmla="*/ 167 w 238"/>
                <a:gd name="T43" fmla="*/ 218 h 291"/>
                <a:gd name="T44" fmla="*/ 173 w 238"/>
                <a:gd name="T45" fmla="*/ 216 h 291"/>
                <a:gd name="T46" fmla="*/ 137 w 238"/>
                <a:gd name="T47" fmla="*/ 224 h 291"/>
                <a:gd name="T48" fmla="*/ 145 w 238"/>
                <a:gd name="T49" fmla="*/ 220 h 291"/>
                <a:gd name="T50" fmla="*/ 148 w 238"/>
                <a:gd name="T51" fmla="*/ 212 h 291"/>
                <a:gd name="T52" fmla="*/ 142 w 238"/>
                <a:gd name="T53" fmla="*/ 214 h 291"/>
                <a:gd name="T54" fmla="*/ 138 w 238"/>
                <a:gd name="T55" fmla="*/ 216 h 291"/>
                <a:gd name="T56" fmla="*/ 143 w 238"/>
                <a:gd name="T57" fmla="*/ 211 h 291"/>
                <a:gd name="T58" fmla="*/ 150 w 238"/>
                <a:gd name="T59" fmla="*/ 217 h 291"/>
                <a:gd name="T60" fmla="*/ 140 w 238"/>
                <a:gd name="T61" fmla="*/ 223 h 291"/>
                <a:gd name="T62" fmla="*/ 131 w 238"/>
                <a:gd name="T63" fmla="*/ 227 h 291"/>
                <a:gd name="T64" fmla="*/ 123 w 238"/>
                <a:gd name="T65" fmla="*/ 226 h 291"/>
                <a:gd name="T66" fmla="*/ 124 w 238"/>
                <a:gd name="T67" fmla="*/ 213 h 291"/>
                <a:gd name="T68" fmla="*/ 130 w 238"/>
                <a:gd name="T69" fmla="*/ 210 h 291"/>
                <a:gd name="T70" fmla="*/ 128 w 238"/>
                <a:gd name="T71" fmla="*/ 224 h 291"/>
                <a:gd name="T72" fmla="*/ 131 w 238"/>
                <a:gd name="T73" fmla="*/ 226 h 291"/>
                <a:gd name="T74" fmla="*/ 111 w 238"/>
                <a:gd name="T75" fmla="*/ 211 h 291"/>
                <a:gd name="T76" fmla="*/ 109 w 238"/>
                <a:gd name="T77" fmla="*/ 223 h 291"/>
                <a:gd name="T78" fmla="*/ 113 w 238"/>
                <a:gd name="T79" fmla="*/ 220 h 291"/>
                <a:gd name="T80" fmla="*/ 115 w 238"/>
                <a:gd name="T81" fmla="*/ 224 h 291"/>
                <a:gd name="T82" fmla="*/ 102 w 238"/>
                <a:gd name="T83" fmla="*/ 231 h 291"/>
                <a:gd name="T84" fmla="*/ 110 w 238"/>
                <a:gd name="T85" fmla="*/ 224 h 291"/>
                <a:gd name="T86" fmla="*/ 106 w 238"/>
                <a:gd name="T87" fmla="*/ 212 h 291"/>
                <a:gd name="T88" fmla="*/ 96 w 238"/>
                <a:gd name="T89" fmla="*/ 227 h 291"/>
                <a:gd name="T90" fmla="*/ 89 w 238"/>
                <a:gd name="T91" fmla="*/ 226 h 291"/>
                <a:gd name="T92" fmla="*/ 89 w 238"/>
                <a:gd name="T93" fmla="*/ 213 h 291"/>
                <a:gd name="T94" fmla="*/ 96 w 238"/>
                <a:gd name="T95" fmla="*/ 210 h 291"/>
                <a:gd name="T96" fmla="*/ 93 w 238"/>
                <a:gd name="T97" fmla="*/ 224 h 291"/>
                <a:gd name="T98" fmla="*/ 97 w 238"/>
                <a:gd name="T99" fmla="*/ 226 h 291"/>
                <a:gd name="T100" fmla="*/ 81 w 238"/>
                <a:gd name="T101" fmla="*/ 219 h 291"/>
                <a:gd name="T102" fmla="*/ 73 w 238"/>
                <a:gd name="T103" fmla="*/ 220 h 291"/>
                <a:gd name="T104" fmla="*/ 67 w 238"/>
                <a:gd name="T105" fmla="*/ 221 h 291"/>
                <a:gd name="T106" fmla="*/ 70 w 238"/>
                <a:gd name="T107" fmla="*/ 217 h 291"/>
                <a:gd name="T108" fmla="*/ 77 w 238"/>
                <a:gd name="T109" fmla="*/ 218 h 291"/>
                <a:gd name="T110" fmla="*/ 83 w 238"/>
                <a:gd name="T111" fmla="*/ 216 h 291"/>
                <a:gd name="T112" fmla="*/ 22 w 238"/>
                <a:gd name="T113" fmla="*/ 151 h 291"/>
                <a:gd name="T114" fmla="*/ 185 w 238"/>
                <a:gd name="T115" fmla="*/ 114 h 291"/>
                <a:gd name="T116" fmla="*/ 119 w 238"/>
                <a:gd name="T117" fmla="*/ 28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 h="291">
                  <a:moveTo>
                    <a:pt x="119" y="279"/>
                  </a:moveTo>
                  <a:cubicBezTo>
                    <a:pt x="59" y="256"/>
                    <a:pt x="16" y="206"/>
                    <a:pt x="11" y="142"/>
                  </a:cubicBezTo>
                  <a:cubicBezTo>
                    <a:pt x="12" y="142"/>
                    <a:pt x="13" y="142"/>
                    <a:pt x="14" y="142"/>
                  </a:cubicBezTo>
                  <a:cubicBezTo>
                    <a:pt x="30" y="142"/>
                    <a:pt x="43" y="129"/>
                    <a:pt x="43" y="113"/>
                  </a:cubicBezTo>
                  <a:cubicBezTo>
                    <a:pt x="43" y="99"/>
                    <a:pt x="31" y="87"/>
                    <a:pt x="17" y="85"/>
                  </a:cubicBezTo>
                  <a:cubicBezTo>
                    <a:pt x="23" y="65"/>
                    <a:pt x="33" y="47"/>
                    <a:pt x="45" y="29"/>
                  </a:cubicBezTo>
                  <a:cubicBezTo>
                    <a:pt x="58" y="36"/>
                    <a:pt x="79" y="38"/>
                    <a:pt x="97" y="30"/>
                  </a:cubicBezTo>
                  <a:cubicBezTo>
                    <a:pt x="106" y="27"/>
                    <a:pt x="113" y="22"/>
                    <a:pt x="119" y="16"/>
                  </a:cubicBezTo>
                  <a:cubicBezTo>
                    <a:pt x="125" y="22"/>
                    <a:pt x="133" y="27"/>
                    <a:pt x="141" y="30"/>
                  </a:cubicBezTo>
                  <a:cubicBezTo>
                    <a:pt x="160" y="38"/>
                    <a:pt x="181" y="36"/>
                    <a:pt x="194" y="29"/>
                  </a:cubicBezTo>
                  <a:cubicBezTo>
                    <a:pt x="205" y="47"/>
                    <a:pt x="215" y="65"/>
                    <a:pt x="221" y="85"/>
                  </a:cubicBezTo>
                  <a:cubicBezTo>
                    <a:pt x="208" y="87"/>
                    <a:pt x="196" y="99"/>
                    <a:pt x="196" y="113"/>
                  </a:cubicBezTo>
                  <a:cubicBezTo>
                    <a:pt x="196" y="129"/>
                    <a:pt x="209" y="142"/>
                    <a:pt x="225" y="142"/>
                  </a:cubicBezTo>
                  <a:cubicBezTo>
                    <a:pt x="226" y="142"/>
                    <a:pt x="227" y="142"/>
                    <a:pt x="228" y="142"/>
                  </a:cubicBezTo>
                  <a:cubicBezTo>
                    <a:pt x="223" y="206"/>
                    <a:pt x="180" y="256"/>
                    <a:pt x="119" y="279"/>
                  </a:cubicBezTo>
                  <a:moveTo>
                    <a:pt x="36" y="26"/>
                  </a:moveTo>
                  <a:cubicBezTo>
                    <a:pt x="22" y="46"/>
                    <a:pt x="11" y="73"/>
                    <a:pt x="5" y="98"/>
                  </a:cubicBezTo>
                  <a:cubicBezTo>
                    <a:pt x="17" y="93"/>
                    <a:pt x="32" y="101"/>
                    <a:pt x="32" y="114"/>
                  </a:cubicBezTo>
                  <a:cubicBezTo>
                    <a:pt x="32" y="124"/>
                    <a:pt x="24" y="132"/>
                    <a:pt x="13" y="132"/>
                  </a:cubicBezTo>
                  <a:cubicBezTo>
                    <a:pt x="12" y="132"/>
                    <a:pt x="11" y="131"/>
                    <a:pt x="11" y="131"/>
                  </a:cubicBezTo>
                  <a:cubicBezTo>
                    <a:pt x="7" y="131"/>
                    <a:pt x="3" y="129"/>
                    <a:pt x="1" y="127"/>
                  </a:cubicBezTo>
                  <a:cubicBezTo>
                    <a:pt x="1" y="128"/>
                    <a:pt x="0" y="129"/>
                    <a:pt x="0" y="131"/>
                  </a:cubicBezTo>
                  <a:cubicBezTo>
                    <a:pt x="1" y="204"/>
                    <a:pt x="52" y="266"/>
                    <a:pt x="119" y="291"/>
                  </a:cubicBezTo>
                  <a:cubicBezTo>
                    <a:pt x="187" y="267"/>
                    <a:pt x="238" y="203"/>
                    <a:pt x="238" y="131"/>
                  </a:cubicBezTo>
                  <a:cubicBezTo>
                    <a:pt x="238" y="129"/>
                    <a:pt x="238" y="128"/>
                    <a:pt x="238" y="127"/>
                  </a:cubicBezTo>
                  <a:cubicBezTo>
                    <a:pt x="235" y="129"/>
                    <a:pt x="232" y="131"/>
                    <a:pt x="228" y="131"/>
                  </a:cubicBezTo>
                  <a:cubicBezTo>
                    <a:pt x="227" y="131"/>
                    <a:pt x="227" y="132"/>
                    <a:pt x="226" y="132"/>
                  </a:cubicBezTo>
                  <a:cubicBezTo>
                    <a:pt x="215" y="132"/>
                    <a:pt x="207" y="124"/>
                    <a:pt x="207" y="114"/>
                  </a:cubicBezTo>
                  <a:cubicBezTo>
                    <a:pt x="207" y="101"/>
                    <a:pt x="222" y="93"/>
                    <a:pt x="234" y="98"/>
                  </a:cubicBezTo>
                  <a:cubicBezTo>
                    <a:pt x="228" y="73"/>
                    <a:pt x="217" y="46"/>
                    <a:pt x="203" y="26"/>
                  </a:cubicBezTo>
                  <a:cubicBezTo>
                    <a:pt x="200" y="23"/>
                    <a:pt x="198" y="19"/>
                    <a:pt x="196" y="16"/>
                  </a:cubicBezTo>
                  <a:cubicBezTo>
                    <a:pt x="175" y="40"/>
                    <a:pt x="134" y="22"/>
                    <a:pt x="119" y="0"/>
                  </a:cubicBezTo>
                  <a:cubicBezTo>
                    <a:pt x="104" y="21"/>
                    <a:pt x="65" y="41"/>
                    <a:pt x="43" y="16"/>
                  </a:cubicBezTo>
                  <a:cubicBezTo>
                    <a:pt x="41" y="19"/>
                    <a:pt x="38" y="23"/>
                    <a:pt x="36" y="26"/>
                  </a:cubicBezTo>
                  <a:close/>
                  <a:moveTo>
                    <a:pt x="64" y="61"/>
                  </a:moveTo>
                  <a:cubicBezTo>
                    <a:pt x="175" y="61"/>
                    <a:pt x="175" y="61"/>
                    <a:pt x="175" y="61"/>
                  </a:cubicBezTo>
                  <a:cubicBezTo>
                    <a:pt x="175" y="78"/>
                    <a:pt x="175" y="78"/>
                    <a:pt x="175" y="78"/>
                  </a:cubicBezTo>
                  <a:cubicBezTo>
                    <a:pt x="127" y="78"/>
                    <a:pt x="127" y="78"/>
                    <a:pt x="127" y="78"/>
                  </a:cubicBezTo>
                  <a:cubicBezTo>
                    <a:pt x="127" y="94"/>
                    <a:pt x="127" y="94"/>
                    <a:pt x="127" y="94"/>
                  </a:cubicBezTo>
                  <a:cubicBezTo>
                    <a:pt x="143" y="94"/>
                    <a:pt x="143" y="94"/>
                    <a:pt x="143" y="94"/>
                  </a:cubicBezTo>
                  <a:cubicBezTo>
                    <a:pt x="159" y="94"/>
                    <a:pt x="159" y="94"/>
                    <a:pt x="159" y="94"/>
                  </a:cubicBezTo>
                  <a:cubicBezTo>
                    <a:pt x="175" y="94"/>
                    <a:pt x="175" y="94"/>
                    <a:pt x="175" y="94"/>
                  </a:cubicBezTo>
                  <a:cubicBezTo>
                    <a:pt x="175" y="110"/>
                    <a:pt x="175" y="110"/>
                    <a:pt x="175" y="110"/>
                  </a:cubicBezTo>
                  <a:cubicBezTo>
                    <a:pt x="175" y="155"/>
                    <a:pt x="175" y="155"/>
                    <a:pt x="175" y="155"/>
                  </a:cubicBezTo>
                  <a:cubicBezTo>
                    <a:pt x="159" y="155"/>
                    <a:pt x="159" y="155"/>
                    <a:pt x="159" y="155"/>
                  </a:cubicBezTo>
                  <a:cubicBezTo>
                    <a:pt x="159" y="110"/>
                    <a:pt x="159" y="110"/>
                    <a:pt x="159" y="110"/>
                  </a:cubicBezTo>
                  <a:cubicBezTo>
                    <a:pt x="143" y="110"/>
                    <a:pt x="143" y="110"/>
                    <a:pt x="143" y="110"/>
                  </a:cubicBezTo>
                  <a:cubicBezTo>
                    <a:pt x="143" y="174"/>
                    <a:pt x="143" y="174"/>
                    <a:pt x="143" y="174"/>
                  </a:cubicBezTo>
                  <a:cubicBezTo>
                    <a:pt x="175" y="174"/>
                    <a:pt x="175" y="174"/>
                    <a:pt x="175" y="174"/>
                  </a:cubicBezTo>
                  <a:cubicBezTo>
                    <a:pt x="175" y="190"/>
                    <a:pt x="175" y="190"/>
                    <a:pt x="175" y="190"/>
                  </a:cubicBezTo>
                  <a:cubicBezTo>
                    <a:pt x="127" y="190"/>
                    <a:pt x="127" y="190"/>
                    <a:pt x="127" y="190"/>
                  </a:cubicBezTo>
                  <a:cubicBezTo>
                    <a:pt x="127" y="110"/>
                    <a:pt x="127" y="110"/>
                    <a:pt x="127" y="110"/>
                  </a:cubicBezTo>
                  <a:cubicBezTo>
                    <a:pt x="111" y="110"/>
                    <a:pt x="111" y="110"/>
                    <a:pt x="111" y="110"/>
                  </a:cubicBezTo>
                  <a:cubicBezTo>
                    <a:pt x="111" y="190"/>
                    <a:pt x="111" y="190"/>
                    <a:pt x="111" y="190"/>
                  </a:cubicBezTo>
                  <a:cubicBezTo>
                    <a:pt x="64" y="190"/>
                    <a:pt x="64" y="190"/>
                    <a:pt x="64" y="190"/>
                  </a:cubicBezTo>
                  <a:cubicBezTo>
                    <a:pt x="64" y="174"/>
                    <a:pt x="64" y="174"/>
                    <a:pt x="64" y="174"/>
                  </a:cubicBezTo>
                  <a:cubicBezTo>
                    <a:pt x="96" y="174"/>
                    <a:pt x="96" y="174"/>
                    <a:pt x="96" y="174"/>
                  </a:cubicBezTo>
                  <a:cubicBezTo>
                    <a:pt x="96" y="110"/>
                    <a:pt x="96" y="110"/>
                    <a:pt x="96" y="110"/>
                  </a:cubicBezTo>
                  <a:cubicBezTo>
                    <a:pt x="80" y="110"/>
                    <a:pt x="80" y="110"/>
                    <a:pt x="80" y="110"/>
                  </a:cubicBezTo>
                  <a:cubicBezTo>
                    <a:pt x="80" y="155"/>
                    <a:pt x="80" y="155"/>
                    <a:pt x="80" y="155"/>
                  </a:cubicBezTo>
                  <a:cubicBezTo>
                    <a:pt x="64" y="155"/>
                    <a:pt x="64" y="155"/>
                    <a:pt x="64" y="155"/>
                  </a:cubicBezTo>
                  <a:cubicBezTo>
                    <a:pt x="64" y="110"/>
                    <a:pt x="64" y="110"/>
                    <a:pt x="64" y="110"/>
                  </a:cubicBezTo>
                  <a:cubicBezTo>
                    <a:pt x="64" y="94"/>
                    <a:pt x="64" y="94"/>
                    <a:pt x="64" y="94"/>
                  </a:cubicBezTo>
                  <a:cubicBezTo>
                    <a:pt x="80" y="94"/>
                    <a:pt x="80" y="94"/>
                    <a:pt x="80" y="94"/>
                  </a:cubicBezTo>
                  <a:cubicBezTo>
                    <a:pt x="96" y="94"/>
                    <a:pt x="96" y="94"/>
                    <a:pt x="96" y="94"/>
                  </a:cubicBezTo>
                  <a:cubicBezTo>
                    <a:pt x="111" y="94"/>
                    <a:pt x="111" y="94"/>
                    <a:pt x="111" y="94"/>
                  </a:cubicBezTo>
                  <a:cubicBezTo>
                    <a:pt x="111" y="78"/>
                    <a:pt x="111" y="78"/>
                    <a:pt x="111" y="78"/>
                  </a:cubicBezTo>
                  <a:cubicBezTo>
                    <a:pt x="64" y="78"/>
                    <a:pt x="64" y="78"/>
                    <a:pt x="64" y="78"/>
                  </a:cubicBezTo>
                  <a:lnTo>
                    <a:pt x="64" y="61"/>
                  </a:lnTo>
                  <a:close/>
                  <a:moveTo>
                    <a:pt x="173" y="216"/>
                  </a:moveTo>
                  <a:cubicBezTo>
                    <a:pt x="173" y="217"/>
                    <a:pt x="172" y="217"/>
                    <a:pt x="172" y="218"/>
                  </a:cubicBezTo>
                  <a:cubicBezTo>
                    <a:pt x="172" y="218"/>
                    <a:pt x="171" y="219"/>
                    <a:pt x="171" y="219"/>
                  </a:cubicBezTo>
                  <a:cubicBezTo>
                    <a:pt x="170" y="220"/>
                    <a:pt x="169" y="220"/>
                    <a:pt x="169" y="220"/>
                  </a:cubicBezTo>
                  <a:cubicBezTo>
                    <a:pt x="168" y="221"/>
                    <a:pt x="167" y="221"/>
                    <a:pt x="167" y="221"/>
                  </a:cubicBezTo>
                  <a:cubicBezTo>
                    <a:pt x="166" y="221"/>
                    <a:pt x="165" y="221"/>
                    <a:pt x="165" y="220"/>
                  </a:cubicBezTo>
                  <a:cubicBezTo>
                    <a:pt x="164" y="220"/>
                    <a:pt x="164" y="220"/>
                    <a:pt x="163" y="220"/>
                  </a:cubicBezTo>
                  <a:cubicBezTo>
                    <a:pt x="163" y="219"/>
                    <a:pt x="162" y="219"/>
                    <a:pt x="162" y="219"/>
                  </a:cubicBezTo>
                  <a:cubicBezTo>
                    <a:pt x="161" y="219"/>
                    <a:pt x="161" y="219"/>
                    <a:pt x="160" y="219"/>
                  </a:cubicBezTo>
                  <a:cubicBezTo>
                    <a:pt x="160" y="219"/>
                    <a:pt x="159" y="219"/>
                    <a:pt x="159" y="219"/>
                  </a:cubicBezTo>
                  <a:cubicBezTo>
                    <a:pt x="158" y="220"/>
                    <a:pt x="157" y="221"/>
                    <a:pt x="157" y="221"/>
                  </a:cubicBezTo>
                  <a:cubicBezTo>
                    <a:pt x="156" y="221"/>
                    <a:pt x="156" y="221"/>
                    <a:pt x="156" y="221"/>
                  </a:cubicBezTo>
                  <a:cubicBezTo>
                    <a:pt x="156" y="220"/>
                    <a:pt x="156" y="220"/>
                    <a:pt x="157" y="219"/>
                  </a:cubicBezTo>
                  <a:cubicBezTo>
                    <a:pt x="157" y="219"/>
                    <a:pt x="158" y="218"/>
                    <a:pt x="158" y="218"/>
                  </a:cubicBezTo>
                  <a:cubicBezTo>
                    <a:pt x="159" y="218"/>
                    <a:pt x="159" y="217"/>
                    <a:pt x="160" y="217"/>
                  </a:cubicBezTo>
                  <a:cubicBezTo>
                    <a:pt x="161" y="217"/>
                    <a:pt x="161" y="216"/>
                    <a:pt x="162" y="216"/>
                  </a:cubicBezTo>
                  <a:cubicBezTo>
                    <a:pt x="163" y="216"/>
                    <a:pt x="163" y="216"/>
                    <a:pt x="164" y="217"/>
                  </a:cubicBezTo>
                  <a:cubicBezTo>
                    <a:pt x="165" y="217"/>
                    <a:pt x="165" y="217"/>
                    <a:pt x="166" y="217"/>
                  </a:cubicBezTo>
                  <a:cubicBezTo>
                    <a:pt x="166" y="218"/>
                    <a:pt x="166" y="218"/>
                    <a:pt x="167" y="218"/>
                  </a:cubicBezTo>
                  <a:cubicBezTo>
                    <a:pt x="167" y="218"/>
                    <a:pt x="168" y="218"/>
                    <a:pt x="168" y="218"/>
                  </a:cubicBezTo>
                  <a:cubicBezTo>
                    <a:pt x="169" y="218"/>
                    <a:pt x="170" y="218"/>
                    <a:pt x="170" y="218"/>
                  </a:cubicBezTo>
                  <a:cubicBezTo>
                    <a:pt x="171" y="217"/>
                    <a:pt x="171" y="217"/>
                    <a:pt x="172" y="216"/>
                  </a:cubicBezTo>
                  <a:lnTo>
                    <a:pt x="173" y="216"/>
                  </a:lnTo>
                  <a:close/>
                  <a:moveTo>
                    <a:pt x="149" y="227"/>
                  </a:moveTo>
                  <a:cubicBezTo>
                    <a:pt x="135" y="227"/>
                    <a:pt x="135" y="227"/>
                    <a:pt x="135" y="227"/>
                  </a:cubicBezTo>
                  <a:cubicBezTo>
                    <a:pt x="135" y="225"/>
                    <a:pt x="135" y="225"/>
                    <a:pt x="135" y="225"/>
                  </a:cubicBezTo>
                  <a:cubicBezTo>
                    <a:pt x="136" y="225"/>
                    <a:pt x="136" y="224"/>
                    <a:pt x="137" y="224"/>
                  </a:cubicBezTo>
                  <a:cubicBezTo>
                    <a:pt x="137" y="224"/>
                    <a:pt x="138" y="223"/>
                    <a:pt x="139" y="223"/>
                  </a:cubicBezTo>
                  <a:cubicBezTo>
                    <a:pt x="139" y="222"/>
                    <a:pt x="140" y="222"/>
                    <a:pt x="140" y="222"/>
                  </a:cubicBezTo>
                  <a:cubicBezTo>
                    <a:pt x="141" y="222"/>
                    <a:pt x="142" y="221"/>
                    <a:pt x="143" y="221"/>
                  </a:cubicBezTo>
                  <a:cubicBezTo>
                    <a:pt x="144" y="220"/>
                    <a:pt x="144" y="220"/>
                    <a:pt x="145" y="220"/>
                  </a:cubicBezTo>
                  <a:cubicBezTo>
                    <a:pt x="145" y="219"/>
                    <a:pt x="146" y="219"/>
                    <a:pt x="146" y="218"/>
                  </a:cubicBezTo>
                  <a:cubicBezTo>
                    <a:pt x="147" y="218"/>
                    <a:pt x="147" y="218"/>
                    <a:pt x="147" y="217"/>
                  </a:cubicBezTo>
                  <a:cubicBezTo>
                    <a:pt x="147" y="217"/>
                    <a:pt x="148" y="216"/>
                    <a:pt x="148" y="215"/>
                  </a:cubicBezTo>
                  <a:cubicBezTo>
                    <a:pt x="148" y="214"/>
                    <a:pt x="148" y="213"/>
                    <a:pt x="148" y="212"/>
                  </a:cubicBezTo>
                  <a:cubicBezTo>
                    <a:pt x="147" y="212"/>
                    <a:pt x="146" y="211"/>
                    <a:pt x="145" y="211"/>
                  </a:cubicBezTo>
                  <a:cubicBezTo>
                    <a:pt x="145" y="211"/>
                    <a:pt x="144" y="212"/>
                    <a:pt x="143" y="212"/>
                  </a:cubicBezTo>
                  <a:cubicBezTo>
                    <a:pt x="143" y="212"/>
                    <a:pt x="142" y="213"/>
                    <a:pt x="142" y="213"/>
                  </a:cubicBezTo>
                  <a:cubicBezTo>
                    <a:pt x="142" y="213"/>
                    <a:pt x="142" y="214"/>
                    <a:pt x="142" y="214"/>
                  </a:cubicBezTo>
                  <a:cubicBezTo>
                    <a:pt x="142" y="215"/>
                    <a:pt x="141" y="215"/>
                    <a:pt x="141" y="215"/>
                  </a:cubicBezTo>
                  <a:cubicBezTo>
                    <a:pt x="141" y="216"/>
                    <a:pt x="141" y="216"/>
                    <a:pt x="141" y="216"/>
                  </a:cubicBezTo>
                  <a:cubicBezTo>
                    <a:pt x="140" y="217"/>
                    <a:pt x="140" y="217"/>
                    <a:pt x="139" y="217"/>
                  </a:cubicBezTo>
                  <a:cubicBezTo>
                    <a:pt x="139" y="217"/>
                    <a:pt x="138" y="217"/>
                    <a:pt x="138" y="216"/>
                  </a:cubicBezTo>
                  <a:cubicBezTo>
                    <a:pt x="138" y="216"/>
                    <a:pt x="138" y="216"/>
                    <a:pt x="138" y="215"/>
                  </a:cubicBezTo>
                  <a:cubicBezTo>
                    <a:pt x="138" y="214"/>
                    <a:pt x="138" y="214"/>
                    <a:pt x="139" y="213"/>
                  </a:cubicBezTo>
                  <a:cubicBezTo>
                    <a:pt x="139" y="213"/>
                    <a:pt x="140" y="212"/>
                    <a:pt x="141" y="212"/>
                  </a:cubicBezTo>
                  <a:cubicBezTo>
                    <a:pt x="141" y="211"/>
                    <a:pt x="142" y="211"/>
                    <a:pt x="143" y="211"/>
                  </a:cubicBezTo>
                  <a:cubicBezTo>
                    <a:pt x="144" y="210"/>
                    <a:pt x="145" y="210"/>
                    <a:pt x="146" y="210"/>
                  </a:cubicBezTo>
                  <a:cubicBezTo>
                    <a:pt x="148" y="210"/>
                    <a:pt x="149" y="211"/>
                    <a:pt x="150" y="212"/>
                  </a:cubicBezTo>
                  <a:cubicBezTo>
                    <a:pt x="151" y="213"/>
                    <a:pt x="152" y="214"/>
                    <a:pt x="151" y="215"/>
                  </a:cubicBezTo>
                  <a:cubicBezTo>
                    <a:pt x="151" y="216"/>
                    <a:pt x="151" y="217"/>
                    <a:pt x="150" y="217"/>
                  </a:cubicBezTo>
                  <a:cubicBezTo>
                    <a:pt x="150" y="218"/>
                    <a:pt x="150" y="219"/>
                    <a:pt x="149" y="219"/>
                  </a:cubicBezTo>
                  <a:cubicBezTo>
                    <a:pt x="148" y="220"/>
                    <a:pt x="148" y="220"/>
                    <a:pt x="147" y="220"/>
                  </a:cubicBezTo>
                  <a:cubicBezTo>
                    <a:pt x="146" y="221"/>
                    <a:pt x="145" y="221"/>
                    <a:pt x="143" y="222"/>
                  </a:cubicBezTo>
                  <a:cubicBezTo>
                    <a:pt x="142" y="222"/>
                    <a:pt x="141" y="223"/>
                    <a:pt x="140" y="223"/>
                  </a:cubicBezTo>
                  <a:cubicBezTo>
                    <a:pt x="139" y="224"/>
                    <a:pt x="139" y="224"/>
                    <a:pt x="138" y="224"/>
                  </a:cubicBezTo>
                  <a:cubicBezTo>
                    <a:pt x="150" y="224"/>
                    <a:pt x="150" y="224"/>
                    <a:pt x="150" y="224"/>
                  </a:cubicBezTo>
                  <a:lnTo>
                    <a:pt x="149" y="227"/>
                  </a:lnTo>
                  <a:close/>
                  <a:moveTo>
                    <a:pt x="131" y="227"/>
                  </a:moveTo>
                  <a:cubicBezTo>
                    <a:pt x="120" y="227"/>
                    <a:pt x="120" y="227"/>
                    <a:pt x="120" y="227"/>
                  </a:cubicBezTo>
                  <a:cubicBezTo>
                    <a:pt x="120" y="226"/>
                    <a:pt x="120" y="226"/>
                    <a:pt x="120" y="226"/>
                  </a:cubicBezTo>
                  <a:cubicBezTo>
                    <a:pt x="121" y="226"/>
                    <a:pt x="121" y="226"/>
                    <a:pt x="122" y="226"/>
                  </a:cubicBezTo>
                  <a:cubicBezTo>
                    <a:pt x="123" y="226"/>
                    <a:pt x="123" y="226"/>
                    <a:pt x="123" y="226"/>
                  </a:cubicBezTo>
                  <a:cubicBezTo>
                    <a:pt x="124" y="226"/>
                    <a:pt x="124" y="225"/>
                    <a:pt x="124" y="225"/>
                  </a:cubicBezTo>
                  <a:cubicBezTo>
                    <a:pt x="124" y="225"/>
                    <a:pt x="125" y="225"/>
                    <a:pt x="125" y="224"/>
                  </a:cubicBezTo>
                  <a:cubicBezTo>
                    <a:pt x="127" y="213"/>
                    <a:pt x="127" y="213"/>
                    <a:pt x="127" y="213"/>
                  </a:cubicBezTo>
                  <a:cubicBezTo>
                    <a:pt x="124" y="213"/>
                    <a:pt x="124" y="213"/>
                    <a:pt x="124" y="213"/>
                  </a:cubicBezTo>
                  <a:cubicBezTo>
                    <a:pt x="124" y="212"/>
                    <a:pt x="124" y="212"/>
                    <a:pt x="124" y="212"/>
                  </a:cubicBezTo>
                  <a:cubicBezTo>
                    <a:pt x="125" y="212"/>
                    <a:pt x="125" y="212"/>
                    <a:pt x="125" y="212"/>
                  </a:cubicBezTo>
                  <a:cubicBezTo>
                    <a:pt x="126" y="212"/>
                    <a:pt x="127" y="212"/>
                    <a:pt x="128" y="212"/>
                  </a:cubicBezTo>
                  <a:cubicBezTo>
                    <a:pt x="129" y="211"/>
                    <a:pt x="130" y="211"/>
                    <a:pt x="130" y="210"/>
                  </a:cubicBezTo>
                  <a:cubicBezTo>
                    <a:pt x="131" y="210"/>
                    <a:pt x="131" y="210"/>
                    <a:pt x="131" y="210"/>
                  </a:cubicBezTo>
                  <a:cubicBezTo>
                    <a:pt x="131" y="211"/>
                    <a:pt x="131" y="212"/>
                    <a:pt x="131" y="213"/>
                  </a:cubicBezTo>
                  <a:cubicBezTo>
                    <a:pt x="130" y="213"/>
                    <a:pt x="130" y="214"/>
                    <a:pt x="130" y="215"/>
                  </a:cubicBezTo>
                  <a:cubicBezTo>
                    <a:pt x="128" y="224"/>
                    <a:pt x="128" y="224"/>
                    <a:pt x="128" y="224"/>
                  </a:cubicBezTo>
                  <a:cubicBezTo>
                    <a:pt x="128" y="224"/>
                    <a:pt x="128" y="225"/>
                    <a:pt x="128" y="225"/>
                  </a:cubicBezTo>
                  <a:cubicBezTo>
                    <a:pt x="128" y="225"/>
                    <a:pt x="128" y="225"/>
                    <a:pt x="128" y="226"/>
                  </a:cubicBezTo>
                  <a:cubicBezTo>
                    <a:pt x="128" y="226"/>
                    <a:pt x="129" y="226"/>
                    <a:pt x="129" y="226"/>
                  </a:cubicBezTo>
                  <a:cubicBezTo>
                    <a:pt x="130" y="226"/>
                    <a:pt x="130" y="226"/>
                    <a:pt x="131" y="226"/>
                  </a:cubicBezTo>
                  <a:lnTo>
                    <a:pt x="131" y="227"/>
                  </a:lnTo>
                  <a:close/>
                  <a:moveTo>
                    <a:pt x="114" y="219"/>
                  </a:moveTo>
                  <a:cubicBezTo>
                    <a:pt x="114" y="217"/>
                    <a:pt x="114" y="215"/>
                    <a:pt x="114" y="213"/>
                  </a:cubicBezTo>
                  <a:cubicBezTo>
                    <a:pt x="114" y="212"/>
                    <a:pt x="113" y="211"/>
                    <a:pt x="111" y="211"/>
                  </a:cubicBezTo>
                  <a:cubicBezTo>
                    <a:pt x="110" y="211"/>
                    <a:pt x="109" y="212"/>
                    <a:pt x="108" y="213"/>
                  </a:cubicBezTo>
                  <a:cubicBezTo>
                    <a:pt x="107" y="214"/>
                    <a:pt x="106" y="215"/>
                    <a:pt x="106" y="217"/>
                  </a:cubicBezTo>
                  <a:cubicBezTo>
                    <a:pt x="105" y="219"/>
                    <a:pt x="106" y="220"/>
                    <a:pt x="106" y="221"/>
                  </a:cubicBezTo>
                  <a:cubicBezTo>
                    <a:pt x="107" y="222"/>
                    <a:pt x="107" y="223"/>
                    <a:pt x="109" y="223"/>
                  </a:cubicBezTo>
                  <a:cubicBezTo>
                    <a:pt x="110" y="223"/>
                    <a:pt x="110" y="223"/>
                    <a:pt x="111" y="222"/>
                  </a:cubicBezTo>
                  <a:cubicBezTo>
                    <a:pt x="112" y="222"/>
                    <a:pt x="112" y="222"/>
                    <a:pt x="113" y="221"/>
                  </a:cubicBezTo>
                  <a:cubicBezTo>
                    <a:pt x="113" y="221"/>
                    <a:pt x="113" y="221"/>
                    <a:pt x="113" y="221"/>
                  </a:cubicBezTo>
                  <a:cubicBezTo>
                    <a:pt x="113" y="221"/>
                    <a:pt x="113" y="220"/>
                    <a:pt x="113" y="220"/>
                  </a:cubicBezTo>
                  <a:cubicBezTo>
                    <a:pt x="114" y="220"/>
                    <a:pt x="114" y="220"/>
                    <a:pt x="114" y="220"/>
                  </a:cubicBezTo>
                  <a:cubicBezTo>
                    <a:pt x="114" y="219"/>
                    <a:pt x="114" y="219"/>
                    <a:pt x="114" y="219"/>
                  </a:cubicBezTo>
                  <a:close/>
                  <a:moveTo>
                    <a:pt x="117" y="219"/>
                  </a:moveTo>
                  <a:cubicBezTo>
                    <a:pt x="117" y="221"/>
                    <a:pt x="116" y="223"/>
                    <a:pt x="115" y="224"/>
                  </a:cubicBezTo>
                  <a:cubicBezTo>
                    <a:pt x="114" y="226"/>
                    <a:pt x="113" y="227"/>
                    <a:pt x="111" y="228"/>
                  </a:cubicBezTo>
                  <a:cubicBezTo>
                    <a:pt x="110" y="230"/>
                    <a:pt x="109" y="231"/>
                    <a:pt x="107" y="231"/>
                  </a:cubicBezTo>
                  <a:cubicBezTo>
                    <a:pt x="105" y="232"/>
                    <a:pt x="103" y="233"/>
                    <a:pt x="102" y="233"/>
                  </a:cubicBezTo>
                  <a:cubicBezTo>
                    <a:pt x="102" y="231"/>
                    <a:pt x="102" y="231"/>
                    <a:pt x="102" y="231"/>
                  </a:cubicBezTo>
                  <a:cubicBezTo>
                    <a:pt x="103" y="231"/>
                    <a:pt x="103" y="231"/>
                    <a:pt x="103" y="231"/>
                  </a:cubicBezTo>
                  <a:cubicBezTo>
                    <a:pt x="105" y="231"/>
                    <a:pt x="107" y="229"/>
                    <a:pt x="109" y="228"/>
                  </a:cubicBezTo>
                  <a:cubicBezTo>
                    <a:pt x="111" y="227"/>
                    <a:pt x="112" y="225"/>
                    <a:pt x="113" y="223"/>
                  </a:cubicBezTo>
                  <a:cubicBezTo>
                    <a:pt x="112" y="223"/>
                    <a:pt x="111" y="224"/>
                    <a:pt x="110" y="224"/>
                  </a:cubicBezTo>
                  <a:cubicBezTo>
                    <a:pt x="109" y="224"/>
                    <a:pt x="108" y="225"/>
                    <a:pt x="107" y="225"/>
                  </a:cubicBezTo>
                  <a:cubicBezTo>
                    <a:pt x="105" y="225"/>
                    <a:pt x="104" y="224"/>
                    <a:pt x="103" y="223"/>
                  </a:cubicBezTo>
                  <a:cubicBezTo>
                    <a:pt x="102" y="221"/>
                    <a:pt x="102" y="220"/>
                    <a:pt x="102" y="218"/>
                  </a:cubicBezTo>
                  <a:cubicBezTo>
                    <a:pt x="103" y="216"/>
                    <a:pt x="104" y="214"/>
                    <a:pt x="106" y="212"/>
                  </a:cubicBezTo>
                  <a:cubicBezTo>
                    <a:pt x="108" y="211"/>
                    <a:pt x="110" y="210"/>
                    <a:pt x="112" y="210"/>
                  </a:cubicBezTo>
                  <a:cubicBezTo>
                    <a:pt x="114" y="210"/>
                    <a:pt x="116" y="211"/>
                    <a:pt x="117" y="213"/>
                  </a:cubicBezTo>
                  <a:cubicBezTo>
                    <a:pt x="118" y="214"/>
                    <a:pt x="118" y="216"/>
                    <a:pt x="117" y="219"/>
                  </a:cubicBezTo>
                  <a:close/>
                  <a:moveTo>
                    <a:pt x="96" y="227"/>
                  </a:moveTo>
                  <a:cubicBezTo>
                    <a:pt x="86" y="227"/>
                    <a:pt x="86" y="227"/>
                    <a:pt x="86" y="227"/>
                  </a:cubicBezTo>
                  <a:cubicBezTo>
                    <a:pt x="86" y="226"/>
                    <a:pt x="86" y="226"/>
                    <a:pt x="86" y="226"/>
                  </a:cubicBezTo>
                  <a:cubicBezTo>
                    <a:pt x="87" y="226"/>
                    <a:pt x="87" y="226"/>
                    <a:pt x="88" y="226"/>
                  </a:cubicBezTo>
                  <a:cubicBezTo>
                    <a:pt x="88" y="226"/>
                    <a:pt x="89" y="226"/>
                    <a:pt x="89" y="226"/>
                  </a:cubicBezTo>
                  <a:cubicBezTo>
                    <a:pt x="89" y="226"/>
                    <a:pt x="90" y="225"/>
                    <a:pt x="90" y="225"/>
                  </a:cubicBezTo>
                  <a:cubicBezTo>
                    <a:pt x="90" y="225"/>
                    <a:pt x="90" y="225"/>
                    <a:pt x="90" y="224"/>
                  </a:cubicBezTo>
                  <a:cubicBezTo>
                    <a:pt x="93" y="213"/>
                    <a:pt x="93" y="213"/>
                    <a:pt x="93" y="213"/>
                  </a:cubicBezTo>
                  <a:cubicBezTo>
                    <a:pt x="89" y="213"/>
                    <a:pt x="89" y="213"/>
                    <a:pt x="89" y="213"/>
                  </a:cubicBezTo>
                  <a:cubicBezTo>
                    <a:pt x="90" y="212"/>
                    <a:pt x="90" y="212"/>
                    <a:pt x="90" y="212"/>
                  </a:cubicBezTo>
                  <a:cubicBezTo>
                    <a:pt x="90" y="212"/>
                    <a:pt x="90" y="212"/>
                    <a:pt x="90" y="212"/>
                  </a:cubicBezTo>
                  <a:cubicBezTo>
                    <a:pt x="92" y="212"/>
                    <a:pt x="93" y="212"/>
                    <a:pt x="94" y="212"/>
                  </a:cubicBezTo>
                  <a:cubicBezTo>
                    <a:pt x="95" y="211"/>
                    <a:pt x="95" y="211"/>
                    <a:pt x="96" y="210"/>
                  </a:cubicBezTo>
                  <a:cubicBezTo>
                    <a:pt x="97" y="210"/>
                    <a:pt x="97" y="210"/>
                    <a:pt x="97" y="210"/>
                  </a:cubicBezTo>
                  <a:cubicBezTo>
                    <a:pt x="97" y="211"/>
                    <a:pt x="97" y="212"/>
                    <a:pt x="96" y="213"/>
                  </a:cubicBezTo>
                  <a:cubicBezTo>
                    <a:pt x="96" y="213"/>
                    <a:pt x="96" y="214"/>
                    <a:pt x="96" y="215"/>
                  </a:cubicBezTo>
                  <a:cubicBezTo>
                    <a:pt x="93" y="224"/>
                    <a:pt x="93" y="224"/>
                    <a:pt x="93" y="224"/>
                  </a:cubicBezTo>
                  <a:cubicBezTo>
                    <a:pt x="93" y="224"/>
                    <a:pt x="93" y="225"/>
                    <a:pt x="93" y="225"/>
                  </a:cubicBezTo>
                  <a:cubicBezTo>
                    <a:pt x="94" y="225"/>
                    <a:pt x="94" y="225"/>
                    <a:pt x="94" y="226"/>
                  </a:cubicBezTo>
                  <a:cubicBezTo>
                    <a:pt x="94" y="226"/>
                    <a:pt x="95" y="226"/>
                    <a:pt x="95" y="226"/>
                  </a:cubicBezTo>
                  <a:cubicBezTo>
                    <a:pt x="96" y="226"/>
                    <a:pt x="96" y="226"/>
                    <a:pt x="97" y="226"/>
                  </a:cubicBezTo>
                  <a:lnTo>
                    <a:pt x="96" y="227"/>
                  </a:lnTo>
                  <a:close/>
                  <a:moveTo>
                    <a:pt x="83" y="216"/>
                  </a:moveTo>
                  <a:cubicBezTo>
                    <a:pt x="83" y="217"/>
                    <a:pt x="82" y="217"/>
                    <a:pt x="82" y="218"/>
                  </a:cubicBezTo>
                  <a:cubicBezTo>
                    <a:pt x="82" y="218"/>
                    <a:pt x="81" y="219"/>
                    <a:pt x="81" y="219"/>
                  </a:cubicBezTo>
                  <a:cubicBezTo>
                    <a:pt x="80" y="220"/>
                    <a:pt x="79" y="220"/>
                    <a:pt x="79" y="220"/>
                  </a:cubicBezTo>
                  <a:cubicBezTo>
                    <a:pt x="78" y="221"/>
                    <a:pt x="77" y="221"/>
                    <a:pt x="77" y="221"/>
                  </a:cubicBezTo>
                  <a:cubicBezTo>
                    <a:pt x="76" y="221"/>
                    <a:pt x="75" y="221"/>
                    <a:pt x="75" y="220"/>
                  </a:cubicBezTo>
                  <a:cubicBezTo>
                    <a:pt x="74" y="220"/>
                    <a:pt x="74" y="220"/>
                    <a:pt x="73" y="220"/>
                  </a:cubicBezTo>
                  <a:cubicBezTo>
                    <a:pt x="73" y="219"/>
                    <a:pt x="72" y="219"/>
                    <a:pt x="72" y="219"/>
                  </a:cubicBezTo>
                  <a:cubicBezTo>
                    <a:pt x="71" y="219"/>
                    <a:pt x="71" y="219"/>
                    <a:pt x="70" y="219"/>
                  </a:cubicBezTo>
                  <a:cubicBezTo>
                    <a:pt x="70" y="219"/>
                    <a:pt x="69" y="219"/>
                    <a:pt x="69" y="219"/>
                  </a:cubicBezTo>
                  <a:cubicBezTo>
                    <a:pt x="68" y="220"/>
                    <a:pt x="67" y="221"/>
                    <a:pt x="67" y="221"/>
                  </a:cubicBezTo>
                  <a:cubicBezTo>
                    <a:pt x="66" y="221"/>
                    <a:pt x="66" y="221"/>
                    <a:pt x="66" y="221"/>
                  </a:cubicBezTo>
                  <a:cubicBezTo>
                    <a:pt x="66" y="220"/>
                    <a:pt x="66" y="220"/>
                    <a:pt x="67" y="219"/>
                  </a:cubicBezTo>
                  <a:cubicBezTo>
                    <a:pt x="67" y="219"/>
                    <a:pt x="68" y="218"/>
                    <a:pt x="68" y="218"/>
                  </a:cubicBezTo>
                  <a:cubicBezTo>
                    <a:pt x="69" y="218"/>
                    <a:pt x="69" y="217"/>
                    <a:pt x="70" y="217"/>
                  </a:cubicBezTo>
                  <a:cubicBezTo>
                    <a:pt x="71" y="217"/>
                    <a:pt x="71" y="216"/>
                    <a:pt x="72" y="216"/>
                  </a:cubicBezTo>
                  <a:cubicBezTo>
                    <a:pt x="73" y="216"/>
                    <a:pt x="73" y="216"/>
                    <a:pt x="74" y="217"/>
                  </a:cubicBezTo>
                  <a:cubicBezTo>
                    <a:pt x="75" y="217"/>
                    <a:pt x="75" y="217"/>
                    <a:pt x="76" y="217"/>
                  </a:cubicBezTo>
                  <a:cubicBezTo>
                    <a:pt x="76" y="218"/>
                    <a:pt x="76" y="218"/>
                    <a:pt x="77" y="218"/>
                  </a:cubicBezTo>
                  <a:cubicBezTo>
                    <a:pt x="77" y="218"/>
                    <a:pt x="78" y="218"/>
                    <a:pt x="78" y="218"/>
                  </a:cubicBezTo>
                  <a:cubicBezTo>
                    <a:pt x="79" y="218"/>
                    <a:pt x="80" y="218"/>
                    <a:pt x="80" y="218"/>
                  </a:cubicBezTo>
                  <a:cubicBezTo>
                    <a:pt x="81" y="217"/>
                    <a:pt x="81" y="217"/>
                    <a:pt x="82" y="216"/>
                  </a:cubicBezTo>
                  <a:lnTo>
                    <a:pt x="83" y="216"/>
                  </a:lnTo>
                  <a:close/>
                  <a:moveTo>
                    <a:pt x="49" y="40"/>
                  </a:moveTo>
                  <a:cubicBezTo>
                    <a:pt x="42" y="51"/>
                    <a:pt x="36" y="64"/>
                    <a:pt x="31" y="77"/>
                  </a:cubicBezTo>
                  <a:cubicBezTo>
                    <a:pt x="44" y="84"/>
                    <a:pt x="54" y="98"/>
                    <a:pt x="54" y="114"/>
                  </a:cubicBezTo>
                  <a:cubicBezTo>
                    <a:pt x="54" y="133"/>
                    <a:pt x="40" y="147"/>
                    <a:pt x="22" y="151"/>
                  </a:cubicBezTo>
                  <a:cubicBezTo>
                    <a:pt x="31" y="203"/>
                    <a:pt x="71" y="250"/>
                    <a:pt x="118" y="269"/>
                  </a:cubicBezTo>
                  <a:cubicBezTo>
                    <a:pt x="118" y="269"/>
                    <a:pt x="119" y="269"/>
                    <a:pt x="119" y="269"/>
                  </a:cubicBezTo>
                  <a:cubicBezTo>
                    <a:pt x="167" y="253"/>
                    <a:pt x="208" y="201"/>
                    <a:pt x="217" y="151"/>
                  </a:cubicBezTo>
                  <a:cubicBezTo>
                    <a:pt x="199" y="147"/>
                    <a:pt x="185" y="133"/>
                    <a:pt x="185" y="114"/>
                  </a:cubicBezTo>
                  <a:cubicBezTo>
                    <a:pt x="185" y="98"/>
                    <a:pt x="195" y="84"/>
                    <a:pt x="208" y="77"/>
                  </a:cubicBezTo>
                  <a:cubicBezTo>
                    <a:pt x="203" y="64"/>
                    <a:pt x="197" y="51"/>
                    <a:pt x="189" y="40"/>
                  </a:cubicBezTo>
                  <a:cubicBezTo>
                    <a:pt x="178" y="47"/>
                    <a:pt x="157" y="47"/>
                    <a:pt x="137" y="38"/>
                  </a:cubicBezTo>
                  <a:cubicBezTo>
                    <a:pt x="131" y="35"/>
                    <a:pt x="125" y="32"/>
                    <a:pt x="119" y="28"/>
                  </a:cubicBezTo>
                  <a:cubicBezTo>
                    <a:pt x="113" y="32"/>
                    <a:pt x="108" y="35"/>
                    <a:pt x="102" y="38"/>
                  </a:cubicBezTo>
                  <a:cubicBezTo>
                    <a:pt x="81" y="47"/>
                    <a:pt x="61" y="47"/>
                    <a:pt x="4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ndParaRPr>
            </a:p>
          </p:txBody>
        </p:sp>
        <p:sp>
          <p:nvSpPr>
            <p:cNvPr id="60" name="îṩḷïďê">
              <a:extLst>
                <a:ext uri="{FF2B5EF4-FFF2-40B4-BE49-F238E27FC236}">
                  <a16:creationId xmlns:a16="http://schemas.microsoft.com/office/drawing/2014/main" xmlns="" id="{6F0E2D58-AAC0-4011-96C5-E5215FE72099}"/>
                </a:ext>
              </a:extLst>
            </p:cNvPr>
            <p:cNvSpPr/>
            <p:nvPr userDrawn="1"/>
          </p:nvSpPr>
          <p:spPr bwMode="auto">
            <a:xfrm>
              <a:off x="9778758" y="562252"/>
              <a:ext cx="275240" cy="100120"/>
            </a:xfrm>
            <a:custGeom>
              <a:avLst/>
              <a:gdLst>
                <a:gd name="T0" fmla="*/ 44 w 293"/>
                <a:gd name="T1" fmla="*/ 26 h 106"/>
                <a:gd name="T2" fmla="*/ 91 w 293"/>
                <a:gd name="T3" fmla="*/ 53 h 106"/>
                <a:gd name="T4" fmla="*/ 75 w 293"/>
                <a:gd name="T5" fmla="*/ 47 h 106"/>
                <a:gd name="T6" fmla="*/ 97 w 293"/>
                <a:gd name="T7" fmla="*/ 44 h 106"/>
                <a:gd name="T8" fmla="*/ 90 w 293"/>
                <a:gd name="T9" fmla="*/ 58 h 106"/>
                <a:gd name="T10" fmla="*/ 83 w 293"/>
                <a:gd name="T11" fmla="*/ 64 h 106"/>
                <a:gd name="T12" fmla="*/ 79 w 293"/>
                <a:gd name="T13" fmla="*/ 74 h 106"/>
                <a:gd name="T14" fmla="*/ 77 w 293"/>
                <a:gd name="T15" fmla="*/ 76 h 106"/>
                <a:gd name="T16" fmla="*/ 63 w 293"/>
                <a:gd name="T17" fmla="*/ 74 h 106"/>
                <a:gd name="T18" fmla="*/ 70 w 293"/>
                <a:gd name="T19" fmla="*/ 59 h 106"/>
                <a:gd name="T20" fmla="*/ 66 w 293"/>
                <a:gd name="T21" fmla="*/ 58 h 106"/>
                <a:gd name="T22" fmla="*/ 134 w 293"/>
                <a:gd name="T23" fmla="*/ 71 h 106"/>
                <a:gd name="T24" fmla="*/ 129 w 293"/>
                <a:gd name="T25" fmla="*/ 87 h 106"/>
                <a:gd name="T26" fmla="*/ 115 w 293"/>
                <a:gd name="T27" fmla="*/ 95 h 106"/>
                <a:gd name="T28" fmla="*/ 120 w 293"/>
                <a:gd name="T29" fmla="*/ 84 h 106"/>
                <a:gd name="T30" fmla="*/ 186 w 293"/>
                <a:gd name="T31" fmla="*/ 62 h 106"/>
                <a:gd name="T32" fmla="*/ 181 w 293"/>
                <a:gd name="T33" fmla="*/ 70 h 106"/>
                <a:gd name="T34" fmla="*/ 191 w 293"/>
                <a:gd name="T35" fmla="*/ 93 h 106"/>
                <a:gd name="T36" fmla="*/ 181 w 293"/>
                <a:gd name="T37" fmla="*/ 58 h 106"/>
                <a:gd name="T38" fmla="*/ 190 w 293"/>
                <a:gd name="T39" fmla="*/ 66 h 106"/>
                <a:gd name="T40" fmla="*/ 183 w 293"/>
                <a:gd name="T41" fmla="*/ 72 h 106"/>
                <a:gd name="T42" fmla="*/ 186 w 293"/>
                <a:gd name="T43" fmla="*/ 71 h 106"/>
                <a:gd name="T44" fmla="*/ 189 w 293"/>
                <a:gd name="T45" fmla="*/ 83 h 106"/>
                <a:gd name="T46" fmla="*/ 187 w 293"/>
                <a:gd name="T47" fmla="*/ 104 h 106"/>
                <a:gd name="T48" fmla="*/ 172 w 293"/>
                <a:gd name="T49" fmla="*/ 102 h 106"/>
                <a:gd name="T50" fmla="*/ 180 w 293"/>
                <a:gd name="T51" fmla="*/ 89 h 106"/>
                <a:gd name="T52" fmla="*/ 177 w 293"/>
                <a:gd name="T53" fmla="*/ 80 h 106"/>
                <a:gd name="T54" fmla="*/ 175 w 293"/>
                <a:gd name="T55" fmla="*/ 75 h 106"/>
                <a:gd name="T56" fmla="*/ 184 w 293"/>
                <a:gd name="T57" fmla="*/ 94 h 106"/>
                <a:gd name="T58" fmla="*/ 226 w 293"/>
                <a:gd name="T59" fmla="*/ 62 h 106"/>
                <a:gd name="T60" fmla="*/ 222 w 293"/>
                <a:gd name="T61" fmla="*/ 42 h 106"/>
                <a:gd name="T62" fmla="*/ 231 w 293"/>
                <a:gd name="T63" fmla="*/ 59 h 106"/>
                <a:gd name="T64" fmla="*/ 242 w 293"/>
                <a:gd name="T65" fmla="*/ 52 h 106"/>
                <a:gd name="T66" fmla="*/ 241 w 293"/>
                <a:gd name="T67" fmla="*/ 67 h 106"/>
                <a:gd name="T68" fmla="*/ 248 w 293"/>
                <a:gd name="T69" fmla="*/ 74 h 106"/>
                <a:gd name="T70" fmla="*/ 232 w 293"/>
                <a:gd name="T71" fmla="*/ 83 h 106"/>
                <a:gd name="T72" fmla="*/ 230 w 293"/>
                <a:gd name="T73" fmla="*/ 73 h 106"/>
                <a:gd name="T74" fmla="*/ 270 w 293"/>
                <a:gd name="T75" fmla="*/ 10 h 106"/>
                <a:gd name="T76" fmla="*/ 273 w 293"/>
                <a:gd name="T77" fmla="*/ 21 h 106"/>
                <a:gd name="T78" fmla="*/ 263 w 293"/>
                <a:gd name="T79" fmla="*/ 23 h 106"/>
                <a:gd name="T80" fmla="*/ 261 w 293"/>
                <a:gd name="T81" fmla="*/ 29 h 106"/>
                <a:gd name="T82" fmla="*/ 256 w 293"/>
                <a:gd name="T83" fmla="*/ 16 h 106"/>
                <a:gd name="T84" fmla="*/ 262 w 293"/>
                <a:gd name="T85" fmla="*/ 11 h 106"/>
                <a:gd name="T86" fmla="*/ 265 w 293"/>
                <a:gd name="T87" fmla="*/ 10 h 106"/>
                <a:gd name="T88" fmla="*/ 274 w 293"/>
                <a:gd name="T89" fmla="*/ 2 h 106"/>
                <a:gd name="T90" fmla="*/ 282 w 293"/>
                <a:gd name="T91" fmla="*/ 12 h 106"/>
                <a:gd name="T92" fmla="*/ 283 w 293"/>
                <a:gd name="T93" fmla="*/ 33 h 106"/>
                <a:gd name="T94" fmla="*/ 292 w 293"/>
                <a:gd name="T95" fmla="*/ 42 h 106"/>
                <a:gd name="T96" fmla="*/ 279 w 293"/>
                <a:gd name="T97" fmla="*/ 45 h 106"/>
                <a:gd name="T98" fmla="*/ 278 w 293"/>
                <a:gd name="T99" fmla="*/ 32 h 106"/>
                <a:gd name="T100" fmla="*/ 275 w 293"/>
                <a:gd name="T101" fmla="*/ 24 h 106"/>
                <a:gd name="T102" fmla="*/ 267 w 293"/>
                <a:gd name="T103" fmla="*/ 28 h 106"/>
                <a:gd name="T104" fmla="*/ 260 w 293"/>
                <a:gd name="T105" fmla="*/ 36 h 106"/>
                <a:gd name="T106" fmla="*/ 266 w 293"/>
                <a:gd name="T107" fmla="*/ 41 h 106"/>
                <a:gd name="T108" fmla="*/ 52 w 293"/>
                <a:gd name="T109" fmla="*/ 14 h 106"/>
                <a:gd name="T110" fmla="*/ 57 w 293"/>
                <a:gd name="T111" fmla="*/ 23 h 106"/>
                <a:gd name="T112" fmla="*/ 54 w 293"/>
                <a:gd name="T113" fmla="*/ 32 h 106"/>
                <a:gd name="T114" fmla="*/ 35 w 293"/>
                <a:gd name="T115" fmla="*/ 39 h 106"/>
                <a:gd name="T116" fmla="*/ 42 w 293"/>
                <a:gd name="T117" fmla="*/ 65 h 106"/>
                <a:gd name="T118" fmla="*/ 33 w 293"/>
                <a:gd name="T119" fmla="*/ 33 h 106"/>
                <a:gd name="T120" fmla="*/ 0 w 293"/>
                <a:gd name="T121" fmla="*/ 32 h 106"/>
                <a:gd name="T122" fmla="*/ 26 w 293"/>
                <a:gd name="T123" fmla="*/ 30 h 106"/>
                <a:gd name="T124" fmla="*/ 39 w 293"/>
                <a:gd name="T125"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3" h="106">
                  <a:moveTo>
                    <a:pt x="45" y="25"/>
                  </a:moveTo>
                  <a:cubicBezTo>
                    <a:pt x="45" y="25"/>
                    <a:pt x="46" y="25"/>
                    <a:pt x="46" y="25"/>
                  </a:cubicBezTo>
                  <a:cubicBezTo>
                    <a:pt x="46" y="26"/>
                    <a:pt x="46" y="26"/>
                    <a:pt x="46" y="26"/>
                  </a:cubicBezTo>
                  <a:cubicBezTo>
                    <a:pt x="46" y="26"/>
                    <a:pt x="46" y="26"/>
                    <a:pt x="46" y="27"/>
                  </a:cubicBezTo>
                  <a:cubicBezTo>
                    <a:pt x="46" y="27"/>
                    <a:pt x="46" y="27"/>
                    <a:pt x="46" y="27"/>
                  </a:cubicBezTo>
                  <a:cubicBezTo>
                    <a:pt x="46" y="27"/>
                    <a:pt x="46" y="27"/>
                    <a:pt x="46" y="28"/>
                  </a:cubicBezTo>
                  <a:cubicBezTo>
                    <a:pt x="46" y="28"/>
                    <a:pt x="46" y="28"/>
                    <a:pt x="46" y="28"/>
                  </a:cubicBezTo>
                  <a:cubicBezTo>
                    <a:pt x="46" y="28"/>
                    <a:pt x="46" y="29"/>
                    <a:pt x="46" y="29"/>
                  </a:cubicBezTo>
                  <a:cubicBezTo>
                    <a:pt x="46" y="29"/>
                    <a:pt x="45" y="29"/>
                    <a:pt x="45" y="29"/>
                  </a:cubicBezTo>
                  <a:cubicBezTo>
                    <a:pt x="45" y="29"/>
                    <a:pt x="45" y="29"/>
                    <a:pt x="45" y="29"/>
                  </a:cubicBezTo>
                  <a:cubicBezTo>
                    <a:pt x="45" y="29"/>
                    <a:pt x="45" y="29"/>
                    <a:pt x="45" y="29"/>
                  </a:cubicBezTo>
                  <a:cubicBezTo>
                    <a:pt x="44" y="29"/>
                    <a:pt x="45" y="29"/>
                    <a:pt x="44" y="29"/>
                  </a:cubicBezTo>
                  <a:cubicBezTo>
                    <a:pt x="44" y="28"/>
                    <a:pt x="44" y="28"/>
                    <a:pt x="44" y="28"/>
                  </a:cubicBezTo>
                  <a:cubicBezTo>
                    <a:pt x="44" y="28"/>
                    <a:pt x="44" y="28"/>
                    <a:pt x="44" y="28"/>
                  </a:cubicBezTo>
                  <a:cubicBezTo>
                    <a:pt x="44" y="28"/>
                    <a:pt x="44" y="28"/>
                    <a:pt x="43" y="28"/>
                  </a:cubicBezTo>
                  <a:cubicBezTo>
                    <a:pt x="43" y="28"/>
                    <a:pt x="43" y="28"/>
                    <a:pt x="43" y="28"/>
                  </a:cubicBezTo>
                  <a:cubicBezTo>
                    <a:pt x="43" y="28"/>
                    <a:pt x="43" y="28"/>
                    <a:pt x="43" y="28"/>
                  </a:cubicBezTo>
                  <a:cubicBezTo>
                    <a:pt x="43" y="27"/>
                    <a:pt x="43" y="27"/>
                    <a:pt x="43" y="27"/>
                  </a:cubicBezTo>
                  <a:cubicBezTo>
                    <a:pt x="43" y="27"/>
                    <a:pt x="43" y="27"/>
                    <a:pt x="43" y="27"/>
                  </a:cubicBezTo>
                  <a:cubicBezTo>
                    <a:pt x="43" y="27"/>
                    <a:pt x="43" y="27"/>
                    <a:pt x="43" y="27"/>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5"/>
                  </a:cubicBezTo>
                  <a:cubicBezTo>
                    <a:pt x="44" y="25"/>
                    <a:pt x="44" y="25"/>
                    <a:pt x="44" y="25"/>
                  </a:cubicBezTo>
                  <a:cubicBezTo>
                    <a:pt x="45" y="25"/>
                    <a:pt x="45" y="25"/>
                    <a:pt x="45" y="25"/>
                  </a:cubicBezTo>
                  <a:cubicBezTo>
                    <a:pt x="45" y="25"/>
                    <a:pt x="45" y="25"/>
                    <a:pt x="45" y="25"/>
                  </a:cubicBezTo>
                  <a:cubicBezTo>
                    <a:pt x="45" y="25"/>
                    <a:pt x="45" y="25"/>
                    <a:pt x="45" y="25"/>
                  </a:cubicBezTo>
                  <a:cubicBezTo>
                    <a:pt x="45" y="25"/>
                    <a:pt x="45" y="25"/>
                    <a:pt x="45" y="25"/>
                  </a:cubicBezTo>
                  <a:moveTo>
                    <a:pt x="93" y="51"/>
                  </a:moveTo>
                  <a:cubicBezTo>
                    <a:pt x="93" y="51"/>
                    <a:pt x="93" y="51"/>
                    <a:pt x="93" y="51"/>
                  </a:cubicBezTo>
                  <a:cubicBezTo>
                    <a:pt x="93" y="51"/>
                    <a:pt x="93" y="51"/>
                    <a:pt x="94" y="51"/>
                  </a:cubicBezTo>
                  <a:cubicBezTo>
                    <a:pt x="94" y="51"/>
                    <a:pt x="94" y="51"/>
                    <a:pt x="94" y="51"/>
                  </a:cubicBezTo>
                  <a:cubicBezTo>
                    <a:pt x="94" y="51"/>
                    <a:pt x="95" y="51"/>
                    <a:pt x="95" y="51"/>
                  </a:cubicBezTo>
                  <a:cubicBezTo>
                    <a:pt x="95" y="51"/>
                    <a:pt x="95" y="51"/>
                    <a:pt x="95" y="52"/>
                  </a:cubicBezTo>
                  <a:cubicBezTo>
                    <a:pt x="95" y="52"/>
                    <a:pt x="95" y="52"/>
                    <a:pt x="95" y="52"/>
                  </a:cubicBezTo>
                  <a:cubicBezTo>
                    <a:pt x="95" y="53"/>
                    <a:pt x="95" y="53"/>
                    <a:pt x="95" y="53"/>
                  </a:cubicBezTo>
                  <a:cubicBezTo>
                    <a:pt x="95" y="53"/>
                    <a:pt x="95" y="53"/>
                    <a:pt x="95" y="53"/>
                  </a:cubicBezTo>
                  <a:cubicBezTo>
                    <a:pt x="94" y="54"/>
                    <a:pt x="94" y="53"/>
                    <a:pt x="94" y="53"/>
                  </a:cubicBezTo>
                  <a:cubicBezTo>
                    <a:pt x="93" y="53"/>
                    <a:pt x="93" y="54"/>
                    <a:pt x="93" y="54"/>
                  </a:cubicBezTo>
                  <a:cubicBezTo>
                    <a:pt x="93" y="54"/>
                    <a:pt x="93" y="54"/>
                    <a:pt x="92" y="54"/>
                  </a:cubicBezTo>
                  <a:cubicBezTo>
                    <a:pt x="92" y="54"/>
                    <a:pt x="91" y="54"/>
                    <a:pt x="91" y="53"/>
                  </a:cubicBezTo>
                  <a:cubicBezTo>
                    <a:pt x="91" y="53"/>
                    <a:pt x="91" y="53"/>
                    <a:pt x="91" y="53"/>
                  </a:cubicBezTo>
                  <a:cubicBezTo>
                    <a:pt x="91" y="52"/>
                    <a:pt x="92" y="52"/>
                    <a:pt x="92" y="52"/>
                  </a:cubicBezTo>
                  <a:cubicBezTo>
                    <a:pt x="92" y="52"/>
                    <a:pt x="92" y="52"/>
                    <a:pt x="92" y="52"/>
                  </a:cubicBezTo>
                  <a:cubicBezTo>
                    <a:pt x="92" y="51"/>
                    <a:pt x="92" y="51"/>
                    <a:pt x="92" y="51"/>
                  </a:cubicBezTo>
                  <a:cubicBezTo>
                    <a:pt x="92" y="51"/>
                    <a:pt x="93" y="51"/>
                    <a:pt x="93" y="51"/>
                  </a:cubicBezTo>
                  <a:close/>
                  <a:moveTo>
                    <a:pt x="81" y="36"/>
                  </a:moveTo>
                  <a:cubicBezTo>
                    <a:pt x="81" y="37"/>
                    <a:pt x="82" y="38"/>
                    <a:pt x="83" y="39"/>
                  </a:cubicBezTo>
                  <a:cubicBezTo>
                    <a:pt x="83" y="40"/>
                    <a:pt x="84" y="40"/>
                    <a:pt x="84" y="41"/>
                  </a:cubicBezTo>
                  <a:cubicBezTo>
                    <a:pt x="84" y="41"/>
                    <a:pt x="84" y="42"/>
                    <a:pt x="85" y="42"/>
                  </a:cubicBezTo>
                  <a:cubicBezTo>
                    <a:pt x="85" y="43"/>
                    <a:pt x="85" y="43"/>
                    <a:pt x="85" y="44"/>
                  </a:cubicBezTo>
                  <a:cubicBezTo>
                    <a:pt x="85" y="45"/>
                    <a:pt x="84" y="45"/>
                    <a:pt x="84" y="45"/>
                  </a:cubicBezTo>
                  <a:cubicBezTo>
                    <a:pt x="84" y="46"/>
                    <a:pt x="83" y="47"/>
                    <a:pt x="83" y="47"/>
                  </a:cubicBezTo>
                  <a:cubicBezTo>
                    <a:pt x="83" y="47"/>
                    <a:pt x="80" y="47"/>
                    <a:pt x="80" y="47"/>
                  </a:cubicBezTo>
                  <a:cubicBezTo>
                    <a:pt x="79" y="46"/>
                    <a:pt x="78" y="46"/>
                    <a:pt x="78" y="46"/>
                  </a:cubicBezTo>
                  <a:cubicBezTo>
                    <a:pt x="78" y="46"/>
                    <a:pt x="77" y="46"/>
                    <a:pt x="77" y="46"/>
                  </a:cubicBezTo>
                  <a:cubicBezTo>
                    <a:pt x="77" y="46"/>
                    <a:pt x="76" y="46"/>
                    <a:pt x="76" y="46"/>
                  </a:cubicBezTo>
                  <a:cubicBezTo>
                    <a:pt x="76" y="46"/>
                    <a:pt x="77" y="45"/>
                    <a:pt x="77" y="45"/>
                  </a:cubicBezTo>
                  <a:cubicBezTo>
                    <a:pt x="77" y="45"/>
                    <a:pt x="78" y="43"/>
                    <a:pt x="79" y="43"/>
                  </a:cubicBezTo>
                  <a:cubicBezTo>
                    <a:pt x="79" y="42"/>
                    <a:pt x="79" y="41"/>
                    <a:pt x="80" y="40"/>
                  </a:cubicBezTo>
                  <a:cubicBezTo>
                    <a:pt x="80" y="39"/>
                    <a:pt x="80" y="38"/>
                    <a:pt x="80" y="37"/>
                  </a:cubicBezTo>
                  <a:cubicBezTo>
                    <a:pt x="80" y="36"/>
                    <a:pt x="81" y="36"/>
                    <a:pt x="81" y="36"/>
                  </a:cubicBezTo>
                  <a:close/>
                  <a:moveTo>
                    <a:pt x="75" y="47"/>
                  </a:moveTo>
                  <a:cubicBezTo>
                    <a:pt x="76" y="47"/>
                    <a:pt x="75" y="48"/>
                    <a:pt x="75" y="48"/>
                  </a:cubicBezTo>
                  <a:cubicBezTo>
                    <a:pt x="75" y="49"/>
                    <a:pt x="75" y="50"/>
                    <a:pt x="76" y="51"/>
                  </a:cubicBezTo>
                  <a:cubicBezTo>
                    <a:pt x="77" y="52"/>
                    <a:pt x="77" y="52"/>
                    <a:pt x="78" y="52"/>
                  </a:cubicBezTo>
                  <a:cubicBezTo>
                    <a:pt x="78" y="53"/>
                    <a:pt x="78" y="53"/>
                    <a:pt x="78" y="54"/>
                  </a:cubicBezTo>
                  <a:cubicBezTo>
                    <a:pt x="77" y="55"/>
                    <a:pt x="77" y="55"/>
                    <a:pt x="78" y="55"/>
                  </a:cubicBezTo>
                  <a:cubicBezTo>
                    <a:pt x="78" y="56"/>
                    <a:pt x="79" y="56"/>
                    <a:pt x="79" y="56"/>
                  </a:cubicBezTo>
                  <a:cubicBezTo>
                    <a:pt x="80" y="56"/>
                    <a:pt x="81" y="54"/>
                    <a:pt x="82" y="53"/>
                  </a:cubicBezTo>
                  <a:cubicBezTo>
                    <a:pt x="82" y="53"/>
                    <a:pt x="82" y="52"/>
                    <a:pt x="82" y="52"/>
                  </a:cubicBezTo>
                  <a:cubicBezTo>
                    <a:pt x="82" y="51"/>
                    <a:pt x="83" y="51"/>
                    <a:pt x="83" y="51"/>
                  </a:cubicBezTo>
                  <a:cubicBezTo>
                    <a:pt x="82" y="50"/>
                    <a:pt x="82" y="50"/>
                    <a:pt x="82" y="50"/>
                  </a:cubicBezTo>
                  <a:cubicBezTo>
                    <a:pt x="81" y="49"/>
                    <a:pt x="81" y="49"/>
                    <a:pt x="81" y="49"/>
                  </a:cubicBezTo>
                  <a:cubicBezTo>
                    <a:pt x="81" y="49"/>
                    <a:pt x="82" y="49"/>
                    <a:pt x="82" y="49"/>
                  </a:cubicBezTo>
                  <a:cubicBezTo>
                    <a:pt x="82" y="49"/>
                    <a:pt x="83" y="49"/>
                    <a:pt x="84" y="49"/>
                  </a:cubicBezTo>
                  <a:cubicBezTo>
                    <a:pt x="84" y="49"/>
                    <a:pt x="85" y="49"/>
                    <a:pt x="85" y="49"/>
                  </a:cubicBezTo>
                  <a:cubicBezTo>
                    <a:pt x="86" y="49"/>
                    <a:pt x="85" y="49"/>
                    <a:pt x="86" y="49"/>
                  </a:cubicBezTo>
                  <a:cubicBezTo>
                    <a:pt x="87" y="48"/>
                    <a:pt x="88" y="46"/>
                    <a:pt x="89" y="45"/>
                  </a:cubicBezTo>
                  <a:cubicBezTo>
                    <a:pt x="89" y="45"/>
                    <a:pt x="90" y="44"/>
                    <a:pt x="90" y="43"/>
                  </a:cubicBezTo>
                  <a:cubicBezTo>
                    <a:pt x="91" y="43"/>
                    <a:pt x="91" y="42"/>
                    <a:pt x="92" y="42"/>
                  </a:cubicBezTo>
                  <a:cubicBezTo>
                    <a:pt x="92" y="41"/>
                    <a:pt x="92" y="41"/>
                    <a:pt x="93" y="40"/>
                  </a:cubicBezTo>
                  <a:cubicBezTo>
                    <a:pt x="93" y="40"/>
                    <a:pt x="93" y="40"/>
                    <a:pt x="94" y="40"/>
                  </a:cubicBezTo>
                  <a:cubicBezTo>
                    <a:pt x="95" y="41"/>
                    <a:pt x="96" y="42"/>
                    <a:pt x="96" y="42"/>
                  </a:cubicBezTo>
                  <a:cubicBezTo>
                    <a:pt x="96" y="43"/>
                    <a:pt x="97" y="44"/>
                    <a:pt x="97" y="44"/>
                  </a:cubicBezTo>
                  <a:cubicBezTo>
                    <a:pt x="97" y="45"/>
                    <a:pt x="97" y="46"/>
                    <a:pt x="96" y="46"/>
                  </a:cubicBezTo>
                  <a:cubicBezTo>
                    <a:pt x="96" y="47"/>
                    <a:pt x="96" y="48"/>
                    <a:pt x="96" y="48"/>
                  </a:cubicBezTo>
                  <a:cubicBezTo>
                    <a:pt x="96" y="49"/>
                    <a:pt x="96" y="49"/>
                    <a:pt x="96" y="49"/>
                  </a:cubicBezTo>
                  <a:cubicBezTo>
                    <a:pt x="96" y="49"/>
                    <a:pt x="96" y="50"/>
                    <a:pt x="97" y="50"/>
                  </a:cubicBezTo>
                  <a:cubicBezTo>
                    <a:pt x="97" y="50"/>
                    <a:pt x="98" y="50"/>
                    <a:pt x="98" y="50"/>
                  </a:cubicBezTo>
                  <a:cubicBezTo>
                    <a:pt x="99" y="51"/>
                    <a:pt x="98" y="50"/>
                    <a:pt x="99" y="51"/>
                  </a:cubicBezTo>
                  <a:cubicBezTo>
                    <a:pt x="101" y="51"/>
                    <a:pt x="100" y="51"/>
                    <a:pt x="101" y="51"/>
                  </a:cubicBezTo>
                  <a:cubicBezTo>
                    <a:pt x="101" y="51"/>
                    <a:pt x="101" y="52"/>
                    <a:pt x="102" y="52"/>
                  </a:cubicBezTo>
                  <a:cubicBezTo>
                    <a:pt x="102" y="52"/>
                    <a:pt x="103" y="52"/>
                    <a:pt x="102" y="53"/>
                  </a:cubicBezTo>
                  <a:cubicBezTo>
                    <a:pt x="102" y="53"/>
                    <a:pt x="101" y="54"/>
                    <a:pt x="101" y="54"/>
                  </a:cubicBezTo>
                  <a:cubicBezTo>
                    <a:pt x="100" y="54"/>
                    <a:pt x="100" y="54"/>
                    <a:pt x="100" y="54"/>
                  </a:cubicBezTo>
                  <a:cubicBezTo>
                    <a:pt x="99" y="55"/>
                    <a:pt x="98" y="55"/>
                    <a:pt x="98" y="55"/>
                  </a:cubicBezTo>
                  <a:cubicBezTo>
                    <a:pt x="98" y="55"/>
                    <a:pt x="98" y="55"/>
                    <a:pt x="98" y="55"/>
                  </a:cubicBezTo>
                  <a:cubicBezTo>
                    <a:pt x="98" y="55"/>
                    <a:pt x="98" y="56"/>
                    <a:pt x="97" y="56"/>
                  </a:cubicBezTo>
                  <a:cubicBezTo>
                    <a:pt x="96" y="55"/>
                    <a:pt x="96" y="56"/>
                    <a:pt x="95" y="56"/>
                  </a:cubicBezTo>
                  <a:cubicBezTo>
                    <a:pt x="95" y="56"/>
                    <a:pt x="95" y="56"/>
                    <a:pt x="94" y="56"/>
                  </a:cubicBezTo>
                  <a:cubicBezTo>
                    <a:pt x="94" y="56"/>
                    <a:pt x="93" y="56"/>
                    <a:pt x="93" y="56"/>
                  </a:cubicBezTo>
                  <a:cubicBezTo>
                    <a:pt x="92" y="56"/>
                    <a:pt x="92" y="57"/>
                    <a:pt x="92" y="57"/>
                  </a:cubicBezTo>
                  <a:cubicBezTo>
                    <a:pt x="91" y="57"/>
                    <a:pt x="91" y="57"/>
                    <a:pt x="91" y="57"/>
                  </a:cubicBezTo>
                  <a:cubicBezTo>
                    <a:pt x="90" y="57"/>
                    <a:pt x="90" y="57"/>
                    <a:pt x="90" y="57"/>
                  </a:cubicBezTo>
                  <a:cubicBezTo>
                    <a:pt x="89" y="58"/>
                    <a:pt x="89" y="58"/>
                    <a:pt x="89" y="58"/>
                  </a:cubicBezTo>
                  <a:cubicBezTo>
                    <a:pt x="89" y="58"/>
                    <a:pt x="90" y="58"/>
                    <a:pt x="90" y="58"/>
                  </a:cubicBezTo>
                  <a:cubicBezTo>
                    <a:pt x="90" y="59"/>
                    <a:pt x="90" y="58"/>
                    <a:pt x="91" y="59"/>
                  </a:cubicBezTo>
                  <a:cubicBezTo>
                    <a:pt x="92" y="59"/>
                    <a:pt x="92" y="59"/>
                    <a:pt x="92" y="59"/>
                  </a:cubicBezTo>
                  <a:cubicBezTo>
                    <a:pt x="92" y="59"/>
                    <a:pt x="93" y="60"/>
                    <a:pt x="94" y="60"/>
                  </a:cubicBezTo>
                  <a:cubicBezTo>
                    <a:pt x="94" y="60"/>
                    <a:pt x="95" y="60"/>
                    <a:pt x="95" y="60"/>
                  </a:cubicBezTo>
                  <a:cubicBezTo>
                    <a:pt x="96" y="60"/>
                    <a:pt x="96" y="60"/>
                    <a:pt x="96" y="60"/>
                  </a:cubicBezTo>
                  <a:cubicBezTo>
                    <a:pt x="96" y="60"/>
                    <a:pt x="97" y="61"/>
                    <a:pt x="98" y="61"/>
                  </a:cubicBezTo>
                  <a:cubicBezTo>
                    <a:pt x="98" y="61"/>
                    <a:pt x="98" y="62"/>
                    <a:pt x="98" y="62"/>
                  </a:cubicBezTo>
                  <a:cubicBezTo>
                    <a:pt x="98" y="62"/>
                    <a:pt x="97" y="62"/>
                    <a:pt x="97" y="63"/>
                  </a:cubicBezTo>
                  <a:cubicBezTo>
                    <a:pt x="97" y="63"/>
                    <a:pt x="96" y="62"/>
                    <a:pt x="96" y="62"/>
                  </a:cubicBezTo>
                  <a:cubicBezTo>
                    <a:pt x="95" y="62"/>
                    <a:pt x="95" y="62"/>
                    <a:pt x="94" y="62"/>
                  </a:cubicBezTo>
                  <a:cubicBezTo>
                    <a:pt x="94" y="62"/>
                    <a:pt x="94" y="62"/>
                    <a:pt x="93" y="62"/>
                  </a:cubicBezTo>
                  <a:cubicBezTo>
                    <a:pt x="93" y="61"/>
                    <a:pt x="92" y="61"/>
                    <a:pt x="92" y="61"/>
                  </a:cubicBezTo>
                  <a:cubicBezTo>
                    <a:pt x="92" y="61"/>
                    <a:pt x="92" y="61"/>
                    <a:pt x="91" y="61"/>
                  </a:cubicBezTo>
                  <a:cubicBezTo>
                    <a:pt x="91" y="61"/>
                    <a:pt x="90" y="61"/>
                    <a:pt x="90" y="61"/>
                  </a:cubicBezTo>
                  <a:cubicBezTo>
                    <a:pt x="90" y="61"/>
                    <a:pt x="90" y="60"/>
                    <a:pt x="89" y="60"/>
                  </a:cubicBezTo>
                  <a:cubicBezTo>
                    <a:pt x="89" y="60"/>
                    <a:pt x="89" y="60"/>
                    <a:pt x="88" y="60"/>
                  </a:cubicBezTo>
                  <a:cubicBezTo>
                    <a:pt x="88" y="61"/>
                    <a:pt x="88" y="60"/>
                    <a:pt x="87" y="61"/>
                  </a:cubicBezTo>
                  <a:cubicBezTo>
                    <a:pt x="87" y="61"/>
                    <a:pt x="87" y="61"/>
                    <a:pt x="86" y="61"/>
                  </a:cubicBezTo>
                  <a:cubicBezTo>
                    <a:pt x="85" y="61"/>
                    <a:pt x="85" y="61"/>
                    <a:pt x="85" y="62"/>
                  </a:cubicBezTo>
                  <a:cubicBezTo>
                    <a:pt x="84" y="62"/>
                    <a:pt x="84" y="62"/>
                    <a:pt x="83" y="63"/>
                  </a:cubicBezTo>
                  <a:cubicBezTo>
                    <a:pt x="83" y="63"/>
                    <a:pt x="83" y="63"/>
                    <a:pt x="83" y="63"/>
                  </a:cubicBezTo>
                  <a:cubicBezTo>
                    <a:pt x="83" y="63"/>
                    <a:pt x="83" y="63"/>
                    <a:pt x="83" y="64"/>
                  </a:cubicBezTo>
                  <a:cubicBezTo>
                    <a:pt x="83" y="64"/>
                    <a:pt x="83" y="64"/>
                    <a:pt x="83" y="64"/>
                  </a:cubicBezTo>
                  <a:cubicBezTo>
                    <a:pt x="84" y="64"/>
                    <a:pt x="84" y="64"/>
                    <a:pt x="85" y="64"/>
                  </a:cubicBezTo>
                  <a:cubicBezTo>
                    <a:pt x="85" y="65"/>
                    <a:pt x="85" y="65"/>
                    <a:pt x="85" y="65"/>
                  </a:cubicBezTo>
                  <a:cubicBezTo>
                    <a:pt x="86" y="65"/>
                    <a:pt x="86" y="65"/>
                    <a:pt x="86" y="65"/>
                  </a:cubicBezTo>
                  <a:cubicBezTo>
                    <a:pt x="86" y="65"/>
                    <a:pt x="86" y="65"/>
                    <a:pt x="85" y="65"/>
                  </a:cubicBezTo>
                  <a:cubicBezTo>
                    <a:pt x="85" y="66"/>
                    <a:pt x="85" y="66"/>
                    <a:pt x="84" y="66"/>
                  </a:cubicBezTo>
                  <a:cubicBezTo>
                    <a:pt x="83" y="66"/>
                    <a:pt x="83" y="66"/>
                    <a:pt x="83" y="66"/>
                  </a:cubicBezTo>
                  <a:cubicBezTo>
                    <a:pt x="83" y="66"/>
                    <a:pt x="83" y="66"/>
                    <a:pt x="82" y="67"/>
                  </a:cubicBezTo>
                  <a:cubicBezTo>
                    <a:pt x="81" y="67"/>
                    <a:pt x="81" y="66"/>
                    <a:pt x="81" y="67"/>
                  </a:cubicBezTo>
                  <a:cubicBezTo>
                    <a:pt x="80" y="68"/>
                    <a:pt x="80" y="68"/>
                    <a:pt x="80" y="69"/>
                  </a:cubicBezTo>
                  <a:cubicBezTo>
                    <a:pt x="80" y="69"/>
                    <a:pt x="79" y="69"/>
                    <a:pt x="79" y="69"/>
                  </a:cubicBezTo>
                  <a:cubicBezTo>
                    <a:pt x="79" y="70"/>
                    <a:pt x="79" y="69"/>
                    <a:pt x="78" y="70"/>
                  </a:cubicBezTo>
                  <a:cubicBezTo>
                    <a:pt x="77" y="71"/>
                    <a:pt x="77" y="71"/>
                    <a:pt x="76" y="71"/>
                  </a:cubicBezTo>
                  <a:cubicBezTo>
                    <a:pt x="76" y="71"/>
                    <a:pt x="75" y="72"/>
                    <a:pt x="75" y="72"/>
                  </a:cubicBezTo>
                  <a:cubicBezTo>
                    <a:pt x="75" y="72"/>
                    <a:pt x="75" y="73"/>
                    <a:pt x="76" y="72"/>
                  </a:cubicBezTo>
                  <a:cubicBezTo>
                    <a:pt x="76" y="72"/>
                    <a:pt x="77" y="71"/>
                    <a:pt x="77" y="71"/>
                  </a:cubicBezTo>
                  <a:cubicBezTo>
                    <a:pt x="78" y="71"/>
                    <a:pt x="78" y="71"/>
                    <a:pt x="78" y="71"/>
                  </a:cubicBezTo>
                  <a:cubicBezTo>
                    <a:pt x="78" y="71"/>
                    <a:pt x="79" y="71"/>
                    <a:pt x="78" y="72"/>
                  </a:cubicBezTo>
                  <a:cubicBezTo>
                    <a:pt x="78" y="72"/>
                    <a:pt x="78" y="72"/>
                    <a:pt x="78" y="73"/>
                  </a:cubicBezTo>
                  <a:cubicBezTo>
                    <a:pt x="78" y="73"/>
                    <a:pt x="78" y="74"/>
                    <a:pt x="78" y="74"/>
                  </a:cubicBezTo>
                  <a:cubicBezTo>
                    <a:pt x="78" y="74"/>
                    <a:pt x="77" y="74"/>
                    <a:pt x="78" y="74"/>
                  </a:cubicBezTo>
                  <a:cubicBezTo>
                    <a:pt x="78" y="75"/>
                    <a:pt x="79" y="74"/>
                    <a:pt x="79" y="74"/>
                  </a:cubicBezTo>
                  <a:cubicBezTo>
                    <a:pt x="80" y="75"/>
                    <a:pt x="81" y="75"/>
                    <a:pt x="81" y="75"/>
                  </a:cubicBezTo>
                  <a:cubicBezTo>
                    <a:pt x="82" y="75"/>
                    <a:pt x="83" y="75"/>
                    <a:pt x="84" y="75"/>
                  </a:cubicBezTo>
                  <a:cubicBezTo>
                    <a:pt x="85" y="74"/>
                    <a:pt x="85" y="74"/>
                    <a:pt x="85" y="74"/>
                  </a:cubicBezTo>
                  <a:cubicBezTo>
                    <a:pt x="85" y="73"/>
                    <a:pt x="85" y="73"/>
                    <a:pt x="85" y="73"/>
                  </a:cubicBezTo>
                  <a:cubicBezTo>
                    <a:pt x="85" y="72"/>
                    <a:pt x="85" y="71"/>
                    <a:pt x="85" y="71"/>
                  </a:cubicBezTo>
                  <a:cubicBezTo>
                    <a:pt x="85" y="71"/>
                    <a:pt x="85" y="70"/>
                    <a:pt x="85" y="69"/>
                  </a:cubicBezTo>
                  <a:cubicBezTo>
                    <a:pt x="85" y="69"/>
                    <a:pt x="85" y="68"/>
                    <a:pt x="85" y="69"/>
                  </a:cubicBezTo>
                  <a:cubicBezTo>
                    <a:pt x="86" y="69"/>
                    <a:pt x="86" y="69"/>
                    <a:pt x="86" y="69"/>
                  </a:cubicBezTo>
                  <a:cubicBezTo>
                    <a:pt x="86" y="70"/>
                    <a:pt x="87" y="70"/>
                    <a:pt x="87" y="70"/>
                  </a:cubicBezTo>
                  <a:cubicBezTo>
                    <a:pt x="87" y="71"/>
                    <a:pt x="87" y="71"/>
                    <a:pt x="87" y="72"/>
                  </a:cubicBezTo>
                  <a:cubicBezTo>
                    <a:pt x="87" y="72"/>
                    <a:pt x="87" y="73"/>
                    <a:pt x="88" y="73"/>
                  </a:cubicBezTo>
                  <a:cubicBezTo>
                    <a:pt x="88" y="73"/>
                    <a:pt x="88" y="73"/>
                    <a:pt x="88" y="74"/>
                  </a:cubicBezTo>
                  <a:cubicBezTo>
                    <a:pt x="89" y="74"/>
                    <a:pt x="89" y="75"/>
                    <a:pt x="89" y="75"/>
                  </a:cubicBezTo>
                  <a:cubicBezTo>
                    <a:pt x="89" y="75"/>
                    <a:pt x="89" y="75"/>
                    <a:pt x="90" y="76"/>
                  </a:cubicBezTo>
                  <a:cubicBezTo>
                    <a:pt x="91" y="77"/>
                    <a:pt x="91" y="77"/>
                    <a:pt x="91" y="77"/>
                  </a:cubicBezTo>
                  <a:cubicBezTo>
                    <a:pt x="90" y="78"/>
                    <a:pt x="90" y="78"/>
                    <a:pt x="90" y="78"/>
                  </a:cubicBezTo>
                  <a:cubicBezTo>
                    <a:pt x="89" y="78"/>
                    <a:pt x="88" y="78"/>
                    <a:pt x="88" y="78"/>
                  </a:cubicBezTo>
                  <a:cubicBezTo>
                    <a:pt x="87" y="78"/>
                    <a:pt x="86" y="78"/>
                    <a:pt x="85" y="78"/>
                  </a:cubicBezTo>
                  <a:cubicBezTo>
                    <a:pt x="85" y="78"/>
                    <a:pt x="84" y="78"/>
                    <a:pt x="83" y="78"/>
                  </a:cubicBezTo>
                  <a:cubicBezTo>
                    <a:pt x="82" y="77"/>
                    <a:pt x="82" y="77"/>
                    <a:pt x="81" y="77"/>
                  </a:cubicBezTo>
                  <a:cubicBezTo>
                    <a:pt x="80" y="76"/>
                    <a:pt x="80" y="77"/>
                    <a:pt x="79" y="76"/>
                  </a:cubicBezTo>
                  <a:cubicBezTo>
                    <a:pt x="78" y="76"/>
                    <a:pt x="78" y="76"/>
                    <a:pt x="77" y="76"/>
                  </a:cubicBezTo>
                  <a:cubicBezTo>
                    <a:pt x="76" y="77"/>
                    <a:pt x="75" y="76"/>
                    <a:pt x="75" y="77"/>
                  </a:cubicBezTo>
                  <a:cubicBezTo>
                    <a:pt x="74" y="77"/>
                    <a:pt x="74" y="77"/>
                    <a:pt x="73" y="78"/>
                  </a:cubicBezTo>
                  <a:cubicBezTo>
                    <a:pt x="73" y="78"/>
                    <a:pt x="72" y="79"/>
                    <a:pt x="72" y="79"/>
                  </a:cubicBezTo>
                  <a:cubicBezTo>
                    <a:pt x="72" y="80"/>
                    <a:pt x="72" y="79"/>
                    <a:pt x="72" y="80"/>
                  </a:cubicBezTo>
                  <a:cubicBezTo>
                    <a:pt x="71" y="81"/>
                    <a:pt x="71" y="80"/>
                    <a:pt x="71" y="81"/>
                  </a:cubicBezTo>
                  <a:cubicBezTo>
                    <a:pt x="70" y="82"/>
                    <a:pt x="70" y="82"/>
                    <a:pt x="70" y="82"/>
                  </a:cubicBezTo>
                  <a:cubicBezTo>
                    <a:pt x="70" y="83"/>
                    <a:pt x="70" y="83"/>
                    <a:pt x="69" y="84"/>
                  </a:cubicBezTo>
                  <a:cubicBezTo>
                    <a:pt x="69" y="84"/>
                    <a:pt x="68" y="85"/>
                    <a:pt x="68" y="86"/>
                  </a:cubicBezTo>
                  <a:cubicBezTo>
                    <a:pt x="68" y="86"/>
                    <a:pt x="67" y="87"/>
                    <a:pt x="67" y="87"/>
                  </a:cubicBezTo>
                  <a:cubicBezTo>
                    <a:pt x="66" y="87"/>
                    <a:pt x="65" y="88"/>
                    <a:pt x="65" y="88"/>
                  </a:cubicBezTo>
                  <a:cubicBezTo>
                    <a:pt x="64" y="87"/>
                    <a:pt x="63" y="87"/>
                    <a:pt x="63" y="86"/>
                  </a:cubicBezTo>
                  <a:cubicBezTo>
                    <a:pt x="62" y="86"/>
                    <a:pt x="62" y="85"/>
                    <a:pt x="62" y="84"/>
                  </a:cubicBezTo>
                  <a:cubicBezTo>
                    <a:pt x="62" y="84"/>
                    <a:pt x="62" y="83"/>
                    <a:pt x="62" y="82"/>
                  </a:cubicBezTo>
                  <a:cubicBezTo>
                    <a:pt x="62" y="82"/>
                    <a:pt x="62" y="82"/>
                    <a:pt x="63" y="82"/>
                  </a:cubicBezTo>
                  <a:cubicBezTo>
                    <a:pt x="63" y="81"/>
                    <a:pt x="64" y="81"/>
                    <a:pt x="65" y="80"/>
                  </a:cubicBezTo>
                  <a:cubicBezTo>
                    <a:pt x="65" y="80"/>
                    <a:pt x="65" y="79"/>
                    <a:pt x="66" y="79"/>
                  </a:cubicBezTo>
                  <a:cubicBezTo>
                    <a:pt x="66" y="79"/>
                    <a:pt x="67" y="79"/>
                    <a:pt x="67" y="78"/>
                  </a:cubicBezTo>
                  <a:cubicBezTo>
                    <a:pt x="67" y="78"/>
                    <a:pt x="68" y="77"/>
                    <a:pt x="67" y="76"/>
                  </a:cubicBezTo>
                  <a:cubicBezTo>
                    <a:pt x="67" y="76"/>
                    <a:pt x="67" y="76"/>
                    <a:pt x="67" y="76"/>
                  </a:cubicBezTo>
                  <a:cubicBezTo>
                    <a:pt x="66" y="76"/>
                    <a:pt x="66" y="75"/>
                    <a:pt x="65" y="75"/>
                  </a:cubicBezTo>
                  <a:cubicBezTo>
                    <a:pt x="65" y="75"/>
                    <a:pt x="64" y="75"/>
                    <a:pt x="64" y="75"/>
                  </a:cubicBezTo>
                  <a:cubicBezTo>
                    <a:pt x="64" y="75"/>
                    <a:pt x="63" y="74"/>
                    <a:pt x="63" y="74"/>
                  </a:cubicBezTo>
                  <a:cubicBezTo>
                    <a:pt x="63" y="73"/>
                    <a:pt x="63" y="72"/>
                    <a:pt x="62" y="72"/>
                  </a:cubicBezTo>
                  <a:cubicBezTo>
                    <a:pt x="62" y="71"/>
                    <a:pt x="62" y="71"/>
                    <a:pt x="62" y="71"/>
                  </a:cubicBezTo>
                  <a:cubicBezTo>
                    <a:pt x="62" y="71"/>
                    <a:pt x="62" y="70"/>
                    <a:pt x="63" y="71"/>
                  </a:cubicBezTo>
                  <a:cubicBezTo>
                    <a:pt x="64" y="71"/>
                    <a:pt x="65" y="71"/>
                    <a:pt x="65" y="71"/>
                  </a:cubicBezTo>
                  <a:cubicBezTo>
                    <a:pt x="66" y="72"/>
                    <a:pt x="66" y="71"/>
                    <a:pt x="67" y="72"/>
                  </a:cubicBezTo>
                  <a:cubicBezTo>
                    <a:pt x="68" y="72"/>
                    <a:pt x="68" y="72"/>
                    <a:pt x="68" y="72"/>
                  </a:cubicBezTo>
                  <a:cubicBezTo>
                    <a:pt x="69" y="72"/>
                    <a:pt x="69" y="72"/>
                    <a:pt x="69" y="72"/>
                  </a:cubicBezTo>
                  <a:cubicBezTo>
                    <a:pt x="70" y="71"/>
                    <a:pt x="70" y="71"/>
                    <a:pt x="70" y="71"/>
                  </a:cubicBezTo>
                  <a:cubicBezTo>
                    <a:pt x="70" y="70"/>
                    <a:pt x="71" y="69"/>
                    <a:pt x="71" y="68"/>
                  </a:cubicBezTo>
                  <a:cubicBezTo>
                    <a:pt x="72" y="68"/>
                    <a:pt x="72" y="67"/>
                    <a:pt x="73" y="67"/>
                  </a:cubicBezTo>
                  <a:cubicBezTo>
                    <a:pt x="73" y="66"/>
                    <a:pt x="74" y="65"/>
                    <a:pt x="74" y="65"/>
                  </a:cubicBezTo>
                  <a:cubicBezTo>
                    <a:pt x="74" y="64"/>
                    <a:pt x="74" y="64"/>
                    <a:pt x="74" y="63"/>
                  </a:cubicBezTo>
                  <a:cubicBezTo>
                    <a:pt x="74" y="63"/>
                    <a:pt x="74" y="62"/>
                    <a:pt x="74" y="62"/>
                  </a:cubicBezTo>
                  <a:cubicBezTo>
                    <a:pt x="74" y="62"/>
                    <a:pt x="75" y="62"/>
                    <a:pt x="76" y="61"/>
                  </a:cubicBezTo>
                  <a:cubicBezTo>
                    <a:pt x="76" y="61"/>
                    <a:pt x="76" y="62"/>
                    <a:pt x="76" y="61"/>
                  </a:cubicBezTo>
                  <a:cubicBezTo>
                    <a:pt x="77" y="61"/>
                    <a:pt x="77" y="61"/>
                    <a:pt x="77" y="60"/>
                  </a:cubicBezTo>
                  <a:cubicBezTo>
                    <a:pt x="77" y="60"/>
                    <a:pt x="78" y="60"/>
                    <a:pt x="78" y="59"/>
                  </a:cubicBezTo>
                  <a:cubicBezTo>
                    <a:pt x="77" y="58"/>
                    <a:pt x="78" y="58"/>
                    <a:pt x="77" y="57"/>
                  </a:cubicBezTo>
                  <a:cubicBezTo>
                    <a:pt x="77" y="57"/>
                    <a:pt x="77" y="57"/>
                    <a:pt x="76" y="56"/>
                  </a:cubicBezTo>
                  <a:cubicBezTo>
                    <a:pt x="74" y="56"/>
                    <a:pt x="74" y="55"/>
                    <a:pt x="73" y="56"/>
                  </a:cubicBezTo>
                  <a:cubicBezTo>
                    <a:pt x="73" y="56"/>
                    <a:pt x="72" y="57"/>
                    <a:pt x="71" y="57"/>
                  </a:cubicBezTo>
                  <a:cubicBezTo>
                    <a:pt x="71" y="58"/>
                    <a:pt x="70" y="58"/>
                    <a:pt x="70" y="59"/>
                  </a:cubicBezTo>
                  <a:cubicBezTo>
                    <a:pt x="69" y="60"/>
                    <a:pt x="69" y="60"/>
                    <a:pt x="68" y="61"/>
                  </a:cubicBezTo>
                  <a:cubicBezTo>
                    <a:pt x="68" y="62"/>
                    <a:pt x="67" y="62"/>
                    <a:pt x="67" y="62"/>
                  </a:cubicBezTo>
                  <a:cubicBezTo>
                    <a:pt x="67" y="63"/>
                    <a:pt x="67" y="63"/>
                    <a:pt x="66" y="64"/>
                  </a:cubicBezTo>
                  <a:cubicBezTo>
                    <a:pt x="65" y="64"/>
                    <a:pt x="65" y="65"/>
                    <a:pt x="65" y="65"/>
                  </a:cubicBezTo>
                  <a:cubicBezTo>
                    <a:pt x="64" y="65"/>
                    <a:pt x="64" y="66"/>
                    <a:pt x="64" y="66"/>
                  </a:cubicBezTo>
                  <a:cubicBezTo>
                    <a:pt x="63" y="67"/>
                    <a:pt x="62" y="68"/>
                    <a:pt x="62" y="68"/>
                  </a:cubicBezTo>
                  <a:cubicBezTo>
                    <a:pt x="62" y="68"/>
                    <a:pt x="62" y="68"/>
                    <a:pt x="61" y="69"/>
                  </a:cubicBezTo>
                  <a:cubicBezTo>
                    <a:pt x="61" y="69"/>
                    <a:pt x="59" y="70"/>
                    <a:pt x="59" y="70"/>
                  </a:cubicBezTo>
                  <a:cubicBezTo>
                    <a:pt x="59" y="70"/>
                    <a:pt x="58" y="70"/>
                    <a:pt x="57" y="71"/>
                  </a:cubicBezTo>
                  <a:cubicBezTo>
                    <a:pt x="57" y="71"/>
                    <a:pt x="55" y="72"/>
                    <a:pt x="54" y="72"/>
                  </a:cubicBezTo>
                  <a:cubicBezTo>
                    <a:pt x="54" y="72"/>
                    <a:pt x="53" y="71"/>
                    <a:pt x="53" y="71"/>
                  </a:cubicBezTo>
                  <a:cubicBezTo>
                    <a:pt x="53" y="70"/>
                    <a:pt x="52" y="69"/>
                    <a:pt x="52" y="69"/>
                  </a:cubicBezTo>
                  <a:cubicBezTo>
                    <a:pt x="52" y="69"/>
                    <a:pt x="52" y="69"/>
                    <a:pt x="52" y="69"/>
                  </a:cubicBezTo>
                  <a:cubicBezTo>
                    <a:pt x="53" y="68"/>
                    <a:pt x="53" y="68"/>
                    <a:pt x="53" y="68"/>
                  </a:cubicBezTo>
                  <a:cubicBezTo>
                    <a:pt x="53" y="68"/>
                    <a:pt x="53" y="67"/>
                    <a:pt x="54" y="67"/>
                  </a:cubicBezTo>
                  <a:cubicBezTo>
                    <a:pt x="54" y="66"/>
                    <a:pt x="54" y="66"/>
                    <a:pt x="54" y="66"/>
                  </a:cubicBezTo>
                  <a:cubicBezTo>
                    <a:pt x="54" y="65"/>
                    <a:pt x="55" y="65"/>
                    <a:pt x="55" y="65"/>
                  </a:cubicBezTo>
                  <a:cubicBezTo>
                    <a:pt x="55" y="65"/>
                    <a:pt x="57" y="65"/>
                    <a:pt x="58" y="65"/>
                  </a:cubicBezTo>
                  <a:cubicBezTo>
                    <a:pt x="58" y="64"/>
                    <a:pt x="59" y="64"/>
                    <a:pt x="59" y="64"/>
                  </a:cubicBezTo>
                  <a:cubicBezTo>
                    <a:pt x="60" y="63"/>
                    <a:pt x="61" y="63"/>
                    <a:pt x="61" y="63"/>
                  </a:cubicBezTo>
                  <a:cubicBezTo>
                    <a:pt x="62" y="62"/>
                    <a:pt x="63" y="61"/>
                    <a:pt x="64" y="61"/>
                  </a:cubicBezTo>
                  <a:cubicBezTo>
                    <a:pt x="65" y="60"/>
                    <a:pt x="66" y="58"/>
                    <a:pt x="66" y="58"/>
                  </a:cubicBezTo>
                  <a:cubicBezTo>
                    <a:pt x="67" y="57"/>
                    <a:pt x="68" y="55"/>
                    <a:pt x="69" y="54"/>
                  </a:cubicBezTo>
                  <a:cubicBezTo>
                    <a:pt x="70" y="52"/>
                    <a:pt x="70" y="51"/>
                    <a:pt x="71" y="51"/>
                  </a:cubicBezTo>
                  <a:cubicBezTo>
                    <a:pt x="71" y="51"/>
                    <a:pt x="71" y="50"/>
                    <a:pt x="71" y="50"/>
                  </a:cubicBezTo>
                  <a:cubicBezTo>
                    <a:pt x="72" y="49"/>
                    <a:pt x="71" y="49"/>
                    <a:pt x="72" y="48"/>
                  </a:cubicBezTo>
                  <a:cubicBezTo>
                    <a:pt x="72" y="48"/>
                    <a:pt x="72" y="48"/>
                    <a:pt x="72" y="47"/>
                  </a:cubicBezTo>
                  <a:cubicBezTo>
                    <a:pt x="73" y="47"/>
                    <a:pt x="73" y="47"/>
                    <a:pt x="73" y="47"/>
                  </a:cubicBezTo>
                  <a:cubicBezTo>
                    <a:pt x="73" y="47"/>
                    <a:pt x="73" y="47"/>
                    <a:pt x="74" y="47"/>
                  </a:cubicBezTo>
                  <a:cubicBezTo>
                    <a:pt x="74" y="47"/>
                    <a:pt x="74" y="47"/>
                    <a:pt x="74" y="47"/>
                  </a:cubicBezTo>
                  <a:cubicBezTo>
                    <a:pt x="75" y="47"/>
                    <a:pt x="75" y="46"/>
                    <a:pt x="75" y="47"/>
                  </a:cubicBezTo>
                  <a:close/>
                  <a:moveTo>
                    <a:pt x="117" y="72"/>
                  </a:moveTo>
                  <a:cubicBezTo>
                    <a:pt x="118" y="71"/>
                    <a:pt x="119" y="70"/>
                    <a:pt x="119" y="70"/>
                  </a:cubicBezTo>
                  <a:cubicBezTo>
                    <a:pt x="120" y="70"/>
                    <a:pt x="120" y="70"/>
                    <a:pt x="121" y="71"/>
                  </a:cubicBezTo>
                  <a:cubicBezTo>
                    <a:pt x="122" y="71"/>
                    <a:pt x="122" y="71"/>
                    <a:pt x="123" y="71"/>
                  </a:cubicBezTo>
                  <a:cubicBezTo>
                    <a:pt x="124" y="72"/>
                    <a:pt x="124" y="72"/>
                    <a:pt x="124" y="72"/>
                  </a:cubicBezTo>
                  <a:cubicBezTo>
                    <a:pt x="125" y="73"/>
                    <a:pt x="125" y="73"/>
                    <a:pt x="125" y="73"/>
                  </a:cubicBezTo>
                  <a:cubicBezTo>
                    <a:pt x="126" y="72"/>
                    <a:pt x="127" y="72"/>
                    <a:pt x="127" y="72"/>
                  </a:cubicBezTo>
                  <a:cubicBezTo>
                    <a:pt x="128" y="72"/>
                    <a:pt x="128" y="72"/>
                    <a:pt x="128" y="72"/>
                  </a:cubicBezTo>
                  <a:cubicBezTo>
                    <a:pt x="129" y="72"/>
                    <a:pt x="129" y="72"/>
                    <a:pt x="130" y="72"/>
                  </a:cubicBezTo>
                  <a:cubicBezTo>
                    <a:pt x="130" y="72"/>
                    <a:pt x="129" y="72"/>
                    <a:pt x="130" y="72"/>
                  </a:cubicBezTo>
                  <a:cubicBezTo>
                    <a:pt x="131" y="72"/>
                    <a:pt x="131" y="72"/>
                    <a:pt x="132" y="72"/>
                  </a:cubicBezTo>
                  <a:cubicBezTo>
                    <a:pt x="132" y="71"/>
                    <a:pt x="133" y="71"/>
                    <a:pt x="133" y="72"/>
                  </a:cubicBezTo>
                  <a:cubicBezTo>
                    <a:pt x="134" y="72"/>
                    <a:pt x="134" y="72"/>
                    <a:pt x="134" y="71"/>
                  </a:cubicBezTo>
                  <a:cubicBezTo>
                    <a:pt x="134" y="71"/>
                    <a:pt x="135" y="71"/>
                    <a:pt x="135" y="71"/>
                  </a:cubicBezTo>
                  <a:cubicBezTo>
                    <a:pt x="135" y="71"/>
                    <a:pt x="135" y="71"/>
                    <a:pt x="136" y="71"/>
                  </a:cubicBezTo>
                  <a:cubicBezTo>
                    <a:pt x="136" y="71"/>
                    <a:pt x="136" y="71"/>
                    <a:pt x="137" y="71"/>
                  </a:cubicBezTo>
                  <a:cubicBezTo>
                    <a:pt x="137" y="71"/>
                    <a:pt x="138" y="71"/>
                    <a:pt x="138" y="71"/>
                  </a:cubicBezTo>
                  <a:cubicBezTo>
                    <a:pt x="139" y="71"/>
                    <a:pt x="139" y="72"/>
                    <a:pt x="139" y="72"/>
                  </a:cubicBezTo>
                  <a:cubicBezTo>
                    <a:pt x="139" y="72"/>
                    <a:pt x="140" y="72"/>
                    <a:pt x="140" y="73"/>
                  </a:cubicBezTo>
                  <a:cubicBezTo>
                    <a:pt x="140" y="73"/>
                    <a:pt x="140" y="73"/>
                    <a:pt x="140" y="74"/>
                  </a:cubicBezTo>
                  <a:cubicBezTo>
                    <a:pt x="140" y="74"/>
                    <a:pt x="140" y="74"/>
                    <a:pt x="140" y="75"/>
                  </a:cubicBezTo>
                  <a:cubicBezTo>
                    <a:pt x="140" y="76"/>
                    <a:pt x="141" y="76"/>
                    <a:pt x="140" y="77"/>
                  </a:cubicBezTo>
                  <a:cubicBezTo>
                    <a:pt x="140" y="77"/>
                    <a:pt x="140" y="78"/>
                    <a:pt x="140" y="79"/>
                  </a:cubicBezTo>
                  <a:cubicBezTo>
                    <a:pt x="139" y="79"/>
                    <a:pt x="138" y="79"/>
                    <a:pt x="138" y="79"/>
                  </a:cubicBezTo>
                  <a:cubicBezTo>
                    <a:pt x="137" y="79"/>
                    <a:pt x="137" y="80"/>
                    <a:pt x="136" y="80"/>
                  </a:cubicBezTo>
                  <a:cubicBezTo>
                    <a:pt x="135" y="80"/>
                    <a:pt x="135" y="81"/>
                    <a:pt x="134" y="81"/>
                  </a:cubicBezTo>
                  <a:cubicBezTo>
                    <a:pt x="134" y="81"/>
                    <a:pt x="133" y="82"/>
                    <a:pt x="132" y="82"/>
                  </a:cubicBezTo>
                  <a:cubicBezTo>
                    <a:pt x="132" y="82"/>
                    <a:pt x="132" y="82"/>
                    <a:pt x="131" y="83"/>
                  </a:cubicBezTo>
                  <a:cubicBezTo>
                    <a:pt x="130" y="83"/>
                    <a:pt x="130" y="84"/>
                    <a:pt x="129" y="84"/>
                  </a:cubicBezTo>
                  <a:cubicBezTo>
                    <a:pt x="129" y="84"/>
                    <a:pt x="129" y="83"/>
                    <a:pt x="128" y="84"/>
                  </a:cubicBezTo>
                  <a:cubicBezTo>
                    <a:pt x="128" y="85"/>
                    <a:pt x="128" y="85"/>
                    <a:pt x="127" y="85"/>
                  </a:cubicBezTo>
                  <a:cubicBezTo>
                    <a:pt x="127" y="85"/>
                    <a:pt x="127" y="85"/>
                    <a:pt x="127" y="85"/>
                  </a:cubicBezTo>
                  <a:cubicBezTo>
                    <a:pt x="127" y="86"/>
                    <a:pt x="126" y="86"/>
                    <a:pt x="127" y="86"/>
                  </a:cubicBezTo>
                  <a:cubicBezTo>
                    <a:pt x="127" y="86"/>
                    <a:pt x="127" y="86"/>
                    <a:pt x="128" y="86"/>
                  </a:cubicBezTo>
                  <a:cubicBezTo>
                    <a:pt x="128" y="87"/>
                    <a:pt x="129" y="87"/>
                    <a:pt x="129" y="87"/>
                  </a:cubicBezTo>
                  <a:cubicBezTo>
                    <a:pt x="130" y="87"/>
                    <a:pt x="130" y="86"/>
                    <a:pt x="131" y="86"/>
                  </a:cubicBezTo>
                  <a:cubicBezTo>
                    <a:pt x="131" y="86"/>
                    <a:pt x="132" y="86"/>
                    <a:pt x="132" y="86"/>
                  </a:cubicBezTo>
                  <a:cubicBezTo>
                    <a:pt x="132" y="85"/>
                    <a:pt x="133" y="85"/>
                    <a:pt x="133" y="85"/>
                  </a:cubicBezTo>
                  <a:cubicBezTo>
                    <a:pt x="133" y="85"/>
                    <a:pt x="133" y="85"/>
                    <a:pt x="134" y="85"/>
                  </a:cubicBezTo>
                  <a:cubicBezTo>
                    <a:pt x="134" y="85"/>
                    <a:pt x="134" y="86"/>
                    <a:pt x="135" y="86"/>
                  </a:cubicBezTo>
                  <a:cubicBezTo>
                    <a:pt x="136" y="86"/>
                    <a:pt x="135" y="86"/>
                    <a:pt x="136" y="87"/>
                  </a:cubicBezTo>
                  <a:cubicBezTo>
                    <a:pt x="136" y="87"/>
                    <a:pt x="136" y="87"/>
                    <a:pt x="136" y="87"/>
                  </a:cubicBezTo>
                  <a:cubicBezTo>
                    <a:pt x="136" y="88"/>
                    <a:pt x="137" y="88"/>
                    <a:pt x="136" y="88"/>
                  </a:cubicBezTo>
                  <a:cubicBezTo>
                    <a:pt x="136" y="88"/>
                    <a:pt x="136" y="89"/>
                    <a:pt x="136" y="89"/>
                  </a:cubicBezTo>
                  <a:cubicBezTo>
                    <a:pt x="136" y="90"/>
                    <a:pt x="135" y="90"/>
                    <a:pt x="135" y="90"/>
                  </a:cubicBezTo>
                  <a:cubicBezTo>
                    <a:pt x="135" y="91"/>
                    <a:pt x="135" y="91"/>
                    <a:pt x="134" y="91"/>
                  </a:cubicBezTo>
                  <a:cubicBezTo>
                    <a:pt x="134" y="91"/>
                    <a:pt x="133" y="91"/>
                    <a:pt x="132" y="91"/>
                  </a:cubicBezTo>
                  <a:cubicBezTo>
                    <a:pt x="132" y="91"/>
                    <a:pt x="131" y="90"/>
                    <a:pt x="130" y="90"/>
                  </a:cubicBezTo>
                  <a:cubicBezTo>
                    <a:pt x="129" y="90"/>
                    <a:pt x="129" y="90"/>
                    <a:pt x="128" y="90"/>
                  </a:cubicBezTo>
                  <a:cubicBezTo>
                    <a:pt x="128" y="90"/>
                    <a:pt x="127" y="90"/>
                    <a:pt x="126" y="91"/>
                  </a:cubicBezTo>
                  <a:cubicBezTo>
                    <a:pt x="126" y="91"/>
                    <a:pt x="125" y="91"/>
                    <a:pt x="124" y="91"/>
                  </a:cubicBezTo>
                  <a:cubicBezTo>
                    <a:pt x="124" y="91"/>
                    <a:pt x="124" y="91"/>
                    <a:pt x="123" y="91"/>
                  </a:cubicBezTo>
                  <a:cubicBezTo>
                    <a:pt x="122" y="91"/>
                    <a:pt x="122" y="91"/>
                    <a:pt x="121" y="92"/>
                  </a:cubicBezTo>
                  <a:cubicBezTo>
                    <a:pt x="121" y="92"/>
                    <a:pt x="119" y="92"/>
                    <a:pt x="119" y="92"/>
                  </a:cubicBezTo>
                  <a:cubicBezTo>
                    <a:pt x="118" y="93"/>
                    <a:pt x="118" y="93"/>
                    <a:pt x="117" y="93"/>
                  </a:cubicBezTo>
                  <a:cubicBezTo>
                    <a:pt x="116" y="93"/>
                    <a:pt x="116" y="94"/>
                    <a:pt x="116" y="94"/>
                  </a:cubicBezTo>
                  <a:cubicBezTo>
                    <a:pt x="116" y="94"/>
                    <a:pt x="115" y="94"/>
                    <a:pt x="115" y="95"/>
                  </a:cubicBezTo>
                  <a:cubicBezTo>
                    <a:pt x="114" y="95"/>
                    <a:pt x="114" y="96"/>
                    <a:pt x="113" y="96"/>
                  </a:cubicBezTo>
                  <a:cubicBezTo>
                    <a:pt x="113" y="96"/>
                    <a:pt x="113" y="96"/>
                    <a:pt x="113" y="96"/>
                  </a:cubicBezTo>
                  <a:cubicBezTo>
                    <a:pt x="112" y="96"/>
                    <a:pt x="111" y="96"/>
                    <a:pt x="111" y="96"/>
                  </a:cubicBezTo>
                  <a:cubicBezTo>
                    <a:pt x="111" y="96"/>
                    <a:pt x="110" y="96"/>
                    <a:pt x="110" y="96"/>
                  </a:cubicBezTo>
                  <a:cubicBezTo>
                    <a:pt x="109" y="96"/>
                    <a:pt x="109" y="95"/>
                    <a:pt x="109" y="95"/>
                  </a:cubicBezTo>
                  <a:cubicBezTo>
                    <a:pt x="108" y="95"/>
                    <a:pt x="107" y="95"/>
                    <a:pt x="107" y="95"/>
                  </a:cubicBezTo>
                  <a:cubicBezTo>
                    <a:pt x="106" y="94"/>
                    <a:pt x="106" y="94"/>
                    <a:pt x="105" y="93"/>
                  </a:cubicBezTo>
                  <a:cubicBezTo>
                    <a:pt x="105" y="93"/>
                    <a:pt x="104" y="93"/>
                    <a:pt x="104" y="93"/>
                  </a:cubicBezTo>
                  <a:cubicBezTo>
                    <a:pt x="104" y="92"/>
                    <a:pt x="103" y="92"/>
                    <a:pt x="103" y="92"/>
                  </a:cubicBezTo>
                  <a:cubicBezTo>
                    <a:pt x="103" y="91"/>
                    <a:pt x="103" y="91"/>
                    <a:pt x="103" y="90"/>
                  </a:cubicBezTo>
                  <a:cubicBezTo>
                    <a:pt x="103" y="90"/>
                    <a:pt x="103" y="90"/>
                    <a:pt x="103" y="89"/>
                  </a:cubicBezTo>
                  <a:cubicBezTo>
                    <a:pt x="103" y="89"/>
                    <a:pt x="103" y="89"/>
                    <a:pt x="103" y="88"/>
                  </a:cubicBezTo>
                  <a:cubicBezTo>
                    <a:pt x="103" y="88"/>
                    <a:pt x="103" y="88"/>
                    <a:pt x="103" y="88"/>
                  </a:cubicBezTo>
                  <a:cubicBezTo>
                    <a:pt x="103" y="87"/>
                    <a:pt x="103" y="86"/>
                    <a:pt x="104" y="86"/>
                  </a:cubicBezTo>
                  <a:cubicBezTo>
                    <a:pt x="105" y="86"/>
                    <a:pt x="106" y="86"/>
                    <a:pt x="106" y="86"/>
                  </a:cubicBezTo>
                  <a:cubicBezTo>
                    <a:pt x="107" y="87"/>
                    <a:pt x="107" y="86"/>
                    <a:pt x="108" y="87"/>
                  </a:cubicBezTo>
                  <a:cubicBezTo>
                    <a:pt x="108" y="87"/>
                    <a:pt x="108" y="87"/>
                    <a:pt x="109" y="87"/>
                  </a:cubicBezTo>
                  <a:cubicBezTo>
                    <a:pt x="110" y="87"/>
                    <a:pt x="111" y="87"/>
                    <a:pt x="112" y="87"/>
                  </a:cubicBezTo>
                  <a:cubicBezTo>
                    <a:pt x="113" y="87"/>
                    <a:pt x="113" y="87"/>
                    <a:pt x="114" y="87"/>
                  </a:cubicBezTo>
                  <a:cubicBezTo>
                    <a:pt x="115" y="87"/>
                    <a:pt x="116" y="87"/>
                    <a:pt x="116" y="87"/>
                  </a:cubicBezTo>
                  <a:cubicBezTo>
                    <a:pt x="117" y="86"/>
                    <a:pt x="118" y="85"/>
                    <a:pt x="119" y="85"/>
                  </a:cubicBezTo>
                  <a:cubicBezTo>
                    <a:pt x="119" y="85"/>
                    <a:pt x="120" y="85"/>
                    <a:pt x="120" y="84"/>
                  </a:cubicBezTo>
                  <a:cubicBezTo>
                    <a:pt x="121" y="84"/>
                    <a:pt x="122" y="83"/>
                    <a:pt x="123" y="83"/>
                  </a:cubicBezTo>
                  <a:cubicBezTo>
                    <a:pt x="123" y="83"/>
                    <a:pt x="124" y="82"/>
                    <a:pt x="124" y="82"/>
                  </a:cubicBezTo>
                  <a:cubicBezTo>
                    <a:pt x="124" y="81"/>
                    <a:pt x="125" y="81"/>
                    <a:pt x="125" y="81"/>
                  </a:cubicBezTo>
                  <a:cubicBezTo>
                    <a:pt x="126" y="80"/>
                    <a:pt x="127" y="80"/>
                    <a:pt x="127" y="79"/>
                  </a:cubicBezTo>
                  <a:cubicBezTo>
                    <a:pt x="128" y="79"/>
                    <a:pt x="128" y="79"/>
                    <a:pt x="129" y="79"/>
                  </a:cubicBezTo>
                  <a:cubicBezTo>
                    <a:pt x="129" y="78"/>
                    <a:pt x="129" y="78"/>
                    <a:pt x="130" y="78"/>
                  </a:cubicBezTo>
                  <a:cubicBezTo>
                    <a:pt x="130" y="78"/>
                    <a:pt x="130" y="77"/>
                    <a:pt x="130" y="77"/>
                  </a:cubicBezTo>
                  <a:cubicBezTo>
                    <a:pt x="131" y="77"/>
                    <a:pt x="131" y="76"/>
                    <a:pt x="131" y="76"/>
                  </a:cubicBezTo>
                  <a:cubicBezTo>
                    <a:pt x="130" y="76"/>
                    <a:pt x="130" y="77"/>
                    <a:pt x="129" y="77"/>
                  </a:cubicBezTo>
                  <a:cubicBezTo>
                    <a:pt x="129" y="77"/>
                    <a:pt x="129" y="76"/>
                    <a:pt x="128" y="77"/>
                  </a:cubicBezTo>
                  <a:cubicBezTo>
                    <a:pt x="127" y="78"/>
                    <a:pt x="127" y="78"/>
                    <a:pt x="126" y="78"/>
                  </a:cubicBezTo>
                  <a:cubicBezTo>
                    <a:pt x="125" y="78"/>
                    <a:pt x="125" y="79"/>
                    <a:pt x="124" y="79"/>
                  </a:cubicBezTo>
                  <a:cubicBezTo>
                    <a:pt x="123" y="79"/>
                    <a:pt x="122" y="79"/>
                    <a:pt x="121" y="78"/>
                  </a:cubicBezTo>
                  <a:cubicBezTo>
                    <a:pt x="120" y="78"/>
                    <a:pt x="120" y="78"/>
                    <a:pt x="120" y="77"/>
                  </a:cubicBezTo>
                  <a:cubicBezTo>
                    <a:pt x="119" y="77"/>
                    <a:pt x="119" y="77"/>
                    <a:pt x="119" y="76"/>
                  </a:cubicBezTo>
                  <a:cubicBezTo>
                    <a:pt x="118" y="76"/>
                    <a:pt x="118" y="75"/>
                    <a:pt x="118" y="75"/>
                  </a:cubicBezTo>
                  <a:cubicBezTo>
                    <a:pt x="117" y="74"/>
                    <a:pt x="117" y="74"/>
                    <a:pt x="117" y="73"/>
                  </a:cubicBezTo>
                  <a:cubicBezTo>
                    <a:pt x="117" y="72"/>
                    <a:pt x="117" y="72"/>
                    <a:pt x="117" y="72"/>
                  </a:cubicBezTo>
                  <a:close/>
                  <a:moveTo>
                    <a:pt x="184" y="64"/>
                  </a:moveTo>
                  <a:cubicBezTo>
                    <a:pt x="185" y="64"/>
                    <a:pt x="185" y="64"/>
                    <a:pt x="185" y="63"/>
                  </a:cubicBezTo>
                  <a:cubicBezTo>
                    <a:pt x="185" y="63"/>
                    <a:pt x="185" y="63"/>
                    <a:pt x="185" y="63"/>
                  </a:cubicBezTo>
                  <a:cubicBezTo>
                    <a:pt x="185" y="62"/>
                    <a:pt x="185" y="62"/>
                    <a:pt x="186" y="62"/>
                  </a:cubicBezTo>
                  <a:cubicBezTo>
                    <a:pt x="186" y="61"/>
                    <a:pt x="186" y="61"/>
                    <a:pt x="186" y="61"/>
                  </a:cubicBezTo>
                  <a:cubicBezTo>
                    <a:pt x="186" y="61"/>
                    <a:pt x="186" y="61"/>
                    <a:pt x="187" y="60"/>
                  </a:cubicBezTo>
                  <a:cubicBezTo>
                    <a:pt x="187" y="60"/>
                    <a:pt x="187" y="60"/>
                    <a:pt x="187" y="60"/>
                  </a:cubicBezTo>
                  <a:cubicBezTo>
                    <a:pt x="187" y="61"/>
                    <a:pt x="187" y="61"/>
                    <a:pt x="187" y="61"/>
                  </a:cubicBezTo>
                  <a:cubicBezTo>
                    <a:pt x="187" y="61"/>
                    <a:pt x="187" y="61"/>
                    <a:pt x="187" y="62"/>
                  </a:cubicBezTo>
                  <a:cubicBezTo>
                    <a:pt x="187" y="62"/>
                    <a:pt x="187" y="62"/>
                    <a:pt x="187" y="62"/>
                  </a:cubicBezTo>
                  <a:cubicBezTo>
                    <a:pt x="187" y="63"/>
                    <a:pt x="187" y="63"/>
                    <a:pt x="187" y="63"/>
                  </a:cubicBezTo>
                  <a:cubicBezTo>
                    <a:pt x="187" y="64"/>
                    <a:pt x="186" y="64"/>
                    <a:pt x="186" y="64"/>
                  </a:cubicBezTo>
                  <a:cubicBezTo>
                    <a:pt x="186" y="64"/>
                    <a:pt x="186" y="64"/>
                    <a:pt x="186" y="65"/>
                  </a:cubicBezTo>
                  <a:cubicBezTo>
                    <a:pt x="186" y="65"/>
                    <a:pt x="186" y="65"/>
                    <a:pt x="185" y="65"/>
                  </a:cubicBezTo>
                  <a:cubicBezTo>
                    <a:pt x="185" y="65"/>
                    <a:pt x="185" y="65"/>
                    <a:pt x="185" y="65"/>
                  </a:cubicBezTo>
                  <a:cubicBezTo>
                    <a:pt x="185" y="65"/>
                    <a:pt x="184" y="64"/>
                    <a:pt x="184" y="64"/>
                  </a:cubicBezTo>
                  <a:close/>
                  <a:moveTo>
                    <a:pt x="180" y="66"/>
                  </a:moveTo>
                  <a:cubicBezTo>
                    <a:pt x="181" y="66"/>
                    <a:pt x="180" y="66"/>
                    <a:pt x="181" y="66"/>
                  </a:cubicBezTo>
                  <a:cubicBezTo>
                    <a:pt x="181" y="66"/>
                    <a:pt x="181" y="67"/>
                    <a:pt x="182" y="67"/>
                  </a:cubicBezTo>
                  <a:cubicBezTo>
                    <a:pt x="182" y="67"/>
                    <a:pt x="182" y="67"/>
                    <a:pt x="182" y="67"/>
                  </a:cubicBezTo>
                  <a:cubicBezTo>
                    <a:pt x="183" y="67"/>
                    <a:pt x="183" y="67"/>
                    <a:pt x="183" y="67"/>
                  </a:cubicBezTo>
                  <a:cubicBezTo>
                    <a:pt x="183" y="67"/>
                    <a:pt x="184" y="67"/>
                    <a:pt x="184" y="67"/>
                  </a:cubicBezTo>
                  <a:cubicBezTo>
                    <a:pt x="184" y="68"/>
                    <a:pt x="184" y="68"/>
                    <a:pt x="183" y="68"/>
                  </a:cubicBezTo>
                  <a:cubicBezTo>
                    <a:pt x="183" y="69"/>
                    <a:pt x="183" y="69"/>
                    <a:pt x="183" y="69"/>
                  </a:cubicBezTo>
                  <a:cubicBezTo>
                    <a:pt x="182" y="69"/>
                    <a:pt x="182" y="69"/>
                    <a:pt x="182" y="70"/>
                  </a:cubicBezTo>
                  <a:cubicBezTo>
                    <a:pt x="181" y="70"/>
                    <a:pt x="181" y="70"/>
                    <a:pt x="181" y="70"/>
                  </a:cubicBezTo>
                  <a:cubicBezTo>
                    <a:pt x="181" y="71"/>
                    <a:pt x="181" y="71"/>
                    <a:pt x="181" y="71"/>
                  </a:cubicBezTo>
                  <a:cubicBezTo>
                    <a:pt x="180" y="71"/>
                    <a:pt x="180" y="71"/>
                    <a:pt x="180" y="70"/>
                  </a:cubicBezTo>
                  <a:cubicBezTo>
                    <a:pt x="180" y="70"/>
                    <a:pt x="180" y="70"/>
                    <a:pt x="180" y="69"/>
                  </a:cubicBezTo>
                  <a:cubicBezTo>
                    <a:pt x="180" y="69"/>
                    <a:pt x="180" y="69"/>
                    <a:pt x="180" y="68"/>
                  </a:cubicBezTo>
                  <a:cubicBezTo>
                    <a:pt x="180" y="68"/>
                    <a:pt x="180" y="68"/>
                    <a:pt x="180" y="67"/>
                  </a:cubicBezTo>
                  <a:cubicBezTo>
                    <a:pt x="180" y="67"/>
                    <a:pt x="180" y="67"/>
                    <a:pt x="180" y="66"/>
                  </a:cubicBezTo>
                  <a:cubicBezTo>
                    <a:pt x="180" y="66"/>
                    <a:pt x="180" y="66"/>
                    <a:pt x="180" y="66"/>
                  </a:cubicBezTo>
                  <a:close/>
                  <a:moveTo>
                    <a:pt x="190" y="91"/>
                  </a:moveTo>
                  <a:cubicBezTo>
                    <a:pt x="191" y="91"/>
                    <a:pt x="192" y="91"/>
                    <a:pt x="193" y="90"/>
                  </a:cubicBezTo>
                  <a:cubicBezTo>
                    <a:pt x="194" y="90"/>
                    <a:pt x="194" y="90"/>
                    <a:pt x="195" y="90"/>
                  </a:cubicBezTo>
                  <a:cubicBezTo>
                    <a:pt x="196" y="90"/>
                    <a:pt x="197" y="90"/>
                    <a:pt x="197" y="91"/>
                  </a:cubicBezTo>
                  <a:cubicBezTo>
                    <a:pt x="198" y="91"/>
                    <a:pt x="198" y="92"/>
                    <a:pt x="199" y="93"/>
                  </a:cubicBezTo>
                  <a:cubicBezTo>
                    <a:pt x="199" y="95"/>
                    <a:pt x="199" y="95"/>
                    <a:pt x="199" y="96"/>
                  </a:cubicBezTo>
                  <a:cubicBezTo>
                    <a:pt x="199" y="96"/>
                    <a:pt x="199" y="97"/>
                    <a:pt x="199" y="97"/>
                  </a:cubicBezTo>
                  <a:cubicBezTo>
                    <a:pt x="198" y="98"/>
                    <a:pt x="199" y="98"/>
                    <a:pt x="198" y="98"/>
                  </a:cubicBezTo>
                  <a:cubicBezTo>
                    <a:pt x="197" y="98"/>
                    <a:pt x="198" y="98"/>
                    <a:pt x="197" y="98"/>
                  </a:cubicBezTo>
                  <a:cubicBezTo>
                    <a:pt x="195" y="99"/>
                    <a:pt x="195" y="99"/>
                    <a:pt x="195" y="99"/>
                  </a:cubicBezTo>
                  <a:cubicBezTo>
                    <a:pt x="195" y="99"/>
                    <a:pt x="195" y="100"/>
                    <a:pt x="194" y="99"/>
                  </a:cubicBezTo>
                  <a:cubicBezTo>
                    <a:pt x="193" y="99"/>
                    <a:pt x="193" y="98"/>
                    <a:pt x="193" y="98"/>
                  </a:cubicBezTo>
                  <a:cubicBezTo>
                    <a:pt x="193" y="98"/>
                    <a:pt x="194" y="98"/>
                    <a:pt x="194" y="97"/>
                  </a:cubicBezTo>
                  <a:cubicBezTo>
                    <a:pt x="193" y="96"/>
                    <a:pt x="193" y="95"/>
                    <a:pt x="193" y="94"/>
                  </a:cubicBezTo>
                  <a:cubicBezTo>
                    <a:pt x="193" y="94"/>
                    <a:pt x="192" y="93"/>
                    <a:pt x="191" y="93"/>
                  </a:cubicBezTo>
                  <a:cubicBezTo>
                    <a:pt x="191" y="92"/>
                    <a:pt x="190" y="92"/>
                    <a:pt x="190" y="92"/>
                  </a:cubicBezTo>
                  <a:cubicBezTo>
                    <a:pt x="190" y="91"/>
                    <a:pt x="190" y="91"/>
                    <a:pt x="190" y="91"/>
                  </a:cubicBezTo>
                  <a:close/>
                  <a:moveTo>
                    <a:pt x="170" y="68"/>
                  </a:moveTo>
                  <a:cubicBezTo>
                    <a:pt x="170" y="68"/>
                    <a:pt x="171" y="68"/>
                    <a:pt x="171" y="68"/>
                  </a:cubicBezTo>
                  <a:cubicBezTo>
                    <a:pt x="171" y="68"/>
                    <a:pt x="171" y="69"/>
                    <a:pt x="172" y="69"/>
                  </a:cubicBezTo>
                  <a:cubicBezTo>
                    <a:pt x="172" y="69"/>
                    <a:pt x="172" y="69"/>
                    <a:pt x="173" y="69"/>
                  </a:cubicBezTo>
                  <a:cubicBezTo>
                    <a:pt x="173" y="69"/>
                    <a:pt x="173" y="69"/>
                    <a:pt x="173" y="69"/>
                  </a:cubicBezTo>
                  <a:cubicBezTo>
                    <a:pt x="173" y="69"/>
                    <a:pt x="173" y="69"/>
                    <a:pt x="174" y="68"/>
                  </a:cubicBezTo>
                  <a:cubicBezTo>
                    <a:pt x="174" y="68"/>
                    <a:pt x="174" y="68"/>
                    <a:pt x="174" y="68"/>
                  </a:cubicBezTo>
                  <a:cubicBezTo>
                    <a:pt x="174" y="68"/>
                    <a:pt x="175" y="67"/>
                    <a:pt x="175" y="67"/>
                  </a:cubicBezTo>
                  <a:cubicBezTo>
                    <a:pt x="175" y="67"/>
                    <a:pt x="176" y="67"/>
                    <a:pt x="176" y="67"/>
                  </a:cubicBezTo>
                  <a:cubicBezTo>
                    <a:pt x="176" y="66"/>
                    <a:pt x="176" y="65"/>
                    <a:pt x="176" y="65"/>
                  </a:cubicBezTo>
                  <a:cubicBezTo>
                    <a:pt x="176" y="65"/>
                    <a:pt x="176" y="64"/>
                    <a:pt x="176" y="63"/>
                  </a:cubicBezTo>
                  <a:cubicBezTo>
                    <a:pt x="176" y="62"/>
                    <a:pt x="175" y="61"/>
                    <a:pt x="175" y="61"/>
                  </a:cubicBezTo>
                  <a:cubicBezTo>
                    <a:pt x="175" y="61"/>
                    <a:pt x="175" y="60"/>
                    <a:pt x="175" y="59"/>
                  </a:cubicBezTo>
                  <a:cubicBezTo>
                    <a:pt x="174" y="58"/>
                    <a:pt x="174" y="58"/>
                    <a:pt x="174" y="57"/>
                  </a:cubicBezTo>
                  <a:cubicBezTo>
                    <a:pt x="174" y="57"/>
                    <a:pt x="174" y="56"/>
                    <a:pt x="174" y="56"/>
                  </a:cubicBezTo>
                  <a:cubicBezTo>
                    <a:pt x="174" y="56"/>
                    <a:pt x="175" y="55"/>
                    <a:pt x="176" y="55"/>
                  </a:cubicBezTo>
                  <a:cubicBezTo>
                    <a:pt x="176" y="55"/>
                    <a:pt x="176" y="55"/>
                    <a:pt x="177" y="55"/>
                  </a:cubicBezTo>
                  <a:cubicBezTo>
                    <a:pt x="178" y="55"/>
                    <a:pt x="178" y="55"/>
                    <a:pt x="178" y="56"/>
                  </a:cubicBezTo>
                  <a:cubicBezTo>
                    <a:pt x="179" y="56"/>
                    <a:pt x="179" y="56"/>
                    <a:pt x="180" y="56"/>
                  </a:cubicBezTo>
                  <a:cubicBezTo>
                    <a:pt x="181" y="57"/>
                    <a:pt x="181" y="58"/>
                    <a:pt x="181" y="58"/>
                  </a:cubicBezTo>
                  <a:cubicBezTo>
                    <a:pt x="181" y="59"/>
                    <a:pt x="181" y="60"/>
                    <a:pt x="181" y="60"/>
                  </a:cubicBezTo>
                  <a:cubicBezTo>
                    <a:pt x="181" y="61"/>
                    <a:pt x="181" y="61"/>
                    <a:pt x="181" y="62"/>
                  </a:cubicBezTo>
                  <a:cubicBezTo>
                    <a:pt x="180" y="62"/>
                    <a:pt x="181" y="62"/>
                    <a:pt x="181" y="63"/>
                  </a:cubicBezTo>
                  <a:cubicBezTo>
                    <a:pt x="181" y="63"/>
                    <a:pt x="181" y="63"/>
                    <a:pt x="181" y="63"/>
                  </a:cubicBezTo>
                  <a:cubicBezTo>
                    <a:pt x="181" y="63"/>
                    <a:pt x="181" y="64"/>
                    <a:pt x="182" y="63"/>
                  </a:cubicBezTo>
                  <a:cubicBezTo>
                    <a:pt x="183" y="63"/>
                    <a:pt x="183" y="63"/>
                    <a:pt x="183" y="63"/>
                  </a:cubicBezTo>
                  <a:cubicBezTo>
                    <a:pt x="183" y="62"/>
                    <a:pt x="184" y="62"/>
                    <a:pt x="184" y="62"/>
                  </a:cubicBezTo>
                  <a:cubicBezTo>
                    <a:pt x="184" y="62"/>
                    <a:pt x="184" y="61"/>
                    <a:pt x="185" y="60"/>
                  </a:cubicBezTo>
                  <a:cubicBezTo>
                    <a:pt x="186" y="60"/>
                    <a:pt x="186" y="59"/>
                    <a:pt x="186" y="59"/>
                  </a:cubicBezTo>
                  <a:cubicBezTo>
                    <a:pt x="186" y="59"/>
                    <a:pt x="186" y="58"/>
                    <a:pt x="186" y="58"/>
                  </a:cubicBezTo>
                  <a:cubicBezTo>
                    <a:pt x="187" y="58"/>
                    <a:pt x="187" y="56"/>
                    <a:pt x="188" y="56"/>
                  </a:cubicBezTo>
                  <a:cubicBezTo>
                    <a:pt x="189" y="56"/>
                    <a:pt x="189" y="56"/>
                    <a:pt x="190" y="55"/>
                  </a:cubicBezTo>
                  <a:cubicBezTo>
                    <a:pt x="191" y="55"/>
                    <a:pt x="191" y="56"/>
                    <a:pt x="192" y="56"/>
                  </a:cubicBezTo>
                  <a:cubicBezTo>
                    <a:pt x="192" y="56"/>
                    <a:pt x="193" y="56"/>
                    <a:pt x="193" y="57"/>
                  </a:cubicBezTo>
                  <a:cubicBezTo>
                    <a:pt x="193" y="58"/>
                    <a:pt x="193" y="59"/>
                    <a:pt x="193" y="59"/>
                  </a:cubicBezTo>
                  <a:cubicBezTo>
                    <a:pt x="193" y="60"/>
                    <a:pt x="194" y="60"/>
                    <a:pt x="193" y="61"/>
                  </a:cubicBezTo>
                  <a:cubicBezTo>
                    <a:pt x="193" y="61"/>
                    <a:pt x="192" y="62"/>
                    <a:pt x="192" y="62"/>
                  </a:cubicBezTo>
                  <a:cubicBezTo>
                    <a:pt x="191" y="63"/>
                    <a:pt x="191" y="62"/>
                    <a:pt x="191" y="63"/>
                  </a:cubicBezTo>
                  <a:cubicBezTo>
                    <a:pt x="190" y="63"/>
                    <a:pt x="190" y="64"/>
                    <a:pt x="190" y="64"/>
                  </a:cubicBezTo>
                  <a:cubicBezTo>
                    <a:pt x="189" y="64"/>
                    <a:pt x="189" y="65"/>
                    <a:pt x="189" y="65"/>
                  </a:cubicBezTo>
                  <a:cubicBezTo>
                    <a:pt x="189" y="66"/>
                    <a:pt x="189" y="66"/>
                    <a:pt x="189" y="66"/>
                  </a:cubicBezTo>
                  <a:cubicBezTo>
                    <a:pt x="190" y="66"/>
                    <a:pt x="190" y="66"/>
                    <a:pt x="190" y="66"/>
                  </a:cubicBezTo>
                  <a:cubicBezTo>
                    <a:pt x="191" y="65"/>
                    <a:pt x="191" y="65"/>
                    <a:pt x="191" y="65"/>
                  </a:cubicBezTo>
                  <a:cubicBezTo>
                    <a:pt x="192" y="64"/>
                    <a:pt x="192" y="64"/>
                    <a:pt x="193" y="64"/>
                  </a:cubicBezTo>
                  <a:cubicBezTo>
                    <a:pt x="193" y="64"/>
                    <a:pt x="193" y="64"/>
                    <a:pt x="194" y="63"/>
                  </a:cubicBezTo>
                  <a:cubicBezTo>
                    <a:pt x="194" y="63"/>
                    <a:pt x="194" y="62"/>
                    <a:pt x="195" y="62"/>
                  </a:cubicBezTo>
                  <a:cubicBezTo>
                    <a:pt x="196" y="62"/>
                    <a:pt x="195" y="62"/>
                    <a:pt x="196" y="61"/>
                  </a:cubicBezTo>
                  <a:cubicBezTo>
                    <a:pt x="197" y="61"/>
                    <a:pt x="197" y="61"/>
                    <a:pt x="198" y="61"/>
                  </a:cubicBezTo>
                  <a:cubicBezTo>
                    <a:pt x="198" y="61"/>
                    <a:pt x="199" y="61"/>
                    <a:pt x="199" y="61"/>
                  </a:cubicBezTo>
                  <a:cubicBezTo>
                    <a:pt x="199" y="62"/>
                    <a:pt x="199" y="62"/>
                    <a:pt x="200" y="62"/>
                  </a:cubicBezTo>
                  <a:cubicBezTo>
                    <a:pt x="200" y="62"/>
                    <a:pt x="200" y="62"/>
                    <a:pt x="200" y="63"/>
                  </a:cubicBezTo>
                  <a:cubicBezTo>
                    <a:pt x="200" y="63"/>
                    <a:pt x="200" y="64"/>
                    <a:pt x="200" y="64"/>
                  </a:cubicBezTo>
                  <a:cubicBezTo>
                    <a:pt x="200" y="64"/>
                    <a:pt x="200" y="65"/>
                    <a:pt x="200" y="65"/>
                  </a:cubicBezTo>
                  <a:cubicBezTo>
                    <a:pt x="200" y="66"/>
                    <a:pt x="199" y="66"/>
                    <a:pt x="199" y="66"/>
                  </a:cubicBezTo>
                  <a:cubicBezTo>
                    <a:pt x="198" y="66"/>
                    <a:pt x="197" y="67"/>
                    <a:pt x="197" y="67"/>
                  </a:cubicBezTo>
                  <a:cubicBezTo>
                    <a:pt x="196" y="67"/>
                    <a:pt x="196" y="67"/>
                    <a:pt x="195" y="67"/>
                  </a:cubicBezTo>
                  <a:cubicBezTo>
                    <a:pt x="194" y="68"/>
                    <a:pt x="194" y="68"/>
                    <a:pt x="193" y="68"/>
                  </a:cubicBezTo>
                  <a:cubicBezTo>
                    <a:pt x="193" y="68"/>
                    <a:pt x="193" y="68"/>
                    <a:pt x="192" y="68"/>
                  </a:cubicBezTo>
                  <a:cubicBezTo>
                    <a:pt x="191" y="68"/>
                    <a:pt x="191" y="68"/>
                    <a:pt x="191" y="68"/>
                  </a:cubicBezTo>
                  <a:cubicBezTo>
                    <a:pt x="190" y="68"/>
                    <a:pt x="190" y="68"/>
                    <a:pt x="189" y="69"/>
                  </a:cubicBezTo>
                  <a:cubicBezTo>
                    <a:pt x="189" y="69"/>
                    <a:pt x="188" y="69"/>
                    <a:pt x="187" y="69"/>
                  </a:cubicBezTo>
                  <a:cubicBezTo>
                    <a:pt x="187" y="69"/>
                    <a:pt x="186" y="70"/>
                    <a:pt x="186" y="70"/>
                  </a:cubicBezTo>
                  <a:cubicBezTo>
                    <a:pt x="185" y="70"/>
                    <a:pt x="185" y="71"/>
                    <a:pt x="185" y="71"/>
                  </a:cubicBezTo>
                  <a:cubicBezTo>
                    <a:pt x="184" y="71"/>
                    <a:pt x="183" y="72"/>
                    <a:pt x="183" y="72"/>
                  </a:cubicBezTo>
                  <a:cubicBezTo>
                    <a:pt x="183" y="72"/>
                    <a:pt x="182" y="73"/>
                    <a:pt x="182" y="73"/>
                  </a:cubicBezTo>
                  <a:cubicBezTo>
                    <a:pt x="181" y="73"/>
                    <a:pt x="181" y="74"/>
                    <a:pt x="180" y="74"/>
                  </a:cubicBezTo>
                  <a:cubicBezTo>
                    <a:pt x="180" y="74"/>
                    <a:pt x="180" y="74"/>
                    <a:pt x="180" y="75"/>
                  </a:cubicBezTo>
                  <a:cubicBezTo>
                    <a:pt x="180" y="75"/>
                    <a:pt x="180" y="75"/>
                    <a:pt x="180" y="76"/>
                  </a:cubicBezTo>
                  <a:cubicBezTo>
                    <a:pt x="180" y="76"/>
                    <a:pt x="180" y="76"/>
                    <a:pt x="181" y="76"/>
                  </a:cubicBezTo>
                  <a:cubicBezTo>
                    <a:pt x="181" y="76"/>
                    <a:pt x="182" y="76"/>
                    <a:pt x="182" y="75"/>
                  </a:cubicBezTo>
                  <a:cubicBezTo>
                    <a:pt x="182" y="75"/>
                    <a:pt x="182" y="75"/>
                    <a:pt x="182" y="75"/>
                  </a:cubicBezTo>
                  <a:cubicBezTo>
                    <a:pt x="183" y="74"/>
                    <a:pt x="183" y="74"/>
                    <a:pt x="183" y="74"/>
                  </a:cubicBezTo>
                  <a:cubicBezTo>
                    <a:pt x="184" y="74"/>
                    <a:pt x="184" y="73"/>
                    <a:pt x="184" y="74"/>
                  </a:cubicBezTo>
                  <a:cubicBezTo>
                    <a:pt x="184" y="74"/>
                    <a:pt x="184" y="75"/>
                    <a:pt x="184" y="75"/>
                  </a:cubicBezTo>
                  <a:cubicBezTo>
                    <a:pt x="184" y="75"/>
                    <a:pt x="183" y="75"/>
                    <a:pt x="183" y="76"/>
                  </a:cubicBezTo>
                  <a:cubicBezTo>
                    <a:pt x="183" y="76"/>
                    <a:pt x="183" y="76"/>
                    <a:pt x="183" y="76"/>
                  </a:cubicBezTo>
                  <a:cubicBezTo>
                    <a:pt x="183" y="77"/>
                    <a:pt x="183" y="77"/>
                    <a:pt x="182" y="78"/>
                  </a:cubicBezTo>
                  <a:cubicBezTo>
                    <a:pt x="182" y="78"/>
                    <a:pt x="182" y="78"/>
                    <a:pt x="182" y="78"/>
                  </a:cubicBezTo>
                  <a:cubicBezTo>
                    <a:pt x="182" y="79"/>
                    <a:pt x="182" y="79"/>
                    <a:pt x="182" y="79"/>
                  </a:cubicBezTo>
                  <a:cubicBezTo>
                    <a:pt x="182" y="80"/>
                    <a:pt x="182" y="80"/>
                    <a:pt x="183" y="79"/>
                  </a:cubicBezTo>
                  <a:cubicBezTo>
                    <a:pt x="183" y="78"/>
                    <a:pt x="184" y="78"/>
                    <a:pt x="184" y="78"/>
                  </a:cubicBezTo>
                  <a:cubicBezTo>
                    <a:pt x="184" y="77"/>
                    <a:pt x="185" y="77"/>
                    <a:pt x="185" y="76"/>
                  </a:cubicBezTo>
                  <a:cubicBezTo>
                    <a:pt x="185" y="76"/>
                    <a:pt x="185" y="75"/>
                    <a:pt x="185" y="75"/>
                  </a:cubicBezTo>
                  <a:cubicBezTo>
                    <a:pt x="185" y="75"/>
                    <a:pt x="185" y="74"/>
                    <a:pt x="185" y="74"/>
                  </a:cubicBezTo>
                  <a:cubicBezTo>
                    <a:pt x="185" y="73"/>
                    <a:pt x="185" y="73"/>
                    <a:pt x="186" y="72"/>
                  </a:cubicBezTo>
                  <a:cubicBezTo>
                    <a:pt x="186" y="72"/>
                    <a:pt x="185" y="72"/>
                    <a:pt x="186" y="71"/>
                  </a:cubicBezTo>
                  <a:cubicBezTo>
                    <a:pt x="187" y="71"/>
                    <a:pt x="187" y="71"/>
                    <a:pt x="188" y="71"/>
                  </a:cubicBezTo>
                  <a:cubicBezTo>
                    <a:pt x="189" y="70"/>
                    <a:pt x="190" y="70"/>
                    <a:pt x="190" y="70"/>
                  </a:cubicBezTo>
                  <a:cubicBezTo>
                    <a:pt x="191" y="70"/>
                    <a:pt x="191" y="70"/>
                    <a:pt x="191" y="71"/>
                  </a:cubicBezTo>
                  <a:cubicBezTo>
                    <a:pt x="191" y="71"/>
                    <a:pt x="191" y="71"/>
                    <a:pt x="191" y="72"/>
                  </a:cubicBezTo>
                  <a:cubicBezTo>
                    <a:pt x="192" y="72"/>
                    <a:pt x="192" y="73"/>
                    <a:pt x="192" y="73"/>
                  </a:cubicBezTo>
                  <a:cubicBezTo>
                    <a:pt x="192" y="74"/>
                    <a:pt x="191" y="73"/>
                    <a:pt x="191" y="74"/>
                  </a:cubicBezTo>
                  <a:cubicBezTo>
                    <a:pt x="190" y="75"/>
                    <a:pt x="190" y="75"/>
                    <a:pt x="190" y="75"/>
                  </a:cubicBezTo>
                  <a:cubicBezTo>
                    <a:pt x="189" y="75"/>
                    <a:pt x="188" y="75"/>
                    <a:pt x="188" y="76"/>
                  </a:cubicBezTo>
                  <a:cubicBezTo>
                    <a:pt x="187" y="76"/>
                    <a:pt x="187" y="77"/>
                    <a:pt x="187" y="77"/>
                  </a:cubicBezTo>
                  <a:cubicBezTo>
                    <a:pt x="186" y="77"/>
                    <a:pt x="186" y="78"/>
                    <a:pt x="186" y="78"/>
                  </a:cubicBezTo>
                  <a:cubicBezTo>
                    <a:pt x="186" y="78"/>
                    <a:pt x="186" y="79"/>
                    <a:pt x="186" y="79"/>
                  </a:cubicBezTo>
                  <a:cubicBezTo>
                    <a:pt x="186" y="79"/>
                    <a:pt x="186" y="79"/>
                    <a:pt x="186" y="79"/>
                  </a:cubicBezTo>
                  <a:cubicBezTo>
                    <a:pt x="187" y="79"/>
                    <a:pt x="187" y="80"/>
                    <a:pt x="187" y="79"/>
                  </a:cubicBezTo>
                  <a:cubicBezTo>
                    <a:pt x="187" y="78"/>
                    <a:pt x="187" y="78"/>
                    <a:pt x="188" y="78"/>
                  </a:cubicBezTo>
                  <a:cubicBezTo>
                    <a:pt x="188" y="78"/>
                    <a:pt x="188" y="77"/>
                    <a:pt x="188" y="78"/>
                  </a:cubicBezTo>
                  <a:cubicBezTo>
                    <a:pt x="189" y="78"/>
                    <a:pt x="189" y="78"/>
                    <a:pt x="189" y="79"/>
                  </a:cubicBezTo>
                  <a:cubicBezTo>
                    <a:pt x="189" y="79"/>
                    <a:pt x="189" y="79"/>
                    <a:pt x="189" y="79"/>
                  </a:cubicBezTo>
                  <a:cubicBezTo>
                    <a:pt x="189" y="80"/>
                    <a:pt x="189" y="80"/>
                    <a:pt x="189" y="80"/>
                  </a:cubicBezTo>
                  <a:cubicBezTo>
                    <a:pt x="188" y="81"/>
                    <a:pt x="188" y="81"/>
                    <a:pt x="188" y="81"/>
                  </a:cubicBezTo>
                  <a:cubicBezTo>
                    <a:pt x="188" y="81"/>
                    <a:pt x="188" y="82"/>
                    <a:pt x="188" y="82"/>
                  </a:cubicBezTo>
                  <a:cubicBezTo>
                    <a:pt x="188" y="82"/>
                    <a:pt x="188" y="83"/>
                    <a:pt x="189" y="83"/>
                  </a:cubicBezTo>
                  <a:cubicBezTo>
                    <a:pt x="189" y="83"/>
                    <a:pt x="189" y="83"/>
                    <a:pt x="189" y="83"/>
                  </a:cubicBezTo>
                  <a:cubicBezTo>
                    <a:pt x="189" y="84"/>
                    <a:pt x="189" y="84"/>
                    <a:pt x="189" y="84"/>
                  </a:cubicBezTo>
                  <a:cubicBezTo>
                    <a:pt x="189" y="84"/>
                    <a:pt x="189" y="84"/>
                    <a:pt x="188" y="85"/>
                  </a:cubicBezTo>
                  <a:cubicBezTo>
                    <a:pt x="188" y="85"/>
                    <a:pt x="188" y="85"/>
                    <a:pt x="188" y="86"/>
                  </a:cubicBezTo>
                  <a:cubicBezTo>
                    <a:pt x="187" y="86"/>
                    <a:pt x="187" y="86"/>
                    <a:pt x="187" y="86"/>
                  </a:cubicBezTo>
                  <a:cubicBezTo>
                    <a:pt x="187" y="87"/>
                    <a:pt x="187" y="87"/>
                    <a:pt x="188" y="87"/>
                  </a:cubicBezTo>
                  <a:cubicBezTo>
                    <a:pt x="188" y="87"/>
                    <a:pt x="188" y="87"/>
                    <a:pt x="188" y="87"/>
                  </a:cubicBezTo>
                  <a:cubicBezTo>
                    <a:pt x="189" y="87"/>
                    <a:pt x="189" y="87"/>
                    <a:pt x="189" y="87"/>
                  </a:cubicBezTo>
                  <a:cubicBezTo>
                    <a:pt x="190" y="87"/>
                    <a:pt x="190" y="87"/>
                    <a:pt x="190" y="87"/>
                  </a:cubicBezTo>
                  <a:cubicBezTo>
                    <a:pt x="190" y="87"/>
                    <a:pt x="190" y="87"/>
                    <a:pt x="190" y="87"/>
                  </a:cubicBezTo>
                  <a:cubicBezTo>
                    <a:pt x="190" y="87"/>
                    <a:pt x="190" y="87"/>
                    <a:pt x="190" y="88"/>
                  </a:cubicBezTo>
                  <a:cubicBezTo>
                    <a:pt x="190" y="89"/>
                    <a:pt x="190" y="89"/>
                    <a:pt x="190" y="90"/>
                  </a:cubicBezTo>
                  <a:cubicBezTo>
                    <a:pt x="189" y="90"/>
                    <a:pt x="189" y="90"/>
                    <a:pt x="189" y="90"/>
                  </a:cubicBezTo>
                  <a:cubicBezTo>
                    <a:pt x="189" y="91"/>
                    <a:pt x="189" y="91"/>
                    <a:pt x="189" y="91"/>
                  </a:cubicBezTo>
                  <a:cubicBezTo>
                    <a:pt x="189" y="91"/>
                    <a:pt x="188" y="92"/>
                    <a:pt x="188" y="92"/>
                  </a:cubicBezTo>
                  <a:cubicBezTo>
                    <a:pt x="188" y="93"/>
                    <a:pt x="188" y="93"/>
                    <a:pt x="189" y="94"/>
                  </a:cubicBezTo>
                  <a:cubicBezTo>
                    <a:pt x="189" y="95"/>
                    <a:pt x="189" y="95"/>
                    <a:pt x="189" y="96"/>
                  </a:cubicBezTo>
                  <a:cubicBezTo>
                    <a:pt x="189" y="96"/>
                    <a:pt x="189" y="97"/>
                    <a:pt x="189" y="97"/>
                  </a:cubicBezTo>
                  <a:cubicBezTo>
                    <a:pt x="189" y="98"/>
                    <a:pt x="190" y="99"/>
                    <a:pt x="190" y="99"/>
                  </a:cubicBezTo>
                  <a:cubicBezTo>
                    <a:pt x="190" y="100"/>
                    <a:pt x="190" y="101"/>
                    <a:pt x="190" y="101"/>
                  </a:cubicBezTo>
                  <a:cubicBezTo>
                    <a:pt x="190" y="101"/>
                    <a:pt x="189" y="102"/>
                    <a:pt x="189" y="103"/>
                  </a:cubicBezTo>
                  <a:cubicBezTo>
                    <a:pt x="189" y="103"/>
                    <a:pt x="188" y="103"/>
                    <a:pt x="188" y="103"/>
                  </a:cubicBezTo>
                  <a:cubicBezTo>
                    <a:pt x="188" y="104"/>
                    <a:pt x="188" y="104"/>
                    <a:pt x="187" y="104"/>
                  </a:cubicBezTo>
                  <a:cubicBezTo>
                    <a:pt x="187" y="104"/>
                    <a:pt x="187" y="105"/>
                    <a:pt x="187" y="105"/>
                  </a:cubicBezTo>
                  <a:cubicBezTo>
                    <a:pt x="186" y="105"/>
                    <a:pt x="186" y="105"/>
                    <a:pt x="186" y="105"/>
                  </a:cubicBezTo>
                  <a:cubicBezTo>
                    <a:pt x="185" y="105"/>
                    <a:pt x="185" y="104"/>
                    <a:pt x="185" y="104"/>
                  </a:cubicBezTo>
                  <a:cubicBezTo>
                    <a:pt x="185" y="104"/>
                    <a:pt x="184" y="104"/>
                    <a:pt x="184" y="103"/>
                  </a:cubicBezTo>
                  <a:cubicBezTo>
                    <a:pt x="184" y="102"/>
                    <a:pt x="184" y="102"/>
                    <a:pt x="183" y="102"/>
                  </a:cubicBezTo>
                  <a:cubicBezTo>
                    <a:pt x="183" y="102"/>
                    <a:pt x="183" y="101"/>
                    <a:pt x="183" y="101"/>
                  </a:cubicBezTo>
                  <a:cubicBezTo>
                    <a:pt x="183" y="101"/>
                    <a:pt x="182" y="101"/>
                    <a:pt x="182" y="101"/>
                  </a:cubicBezTo>
                  <a:cubicBezTo>
                    <a:pt x="182" y="100"/>
                    <a:pt x="182" y="100"/>
                    <a:pt x="181" y="100"/>
                  </a:cubicBezTo>
                  <a:cubicBezTo>
                    <a:pt x="181" y="100"/>
                    <a:pt x="182" y="100"/>
                    <a:pt x="181" y="100"/>
                  </a:cubicBezTo>
                  <a:cubicBezTo>
                    <a:pt x="181" y="100"/>
                    <a:pt x="180" y="101"/>
                    <a:pt x="180" y="101"/>
                  </a:cubicBezTo>
                  <a:cubicBezTo>
                    <a:pt x="180" y="102"/>
                    <a:pt x="180" y="102"/>
                    <a:pt x="180" y="102"/>
                  </a:cubicBezTo>
                  <a:cubicBezTo>
                    <a:pt x="180" y="103"/>
                    <a:pt x="180" y="103"/>
                    <a:pt x="180" y="104"/>
                  </a:cubicBezTo>
                  <a:cubicBezTo>
                    <a:pt x="179" y="104"/>
                    <a:pt x="179" y="104"/>
                    <a:pt x="179" y="104"/>
                  </a:cubicBezTo>
                  <a:cubicBezTo>
                    <a:pt x="179" y="105"/>
                    <a:pt x="178" y="105"/>
                    <a:pt x="178" y="105"/>
                  </a:cubicBezTo>
                  <a:cubicBezTo>
                    <a:pt x="178" y="105"/>
                    <a:pt x="177" y="106"/>
                    <a:pt x="177" y="106"/>
                  </a:cubicBezTo>
                  <a:cubicBezTo>
                    <a:pt x="177" y="106"/>
                    <a:pt x="176" y="106"/>
                    <a:pt x="176" y="106"/>
                  </a:cubicBezTo>
                  <a:cubicBezTo>
                    <a:pt x="176" y="106"/>
                    <a:pt x="175" y="106"/>
                    <a:pt x="175" y="106"/>
                  </a:cubicBezTo>
                  <a:cubicBezTo>
                    <a:pt x="175" y="105"/>
                    <a:pt x="174" y="105"/>
                    <a:pt x="174" y="105"/>
                  </a:cubicBezTo>
                  <a:cubicBezTo>
                    <a:pt x="173" y="105"/>
                    <a:pt x="173" y="105"/>
                    <a:pt x="173" y="105"/>
                  </a:cubicBezTo>
                  <a:cubicBezTo>
                    <a:pt x="173" y="105"/>
                    <a:pt x="173" y="104"/>
                    <a:pt x="173" y="104"/>
                  </a:cubicBezTo>
                  <a:cubicBezTo>
                    <a:pt x="172" y="103"/>
                    <a:pt x="172" y="103"/>
                    <a:pt x="172" y="103"/>
                  </a:cubicBezTo>
                  <a:cubicBezTo>
                    <a:pt x="172" y="102"/>
                    <a:pt x="172" y="102"/>
                    <a:pt x="172" y="102"/>
                  </a:cubicBezTo>
                  <a:cubicBezTo>
                    <a:pt x="172" y="101"/>
                    <a:pt x="172" y="101"/>
                    <a:pt x="172" y="101"/>
                  </a:cubicBezTo>
                  <a:cubicBezTo>
                    <a:pt x="172" y="101"/>
                    <a:pt x="172" y="100"/>
                    <a:pt x="173" y="100"/>
                  </a:cubicBezTo>
                  <a:cubicBezTo>
                    <a:pt x="173" y="100"/>
                    <a:pt x="173" y="100"/>
                    <a:pt x="174" y="100"/>
                  </a:cubicBezTo>
                  <a:cubicBezTo>
                    <a:pt x="175" y="100"/>
                    <a:pt x="175" y="101"/>
                    <a:pt x="175" y="101"/>
                  </a:cubicBezTo>
                  <a:cubicBezTo>
                    <a:pt x="175" y="101"/>
                    <a:pt x="175" y="101"/>
                    <a:pt x="176" y="101"/>
                  </a:cubicBezTo>
                  <a:cubicBezTo>
                    <a:pt x="176" y="101"/>
                    <a:pt x="177" y="100"/>
                    <a:pt x="177" y="100"/>
                  </a:cubicBezTo>
                  <a:cubicBezTo>
                    <a:pt x="177" y="100"/>
                    <a:pt x="178" y="99"/>
                    <a:pt x="179" y="99"/>
                  </a:cubicBezTo>
                  <a:cubicBezTo>
                    <a:pt x="179" y="99"/>
                    <a:pt x="180" y="98"/>
                    <a:pt x="180" y="97"/>
                  </a:cubicBezTo>
                  <a:cubicBezTo>
                    <a:pt x="180" y="97"/>
                    <a:pt x="181" y="96"/>
                    <a:pt x="180" y="96"/>
                  </a:cubicBezTo>
                  <a:cubicBezTo>
                    <a:pt x="180" y="96"/>
                    <a:pt x="180" y="96"/>
                    <a:pt x="180" y="96"/>
                  </a:cubicBezTo>
                  <a:cubicBezTo>
                    <a:pt x="179" y="95"/>
                    <a:pt x="179" y="95"/>
                    <a:pt x="179" y="95"/>
                  </a:cubicBezTo>
                  <a:cubicBezTo>
                    <a:pt x="178" y="95"/>
                    <a:pt x="178" y="94"/>
                    <a:pt x="178" y="93"/>
                  </a:cubicBezTo>
                  <a:cubicBezTo>
                    <a:pt x="178" y="93"/>
                    <a:pt x="179" y="92"/>
                    <a:pt x="179" y="92"/>
                  </a:cubicBezTo>
                  <a:cubicBezTo>
                    <a:pt x="179" y="92"/>
                    <a:pt x="179" y="92"/>
                    <a:pt x="179" y="92"/>
                  </a:cubicBezTo>
                  <a:cubicBezTo>
                    <a:pt x="179" y="92"/>
                    <a:pt x="180" y="92"/>
                    <a:pt x="180" y="92"/>
                  </a:cubicBezTo>
                  <a:cubicBezTo>
                    <a:pt x="181" y="92"/>
                    <a:pt x="182" y="91"/>
                    <a:pt x="182" y="91"/>
                  </a:cubicBezTo>
                  <a:cubicBezTo>
                    <a:pt x="182" y="91"/>
                    <a:pt x="182" y="91"/>
                    <a:pt x="182" y="91"/>
                  </a:cubicBezTo>
                  <a:cubicBezTo>
                    <a:pt x="182" y="90"/>
                    <a:pt x="182" y="90"/>
                    <a:pt x="183" y="90"/>
                  </a:cubicBezTo>
                  <a:cubicBezTo>
                    <a:pt x="183" y="90"/>
                    <a:pt x="183" y="90"/>
                    <a:pt x="183" y="89"/>
                  </a:cubicBezTo>
                  <a:cubicBezTo>
                    <a:pt x="183" y="89"/>
                    <a:pt x="182" y="89"/>
                    <a:pt x="182" y="89"/>
                  </a:cubicBezTo>
                  <a:cubicBezTo>
                    <a:pt x="181" y="89"/>
                    <a:pt x="181" y="89"/>
                    <a:pt x="181" y="89"/>
                  </a:cubicBezTo>
                  <a:cubicBezTo>
                    <a:pt x="180" y="89"/>
                    <a:pt x="180" y="89"/>
                    <a:pt x="180" y="89"/>
                  </a:cubicBezTo>
                  <a:cubicBezTo>
                    <a:pt x="180" y="88"/>
                    <a:pt x="180" y="88"/>
                    <a:pt x="181" y="88"/>
                  </a:cubicBezTo>
                  <a:cubicBezTo>
                    <a:pt x="181" y="88"/>
                    <a:pt x="181" y="87"/>
                    <a:pt x="181" y="87"/>
                  </a:cubicBezTo>
                  <a:cubicBezTo>
                    <a:pt x="181" y="87"/>
                    <a:pt x="182" y="87"/>
                    <a:pt x="182" y="86"/>
                  </a:cubicBezTo>
                  <a:cubicBezTo>
                    <a:pt x="182" y="86"/>
                    <a:pt x="182" y="86"/>
                    <a:pt x="181" y="86"/>
                  </a:cubicBezTo>
                  <a:cubicBezTo>
                    <a:pt x="181" y="86"/>
                    <a:pt x="181" y="86"/>
                    <a:pt x="180" y="86"/>
                  </a:cubicBezTo>
                  <a:cubicBezTo>
                    <a:pt x="180" y="87"/>
                    <a:pt x="179" y="87"/>
                    <a:pt x="179" y="87"/>
                  </a:cubicBezTo>
                  <a:cubicBezTo>
                    <a:pt x="179" y="87"/>
                    <a:pt x="178" y="87"/>
                    <a:pt x="178" y="87"/>
                  </a:cubicBezTo>
                  <a:cubicBezTo>
                    <a:pt x="177" y="86"/>
                    <a:pt x="177" y="86"/>
                    <a:pt x="177" y="86"/>
                  </a:cubicBezTo>
                  <a:cubicBezTo>
                    <a:pt x="177" y="86"/>
                    <a:pt x="177" y="85"/>
                    <a:pt x="177" y="85"/>
                  </a:cubicBezTo>
                  <a:cubicBezTo>
                    <a:pt x="177" y="85"/>
                    <a:pt x="177" y="85"/>
                    <a:pt x="177" y="84"/>
                  </a:cubicBezTo>
                  <a:cubicBezTo>
                    <a:pt x="178" y="84"/>
                    <a:pt x="178" y="83"/>
                    <a:pt x="178" y="83"/>
                  </a:cubicBezTo>
                  <a:cubicBezTo>
                    <a:pt x="179" y="83"/>
                    <a:pt x="179" y="83"/>
                    <a:pt x="179" y="83"/>
                  </a:cubicBezTo>
                  <a:cubicBezTo>
                    <a:pt x="179" y="82"/>
                    <a:pt x="180" y="82"/>
                    <a:pt x="180" y="82"/>
                  </a:cubicBezTo>
                  <a:cubicBezTo>
                    <a:pt x="180" y="82"/>
                    <a:pt x="180" y="82"/>
                    <a:pt x="181" y="82"/>
                  </a:cubicBezTo>
                  <a:cubicBezTo>
                    <a:pt x="181" y="81"/>
                    <a:pt x="181" y="82"/>
                    <a:pt x="181" y="81"/>
                  </a:cubicBezTo>
                  <a:cubicBezTo>
                    <a:pt x="181" y="81"/>
                    <a:pt x="181" y="80"/>
                    <a:pt x="181" y="80"/>
                  </a:cubicBezTo>
                  <a:cubicBezTo>
                    <a:pt x="181" y="80"/>
                    <a:pt x="181" y="80"/>
                    <a:pt x="181" y="80"/>
                  </a:cubicBezTo>
                  <a:cubicBezTo>
                    <a:pt x="180" y="80"/>
                    <a:pt x="181" y="80"/>
                    <a:pt x="180" y="80"/>
                  </a:cubicBezTo>
                  <a:cubicBezTo>
                    <a:pt x="180" y="80"/>
                    <a:pt x="180" y="80"/>
                    <a:pt x="179" y="81"/>
                  </a:cubicBezTo>
                  <a:cubicBezTo>
                    <a:pt x="179" y="81"/>
                    <a:pt x="179" y="81"/>
                    <a:pt x="178" y="81"/>
                  </a:cubicBezTo>
                  <a:cubicBezTo>
                    <a:pt x="178" y="81"/>
                    <a:pt x="178" y="81"/>
                    <a:pt x="178" y="81"/>
                  </a:cubicBezTo>
                  <a:cubicBezTo>
                    <a:pt x="177" y="81"/>
                    <a:pt x="177" y="80"/>
                    <a:pt x="177" y="80"/>
                  </a:cubicBezTo>
                  <a:cubicBezTo>
                    <a:pt x="177" y="80"/>
                    <a:pt x="176" y="80"/>
                    <a:pt x="176" y="80"/>
                  </a:cubicBezTo>
                  <a:cubicBezTo>
                    <a:pt x="176" y="80"/>
                    <a:pt x="176" y="79"/>
                    <a:pt x="175" y="80"/>
                  </a:cubicBezTo>
                  <a:cubicBezTo>
                    <a:pt x="175" y="80"/>
                    <a:pt x="175" y="80"/>
                    <a:pt x="174" y="81"/>
                  </a:cubicBezTo>
                  <a:cubicBezTo>
                    <a:pt x="174" y="81"/>
                    <a:pt x="174" y="82"/>
                    <a:pt x="173" y="82"/>
                  </a:cubicBezTo>
                  <a:cubicBezTo>
                    <a:pt x="173" y="82"/>
                    <a:pt x="172" y="83"/>
                    <a:pt x="172" y="84"/>
                  </a:cubicBezTo>
                  <a:cubicBezTo>
                    <a:pt x="171" y="85"/>
                    <a:pt x="171" y="86"/>
                    <a:pt x="170" y="87"/>
                  </a:cubicBezTo>
                  <a:cubicBezTo>
                    <a:pt x="169" y="87"/>
                    <a:pt x="168" y="88"/>
                    <a:pt x="167" y="88"/>
                  </a:cubicBezTo>
                  <a:cubicBezTo>
                    <a:pt x="166" y="88"/>
                    <a:pt x="166" y="88"/>
                    <a:pt x="165" y="88"/>
                  </a:cubicBezTo>
                  <a:cubicBezTo>
                    <a:pt x="165" y="88"/>
                    <a:pt x="164" y="88"/>
                    <a:pt x="164" y="87"/>
                  </a:cubicBezTo>
                  <a:cubicBezTo>
                    <a:pt x="163" y="86"/>
                    <a:pt x="163" y="86"/>
                    <a:pt x="162" y="86"/>
                  </a:cubicBezTo>
                  <a:cubicBezTo>
                    <a:pt x="162" y="86"/>
                    <a:pt x="162" y="86"/>
                    <a:pt x="162" y="85"/>
                  </a:cubicBezTo>
                  <a:cubicBezTo>
                    <a:pt x="162" y="85"/>
                    <a:pt x="162" y="85"/>
                    <a:pt x="162" y="84"/>
                  </a:cubicBezTo>
                  <a:cubicBezTo>
                    <a:pt x="162" y="84"/>
                    <a:pt x="162" y="83"/>
                    <a:pt x="162" y="83"/>
                  </a:cubicBezTo>
                  <a:cubicBezTo>
                    <a:pt x="162" y="83"/>
                    <a:pt x="161" y="83"/>
                    <a:pt x="162" y="82"/>
                  </a:cubicBezTo>
                  <a:cubicBezTo>
                    <a:pt x="163" y="82"/>
                    <a:pt x="164" y="82"/>
                    <a:pt x="164" y="82"/>
                  </a:cubicBezTo>
                  <a:cubicBezTo>
                    <a:pt x="165" y="82"/>
                    <a:pt x="165" y="82"/>
                    <a:pt x="166" y="81"/>
                  </a:cubicBezTo>
                  <a:cubicBezTo>
                    <a:pt x="167" y="81"/>
                    <a:pt x="168" y="81"/>
                    <a:pt x="168" y="81"/>
                  </a:cubicBezTo>
                  <a:cubicBezTo>
                    <a:pt x="168" y="80"/>
                    <a:pt x="169" y="80"/>
                    <a:pt x="169" y="80"/>
                  </a:cubicBezTo>
                  <a:cubicBezTo>
                    <a:pt x="169" y="80"/>
                    <a:pt x="170" y="79"/>
                    <a:pt x="170" y="79"/>
                  </a:cubicBezTo>
                  <a:cubicBezTo>
                    <a:pt x="170" y="79"/>
                    <a:pt x="172" y="78"/>
                    <a:pt x="173" y="77"/>
                  </a:cubicBezTo>
                  <a:cubicBezTo>
                    <a:pt x="173" y="77"/>
                    <a:pt x="174" y="77"/>
                    <a:pt x="174" y="76"/>
                  </a:cubicBezTo>
                  <a:cubicBezTo>
                    <a:pt x="174" y="76"/>
                    <a:pt x="175" y="75"/>
                    <a:pt x="175" y="75"/>
                  </a:cubicBezTo>
                  <a:cubicBezTo>
                    <a:pt x="176" y="75"/>
                    <a:pt x="176" y="75"/>
                    <a:pt x="177" y="74"/>
                  </a:cubicBezTo>
                  <a:cubicBezTo>
                    <a:pt x="177" y="73"/>
                    <a:pt x="177" y="73"/>
                    <a:pt x="177" y="73"/>
                  </a:cubicBezTo>
                  <a:cubicBezTo>
                    <a:pt x="177" y="73"/>
                    <a:pt x="177" y="72"/>
                    <a:pt x="177" y="71"/>
                  </a:cubicBezTo>
                  <a:cubicBezTo>
                    <a:pt x="177" y="71"/>
                    <a:pt x="177" y="71"/>
                    <a:pt x="177" y="70"/>
                  </a:cubicBezTo>
                  <a:cubicBezTo>
                    <a:pt x="177" y="70"/>
                    <a:pt x="176" y="70"/>
                    <a:pt x="176" y="69"/>
                  </a:cubicBezTo>
                  <a:cubicBezTo>
                    <a:pt x="176" y="69"/>
                    <a:pt x="176" y="69"/>
                    <a:pt x="176" y="69"/>
                  </a:cubicBezTo>
                  <a:cubicBezTo>
                    <a:pt x="176" y="69"/>
                    <a:pt x="175" y="69"/>
                    <a:pt x="175" y="70"/>
                  </a:cubicBezTo>
                  <a:cubicBezTo>
                    <a:pt x="175" y="70"/>
                    <a:pt x="175" y="70"/>
                    <a:pt x="174" y="71"/>
                  </a:cubicBezTo>
                  <a:cubicBezTo>
                    <a:pt x="174" y="72"/>
                    <a:pt x="174" y="72"/>
                    <a:pt x="174" y="72"/>
                  </a:cubicBezTo>
                  <a:cubicBezTo>
                    <a:pt x="174" y="73"/>
                    <a:pt x="173" y="74"/>
                    <a:pt x="173" y="74"/>
                  </a:cubicBezTo>
                  <a:cubicBezTo>
                    <a:pt x="173" y="75"/>
                    <a:pt x="172" y="75"/>
                    <a:pt x="172" y="75"/>
                  </a:cubicBezTo>
                  <a:cubicBezTo>
                    <a:pt x="171" y="75"/>
                    <a:pt x="171" y="75"/>
                    <a:pt x="171" y="74"/>
                  </a:cubicBezTo>
                  <a:cubicBezTo>
                    <a:pt x="170" y="74"/>
                    <a:pt x="170" y="74"/>
                    <a:pt x="170" y="73"/>
                  </a:cubicBezTo>
                  <a:cubicBezTo>
                    <a:pt x="169" y="72"/>
                    <a:pt x="169" y="72"/>
                    <a:pt x="169" y="71"/>
                  </a:cubicBezTo>
                  <a:cubicBezTo>
                    <a:pt x="169" y="71"/>
                    <a:pt x="170" y="71"/>
                    <a:pt x="170" y="70"/>
                  </a:cubicBezTo>
                  <a:cubicBezTo>
                    <a:pt x="170" y="70"/>
                    <a:pt x="170" y="69"/>
                    <a:pt x="170" y="69"/>
                  </a:cubicBezTo>
                  <a:cubicBezTo>
                    <a:pt x="170" y="69"/>
                    <a:pt x="170" y="68"/>
                    <a:pt x="170" y="68"/>
                  </a:cubicBezTo>
                  <a:close/>
                  <a:moveTo>
                    <a:pt x="181" y="99"/>
                  </a:moveTo>
                  <a:cubicBezTo>
                    <a:pt x="181" y="98"/>
                    <a:pt x="182" y="98"/>
                    <a:pt x="182" y="97"/>
                  </a:cubicBezTo>
                  <a:cubicBezTo>
                    <a:pt x="182" y="97"/>
                    <a:pt x="182" y="96"/>
                    <a:pt x="182" y="95"/>
                  </a:cubicBezTo>
                  <a:cubicBezTo>
                    <a:pt x="182" y="95"/>
                    <a:pt x="182" y="95"/>
                    <a:pt x="182" y="95"/>
                  </a:cubicBezTo>
                  <a:cubicBezTo>
                    <a:pt x="183" y="94"/>
                    <a:pt x="183" y="94"/>
                    <a:pt x="184" y="94"/>
                  </a:cubicBezTo>
                  <a:cubicBezTo>
                    <a:pt x="184" y="95"/>
                    <a:pt x="184" y="95"/>
                    <a:pt x="184" y="96"/>
                  </a:cubicBezTo>
                  <a:cubicBezTo>
                    <a:pt x="184" y="96"/>
                    <a:pt x="184" y="97"/>
                    <a:pt x="184" y="98"/>
                  </a:cubicBezTo>
                  <a:cubicBezTo>
                    <a:pt x="185" y="98"/>
                    <a:pt x="185" y="99"/>
                    <a:pt x="184" y="99"/>
                  </a:cubicBezTo>
                  <a:cubicBezTo>
                    <a:pt x="183" y="99"/>
                    <a:pt x="183" y="100"/>
                    <a:pt x="182" y="99"/>
                  </a:cubicBezTo>
                  <a:cubicBezTo>
                    <a:pt x="182" y="99"/>
                    <a:pt x="182" y="100"/>
                    <a:pt x="181" y="99"/>
                  </a:cubicBezTo>
                  <a:close/>
                  <a:moveTo>
                    <a:pt x="218" y="78"/>
                  </a:moveTo>
                  <a:cubicBezTo>
                    <a:pt x="218" y="77"/>
                    <a:pt x="218" y="76"/>
                    <a:pt x="217" y="76"/>
                  </a:cubicBezTo>
                  <a:cubicBezTo>
                    <a:pt x="217" y="75"/>
                    <a:pt x="217" y="75"/>
                    <a:pt x="217" y="75"/>
                  </a:cubicBezTo>
                  <a:cubicBezTo>
                    <a:pt x="217" y="75"/>
                    <a:pt x="218" y="74"/>
                    <a:pt x="218" y="74"/>
                  </a:cubicBezTo>
                  <a:cubicBezTo>
                    <a:pt x="218" y="74"/>
                    <a:pt x="218" y="74"/>
                    <a:pt x="218" y="74"/>
                  </a:cubicBezTo>
                  <a:cubicBezTo>
                    <a:pt x="219" y="73"/>
                    <a:pt x="219" y="73"/>
                    <a:pt x="219" y="73"/>
                  </a:cubicBezTo>
                  <a:cubicBezTo>
                    <a:pt x="220" y="73"/>
                    <a:pt x="220" y="72"/>
                    <a:pt x="220" y="72"/>
                  </a:cubicBezTo>
                  <a:cubicBezTo>
                    <a:pt x="221" y="72"/>
                    <a:pt x="221" y="72"/>
                    <a:pt x="221" y="71"/>
                  </a:cubicBezTo>
                  <a:cubicBezTo>
                    <a:pt x="222" y="71"/>
                    <a:pt x="221" y="71"/>
                    <a:pt x="222" y="71"/>
                  </a:cubicBezTo>
                  <a:cubicBezTo>
                    <a:pt x="222" y="70"/>
                    <a:pt x="222" y="70"/>
                    <a:pt x="223" y="69"/>
                  </a:cubicBezTo>
                  <a:cubicBezTo>
                    <a:pt x="223" y="69"/>
                    <a:pt x="223" y="69"/>
                    <a:pt x="224" y="68"/>
                  </a:cubicBezTo>
                  <a:cubicBezTo>
                    <a:pt x="224" y="67"/>
                    <a:pt x="224" y="67"/>
                    <a:pt x="224" y="67"/>
                  </a:cubicBezTo>
                  <a:cubicBezTo>
                    <a:pt x="225" y="66"/>
                    <a:pt x="225" y="66"/>
                    <a:pt x="225" y="66"/>
                  </a:cubicBezTo>
                  <a:cubicBezTo>
                    <a:pt x="226" y="65"/>
                    <a:pt x="226" y="65"/>
                    <a:pt x="226" y="65"/>
                  </a:cubicBezTo>
                  <a:cubicBezTo>
                    <a:pt x="227" y="64"/>
                    <a:pt x="227" y="64"/>
                    <a:pt x="227" y="64"/>
                  </a:cubicBezTo>
                  <a:cubicBezTo>
                    <a:pt x="227" y="64"/>
                    <a:pt x="227" y="64"/>
                    <a:pt x="227" y="63"/>
                  </a:cubicBezTo>
                  <a:cubicBezTo>
                    <a:pt x="226" y="63"/>
                    <a:pt x="226" y="63"/>
                    <a:pt x="226" y="62"/>
                  </a:cubicBezTo>
                  <a:cubicBezTo>
                    <a:pt x="226" y="61"/>
                    <a:pt x="225" y="61"/>
                    <a:pt x="225" y="61"/>
                  </a:cubicBezTo>
                  <a:cubicBezTo>
                    <a:pt x="225" y="60"/>
                    <a:pt x="225" y="60"/>
                    <a:pt x="225" y="59"/>
                  </a:cubicBezTo>
                  <a:cubicBezTo>
                    <a:pt x="224" y="59"/>
                    <a:pt x="224" y="58"/>
                    <a:pt x="224" y="58"/>
                  </a:cubicBezTo>
                  <a:cubicBezTo>
                    <a:pt x="224" y="58"/>
                    <a:pt x="224" y="57"/>
                    <a:pt x="223" y="57"/>
                  </a:cubicBezTo>
                  <a:cubicBezTo>
                    <a:pt x="223" y="56"/>
                    <a:pt x="223" y="56"/>
                    <a:pt x="223" y="56"/>
                  </a:cubicBezTo>
                  <a:cubicBezTo>
                    <a:pt x="223" y="55"/>
                    <a:pt x="222" y="54"/>
                    <a:pt x="222" y="54"/>
                  </a:cubicBezTo>
                  <a:cubicBezTo>
                    <a:pt x="221" y="53"/>
                    <a:pt x="221" y="52"/>
                    <a:pt x="221" y="52"/>
                  </a:cubicBezTo>
                  <a:cubicBezTo>
                    <a:pt x="221" y="52"/>
                    <a:pt x="220" y="51"/>
                    <a:pt x="220" y="50"/>
                  </a:cubicBezTo>
                  <a:cubicBezTo>
                    <a:pt x="220" y="50"/>
                    <a:pt x="219" y="49"/>
                    <a:pt x="219" y="49"/>
                  </a:cubicBezTo>
                  <a:cubicBezTo>
                    <a:pt x="219" y="49"/>
                    <a:pt x="219" y="49"/>
                    <a:pt x="218" y="48"/>
                  </a:cubicBezTo>
                  <a:cubicBezTo>
                    <a:pt x="218" y="48"/>
                    <a:pt x="218" y="48"/>
                    <a:pt x="218" y="48"/>
                  </a:cubicBezTo>
                  <a:cubicBezTo>
                    <a:pt x="218" y="47"/>
                    <a:pt x="218" y="47"/>
                    <a:pt x="217" y="46"/>
                  </a:cubicBezTo>
                  <a:cubicBezTo>
                    <a:pt x="217" y="46"/>
                    <a:pt x="217" y="46"/>
                    <a:pt x="217" y="46"/>
                  </a:cubicBezTo>
                  <a:cubicBezTo>
                    <a:pt x="216" y="45"/>
                    <a:pt x="216" y="45"/>
                    <a:pt x="216" y="45"/>
                  </a:cubicBezTo>
                  <a:cubicBezTo>
                    <a:pt x="216" y="44"/>
                    <a:pt x="215" y="44"/>
                    <a:pt x="216" y="43"/>
                  </a:cubicBezTo>
                  <a:cubicBezTo>
                    <a:pt x="216" y="42"/>
                    <a:pt x="216" y="42"/>
                    <a:pt x="216" y="42"/>
                  </a:cubicBezTo>
                  <a:cubicBezTo>
                    <a:pt x="216" y="42"/>
                    <a:pt x="216" y="41"/>
                    <a:pt x="217" y="41"/>
                  </a:cubicBezTo>
                  <a:cubicBezTo>
                    <a:pt x="218" y="41"/>
                    <a:pt x="218" y="41"/>
                    <a:pt x="218" y="41"/>
                  </a:cubicBezTo>
                  <a:cubicBezTo>
                    <a:pt x="219" y="41"/>
                    <a:pt x="219" y="41"/>
                    <a:pt x="219" y="41"/>
                  </a:cubicBezTo>
                  <a:cubicBezTo>
                    <a:pt x="220" y="42"/>
                    <a:pt x="220" y="42"/>
                    <a:pt x="220" y="42"/>
                  </a:cubicBezTo>
                  <a:cubicBezTo>
                    <a:pt x="221" y="42"/>
                    <a:pt x="221" y="42"/>
                    <a:pt x="221" y="42"/>
                  </a:cubicBezTo>
                  <a:cubicBezTo>
                    <a:pt x="222" y="42"/>
                    <a:pt x="222" y="42"/>
                    <a:pt x="222" y="42"/>
                  </a:cubicBezTo>
                  <a:cubicBezTo>
                    <a:pt x="223" y="43"/>
                    <a:pt x="223" y="42"/>
                    <a:pt x="223" y="43"/>
                  </a:cubicBezTo>
                  <a:cubicBezTo>
                    <a:pt x="224" y="43"/>
                    <a:pt x="224" y="43"/>
                    <a:pt x="224" y="44"/>
                  </a:cubicBezTo>
                  <a:cubicBezTo>
                    <a:pt x="224" y="44"/>
                    <a:pt x="224" y="44"/>
                    <a:pt x="224" y="44"/>
                  </a:cubicBezTo>
                  <a:cubicBezTo>
                    <a:pt x="224" y="45"/>
                    <a:pt x="225" y="45"/>
                    <a:pt x="225" y="45"/>
                  </a:cubicBezTo>
                  <a:cubicBezTo>
                    <a:pt x="225" y="45"/>
                    <a:pt x="225" y="46"/>
                    <a:pt x="225" y="46"/>
                  </a:cubicBezTo>
                  <a:cubicBezTo>
                    <a:pt x="225" y="46"/>
                    <a:pt x="225" y="47"/>
                    <a:pt x="226" y="47"/>
                  </a:cubicBezTo>
                  <a:cubicBezTo>
                    <a:pt x="226" y="47"/>
                    <a:pt x="226" y="48"/>
                    <a:pt x="226" y="48"/>
                  </a:cubicBezTo>
                  <a:cubicBezTo>
                    <a:pt x="226" y="48"/>
                    <a:pt x="226" y="48"/>
                    <a:pt x="226" y="48"/>
                  </a:cubicBezTo>
                  <a:cubicBezTo>
                    <a:pt x="227" y="49"/>
                    <a:pt x="227" y="49"/>
                    <a:pt x="227" y="49"/>
                  </a:cubicBezTo>
                  <a:cubicBezTo>
                    <a:pt x="227" y="49"/>
                    <a:pt x="227" y="49"/>
                    <a:pt x="227" y="50"/>
                  </a:cubicBezTo>
                  <a:cubicBezTo>
                    <a:pt x="226" y="50"/>
                    <a:pt x="227" y="50"/>
                    <a:pt x="227" y="51"/>
                  </a:cubicBezTo>
                  <a:cubicBezTo>
                    <a:pt x="227" y="51"/>
                    <a:pt x="227" y="51"/>
                    <a:pt x="227" y="52"/>
                  </a:cubicBezTo>
                  <a:cubicBezTo>
                    <a:pt x="227" y="52"/>
                    <a:pt x="227" y="52"/>
                    <a:pt x="227" y="53"/>
                  </a:cubicBezTo>
                  <a:cubicBezTo>
                    <a:pt x="227" y="53"/>
                    <a:pt x="227" y="53"/>
                    <a:pt x="228" y="54"/>
                  </a:cubicBezTo>
                  <a:cubicBezTo>
                    <a:pt x="228" y="54"/>
                    <a:pt x="228" y="55"/>
                    <a:pt x="228" y="55"/>
                  </a:cubicBezTo>
                  <a:cubicBezTo>
                    <a:pt x="228" y="55"/>
                    <a:pt x="229" y="55"/>
                    <a:pt x="229" y="56"/>
                  </a:cubicBezTo>
                  <a:cubicBezTo>
                    <a:pt x="229" y="56"/>
                    <a:pt x="229" y="56"/>
                    <a:pt x="229" y="57"/>
                  </a:cubicBezTo>
                  <a:cubicBezTo>
                    <a:pt x="229" y="57"/>
                    <a:pt x="229" y="57"/>
                    <a:pt x="229" y="57"/>
                  </a:cubicBezTo>
                  <a:cubicBezTo>
                    <a:pt x="229" y="58"/>
                    <a:pt x="229" y="58"/>
                    <a:pt x="229" y="58"/>
                  </a:cubicBezTo>
                  <a:cubicBezTo>
                    <a:pt x="229" y="58"/>
                    <a:pt x="229" y="58"/>
                    <a:pt x="230" y="58"/>
                  </a:cubicBezTo>
                  <a:cubicBezTo>
                    <a:pt x="230" y="59"/>
                    <a:pt x="230" y="59"/>
                    <a:pt x="230" y="59"/>
                  </a:cubicBezTo>
                  <a:cubicBezTo>
                    <a:pt x="231" y="59"/>
                    <a:pt x="230" y="59"/>
                    <a:pt x="231" y="59"/>
                  </a:cubicBezTo>
                  <a:cubicBezTo>
                    <a:pt x="231" y="58"/>
                    <a:pt x="232" y="58"/>
                    <a:pt x="232" y="58"/>
                  </a:cubicBezTo>
                  <a:cubicBezTo>
                    <a:pt x="232" y="57"/>
                    <a:pt x="232" y="57"/>
                    <a:pt x="233" y="57"/>
                  </a:cubicBezTo>
                  <a:cubicBezTo>
                    <a:pt x="233" y="56"/>
                    <a:pt x="233" y="57"/>
                    <a:pt x="233" y="56"/>
                  </a:cubicBezTo>
                  <a:cubicBezTo>
                    <a:pt x="234" y="55"/>
                    <a:pt x="234" y="55"/>
                    <a:pt x="234" y="54"/>
                  </a:cubicBezTo>
                  <a:cubicBezTo>
                    <a:pt x="235" y="54"/>
                    <a:pt x="235" y="54"/>
                    <a:pt x="235" y="53"/>
                  </a:cubicBezTo>
                  <a:cubicBezTo>
                    <a:pt x="235" y="53"/>
                    <a:pt x="235" y="53"/>
                    <a:pt x="236" y="53"/>
                  </a:cubicBezTo>
                  <a:cubicBezTo>
                    <a:pt x="236" y="52"/>
                    <a:pt x="236" y="52"/>
                    <a:pt x="236" y="52"/>
                  </a:cubicBezTo>
                  <a:cubicBezTo>
                    <a:pt x="236" y="51"/>
                    <a:pt x="236" y="51"/>
                    <a:pt x="235" y="50"/>
                  </a:cubicBezTo>
                  <a:cubicBezTo>
                    <a:pt x="235" y="50"/>
                    <a:pt x="235" y="50"/>
                    <a:pt x="235" y="50"/>
                  </a:cubicBezTo>
                  <a:cubicBezTo>
                    <a:pt x="235" y="49"/>
                    <a:pt x="235" y="49"/>
                    <a:pt x="235" y="49"/>
                  </a:cubicBezTo>
                  <a:cubicBezTo>
                    <a:pt x="234" y="49"/>
                    <a:pt x="234" y="48"/>
                    <a:pt x="234" y="48"/>
                  </a:cubicBezTo>
                  <a:cubicBezTo>
                    <a:pt x="235" y="48"/>
                    <a:pt x="235" y="48"/>
                    <a:pt x="235" y="48"/>
                  </a:cubicBezTo>
                  <a:cubicBezTo>
                    <a:pt x="236" y="49"/>
                    <a:pt x="236" y="48"/>
                    <a:pt x="237" y="48"/>
                  </a:cubicBezTo>
                  <a:cubicBezTo>
                    <a:pt x="237" y="49"/>
                    <a:pt x="237" y="49"/>
                    <a:pt x="238" y="48"/>
                  </a:cubicBezTo>
                  <a:cubicBezTo>
                    <a:pt x="238" y="48"/>
                    <a:pt x="238" y="48"/>
                    <a:pt x="239" y="48"/>
                  </a:cubicBezTo>
                  <a:cubicBezTo>
                    <a:pt x="239" y="48"/>
                    <a:pt x="239" y="48"/>
                    <a:pt x="240" y="48"/>
                  </a:cubicBezTo>
                  <a:cubicBezTo>
                    <a:pt x="240" y="48"/>
                    <a:pt x="240" y="49"/>
                    <a:pt x="241" y="49"/>
                  </a:cubicBezTo>
                  <a:cubicBezTo>
                    <a:pt x="241" y="49"/>
                    <a:pt x="241" y="49"/>
                    <a:pt x="241" y="50"/>
                  </a:cubicBezTo>
                  <a:cubicBezTo>
                    <a:pt x="242" y="50"/>
                    <a:pt x="242" y="50"/>
                    <a:pt x="242" y="50"/>
                  </a:cubicBezTo>
                  <a:cubicBezTo>
                    <a:pt x="242" y="51"/>
                    <a:pt x="242" y="51"/>
                    <a:pt x="242" y="51"/>
                  </a:cubicBezTo>
                  <a:cubicBezTo>
                    <a:pt x="242" y="51"/>
                    <a:pt x="242" y="51"/>
                    <a:pt x="242" y="52"/>
                  </a:cubicBezTo>
                  <a:cubicBezTo>
                    <a:pt x="242" y="52"/>
                    <a:pt x="242" y="52"/>
                    <a:pt x="242" y="52"/>
                  </a:cubicBezTo>
                  <a:cubicBezTo>
                    <a:pt x="242" y="53"/>
                    <a:pt x="241" y="53"/>
                    <a:pt x="241" y="53"/>
                  </a:cubicBezTo>
                  <a:cubicBezTo>
                    <a:pt x="241" y="53"/>
                    <a:pt x="241" y="53"/>
                    <a:pt x="241" y="54"/>
                  </a:cubicBezTo>
                  <a:cubicBezTo>
                    <a:pt x="240" y="54"/>
                    <a:pt x="240" y="55"/>
                    <a:pt x="239" y="55"/>
                  </a:cubicBezTo>
                  <a:cubicBezTo>
                    <a:pt x="239" y="56"/>
                    <a:pt x="239" y="56"/>
                    <a:pt x="239" y="56"/>
                  </a:cubicBezTo>
                  <a:cubicBezTo>
                    <a:pt x="238" y="56"/>
                    <a:pt x="238" y="56"/>
                    <a:pt x="238" y="57"/>
                  </a:cubicBezTo>
                  <a:cubicBezTo>
                    <a:pt x="238" y="57"/>
                    <a:pt x="237" y="57"/>
                    <a:pt x="237" y="58"/>
                  </a:cubicBezTo>
                  <a:cubicBezTo>
                    <a:pt x="237" y="58"/>
                    <a:pt x="237" y="58"/>
                    <a:pt x="236" y="59"/>
                  </a:cubicBezTo>
                  <a:cubicBezTo>
                    <a:pt x="236" y="59"/>
                    <a:pt x="236" y="59"/>
                    <a:pt x="236" y="60"/>
                  </a:cubicBezTo>
                  <a:cubicBezTo>
                    <a:pt x="236" y="60"/>
                    <a:pt x="235" y="60"/>
                    <a:pt x="235" y="61"/>
                  </a:cubicBezTo>
                  <a:cubicBezTo>
                    <a:pt x="235" y="61"/>
                    <a:pt x="234" y="62"/>
                    <a:pt x="234" y="62"/>
                  </a:cubicBezTo>
                  <a:cubicBezTo>
                    <a:pt x="234" y="62"/>
                    <a:pt x="234" y="62"/>
                    <a:pt x="233" y="63"/>
                  </a:cubicBezTo>
                  <a:cubicBezTo>
                    <a:pt x="233" y="63"/>
                    <a:pt x="233" y="63"/>
                    <a:pt x="232" y="63"/>
                  </a:cubicBezTo>
                  <a:cubicBezTo>
                    <a:pt x="232" y="64"/>
                    <a:pt x="232" y="64"/>
                    <a:pt x="232" y="65"/>
                  </a:cubicBezTo>
                  <a:cubicBezTo>
                    <a:pt x="232" y="65"/>
                    <a:pt x="232" y="66"/>
                    <a:pt x="232" y="66"/>
                  </a:cubicBezTo>
                  <a:cubicBezTo>
                    <a:pt x="233" y="66"/>
                    <a:pt x="232" y="66"/>
                    <a:pt x="233" y="66"/>
                  </a:cubicBezTo>
                  <a:cubicBezTo>
                    <a:pt x="233" y="66"/>
                    <a:pt x="233" y="66"/>
                    <a:pt x="234" y="66"/>
                  </a:cubicBezTo>
                  <a:cubicBezTo>
                    <a:pt x="234" y="66"/>
                    <a:pt x="235" y="66"/>
                    <a:pt x="236" y="66"/>
                  </a:cubicBezTo>
                  <a:cubicBezTo>
                    <a:pt x="236" y="66"/>
                    <a:pt x="236" y="66"/>
                    <a:pt x="237" y="66"/>
                  </a:cubicBezTo>
                  <a:cubicBezTo>
                    <a:pt x="237" y="66"/>
                    <a:pt x="237" y="65"/>
                    <a:pt x="238" y="66"/>
                  </a:cubicBezTo>
                  <a:cubicBezTo>
                    <a:pt x="239" y="66"/>
                    <a:pt x="239" y="66"/>
                    <a:pt x="239" y="66"/>
                  </a:cubicBezTo>
                  <a:cubicBezTo>
                    <a:pt x="239" y="66"/>
                    <a:pt x="239" y="66"/>
                    <a:pt x="239" y="66"/>
                  </a:cubicBezTo>
                  <a:cubicBezTo>
                    <a:pt x="240" y="66"/>
                    <a:pt x="240" y="66"/>
                    <a:pt x="241" y="67"/>
                  </a:cubicBezTo>
                  <a:cubicBezTo>
                    <a:pt x="242" y="67"/>
                    <a:pt x="241" y="67"/>
                    <a:pt x="242" y="67"/>
                  </a:cubicBezTo>
                  <a:cubicBezTo>
                    <a:pt x="243" y="67"/>
                    <a:pt x="243" y="67"/>
                    <a:pt x="243" y="67"/>
                  </a:cubicBezTo>
                  <a:cubicBezTo>
                    <a:pt x="244" y="67"/>
                    <a:pt x="243" y="67"/>
                    <a:pt x="244" y="67"/>
                  </a:cubicBezTo>
                  <a:cubicBezTo>
                    <a:pt x="245" y="67"/>
                    <a:pt x="245" y="67"/>
                    <a:pt x="245" y="67"/>
                  </a:cubicBezTo>
                  <a:cubicBezTo>
                    <a:pt x="246" y="67"/>
                    <a:pt x="246" y="67"/>
                    <a:pt x="246" y="67"/>
                  </a:cubicBezTo>
                  <a:cubicBezTo>
                    <a:pt x="246" y="67"/>
                    <a:pt x="247" y="67"/>
                    <a:pt x="248" y="67"/>
                  </a:cubicBezTo>
                  <a:cubicBezTo>
                    <a:pt x="248" y="67"/>
                    <a:pt x="248" y="67"/>
                    <a:pt x="249" y="67"/>
                  </a:cubicBezTo>
                  <a:cubicBezTo>
                    <a:pt x="250" y="66"/>
                    <a:pt x="250" y="66"/>
                    <a:pt x="250" y="66"/>
                  </a:cubicBezTo>
                  <a:cubicBezTo>
                    <a:pt x="250" y="66"/>
                    <a:pt x="251" y="65"/>
                    <a:pt x="251" y="65"/>
                  </a:cubicBezTo>
                  <a:cubicBezTo>
                    <a:pt x="251" y="65"/>
                    <a:pt x="251" y="65"/>
                    <a:pt x="252" y="65"/>
                  </a:cubicBezTo>
                  <a:cubicBezTo>
                    <a:pt x="252" y="64"/>
                    <a:pt x="253" y="64"/>
                    <a:pt x="253" y="64"/>
                  </a:cubicBezTo>
                  <a:cubicBezTo>
                    <a:pt x="253" y="64"/>
                    <a:pt x="254" y="63"/>
                    <a:pt x="254" y="64"/>
                  </a:cubicBezTo>
                  <a:cubicBezTo>
                    <a:pt x="254" y="64"/>
                    <a:pt x="254" y="64"/>
                    <a:pt x="254" y="65"/>
                  </a:cubicBezTo>
                  <a:cubicBezTo>
                    <a:pt x="255" y="65"/>
                    <a:pt x="254" y="66"/>
                    <a:pt x="254" y="66"/>
                  </a:cubicBezTo>
                  <a:cubicBezTo>
                    <a:pt x="254" y="67"/>
                    <a:pt x="254" y="67"/>
                    <a:pt x="254" y="68"/>
                  </a:cubicBezTo>
                  <a:cubicBezTo>
                    <a:pt x="253" y="68"/>
                    <a:pt x="253" y="69"/>
                    <a:pt x="253" y="69"/>
                  </a:cubicBezTo>
                  <a:cubicBezTo>
                    <a:pt x="253" y="70"/>
                    <a:pt x="253" y="70"/>
                    <a:pt x="253" y="70"/>
                  </a:cubicBezTo>
                  <a:cubicBezTo>
                    <a:pt x="253" y="70"/>
                    <a:pt x="253" y="71"/>
                    <a:pt x="253" y="71"/>
                  </a:cubicBezTo>
                  <a:cubicBezTo>
                    <a:pt x="253" y="71"/>
                    <a:pt x="252" y="72"/>
                    <a:pt x="252" y="72"/>
                  </a:cubicBezTo>
                  <a:cubicBezTo>
                    <a:pt x="252" y="73"/>
                    <a:pt x="252" y="73"/>
                    <a:pt x="252" y="73"/>
                  </a:cubicBezTo>
                  <a:cubicBezTo>
                    <a:pt x="252" y="73"/>
                    <a:pt x="251" y="74"/>
                    <a:pt x="250" y="74"/>
                  </a:cubicBezTo>
                  <a:cubicBezTo>
                    <a:pt x="249" y="74"/>
                    <a:pt x="248" y="74"/>
                    <a:pt x="248" y="74"/>
                  </a:cubicBezTo>
                  <a:cubicBezTo>
                    <a:pt x="247" y="74"/>
                    <a:pt x="246" y="74"/>
                    <a:pt x="246" y="74"/>
                  </a:cubicBezTo>
                  <a:cubicBezTo>
                    <a:pt x="246" y="74"/>
                    <a:pt x="245" y="74"/>
                    <a:pt x="245" y="73"/>
                  </a:cubicBezTo>
                  <a:cubicBezTo>
                    <a:pt x="244" y="73"/>
                    <a:pt x="244" y="73"/>
                    <a:pt x="243" y="73"/>
                  </a:cubicBezTo>
                  <a:cubicBezTo>
                    <a:pt x="243" y="73"/>
                    <a:pt x="242" y="72"/>
                    <a:pt x="242" y="72"/>
                  </a:cubicBezTo>
                  <a:cubicBezTo>
                    <a:pt x="242" y="72"/>
                    <a:pt x="241" y="72"/>
                    <a:pt x="241" y="71"/>
                  </a:cubicBezTo>
                  <a:cubicBezTo>
                    <a:pt x="240" y="71"/>
                    <a:pt x="240" y="70"/>
                    <a:pt x="239" y="70"/>
                  </a:cubicBezTo>
                  <a:cubicBezTo>
                    <a:pt x="239" y="70"/>
                    <a:pt x="238" y="70"/>
                    <a:pt x="238" y="70"/>
                  </a:cubicBezTo>
                  <a:cubicBezTo>
                    <a:pt x="238" y="70"/>
                    <a:pt x="236" y="69"/>
                    <a:pt x="236" y="69"/>
                  </a:cubicBezTo>
                  <a:cubicBezTo>
                    <a:pt x="236" y="68"/>
                    <a:pt x="235" y="68"/>
                    <a:pt x="235" y="68"/>
                  </a:cubicBezTo>
                  <a:cubicBezTo>
                    <a:pt x="235" y="68"/>
                    <a:pt x="235" y="67"/>
                    <a:pt x="234" y="67"/>
                  </a:cubicBezTo>
                  <a:cubicBezTo>
                    <a:pt x="234" y="67"/>
                    <a:pt x="234" y="67"/>
                    <a:pt x="234" y="67"/>
                  </a:cubicBezTo>
                  <a:cubicBezTo>
                    <a:pt x="233" y="68"/>
                    <a:pt x="234" y="68"/>
                    <a:pt x="234" y="69"/>
                  </a:cubicBezTo>
                  <a:cubicBezTo>
                    <a:pt x="234" y="69"/>
                    <a:pt x="234" y="69"/>
                    <a:pt x="234" y="70"/>
                  </a:cubicBezTo>
                  <a:cubicBezTo>
                    <a:pt x="234" y="70"/>
                    <a:pt x="234" y="70"/>
                    <a:pt x="234" y="71"/>
                  </a:cubicBezTo>
                  <a:cubicBezTo>
                    <a:pt x="234" y="71"/>
                    <a:pt x="234" y="71"/>
                    <a:pt x="234" y="72"/>
                  </a:cubicBezTo>
                  <a:cubicBezTo>
                    <a:pt x="234" y="72"/>
                    <a:pt x="234" y="73"/>
                    <a:pt x="234" y="73"/>
                  </a:cubicBezTo>
                  <a:cubicBezTo>
                    <a:pt x="234" y="74"/>
                    <a:pt x="234" y="74"/>
                    <a:pt x="234" y="75"/>
                  </a:cubicBezTo>
                  <a:cubicBezTo>
                    <a:pt x="234" y="75"/>
                    <a:pt x="234" y="75"/>
                    <a:pt x="234" y="76"/>
                  </a:cubicBezTo>
                  <a:cubicBezTo>
                    <a:pt x="234" y="76"/>
                    <a:pt x="234" y="77"/>
                    <a:pt x="234" y="77"/>
                  </a:cubicBezTo>
                  <a:cubicBezTo>
                    <a:pt x="234" y="78"/>
                    <a:pt x="234" y="79"/>
                    <a:pt x="234" y="79"/>
                  </a:cubicBezTo>
                  <a:cubicBezTo>
                    <a:pt x="233" y="79"/>
                    <a:pt x="233" y="81"/>
                    <a:pt x="233" y="81"/>
                  </a:cubicBezTo>
                  <a:cubicBezTo>
                    <a:pt x="232" y="82"/>
                    <a:pt x="232" y="82"/>
                    <a:pt x="232" y="83"/>
                  </a:cubicBezTo>
                  <a:cubicBezTo>
                    <a:pt x="232" y="83"/>
                    <a:pt x="232" y="83"/>
                    <a:pt x="232" y="84"/>
                  </a:cubicBezTo>
                  <a:cubicBezTo>
                    <a:pt x="231" y="84"/>
                    <a:pt x="231" y="84"/>
                    <a:pt x="231" y="85"/>
                  </a:cubicBezTo>
                  <a:cubicBezTo>
                    <a:pt x="230" y="85"/>
                    <a:pt x="231" y="85"/>
                    <a:pt x="230" y="86"/>
                  </a:cubicBezTo>
                  <a:cubicBezTo>
                    <a:pt x="230" y="86"/>
                    <a:pt x="230" y="86"/>
                    <a:pt x="229" y="86"/>
                  </a:cubicBezTo>
                  <a:cubicBezTo>
                    <a:pt x="229" y="86"/>
                    <a:pt x="229" y="86"/>
                    <a:pt x="229" y="87"/>
                  </a:cubicBezTo>
                  <a:cubicBezTo>
                    <a:pt x="228" y="87"/>
                    <a:pt x="228" y="87"/>
                    <a:pt x="227" y="88"/>
                  </a:cubicBezTo>
                  <a:cubicBezTo>
                    <a:pt x="226" y="88"/>
                    <a:pt x="227" y="88"/>
                    <a:pt x="226" y="88"/>
                  </a:cubicBezTo>
                  <a:cubicBezTo>
                    <a:pt x="225" y="88"/>
                    <a:pt x="225" y="88"/>
                    <a:pt x="225" y="88"/>
                  </a:cubicBezTo>
                  <a:cubicBezTo>
                    <a:pt x="224" y="88"/>
                    <a:pt x="224" y="88"/>
                    <a:pt x="223" y="88"/>
                  </a:cubicBezTo>
                  <a:cubicBezTo>
                    <a:pt x="223" y="87"/>
                    <a:pt x="223" y="87"/>
                    <a:pt x="223" y="87"/>
                  </a:cubicBezTo>
                  <a:cubicBezTo>
                    <a:pt x="222" y="87"/>
                    <a:pt x="222" y="87"/>
                    <a:pt x="222" y="86"/>
                  </a:cubicBezTo>
                  <a:cubicBezTo>
                    <a:pt x="222" y="86"/>
                    <a:pt x="222" y="86"/>
                    <a:pt x="223" y="86"/>
                  </a:cubicBezTo>
                  <a:cubicBezTo>
                    <a:pt x="223" y="86"/>
                    <a:pt x="223" y="86"/>
                    <a:pt x="224" y="85"/>
                  </a:cubicBezTo>
                  <a:cubicBezTo>
                    <a:pt x="224" y="85"/>
                    <a:pt x="225" y="84"/>
                    <a:pt x="225" y="84"/>
                  </a:cubicBezTo>
                  <a:cubicBezTo>
                    <a:pt x="226" y="84"/>
                    <a:pt x="226" y="83"/>
                    <a:pt x="227" y="83"/>
                  </a:cubicBezTo>
                  <a:cubicBezTo>
                    <a:pt x="227" y="83"/>
                    <a:pt x="227" y="83"/>
                    <a:pt x="228" y="82"/>
                  </a:cubicBezTo>
                  <a:cubicBezTo>
                    <a:pt x="228" y="82"/>
                    <a:pt x="228" y="81"/>
                    <a:pt x="228" y="81"/>
                  </a:cubicBezTo>
                  <a:cubicBezTo>
                    <a:pt x="229" y="80"/>
                    <a:pt x="229" y="79"/>
                    <a:pt x="229" y="79"/>
                  </a:cubicBezTo>
                  <a:cubicBezTo>
                    <a:pt x="229" y="79"/>
                    <a:pt x="230" y="77"/>
                    <a:pt x="230" y="77"/>
                  </a:cubicBezTo>
                  <a:cubicBezTo>
                    <a:pt x="230" y="77"/>
                    <a:pt x="230" y="76"/>
                    <a:pt x="230" y="76"/>
                  </a:cubicBezTo>
                  <a:cubicBezTo>
                    <a:pt x="230" y="75"/>
                    <a:pt x="230" y="75"/>
                    <a:pt x="230" y="74"/>
                  </a:cubicBezTo>
                  <a:cubicBezTo>
                    <a:pt x="230" y="74"/>
                    <a:pt x="230" y="73"/>
                    <a:pt x="230" y="73"/>
                  </a:cubicBezTo>
                  <a:cubicBezTo>
                    <a:pt x="230" y="72"/>
                    <a:pt x="230" y="72"/>
                    <a:pt x="230" y="72"/>
                  </a:cubicBezTo>
                  <a:cubicBezTo>
                    <a:pt x="230" y="72"/>
                    <a:pt x="230" y="71"/>
                    <a:pt x="229" y="70"/>
                  </a:cubicBezTo>
                  <a:cubicBezTo>
                    <a:pt x="229" y="70"/>
                    <a:pt x="229" y="69"/>
                    <a:pt x="229" y="69"/>
                  </a:cubicBezTo>
                  <a:cubicBezTo>
                    <a:pt x="228" y="69"/>
                    <a:pt x="228" y="69"/>
                    <a:pt x="228" y="69"/>
                  </a:cubicBezTo>
                  <a:cubicBezTo>
                    <a:pt x="227" y="69"/>
                    <a:pt x="227" y="70"/>
                    <a:pt x="227" y="70"/>
                  </a:cubicBezTo>
                  <a:cubicBezTo>
                    <a:pt x="227" y="70"/>
                    <a:pt x="227" y="70"/>
                    <a:pt x="227" y="71"/>
                  </a:cubicBezTo>
                  <a:cubicBezTo>
                    <a:pt x="227" y="72"/>
                    <a:pt x="227" y="72"/>
                    <a:pt x="226" y="73"/>
                  </a:cubicBezTo>
                  <a:cubicBezTo>
                    <a:pt x="226" y="73"/>
                    <a:pt x="226" y="73"/>
                    <a:pt x="225" y="74"/>
                  </a:cubicBezTo>
                  <a:cubicBezTo>
                    <a:pt x="225" y="74"/>
                    <a:pt x="225" y="74"/>
                    <a:pt x="225" y="75"/>
                  </a:cubicBezTo>
                  <a:cubicBezTo>
                    <a:pt x="225" y="75"/>
                    <a:pt x="225" y="75"/>
                    <a:pt x="225" y="76"/>
                  </a:cubicBezTo>
                  <a:cubicBezTo>
                    <a:pt x="224" y="76"/>
                    <a:pt x="224" y="77"/>
                    <a:pt x="224" y="77"/>
                  </a:cubicBezTo>
                  <a:cubicBezTo>
                    <a:pt x="224" y="77"/>
                    <a:pt x="224" y="78"/>
                    <a:pt x="223" y="79"/>
                  </a:cubicBezTo>
                  <a:cubicBezTo>
                    <a:pt x="223" y="79"/>
                    <a:pt x="223" y="80"/>
                    <a:pt x="222" y="80"/>
                  </a:cubicBezTo>
                  <a:cubicBezTo>
                    <a:pt x="222" y="80"/>
                    <a:pt x="222" y="80"/>
                    <a:pt x="221" y="80"/>
                  </a:cubicBezTo>
                  <a:cubicBezTo>
                    <a:pt x="220" y="80"/>
                    <a:pt x="220" y="80"/>
                    <a:pt x="219" y="80"/>
                  </a:cubicBezTo>
                  <a:cubicBezTo>
                    <a:pt x="219" y="80"/>
                    <a:pt x="219" y="80"/>
                    <a:pt x="218" y="80"/>
                  </a:cubicBezTo>
                  <a:cubicBezTo>
                    <a:pt x="218" y="79"/>
                    <a:pt x="218" y="78"/>
                    <a:pt x="218" y="78"/>
                  </a:cubicBezTo>
                  <a:close/>
                  <a:moveTo>
                    <a:pt x="269" y="13"/>
                  </a:moveTo>
                  <a:cubicBezTo>
                    <a:pt x="269" y="13"/>
                    <a:pt x="268" y="13"/>
                    <a:pt x="268" y="12"/>
                  </a:cubicBezTo>
                  <a:cubicBezTo>
                    <a:pt x="268" y="12"/>
                    <a:pt x="268" y="12"/>
                    <a:pt x="269" y="12"/>
                  </a:cubicBezTo>
                  <a:cubicBezTo>
                    <a:pt x="269" y="11"/>
                    <a:pt x="269" y="12"/>
                    <a:pt x="269" y="11"/>
                  </a:cubicBezTo>
                  <a:cubicBezTo>
                    <a:pt x="269" y="10"/>
                    <a:pt x="269" y="10"/>
                    <a:pt x="270" y="10"/>
                  </a:cubicBezTo>
                  <a:cubicBezTo>
                    <a:pt x="270" y="9"/>
                    <a:pt x="270" y="9"/>
                    <a:pt x="270" y="9"/>
                  </a:cubicBezTo>
                  <a:cubicBezTo>
                    <a:pt x="270" y="10"/>
                    <a:pt x="270" y="9"/>
                    <a:pt x="271" y="10"/>
                  </a:cubicBezTo>
                  <a:cubicBezTo>
                    <a:pt x="271" y="10"/>
                    <a:pt x="271" y="10"/>
                    <a:pt x="271" y="10"/>
                  </a:cubicBezTo>
                  <a:cubicBezTo>
                    <a:pt x="272" y="11"/>
                    <a:pt x="272" y="11"/>
                    <a:pt x="272" y="11"/>
                  </a:cubicBezTo>
                  <a:cubicBezTo>
                    <a:pt x="272" y="12"/>
                    <a:pt x="272" y="13"/>
                    <a:pt x="272" y="13"/>
                  </a:cubicBezTo>
                  <a:cubicBezTo>
                    <a:pt x="273" y="13"/>
                    <a:pt x="273" y="14"/>
                    <a:pt x="273" y="14"/>
                  </a:cubicBezTo>
                  <a:cubicBezTo>
                    <a:pt x="273" y="15"/>
                    <a:pt x="273" y="15"/>
                    <a:pt x="273" y="16"/>
                  </a:cubicBezTo>
                  <a:cubicBezTo>
                    <a:pt x="273" y="16"/>
                    <a:pt x="273" y="16"/>
                    <a:pt x="273" y="16"/>
                  </a:cubicBezTo>
                  <a:cubicBezTo>
                    <a:pt x="272" y="16"/>
                    <a:pt x="272" y="17"/>
                    <a:pt x="272" y="16"/>
                  </a:cubicBezTo>
                  <a:cubicBezTo>
                    <a:pt x="272" y="16"/>
                    <a:pt x="272" y="16"/>
                    <a:pt x="271" y="15"/>
                  </a:cubicBezTo>
                  <a:cubicBezTo>
                    <a:pt x="271" y="15"/>
                    <a:pt x="271" y="15"/>
                    <a:pt x="271" y="14"/>
                  </a:cubicBezTo>
                  <a:cubicBezTo>
                    <a:pt x="271" y="14"/>
                    <a:pt x="270" y="14"/>
                    <a:pt x="270" y="13"/>
                  </a:cubicBezTo>
                  <a:cubicBezTo>
                    <a:pt x="270" y="13"/>
                    <a:pt x="269" y="13"/>
                    <a:pt x="269" y="13"/>
                  </a:cubicBezTo>
                  <a:close/>
                  <a:moveTo>
                    <a:pt x="272" y="22"/>
                  </a:moveTo>
                  <a:cubicBezTo>
                    <a:pt x="272" y="22"/>
                    <a:pt x="272" y="21"/>
                    <a:pt x="272" y="21"/>
                  </a:cubicBezTo>
                  <a:cubicBezTo>
                    <a:pt x="272" y="21"/>
                    <a:pt x="272" y="21"/>
                    <a:pt x="272" y="21"/>
                  </a:cubicBezTo>
                  <a:cubicBezTo>
                    <a:pt x="272" y="20"/>
                    <a:pt x="272" y="20"/>
                    <a:pt x="272" y="20"/>
                  </a:cubicBezTo>
                  <a:cubicBezTo>
                    <a:pt x="272" y="20"/>
                    <a:pt x="272" y="20"/>
                    <a:pt x="272" y="19"/>
                  </a:cubicBezTo>
                  <a:cubicBezTo>
                    <a:pt x="273" y="19"/>
                    <a:pt x="272" y="19"/>
                    <a:pt x="273" y="19"/>
                  </a:cubicBezTo>
                  <a:cubicBezTo>
                    <a:pt x="273" y="19"/>
                    <a:pt x="273" y="19"/>
                    <a:pt x="273" y="19"/>
                  </a:cubicBezTo>
                  <a:cubicBezTo>
                    <a:pt x="273" y="19"/>
                    <a:pt x="273" y="20"/>
                    <a:pt x="273" y="20"/>
                  </a:cubicBezTo>
                  <a:cubicBezTo>
                    <a:pt x="273" y="20"/>
                    <a:pt x="273" y="20"/>
                    <a:pt x="273" y="21"/>
                  </a:cubicBezTo>
                  <a:cubicBezTo>
                    <a:pt x="273" y="21"/>
                    <a:pt x="273" y="22"/>
                    <a:pt x="273" y="22"/>
                  </a:cubicBezTo>
                  <a:cubicBezTo>
                    <a:pt x="273" y="22"/>
                    <a:pt x="273" y="23"/>
                    <a:pt x="273" y="23"/>
                  </a:cubicBezTo>
                  <a:cubicBezTo>
                    <a:pt x="272" y="23"/>
                    <a:pt x="272" y="23"/>
                    <a:pt x="272" y="23"/>
                  </a:cubicBezTo>
                  <a:cubicBezTo>
                    <a:pt x="272" y="22"/>
                    <a:pt x="272" y="22"/>
                    <a:pt x="272" y="22"/>
                  </a:cubicBezTo>
                  <a:close/>
                  <a:moveTo>
                    <a:pt x="267" y="15"/>
                  </a:moveTo>
                  <a:cubicBezTo>
                    <a:pt x="267" y="15"/>
                    <a:pt x="268" y="15"/>
                    <a:pt x="268" y="15"/>
                  </a:cubicBezTo>
                  <a:cubicBezTo>
                    <a:pt x="268" y="15"/>
                    <a:pt x="268" y="15"/>
                    <a:pt x="269" y="15"/>
                  </a:cubicBezTo>
                  <a:cubicBezTo>
                    <a:pt x="269" y="16"/>
                    <a:pt x="269" y="16"/>
                    <a:pt x="269" y="16"/>
                  </a:cubicBezTo>
                  <a:cubicBezTo>
                    <a:pt x="270" y="16"/>
                    <a:pt x="270" y="17"/>
                    <a:pt x="270" y="17"/>
                  </a:cubicBezTo>
                  <a:cubicBezTo>
                    <a:pt x="270" y="17"/>
                    <a:pt x="270" y="18"/>
                    <a:pt x="270" y="18"/>
                  </a:cubicBezTo>
                  <a:cubicBezTo>
                    <a:pt x="270" y="19"/>
                    <a:pt x="270" y="19"/>
                    <a:pt x="270" y="19"/>
                  </a:cubicBezTo>
                  <a:cubicBezTo>
                    <a:pt x="270" y="19"/>
                    <a:pt x="271" y="20"/>
                    <a:pt x="270" y="20"/>
                  </a:cubicBezTo>
                  <a:cubicBezTo>
                    <a:pt x="270" y="20"/>
                    <a:pt x="270" y="21"/>
                    <a:pt x="270" y="21"/>
                  </a:cubicBezTo>
                  <a:cubicBezTo>
                    <a:pt x="269" y="20"/>
                    <a:pt x="269" y="21"/>
                    <a:pt x="269" y="20"/>
                  </a:cubicBezTo>
                  <a:cubicBezTo>
                    <a:pt x="269" y="20"/>
                    <a:pt x="269" y="20"/>
                    <a:pt x="268" y="20"/>
                  </a:cubicBezTo>
                  <a:cubicBezTo>
                    <a:pt x="268" y="19"/>
                    <a:pt x="267" y="19"/>
                    <a:pt x="267" y="19"/>
                  </a:cubicBezTo>
                  <a:cubicBezTo>
                    <a:pt x="267" y="19"/>
                    <a:pt x="268" y="19"/>
                    <a:pt x="268" y="18"/>
                  </a:cubicBezTo>
                  <a:cubicBezTo>
                    <a:pt x="268" y="18"/>
                    <a:pt x="269" y="18"/>
                    <a:pt x="269" y="17"/>
                  </a:cubicBezTo>
                  <a:cubicBezTo>
                    <a:pt x="268" y="17"/>
                    <a:pt x="268" y="16"/>
                    <a:pt x="268" y="16"/>
                  </a:cubicBezTo>
                  <a:cubicBezTo>
                    <a:pt x="268" y="16"/>
                    <a:pt x="267" y="16"/>
                    <a:pt x="267" y="15"/>
                  </a:cubicBezTo>
                  <a:cubicBezTo>
                    <a:pt x="267" y="15"/>
                    <a:pt x="267" y="15"/>
                    <a:pt x="267" y="15"/>
                  </a:cubicBezTo>
                  <a:close/>
                  <a:moveTo>
                    <a:pt x="263" y="23"/>
                  </a:moveTo>
                  <a:cubicBezTo>
                    <a:pt x="262" y="23"/>
                    <a:pt x="263" y="22"/>
                    <a:pt x="263" y="22"/>
                  </a:cubicBezTo>
                  <a:cubicBezTo>
                    <a:pt x="263" y="21"/>
                    <a:pt x="262" y="21"/>
                    <a:pt x="263" y="21"/>
                  </a:cubicBezTo>
                  <a:cubicBezTo>
                    <a:pt x="263" y="20"/>
                    <a:pt x="263" y="20"/>
                    <a:pt x="264" y="19"/>
                  </a:cubicBezTo>
                  <a:cubicBezTo>
                    <a:pt x="264" y="19"/>
                    <a:pt x="264" y="19"/>
                    <a:pt x="264" y="19"/>
                  </a:cubicBezTo>
                  <a:cubicBezTo>
                    <a:pt x="265" y="19"/>
                    <a:pt x="265" y="19"/>
                    <a:pt x="265" y="20"/>
                  </a:cubicBezTo>
                  <a:cubicBezTo>
                    <a:pt x="265" y="20"/>
                    <a:pt x="266" y="20"/>
                    <a:pt x="266" y="20"/>
                  </a:cubicBezTo>
                  <a:cubicBezTo>
                    <a:pt x="266" y="21"/>
                    <a:pt x="266" y="21"/>
                    <a:pt x="266" y="21"/>
                  </a:cubicBezTo>
                  <a:cubicBezTo>
                    <a:pt x="265" y="22"/>
                    <a:pt x="266" y="22"/>
                    <a:pt x="265" y="22"/>
                  </a:cubicBezTo>
                  <a:cubicBezTo>
                    <a:pt x="264" y="23"/>
                    <a:pt x="264" y="23"/>
                    <a:pt x="264" y="23"/>
                  </a:cubicBezTo>
                  <a:cubicBezTo>
                    <a:pt x="263" y="24"/>
                    <a:pt x="263" y="23"/>
                    <a:pt x="263" y="23"/>
                  </a:cubicBezTo>
                  <a:cubicBezTo>
                    <a:pt x="263" y="23"/>
                    <a:pt x="263" y="23"/>
                    <a:pt x="263" y="23"/>
                  </a:cubicBezTo>
                  <a:close/>
                  <a:moveTo>
                    <a:pt x="253" y="26"/>
                  </a:moveTo>
                  <a:cubicBezTo>
                    <a:pt x="254" y="25"/>
                    <a:pt x="254" y="25"/>
                    <a:pt x="255" y="25"/>
                  </a:cubicBezTo>
                  <a:cubicBezTo>
                    <a:pt x="255" y="25"/>
                    <a:pt x="256" y="25"/>
                    <a:pt x="256" y="25"/>
                  </a:cubicBezTo>
                  <a:cubicBezTo>
                    <a:pt x="257" y="26"/>
                    <a:pt x="257" y="26"/>
                    <a:pt x="257" y="26"/>
                  </a:cubicBezTo>
                  <a:cubicBezTo>
                    <a:pt x="257" y="26"/>
                    <a:pt x="258" y="27"/>
                    <a:pt x="258" y="27"/>
                  </a:cubicBezTo>
                  <a:cubicBezTo>
                    <a:pt x="258" y="27"/>
                    <a:pt x="258" y="28"/>
                    <a:pt x="259" y="28"/>
                  </a:cubicBezTo>
                  <a:cubicBezTo>
                    <a:pt x="259" y="29"/>
                    <a:pt x="259" y="29"/>
                    <a:pt x="259" y="29"/>
                  </a:cubicBezTo>
                  <a:cubicBezTo>
                    <a:pt x="259" y="29"/>
                    <a:pt x="260" y="30"/>
                    <a:pt x="260" y="30"/>
                  </a:cubicBezTo>
                  <a:cubicBezTo>
                    <a:pt x="260" y="30"/>
                    <a:pt x="260" y="30"/>
                    <a:pt x="261" y="30"/>
                  </a:cubicBezTo>
                  <a:cubicBezTo>
                    <a:pt x="261" y="30"/>
                    <a:pt x="261" y="30"/>
                    <a:pt x="261" y="30"/>
                  </a:cubicBezTo>
                  <a:cubicBezTo>
                    <a:pt x="261" y="29"/>
                    <a:pt x="261" y="29"/>
                    <a:pt x="261" y="29"/>
                  </a:cubicBezTo>
                  <a:cubicBezTo>
                    <a:pt x="261" y="28"/>
                    <a:pt x="261" y="28"/>
                    <a:pt x="260" y="28"/>
                  </a:cubicBezTo>
                  <a:cubicBezTo>
                    <a:pt x="260" y="27"/>
                    <a:pt x="260" y="27"/>
                    <a:pt x="259" y="27"/>
                  </a:cubicBezTo>
                  <a:cubicBezTo>
                    <a:pt x="259" y="26"/>
                    <a:pt x="259" y="26"/>
                    <a:pt x="258" y="25"/>
                  </a:cubicBezTo>
                  <a:cubicBezTo>
                    <a:pt x="258" y="25"/>
                    <a:pt x="258" y="25"/>
                    <a:pt x="257" y="24"/>
                  </a:cubicBezTo>
                  <a:cubicBezTo>
                    <a:pt x="257" y="24"/>
                    <a:pt x="256" y="24"/>
                    <a:pt x="256" y="23"/>
                  </a:cubicBezTo>
                  <a:cubicBezTo>
                    <a:pt x="256" y="23"/>
                    <a:pt x="256" y="23"/>
                    <a:pt x="256" y="23"/>
                  </a:cubicBezTo>
                  <a:cubicBezTo>
                    <a:pt x="255" y="22"/>
                    <a:pt x="255" y="22"/>
                    <a:pt x="255" y="22"/>
                  </a:cubicBezTo>
                  <a:cubicBezTo>
                    <a:pt x="254" y="21"/>
                    <a:pt x="254" y="22"/>
                    <a:pt x="254" y="21"/>
                  </a:cubicBezTo>
                  <a:cubicBezTo>
                    <a:pt x="253" y="21"/>
                    <a:pt x="253" y="21"/>
                    <a:pt x="253" y="21"/>
                  </a:cubicBezTo>
                  <a:cubicBezTo>
                    <a:pt x="253" y="21"/>
                    <a:pt x="252" y="21"/>
                    <a:pt x="252" y="20"/>
                  </a:cubicBezTo>
                  <a:cubicBezTo>
                    <a:pt x="252" y="20"/>
                    <a:pt x="251" y="20"/>
                    <a:pt x="251" y="20"/>
                  </a:cubicBezTo>
                  <a:cubicBezTo>
                    <a:pt x="251" y="20"/>
                    <a:pt x="251" y="20"/>
                    <a:pt x="251" y="19"/>
                  </a:cubicBezTo>
                  <a:cubicBezTo>
                    <a:pt x="250" y="19"/>
                    <a:pt x="250" y="19"/>
                    <a:pt x="250" y="19"/>
                  </a:cubicBezTo>
                  <a:cubicBezTo>
                    <a:pt x="250" y="19"/>
                    <a:pt x="249" y="19"/>
                    <a:pt x="249" y="19"/>
                  </a:cubicBezTo>
                  <a:cubicBezTo>
                    <a:pt x="249" y="19"/>
                    <a:pt x="249" y="19"/>
                    <a:pt x="249" y="19"/>
                  </a:cubicBezTo>
                  <a:cubicBezTo>
                    <a:pt x="249" y="18"/>
                    <a:pt x="249" y="18"/>
                    <a:pt x="250" y="17"/>
                  </a:cubicBezTo>
                  <a:cubicBezTo>
                    <a:pt x="250" y="17"/>
                    <a:pt x="250" y="17"/>
                    <a:pt x="251" y="16"/>
                  </a:cubicBezTo>
                  <a:cubicBezTo>
                    <a:pt x="251" y="16"/>
                    <a:pt x="252" y="16"/>
                    <a:pt x="252" y="16"/>
                  </a:cubicBezTo>
                  <a:cubicBezTo>
                    <a:pt x="253" y="16"/>
                    <a:pt x="253" y="16"/>
                    <a:pt x="253" y="16"/>
                  </a:cubicBezTo>
                  <a:cubicBezTo>
                    <a:pt x="253" y="16"/>
                    <a:pt x="254" y="16"/>
                    <a:pt x="254" y="16"/>
                  </a:cubicBezTo>
                  <a:cubicBezTo>
                    <a:pt x="254" y="16"/>
                    <a:pt x="254" y="16"/>
                    <a:pt x="255" y="16"/>
                  </a:cubicBezTo>
                  <a:cubicBezTo>
                    <a:pt x="255" y="16"/>
                    <a:pt x="255" y="16"/>
                    <a:pt x="256" y="16"/>
                  </a:cubicBezTo>
                  <a:cubicBezTo>
                    <a:pt x="256" y="16"/>
                    <a:pt x="256" y="16"/>
                    <a:pt x="257" y="16"/>
                  </a:cubicBezTo>
                  <a:cubicBezTo>
                    <a:pt x="257" y="17"/>
                    <a:pt x="257" y="16"/>
                    <a:pt x="257" y="17"/>
                  </a:cubicBezTo>
                  <a:cubicBezTo>
                    <a:pt x="257" y="18"/>
                    <a:pt x="257" y="18"/>
                    <a:pt x="258" y="18"/>
                  </a:cubicBezTo>
                  <a:cubicBezTo>
                    <a:pt x="258" y="18"/>
                    <a:pt x="258" y="18"/>
                    <a:pt x="258" y="19"/>
                  </a:cubicBezTo>
                  <a:cubicBezTo>
                    <a:pt x="258" y="19"/>
                    <a:pt x="258" y="19"/>
                    <a:pt x="259" y="20"/>
                  </a:cubicBezTo>
                  <a:cubicBezTo>
                    <a:pt x="259" y="20"/>
                    <a:pt x="259" y="20"/>
                    <a:pt x="259" y="21"/>
                  </a:cubicBezTo>
                  <a:cubicBezTo>
                    <a:pt x="259" y="21"/>
                    <a:pt x="260" y="21"/>
                    <a:pt x="260" y="22"/>
                  </a:cubicBezTo>
                  <a:cubicBezTo>
                    <a:pt x="260" y="22"/>
                    <a:pt x="260" y="23"/>
                    <a:pt x="260" y="23"/>
                  </a:cubicBezTo>
                  <a:cubicBezTo>
                    <a:pt x="261" y="23"/>
                    <a:pt x="262" y="23"/>
                    <a:pt x="262" y="22"/>
                  </a:cubicBezTo>
                  <a:cubicBezTo>
                    <a:pt x="262" y="22"/>
                    <a:pt x="262" y="22"/>
                    <a:pt x="262" y="21"/>
                  </a:cubicBezTo>
                  <a:cubicBezTo>
                    <a:pt x="262" y="21"/>
                    <a:pt x="262" y="20"/>
                    <a:pt x="262" y="20"/>
                  </a:cubicBezTo>
                  <a:cubicBezTo>
                    <a:pt x="262" y="20"/>
                    <a:pt x="262" y="19"/>
                    <a:pt x="262" y="19"/>
                  </a:cubicBezTo>
                  <a:cubicBezTo>
                    <a:pt x="262" y="19"/>
                    <a:pt x="262" y="18"/>
                    <a:pt x="261" y="19"/>
                  </a:cubicBezTo>
                  <a:cubicBezTo>
                    <a:pt x="261" y="19"/>
                    <a:pt x="260" y="19"/>
                    <a:pt x="260" y="19"/>
                  </a:cubicBezTo>
                  <a:cubicBezTo>
                    <a:pt x="260" y="18"/>
                    <a:pt x="259" y="18"/>
                    <a:pt x="259" y="18"/>
                  </a:cubicBezTo>
                  <a:cubicBezTo>
                    <a:pt x="259" y="18"/>
                    <a:pt x="258" y="18"/>
                    <a:pt x="259" y="17"/>
                  </a:cubicBezTo>
                  <a:cubicBezTo>
                    <a:pt x="259" y="17"/>
                    <a:pt x="259" y="17"/>
                    <a:pt x="259" y="17"/>
                  </a:cubicBezTo>
                  <a:cubicBezTo>
                    <a:pt x="260" y="16"/>
                    <a:pt x="260" y="16"/>
                    <a:pt x="261" y="16"/>
                  </a:cubicBezTo>
                  <a:cubicBezTo>
                    <a:pt x="261" y="15"/>
                    <a:pt x="261" y="15"/>
                    <a:pt x="262" y="15"/>
                  </a:cubicBezTo>
                  <a:cubicBezTo>
                    <a:pt x="262" y="15"/>
                    <a:pt x="262" y="15"/>
                    <a:pt x="262" y="14"/>
                  </a:cubicBezTo>
                  <a:cubicBezTo>
                    <a:pt x="262" y="14"/>
                    <a:pt x="262" y="14"/>
                    <a:pt x="262" y="13"/>
                  </a:cubicBezTo>
                  <a:cubicBezTo>
                    <a:pt x="262" y="12"/>
                    <a:pt x="262" y="11"/>
                    <a:pt x="262" y="11"/>
                  </a:cubicBezTo>
                  <a:cubicBezTo>
                    <a:pt x="261" y="11"/>
                    <a:pt x="261" y="10"/>
                    <a:pt x="261" y="10"/>
                  </a:cubicBezTo>
                  <a:cubicBezTo>
                    <a:pt x="261" y="9"/>
                    <a:pt x="261" y="8"/>
                    <a:pt x="261" y="8"/>
                  </a:cubicBezTo>
                  <a:cubicBezTo>
                    <a:pt x="261" y="8"/>
                    <a:pt x="261" y="7"/>
                    <a:pt x="261" y="7"/>
                  </a:cubicBezTo>
                  <a:cubicBezTo>
                    <a:pt x="261" y="6"/>
                    <a:pt x="260" y="6"/>
                    <a:pt x="260" y="6"/>
                  </a:cubicBezTo>
                  <a:cubicBezTo>
                    <a:pt x="260" y="5"/>
                    <a:pt x="259" y="4"/>
                    <a:pt x="259" y="4"/>
                  </a:cubicBezTo>
                  <a:cubicBezTo>
                    <a:pt x="259" y="4"/>
                    <a:pt x="259" y="3"/>
                    <a:pt x="259" y="3"/>
                  </a:cubicBezTo>
                  <a:cubicBezTo>
                    <a:pt x="259" y="3"/>
                    <a:pt x="259" y="3"/>
                    <a:pt x="259" y="3"/>
                  </a:cubicBezTo>
                  <a:cubicBezTo>
                    <a:pt x="259" y="2"/>
                    <a:pt x="259" y="2"/>
                    <a:pt x="259" y="2"/>
                  </a:cubicBezTo>
                  <a:cubicBezTo>
                    <a:pt x="259" y="2"/>
                    <a:pt x="259" y="2"/>
                    <a:pt x="259" y="1"/>
                  </a:cubicBezTo>
                  <a:cubicBezTo>
                    <a:pt x="260" y="1"/>
                    <a:pt x="260" y="1"/>
                    <a:pt x="260" y="1"/>
                  </a:cubicBezTo>
                  <a:cubicBezTo>
                    <a:pt x="260" y="1"/>
                    <a:pt x="260" y="1"/>
                    <a:pt x="261" y="1"/>
                  </a:cubicBezTo>
                  <a:cubicBezTo>
                    <a:pt x="261" y="1"/>
                    <a:pt x="262" y="2"/>
                    <a:pt x="262" y="2"/>
                  </a:cubicBezTo>
                  <a:cubicBezTo>
                    <a:pt x="262" y="2"/>
                    <a:pt x="262" y="2"/>
                    <a:pt x="263" y="2"/>
                  </a:cubicBezTo>
                  <a:cubicBezTo>
                    <a:pt x="263" y="2"/>
                    <a:pt x="263" y="2"/>
                    <a:pt x="263" y="2"/>
                  </a:cubicBezTo>
                  <a:cubicBezTo>
                    <a:pt x="264" y="2"/>
                    <a:pt x="264" y="2"/>
                    <a:pt x="264" y="3"/>
                  </a:cubicBezTo>
                  <a:cubicBezTo>
                    <a:pt x="264" y="3"/>
                    <a:pt x="265" y="3"/>
                    <a:pt x="265" y="4"/>
                  </a:cubicBezTo>
                  <a:cubicBezTo>
                    <a:pt x="266" y="4"/>
                    <a:pt x="266" y="4"/>
                    <a:pt x="266" y="5"/>
                  </a:cubicBezTo>
                  <a:cubicBezTo>
                    <a:pt x="266" y="5"/>
                    <a:pt x="266" y="5"/>
                    <a:pt x="266" y="6"/>
                  </a:cubicBezTo>
                  <a:cubicBezTo>
                    <a:pt x="266" y="6"/>
                    <a:pt x="265" y="7"/>
                    <a:pt x="265" y="7"/>
                  </a:cubicBezTo>
                  <a:cubicBezTo>
                    <a:pt x="266" y="7"/>
                    <a:pt x="265" y="8"/>
                    <a:pt x="265" y="8"/>
                  </a:cubicBezTo>
                  <a:cubicBezTo>
                    <a:pt x="266" y="8"/>
                    <a:pt x="266" y="8"/>
                    <a:pt x="265" y="9"/>
                  </a:cubicBezTo>
                  <a:cubicBezTo>
                    <a:pt x="265" y="9"/>
                    <a:pt x="265" y="10"/>
                    <a:pt x="265" y="10"/>
                  </a:cubicBezTo>
                  <a:cubicBezTo>
                    <a:pt x="265" y="10"/>
                    <a:pt x="265" y="10"/>
                    <a:pt x="265" y="10"/>
                  </a:cubicBezTo>
                  <a:cubicBezTo>
                    <a:pt x="265" y="11"/>
                    <a:pt x="265" y="11"/>
                    <a:pt x="265" y="11"/>
                  </a:cubicBezTo>
                  <a:cubicBezTo>
                    <a:pt x="265" y="12"/>
                    <a:pt x="265" y="12"/>
                    <a:pt x="265" y="12"/>
                  </a:cubicBezTo>
                  <a:cubicBezTo>
                    <a:pt x="265" y="13"/>
                    <a:pt x="265" y="13"/>
                    <a:pt x="265" y="13"/>
                  </a:cubicBezTo>
                  <a:cubicBezTo>
                    <a:pt x="266" y="13"/>
                    <a:pt x="266" y="14"/>
                    <a:pt x="266" y="13"/>
                  </a:cubicBezTo>
                  <a:cubicBezTo>
                    <a:pt x="267" y="13"/>
                    <a:pt x="267" y="13"/>
                    <a:pt x="267" y="13"/>
                  </a:cubicBezTo>
                  <a:cubicBezTo>
                    <a:pt x="268" y="12"/>
                    <a:pt x="267" y="12"/>
                    <a:pt x="267" y="12"/>
                  </a:cubicBezTo>
                  <a:cubicBezTo>
                    <a:pt x="267" y="12"/>
                    <a:pt x="267" y="12"/>
                    <a:pt x="266" y="11"/>
                  </a:cubicBezTo>
                  <a:cubicBezTo>
                    <a:pt x="266" y="11"/>
                    <a:pt x="266" y="11"/>
                    <a:pt x="266" y="11"/>
                  </a:cubicBezTo>
                  <a:cubicBezTo>
                    <a:pt x="266" y="11"/>
                    <a:pt x="266" y="11"/>
                    <a:pt x="266" y="10"/>
                  </a:cubicBezTo>
                  <a:cubicBezTo>
                    <a:pt x="267" y="9"/>
                    <a:pt x="267" y="9"/>
                    <a:pt x="267" y="9"/>
                  </a:cubicBezTo>
                  <a:cubicBezTo>
                    <a:pt x="267" y="8"/>
                    <a:pt x="268" y="8"/>
                    <a:pt x="268" y="8"/>
                  </a:cubicBezTo>
                  <a:cubicBezTo>
                    <a:pt x="268" y="7"/>
                    <a:pt x="268" y="7"/>
                    <a:pt x="268" y="6"/>
                  </a:cubicBezTo>
                  <a:cubicBezTo>
                    <a:pt x="268" y="6"/>
                    <a:pt x="268" y="6"/>
                    <a:pt x="268" y="5"/>
                  </a:cubicBezTo>
                  <a:cubicBezTo>
                    <a:pt x="268" y="5"/>
                    <a:pt x="268" y="4"/>
                    <a:pt x="269" y="3"/>
                  </a:cubicBezTo>
                  <a:cubicBezTo>
                    <a:pt x="269" y="3"/>
                    <a:pt x="269" y="3"/>
                    <a:pt x="270" y="2"/>
                  </a:cubicBezTo>
                  <a:cubicBezTo>
                    <a:pt x="270" y="1"/>
                    <a:pt x="270" y="2"/>
                    <a:pt x="270" y="1"/>
                  </a:cubicBezTo>
                  <a:cubicBezTo>
                    <a:pt x="271" y="1"/>
                    <a:pt x="270" y="1"/>
                    <a:pt x="271" y="0"/>
                  </a:cubicBezTo>
                  <a:cubicBezTo>
                    <a:pt x="272" y="0"/>
                    <a:pt x="272" y="0"/>
                    <a:pt x="272" y="0"/>
                  </a:cubicBezTo>
                  <a:cubicBezTo>
                    <a:pt x="273" y="0"/>
                    <a:pt x="273" y="0"/>
                    <a:pt x="273" y="1"/>
                  </a:cubicBezTo>
                  <a:cubicBezTo>
                    <a:pt x="274" y="1"/>
                    <a:pt x="274" y="1"/>
                    <a:pt x="274" y="1"/>
                  </a:cubicBezTo>
                  <a:cubicBezTo>
                    <a:pt x="274" y="2"/>
                    <a:pt x="274" y="2"/>
                    <a:pt x="274" y="2"/>
                  </a:cubicBezTo>
                  <a:cubicBezTo>
                    <a:pt x="274" y="3"/>
                    <a:pt x="274" y="3"/>
                    <a:pt x="274" y="4"/>
                  </a:cubicBezTo>
                  <a:cubicBezTo>
                    <a:pt x="274" y="4"/>
                    <a:pt x="274" y="4"/>
                    <a:pt x="274" y="5"/>
                  </a:cubicBezTo>
                  <a:cubicBezTo>
                    <a:pt x="274" y="6"/>
                    <a:pt x="274" y="6"/>
                    <a:pt x="274" y="7"/>
                  </a:cubicBezTo>
                  <a:cubicBezTo>
                    <a:pt x="274" y="7"/>
                    <a:pt x="274" y="7"/>
                    <a:pt x="274" y="8"/>
                  </a:cubicBezTo>
                  <a:cubicBezTo>
                    <a:pt x="274" y="8"/>
                    <a:pt x="274" y="8"/>
                    <a:pt x="274" y="9"/>
                  </a:cubicBezTo>
                  <a:cubicBezTo>
                    <a:pt x="274" y="10"/>
                    <a:pt x="274" y="10"/>
                    <a:pt x="274" y="10"/>
                  </a:cubicBezTo>
                  <a:cubicBezTo>
                    <a:pt x="274" y="11"/>
                    <a:pt x="274" y="11"/>
                    <a:pt x="274" y="12"/>
                  </a:cubicBezTo>
                  <a:cubicBezTo>
                    <a:pt x="274" y="12"/>
                    <a:pt x="274" y="12"/>
                    <a:pt x="275" y="13"/>
                  </a:cubicBezTo>
                  <a:cubicBezTo>
                    <a:pt x="275" y="13"/>
                    <a:pt x="275" y="14"/>
                    <a:pt x="275" y="14"/>
                  </a:cubicBezTo>
                  <a:cubicBezTo>
                    <a:pt x="275" y="14"/>
                    <a:pt x="274" y="15"/>
                    <a:pt x="275" y="15"/>
                  </a:cubicBezTo>
                  <a:cubicBezTo>
                    <a:pt x="275" y="16"/>
                    <a:pt x="275" y="16"/>
                    <a:pt x="275" y="16"/>
                  </a:cubicBezTo>
                  <a:cubicBezTo>
                    <a:pt x="275" y="16"/>
                    <a:pt x="275" y="16"/>
                    <a:pt x="275" y="17"/>
                  </a:cubicBezTo>
                  <a:cubicBezTo>
                    <a:pt x="275" y="17"/>
                    <a:pt x="275" y="17"/>
                    <a:pt x="275" y="17"/>
                  </a:cubicBezTo>
                  <a:cubicBezTo>
                    <a:pt x="276" y="17"/>
                    <a:pt x="276" y="17"/>
                    <a:pt x="276" y="17"/>
                  </a:cubicBezTo>
                  <a:cubicBezTo>
                    <a:pt x="276" y="17"/>
                    <a:pt x="276" y="17"/>
                    <a:pt x="277" y="16"/>
                  </a:cubicBezTo>
                  <a:cubicBezTo>
                    <a:pt x="277" y="16"/>
                    <a:pt x="277" y="16"/>
                    <a:pt x="277" y="15"/>
                  </a:cubicBezTo>
                  <a:cubicBezTo>
                    <a:pt x="277" y="15"/>
                    <a:pt x="277" y="14"/>
                    <a:pt x="278" y="14"/>
                  </a:cubicBezTo>
                  <a:cubicBezTo>
                    <a:pt x="278" y="14"/>
                    <a:pt x="277" y="13"/>
                    <a:pt x="278" y="13"/>
                  </a:cubicBezTo>
                  <a:cubicBezTo>
                    <a:pt x="279" y="12"/>
                    <a:pt x="279" y="12"/>
                    <a:pt x="279" y="11"/>
                  </a:cubicBezTo>
                  <a:cubicBezTo>
                    <a:pt x="280" y="11"/>
                    <a:pt x="280" y="11"/>
                    <a:pt x="281" y="11"/>
                  </a:cubicBezTo>
                  <a:cubicBezTo>
                    <a:pt x="281" y="11"/>
                    <a:pt x="281" y="11"/>
                    <a:pt x="282" y="11"/>
                  </a:cubicBezTo>
                  <a:cubicBezTo>
                    <a:pt x="282" y="12"/>
                    <a:pt x="282" y="12"/>
                    <a:pt x="282" y="12"/>
                  </a:cubicBezTo>
                  <a:cubicBezTo>
                    <a:pt x="282" y="12"/>
                    <a:pt x="283" y="12"/>
                    <a:pt x="283" y="12"/>
                  </a:cubicBezTo>
                  <a:cubicBezTo>
                    <a:pt x="282" y="13"/>
                    <a:pt x="282" y="13"/>
                    <a:pt x="283" y="13"/>
                  </a:cubicBezTo>
                  <a:cubicBezTo>
                    <a:pt x="283" y="14"/>
                    <a:pt x="283" y="14"/>
                    <a:pt x="282" y="14"/>
                  </a:cubicBezTo>
                  <a:cubicBezTo>
                    <a:pt x="282" y="15"/>
                    <a:pt x="282" y="15"/>
                    <a:pt x="282" y="15"/>
                  </a:cubicBezTo>
                  <a:cubicBezTo>
                    <a:pt x="282" y="16"/>
                    <a:pt x="282" y="16"/>
                    <a:pt x="282" y="16"/>
                  </a:cubicBezTo>
                  <a:cubicBezTo>
                    <a:pt x="282" y="17"/>
                    <a:pt x="282" y="17"/>
                    <a:pt x="282" y="17"/>
                  </a:cubicBezTo>
                  <a:cubicBezTo>
                    <a:pt x="282" y="18"/>
                    <a:pt x="281" y="18"/>
                    <a:pt x="281" y="18"/>
                  </a:cubicBezTo>
                  <a:cubicBezTo>
                    <a:pt x="281" y="19"/>
                    <a:pt x="281" y="19"/>
                    <a:pt x="281" y="19"/>
                  </a:cubicBezTo>
                  <a:cubicBezTo>
                    <a:pt x="281" y="20"/>
                    <a:pt x="281" y="20"/>
                    <a:pt x="281" y="20"/>
                  </a:cubicBezTo>
                  <a:cubicBezTo>
                    <a:pt x="281" y="21"/>
                    <a:pt x="281" y="21"/>
                    <a:pt x="281" y="21"/>
                  </a:cubicBezTo>
                  <a:cubicBezTo>
                    <a:pt x="281" y="21"/>
                    <a:pt x="281" y="22"/>
                    <a:pt x="281" y="22"/>
                  </a:cubicBezTo>
                  <a:cubicBezTo>
                    <a:pt x="280" y="22"/>
                    <a:pt x="281" y="23"/>
                    <a:pt x="280" y="23"/>
                  </a:cubicBezTo>
                  <a:cubicBezTo>
                    <a:pt x="280" y="23"/>
                    <a:pt x="280" y="24"/>
                    <a:pt x="280" y="24"/>
                  </a:cubicBezTo>
                  <a:cubicBezTo>
                    <a:pt x="280" y="24"/>
                    <a:pt x="279" y="24"/>
                    <a:pt x="280" y="24"/>
                  </a:cubicBezTo>
                  <a:cubicBezTo>
                    <a:pt x="280" y="25"/>
                    <a:pt x="280" y="25"/>
                    <a:pt x="280" y="25"/>
                  </a:cubicBezTo>
                  <a:cubicBezTo>
                    <a:pt x="280" y="26"/>
                    <a:pt x="281" y="25"/>
                    <a:pt x="281" y="26"/>
                  </a:cubicBezTo>
                  <a:cubicBezTo>
                    <a:pt x="281" y="26"/>
                    <a:pt x="282" y="26"/>
                    <a:pt x="282" y="26"/>
                  </a:cubicBezTo>
                  <a:cubicBezTo>
                    <a:pt x="282" y="27"/>
                    <a:pt x="282" y="27"/>
                    <a:pt x="282" y="28"/>
                  </a:cubicBezTo>
                  <a:cubicBezTo>
                    <a:pt x="282" y="28"/>
                    <a:pt x="282" y="29"/>
                    <a:pt x="282" y="29"/>
                  </a:cubicBezTo>
                  <a:cubicBezTo>
                    <a:pt x="282" y="29"/>
                    <a:pt x="282" y="29"/>
                    <a:pt x="282" y="30"/>
                  </a:cubicBezTo>
                  <a:cubicBezTo>
                    <a:pt x="282" y="31"/>
                    <a:pt x="282" y="31"/>
                    <a:pt x="282" y="31"/>
                  </a:cubicBezTo>
                  <a:cubicBezTo>
                    <a:pt x="282" y="32"/>
                    <a:pt x="282" y="33"/>
                    <a:pt x="283" y="33"/>
                  </a:cubicBezTo>
                  <a:cubicBezTo>
                    <a:pt x="283" y="33"/>
                    <a:pt x="283" y="33"/>
                    <a:pt x="284" y="32"/>
                  </a:cubicBezTo>
                  <a:cubicBezTo>
                    <a:pt x="284" y="31"/>
                    <a:pt x="284" y="31"/>
                    <a:pt x="285" y="30"/>
                  </a:cubicBezTo>
                  <a:cubicBezTo>
                    <a:pt x="285" y="30"/>
                    <a:pt x="285" y="30"/>
                    <a:pt x="285" y="29"/>
                  </a:cubicBezTo>
                  <a:cubicBezTo>
                    <a:pt x="286" y="29"/>
                    <a:pt x="286" y="28"/>
                    <a:pt x="286" y="28"/>
                  </a:cubicBezTo>
                  <a:cubicBezTo>
                    <a:pt x="286" y="27"/>
                    <a:pt x="286" y="27"/>
                    <a:pt x="287" y="27"/>
                  </a:cubicBezTo>
                  <a:cubicBezTo>
                    <a:pt x="287" y="26"/>
                    <a:pt x="287" y="26"/>
                    <a:pt x="288" y="26"/>
                  </a:cubicBezTo>
                  <a:cubicBezTo>
                    <a:pt x="288" y="26"/>
                    <a:pt x="289" y="26"/>
                    <a:pt x="289" y="26"/>
                  </a:cubicBezTo>
                  <a:cubicBezTo>
                    <a:pt x="290" y="27"/>
                    <a:pt x="290" y="27"/>
                    <a:pt x="290" y="27"/>
                  </a:cubicBezTo>
                  <a:cubicBezTo>
                    <a:pt x="290" y="27"/>
                    <a:pt x="291" y="27"/>
                    <a:pt x="290" y="28"/>
                  </a:cubicBezTo>
                  <a:cubicBezTo>
                    <a:pt x="290" y="29"/>
                    <a:pt x="290" y="29"/>
                    <a:pt x="290" y="29"/>
                  </a:cubicBezTo>
                  <a:cubicBezTo>
                    <a:pt x="289" y="30"/>
                    <a:pt x="289" y="30"/>
                    <a:pt x="289" y="30"/>
                  </a:cubicBezTo>
                  <a:cubicBezTo>
                    <a:pt x="289" y="30"/>
                    <a:pt x="289" y="31"/>
                    <a:pt x="289" y="31"/>
                  </a:cubicBezTo>
                  <a:cubicBezTo>
                    <a:pt x="289" y="31"/>
                    <a:pt x="289" y="31"/>
                    <a:pt x="289" y="32"/>
                  </a:cubicBezTo>
                  <a:cubicBezTo>
                    <a:pt x="288" y="33"/>
                    <a:pt x="288" y="32"/>
                    <a:pt x="287" y="32"/>
                  </a:cubicBezTo>
                  <a:cubicBezTo>
                    <a:pt x="287" y="32"/>
                    <a:pt x="287" y="33"/>
                    <a:pt x="286" y="33"/>
                  </a:cubicBezTo>
                  <a:cubicBezTo>
                    <a:pt x="286" y="33"/>
                    <a:pt x="286" y="34"/>
                    <a:pt x="286" y="34"/>
                  </a:cubicBezTo>
                  <a:cubicBezTo>
                    <a:pt x="286" y="35"/>
                    <a:pt x="286" y="35"/>
                    <a:pt x="286" y="35"/>
                  </a:cubicBezTo>
                  <a:cubicBezTo>
                    <a:pt x="286" y="36"/>
                    <a:pt x="286" y="36"/>
                    <a:pt x="287" y="36"/>
                  </a:cubicBezTo>
                  <a:cubicBezTo>
                    <a:pt x="287" y="37"/>
                    <a:pt x="287" y="37"/>
                    <a:pt x="288" y="37"/>
                  </a:cubicBezTo>
                  <a:cubicBezTo>
                    <a:pt x="288" y="38"/>
                    <a:pt x="289" y="39"/>
                    <a:pt x="290" y="39"/>
                  </a:cubicBezTo>
                  <a:cubicBezTo>
                    <a:pt x="291" y="40"/>
                    <a:pt x="291" y="40"/>
                    <a:pt x="292" y="41"/>
                  </a:cubicBezTo>
                  <a:cubicBezTo>
                    <a:pt x="292" y="41"/>
                    <a:pt x="292" y="41"/>
                    <a:pt x="292" y="42"/>
                  </a:cubicBezTo>
                  <a:cubicBezTo>
                    <a:pt x="293" y="42"/>
                    <a:pt x="292" y="43"/>
                    <a:pt x="293" y="44"/>
                  </a:cubicBezTo>
                  <a:cubicBezTo>
                    <a:pt x="293" y="44"/>
                    <a:pt x="293" y="46"/>
                    <a:pt x="293" y="46"/>
                  </a:cubicBezTo>
                  <a:cubicBezTo>
                    <a:pt x="292" y="47"/>
                    <a:pt x="293" y="48"/>
                    <a:pt x="292" y="48"/>
                  </a:cubicBezTo>
                  <a:cubicBezTo>
                    <a:pt x="290" y="49"/>
                    <a:pt x="290" y="48"/>
                    <a:pt x="289" y="48"/>
                  </a:cubicBezTo>
                  <a:cubicBezTo>
                    <a:pt x="288" y="48"/>
                    <a:pt x="287" y="48"/>
                    <a:pt x="286" y="48"/>
                  </a:cubicBezTo>
                  <a:cubicBezTo>
                    <a:pt x="286" y="48"/>
                    <a:pt x="285" y="48"/>
                    <a:pt x="284" y="48"/>
                  </a:cubicBezTo>
                  <a:cubicBezTo>
                    <a:pt x="284" y="48"/>
                    <a:pt x="283" y="48"/>
                    <a:pt x="283" y="48"/>
                  </a:cubicBezTo>
                  <a:cubicBezTo>
                    <a:pt x="282" y="48"/>
                    <a:pt x="282" y="48"/>
                    <a:pt x="282" y="48"/>
                  </a:cubicBezTo>
                  <a:cubicBezTo>
                    <a:pt x="282" y="48"/>
                    <a:pt x="282" y="48"/>
                    <a:pt x="283" y="48"/>
                  </a:cubicBezTo>
                  <a:cubicBezTo>
                    <a:pt x="283" y="47"/>
                    <a:pt x="283" y="47"/>
                    <a:pt x="284" y="47"/>
                  </a:cubicBezTo>
                  <a:cubicBezTo>
                    <a:pt x="285" y="47"/>
                    <a:pt x="285" y="46"/>
                    <a:pt x="286" y="46"/>
                  </a:cubicBezTo>
                  <a:cubicBezTo>
                    <a:pt x="286" y="46"/>
                    <a:pt x="286" y="46"/>
                    <a:pt x="286" y="45"/>
                  </a:cubicBezTo>
                  <a:cubicBezTo>
                    <a:pt x="287" y="44"/>
                    <a:pt x="287" y="44"/>
                    <a:pt x="287" y="44"/>
                  </a:cubicBezTo>
                  <a:cubicBezTo>
                    <a:pt x="287" y="43"/>
                    <a:pt x="287" y="43"/>
                    <a:pt x="287" y="43"/>
                  </a:cubicBezTo>
                  <a:cubicBezTo>
                    <a:pt x="286" y="42"/>
                    <a:pt x="286" y="42"/>
                    <a:pt x="286" y="42"/>
                  </a:cubicBezTo>
                  <a:cubicBezTo>
                    <a:pt x="286" y="42"/>
                    <a:pt x="286" y="42"/>
                    <a:pt x="285" y="41"/>
                  </a:cubicBezTo>
                  <a:cubicBezTo>
                    <a:pt x="284" y="41"/>
                    <a:pt x="284" y="41"/>
                    <a:pt x="283" y="40"/>
                  </a:cubicBezTo>
                  <a:cubicBezTo>
                    <a:pt x="283" y="40"/>
                    <a:pt x="283" y="40"/>
                    <a:pt x="283" y="40"/>
                  </a:cubicBezTo>
                  <a:cubicBezTo>
                    <a:pt x="282" y="40"/>
                    <a:pt x="282" y="39"/>
                    <a:pt x="282" y="40"/>
                  </a:cubicBezTo>
                  <a:cubicBezTo>
                    <a:pt x="281" y="41"/>
                    <a:pt x="281" y="41"/>
                    <a:pt x="280" y="42"/>
                  </a:cubicBezTo>
                  <a:cubicBezTo>
                    <a:pt x="280" y="43"/>
                    <a:pt x="280" y="43"/>
                    <a:pt x="280" y="44"/>
                  </a:cubicBezTo>
                  <a:cubicBezTo>
                    <a:pt x="280" y="44"/>
                    <a:pt x="279" y="45"/>
                    <a:pt x="279" y="45"/>
                  </a:cubicBezTo>
                  <a:cubicBezTo>
                    <a:pt x="279" y="46"/>
                    <a:pt x="279" y="46"/>
                    <a:pt x="278" y="47"/>
                  </a:cubicBezTo>
                  <a:cubicBezTo>
                    <a:pt x="278" y="47"/>
                    <a:pt x="277" y="47"/>
                    <a:pt x="277" y="47"/>
                  </a:cubicBezTo>
                  <a:cubicBezTo>
                    <a:pt x="277" y="47"/>
                    <a:pt x="276" y="47"/>
                    <a:pt x="275" y="47"/>
                  </a:cubicBezTo>
                  <a:cubicBezTo>
                    <a:pt x="275" y="48"/>
                    <a:pt x="274" y="48"/>
                    <a:pt x="274" y="47"/>
                  </a:cubicBezTo>
                  <a:cubicBezTo>
                    <a:pt x="274" y="47"/>
                    <a:pt x="273" y="46"/>
                    <a:pt x="273" y="46"/>
                  </a:cubicBezTo>
                  <a:cubicBezTo>
                    <a:pt x="273" y="46"/>
                    <a:pt x="273" y="46"/>
                    <a:pt x="273" y="45"/>
                  </a:cubicBezTo>
                  <a:cubicBezTo>
                    <a:pt x="274" y="45"/>
                    <a:pt x="274" y="45"/>
                    <a:pt x="274" y="44"/>
                  </a:cubicBezTo>
                  <a:cubicBezTo>
                    <a:pt x="274" y="44"/>
                    <a:pt x="274" y="44"/>
                    <a:pt x="275" y="43"/>
                  </a:cubicBezTo>
                  <a:cubicBezTo>
                    <a:pt x="275" y="43"/>
                    <a:pt x="275" y="43"/>
                    <a:pt x="276" y="43"/>
                  </a:cubicBezTo>
                  <a:cubicBezTo>
                    <a:pt x="276" y="42"/>
                    <a:pt x="276" y="42"/>
                    <a:pt x="276" y="42"/>
                  </a:cubicBezTo>
                  <a:cubicBezTo>
                    <a:pt x="277" y="41"/>
                    <a:pt x="276" y="41"/>
                    <a:pt x="277" y="41"/>
                  </a:cubicBezTo>
                  <a:cubicBezTo>
                    <a:pt x="278" y="40"/>
                    <a:pt x="277" y="40"/>
                    <a:pt x="278" y="39"/>
                  </a:cubicBezTo>
                  <a:cubicBezTo>
                    <a:pt x="278" y="39"/>
                    <a:pt x="279" y="38"/>
                    <a:pt x="279" y="38"/>
                  </a:cubicBezTo>
                  <a:cubicBezTo>
                    <a:pt x="279" y="38"/>
                    <a:pt x="279" y="38"/>
                    <a:pt x="280" y="37"/>
                  </a:cubicBezTo>
                  <a:cubicBezTo>
                    <a:pt x="280" y="37"/>
                    <a:pt x="280" y="37"/>
                    <a:pt x="280" y="37"/>
                  </a:cubicBezTo>
                  <a:cubicBezTo>
                    <a:pt x="280" y="37"/>
                    <a:pt x="280" y="37"/>
                    <a:pt x="280" y="36"/>
                  </a:cubicBezTo>
                  <a:cubicBezTo>
                    <a:pt x="279" y="36"/>
                    <a:pt x="279" y="36"/>
                    <a:pt x="279" y="36"/>
                  </a:cubicBezTo>
                  <a:cubicBezTo>
                    <a:pt x="279" y="36"/>
                    <a:pt x="279" y="36"/>
                    <a:pt x="278" y="35"/>
                  </a:cubicBezTo>
                  <a:cubicBezTo>
                    <a:pt x="278" y="35"/>
                    <a:pt x="279" y="35"/>
                    <a:pt x="279" y="35"/>
                  </a:cubicBezTo>
                  <a:cubicBezTo>
                    <a:pt x="279" y="35"/>
                    <a:pt x="279" y="33"/>
                    <a:pt x="279" y="33"/>
                  </a:cubicBezTo>
                  <a:cubicBezTo>
                    <a:pt x="279" y="33"/>
                    <a:pt x="279" y="33"/>
                    <a:pt x="279" y="33"/>
                  </a:cubicBezTo>
                  <a:cubicBezTo>
                    <a:pt x="278" y="32"/>
                    <a:pt x="278" y="32"/>
                    <a:pt x="278" y="32"/>
                  </a:cubicBezTo>
                  <a:cubicBezTo>
                    <a:pt x="277" y="32"/>
                    <a:pt x="277" y="32"/>
                    <a:pt x="277" y="32"/>
                  </a:cubicBezTo>
                  <a:cubicBezTo>
                    <a:pt x="276" y="33"/>
                    <a:pt x="276" y="33"/>
                    <a:pt x="275" y="33"/>
                  </a:cubicBezTo>
                  <a:cubicBezTo>
                    <a:pt x="275" y="33"/>
                    <a:pt x="274" y="33"/>
                    <a:pt x="274" y="33"/>
                  </a:cubicBezTo>
                  <a:cubicBezTo>
                    <a:pt x="275" y="33"/>
                    <a:pt x="275" y="32"/>
                    <a:pt x="275" y="32"/>
                  </a:cubicBezTo>
                  <a:cubicBezTo>
                    <a:pt x="275" y="31"/>
                    <a:pt x="275" y="32"/>
                    <a:pt x="275" y="31"/>
                  </a:cubicBezTo>
                  <a:cubicBezTo>
                    <a:pt x="276" y="30"/>
                    <a:pt x="276" y="30"/>
                    <a:pt x="276" y="30"/>
                  </a:cubicBezTo>
                  <a:cubicBezTo>
                    <a:pt x="277" y="30"/>
                    <a:pt x="277" y="30"/>
                    <a:pt x="277" y="29"/>
                  </a:cubicBezTo>
                  <a:cubicBezTo>
                    <a:pt x="277" y="28"/>
                    <a:pt x="277" y="28"/>
                    <a:pt x="277" y="28"/>
                  </a:cubicBezTo>
                  <a:cubicBezTo>
                    <a:pt x="277" y="27"/>
                    <a:pt x="276" y="28"/>
                    <a:pt x="277" y="27"/>
                  </a:cubicBezTo>
                  <a:cubicBezTo>
                    <a:pt x="277" y="27"/>
                    <a:pt x="277" y="27"/>
                    <a:pt x="277" y="26"/>
                  </a:cubicBezTo>
                  <a:cubicBezTo>
                    <a:pt x="278" y="25"/>
                    <a:pt x="278" y="25"/>
                    <a:pt x="278" y="24"/>
                  </a:cubicBezTo>
                  <a:cubicBezTo>
                    <a:pt x="279" y="23"/>
                    <a:pt x="279" y="23"/>
                    <a:pt x="279" y="23"/>
                  </a:cubicBezTo>
                  <a:cubicBezTo>
                    <a:pt x="279" y="22"/>
                    <a:pt x="280" y="21"/>
                    <a:pt x="279" y="21"/>
                  </a:cubicBezTo>
                  <a:cubicBezTo>
                    <a:pt x="279" y="20"/>
                    <a:pt x="279" y="20"/>
                    <a:pt x="279" y="20"/>
                  </a:cubicBezTo>
                  <a:cubicBezTo>
                    <a:pt x="279" y="19"/>
                    <a:pt x="279" y="19"/>
                    <a:pt x="279" y="19"/>
                  </a:cubicBezTo>
                  <a:cubicBezTo>
                    <a:pt x="279" y="19"/>
                    <a:pt x="279" y="18"/>
                    <a:pt x="278" y="18"/>
                  </a:cubicBezTo>
                  <a:cubicBezTo>
                    <a:pt x="278" y="19"/>
                    <a:pt x="278" y="18"/>
                    <a:pt x="278" y="19"/>
                  </a:cubicBezTo>
                  <a:cubicBezTo>
                    <a:pt x="277" y="19"/>
                    <a:pt x="277" y="19"/>
                    <a:pt x="277" y="20"/>
                  </a:cubicBezTo>
                  <a:cubicBezTo>
                    <a:pt x="277" y="20"/>
                    <a:pt x="277" y="20"/>
                    <a:pt x="277" y="21"/>
                  </a:cubicBezTo>
                  <a:cubicBezTo>
                    <a:pt x="277" y="22"/>
                    <a:pt x="277" y="22"/>
                    <a:pt x="277" y="23"/>
                  </a:cubicBezTo>
                  <a:cubicBezTo>
                    <a:pt x="277" y="23"/>
                    <a:pt x="276" y="24"/>
                    <a:pt x="276" y="24"/>
                  </a:cubicBezTo>
                  <a:cubicBezTo>
                    <a:pt x="275" y="24"/>
                    <a:pt x="275" y="24"/>
                    <a:pt x="275" y="24"/>
                  </a:cubicBezTo>
                  <a:cubicBezTo>
                    <a:pt x="275" y="24"/>
                    <a:pt x="275" y="24"/>
                    <a:pt x="274" y="25"/>
                  </a:cubicBezTo>
                  <a:cubicBezTo>
                    <a:pt x="273" y="26"/>
                    <a:pt x="274" y="26"/>
                    <a:pt x="274" y="26"/>
                  </a:cubicBezTo>
                  <a:cubicBezTo>
                    <a:pt x="273" y="27"/>
                    <a:pt x="273" y="28"/>
                    <a:pt x="273" y="28"/>
                  </a:cubicBezTo>
                  <a:cubicBezTo>
                    <a:pt x="273" y="28"/>
                    <a:pt x="273" y="29"/>
                    <a:pt x="273" y="29"/>
                  </a:cubicBezTo>
                  <a:cubicBezTo>
                    <a:pt x="272" y="30"/>
                    <a:pt x="272" y="30"/>
                    <a:pt x="272" y="31"/>
                  </a:cubicBezTo>
                  <a:cubicBezTo>
                    <a:pt x="271" y="32"/>
                    <a:pt x="271" y="33"/>
                    <a:pt x="270" y="33"/>
                  </a:cubicBezTo>
                  <a:cubicBezTo>
                    <a:pt x="270" y="34"/>
                    <a:pt x="269" y="35"/>
                    <a:pt x="269" y="35"/>
                  </a:cubicBezTo>
                  <a:cubicBezTo>
                    <a:pt x="268" y="35"/>
                    <a:pt x="267" y="35"/>
                    <a:pt x="267" y="35"/>
                  </a:cubicBezTo>
                  <a:cubicBezTo>
                    <a:pt x="266" y="34"/>
                    <a:pt x="266" y="34"/>
                    <a:pt x="266" y="34"/>
                  </a:cubicBezTo>
                  <a:cubicBezTo>
                    <a:pt x="266" y="33"/>
                    <a:pt x="266" y="33"/>
                    <a:pt x="266" y="33"/>
                  </a:cubicBezTo>
                  <a:cubicBezTo>
                    <a:pt x="267" y="32"/>
                    <a:pt x="266" y="32"/>
                    <a:pt x="267" y="32"/>
                  </a:cubicBezTo>
                  <a:cubicBezTo>
                    <a:pt x="267" y="31"/>
                    <a:pt x="267" y="31"/>
                    <a:pt x="268" y="30"/>
                  </a:cubicBezTo>
                  <a:cubicBezTo>
                    <a:pt x="268" y="30"/>
                    <a:pt x="269" y="30"/>
                    <a:pt x="269" y="29"/>
                  </a:cubicBezTo>
                  <a:cubicBezTo>
                    <a:pt x="270" y="28"/>
                    <a:pt x="270" y="28"/>
                    <a:pt x="271" y="28"/>
                  </a:cubicBezTo>
                  <a:cubicBezTo>
                    <a:pt x="271" y="27"/>
                    <a:pt x="271" y="27"/>
                    <a:pt x="271" y="26"/>
                  </a:cubicBezTo>
                  <a:cubicBezTo>
                    <a:pt x="271" y="26"/>
                    <a:pt x="271" y="26"/>
                    <a:pt x="271" y="26"/>
                  </a:cubicBezTo>
                  <a:cubicBezTo>
                    <a:pt x="272" y="25"/>
                    <a:pt x="272" y="25"/>
                    <a:pt x="271" y="25"/>
                  </a:cubicBezTo>
                  <a:cubicBezTo>
                    <a:pt x="271" y="25"/>
                    <a:pt x="270" y="25"/>
                    <a:pt x="270" y="25"/>
                  </a:cubicBezTo>
                  <a:cubicBezTo>
                    <a:pt x="269" y="25"/>
                    <a:pt x="269" y="24"/>
                    <a:pt x="269" y="25"/>
                  </a:cubicBezTo>
                  <a:cubicBezTo>
                    <a:pt x="268" y="25"/>
                    <a:pt x="268" y="25"/>
                    <a:pt x="268" y="25"/>
                  </a:cubicBezTo>
                  <a:cubicBezTo>
                    <a:pt x="268" y="26"/>
                    <a:pt x="268" y="27"/>
                    <a:pt x="268" y="27"/>
                  </a:cubicBezTo>
                  <a:cubicBezTo>
                    <a:pt x="267" y="27"/>
                    <a:pt x="267" y="28"/>
                    <a:pt x="267" y="28"/>
                  </a:cubicBezTo>
                  <a:cubicBezTo>
                    <a:pt x="267" y="29"/>
                    <a:pt x="266" y="29"/>
                    <a:pt x="266" y="29"/>
                  </a:cubicBezTo>
                  <a:cubicBezTo>
                    <a:pt x="265" y="29"/>
                    <a:pt x="265" y="28"/>
                    <a:pt x="265" y="28"/>
                  </a:cubicBezTo>
                  <a:cubicBezTo>
                    <a:pt x="265" y="28"/>
                    <a:pt x="264" y="27"/>
                    <a:pt x="264" y="27"/>
                  </a:cubicBezTo>
                  <a:cubicBezTo>
                    <a:pt x="265" y="26"/>
                    <a:pt x="265" y="26"/>
                    <a:pt x="265" y="26"/>
                  </a:cubicBezTo>
                  <a:cubicBezTo>
                    <a:pt x="265" y="25"/>
                    <a:pt x="265" y="25"/>
                    <a:pt x="265" y="25"/>
                  </a:cubicBezTo>
                  <a:cubicBezTo>
                    <a:pt x="264" y="24"/>
                    <a:pt x="264" y="25"/>
                    <a:pt x="264" y="25"/>
                  </a:cubicBezTo>
                  <a:cubicBezTo>
                    <a:pt x="264" y="25"/>
                    <a:pt x="264" y="25"/>
                    <a:pt x="263" y="25"/>
                  </a:cubicBezTo>
                  <a:cubicBezTo>
                    <a:pt x="263" y="24"/>
                    <a:pt x="263" y="24"/>
                    <a:pt x="263" y="25"/>
                  </a:cubicBezTo>
                  <a:cubicBezTo>
                    <a:pt x="263" y="25"/>
                    <a:pt x="262" y="25"/>
                    <a:pt x="262" y="25"/>
                  </a:cubicBezTo>
                  <a:cubicBezTo>
                    <a:pt x="262" y="25"/>
                    <a:pt x="262" y="25"/>
                    <a:pt x="262" y="25"/>
                  </a:cubicBezTo>
                  <a:cubicBezTo>
                    <a:pt x="262" y="25"/>
                    <a:pt x="262" y="25"/>
                    <a:pt x="261" y="25"/>
                  </a:cubicBezTo>
                  <a:cubicBezTo>
                    <a:pt x="261" y="26"/>
                    <a:pt x="261" y="26"/>
                    <a:pt x="261" y="26"/>
                  </a:cubicBezTo>
                  <a:cubicBezTo>
                    <a:pt x="261" y="26"/>
                    <a:pt x="262" y="26"/>
                    <a:pt x="262" y="26"/>
                  </a:cubicBezTo>
                  <a:cubicBezTo>
                    <a:pt x="262" y="26"/>
                    <a:pt x="262" y="26"/>
                    <a:pt x="262" y="26"/>
                  </a:cubicBezTo>
                  <a:cubicBezTo>
                    <a:pt x="262" y="26"/>
                    <a:pt x="262" y="26"/>
                    <a:pt x="262" y="27"/>
                  </a:cubicBezTo>
                  <a:cubicBezTo>
                    <a:pt x="262" y="28"/>
                    <a:pt x="262" y="28"/>
                    <a:pt x="262" y="28"/>
                  </a:cubicBezTo>
                  <a:cubicBezTo>
                    <a:pt x="262" y="29"/>
                    <a:pt x="262" y="29"/>
                    <a:pt x="262" y="29"/>
                  </a:cubicBezTo>
                  <a:cubicBezTo>
                    <a:pt x="262" y="30"/>
                    <a:pt x="263" y="30"/>
                    <a:pt x="263" y="31"/>
                  </a:cubicBezTo>
                  <a:cubicBezTo>
                    <a:pt x="263" y="31"/>
                    <a:pt x="263" y="31"/>
                    <a:pt x="263" y="32"/>
                  </a:cubicBezTo>
                  <a:cubicBezTo>
                    <a:pt x="263" y="32"/>
                    <a:pt x="263" y="33"/>
                    <a:pt x="263" y="34"/>
                  </a:cubicBezTo>
                  <a:cubicBezTo>
                    <a:pt x="263" y="34"/>
                    <a:pt x="262" y="34"/>
                    <a:pt x="262" y="35"/>
                  </a:cubicBezTo>
                  <a:cubicBezTo>
                    <a:pt x="261" y="35"/>
                    <a:pt x="261" y="36"/>
                    <a:pt x="260" y="36"/>
                  </a:cubicBezTo>
                  <a:cubicBezTo>
                    <a:pt x="260" y="36"/>
                    <a:pt x="260" y="36"/>
                    <a:pt x="259" y="36"/>
                  </a:cubicBezTo>
                  <a:cubicBezTo>
                    <a:pt x="259" y="36"/>
                    <a:pt x="258" y="36"/>
                    <a:pt x="258" y="35"/>
                  </a:cubicBezTo>
                  <a:cubicBezTo>
                    <a:pt x="258" y="34"/>
                    <a:pt x="258" y="34"/>
                    <a:pt x="258" y="33"/>
                  </a:cubicBezTo>
                  <a:cubicBezTo>
                    <a:pt x="258" y="32"/>
                    <a:pt x="258" y="32"/>
                    <a:pt x="258" y="32"/>
                  </a:cubicBezTo>
                  <a:cubicBezTo>
                    <a:pt x="258" y="31"/>
                    <a:pt x="258" y="31"/>
                    <a:pt x="258" y="30"/>
                  </a:cubicBezTo>
                  <a:cubicBezTo>
                    <a:pt x="258" y="30"/>
                    <a:pt x="257" y="30"/>
                    <a:pt x="257" y="29"/>
                  </a:cubicBezTo>
                  <a:cubicBezTo>
                    <a:pt x="257" y="29"/>
                    <a:pt x="257" y="29"/>
                    <a:pt x="256" y="29"/>
                  </a:cubicBezTo>
                  <a:cubicBezTo>
                    <a:pt x="256" y="29"/>
                    <a:pt x="255" y="28"/>
                    <a:pt x="255" y="28"/>
                  </a:cubicBezTo>
                  <a:cubicBezTo>
                    <a:pt x="255" y="28"/>
                    <a:pt x="254" y="28"/>
                    <a:pt x="253" y="28"/>
                  </a:cubicBezTo>
                  <a:cubicBezTo>
                    <a:pt x="253" y="27"/>
                    <a:pt x="253" y="27"/>
                    <a:pt x="253" y="26"/>
                  </a:cubicBezTo>
                  <a:close/>
                  <a:moveTo>
                    <a:pt x="259" y="38"/>
                  </a:moveTo>
                  <a:cubicBezTo>
                    <a:pt x="260" y="38"/>
                    <a:pt x="260" y="38"/>
                    <a:pt x="261" y="38"/>
                  </a:cubicBezTo>
                  <a:cubicBezTo>
                    <a:pt x="261" y="39"/>
                    <a:pt x="261" y="38"/>
                    <a:pt x="262" y="39"/>
                  </a:cubicBezTo>
                  <a:cubicBezTo>
                    <a:pt x="262" y="39"/>
                    <a:pt x="262" y="40"/>
                    <a:pt x="262" y="40"/>
                  </a:cubicBezTo>
                  <a:cubicBezTo>
                    <a:pt x="262" y="41"/>
                    <a:pt x="262" y="41"/>
                    <a:pt x="262" y="42"/>
                  </a:cubicBezTo>
                  <a:cubicBezTo>
                    <a:pt x="263" y="42"/>
                    <a:pt x="262" y="42"/>
                    <a:pt x="263" y="43"/>
                  </a:cubicBezTo>
                  <a:cubicBezTo>
                    <a:pt x="263" y="43"/>
                    <a:pt x="264" y="43"/>
                    <a:pt x="264" y="43"/>
                  </a:cubicBezTo>
                  <a:cubicBezTo>
                    <a:pt x="264" y="42"/>
                    <a:pt x="264" y="42"/>
                    <a:pt x="264" y="42"/>
                  </a:cubicBezTo>
                  <a:cubicBezTo>
                    <a:pt x="264" y="42"/>
                    <a:pt x="264" y="41"/>
                    <a:pt x="265" y="41"/>
                  </a:cubicBezTo>
                  <a:cubicBezTo>
                    <a:pt x="265" y="41"/>
                    <a:pt x="264" y="41"/>
                    <a:pt x="265" y="41"/>
                  </a:cubicBezTo>
                  <a:cubicBezTo>
                    <a:pt x="265" y="40"/>
                    <a:pt x="265" y="40"/>
                    <a:pt x="265" y="40"/>
                  </a:cubicBezTo>
                  <a:cubicBezTo>
                    <a:pt x="265" y="40"/>
                    <a:pt x="265" y="40"/>
                    <a:pt x="266" y="41"/>
                  </a:cubicBezTo>
                  <a:cubicBezTo>
                    <a:pt x="266" y="41"/>
                    <a:pt x="266" y="41"/>
                    <a:pt x="266" y="41"/>
                  </a:cubicBezTo>
                  <a:cubicBezTo>
                    <a:pt x="266" y="42"/>
                    <a:pt x="266" y="42"/>
                    <a:pt x="266" y="42"/>
                  </a:cubicBezTo>
                  <a:cubicBezTo>
                    <a:pt x="266" y="42"/>
                    <a:pt x="266" y="43"/>
                    <a:pt x="266" y="43"/>
                  </a:cubicBezTo>
                  <a:cubicBezTo>
                    <a:pt x="266" y="44"/>
                    <a:pt x="266" y="44"/>
                    <a:pt x="266" y="44"/>
                  </a:cubicBezTo>
                  <a:cubicBezTo>
                    <a:pt x="266" y="45"/>
                    <a:pt x="266" y="45"/>
                    <a:pt x="267" y="46"/>
                  </a:cubicBezTo>
                  <a:cubicBezTo>
                    <a:pt x="268" y="47"/>
                    <a:pt x="268" y="47"/>
                    <a:pt x="268" y="48"/>
                  </a:cubicBezTo>
                  <a:cubicBezTo>
                    <a:pt x="267" y="49"/>
                    <a:pt x="268" y="49"/>
                    <a:pt x="267" y="50"/>
                  </a:cubicBezTo>
                  <a:cubicBezTo>
                    <a:pt x="266" y="51"/>
                    <a:pt x="267" y="50"/>
                    <a:pt x="265" y="50"/>
                  </a:cubicBezTo>
                  <a:cubicBezTo>
                    <a:pt x="264" y="51"/>
                    <a:pt x="264" y="51"/>
                    <a:pt x="264" y="50"/>
                  </a:cubicBezTo>
                  <a:cubicBezTo>
                    <a:pt x="264" y="50"/>
                    <a:pt x="263" y="50"/>
                    <a:pt x="262" y="50"/>
                  </a:cubicBezTo>
                  <a:cubicBezTo>
                    <a:pt x="262" y="50"/>
                    <a:pt x="261" y="50"/>
                    <a:pt x="261" y="49"/>
                  </a:cubicBezTo>
                  <a:cubicBezTo>
                    <a:pt x="260" y="49"/>
                    <a:pt x="260" y="49"/>
                    <a:pt x="260" y="48"/>
                  </a:cubicBezTo>
                  <a:cubicBezTo>
                    <a:pt x="260" y="47"/>
                    <a:pt x="260" y="46"/>
                    <a:pt x="260" y="45"/>
                  </a:cubicBezTo>
                  <a:cubicBezTo>
                    <a:pt x="260" y="44"/>
                    <a:pt x="260" y="45"/>
                    <a:pt x="260" y="44"/>
                  </a:cubicBezTo>
                  <a:cubicBezTo>
                    <a:pt x="260" y="42"/>
                    <a:pt x="260" y="42"/>
                    <a:pt x="259" y="41"/>
                  </a:cubicBezTo>
                  <a:cubicBezTo>
                    <a:pt x="259" y="40"/>
                    <a:pt x="259" y="40"/>
                    <a:pt x="259" y="39"/>
                  </a:cubicBezTo>
                  <a:cubicBezTo>
                    <a:pt x="259" y="39"/>
                    <a:pt x="259" y="38"/>
                    <a:pt x="259" y="38"/>
                  </a:cubicBezTo>
                  <a:close/>
                  <a:moveTo>
                    <a:pt x="46" y="10"/>
                  </a:moveTo>
                  <a:cubicBezTo>
                    <a:pt x="47" y="10"/>
                    <a:pt x="47" y="10"/>
                    <a:pt x="48" y="11"/>
                  </a:cubicBezTo>
                  <a:cubicBezTo>
                    <a:pt x="48" y="11"/>
                    <a:pt x="49" y="12"/>
                    <a:pt x="49" y="12"/>
                  </a:cubicBezTo>
                  <a:cubicBezTo>
                    <a:pt x="50" y="13"/>
                    <a:pt x="50" y="12"/>
                    <a:pt x="51" y="13"/>
                  </a:cubicBezTo>
                  <a:cubicBezTo>
                    <a:pt x="51" y="14"/>
                    <a:pt x="51" y="14"/>
                    <a:pt x="52" y="14"/>
                  </a:cubicBezTo>
                  <a:cubicBezTo>
                    <a:pt x="52" y="14"/>
                    <a:pt x="53" y="14"/>
                    <a:pt x="53" y="15"/>
                  </a:cubicBezTo>
                  <a:cubicBezTo>
                    <a:pt x="54" y="15"/>
                    <a:pt x="54" y="15"/>
                    <a:pt x="55" y="16"/>
                  </a:cubicBezTo>
                  <a:cubicBezTo>
                    <a:pt x="56" y="16"/>
                    <a:pt x="56" y="16"/>
                    <a:pt x="56" y="16"/>
                  </a:cubicBezTo>
                  <a:cubicBezTo>
                    <a:pt x="57" y="16"/>
                    <a:pt x="58" y="17"/>
                    <a:pt x="58" y="17"/>
                  </a:cubicBezTo>
                  <a:cubicBezTo>
                    <a:pt x="58" y="17"/>
                    <a:pt x="59" y="17"/>
                    <a:pt x="59" y="17"/>
                  </a:cubicBezTo>
                  <a:cubicBezTo>
                    <a:pt x="60" y="18"/>
                    <a:pt x="60" y="18"/>
                    <a:pt x="60" y="18"/>
                  </a:cubicBezTo>
                  <a:cubicBezTo>
                    <a:pt x="61" y="18"/>
                    <a:pt x="61" y="18"/>
                    <a:pt x="62" y="18"/>
                  </a:cubicBezTo>
                  <a:cubicBezTo>
                    <a:pt x="62" y="19"/>
                    <a:pt x="62" y="19"/>
                    <a:pt x="62" y="19"/>
                  </a:cubicBezTo>
                  <a:cubicBezTo>
                    <a:pt x="63" y="19"/>
                    <a:pt x="63" y="19"/>
                    <a:pt x="63" y="20"/>
                  </a:cubicBezTo>
                  <a:cubicBezTo>
                    <a:pt x="63" y="20"/>
                    <a:pt x="64" y="20"/>
                    <a:pt x="64" y="20"/>
                  </a:cubicBezTo>
                  <a:cubicBezTo>
                    <a:pt x="64" y="21"/>
                    <a:pt x="64" y="21"/>
                    <a:pt x="65" y="21"/>
                  </a:cubicBezTo>
                  <a:cubicBezTo>
                    <a:pt x="65" y="21"/>
                    <a:pt x="65" y="21"/>
                    <a:pt x="66" y="22"/>
                  </a:cubicBezTo>
                  <a:cubicBezTo>
                    <a:pt x="66" y="22"/>
                    <a:pt x="66" y="22"/>
                    <a:pt x="66" y="22"/>
                  </a:cubicBezTo>
                  <a:cubicBezTo>
                    <a:pt x="66" y="22"/>
                    <a:pt x="67" y="23"/>
                    <a:pt x="67" y="23"/>
                  </a:cubicBezTo>
                  <a:cubicBezTo>
                    <a:pt x="67" y="23"/>
                    <a:pt x="67" y="23"/>
                    <a:pt x="67" y="24"/>
                  </a:cubicBezTo>
                  <a:cubicBezTo>
                    <a:pt x="67" y="24"/>
                    <a:pt x="67" y="24"/>
                    <a:pt x="67" y="24"/>
                  </a:cubicBezTo>
                  <a:cubicBezTo>
                    <a:pt x="67" y="24"/>
                    <a:pt x="66" y="24"/>
                    <a:pt x="66" y="24"/>
                  </a:cubicBezTo>
                  <a:cubicBezTo>
                    <a:pt x="66" y="24"/>
                    <a:pt x="64" y="24"/>
                    <a:pt x="64" y="24"/>
                  </a:cubicBezTo>
                  <a:cubicBezTo>
                    <a:pt x="64" y="24"/>
                    <a:pt x="61" y="24"/>
                    <a:pt x="61" y="24"/>
                  </a:cubicBezTo>
                  <a:cubicBezTo>
                    <a:pt x="61" y="24"/>
                    <a:pt x="59" y="24"/>
                    <a:pt x="59" y="24"/>
                  </a:cubicBezTo>
                  <a:cubicBezTo>
                    <a:pt x="58" y="24"/>
                    <a:pt x="57" y="24"/>
                    <a:pt x="57" y="24"/>
                  </a:cubicBezTo>
                  <a:cubicBezTo>
                    <a:pt x="57" y="24"/>
                    <a:pt x="57" y="24"/>
                    <a:pt x="57" y="23"/>
                  </a:cubicBezTo>
                  <a:cubicBezTo>
                    <a:pt x="56" y="23"/>
                    <a:pt x="55" y="23"/>
                    <a:pt x="55" y="23"/>
                  </a:cubicBezTo>
                  <a:cubicBezTo>
                    <a:pt x="54" y="23"/>
                    <a:pt x="54" y="23"/>
                    <a:pt x="53" y="22"/>
                  </a:cubicBezTo>
                  <a:cubicBezTo>
                    <a:pt x="53" y="22"/>
                    <a:pt x="52" y="22"/>
                    <a:pt x="52" y="22"/>
                  </a:cubicBezTo>
                  <a:cubicBezTo>
                    <a:pt x="52" y="22"/>
                    <a:pt x="51" y="22"/>
                    <a:pt x="51" y="22"/>
                  </a:cubicBezTo>
                  <a:cubicBezTo>
                    <a:pt x="50" y="22"/>
                    <a:pt x="50" y="22"/>
                    <a:pt x="50" y="22"/>
                  </a:cubicBezTo>
                  <a:cubicBezTo>
                    <a:pt x="49" y="22"/>
                    <a:pt x="49" y="22"/>
                    <a:pt x="49" y="22"/>
                  </a:cubicBezTo>
                  <a:cubicBezTo>
                    <a:pt x="49" y="22"/>
                    <a:pt x="49" y="22"/>
                    <a:pt x="49" y="22"/>
                  </a:cubicBezTo>
                  <a:cubicBezTo>
                    <a:pt x="48" y="22"/>
                    <a:pt x="48" y="22"/>
                    <a:pt x="48" y="22"/>
                  </a:cubicBezTo>
                  <a:cubicBezTo>
                    <a:pt x="48" y="22"/>
                    <a:pt x="48" y="22"/>
                    <a:pt x="48" y="22"/>
                  </a:cubicBezTo>
                  <a:cubicBezTo>
                    <a:pt x="48" y="22"/>
                    <a:pt x="47" y="23"/>
                    <a:pt x="47" y="23"/>
                  </a:cubicBezTo>
                  <a:cubicBezTo>
                    <a:pt x="47" y="24"/>
                    <a:pt x="47" y="24"/>
                    <a:pt x="47" y="24"/>
                  </a:cubicBezTo>
                  <a:cubicBezTo>
                    <a:pt x="47" y="25"/>
                    <a:pt x="47" y="25"/>
                    <a:pt x="47" y="25"/>
                  </a:cubicBezTo>
                  <a:cubicBezTo>
                    <a:pt x="47" y="25"/>
                    <a:pt x="47" y="25"/>
                    <a:pt x="47" y="26"/>
                  </a:cubicBezTo>
                  <a:cubicBezTo>
                    <a:pt x="47" y="26"/>
                    <a:pt x="48" y="26"/>
                    <a:pt x="48" y="26"/>
                  </a:cubicBezTo>
                  <a:cubicBezTo>
                    <a:pt x="48" y="26"/>
                    <a:pt x="49" y="27"/>
                    <a:pt x="49" y="27"/>
                  </a:cubicBezTo>
                  <a:cubicBezTo>
                    <a:pt x="49" y="28"/>
                    <a:pt x="50" y="28"/>
                    <a:pt x="50" y="28"/>
                  </a:cubicBezTo>
                  <a:cubicBezTo>
                    <a:pt x="50" y="29"/>
                    <a:pt x="50" y="29"/>
                    <a:pt x="51" y="29"/>
                  </a:cubicBezTo>
                  <a:cubicBezTo>
                    <a:pt x="51" y="30"/>
                    <a:pt x="52" y="30"/>
                    <a:pt x="52" y="30"/>
                  </a:cubicBezTo>
                  <a:cubicBezTo>
                    <a:pt x="52" y="31"/>
                    <a:pt x="52" y="31"/>
                    <a:pt x="53" y="31"/>
                  </a:cubicBezTo>
                  <a:cubicBezTo>
                    <a:pt x="53" y="31"/>
                    <a:pt x="53" y="31"/>
                    <a:pt x="53" y="31"/>
                  </a:cubicBezTo>
                  <a:cubicBezTo>
                    <a:pt x="54" y="31"/>
                    <a:pt x="54" y="31"/>
                    <a:pt x="54" y="32"/>
                  </a:cubicBezTo>
                  <a:cubicBezTo>
                    <a:pt x="54" y="32"/>
                    <a:pt x="54" y="32"/>
                    <a:pt x="54" y="32"/>
                  </a:cubicBezTo>
                  <a:cubicBezTo>
                    <a:pt x="54" y="33"/>
                    <a:pt x="54" y="33"/>
                    <a:pt x="54" y="33"/>
                  </a:cubicBezTo>
                  <a:cubicBezTo>
                    <a:pt x="53" y="33"/>
                    <a:pt x="53" y="33"/>
                    <a:pt x="53" y="34"/>
                  </a:cubicBezTo>
                  <a:cubicBezTo>
                    <a:pt x="53" y="34"/>
                    <a:pt x="53" y="34"/>
                    <a:pt x="53" y="34"/>
                  </a:cubicBezTo>
                  <a:cubicBezTo>
                    <a:pt x="52" y="34"/>
                    <a:pt x="52" y="34"/>
                    <a:pt x="52" y="34"/>
                  </a:cubicBezTo>
                  <a:cubicBezTo>
                    <a:pt x="52" y="33"/>
                    <a:pt x="51" y="33"/>
                    <a:pt x="51" y="33"/>
                  </a:cubicBezTo>
                  <a:cubicBezTo>
                    <a:pt x="51" y="33"/>
                    <a:pt x="51" y="33"/>
                    <a:pt x="50" y="33"/>
                  </a:cubicBezTo>
                  <a:cubicBezTo>
                    <a:pt x="50" y="33"/>
                    <a:pt x="50" y="33"/>
                    <a:pt x="49" y="33"/>
                  </a:cubicBezTo>
                  <a:cubicBezTo>
                    <a:pt x="49" y="32"/>
                    <a:pt x="49" y="32"/>
                    <a:pt x="48" y="32"/>
                  </a:cubicBezTo>
                  <a:cubicBezTo>
                    <a:pt x="47" y="32"/>
                    <a:pt x="47" y="32"/>
                    <a:pt x="46" y="31"/>
                  </a:cubicBezTo>
                  <a:cubicBezTo>
                    <a:pt x="46" y="31"/>
                    <a:pt x="46" y="31"/>
                    <a:pt x="45" y="31"/>
                  </a:cubicBezTo>
                  <a:cubicBezTo>
                    <a:pt x="45" y="31"/>
                    <a:pt x="44" y="31"/>
                    <a:pt x="44" y="31"/>
                  </a:cubicBezTo>
                  <a:cubicBezTo>
                    <a:pt x="43" y="30"/>
                    <a:pt x="41" y="30"/>
                    <a:pt x="41" y="30"/>
                  </a:cubicBezTo>
                  <a:cubicBezTo>
                    <a:pt x="40" y="30"/>
                    <a:pt x="40" y="30"/>
                    <a:pt x="40" y="30"/>
                  </a:cubicBezTo>
                  <a:cubicBezTo>
                    <a:pt x="39" y="30"/>
                    <a:pt x="39" y="31"/>
                    <a:pt x="39" y="31"/>
                  </a:cubicBezTo>
                  <a:cubicBezTo>
                    <a:pt x="39" y="32"/>
                    <a:pt x="38" y="32"/>
                    <a:pt x="38" y="32"/>
                  </a:cubicBezTo>
                  <a:cubicBezTo>
                    <a:pt x="38" y="33"/>
                    <a:pt x="38" y="33"/>
                    <a:pt x="38" y="33"/>
                  </a:cubicBezTo>
                  <a:cubicBezTo>
                    <a:pt x="38" y="34"/>
                    <a:pt x="37" y="34"/>
                    <a:pt x="37" y="34"/>
                  </a:cubicBezTo>
                  <a:cubicBezTo>
                    <a:pt x="37" y="34"/>
                    <a:pt x="37" y="35"/>
                    <a:pt x="37" y="35"/>
                  </a:cubicBezTo>
                  <a:cubicBezTo>
                    <a:pt x="37" y="35"/>
                    <a:pt x="36" y="35"/>
                    <a:pt x="36" y="36"/>
                  </a:cubicBezTo>
                  <a:cubicBezTo>
                    <a:pt x="36" y="36"/>
                    <a:pt x="36" y="36"/>
                    <a:pt x="36" y="36"/>
                  </a:cubicBezTo>
                  <a:cubicBezTo>
                    <a:pt x="36" y="37"/>
                    <a:pt x="35" y="38"/>
                    <a:pt x="35" y="38"/>
                  </a:cubicBezTo>
                  <a:cubicBezTo>
                    <a:pt x="35" y="38"/>
                    <a:pt x="35" y="39"/>
                    <a:pt x="35" y="39"/>
                  </a:cubicBezTo>
                  <a:cubicBezTo>
                    <a:pt x="35" y="39"/>
                    <a:pt x="35" y="39"/>
                    <a:pt x="35" y="40"/>
                  </a:cubicBezTo>
                  <a:cubicBezTo>
                    <a:pt x="35" y="40"/>
                    <a:pt x="35" y="41"/>
                    <a:pt x="35" y="41"/>
                  </a:cubicBezTo>
                  <a:cubicBezTo>
                    <a:pt x="35" y="41"/>
                    <a:pt x="35" y="42"/>
                    <a:pt x="35" y="42"/>
                  </a:cubicBezTo>
                  <a:cubicBezTo>
                    <a:pt x="34" y="42"/>
                    <a:pt x="34" y="43"/>
                    <a:pt x="35" y="43"/>
                  </a:cubicBezTo>
                  <a:cubicBezTo>
                    <a:pt x="35" y="43"/>
                    <a:pt x="35" y="44"/>
                    <a:pt x="35" y="44"/>
                  </a:cubicBezTo>
                  <a:cubicBezTo>
                    <a:pt x="35" y="44"/>
                    <a:pt x="34" y="45"/>
                    <a:pt x="34" y="45"/>
                  </a:cubicBezTo>
                  <a:cubicBezTo>
                    <a:pt x="34" y="46"/>
                    <a:pt x="35" y="46"/>
                    <a:pt x="34" y="46"/>
                  </a:cubicBezTo>
                  <a:cubicBezTo>
                    <a:pt x="34" y="47"/>
                    <a:pt x="34" y="47"/>
                    <a:pt x="34" y="47"/>
                  </a:cubicBezTo>
                  <a:cubicBezTo>
                    <a:pt x="34" y="48"/>
                    <a:pt x="34" y="49"/>
                    <a:pt x="34" y="49"/>
                  </a:cubicBezTo>
                  <a:cubicBezTo>
                    <a:pt x="34" y="49"/>
                    <a:pt x="34" y="49"/>
                    <a:pt x="35" y="50"/>
                  </a:cubicBezTo>
                  <a:cubicBezTo>
                    <a:pt x="35" y="51"/>
                    <a:pt x="35" y="50"/>
                    <a:pt x="35" y="51"/>
                  </a:cubicBezTo>
                  <a:cubicBezTo>
                    <a:pt x="34" y="52"/>
                    <a:pt x="34" y="53"/>
                    <a:pt x="34" y="53"/>
                  </a:cubicBezTo>
                  <a:cubicBezTo>
                    <a:pt x="34" y="54"/>
                    <a:pt x="35" y="55"/>
                    <a:pt x="35" y="55"/>
                  </a:cubicBezTo>
                  <a:cubicBezTo>
                    <a:pt x="35" y="56"/>
                    <a:pt x="35" y="56"/>
                    <a:pt x="35" y="57"/>
                  </a:cubicBezTo>
                  <a:cubicBezTo>
                    <a:pt x="35" y="57"/>
                    <a:pt x="36" y="58"/>
                    <a:pt x="36" y="58"/>
                  </a:cubicBezTo>
                  <a:cubicBezTo>
                    <a:pt x="36" y="58"/>
                    <a:pt x="36" y="59"/>
                    <a:pt x="36" y="59"/>
                  </a:cubicBezTo>
                  <a:cubicBezTo>
                    <a:pt x="37" y="59"/>
                    <a:pt x="37" y="59"/>
                    <a:pt x="37" y="60"/>
                  </a:cubicBezTo>
                  <a:cubicBezTo>
                    <a:pt x="37" y="60"/>
                    <a:pt x="37" y="61"/>
                    <a:pt x="38" y="61"/>
                  </a:cubicBezTo>
                  <a:cubicBezTo>
                    <a:pt x="38" y="61"/>
                    <a:pt x="39" y="62"/>
                    <a:pt x="39" y="62"/>
                  </a:cubicBezTo>
                  <a:cubicBezTo>
                    <a:pt x="39" y="62"/>
                    <a:pt x="40" y="63"/>
                    <a:pt x="40" y="64"/>
                  </a:cubicBezTo>
                  <a:cubicBezTo>
                    <a:pt x="41" y="64"/>
                    <a:pt x="41" y="64"/>
                    <a:pt x="41" y="65"/>
                  </a:cubicBezTo>
                  <a:cubicBezTo>
                    <a:pt x="41" y="65"/>
                    <a:pt x="42" y="65"/>
                    <a:pt x="42" y="65"/>
                  </a:cubicBezTo>
                  <a:cubicBezTo>
                    <a:pt x="42" y="65"/>
                    <a:pt x="41" y="65"/>
                    <a:pt x="41" y="65"/>
                  </a:cubicBezTo>
                  <a:cubicBezTo>
                    <a:pt x="41" y="65"/>
                    <a:pt x="41" y="65"/>
                    <a:pt x="41" y="65"/>
                  </a:cubicBezTo>
                  <a:cubicBezTo>
                    <a:pt x="40" y="65"/>
                    <a:pt x="39" y="64"/>
                    <a:pt x="39" y="64"/>
                  </a:cubicBezTo>
                  <a:cubicBezTo>
                    <a:pt x="38" y="64"/>
                    <a:pt x="37" y="63"/>
                    <a:pt x="37" y="63"/>
                  </a:cubicBezTo>
                  <a:cubicBezTo>
                    <a:pt x="36" y="62"/>
                    <a:pt x="36" y="62"/>
                    <a:pt x="35" y="62"/>
                  </a:cubicBezTo>
                  <a:cubicBezTo>
                    <a:pt x="34" y="62"/>
                    <a:pt x="34" y="62"/>
                    <a:pt x="34" y="61"/>
                  </a:cubicBezTo>
                  <a:cubicBezTo>
                    <a:pt x="33" y="61"/>
                    <a:pt x="32" y="61"/>
                    <a:pt x="31" y="60"/>
                  </a:cubicBezTo>
                  <a:cubicBezTo>
                    <a:pt x="30" y="59"/>
                    <a:pt x="29" y="59"/>
                    <a:pt x="28" y="59"/>
                  </a:cubicBezTo>
                  <a:cubicBezTo>
                    <a:pt x="27" y="59"/>
                    <a:pt x="27" y="58"/>
                    <a:pt x="26" y="58"/>
                  </a:cubicBezTo>
                  <a:cubicBezTo>
                    <a:pt x="26" y="57"/>
                    <a:pt x="25" y="56"/>
                    <a:pt x="25" y="55"/>
                  </a:cubicBezTo>
                  <a:cubicBezTo>
                    <a:pt x="25" y="55"/>
                    <a:pt x="25" y="53"/>
                    <a:pt x="25" y="53"/>
                  </a:cubicBezTo>
                  <a:cubicBezTo>
                    <a:pt x="25" y="53"/>
                    <a:pt x="25" y="52"/>
                    <a:pt x="25" y="51"/>
                  </a:cubicBezTo>
                  <a:cubicBezTo>
                    <a:pt x="25" y="51"/>
                    <a:pt x="25" y="50"/>
                    <a:pt x="25" y="50"/>
                  </a:cubicBezTo>
                  <a:cubicBezTo>
                    <a:pt x="25" y="49"/>
                    <a:pt x="26" y="48"/>
                    <a:pt x="26" y="47"/>
                  </a:cubicBezTo>
                  <a:cubicBezTo>
                    <a:pt x="26" y="47"/>
                    <a:pt x="27" y="46"/>
                    <a:pt x="27" y="46"/>
                  </a:cubicBezTo>
                  <a:cubicBezTo>
                    <a:pt x="27" y="45"/>
                    <a:pt x="28" y="44"/>
                    <a:pt x="28" y="44"/>
                  </a:cubicBezTo>
                  <a:cubicBezTo>
                    <a:pt x="28" y="44"/>
                    <a:pt x="29" y="42"/>
                    <a:pt x="29" y="42"/>
                  </a:cubicBezTo>
                  <a:cubicBezTo>
                    <a:pt x="29" y="41"/>
                    <a:pt x="30" y="40"/>
                    <a:pt x="30" y="39"/>
                  </a:cubicBezTo>
                  <a:cubicBezTo>
                    <a:pt x="30" y="39"/>
                    <a:pt x="31" y="38"/>
                    <a:pt x="31" y="38"/>
                  </a:cubicBezTo>
                  <a:cubicBezTo>
                    <a:pt x="31" y="37"/>
                    <a:pt x="32" y="36"/>
                    <a:pt x="33" y="36"/>
                  </a:cubicBezTo>
                  <a:cubicBezTo>
                    <a:pt x="33" y="35"/>
                    <a:pt x="33" y="34"/>
                    <a:pt x="33" y="34"/>
                  </a:cubicBezTo>
                  <a:cubicBezTo>
                    <a:pt x="33" y="34"/>
                    <a:pt x="33" y="34"/>
                    <a:pt x="33" y="33"/>
                  </a:cubicBezTo>
                  <a:cubicBezTo>
                    <a:pt x="33" y="33"/>
                    <a:pt x="32" y="33"/>
                    <a:pt x="32" y="34"/>
                  </a:cubicBezTo>
                  <a:cubicBezTo>
                    <a:pt x="32" y="34"/>
                    <a:pt x="30" y="34"/>
                    <a:pt x="30" y="34"/>
                  </a:cubicBezTo>
                  <a:cubicBezTo>
                    <a:pt x="30" y="34"/>
                    <a:pt x="29" y="35"/>
                    <a:pt x="29" y="35"/>
                  </a:cubicBezTo>
                  <a:cubicBezTo>
                    <a:pt x="28" y="35"/>
                    <a:pt x="27" y="36"/>
                    <a:pt x="27" y="36"/>
                  </a:cubicBezTo>
                  <a:cubicBezTo>
                    <a:pt x="27" y="36"/>
                    <a:pt x="27" y="36"/>
                    <a:pt x="26" y="36"/>
                  </a:cubicBezTo>
                  <a:cubicBezTo>
                    <a:pt x="26" y="36"/>
                    <a:pt x="26" y="37"/>
                    <a:pt x="25" y="37"/>
                  </a:cubicBezTo>
                  <a:cubicBezTo>
                    <a:pt x="25" y="37"/>
                    <a:pt x="25" y="37"/>
                    <a:pt x="24" y="37"/>
                  </a:cubicBezTo>
                  <a:cubicBezTo>
                    <a:pt x="24" y="38"/>
                    <a:pt x="23" y="38"/>
                    <a:pt x="23" y="38"/>
                  </a:cubicBezTo>
                  <a:cubicBezTo>
                    <a:pt x="22" y="39"/>
                    <a:pt x="22" y="39"/>
                    <a:pt x="21" y="39"/>
                  </a:cubicBezTo>
                  <a:cubicBezTo>
                    <a:pt x="21" y="39"/>
                    <a:pt x="21" y="39"/>
                    <a:pt x="20" y="40"/>
                  </a:cubicBezTo>
                  <a:cubicBezTo>
                    <a:pt x="20" y="40"/>
                    <a:pt x="19" y="40"/>
                    <a:pt x="19" y="40"/>
                  </a:cubicBezTo>
                  <a:cubicBezTo>
                    <a:pt x="19" y="40"/>
                    <a:pt x="19" y="40"/>
                    <a:pt x="18" y="40"/>
                  </a:cubicBezTo>
                  <a:cubicBezTo>
                    <a:pt x="18" y="41"/>
                    <a:pt x="17" y="41"/>
                    <a:pt x="16" y="41"/>
                  </a:cubicBezTo>
                  <a:cubicBezTo>
                    <a:pt x="16" y="40"/>
                    <a:pt x="15" y="40"/>
                    <a:pt x="15" y="40"/>
                  </a:cubicBezTo>
                  <a:cubicBezTo>
                    <a:pt x="14" y="40"/>
                    <a:pt x="12" y="40"/>
                    <a:pt x="12" y="40"/>
                  </a:cubicBezTo>
                  <a:cubicBezTo>
                    <a:pt x="12" y="40"/>
                    <a:pt x="10" y="40"/>
                    <a:pt x="10" y="40"/>
                  </a:cubicBezTo>
                  <a:cubicBezTo>
                    <a:pt x="10" y="40"/>
                    <a:pt x="9" y="40"/>
                    <a:pt x="8" y="39"/>
                  </a:cubicBezTo>
                  <a:cubicBezTo>
                    <a:pt x="8" y="39"/>
                    <a:pt x="6" y="38"/>
                    <a:pt x="6" y="38"/>
                  </a:cubicBezTo>
                  <a:cubicBezTo>
                    <a:pt x="5" y="38"/>
                    <a:pt x="4" y="37"/>
                    <a:pt x="3" y="37"/>
                  </a:cubicBezTo>
                  <a:cubicBezTo>
                    <a:pt x="3" y="36"/>
                    <a:pt x="2" y="35"/>
                    <a:pt x="2" y="35"/>
                  </a:cubicBezTo>
                  <a:cubicBezTo>
                    <a:pt x="2" y="35"/>
                    <a:pt x="2" y="34"/>
                    <a:pt x="1" y="34"/>
                  </a:cubicBezTo>
                  <a:cubicBezTo>
                    <a:pt x="1" y="33"/>
                    <a:pt x="1" y="33"/>
                    <a:pt x="0" y="32"/>
                  </a:cubicBezTo>
                  <a:cubicBezTo>
                    <a:pt x="0" y="32"/>
                    <a:pt x="0" y="31"/>
                    <a:pt x="0" y="31"/>
                  </a:cubicBezTo>
                  <a:cubicBezTo>
                    <a:pt x="0" y="31"/>
                    <a:pt x="0" y="31"/>
                    <a:pt x="0" y="31"/>
                  </a:cubicBezTo>
                  <a:cubicBezTo>
                    <a:pt x="0" y="31"/>
                    <a:pt x="1" y="31"/>
                    <a:pt x="1" y="31"/>
                  </a:cubicBezTo>
                  <a:cubicBezTo>
                    <a:pt x="1" y="31"/>
                    <a:pt x="0" y="31"/>
                    <a:pt x="1" y="31"/>
                  </a:cubicBezTo>
                  <a:cubicBezTo>
                    <a:pt x="1" y="32"/>
                    <a:pt x="1" y="32"/>
                    <a:pt x="2" y="32"/>
                  </a:cubicBezTo>
                  <a:cubicBezTo>
                    <a:pt x="2" y="33"/>
                    <a:pt x="2" y="33"/>
                    <a:pt x="2" y="33"/>
                  </a:cubicBezTo>
                  <a:cubicBezTo>
                    <a:pt x="2" y="33"/>
                    <a:pt x="2" y="33"/>
                    <a:pt x="3" y="34"/>
                  </a:cubicBezTo>
                  <a:cubicBezTo>
                    <a:pt x="4" y="34"/>
                    <a:pt x="5" y="35"/>
                    <a:pt x="5" y="35"/>
                  </a:cubicBezTo>
                  <a:cubicBezTo>
                    <a:pt x="5" y="35"/>
                    <a:pt x="7" y="35"/>
                    <a:pt x="7" y="35"/>
                  </a:cubicBezTo>
                  <a:cubicBezTo>
                    <a:pt x="8" y="36"/>
                    <a:pt x="10" y="36"/>
                    <a:pt x="10" y="36"/>
                  </a:cubicBezTo>
                  <a:cubicBezTo>
                    <a:pt x="10" y="36"/>
                    <a:pt x="12" y="36"/>
                    <a:pt x="12" y="36"/>
                  </a:cubicBezTo>
                  <a:cubicBezTo>
                    <a:pt x="13" y="36"/>
                    <a:pt x="14" y="36"/>
                    <a:pt x="14" y="36"/>
                  </a:cubicBezTo>
                  <a:cubicBezTo>
                    <a:pt x="14" y="36"/>
                    <a:pt x="15" y="36"/>
                    <a:pt x="15" y="36"/>
                  </a:cubicBezTo>
                  <a:cubicBezTo>
                    <a:pt x="15" y="36"/>
                    <a:pt x="15" y="36"/>
                    <a:pt x="15" y="36"/>
                  </a:cubicBezTo>
                  <a:cubicBezTo>
                    <a:pt x="15" y="36"/>
                    <a:pt x="15" y="36"/>
                    <a:pt x="15" y="36"/>
                  </a:cubicBezTo>
                  <a:cubicBezTo>
                    <a:pt x="16" y="36"/>
                    <a:pt x="16" y="36"/>
                    <a:pt x="16" y="35"/>
                  </a:cubicBezTo>
                  <a:cubicBezTo>
                    <a:pt x="16" y="35"/>
                    <a:pt x="17" y="35"/>
                    <a:pt x="17" y="35"/>
                  </a:cubicBezTo>
                  <a:cubicBezTo>
                    <a:pt x="17" y="35"/>
                    <a:pt x="18" y="35"/>
                    <a:pt x="18" y="35"/>
                  </a:cubicBezTo>
                  <a:cubicBezTo>
                    <a:pt x="18" y="35"/>
                    <a:pt x="20" y="34"/>
                    <a:pt x="21" y="34"/>
                  </a:cubicBezTo>
                  <a:cubicBezTo>
                    <a:pt x="21" y="33"/>
                    <a:pt x="22" y="33"/>
                    <a:pt x="22" y="33"/>
                  </a:cubicBezTo>
                  <a:cubicBezTo>
                    <a:pt x="22" y="33"/>
                    <a:pt x="24" y="32"/>
                    <a:pt x="24" y="31"/>
                  </a:cubicBezTo>
                  <a:cubicBezTo>
                    <a:pt x="25" y="31"/>
                    <a:pt x="26" y="30"/>
                    <a:pt x="26" y="30"/>
                  </a:cubicBezTo>
                  <a:cubicBezTo>
                    <a:pt x="26" y="30"/>
                    <a:pt x="26" y="29"/>
                    <a:pt x="25" y="29"/>
                  </a:cubicBezTo>
                  <a:cubicBezTo>
                    <a:pt x="24" y="29"/>
                    <a:pt x="22" y="29"/>
                    <a:pt x="22" y="29"/>
                  </a:cubicBezTo>
                  <a:cubicBezTo>
                    <a:pt x="22" y="29"/>
                    <a:pt x="20" y="29"/>
                    <a:pt x="20" y="29"/>
                  </a:cubicBezTo>
                  <a:cubicBezTo>
                    <a:pt x="19" y="28"/>
                    <a:pt x="18" y="28"/>
                    <a:pt x="17" y="28"/>
                  </a:cubicBezTo>
                  <a:cubicBezTo>
                    <a:pt x="17" y="28"/>
                    <a:pt x="16" y="29"/>
                    <a:pt x="15" y="28"/>
                  </a:cubicBezTo>
                  <a:cubicBezTo>
                    <a:pt x="15" y="27"/>
                    <a:pt x="14" y="27"/>
                    <a:pt x="14" y="27"/>
                  </a:cubicBezTo>
                  <a:cubicBezTo>
                    <a:pt x="14" y="27"/>
                    <a:pt x="13" y="25"/>
                    <a:pt x="13" y="25"/>
                  </a:cubicBezTo>
                  <a:cubicBezTo>
                    <a:pt x="13" y="24"/>
                    <a:pt x="13" y="23"/>
                    <a:pt x="13" y="23"/>
                  </a:cubicBezTo>
                  <a:cubicBezTo>
                    <a:pt x="13" y="22"/>
                    <a:pt x="13" y="21"/>
                    <a:pt x="13" y="20"/>
                  </a:cubicBezTo>
                  <a:cubicBezTo>
                    <a:pt x="13" y="20"/>
                    <a:pt x="13" y="18"/>
                    <a:pt x="14" y="18"/>
                  </a:cubicBezTo>
                  <a:cubicBezTo>
                    <a:pt x="14" y="17"/>
                    <a:pt x="15" y="17"/>
                    <a:pt x="15" y="18"/>
                  </a:cubicBezTo>
                  <a:cubicBezTo>
                    <a:pt x="16" y="18"/>
                    <a:pt x="17" y="18"/>
                    <a:pt x="18" y="19"/>
                  </a:cubicBezTo>
                  <a:cubicBezTo>
                    <a:pt x="18" y="19"/>
                    <a:pt x="20" y="20"/>
                    <a:pt x="20" y="20"/>
                  </a:cubicBezTo>
                  <a:cubicBezTo>
                    <a:pt x="21" y="21"/>
                    <a:pt x="22" y="21"/>
                    <a:pt x="23" y="22"/>
                  </a:cubicBezTo>
                  <a:cubicBezTo>
                    <a:pt x="23" y="22"/>
                    <a:pt x="26" y="23"/>
                    <a:pt x="26" y="23"/>
                  </a:cubicBezTo>
                  <a:cubicBezTo>
                    <a:pt x="27" y="23"/>
                    <a:pt x="27" y="23"/>
                    <a:pt x="28" y="23"/>
                  </a:cubicBezTo>
                  <a:cubicBezTo>
                    <a:pt x="28" y="23"/>
                    <a:pt x="31" y="24"/>
                    <a:pt x="31" y="24"/>
                  </a:cubicBezTo>
                  <a:cubicBezTo>
                    <a:pt x="31" y="24"/>
                    <a:pt x="32" y="25"/>
                    <a:pt x="32" y="24"/>
                  </a:cubicBezTo>
                  <a:cubicBezTo>
                    <a:pt x="33" y="24"/>
                    <a:pt x="33" y="24"/>
                    <a:pt x="33" y="24"/>
                  </a:cubicBezTo>
                  <a:cubicBezTo>
                    <a:pt x="33" y="24"/>
                    <a:pt x="35" y="23"/>
                    <a:pt x="36" y="22"/>
                  </a:cubicBezTo>
                  <a:cubicBezTo>
                    <a:pt x="36" y="22"/>
                    <a:pt x="37" y="21"/>
                    <a:pt x="38" y="21"/>
                  </a:cubicBezTo>
                  <a:cubicBezTo>
                    <a:pt x="38" y="21"/>
                    <a:pt x="39" y="20"/>
                    <a:pt x="39" y="19"/>
                  </a:cubicBezTo>
                  <a:cubicBezTo>
                    <a:pt x="39" y="19"/>
                    <a:pt x="40" y="19"/>
                    <a:pt x="41" y="18"/>
                  </a:cubicBezTo>
                  <a:cubicBezTo>
                    <a:pt x="41" y="18"/>
                    <a:pt x="41" y="18"/>
                    <a:pt x="41" y="18"/>
                  </a:cubicBezTo>
                  <a:cubicBezTo>
                    <a:pt x="41" y="18"/>
                    <a:pt x="42" y="17"/>
                    <a:pt x="42" y="17"/>
                  </a:cubicBezTo>
                  <a:cubicBezTo>
                    <a:pt x="42" y="17"/>
                    <a:pt x="42" y="17"/>
                    <a:pt x="42" y="16"/>
                  </a:cubicBezTo>
                  <a:cubicBezTo>
                    <a:pt x="43" y="16"/>
                    <a:pt x="43" y="15"/>
                    <a:pt x="43" y="15"/>
                  </a:cubicBezTo>
                  <a:cubicBezTo>
                    <a:pt x="44" y="15"/>
                    <a:pt x="44" y="15"/>
                    <a:pt x="44" y="15"/>
                  </a:cubicBezTo>
                  <a:cubicBezTo>
                    <a:pt x="45" y="15"/>
                    <a:pt x="45" y="15"/>
                    <a:pt x="45" y="14"/>
                  </a:cubicBezTo>
                  <a:cubicBezTo>
                    <a:pt x="45" y="13"/>
                    <a:pt x="46" y="13"/>
                    <a:pt x="45" y="12"/>
                  </a:cubicBezTo>
                  <a:cubicBezTo>
                    <a:pt x="45" y="12"/>
                    <a:pt x="45" y="12"/>
                    <a:pt x="46" y="11"/>
                  </a:cubicBezTo>
                  <a:cubicBezTo>
                    <a:pt x="46" y="11"/>
                    <a:pt x="46" y="10"/>
                    <a:pt x="4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ndParaRPr>
            </a:p>
          </p:txBody>
        </p:sp>
      </p:grpSp>
      <p:sp>
        <p:nvSpPr>
          <p:cNvPr id="18" name="矩形 17">
            <a:extLst>
              <a:ext uri="{FF2B5EF4-FFF2-40B4-BE49-F238E27FC236}">
                <a16:creationId xmlns:a16="http://schemas.microsoft.com/office/drawing/2014/main" xmlns="" id="{1FC87E5D-A38A-4898-B2DA-C929A2815651}"/>
              </a:ext>
            </a:extLst>
          </p:cNvPr>
          <p:cNvSpPr/>
          <p:nvPr/>
        </p:nvSpPr>
        <p:spPr>
          <a:xfrm>
            <a:off x="662876" y="6413097"/>
            <a:ext cx="2790340" cy="307777"/>
          </a:xfrm>
          <a:prstGeom prst="rect">
            <a:avLst/>
          </a:prstGeom>
          <a:noFill/>
        </p:spPr>
        <p:txBody>
          <a:bodyPr wrap="square">
            <a:spAutoFit/>
          </a:bodyPr>
          <a:lstStyle/>
          <a:p>
            <a:pPr algn="dist"/>
            <a:r>
              <a:rPr lang="zh-CN" altLang="en-US" sz="1400" dirty="0">
                <a:solidFill>
                  <a:schemeClr val="bg1"/>
                </a:solidFill>
              </a:rPr>
              <a:t>严谨 严格 求实 求是</a:t>
            </a:r>
          </a:p>
        </p:txBody>
      </p:sp>
      <p:sp>
        <p:nvSpPr>
          <p:cNvPr id="30" name="文本框 29">
            <a:extLst>
              <a:ext uri="{FF2B5EF4-FFF2-40B4-BE49-F238E27FC236}">
                <a16:creationId xmlns:a16="http://schemas.microsoft.com/office/drawing/2014/main" xmlns="" id="{B085E307-9827-49BE-B41E-DBEEE3420752}"/>
              </a:ext>
            </a:extLst>
          </p:cNvPr>
          <p:cNvSpPr txBox="1"/>
          <p:nvPr/>
        </p:nvSpPr>
        <p:spPr>
          <a:xfrm>
            <a:off x="3149601" y="2698204"/>
            <a:ext cx="5865884" cy="1015663"/>
          </a:xfrm>
          <a:prstGeom prst="rect">
            <a:avLst/>
          </a:prstGeom>
          <a:noFill/>
        </p:spPr>
        <p:txBody>
          <a:bodyPr wrap="square" rtlCol="0">
            <a:spAutoFit/>
          </a:bodyPr>
          <a:lstStyle/>
          <a:p>
            <a:pPr algn="dist"/>
            <a:r>
              <a:rPr lang="zh-CN" altLang="en-US" sz="6000" b="1" spc="600" dirty="0">
                <a:solidFill>
                  <a:schemeClr val="accent1"/>
                </a:solidFill>
                <a:cs typeface="+mn-ea"/>
                <a:sym typeface="+mn-lt"/>
              </a:rPr>
              <a:t>天津工业大学</a:t>
            </a:r>
            <a:endParaRPr lang="zh-CN" altLang="en-US" sz="6000" spc="600" dirty="0">
              <a:solidFill>
                <a:schemeClr val="tx1">
                  <a:lumMod val="75000"/>
                  <a:lumOff val="25000"/>
                </a:schemeClr>
              </a:solidFill>
              <a:cs typeface="+mn-ea"/>
              <a:sym typeface="+mn-lt"/>
            </a:endParaRPr>
          </a:p>
        </p:txBody>
      </p:sp>
      <p:sp>
        <p:nvSpPr>
          <p:cNvPr id="31" name="文本框 30">
            <a:extLst>
              <a:ext uri="{FF2B5EF4-FFF2-40B4-BE49-F238E27FC236}">
                <a16:creationId xmlns:a16="http://schemas.microsoft.com/office/drawing/2014/main" xmlns="" id="{CCD44175-FE0F-4583-8915-2581A29499E8}"/>
              </a:ext>
            </a:extLst>
          </p:cNvPr>
          <p:cNvSpPr txBox="1"/>
          <p:nvPr/>
        </p:nvSpPr>
        <p:spPr>
          <a:xfrm>
            <a:off x="4467053" y="3891892"/>
            <a:ext cx="3262432" cy="461665"/>
          </a:xfrm>
          <a:prstGeom prst="rect">
            <a:avLst/>
          </a:prstGeom>
          <a:noFill/>
        </p:spPr>
        <p:txBody>
          <a:bodyPr wrap="none" rtlCol="0">
            <a:spAutoFit/>
          </a:bodyPr>
          <a:lstStyle/>
          <a:p>
            <a:r>
              <a:rPr lang="zh-CN" altLang="en-US" sz="2400" spc="600" dirty="0">
                <a:solidFill>
                  <a:schemeClr val="tx1">
                    <a:lumMod val="75000"/>
                    <a:lumOff val="25000"/>
                  </a:schemeClr>
                </a:solidFill>
                <a:cs typeface="+mn-ea"/>
                <a:sym typeface="+mn-lt"/>
              </a:rPr>
              <a:t>汇报答辩通用模板</a:t>
            </a:r>
          </a:p>
        </p:txBody>
      </p:sp>
      <p:cxnSp>
        <p:nvCxnSpPr>
          <p:cNvPr id="5" name="直接连接符 4">
            <a:extLst>
              <a:ext uri="{FF2B5EF4-FFF2-40B4-BE49-F238E27FC236}">
                <a16:creationId xmlns:a16="http://schemas.microsoft.com/office/drawing/2014/main" xmlns="" id="{D78BFDCA-477A-4B10-9D79-5B29A811FC26}"/>
              </a:ext>
            </a:extLst>
          </p:cNvPr>
          <p:cNvCxnSpPr/>
          <p:nvPr/>
        </p:nvCxnSpPr>
        <p:spPr>
          <a:xfrm>
            <a:off x="2956560" y="4117050"/>
            <a:ext cx="135029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33CAF054-DBE8-4E45-9F19-5E78F175A2D3}"/>
              </a:ext>
            </a:extLst>
          </p:cNvPr>
          <p:cNvCxnSpPr/>
          <p:nvPr/>
        </p:nvCxnSpPr>
        <p:spPr>
          <a:xfrm>
            <a:off x="7729485" y="4117050"/>
            <a:ext cx="1350291"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7547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43C1CEF-D163-42D0-B19E-D61E6F8D4D32}"/>
              </a:ext>
            </a:extLst>
          </p:cNvPr>
          <p:cNvSpPr>
            <a:spLocks noGrp="1"/>
          </p:cNvSpPr>
          <p:nvPr>
            <p:ph type="body" sz="quarter" idx="10"/>
          </p:nvPr>
        </p:nvSpPr>
        <p:spPr/>
        <p:txBody>
          <a:bodyPr/>
          <a:lstStyle/>
          <a:p>
            <a:r>
              <a:rPr lang="zh-CN" altLang="en-US" dirty="0"/>
              <a:t>多段内容类</a:t>
            </a:r>
            <a:endParaRPr lang="en-US" altLang="zh-CN" dirty="0"/>
          </a:p>
          <a:p>
            <a:endParaRPr lang="zh-CN" altLang="en-US" dirty="0"/>
          </a:p>
        </p:txBody>
      </p:sp>
      <p:pic>
        <p:nvPicPr>
          <p:cNvPr id="7" name="图片 6" descr="图片包含 户外, 天空, 建筑物, 轨道&#10;&#10;已生成极高可信度的说明">
            <a:extLst>
              <a:ext uri="{FF2B5EF4-FFF2-40B4-BE49-F238E27FC236}">
                <a16:creationId xmlns:a16="http://schemas.microsoft.com/office/drawing/2014/main" xmlns="" id="{196405C2-6DD0-4931-AD83-41F9983781B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5965"/>
          <a:stretch/>
        </p:blipFill>
        <p:spPr>
          <a:xfrm>
            <a:off x="695325" y="1111256"/>
            <a:ext cx="2742356" cy="1538291"/>
          </a:xfrm>
          <a:prstGeom prst="roundRect">
            <a:avLst>
              <a:gd name="adj" fmla="val 7739"/>
            </a:avLst>
          </a:prstGeom>
          <a:solidFill>
            <a:schemeClr val="bg1"/>
          </a:solidFill>
          <a:ln>
            <a:noFill/>
          </a:ln>
          <a:effectLst>
            <a:outerShdw blurRad="254000" sx="96000" sy="96000" algn="ctr" rotWithShape="0">
              <a:prstClr val="black">
                <a:alpha val="40000"/>
              </a:prstClr>
            </a:outerShdw>
          </a:effectLst>
        </p:spPr>
      </p:pic>
      <p:pic>
        <p:nvPicPr>
          <p:cNvPr id="9" name="图片 8">
            <a:extLst>
              <a:ext uri="{FF2B5EF4-FFF2-40B4-BE49-F238E27FC236}">
                <a16:creationId xmlns:a16="http://schemas.microsoft.com/office/drawing/2014/main" xmlns="" id="{FE483510-F860-4F53-9329-2668A37BAD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325" y="4594063"/>
            <a:ext cx="2742356" cy="1538290"/>
          </a:xfrm>
          <a:prstGeom prst="roundRect">
            <a:avLst>
              <a:gd name="adj" fmla="val 7739"/>
            </a:avLst>
          </a:prstGeom>
          <a:solidFill>
            <a:schemeClr val="accent1">
              <a:lumMod val="40000"/>
              <a:lumOff val="60000"/>
            </a:schemeClr>
          </a:solidFill>
          <a:ln w="19050">
            <a:solidFill>
              <a:schemeClr val="accent3"/>
            </a:solidFill>
          </a:ln>
          <a:effectLst>
            <a:outerShdw blurRad="190500" sx="98000" sy="98000" algn="ctr" rotWithShape="0">
              <a:schemeClr val="tx1">
                <a:lumMod val="95000"/>
                <a:lumOff val="5000"/>
                <a:alpha val="40000"/>
              </a:schemeClr>
            </a:outerShdw>
          </a:effectLst>
        </p:spPr>
      </p:pic>
      <p:pic>
        <p:nvPicPr>
          <p:cNvPr id="11" name="图片 10" descr="图片包含 建筑物, 户外, 天空, 公寓楼&#10;&#10;已生成极高可信度的说明">
            <a:extLst>
              <a:ext uri="{FF2B5EF4-FFF2-40B4-BE49-F238E27FC236}">
                <a16:creationId xmlns:a16="http://schemas.microsoft.com/office/drawing/2014/main" xmlns="" id="{54F295D3-00EF-458B-A776-CBEE4CEF82E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6507" y="4594063"/>
            <a:ext cx="2735848" cy="1538915"/>
          </a:xfrm>
          <a:prstGeom prst="roundRect">
            <a:avLst>
              <a:gd name="adj" fmla="val 7739"/>
            </a:avLst>
          </a:prstGeom>
          <a:solidFill>
            <a:schemeClr val="accent1">
              <a:lumMod val="40000"/>
              <a:lumOff val="60000"/>
            </a:schemeClr>
          </a:solidFill>
          <a:ln w="19050">
            <a:solidFill>
              <a:schemeClr val="accent3"/>
            </a:solidFill>
          </a:ln>
          <a:effectLst>
            <a:outerShdw blurRad="190500" sx="98000" sy="98000" algn="ctr" rotWithShape="0">
              <a:schemeClr val="tx1">
                <a:lumMod val="95000"/>
                <a:lumOff val="5000"/>
                <a:alpha val="40000"/>
              </a:schemeClr>
            </a:outerShdw>
          </a:effectLst>
        </p:spPr>
      </p:pic>
      <p:pic>
        <p:nvPicPr>
          <p:cNvPr id="15" name="图片 14" descr="图片包含 树, 户外, 建筑物, 天空&#10;&#10;已生成极高可信度的说明">
            <a:extLst>
              <a:ext uri="{FF2B5EF4-FFF2-40B4-BE49-F238E27FC236}">
                <a16:creationId xmlns:a16="http://schemas.microsoft.com/office/drawing/2014/main" xmlns="" id="{B87D4448-25A1-4C4D-98B0-B0CC400A22E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5743"/>
          <a:stretch/>
        </p:blipFill>
        <p:spPr>
          <a:xfrm>
            <a:off x="3656507" y="1111257"/>
            <a:ext cx="2742356" cy="1538291"/>
          </a:xfrm>
          <a:prstGeom prst="roundRect">
            <a:avLst>
              <a:gd name="adj" fmla="val 7739"/>
            </a:avLst>
          </a:prstGeom>
          <a:solidFill>
            <a:schemeClr val="accent1">
              <a:lumMod val="40000"/>
              <a:lumOff val="60000"/>
            </a:schemeClr>
          </a:solidFill>
          <a:ln w="19050">
            <a:solidFill>
              <a:schemeClr val="accent3"/>
            </a:solidFill>
          </a:ln>
          <a:effectLst>
            <a:outerShdw blurRad="190500" sx="98000" sy="98000" algn="ctr" rotWithShape="0">
              <a:schemeClr val="tx1">
                <a:lumMod val="95000"/>
                <a:lumOff val="5000"/>
                <a:alpha val="40000"/>
              </a:schemeClr>
            </a:outerShdw>
          </a:effectLst>
        </p:spPr>
      </p:pic>
      <p:pic>
        <p:nvPicPr>
          <p:cNvPr id="5" name="图片 4" descr="图片包含 建筑物, 户外, 天空, 草&#10;&#10;已生成极高可信度的说明">
            <a:extLst>
              <a:ext uri="{FF2B5EF4-FFF2-40B4-BE49-F238E27FC236}">
                <a16:creationId xmlns:a16="http://schemas.microsoft.com/office/drawing/2014/main" xmlns="" id="{CC051E70-B6E9-41D7-A86C-F453E6784F6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1833" y="2852660"/>
            <a:ext cx="2735848" cy="1538291"/>
          </a:xfrm>
          <a:prstGeom prst="roundRect">
            <a:avLst>
              <a:gd name="adj" fmla="val 7739"/>
            </a:avLst>
          </a:prstGeom>
          <a:solidFill>
            <a:schemeClr val="accent1">
              <a:lumMod val="40000"/>
              <a:lumOff val="60000"/>
            </a:schemeClr>
          </a:solidFill>
          <a:ln w="19050">
            <a:solidFill>
              <a:schemeClr val="accent3"/>
            </a:solidFill>
          </a:ln>
          <a:effectLst>
            <a:outerShdw blurRad="190500" sx="98000" sy="98000" algn="ctr" rotWithShape="0">
              <a:schemeClr val="tx1">
                <a:lumMod val="95000"/>
                <a:lumOff val="5000"/>
                <a:alpha val="40000"/>
              </a:schemeClr>
            </a:outerShdw>
          </a:effectLst>
        </p:spPr>
      </p:pic>
      <p:pic>
        <p:nvPicPr>
          <p:cNvPr id="17" name="图片 16" descr="图片包含 户外, 建筑物, 天空, 地面&#10;&#10;已生成极高可信度的说明">
            <a:extLst>
              <a:ext uri="{FF2B5EF4-FFF2-40B4-BE49-F238E27FC236}">
                <a16:creationId xmlns:a16="http://schemas.microsoft.com/office/drawing/2014/main" xmlns="" id="{50B97303-82B0-4EEB-9F15-208F4F4F1FA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56507" y="2852660"/>
            <a:ext cx="2742356" cy="1542575"/>
          </a:xfrm>
          <a:prstGeom prst="roundRect">
            <a:avLst>
              <a:gd name="adj" fmla="val 7739"/>
            </a:avLst>
          </a:prstGeom>
          <a:solidFill>
            <a:schemeClr val="accent1">
              <a:lumMod val="40000"/>
              <a:lumOff val="60000"/>
            </a:schemeClr>
          </a:solidFill>
          <a:ln w="19050">
            <a:solidFill>
              <a:schemeClr val="accent3"/>
            </a:solidFill>
          </a:ln>
          <a:effectLst>
            <a:outerShdw blurRad="190500" sx="98000" sy="98000" algn="ctr" rotWithShape="0">
              <a:schemeClr val="tx1">
                <a:lumMod val="95000"/>
                <a:lumOff val="5000"/>
                <a:alpha val="40000"/>
              </a:schemeClr>
            </a:outerShdw>
          </a:effectLst>
        </p:spPr>
      </p:pic>
      <p:sp>
        <p:nvSpPr>
          <p:cNvPr id="20" name="矩形 19">
            <a:extLst>
              <a:ext uri="{FF2B5EF4-FFF2-40B4-BE49-F238E27FC236}">
                <a16:creationId xmlns:a16="http://schemas.microsoft.com/office/drawing/2014/main" xmlns="" id="{BF86C692-BC97-4A01-A681-E49F1D37A3B6}"/>
              </a:ext>
            </a:extLst>
          </p:cNvPr>
          <p:cNvSpPr/>
          <p:nvPr/>
        </p:nvSpPr>
        <p:spPr>
          <a:xfrm>
            <a:off x="7744385" y="2460817"/>
            <a:ext cx="3745782" cy="2535951"/>
          </a:xfrm>
          <a:prstGeom prst="rect">
            <a:avLst/>
          </a:prstGeom>
        </p:spPr>
        <p:txBody>
          <a:bodyPr wrap="square">
            <a:spAutoFit/>
          </a:bodyPr>
          <a:lstStyle/>
          <a:p>
            <a:pPr algn="just">
              <a:lnSpc>
                <a:spcPct val="150000"/>
              </a:lnSpc>
            </a:pPr>
            <a:r>
              <a:rPr lang="zh-CN" altLang="en-US" dirty="0">
                <a:solidFill>
                  <a:schemeClr val="tx1">
                    <a:lumMod val="75000"/>
                    <a:lumOff val="25000"/>
                  </a:schemeClr>
                </a:solidFill>
              </a:rPr>
              <a:t>请输入你的内容。请输入你的内容。</a:t>
            </a:r>
          </a:p>
          <a:p>
            <a:pPr algn="just">
              <a:lnSpc>
                <a:spcPct val="150000"/>
              </a:lnSpc>
            </a:pPr>
            <a:r>
              <a:rPr lang="zh-CN" altLang="en-US" dirty="0">
                <a:solidFill>
                  <a:schemeClr val="tx1">
                    <a:lumMod val="75000"/>
                    <a:lumOff val="25000"/>
                  </a:schemeClr>
                </a:solidFill>
              </a:rPr>
              <a:t>请输入你的内容。请输入你的内容。</a:t>
            </a:r>
          </a:p>
          <a:p>
            <a:pPr algn="just">
              <a:lnSpc>
                <a:spcPct val="150000"/>
              </a:lnSpc>
            </a:pPr>
            <a:r>
              <a:rPr lang="zh-CN" altLang="en-US" dirty="0">
                <a:solidFill>
                  <a:schemeClr val="tx1">
                    <a:lumMod val="75000"/>
                    <a:lumOff val="25000"/>
                  </a:schemeClr>
                </a:solidFill>
              </a:rPr>
              <a:t>请输入你的内容。请输入你的内容。</a:t>
            </a:r>
          </a:p>
          <a:p>
            <a:pPr algn="just">
              <a:lnSpc>
                <a:spcPct val="150000"/>
              </a:lnSpc>
            </a:pPr>
            <a:r>
              <a:rPr lang="zh-CN" altLang="en-US" dirty="0">
                <a:solidFill>
                  <a:schemeClr val="tx1">
                    <a:lumMod val="75000"/>
                    <a:lumOff val="25000"/>
                  </a:schemeClr>
                </a:solidFill>
              </a:rPr>
              <a:t>请输入你的内容。请输入你的内容。</a:t>
            </a:r>
          </a:p>
          <a:p>
            <a:pPr algn="just">
              <a:lnSpc>
                <a:spcPct val="150000"/>
              </a:lnSpc>
            </a:pPr>
            <a:r>
              <a:rPr lang="zh-CN" altLang="en-US" dirty="0">
                <a:solidFill>
                  <a:schemeClr val="tx1">
                    <a:lumMod val="75000"/>
                    <a:lumOff val="25000"/>
                  </a:schemeClr>
                </a:solidFill>
              </a:rPr>
              <a:t>请输入你的内容。请输入你的内容。</a:t>
            </a:r>
          </a:p>
          <a:p>
            <a:pPr algn="just">
              <a:lnSpc>
                <a:spcPct val="150000"/>
              </a:lnSpc>
            </a:pPr>
            <a:r>
              <a:rPr lang="zh-CN" altLang="en-US" dirty="0">
                <a:solidFill>
                  <a:schemeClr val="tx1">
                    <a:lumMod val="75000"/>
                    <a:lumOff val="25000"/>
                  </a:schemeClr>
                </a:solidFill>
              </a:rPr>
              <a:t>请输入你的内容。请输入你的内容。</a:t>
            </a:r>
          </a:p>
        </p:txBody>
      </p:sp>
      <p:sp>
        <p:nvSpPr>
          <p:cNvPr id="21" name="文本框 20">
            <a:extLst>
              <a:ext uri="{FF2B5EF4-FFF2-40B4-BE49-F238E27FC236}">
                <a16:creationId xmlns:a16="http://schemas.microsoft.com/office/drawing/2014/main" xmlns="" id="{DF4A5F40-A540-44EE-B9A3-043009EA00B8}"/>
              </a:ext>
            </a:extLst>
          </p:cNvPr>
          <p:cNvSpPr txBox="1"/>
          <p:nvPr/>
        </p:nvSpPr>
        <p:spPr>
          <a:xfrm>
            <a:off x="7511944" y="1793358"/>
            <a:ext cx="2003349" cy="580415"/>
          </a:xfrm>
          <a:prstGeom prst="rect">
            <a:avLst/>
          </a:prstGeom>
          <a:noFill/>
        </p:spPr>
        <p:txBody>
          <a:bodyPr wrap="square" rtlCol="0">
            <a:spAutoFit/>
          </a:bodyPr>
          <a:lstStyle/>
          <a:p>
            <a:pPr algn="ctr">
              <a:lnSpc>
                <a:spcPct val="150000"/>
              </a:lnSpc>
            </a:pPr>
            <a:r>
              <a:rPr lang="zh-CN" altLang="en-US" sz="2400" b="1" spc="300" dirty="0">
                <a:solidFill>
                  <a:schemeClr val="accent1"/>
                </a:solidFill>
              </a:rPr>
              <a:t>你的标题</a:t>
            </a:r>
          </a:p>
        </p:txBody>
      </p:sp>
      <p:sp>
        <p:nvSpPr>
          <p:cNvPr id="22" name="矩形: 圆角 21">
            <a:extLst>
              <a:ext uri="{FF2B5EF4-FFF2-40B4-BE49-F238E27FC236}">
                <a16:creationId xmlns:a16="http://schemas.microsoft.com/office/drawing/2014/main" xmlns="" id="{6D0326FC-4049-491B-8D75-0767789020E3}"/>
              </a:ext>
            </a:extLst>
          </p:cNvPr>
          <p:cNvSpPr/>
          <p:nvPr/>
        </p:nvSpPr>
        <p:spPr>
          <a:xfrm>
            <a:off x="5860591" y="2025657"/>
            <a:ext cx="1651353" cy="260915"/>
          </a:xfrm>
          <a:prstGeom prst="roundRect">
            <a:avLst>
              <a:gd name="adj" fmla="val 1082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矩形 22">
            <a:extLst>
              <a:ext uri="{FF2B5EF4-FFF2-40B4-BE49-F238E27FC236}">
                <a16:creationId xmlns:a16="http://schemas.microsoft.com/office/drawing/2014/main" xmlns="" id="{647E7784-C99A-4F06-BCCF-004378D33DA3}"/>
              </a:ext>
            </a:extLst>
          </p:cNvPr>
          <p:cNvSpPr/>
          <p:nvPr/>
        </p:nvSpPr>
        <p:spPr>
          <a:xfrm>
            <a:off x="7836783" y="5363208"/>
            <a:ext cx="3653384" cy="84518"/>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00385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4256F4CA-337D-4866-B6A9-E6800732E0CE}"/>
              </a:ext>
            </a:extLst>
          </p:cNvPr>
          <p:cNvSpPr>
            <a:spLocks noGrp="1"/>
          </p:cNvSpPr>
          <p:nvPr>
            <p:ph type="body" sz="quarter" idx="10"/>
          </p:nvPr>
        </p:nvSpPr>
        <p:spPr/>
        <p:txBody>
          <a:bodyPr/>
          <a:lstStyle/>
          <a:p>
            <a:r>
              <a:rPr lang="zh-CN" altLang="en-US" dirty="0"/>
              <a:t>请输入你的内容</a:t>
            </a:r>
          </a:p>
        </p:txBody>
      </p:sp>
      <p:pic>
        <p:nvPicPr>
          <p:cNvPr id="4" name="图片 3" descr="图片包含 户外, 天空, 建筑物, 轨道&#10;&#10;已生成极高可信度的说明">
            <a:extLst>
              <a:ext uri="{FF2B5EF4-FFF2-40B4-BE49-F238E27FC236}">
                <a16:creationId xmlns:a16="http://schemas.microsoft.com/office/drawing/2014/main" xmlns="" id="{5CAB953F-6F56-4716-B217-E8296A0A9BD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5965"/>
          <a:stretch/>
        </p:blipFill>
        <p:spPr>
          <a:xfrm>
            <a:off x="8254337" y="2222340"/>
            <a:ext cx="3235830" cy="1815099"/>
          </a:xfrm>
          <a:prstGeom prst="roundRect">
            <a:avLst>
              <a:gd name="adj" fmla="val 7739"/>
            </a:avLst>
          </a:prstGeom>
          <a:solidFill>
            <a:schemeClr val="accent1">
              <a:lumMod val="40000"/>
              <a:lumOff val="60000"/>
            </a:schemeClr>
          </a:solidFill>
          <a:ln w="19050">
            <a:solidFill>
              <a:schemeClr val="accent3"/>
            </a:solidFill>
          </a:ln>
          <a:effectLst>
            <a:outerShdw blurRad="190500" sx="98000" sy="98000" algn="ctr" rotWithShape="0">
              <a:schemeClr val="tx1">
                <a:lumMod val="95000"/>
                <a:lumOff val="5000"/>
                <a:alpha val="40000"/>
              </a:schemeClr>
            </a:outerShdw>
          </a:effectLst>
        </p:spPr>
      </p:pic>
      <p:pic>
        <p:nvPicPr>
          <p:cNvPr id="5" name="图片 4">
            <a:extLst>
              <a:ext uri="{FF2B5EF4-FFF2-40B4-BE49-F238E27FC236}">
                <a16:creationId xmlns:a16="http://schemas.microsoft.com/office/drawing/2014/main" xmlns="" id="{B1633146-4C5A-4AD7-97DB-E76F638116E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325" y="4317255"/>
            <a:ext cx="3235830" cy="1815098"/>
          </a:xfrm>
          <a:prstGeom prst="roundRect">
            <a:avLst>
              <a:gd name="adj" fmla="val 7739"/>
            </a:avLst>
          </a:prstGeom>
          <a:solidFill>
            <a:schemeClr val="accent1">
              <a:lumMod val="40000"/>
              <a:lumOff val="60000"/>
            </a:schemeClr>
          </a:solidFill>
          <a:ln w="19050">
            <a:solidFill>
              <a:schemeClr val="accent3"/>
            </a:solidFill>
          </a:ln>
          <a:effectLst>
            <a:outerShdw blurRad="190500" sx="98000" sy="98000" algn="ctr" rotWithShape="0">
              <a:schemeClr val="tx1">
                <a:lumMod val="95000"/>
                <a:lumOff val="5000"/>
                <a:alpha val="40000"/>
              </a:schemeClr>
            </a:outerShdw>
          </a:effectLst>
        </p:spPr>
      </p:pic>
      <p:pic>
        <p:nvPicPr>
          <p:cNvPr id="6" name="图片 5" descr="图片包含 建筑物, 户外, 天空, 公寓楼&#10;&#10;已生成极高可信度的说明">
            <a:extLst>
              <a:ext uri="{FF2B5EF4-FFF2-40B4-BE49-F238E27FC236}">
                <a16:creationId xmlns:a16="http://schemas.microsoft.com/office/drawing/2014/main" xmlns="" id="{52167C37-3D7B-4995-AB0F-04626CDDAB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74831" y="4317143"/>
            <a:ext cx="3228150" cy="1815835"/>
          </a:xfrm>
          <a:prstGeom prst="roundRect">
            <a:avLst>
              <a:gd name="adj" fmla="val 7739"/>
            </a:avLst>
          </a:prstGeom>
          <a:solidFill>
            <a:schemeClr val="accent1">
              <a:lumMod val="40000"/>
              <a:lumOff val="60000"/>
            </a:schemeClr>
          </a:solidFill>
          <a:ln w="19050">
            <a:solidFill>
              <a:schemeClr val="accent3"/>
            </a:solidFill>
          </a:ln>
          <a:effectLst>
            <a:outerShdw blurRad="190500" sx="98000" sy="98000" algn="ctr" rotWithShape="0">
              <a:schemeClr val="tx1">
                <a:lumMod val="95000"/>
                <a:lumOff val="5000"/>
                <a:alpha val="40000"/>
              </a:schemeClr>
            </a:outerShdw>
          </a:effectLst>
        </p:spPr>
      </p:pic>
      <p:pic>
        <p:nvPicPr>
          <p:cNvPr id="7" name="图片 6" descr="图片包含 树, 户外, 建筑物, 天空&#10;&#10;已生成极高可信度的说明">
            <a:extLst>
              <a:ext uri="{FF2B5EF4-FFF2-40B4-BE49-F238E27FC236}">
                <a16:creationId xmlns:a16="http://schemas.microsoft.com/office/drawing/2014/main" xmlns="" id="{3636EC36-7509-4608-AFCE-A52218768C3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5743"/>
          <a:stretch/>
        </p:blipFill>
        <p:spPr>
          <a:xfrm>
            <a:off x="8254337" y="4317255"/>
            <a:ext cx="3235830" cy="1815099"/>
          </a:xfrm>
          <a:prstGeom prst="roundRect">
            <a:avLst>
              <a:gd name="adj" fmla="val 7739"/>
            </a:avLst>
          </a:prstGeom>
          <a:solidFill>
            <a:schemeClr val="accent1">
              <a:lumMod val="40000"/>
              <a:lumOff val="60000"/>
            </a:schemeClr>
          </a:solidFill>
          <a:ln w="19050">
            <a:solidFill>
              <a:schemeClr val="accent3"/>
            </a:solidFill>
          </a:ln>
          <a:effectLst>
            <a:outerShdw blurRad="190500" sx="98000" sy="98000" algn="ctr" rotWithShape="0">
              <a:schemeClr val="tx1">
                <a:lumMod val="95000"/>
                <a:lumOff val="5000"/>
                <a:alpha val="40000"/>
              </a:schemeClr>
            </a:outerShdw>
          </a:effectLst>
        </p:spPr>
      </p:pic>
      <p:pic>
        <p:nvPicPr>
          <p:cNvPr id="8" name="图片 7" descr="图片包含 建筑物, 户外, 天空, 草&#10;&#10;已生成极高可信度的说明">
            <a:extLst>
              <a:ext uri="{FF2B5EF4-FFF2-40B4-BE49-F238E27FC236}">
                <a16:creationId xmlns:a16="http://schemas.microsoft.com/office/drawing/2014/main" xmlns="" id="{D47EAD32-1CD3-4203-BFC0-43A7B54AD0F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3004" y="2228612"/>
            <a:ext cx="3228151" cy="1815099"/>
          </a:xfrm>
          <a:prstGeom prst="roundRect">
            <a:avLst>
              <a:gd name="adj" fmla="val 7739"/>
            </a:avLst>
          </a:prstGeom>
          <a:solidFill>
            <a:schemeClr val="accent1">
              <a:lumMod val="40000"/>
              <a:lumOff val="60000"/>
            </a:schemeClr>
          </a:solidFill>
          <a:ln w="19050">
            <a:solidFill>
              <a:schemeClr val="accent3"/>
            </a:solidFill>
          </a:ln>
          <a:effectLst>
            <a:outerShdw blurRad="190500" sx="98000" sy="98000" algn="ctr" rotWithShape="0">
              <a:schemeClr val="tx1">
                <a:lumMod val="95000"/>
                <a:lumOff val="5000"/>
                <a:alpha val="40000"/>
              </a:schemeClr>
            </a:outerShdw>
          </a:effectLst>
        </p:spPr>
      </p:pic>
      <p:pic>
        <p:nvPicPr>
          <p:cNvPr id="9" name="图片 8" descr="图片包含 户外, 建筑物, 天空, 地面&#10;&#10;已生成极高可信度的说明">
            <a:extLst>
              <a:ext uri="{FF2B5EF4-FFF2-40B4-BE49-F238E27FC236}">
                <a16:creationId xmlns:a16="http://schemas.microsoft.com/office/drawing/2014/main" xmlns="" id="{3DA55FC1-397E-469D-A66E-E929344D509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73659" y="2227842"/>
            <a:ext cx="3235830" cy="1820154"/>
          </a:xfrm>
          <a:prstGeom prst="roundRect">
            <a:avLst>
              <a:gd name="adj" fmla="val 7739"/>
            </a:avLst>
          </a:prstGeom>
          <a:solidFill>
            <a:schemeClr val="accent1">
              <a:lumMod val="40000"/>
              <a:lumOff val="60000"/>
            </a:schemeClr>
          </a:solidFill>
          <a:ln w="19050">
            <a:solidFill>
              <a:schemeClr val="accent3"/>
            </a:solidFill>
          </a:ln>
          <a:effectLst>
            <a:outerShdw blurRad="190500" sx="98000" sy="98000" algn="ctr" rotWithShape="0">
              <a:schemeClr val="tx1">
                <a:lumMod val="95000"/>
                <a:lumOff val="5000"/>
                <a:alpha val="40000"/>
              </a:schemeClr>
            </a:outerShdw>
          </a:effectLst>
        </p:spPr>
      </p:pic>
      <p:sp>
        <p:nvSpPr>
          <p:cNvPr id="11" name="矩形 10">
            <a:extLst>
              <a:ext uri="{FF2B5EF4-FFF2-40B4-BE49-F238E27FC236}">
                <a16:creationId xmlns:a16="http://schemas.microsoft.com/office/drawing/2014/main" xmlns="" id="{561C95BA-8867-4219-BF18-D1503FEAE058}"/>
              </a:ext>
            </a:extLst>
          </p:cNvPr>
          <p:cNvSpPr/>
          <p:nvPr/>
        </p:nvSpPr>
        <p:spPr>
          <a:xfrm>
            <a:off x="1783721" y="981284"/>
            <a:ext cx="8610370" cy="873957"/>
          </a:xfrm>
          <a:prstGeom prst="rect">
            <a:avLst/>
          </a:prstGeom>
        </p:spPr>
        <p:txBody>
          <a:bodyPr wrap="square">
            <a:spAutoFit/>
          </a:bodyPr>
          <a:lstStyle/>
          <a:p>
            <a:pPr algn="ctr">
              <a:lnSpc>
                <a:spcPct val="150000"/>
              </a:lnSpc>
            </a:pPr>
            <a:r>
              <a:rPr lang="zh-CN" altLang="en-US" dirty="0">
                <a:solidFill>
                  <a:schemeClr val="tx1">
                    <a:lumMod val="75000"/>
                    <a:lumOff val="25000"/>
                  </a:schemeClr>
                </a:solidFill>
              </a:rPr>
              <a:t>请输入你的内容。请输入你的内容。请输入你的内容。请输入你的内容。</a:t>
            </a:r>
          </a:p>
          <a:p>
            <a:pPr algn="ctr">
              <a:lnSpc>
                <a:spcPct val="150000"/>
              </a:lnSpc>
            </a:pPr>
            <a:r>
              <a:rPr lang="zh-CN" altLang="en-US" dirty="0">
                <a:solidFill>
                  <a:schemeClr val="tx1">
                    <a:lumMod val="75000"/>
                    <a:lumOff val="25000"/>
                  </a:schemeClr>
                </a:solidFill>
              </a:rPr>
              <a:t>请输入你的内容。请输入你的内容。请输入你的内容。请输入你的内容。</a:t>
            </a:r>
          </a:p>
        </p:txBody>
      </p:sp>
      <p:sp>
        <p:nvSpPr>
          <p:cNvPr id="12" name="矩形 11">
            <a:extLst>
              <a:ext uri="{FF2B5EF4-FFF2-40B4-BE49-F238E27FC236}">
                <a16:creationId xmlns:a16="http://schemas.microsoft.com/office/drawing/2014/main" xmlns="" id="{D383A6D7-AACA-4E30-BC90-E4B76918221F}"/>
              </a:ext>
            </a:extLst>
          </p:cNvPr>
          <p:cNvSpPr/>
          <p:nvPr/>
        </p:nvSpPr>
        <p:spPr>
          <a:xfrm>
            <a:off x="5270323" y="2157111"/>
            <a:ext cx="1651353" cy="130458"/>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2879605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形状 24">
            <a:extLst>
              <a:ext uri="{FF2B5EF4-FFF2-40B4-BE49-F238E27FC236}">
                <a16:creationId xmlns:a16="http://schemas.microsoft.com/office/drawing/2014/main" xmlns="" id="{CAD377AA-A6E4-4E4C-A34C-FC335F46EB72}"/>
              </a:ext>
            </a:extLst>
          </p:cNvPr>
          <p:cNvSpPr/>
          <p:nvPr/>
        </p:nvSpPr>
        <p:spPr>
          <a:xfrm>
            <a:off x="2888764" y="1524412"/>
            <a:ext cx="8534718" cy="4236941"/>
          </a:xfrm>
          <a:custGeom>
            <a:avLst/>
            <a:gdLst>
              <a:gd name="connsiteX0" fmla="*/ 0 w 8534718"/>
              <a:gd name="connsiteY0" fmla="*/ 0 h 4236941"/>
              <a:gd name="connsiteX1" fmla="*/ 8534718 w 8534718"/>
              <a:gd name="connsiteY1" fmla="*/ 0 h 4236941"/>
              <a:gd name="connsiteX2" fmla="*/ 8534718 w 8534718"/>
              <a:gd name="connsiteY2" fmla="*/ 4236941 h 4236941"/>
              <a:gd name="connsiteX3" fmla="*/ 0 w 8534718"/>
              <a:gd name="connsiteY3" fmla="*/ 4236941 h 4236941"/>
              <a:gd name="connsiteX4" fmla="*/ 0 w 8534718"/>
              <a:gd name="connsiteY4" fmla="*/ 4171555 h 4236941"/>
              <a:gd name="connsiteX5" fmla="*/ 2042637 w 8534718"/>
              <a:gd name="connsiteY5" fmla="*/ 2128918 h 4236941"/>
              <a:gd name="connsiteX6" fmla="*/ 0 w 8534718"/>
              <a:gd name="connsiteY6" fmla="*/ 86281 h 4236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34718" h="4236941">
                <a:moveTo>
                  <a:pt x="0" y="0"/>
                </a:moveTo>
                <a:lnTo>
                  <a:pt x="8534718" y="0"/>
                </a:lnTo>
                <a:lnTo>
                  <a:pt x="8534718" y="4236941"/>
                </a:lnTo>
                <a:lnTo>
                  <a:pt x="0" y="4236941"/>
                </a:lnTo>
                <a:lnTo>
                  <a:pt x="0" y="4171555"/>
                </a:lnTo>
                <a:cubicBezTo>
                  <a:pt x="1128117" y="4171555"/>
                  <a:pt x="2042637" y="3257035"/>
                  <a:pt x="2042637" y="2128918"/>
                </a:cubicBezTo>
                <a:cubicBezTo>
                  <a:pt x="2042637" y="1000801"/>
                  <a:pt x="1128117" y="86281"/>
                  <a:pt x="0" y="86281"/>
                </a:cubicBezTo>
                <a:close/>
              </a:path>
            </a:pathLst>
          </a:custGeom>
          <a:solidFill>
            <a:schemeClr val="bg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椭圆 13">
            <a:extLst>
              <a:ext uri="{FF2B5EF4-FFF2-40B4-BE49-F238E27FC236}">
                <a16:creationId xmlns:a16="http://schemas.microsoft.com/office/drawing/2014/main" xmlns="" id="{2C24E75D-D524-41A3-9C50-143AD66A8DBC}"/>
              </a:ext>
            </a:extLst>
          </p:cNvPr>
          <p:cNvSpPr/>
          <p:nvPr/>
        </p:nvSpPr>
        <p:spPr>
          <a:xfrm>
            <a:off x="567527" y="2731044"/>
            <a:ext cx="2910938" cy="291093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a16="http://schemas.microsoft.com/office/drawing/2014/main" xmlns="" id="{A6A1120A-AD10-434C-8941-4B713A26147F}"/>
              </a:ext>
            </a:extLst>
          </p:cNvPr>
          <p:cNvSpPr>
            <a:spLocks noGrp="1"/>
          </p:cNvSpPr>
          <p:nvPr>
            <p:ph type="body" sz="quarter" idx="10"/>
          </p:nvPr>
        </p:nvSpPr>
        <p:spPr/>
        <p:txBody>
          <a:bodyPr/>
          <a:lstStyle/>
          <a:p>
            <a:r>
              <a:rPr lang="zh-CN" altLang="en-US" dirty="0"/>
              <a:t>人物介绍类</a:t>
            </a:r>
          </a:p>
        </p:txBody>
      </p:sp>
      <p:pic>
        <p:nvPicPr>
          <p:cNvPr id="13" name="图片占位符 12" descr="图片包含 人员, 草, 植物, 户外&#10;&#10;已生成极高可信度的说明">
            <a:extLst>
              <a:ext uri="{FF2B5EF4-FFF2-40B4-BE49-F238E27FC236}">
                <a16:creationId xmlns:a16="http://schemas.microsoft.com/office/drawing/2014/main" xmlns="" id="{49996FB9-D739-4790-B841-0A6251E289F4}"/>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7039" r="17039"/>
          <a:stretch>
            <a:fillRect/>
          </a:stretch>
        </p:blipFill>
        <p:spPr>
          <a:xfrm>
            <a:off x="1053340" y="1784049"/>
            <a:ext cx="3700462" cy="3738562"/>
          </a:xfrm>
          <a:ln w="63500">
            <a:gradFill flip="none" rotWithShape="1">
              <a:gsLst>
                <a:gs pos="57000">
                  <a:srgbClr val="1F83DC"/>
                </a:gs>
                <a:gs pos="100000">
                  <a:srgbClr val="2D93EF"/>
                </a:gs>
                <a:gs pos="0">
                  <a:schemeClr val="accent1">
                    <a:alpha val="0"/>
                  </a:schemeClr>
                </a:gs>
              </a:gsLst>
              <a:path path="circle">
                <a:fillToRect l="100000" t="100000"/>
              </a:path>
              <a:tileRect r="-100000" b="-100000"/>
            </a:gradFill>
          </a:ln>
        </p:spPr>
      </p:pic>
      <p:sp>
        <p:nvSpPr>
          <p:cNvPr id="5" name="图片占位符 3">
            <a:extLst>
              <a:ext uri="{FF2B5EF4-FFF2-40B4-BE49-F238E27FC236}">
                <a16:creationId xmlns:a16="http://schemas.microsoft.com/office/drawing/2014/main" xmlns="" id="{BF862019-E8FD-418C-A9CF-1444BC3AEFFD}"/>
              </a:ext>
            </a:extLst>
          </p:cNvPr>
          <p:cNvSpPr txBox="1">
            <a:spLocks/>
          </p:cNvSpPr>
          <p:nvPr/>
        </p:nvSpPr>
        <p:spPr>
          <a:xfrm>
            <a:off x="2543324" y="1610693"/>
            <a:ext cx="1891599" cy="3911918"/>
          </a:xfrm>
          <a:prstGeom prst="rect">
            <a:avLst/>
          </a:prstGeom>
        </p:spPr>
      </p:sp>
      <p:sp>
        <p:nvSpPr>
          <p:cNvPr id="6" name="图片占位符 3">
            <a:extLst>
              <a:ext uri="{FF2B5EF4-FFF2-40B4-BE49-F238E27FC236}">
                <a16:creationId xmlns:a16="http://schemas.microsoft.com/office/drawing/2014/main" xmlns="" id="{00B8E79D-533C-475F-AC1E-CE4AD86F6F4B}"/>
              </a:ext>
            </a:extLst>
          </p:cNvPr>
          <p:cNvSpPr txBox="1">
            <a:spLocks/>
          </p:cNvSpPr>
          <p:nvPr/>
        </p:nvSpPr>
        <p:spPr>
          <a:xfrm>
            <a:off x="4457082" y="1371951"/>
            <a:ext cx="1891599" cy="3911918"/>
          </a:xfrm>
          <a:prstGeom prst="rect">
            <a:avLst/>
          </a:prstGeom>
        </p:spPr>
      </p:sp>
      <p:sp>
        <p:nvSpPr>
          <p:cNvPr id="15" name="文本框 14">
            <a:extLst>
              <a:ext uri="{FF2B5EF4-FFF2-40B4-BE49-F238E27FC236}">
                <a16:creationId xmlns:a16="http://schemas.microsoft.com/office/drawing/2014/main" xmlns="" id="{01B11552-64AF-4A6F-8224-4C23F03CCC91}"/>
              </a:ext>
            </a:extLst>
          </p:cNvPr>
          <p:cNvSpPr txBox="1"/>
          <p:nvPr/>
        </p:nvSpPr>
        <p:spPr>
          <a:xfrm>
            <a:off x="5634249" y="1769913"/>
            <a:ext cx="1107996" cy="646331"/>
          </a:xfrm>
          <a:prstGeom prst="rect">
            <a:avLst/>
          </a:prstGeom>
          <a:noFill/>
        </p:spPr>
        <p:txBody>
          <a:bodyPr wrap="none" rtlCol="0">
            <a:spAutoFit/>
          </a:bodyPr>
          <a:lstStyle/>
          <a:p>
            <a:r>
              <a:rPr lang="zh-CN" altLang="en-US" sz="3600" dirty="0">
                <a:solidFill>
                  <a:schemeClr val="accent1"/>
                </a:solidFill>
              </a:rPr>
              <a:t>小欣</a:t>
            </a:r>
          </a:p>
        </p:txBody>
      </p:sp>
      <p:sp>
        <p:nvSpPr>
          <p:cNvPr id="17" name="文本框 16">
            <a:extLst>
              <a:ext uri="{FF2B5EF4-FFF2-40B4-BE49-F238E27FC236}">
                <a16:creationId xmlns:a16="http://schemas.microsoft.com/office/drawing/2014/main" xmlns="" id="{EA1BC095-4996-4144-BEC1-2AED54C2B36E}"/>
              </a:ext>
            </a:extLst>
          </p:cNvPr>
          <p:cNvSpPr txBox="1"/>
          <p:nvPr/>
        </p:nvSpPr>
        <p:spPr>
          <a:xfrm>
            <a:off x="5665254" y="3222361"/>
            <a:ext cx="5293359" cy="2120452"/>
          </a:xfrm>
          <a:prstGeom prst="rect">
            <a:avLst/>
          </a:prstGeom>
          <a:noFill/>
        </p:spPr>
        <p:txBody>
          <a:bodyPr wrap="square" rtlCol="0">
            <a:spAutoFit/>
          </a:bodyPr>
          <a:lstStyle/>
          <a:p>
            <a:pPr algn="just">
              <a:lnSpc>
                <a:spcPct val="150000"/>
              </a:lnSpc>
            </a:pPr>
            <a:r>
              <a:rPr lang="zh-CN" altLang="en-US" dirty="0"/>
              <a:t>本人性格开朗、稳重、有活力，待人热情、真诚；工作认真负责，积极主动，能吃苦耐劳，用于承受压力，勇于创新；有很强的组织能力和团队协作精神，具有较强的适应能力；纪律性强，工作积极配合；意志坚强，具有较强的无私奉献精神。</a:t>
            </a:r>
          </a:p>
        </p:txBody>
      </p:sp>
      <p:cxnSp>
        <p:nvCxnSpPr>
          <p:cNvPr id="19" name="直接连接符 18">
            <a:extLst>
              <a:ext uri="{FF2B5EF4-FFF2-40B4-BE49-F238E27FC236}">
                <a16:creationId xmlns:a16="http://schemas.microsoft.com/office/drawing/2014/main" xmlns="" id="{D26207D0-44DE-424C-8C8C-CF58DBCD9EF8}"/>
              </a:ext>
            </a:extLst>
          </p:cNvPr>
          <p:cNvCxnSpPr>
            <a:cxnSpLocks/>
          </p:cNvCxnSpPr>
          <p:nvPr/>
        </p:nvCxnSpPr>
        <p:spPr>
          <a:xfrm>
            <a:off x="6782885" y="2093079"/>
            <a:ext cx="0" cy="21578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xmlns="" id="{BA92E2E5-8D62-455C-B450-F378DF125A86}"/>
              </a:ext>
            </a:extLst>
          </p:cNvPr>
          <p:cNvSpPr txBox="1"/>
          <p:nvPr/>
        </p:nvSpPr>
        <p:spPr>
          <a:xfrm>
            <a:off x="6769491" y="2069908"/>
            <a:ext cx="562975" cy="307777"/>
          </a:xfrm>
          <a:prstGeom prst="rect">
            <a:avLst/>
          </a:prstGeom>
          <a:noFill/>
        </p:spPr>
        <p:txBody>
          <a:bodyPr wrap="none" rtlCol="0">
            <a:spAutoFit/>
          </a:bodyPr>
          <a:lstStyle/>
          <a:p>
            <a:r>
              <a:rPr lang="en-US" altLang="zh-CN" sz="1400" dirty="0">
                <a:solidFill>
                  <a:schemeClr val="tx1">
                    <a:lumMod val="75000"/>
                    <a:lumOff val="25000"/>
                  </a:schemeClr>
                </a:solidFill>
              </a:rPr>
              <a:t>22</a:t>
            </a:r>
            <a:r>
              <a:rPr lang="zh-CN" altLang="en-US" sz="1400" dirty="0">
                <a:solidFill>
                  <a:schemeClr val="tx1">
                    <a:lumMod val="75000"/>
                    <a:lumOff val="25000"/>
                  </a:schemeClr>
                </a:solidFill>
              </a:rPr>
              <a:t>岁</a:t>
            </a:r>
          </a:p>
        </p:txBody>
      </p:sp>
      <p:sp>
        <p:nvSpPr>
          <p:cNvPr id="28" name="椭圆 27">
            <a:extLst>
              <a:ext uri="{FF2B5EF4-FFF2-40B4-BE49-F238E27FC236}">
                <a16:creationId xmlns:a16="http://schemas.microsoft.com/office/drawing/2014/main" xmlns="" id="{BE3BB6D3-B76C-4086-89D9-48157681248C}"/>
              </a:ext>
            </a:extLst>
          </p:cNvPr>
          <p:cNvSpPr/>
          <p:nvPr/>
        </p:nvSpPr>
        <p:spPr>
          <a:xfrm>
            <a:off x="881165" y="1611956"/>
            <a:ext cx="62736" cy="627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94AD05F0-B36D-445A-BA87-67278F288635}"/>
              </a:ext>
            </a:extLst>
          </p:cNvPr>
          <p:cNvSpPr/>
          <p:nvPr/>
        </p:nvSpPr>
        <p:spPr>
          <a:xfrm>
            <a:off x="881165" y="1795785"/>
            <a:ext cx="62736" cy="627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FFF61874-AD66-4429-AB98-3487DA628424}"/>
              </a:ext>
            </a:extLst>
          </p:cNvPr>
          <p:cNvSpPr/>
          <p:nvPr/>
        </p:nvSpPr>
        <p:spPr>
          <a:xfrm>
            <a:off x="881165" y="1979614"/>
            <a:ext cx="62736" cy="627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7BC1DB7E-1E15-4BCA-8A48-340DA827D197}"/>
              </a:ext>
            </a:extLst>
          </p:cNvPr>
          <p:cNvSpPr/>
          <p:nvPr/>
        </p:nvSpPr>
        <p:spPr>
          <a:xfrm>
            <a:off x="1033565" y="1611956"/>
            <a:ext cx="62736" cy="627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A485D328-7789-41DD-9634-413D7DF119E2}"/>
              </a:ext>
            </a:extLst>
          </p:cNvPr>
          <p:cNvSpPr/>
          <p:nvPr/>
        </p:nvSpPr>
        <p:spPr>
          <a:xfrm>
            <a:off x="1033565" y="1795785"/>
            <a:ext cx="62736" cy="627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D84491B1-DF57-4583-836F-C2F2E75FD4DE}"/>
              </a:ext>
            </a:extLst>
          </p:cNvPr>
          <p:cNvSpPr/>
          <p:nvPr/>
        </p:nvSpPr>
        <p:spPr>
          <a:xfrm>
            <a:off x="1033565" y="1979614"/>
            <a:ext cx="62736" cy="627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FF85A001-9203-472D-ADBD-77D2480DA59E}"/>
              </a:ext>
            </a:extLst>
          </p:cNvPr>
          <p:cNvSpPr/>
          <p:nvPr/>
        </p:nvSpPr>
        <p:spPr>
          <a:xfrm>
            <a:off x="1185965" y="1611956"/>
            <a:ext cx="62736" cy="627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25447F01-74CF-40C7-AF73-825C7CB72F13}"/>
              </a:ext>
            </a:extLst>
          </p:cNvPr>
          <p:cNvSpPr/>
          <p:nvPr/>
        </p:nvSpPr>
        <p:spPr>
          <a:xfrm>
            <a:off x="1185965" y="1795785"/>
            <a:ext cx="62736" cy="627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CE02BA85-0DDD-48C2-B15B-527E2903F3E7}"/>
              </a:ext>
            </a:extLst>
          </p:cNvPr>
          <p:cNvSpPr/>
          <p:nvPr/>
        </p:nvSpPr>
        <p:spPr>
          <a:xfrm>
            <a:off x="1185965" y="1979614"/>
            <a:ext cx="62736" cy="627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xmlns="" id="{ED608E5C-01E9-465E-8921-D8567148E717}"/>
              </a:ext>
            </a:extLst>
          </p:cNvPr>
          <p:cNvSpPr/>
          <p:nvPr/>
        </p:nvSpPr>
        <p:spPr>
          <a:xfrm>
            <a:off x="5720192" y="2576994"/>
            <a:ext cx="1826548" cy="384746"/>
          </a:xfrm>
          <a:prstGeom prst="roundRect">
            <a:avLst>
              <a:gd name="adj" fmla="val 50000"/>
            </a:avLst>
          </a:prstGeom>
          <a:solidFill>
            <a:schemeClr val="accent1"/>
          </a:solidFill>
          <a:ln>
            <a:noFill/>
          </a:ln>
          <a:effectLst>
            <a:outerShdw blurRad="127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文本框 15">
            <a:extLst>
              <a:ext uri="{FF2B5EF4-FFF2-40B4-BE49-F238E27FC236}">
                <a16:creationId xmlns:a16="http://schemas.microsoft.com/office/drawing/2014/main" xmlns="" id="{E34CC66A-B79E-47CE-9091-8D3B88F4CAD3}"/>
              </a:ext>
            </a:extLst>
          </p:cNvPr>
          <p:cNvSpPr txBox="1"/>
          <p:nvPr/>
        </p:nvSpPr>
        <p:spPr>
          <a:xfrm>
            <a:off x="5746246" y="2578877"/>
            <a:ext cx="1800493" cy="369332"/>
          </a:xfrm>
          <a:prstGeom prst="rect">
            <a:avLst/>
          </a:prstGeom>
          <a:noFill/>
        </p:spPr>
        <p:txBody>
          <a:bodyPr wrap="none" rtlCol="0">
            <a:spAutoFit/>
          </a:bodyPr>
          <a:lstStyle/>
          <a:p>
            <a:r>
              <a:rPr lang="zh-CN" altLang="en-US" dirty="0">
                <a:solidFill>
                  <a:schemeClr val="bg1"/>
                </a:solidFill>
              </a:rPr>
              <a:t>省优秀学生干部</a:t>
            </a:r>
          </a:p>
        </p:txBody>
      </p:sp>
    </p:spTree>
    <p:extLst>
      <p:ext uri="{BB962C8B-B14F-4D97-AF65-F5344CB8AC3E}">
        <p14:creationId xmlns:p14="http://schemas.microsoft.com/office/powerpoint/2010/main" val="2360519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xmlns="" id="{E48C76FC-6C47-43A9-8B54-113E8D0A25D9}"/>
              </a:ext>
            </a:extLst>
          </p:cNvPr>
          <p:cNvSpPr/>
          <p:nvPr/>
        </p:nvSpPr>
        <p:spPr>
          <a:xfrm>
            <a:off x="5147670" y="2525827"/>
            <a:ext cx="1955153" cy="384746"/>
          </a:xfrm>
          <a:prstGeom prst="roundRect">
            <a:avLst>
              <a:gd name="adj" fmla="val 50000"/>
            </a:avLst>
          </a:prstGeom>
          <a:solidFill>
            <a:schemeClr val="accent1"/>
          </a:solidFill>
          <a:ln>
            <a:noFill/>
          </a:ln>
          <a:effectLst>
            <a:outerShdw blurRad="127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矩形: 圆角 1">
            <a:extLst>
              <a:ext uri="{FF2B5EF4-FFF2-40B4-BE49-F238E27FC236}">
                <a16:creationId xmlns:a16="http://schemas.microsoft.com/office/drawing/2014/main" xmlns="" id="{BAE1EB10-317C-46A2-AAE9-8B32FB38D2A1}"/>
              </a:ext>
            </a:extLst>
          </p:cNvPr>
          <p:cNvSpPr/>
          <p:nvPr/>
        </p:nvSpPr>
        <p:spPr>
          <a:xfrm>
            <a:off x="695324" y="3189649"/>
            <a:ext cx="10801351" cy="2698212"/>
          </a:xfrm>
          <a:prstGeom prst="roundRect">
            <a:avLst>
              <a:gd name="adj" fmla="val 4994"/>
            </a:avLst>
          </a:prstGeom>
          <a:gradFill flip="none" rotWithShape="1">
            <a:gsLst>
              <a:gs pos="0">
                <a:schemeClr val="accent1"/>
              </a:gs>
              <a:gs pos="100000">
                <a:srgbClr val="2D93EF"/>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xmlns="" id="{A7A79620-3D9E-4D84-930B-43E2CCF006AC}"/>
              </a:ext>
            </a:extLst>
          </p:cNvPr>
          <p:cNvSpPr/>
          <p:nvPr/>
        </p:nvSpPr>
        <p:spPr>
          <a:xfrm>
            <a:off x="695325" y="3302906"/>
            <a:ext cx="10801350" cy="2480015"/>
          </a:xfrm>
          <a:prstGeom prst="roundRect">
            <a:avLst>
              <a:gd name="adj" fmla="val 5196"/>
            </a:avLst>
          </a:prstGeom>
          <a:solidFill>
            <a:schemeClr val="bg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占位符 2">
            <a:extLst>
              <a:ext uri="{FF2B5EF4-FFF2-40B4-BE49-F238E27FC236}">
                <a16:creationId xmlns:a16="http://schemas.microsoft.com/office/drawing/2014/main" xmlns="" id="{A6A1120A-AD10-434C-8941-4B713A26147F}"/>
              </a:ext>
            </a:extLst>
          </p:cNvPr>
          <p:cNvSpPr>
            <a:spLocks noGrp="1"/>
          </p:cNvSpPr>
          <p:nvPr>
            <p:ph type="body" sz="quarter" idx="10"/>
          </p:nvPr>
        </p:nvSpPr>
        <p:spPr/>
        <p:txBody>
          <a:bodyPr/>
          <a:lstStyle/>
          <a:p>
            <a:r>
              <a:rPr lang="zh-CN" altLang="en-US" dirty="0"/>
              <a:t>人物介绍类</a:t>
            </a:r>
          </a:p>
        </p:txBody>
      </p:sp>
      <p:sp>
        <p:nvSpPr>
          <p:cNvPr id="5" name="图片占位符 3">
            <a:extLst>
              <a:ext uri="{FF2B5EF4-FFF2-40B4-BE49-F238E27FC236}">
                <a16:creationId xmlns:a16="http://schemas.microsoft.com/office/drawing/2014/main" xmlns="" id="{BF862019-E8FD-418C-A9CF-1444BC3AEFFD}"/>
              </a:ext>
            </a:extLst>
          </p:cNvPr>
          <p:cNvSpPr txBox="1">
            <a:spLocks/>
          </p:cNvSpPr>
          <p:nvPr/>
        </p:nvSpPr>
        <p:spPr>
          <a:xfrm>
            <a:off x="2543324" y="1473041"/>
            <a:ext cx="1891599" cy="3911918"/>
          </a:xfrm>
          <a:prstGeom prst="rect">
            <a:avLst/>
          </a:prstGeom>
        </p:spPr>
      </p:sp>
      <p:sp>
        <p:nvSpPr>
          <p:cNvPr id="6" name="图片占位符 3">
            <a:extLst>
              <a:ext uri="{FF2B5EF4-FFF2-40B4-BE49-F238E27FC236}">
                <a16:creationId xmlns:a16="http://schemas.microsoft.com/office/drawing/2014/main" xmlns="" id="{00B8E79D-533C-475F-AC1E-CE4AD86F6F4B}"/>
              </a:ext>
            </a:extLst>
          </p:cNvPr>
          <p:cNvSpPr txBox="1">
            <a:spLocks/>
          </p:cNvSpPr>
          <p:nvPr/>
        </p:nvSpPr>
        <p:spPr>
          <a:xfrm>
            <a:off x="4457082" y="1234299"/>
            <a:ext cx="1891599" cy="3911918"/>
          </a:xfrm>
          <a:prstGeom prst="rect">
            <a:avLst/>
          </a:prstGeom>
        </p:spPr>
      </p:sp>
      <p:sp>
        <p:nvSpPr>
          <p:cNvPr id="15" name="文本框 14">
            <a:extLst>
              <a:ext uri="{FF2B5EF4-FFF2-40B4-BE49-F238E27FC236}">
                <a16:creationId xmlns:a16="http://schemas.microsoft.com/office/drawing/2014/main" xmlns="" id="{01B11552-64AF-4A6F-8224-4C23F03CCC91}"/>
              </a:ext>
            </a:extLst>
          </p:cNvPr>
          <p:cNvSpPr txBox="1"/>
          <p:nvPr/>
        </p:nvSpPr>
        <p:spPr>
          <a:xfrm>
            <a:off x="5067505" y="1716863"/>
            <a:ext cx="1107996" cy="646331"/>
          </a:xfrm>
          <a:prstGeom prst="rect">
            <a:avLst/>
          </a:prstGeom>
          <a:noFill/>
        </p:spPr>
        <p:txBody>
          <a:bodyPr wrap="none" rtlCol="0">
            <a:spAutoFit/>
          </a:bodyPr>
          <a:lstStyle/>
          <a:p>
            <a:r>
              <a:rPr lang="zh-CN" altLang="en-US" sz="3600" dirty="0">
                <a:solidFill>
                  <a:schemeClr val="accent1"/>
                </a:solidFill>
              </a:rPr>
              <a:t>小欣</a:t>
            </a:r>
          </a:p>
        </p:txBody>
      </p:sp>
      <p:sp>
        <p:nvSpPr>
          <p:cNvPr id="16" name="文本框 15">
            <a:extLst>
              <a:ext uri="{FF2B5EF4-FFF2-40B4-BE49-F238E27FC236}">
                <a16:creationId xmlns:a16="http://schemas.microsoft.com/office/drawing/2014/main" xmlns="" id="{E34CC66A-B79E-47CE-9091-8D3B88F4CAD3}"/>
              </a:ext>
            </a:extLst>
          </p:cNvPr>
          <p:cNvSpPr txBox="1"/>
          <p:nvPr/>
        </p:nvSpPr>
        <p:spPr>
          <a:xfrm>
            <a:off x="5213671" y="2525827"/>
            <a:ext cx="1800493" cy="369332"/>
          </a:xfrm>
          <a:prstGeom prst="rect">
            <a:avLst/>
          </a:prstGeom>
          <a:noFill/>
        </p:spPr>
        <p:txBody>
          <a:bodyPr wrap="none" rtlCol="0">
            <a:spAutoFit/>
          </a:bodyPr>
          <a:lstStyle/>
          <a:p>
            <a:r>
              <a:rPr lang="zh-CN" altLang="en-US" dirty="0">
                <a:solidFill>
                  <a:schemeClr val="bg1"/>
                </a:solidFill>
              </a:rPr>
              <a:t>省优秀学生干部</a:t>
            </a:r>
          </a:p>
        </p:txBody>
      </p:sp>
      <p:sp>
        <p:nvSpPr>
          <p:cNvPr id="17" name="文本框 16">
            <a:extLst>
              <a:ext uri="{FF2B5EF4-FFF2-40B4-BE49-F238E27FC236}">
                <a16:creationId xmlns:a16="http://schemas.microsoft.com/office/drawing/2014/main" xmlns="" id="{EA1BC095-4996-4144-BEC1-2AED54C2B36E}"/>
              </a:ext>
            </a:extLst>
          </p:cNvPr>
          <p:cNvSpPr txBox="1"/>
          <p:nvPr/>
        </p:nvSpPr>
        <p:spPr>
          <a:xfrm>
            <a:off x="5098510" y="3561895"/>
            <a:ext cx="6148610" cy="1704954"/>
          </a:xfrm>
          <a:prstGeom prst="rect">
            <a:avLst/>
          </a:prstGeom>
          <a:noFill/>
        </p:spPr>
        <p:txBody>
          <a:bodyPr wrap="square" rtlCol="0">
            <a:spAutoFit/>
          </a:bodyPr>
          <a:lstStyle/>
          <a:p>
            <a:pPr algn="just">
              <a:lnSpc>
                <a:spcPct val="150000"/>
              </a:lnSpc>
            </a:pPr>
            <a:r>
              <a:rPr lang="zh-CN" altLang="en-US" dirty="0"/>
              <a:t>本人性格开朗、稳重、有活力，待人热情、真诚；工作认真负责，积极主动，能吃苦耐劳，用于承受压力，勇于创新；有很强的组织能力和团队协作精神，具有较强的适应能力；纪律性强，工作积极配合，具有较强的无私奉献精神。</a:t>
            </a:r>
          </a:p>
        </p:txBody>
      </p:sp>
      <p:cxnSp>
        <p:nvCxnSpPr>
          <p:cNvPr id="19" name="直接连接符 18">
            <a:extLst>
              <a:ext uri="{FF2B5EF4-FFF2-40B4-BE49-F238E27FC236}">
                <a16:creationId xmlns:a16="http://schemas.microsoft.com/office/drawing/2014/main" xmlns="" id="{D26207D0-44DE-424C-8C8C-CF58DBCD9EF8}"/>
              </a:ext>
            </a:extLst>
          </p:cNvPr>
          <p:cNvCxnSpPr>
            <a:cxnSpLocks/>
          </p:cNvCxnSpPr>
          <p:nvPr/>
        </p:nvCxnSpPr>
        <p:spPr>
          <a:xfrm>
            <a:off x="6216141" y="2040029"/>
            <a:ext cx="0" cy="21578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xmlns="" id="{BA92E2E5-8D62-455C-B450-F378DF125A86}"/>
              </a:ext>
            </a:extLst>
          </p:cNvPr>
          <p:cNvSpPr txBox="1"/>
          <p:nvPr/>
        </p:nvSpPr>
        <p:spPr>
          <a:xfrm>
            <a:off x="6202747" y="2016858"/>
            <a:ext cx="562975" cy="307777"/>
          </a:xfrm>
          <a:prstGeom prst="rect">
            <a:avLst/>
          </a:prstGeom>
          <a:noFill/>
        </p:spPr>
        <p:txBody>
          <a:bodyPr wrap="none" rtlCol="0">
            <a:spAutoFit/>
          </a:bodyPr>
          <a:lstStyle/>
          <a:p>
            <a:r>
              <a:rPr lang="en-US" altLang="zh-CN" sz="1400" dirty="0">
                <a:solidFill>
                  <a:schemeClr val="tx1">
                    <a:lumMod val="75000"/>
                    <a:lumOff val="25000"/>
                  </a:schemeClr>
                </a:solidFill>
              </a:rPr>
              <a:t>22</a:t>
            </a:r>
            <a:r>
              <a:rPr lang="zh-CN" altLang="en-US" sz="1400" dirty="0">
                <a:solidFill>
                  <a:schemeClr val="tx1">
                    <a:lumMod val="75000"/>
                    <a:lumOff val="25000"/>
                  </a:schemeClr>
                </a:solidFill>
              </a:rPr>
              <a:t>岁</a:t>
            </a:r>
          </a:p>
        </p:txBody>
      </p:sp>
      <p:pic>
        <p:nvPicPr>
          <p:cNvPr id="13" name="图片占位符 12" descr="图片包含 人员, 草, 植物, 户外&#10;&#10;已生成极高可信度的说明">
            <a:extLst>
              <a:ext uri="{FF2B5EF4-FFF2-40B4-BE49-F238E27FC236}">
                <a16:creationId xmlns:a16="http://schemas.microsoft.com/office/drawing/2014/main" xmlns="" id="{49996FB9-D739-4790-B841-0A6251E289F4}"/>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7039" r="17039"/>
          <a:stretch>
            <a:fillRect/>
          </a:stretch>
        </p:blipFill>
        <p:spPr>
          <a:xfrm>
            <a:off x="1122885" y="1523207"/>
            <a:ext cx="3700462" cy="3738562"/>
          </a:xfrm>
          <a:prstGeom prst="rect">
            <a:avLst/>
          </a:prstGeom>
          <a:ln w="63500">
            <a:noFill/>
          </a:ln>
          <a:effectLst/>
        </p:spPr>
      </p:pic>
    </p:spTree>
    <p:extLst>
      <p:ext uri="{BB962C8B-B14F-4D97-AF65-F5344CB8AC3E}">
        <p14:creationId xmlns:p14="http://schemas.microsoft.com/office/powerpoint/2010/main" val="1233675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a:extLst>
              <a:ext uri="{FF2B5EF4-FFF2-40B4-BE49-F238E27FC236}">
                <a16:creationId xmlns:a16="http://schemas.microsoft.com/office/drawing/2014/main" xmlns="" id="{FA5BA841-5E2A-40F3-9A63-470E2556E1C0}"/>
              </a:ext>
            </a:extLst>
          </p:cNvPr>
          <p:cNvSpPr/>
          <p:nvPr/>
        </p:nvSpPr>
        <p:spPr>
          <a:xfrm>
            <a:off x="4046513" y="3009858"/>
            <a:ext cx="213837" cy="213837"/>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占位符 1">
            <a:extLst>
              <a:ext uri="{FF2B5EF4-FFF2-40B4-BE49-F238E27FC236}">
                <a16:creationId xmlns:a16="http://schemas.microsoft.com/office/drawing/2014/main" xmlns="" id="{9008B254-C7DA-4058-B6E0-B828DD996F88}"/>
              </a:ext>
            </a:extLst>
          </p:cNvPr>
          <p:cNvSpPr>
            <a:spLocks noGrp="1"/>
          </p:cNvSpPr>
          <p:nvPr>
            <p:ph type="body" sz="quarter" idx="10"/>
          </p:nvPr>
        </p:nvSpPr>
        <p:spPr/>
        <p:txBody>
          <a:bodyPr/>
          <a:lstStyle/>
          <a:p>
            <a:r>
              <a:rPr lang="zh-CN" altLang="en-US" dirty="0"/>
              <a:t>团队介绍</a:t>
            </a:r>
          </a:p>
        </p:txBody>
      </p:sp>
      <p:pic>
        <p:nvPicPr>
          <p:cNvPr id="5" name="图片 4" descr="图片包含 天空, 服装, 户外, 人员&#10;&#10;已生成极高可信度的说明">
            <a:extLst>
              <a:ext uri="{FF2B5EF4-FFF2-40B4-BE49-F238E27FC236}">
                <a16:creationId xmlns:a16="http://schemas.microsoft.com/office/drawing/2014/main" xmlns="" id="{32E374BE-153B-4FE9-9386-A45A199BC2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4545" y="1140831"/>
            <a:ext cx="1768679" cy="2268963"/>
          </a:xfrm>
          <a:prstGeom prst="rect">
            <a:avLst/>
          </a:prstGeom>
        </p:spPr>
      </p:pic>
      <p:pic>
        <p:nvPicPr>
          <p:cNvPr id="9" name="图片 8" descr="图片包含 人员, 墙壁, 男士, 西装&#10;&#10;已生成极高可信度的说明">
            <a:extLst>
              <a:ext uri="{FF2B5EF4-FFF2-40B4-BE49-F238E27FC236}">
                <a16:creationId xmlns:a16="http://schemas.microsoft.com/office/drawing/2014/main" xmlns="" id="{F70C6951-0FC3-4C7C-B4E0-DF144042E87B}"/>
              </a:ext>
            </a:extLst>
          </p:cNvPr>
          <p:cNvPicPr>
            <a:picLocks noChangeAspect="1"/>
          </p:cNvPicPr>
          <p:nvPr/>
        </p:nvPicPr>
        <p:blipFill rotWithShape="1">
          <a:blip r:embed="rId3">
            <a:extLst>
              <a:ext uri="{28A0092B-C50C-407E-A947-70E740481C1C}">
                <a14:useLocalDpi xmlns:a14="http://schemas.microsoft.com/office/drawing/2010/main" val="0"/>
              </a:ext>
            </a:extLst>
          </a:blip>
          <a:srcRect l="8898" r="9075"/>
          <a:stretch/>
        </p:blipFill>
        <p:spPr>
          <a:xfrm>
            <a:off x="683523" y="1204494"/>
            <a:ext cx="2723983" cy="4687020"/>
          </a:xfrm>
          <a:prstGeom prst="rect">
            <a:avLst/>
          </a:prstGeom>
        </p:spPr>
      </p:pic>
      <p:sp>
        <p:nvSpPr>
          <p:cNvPr id="12" name="矩形: 圆角 11">
            <a:extLst>
              <a:ext uri="{FF2B5EF4-FFF2-40B4-BE49-F238E27FC236}">
                <a16:creationId xmlns:a16="http://schemas.microsoft.com/office/drawing/2014/main" xmlns="" id="{F1B62892-4A39-48AE-9472-D9D76D79A896}"/>
              </a:ext>
            </a:extLst>
          </p:cNvPr>
          <p:cNvSpPr/>
          <p:nvPr/>
        </p:nvSpPr>
        <p:spPr>
          <a:xfrm>
            <a:off x="2882849" y="2068290"/>
            <a:ext cx="2304178" cy="524094"/>
          </a:xfrm>
          <a:prstGeom prst="roundRect">
            <a:avLst>
              <a:gd name="adj" fmla="val 7943"/>
            </a:avLst>
          </a:prstGeom>
          <a:gradFill>
            <a:gsLst>
              <a:gs pos="0">
                <a:schemeClr val="accent1"/>
              </a:gs>
              <a:gs pos="100000">
                <a:schemeClr val="accent4"/>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dirty="0"/>
              <a:t>王某某</a:t>
            </a:r>
          </a:p>
        </p:txBody>
      </p:sp>
      <p:sp>
        <p:nvSpPr>
          <p:cNvPr id="14" name="文本框 13">
            <a:extLst>
              <a:ext uri="{FF2B5EF4-FFF2-40B4-BE49-F238E27FC236}">
                <a16:creationId xmlns:a16="http://schemas.microsoft.com/office/drawing/2014/main" xmlns="" id="{FADCA23C-20BA-481B-9C07-3E8CC0E33A3C}"/>
              </a:ext>
            </a:extLst>
          </p:cNvPr>
          <p:cNvSpPr txBox="1"/>
          <p:nvPr/>
        </p:nvSpPr>
        <p:spPr>
          <a:xfrm>
            <a:off x="3542665" y="3409794"/>
            <a:ext cx="1851138" cy="1704954"/>
          </a:xfrm>
          <a:prstGeom prst="rect">
            <a:avLst/>
          </a:prstGeom>
          <a:noFill/>
        </p:spPr>
        <p:txBody>
          <a:bodyPr wrap="square" rtlCol="0">
            <a:spAutoFit/>
          </a:bodyPr>
          <a:lstStyle/>
          <a:p>
            <a:pPr algn="just">
              <a:lnSpc>
                <a:spcPct val="150000"/>
              </a:lnSpc>
            </a:pPr>
            <a:r>
              <a:rPr lang="zh-CN" altLang="en-US" dirty="0">
                <a:solidFill>
                  <a:schemeClr val="tx1">
                    <a:lumMod val="75000"/>
                    <a:lumOff val="25000"/>
                  </a:schemeClr>
                </a:solidFill>
              </a:rPr>
              <a:t>天津工业大学优秀毕业生，学生会主席，第一届</a:t>
            </a:r>
            <a:r>
              <a:rPr lang="en-US" altLang="zh-CN" dirty="0">
                <a:solidFill>
                  <a:schemeClr val="tx1">
                    <a:lumMod val="75000"/>
                    <a:lumOff val="25000"/>
                  </a:schemeClr>
                </a:solidFill>
              </a:rPr>
              <a:t>**</a:t>
            </a:r>
            <a:r>
              <a:rPr lang="zh-CN" altLang="en-US" dirty="0">
                <a:solidFill>
                  <a:schemeClr val="tx1">
                    <a:lumMod val="75000"/>
                    <a:lumOff val="25000"/>
                  </a:schemeClr>
                </a:solidFill>
              </a:rPr>
              <a:t>比赛金奖得主。</a:t>
            </a:r>
          </a:p>
        </p:txBody>
      </p:sp>
      <p:sp>
        <p:nvSpPr>
          <p:cNvPr id="17" name="文本框 16">
            <a:extLst>
              <a:ext uri="{FF2B5EF4-FFF2-40B4-BE49-F238E27FC236}">
                <a16:creationId xmlns:a16="http://schemas.microsoft.com/office/drawing/2014/main" xmlns="" id="{4A0002B7-19E8-4967-B9A7-FE98C8C2A71E}"/>
              </a:ext>
            </a:extLst>
          </p:cNvPr>
          <p:cNvSpPr txBox="1"/>
          <p:nvPr/>
        </p:nvSpPr>
        <p:spPr>
          <a:xfrm>
            <a:off x="3542665" y="2859917"/>
            <a:ext cx="800219" cy="369332"/>
          </a:xfrm>
          <a:prstGeom prst="rect">
            <a:avLst/>
          </a:prstGeom>
          <a:noFill/>
        </p:spPr>
        <p:txBody>
          <a:bodyPr wrap="none" rtlCol="0">
            <a:spAutoFit/>
          </a:bodyPr>
          <a:lstStyle/>
          <a:p>
            <a:r>
              <a:rPr lang="zh-CN" altLang="en-US" b="1" spc="600" dirty="0">
                <a:solidFill>
                  <a:schemeClr val="tx1">
                    <a:lumMod val="75000"/>
                    <a:lumOff val="25000"/>
                  </a:schemeClr>
                </a:solidFill>
              </a:rPr>
              <a:t>组长</a:t>
            </a:r>
          </a:p>
        </p:txBody>
      </p:sp>
      <p:pic>
        <p:nvPicPr>
          <p:cNvPr id="19" name="图片 18" descr="图片包含 天空, 服装, 户外, 人员&#10;&#10;已生成极高可信度的说明">
            <a:extLst>
              <a:ext uri="{FF2B5EF4-FFF2-40B4-BE49-F238E27FC236}">
                <a16:creationId xmlns:a16="http://schemas.microsoft.com/office/drawing/2014/main" xmlns="" id="{5BC91A6D-BE2D-4781-A7C7-BBA3A1C358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4545" y="3622551"/>
            <a:ext cx="1768679" cy="2268963"/>
          </a:xfrm>
          <a:prstGeom prst="rect">
            <a:avLst/>
          </a:prstGeom>
        </p:spPr>
      </p:pic>
      <p:sp>
        <p:nvSpPr>
          <p:cNvPr id="21" name="矩形: 圆角 20">
            <a:extLst>
              <a:ext uri="{FF2B5EF4-FFF2-40B4-BE49-F238E27FC236}">
                <a16:creationId xmlns:a16="http://schemas.microsoft.com/office/drawing/2014/main" xmlns="" id="{EF124EE3-FCE5-47AA-BD0B-BAA1B9D8661C}"/>
              </a:ext>
            </a:extLst>
          </p:cNvPr>
          <p:cNvSpPr/>
          <p:nvPr/>
        </p:nvSpPr>
        <p:spPr>
          <a:xfrm>
            <a:off x="7307538" y="1856672"/>
            <a:ext cx="1283710" cy="397118"/>
          </a:xfrm>
          <a:prstGeom prst="roundRect">
            <a:avLst>
              <a:gd name="adj" fmla="val 8032"/>
            </a:avLst>
          </a:prstGeom>
          <a:gradFill>
            <a:gsLst>
              <a:gs pos="0">
                <a:schemeClr val="accent1"/>
              </a:gs>
              <a:gs pos="100000">
                <a:schemeClr val="accent4"/>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t>林某某</a:t>
            </a:r>
          </a:p>
        </p:txBody>
      </p:sp>
      <p:sp>
        <p:nvSpPr>
          <p:cNvPr id="25" name="文本框 24">
            <a:extLst>
              <a:ext uri="{FF2B5EF4-FFF2-40B4-BE49-F238E27FC236}">
                <a16:creationId xmlns:a16="http://schemas.microsoft.com/office/drawing/2014/main" xmlns="" id="{FA14F2D3-9059-484D-B5D0-F9C1EBBDD94A}"/>
              </a:ext>
            </a:extLst>
          </p:cNvPr>
          <p:cNvSpPr txBox="1"/>
          <p:nvPr/>
        </p:nvSpPr>
        <p:spPr>
          <a:xfrm>
            <a:off x="7643224" y="2384172"/>
            <a:ext cx="800219" cy="369332"/>
          </a:xfrm>
          <a:prstGeom prst="rect">
            <a:avLst/>
          </a:prstGeom>
          <a:noFill/>
        </p:spPr>
        <p:txBody>
          <a:bodyPr wrap="none" rtlCol="0">
            <a:spAutoFit/>
          </a:bodyPr>
          <a:lstStyle/>
          <a:p>
            <a:r>
              <a:rPr lang="zh-CN" altLang="en-US" b="1" spc="600" dirty="0">
                <a:solidFill>
                  <a:schemeClr val="tx1">
                    <a:lumMod val="75000"/>
                    <a:lumOff val="25000"/>
                  </a:schemeClr>
                </a:solidFill>
              </a:rPr>
              <a:t>组员</a:t>
            </a:r>
          </a:p>
        </p:txBody>
      </p:sp>
      <p:sp>
        <p:nvSpPr>
          <p:cNvPr id="26" name="文本框 25">
            <a:extLst>
              <a:ext uri="{FF2B5EF4-FFF2-40B4-BE49-F238E27FC236}">
                <a16:creationId xmlns:a16="http://schemas.microsoft.com/office/drawing/2014/main" xmlns="" id="{36578671-DD3E-423D-B020-1F8612168291}"/>
              </a:ext>
            </a:extLst>
          </p:cNvPr>
          <p:cNvSpPr txBox="1"/>
          <p:nvPr/>
        </p:nvSpPr>
        <p:spPr>
          <a:xfrm>
            <a:off x="7643224" y="4793054"/>
            <a:ext cx="800219" cy="369332"/>
          </a:xfrm>
          <a:prstGeom prst="rect">
            <a:avLst/>
          </a:prstGeom>
          <a:noFill/>
        </p:spPr>
        <p:txBody>
          <a:bodyPr wrap="none" rtlCol="0">
            <a:spAutoFit/>
          </a:bodyPr>
          <a:lstStyle/>
          <a:p>
            <a:r>
              <a:rPr lang="zh-CN" altLang="en-US" b="1" spc="600" dirty="0">
                <a:solidFill>
                  <a:schemeClr val="tx1">
                    <a:lumMod val="75000"/>
                    <a:lumOff val="25000"/>
                  </a:schemeClr>
                </a:solidFill>
              </a:rPr>
              <a:t>组员</a:t>
            </a:r>
          </a:p>
        </p:txBody>
      </p:sp>
      <p:pic>
        <p:nvPicPr>
          <p:cNvPr id="27" name="图片 26" descr="图片包含 天空, 服装, 户外, 人员&#10;&#10;已生成极高可信度的说明">
            <a:extLst>
              <a:ext uri="{FF2B5EF4-FFF2-40B4-BE49-F238E27FC236}">
                <a16:creationId xmlns:a16="http://schemas.microsoft.com/office/drawing/2014/main" xmlns="" id="{98B7907E-F4D5-4F88-8EDC-8E85ED4735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91774" y="1140831"/>
            <a:ext cx="1768679" cy="2268963"/>
          </a:xfrm>
          <a:prstGeom prst="rect">
            <a:avLst/>
          </a:prstGeom>
        </p:spPr>
      </p:pic>
      <p:pic>
        <p:nvPicPr>
          <p:cNvPr id="28" name="图片 27" descr="图片包含 天空, 服装, 户外, 人员&#10;&#10;已生成极高可信度的说明">
            <a:extLst>
              <a:ext uri="{FF2B5EF4-FFF2-40B4-BE49-F238E27FC236}">
                <a16:creationId xmlns:a16="http://schemas.microsoft.com/office/drawing/2014/main" xmlns="" id="{0DC82819-3CE0-4819-9E26-EF563C8BBD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91774" y="3622551"/>
            <a:ext cx="1768679" cy="2268963"/>
          </a:xfrm>
          <a:prstGeom prst="rect">
            <a:avLst/>
          </a:prstGeom>
        </p:spPr>
      </p:pic>
      <p:sp>
        <p:nvSpPr>
          <p:cNvPr id="31" name="文本框 30">
            <a:extLst>
              <a:ext uri="{FF2B5EF4-FFF2-40B4-BE49-F238E27FC236}">
                <a16:creationId xmlns:a16="http://schemas.microsoft.com/office/drawing/2014/main" xmlns="" id="{A1C86571-9CD8-4117-AF61-FA153A973D34}"/>
              </a:ext>
            </a:extLst>
          </p:cNvPr>
          <p:cNvSpPr txBox="1"/>
          <p:nvPr/>
        </p:nvSpPr>
        <p:spPr>
          <a:xfrm>
            <a:off x="10560453" y="2384172"/>
            <a:ext cx="800219" cy="369332"/>
          </a:xfrm>
          <a:prstGeom prst="rect">
            <a:avLst/>
          </a:prstGeom>
          <a:noFill/>
        </p:spPr>
        <p:txBody>
          <a:bodyPr wrap="none" rtlCol="0">
            <a:spAutoFit/>
          </a:bodyPr>
          <a:lstStyle/>
          <a:p>
            <a:r>
              <a:rPr lang="zh-CN" altLang="en-US" b="1" spc="600" dirty="0">
                <a:solidFill>
                  <a:schemeClr val="tx1">
                    <a:lumMod val="75000"/>
                    <a:lumOff val="25000"/>
                  </a:schemeClr>
                </a:solidFill>
              </a:rPr>
              <a:t>组员</a:t>
            </a:r>
          </a:p>
        </p:txBody>
      </p:sp>
      <p:sp>
        <p:nvSpPr>
          <p:cNvPr id="32" name="文本框 31">
            <a:extLst>
              <a:ext uri="{FF2B5EF4-FFF2-40B4-BE49-F238E27FC236}">
                <a16:creationId xmlns:a16="http://schemas.microsoft.com/office/drawing/2014/main" xmlns="" id="{B7A91B42-651F-4C60-AF12-6802E4A53A6B}"/>
              </a:ext>
            </a:extLst>
          </p:cNvPr>
          <p:cNvSpPr txBox="1"/>
          <p:nvPr/>
        </p:nvSpPr>
        <p:spPr>
          <a:xfrm>
            <a:off x="10560453" y="4793054"/>
            <a:ext cx="800219" cy="369332"/>
          </a:xfrm>
          <a:prstGeom prst="rect">
            <a:avLst/>
          </a:prstGeom>
          <a:noFill/>
        </p:spPr>
        <p:txBody>
          <a:bodyPr wrap="none" rtlCol="0">
            <a:spAutoFit/>
          </a:bodyPr>
          <a:lstStyle/>
          <a:p>
            <a:r>
              <a:rPr lang="zh-CN" altLang="en-US" b="1" spc="600" dirty="0">
                <a:solidFill>
                  <a:schemeClr val="tx1">
                    <a:lumMod val="75000"/>
                    <a:lumOff val="25000"/>
                  </a:schemeClr>
                </a:solidFill>
              </a:rPr>
              <a:t>组员</a:t>
            </a:r>
          </a:p>
        </p:txBody>
      </p:sp>
      <p:sp>
        <p:nvSpPr>
          <p:cNvPr id="37" name="椭圆 36">
            <a:extLst>
              <a:ext uri="{FF2B5EF4-FFF2-40B4-BE49-F238E27FC236}">
                <a16:creationId xmlns:a16="http://schemas.microsoft.com/office/drawing/2014/main" xmlns="" id="{ADEAF943-5CEE-4ECF-93BE-8EDFF97F610A}"/>
              </a:ext>
            </a:extLst>
          </p:cNvPr>
          <p:cNvSpPr/>
          <p:nvPr/>
        </p:nvSpPr>
        <p:spPr>
          <a:xfrm>
            <a:off x="3206497" y="5654628"/>
            <a:ext cx="62736" cy="6273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7F251F48-1165-4EFD-9C10-0DAFC4331245}"/>
              </a:ext>
            </a:extLst>
          </p:cNvPr>
          <p:cNvSpPr/>
          <p:nvPr/>
        </p:nvSpPr>
        <p:spPr>
          <a:xfrm>
            <a:off x="3206497" y="5838457"/>
            <a:ext cx="62736" cy="6273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613903F7-820A-44C2-9DF8-C4452BDE3B32}"/>
              </a:ext>
            </a:extLst>
          </p:cNvPr>
          <p:cNvSpPr/>
          <p:nvPr/>
        </p:nvSpPr>
        <p:spPr>
          <a:xfrm>
            <a:off x="3206497" y="6022286"/>
            <a:ext cx="62736" cy="6273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499DDEF1-4516-44B4-8942-4E21CF05A039}"/>
              </a:ext>
            </a:extLst>
          </p:cNvPr>
          <p:cNvSpPr/>
          <p:nvPr/>
        </p:nvSpPr>
        <p:spPr>
          <a:xfrm>
            <a:off x="3358897" y="5654628"/>
            <a:ext cx="62736" cy="6273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F0F0625E-6FA9-431C-B209-2504D2A46E05}"/>
              </a:ext>
            </a:extLst>
          </p:cNvPr>
          <p:cNvSpPr/>
          <p:nvPr/>
        </p:nvSpPr>
        <p:spPr>
          <a:xfrm>
            <a:off x="3358897" y="5838457"/>
            <a:ext cx="62736" cy="6273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27D77187-46AF-4FBA-84AB-7EB9CFA088CB}"/>
              </a:ext>
            </a:extLst>
          </p:cNvPr>
          <p:cNvSpPr/>
          <p:nvPr/>
        </p:nvSpPr>
        <p:spPr>
          <a:xfrm>
            <a:off x="3358897" y="6022286"/>
            <a:ext cx="62736" cy="6273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B4AC7E53-D594-4A4B-97E4-D31E3A3B894A}"/>
              </a:ext>
            </a:extLst>
          </p:cNvPr>
          <p:cNvSpPr/>
          <p:nvPr/>
        </p:nvSpPr>
        <p:spPr>
          <a:xfrm>
            <a:off x="3511297" y="5654628"/>
            <a:ext cx="62736" cy="6273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99324999-BD11-473F-9252-9EEE27A48870}"/>
              </a:ext>
            </a:extLst>
          </p:cNvPr>
          <p:cNvSpPr/>
          <p:nvPr/>
        </p:nvSpPr>
        <p:spPr>
          <a:xfrm>
            <a:off x="3511297" y="5838457"/>
            <a:ext cx="62736" cy="6273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7B531EF0-E9B9-47D7-978F-B71C39DE5D7D}"/>
              </a:ext>
            </a:extLst>
          </p:cNvPr>
          <p:cNvSpPr/>
          <p:nvPr/>
        </p:nvSpPr>
        <p:spPr>
          <a:xfrm>
            <a:off x="3511297" y="6022286"/>
            <a:ext cx="62736" cy="6273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xmlns="" id="{62954F89-4C82-4442-991E-3B6DD2F46BDA}"/>
              </a:ext>
            </a:extLst>
          </p:cNvPr>
          <p:cNvSpPr/>
          <p:nvPr/>
        </p:nvSpPr>
        <p:spPr>
          <a:xfrm>
            <a:off x="10224767" y="1856672"/>
            <a:ext cx="1283710" cy="397118"/>
          </a:xfrm>
          <a:prstGeom prst="roundRect">
            <a:avLst>
              <a:gd name="adj" fmla="val 8032"/>
            </a:avLst>
          </a:prstGeom>
          <a:gradFill>
            <a:gsLst>
              <a:gs pos="0">
                <a:schemeClr val="accent1"/>
              </a:gs>
              <a:gs pos="100000">
                <a:schemeClr val="accent4"/>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t>林某某</a:t>
            </a:r>
          </a:p>
        </p:txBody>
      </p:sp>
      <p:sp>
        <p:nvSpPr>
          <p:cNvPr id="35" name="矩形: 圆角 34">
            <a:extLst>
              <a:ext uri="{FF2B5EF4-FFF2-40B4-BE49-F238E27FC236}">
                <a16:creationId xmlns:a16="http://schemas.microsoft.com/office/drawing/2014/main" xmlns="" id="{7AD1F76A-38EB-4298-9E3C-85647F6F4024}"/>
              </a:ext>
            </a:extLst>
          </p:cNvPr>
          <p:cNvSpPr/>
          <p:nvPr/>
        </p:nvSpPr>
        <p:spPr>
          <a:xfrm>
            <a:off x="7307538" y="4289904"/>
            <a:ext cx="1283710" cy="397118"/>
          </a:xfrm>
          <a:prstGeom prst="roundRect">
            <a:avLst>
              <a:gd name="adj" fmla="val 8032"/>
            </a:avLst>
          </a:prstGeom>
          <a:gradFill>
            <a:gsLst>
              <a:gs pos="0">
                <a:schemeClr val="accent1"/>
              </a:gs>
              <a:gs pos="100000">
                <a:schemeClr val="accent4"/>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t>林某某</a:t>
            </a:r>
          </a:p>
        </p:txBody>
      </p:sp>
      <p:sp>
        <p:nvSpPr>
          <p:cNvPr id="36" name="矩形: 圆角 35">
            <a:extLst>
              <a:ext uri="{FF2B5EF4-FFF2-40B4-BE49-F238E27FC236}">
                <a16:creationId xmlns:a16="http://schemas.microsoft.com/office/drawing/2014/main" xmlns="" id="{546825A6-335F-411C-87C4-B0CF4142ABD6}"/>
              </a:ext>
            </a:extLst>
          </p:cNvPr>
          <p:cNvSpPr/>
          <p:nvPr/>
        </p:nvSpPr>
        <p:spPr>
          <a:xfrm>
            <a:off x="10224767" y="4289904"/>
            <a:ext cx="1283710" cy="397118"/>
          </a:xfrm>
          <a:prstGeom prst="roundRect">
            <a:avLst>
              <a:gd name="adj" fmla="val 8032"/>
            </a:avLst>
          </a:prstGeom>
          <a:gradFill>
            <a:gsLst>
              <a:gs pos="0">
                <a:schemeClr val="accent1"/>
              </a:gs>
              <a:gs pos="100000">
                <a:schemeClr val="accent4"/>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t>林某某</a:t>
            </a:r>
          </a:p>
        </p:txBody>
      </p:sp>
    </p:spTree>
    <p:extLst>
      <p:ext uri="{BB962C8B-B14F-4D97-AF65-F5344CB8AC3E}">
        <p14:creationId xmlns:p14="http://schemas.microsoft.com/office/powerpoint/2010/main" val="121280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矩形 189">
            <a:extLst>
              <a:ext uri="{FF2B5EF4-FFF2-40B4-BE49-F238E27FC236}">
                <a16:creationId xmlns:a16="http://schemas.microsoft.com/office/drawing/2014/main" xmlns="" id="{27D32CAC-9E2D-431D-A8EA-2DC336937C33}"/>
              </a:ext>
            </a:extLst>
          </p:cNvPr>
          <p:cNvSpPr/>
          <p:nvPr/>
        </p:nvSpPr>
        <p:spPr>
          <a:xfrm>
            <a:off x="5539295" y="5329034"/>
            <a:ext cx="3383597" cy="1248841"/>
          </a:xfrm>
          <a:prstGeom prst="rect">
            <a:avLst/>
          </a:prstGeom>
          <a:solidFill>
            <a:schemeClr val="tx1">
              <a:lumMod val="95000"/>
              <a:lumOff val="5000"/>
              <a:alpha val="20000"/>
            </a:schemeClr>
          </a:solidFill>
          <a:ln w="44450">
            <a:noFill/>
          </a:ln>
          <a:effectLst>
            <a:softEdge rad="406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1" name="矩形 190">
            <a:extLst>
              <a:ext uri="{FF2B5EF4-FFF2-40B4-BE49-F238E27FC236}">
                <a16:creationId xmlns:a16="http://schemas.microsoft.com/office/drawing/2014/main" xmlns="" id="{2BA6F054-13BF-42DB-A479-E7E24D3F3789}"/>
              </a:ext>
            </a:extLst>
          </p:cNvPr>
          <p:cNvSpPr/>
          <p:nvPr/>
        </p:nvSpPr>
        <p:spPr>
          <a:xfrm>
            <a:off x="675003" y="5403787"/>
            <a:ext cx="3383597" cy="1248841"/>
          </a:xfrm>
          <a:prstGeom prst="rect">
            <a:avLst/>
          </a:prstGeom>
          <a:solidFill>
            <a:schemeClr val="tx1">
              <a:lumMod val="95000"/>
              <a:lumOff val="5000"/>
              <a:alpha val="20000"/>
            </a:schemeClr>
          </a:solidFill>
          <a:ln w="44450">
            <a:noFill/>
          </a:ln>
          <a:effectLst>
            <a:softEdge rad="406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占位符 25">
            <a:extLst>
              <a:ext uri="{FF2B5EF4-FFF2-40B4-BE49-F238E27FC236}">
                <a16:creationId xmlns:a16="http://schemas.microsoft.com/office/drawing/2014/main" xmlns="" id="{E079F661-2D52-4F4D-85BD-DEBF3AA12B70}"/>
              </a:ext>
            </a:extLst>
          </p:cNvPr>
          <p:cNvSpPr>
            <a:spLocks noGrp="1"/>
          </p:cNvSpPr>
          <p:nvPr>
            <p:ph type="body" sz="quarter" idx="10"/>
          </p:nvPr>
        </p:nvSpPr>
        <p:spPr/>
        <p:txBody>
          <a:bodyPr/>
          <a:lstStyle/>
          <a:p>
            <a:r>
              <a:rPr lang="zh-CN" altLang="en-US" dirty="0"/>
              <a:t>时间轴</a:t>
            </a:r>
          </a:p>
        </p:txBody>
      </p:sp>
      <p:sp>
        <p:nvSpPr>
          <p:cNvPr id="149" name="矩形 148">
            <a:extLst>
              <a:ext uri="{FF2B5EF4-FFF2-40B4-BE49-F238E27FC236}">
                <a16:creationId xmlns:a16="http://schemas.microsoft.com/office/drawing/2014/main" xmlns="" id="{BF61AA03-5F8B-4E18-A9BA-596F092FA7E7}"/>
              </a:ext>
            </a:extLst>
          </p:cNvPr>
          <p:cNvSpPr/>
          <p:nvPr/>
        </p:nvSpPr>
        <p:spPr>
          <a:xfrm>
            <a:off x="8117031" y="1932303"/>
            <a:ext cx="3383597" cy="1248841"/>
          </a:xfrm>
          <a:prstGeom prst="rect">
            <a:avLst/>
          </a:prstGeom>
          <a:solidFill>
            <a:schemeClr val="tx1">
              <a:lumMod val="95000"/>
              <a:lumOff val="5000"/>
              <a:alpha val="20000"/>
            </a:schemeClr>
          </a:solidFill>
          <a:ln w="44450">
            <a:noFill/>
          </a:ln>
          <a:effectLst>
            <a:softEdge rad="406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a:extLst>
              <a:ext uri="{FF2B5EF4-FFF2-40B4-BE49-F238E27FC236}">
                <a16:creationId xmlns:a16="http://schemas.microsoft.com/office/drawing/2014/main" xmlns="" id="{64EAF762-4529-40E2-A8C5-315A0841B402}"/>
              </a:ext>
            </a:extLst>
          </p:cNvPr>
          <p:cNvSpPr/>
          <p:nvPr/>
        </p:nvSpPr>
        <p:spPr>
          <a:xfrm>
            <a:off x="3059430" y="1920385"/>
            <a:ext cx="3383597" cy="1248841"/>
          </a:xfrm>
          <a:prstGeom prst="rect">
            <a:avLst/>
          </a:prstGeom>
          <a:solidFill>
            <a:schemeClr val="tx1">
              <a:lumMod val="95000"/>
              <a:lumOff val="5000"/>
              <a:alpha val="20000"/>
            </a:schemeClr>
          </a:solidFill>
          <a:ln w="44450">
            <a:noFill/>
          </a:ln>
          <a:effectLst>
            <a:softEdge rad="406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xmlns="" id="{129CC398-D8F5-4B43-A84C-46BDCA762189}"/>
              </a:ext>
            </a:extLst>
          </p:cNvPr>
          <p:cNvSpPr/>
          <p:nvPr/>
        </p:nvSpPr>
        <p:spPr>
          <a:xfrm rot="10800000" flipV="1">
            <a:off x="2029882" y="3133344"/>
            <a:ext cx="591312" cy="591312"/>
          </a:xfrm>
          <a:prstGeom prst="ellipse">
            <a:avLst/>
          </a:prstGeom>
          <a:solidFill>
            <a:schemeClr val="bg1"/>
          </a:solidFill>
          <a:ln>
            <a:noFill/>
          </a:ln>
          <a:effectLst>
            <a:outerShdw blurRad="2540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solidFill>
                <a:srgbClr val="843C0C"/>
              </a:solidFill>
              <a:latin typeface="Arial" panose="020B0604020202020204" pitchFamily="34" charset="0"/>
              <a:cs typeface="Arial" panose="020B0604020202020204" pitchFamily="34" charset="0"/>
            </a:endParaRPr>
          </a:p>
        </p:txBody>
      </p:sp>
      <p:sp>
        <p:nvSpPr>
          <p:cNvPr id="157" name="矩形 156">
            <a:extLst>
              <a:ext uri="{FF2B5EF4-FFF2-40B4-BE49-F238E27FC236}">
                <a16:creationId xmlns:a16="http://schemas.microsoft.com/office/drawing/2014/main" xmlns="" id="{0C5EBA7B-C544-45A1-9724-C39629892E46}"/>
              </a:ext>
            </a:extLst>
          </p:cNvPr>
          <p:cNvSpPr/>
          <p:nvPr/>
        </p:nvSpPr>
        <p:spPr>
          <a:xfrm>
            <a:off x="2051264" y="3228945"/>
            <a:ext cx="548548" cy="400110"/>
          </a:xfrm>
          <a:prstGeom prst="rect">
            <a:avLst/>
          </a:prstGeom>
        </p:spPr>
        <p:txBody>
          <a:bodyPr wrap="none">
            <a:spAutoFit/>
          </a:bodyPr>
          <a:lstStyle/>
          <a:p>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201</a:t>
            </a:r>
            <a:r>
              <a:rPr lang="en-US" altLang="zh-CN" sz="2000" dirty="0">
                <a:solidFill>
                  <a:schemeClr val="accent1"/>
                </a:solidFill>
                <a:latin typeface="思源黑体 CN Light" panose="020B0300000000000000" pitchFamily="34" charset="-122"/>
                <a:ea typeface="思源黑体 CN Light" panose="020B0300000000000000" pitchFamily="34" charset="-122"/>
              </a:rPr>
              <a:t>3</a:t>
            </a:r>
            <a:endParaRPr lang="en-US" altLang="zh-CN" dirty="0">
              <a:solidFill>
                <a:schemeClr val="accent1"/>
              </a:solidFill>
              <a:latin typeface="思源黑体 CN Light" panose="020B0300000000000000" pitchFamily="34" charset="-122"/>
              <a:ea typeface="思源黑体 CN Light" panose="020B0300000000000000" pitchFamily="34" charset="-122"/>
            </a:endParaRPr>
          </a:p>
        </p:txBody>
      </p:sp>
      <p:sp>
        <p:nvSpPr>
          <p:cNvPr id="158" name="椭圆 157">
            <a:extLst>
              <a:ext uri="{FF2B5EF4-FFF2-40B4-BE49-F238E27FC236}">
                <a16:creationId xmlns:a16="http://schemas.microsoft.com/office/drawing/2014/main" xmlns="" id="{BD9C94C9-3F29-4CE7-9C2B-2F544513AE27}"/>
              </a:ext>
            </a:extLst>
          </p:cNvPr>
          <p:cNvSpPr/>
          <p:nvPr/>
        </p:nvSpPr>
        <p:spPr>
          <a:xfrm rot="10800000" flipV="1">
            <a:off x="4252434" y="3133344"/>
            <a:ext cx="591312" cy="591312"/>
          </a:xfrm>
          <a:prstGeom prst="ellipse">
            <a:avLst/>
          </a:prstGeom>
          <a:solidFill>
            <a:schemeClr val="bg1"/>
          </a:solidFill>
          <a:ln>
            <a:noFill/>
          </a:ln>
          <a:effectLst>
            <a:outerShdw blurRad="2540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solidFill>
                <a:srgbClr val="843C0C"/>
              </a:solidFill>
              <a:latin typeface="Arial" panose="020B0604020202020204" pitchFamily="34" charset="0"/>
              <a:cs typeface="Arial" panose="020B0604020202020204" pitchFamily="34" charset="0"/>
            </a:endParaRPr>
          </a:p>
        </p:txBody>
      </p:sp>
      <p:sp>
        <p:nvSpPr>
          <p:cNvPr id="159" name="矩形 158">
            <a:extLst>
              <a:ext uri="{FF2B5EF4-FFF2-40B4-BE49-F238E27FC236}">
                <a16:creationId xmlns:a16="http://schemas.microsoft.com/office/drawing/2014/main" xmlns="" id="{A2416949-ACA5-47B6-AA8A-7A229C42C31D}"/>
              </a:ext>
            </a:extLst>
          </p:cNvPr>
          <p:cNvSpPr/>
          <p:nvPr/>
        </p:nvSpPr>
        <p:spPr>
          <a:xfrm>
            <a:off x="4273816" y="3228945"/>
            <a:ext cx="548548" cy="400110"/>
          </a:xfrm>
          <a:prstGeom prst="rect">
            <a:avLst/>
          </a:prstGeom>
        </p:spPr>
        <p:txBody>
          <a:bodyPr wrap="none">
            <a:spAutoFit/>
          </a:bodyPr>
          <a:lstStyle/>
          <a:p>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201</a:t>
            </a:r>
            <a:r>
              <a:rPr lang="en-US" altLang="zh-CN" sz="2000" dirty="0">
                <a:solidFill>
                  <a:schemeClr val="accent1"/>
                </a:solidFill>
                <a:latin typeface="思源黑体 CN Light" panose="020B0300000000000000" pitchFamily="34" charset="-122"/>
                <a:ea typeface="思源黑体 CN Light" panose="020B0300000000000000" pitchFamily="34" charset="-122"/>
              </a:rPr>
              <a:t>4</a:t>
            </a:r>
            <a:endParaRPr lang="en-US" altLang="zh-CN" dirty="0">
              <a:solidFill>
                <a:schemeClr val="accent1"/>
              </a:solidFill>
              <a:latin typeface="思源黑体 CN Light" panose="020B0300000000000000" pitchFamily="34" charset="-122"/>
              <a:ea typeface="思源黑体 CN Light" panose="020B0300000000000000" pitchFamily="34" charset="-122"/>
            </a:endParaRPr>
          </a:p>
        </p:txBody>
      </p:sp>
      <p:sp>
        <p:nvSpPr>
          <p:cNvPr id="160" name="椭圆 159">
            <a:extLst>
              <a:ext uri="{FF2B5EF4-FFF2-40B4-BE49-F238E27FC236}">
                <a16:creationId xmlns:a16="http://schemas.microsoft.com/office/drawing/2014/main" xmlns="" id="{4C4FD2D1-161B-4C7E-9567-84EF4E3938C6}"/>
              </a:ext>
            </a:extLst>
          </p:cNvPr>
          <p:cNvSpPr/>
          <p:nvPr/>
        </p:nvSpPr>
        <p:spPr>
          <a:xfrm rot="10800000" flipV="1">
            <a:off x="6942294" y="3133344"/>
            <a:ext cx="591312" cy="591312"/>
          </a:xfrm>
          <a:prstGeom prst="ellipse">
            <a:avLst/>
          </a:prstGeom>
          <a:solidFill>
            <a:schemeClr val="bg1"/>
          </a:solidFill>
          <a:ln>
            <a:noFill/>
          </a:ln>
          <a:effectLst>
            <a:outerShdw blurRad="2540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solidFill>
                <a:srgbClr val="843C0C"/>
              </a:solidFill>
              <a:latin typeface="Arial" panose="020B0604020202020204" pitchFamily="34" charset="0"/>
              <a:cs typeface="Arial" panose="020B0604020202020204" pitchFamily="34" charset="0"/>
            </a:endParaRPr>
          </a:p>
        </p:txBody>
      </p:sp>
      <p:sp>
        <p:nvSpPr>
          <p:cNvPr id="161" name="矩形 160">
            <a:extLst>
              <a:ext uri="{FF2B5EF4-FFF2-40B4-BE49-F238E27FC236}">
                <a16:creationId xmlns:a16="http://schemas.microsoft.com/office/drawing/2014/main" xmlns="" id="{BA2DCBE7-1DA6-4323-B536-3CE66DB175D6}"/>
              </a:ext>
            </a:extLst>
          </p:cNvPr>
          <p:cNvSpPr/>
          <p:nvPr/>
        </p:nvSpPr>
        <p:spPr>
          <a:xfrm>
            <a:off x="6963676" y="3228945"/>
            <a:ext cx="548548" cy="400110"/>
          </a:xfrm>
          <a:prstGeom prst="rect">
            <a:avLst/>
          </a:prstGeom>
        </p:spPr>
        <p:txBody>
          <a:bodyPr wrap="none">
            <a:spAutoFit/>
          </a:bodyPr>
          <a:lstStyle/>
          <a:p>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201</a:t>
            </a:r>
            <a:r>
              <a:rPr lang="en-US" altLang="zh-CN" sz="2000" dirty="0">
                <a:solidFill>
                  <a:schemeClr val="accent1"/>
                </a:solidFill>
                <a:latin typeface="思源黑体 CN Light" panose="020B0300000000000000" pitchFamily="34" charset="-122"/>
                <a:ea typeface="思源黑体 CN Light" panose="020B0300000000000000" pitchFamily="34" charset="-122"/>
              </a:rPr>
              <a:t>5</a:t>
            </a:r>
            <a:endParaRPr lang="en-US" altLang="zh-CN" dirty="0">
              <a:solidFill>
                <a:schemeClr val="accent1"/>
              </a:solidFill>
              <a:latin typeface="思源黑体 CN Light" panose="020B0300000000000000" pitchFamily="34" charset="-122"/>
              <a:ea typeface="思源黑体 CN Light" panose="020B0300000000000000" pitchFamily="34" charset="-122"/>
            </a:endParaRPr>
          </a:p>
        </p:txBody>
      </p:sp>
      <p:sp>
        <p:nvSpPr>
          <p:cNvPr id="162" name="椭圆 161">
            <a:extLst>
              <a:ext uri="{FF2B5EF4-FFF2-40B4-BE49-F238E27FC236}">
                <a16:creationId xmlns:a16="http://schemas.microsoft.com/office/drawing/2014/main" xmlns="" id="{E7E64F70-ECDD-4863-88F9-68221611C827}"/>
              </a:ext>
            </a:extLst>
          </p:cNvPr>
          <p:cNvSpPr/>
          <p:nvPr/>
        </p:nvSpPr>
        <p:spPr>
          <a:xfrm rot="10800000" flipV="1">
            <a:off x="9635202" y="3133344"/>
            <a:ext cx="591312" cy="591312"/>
          </a:xfrm>
          <a:prstGeom prst="ellipse">
            <a:avLst/>
          </a:prstGeom>
          <a:solidFill>
            <a:schemeClr val="bg1"/>
          </a:solidFill>
          <a:ln>
            <a:noFill/>
          </a:ln>
          <a:effectLst>
            <a:outerShdw blurRad="2540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solidFill>
                <a:srgbClr val="843C0C"/>
              </a:solidFill>
              <a:latin typeface="Arial" panose="020B0604020202020204" pitchFamily="34" charset="0"/>
              <a:cs typeface="Arial" panose="020B0604020202020204" pitchFamily="34" charset="0"/>
            </a:endParaRPr>
          </a:p>
        </p:txBody>
      </p:sp>
      <p:sp>
        <p:nvSpPr>
          <p:cNvPr id="163" name="矩形 162">
            <a:extLst>
              <a:ext uri="{FF2B5EF4-FFF2-40B4-BE49-F238E27FC236}">
                <a16:creationId xmlns:a16="http://schemas.microsoft.com/office/drawing/2014/main" xmlns="" id="{22B09A1F-6E71-4796-B8CF-BDEEED50F1DE}"/>
              </a:ext>
            </a:extLst>
          </p:cNvPr>
          <p:cNvSpPr/>
          <p:nvPr/>
        </p:nvSpPr>
        <p:spPr>
          <a:xfrm>
            <a:off x="9656584" y="3228945"/>
            <a:ext cx="548548" cy="400110"/>
          </a:xfrm>
          <a:prstGeom prst="rect">
            <a:avLst/>
          </a:prstGeom>
        </p:spPr>
        <p:txBody>
          <a:bodyPr wrap="none">
            <a:spAutoFit/>
          </a:bodyPr>
          <a:lstStyle/>
          <a:p>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201</a:t>
            </a:r>
            <a:r>
              <a:rPr lang="en-US" altLang="zh-CN" sz="2000" dirty="0">
                <a:solidFill>
                  <a:schemeClr val="accent1"/>
                </a:solidFill>
                <a:latin typeface="思源黑体 CN Light" panose="020B0300000000000000" pitchFamily="34" charset="-122"/>
                <a:ea typeface="思源黑体 CN Light" panose="020B0300000000000000" pitchFamily="34" charset="-122"/>
              </a:rPr>
              <a:t>6</a:t>
            </a:r>
            <a:endParaRPr lang="en-US" altLang="zh-CN" dirty="0">
              <a:solidFill>
                <a:schemeClr val="accent1"/>
              </a:solidFill>
              <a:latin typeface="思源黑体 CN Light" panose="020B0300000000000000" pitchFamily="34" charset="-122"/>
              <a:ea typeface="思源黑体 CN Light" panose="020B0300000000000000" pitchFamily="34" charset="-122"/>
            </a:endParaRPr>
          </a:p>
        </p:txBody>
      </p:sp>
      <p:sp>
        <p:nvSpPr>
          <p:cNvPr id="164" name="等腰三角形 163">
            <a:extLst>
              <a:ext uri="{FF2B5EF4-FFF2-40B4-BE49-F238E27FC236}">
                <a16:creationId xmlns:a16="http://schemas.microsoft.com/office/drawing/2014/main" xmlns="" id="{067D1477-0BA8-4363-A053-2C113121B1A6}"/>
              </a:ext>
            </a:extLst>
          </p:cNvPr>
          <p:cNvSpPr/>
          <p:nvPr/>
        </p:nvSpPr>
        <p:spPr>
          <a:xfrm rot="10800000">
            <a:off x="2242099" y="3836368"/>
            <a:ext cx="166878" cy="14386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等腰三角形 164">
            <a:extLst>
              <a:ext uri="{FF2B5EF4-FFF2-40B4-BE49-F238E27FC236}">
                <a16:creationId xmlns:a16="http://schemas.microsoft.com/office/drawing/2014/main" xmlns="" id="{F5034404-FF62-426F-85CF-64C124DE0EB7}"/>
              </a:ext>
            </a:extLst>
          </p:cNvPr>
          <p:cNvSpPr/>
          <p:nvPr/>
        </p:nvSpPr>
        <p:spPr>
          <a:xfrm rot="10800000">
            <a:off x="7154511" y="3836368"/>
            <a:ext cx="166878" cy="14386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等腰三角形 165">
            <a:extLst>
              <a:ext uri="{FF2B5EF4-FFF2-40B4-BE49-F238E27FC236}">
                <a16:creationId xmlns:a16="http://schemas.microsoft.com/office/drawing/2014/main" xmlns="" id="{DC91C8C0-E003-4D60-93FC-A6674FACEDF8}"/>
              </a:ext>
            </a:extLst>
          </p:cNvPr>
          <p:cNvSpPr/>
          <p:nvPr/>
        </p:nvSpPr>
        <p:spPr>
          <a:xfrm>
            <a:off x="4464651" y="2893883"/>
            <a:ext cx="166878" cy="14386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等腰三角形 166">
            <a:extLst>
              <a:ext uri="{FF2B5EF4-FFF2-40B4-BE49-F238E27FC236}">
                <a16:creationId xmlns:a16="http://schemas.microsoft.com/office/drawing/2014/main" xmlns="" id="{8ED2FC64-32FB-4A59-AB15-DC9B16A907C1}"/>
              </a:ext>
            </a:extLst>
          </p:cNvPr>
          <p:cNvSpPr/>
          <p:nvPr/>
        </p:nvSpPr>
        <p:spPr>
          <a:xfrm>
            <a:off x="9847419" y="2893883"/>
            <a:ext cx="166878" cy="14386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矩形: 圆角 167">
            <a:extLst>
              <a:ext uri="{FF2B5EF4-FFF2-40B4-BE49-F238E27FC236}">
                <a16:creationId xmlns:a16="http://schemas.microsoft.com/office/drawing/2014/main" xmlns="" id="{F3576297-504A-4EBC-87B6-B60A061DF75C}"/>
              </a:ext>
            </a:extLst>
          </p:cNvPr>
          <p:cNvSpPr/>
          <p:nvPr/>
        </p:nvSpPr>
        <p:spPr>
          <a:xfrm>
            <a:off x="695325" y="4352824"/>
            <a:ext cx="3383597" cy="1800686"/>
          </a:xfrm>
          <a:prstGeom prst="roundRect">
            <a:avLst>
              <a:gd name="adj" fmla="val 8415"/>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矩形: 圆角 168">
            <a:extLst>
              <a:ext uri="{FF2B5EF4-FFF2-40B4-BE49-F238E27FC236}">
                <a16:creationId xmlns:a16="http://schemas.microsoft.com/office/drawing/2014/main" xmlns="" id="{0EC07638-744B-4763-8734-C3EA03DF0E12}"/>
              </a:ext>
            </a:extLst>
          </p:cNvPr>
          <p:cNvSpPr/>
          <p:nvPr/>
        </p:nvSpPr>
        <p:spPr>
          <a:xfrm>
            <a:off x="2845793" y="904545"/>
            <a:ext cx="3383597" cy="1800686"/>
          </a:xfrm>
          <a:prstGeom prst="roundRect">
            <a:avLst>
              <a:gd name="adj" fmla="val 5241"/>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矩形: 圆角 169">
            <a:extLst>
              <a:ext uri="{FF2B5EF4-FFF2-40B4-BE49-F238E27FC236}">
                <a16:creationId xmlns:a16="http://schemas.microsoft.com/office/drawing/2014/main" xmlns="" id="{0A6A2178-C053-4046-A86A-5CA1B5DA3DCD}"/>
              </a:ext>
            </a:extLst>
          </p:cNvPr>
          <p:cNvSpPr/>
          <p:nvPr/>
        </p:nvSpPr>
        <p:spPr>
          <a:xfrm>
            <a:off x="5546463" y="4352824"/>
            <a:ext cx="3383597" cy="1800686"/>
          </a:xfrm>
          <a:prstGeom prst="roundRect">
            <a:avLst>
              <a:gd name="adj" fmla="val 5876"/>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矩形: 圆角 170">
            <a:extLst>
              <a:ext uri="{FF2B5EF4-FFF2-40B4-BE49-F238E27FC236}">
                <a16:creationId xmlns:a16="http://schemas.microsoft.com/office/drawing/2014/main" xmlns="" id="{E6D5A637-2EF8-4F1B-8B56-30153D7FA0DF}"/>
              </a:ext>
            </a:extLst>
          </p:cNvPr>
          <p:cNvSpPr/>
          <p:nvPr/>
        </p:nvSpPr>
        <p:spPr>
          <a:xfrm>
            <a:off x="8113078" y="904545"/>
            <a:ext cx="3383597" cy="1800686"/>
          </a:xfrm>
          <a:prstGeom prst="roundRect">
            <a:avLst>
              <a:gd name="adj" fmla="val 5241"/>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2" name="直接连接符 171">
            <a:extLst>
              <a:ext uri="{FF2B5EF4-FFF2-40B4-BE49-F238E27FC236}">
                <a16:creationId xmlns:a16="http://schemas.microsoft.com/office/drawing/2014/main" xmlns="" id="{A758B116-8BA8-4659-A78B-716327CD8240}"/>
              </a:ext>
            </a:extLst>
          </p:cNvPr>
          <p:cNvCxnSpPr/>
          <p:nvPr/>
        </p:nvCxnSpPr>
        <p:spPr>
          <a:xfrm>
            <a:off x="4158497" y="914705"/>
            <a:ext cx="743855"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xmlns="" id="{4F3EE946-6656-441F-8B56-1B8F0C5C878C}"/>
              </a:ext>
            </a:extLst>
          </p:cNvPr>
          <p:cNvCxnSpPr/>
          <p:nvPr/>
        </p:nvCxnSpPr>
        <p:spPr>
          <a:xfrm>
            <a:off x="1949702" y="4373144"/>
            <a:ext cx="743855"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xmlns="" id="{79906A4D-D697-4F5F-9672-06FBC3490EEF}"/>
              </a:ext>
            </a:extLst>
          </p:cNvPr>
          <p:cNvCxnSpPr/>
          <p:nvPr/>
        </p:nvCxnSpPr>
        <p:spPr>
          <a:xfrm>
            <a:off x="6859167" y="4373144"/>
            <a:ext cx="743855"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xmlns="" id="{3DF19A9B-A609-4CD4-B25E-733A6140E4B5}"/>
              </a:ext>
            </a:extLst>
          </p:cNvPr>
          <p:cNvCxnSpPr/>
          <p:nvPr/>
        </p:nvCxnSpPr>
        <p:spPr>
          <a:xfrm>
            <a:off x="9513951" y="919669"/>
            <a:ext cx="743855"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xmlns="" id="{DFAB775E-439B-4DC4-AD6D-BC1EBE1A28D2}"/>
              </a:ext>
            </a:extLst>
          </p:cNvPr>
          <p:cNvCxnSpPr/>
          <p:nvPr/>
        </p:nvCxnSpPr>
        <p:spPr>
          <a:xfrm>
            <a:off x="597005" y="3429000"/>
            <a:ext cx="903528" cy="0"/>
          </a:xfrm>
          <a:prstGeom prst="line">
            <a:avLst/>
          </a:prstGeom>
          <a:ln w="38100">
            <a:gradFill flip="none" rotWithShape="1">
              <a:gsLst>
                <a:gs pos="100000">
                  <a:schemeClr val="accent1"/>
                </a:gs>
                <a:gs pos="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xmlns="" id="{E1ADF08C-0972-422C-8C59-7626CA6CEEFC}"/>
              </a:ext>
            </a:extLst>
          </p:cNvPr>
          <p:cNvCxnSpPr/>
          <p:nvPr/>
        </p:nvCxnSpPr>
        <p:spPr>
          <a:xfrm>
            <a:off x="10953510" y="3429000"/>
            <a:ext cx="903528" cy="0"/>
          </a:xfrm>
          <a:prstGeom prst="line">
            <a:avLst/>
          </a:prstGeom>
          <a:ln w="38100">
            <a:gradFill flip="none" rotWithShape="1">
              <a:gsLst>
                <a:gs pos="100000">
                  <a:schemeClr val="accent1">
                    <a:lumMod val="5000"/>
                    <a:lumOff val="95000"/>
                    <a:alpha val="40000"/>
                  </a:schemeClr>
                </a:gs>
                <a:gs pos="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xmlns="" id="{BC7CAD8B-D93A-4AEE-B0C6-A674C7A1B49D}"/>
              </a:ext>
            </a:extLst>
          </p:cNvPr>
          <p:cNvCxnSpPr/>
          <p:nvPr/>
        </p:nvCxnSpPr>
        <p:spPr>
          <a:xfrm>
            <a:off x="2845793" y="3429000"/>
            <a:ext cx="903528" cy="0"/>
          </a:xfrm>
          <a:prstGeom prst="line">
            <a:avLst/>
          </a:prstGeom>
          <a:ln w="38100">
            <a:gradFill flip="none" rotWithShape="1">
              <a:gsLst>
                <a:gs pos="100000">
                  <a:schemeClr val="accent1"/>
                </a:gs>
                <a:gs pos="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xmlns="" id="{19BC886A-8FFD-4E00-B949-C93154FB4A53}"/>
              </a:ext>
            </a:extLst>
          </p:cNvPr>
          <p:cNvCxnSpPr/>
          <p:nvPr/>
        </p:nvCxnSpPr>
        <p:spPr>
          <a:xfrm>
            <a:off x="5446590" y="3429000"/>
            <a:ext cx="903528" cy="0"/>
          </a:xfrm>
          <a:prstGeom prst="line">
            <a:avLst/>
          </a:prstGeom>
          <a:ln w="38100">
            <a:gradFill flip="none" rotWithShape="1">
              <a:gsLst>
                <a:gs pos="100000">
                  <a:schemeClr val="accent1"/>
                </a:gs>
                <a:gs pos="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xmlns="" id="{556E880F-9FCA-45DE-BF06-DA180118F8A1}"/>
              </a:ext>
            </a:extLst>
          </p:cNvPr>
          <p:cNvCxnSpPr/>
          <p:nvPr/>
        </p:nvCxnSpPr>
        <p:spPr>
          <a:xfrm>
            <a:off x="8142161" y="3429000"/>
            <a:ext cx="903528" cy="0"/>
          </a:xfrm>
          <a:prstGeom prst="line">
            <a:avLst/>
          </a:prstGeom>
          <a:ln w="38100">
            <a:gradFill flip="none" rotWithShape="1">
              <a:gsLst>
                <a:gs pos="100000">
                  <a:schemeClr val="accent1"/>
                </a:gs>
                <a:gs pos="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xmlns="" id="{DE3D81EA-97F8-4123-84DB-9DE6DEAD8565}"/>
              </a:ext>
            </a:extLst>
          </p:cNvPr>
          <p:cNvCxnSpPr>
            <a:cxnSpLocks/>
          </p:cNvCxnSpPr>
          <p:nvPr/>
        </p:nvCxnSpPr>
        <p:spPr>
          <a:xfrm>
            <a:off x="439136" y="1658073"/>
            <a:ext cx="336369" cy="0"/>
          </a:xfrm>
          <a:prstGeom prst="line">
            <a:avLst/>
          </a:prstGeom>
          <a:ln w="381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86" name="矩形 185">
            <a:extLst>
              <a:ext uri="{FF2B5EF4-FFF2-40B4-BE49-F238E27FC236}">
                <a16:creationId xmlns:a16="http://schemas.microsoft.com/office/drawing/2014/main" xmlns="" id="{C3DEFA3C-E188-4642-856E-EAA65C17E810}"/>
              </a:ext>
            </a:extLst>
          </p:cNvPr>
          <p:cNvSpPr/>
          <p:nvPr/>
        </p:nvSpPr>
        <p:spPr>
          <a:xfrm>
            <a:off x="723902" y="4648480"/>
            <a:ext cx="3285801" cy="1289456"/>
          </a:xfrm>
          <a:prstGeom prst="rect">
            <a:avLst/>
          </a:prstGeom>
        </p:spPr>
        <p:txBody>
          <a:bodyPr wrap="square">
            <a:spAutoFit/>
          </a:bodyPr>
          <a:lstStyle/>
          <a:p>
            <a:pPr algn="just">
              <a:lnSpc>
                <a:spcPct val="150000"/>
              </a:lnSpc>
            </a:pPr>
            <a:r>
              <a:rPr lang="zh-CN" altLang="en-US" dirty="0">
                <a:solidFill>
                  <a:schemeClr val="tx1">
                    <a:lumMod val="75000"/>
                    <a:lumOff val="25000"/>
                  </a:schemeClr>
                </a:solidFill>
              </a:rPr>
              <a:t>天津工业大学是教育部与天津市共建高校，是国家首批“双一流”世界一流学科建设高校。</a:t>
            </a:r>
          </a:p>
        </p:txBody>
      </p:sp>
      <p:sp>
        <p:nvSpPr>
          <p:cNvPr id="187" name="矩形 186">
            <a:extLst>
              <a:ext uri="{FF2B5EF4-FFF2-40B4-BE49-F238E27FC236}">
                <a16:creationId xmlns:a16="http://schemas.microsoft.com/office/drawing/2014/main" xmlns="" id="{56A680F4-B08C-405D-9B63-F17335DAE268}"/>
              </a:ext>
            </a:extLst>
          </p:cNvPr>
          <p:cNvSpPr/>
          <p:nvPr/>
        </p:nvSpPr>
        <p:spPr>
          <a:xfrm>
            <a:off x="5595360" y="4648480"/>
            <a:ext cx="3285801" cy="1289456"/>
          </a:xfrm>
          <a:prstGeom prst="rect">
            <a:avLst/>
          </a:prstGeom>
        </p:spPr>
        <p:txBody>
          <a:bodyPr wrap="square">
            <a:spAutoFit/>
          </a:bodyPr>
          <a:lstStyle/>
          <a:p>
            <a:pPr algn="just">
              <a:lnSpc>
                <a:spcPct val="150000"/>
              </a:lnSpc>
            </a:pPr>
            <a:r>
              <a:rPr lang="zh-CN" altLang="en-US" dirty="0">
                <a:solidFill>
                  <a:schemeClr val="tx1">
                    <a:lumMod val="75000"/>
                    <a:lumOff val="25000"/>
                  </a:schemeClr>
                </a:solidFill>
              </a:rPr>
              <a:t>天津工业大学是教育部与天津市共建高校，是国家首批“双一流”世界一流学科建设高校。</a:t>
            </a:r>
          </a:p>
        </p:txBody>
      </p:sp>
      <p:sp>
        <p:nvSpPr>
          <p:cNvPr id="188" name="矩形 187">
            <a:extLst>
              <a:ext uri="{FF2B5EF4-FFF2-40B4-BE49-F238E27FC236}">
                <a16:creationId xmlns:a16="http://schemas.microsoft.com/office/drawing/2014/main" xmlns="" id="{1C2955D6-354C-4A85-B207-1D52F1B5814A}"/>
              </a:ext>
            </a:extLst>
          </p:cNvPr>
          <p:cNvSpPr/>
          <p:nvPr/>
        </p:nvSpPr>
        <p:spPr>
          <a:xfrm>
            <a:off x="8185629" y="1122659"/>
            <a:ext cx="3285801" cy="1289456"/>
          </a:xfrm>
          <a:prstGeom prst="rect">
            <a:avLst/>
          </a:prstGeom>
        </p:spPr>
        <p:txBody>
          <a:bodyPr wrap="square">
            <a:spAutoFit/>
          </a:bodyPr>
          <a:lstStyle/>
          <a:p>
            <a:pPr algn="just">
              <a:lnSpc>
                <a:spcPct val="150000"/>
              </a:lnSpc>
            </a:pPr>
            <a:r>
              <a:rPr lang="zh-CN" altLang="en-US" dirty="0">
                <a:solidFill>
                  <a:schemeClr val="tx1">
                    <a:lumMod val="75000"/>
                    <a:lumOff val="25000"/>
                  </a:schemeClr>
                </a:solidFill>
              </a:rPr>
              <a:t>天津工业大学是教育部与天津市共建高校，是国家首批“双一流”世界一流学科建设高校。</a:t>
            </a:r>
          </a:p>
        </p:txBody>
      </p:sp>
      <p:sp>
        <p:nvSpPr>
          <p:cNvPr id="189" name="矩形 188">
            <a:extLst>
              <a:ext uri="{FF2B5EF4-FFF2-40B4-BE49-F238E27FC236}">
                <a16:creationId xmlns:a16="http://schemas.microsoft.com/office/drawing/2014/main" xmlns="" id="{AC178F47-2536-4033-9A6B-BF7025365308}"/>
              </a:ext>
            </a:extLst>
          </p:cNvPr>
          <p:cNvSpPr/>
          <p:nvPr/>
        </p:nvSpPr>
        <p:spPr>
          <a:xfrm>
            <a:off x="2894690" y="1122659"/>
            <a:ext cx="3285801" cy="1289456"/>
          </a:xfrm>
          <a:prstGeom prst="rect">
            <a:avLst/>
          </a:prstGeom>
        </p:spPr>
        <p:txBody>
          <a:bodyPr wrap="square">
            <a:spAutoFit/>
          </a:bodyPr>
          <a:lstStyle/>
          <a:p>
            <a:pPr algn="just">
              <a:lnSpc>
                <a:spcPct val="150000"/>
              </a:lnSpc>
            </a:pPr>
            <a:r>
              <a:rPr lang="zh-CN" altLang="en-US" dirty="0">
                <a:solidFill>
                  <a:schemeClr val="tx1">
                    <a:lumMod val="75000"/>
                    <a:lumOff val="25000"/>
                  </a:schemeClr>
                </a:solidFill>
              </a:rPr>
              <a:t>天津工业大学是教育部与天津市共建高校，是国家首批“双一流”世界一流学科建设高校。</a:t>
            </a:r>
          </a:p>
        </p:txBody>
      </p:sp>
      <p:cxnSp>
        <p:nvCxnSpPr>
          <p:cNvPr id="37" name="直接连接符 36">
            <a:extLst>
              <a:ext uri="{FF2B5EF4-FFF2-40B4-BE49-F238E27FC236}">
                <a16:creationId xmlns:a16="http://schemas.microsoft.com/office/drawing/2014/main" xmlns="" id="{09436FB5-D0B2-49BA-BE13-A6D5B07C9CCA}"/>
              </a:ext>
            </a:extLst>
          </p:cNvPr>
          <p:cNvCxnSpPr/>
          <p:nvPr/>
        </p:nvCxnSpPr>
        <p:spPr>
          <a:xfrm>
            <a:off x="10567902" y="3429000"/>
            <a:ext cx="903528" cy="0"/>
          </a:xfrm>
          <a:prstGeom prst="line">
            <a:avLst/>
          </a:prstGeom>
          <a:ln w="38100">
            <a:gradFill flip="none" rotWithShape="1">
              <a:gsLst>
                <a:gs pos="100000">
                  <a:schemeClr val="accent1"/>
                </a:gs>
                <a:gs pos="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6173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4AD072DC-8D60-47C8-B298-F5D3EA822ABB}"/>
              </a:ext>
            </a:extLst>
          </p:cNvPr>
          <p:cNvSpPr>
            <a:spLocks noGrp="1"/>
          </p:cNvSpPr>
          <p:nvPr>
            <p:ph type="body" sz="quarter" idx="10"/>
          </p:nvPr>
        </p:nvSpPr>
        <p:spPr/>
        <p:txBody>
          <a:bodyPr/>
          <a:lstStyle/>
          <a:p>
            <a:r>
              <a:rPr lang="zh-CN" altLang="en-US" dirty="0"/>
              <a:t>时间轴</a:t>
            </a:r>
          </a:p>
        </p:txBody>
      </p:sp>
      <p:grpSp>
        <p:nvGrpSpPr>
          <p:cNvPr id="5" name="组合 4">
            <a:extLst>
              <a:ext uri="{FF2B5EF4-FFF2-40B4-BE49-F238E27FC236}">
                <a16:creationId xmlns:a16="http://schemas.microsoft.com/office/drawing/2014/main" xmlns="" id="{9893AF5D-5648-4430-9DE0-CD1360745020}"/>
              </a:ext>
            </a:extLst>
          </p:cNvPr>
          <p:cNvGrpSpPr/>
          <p:nvPr/>
        </p:nvGrpSpPr>
        <p:grpSpPr>
          <a:xfrm>
            <a:off x="874713" y="3178279"/>
            <a:ext cx="10442575" cy="605572"/>
            <a:chOff x="874713" y="3126214"/>
            <a:chExt cx="10442575" cy="605572"/>
          </a:xfrm>
        </p:grpSpPr>
        <p:cxnSp>
          <p:nvCxnSpPr>
            <p:cNvPr id="6" name="直接连接符 5">
              <a:extLst>
                <a:ext uri="{FF2B5EF4-FFF2-40B4-BE49-F238E27FC236}">
                  <a16:creationId xmlns:a16="http://schemas.microsoft.com/office/drawing/2014/main" xmlns="" id="{DC1AD398-E17C-408D-9EA1-79381B7E1DC3}"/>
                </a:ext>
              </a:extLst>
            </p:cNvPr>
            <p:cNvCxnSpPr>
              <a:cxnSpLocks/>
            </p:cNvCxnSpPr>
            <p:nvPr/>
          </p:nvCxnSpPr>
          <p:spPr>
            <a:xfrm>
              <a:off x="874713" y="3126214"/>
              <a:ext cx="0" cy="60557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C80EF6B0-655E-4E8D-AF53-0B7C385107D8}"/>
                </a:ext>
              </a:extLst>
            </p:cNvPr>
            <p:cNvCxnSpPr>
              <a:cxnSpLocks/>
            </p:cNvCxnSpPr>
            <p:nvPr/>
          </p:nvCxnSpPr>
          <p:spPr>
            <a:xfrm>
              <a:off x="999029"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5031480F-525D-4974-9F2E-65B1B620AFEE}"/>
                </a:ext>
              </a:extLst>
            </p:cNvPr>
            <p:cNvCxnSpPr>
              <a:cxnSpLocks/>
            </p:cNvCxnSpPr>
            <p:nvPr/>
          </p:nvCxnSpPr>
          <p:spPr>
            <a:xfrm>
              <a:off x="1123345"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AF03797F-908B-4E69-8F65-58E50787C577}"/>
                </a:ext>
              </a:extLst>
            </p:cNvPr>
            <p:cNvCxnSpPr>
              <a:cxnSpLocks/>
            </p:cNvCxnSpPr>
            <p:nvPr/>
          </p:nvCxnSpPr>
          <p:spPr>
            <a:xfrm>
              <a:off x="1247661"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F3EDA7CA-F746-4606-9827-8D75FD8477F3}"/>
                </a:ext>
              </a:extLst>
            </p:cNvPr>
            <p:cNvCxnSpPr>
              <a:cxnSpLocks/>
            </p:cNvCxnSpPr>
            <p:nvPr/>
          </p:nvCxnSpPr>
          <p:spPr>
            <a:xfrm>
              <a:off x="1371977"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E13F9C63-AE90-4AA1-A6C8-EAA0F700CB69}"/>
                </a:ext>
              </a:extLst>
            </p:cNvPr>
            <p:cNvCxnSpPr>
              <a:cxnSpLocks/>
            </p:cNvCxnSpPr>
            <p:nvPr/>
          </p:nvCxnSpPr>
          <p:spPr>
            <a:xfrm>
              <a:off x="1620609"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4DE3AF35-1902-4057-BC88-FF60A0890D4D}"/>
                </a:ext>
              </a:extLst>
            </p:cNvPr>
            <p:cNvCxnSpPr>
              <a:cxnSpLocks/>
            </p:cNvCxnSpPr>
            <p:nvPr/>
          </p:nvCxnSpPr>
          <p:spPr>
            <a:xfrm>
              <a:off x="1869241"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31FEA1C6-C941-4846-B0BC-10560DF2DB7D}"/>
                </a:ext>
              </a:extLst>
            </p:cNvPr>
            <p:cNvCxnSpPr>
              <a:cxnSpLocks/>
            </p:cNvCxnSpPr>
            <p:nvPr/>
          </p:nvCxnSpPr>
          <p:spPr>
            <a:xfrm>
              <a:off x="1496293"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63C887A9-150D-4FE1-B200-FEBA3EE34AE0}"/>
                </a:ext>
              </a:extLst>
            </p:cNvPr>
            <p:cNvCxnSpPr>
              <a:cxnSpLocks/>
            </p:cNvCxnSpPr>
            <p:nvPr/>
          </p:nvCxnSpPr>
          <p:spPr>
            <a:xfrm>
              <a:off x="1744925"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0755E513-8B89-45EE-95EC-2E3CDC612FF0}"/>
                </a:ext>
              </a:extLst>
            </p:cNvPr>
            <p:cNvCxnSpPr>
              <a:cxnSpLocks/>
            </p:cNvCxnSpPr>
            <p:nvPr/>
          </p:nvCxnSpPr>
          <p:spPr>
            <a:xfrm>
              <a:off x="1993557"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21218C96-352A-497F-A1FD-1158616741A4}"/>
                </a:ext>
              </a:extLst>
            </p:cNvPr>
            <p:cNvCxnSpPr>
              <a:cxnSpLocks/>
            </p:cNvCxnSpPr>
            <p:nvPr/>
          </p:nvCxnSpPr>
          <p:spPr>
            <a:xfrm>
              <a:off x="2117873"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FF55EAF3-E1A4-449D-9802-5C82DF08B539}"/>
                </a:ext>
              </a:extLst>
            </p:cNvPr>
            <p:cNvCxnSpPr>
              <a:cxnSpLocks/>
            </p:cNvCxnSpPr>
            <p:nvPr/>
          </p:nvCxnSpPr>
          <p:spPr>
            <a:xfrm>
              <a:off x="2242189"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22FA6AFC-3C9B-4646-BF80-870FC9C37CEB}"/>
                </a:ext>
              </a:extLst>
            </p:cNvPr>
            <p:cNvCxnSpPr>
              <a:cxnSpLocks/>
            </p:cNvCxnSpPr>
            <p:nvPr/>
          </p:nvCxnSpPr>
          <p:spPr>
            <a:xfrm>
              <a:off x="2366505" y="3126214"/>
              <a:ext cx="0" cy="60557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3A98D258-BEBF-4518-A1B8-21E9BAC6DDED}"/>
                </a:ext>
              </a:extLst>
            </p:cNvPr>
            <p:cNvCxnSpPr>
              <a:cxnSpLocks/>
            </p:cNvCxnSpPr>
            <p:nvPr/>
          </p:nvCxnSpPr>
          <p:spPr>
            <a:xfrm>
              <a:off x="2490821"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F90C7008-30EB-4577-9082-A669401EB34D}"/>
                </a:ext>
              </a:extLst>
            </p:cNvPr>
            <p:cNvCxnSpPr>
              <a:cxnSpLocks/>
            </p:cNvCxnSpPr>
            <p:nvPr/>
          </p:nvCxnSpPr>
          <p:spPr>
            <a:xfrm>
              <a:off x="2615137"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102E050B-AFC3-4F0D-AA6C-1D8C04F01F87}"/>
                </a:ext>
              </a:extLst>
            </p:cNvPr>
            <p:cNvCxnSpPr>
              <a:cxnSpLocks/>
            </p:cNvCxnSpPr>
            <p:nvPr/>
          </p:nvCxnSpPr>
          <p:spPr>
            <a:xfrm>
              <a:off x="2739453"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571E6998-9B77-42A5-A06A-E6529B41404E}"/>
                </a:ext>
              </a:extLst>
            </p:cNvPr>
            <p:cNvCxnSpPr>
              <a:cxnSpLocks/>
            </p:cNvCxnSpPr>
            <p:nvPr/>
          </p:nvCxnSpPr>
          <p:spPr>
            <a:xfrm>
              <a:off x="2863769"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1ED90947-A93C-46BE-985D-6694E2482D8D}"/>
                </a:ext>
              </a:extLst>
            </p:cNvPr>
            <p:cNvCxnSpPr>
              <a:cxnSpLocks/>
            </p:cNvCxnSpPr>
            <p:nvPr/>
          </p:nvCxnSpPr>
          <p:spPr>
            <a:xfrm>
              <a:off x="2988085"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23642DFD-A080-4547-BAD2-004FEF934A3D}"/>
                </a:ext>
              </a:extLst>
            </p:cNvPr>
            <p:cNvCxnSpPr>
              <a:cxnSpLocks/>
            </p:cNvCxnSpPr>
            <p:nvPr/>
          </p:nvCxnSpPr>
          <p:spPr>
            <a:xfrm>
              <a:off x="3112401"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59C9960F-FFFD-44BE-B5B8-6B21EBA479E2}"/>
                </a:ext>
              </a:extLst>
            </p:cNvPr>
            <p:cNvCxnSpPr>
              <a:cxnSpLocks/>
            </p:cNvCxnSpPr>
            <p:nvPr/>
          </p:nvCxnSpPr>
          <p:spPr>
            <a:xfrm>
              <a:off x="3236717"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7D7544CC-8B28-4714-A3C1-F9C05B27C2E9}"/>
                </a:ext>
              </a:extLst>
            </p:cNvPr>
            <p:cNvCxnSpPr>
              <a:cxnSpLocks/>
            </p:cNvCxnSpPr>
            <p:nvPr/>
          </p:nvCxnSpPr>
          <p:spPr>
            <a:xfrm>
              <a:off x="3361033"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E6588A69-BDC4-4426-AA5C-D72E5CA6C79A}"/>
                </a:ext>
              </a:extLst>
            </p:cNvPr>
            <p:cNvCxnSpPr>
              <a:cxnSpLocks/>
            </p:cNvCxnSpPr>
            <p:nvPr/>
          </p:nvCxnSpPr>
          <p:spPr>
            <a:xfrm>
              <a:off x="3485349"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690A9663-17D3-40BC-ADA3-3BEFAA4240E1}"/>
                </a:ext>
              </a:extLst>
            </p:cNvPr>
            <p:cNvCxnSpPr>
              <a:cxnSpLocks/>
            </p:cNvCxnSpPr>
            <p:nvPr/>
          </p:nvCxnSpPr>
          <p:spPr>
            <a:xfrm>
              <a:off x="3609665"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C2F6ABC3-8740-4ECE-8335-7602DCBCA5E3}"/>
                </a:ext>
              </a:extLst>
            </p:cNvPr>
            <p:cNvCxnSpPr>
              <a:cxnSpLocks/>
            </p:cNvCxnSpPr>
            <p:nvPr/>
          </p:nvCxnSpPr>
          <p:spPr>
            <a:xfrm>
              <a:off x="3733981"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59B1F6AD-5E46-4619-B990-9D3AE05C315A}"/>
                </a:ext>
              </a:extLst>
            </p:cNvPr>
            <p:cNvCxnSpPr>
              <a:cxnSpLocks/>
            </p:cNvCxnSpPr>
            <p:nvPr/>
          </p:nvCxnSpPr>
          <p:spPr>
            <a:xfrm>
              <a:off x="3858297" y="3126214"/>
              <a:ext cx="0" cy="60557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90CD2474-CEAC-4FD0-B695-1FDD67034AAC}"/>
                </a:ext>
              </a:extLst>
            </p:cNvPr>
            <p:cNvCxnSpPr>
              <a:cxnSpLocks/>
            </p:cNvCxnSpPr>
            <p:nvPr/>
          </p:nvCxnSpPr>
          <p:spPr>
            <a:xfrm>
              <a:off x="3982613"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6C705C75-32A1-4680-A581-2C36B57DB5A0}"/>
                </a:ext>
              </a:extLst>
            </p:cNvPr>
            <p:cNvCxnSpPr>
              <a:cxnSpLocks/>
            </p:cNvCxnSpPr>
            <p:nvPr/>
          </p:nvCxnSpPr>
          <p:spPr>
            <a:xfrm>
              <a:off x="4106929"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AADE4415-D4B6-4A7C-905A-C3C0E3A1BB6A}"/>
                </a:ext>
              </a:extLst>
            </p:cNvPr>
            <p:cNvCxnSpPr>
              <a:cxnSpLocks/>
            </p:cNvCxnSpPr>
            <p:nvPr/>
          </p:nvCxnSpPr>
          <p:spPr>
            <a:xfrm>
              <a:off x="4231245"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4747B1F7-94CC-4126-BC49-91C198D7892A}"/>
                </a:ext>
              </a:extLst>
            </p:cNvPr>
            <p:cNvCxnSpPr>
              <a:cxnSpLocks/>
            </p:cNvCxnSpPr>
            <p:nvPr/>
          </p:nvCxnSpPr>
          <p:spPr>
            <a:xfrm>
              <a:off x="4355561"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27F1D0C5-6F96-486A-B270-B97B4E543E48}"/>
                </a:ext>
              </a:extLst>
            </p:cNvPr>
            <p:cNvCxnSpPr>
              <a:cxnSpLocks/>
            </p:cNvCxnSpPr>
            <p:nvPr/>
          </p:nvCxnSpPr>
          <p:spPr>
            <a:xfrm>
              <a:off x="4479877"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87D83293-DA38-4BFA-A8D6-A23DAC9DACB0}"/>
                </a:ext>
              </a:extLst>
            </p:cNvPr>
            <p:cNvCxnSpPr>
              <a:cxnSpLocks/>
            </p:cNvCxnSpPr>
            <p:nvPr/>
          </p:nvCxnSpPr>
          <p:spPr>
            <a:xfrm>
              <a:off x="4604193"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FF24A12B-46D5-4F2E-A9E7-27BC8C98CAC9}"/>
                </a:ext>
              </a:extLst>
            </p:cNvPr>
            <p:cNvCxnSpPr>
              <a:cxnSpLocks/>
            </p:cNvCxnSpPr>
            <p:nvPr/>
          </p:nvCxnSpPr>
          <p:spPr>
            <a:xfrm>
              <a:off x="4728509"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3B967EFE-966E-480E-B25E-EBA8DE0727CE}"/>
                </a:ext>
              </a:extLst>
            </p:cNvPr>
            <p:cNvCxnSpPr>
              <a:cxnSpLocks/>
            </p:cNvCxnSpPr>
            <p:nvPr/>
          </p:nvCxnSpPr>
          <p:spPr>
            <a:xfrm>
              <a:off x="4852825"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07E4C82F-B691-4C39-9EC3-3AAF52997BA9}"/>
                </a:ext>
              </a:extLst>
            </p:cNvPr>
            <p:cNvCxnSpPr>
              <a:cxnSpLocks/>
            </p:cNvCxnSpPr>
            <p:nvPr/>
          </p:nvCxnSpPr>
          <p:spPr>
            <a:xfrm>
              <a:off x="4977141"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3F7A2828-3E33-4CA5-BFDC-94BBDD809BFB}"/>
                </a:ext>
              </a:extLst>
            </p:cNvPr>
            <p:cNvCxnSpPr>
              <a:cxnSpLocks/>
            </p:cNvCxnSpPr>
            <p:nvPr/>
          </p:nvCxnSpPr>
          <p:spPr>
            <a:xfrm>
              <a:off x="5101457"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7E03546E-3E78-4212-8FB3-AE1111DB7D2B}"/>
                </a:ext>
              </a:extLst>
            </p:cNvPr>
            <p:cNvCxnSpPr>
              <a:cxnSpLocks/>
            </p:cNvCxnSpPr>
            <p:nvPr/>
          </p:nvCxnSpPr>
          <p:spPr>
            <a:xfrm>
              <a:off x="5225773"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960C551B-D88E-4572-B6B4-813D24C717A7}"/>
                </a:ext>
              </a:extLst>
            </p:cNvPr>
            <p:cNvCxnSpPr>
              <a:cxnSpLocks/>
            </p:cNvCxnSpPr>
            <p:nvPr/>
          </p:nvCxnSpPr>
          <p:spPr>
            <a:xfrm>
              <a:off x="5350089" y="3126214"/>
              <a:ext cx="0" cy="60557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48049962-3DE3-47B6-B773-17EB8F4B942E}"/>
                </a:ext>
              </a:extLst>
            </p:cNvPr>
            <p:cNvCxnSpPr>
              <a:cxnSpLocks/>
            </p:cNvCxnSpPr>
            <p:nvPr/>
          </p:nvCxnSpPr>
          <p:spPr>
            <a:xfrm>
              <a:off x="5474405"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162034EF-2B87-49B8-91DC-EBD11F2BAB67}"/>
                </a:ext>
              </a:extLst>
            </p:cNvPr>
            <p:cNvCxnSpPr>
              <a:cxnSpLocks/>
            </p:cNvCxnSpPr>
            <p:nvPr/>
          </p:nvCxnSpPr>
          <p:spPr>
            <a:xfrm>
              <a:off x="5598721"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9D4821DA-8D0A-437B-B685-20E194015148}"/>
                </a:ext>
              </a:extLst>
            </p:cNvPr>
            <p:cNvCxnSpPr>
              <a:cxnSpLocks/>
            </p:cNvCxnSpPr>
            <p:nvPr/>
          </p:nvCxnSpPr>
          <p:spPr>
            <a:xfrm>
              <a:off x="5723037"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AE77822E-8D4B-4236-BC8D-D5F0003F51F0}"/>
                </a:ext>
              </a:extLst>
            </p:cNvPr>
            <p:cNvCxnSpPr>
              <a:cxnSpLocks/>
            </p:cNvCxnSpPr>
            <p:nvPr/>
          </p:nvCxnSpPr>
          <p:spPr>
            <a:xfrm>
              <a:off x="5847353"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21EE470B-3F87-4710-858B-54B52D3CF208}"/>
                </a:ext>
              </a:extLst>
            </p:cNvPr>
            <p:cNvCxnSpPr>
              <a:cxnSpLocks/>
            </p:cNvCxnSpPr>
            <p:nvPr/>
          </p:nvCxnSpPr>
          <p:spPr>
            <a:xfrm>
              <a:off x="5971669"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C759E92C-9C66-411A-A879-8E492D26ECD2}"/>
                </a:ext>
              </a:extLst>
            </p:cNvPr>
            <p:cNvCxnSpPr>
              <a:cxnSpLocks/>
            </p:cNvCxnSpPr>
            <p:nvPr/>
          </p:nvCxnSpPr>
          <p:spPr>
            <a:xfrm>
              <a:off x="6095985"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D5140C29-0911-4620-8C75-5274310C3129}"/>
                </a:ext>
              </a:extLst>
            </p:cNvPr>
            <p:cNvCxnSpPr>
              <a:cxnSpLocks/>
            </p:cNvCxnSpPr>
            <p:nvPr/>
          </p:nvCxnSpPr>
          <p:spPr>
            <a:xfrm>
              <a:off x="6220301"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E724C17C-A869-4073-B118-5ED6687513D1}"/>
                </a:ext>
              </a:extLst>
            </p:cNvPr>
            <p:cNvCxnSpPr>
              <a:cxnSpLocks/>
            </p:cNvCxnSpPr>
            <p:nvPr/>
          </p:nvCxnSpPr>
          <p:spPr>
            <a:xfrm>
              <a:off x="6344617"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956729B8-70F6-482C-8614-BBCB9AB3B054}"/>
                </a:ext>
              </a:extLst>
            </p:cNvPr>
            <p:cNvCxnSpPr>
              <a:cxnSpLocks/>
            </p:cNvCxnSpPr>
            <p:nvPr/>
          </p:nvCxnSpPr>
          <p:spPr>
            <a:xfrm>
              <a:off x="6468933"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884463BE-9732-4018-ADA1-7954EB80FC25}"/>
                </a:ext>
              </a:extLst>
            </p:cNvPr>
            <p:cNvCxnSpPr>
              <a:cxnSpLocks/>
            </p:cNvCxnSpPr>
            <p:nvPr/>
          </p:nvCxnSpPr>
          <p:spPr>
            <a:xfrm>
              <a:off x="6593249"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0FDA9947-C353-4F54-A717-246CCD3EAE7D}"/>
                </a:ext>
              </a:extLst>
            </p:cNvPr>
            <p:cNvCxnSpPr>
              <a:cxnSpLocks/>
            </p:cNvCxnSpPr>
            <p:nvPr/>
          </p:nvCxnSpPr>
          <p:spPr>
            <a:xfrm>
              <a:off x="6717565"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40B4702A-16A3-4FD7-B15A-A8C50A903476}"/>
                </a:ext>
              </a:extLst>
            </p:cNvPr>
            <p:cNvCxnSpPr>
              <a:cxnSpLocks/>
            </p:cNvCxnSpPr>
            <p:nvPr/>
          </p:nvCxnSpPr>
          <p:spPr>
            <a:xfrm>
              <a:off x="6841881" y="3126214"/>
              <a:ext cx="0" cy="60557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7325269F-2E29-4D1C-B91A-24CF8543F219}"/>
                </a:ext>
              </a:extLst>
            </p:cNvPr>
            <p:cNvCxnSpPr>
              <a:cxnSpLocks/>
            </p:cNvCxnSpPr>
            <p:nvPr/>
          </p:nvCxnSpPr>
          <p:spPr>
            <a:xfrm>
              <a:off x="6966197"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1024A1F3-0913-4D3D-9794-55A321A1135C}"/>
                </a:ext>
              </a:extLst>
            </p:cNvPr>
            <p:cNvCxnSpPr>
              <a:cxnSpLocks/>
            </p:cNvCxnSpPr>
            <p:nvPr/>
          </p:nvCxnSpPr>
          <p:spPr>
            <a:xfrm>
              <a:off x="7090513"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961144CA-BEFE-46E7-8F52-6F098CC38557}"/>
                </a:ext>
              </a:extLst>
            </p:cNvPr>
            <p:cNvCxnSpPr>
              <a:cxnSpLocks/>
            </p:cNvCxnSpPr>
            <p:nvPr/>
          </p:nvCxnSpPr>
          <p:spPr>
            <a:xfrm>
              <a:off x="7214829"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4D8AEA3E-E9D7-4345-B710-2CFC288AAC08}"/>
                </a:ext>
              </a:extLst>
            </p:cNvPr>
            <p:cNvCxnSpPr>
              <a:cxnSpLocks/>
            </p:cNvCxnSpPr>
            <p:nvPr/>
          </p:nvCxnSpPr>
          <p:spPr>
            <a:xfrm>
              <a:off x="7339145"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81FD6CC0-01BD-491D-8E1B-5231DB7B3EE2}"/>
                </a:ext>
              </a:extLst>
            </p:cNvPr>
            <p:cNvCxnSpPr>
              <a:cxnSpLocks/>
            </p:cNvCxnSpPr>
            <p:nvPr/>
          </p:nvCxnSpPr>
          <p:spPr>
            <a:xfrm>
              <a:off x="7463461"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BD9FFC1B-C48F-4F08-9285-E88D424635CB}"/>
                </a:ext>
              </a:extLst>
            </p:cNvPr>
            <p:cNvCxnSpPr>
              <a:cxnSpLocks/>
            </p:cNvCxnSpPr>
            <p:nvPr/>
          </p:nvCxnSpPr>
          <p:spPr>
            <a:xfrm>
              <a:off x="7587777"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FA8D2967-B814-414E-8D71-09E42E88534B}"/>
                </a:ext>
              </a:extLst>
            </p:cNvPr>
            <p:cNvCxnSpPr>
              <a:cxnSpLocks/>
            </p:cNvCxnSpPr>
            <p:nvPr/>
          </p:nvCxnSpPr>
          <p:spPr>
            <a:xfrm>
              <a:off x="7712093"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3D65B8BF-F3B3-42BF-8C06-E9162542143F}"/>
                </a:ext>
              </a:extLst>
            </p:cNvPr>
            <p:cNvCxnSpPr>
              <a:cxnSpLocks/>
            </p:cNvCxnSpPr>
            <p:nvPr/>
          </p:nvCxnSpPr>
          <p:spPr>
            <a:xfrm>
              <a:off x="7836409"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AFCB733C-4581-488A-954C-C5C88E664DF1}"/>
                </a:ext>
              </a:extLst>
            </p:cNvPr>
            <p:cNvCxnSpPr>
              <a:cxnSpLocks/>
            </p:cNvCxnSpPr>
            <p:nvPr/>
          </p:nvCxnSpPr>
          <p:spPr>
            <a:xfrm>
              <a:off x="7960725"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11F67037-8951-46B7-AE80-65A2564A43EB}"/>
                </a:ext>
              </a:extLst>
            </p:cNvPr>
            <p:cNvCxnSpPr>
              <a:cxnSpLocks/>
            </p:cNvCxnSpPr>
            <p:nvPr/>
          </p:nvCxnSpPr>
          <p:spPr>
            <a:xfrm>
              <a:off x="8085041"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FAA1A861-E478-4415-B0CC-9E0DFC102383}"/>
                </a:ext>
              </a:extLst>
            </p:cNvPr>
            <p:cNvCxnSpPr>
              <a:cxnSpLocks/>
            </p:cNvCxnSpPr>
            <p:nvPr/>
          </p:nvCxnSpPr>
          <p:spPr>
            <a:xfrm>
              <a:off x="8209357"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AD7D1E53-EBEB-4156-A124-5241F97059B8}"/>
                </a:ext>
              </a:extLst>
            </p:cNvPr>
            <p:cNvCxnSpPr>
              <a:cxnSpLocks/>
            </p:cNvCxnSpPr>
            <p:nvPr/>
          </p:nvCxnSpPr>
          <p:spPr>
            <a:xfrm>
              <a:off x="8333673" y="3126214"/>
              <a:ext cx="0" cy="60557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0471B33E-AC26-49A5-9482-242667AF8EF9}"/>
                </a:ext>
              </a:extLst>
            </p:cNvPr>
            <p:cNvCxnSpPr>
              <a:cxnSpLocks/>
            </p:cNvCxnSpPr>
            <p:nvPr/>
          </p:nvCxnSpPr>
          <p:spPr>
            <a:xfrm>
              <a:off x="8457989"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B0BB928D-DBF3-4804-911F-FE21C11FAB54}"/>
                </a:ext>
              </a:extLst>
            </p:cNvPr>
            <p:cNvCxnSpPr>
              <a:cxnSpLocks/>
            </p:cNvCxnSpPr>
            <p:nvPr/>
          </p:nvCxnSpPr>
          <p:spPr>
            <a:xfrm>
              <a:off x="8582305"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A0C84B4B-FB72-436D-ABCB-651DAABB97C6}"/>
                </a:ext>
              </a:extLst>
            </p:cNvPr>
            <p:cNvCxnSpPr>
              <a:cxnSpLocks/>
            </p:cNvCxnSpPr>
            <p:nvPr/>
          </p:nvCxnSpPr>
          <p:spPr>
            <a:xfrm>
              <a:off x="8706621"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A48C2F0D-04CF-409E-AFEC-19608C8D31B3}"/>
                </a:ext>
              </a:extLst>
            </p:cNvPr>
            <p:cNvCxnSpPr>
              <a:cxnSpLocks/>
            </p:cNvCxnSpPr>
            <p:nvPr/>
          </p:nvCxnSpPr>
          <p:spPr>
            <a:xfrm>
              <a:off x="8830937"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A24248F7-C1B9-4FAA-B9C8-ECD9A0EA32CB}"/>
                </a:ext>
              </a:extLst>
            </p:cNvPr>
            <p:cNvCxnSpPr>
              <a:cxnSpLocks/>
            </p:cNvCxnSpPr>
            <p:nvPr/>
          </p:nvCxnSpPr>
          <p:spPr>
            <a:xfrm>
              <a:off x="8955253"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6FA3450D-EEF8-43F0-A928-C31CBE5CE1FA}"/>
                </a:ext>
              </a:extLst>
            </p:cNvPr>
            <p:cNvCxnSpPr>
              <a:cxnSpLocks/>
            </p:cNvCxnSpPr>
            <p:nvPr/>
          </p:nvCxnSpPr>
          <p:spPr>
            <a:xfrm>
              <a:off x="9079569"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4AC16C47-5F18-4282-A513-9F7A11250B13}"/>
                </a:ext>
              </a:extLst>
            </p:cNvPr>
            <p:cNvCxnSpPr>
              <a:cxnSpLocks/>
            </p:cNvCxnSpPr>
            <p:nvPr/>
          </p:nvCxnSpPr>
          <p:spPr>
            <a:xfrm>
              <a:off x="9203885"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F278321F-B853-49C6-9D50-5C43145F3A62}"/>
                </a:ext>
              </a:extLst>
            </p:cNvPr>
            <p:cNvCxnSpPr>
              <a:cxnSpLocks/>
            </p:cNvCxnSpPr>
            <p:nvPr/>
          </p:nvCxnSpPr>
          <p:spPr>
            <a:xfrm>
              <a:off x="9328201"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D22C3D13-3523-4004-8261-59FD7EE38C44}"/>
                </a:ext>
              </a:extLst>
            </p:cNvPr>
            <p:cNvCxnSpPr>
              <a:cxnSpLocks/>
            </p:cNvCxnSpPr>
            <p:nvPr/>
          </p:nvCxnSpPr>
          <p:spPr>
            <a:xfrm>
              <a:off x="9452517"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4FC1B081-0446-4FD2-867C-AEACF38339D7}"/>
                </a:ext>
              </a:extLst>
            </p:cNvPr>
            <p:cNvCxnSpPr>
              <a:cxnSpLocks/>
            </p:cNvCxnSpPr>
            <p:nvPr/>
          </p:nvCxnSpPr>
          <p:spPr>
            <a:xfrm>
              <a:off x="9576833"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89E1668F-AC26-478A-9DDA-B5F0B12F3902}"/>
                </a:ext>
              </a:extLst>
            </p:cNvPr>
            <p:cNvCxnSpPr>
              <a:cxnSpLocks/>
            </p:cNvCxnSpPr>
            <p:nvPr/>
          </p:nvCxnSpPr>
          <p:spPr>
            <a:xfrm>
              <a:off x="9701149"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E43279F5-D626-43CC-AF37-71B45281DC1C}"/>
                </a:ext>
              </a:extLst>
            </p:cNvPr>
            <p:cNvCxnSpPr>
              <a:cxnSpLocks/>
            </p:cNvCxnSpPr>
            <p:nvPr/>
          </p:nvCxnSpPr>
          <p:spPr>
            <a:xfrm>
              <a:off x="9825465" y="3126214"/>
              <a:ext cx="0" cy="60557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CDB0E117-7B0F-4316-8BD2-A53428A3141A}"/>
                </a:ext>
              </a:extLst>
            </p:cNvPr>
            <p:cNvCxnSpPr>
              <a:cxnSpLocks/>
            </p:cNvCxnSpPr>
            <p:nvPr/>
          </p:nvCxnSpPr>
          <p:spPr>
            <a:xfrm>
              <a:off x="9949781"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7DED8EE8-2C50-49DD-9309-12E571AC4B4D}"/>
                </a:ext>
              </a:extLst>
            </p:cNvPr>
            <p:cNvCxnSpPr>
              <a:cxnSpLocks/>
            </p:cNvCxnSpPr>
            <p:nvPr/>
          </p:nvCxnSpPr>
          <p:spPr>
            <a:xfrm>
              <a:off x="10074097"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AA6EA1C5-9362-430A-9388-DD3044A142F4}"/>
                </a:ext>
              </a:extLst>
            </p:cNvPr>
            <p:cNvCxnSpPr>
              <a:cxnSpLocks/>
            </p:cNvCxnSpPr>
            <p:nvPr/>
          </p:nvCxnSpPr>
          <p:spPr>
            <a:xfrm>
              <a:off x="10198413"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2BF2332F-4E6F-41F4-8D4E-39EF5AEF8067}"/>
                </a:ext>
              </a:extLst>
            </p:cNvPr>
            <p:cNvCxnSpPr>
              <a:cxnSpLocks/>
            </p:cNvCxnSpPr>
            <p:nvPr/>
          </p:nvCxnSpPr>
          <p:spPr>
            <a:xfrm>
              <a:off x="10447045"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A5ADBFBC-2E80-4FFA-BF9C-3E1D1E3E2B0D}"/>
                </a:ext>
              </a:extLst>
            </p:cNvPr>
            <p:cNvCxnSpPr>
              <a:cxnSpLocks/>
            </p:cNvCxnSpPr>
            <p:nvPr/>
          </p:nvCxnSpPr>
          <p:spPr>
            <a:xfrm>
              <a:off x="10695677"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5B5C60F9-5955-4A78-8781-0CA094B87B83}"/>
                </a:ext>
              </a:extLst>
            </p:cNvPr>
            <p:cNvCxnSpPr>
              <a:cxnSpLocks/>
            </p:cNvCxnSpPr>
            <p:nvPr/>
          </p:nvCxnSpPr>
          <p:spPr>
            <a:xfrm>
              <a:off x="10322729"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13E206D6-3259-4B62-8C53-43EF6E9D18A4}"/>
                </a:ext>
              </a:extLst>
            </p:cNvPr>
            <p:cNvCxnSpPr>
              <a:cxnSpLocks/>
            </p:cNvCxnSpPr>
            <p:nvPr/>
          </p:nvCxnSpPr>
          <p:spPr>
            <a:xfrm>
              <a:off x="10571361"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DB69B2F6-220F-4EAB-BA56-69C06D214485}"/>
                </a:ext>
              </a:extLst>
            </p:cNvPr>
            <p:cNvCxnSpPr>
              <a:cxnSpLocks/>
            </p:cNvCxnSpPr>
            <p:nvPr/>
          </p:nvCxnSpPr>
          <p:spPr>
            <a:xfrm>
              <a:off x="10819993"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A9015A19-8F90-479F-947D-C4A6D9A89B56}"/>
                </a:ext>
              </a:extLst>
            </p:cNvPr>
            <p:cNvCxnSpPr>
              <a:cxnSpLocks/>
            </p:cNvCxnSpPr>
            <p:nvPr/>
          </p:nvCxnSpPr>
          <p:spPr>
            <a:xfrm>
              <a:off x="10944309"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47944310-0839-4BDE-B580-46328DC57749}"/>
                </a:ext>
              </a:extLst>
            </p:cNvPr>
            <p:cNvCxnSpPr>
              <a:cxnSpLocks/>
            </p:cNvCxnSpPr>
            <p:nvPr/>
          </p:nvCxnSpPr>
          <p:spPr>
            <a:xfrm>
              <a:off x="11068625"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BABD1B28-8C8A-4D7B-A1C6-65E697B47B0E}"/>
                </a:ext>
              </a:extLst>
            </p:cNvPr>
            <p:cNvCxnSpPr>
              <a:cxnSpLocks/>
            </p:cNvCxnSpPr>
            <p:nvPr/>
          </p:nvCxnSpPr>
          <p:spPr>
            <a:xfrm>
              <a:off x="11192941" y="3388886"/>
              <a:ext cx="0" cy="3429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9B5477ED-F4CB-419D-A1EA-9BB6A0C90720}"/>
                </a:ext>
              </a:extLst>
            </p:cNvPr>
            <p:cNvCxnSpPr>
              <a:cxnSpLocks/>
            </p:cNvCxnSpPr>
            <p:nvPr/>
          </p:nvCxnSpPr>
          <p:spPr>
            <a:xfrm>
              <a:off x="11317288" y="3126214"/>
              <a:ext cx="0" cy="60557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91" name="直接连接符 90">
            <a:extLst>
              <a:ext uri="{FF2B5EF4-FFF2-40B4-BE49-F238E27FC236}">
                <a16:creationId xmlns:a16="http://schemas.microsoft.com/office/drawing/2014/main" xmlns="" id="{70EEFF73-F6AE-44CA-B25D-7BF17AF7A0BC}"/>
              </a:ext>
            </a:extLst>
          </p:cNvPr>
          <p:cNvCxnSpPr>
            <a:cxnSpLocks/>
          </p:cNvCxnSpPr>
          <p:nvPr/>
        </p:nvCxnSpPr>
        <p:spPr>
          <a:xfrm>
            <a:off x="874713" y="4072974"/>
            <a:ext cx="0" cy="684000"/>
          </a:xfrm>
          <a:prstGeom prst="line">
            <a:avLst/>
          </a:prstGeom>
          <a:ln w="6350">
            <a:solidFill>
              <a:schemeClr val="accent3"/>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74AA159B-A0BA-4178-914D-3152D5AE2886}"/>
              </a:ext>
            </a:extLst>
          </p:cNvPr>
          <p:cNvCxnSpPr>
            <a:cxnSpLocks/>
          </p:cNvCxnSpPr>
          <p:nvPr/>
        </p:nvCxnSpPr>
        <p:spPr>
          <a:xfrm>
            <a:off x="3858297" y="4072974"/>
            <a:ext cx="0" cy="684000"/>
          </a:xfrm>
          <a:prstGeom prst="line">
            <a:avLst/>
          </a:prstGeom>
          <a:ln w="6350">
            <a:solidFill>
              <a:schemeClr val="accent3"/>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1A92BA42-11DA-4EC0-854F-75EF56EF60E7}"/>
              </a:ext>
            </a:extLst>
          </p:cNvPr>
          <p:cNvCxnSpPr>
            <a:cxnSpLocks/>
          </p:cNvCxnSpPr>
          <p:nvPr/>
        </p:nvCxnSpPr>
        <p:spPr>
          <a:xfrm>
            <a:off x="6841881" y="4072974"/>
            <a:ext cx="0" cy="684000"/>
          </a:xfrm>
          <a:prstGeom prst="line">
            <a:avLst/>
          </a:prstGeom>
          <a:ln w="6350">
            <a:solidFill>
              <a:schemeClr val="accent3"/>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9FCF8D38-1187-4086-BD29-CCA3FDCB9F0D}"/>
              </a:ext>
            </a:extLst>
          </p:cNvPr>
          <p:cNvCxnSpPr>
            <a:cxnSpLocks/>
          </p:cNvCxnSpPr>
          <p:nvPr/>
        </p:nvCxnSpPr>
        <p:spPr>
          <a:xfrm>
            <a:off x="9825465" y="4072974"/>
            <a:ext cx="0" cy="684000"/>
          </a:xfrm>
          <a:prstGeom prst="line">
            <a:avLst/>
          </a:prstGeom>
          <a:ln w="6350">
            <a:solidFill>
              <a:schemeClr val="accent3"/>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63DFB692-15C3-40A1-8E6A-C707B960C3B1}"/>
              </a:ext>
            </a:extLst>
          </p:cNvPr>
          <p:cNvCxnSpPr>
            <a:cxnSpLocks/>
          </p:cNvCxnSpPr>
          <p:nvPr/>
        </p:nvCxnSpPr>
        <p:spPr>
          <a:xfrm flipV="1">
            <a:off x="8333673" y="2184149"/>
            <a:ext cx="0" cy="684000"/>
          </a:xfrm>
          <a:prstGeom prst="line">
            <a:avLst/>
          </a:prstGeom>
          <a:ln w="6350">
            <a:solidFill>
              <a:schemeClr val="accent3"/>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44BA31FF-6D2D-46C0-9FBF-084320706FE9}"/>
              </a:ext>
            </a:extLst>
          </p:cNvPr>
          <p:cNvCxnSpPr>
            <a:cxnSpLocks/>
          </p:cNvCxnSpPr>
          <p:nvPr/>
        </p:nvCxnSpPr>
        <p:spPr>
          <a:xfrm flipV="1">
            <a:off x="5350089" y="2184149"/>
            <a:ext cx="0" cy="684000"/>
          </a:xfrm>
          <a:prstGeom prst="line">
            <a:avLst/>
          </a:prstGeom>
          <a:ln w="6350">
            <a:solidFill>
              <a:schemeClr val="accent3"/>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4A2AB8D3-E25D-4759-AF6F-9716EFB76D37}"/>
              </a:ext>
            </a:extLst>
          </p:cNvPr>
          <p:cNvCxnSpPr>
            <a:cxnSpLocks/>
          </p:cNvCxnSpPr>
          <p:nvPr/>
        </p:nvCxnSpPr>
        <p:spPr>
          <a:xfrm flipV="1">
            <a:off x="2366505" y="2184149"/>
            <a:ext cx="0" cy="684000"/>
          </a:xfrm>
          <a:prstGeom prst="line">
            <a:avLst/>
          </a:prstGeom>
          <a:ln w="6350">
            <a:solidFill>
              <a:schemeClr val="accent3"/>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126" name="文本框 125">
            <a:extLst>
              <a:ext uri="{FF2B5EF4-FFF2-40B4-BE49-F238E27FC236}">
                <a16:creationId xmlns:a16="http://schemas.microsoft.com/office/drawing/2014/main" xmlns="" id="{62F2D840-72F0-4A74-BF21-70296D632DC4}"/>
              </a:ext>
            </a:extLst>
          </p:cNvPr>
          <p:cNvSpPr txBox="1"/>
          <p:nvPr/>
        </p:nvSpPr>
        <p:spPr>
          <a:xfrm>
            <a:off x="725114" y="4905699"/>
            <a:ext cx="870751" cy="461665"/>
          </a:xfrm>
          <a:prstGeom prst="rect">
            <a:avLst/>
          </a:prstGeom>
          <a:noFill/>
        </p:spPr>
        <p:txBody>
          <a:bodyPr wrap="none" rtlCol="0">
            <a:spAutoFit/>
          </a:bodyPr>
          <a:lstStyle/>
          <a:p>
            <a:r>
              <a:rPr lang="en-US" altLang="zh-CN" sz="2400" b="1" dirty="0">
                <a:solidFill>
                  <a:schemeClr val="accent1"/>
                </a:solidFill>
              </a:rPr>
              <a:t>1999</a:t>
            </a:r>
            <a:endParaRPr lang="zh-CN" altLang="en-US" sz="2400" b="1" dirty="0">
              <a:solidFill>
                <a:schemeClr val="accent1"/>
              </a:solidFill>
            </a:endParaRPr>
          </a:p>
        </p:txBody>
      </p:sp>
      <p:sp>
        <p:nvSpPr>
          <p:cNvPr id="127" name="矩形 126">
            <a:extLst>
              <a:ext uri="{FF2B5EF4-FFF2-40B4-BE49-F238E27FC236}">
                <a16:creationId xmlns:a16="http://schemas.microsoft.com/office/drawing/2014/main" xmlns="" id="{16222C15-886D-4BA4-A23C-8F102E823A3A}"/>
              </a:ext>
            </a:extLst>
          </p:cNvPr>
          <p:cNvSpPr/>
          <p:nvPr/>
        </p:nvSpPr>
        <p:spPr>
          <a:xfrm>
            <a:off x="743238" y="5276929"/>
            <a:ext cx="1880128" cy="416909"/>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请输入您的内容</a:t>
            </a:r>
            <a:endParaRPr lang="en-US" altLang="zh-CN" dirty="0">
              <a:solidFill>
                <a:schemeClr val="tx1">
                  <a:lumMod val="75000"/>
                  <a:lumOff val="25000"/>
                </a:schemeClr>
              </a:solidFill>
            </a:endParaRPr>
          </a:p>
        </p:txBody>
      </p:sp>
      <p:sp>
        <p:nvSpPr>
          <p:cNvPr id="128" name="文本框 127">
            <a:extLst>
              <a:ext uri="{FF2B5EF4-FFF2-40B4-BE49-F238E27FC236}">
                <a16:creationId xmlns:a16="http://schemas.microsoft.com/office/drawing/2014/main" xmlns="" id="{3ABC1770-702A-432F-9C4C-1C47B35A016B}"/>
              </a:ext>
            </a:extLst>
          </p:cNvPr>
          <p:cNvSpPr txBox="1"/>
          <p:nvPr/>
        </p:nvSpPr>
        <p:spPr>
          <a:xfrm>
            <a:off x="3739382" y="4905699"/>
            <a:ext cx="870751" cy="461665"/>
          </a:xfrm>
          <a:prstGeom prst="rect">
            <a:avLst/>
          </a:prstGeom>
          <a:noFill/>
        </p:spPr>
        <p:txBody>
          <a:bodyPr wrap="none" rtlCol="0">
            <a:spAutoFit/>
          </a:bodyPr>
          <a:lstStyle/>
          <a:p>
            <a:r>
              <a:rPr lang="en-US" altLang="zh-CN" sz="2400" b="1" dirty="0">
                <a:solidFill>
                  <a:schemeClr val="accent1"/>
                </a:solidFill>
              </a:rPr>
              <a:t>2002</a:t>
            </a:r>
            <a:endParaRPr lang="zh-CN" altLang="en-US" sz="2400" b="1" dirty="0">
              <a:solidFill>
                <a:schemeClr val="accent1"/>
              </a:solidFill>
            </a:endParaRPr>
          </a:p>
        </p:txBody>
      </p:sp>
      <p:sp>
        <p:nvSpPr>
          <p:cNvPr id="129" name="矩形 128">
            <a:extLst>
              <a:ext uri="{FF2B5EF4-FFF2-40B4-BE49-F238E27FC236}">
                <a16:creationId xmlns:a16="http://schemas.microsoft.com/office/drawing/2014/main" xmlns="" id="{E7B7850A-B4D9-48F6-B076-8495CC4DE01C}"/>
              </a:ext>
            </a:extLst>
          </p:cNvPr>
          <p:cNvSpPr/>
          <p:nvPr/>
        </p:nvSpPr>
        <p:spPr>
          <a:xfrm>
            <a:off x="3757506" y="5276929"/>
            <a:ext cx="1880128" cy="416909"/>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请输入您的内容</a:t>
            </a:r>
            <a:endParaRPr lang="en-US" altLang="zh-CN" dirty="0">
              <a:solidFill>
                <a:schemeClr val="tx1">
                  <a:lumMod val="75000"/>
                  <a:lumOff val="25000"/>
                </a:schemeClr>
              </a:solidFill>
            </a:endParaRPr>
          </a:p>
        </p:txBody>
      </p:sp>
      <p:sp>
        <p:nvSpPr>
          <p:cNvPr id="130" name="文本框 129">
            <a:extLst>
              <a:ext uri="{FF2B5EF4-FFF2-40B4-BE49-F238E27FC236}">
                <a16:creationId xmlns:a16="http://schemas.microsoft.com/office/drawing/2014/main" xmlns="" id="{7293EFEF-978D-4FC7-81F4-82FF9C2B2DC8}"/>
              </a:ext>
            </a:extLst>
          </p:cNvPr>
          <p:cNvSpPr txBox="1"/>
          <p:nvPr/>
        </p:nvSpPr>
        <p:spPr>
          <a:xfrm>
            <a:off x="6753650" y="4905699"/>
            <a:ext cx="870751" cy="461665"/>
          </a:xfrm>
          <a:prstGeom prst="rect">
            <a:avLst/>
          </a:prstGeom>
          <a:noFill/>
        </p:spPr>
        <p:txBody>
          <a:bodyPr wrap="none" rtlCol="0">
            <a:spAutoFit/>
          </a:bodyPr>
          <a:lstStyle/>
          <a:p>
            <a:r>
              <a:rPr lang="en-US" altLang="zh-CN" sz="2400" b="1" dirty="0">
                <a:solidFill>
                  <a:schemeClr val="accent1"/>
                </a:solidFill>
              </a:rPr>
              <a:t>2008</a:t>
            </a:r>
            <a:endParaRPr lang="zh-CN" altLang="en-US" sz="2400" b="1" dirty="0">
              <a:solidFill>
                <a:schemeClr val="accent1"/>
              </a:solidFill>
            </a:endParaRPr>
          </a:p>
        </p:txBody>
      </p:sp>
      <p:sp>
        <p:nvSpPr>
          <p:cNvPr id="131" name="矩形 130">
            <a:extLst>
              <a:ext uri="{FF2B5EF4-FFF2-40B4-BE49-F238E27FC236}">
                <a16:creationId xmlns:a16="http://schemas.microsoft.com/office/drawing/2014/main" xmlns="" id="{5FE35439-84E4-463B-891B-F7228E298954}"/>
              </a:ext>
            </a:extLst>
          </p:cNvPr>
          <p:cNvSpPr/>
          <p:nvPr/>
        </p:nvSpPr>
        <p:spPr>
          <a:xfrm>
            <a:off x="6771774" y="5276929"/>
            <a:ext cx="1880128" cy="416909"/>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请输入您的内容</a:t>
            </a:r>
            <a:endParaRPr lang="en-US" altLang="zh-CN" dirty="0">
              <a:solidFill>
                <a:schemeClr val="tx1">
                  <a:lumMod val="75000"/>
                  <a:lumOff val="25000"/>
                </a:schemeClr>
              </a:solidFill>
            </a:endParaRPr>
          </a:p>
        </p:txBody>
      </p:sp>
      <p:sp>
        <p:nvSpPr>
          <p:cNvPr id="132" name="文本框 131">
            <a:extLst>
              <a:ext uri="{FF2B5EF4-FFF2-40B4-BE49-F238E27FC236}">
                <a16:creationId xmlns:a16="http://schemas.microsoft.com/office/drawing/2014/main" xmlns="" id="{AA95C51D-5E3E-4FFE-95F2-F39193B4B664}"/>
              </a:ext>
            </a:extLst>
          </p:cNvPr>
          <p:cNvSpPr txBox="1"/>
          <p:nvPr/>
        </p:nvSpPr>
        <p:spPr>
          <a:xfrm>
            <a:off x="9735142" y="4905699"/>
            <a:ext cx="870751" cy="461665"/>
          </a:xfrm>
          <a:prstGeom prst="rect">
            <a:avLst/>
          </a:prstGeom>
          <a:noFill/>
        </p:spPr>
        <p:txBody>
          <a:bodyPr wrap="none" rtlCol="0">
            <a:spAutoFit/>
          </a:bodyPr>
          <a:lstStyle/>
          <a:p>
            <a:r>
              <a:rPr lang="en-US" altLang="zh-CN" sz="2400" b="1" dirty="0">
                <a:solidFill>
                  <a:schemeClr val="accent1"/>
                </a:solidFill>
              </a:rPr>
              <a:t>2019</a:t>
            </a:r>
            <a:endParaRPr lang="zh-CN" altLang="en-US" sz="2400" b="1" dirty="0">
              <a:solidFill>
                <a:schemeClr val="accent1"/>
              </a:solidFill>
            </a:endParaRPr>
          </a:p>
        </p:txBody>
      </p:sp>
      <p:sp>
        <p:nvSpPr>
          <p:cNvPr id="133" name="矩形 132">
            <a:extLst>
              <a:ext uri="{FF2B5EF4-FFF2-40B4-BE49-F238E27FC236}">
                <a16:creationId xmlns:a16="http://schemas.microsoft.com/office/drawing/2014/main" xmlns="" id="{FF1302D1-E36F-46A9-935E-A41AD27335F0}"/>
              </a:ext>
            </a:extLst>
          </p:cNvPr>
          <p:cNvSpPr/>
          <p:nvPr/>
        </p:nvSpPr>
        <p:spPr>
          <a:xfrm>
            <a:off x="9753266" y="5276929"/>
            <a:ext cx="1880128" cy="416909"/>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请输入您的内容</a:t>
            </a:r>
            <a:endParaRPr lang="en-US" altLang="zh-CN" dirty="0">
              <a:solidFill>
                <a:schemeClr val="tx1">
                  <a:lumMod val="75000"/>
                  <a:lumOff val="25000"/>
                </a:schemeClr>
              </a:solidFill>
            </a:endParaRPr>
          </a:p>
        </p:txBody>
      </p:sp>
      <p:sp>
        <p:nvSpPr>
          <p:cNvPr id="134" name="文本框 133">
            <a:extLst>
              <a:ext uri="{FF2B5EF4-FFF2-40B4-BE49-F238E27FC236}">
                <a16:creationId xmlns:a16="http://schemas.microsoft.com/office/drawing/2014/main" xmlns="" id="{05E059CA-382A-458E-9F92-D16318DF815F}"/>
              </a:ext>
            </a:extLst>
          </p:cNvPr>
          <p:cNvSpPr txBox="1"/>
          <p:nvPr/>
        </p:nvSpPr>
        <p:spPr>
          <a:xfrm>
            <a:off x="2366505" y="1253701"/>
            <a:ext cx="870751" cy="461665"/>
          </a:xfrm>
          <a:prstGeom prst="rect">
            <a:avLst/>
          </a:prstGeom>
          <a:noFill/>
        </p:spPr>
        <p:txBody>
          <a:bodyPr wrap="none" rtlCol="0">
            <a:spAutoFit/>
          </a:bodyPr>
          <a:lstStyle/>
          <a:p>
            <a:r>
              <a:rPr lang="en-US" altLang="zh-CN" sz="2400" b="1" dirty="0">
                <a:solidFill>
                  <a:schemeClr val="accent1"/>
                </a:solidFill>
              </a:rPr>
              <a:t>2000</a:t>
            </a:r>
            <a:endParaRPr lang="zh-CN" altLang="en-US" sz="2400" b="1" dirty="0">
              <a:solidFill>
                <a:schemeClr val="accent1"/>
              </a:solidFill>
            </a:endParaRPr>
          </a:p>
        </p:txBody>
      </p:sp>
      <p:sp>
        <p:nvSpPr>
          <p:cNvPr id="135" name="矩形 134">
            <a:extLst>
              <a:ext uri="{FF2B5EF4-FFF2-40B4-BE49-F238E27FC236}">
                <a16:creationId xmlns:a16="http://schemas.microsoft.com/office/drawing/2014/main" xmlns="" id="{27FD81D5-AD33-4EC5-ADA0-DDE4F0C3FC00}"/>
              </a:ext>
            </a:extLst>
          </p:cNvPr>
          <p:cNvSpPr/>
          <p:nvPr/>
        </p:nvSpPr>
        <p:spPr>
          <a:xfrm>
            <a:off x="2384629" y="1624931"/>
            <a:ext cx="1880128" cy="416909"/>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请输入您的内容</a:t>
            </a:r>
            <a:endParaRPr lang="en-US" altLang="zh-CN" dirty="0">
              <a:solidFill>
                <a:schemeClr val="tx1">
                  <a:lumMod val="75000"/>
                  <a:lumOff val="25000"/>
                </a:schemeClr>
              </a:solidFill>
            </a:endParaRPr>
          </a:p>
        </p:txBody>
      </p:sp>
      <p:sp>
        <p:nvSpPr>
          <p:cNvPr id="136" name="文本框 135">
            <a:extLst>
              <a:ext uri="{FF2B5EF4-FFF2-40B4-BE49-F238E27FC236}">
                <a16:creationId xmlns:a16="http://schemas.microsoft.com/office/drawing/2014/main" xmlns="" id="{7354F432-6F41-496E-987E-44A72D833153}"/>
              </a:ext>
            </a:extLst>
          </p:cNvPr>
          <p:cNvSpPr txBox="1"/>
          <p:nvPr/>
        </p:nvSpPr>
        <p:spPr>
          <a:xfrm>
            <a:off x="5380773" y="1253701"/>
            <a:ext cx="870751" cy="461665"/>
          </a:xfrm>
          <a:prstGeom prst="rect">
            <a:avLst/>
          </a:prstGeom>
          <a:noFill/>
        </p:spPr>
        <p:txBody>
          <a:bodyPr wrap="none" rtlCol="0">
            <a:spAutoFit/>
          </a:bodyPr>
          <a:lstStyle/>
          <a:p>
            <a:r>
              <a:rPr lang="en-US" altLang="zh-CN" sz="2400" b="1" dirty="0">
                <a:solidFill>
                  <a:schemeClr val="accent1"/>
                </a:solidFill>
              </a:rPr>
              <a:t>2005</a:t>
            </a:r>
            <a:endParaRPr lang="zh-CN" altLang="en-US" sz="2400" b="1" dirty="0">
              <a:solidFill>
                <a:schemeClr val="accent1"/>
              </a:solidFill>
            </a:endParaRPr>
          </a:p>
        </p:txBody>
      </p:sp>
      <p:sp>
        <p:nvSpPr>
          <p:cNvPr id="137" name="矩形 136">
            <a:extLst>
              <a:ext uri="{FF2B5EF4-FFF2-40B4-BE49-F238E27FC236}">
                <a16:creationId xmlns:a16="http://schemas.microsoft.com/office/drawing/2014/main" xmlns="" id="{F10F0F75-7902-497A-A36D-E8861CA17499}"/>
              </a:ext>
            </a:extLst>
          </p:cNvPr>
          <p:cNvSpPr/>
          <p:nvPr/>
        </p:nvSpPr>
        <p:spPr>
          <a:xfrm>
            <a:off x="5398897" y="1624931"/>
            <a:ext cx="1880128" cy="416909"/>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请输入您的内容</a:t>
            </a:r>
            <a:endParaRPr lang="en-US" altLang="zh-CN" dirty="0">
              <a:solidFill>
                <a:schemeClr val="tx1">
                  <a:lumMod val="75000"/>
                  <a:lumOff val="25000"/>
                </a:schemeClr>
              </a:solidFill>
            </a:endParaRPr>
          </a:p>
        </p:txBody>
      </p:sp>
      <p:sp>
        <p:nvSpPr>
          <p:cNvPr id="138" name="文本框 137">
            <a:extLst>
              <a:ext uri="{FF2B5EF4-FFF2-40B4-BE49-F238E27FC236}">
                <a16:creationId xmlns:a16="http://schemas.microsoft.com/office/drawing/2014/main" xmlns="" id="{A78F7CF6-4E88-412F-9290-2945B9533507}"/>
              </a:ext>
            </a:extLst>
          </p:cNvPr>
          <p:cNvSpPr txBox="1"/>
          <p:nvPr/>
        </p:nvSpPr>
        <p:spPr>
          <a:xfrm>
            <a:off x="8395041" y="1253701"/>
            <a:ext cx="870751" cy="461665"/>
          </a:xfrm>
          <a:prstGeom prst="rect">
            <a:avLst/>
          </a:prstGeom>
          <a:noFill/>
        </p:spPr>
        <p:txBody>
          <a:bodyPr wrap="none" rtlCol="0">
            <a:spAutoFit/>
          </a:bodyPr>
          <a:lstStyle/>
          <a:p>
            <a:r>
              <a:rPr lang="en-US" altLang="zh-CN" sz="2400" b="1" dirty="0">
                <a:solidFill>
                  <a:schemeClr val="accent1"/>
                </a:solidFill>
              </a:rPr>
              <a:t>2012</a:t>
            </a:r>
            <a:endParaRPr lang="zh-CN" altLang="en-US" sz="2400" b="1" dirty="0">
              <a:solidFill>
                <a:schemeClr val="accent1"/>
              </a:solidFill>
            </a:endParaRPr>
          </a:p>
        </p:txBody>
      </p:sp>
      <p:sp>
        <p:nvSpPr>
          <p:cNvPr id="139" name="矩形 138">
            <a:extLst>
              <a:ext uri="{FF2B5EF4-FFF2-40B4-BE49-F238E27FC236}">
                <a16:creationId xmlns:a16="http://schemas.microsoft.com/office/drawing/2014/main" xmlns="" id="{829E9472-097B-44AA-90F0-399D35938C27}"/>
              </a:ext>
            </a:extLst>
          </p:cNvPr>
          <p:cNvSpPr/>
          <p:nvPr/>
        </p:nvSpPr>
        <p:spPr>
          <a:xfrm>
            <a:off x="8413165" y="1624931"/>
            <a:ext cx="1880128" cy="416909"/>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请输入您的内容</a:t>
            </a:r>
            <a:endParaRPr lang="en-US" altLang="zh-CN" dirty="0">
              <a:solidFill>
                <a:schemeClr val="tx1">
                  <a:lumMod val="75000"/>
                  <a:lumOff val="25000"/>
                </a:schemeClr>
              </a:solidFill>
            </a:endParaRPr>
          </a:p>
        </p:txBody>
      </p:sp>
    </p:spTree>
    <p:extLst>
      <p:ext uri="{BB962C8B-B14F-4D97-AF65-F5344CB8AC3E}">
        <p14:creationId xmlns:p14="http://schemas.microsoft.com/office/powerpoint/2010/main" val="3789295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88ED26E5-92D0-40AE-B68E-4E560F7A46E7}"/>
              </a:ext>
            </a:extLst>
          </p:cNvPr>
          <p:cNvSpPr/>
          <p:nvPr/>
        </p:nvSpPr>
        <p:spPr>
          <a:xfrm>
            <a:off x="0" y="0"/>
            <a:ext cx="12191999" cy="6857999"/>
          </a:xfrm>
          <a:prstGeom prst="rect">
            <a:avLst/>
          </a:prstGeom>
          <a:gradFill flip="none" rotWithShape="1">
            <a:gsLst>
              <a:gs pos="100000">
                <a:schemeClr val="accent1">
                  <a:lumMod val="60000"/>
                  <a:lumOff val="4000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descr="图片包含 天空, 户外&#10;&#10;已生成极高可信度的说明">
            <a:extLst>
              <a:ext uri="{FF2B5EF4-FFF2-40B4-BE49-F238E27FC236}">
                <a16:creationId xmlns:a16="http://schemas.microsoft.com/office/drawing/2014/main" xmlns="" id="{447A2BAB-CF8B-4A4A-99D4-69D2349EEB2C}"/>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7831" b="82048" l="9917" r="89417">
                        <a14:foregroundMark x1="27333" y1="74096" x2="17667" y2="80843"/>
                        <a14:foregroundMark x1="17667" y1="80843" x2="35667" y2="82289"/>
                        <a14:foregroundMark x1="35667" y1="82289" x2="65750" y2="78434"/>
                        <a14:foregroundMark x1="65750" y1="78434" x2="32667" y2="76506"/>
                        <a14:foregroundMark x1="32667" y1="76506" x2="53583" y2="78675"/>
                        <a14:foregroundMark x1="53583" y1="78675" x2="63833" y2="78313"/>
                        <a14:foregroundMark x1="63833" y1="78313" x2="67083" y2="74096"/>
                        <a14:foregroundMark x1="67083" y1="74096" x2="37500" y2="68313"/>
                        <a14:foregroundMark x1="37500" y1="68313" x2="25083" y2="68554"/>
                        <a14:foregroundMark x1="25083" y1="68554" x2="21500" y2="74096"/>
                        <a14:foregroundMark x1="21500" y1="74096" x2="25000" y2="81566"/>
                        <a14:foregroundMark x1="25000" y1="81566" x2="33250" y2="86506"/>
                        <a14:foregroundMark x1="33250" y1="86506" x2="48333" y2="87349"/>
                        <a14:foregroundMark x1="48333" y1="87349" x2="71417" y2="85060"/>
                        <a14:foregroundMark x1="71417" y1="85060" x2="81167" y2="78675"/>
                        <a14:foregroundMark x1="81167" y1="78675" x2="76083" y2="73855"/>
                        <a14:foregroundMark x1="76083" y1="73855" x2="66417" y2="74337"/>
                        <a14:foregroundMark x1="66417" y1="74337" x2="60500" y2="77229"/>
                        <a14:foregroundMark x1="60500" y1="77229" x2="62667" y2="85422"/>
                        <a14:foregroundMark x1="62667" y1="85422" x2="75250" y2="86627"/>
                        <a14:foregroundMark x1="75250" y1="86627" x2="85167" y2="85904"/>
                        <a14:foregroundMark x1="85167" y1="85904" x2="11250" y2="82048"/>
                        <a14:foregroundMark x1="11250" y1="82048" x2="15167" y2="75904"/>
                        <a14:foregroundMark x1="15167" y1="75904" x2="24833" y2="68072"/>
                        <a14:foregroundMark x1="24833" y1="68072" x2="24167" y2="62530"/>
                        <a14:foregroundMark x1="24167" y1="62530" x2="22833" y2="61446"/>
                        <a14:foregroundMark x1="53167" y1="20120" x2="51917" y2="20843"/>
                      </a14:backgroundRemoval>
                    </a14:imgEffect>
                  </a14:imgLayer>
                </a14:imgProps>
              </a:ext>
              <a:ext uri="{28A0092B-C50C-407E-A947-70E740481C1C}">
                <a14:useLocalDpi xmlns:a14="http://schemas.microsoft.com/office/drawing/2010/main" val="0"/>
              </a:ext>
            </a:extLst>
          </a:blip>
          <a:srcRect l="-1" t="10131" r="633" b="12090"/>
          <a:stretch/>
        </p:blipFill>
        <p:spPr>
          <a:xfrm>
            <a:off x="4976169" y="4048764"/>
            <a:ext cx="8030944" cy="4347962"/>
          </a:xfrm>
          <a:prstGeom prst="rect">
            <a:avLst/>
          </a:prstGeom>
        </p:spPr>
      </p:pic>
      <p:sp>
        <p:nvSpPr>
          <p:cNvPr id="10" name="任意多边形: 形状 9">
            <a:extLst>
              <a:ext uri="{FF2B5EF4-FFF2-40B4-BE49-F238E27FC236}">
                <a16:creationId xmlns:a16="http://schemas.microsoft.com/office/drawing/2014/main" xmlns="" id="{BA15A0B9-62EE-449B-B64E-2A13EC48BF30}"/>
              </a:ext>
            </a:extLst>
          </p:cNvPr>
          <p:cNvSpPr/>
          <p:nvPr/>
        </p:nvSpPr>
        <p:spPr>
          <a:xfrm>
            <a:off x="6204030" y="4487333"/>
            <a:ext cx="5359079" cy="2558005"/>
          </a:xfrm>
          <a:custGeom>
            <a:avLst/>
            <a:gdLst>
              <a:gd name="connsiteX0" fmla="*/ 0 w 5359079"/>
              <a:gd name="connsiteY0" fmla="*/ 2534856 h 2558005"/>
              <a:gd name="connsiteX1" fmla="*/ 3067291 w 5359079"/>
              <a:gd name="connsiteY1" fmla="*/ 0 h 2558005"/>
              <a:gd name="connsiteX2" fmla="*/ 5359079 w 5359079"/>
              <a:gd name="connsiteY2" fmla="*/ 2558005 h 2558005"/>
            </a:gdLst>
            <a:ahLst/>
            <a:cxnLst>
              <a:cxn ang="0">
                <a:pos x="connsiteX0" y="connsiteY0"/>
              </a:cxn>
              <a:cxn ang="0">
                <a:pos x="connsiteX1" y="connsiteY1"/>
              </a:cxn>
              <a:cxn ang="0">
                <a:pos x="connsiteX2" y="connsiteY2"/>
              </a:cxn>
            </a:cxnLst>
            <a:rect l="l" t="t" r="r" b="b"/>
            <a:pathLst>
              <a:path w="5359079" h="2558005">
                <a:moveTo>
                  <a:pt x="0" y="2534856"/>
                </a:moveTo>
                <a:lnTo>
                  <a:pt x="3067291" y="0"/>
                </a:lnTo>
                <a:lnTo>
                  <a:pt x="5359079" y="2558005"/>
                </a:lnTo>
              </a:path>
            </a:pathLst>
          </a:custGeom>
          <a:noFill/>
          <a:ln w="38100">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xmlns="" id="{AE82E4D3-F9C7-4FA0-9192-A6D2CB0685F3}"/>
              </a:ext>
            </a:extLst>
          </p:cNvPr>
          <p:cNvSpPr/>
          <p:nvPr/>
        </p:nvSpPr>
        <p:spPr>
          <a:xfrm>
            <a:off x="2540140" y="3219773"/>
            <a:ext cx="11760882" cy="5613722"/>
          </a:xfrm>
          <a:custGeom>
            <a:avLst/>
            <a:gdLst>
              <a:gd name="connsiteX0" fmla="*/ 0 w 5359079"/>
              <a:gd name="connsiteY0" fmla="*/ 2534856 h 2558005"/>
              <a:gd name="connsiteX1" fmla="*/ 3067291 w 5359079"/>
              <a:gd name="connsiteY1" fmla="*/ 0 h 2558005"/>
              <a:gd name="connsiteX2" fmla="*/ 5359079 w 5359079"/>
              <a:gd name="connsiteY2" fmla="*/ 2558005 h 2558005"/>
            </a:gdLst>
            <a:ahLst/>
            <a:cxnLst>
              <a:cxn ang="0">
                <a:pos x="connsiteX0" y="connsiteY0"/>
              </a:cxn>
              <a:cxn ang="0">
                <a:pos x="connsiteX1" y="connsiteY1"/>
              </a:cxn>
              <a:cxn ang="0">
                <a:pos x="connsiteX2" y="connsiteY2"/>
              </a:cxn>
            </a:cxnLst>
            <a:rect l="l" t="t" r="r" b="b"/>
            <a:pathLst>
              <a:path w="5359079" h="2558005">
                <a:moveTo>
                  <a:pt x="0" y="2534856"/>
                </a:moveTo>
                <a:lnTo>
                  <a:pt x="3067291" y="0"/>
                </a:lnTo>
                <a:lnTo>
                  <a:pt x="5359079" y="2558005"/>
                </a:lnTo>
              </a:path>
            </a:pathLst>
          </a:custGeom>
          <a:noFill/>
          <a:ln w="38100">
            <a:solidFill>
              <a:schemeClr val="accent1">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a:extLst>
              <a:ext uri="{FF2B5EF4-FFF2-40B4-BE49-F238E27FC236}">
                <a16:creationId xmlns:a16="http://schemas.microsoft.com/office/drawing/2014/main" xmlns="" id="{90B5A8A1-DFD3-4020-85FA-3A9552F04A09}"/>
              </a:ext>
            </a:extLst>
          </p:cNvPr>
          <p:cNvCxnSpPr>
            <a:cxnSpLocks/>
          </p:cNvCxnSpPr>
          <p:nvPr/>
        </p:nvCxnSpPr>
        <p:spPr>
          <a:xfrm>
            <a:off x="1792112" y="5794951"/>
            <a:ext cx="0" cy="1869439"/>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3A3027AE-C37A-4997-A731-1990E9FA80F3}"/>
              </a:ext>
            </a:extLst>
          </p:cNvPr>
          <p:cNvCxnSpPr>
            <a:cxnSpLocks/>
          </p:cNvCxnSpPr>
          <p:nvPr/>
        </p:nvCxnSpPr>
        <p:spPr>
          <a:xfrm>
            <a:off x="3921760" y="4926978"/>
            <a:ext cx="0" cy="2737413"/>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D1D37CEC-90AE-45B0-8194-9BB700792F1A}"/>
              </a:ext>
            </a:extLst>
          </p:cNvPr>
          <p:cNvCxnSpPr>
            <a:cxnSpLocks/>
          </p:cNvCxnSpPr>
          <p:nvPr/>
        </p:nvCxnSpPr>
        <p:spPr>
          <a:xfrm>
            <a:off x="6132513" y="4235390"/>
            <a:ext cx="0" cy="1559561"/>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C295BF72-C8A7-4E87-837F-1835708DE3B8}"/>
              </a:ext>
            </a:extLst>
          </p:cNvPr>
          <p:cNvCxnSpPr>
            <a:cxnSpLocks/>
          </p:cNvCxnSpPr>
          <p:nvPr/>
        </p:nvCxnSpPr>
        <p:spPr>
          <a:xfrm>
            <a:off x="8245793" y="3437668"/>
            <a:ext cx="0" cy="650403"/>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0173088E-039A-439E-9A8D-97BA881FF5F6}"/>
              </a:ext>
            </a:extLst>
          </p:cNvPr>
          <p:cNvCxnSpPr>
            <a:cxnSpLocks/>
          </p:cNvCxnSpPr>
          <p:nvPr/>
        </p:nvCxnSpPr>
        <p:spPr>
          <a:xfrm>
            <a:off x="10430193" y="2797237"/>
            <a:ext cx="0" cy="1727714"/>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64C602C4-2761-4FDA-B21C-8C2B31FA6A32}"/>
              </a:ext>
            </a:extLst>
          </p:cNvPr>
          <p:cNvSpPr txBox="1"/>
          <p:nvPr/>
        </p:nvSpPr>
        <p:spPr>
          <a:xfrm>
            <a:off x="1356736" y="5112173"/>
            <a:ext cx="870751" cy="461665"/>
          </a:xfrm>
          <a:prstGeom prst="rect">
            <a:avLst/>
          </a:prstGeom>
          <a:noFill/>
        </p:spPr>
        <p:txBody>
          <a:bodyPr wrap="none" rtlCol="0">
            <a:spAutoFit/>
          </a:bodyPr>
          <a:lstStyle/>
          <a:p>
            <a:r>
              <a:rPr lang="en-US" altLang="zh-CN" sz="2400" dirty="0">
                <a:gradFill flip="none" rotWithShape="1">
                  <a:gsLst>
                    <a:gs pos="59000">
                      <a:schemeClr val="accent1">
                        <a:lumMod val="5000"/>
                        <a:lumOff val="95000"/>
                      </a:schemeClr>
                    </a:gs>
                    <a:gs pos="100000">
                      <a:srgbClr val="2A85D6"/>
                    </a:gs>
                  </a:gsLst>
                  <a:lin ang="5400000" scaled="1"/>
                  <a:tileRect/>
                </a:gradFill>
              </a:rPr>
              <a:t>1999</a:t>
            </a:r>
            <a:endParaRPr lang="zh-CN" altLang="en-US" sz="2400" dirty="0">
              <a:gradFill flip="none" rotWithShape="1">
                <a:gsLst>
                  <a:gs pos="59000">
                    <a:schemeClr val="accent1">
                      <a:lumMod val="5000"/>
                      <a:lumOff val="95000"/>
                    </a:schemeClr>
                  </a:gs>
                  <a:gs pos="100000">
                    <a:srgbClr val="2A85D6"/>
                  </a:gs>
                </a:gsLst>
                <a:lin ang="5400000" scaled="1"/>
                <a:tileRect/>
              </a:gradFill>
            </a:endParaRPr>
          </a:p>
        </p:txBody>
      </p:sp>
      <p:sp>
        <p:nvSpPr>
          <p:cNvPr id="38" name="文本框 37">
            <a:extLst>
              <a:ext uri="{FF2B5EF4-FFF2-40B4-BE49-F238E27FC236}">
                <a16:creationId xmlns:a16="http://schemas.microsoft.com/office/drawing/2014/main" xmlns="" id="{F34C93AC-669F-4DB4-9552-49FC2E772661}"/>
              </a:ext>
            </a:extLst>
          </p:cNvPr>
          <p:cNvSpPr txBox="1"/>
          <p:nvPr/>
        </p:nvSpPr>
        <p:spPr>
          <a:xfrm>
            <a:off x="3505575" y="4277181"/>
            <a:ext cx="870751" cy="461665"/>
          </a:xfrm>
          <a:prstGeom prst="rect">
            <a:avLst/>
          </a:prstGeom>
          <a:noFill/>
        </p:spPr>
        <p:txBody>
          <a:bodyPr wrap="none" rtlCol="0">
            <a:spAutoFit/>
          </a:bodyPr>
          <a:lstStyle/>
          <a:p>
            <a:r>
              <a:rPr lang="en-US" altLang="zh-CN" sz="2400" dirty="0">
                <a:gradFill flip="none" rotWithShape="1">
                  <a:gsLst>
                    <a:gs pos="59000">
                      <a:schemeClr val="accent1">
                        <a:lumMod val="5000"/>
                        <a:lumOff val="95000"/>
                      </a:schemeClr>
                    </a:gs>
                    <a:gs pos="100000">
                      <a:srgbClr val="2A85D6"/>
                    </a:gs>
                  </a:gsLst>
                  <a:lin ang="5400000" scaled="1"/>
                  <a:tileRect/>
                </a:gradFill>
              </a:rPr>
              <a:t>2005</a:t>
            </a:r>
            <a:endParaRPr lang="zh-CN" altLang="en-US" sz="2400" dirty="0">
              <a:gradFill flip="none" rotWithShape="1">
                <a:gsLst>
                  <a:gs pos="59000">
                    <a:schemeClr val="accent1">
                      <a:lumMod val="5000"/>
                      <a:lumOff val="95000"/>
                    </a:schemeClr>
                  </a:gs>
                  <a:gs pos="100000">
                    <a:srgbClr val="2A85D6"/>
                  </a:gs>
                </a:gsLst>
                <a:lin ang="5400000" scaled="1"/>
                <a:tileRect/>
              </a:gradFill>
            </a:endParaRPr>
          </a:p>
        </p:txBody>
      </p:sp>
      <p:sp>
        <p:nvSpPr>
          <p:cNvPr id="39" name="文本框 38">
            <a:extLst>
              <a:ext uri="{FF2B5EF4-FFF2-40B4-BE49-F238E27FC236}">
                <a16:creationId xmlns:a16="http://schemas.microsoft.com/office/drawing/2014/main" xmlns="" id="{D21087B7-B374-40B0-9081-C0BECEBE4020}"/>
              </a:ext>
            </a:extLst>
          </p:cNvPr>
          <p:cNvSpPr txBox="1"/>
          <p:nvPr/>
        </p:nvSpPr>
        <p:spPr>
          <a:xfrm>
            <a:off x="5702046" y="3582700"/>
            <a:ext cx="870751" cy="461665"/>
          </a:xfrm>
          <a:prstGeom prst="rect">
            <a:avLst/>
          </a:prstGeom>
          <a:noFill/>
        </p:spPr>
        <p:txBody>
          <a:bodyPr wrap="none" rtlCol="0">
            <a:spAutoFit/>
          </a:bodyPr>
          <a:lstStyle/>
          <a:p>
            <a:r>
              <a:rPr lang="en-US" altLang="zh-CN" sz="2400" dirty="0">
                <a:gradFill flip="none" rotWithShape="1">
                  <a:gsLst>
                    <a:gs pos="59000">
                      <a:schemeClr val="accent1">
                        <a:lumMod val="5000"/>
                        <a:lumOff val="95000"/>
                      </a:schemeClr>
                    </a:gs>
                    <a:gs pos="100000">
                      <a:srgbClr val="2A85D6"/>
                    </a:gs>
                  </a:gsLst>
                  <a:lin ang="5400000" scaled="1"/>
                  <a:tileRect/>
                </a:gradFill>
              </a:rPr>
              <a:t>2012</a:t>
            </a:r>
            <a:endParaRPr lang="zh-CN" altLang="en-US" sz="2400" dirty="0">
              <a:gradFill flip="none" rotWithShape="1">
                <a:gsLst>
                  <a:gs pos="59000">
                    <a:schemeClr val="accent1">
                      <a:lumMod val="5000"/>
                      <a:lumOff val="95000"/>
                    </a:schemeClr>
                  </a:gs>
                  <a:gs pos="100000">
                    <a:srgbClr val="2A85D6"/>
                  </a:gs>
                </a:gsLst>
                <a:lin ang="5400000" scaled="1"/>
                <a:tileRect/>
              </a:gradFill>
            </a:endParaRPr>
          </a:p>
        </p:txBody>
      </p:sp>
      <p:sp>
        <p:nvSpPr>
          <p:cNvPr id="40" name="文本框 39">
            <a:extLst>
              <a:ext uri="{FF2B5EF4-FFF2-40B4-BE49-F238E27FC236}">
                <a16:creationId xmlns:a16="http://schemas.microsoft.com/office/drawing/2014/main" xmlns="" id="{93F736E1-5AFD-45CE-B0E1-E1BAAE873C9A}"/>
              </a:ext>
            </a:extLst>
          </p:cNvPr>
          <p:cNvSpPr txBox="1"/>
          <p:nvPr/>
        </p:nvSpPr>
        <p:spPr>
          <a:xfrm>
            <a:off x="7810417" y="2819432"/>
            <a:ext cx="870751" cy="461665"/>
          </a:xfrm>
          <a:prstGeom prst="rect">
            <a:avLst/>
          </a:prstGeom>
          <a:noFill/>
        </p:spPr>
        <p:txBody>
          <a:bodyPr wrap="none" rtlCol="0">
            <a:spAutoFit/>
          </a:bodyPr>
          <a:lstStyle/>
          <a:p>
            <a:r>
              <a:rPr lang="en-US" altLang="zh-CN" sz="2400" dirty="0">
                <a:gradFill flip="none" rotWithShape="1">
                  <a:gsLst>
                    <a:gs pos="59000">
                      <a:schemeClr val="accent1">
                        <a:lumMod val="5000"/>
                        <a:lumOff val="95000"/>
                      </a:schemeClr>
                    </a:gs>
                    <a:gs pos="100000">
                      <a:srgbClr val="2A85D6"/>
                    </a:gs>
                  </a:gsLst>
                  <a:lin ang="5400000" scaled="1"/>
                  <a:tileRect/>
                </a:gradFill>
              </a:rPr>
              <a:t>2017</a:t>
            </a:r>
            <a:endParaRPr lang="zh-CN" altLang="en-US" sz="2400" dirty="0">
              <a:gradFill flip="none" rotWithShape="1">
                <a:gsLst>
                  <a:gs pos="59000">
                    <a:schemeClr val="accent1">
                      <a:lumMod val="5000"/>
                      <a:lumOff val="95000"/>
                    </a:schemeClr>
                  </a:gs>
                  <a:gs pos="100000">
                    <a:srgbClr val="2A85D6"/>
                  </a:gs>
                </a:gsLst>
                <a:lin ang="5400000" scaled="1"/>
                <a:tileRect/>
              </a:gradFill>
            </a:endParaRPr>
          </a:p>
        </p:txBody>
      </p:sp>
      <p:sp>
        <p:nvSpPr>
          <p:cNvPr id="41" name="文本框 40">
            <a:extLst>
              <a:ext uri="{FF2B5EF4-FFF2-40B4-BE49-F238E27FC236}">
                <a16:creationId xmlns:a16="http://schemas.microsoft.com/office/drawing/2014/main" xmlns="" id="{4FCC18D8-33DA-4CFB-981E-80E7F9F8718B}"/>
              </a:ext>
            </a:extLst>
          </p:cNvPr>
          <p:cNvSpPr txBox="1"/>
          <p:nvPr/>
        </p:nvSpPr>
        <p:spPr>
          <a:xfrm>
            <a:off x="9994817" y="2220462"/>
            <a:ext cx="870751" cy="461665"/>
          </a:xfrm>
          <a:prstGeom prst="rect">
            <a:avLst/>
          </a:prstGeom>
          <a:noFill/>
        </p:spPr>
        <p:txBody>
          <a:bodyPr wrap="none" rtlCol="0">
            <a:spAutoFit/>
          </a:bodyPr>
          <a:lstStyle/>
          <a:p>
            <a:r>
              <a:rPr lang="en-US" altLang="zh-CN" sz="2400" dirty="0">
                <a:gradFill flip="none" rotWithShape="1">
                  <a:gsLst>
                    <a:gs pos="59000">
                      <a:schemeClr val="accent1">
                        <a:lumMod val="5000"/>
                        <a:lumOff val="95000"/>
                      </a:schemeClr>
                    </a:gs>
                    <a:gs pos="100000">
                      <a:srgbClr val="2A85D6"/>
                    </a:gs>
                  </a:gsLst>
                  <a:lin ang="5400000" scaled="1"/>
                  <a:tileRect/>
                </a:gradFill>
              </a:rPr>
              <a:t>2019</a:t>
            </a:r>
            <a:endParaRPr lang="zh-CN" altLang="en-US" sz="2400" dirty="0">
              <a:gradFill flip="none" rotWithShape="1">
                <a:gsLst>
                  <a:gs pos="59000">
                    <a:schemeClr val="accent1">
                      <a:lumMod val="5000"/>
                      <a:lumOff val="95000"/>
                    </a:schemeClr>
                  </a:gs>
                  <a:gs pos="100000">
                    <a:srgbClr val="2A85D6"/>
                  </a:gs>
                </a:gsLst>
                <a:lin ang="5400000" scaled="1"/>
                <a:tileRect/>
              </a:gradFill>
            </a:endParaRPr>
          </a:p>
        </p:txBody>
      </p:sp>
      <p:sp>
        <p:nvSpPr>
          <p:cNvPr id="42" name="矩形 41">
            <a:extLst>
              <a:ext uri="{FF2B5EF4-FFF2-40B4-BE49-F238E27FC236}">
                <a16:creationId xmlns:a16="http://schemas.microsoft.com/office/drawing/2014/main" xmlns="" id="{1326D5E9-59C7-4131-8601-58C9135AF802}"/>
              </a:ext>
            </a:extLst>
          </p:cNvPr>
          <p:cNvSpPr/>
          <p:nvPr/>
        </p:nvSpPr>
        <p:spPr>
          <a:xfrm>
            <a:off x="911642" y="3765269"/>
            <a:ext cx="1880128" cy="1495281"/>
          </a:xfrm>
          <a:prstGeom prst="rect">
            <a:avLst/>
          </a:prstGeom>
        </p:spPr>
        <p:txBody>
          <a:bodyPr wrap="square">
            <a:spAutoFit/>
          </a:bodyPr>
          <a:lstStyle/>
          <a:p>
            <a:pPr algn="just">
              <a:lnSpc>
                <a:spcPct val="130000"/>
              </a:lnSpc>
            </a:pPr>
            <a:r>
              <a:rPr lang="zh-CN" altLang="en-US" dirty="0">
                <a:solidFill>
                  <a:schemeClr val="bg1"/>
                </a:solidFill>
              </a:rPr>
              <a:t>请输入您的内容</a:t>
            </a:r>
            <a:endParaRPr lang="en-US" altLang="zh-CN" dirty="0">
              <a:solidFill>
                <a:schemeClr val="bg1"/>
              </a:solidFill>
            </a:endParaRPr>
          </a:p>
          <a:p>
            <a:pPr algn="just">
              <a:lnSpc>
                <a:spcPct val="130000"/>
              </a:lnSpc>
            </a:pPr>
            <a:r>
              <a:rPr lang="zh-CN" altLang="en-US" dirty="0">
                <a:solidFill>
                  <a:schemeClr val="bg1"/>
                </a:solidFill>
              </a:rPr>
              <a:t>请输入您的内容</a:t>
            </a:r>
          </a:p>
          <a:p>
            <a:pPr algn="just">
              <a:lnSpc>
                <a:spcPct val="130000"/>
              </a:lnSpc>
            </a:pPr>
            <a:r>
              <a:rPr lang="zh-CN" altLang="en-US" dirty="0">
                <a:solidFill>
                  <a:schemeClr val="bg1"/>
                </a:solidFill>
              </a:rPr>
              <a:t>请输入您的内容</a:t>
            </a:r>
          </a:p>
          <a:p>
            <a:pPr algn="just">
              <a:lnSpc>
                <a:spcPct val="130000"/>
              </a:lnSpc>
            </a:pPr>
            <a:endParaRPr lang="zh-CN" altLang="en-US" dirty="0">
              <a:solidFill>
                <a:schemeClr val="bg1"/>
              </a:solidFill>
            </a:endParaRPr>
          </a:p>
        </p:txBody>
      </p:sp>
      <p:sp>
        <p:nvSpPr>
          <p:cNvPr id="43" name="矩形 42">
            <a:extLst>
              <a:ext uri="{FF2B5EF4-FFF2-40B4-BE49-F238E27FC236}">
                <a16:creationId xmlns:a16="http://schemas.microsoft.com/office/drawing/2014/main" xmlns="" id="{28394180-9EC6-4B79-BF8A-63F08B46251B}"/>
              </a:ext>
            </a:extLst>
          </p:cNvPr>
          <p:cNvSpPr/>
          <p:nvPr/>
        </p:nvSpPr>
        <p:spPr>
          <a:xfrm>
            <a:off x="2981696" y="2887467"/>
            <a:ext cx="1880128" cy="1495281"/>
          </a:xfrm>
          <a:prstGeom prst="rect">
            <a:avLst/>
          </a:prstGeom>
        </p:spPr>
        <p:txBody>
          <a:bodyPr wrap="square">
            <a:spAutoFit/>
          </a:bodyPr>
          <a:lstStyle/>
          <a:p>
            <a:pPr algn="just">
              <a:lnSpc>
                <a:spcPct val="130000"/>
              </a:lnSpc>
            </a:pPr>
            <a:r>
              <a:rPr lang="zh-CN" altLang="en-US" dirty="0">
                <a:solidFill>
                  <a:schemeClr val="bg1"/>
                </a:solidFill>
              </a:rPr>
              <a:t>请输入您的内容</a:t>
            </a:r>
            <a:endParaRPr lang="en-US" altLang="zh-CN" dirty="0">
              <a:solidFill>
                <a:schemeClr val="bg1"/>
              </a:solidFill>
            </a:endParaRPr>
          </a:p>
          <a:p>
            <a:pPr algn="just">
              <a:lnSpc>
                <a:spcPct val="130000"/>
              </a:lnSpc>
            </a:pPr>
            <a:r>
              <a:rPr lang="zh-CN" altLang="en-US" dirty="0">
                <a:solidFill>
                  <a:schemeClr val="bg1"/>
                </a:solidFill>
              </a:rPr>
              <a:t>请输入您的内容</a:t>
            </a:r>
          </a:p>
          <a:p>
            <a:pPr algn="just">
              <a:lnSpc>
                <a:spcPct val="130000"/>
              </a:lnSpc>
            </a:pPr>
            <a:r>
              <a:rPr lang="zh-CN" altLang="en-US" dirty="0">
                <a:solidFill>
                  <a:schemeClr val="bg1"/>
                </a:solidFill>
              </a:rPr>
              <a:t>请输入您的内容</a:t>
            </a:r>
          </a:p>
          <a:p>
            <a:pPr algn="just">
              <a:lnSpc>
                <a:spcPct val="130000"/>
              </a:lnSpc>
            </a:pPr>
            <a:endParaRPr lang="zh-CN" altLang="en-US" dirty="0">
              <a:solidFill>
                <a:schemeClr val="bg1"/>
              </a:solidFill>
            </a:endParaRPr>
          </a:p>
        </p:txBody>
      </p:sp>
      <p:sp>
        <p:nvSpPr>
          <p:cNvPr id="44" name="矩形 43">
            <a:extLst>
              <a:ext uri="{FF2B5EF4-FFF2-40B4-BE49-F238E27FC236}">
                <a16:creationId xmlns:a16="http://schemas.microsoft.com/office/drawing/2014/main" xmlns="" id="{F579EE0D-37D6-4A87-B54A-F1358B56658D}"/>
              </a:ext>
            </a:extLst>
          </p:cNvPr>
          <p:cNvSpPr/>
          <p:nvPr/>
        </p:nvSpPr>
        <p:spPr>
          <a:xfrm>
            <a:off x="5177289" y="2165961"/>
            <a:ext cx="1880128" cy="1495281"/>
          </a:xfrm>
          <a:prstGeom prst="rect">
            <a:avLst/>
          </a:prstGeom>
        </p:spPr>
        <p:txBody>
          <a:bodyPr wrap="square">
            <a:spAutoFit/>
          </a:bodyPr>
          <a:lstStyle/>
          <a:p>
            <a:pPr algn="just">
              <a:lnSpc>
                <a:spcPct val="130000"/>
              </a:lnSpc>
            </a:pPr>
            <a:r>
              <a:rPr lang="zh-CN" altLang="en-US" dirty="0">
                <a:solidFill>
                  <a:schemeClr val="bg1"/>
                </a:solidFill>
              </a:rPr>
              <a:t>请输入您的内容</a:t>
            </a:r>
            <a:endParaRPr lang="en-US" altLang="zh-CN" dirty="0">
              <a:solidFill>
                <a:schemeClr val="bg1"/>
              </a:solidFill>
            </a:endParaRPr>
          </a:p>
          <a:p>
            <a:pPr algn="just">
              <a:lnSpc>
                <a:spcPct val="130000"/>
              </a:lnSpc>
            </a:pPr>
            <a:r>
              <a:rPr lang="zh-CN" altLang="en-US" dirty="0">
                <a:solidFill>
                  <a:schemeClr val="bg1"/>
                </a:solidFill>
              </a:rPr>
              <a:t>请输入您的内容</a:t>
            </a:r>
          </a:p>
          <a:p>
            <a:pPr algn="just">
              <a:lnSpc>
                <a:spcPct val="130000"/>
              </a:lnSpc>
            </a:pPr>
            <a:r>
              <a:rPr lang="zh-CN" altLang="en-US" dirty="0">
                <a:solidFill>
                  <a:schemeClr val="bg1"/>
                </a:solidFill>
              </a:rPr>
              <a:t>请输入您的内容</a:t>
            </a:r>
          </a:p>
          <a:p>
            <a:pPr algn="just">
              <a:lnSpc>
                <a:spcPct val="130000"/>
              </a:lnSpc>
            </a:pPr>
            <a:endParaRPr lang="zh-CN" altLang="en-US" dirty="0">
              <a:solidFill>
                <a:schemeClr val="bg1"/>
              </a:solidFill>
            </a:endParaRPr>
          </a:p>
        </p:txBody>
      </p:sp>
      <p:sp>
        <p:nvSpPr>
          <p:cNvPr id="45" name="矩形 44">
            <a:extLst>
              <a:ext uri="{FF2B5EF4-FFF2-40B4-BE49-F238E27FC236}">
                <a16:creationId xmlns:a16="http://schemas.microsoft.com/office/drawing/2014/main" xmlns="" id="{E78A3A76-A360-4BF3-90AB-76E9C200CC60}"/>
              </a:ext>
            </a:extLst>
          </p:cNvPr>
          <p:cNvSpPr/>
          <p:nvPr/>
        </p:nvSpPr>
        <p:spPr>
          <a:xfrm>
            <a:off x="7330176" y="1546047"/>
            <a:ext cx="1880128" cy="1495281"/>
          </a:xfrm>
          <a:prstGeom prst="rect">
            <a:avLst/>
          </a:prstGeom>
        </p:spPr>
        <p:txBody>
          <a:bodyPr wrap="square">
            <a:spAutoFit/>
          </a:bodyPr>
          <a:lstStyle/>
          <a:p>
            <a:pPr algn="just">
              <a:lnSpc>
                <a:spcPct val="130000"/>
              </a:lnSpc>
            </a:pPr>
            <a:r>
              <a:rPr lang="zh-CN" altLang="en-US" dirty="0">
                <a:solidFill>
                  <a:schemeClr val="bg1"/>
                </a:solidFill>
              </a:rPr>
              <a:t>请输入您的内容</a:t>
            </a:r>
            <a:endParaRPr lang="en-US" altLang="zh-CN" dirty="0">
              <a:solidFill>
                <a:schemeClr val="bg1"/>
              </a:solidFill>
            </a:endParaRPr>
          </a:p>
          <a:p>
            <a:pPr algn="just">
              <a:lnSpc>
                <a:spcPct val="130000"/>
              </a:lnSpc>
            </a:pPr>
            <a:r>
              <a:rPr lang="zh-CN" altLang="en-US" dirty="0">
                <a:solidFill>
                  <a:schemeClr val="bg1"/>
                </a:solidFill>
              </a:rPr>
              <a:t>请输入您的内容</a:t>
            </a:r>
          </a:p>
          <a:p>
            <a:pPr algn="just">
              <a:lnSpc>
                <a:spcPct val="130000"/>
              </a:lnSpc>
            </a:pPr>
            <a:r>
              <a:rPr lang="zh-CN" altLang="en-US" dirty="0">
                <a:solidFill>
                  <a:schemeClr val="bg1"/>
                </a:solidFill>
              </a:rPr>
              <a:t>请输入您的内容</a:t>
            </a:r>
          </a:p>
          <a:p>
            <a:pPr algn="just">
              <a:lnSpc>
                <a:spcPct val="130000"/>
              </a:lnSpc>
            </a:pPr>
            <a:endParaRPr lang="zh-CN" altLang="en-US" dirty="0">
              <a:solidFill>
                <a:schemeClr val="bg1"/>
              </a:solidFill>
            </a:endParaRPr>
          </a:p>
        </p:txBody>
      </p:sp>
      <p:sp>
        <p:nvSpPr>
          <p:cNvPr id="46" name="矩形 45">
            <a:extLst>
              <a:ext uri="{FF2B5EF4-FFF2-40B4-BE49-F238E27FC236}">
                <a16:creationId xmlns:a16="http://schemas.microsoft.com/office/drawing/2014/main" xmlns="" id="{C42C7444-5152-481B-BAB7-74BD94B7ECF3}"/>
              </a:ext>
            </a:extLst>
          </p:cNvPr>
          <p:cNvSpPr/>
          <p:nvPr/>
        </p:nvSpPr>
        <p:spPr>
          <a:xfrm>
            <a:off x="9483063" y="1020221"/>
            <a:ext cx="1880128" cy="1495281"/>
          </a:xfrm>
          <a:prstGeom prst="rect">
            <a:avLst/>
          </a:prstGeom>
        </p:spPr>
        <p:txBody>
          <a:bodyPr wrap="square">
            <a:spAutoFit/>
          </a:bodyPr>
          <a:lstStyle/>
          <a:p>
            <a:pPr algn="just">
              <a:lnSpc>
                <a:spcPct val="130000"/>
              </a:lnSpc>
            </a:pPr>
            <a:r>
              <a:rPr lang="zh-CN" altLang="en-US" dirty="0">
                <a:solidFill>
                  <a:schemeClr val="bg1"/>
                </a:solidFill>
              </a:rPr>
              <a:t>请输入您的内容</a:t>
            </a:r>
            <a:endParaRPr lang="en-US" altLang="zh-CN" dirty="0">
              <a:solidFill>
                <a:schemeClr val="bg1"/>
              </a:solidFill>
            </a:endParaRPr>
          </a:p>
          <a:p>
            <a:pPr algn="just">
              <a:lnSpc>
                <a:spcPct val="130000"/>
              </a:lnSpc>
            </a:pPr>
            <a:r>
              <a:rPr lang="zh-CN" altLang="en-US" dirty="0">
                <a:solidFill>
                  <a:schemeClr val="bg1"/>
                </a:solidFill>
              </a:rPr>
              <a:t>请输入您的内容</a:t>
            </a:r>
          </a:p>
          <a:p>
            <a:pPr algn="just">
              <a:lnSpc>
                <a:spcPct val="130000"/>
              </a:lnSpc>
            </a:pPr>
            <a:r>
              <a:rPr lang="zh-CN" altLang="en-US" dirty="0">
                <a:solidFill>
                  <a:schemeClr val="bg1"/>
                </a:solidFill>
              </a:rPr>
              <a:t>请输入您的内容</a:t>
            </a:r>
          </a:p>
          <a:p>
            <a:pPr algn="just">
              <a:lnSpc>
                <a:spcPct val="130000"/>
              </a:lnSpc>
            </a:pPr>
            <a:endParaRPr lang="zh-CN" altLang="en-US" dirty="0">
              <a:solidFill>
                <a:schemeClr val="bg1"/>
              </a:solidFill>
            </a:endParaRPr>
          </a:p>
        </p:txBody>
      </p:sp>
      <p:sp>
        <p:nvSpPr>
          <p:cNvPr id="47" name="文本占位符 25">
            <a:extLst>
              <a:ext uri="{FF2B5EF4-FFF2-40B4-BE49-F238E27FC236}">
                <a16:creationId xmlns:a16="http://schemas.microsoft.com/office/drawing/2014/main" xmlns="" id="{649200AF-7AB4-4A3B-A57C-0E4A8CF230CB}"/>
              </a:ext>
            </a:extLst>
          </p:cNvPr>
          <p:cNvSpPr txBox="1">
            <a:spLocks/>
          </p:cNvSpPr>
          <p:nvPr/>
        </p:nvSpPr>
        <p:spPr>
          <a:xfrm>
            <a:off x="1173688" y="226431"/>
            <a:ext cx="6678793" cy="914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solidFill>
                  <a:schemeClr val="bg1"/>
                </a:solidFill>
              </a:rPr>
              <a:t>时间轴</a:t>
            </a:r>
          </a:p>
        </p:txBody>
      </p:sp>
      <p:sp>
        <p:nvSpPr>
          <p:cNvPr id="48" name="矩形: 圆顶角 47">
            <a:extLst>
              <a:ext uri="{FF2B5EF4-FFF2-40B4-BE49-F238E27FC236}">
                <a16:creationId xmlns:a16="http://schemas.microsoft.com/office/drawing/2014/main" xmlns="" id="{1820F592-25C2-4D60-84C1-7F97A3D040F8}"/>
              </a:ext>
            </a:extLst>
          </p:cNvPr>
          <p:cNvSpPr/>
          <p:nvPr/>
        </p:nvSpPr>
        <p:spPr>
          <a:xfrm>
            <a:off x="695325" y="251120"/>
            <a:ext cx="468049" cy="473348"/>
          </a:xfrm>
          <a:prstGeom prst="round2SameRect">
            <a:avLst>
              <a:gd name="adj1" fmla="val 13004"/>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49" name="直接连接符 48">
            <a:extLst>
              <a:ext uri="{FF2B5EF4-FFF2-40B4-BE49-F238E27FC236}">
                <a16:creationId xmlns:a16="http://schemas.microsoft.com/office/drawing/2014/main" xmlns="" id="{3F3E2D9A-03C6-4053-A09F-D548F269660A}"/>
              </a:ext>
            </a:extLst>
          </p:cNvPr>
          <p:cNvCxnSpPr>
            <a:cxnSpLocks/>
          </p:cNvCxnSpPr>
          <p:nvPr/>
        </p:nvCxnSpPr>
        <p:spPr>
          <a:xfrm>
            <a:off x="695325" y="721220"/>
            <a:ext cx="10801350" cy="5926"/>
          </a:xfrm>
          <a:prstGeom prst="line">
            <a:avLst/>
          </a:prstGeom>
          <a:ln w="127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0" name="graduation-cap_8161">
            <a:extLst>
              <a:ext uri="{FF2B5EF4-FFF2-40B4-BE49-F238E27FC236}">
                <a16:creationId xmlns:a16="http://schemas.microsoft.com/office/drawing/2014/main" xmlns="" id="{57EB0E7E-F0D2-4CEF-B60A-AA0F67476160}"/>
              </a:ext>
            </a:extLst>
          </p:cNvPr>
          <p:cNvSpPr>
            <a:spLocks noChangeAspect="1"/>
          </p:cNvSpPr>
          <p:nvPr/>
        </p:nvSpPr>
        <p:spPr bwMode="auto">
          <a:xfrm>
            <a:off x="724045" y="368648"/>
            <a:ext cx="410608" cy="252549"/>
          </a:xfrm>
          <a:custGeom>
            <a:avLst/>
            <a:gdLst>
              <a:gd name="T0" fmla="*/ 2978 w 3278"/>
              <a:gd name="T1" fmla="*/ 1349 h 2019"/>
              <a:gd name="T2" fmla="*/ 2976 w 3278"/>
              <a:gd name="T3" fmla="*/ 1036 h 2019"/>
              <a:gd name="T4" fmla="*/ 3278 w 3278"/>
              <a:gd name="T5" fmla="*/ 867 h 2019"/>
              <a:gd name="T6" fmla="*/ 1634 w 3278"/>
              <a:gd name="T7" fmla="*/ 0 h 2019"/>
              <a:gd name="T8" fmla="*/ 0 w 3278"/>
              <a:gd name="T9" fmla="*/ 884 h 2019"/>
              <a:gd name="T10" fmla="*/ 655 w 3278"/>
              <a:gd name="T11" fmla="*/ 1260 h 2019"/>
              <a:gd name="T12" fmla="*/ 657 w 3278"/>
              <a:gd name="T13" fmla="*/ 1484 h 2019"/>
              <a:gd name="T14" fmla="*/ 657 w 3278"/>
              <a:gd name="T15" fmla="*/ 1502 h 2019"/>
              <a:gd name="T16" fmla="*/ 663 w 3278"/>
              <a:gd name="T17" fmla="*/ 1499 h 2019"/>
              <a:gd name="T18" fmla="*/ 651 w 3278"/>
              <a:gd name="T19" fmla="*/ 1528 h 2019"/>
              <a:gd name="T20" fmla="*/ 1644 w 3278"/>
              <a:gd name="T21" fmla="*/ 1722 h 2019"/>
              <a:gd name="T22" fmla="*/ 2634 w 3278"/>
              <a:gd name="T23" fmla="*/ 1517 h 2019"/>
              <a:gd name="T24" fmla="*/ 2622 w 3278"/>
              <a:gd name="T25" fmla="*/ 1488 h 2019"/>
              <a:gd name="T26" fmla="*/ 2628 w 3278"/>
              <a:gd name="T27" fmla="*/ 1491 h 2019"/>
              <a:gd name="T28" fmla="*/ 2628 w 3278"/>
              <a:gd name="T29" fmla="*/ 1473 h 2019"/>
              <a:gd name="T30" fmla="*/ 2627 w 3278"/>
              <a:gd name="T31" fmla="*/ 1249 h 2019"/>
              <a:gd name="T32" fmla="*/ 2911 w 3278"/>
              <a:gd name="T33" fmla="*/ 1072 h 2019"/>
              <a:gd name="T34" fmla="*/ 2913 w 3278"/>
              <a:gd name="T35" fmla="*/ 1350 h 2019"/>
              <a:gd name="T36" fmla="*/ 2860 w 3278"/>
              <a:gd name="T37" fmla="*/ 1430 h 2019"/>
              <a:gd name="T38" fmla="*/ 2946 w 3278"/>
              <a:gd name="T39" fmla="*/ 1515 h 2019"/>
              <a:gd name="T40" fmla="*/ 3031 w 3278"/>
              <a:gd name="T41" fmla="*/ 1429 h 2019"/>
              <a:gd name="T42" fmla="*/ 2978 w 3278"/>
              <a:gd name="T43" fmla="*/ 1349 h 2019"/>
              <a:gd name="T44" fmla="*/ 1643 w 3278"/>
              <a:gd name="T45" fmla="*/ 1646 h 2019"/>
              <a:gd name="T46" fmla="*/ 763 w 3278"/>
              <a:gd name="T47" fmla="*/ 1527 h 2019"/>
              <a:gd name="T48" fmla="*/ 1642 w 3278"/>
              <a:gd name="T49" fmla="*/ 1399 h 2019"/>
              <a:gd name="T50" fmla="*/ 2522 w 3278"/>
              <a:gd name="T51" fmla="*/ 1518 h 2019"/>
              <a:gd name="T52" fmla="*/ 1643 w 3278"/>
              <a:gd name="T53" fmla="*/ 1646 h 2019"/>
              <a:gd name="T54" fmla="*/ 2604 w 3278"/>
              <a:gd name="T55" fmla="*/ 1067 h 2019"/>
              <a:gd name="T56" fmla="*/ 1639 w 3278"/>
              <a:gd name="T57" fmla="*/ 819 h 2019"/>
              <a:gd name="T58" fmla="*/ 676 w 3278"/>
              <a:gd name="T59" fmla="*/ 1077 h 2019"/>
              <a:gd name="T60" fmla="*/ 676 w 3278"/>
              <a:gd name="T61" fmla="*/ 1011 h 2019"/>
              <a:gd name="T62" fmla="*/ 1638 w 3278"/>
              <a:gd name="T63" fmla="*/ 720 h 2019"/>
              <a:gd name="T64" fmla="*/ 2604 w 3278"/>
              <a:gd name="T65" fmla="*/ 1001 h 2019"/>
              <a:gd name="T66" fmla="*/ 2604 w 3278"/>
              <a:gd name="T67" fmla="*/ 1067 h 2019"/>
              <a:gd name="T68" fmla="*/ 2877 w 3278"/>
              <a:gd name="T69" fmla="*/ 1534 h 2019"/>
              <a:gd name="T70" fmla="*/ 2843 w 3278"/>
              <a:gd name="T71" fmla="*/ 2019 h 2019"/>
              <a:gd name="T72" fmla="*/ 3033 w 3278"/>
              <a:gd name="T73" fmla="*/ 1917 h 2019"/>
              <a:gd name="T74" fmla="*/ 3031 w 3278"/>
              <a:gd name="T75" fmla="*/ 1533 h 2019"/>
              <a:gd name="T76" fmla="*/ 2877 w 3278"/>
              <a:gd name="T77" fmla="*/ 1534 h 2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78" h="2019">
                <a:moveTo>
                  <a:pt x="2978" y="1349"/>
                </a:moveTo>
                <a:lnTo>
                  <a:pt x="2976" y="1036"/>
                </a:lnTo>
                <a:lnTo>
                  <a:pt x="3278" y="867"/>
                </a:lnTo>
                <a:lnTo>
                  <a:pt x="1634" y="0"/>
                </a:lnTo>
                <a:lnTo>
                  <a:pt x="0" y="884"/>
                </a:lnTo>
                <a:lnTo>
                  <a:pt x="655" y="1260"/>
                </a:lnTo>
                <a:lnTo>
                  <a:pt x="657" y="1484"/>
                </a:lnTo>
                <a:lnTo>
                  <a:pt x="657" y="1502"/>
                </a:lnTo>
                <a:lnTo>
                  <a:pt x="663" y="1499"/>
                </a:lnTo>
                <a:cubicBezTo>
                  <a:pt x="656" y="1508"/>
                  <a:pt x="651" y="1518"/>
                  <a:pt x="651" y="1528"/>
                </a:cubicBezTo>
                <a:cubicBezTo>
                  <a:pt x="652" y="1638"/>
                  <a:pt x="1096" y="1725"/>
                  <a:pt x="1644" y="1722"/>
                </a:cubicBezTo>
                <a:cubicBezTo>
                  <a:pt x="2191" y="1719"/>
                  <a:pt x="2634" y="1627"/>
                  <a:pt x="2634" y="1517"/>
                </a:cubicBezTo>
                <a:cubicBezTo>
                  <a:pt x="2634" y="1507"/>
                  <a:pt x="2629" y="1498"/>
                  <a:pt x="2622" y="1488"/>
                </a:cubicBezTo>
                <a:lnTo>
                  <a:pt x="2628" y="1491"/>
                </a:lnTo>
                <a:lnTo>
                  <a:pt x="2628" y="1473"/>
                </a:lnTo>
                <a:lnTo>
                  <a:pt x="2627" y="1249"/>
                </a:lnTo>
                <a:lnTo>
                  <a:pt x="2911" y="1072"/>
                </a:lnTo>
                <a:lnTo>
                  <a:pt x="2913" y="1350"/>
                </a:lnTo>
                <a:cubicBezTo>
                  <a:pt x="2881" y="1363"/>
                  <a:pt x="2860" y="1394"/>
                  <a:pt x="2860" y="1430"/>
                </a:cubicBezTo>
                <a:cubicBezTo>
                  <a:pt x="2860" y="1477"/>
                  <a:pt x="2898" y="1515"/>
                  <a:pt x="2946" y="1515"/>
                </a:cubicBezTo>
                <a:cubicBezTo>
                  <a:pt x="2994" y="1515"/>
                  <a:pt x="3032" y="1476"/>
                  <a:pt x="3031" y="1429"/>
                </a:cubicBezTo>
                <a:cubicBezTo>
                  <a:pt x="3031" y="1393"/>
                  <a:pt x="3009" y="1363"/>
                  <a:pt x="2978" y="1349"/>
                </a:cubicBezTo>
                <a:close/>
                <a:moveTo>
                  <a:pt x="1643" y="1646"/>
                </a:moveTo>
                <a:cubicBezTo>
                  <a:pt x="1157" y="1649"/>
                  <a:pt x="763" y="1595"/>
                  <a:pt x="763" y="1527"/>
                </a:cubicBezTo>
                <a:cubicBezTo>
                  <a:pt x="762" y="1459"/>
                  <a:pt x="1156" y="1402"/>
                  <a:pt x="1642" y="1399"/>
                </a:cubicBezTo>
                <a:cubicBezTo>
                  <a:pt x="2128" y="1397"/>
                  <a:pt x="2522" y="1450"/>
                  <a:pt x="2522" y="1518"/>
                </a:cubicBezTo>
                <a:cubicBezTo>
                  <a:pt x="2523" y="1586"/>
                  <a:pt x="2129" y="1643"/>
                  <a:pt x="1643" y="1646"/>
                </a:cubicBezTo>
                <a:close/>
                <a:moveTo>
                  <a:pt x="2604" y="1067"/>
                </a:moveTo>
                <a:cubicBezTo>
                  <a:pt x="2539" y="998"/>
                  <a:pt x="2303" y="815"/>
                  <a:pt x="1639" y="819"/>
                </a:cubicBezTo>
                <a:cubicBezTo>
                  <a:pt x="974" y="822"/>
                  <a:pt x="741" y="1007"/>
                  <a:pt x="676" y="1077"/>
                </a:cubicBezTo>
                <a:lnTo>
                  <a:pt x="676" y="1011"/>
                </a:lnTo>
                <a:cubicBezTo>
                  <a:pt x="676" y="1011"/>
                  <a:pt x="864" y="724"/>
                  <a:pt x="1638" y="720"/>
                </a:cubicBezTo>
                <a:cubicBezTo>
                  <a:pt x="2412" y="716"/>
                  <a:pt x="2604" y="1001"/>
                  <a:pt x="2604" y="1001"/>
                </a:cubicBezTo>
                <a:lnTo>
                  <a:pt x="2604" y="1067"/>
                </a:lnTo>
                <a:close/>
                <a:moveTo>
                  <a:pt x="2877" y="1534"/>
                </a:moveTo>
                <a:lnTo>
                  <a:pt x="2843" y="2019"/>
                </a:lnTo>
                <a:cubicBezTo>
                  <a:pt x="2947" y="1857"/>
                  <a:pt x="3033" y="1917"/>
                  <a:pt x="3033" y="1917"/>
                </a:cubicBezTo>
                <a:lnTo>
                  <a:pt x="3031" y="1533"/>
                </a:lnTo>
                <a:cubicBezTo>
                  <a:pt x="2920" y="1577"/>
                  <a:pt x="2877" y="1534"/>
                  <a:pt x="2877" y="1534"/>
                </a:cubicBezTo>
                <a:close/>
              </a:path>
            </a:pathLst>
          </a:custGeom>
          <a:solidFill>
            <a:schemeClr val="accent1"/>
          </a:solidFill>
          <a:ln>
            <a:solidFill>
              <a:schemeClr val="bg1"/>
            </a:solidFill>
          </a:ln>
        </p:spPr>
      </p:sp>
    </p:spTree>
    <p:extLst>
      <p:ext uri="{BB962C8B-B14F-4D97-AF65-F5344CB8AC3E}">
        <p14:creationId xmlns:p14="http://schemas.microsoft.com/office/powerpoint/2010/main" val="25341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xmlns="" id="{1A195119-5F43-43E7-BF6B-13C3FB5272A7}"/>
              </a:ext>
            </a:extLst>
          </p:cNvPr>
          <p:cNvSpPr/>
          <p:nvPr/>
        </p:nvSpPr>
        <p:spPr>
          <a:xfrm>
            <a:off x="7187380" y="2455924"/>
            <a:ext cx="2187058" cy="3547196"/>
          </a:xfrm>
          <a:prstGeom prst="roundRect">
            <a:avLst>
              <a:gd name="adj" fmla="val 5749"/>
            </a:avLst>
          </a:prstGeom>
          <a:solidFill>
            <a:schemeClr val="accent1"/>
          </a:solidFill>
          <a:ln w="12700" cap="flat" cmpd="sng" algn="ctr">
            <a:noFill/>
            <a:prstDash val="solid"/>
            <a:miter lim="800000"/>
          </a:ln>
          <a:effectLst>
            <a:outerShdw blurRad="101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FE5CE170-6272-4F70-8125-983AE50828CD}"/>
              </a:ext>
            </a:extLst>
          </p:cNvPr>
          <p:cNvSpPr>
            <a:spLocks noGrp="1"/>
          </p:cNvSpPr>
          <p:nvPr>
            <p:ph type="body" sz="quarter" idx="10"/>
          </p:nvPr>
        </p:nvSpPr>
        <p:spPr/>
        <p:txBody>
          <a:bodyPr/>
          <a:lstStyle/>
          <a:p>
            <a:r>
              <a:rPr lang="zh-CN" altLang="en-US" dirty="0"/>
              <a:t>表格</a:t>
            </a:r>
          </a:p>
        </p:txBody>
      </p:sp>
      <p:graphicFrame>
        <p:nvGraphicFramePr>
          <p:cNvPr id="4" name="表格 3">
            <a:extLst>
              <a:ext uri="{FF2B5EF4-FFF2-40B4-BE49-F238E27FC236}">
                <a16:creationId xmlns:a16="http://schemas.microsoft.com/office/drawing/2014/main" xmlns="" id="{E6BD0C10-DF99-460E-B15C-396F84D3CAE7}"/>
              </a:ext>
            </a:extLst>
          </p:cNvPr>
          <p:cNvGraphicFramePr>
            <a:graphicFrameLocks noGrp="1"/>
          </p:cNvGraphicFramePr>
          <p:nvPr>
            <p:extLst>
              <p:ext uri="{D42A27DB-BD31-4B8C-83A1-F6EECF244321}">
                <p14:modId xmlns:p14="http://schemas.microsoft.com/office/powerpoint/2010/main" val="154548975"/>
              </p:ext>
            </p:extLst>
          </p:nvPr>
        </p:nvGraphicFramePr>
        <p:xfrm>
          <a:off x="695325" y="2810752"/>
          <a:ext cx="10801350" cy="2837540"/>
        </p:xfrm>
        <a:graphic>
          <a:graphicData uri="http://schemas.openxmlformats.org/drawingml/2006/table">
            <a:tbl>
              <a:tblPr firstRow="1" bandRow="1">
                <a:tableStyleId>{5C22544A-7EE6-4342-B048-85BDC9FD1C3A}</a:tableStyleId>
              </a:tblPr>
              <a:tblGrid>
                <a:gridCol w="2160270">
                  <a:extLst>
                    <a:ext uri="{9D8B030D-6E8A-4147-A177-3AD203B41FA5}">
                      <a16:colId xmlns:a16="http://schemas.microsoft.com/office/drawing/2014/main" xmlns="" val="2809638798"/>
                    </a:ext>
                  </a:extLst>
                </a:gridCol>
                <a:gridCol w="2160270">
                  <a:extLst>
                    <a:ext uri="{9D8B030D-6E8A-4147-A177-3AD203B41FA5}">
                      <a16:colId xmlns:a16="http://schemas.microsoft.com/office/drawing/2014/main" xmlns="" val="2092446301"/>
                    </a:ext>
                  </a:extLst>
                </a:gridCol>
                <a:gridCol w="2160270">
                  <a:extLst>
                    <a:ext uri="{9D8B030D-6E8A-4147-A177-3AD203B41FA5}">
                      <a16:colId xmlns:a16="http://schemas.microsoft.com/office/drawing/2014/main" xmlns="" val="1298585540"/>
                    </a:ext>
                  </a:extLst>
                </a:gridCol>
                <a:gridCol w="2160270">
                  <a:extLst>
                    <a:ext uri="{9D8B030D-6E8A-4147-A177-3AD203B41FA5}">
                      <a16:colId xmlns:a16="http://schemas.microsoft.com/office/drawing/2014/main" xmlns="" val="1385147283"/>
                    </a:ext>
                  </a:extLst>
                </a:gridCol>
                <a:gridCol w="2160270">
                  <a:extLst>
                    <a:ext uri="{9D8B030D-6E8A-4147-A177-3AD203B41FA5}">
                      <a16:colId xmlns:a16="http://schemas.microsoft.com/office/drawing/2014/main" xmlns="" val="4199642825"/>
                    </a:ext>
                  </a:extLst>
                </a:gridCol>
              </a:tblGrid>
              <a:tr h="567508">
                <a:tc>
                  <a:txBody>
                    <a:bodyPr/>
                    <a:lstStyle/>
                    <a:p>
                      <a:pPr algn="ctr"/>
                      <a:endParaRPr lang="zh-CN" altLang="en-US" sz="2000" dirty="0">
                        <a:solidFill>
                          <a:srgbClr val="9C231C"/>
                        </a:solidFill>
                        <a:latin typeface="微软雅黑" panose="020B0503020204020204" pitchFamily="34" charset="-122"/>
                        <a:ea typeface="微软雅黑" panose="020B0503020204020204" pitchFamily="34" charset="-122"/>
                      </a:endParaRP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chemeClr val="accent1"/>
                          </a:solidFill>
                          <a:latin typeface="微软雅黑" panose="020B0503020204020204" pitchFamily="34" charset="-122"/>
                          <a:ea typeface="微软雅黑" panose="020B0503020204020204" pitchFamily="34" charset="-122"/>
                        </a:rPr>
                        <a:t>表头</a:t>
                      </a:r>
                      <a:r>
                        <a:rPr lang="en-US" altLang="zh-CN" sz="2000" dirty="0">
                          <a:solidFill>
                            <a:schemeClr val="accent1"/>
                          </a:solidFill>
                          <a:latin typeface="微软雅黑" panose="020B0503020204020204" pitchFamily="34" charset="-122"/>
                          <a:ea typeface="微软雅黑" panose="020B0503020204020204" pitchFamily="34" charset="-122"/>
                        </a:rPr>
                        <a:t>1</a:t>
                      </a:r>
                      <a:endParaRPr lang="zh-CN" altLang="en-US" sz="2000" dirty="0">
                        <a:solidFill>
                          <a:schemeClr val="accent1"/>
                        </a:solidFill>
                        <a:latin typeface="微软雅黑" panose="020B0503020204020204" pitchFamily="34" charset="-122"/>
                        <a:ea typeface="微软雅黑" panose="020B0503020204020204" pitchFamily="34" charset="-122"/>
                      </a:endParaRP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chemeClr val="accent1"/>
                          </a:solidFill>
                          <a:latin typeface="微软雅黑" panose="020B0503020204020204" pitchFamily="34" charset="-122"/>
                          <a:ea typeface="微软雅黑" panose="020B0503020204020204" pitchFamily="34" charset="-122"/>
                        </a:rPr>
                        <a:t>表头</a:t>
                      </a:r>
                      <a:r>
                        <a:rPr lang="en-US" altLang="zh-CN" sz="2000" dirty="0">
                          <a:solidFill>
                            <a:schemeClr val="accent1"/>
                          </a:solidFill>
                          <a:latin typeface="微软雅黑" panose="020B0503020204020204" pitchFamily="34" charset="-122"/>
                          <a:ea typeface="微软雅黑" panose="020B0503020204020204" pitchFamily="34" charset="-122"/>
                        </a:rPr>
                        <a:t>2</a:t>
                      </a:r>
                      <a:endParaRPr lang="zh-CN" altLang="en-US" sz="2000" dirty="0">
                        <a:solidFill>
                          <a:schemeClr val="accent1"/>
                        </a:solidFill>
                        <a:latin typeface="微软雅黑" panose="020B0503020204020204" pitchFamily="34" charset="-122"/>
                        <a:ea typeface="微软雅黑" panose="020B0503020204020204" pitchFamily="34" charset="-122"/>
                      </a:endParaRP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表头</a:t>
                      </a:r>
                      <a:r>
                        <a:rPr lang="en-US" altLang="zh-CN" sz="2000" dirty="0">
                          <a:solidFill>
                            <a:schemeClr val="bg1"/>
                          </a:solidFill>
                          <a:latin typeface="微软雅黑" panose="020B0503020204020204" pitchFamily="34" charset="-122"/>
                          <a:ea typeface="微软雅黑" panose="020B0503020204020204" pitchFamily="34" charset="-122"/>
                        </a:rPr>
                        <a:t>3</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chemeClr val="accent1"/>
                          </a:solidFill>
                          <a:latin typeface="微软雅黑" panose="020B0503020204020204" pitchFamily="34" charset="-122"/>
                          <a:ea typeface="微软雅黑" panose="020B0503020204020204" pitchFamily="34" charset="-122"/>
                        </a:rPr>
                        <a:t>表头</a:t>
                      </a:r>
                      <a:r>
                        <a:rPr lang="en-US" altLang="zh-CN" sz="2000" dirty="0">
                          <a:solidFill>
                            <a:schemeClr val="accent1"/>
                          </a:solidFill>
                          <a:latin typeface="微软雅黑" panose="020B0503020204020204" pitchFamily="34" charset="-122"/>
                          <a:ea typeface="微软雅黑" panose="020B0503020204020204" pitchFamily="34" charset="-122"/>
                        </a:rPr>
                        <a:t>4</a:t>
                      </a:r>
                      <a:endParaRPr lang="zh-CN" altLang="en-US" sz="2000" dirty="0">
                        <a:solidFill>
                          <a:schemeClr val="accent1"/>
                        </a:solidFill>
                        <a:latin typeface="微软雅黑" panose="020B0503020204020204" pitchFamily="34" charset="-122"/>
                        <a:ea typeface="微软雅黑" panose="020B0503020204020204" pitchFamily="34" charset="-122"/>
                      </a:endParaRP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871622982"/>
                  </a:ext>
                </a:extLst>
              </a:tr>
              <a:tr h="567508">
                <a:tc>
                  <a:txBody>
                    <a:bodyPr/>
                    <a:lstStyle/>
                    <a:p>
                      <a:pPr algn="ctr"/>
                      <a:r>
                        <a:rPr lang="zh-CN" altLang="en-US" sz="1800" b="1" dirty="0">
                          <a:solidFill>
                            <a:schemeClr val="accent1"/>
                          </a:solidFill>
                          <a:latin typeface="微软雅黑" panose="020B0503020204020204" pitchFamily="34" charset="-122"/>
                          <a:ea typeface="微软雅黑" panose="020B0503020204020204" pitchFamily="34" charset="-122"/>
                        </a:rPr>
                        <a:t>第一部分</a:t>
                      </a: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8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solidFill>
                            <a:schemeClr val="bg1"/>
                          </a:solidFill>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058600278"/>
                  </a:ext>
                </a:extLst>
              </a:tr>
              <a:tr h="567508">
                <a:tc>
                  <a:txBody>
                    <a:bodyPr/>
                    <a:lstStyle/>
                    <a:p>
                      <a:pPr algn="ctr"/>
                      <a:r>
                        <a:rPr lang="zh-CN" altLang="en-US" sz="1800" b="1" dirty="0">
                          <a:solidFill>
                            <a:schemeClr val="accent1"/>
                          </a:solidFill>
                          <a:latin typeface="微软雅黑" panose="020B0503020204020204" pitchFamily="34" charset="-122"/>
                          <a:ea typeface="微软雅黑" panose="020B0503020204020204" pitchFamily="34" charset="-122"/>
                        </a:rPr>
                        <a:t>第二部分</a:t>
                      </a:r>
                    </a:p>
                  </a:txBody>
                  <a:tcPr marL="79984" marR="79984" marT="39993" marB="39993"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solidFill>
                            <a:schemeClr val="bg1"/>
                          </a:solidFill>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846394264"/>
                  </a:ext>
                </a:extLst>
              </a:tr>
              <a:tr h="567508">
                <a:tc>
                  <a:txBody>
                    <a:bodyPr/>
                    <a:lstStyle/>
                    <a:p>
                      <a:pPr algn="ctr"/>
                      <a:r>
                        <a:rPr lang="zh-CN" altLang="en-US" sz="1800" b="1" dirty="0">
                          <a:solidFill>
                            <a:schemeClr val="accent1"/>
                          </a:solidFill>
                          <a:latin typeface="微软雅黑" panose="020B0503020204020204" pitchFamily="34" charset="-122"/>
                          <a:ea typeface="微软雅黑" panose="020B0503020204020204" pitchFamily="34" charset="-122"/>
                        </a:rPr>
                        <a:t>第三部分</a:t>
                      </a:r>
                    </a:p>
                  </a:txBody>
                  <a:tcPr marL="79984" marR="79984" marT="39993" marB="39993"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solidFill>
                            <a:schemeClr val="bg1"/>
                          </a:solidFill>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771750610"/>
                  </a:ext>
                </a:extLst>
              </a:tr>
              <a:tr h="567508">
                <a:tc>
                  <a:txBody>
                    <a:bodyPr/>
                    <a:lstStyle/>
                    <a:p>
                      <a:pPr algn="ctr"/>
                      <a:r>
                        <a:rPr lang="zh-CN" altLang="en-US" sz="1800" b="1" dirty="0">
                          <a:solidFill>
                            <a:schemeClr val="accent1"/>
                          </a:solidFill>
                          <a:latin typeface="微软雅黑" panose="020B0503020204020204" pitchFamily="34" charset="-122"/>
                          <a:ea typeface="微软雅黑" panose="020B0503020204020204" pitchFamily="34" charset="-122"/>
                        </a:rPr>
                        <a:t>第四部分</a:t>
                      </a:r>
                    </a:p>
                  </a:txBody>
                  <a:tcPr marL="79984" marR="79984" marT="39993" marB="39993" anchor="ctr">
                    <a:lnL w="12700" cmpd="sng">
                      <a:noFill/>
                    </a:lnL>
                    <a:lnR w="12700" cmpd="sng">
                      <a:noFill/>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8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solidFill>
                            <a:schemeClr val="bg1"/>
                          </a:solidFill>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190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807097052"/>
                  </a:ext>
                </a:extLst>
              </a:tr>
            </a:tbl>
          </a:graphicData>
        </a:graphic>
      </p:graphicFrame>
      <p:sp>
        <p:nvSpPr>
          <p:cNvPr id="8" name="文本框 7">
            <a:extLst>
              <a:ext uri="{FF2B5EF4-FFF2-40B4-BE49-F238E27FC236}">
                <a16:creationId xmlns:a16="http://schemas.microsoft.com/office/drawing/2014/main" xmlns="" id="{BABA1B49-4664-4076-8A10-103A27758AD0}"/>
              </a:ext>
            </a:extLst>
          </p:cNvPr>
          <p:cNvSpPr txBox="1"/>
          <p:nvPr/>
        </p:nvSpPr>
        <p:spPr>
          <a:xfrm>
            <a:off x="4529607" y="1167932"/>
            <a:ext cx="3132785" cy="461665"/>
          </a:xfrm>
          <a:prstGeom prst="rect">
            <a:avLst/>
          </a:prstGeom>
          <a:noFill/>
        </p:spPr>
        <p:txBody>
          <a:bodyPr wrap="square" rtlCol="0">
            <a:spAutoFit/>
          </a:bodyPr>
          <a:lstStyle/>
          <a:p>
            <a:pPr algn="ct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请输入您的图表标题</a:t>
            </a:r>
          </a:p>
        </p:txBody>
      </p:sp>
      <p:sp>
        <p:nvSpPr>
          <p:cNvPr id="9" name="矩形 8">
            <a:extLst>
              <a:ext uri="{FF2B5EF4-FFF2-40B4-BE49-F238E27FC236}">
                <a16:creationId xmlns:a16="http://schemas.microsoft.com/office/drawing/2014/main" xmlns="" id="{3D4D9AD0-DE89-4D95-90AC-412B1635C340}"/>
              </a:ext>
            </a:extLst>
          </p:cNvPr>
          <p:cNvSpPr/>
          <p:nvPr/>
        </p:nvSpPr>
        <p:spPr>
          <a:xfrm>
            <a:off x="939800" y="1765920"/>
            <a:ext cx="10312400" cy="417358"/>
          </a:xfrm>
          <a:prstGeom prst="rect">
            <a:avLst/>
          </a:prstGeom>
        </p:spPr>
        <p:txBody>
          <a:bodyPr wrap="square" lIns="0">
            <a:spAutoFit/>
          </a:bodyPr>
          <a:lstStyle/>
          <a:p>
            <a:pPr algn="ct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输入您的文本内容输入您的文本内容输入您的文本内容输入您的文本内容输入您的文本内容</a:t>
            </a:r>
          </a:p>
        </p:txBody>
      </p:sp>
    </p:spTree>
    <p:extLst>
      <p:ext uri="{BB962C8B-B14F-4D97-AF65-F5344CB8AC3E}">
        <p14:creationId xmlns:p14="http://schemas.microsoft.com/office/powerpoint/2010/main" val="3960643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16E5DB17-B36A-4AB8-AC16-1A151B386C4B}"/>
              </a:ext>
            </a:extLst>
          </p:cNvPr>
          <p:cNvSpPr>
            <a:spLocks noGrp="1"/>
          </p:cNvSpPr>
          <p:nvPr>
            <p:ph type="body" sz="quarter" idx="10"/>
          </p:nvPr>
        </p:nvSpPr>
        <p:spPr/>
        <p:txBody>
          <a:bodyPr/>
          <a:lstStyle/>
          <a:p>
            <a:r>
              <a:rPr lang="zh-CN" altLang="en-US" dirty="0"/>
              <a:t>柱状图</a:t>
            </a:r>
          </a:p>
        </p:txBody>
      </p:sp>
      <p:sp>
        <p:nvSpPr>
          <p:cNvPr id="4" name="矩形: 圆角 3">
            <a:extLst>
              <a:ext uri="{FF2B5EF4-FFF2-40B4-BE49-F238E27FC236}">
                <a16:creationId xmlns:a16="http://schemas.microsoft.com/office/drawing/2014/main" xmlns="" id="{108A6882-E99D-4275-B58E-1B1675EB8834}"/>
              </a:ext>
            </a:extLst>
          </p:cNvPr>
          <p:cNvSpPr/>
          <p:nvPr/>
        </p:nvSpPr>
        <p:spPr>
          <a:xfrm>
            <a:off x="4782977" y="1268362"/>
            <a:ext cx="6713698" cy="1401842"/>
          </a:xfrm>
          <a:prstGeom prst="roundRect">
            <a:avLst>
              <a:gd name="adj" fmla="val 8969"/>
            </a:avLst>
          </a:prstGeom>
          <a:solidFill>
            <a:schemeClr val="bg1"/>
          </a:solidFill>
          <a:ln>
            <a:noFill/>
          </a:ln>
          <a:effectLst>
            <a:outerShdw blurRad="190500" sx="97000" sy="97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4C766090-9F38-4705-A795-E67E6440A96F}"/>
              </a:ext>
            </a:extLst>
          </p:cNvPr>
          <p:cNvSpPr/>
          <p:nvPr/>
        </p:nvSpPr>
        <p:spPr>
          <a:xfrm>
            <a:off x="695324" y="1268362"/>
            <a:ext cx="3300023" cy="4680000"/>
          </a:xfrm>
          <a:prstGeom prst="roundRect">
            <a:avLst>
              <a:gd name="adj" fmla="val 5888"/>
            </a:avLst>
          </a:prstGeom>
          <a:gradFill>
            <a:gsLst>
              <a:gs pos="0">
                <a:schemeClr val="accent1"/>
              </a:gs>
              <a:gs pos="100000">
                <a:schemeClr val="accent4"/>
              </a:gs>
            </a:gsLst>
            <a:lin ang="5400000" scaled="1"/>
          </a:gra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10" name="文本框 9">
            <a:extLst>
              <a:ext uri="{FF2B5EF4-FFF2-40B4-BE49-F238E27FC236}">
                <a16:creationId xmlns:a16="http://schemas.microsoft.com/office/drawing/2014/main" xmlns="" id="{A7AE6F1E-56A2-46A8-814D-AD82C1E7EFB6}"/>
              </a:ext>
            </a:extLst>
          </p:cNvPr>
          <p:cNvSpPr txBox="1"/>
          <p:nvPr/>
        </p:nvSpPr>
        <p:spPr>
          <a:xfrm>
            <a:off x="989498" y="1667086"/>
            <a:ext cx="2794761" cy="461665"/>
          </a:xfrm>
          <a:prstGeom prst="rect">
            <a:avLst/>
          </a:prstGeom>
          <a:noFill/>
        </p:spPr>
        <p:txBody>
          <a:bodyPr wrap="square" rtlCol="0">
            <a:spAutoFit/>
          </a:bodyPr>
          <a:lstStyle/>
          <a:p>
            <a:pPr algn="just"/>
            <a:r>
              <a:rPr lang="zh-CN" altLang="en-US" sz="2400" dirty="0">
                <a:solidFill>
                  <a:schemeClr val="bg1"/>
                </a:solidFill>
              </a:rPr>
              <a:t>请添加表格的标题</a:t>
            </a:r>
          </a:p>
        </p:txBody>
      </p:sp>
      <p:grpSp>
        <p:nvGrpSpPr>
          <p:cNvPr id="19" name="组合 18">
            <a:extLst>
              <a:ext uri="{FF2B5EF4-FFF2-40B4-BE49-F238E27FC236}">
                <a16:creationId xmlns:a16="http://schemas.microsoft.com/office/drawing/2014/main" xmlns="" id="{631DBB2F-E3C8-43C6-B890-B51B88BFBFCB}"/>
              </a:ext>
            </a:extLst>
          </p:cNvPr>
          <p:cNvGrpSpPr/>
          <p:nvPr/>
        </p:nvGrpSpPr>
        <p:grpSpPr>
          <a:xfrm>
            <a:off x="5765926" y="1378615"/>
            <a:ext cx="4706824" cy="1165663"/>
            <a:chOff x="6784258" y="2419521"/>
            <a:chExt cx="4706824" cy="1165663"/>
          </a:xfrm>
        </p:grpSpPr>
        <p:sp>
          <p:nvSpPr>
            <p:cNvPr id="20" name="文本框 19">
              <a:extLst>
                <a:ext uri="{FF2B5EF4-FFF2-40B4-BE49-F238E27FC236}">
                  <a16:creationId xmlns:a16="http://schemas.microsoft.com/office/drawing/2014/main" xmlns="" id="{056F520A-F365-4D6E-9E3C-2D7AC3985C51}"/>
                </a:ext>
              </a:extLst>
            </p:cNvPr>
            <p:cNvSpPr txBox="1"/>
            <p:nvPr/>
          </p:nvSpPr>
          <p:spPr>
            <a:xfrm>
              <a:off x="6784258" y="2517830"/>
              <a:ext cx="954107" cy="923330"/>
            </a:xfrm>
            <a:prstGeom prst="rect">
              <a:avLst/>
            </a:prstGeom>
            <a:noFill/>
          </p:spPr>
          <p:txBody>
            <a:bodyPr wrap="none" rtlCol="0">
              <a:spAutoFit/>
            </a:bodyPr>
            <a:lstStyle/>
            <a:p>
              <a:r>
                <a:rPr lang="en-US" altLang="zh-CN" sz="5400" b="1" dirty="0">
                  <a:solidFill>
                    <a:schemeClr val="accent1"/>
                  </a:solidFill>
                </a:rPr>
                <a:t>01</a:t>
              </a:r>
              <a:endParaRPr lang="zh-CN" altLang="en-US" sz="5400" b="1" dirty="0">
                <a:solidFill>
                  <a:schemeClr val="accent1"/>
                </a:solidFill>
              </a:endParaRPr>
            </a:p>
          </p:txBody>
        </p:sp>
        <p:sp>
          <p:nvSpPr>
            <p:cNvPr id="21" name="文本框 20">
              <a:extLst>
                <a:ext uri="{FF2B5EF4-FFF2-40B4-BE49-F238E27FC236}">
                  <a16:creationId xmlns:a16="http://schemas.microsoft.com/office/drawing/2014/main" xmlns="" id="{E4252D88-33CA-4118-ACE5-5328F7EDD8EA}"/>
                </a:ext>
              </a:extLst>
            </p:cNvPr>
            <p:cNvSpPr txBox="1"/>
            <p:nvPr/>
          </p:nvSpPr>
          <p:spPr>
            <a:xfrm>
              <a:off x="7819602" y="2419521"/>
              <a:ext cx="3511618" cy="461665"/>
            </a:xfrm>
            <a:prstGeom prst="rect">
              <a:avLst/>
            </a:prstGeom>
            <a:noFill/>
          </p:spPr>
          <p:txBody>
            <a:bodyPr wrap="square" rtlCol="0">
              <a:spAutoFit/>
            </a:bodyPr>
            <a:lstStyle/>
            <a:p>
              <a:r>
                <a:rPr lang="zh-CN" altLang="en-US" sz="2400" b="1" spc="300" dirty="0">
                  <a:solidFill>
                    <a:schemeClr val="accent1"/>
                  </a:solidFill>
                </a:rPr>
                <a:t>分析图表</a:t>
              </a:r>
            </a:p>
          </p:txBody>
        </p:sp>
        <p:sp>
          <p:nvSpPr>
            <p:cNvPr id="22" name="文本框 21">
              <a:extLst>
                <a:ext uri="{FF2B5EF4-FFF2-40B4-BE49-F238E27FC236}">
                  <a16:creationId xmlns:a16="http://schemas.microsoft.com/office/drawing/2014/main" xmlns="" id="{514AE40C-AB34-4512-BDCA-DFD3101BB84E}"/>
                </a:ext>
              </a:extLst>
            </p:cNvPr>
            <p:cNvSpPr txBox="1"/>
            <p:nvPr/>
          </p:nvSpPr>
          <p:spPr>
            <a:xfrm>
              <a:off x="7819602" y="2808176"/>
              <a:ext cx="3671480" cy="777008"/>
            </a:xfrm>
            <a:prstGeom prst="rect">
              <a:avLst/>
            </a:prstGeom>
            <a:noFill/>
          </p:spPr>
          <p:txBody>
            <a:bodyPr wrap="square" rtlCol="0">
              <a:spAutoFit/>
            </a:bodyPr>
            <a:lstStyle/>
            <a:p>
              <a:pPr algn="dist">
                <a:lnSpc>
                  <a:spcPct val="130000"/>
                </a:lnSpc>
              </a:pPr>
              <a:r>
                <a:rPr lang="zh-CN" altLang="en-US" dirty="0">
                  <a:solidFill>
                    <a:schemeClr val="tx1">
                      <a:lumMod val="65000"/>
                      <a:lumOff val="35000"/>
                    </a:schemeClr>
                  </a:solidFill>
                </a:rPr>
                <a:t>请添加你的标题，请添加你的内容。请添加你的标题，请添加你的内容</a:t>
              </a:r>
            </a:p>
          </p:txBody>
        </p:sp>
      </p:grpSp>
      <p:sp>
        <p:nvSpPr>
          <p:cNvPr id="34" name="椭圆 33">
            <a:extLst>
              <a:ext uri="{FF2B5EF4-FFF2-40B4-BE49-F238E27FC236}">
                <a16:creationId xmlns:a16="http://schemas.microsoft.com/office/drawing/2014/main" xmlns="" id="{1A4DCAB3-6901-48CD-BA3D-67FCC973FA2D}"/>
              </a:ext>
            </a:extLst>
          </p:cNvPr>
          <p:cNvSpPr/>
          <p:nvPr/>
        </p:nvSpPr>
        <p:spPr>
          <a:xfrm>
            <a:off x="3729676" y="3304900"/>
            <a:ext cx="508256" cy="508256"/>
          </a:xfrm>
          <a:prstGeom prst="ellipse">
            <a:avLst/>
          </a:prstGeom>
          <a:solidFill>
            <a:schemeClr val="bg1"/>
          </a:solidFill>
          <a:ln>
            <a:noFill/>
          </a:ln>
          <a:effectLst>
            <a:outerShdw blurRad="127000" dist="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53045770-CABD-49B5-B73E-3779CD578C5A}"/>
              </a:ext>
            </a:extLst>
          </p:cNvPr>
          <p:cNvGrpSpPr/>
          <p:nvPr/>
        </p:nvGrpSpPr>
        <p:grpSpPr>
          <a:xfrm>
            <a:off x="3940765" y="3462522"/>
            <a:ext cx="109163" cy="193011"/>
            <a:chOff x="3269117" y="540421"/>
            <a:chExt cx="652071" cy="1343442"/>
          </a:xfrm>
        </p:grpSpPr>
        <p:cxnSp>
          <p:nvCxnSpPr>
            <p:cNvPr id="36" name="直接连接符 35">
              <a:extLst>
                <a:ext uri="{FF2B5EF4-FFF2-40B4-BE49-F238E27FC236}">
                  <a16:creationId xmlns:a16="http://schemas.microsoft.com/office/drawing/2014/main" xmlns="" id="{94C526B6-67D3-416A-B271-C6D518C92AB1}"/>
                </a:ext>
              </a:extLst>
            </p:cNvPr>
            <p:cNvCxnSpPr/>
            <p:nvPr/>
          </p:nvCxnSpPr>
          <p:spPr>
            <a:xfrm>
              <a:off x="3269117" y="540421"/>
              <a:ext cx="652071" cy="72147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15F924A4-B949-4A34-9D01-D3817309C7EC}"/>
                </a:ext>
              </a:extLst>
            </p:cNvPr>
            <p:cNvCxnSpPr>
              <a:cxnSpLocks/>
            </p:cNvCxnSpPr>
            <p:nvPr/>
          </p:nvCxnSpPr>
          <p:spPr>
            <a:xfrm flipV="1">
              <a:off x="3269117" y="1195378"/>
              <a:ext cx="652071" cy="688485"/>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aphicFrame>
        <p:nvGraphicFramePr>
          <p:cNvPr id="40" name="图表 39">
            <a:extLst>
              <a:ext uri="{FF2B5EF4-FFF2-40B4-BE49-F238E27FC236}">
                <a16:creationId xmlns:a16="http://schemas.microsoft.com/office/drawing/2014/main" xmlns="" id="{07515420-49EE-4F76-A05A-78023AE4C349}"/>
              </a:ext>
            </a:extLst>
          </p:cNvPr>
          <p:cNvGraphicFramePr/>
          <p:nvPr>
            <p:extLst>
              <p:ext uri="{D42A27DB-BD31-4B8C-83A1-F6EECF244321}">
                <p14:modId xmlns:p14="http://schemas.microsoft.com/office/powerpoint/2010/main" val="2026776757"/>
              </p:ext>
            </p:extLst>
          </p:nvPr>
        </p:nvGraphicFramePr>
        <p:xfrm>
          <a:off x="1099611" y="2320066"/>
          <a:ext cx="2365501" cy="3435092"/>
        </p:xfrm>
        <a:graphic>
          <a:graphicData uri="http://schemas.openxmlformats.org/drawingml/2006/chart">
            <c:chart xmlns:c="http://schemas.openxmlformats.org/drawingml/2006/chart" xmlns:r="http://schemas.openxmlformats.org/officeDocument/2006/relationships" r:id="rId2"/>
          </a:graphicData>
        </a:graphic>
      </p:graphicFrame>
      <p:grpSp>
        <p:nvGrpSpPr>
          <p:cNvPr id="41" name="组合 40">
            <a:extLst>
              <a:ext uri="{FF2B5EF4-FFF2-40B4-BE49-F238E27FC236}">
                <a16:creationId xmlns:a16="http://schemas.microsoft.com/office/drawing/2014/main" xmlns="" id="{3B6655B1-4D4C-4F58-AA34-3CA81C141127}"/>
              </a:ext>
            </a:extLst>
          </p:cNvPr>
          <p:cNvGrpSpPr/>
          <p:nvPr/>
        </p:nvGrpSpPr>
        <p:grpSpPr>
          <a:xfrm>
            <a:off x="5765926" y="3035997"/>
            <a:ext cx="4706824" cy="1165663"/>
            <a:chOff x="6784258" y="2419521"/>
            <a:chExt cx="4706824" cy="1165663"/>
          </a:xfrm>
        </p:grpSpPr>
        <p:sp>
          <p:nvSpPr>
            <p:cNvPr id="42" name="文本框 41">
              <a:extLst>
                <a:ext uri="{FF2B5EF4-FFF2-40B4-BE49-F238E27FC236}">
                  <a16:creationId xmlns:a16="http://schemas.microsoft.com/office/drawing/2014/main" xmlns="" id="{46176367-FFC6-4316-835B-120208153D88}"/>
                </a:ext>
              </a:extLst>
            </p:cNvPr>
            <p:cNvSpPr txBox="1"/>
            <p:nvPr/>
          </p:nvSpPr>
          <p:spPr>
            <a:xfrm>
              <a:off x="6784258" y="2517830"/>
              <a:ext cx="954107" cy="923330"/>
            </a:xfrm>
            <a:prstGeom prst="rect">
              <a:avLst/>
            </a:prstGeom>
            <a:noFill/>
          </p:spPr>
          <p:txBody>
            <a:bodyPr wrap="none" rtlCol="0">
              <a:spAutoFit/>
            </a:bodyPr>
            <a:lstStyle/>
            <a:p>
              <a:r>
                <a:rPr lang="en-US" altLang="zh-CN" sz="5400" b="1" dirty="0">
                  <a:solidFill>
                    <a:schemeClr val="accent1"/>
                  </a:solidFill>
                </a:rPr>
                <a:t>02</a:t>
              </a:r>
              <a:endParaRPr lang="zh-CN" altLang="en-US" sz="5400" b="1" dirty="0">
                <a:solidFill>
                  <a:schemeClr val="accent1"/>
                </a:solidFill>
              </a:endParaRPr>
            </a:p>
          </p:txBody>
        </p:sp>
        <p:sp>
          <p:nvSpPr>
            <p:cNvPr id="43" name="文本框 42">
              <a:extLst>
                <a:ext uri="{FF2B5EF4-FFF2-40B4-BE49-F238E27FC236}">
                  <a16:creationId xmlns:a16="http://schemas.microsoft.com/office/drawing/2014/main" xmlns="" id="{551346D7-2C5A-4AD5-B665-6F5A4E64719C}"/>
                </a:ext>
              </a:extLst>
            </p:cNvPr>
            <p:cNvSpPr txBox="1"/>
            <p:nvPr/>
          </p:nvSpPr>
          <p:spPr>
            <a:xfrm>
              <a:off x="7819602" y="2419521"/>
              <a:ext cx="3511618" cy="461665"/>
            </a:xfrm>
            <a:prstGeom prst="rect">
              <a:avLst/>
            </a:prstGeom>
            <a:noFill/>
          </p:spPr>
          <p:txBody>
            <a:bodyPr wrap="square" rtlCol="0">
              <a:spAutoFit/>
            </a:bodyPr>
            <a:lstStyle/>
            <a:p>
              <a:r>
                <a:rPr lang="zh-CN" altLang="en-US" sz="2400" b="1" spc="300" dirty="0">
                  <a:solidFill>
                    <a:schemeClr val="accent1"/>
                  </a:solidFill>
                </a:rPr>
                <a:t>小标题</a:t>
              </a:r>
            </a:p>
          </p:txBody>
        </p:sp>
        <p:sp>
          <p:nvSpPr>
            <p:cNvPr id="44" name="文本框 43">
              <a:extLst>
                <a:ext uri="{FF2B5EF4-FFF2-40B4-BE49-F238E27FC236}">
                  <a16:creationId xmlns:a16="http://schemas.microsoft.com/office/drawing/2014/main" xmlns="" id="{75DD5218-AE93-4F53-86AD-5357C0D79750}"/>
                </a:ext>
              </a:extLst>
            </p:cNvPr>
            <p:cNvSpPr txBox="1"/>
            <p:nvPr/>
          </p:nvSpPr>
          <p:spPr>
            <a:xfrm>
              <a:off x="7819602" y="2808176"/>
              <a:ext cx="3671480" cy="777008"/>
            </a:xfrm>
            <a:prstGeom prst="rect">
              <a:avLst/>
            </a:prstGeom>
            <a:noFill/>
          </p:spPr>
          <p:txBody>
            <a:bodyPr wrap="square" rtlCol="0">
              <a:spAutoFit/>
            </a:bodyPr>
            <a:lstStyle/>
            <a:p>
              <a:pPr algn="dist">
                <a:lnSpc>
                  <a:spcPct val="130000"/>
                </a:lnSpc>
              </a:pPr>
              <a:r>
                <a:rPr lang="zh-CN" altLang="en-US" dirty="0">
                  <a:solidFill>
                    <a:schemeClr val="tx1">
                      <a:lumMod val="65000"/>
                      <a:lumOff val="35000"/>
                    </a:schemeClr>
                  </a:solidFill>
                </a:rPr>
                <a:t>请添加你的标题，请添加你的内容。请添加你的标题，请添加你的内容</a:t>
              </a:r>
            </a:p>
          </p:txBody>
        </p:sp>
      </p:grpSp>
      <p:grpSp>
        <p:nvGrpSpPr>
          <p:cNvPr id="45" name="组合 44">
            <a:extLst>
              <a:ext uri="{FF2B5EF4-FFF2-40B4-BE49-F238E27FC236}">
                <a16:creationId xmlns:a16="http://schemas.microsoft.com/office/drawing/2014/main" xmlns="" id="{CCFB9BAE-21B2-46F7-8701-46F3CBC213E0}"/>
              </a:ext>
            </a:extLst>
          </p:cNvPr>
          <p:cNvGrpSpPr/>
          <p:nvPr/>
        </p:nvGrpSpPr>
        <p:grpSpPr>
          <a:xfrm>
            <a:off x="5765926" y="4579066"/>
            <a:ext cx="4706824" cy="1165663"/>
            <a:chOff x="6784258" y="2419521"/>
            <a:chExt cx="4706824" cy="1165663"/>
          </a:xfrm>
        </p:grpSpPr>
        <p:sp>
          <p:nvSpPr>
            <p:cNvPr id="46" name="文本框 45">
              <a:extLst>
                <a:ext uri="{FF2B5EF4-FFF2-40B4-BE49-F238E27FC236}">
                  <a16:creationId xmlns:a16="http://schemas.microsoft.com/office/drawing/2014/main" xmlns="" id="{AAC3E33A-6B3D-482B-9796-9EC7EB8B68DC}"/>
                </a:ext>
              </a:extLst>
            </p:cNvPr>
            <p:cNvSpPr txBox="1"/>
            <p:nvPr/>
          </p:nvSpPr>
          <p:spPr>
            <a:xfrm>
              <a:off x="6784258" y="2517830"/>
              <a:ext cx="954107" cy="923330"/>
            </a:xfrm>
            <a:prstGeom prst="rect">
              <a:avLst/>
            </a:prstGeom>
            <a:noFill/>
          </p:spPr>
          <p:txBody>
            <a:bodyPr wrap="none" rtlCol="0">
              <a:spAutoFit/>
            </a:bodyPr>
            <a:lstStyle/>
            <a:p>
              <a:r>
                <a:rPr lang="en-US" altLang="zh-CN" sz="5400" b="1" dirty="0">
                  <a:solidFill>
                    <a:schemeClr val="accent1"/>
                  </a:solidFill>
                </a:rPr>
                <a:t>03</a:t>
              </a:r>
              <a:endParaRPr lang="zh-CN" altLang="en-US" sz="5400" b="1" dirty="0">
                <a:solidFill>
                  <a:schemeClr val="accent1"/>
                </a:solidFill>
              </a:endParaRPr>
            </a:p>
          </p:txBody>
        </p:sp>
        <p:sp>
          <p:nvSpPr>
            <p:cNvPr id="47" name="文本框 46">
              <a:extLst>
                <a:ext uri="{FF2B5EF4-FFF2-40B4-BE49-F238E27FC236}">
                  <a16:creationId xmlns:a16="http://schemas.microsoft.com/office/drawing/2014/main" xmlns="" id="{CE6E5C41-ABC7-41E1-A45F-BB2E03851928}"/>
                </a:ext>
              </a:extLst>
            </p:cNvPr>
            <p:cNvSpPr txBox="1"/>
            <p:nvPr/>
          </p:nvSpPr>
          <p:spPr>
            <a:xfrm>
              <a:off x="7819602" y="2419521"/>
              <a:ext cx="3511618" cy="461665"/>
            </a:xfrm>
            <a:prstGeom prst="rect">
              <a:avLst/>
            </a:prstGeom>
            <a:noFill/>
          </p:spPr>
          <p:txBody>
            <a:bodyPr wrap="square" rtlCol="0">
              <a:spAutoFit/>
            </a:bodyPr>
            <a:lstStyle/>
            <a:p>
              <a:r>
                <a:rPr lang="zh-CN" altLang="en-US" sz="2400" b="1" spc="300" dirty="0">
                  <a:solidFill>
                    <a:schemeClr val="accent1"/>
                  </a:solidFill>
                </a:rPr>
                <a:t>小标题</a:t>
              </a:r>
            </a:p>
          </p:txBody>
        </p:sp>
        <p:sp>
          <p:nvSpPr>
            <p:cNvPr id="48" name="文本框 47">
              <a:extLst>
                <a:ext uri="{FF2B5EF4-FFF2-40B4-BE49-F238E27FC236}">
                  <a16:creationId xmlns:a16="http://schemas.microsoft.com/office/drawing/2014/main" xmlns="" id="{85F6A904-E509-468B-851A-0EDEAF5D76A6}"/>
                </a:ext>
              </a:extLst>
            </p:cNvPr>
            <p:cNvSpPr txBox="1"/>
            <p:nvPr/>
          </p:nvSpPr>
          <p:spPr>
            <a:xfrm>
              <a:off x="7819602" y="2808176"/>
              <a:ext cx="3671480" cy="777008"/>
            </a:xfrm>
            <a:prstGeom prst="rect">
              <a:avLst/>
            </a:prstGeom>
            <a:noFill/>
          </p:spPr>
          <p:txBody>
            <a:bodyPr wrap="square" rtlCol="0">
              <a:spAutoFit/>
            </a:bodyPr>
            <a:lstStyle/>
            <a:p>
              <a:pPr algn="dist">
                <a:lnSpc>
                  <a:spcPct val="130000"/>
                </a:lnSpc>
              </a:pPr>
              <a:r>
                <a:rPr lang="zh-CN" altLang="en-US" dirty="0">
                  <a:solidFill>
                    <a:schemeClr val="tx1">
                      <a:lumMod val="65000"/>
                      <a:lumOff val="35000"/>
                    </a:schemeClr>
                  </a:solidFill>
                </a:rPr>
                <a:t>请添加你的标题，请添加你的内容。请添加你的标题，请添加你的内容</a:t>
              </a:r>
            </a:p>
          </p:txBody>
        </p:sp>
      </p:grpSp>
    </p:spTree>
    <p:extLst>
      <p:ext uri="{BB962C8B-B14F-4D97-AF65-F5344CB8AC3E}">
        <p14:creationId xmlns:p14="http://schemas.microsoft.com/office/powerpoint/2010/main" val="541714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43426E9A-CB89-4CC2-8029-1CFE8E7A2ABD}"/>
              </a:ext>
            </a:extLst>
          </p:cNvPr>
          <p:cNvSpPr/>
          <p:nvPr/>
        </p:nvSpPr>
        <p:spPr>
          <a:xfrm>
            <a:off x="-3" y="-36512"/>
            <a:ext cx="12192003" cy="6894512"/>
          </a:xfrm>
          <a:prstGeom prst="rect">
            <a:avLst/>
          </a:prstGeom>
          <a:gradFill flip="none" rotWithShape="1">
            <a:gsLst>
              <a:gs pos="100000">
                <a:schemeClr val="accent1">
                  <a:lumMod val="60000"/>
                  <a:lumOff val="4000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1" name="图片 20" descr="图片包含 天空, 户外&#10;&#10;已生成极高可信度的说明">
            <a:extLst>
              <a:ext uri="{FF2B5EF4-FFF2-40B4-BE49-F238E27FC236}">
                <a16:creationId xmlns:a16="http://schemas.microsoft.com/office/drawing/2014/main" xmlns="" id="{332C67D4-D444-4347-9E79-265CEC02E384}"/>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7831" b="82048" l="9917" r="89417">
                        <a14:foregroundMark x1="27333" y1="74096" x2="17667" y2="80843"/>
                        <a14:foregroundMark x1="17667" y1="80843" x2="35667" y2="82289"/>
                        <a14:foregroundMark x1="35667" y1="82289" x2="65750" y2="78434"/>
                        <a14:foregroundMark x1="65750" y1="78434" x2="32667" y2="76506"/>
                        <a14:foregroundMark x1="32667" y1="76506" x2="53583" y2="78675"/>
                        <a14:foregroundMark x1="53583" y1="78675" x2="63833" y2="78313"/>
                        <a14:foregroundMark x1="63833" y1="78313" x2="67083" y2="74096"/>
                        <a14:foregroundMark x1="67083" y1="74096" x2="37500" y2="68313"/>
                        <a14:foregroundMark x1="37500" y1="68313" x2="25083" y2="68554"/>
                        <a14:foregroundMark x1="25083" y1="68554" x2="21500" y2="74096"/>
                        <a14:foregroundMark x1="21500" y1="74096" x2="25000" y2="81566"/>
                        <a14:foregroundMark x1="25000" y1="81566" x2="33250" y2="86506"/>
                        <a14:foregroundMark x1="33250" y1="86506" x2="48333" y2="87349"/>
                        <a14:foregroundMark x1="48333" y1="87349" x2="71417" y2="85060"/>
                        <a14:foregroundMark x1="71417" y1="85060" x2="81167" y2="78675"/>
                        <a14:foregroundMark x1="81167" y1="78675" x2="76083" y2="73855"/>
                        <a14:foregroundMark x1="76083" y1="73855" x2="66417" y2="74337"/>
                        <a14:foregroundMark x1="66417" y1="74337" x2="60500" y2="77229"/>
                        <a14:foregroundMark x1="60500" y1="77229" x2="62667" y2="85422"/>
                        <a14:foregroundMark x1="62667" y1="85422" x2="75250" y2="86627"/>
                        <a14:foregroundMark x1="75250" y1="86627" x2="85167" y2="85904"/>
                        <a14:foregroundMark x1="85167" y1="85904" x2="11250" y2="82048"/>
                        <a14:foregroundMark x1="11250" y1="82048" x2="15167" y2="75904"/>
                        <a14:foregroundMark x1="15167" y1="75904" x2="24833" y2="68072"/>
                        <a14:foregroundMark x1="24833" y1="68072" x2="24167" y2="62530"/>
                        <a14:foregroundMark x1="24167" y1="62530" x2="22833" y2="61446"/>
                        <a14:foregroundMark x1="53167" y1="20120" x2="51917" y2="20843"/>
                      </a14:backgroundRemoval>
                    </a14:imgEffect>
                  </a14:imgLayer>
                </a14:imgProps>
              </a:ext>
              <a:ext uri="{28A0092B-C50C-407E-A947-70E740481C1C}">
                <a14:useLocalDpi xmlns:a14="http://schemas.microsoft.com/office/drawing/2010/main" val="0"/>
              </a:ext>
            </a:extLst>
          </a:blip>
          <a:srcRect l="-1" t="10131" r="633" b="12090"/>
          <a:stretch/>
        </p:blipFill>
        <p:spPr>
          <a:xfrm>
            <a:off x="1852246" y="4483002"/>
            <a:ext cx="8030944" cy="4347962"/>
          </a:xfrm>
          <a:prstGeom prst="rect">
            <a:avLst/>
          </a:prstGeom>
        </p:spPr>
      </p:pic>
      <p:sp>
        <p:nvSpPr>
          <p:cNvPr id="3" name="文本框 2">
            <a:extLst>
              <a:ext uri="{FF2B5EF4-FFF2-40B4-BE49-F238E27FC236}">
                <a16:creationId xmlns:a16="http://schemas.microsoft.com/office/drawing/2014/main" xmlns="" id="{74091AEC-3AE3-41F6-9CC2-763CF90F5D87}"/>
              </a:ext>
            </a:extLst>
          </p:cNvPr>
          <p:cNvSpPr txBox="1"/>
          <p:nvPr/>
        </p:nvSpPr>
        <p:spPr>
          <a:xfrm>
            <a:off x="4860578" y="4317386"/>
            <a:ext cx="2470843" cy="369332"/>
          </a:xfrm>
          <a:prstGeom prst="rect">
            <a:avLst/>
          </a:prstGeom>
          <a:noFill/>
        </p:spPr>
        <p:txBody>
          <a:bodyPr wrap="square" rtlCol="0">
            <a:spAutoFit/>
          </a:bodyPr>
          <a:lstStyle/>
          <a:p>
            <a:pPr algn="ctr"/>
            <a:r>
              <a:rPr lang="zh-CN" altLang="en-US" dirty="0">
                <a:solidFill>
                  <a:schemeClr val="bg1"/>
                </a:solidFill>
                <a:cs typeface="+mn-ea"/>
                <a:sym typeface="+mn-lt"/>
              </a:rPr>
              <a:t>汇报人：朱伟盛</a:t>
            </a:r>
            <a:endParaRPr lang="en-US" altLang="zh-CN" dirty="0">
              <a:solidFill>
                <a:schemeClr val="bg1"/>
              </a:solidFill>
              <a:cs typeface="+mn-ea"/>
              <a:sym typeface="+mn-lt"/>
            </a:endParaRPr>
          </a:p>
        </p:txBody>
      </p:sp>
      <p:sp>
        <p:nvSpPr>
          <p:cNvPr id="8" name="矩形 7">
            <a:extLst>
              <a:ext uri="{FF2B5EF4-FFF2-40B4-BE49-F238E27FC236}">
                <a16:creationId xmlns:a16="http://schemas.microsoft.com/office/drawing/2014/main" xmlns="" id="{7D0FCB58-0030-4B09-A5B0-6AEF2119C199}"/>
              </a:ext>
            </a:extLst>
          </p:cNvPr>
          <p:cNvSpPr/>
          <p:nvPr/>
        </p:nvSpPr>
        <p:spPr>
          <a:xfrm>
            <a:off x="2751993" y="3417942"/>
            <a:ext cx="6688014" cy="338554"/>
          </a:xfrm>
          <a:prstGeom prst="rect">
            <a:avLst/>
          </a:prstGeom>
        </p:spPr>
        <p:txBody>
          <a:bodyPr wrap="square">
            <a:spAutoFit/>
          </a:bodyPr>
          <a:lstStyle/>
          <a:p>
            <a:pPr algn="dist"/>
            <a:r>
              <a:rPr lang="en-US" altLang="zh-CN" sz="1600" dirty="0">
                <a:solidFill>
                  <a:schemeClr val="bg1"/>
                </a:solidFill>
              </a:rPr>
              <a:t>Common template for reporting and defense</a:t>
            </a:r>
            <a:endParaRPr lang="zh-CN" altLang="en-US" sz="1600" dirty="0">
              <a:solidFill>
                <a:schemeClr val="bg1"/>
              </a:solidFill>
            </a:endParaRPr>
          </a:p>
        </p:txBody>
      </p:sp>
      <p:sp>
        <p:nvSpPr>
          <p:cNvPr id="61" name="矩形 60">
            <a:extLst>
              <a:ext uri="{FF2B5EF4-FFF2-40B4-BE49-F238E27FC236}">
                <a16:creationId xmlns:a16="http://schemas.microsoft.com/office/drawing/2014/main" xmlns="" id="{02742E61-B89C-4B5F-A9F0-A44D03F22F84}"/>
              </a:ext>
            </a:extLst>
          </p:cNvPr>
          <p:cNvSpPr/>
          <p:nvPr/>
        </p:nvSpPr>
        <p:spPr>
          <a:xfrm>
            <a:off x="5710159" y="3964499"/>
            <a:ext cx="77756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ACADF9AD-AA8B-414E-B9D0-A5D441BA48E2}"/>
              </a:ext>
            </a:extLst>
          </p:cNvPr>
          <p:cNvSpPr/>
          <p:nvPr/>
        </p:nvSpPr>
        <p:spPr>
          <a:xfrm>
            <a:off x="4946404" y="4317386"/>
            <a:ext cx="2298575" cy="369332"/>
          </a:xfrm>
          <a:prstGeom prst="roundRect">
            <a:avLst>
              <a:gd name="adj" fmla="val 5000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 name="圆: 空心 64">
            <a:extLst>
              <a:ext uri="{FF2B5EF4-FFF2-40B4-BE49-F238E27FC236}">
                <a16:creationId xmlns:a16="http://schemas.microsoft.com/office/drawing/2014/main" xmlns="" id="{E7C87399-2580-4E04-8362-C5387DFABCF0}"/>
              </a:ext>
            </a:extLst>
          </p:cNvPr>
          <p:cNvSpPr/>
          <p:nvPr/>
        </p:nvSpPr>
        <p:spPr>
          <a:xfrm>
            <a:off x="694840" y="-1463040"/>
            <a:ext cx="10835482" cy="10835482"/>
          </a:xfrm>
          <a:prstGeom prst="donut">
            <a:avLst>
              <a:gd name="adj" fmla="val 1804"/>
            </a:avLst>
          </a:prstGeom>
          <a:gradFill>
            <a:gsLst>
              <a:gs pos="100000">
                <a:schemeClr val="accent1">
                  <a:alpha val="0"/>
                </a:schemeClr>
              </a:gs>
              <a:gs pos="54000">
                <a:schemeClr val="bg1">
                  <a:alpha val="58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a:extLst>
              <a:ext uri="{FF2B5EF4-FFF2-40B4-BE49-F238E27FC236}">
                <a16:creationId xmlns:a16="http://schemas.microsoft.com/office/drawing/2014/main" xmlns="" id="{482C3F96-9AA5-4EEF-AF28-C553948C9AED}"/>
              </a:ext>
            </a:extLst>
          </p:cNvPr>
          <p:cNvGrpSpPr/>
          <p:nvPr/>
        </p:nvGrpSpPr>
        <p:grpSpPr>
          <a:xfrm>
            <a:off x="5237525" y="549275"/>
            <a:ext cx="1740098" cy="1744534"/>
            <a:chOff x="9713663" y="265785"/>
            <a:chExt cx="416398" cy="417460"/>
          </a:xfrm>
          <a:gradFill>
            <a:gsLst>
              <a:gs pos="100000">
                <a:schemeClr val="accent1">
                  <a:alpha val="0"/>
                </a:schemeClr>
              </a:gs>
              <a:gs pos="0">
                <a:schemeClr val="bg1"/>
              </a:gs>
            </a:gsLst>
            <a:lin ang="5400000" scaled="1"/>
          </a:gradFill>
        </p:grpSpPr>
        <p:sp>
          <p:nvSpPr>
            <p:cNvPr id="67" name="îṩḻîḍê">
              <a:extLst>
                <a:ext uri="{FF2B5EF4-FFF2-40B4-BE49-F238E27FC236}">
                  <a16:creationId xmlns:a16="http://schemas.microsoft.com/office/drawing/2014/main" xmlns="" id="{43C99F06-12DC-4BE1-A852-1E43364E1617}"/>
                </a:ext>
              </a:extLst>
            </p:cNvPr>
            <p:cNvSpPr/>
            <p:nvPr userDrawn="1"/>
          </p:nvSpPr>
          <p:spPr bwMode="auto">
            <a:xfrm>
              <a:off x="9713663" y="265785"/>
              <a:ext cx="416398" cy="417460"/>
            </a:xfrm>
            <a:custGeom>
              <a:avLst/>
              <a:gdLst>
                <a:gd name="T0" fmla="*/ 221 w 443"/>
                <a:gd name="T1" fmla="*/ 8 h 442"/>
                <a:gd name="T2" fmla="*/ 434 w 443"/>
                <a:gd name="T3" fmla="*/ 221 h 442"/>
                <a:gd name="T4" fmla="*/ 221 w 443"/>
                <a:gd name="T5" fmla="*/ 434 h 442"/>
                <a:gd name="T6" fmla="*/ 9 w 443"/>
                <a:gd name="T7" fmla="*/ 221 h 442"/>
                <a:gd name="T8" fmla="*/ 221 w 443"/>
                <a:gd name="T9" fmla="*/ 8 h 442"/>
                <a:gd name="T10" fmla="*/ 221 w 443"/>
                <a:gd name="T11" fmla="*/ 0 h 442"/>
                <a:gd name="T12" fmla="*/ 443 w 443"/>
                <a:gd name="T13" fmla="*/ 221 h 442"/>
                <a:gd name="T14" fmla="*/ 221 w 443"/>
                <a:gd name="T15" fmla="*/ 442 h 442"/>
                <a:gd name="T16" fmla="*/ 0 w 443"/>
                <a:gd name="T17" fmla="*/ 221 h 442"/>
                <a:gd name="T18" fmla="*/ 221 w 443"/>
                <a:gd name="T19"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3" h="442">
                  <a:moveTo>
                    <a:pt x="221" y="8"/>
                  </a:moveTo>
                  <a:cubicBezTo>
                    <a:pt x="339" y="8"/>
                    <a:pt x="434" y="104"/>
                    <a:pt x="434" y="221"/>
                  </a:cubicBezTo>
                  <a:cubicBezTo>
                    <a:pt x="434" y="338"/>
                    <a:pt x="339" y="434"/>
                    <a:pt x="221" y="434"/>
                  </a:cubicBezTo>
                  <a:cubicBezTo>
                    <a:pt x="104" y="434"/>
                    <a:pt x="9" y="338"/>
                    <a:pt x="9" y="221"/>
                  </a:cubicBezTo>
                  <a:cubicBezTo>
                    <a:pt x="9" y="104"/>
                    <a:pt x="104" y="8"/>
                    <a:pt x="221" y="8"/>
                  </a:cubicBezTo>
                  <a:moveTo>
                    <a:pt x="221" y="0"/>
                  </a:moveTo>
                  <a:cubicBezTo>
                    <a:pt x="343" y="0"/>
                    <a:pt x="443" y="99"/>
                    <a:pt x="443" y="221"/>
                  </a:cubicBezTo>
                  <a:cubicBezTo>
                    <a:pt x="443" y="343"/>
                    <a:pt x="343" y="442"/>
                    <a:pt x="221" y="442"/>
                  </a:cubicBezTo>
                  <a:cubicBezTo>
                    <a:pt x="100" y="442"/>
                    <a:pt x="0" y="343"/>
                    <a:pt x="0" y="221"/>
                  </a:cubicBezTo>
                  <a:cubicBezTo>
                    <a:pt x="0" y="99"/>
                    <a:pt x="100" y="0"/>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šḻîḋe">
              <a:extLst>
                <a:ext uri="{FF2B5EF4-FFF2-40B4-BE49-F238E27FC236}">
                  <a16:creationId xmlns:a16="http://schemas.microsoft.com/office/drawing/2014/main" xmlns="" id="{57EB1ED1-6C07-46FF-88E5-2C25CB7928F2}"/>
                </a:ext>
              </a:extLst>
            </p:cNvPr>
            <p:cNvSpPr/>
            <p:nvPr userDrawn="1"/>
          </p:nvSpPr>
          <p:spPr bwMode="auto">
            <a:xfrm>
              <a:off x="9736305" y="288427"/>
              <a:ext cx="371468" cy="262505"/>
            </a:xfrm>
            <a:custGeom>
              <a:avLst/>
              <a:gdLst>
                <a:gd name="T0" fmla="*/ 359 w 395"/>
                <a:gd name="T1" fmla="*/ 255 h 278"/>
                <a:gd name="T2" fmla="*/ 377 w 395"/>
                <a:gd name="T3" fmla="*/ 278 h 278"/>
                <a:gd name="T4" fmla="*/ 362 w 395"/>
                <a:gd name="T5" fmla="*/ 239 h 278"/>
                <a:gd name="T6" fmla="*/ 386 w 395"/>
                <a:gd name="T7" fmla="*/ 226 h 278"/>
                <a:gd name="T8" fmla="*/ 385 w 395"/>
                <a:gd name="T9" fmla="*/ 212 h 278"/>
                <a:gd name="T10" fmla="*/ 367 w 395"/>
                <a:gd name="T11" fmla="*/ 220 h 278"/>
                <a:gd name="T12" fmla="*/ 374 w 395"/>
                <a:gd name="T13" fmla="*/ 201 h 278"/>
                <a:gd name="T14" fmla="*/ 384 w 395"/>
                <a:gd name="T15" fmla="*/ 192 h 278"/>
                <a:gd name="T16" fmla="*/ 382 w 395"/>
                <a:gd name="T17" fmla="*/ 134 h 278"/>
                <a:gd name="T18" fmla="*/ 383 w 395"/>
                <a:gd name="T19" fmla="*/ 140 h 278"/>
                <a:gd name="T20" fmla="*/ 372 w 395"/>
                <a:gd name="T21" fmla="*/ 143 h 278"/>
                <a:gd name="T22" fmla="*/ 352 w 395"/>
                <a:gd name="T23" fmla="*/ 127 h 278"/>
                <a:gd name="T24" fmla="*/ 369 w 395"/>
                <a:gd name="T25" fmla="*/ 123 h 278"/>
                <a:gd name="T26" fmla="*/ 339 w 395"/>
                <a:gd name="T27" fmla="*/ 100 h 278"/>
                <a:gd name="T28" fmla="*/ 358 w 395"/>
                <a:gd name="T29" fmla="*/ 98 h 278"/>
                <a:gd name="T30" fmla="*/ 324 w 395"/>
                <a:gd name="T31" fmla="*/ 80 h 278"/>
                <a:gd name="T32" fmla="*/ 337 w 395"/>
                <a:gd name="T33" fmla="*/ 60 h 278"/>
                <a:gd name="T34" fmla="*/ 334 w 395"/>
                <a:gd name="T35" fmla="*/ 57 h 278"/>
                <a:gd name="T36" fmla="*/ 322 w 395"/>
                <a:gd name="T37" fmla="*/ 45 h 278"/>
                <a:gd name="T38" fmla="*/ 327 w 395"/>
                <a:gd name="T39" fmla="*/ 51 h 278"/>
                <a:gd name="T40" fmla="*/ 296 w 395"/>
                <a:gd name="T41" fmla="*/ 36 h 278"/>
                <a:gd name="T42" fmla="*/ 257 w 395"/>
                <a:gd name="T43" fmla="*/ 35 h 278"/>
                <a:gd name="T44" fmla="*/ 262 w 395"/>
                <a:gd name="T45" fmla="*/ 38 h 278"/>
                <a:gd name="T46" fmla="*/ 232 w 395"/>
                <a:gd name="T47" fmla="*/ 29 h 278"/>
                <a:gd name="T48" fmla="*/ 230 w 395"/>
                <a:gd name="T49" fmla="*/ 3 h 278"/>
                <a:gd name="T50" fmla="*/ 210 w 395"/>
                <a:gd name="T51" fmla="*/ 28 h 278"/>
                <a:gd name="T52" fmla="*/ 192 w 395"/>
                <a:gd name="T53" fmla="*/ 27 h 278"/>
                <a:gd name="T54" fmla="*/ 206 w 395"/>
                <a:gd name="T55" fmla="*/ 2 h 278"/>
                <a:gd name="T56" fmla="*/ 224 w 395"/>
                <a:gd name="T57" fmla="*/ 4 h 278"/>
                <a:gd name="T58" fmla="*/ 188 w 395"/>
                <a:gd name="T59" fmla="*/ 2 h 278"/>
                <a:gd name="T60" fmla="*/ 145 w 395"/>
                <a:gd name="T61" fmla="*/ 35 h 278"/>
                <a:gd name="T62" fmla="*/ 157 w 395"/>
                <a:gd name="T63" fmla="*/ 10 h 278"/>
                <a:gd name="T64" fmla="*/ 159 w 395"/>
                <a:gd name="T65" fmla="*/ 22 h 278"/>
                <a:gd name="T66" fmla="*/ 135 w 395"/>
                <a:gd name="T67" fmla="*/ 14 h 278"/>
                <a:gd name="T68" fmla="*/ 127 w 395"/>
                <a:gd name="T69" fmla="*/ 43 h 278"/>
                <a:gd name="T70" fmla="*/ 111 w 395"/>
                <a:gd name="T71" fmla="*/ 20 h 278"/>
                <a:gd name="T72" fmla="*/ 106 w 395"/>
                <a:gd name="T73" fmla="*/ 54 h 278"/>
                <a:gd name="T74" fmla="*/ 106 w 395"/>
                <a:gd name="T75" fmla="*/ 30 h 278"/>
                <a:gd name="T76" fmla="*/ 73 w 395"/>
                <a:gd name="T77" fmla="*/ 48 h 278"/>
                <a:gd name="T78" fmla="*/ 99 w 395"/>
                <a:gd name="T79" fmla="*/ 55 h 278"/>
                <a:gd name="T80" fmla="*/ 65 w 395"/>
                <a:gd name="T81" fmla="*/ 86 h 278"/>
                <a:gd name="T82" fmla="*/ 50 w 395"/>
                <a:gd name="T83" fmla="*/ 98 h 278"/>
                <a:gd name="T84" fmla="*/ 31 w 395"/>
                <a:gd name="T85" fmla="*/ 95 h 278"/>
                <a:gd name="T86" fmla="*/ 19 w 395"/>
                <a:gd name="T87" fmla="*/ 130 h 278"/>
                <a:gd name="T88" fmla="*/ 13 w 395"/>
                <a:gd name="T89" fmla="*/ 132 h 278"/>
                <a:gd name="T90" fmla="*/ 25 w 395"/>
                <a:gd name="T91" fmla="*/ 107 h 278"/>
                <a:gd name="T92" fmla="*/ 8 w 395"/>
                <a:gd name="T93" fmla="*/ 145 h 278"/>
                <a:gd name="T94" fmla="*/ 13 w 395"/>
                <a:gd name="T95" fmla="*/ 159 h 278"/>
                <a:gd name="T96" fmla="*/ 5 w 395"/>
                <a:gd name="T97" fmla="*/ 160 h 278"/>
                <a:gd name="T98" fmla="*/ 26 w 395"/>
                <a:gd name="T99" fmla="*/ 193 h 278"/>
                <a:gd name="T100" fmla="*/ 0 w 395"/>
                <a:gd name="T101" fmla="*/ 196 h 278"/>
                <a:gd name="T102" fmla="*/ 19 w 395"/>
                <a:gd name="T103" fmla="*/ 216 h 278"/>
                <a:gd name="T104" fmla="*/ 29 w 395"/>
                <a:gd name="T105" fmla="*/ 223 h 278"/>
                <a:gd name="T106" fmla="*/ 31 w 395"/>
                <a:gd name="T107" fmla="*/ 232 h 278"/>
                <a:gd name="T108" fmla="*/ 5 w 395"/>
                <a:gd name="T109" fmla="*/ 238 h 278"/>
                <a:gd name="T110" fmla="*/ 16 w 395"/>
                <a:gd name="T111" fmla="*/ 254 h 278"/>
                <a:gd name="T112" fmla="*/ 38 w 395"/>
                <a:gd name="T113" fmla="*/ 260 h 278"/>
                <a:gd name="T114" fmla="*/ 9 w 395"/>
                <a:gd name="T115" fmla="*/ 254 h 278"/>
                <a:gd name="T116" fmla="*/ 383 w 395"/>
                <a:gd name="T117" fmla="*/ 165 h 278"/>
                <a:gd name="T118" fmla="*/ 389 w 395"/>
                <a:gd name="T119" fmla="*/ 15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5" h="278">
                  <a:moveTo>
                    <a:pt x="376" y="277"/>
                  </a:moveTo>
                  <a:cubicBezTo>
                    <a:pt x="374" y="275"/>
                    <a:pt x="372" y="271"/>
                    <a:pt x="369" y="268"/>
                  </a:cubicBezTo>
                  <a:cubicBezTo>
                    <a:pt x="368" y="266"/>
                    <a:pt x="367" y="264"/>
                    <a:pt x="366" y="264"/>
                  </a:cubicBezTo>
                  <a:cubicBezTo>
                    <a:pt x="366" y="264"/>
                    <a:pt x="365" y="264"/>
                    <a:pt x="365" y="263"/>
                  </a:cubicBezTo>
                  <a:cubicBezTo>
                    <a:pt x="363" y="263"/>
                    <a:pt x="363" y="263"/>
                    <a:pt x="363" y="263"/>
                  </a:cubicBezTo>
                  <a:cubicBezTo>
                    <a:pt x="360" y="261"/>
                    <a:pt x="358" y="261"/>
                    <a:pt x="357" y="261"/>
                  </a:cubicBezTo>
                  <a:cubicBezTo>
                    <a:pt x="357" y="261"/>
                    <a:pt x="357" y="261"/>
                    <a:pt x="357" y="261"/>
                  </a:cubicBezTo>
                  <a:cubicBezTo>
                    <a:pt x="356" y="261"/>
                    <a:pt x="356" y="262"/>
                    <a:pt x="355" y="263"/>
                  </a:cubicBezTo>
                  <a:cubicBezTo>
                    <a:pt x="355" y="263"/>
                    <a:pt x="355" y="263"/>
                    <a:pt x="355" y="263"/>
                  </a:cubicBezTo>
                  <a:cubicBezTo>
                    <a:pt x="354" y="263"/>
                    <a:pt x="354" y="263"/>
                    <a:pt x="354" y="263"/>
                  </a:cubicBezTo>
                  <a:cubicBezTo>
                    <a:pt x="354" y="263"/>
                    <a:pt x="354" y="263"/>
                    <a:pt x="354" y="263"/>
                  </a:cubicBezTo>
                  <a:cubicBezTo>
                    <a:pt x="354" y="261"/>
                    <a:pt x="355" y="260"/>
                    <a:pt x="356" y="257"/>
                  </a:cubicBezTo>
                  <a:cubicBezTo>
                    <a:pt x="357" y="255"/>
                    <a:pt x="358" y="253"/>
                    <a:pt x="358" y="252"/>
                  </a:cubicBezTo>
                  <a:cubicBezTo>
                    <a:pt x="358" y="251"/>
                    <a:pt x="358" y="251"/>
                    <a:pt x="358" y="251"/>
                  </a:cubicBezTo>
                  <a:cubicBezTo>
                    <a:pt x="360" y="252"/>
                    <a:pt x="360" y="252"/>
                    <a:pt x="360" y="252"/>
                  </a:cubicBezTo>
                  <a:cubicBezTo>
                    <a:pt x="360" y="252"/>
                    <a:pt x="360" y="252"/>
                    <a:pt x="360" y="252"/>
                  </a:cubicBezTo>
                  <a:cubicBezTo>
                    <a:pt x="359" y="253"/>
                    <a:pt x="359" y="254"/>
                    <a:pt x="359" y="254"/>
                  </a:cubicBezTo>
                  <a:cubicBezTo>
                    <a:pt x="359" y="255"/>
                    <a:pt x="359" y="255"/>
                    <a:pt x="359" y="255"/>
                  </a:cubicBezTo>
                  <a:cubicBezTo>
                    <a:pt x="360" y="255"/>
                    <a:pt x="361" y="256"/>
                    <a:pt x="365" y="258"/>
                  </a:cubicBezTo>
                  <a:cubicBezTo>
                    <a:pt x="367" y="258"/>
                    <a:pt x="367" y="258"/>
                    <a:pt x="367" y="258"/>
                  </a:cubicBezTo>
                  <a:cubicBezTo>
                    <a:pt x="368" y="258"/>
                    <a:pt x="370" y="258"/>
                    <a:pt x="374" y="258"/>
                  </a:cubicBezTo>
                  <a:cubicBezTo>
                    <a:pt x="378" y="257"/>
                    <a:pt x="380" y="256"/>
                    <a:pt x="382" y="256"/>
                  </a:cubicBezTo>
                  <a:cubicBezTo>
                    <a:pt x="383" y="255"/>
                    <a:pt x="383" y="255"/>
                    <a:pt x="383" y="255"/>
                  </a:cubicBezTo>
                  <a:cubicBezTo>
                    <a:pt x="383" y="255"/>
                    <a:pt x="384" y="254"/>
                    <a:pt x="384" y="254"/>
                  </a:cubicBezTo>
                  <a:cubicBezTo>
                    <a:pt x="384" y="253"/>
                    <a:pt x="384" y="253"/>
                    <a:pt x="384" y="253"/>
                  </a:cubicBezTo>
                  <a:cubicBezTo>
                    <a:pt x="385" y="254"/>
                    <a:pt x="385" y="254"/>
                    <a:pt x="385" y="254"/>
                  </a:cubicBezTo>
                  <a:cubicBezTo>
                    <a:pt x="385" y="254"/>
                    <a:pt x="385" y="254"/>
                    <a:pt x="385" y="254"/>
                  </a:cubicBezTo>
                  <a:cubicBezTo>
                    <a:pt x="385" y="257"/>
                    <a:pt x="384" y="259"/>
                    <a:pt x="384" y="260"/>
                  </a:cubicBezTo>
                  <a:cubicBezTo>
                    <a:pt x="384" y="261"/>
                    <a:pt x="383" y="261"/>
                    <a:pt x="383" y="261"/>
                  </a:cubicBezTo>
                  <a:cubicBezTo>
                    <a:pt x="381" y="262"/>
                    <a:pt x="378" y="262"/>
                    <a:pt x="374" y="263"/>
                  </a:cubicBezTo>
                  <a:cubicBezTo>
                    <a:pt x="369" y="263"/>
                    <a:pt x="369" y="263"/>
                    <a:pt x="369" y="263"/>
                  </a:cubicBezTo>
                  <a:cubicBezTo>
                    <a:pt x="370" y="265"/>
                    <a:pt x="371" y="267"/>
                    <a:pt x="374" y="270"/>
                  </a:cubicBezTo>
                  <a:cubicBezTo>
                    <a:pt x="377" y="273"/>
                    <a:pt x="377" y="273"/>
                    <a:pt x="377" y="273"/>
                  </a:cubicBezTo>
                  <a:cubicBezTo>
                    <a:pt x="377" y="274"/>
                    <a:pt x="378" y="274"/>
                    <a:pt x="378" y="275"/>
                  </a:cubicBezTo>
                  <a:cubicBezTo>
                    <a:pt x="377" y="278"/>
                    <a:pt x="377" y="278"/>
                    <a:pt x="377" y="278"/>
                  </a:cubicBezTo>
                  <a:cubicBezTo>
                    <a:pt x="377" y="278"/>
                    <a:pt x="377" y="278"/>
                    <a:pt x="377" y="278"/>
                  </a:cubicBezTo>
                  <a:lnTo>
                    <a:pt x="376" y="277"/>
                  </a:lnTo>
                  <a:close/>
                  <a:moveTo>
                    <a:pt x="387" y="251"/>
                  </a:moveTo>
                  <a:cubicBezTo>
                    <a:pt x="386" y="250"/>
                    <a:pt x="385" y="250"/>
                    <a:pt x="384" y="250"/>
                  </a:cubicBezTo>
                  <a:cubicBezTo>
                    <a:pt x="381" y="249"/>
                    <a:pt x="381" y="249"/>
                    <a:pt x="381" y="249"/>
                  </a:cubicBezTo>
                  <a:cubicBezTo>
                    <a:pt x="381" y="249"/>
                    <a:pt x="381" y="249"/>
                    <a:pt x="381" y="249"/>
                  </a:cubicBezTo>
                  <a:cubicBezTo>
                    <a:pt x="381" y="248"/>
                    <a:pt x="381" y="248"/>
                    <a:pt x="381" y="248"/>
                  </a:cubicBezTo>
                  <a:cubicBezTo>
                    <a:pt x="381" y="248"/>
                    <a:pt x="381" y="248"/>
                    <a:pt x="381" y="248"/>
                  </a:cubicBezTo>
                  <a:cubicBezTo>
                    <a:pt x="383" y="248"/>
                    <a:pt x="384" y="248"/>
                    <a:pt x="384" y="248"/>
                  </a:cubicBezTo>
                  <a:cubicBezTo>
                    <a:pt x="384" y="248"/>
                    <a:pt x="385" y="248"/>
                    <a:pt x="385" y="247"/>
                  </a:cubicBezTo>
                  <a:cubicBezTo>
                    <a:pt x="385" y="247"/>
                    <a:pt x="385" y="246"/>
                    <a:pt x="386" y="243"/>
                  </a:cubicBezTo>
                  <a:cubicBezTo>
                    <a:pt x="387" y="241"/>
                    <a:pt x="387" y="241"/>
                    <a:pt x="387" y="241"/>
                  </a:cubicBezTo>
                  <a:cubicBezTo>
                    <a:pt x="386" y="241"/>
                    <a:pt x="384" y="240"/>
                    <a:pt x="381" y="240"/>
                  </a:cubicBezTo>
                  <a:cubicBezTo>
                    <a:pt x="371" y="237"/>
                    <a:pt x="371" y="237"/>
                    <a:pt x="371" y="237"/>
                  </a:cubicBezTo>
                  <a:cubicBezTo>
                    <a:pt x="368" y="237"/>
                    <a:pt x="366" y="236"/>
                    <a:pt x="365" y="236"/>
                  </a:cubicBezTo>
                  <a:cubicBezTo>
                    <a:pt x="365" y="236"/>
                    <a:pt x="364" y="236"/>
                    <a:pt x="364" y="237"/>
                  </a:cubicBezTo>
                  <a:cubicBezTo>
                    <a:pt x="364" y="237"/>
                    <a:pt x="364" y="238"/>
                    <a:pt x="363" y="239"/>
                  </a:cubicBezTo>
                  <a:cubicBezTo>
                    <a:pt x="363" y="239"/>
                    <a:pt x="363" y="239"/>
                    <a:pt x="363" y="239"/>
                  </a:cubicBezTo>
                  <a:cubicBezTo>
                    <a:pt x="362" y="239"/>
                    <a:pt x="362" y="239"/>
                    <a:pt x="362" y="239"/>
                  </a:cubicBezTo>
                  <a:cubicBezTo>
                    <a:pt x="362" y="238"/>
                    <a:pt x="362" y="238"/>
                    <a:pt x="362" y="238"/>
                  </a:cubicBezTo>
                  <a:cubicBezTo>
                    <a:pt x="362" y="237"/>
                    <a:pt x="363" y="235"/>
                    <a:pt x="363" y="233"/>
                  </a:cubicBezTo>
                  <a:cubicBezTo>
                    <a:pt x="364" y="230"/>
                    <a:pt x="364" y="228"/>
                    <a:pt x="364" y="227"/>
                  </a:cubicBezTo>
                  <a:cubicBezTo>
                    <a:pt x="365" y="227"/>
                    <a:pt x="365" y="227"/>
                    <a:pt x="365" y="227"/>
                  </a:cubicBezTo>
                  <a:cubicBezTo>
                    <a:pt x="366" y="227"/>
                    <a:pt x="366" y="227"/>
                    <a:pt x="366" y="227"/>
                  </a:cubicBezTo>
                  <a:cubicBezTo>
                    <a:pt x="366" y="227"/>
                    <a:pt x="366" y="227"/>
                    <a:pt x="366" y="227"/>
                  </a:cubicBezTo>
                  <a:cubicBezTo>
                    <a:pt x="366" y="229"/>
                    <a:pt x="366" y="229"/>
                    <a:pt x="366" y="230"/>
                  </a:cubicBezTo>
                  <a:cubicBezTo>
                    <a:pt x="366" y="230"/>
                    <a:pt x="366" y="230"/>
                    <a:pt x="366" y="230"/>
                  </a:cubicBezTo>
                  <a:cubicBezTo>
                    <a:pt x="367" y="231"/>
                    <a:pt x="369" y="231"/>
                    <a:pt x="372" y="232"/>
                  </a:cubicBezTo>
                  <a:cubicBezTo>
                    <a:pt x="383" y="234"/>
                    <a:pt x="383" y="234"/>
                    <a:pt x="383" y="234"/>
                  </a:cubicBezTo>
                  <a:cubicBezTo>
                    <a:pt x="386" y="235"/>
                    <a:pt x="387" y="235"/>
                    <a:pt x="388" y="236"/>
                  </a:cubicBezTo>
                  <a:cubicBezTo>
                    <a:pt x="388" y="233"/>
                    <a:pt x="388" y="233"/>
                    <a:pt x="388" y="233"/>
                  </a:cubicBezTo>
                  <a:cubicBezTo>
                    <a:pt x="389" y="231"/>
                    <a:pt x="389" y="229"/>
                    <a:pt x="389" y="229"/>
                  </a:cubicBezTo>
                  <a:cubicBezTo>
                    <a:pt x="389" y="229"/>
                    <a:pt x="389" y="229"/>
                    <a:pt x="389" y="228"/>
                  </a:cubicBezTo>
                  <a:cubicBezTo>
                    <a:pt x="389" y="228"/>
                    <a:pt x="388" y="228"/>
                    <a:pt x="388" y="228"/>
                  </a:cubicBezTo>
                  <a:cubicBezTo>
                    <a:pt x="387" y="228"/>
                    <a:pt x="386" y="227"/>
                    <a:pt x="386" y="227"/>
                  </a:cubicBezTo>
                  <a:cubicBezTo>
                    <a:pt x="386" y="227"/>
                    <a:pt x="386" y="227"/>
                    <a:pt x="386" y="227"/>
                  </a:cubicBezTo>
                  <a:cubicBezTo>
                    <a:pt x="386" y="226"/>
                    <a:pt x="386" y="226"/>
                    <a:pt x="386" y="226"/>
                  </a:cubicBezTo>
                  <a:cubicBezTo>
                    <a:pt x="386" y="226"/>
                    <a:pt x="386" y="226"/>
                    <a:pt x="386" y="226"/>
                  </a:cubicBezTo>
                  <a:cubicBezTo>
                    <a:pt x="389" y="226"/>
                    <a:pt x="389" y="226"/>
                    <a:pt x="389" y="226"/>
                  </a:cubicBezTo>
                  <a:cubicBezTo>
                    <a:pt x="390" y="227"/>
                    <a:pt x="391" y="227"/>
                    <a:pt x="392" y="227"/>
                  </a:cubicBezTo>
                  <a:cubicBezTo>
                    <a:pt x="392" y="227"/>
                    <a:pt x="392" y="227"/>
                    <a:pt x="392" y="227"/>
                  </a:cubicBezTo>
                  <a:cubicBezTo>
                    <a:pt x="392" y="228"/>
                    <a:pt x="391" y="230"/>
                    <a:pt x="390" y="235"/>
                  </a:cubicBezTo>
                  <a:cubicBezTo>
                    <a:pt x="389" y="243"/>
                    <a:pt x="389" y="243"/>
                    <a:pt x="389" y="243"/>
                  </a:cubicBezTo>
                  <a:cubicBezTo>
                    <a:pt x="388" y="247"/>
                    <a:pt x="387" y="250"/>
                    <a:pt x="387" y="251"/>
                  </a:cubicBezTo>
                  <a:close/>
                  <a:moveTo>
                    <a:pt x="366" y="220"/>
                  </a:moveTo>
                  <a:cubicBezTo>
                    <a:pt x="366" y="220"/>
                    <a:pt x="366" y="220"/>
                    <a:pt x="366" y="220"/>
                  </a:cubicBezTo>
                  <a:cubicBezTo>
                    <a:pt x="366" y="218"/>
                    <a:pt x="366" y="217"/>
                    <a:pt x="366" y="214"/>
                  </a:cubicBezTo>
                  <a:cubicBezTo>
                    <a:pt x="366" y="211"/>
                    <a:pt x="366" y="209"/>
                    <a:pt x="366" y="208"/>
                  </a:cubicBezTo>
                  <a:cubicBezTo>
                    <a:pt x="367" y="208"/>
                    <a:pt x="367" y="208"/>
                    <a:pt x="367" y="208"/>
                  </a:cubicBezTo>
                  <a:cubicBezTo>
                    <a:pt x="368" y="208"/>
                    <a:pt x="368" y="208"/>
                    <a:pt x="368" y="208"/>
                  </a:cubicBezTo>
                  <a:cubicBezTo>
                    <a:pt x="368" y="208"/>
                    <a:pt x="368" y="208"/>
                    <a:pt x="368" y="208"/>
                  </a:cubicBezTo>
                  <a:cubicBezTo>
                    <a:pt x="368" y="209"/>
                    <a:pt x="368" y="210"/>
                    <a:pt x="368" y="210"/>
                  </a:cubicBezTo>
                  <a:cubicBezTo>
                    <a:pt x="368" y="211"/>
                    <a:pt x="368" y="211"/>
                    <a:pt x="369" y="211"/>
                  </a:cubicBezTo>
                  <a:cubicBezTo>
                    <a:pt x="370" y="211"/>
                    <a:pt x="372" y="212"/>
                    <a:pt x="375" y="212"/>
                  </a:cubicBezTo>
                  <a:cubicBezTo>
                    <a:pt x="385" y="212"/>
                    <a:pt x="385" y="212"/>
                    <a:pt x="385" y="212"/>
                  </a:cubicBezTo>
                  <a:cubicBezTo>
                    <a:pt x="388" y="213"/>
                    <a:pt x="390" y="213"/>
                    <a:pt x="391" y="213"/>
                  </a:cubicBezTo>
                  <a:cubicBezTo>
                    <a:pt x="391" y="213"/>
                    <a:pt x="391" y="212"/>
                    <a:pt x="392" y="212"/>
                  </a:cubicBezTo>
                  <a:cubicBezTo>
                    <a:pt x="392" y="212"/>
                    <a:pt x="392" y="211"/>
                    <a:pt x="392" y="210"/>
                  </a:cubicBezTo>
                  <a:cubicBezTo>
                    <a:pt x="392" y="210"/>
                    <a:pt x="392" y="210"/>
                    <a:pt x="392" y="210"/>
                  </a:cubicBezTo>
                  <a:cubicBezTo>
                    <a:pt x="393" y="210"/>
                    <a:pt x="393" y="210"/>
                    <a:pt x="393" y="210"/>
                  </a:cubicBezTo>
                  <a:cubicBezTo>
                    <a:pt x="394" y="210"/>
                    <a:pt x="394" y="210"/>
                    <a:pt x="394" y="210"/>
                  </a:cubicBezTo>
                  <a:cubicBezTo>
                    <a:pt x="393" y="211"/>
                    <a:pt x="393" y="213"/>
                    <a:pt x="393" y="216"/>
                  </a:cubicBezTo>
                  <a:cubicBezTo>
                    <a:pt x="393" y="218"/>
                    <a:pt x="393" y="220"/>
                    <a:pt x="393" y="222"/>
                  </a:cubicBezTo>
                  <a:cubicBezTo>
                    <a:pt x="393" y="222"/>
                    <a:pt x="393" y="222"/>
                    <a:pt x="393" y="222"/>
                  </a:cubicBezTo>
                  <a:cubicBezTo>
                    <a:pt x="391" y="222"/>
                    <a:pt x="391" y="222"/>
                    <a:pt x="391" y="222"/>
                  </a:cubicBezTo>
                  <a:cubicBezTo>
                    <a:pt x="391" y="222"/>
                    <a:pt x="391" y="222"/>
                    <a:pt x="391" y="222"/>
                  </a:cubicBezTo>
                  <a:cubicBezTo>
                    <a:pt x="391" y="220"/>
                    <a:pt x="391" y="219"/>
                    <a:pt x="391" y="219"/>
                  </a:cubicBezTo>
                  <a:cubicBezTo>
                    <a:pt x="391" y="219"/>
                    <a:pt x="391" y="219"/>
                    <a:pt x="390" y="219"/>
                  </a:cubicBezTo>
                  <a:cubicBezTo>
                    <a:pt x="389" y="218"/>
                    <a:pt x="388" y="218"/>
                    <a:pt x="384" y="218"/>
                  </a:cubicBezTo>
                  <a:cubicBezTo>
                    <a:pt x="374" y="217"/>
                    <a:pt x="374" y="217"/>
                    <a:pt x="374" y="217"/>
                  </a:cubicBezTo>
                  <a:cubicBezTo>
                    <a:pt x="371" y="217"/>
                    <a:pt x="369" y="217"/>
                    <a:pt x="368" y="217"/>
                  </a:cubicBezTo>
                  <a:cubicBezTo>
                    <a:pt x="368" y="217"/>
                    <a:pt x="368" y="217"/>
                    <a:pt x="368" y="218"/>
                  </a:cubicBezTo>
                  <a:cubicBezTo>
                    <a:pt x="368" y="218"/>
                    <a:pt x="367" y="219"/>
                    <a:pt x="367" y="220"/>
                  </a:cubicBezTo>
                  <a:cubicBezTo>
                    <a:pt x="367" y="220"/>
                    <a:pt x="367" y="220"/>
                    <a:pt x="367" y="220"/>
                  </a:cubicBezTo>
                  <a:lnTo>
                    <a:pt x="366" y="220"/>
                  </a:lnTo>
                  <a:close/>
                  <a:moveTo>
                    <a:pt x="376" y="206"/>
                  </a:moveTo>
                  <a:cubicBezTo>
                    <a:pt x="374" y="206"/>
                    <a:pt x="372" y="205"/>
                    <a:pt x="371" y="204"/>
                  </a:cubicBezTo>
                  <a:cubicBezTo>
                    <a:pt x="369" y="203"/>
                    <a:pt x="368" y="202"/>
                    <a:pt x="367" y="200"/>
                  </a:cubicBezTo>
                  <a:cubicBezTo>
                    <a:pt x="367" y="198"/>
                    <a:pt x="366" y="197"/>
                    <a:pt x="366" y="194"/>
                  </a:cubicBezTo>
                  <a:cubicBezTo>
                    <a:pt x="366" y="192"/>
                    <a:pt x="367" y="189"/>
                    <a:pt x="368" y="186"/>
                  </a:cubicBezTo>
                  <a:cubicBezTo>
                    <a:pt x="368" y="186"/>
                    <a:pt x="368" y="186"/>
                    <a:pt x="368" y="186"/>
                  </a:cubicBezTo>
                  <a:cubicBezTo>
                    <a:pt x="370" y="186"/>
                    <a:pt x="372" y="187"/>
                    <a:pt x="375" y="186"/>
                  </a:cubicBezTo>
                  <a:cubicBezTo>
                    <a:pt x="375" y="187"/>
                    <a:pt x="375" y="187"/>
                    <a:pt x="375" y="187"/>
                  </a:cubicBezTo>
                  <a:cubicBezTo>
                    <a:pt x="375" y="188"/>
                    <a:pt x="375" y="188"/>
                    <a:pt x="375" y="188"/>
                  </a:cubicBezTo>
                  <a:cubicBezTo>
                    <a:pt x="375" y="188"/>
                    <a:pt x="375" y="188"/>
                    <a:pt x="375" y="188"/>
                  </a:cubicBezTo>
                  <a:cubicBezTo>
                    <a:pt x="374" y="188"/>
                    <a:pt x="374" y="188"/>
                    <a:pt x="374" y="188"/>
                  </a:cubicBezTo>
                  <a:cubicBezTo>
                    <a:pt x="374" y="188"/>
                    <a:pt x="373" y="188"/>
                    <a:pt x="371" y="188"/>
                  </a:cubicBezTo>
                  <a:cubicBezTo>
                    <a:pt x="371" y="189"/>
                    <a:pt x="370" y="190"/>
                    <a:pt x="369" y="191"/>
                  </a:cubicBezTo>
                  <a:cubicBezTo>
                    <a:pt x="369" y="192"/>
                    <a:pt x="369" y="194"/>
                    <a:pt x="369" y="195"/>
                  </a:cubicBezTo>
                  <a:cubicBezTo>
                    <a:pt x="369" y="197"/>
                    <a:pt x="370" y="199"/>
                    <a:pt x="371" y="200"/>
                  </a:cubicBezTo>
                  <a:cubicBezTo>
                    <a:pt x="372" y="200"/>
                    <a:pt x="373" y="201"/>
                    <a:pt x="374" y="201"/>
                  </a:cubicBezTo>
                  <a:cubicBezTo>
                    <a:pt x="376" y="201"/>
                    <a:pt x="377" y="200"/>
                    <a:pt x="378" y="198"/>
                  </a:cubicBezTo>
                  <a:cubicBezTo>
                    <a:pt x="378" y="198"/>
                    <a:pt x="378" y="197"/>
                    <a:pt x="378" y="195"/>
                  </a:cubicBezTo>
                  <a:cubicBezTo>
                    <a:pt x="379" y="192"/>
                    <a:pt x="379" y="189"/>
                    <a:pt x="380" y="188"/>
                  </a:cubicBezTo>
                  <a:cubicBezTo>
                    <a:pt x="381" y="187"/>
                    <a:pt x="383" y="186"/>
                    <a:pt x="386" y="186"/>
                  </a:cubicBezTo>
                  <a:cubicBezTo>
                    <a:pt x="388" y="186"/>
                    <a:pt x="390" y="186"/>
                    <a:pt x="392" y="188"/>
                  </a:cubicBezTo>
                  <a:cubicBezTo>
                    <a:pt x="394" y="190"/>
                    <a:pt x="395" y="193"/>
                    <a:pt x="395" y="196"/>
                  </a:cubicBezTo>
                  <a:cubicBezTo>
                    <a:pt x="395" y="199"/>
                    <a:pt x="394" y="201"/>
                    <a:pt x="394" y="203"/>
                  </a:cubicBezTo>
                  <a:cubicBezTo>
                    <a:pt x="393" y="203"/>
                    <a:pt x="393" y="203"/>
                    <a:pt x="393" y="203"/>
                  </a:cubicBezTo>
                  <a:cubicBezTo>
                    <a:pt x="392" y="203"/>
                    <a:pt x="390" y="203"/>
                    <a:pt x="388" y="203"/>
                  </a:cubicBezTo>
                  <a:cubicBezTo>
                    <a:pt x="387" y="203"/>
                    <a:pt x="387" y="203"/>
                    <a:pt x="387" y="203"/>
                  </a:cubicBezTo>
                  <a:cubicBezTo>
                    <a:pt x="387" y="202"/>
                    <a:pt x="387" y="202"/>
                    <a:pt x="387" y="202"/>
                  </a:cubicBezTo>
                  <a:cubicBezTo>
                    <a:pt x="388" y="201"/>
                    <a:pt x="388" y="201"/>
                    <a:pt x="388" y="201"/>
                  </a:cubicBezTo>
                  <a:cubicBezTo>
                    <a:pt x="389" y="201"/>
                    <a:pt x="390" y="201"/>
                    <a:pt x="391" y="201"/>
                  </a:cubicBezTo>
                  <a:cubicBezTo>
                    <a:pt x="391" y="201"/>
                    <a:pt x="392" y="200"/>
                    <a:pt x="392" y="199"/>
                  </a:cubicBezTo>
                  <a:cubicBezTo>
                    <a:pt x="392" y="198"/>
                    <a:pt x="393" y="197"/>
                    <a:pt x="392" y="196"/>
                  </a:cubicBezTo>
                  <a:cubicBezTo>
                    <a:pt x="392" y="194"/>
                    <a:pt x="392" y="193"/>
                    <a:pt x="391" y="192"/>
                  </a:cubicBezTo>
                  <a:cubicBezTo>
                    <a:pt x="390" y="191"/>
                    <a:pt x="389" y="190"/>
                    <a:pt x="388" y="190"/>
                  </a:cubicBezTo>
                  <a:cubicBezTo>
                    <a:pt x="386" y="190"/>
                    <a:pt x="385" y="191"/>
                    <a:pt x="384" y="192"/>
                  </a:cubicBezTo>
                  <a:cubicBezTo>
                    <a:pt x="384" y="193"/>
                    <a:pt x="384" y="194"/>
                    <a:pt x="383" y="197"/>
                  </a:cubicBezTo>
                  <a:cubicBezTo>
                    <a:pt x="383" y="197"/>
                    <a:pt x="383" y="198"/>
                    <a:pt x="383" y="199"/>
                  </a:cubicBezTo>
                  <a:cubicBezTo>
                    <a:pt x="383" y="200"/>
                    <a:pt x="383" y="201"/>
                    <a:pt x="383" y="201"/>
                  </a:cubicBezTo>
                  <a:cubicBezTo>
                    <a:pt x="382" y="203"/>
                    <a:pt x="381" y="204"/>
                    <a:pt x="380" y="204"/>
                  </a:cubicBezTo>
                  <a:cubicBezTo>
                    <a:pt x="379" y="205"/>
                    <a:pt x="378" y="205"/>
                    <a:pt x="376" y="206"/>
                  </a:cubicBezTo>
                  <a:close/>
                  <a:moveTo>
                    <a:pt x="369" y="157"/>
                  </a:moveTo>
                  <a:cubicBezTo>
                    <a:pt x="367" y="157"/>
                    <a:pt x="365" y="157"/>
                    <a:pt x="363" y="158"/>
                  </a:cubicBezTo>
                  <a:cubicBezTo>
                    <a:pt x="363" y="158"/>
                    <a:pt x="363" y="158"/>
                    <a:pt x="363" y="158"/>
                  </a:cubicBezTo>
                  <a:cubicBezTo>
                    <a:pt x="359" y="144"/>
                    <a:pt x="359" y="144"/>
                    <a:pt x="359" y="144"/>
                  </a:cubicBezTo>
                  <a:cubicBezTo>
                    <a:pt x="358" y="142"/>
                    <a:pt x="358" y="141"/>
                    <a:pt x="358" y="140"/>
                  </a:cubicBezTo>
                  <a:cubicBezTo>
                    <a:pt x="358" y="139"/>
                    <a:pt x="358" y="139"/>
                    <a:pt x="358" y="139"/>
                  </a:cubicBezTo>
                  <a:cubicBezTo>
                    <a:pt x="358" y="139"/>
                    <a:pt x="358" y="139"/>
                    <a:pt x="358" y="139"/>
                  </a:cubicBezTo>
                  <a:cubicBezTo>
                    <a:pt x="358" y="139"/>
                    <a:pt x="358" y="139"/>
                    <a:pt x="358" y="139"/>
                  </a:cubicBezTo>
                  <a:cubicBezTo>
                    <a:pt x="359" y="140"/>
                    <a:pt x="360" y="140"/>
                    <a:pt x="360" y="140"/>
                  </a:cubicBezTo>
                  <a:cubicBezTo>
                    <a:pt x="360" y="140"/>
                    <a:pt x="361" y="140"/>
                    <a:pt x="362" y="140"/>
                  </a:cubicBezTo>
                  <a:cubicBezTo>
                    <a:pt x="367" y="139"/>
                    <a:pt x="367" y="139"/>
                    <a:pt x="367" y="139"/>
                  </a:cubicBezTo>
                  <a:cubicBezTo>
                    <a:pt x="376" y="136"/>
                    <a:pt x="376" y="136"/>
                    <a:pt x="376" y="136"/>
                  </a:cubicBezTo>
                  <a:cubicBezTo>
                    <a:pt x="379" y="135"/>
                    <a:pt x="381" y="135"/>
                    <a:pt x="382" y="134"/>
                  </a:cubicBezTo>
                  <a:cubicBezTo>
                    <a:pt x="382" y="134"/>
                    <a:pt x="382" y="134"/>
                    <a:pt x="382" y="133"/>
                  </a:cubicBezTo>
                  <a:cubicBezTo>
                    <a:pt x="382" y="133"/>
                    <a:pt x="382" y="133"/>
                    <a:pt x="382" y="131"/>
                  </a:cubicBezTo>
                  <a:cubicBezTo>
                    <a:pt x="382" y="131"/>
                    <a:pt x="382" y="131"/>
                    <a:pt x="382" y="131"/>
                  </a:cubicBezTo>
                  <a:cubicBezTo>
                    <a:pt x="383" y="131"/>
                    <a:pt x="383" y="131"/>
                    <a:pt x="383" y="131"/>
                  </a:cubicBezTo>
                  <a:cubicBezTo>
                    <a:pt x="383" y="131"/>
                    <a:pt x="383" y="131"/>
                    <a:pt x="383" y="131"/>
                  </a:cubicBezTo>
                  <a:cubicBezTo>
                    <a:pt x="384" y="132"/>
                    <a:pt x="384" y="134"/>
                    <a:pt x="385" y="137"/>
                  </a:cubicBezTo>
                  <a:cubicBezTo>
                    <a:pt x="385" y="139"/>
                    <a:pt x="387" y="143"/>
                    <a:pt x="389" y="150"/>
                  </a:cubicBezTo>
                  <a:cubicBezTo>
                    <a:pt x="389" y="150"/>
                    <a:pt x="389" y="150"/>
                    <a:pt x="389" y="150"/>
                  </a:cubicBezTo>
                  <a:cubicBezTo>
                    <a:pt x="386" y="150"/>
                    <a:pt x="386" y="150"/>
                    <a:pt x="386" y="150"/>
                  </a:cubicBezTo>
                  <a:cubicBezTo>
                    <a:pt x="386" y="150"/>
                    <a:pt x="385" y="150"/>
                    <a:pt x="385" y="151"/>
                  </a:cubicBezTo>
                  <a:cubicBezTo>
                    <a:pt x="383" y="151"/>
                    <a:pt x="383" y="151"/>
                    <a:pt x="383" y="151"/>
                  </a:cubicBezTo>
                  <a:cubicBezTo>
                    <a:pt x="383" y="151"/>
                    <a:pt x="383" y="151"/>
                    <a:pt x="383" y="151"/>
                  </a:cubicBezTo>
                  <a:cubicBezTo>
                    <a:pt x="382" y="150"/>
                    <a:pt x="382" y="150"/>
                    <a:pt x="382" y="150"/>
                  </a:cubicBezTo>
                  <a:cubicBezTo>
                    <a:pt x="383" y="150"/>
                    <a:pt x="383" y="150"/>
                    <a:pt x="383" y="150"/>
                  </a:cubicBezTo>
                  <a:cubicBezTo>
                    <a:pt x="384" y="149"/>
                    <a:pt x="385" y="149"/>
                    <a:pt x="385" y="148"/>
                  </a:cubicBezTo>
                  <a:cubicBezTo>
                    <a:pt x="386" y="148"/>
                    <a:pt x="385" y="148"/>
                    <a:pt x="385" y="146"/>
                  </a:cubicBezTo>
                  <a:cubicBezTo>
                    <a:pt x="385" y="145"/>
                    <a:pt x="385" y="144"/>
                    <a:pt x="384" y="143"/>
                  </a:cubicBezTo>
                  <a:cubicBezTo>
                    <a:pt x="384" y="142"/>
                    <a:pt x="384" y="141"/>
                    <a:pt x="383" y="140"/>
                  </a:cubicBezTo>
                  <a:cubicBezTo>
                    <a:pt x="382" y="140"/>
                    <a:pt x="380" y="141"/>
                    <a:pt x="378" y="141"/>
                  </a:cubicBezTo>
                  <a:cubicBezTo>
                    <a:pt x="374" y="142"/>
                    <a:pt x="374" y="142"/>
                    <a:pt x="374" y="142"/>
                  </a:cubicBezTo>
                  <a:cubicBezTo>
                    <a:pt x="374" y="143"/>
                    <a:pt x="375" y="144"/>
                    <a:pt x="375" y="145"/>
                  </a:cubicBezTo>
                  <a:cubicBezTo>
                    <a:pt x="375" y="147"/>
                    <a:pt x="375" y="147"/>
                    <a:pt x="375" y="147"/>
                  </a:cubicBezTo>
                  <a:cubicBezTo>
                    <a:pt x="376" y="148"/>
                    <a:pt x="376" y="149"/>
                    <a:pt x="376" y="149"/>
                  </a:cubicBezTo>
                  <a:cubicBezTo>
                    <a:pt x="377" y="149"/>
                    <a:pt x="377" y="149"/>
                    <a:pt x="379" y="149"/>
                  </a:cubicBezTo>
                  <a:cubicBezTo>
                    <a:pt x="379" y="149"/>
                    <a:pt x="379" y="149"/>
                    <a:pt x="379" y="149"/>
                  </a:cubicBezTo>
                  <a:cubicBezTo>
                    <a:pt x="379" y="150"/>
                    <a:pt x="379" y="150"/>
                    <a:pt x="379" y="150"/>
                  </a:cubicBezTo>
                  <a:cubicBezTo>
                    <a:pt x="379" y="150"/>
                    <a:pt x="379" y="150"/>
                    <a:pt x="379" y="150"/>
                  </a:cubicBezTo>
                  <a:cubicBezTo>
                    <a:pt x="378" y="151"/>
                    <a:pt x="377" y="151"/>
                    <a:pt x="376" y="151"/>
                  </a:cubicBezTo>
                  <a:cubicBezTo>
                    <a:pt x="374" y="152"/>
                    <a:pt x="373" y="152"/>
                    <a:pt x="371" y="152"/>
                  </a:cubicBezTo>
                  <a:cubicBezTo>
                    <a:pt x="371" y="152"/>
                    <a:pt x="371" y="152"/>
                    <a:pt x="371" y="152"/>
                  </a:cubicBezTo>
                  <a:cubicBezTo>
                    <a:pt x="371" y="151"/>
                    <a:pt x="371" y="151"/>
                    <a:pt x="371" y="151"/>
                  </a:cubicBezTo>
                  <a:cubicBezTo>
                    <a:pt x="371" y="151"/>
                    <a:pt x="371" y="151"/>
                    <a:pt x="371" y="151"/>
                  </a:cubicBezTo>
                  <a:cubicBezTo>
                    <a:pt x="372" y="150"/>
                    <a:pt x="373" y="150"/>
                    <a:pt x="373" y="150"/>
                  </a:cubicBezTo>
                  <a:cubicBezTo>
                    <a:pt x="374" y="150"/>
                    <a:pt x="374" y="149"/>
                    <a:pt x="373" y="148"/>
                  </a:cubicBezTo>
                  <a:cubicBezTo>
                    <a:pt x="373" y="147"/>
                    <a:pt x="373" y="146"/>
                    <a:pt x="373" y="145"/>
                  </a:cubicBezTo>
                  <a:cubicBezTo>
                    <a:pt x="373" y="145"/>
                    <a:pt x="372" y="144"/>
                    <a:pt x="372" y="143"/>
                  </a:cubicBezTo>
                  <a:cubicBezTo>
                    <a:pt x="366" y="145"/>
                    <a:pt x="366" y="145"/>
                    <a:pt x="366" y="145"/>
                  </a:cubicBezTo>
                  <a:cubicBezTo>
                    <a:pt x="365" y="145"/>
                    <a:pt x="363" y="146"/>
                    <a:pt x="362" y="146"/>
                  </a:cubicBezTo>
                  <a:cubicBezTo>
                    <a:pt x="363" y="149"/>
                    <a:pt x="363" y="149"/>
                    <a:pt x="363" y="149"/>
                  </a:cubicBezTo>
                  <a:cubicBezTo>
                    <a:pt x="364" y="152"/>
                    <a:pt x="364" y="154"/>
                    <a:pt x="365" y="155"/>
                  </a:cubicBezTo>
                  <a:cubicBezTo>
                    <a:pt x="365" y="155"/>
                    <a:pt x="365" y="155"/>
                    <a:pt x="365" y="155"/>
                  </a:cubicBezTo>
                  <a:cubicBezTo>
                    <a:pt x="365" y="155"/>
                    <a:pt x="366" y="155"/>
                    <a:pt x="366" y="155"/>
                  </a:cubicBezTo>
                  <a:cubicBezTo>
                    <a:pt x="369" y="155"/>
                    <a:pt x="369" y="155"/>
                    <a:pt x="369" y="155"/>
                  </a:cubicBezTo>
                  <a:cubicBezTo>
                    <a:pt x="369" y="155"/>
                    <a:pt x="369" y="155"/>
                    <a:pt x="369" y="155"/>
                  </a:cubicBezTo>
                  <a:cubicBezTo>
                    <a:pt x="369" y="156"/>
                    <a:pt x="369" y="156"/>
                    <a:pt x="369" y="156"/>
                  </a:cubicBezTo>
                  <a:lnTo>
                    <a:pt x="369" y="157"/>
                  </a:lnTo>
                  <a:close/>
                  <a:moveTo>
                    <a:pt x="380" y="127"/>
                  </a:moveTo>
                  <a:cubicBezTo>
                    <a:pt x="380" y="127"/>
                    <a:pt x="380" y="127"/>
                    <a:pt x="380" y="127"/>
                  </a:cubicBezTo>
                  <a:cubicBezTo>
                    <a:pt x="380" y="126"/>
                    <a:pt x="379" y="126"/>
                    <a:pt x="379" y="126"/>
                  </a:cubicBezTo>
                  <a:cubicBezTo>
                    <a:pt x="379" y="126"/>
                    <a:pt x="378" y="125"/>
                    <a:pt x="378" y="125"/>
                  </a:cubicBezTo>
                  <a:cubicBezTo>
                    <a:pt x="377" y="125"/>
                    <a:pt x="376" y="125"/>
                    <a:pt x="374" y="125"/>
                  </a:cubicBezTo>
                  <a:cubicBezTo>
                    <a:pt x="370" y="126"/>
                    <a:pt x="370" y="126"/>
                    <a:pt x="370" y="126"/>
                  </a:cubicBezTo>
                  <a:cubicBezTo>
                    <a:pt x="364" y="126"/>
                    <a:pt x="364" y="126"/>
                    <a:pt x="364" y="126"/>
                  </a:cubicBezTo>
                  <a:cubicBezTo>
                    <a:pt x="358" y="126"/>
                    <a:pt x="354" y="126"/>
                    <a:pt x="352" y="127"/>
                  </a:cubicBezTo>
                  <a:cubicBezTo>
                    <a:pt x="350" y="124"/>
                    <a:pt x="350" y="124"/>
                    <a:pt x="350" y="124"/>
                  </a:cubicBezTo>
                  <a:cubicBezTo>
                    <a:pt x="366" y="107"/>
                    <a:pt x="366" y="107"/>
                    <a:pt x="366" y="107"/>
                  </a:cubicBezTo>
                  <a:cubicBezTo>
                    <a:pt x="368" y="105"/>
                    <a:pt x="368" y="104"/>
                    <a:pt x="369" y="104"/>
                  </a:cubicBezTo>
                  <a:cubicBezTo>
                    <a:pt x="369" y="103"/>
                    <a:pt x="369" y="103"/>
                    <a:pt x="368" y="101"/>
                  </a:cubicBezTo>
                  <a:cubicBezTo>
                    <a:pt x="368" y="101"/>
                    <a:pt x="368" y="101"/>
                    <a:pt x="368" y="101"/>
                  </a:cubicBezTo>
                  <a:cubicBezTo>
                    <a:pt x="369" y="101"/>
                    <a:pt x="369" y="101"/>
                    <a:pt x="369" y="101"/>
                  </a:cubicBezTo>
                  <a:cubicBezTo>
                    <a:pt x="370" y="101"/>
                    <a:pt x="370" y="101"/>
                    <a:pt x="370" y="101"/>
                  </a:cubicBezTo>
                  <a:cubicBezTo>
                    <a:pt x="370" y="102"/>
                    <a:pt x="371" y="103"/>
                    <a:pt x="372" y="105"/>
                  </a:cubicBezTo>
                  <a:cubicBezTo>
                    <a:pt x="373" y="108"/>
                    <a:pt x="374" y="110"/>
                    <a:pt x="375" y="112"/>
                  </a:cubicBezTo>
                  <a:cubicBezTo>
                    <a:pt x="375" y="112"/>
                    <a:pt x="375" y="112"/>
                    <a:pt x="375" y="112"/>
                  </a:cubicBezTo>
                  <a:cubicBezTo>
                    <a:pt x="373" y="112"/>
                    <a:pt x="373" y="112"/>
                    <a:pt x="373" y="112"/>
                  </a:cubicBezTo>
                  <a:cubicBezTo>
                    <a:pt x="373" y="112"/>
                    <a:pt x="373" y="112"/>
                    <a:pt x="373" y="112"/>
                  </a:cubicBezTo>
                  <a:cubicBezTo>
                    <a:pt x="373" y="111"/>
                    <a:pt x="372" y="110"/>
                    <a:pt x="372" y="110"/>
                  </a:cubicBezTo>
                  <a:cubicBezTo>
                    <a:pt x="372" y="110"/>
                    <a:pt x="371" y="110"/>
                    <a:pt x="371" y="110"/>
                  </a:cubicBezTo>
                  <a:cubicBezTo>
                    <a:pt x="371" y="110"/>
                    <a:pt x="370" y="111"/>
                    <a:pt x="368" y="113"/>
                  </a:cubicBezTo>
                  <a:cubicBezTo>
                    <a:pt x="367" y="115"/>
                    <a:pt x="367" y="115"/>
                    <a:pt x="367" y="115"/>
                  </a:cubicBezTo>
                  <a:cubicBezTo>
                    <a:pt x="358" y="124"/>
                    <a:pt x="358" y="124"/>
                    <a:pt x="358" y="124"/>
                  </a:cubicBezTo>
                  <a:cubicBezTo>
                    <a:pt x="369" y="123"/>
                    <a:pt x="369" y="123"/>
                    <a:pt x="369" y="123"/>
                  </a:cubicBezTo>
                  <a:cubicBezTo>
                    <a:pt x="370" y="123"/>
                    <a:pt x="371" y="123"/>
                    <a:pt x="373" y="123"/>
                  </a:cubicBezTo>
                  <a:cubicBezTo>
                    <a:pt x="375" y="123"/>
                    <a:pt x="376" y="123"/>
                    <a:pt x="377" y="123"/>
                  </a:cubicBezTo>
                  <a:cubicBezTo>
                    <a:pt x="377" y="122"/>
                    <a:pt x="377" y="122"/>
                    <a:pt x="377" y="122"/>
                  </a:cubicBezTo>
                  <a:cubicBezTo>
                    <a:pt x="377" y="122"/>
                    <a:pt x="377" y="121"/>
                    <a:pt x="376" y="119"/>
                  </a:cubicBezTo>
                  <a:cubicBezTo>
                    <a:pt x="377" y="119"/>
                    <a:pt x="377" y="119"/>
                    <a:pt x="377" y="119"/>
                  </a:cubicBezTo>
                  <a:cubicBezTo>
                    <a:pt x="378" y="119"/>
                    <a:pt x="378" y="119"/>
                    <a:pt x="378" y="119"/>
                  </a:cubicBezTo>
                  <a:cubicBezTo>
                    <a:pt x="378" y="119"/>
                    <a:pt x="378" y="119"/>
                    <a:pt x="378" y="119"/>
                  </a:cubicBezTo>
                  <a:cubicBezTo>
                    <a:pt x="379" y="120"/>
                    <a:pt x="379" y="121"/>
                    <a:pt x="380" y="123"/>
                  </a:cubicBezTo>
                  <a:cubicBezTo>
                    <a:pt x="380" y="124"/>
                    <a:pt x="381" y="125"/>
                    <a:pt x="382" y="126"/>
                  </a:cubicBezTo>
                  <a:cubicBezTo>
                    <a:pt x="382" y="127"/>
                    <a:pt x="382" y="127"/>
                    <a:pt x="382" y="127"/>
                  </a:cubicBezTo>
                  <a:lnTo>
                    <a:pt x="380" y="127"/>
                  </a:lnTo>
                  <a:close/>
                  <a:moveTo>
                    <a:pt x="344" y="111"/>
                  </a:moveTo>
                  <a:cubicBezTo>
                    <a:pt x="344" y="111"/>
                    <a:pt x="344" y="111"/>
                    <a:pt x="344" y="111"/>
                  </a:cubicBezTo>
                  <a:cubicBezTo>
                    <a:pt x="343" y="110"/>
                    <a:pt x="342" y="108"/>
                    <a:pt x="341" y="106"/>
                  </a:cubicBezTo>
                  <a:cubicBezTo>
                    <a:pt x="339" y="104"/>
                    <a:pt x="338" y="102"/>
                    <a:pt x="337" y="101"/>
                  </a:cubicBezTo>
                  <a:cubicBezTo>
                    <a:pt x="337" y="101"/>
                    <a:pt x="337" y="101"/>
                    <a:pt x="337" y="101"/>
                  </a:cubicBezTo>
                  <a:cubicBezTo>
                    <a:pt x="339" y="100"/>
                    <a:pt x="339" y="100"/>
                    <a:pt x="339" y="100"/>
                  </a:cubicBezTo>
                  <a:cubicBezTo>
                    <a:pt x="339" y="100"/>
                    <a:pt x="339" y="100"/>
                    <a:pt x="339" y="100"/>
                  </a:cubicBezTo>
                  <a:cubicBezTo>
                    <a:pt x="340" y="101"/>
                    <a:pt x="340" y="102"/>
                    <a:pt x="340" y="102"/>
                  </a:cubicBezTo>
                  <a:cubicBezTo>
                    <a:pt x="340" y="102"/>
                    <a:pt x="341" y="102"/>
                    <a:pt x="341" y="102"/>
                  </a:cubicBezTo>
                  <a:cubicBezTo>
                    <a:pt x="342" y="102"/>
                    <a:pt x="344" y="101"/>
                    <a:pt x="346" y="99"/>
                  </a:cubicBezTo>
                  <a:cubicBezTo>
                    <a:pt x="355" y="94"/>
                    <a:pt x="355" y="94"/>
                    <a:pt x="355" y="94"/>
                  </a:cubicBezTo>
                  <a:cubicBezTo>
                    <a:pt x="357" y="92"/>
                    <a:pt x="359" y="91"/>
                    <a:pt x="360" y="90"/>
                  </a:cubicBezTo>
                  <a:cubicBezTo>
                    <a:pt x="360" y="90"/>
                    <a:pt x="360" y="90"/>
                    <a:pt x="360" y="89"/>
                  </a:cubicBezTo>
                  <a:cubicBezTo>
                    <a:pt x="360" y="89"/>
                    <a:pt x="359" y="88"/>
                    <a:pt x="359" y="87"/>
                  </a:cubicBezTo>
                  <a:cubicBezTo>
                    <a:pt x="359" y="87"/>
                    <a:pt x="359" y="87"/>
                    <a:pt x="359" y="87"/>
                  </a:cubicBezTo>
                  <a:cubicBezTo>
                    <a:pt x="360" y="86"/>
                    <a:pt x="360" y="86"/>
                    <a:pt x="360" y="86"/>
                  </a:cubicBezTo>
                  <a:cubicBezTo>
                    <a:pt x="360" y="86"/>
                    <a:pt x="360" y="86"/>
                    <a:pt x="360" y="86"/>
                  </a:cubicBezTo>
                  <a:cubicBezTo>
                    <a:pt x="361" y="87"/>
                    <a:pt x="362" y="89"/>
                    <a:pt x="363" y="91"/>
                  </a:cubicBezTo>
                  <a:cubicBezTo>
                    <a:pt x="365" y="94"/>
                    <a:pt x="366" y="95"/>
                    <a:pt x="367" y="96"/>
                  </a:cubicBezTo>
                  <a:cubicBezTo>
                    <a:pt x="366" y="97"/>
                    <a:pt x="366" y="97"/>
                    <a:pt x="366" y="97"/>
                  </a:cubicBezTo>
                  <a:cubicBezTo>
                    <a:pt x="365" y="97"/>
                    <a:pt x="365" y="97"/>
                    <a:pt x="365" y="97"/>
                  </a:cubicBezTo>
                  <a:cubicBezTo>
                    <a:pt x="365" y="97"/>
                    <a:pt x="365" y="97"/>
                    <a:pt x="365" y="97"/>
                  </a:cubicBezTo>
                  <a:cubicBezTo>
                    <a:pt x="364" y="96"/>
                    <a:pt x="364" y="96"/>
                    <a:pt x="364" y="95"/>
                  </a:cubicBezTo>
                  <a:cubicBezTo>
                    <a:pt x="363" y="95"/>
                    <a:pt x="363" y="95"/>
                    <a:pt x="363" y="95"/>
                  </a:cubicBezTo>
                  <a:cubicBezTo>
                    <a:pt x="362" y="96"/>
                    <a:pt x="360" y="97"/>
                    <a:pt x="358" y="98"/>
                  </a:cubicBezTo>
                  <a:cubicBezTo>
                    <a:pt x="349" y="104"/>
                    <a:pt x="349" y="104"/>
                    <a:pt x="349" y="104"/>
                  </a:cubicBezTo>
                  <a:cubicBezTo>
                    <a:pt x="347" y="105"/>
                    <a:pt x="345" y="107"/>
                    <a:pt x="344" y="107"/>
                  </a:cubicBezTo>
                  <a:cubicBezTo>
                    <a:pt x="344" y="107"/>
                    <a:pt x="344" y="108"/>
                    <a:pt x="344" y="108"/>
                  </a:cubicBezTo>
                  <a:cubicBezTo>
                    <a:pt x="344" y="108"/>
                    <a:pt x="345" y="109"/>
                    <a:pt x="345" y="110"/>
                  </a:cubicBezTo>
                  <a:cubicBezTo>
                    <a:pt x="345" y="110"/>
                    <a:pt x="345" y="110"/>
                    <a:pt x="345" y="110"/>
                  </a:cubicBezTo>
                  <a:lnTo>
                    <a:pt x="344" y="111"/>
                  </a:lnTo>
                  <a:close/>
                  <a:moveTo>
                    <a:pt x="357" y="83"/>
                  </a:moveTo>
                  <a:cubicBezTo>
                    <a:pt x="357" y="83"/>
                    <a:pt x="357" y="83"/>
                    <a:pt x="357" y="83"/>
                  </a:cubicBezTo>
                  <a:cubicBezTo>
                    <a:pt x="356" y="82"/>
                    <a:pt x="355" y="81"/>
                    <a:pt x="355" y="81"/>
                  </a:cubicBezTo>
                  <a:cubicBezTo>
                    <a:pt x="355" y="81"/>
                    <a:pt x="354" y="81"/>
                    <a:pt x="354" y="81"/>
                  </a:cubicBezTo>
                  <a:cubicBezTo>
                    <a:pt x="353" y="82"/>
                    <a:pt x="352" y="83"/>
                    <a:pt x="349" y="85"/>
                  </a:cubicBezTo>
                  <a:cubicBezTo>
                    <a:pt x="343" y="90"/>
                    <a:pt x="343" y="90"/>
                    <a:pt x="343" y="90"/>
                  </a:cubicBezTo>
                  <a:cubicBezTo>
                    <a:pt x="339" y="94"/>
                    <a:pt x="336" y="96"/>
                    <a:pt x="335" y="97"/>
                  </a:cubicBezTo>
                  <a:cubicBezTo>
                    <a:pt x="335" y="97"/>
                    <a:pt x="335" y="97"/>
                    <a:pt x="335" y="97"/>
                  </a:cubicBezTo>
                  <a:cubicBezTo>
                    <a:pt x="334" y="96"/>
                    <a:pt x="334" y="95"/>
                    <a:pt x="333" y="94"/>
                  </a:cubicBezTo>
                  <a:cubicBezTo>
                    <a:pt x="334" y="89"/>
                    <a:pt x="335" y="80"/>
                    <a:pt x="337" y="67"/>
                  </a:cubicBezTo>
                  <a:cubicBezTo>
                    <a:pt x="328" y="76"/>
                    <a:pt x="328" y="76"/>
                    <a:pt x="328" y="76"/>
                  </a:cubicBezTo>
                  <a:cubicBezTo>
                    <a:pt x="326" y="78"/>
                    <a:pt x="324" y="79"/>
                    <a:pt x="324" y="80"/>
                  </a:cubicBezTo>
                  <a:cubicBezTo>
                    <a:pt x="323" y="80"/>
                    <a:pt x="323" y="80"/>
                    <a:pt x="324" y="81"/>
                  </a:cubicBezTo>
                  <a:cubicBezTo>
                    <a:pt x="324" y="81"/>
                    <a:pt x="324" y="82"/>
                    <a:pt x="325" y="83"/>
                  </a:cubicBezTo>
                  <a:cubicBezTo>
                    <a:pt x="325" y="83"/>
                    <a:pt x="325" y="83"/>
                    <a:pt x="325" y="83"/>
                  </a:cubicBezTo>
                  <a:cubicBezTo>
                    <a:pt x="324" y="84"/>
                    <a:pt x="324" y="84"/>
                    <a:pt x="324" y="84"/>
                  </a:cubicBezTo>
                  <a:cubicBezTo>
                    <a:pt x="324" y="84"/>
                    <a:pt x="324" y="84"/>
                    <a:pt x="324" y="84"/>
                  </a:cubicBezTo>
                  <a:cubicBezTo>
                    <a:pt x="323" y="82"/>
                    <a:pt x="322" y="81"/>
                    <a:pt x="321" y="80"/>
                  </a:cubicBezTo>
                  <a:cubicBezTo>
                    <a:pt x="320" y="79"/>
                    <a:pt x="319" y="78"/>
                    <a:pt x="318" y="77"/>
                  </a:cubicBezTo>
                  <a:cubicBezTo>
                    <a:pt x="318" y="77"/>
                    <a:pt x="318" y="77"/>
                    <a:pt x="318" y="77"/>
                  </a:cubicBezTo>
                  <a:cubicBezTo>
                    <a:pt x="319" y="76"/>
                    <a:pt x="319" y="76"/>
                    <a:pt x="319" y="76"/>
                  </a:cubicBezTo>
                  <a:cubicBezTo>
                    <a:pt x="319" y="76"/>
                    <a:pt x="319" y="76"/>
                    <a:pt x="319" y="76"/>
                  </a:cubicBezTo>
                  <a:cubicBezTo>
                    <a:pt x="320" y="77"/>
                    <a:pt x="321" y="78"/>
                    <a:pt x="321" y="78"/>
                  </a:cubicBezTo>
                  <a:cubicBezTo>
                    <a:pt x="321" y="78"/>
                    <a:pt x="322" y="78"/>
                    <a:pt x="322" y="78"/>
                  </a:cubicBezTo>
                  <a:cubicBezTo>
                    <a:pt x="323" y="77"/>
                    <a:pt x="324" y="76"/>
                    <a:pt x="327" y="74"/>
                  </a:cubicBezTo>
                  <a:cubicBezTo>
                    <a:pt x="334" y="67"/>
                    <a:pt x="334" y="67"/>
                    <a:pt x="334" y="67"/>
                  </a:cubicBezTo>
                  <a:cubicBezTo>
                    <a:pt x="337" y="65"/>
                    <a:pt x="338" y="64"/>
                    <a:pt x="339" y="63"/>
                  </a:cubicBezTo>
                  <a:cubicBezTo>
                    <a:pt x="339" y="63"/>
                    <a:pt x="339" y="63"/>
                    <a:pt x="339" y="62"/>
                  </a:cubicBezTo>
                  <a:cubicBezTo>
                    <a:pt x="339" y="62"/>
                    <a:pt x="338" y="62"/>
                    <a:pt x="337" y="61"/>
                  </a:cubicBezTo>
                  <a:cubicBezTo>
                    <a:pt x="337" y="60"/>
                    <a:pt x="337" y="60"/>
                    <a:pt x="337" y="60"/>
                  </a:cubicBezTo>
                  <a:cubicBezTo>
                    <a:pt x="338" y="59"/>
                    <a:pt x="338" y="59"/>
                    <a:pt x="338" y="59"/>
                  </a:cubicBezTo>
                  <a:cubicBezTo>
                    <a:pt x="339" y="59"/>
                    <a:pt x="339" y="59"/>
                    <a:pt x="339" y="59"/>
                  </a:cubicBezTo>
                  <a:cubicBezTo>
                    <a:pt x="339" y="60"/>
                    <a:pt x="340" y="61"/>
                    <a:pt x="341" y="62"/>
                  </a:cubicBezTo>
                  <a:cubicBezTo>
                    <a:pt x="342" y="63"/>
                    <a:pt x="343" y="64"/>
                    <a:pt x="344" y="65"/>
                  </a:cubicBezTo>
                  <a:cubicBezTo>
                    <a:pt x="342" y="73"/>
                    <a:pt x="341" y="81"/>
                    <a:pt x="339" y="90"/>
                  </a:cubicBezTo>
                  <a:cubicBezTo>
                    <a:pt x="348" y="83"/>
                    <a:pt x="348" y="83"/>
                    <a:pt x="348" y="83"/>
                  </a:cubicBezTo>
                  <a:cubicBezTo>
                    <a:pt x="350" y="81"/>
                    <a:pt x="352" y="80"/>
                    <a:pt x="352" y="79"/>
                  </a:cubicBezTo>
                  <a:cubicBezTo>
                    <a:pt x="352" y="79"/>
                    <a:pt x="352" y="78"/>
                    <a:pt x="352" y="78"/>
                  </a:cubicBezTo>
                  <a:cubicBezTo>
                    <a:pt x="352" y="78"/>
                    <a:pt x="352" y="77"/>
                    <a:pt x="351" y="76"/>
                  </a:cubicBezTo>
                  <a:cubicBezTo>
                    <a:pt x="351" y="76"/>
                    <a:pt x="351" y="76"/>
                    <a:pt x="351" y="76"/>
                  </a:cubicBezTo>
                  <a:cubicBezTo>
                    <a:pt x="352" y="75"/>
                    <a:pt x="352" y="75"/>
                    <a:pt x="352" y="75"/>
                  </a:cubicBezTo>
                  <a:cubicBezTo>
                    <a:pt x="352" y="75"/>
                    <a:pt x="352" y="75"/>
                    <a:pt x="352" y="75"/>
                  </a:cubicBezTo>
                  <a:cubicBezTo>
                    <a:pt x="353" y="76"/>
                    <a:pt x="354" y="77"/>
                    <a:pt x="355" y="78"/>
                  </a:cubicBezTo>
                  <a:cubicBezTo>
                    <a:pt x="356" y="80"/>
                    <a:pt x="357" y="81"/>
                    <a:pt x="358" y="82"/>
                  </a:cubicBezTo>
                  <a:cubicBezTo>
                    <a:pt x="358" y="82"/>
                    <a:pt x="358" y="82"/>
                    <a:pt x="358" y="82"/>
                  </a:cubicBezTo>
                  <a:lnTo>
                    <a:pt x="357" y="83"/>
                  </a:lnTo>
                  <a:close/>
                  <a:moveTo>
                    <a:pt x="334" y="57"/>
                  </a:moveTo>
                  <a:cubicBezTo>
                    <a:pt x="334" y="57"/>
                    <a:pt x="334" y="57"/>
                    <a:pt x="334" y="57"/>
                  </a:cubicBezTo>
                  <a:cubicBezTo>
                    <a:pt x="332" y="56"/>
                    <a:pt x="331" y="55"/>
                    <a:pt x="331" y="56"/>
                  </a:cubicBezTo>
                  <a:cubicBezTo>
                    <a:pt x="330" y="56"/>
                    <a:pt x="330" y="57"/>
                    <a:pt x="329" y="58"/>
                  </a:cubicBezTo>
                  <a:cubicBezTo>
                    <a:pt x="328" y="59"/>
                    <a:pt x="327" y="60"/>
                    <a:pt x="326" y="62"/>
                  </a:cubicBezTo>
                  <a:cubicBezTo>
                    <a:pt x="322" y="66"/>
                    <a:pt x="322" y="66"/>
                    <a:pt x="322" y="66"/>
                  </a:cubicBezTo>
                  <a:cubicBezTo>
                    <a:pt x="319" y="69"/>
                    <a:pt x="317" y="71"/>
                    <a:pt x="315" y="71"/>
                  </a:cubicBezTo>
                  <a:cubicBezTo>
                    <a:pt x="312" y="71"/>
                    <a:pt x="309" y="70"/>
                    <a:pt x="306" y="68"/>
                  </a:cubicBezTo>
                  <a:cubicBezTo>
                    <a:pt x="304" y="66"/>
                    <a:pt x="302" y="64"/>
                    <a:pt x="301" y="62"/>
                  </a:cubicBezTo>
                  <a:cubicBezTo>
                    <a:pt x="301" y="60"/>
                    <a:pt x="301" y="58"/>
                    <a:pt x="302" y="57"/>
                  </a:cubicBezTo>
                  <a:cubicBezTo>
                    <a:pt x="302" y="56"/>
                    <a:pt x="304" y="53"/>
                    <a:pt x="307" y="50"/>
                  </a:cubicBezTo>
                  <a:cubicBezTo>
                    <a:pt x="310" y="46"/>
                    <a:pt x="310" y="46"/>
                    <a:pt x="310" y="46"/>
                  </a:cubicBezTo>
                  <a:cubicBezTo>
                    <a:pt x="312" y="44"/>
                    <a:pt x="313" y="42"/>
                    <a:pt x="314" y="41"/>
                  </a:cubicBezTo>
                  <a:cubicBezTo>
                    <a:pt x="314" y="41"/>
                    <a:pt x="314" y="41"/>
                    <a:pt x="314" y="40"/>
                  </a:cubicBezTo>
                  <a:cubicBezTo>
                    <a:pt x="314" y="40"/>
                    <a:pt x="313" y="40"/>
                    <a:pt x="312" y="39"/>
                  </a:cubicBezTo>
                  <a:cubicBezTo>
                    <a:pt x="312" y="38"/>
                    <a:pt x="312" y="38"/>
                    <a:pt x="312" y="38"/>
                  </a:cubicBezTo>
                  <a:cubicBezTo>
                    <a:pt x="313" y="37"/>
                    <a:pt x="313" y="37"/>
                    <a:pt x="313" y="37"/>
                  </a:cubicBezTo>
                  <a:cubicBezTo>
                    <a:pt x="313" y="37"/>
                    <a:pt x="313" y="37"/>
                    <a:pt x="313" y="37"/>
                  </a:cubicBezTo>
                  <a:cubicBezTo>
                    <a:pt x="314" y="38"/>
                    <a:pt x="315" y="40"/>
                    <a:pt x="318" y="41"/>
                  </a:cubicBezTo>
                  <a:cubicBezTo>
                    <a:pt x="320" y="43"/>
                    <a:pt x="321" y="44"/>
                    <a:pt x="322" y="45"/>
                  </a:cubicBezTo>
                  <a:cubicBezTo>
                    <a:pt x="322" y="45"/>
                    <a:pt x="322" y="45"/>
                    <a:pt x="322" y="45"/>
                  </a:cubicBezTo>
                  <a:cubicBezTo>
                    <a:pt x="321" y="46"/>
                    <a:pt x="321" y="46"/>
                    <a:pt x="321" y="46"/>
                  </a:cubicBezTo>
                  <a:cubicBezTo>
                    <a:pt x="321" y="46"/>
                    <a:pt x="321" y="46"/>
                    <a:pt x="321" y="46"/>
                  </a:cubicBezTo>
                  <a:cubicBezTo>
                    <a:pt x="320" y="45"/>
                    <a:pt x="319" y="45"/>
                    <a:pt x="319" y="45"/>
                  </a:cubicBezTo>
                  <a:cubicBezTo>
                    <a:pt x="319" y="45"/>
                    <a:pt x="319" y="45"/>
                    <a:pt x="318" y="45"/>
                  </a:cubicBezTo>
                  <a:cubicBezTo>
                    <a:pt x="318" y="46"/>
                    <a:pt x="316" y="47"/>
                    <a:pt x="314" y="49"/>
                  </a:cubicBezTo>
                  <a:cubicBezTo>
                    <a:pt x="312" y="52"/>
                    <a:pt x="312" y="52"/>
                    <a:pt x="312" y="52"/>
                  </a:cubicBezTo>
                  <a:cubicBezTo>
                    <a:pt x="309" y="56"/>
                    <a:pt x="307" y="59"/>
                    <a:pt x="307" y="60"/>
                  </a:cubicBezTo>
                  <a:cubicBezTo>
                    <a:pt x="306" y="62"/>
                    <a:pt x="307" y="64"/>
                    <a:pt x="309" y="66"/>
                  </a:cubicBezTo>
                  <a:cubicBezTo>
                    <a:pt x="311" y="68"/>
                    <a:pt x="313" y="68"/>
                    <a:pt x="314" y="68"/>
                  </a:cubicBezTo>
                  <a:cubicBezTo>
                    <a:pt x="315" y="68"/>
                    <a:pt x="316" y="68"/>
                    <a:pt x="316" y="68"/>
                  </a:cubicBezTo>
                  <a:cubicBezTo>
                    <a:pt x="317" y="68"/>
                    <a:pt x="318" y="67"/>
                    <a:pt x="318" y="66"/>
                  </a:cubicBezTo>
                  <a:cubicBezTo>
                    <a:pt x="319" y="66"/>
                    <a:pt x="320" y="65"/>
                    <a:pt x="321" y="64"/>
                  </a:cubicBezTo>
                  <a:cubicBezTo>
                    <a:pt x="323" y="61"/>
                    <a:pt x="323" y="61"/>
                    <a:pt x="323" y="61"/>
                  </a:cubicBezTo>
                  <a:cubicBezTo>
                    <a:pt x="325" y="58"/>
                    <a:pt x="327" y="57"/>
                    <a:pt x="328" y="56"/>
                  </a:cubicBezTo>
                  <a:cubicBezTo>
                    <a:pt x="328" y="55"/>
                    <a:pt x="329" y="54"/>
                    <a:pt x="329" y="54"/>
                  </a:cubicBezTo>
                  <a:cubicBezTo>
                    <a:pt x="329" y="54"/>
                    <a:pt x="329" y="53"/>
                    <a:pt x="329" y="53"/>
                  </a:cubicBezTo>
                  <a:cubicBezTo>
                    <a:pt x="329" y="53"/>
                    <a:pt x="328" y="52"/>
                    <a:pt x="327" y="51"/>
                  </a:cubicBezTo>
                  <a:cubicBezTo>
                    <a:pt x="327" y="51"/>
                    <a:pt x="327" y="51"/>
                    <a:pt x="327" y="51"/>
                  </a:cubicBezTo>
                  <a:cubicBezTo>
                    <a:pt x="328" y="50"/>
                    <a:pt x="328" y="50"/>
                    <a:pt x="328" y="50"/>
                  </a:cubicBezTo>
                  <a:cubicBezTo>
                    <a:pt x="328" y="50"/>
                    <a:pt x="328" y="50"/>
                    <a:pt x="328" y="50"/>
                  </a:cubicBezTo>
                  <a:cubicBezTo>
                    <a:pt x="329" y="51"/>
                    <a:pt x="330" y="51"/>
                    <a:pt x="331" y="52"/>
                  </a:cubicBezTo>
                  <a:cubicBezTo>
                    <a:pt x="331" y="53"/>
                    <a:pt x="333" y="54"/>
                    <a:pt x="335" y="55"/>
                  </a:cubicBezTo>
                  <a:cubicBezTo>
                    <a:pt x="335" y="56"/>
                    <a:pt x="335" y="56"/>
                    <a:pt x="335" y="56"/>
                  </a:cubicBezTo>
                  <a:lnTo>
                    <a:pt x="334" y="57"/>
                  </a:lnTo>
                  <a:close/>
                  <a:moveTo>
                    <a:pt x="290" y="50"/>
                  </a:moveTo>
                  <a:cubicBezTo>
                    <a:pt x="288" y="51"/>
                    <a:pt x="288" y="51"/>
                    <a:pt x="288" y="51"/>
                  </a:cubicBezTo>
                  <a:cubicBezTo>
                    <a:pt x="285" y="52"/>
                    <a:pt x="282" y="51"/>
                    <a:pt x="279" y="49"/>
                  </a:cubicBezTo>
                  <a:cubicBezTo>
                    <a:pt x="273" y="46"/>
                    <a:pt x="270" y="42"/>
                    <a:pt x="270" y="37"/>
                  </a:cubicBezTo>
                  <a:cubicBezTo>
                    <a:pt x="270" y="34"/>
                    <a:pt x="271" y="32"/>
                    <a:pt x="272" y="30"/>
                  </a:cubicBezTo>
                  <a:cubicBezTo>
                    <a:pt x="274" y="26"/>
                    <a:pt x="277" y="23"/>
                    <a:pt x="280" y="23"/>
                  </a:cubicBezTo>
                  <a:cubicBezTo>
                    <a:pt x="284" y="22"/>
                    <a:pt x="288" y="22"/>
                    <a:pt x="292" y="24"/>
                  </a:cubicBezTo>
                  <a:cubicBezTo>
                    <a:pt x="295" y="26"/>
                    <a:pt x="298" y="28"/>
                    <a:pt x="300" y="30"/>
                  </a:cubicBezTo>
                  <a:cubicBezTo>
                    <a:pt x="300" y="30"/>
                    <a:pt x="300" y="30"/>
                    <a:pt x="300" y="30"/>
                  </a:cubicBezTo>
                  <a:cubicBezTo>
                    <a:pt x="299" y="32"/>
                    <a:pt x="298" y="33"/>
                    <a:pt x="296" y="36"/>
                  </a:cubicBezTo>
                  <a:cubicBezTo>
                    <a:pt x="296" y="36"/>
                    <a:pt x="296" y="36"/>
                    <a:pt x="296" y="36"/>
                  </a:cubicBezTo>
                  <a:cubicBezTo>
                    <a:pt x="295" y="35"/>
                    <a:pt x="295" y="35"/>
                    <a:pt x="295" y="35"/>
                  </a:cubicBezTo>
                  <a:cubicBezTo>
                    <a:pt x="295" y="35"/>
                    <a:pt x="295" y="35"/>
                    <a:pt x="295" y="35"/>
                  </a:cubicBezTo>
                  <a:cubicBezTo>
                    <a:pt x="296" y="33"/>
                    <a:pt x="296" y="32"/>
                    <a:pt x="296" y="32"/>
                  </a:cubicBezTo>
                  <a:cubicBezTo>
                    <a:pt x="296" y="30"/>
                    <a:pt x="294" y="28"/>
                    <a:pt x="291" y="26"/>
                  </a:cubicBezTo>
                  <a:cubicBezTo>
                    <a:pt x="289" y="25"/>
                    <a:pt x="286" y="25"/>
                    <a:pt x="284" y="26"/>
                  </a:cubicBezTo>
                  <a:cubicBezTo>
                    <a:pt x="281" y="27"/>
                    <a:pt x="279" y="29"/>
                    <a:pt x="278" y="32"/>
                  </a:cubicBezTo>
                  <a:cubicBezTo>
                    <a:pt x="276" y="36"/>
                    <a:pt x="275" y="39"/>
                    <a:pt x="277" y="43"/>
                  </a:cubicBezTo>
                  <a:cubicBezTo>
                    <a:pt x="278" y="45"/>
                    <a:pt x="280" y="47"/>
                    <a:pt x="282" y="48"/>
                  </a:cubicBezTo>
                  <a:cubicBezTo>
                    <a:pt x="284" y="49"/>
                    <a:pt x="287" y="50"/>
                    <a:pt x="290" y="50"/>
                  </a:cubicBezTo>
                  <a:close/>
                  <a:moveTo>
                    <a:pt x="264" y="41"/>
                  </a:moveTo>
                  <a:cubicBezTo>
                    <a:pt x="264" y="41"/>
                    <a:pt x="264" y="41"/>
                    <a:pt x="264" y="41"/>
                  </a:cubicBezTo>
                  <a:cubicBezTo>
                    <a:pt x="263" y="41"/>
                    <a:pt x="261" y="40"/>
                    <a:pt x="259" y="39"/>
                  </a:cubicBezTo>
                  <a:cubicBezTo>
                    <a:pt x="256" y="38"/>
                    <a:pt x="254" y="37"/>
                    <a:pt x="253" y="37"/>
                  </a:cubicBezTo>
                  <a:cubicBezTo>
                    <a:pt x="253" y="37"/>
                    <a:pt x="253" y="37"/>
                    <a:pt x="253" y="37"/>
                  </a:cubicBezTo>
                  <a:cubicBezTo>
                    <a:pt x="253" y="35"/>
                    <a:pt x="253" y="35"/>
                    <a:pt x="253" y="35"/>
                  </a:cubicBezTo>
                  <a:cubicBezTo>
                    <a:pt x="254" y="35"/>
                    <a:pt x="254" y="35"/>
                    <a:pt x="254" y="35"/>
                  </a:cubicBezTo>
                  <a:cubicBezTo>
                    <a:pt x="255" y="36"/>
                    <a:pt x="256" y="36"/>
                    <a:pt x="256" y="36"/>
                  </a:cubicBezTo>
                  <a:cubicBezTo>
                    <a:pt x="256" y="36"/>
                    <a:pt x="257" y="36"/>
                    <a:pt x="257" y="35"/>
                  </a:cubicBezTo>
                  <a:cubicBezTo>
                    <a:pt x="257" y="35"/>
                    <a:pt x="258" y="33"/>
                    <a:pt x="259" y="30"/>
                  </a:cubicBezTo>
                  <a:cubicBezTo>
                    <a:pt x="263" y="21"/>
                    <a:pt x="263" y="21"/>
                    <a:pt x="263" y="21"/>
                  </a:cubicBezTo>
                  <a:cubicBezTo>
                    <a:pt x="264" y="18"/>
                    <a:pt x="264" y="16"/>
                    <a:pt x="265" y="15"/>
                  </a:cubicBezTo>
                  <a:cubicBezTo>
                    <a:pt x="265" y="15"/>
                    <a:pt x="265" y="14"/>
                    <a:pt x="264" y="14"/>
                  </a:cubicBezTo>
                  <a:cubicBezTo>
                    <a:pt x="264" y="14"/>
                    <a:pt x="263" y="14"/>
                    <a:pt x="262" y="13"/>
                  </a:cubicBezTo>
                  <a:cubicBezTo>
                    <a:pt x="262" y="13"/>
                    <a:pt x="262" y="13"/>
                    <a:pt x="262" y="13"/>
                  </a:cubicBezTo>
                  <a:cubicBezTo>
                    <a:pt x="263" y="12"/>
                    <a:pt x="263" y="12"/>
                    <a:pt x="263" y="12"/>
                  </a:cubicBezTo>
                  <a:cubicBezTo>
                    <a:pt x="263" y="12"/>
                    <a:pt x="263" y="12"/>
                    <a:pt x="263" y="12"/>
                  </a:cubicBezTo>
                  <a:cubicBezTo>
                    <a:pt x="264" y="12"/>
                    <a:pt x="266" y="13"/>
                    <a:pt x="268" y="14"/>
                  </a:cubicBezTo>
                  <a:cubicBezTo>
                    <a:pt x="271" y="15"/>
                    <a:pt x="273" y="15"/>
                    <a:pt x="274" y="16"/>
                  </a:cubicBezTo>
                  <a:cubicBezTo>
                    <a:pt x="274" y="16"/>
                    <a:pt x="274" y="16"/>
                    <a:pt x="274" y="16"/>
                  </a:cubicBezTo>
                  <a:cubicBezTo>
                    <a:pt x="273" y="17"/>
                    <a:pt x="273" y="17"/>
                    <a:pt x="273" y="17"/>
                  </a:cubicBezTo>
                  <a:cubicBezTo>
                    <a:pt x="273" y="17"/>
                    <a:pt x="273" y="17"/>
                    <a:pt x="273" y="17"/>
                  </a:cubicBezTo>
                  <a:cubicBezTo>
                    <a:pt x="272" y="17"/>
                    <a:pt x="271" y="17"/>
                    <a:pt x="271" y="17"/>
                  </a:cubicBezTo>
                  <a:cubicBezTo>
                    <a:pt x="271" y="17"/>
                    <a:pt x="270" y="17"/>
                    <a:pt x="270" y="17"/>
                  </a:cubicBezTo>
                  <a:cubicBezTo>
                    <a:pt x="270" y="18"/>
                    <a:pt x="269" y="20"/>
                    <a:pt x="268" y="23"/>
                  </a:cubicBezTo>
                  <a:cubicBezTo>
                    <a:pt x="264" y="32"/>
                    <a:pt x="264" y="32"/>
                    <a:pt x="264" y="32"/>
                  </a:cubicBezTo>
                  <a:cubicBezTo>
                    <a:pt x="263" y="35"/>
                    <a:pt x="262" y="37"/>
                    <a:pt x="262" y="38"/>
                  </a:cubicBezTo>
                  <a:cubicBezTo>
                    <a:pt x="262" y="38"/>
                    <a:pt x="262" y="38"/>
                    <a:pt x="263" y="39"/>
                  </a:cubicBezTo>
                  <a:cubicBezTo>
                    <a:pt x="263" y="39"/>
                    <a:pt x="264" y="39"/>
                    <a:pt x="265" y="40"/>
                  </a:cubicBezTo>
                  <a:cubicBezTo>
                    <a:pt x="265" y="40"/>
                    <a:pt x="265" y="40"/>
                    <a:pt x="265" y="40"/>
                  </a:cubicBezTo>
                  <a:lnTo>
                    <a:pt x="264" y="41"/>
                  </a:lnTo>
                  <a:close/>
                  <a:moveTo>
                    <a:pt x="258" y="11"/>
                  </a:moveTo>
                  <a:cubicBezTo>
                    <a:pt x="258" y="11"/>
                    <a:pt x="258" y="11"/>
                    <a:pt x="258" y="11"/>
                  </a:cubicBezTo>
                  <a:cubicBezTo>
                    <a:pt x="257" y="11"/>
                    <a:pt x="256" y="11"/>
                    <a:pt x="256" y="11"/>
                  </a:cubicBezTo>
                  <a:cubicBezTo>
                    <a:pt x="255" y="11"/>
                    <a:pt x="255" y="11"/>
                    <a:pt x="255" y="11"/>
                  </a:cubicBezTo>
                  <a:cubicBezTo>
                    <a:pt x="254" y="12"/>
                    <a:pt x="254" y="14"/>
                    <a:pt x="253" y="17"/>
                  </a:cubicBezTo>
                  <a:cubicBezTo>
                    <a:pt x="251" y="25"/>
                    <a:pt x="251" y="25"/>
                    <a:pt x="251" y="25"/>
                  </a:cubicBezTo>
                  <a:cubicBezTo>
                    <a:pt x="250" y="30"/>
                    <a:pt x="249" y="34"/>
                    <a:pt x="249" y="35"/>
                  </a:cubicBezTo>
                  <a:cubicBezTo>
                    <a:pt x="249" y="36"/>
                    <a:pt x="249" y="36"/>
                    <a:pt x="249" y="36"/>
                  </a:cubicBezTo>
                  <a:cubicBezTo>
                    <a:pt x="248" y="35"/>
                    <a:pt x="247" y="35"/>
                    <a:pt x="246" y="34"/>
                  </a:cubicBezTo>
                  <a:cubicBezTo>
                    <a:pt x="243" y="30"/>
                    <a:pt x="239" y="22"/>
                    <a:pt x="234" y="10"/>
                  </a:cubicBezTo>
                  <a:cubicBezTo>
                    <a:pt x="231" y="22"/>
                    <a:pt x="231" y="22"/>
                    <a:pt x="231" y="22"/>
                  </a:cubicBezTo>
                  <a:cubicBezTo>
                    <a:pt x="230" y="25"/>
                    <a:pt x="230" y="27"/>
                    <a:pt x="230" y="28"/>
                  </a:cubicBezTo>
                  <a:cubicBezTo>
                    <a:pt x="230" y="28"/>
                    <a:pt x="230" y="29"/>
                    <a:pt x="230" y="29"/>
                  </a:cubicBezTo>
                  <a:cubicBezTo>
                    <a:pt x="230" y="29"/>
                    <a:pt x="231" y="29"/>
                    <a:pt x="232" y="29"/>
                  </a:cubicBezTo>
                  <a:cubicBezTo>
                    <a:pt x="232" y="30"/>
                    <a:pt x="232" y="30"/>
                    <a:pt x="232" y="30"/>
                  </a:cubicBezTo>
                  <a:cubicBezTo>
                    <a:pt x="232" y="31"/>
                    <a:pt x="232" y="31"/>
                    <a:pt x="232" y="31"/>
                  </a:cubicBezTo>
                  <a:cubicBezTo>
                    <a:pt x="232" y="31"/>
                    <a:pt x="232" y="31"/>
                    <a:pt x="232" y="31"/>
                  </a:cubicBezTo>
                  <a:cubicBezTo>
                    <a:pt x="230" y="31"/>
                    <a:pt x="229" y="30"/>
                    <a:pt x="228" y="30"/>
                  </a:cubicBezTo>
                  <a:cubicBezTo>
                    <a:pt x="226" y="30"/>
                    <a:pt x="225" y="29"/>
                    <a:pt x="224" y="29"/>
                  </a:cubicBezTo>
                  <a:cubicBezTo>
                    <a:pt x="223" y="29"/>
                    <a:pt x="223" y="29"/>
                    <a:pt x="223" y="29"/>
                  </a:cubicBezTo>
                  <a:cubicBezTo>
                    <a:pt x="224" y="28"/>
                    <a:pt x="224" y="28"/>
                    <a:pt x="224" y="28"/>
                  </a:cubicBezTo>
                  <a:cubicBezTo>
                    <a:pt x="224" y="28"/>
                    <a:pt x="224" y="28"/>
                    <a:pt x="224" y="28"/>
                  </a:cubicBezTo>
                  <a:cubicBezTo>
                    <a:pt x="225" y="28"/>
                    <a:pt x="226" y="28"/>
                    <a:pt x="226" y="28"/>
                  </a:cubicBezTo>
                  <a:cubicBezTo>
                    <a:pt x="227" y="28"/>
                    <a:pt x="227" y="28"/>
                    <a:pt x="227" y="27"/>
                  </a:cubicBezTo>
                  <a:cubicBezTo>
                    <a:pt x="227" y="26"/>
                    <a:pt x="228" y="25"/>
                    <a:pt x="229" y="22"/>
                  </a:cubicBezTo>
                  <a:cubicBezTo>
                    <a:pt x="231" y="12"/>
                    <a:pt x="231" y="12"/>
                    <a:pt x="231" y="12"/>
                  </a:cubicBezTo>
                  <a:cubicBezTo>
                    <a:pt x="231" y="9"/>
                    <a:pt x="232" y="7"/>
                    <a:pt x="232" y="6"/>
                  </a:cubicBezTo>
                  <a:cubicBezTo>
                    <a:pt x="232" y="6"/>
                    <a:pt x="232" y="5"/>
                    <a:pt x="231" y="5"/>
                  </a:cubicBezTo>
                  <a:cubicBezTo>
                    <a:pt x="231" y="5"/>
                    <a:pt x="231" y="5"/>
                    <a:pt x="229" y="4"/>
                  </a:cubicBezTo>
                  <a:cubicBezTo>
                    <a:pt x="229" y="4"/>
                    <a:pt x="229" y="4"/>
                    <a:pt x="229" y="4"/>
                  </a:cubicBezTo>
                  <a:cubicBezTo>
                    <a:pt x="229" y="3"/>
                    <a:pt x="229" y="3"/>
                    <a:pt x="229" y="3"/>
                  </a:cubicBezTo>
                  <a:cubicBezTo>
                    <a:pt x="230" y="3"/>
                    <a:pt x="230" y="3"/>
                    <a:pt x="230" y="3"/>
                  </a:cubicBezTo>
                  <a:cubicBezTo>
                    <a:pt x="231" y="3"/>
                    <a:pt x="232" y="3"/>
                    <a:pt x="233" y="4"/>
                  </a:cubicBezTo>
                  <a:cubicBezTo>
                    <a:pt x="235" y="4"/>
                    <a:pt x="236" y="4"/>
                    <a:pt x="237" y="5"/>
                  </a:cubicBezTo>
                  <a:cubicBezTo>
                    <a:pt x="240" y="12"/>
                    <a:pt x="244" y="19"/>
                    <a:pt x="249" y="27"/>
                  </a:cubicBezTo>
                  <a:cubicBezTo>
                    <a:pt x="251" y="16"/>
                    <a:pt x="251" y="16"/>
                    <a:pt x="251" y="16"/>
                  </a:cubicBezTo>
                  <a:cubicBezTo>
                    <a:pt x="252" y="13"/>
                    <a:pt x="252" y="12"/>
                    <a:pt x="252" y="11"/>
                  </a:cubicBezTo>
                  <a:cubicBezTo>
                    <a:pt x="252" y="10"/>
                    <a:pt x="252" y="10"/>
                    <a:pt x="252" y="10"/>
                  </a:cubicBezTo>
                  <a:cubicBezTo>
                    <a:pt x="252" y="10"/>
                    <a:pt x="251" y="9"/>
                    <a:pt x="250" y="9"/>
                  </a:cubicBezTo>
                  <a:cubicBezTo>
                    <a:pt x="249" y="9"/>
                    <a:pt x="249" y="9"/>
                    <a:pt x="249" y="9"/>
                  </a:cubicBezTo>
                  <a:cubicBezTo>
                    <a:pt x="250" y="8"/>
                    <a:pt x="250" y="8"/>
                    <a:pt x="250" y="8"/>
                  </a:cubicBezTo>
                  <a:cubicBezTo>
                    <a:pt x="250" y="7"/>
                    <a:pt x="250" y="7"/>
                    <a:pt x="250" y="7"/>
                  </a:cubicBezTo>
                  <a:cubicBezTo>
                    <a:pt x="251" y="8"/>
                    <a:pt x="253" y="8"/>
                    <a:pt x="254" y="8"/>
                  </a:cubicBezTo>
                  <a:cubicBezTo>
                    <a:pt x="255" y="9"/>
                    <a:pt x="257" y="9"/>
                    <a:pt x="258" y="9"/>
                  </a:cubicBezTo>
                  <a:cubicBezTo>
                    <a:pt x="258" y="10"/>
                    <a:pt x="258" y="10"/>
                    <a:pt x="258" y="10"/>
                  </a:cubicBezTo>
                  <a:lnTo>
                    <a:pt x="258" y="11"/>
                  </a:lnTo>
                  <a:close/>
                  <a:moveTo>
                    <a:pt x="222" y="29"/>
                  </a:moveTo>
                  <a:cubicBezTo>
                    <a:pt x="222" y="29"/>
                    <a:pt x="222" y="29"/>
                    <a:pt x="222" y="29"/>
                  </a:cubicBezTo>
                  <a:cubicBezTo>
                    <a:pt x="221" y="29"/>
                    <a:pt x="219" y="29"/>
                    <a:pt x="216" y="28"/>
                  </a:cubicBezTo>
                  <a:cubicBezTo>
                    <a:pt x="213" y="28"/>
                    <a:pt x="211" y="28"/>
                    <a:pt x="210" y="28"/>
                  </a:cubicBezTo>
                  <a:cubicBezTo>
                    <a:pt x="210" y="28"/>
                    <a:pt x="210" y="28"/>
                    <a:pt x="210" y="28"/>
                  </a:cubicBezTo>
                  <a:cubicBezTo>
                    <a:pt x="210" y="27"/>
                    <a:pt x="210" y="27"/>
                    <a:pt x="210" y="27"/>
                  </a:cubicBezTo>
                  <a:cubicBezTo>
                    <a:pt x="210" y="27"/>
                    <a:pt x="210" y="27"/>
                    <a:pt x="210" y="27"/>
                  </a:cubicBezTo>
                  <a:cubicBezTo>
                    <a:pt x="212" y="27"/>
                    <a:pt x="212" y="27"/>
                    <a:pt x="213" y="26"/>
                  </a:cubicBezTo>
                  <a:cubicBezTo>
                    <a:pt x="213" y="26"/>
                    <a:pt x="213" y="26"/>
                    <a:pt x="213" y="26"/>
                  </a:cubicBezTo>
                  <a:cubicBezTo>
                    <a:pt x="213" y="25"/>
                    <a:pt x="214" y="23"/>
                    <a:pt x="214" y="20"/>
                  </a:cubicBezTo>
                  <a:cubicBezTo>
                    <a:pt x="214" y="15"/>
                    <a:pt x="214" y="15"/>
                    <a:pt x="214" y="15"/>
                  </a:cubicBezTo>
                  <a:cubicBezTo>
                    <a:pt x="214" y="15"/>
                    <a:pt x="212" y="15"/>
                    <a:pt x="208" y="15"/>
                  </a:cubicBezTo>
                  <a:cubicBezTo>
                    <a:pt x="205" y="15"/>
                    <a:pt x="203" y="14"/>
                    <a:pt x="202" y="14"/>
                  </a:cubicBezTo>
                  <a:cubicBezTo>
                    <a:pt x="201" y="19"/>
                    <a:pt x="201" y="19"/>
                    <a:pt x="201" y="19"/>
                  </a:cubicBezTo>
                  <a:cubicBezTo>
                    <a:pt x="201" y="22"/>
                    <a:pt x="201" y="24"/>
                    <a:pt x="201" y="25"/>
                  </a:cubicBezTo>
                  <a:cubicBezTo>
                    <a:pt x="201" y="25"/>
                    <a:pt x="201" y="26"/>
                    <a:pt x="202" y="26"/>
                  </a:cubicBezTo>
                  <a:cubicBezTo>
                    <a:pt x="202" y="26"/>
                    <a:pt x="203" y="26"/>
                    <a:pt x="204" y="26"/>
                  </a:cubicBezTo>
                  <a:cubicBezTo>
                    <a:pt x="204" y="26"/>
                    <a:pt x="204" y="26"/>
                    <a:pt x="204" y="26"/>
                  </a:cubicBezTo>
                  <a:cubicBezTo>
                    <a:pt x="204" y="28"/>
                    <a:pt x="204" y="28"/>
                    <a:pt x="204" y="28"/>
                  </a:cubicBezTo>
                  <a:cubicBezTo>
                    <a:pt x="204" y="28"/>
                    <a:pt x="204" y="28"/>
                    <a:pt x="204" y="28"/>
                  </a:cubicBezTo>
                  <a:cubicBezTo>
                    <a:pt x="203" y="28"/>
                    <a:pt x="201" y="27"/>
                    <a:pt x="198" y="27"/>
                  </a:cubicBezTo>
                  <a:cubicBezTo>
                    <a:pt x="195" y="27"/>
                    <a:pt x="193" y="27"/>
                    <a:pt x="192" y="27"/>
                  </a:cubicBezTo>
                  <a:cubicBezTo>
                    <a:pt x="192" y="27"/>
                    <a:pt x="192" y="27"/>
                    <a:pt x="192" y="27"/>
                  </a:cubicBezTo>
                  <a:cubicBezTo>
                    <a:pt x="192" y="25"/>
                    <a:pt x="192" y="25"/>
                    <a:pt x="192" y="25"/>
                  </a:cubicBezTo>
                  <a:cubicBezTo>
                    <a:pt x="192" y="25"/>
                    <a:pt x="192" y="25"/>
                    <a:pt x="192" y="25"/>
                  </a:cubicBezTo>
                  <a:cubicBezTo>
                    <a:pt x="194" y="25"/>
                    <a:pt x="194" y="25"/>
                    <a:pt x="195" y="25"/>
                  </a:cubicBezTo>
                  <a:cubicBezTo>
                    <a:pt x="195" y="25"/>
                    <a:pt x="195" y="25"/>
                    <a:pt x="195" y="25"/>
                  </a:cubicBezTo>
                  <a:cubicBezTo>
                    <a:pt x="195" y="24"/>
                    <a:pt x="196" y="22"/>
                    <a:pt x="196" y="19"/>
                  </a:cubicBezTo>
                  <a:cubicBezTo>
                    <a:pt x="197" y="9"/>
                    <a:pt x="197" y="9"/>
                    <a:pt x="197" y="9"/>
                  </a:cubicBezTo>
                  <a:cubicBezTo>
                    <a:pt x="197" y="6"/>
                    <a:pt x="197" y="4"/>
                    <a:pt x="197" y="3"/>
                  </a:cubicBezTo>
                  <a:cubicBezTo>
                    <a:pt x="197" y="2"/>
                    <a:pt x="197" y="2"/>
                    <a:pt x="196" y="2"/>
                  </a:cubicBezTo>
                  <a:cubicBezTo>
                    <a:pt x="196" y="2"/>
                    <a:pt x="195" y="2"/>
                    <a:pt x="194" y="2"/>
                  </a:cubicBezTo>
                  <a:cubicBezTo>
                    <a:pt x="194" y="1"/>
                    <a:pt x="194" y="1"/>
                    <a:pt x="194" y="1"/>
                  </a:cubicBezTo>
                  <a:cubicBezTo>
                    <a:pt x="194" y="0"/>
                    <a:pt x="194" y="0"/>
                    <a:pt x="194" y="0"/>
                  </a:cubicBezTo>
                  <a:cubicBezTo>
                    <a:pt x="194" y="0"/>
                    <a:pt x="194" y="0"/>
                    <a:pt x="194" y="0"/>
                  </a:cubicBezTo>
                  <a:cubicBezTo>
                    <a:pt x="195" y="0"/>
                    <a:pt x="197" y="0"/>
                    <a:pt x="200" y="0"/>
                  </a:cubicBezTo>
                  <a:cubicBezTo>
                    <a:pt x="203" y="1"/>
                    <a:pt x="205" y="1"/>
                    <a:pt x="206" y="1"/>
                  </a:cubicBezTo>
                  <a:cubicBezTo>
                    <a:pt x="206" y="1"/>
                    <a:pt x="206" y="1"/>
                    <a:pt x="206" y="1"/>
                  </a:cubicBezTo>
                  <a:cubicBezTo>
                    <a:pt x="206" y="2"/>
                    <a:pt x="206" y="2"/>
                    <a:pt x="206" y="2"/>
                  </a:cubicBezTo>
                  <a:cubicBezTo>
                    <a:pt x="206" y="2"/>
                    <a:pt x="206" y="2"/>
                    <a:pt x="206" y="2"/>
                  </a:cubicBezTo>
                  <a:cubicBezTo>
                    <a:pt x="204" y="2"/>
                    <a:pt x="204" y="2"/>
                    <a:pt x="203" y="2"/>
                  </a:cubicBezTo>
                  <a:cubicBezTo>
                    <a:pt x="203" y="2"/>
                    <a:pt x="203" y="3"/>
                    <a:pt x="203" y="3"/>
                  </a:cubicBezTo>
                  <a:cubicBezTo>
                    <a:pt x="203" y="4"/>
                    <a:pt x="202" y="6"/>
                    <a:pt x="202" y="9"/>
                  </a:cubicBezTo>
                  <a:cubicBezTo>
                    <a:pt x="202" y="12"/>
                    <a:pt x="202" y="12"/>
                    <a:pt x="202" y="12"/>
                  </a:cubicBezTo>
                  <a:cubicBezTo>
                    <a:pt x="203" y="12"/>
                    <a:pt x="205" y="12"/>
                    <a:pt x="207" y="13"/>
                  </a:cubicBezTo>
                  <a:cubicBezTo>
                    <a:pt x="211" y="13"/>
                    <a:pt x="213" y="13"/>
                    <a:pt x="214" y="13"/>
                  </a:cubicBezTo>
                  <a:cubicBezTo>
                    <a:pt x="215" y="10"/>
                    <a:pt x="215" y="10"/>
                    <a:pt x="215" y="10"/>
                  </a:cubicBezTo>
                  <a:cubicBezTo>
                    <a:pt x="215" y="7"/>
                    <a:pt x="215" y="5"/>
                    <a:pt x="215" y="4"/>
                  </a:cubicBezTo>
                  <a:cubicBezTo>
                    <a:pt x="215" y="4"/>
                    <a:pt x="215" y="3"/>
                    <a:pt x="214" y="3"/>
                  </a:cubicBezTo>
                  <a:cubicBezTo>
                    <a:pt x="214" y="3"/>
                    <a:pt x="213" y="3"/>
                    <a:pt x="212" y="3"/>
                  </a:cubicBezTo>
                  <a:cubicBezTo>
                    <a:pt x="212" y="3"/>
                    <a:pt x="212" y="3"/>
                    <a:pt x="212" y="3"/>
                  </a:cubicBezTo>
                  <a:cubicBezTo>
                    <a:pt x="212" y="1"/>
                    <a:pt x="212" y="1"/>
                    <a:pt x="212" y="1"/>
                  </a:cubicBezTo>
                  <a:cubicBezTo>
                    <a:pt x="212" y="1"/>
                    <a:pt x="212" y="1"/>
                    <a:pt x="212" y="1"/>
                  </a:cubicBezTo>
                  <a:cubicBezTo>
                    <a:pt x="213" y="1"/>
                    <a:pt x="215" y="1"/>
                    <a:pt x="218" y="2"/>
                  </a:cubicBezTo>
                  <a:cubicBezTo>
                    <a:pt x="221" y="2"/>
                    <a:pt x="223" y="2"/>
                    <a:pt x="224" y="2"/>
                  </a:cubicBezTo>
                  <a:cubicBezTo>
                    <a:pt x="224" y="2"/>
                    <a:pt x="224" y="2"/>
                    <a:pt x="224" y="2"/>
                  </a:cubicBezTo>
                  <a:cubicBezTo>
                    <a:pt x="224" y="3"/>
                    <a:pt x="224" y="3"/>
                    <a:pt x="224" y="3"/>
                  </a:cubicBezTo>
                  <a:cubicBezTo>
                    <a:pt x="224" y="4"/>
                    <a:pt x="224" y="4"/>
                    <a:pt x="224" y="4"/>
                  </a:cubicBezTo>
                  <a:cubicBezTo>
                    <a:pt x="222" y="4"/>
                    <a:pt x="222" y="4"/>
                    <a:pt x="221" y="4"/>
                  </a:cubicBezTo>
                  <a:cubicBezTo>
                    <a:pt x="221" y="4"/>
                    <a:pt x="221" y="4"/>
                    <a:pt x="221" y="4"/>
                  </a:cubicBezTo>
                  <a:cubicBezTo>
                    <a:pt x="221" y="5"/>
                    <a:pt x="220" y="7"/>
                    <a:pt x="220" y="10"/>
                  </a:cubicBezTo>
                  <a:cubicBezTo>
                    <a:pt x="219" y="20"/>
                    <a:pt x="219" y="20"/>
                    <a:pt x="219" y="20"/>
                  </a:cubicBezTo>
                  <a:cubicBezTo>
                    <a:pt x="219" y="23"/>
                    <a:pt x="219" y="25"/>
                    <a:pt x="219" y="26"/>
                  </a:cubicBezTo>
                  <a:cubicBezTo>
                    <a:pt x="219" y="27"/>
                    <a:pt x="219" y="27"/>
                    <a:pt x="220" y="27"/>
                  </a:cubicBezTo>
                  <a:cubicBezTo>
                    <a:pt x="220" y="27"/>
                    <a:pt x="221" y="27"/>
                    <a:pt x="222" y="27"/>
                  </a:cubicBezTo>
                  <a:cubicBezTo>
                    <a:pt x="222" y="28"/>
                    <a:pt x="222" y="28"/>
                    <a:pt x="222" y="28"/>
                  </a:cubicBezTo>
                  <a:lnTo>
                    <a:pt x="222" y="29"/>
                  </a:lnTo>
                  <a:close/>
                  <a:moveTo>
                    <a:pt x="191" y="24"/>
                  </a:moveTo>
                  <a:cubicBezTo>
                    <a:pt x="190" y="26"/>
                    <a:pt x="190" y="26"/>
                    <a:pt x="190" y="26"/>
                  </a:cubicBezTo>
                  <a:cubicBezTo>
                    <a:pt x="188" y="27"/>
                    <a:pt x="185" y="29"/>
                    <a:pt x="181" y="29"/>
                  </a:cubicBezTo>
                  <a:cubicBezTo>
                    <a:pt x="175" y="30"/>
                    <a:pt x="170" y="28"/>
                    <a:pt x="167" y="23"/>
                  </a:cubicBezTo>
                  <a:cubicBezTo>
                    <a:pt x="165" y="21"/>
                    <a:pt x="165" y="19"/>
                    <a:pt x="164" y="17"/>
                  </a:cubicBezTo>
                  <a:cubicBezTo>
                    <a:pt x="164" y="12"/>
                    <a:pt x="165" y="9"/>
                    <a:pt x="167" y="6"/>
                  </a:cubicBezTo>
                  <a:cubicBezTo>
                    <a:pt x="170" y="3"/>
                    <a:pt x="173" y="1"/>
                    <a:pt x="178" y="1"/>
                  </a:cubicBezTo>
                  <a:cubicBezTo>
                    <a:pt x="181" y="0"/>
                    <a:pt x="185" y="1"/>
                    <a:pt x="188" y="1"/>
                  </a:cubicBezTo>
                  <a:cubicBezTo>
                    <a:pt x="188" y="2"/>
                    <a:pt x="188" y="2"/>
                    <a:pt x="188" y="2"/>
                  </a:cubicBezTo>
                  <a:cubicBezTo>
                    <a:pt x="188" y="3"/>
                    <a:pt x="188" y="6"/>
                    <a:pt x="188" y="8"/>
                  </a:cubicBezTo>
                  <a:cubicBezTo>
                    <a:pt x="188" y="8"/>
                    <a:pt x="188" y="8"/>
                    <a:pt x="188" y="8"/>
                  </a:cubicBezTo>
                  <a:cubicBezTo>
                    <a:pt x="187" y="8"/>
                    <a:pt x="187" y="8"/>
                    <a:pt x="187" y="8"/>
                  </a:cubicBezTo>
                  <a:cubicBezTo>
                    <a:pt x="186" y="8"/>
                    <a:pt x="186" y="8"/>
                    <a:pt x="186" y="8"/>
                  </a:cubicBezTo>
                  <a:cubicBezTo>
                    <a:pt x="186" y="7"/>
                    <a:pt x="186" y="5"/>
                    <a:pt x="186" y="5"/>
                  </a:cubicBezTo>
                  <a:cubicBezTo>
                    <a:pt x="184" y="3"/>
                    <a:pt x="182" y="3"/>
                    <a:pt x="179" y="3"/>
                  </a:cubicBezTo>
                  <a:cubicBezTo>
                    <a:pt x="176" y="3"/>
                    <a:pt x="173" y="5"/>
                    <a:pt x="172" y="7"/>
                  </a:cubicBezTo>
                  <a:cubicBezTo>
                    <a:pt x="170" y="9"/>
                    <a:pt x="170" y="12"/>
                    <a:pt x="170" y="15"/>
                  </a:cubicBezTo>
                  <a:cubicBezTo>
                    <a:pt x="171" y="20"/>
                    <a:pt x="173" y="23"/>
                    <a:pt x="176" y="25"/>
                  </a:cubicBezTo>
                  <a:cubicBezTo>
                    <a:pt x="178" y="26"/>
                    <a:pt x="180" y="26"/>
                    <a:pt x="183" y="26"/>
                  </a:cubicBezTo>
                  <a:cubicBezTo>
                    <a:pt x="185" y="26"/>
                    <a:pt x="188" y="25"/>
                    <a:pt x="190" y="23"/>
                  </a:cubicBezTo>
                  <a:lnTo>
                    <a:pt x="191" y="24"/>
                  </a:lnTo>
                  <a:close/>
                  <a:moveTo>
                    <a:pt x="163" y="24"/>
                  </a:moveTo>
                  <a:cubicBezTo>
                    <a:pt x="163" y="26"/>
                    <a:pt x="163" y="28"/>
                    <a:pt x="164" y="30"/>
                  </a:cubicBezTo>
                  <a:cubicBezTo>
                    <a:pt x="164" y="31"/>
                    <a:pt x="164" y="31"/>
                    <a:pt x="164" y="31"/>
                  </a:cubicBezTo>
                  <a:cubicBezTo>
                    <a:pt x="150" y="34"/>
                    <a:pt x="150" y="34"/>
                    <a:pt x="150" y="34"/>
                  </a:cubicBezTo>
                  <a:cubicBezTo>
                    <a:pt x="148" y="35"/>
                    <a:pt x="147" y="35"/>
                    <a:pt x="146" y="35"/>
                  </a:cubicBezTo>
                  <a:cubicBezTo>
                    <a:pt x="145" y="35"/>
                    <a:pt x="145" y="35"/>
                    <a:pt x="145" y="35"/>
                  </a:cubicBezTo>
                  <a:cubicBezTo>
                    <a:pt x="145" y="35"/>
                    <a:pt x="145" y="35"/>
                    <a:pt x="145" y="35"/>
                  </a:cubicBezTo>
                  <a:cubicBezTo>
                    <a:pt x="145" y="35"/>
                    <a:pt x="145" y="35"/>
                    <a:pt x="145" y="35"/>
                  </a:cubicBezTo>
                  <a:cubicBezTo>
                    <a:pt x="146" y="34"/>
                    <a:pt x="146" y="33"/>
                    <a:pt x="147" y="33"/>
                  </a:cubicBezTo>
                  <a:cubicBezTo>
                    <a:pt x="147" y="33"/>
                    <a:pt x="146" y="32"/>
                    <a:pt x="146" y="31"/>
                  </a:cubicBezTo>
                  <a:cubicBezTo>
                    <a:pt x="145" y="26"/>
                    <a:pt x="145" y="26"/>
                    <a:pt x="145" y="26"/>
                  </a:cubicBezTo>
                  <a:cubicBezTo>
                    <a:pt x="143" y="17"/>
                    <a:pt x="143" y="17"/>
                    <a:pt x="143" y="17"/>
                  </a:cubicBezTo>
                  <a:cubicBezTo>
                    <a:pt x="142" y="14"/>
                    <a:pt x="141" y="12"/>
                    <a:pt x="141" y="11"/>
                  </a:cubicBezTo>
                  <a:cubicBezTo>
                    <a:pt x="141" y="11"/>
                    <a:pt x="140" y="11"/>
                    <a:pt x="140" y="11"/>
                  </a:cubicBezTo>
                  <a:cubicBezTo>
                    <a:pt x="140" y="11"/>
                    <a:pt x="139" y="11"/>
                    <a:pt x="138" y="11"/>
                  </a:cubicBezTo>
                  <a:cubicBezTo>
                    <a:pt x="137" y="11"/>
                    <a:pt x="137" y="11"/>
                    <a:pt x="137" y="11"/>
                  </a:cubicBezTo>
                  <a:cubicBezTo>
                    <a:pt x="137" y="10"/>
                    <a:pt x="137" y="10"/>
                    <a:pt x="137" y="10"/>
                  </a:cubicBezTo>
                  <a:cubicBezTo>
                    <a:pt x="137" y="10"/>
                    <a:pt x="137" y="10"/>
                    <a:pt x="137" y="10"/>
                  </a:cubicBezTo>
                  <a:cubicBezTo>
                    <a:pt x="139" y="9"/>
                    <a:pt x="140" y="9"/>
                    <a:pt x="143" y="8"/>
                  </a:cubicBezTo>
                  <a:cubicBezTo>
                    <a:pt x="145" y="8"/>
                    <a:pt x="150" y="6"/>
                    <a:pt x="156" y="5"/>
                  </a:cubicBezTo>
                  <a:cubicBezTo>
                    <a:pt x="157" y="5"/>
                    <a:pt x="157" y="5"/>
                    <a:pt x="157" y="5"/>
                  </a:cubicBezTo>
                  <a:cubicBezTo>
                    <a:pt x="157" y="7"/>
                    <a:pt x="157" y="7"/>
                    <a:pt x="157" y="7"/>
                  </a:cubicBezTo>
                  <a:cubicBezTo>
                    <a:pt x="157" y="7"/>
                    <a:pt x="157" y="8"/>
                    <a:pt x="157" y="8"/>
                  </a:cubicBezTo>
                  <a:cubicBezTo>
                    <a:pt x="157" y="10"/>
                    <a:pt x="157" y="10"/>
                    <a:pt x="157" y="10"/>
                  </a:cubicBezTo>
                  <a:cubicBezTo>
                    <a:pt x="157" y="10"/>
                    <a:pt x="157" y="10"/>
                    <a:pt x="157" y="10"/>
                  </a:cubicBezTo>
                  <a:cubicBezTo>
                    <a:pt x="156" y="11"/>
                    <a:pt x="156" y="11"/>
                    <a:pt x="156" y="11"/>
                  </a:cubicBezTo>
                  <a:cubicBezTo>
                    <a:pt x="156" y="11"/>
                    <a:pt x="156" y="11"/>
                    <a:pt x="156" y="11"/>
                  </a:cubicBezTo>
                  <a:cubicBezTo>
                    <a:pt x="156" y="9"/>
                    <a:pt x="155" y="8"/>
                    <a:pt x="155" y="8"/>
                  </a:cubicBezTo>
                  <a:cubicBezTo>
                    <a:pt x="155" y="8"/>
                    <a:pt x="154" y="8"/>
                    <a:pt x="153" y="8"/>
                  </a:cubicBezTo>
                  <a:cubicBezTo>
                    <a:pt x="152" y="8"/>
                    <a:pt x="151" y="8"/>
                    <a:pt x="150" y="9"/>
                  </a:cubicBezTo>
                  <a:cubicBezTo>
                    <a:pt x="149" y="9"/>
                    <a:pt x="148" y="9"/>
                    <a:pt x="146" y="10"/>
                  </a:cubicBezTo>
                  <a:cubicBezTo>
                    <a:pt x="147" y="11"/>
                    <a:pt x="147" y="13"/>
                    <a:pt x="148" y="15"/>
                  </a:cubicBezTo>
                  <a:cubicBezTo>
                    <a:pt x="149" y="19"/>
                    <a:pt x="149" y="19"/>
                    <a:pt x="149" y="19"/>
                  </a:cubicBezTo>
                  <a:cubicBezTo>
                    <a:pt x="150" y="19"/>
                    <a:pt x="150" y="19"/>
                    <a:pt x="151" y="18"/>
                  </a:cubicBezTo>
                  <a:cubicBezTo>
                    <a:pt x="154" y="18"/>
                    <a:pt x="154" y="18"/>
                    <a:pt x="154" y="18"/>
                  </a:cubicBezTo>
                  <a:cubicBezTo>
                    <a:pt x="155" y="17"/>
                    <a:pt x="155" y="17"/>
                    <a:pt x="155" y="17"/>
                  </a:cubicBezTo>
                  <a:cubicBezTo>
                    <a:pt x="156" y="17"/>
                    <a:pt x="155" y="16"/>
                    <a:pt x="155" y="14"/>
                  </a:cubicBezTo>
                  <a:cubicBezTo>
                    <a:pt x="155" y="14"/>
                    <a:pt x="155" y="14"/>
                    <a:pt x="155" y="14"/>
                  </a:cubicBezTo>
                  <a:cubicBezTo>
                    <a:pt x="156" y="14"/>
                    <a:pt x="156" y="14"/>
                    <a:pt x="156" y="14"/>
                  </a:cubicBezTo>
                  <a:cubicBezTo>
                    <a:pt x="157" y="14"/>
                    <a:pt x="157" y="14"/>
                    <a:pt x="157" y="14"/>
                  </a:cubicBezTo>
                  <a:cubicBezTo>
                    <a:pt x="157" y="15"/>
                    <a:pt x="157" y="17"/>
                    <a:pt x="158" y="18"/>
                  </a:cubicBezTo>
                  <a:cubicBezTo>
                    <a:pt x="158" y="19"/>
                    <a:pt x="158" y="20"/>
                    <a:pt x="159" y="22"/>
                  </a:cubicBezTo>
                  <a:cubicBezTo>
                    <a:pt x="159" y="22"/>
                    <a:pt x="159" y="22"/>
                    <a:pt x="159" y="22"/>
                  </a:cubicBezTo>
                  <a:cubicBezTo>
                    <a:pt x="157" y="22"/>
                    <a:pt x="157" y="22"/>
                    <a:pt x="157" y="22"/>
                  </a:cubicBezTo>
                  <a:cubicBezTo>
                    <a:pt x="157" y="22"/>
                    <a:pt x="157" y="22"/>
                    <a:pt x="157" y="22"/>
                  </a:cubicBezTo>
                  <a:cubicBezTo>
                    <a:pt x="157" y="21"/>
                    <a:pt x="156" y="20"/>
                    <a:pt x="156" y="20"/>
                  </a:cubicBezTo>
                  <a:cubicBezTo>
                    <a:pt x="156" y="20"/>
                    <a:pt x="155" y="20"/>
                    <a:pt x="154" y="20"/>
                  </a:cubicBezTo>
                  <a:cubicBezTo>
                    <a:pt x="153" y="20"/>
                    <a:pt x="153" y="20"/>
                    <a:pt x="152" y="20"/>
                  </a:cubicBezTo>
                  <a:cubicBezTo>
                    <a:pt x="151" y="21"/>
                    <a:pt x="150" y="21"/>
                    <a:pt x="149" y="21"/>
                  </a:cubicBezTo>
                  <a:cubicBezTo>
                    <a:pt x="151" y="27"/>
                    <a:pt x="151" y="27"/>
                    <a:pt x="151" y="27"/>
                  </a:cubicBezTo>
                  <a:cubicBezTo>
                    <a:pt x="151" y="28"/>
                    <a:pt x="152" y="30"/>
                    <a:pt x="152" y="31"/>
                  </a:cubicBezTo>
                  <a:cubicBezTo>
                    <a:pt x="155" y="31"/>
                    <a:pt x="155" y="31"/>
                    <a:pt x="155" y="31"/>
                  </a:cubicBezTo>
                  <a:cubicBezTo>
                    <a:pt x="158" y="30"/>
                    <a:pt x="160" y="29"/>
                    <a:pt x="161" y="28"/>
                  </a:cubicBezTo>
                  <a:cubicBezTo>
                    <a:pt x="161" y="28"/>
                    <a:pt x="161" y="28"/>
                    <a:pt x="161" y="28"/>
                  </a:cubicBezTo>
                  <a:cubicBezTo>
                    <a:pt x="161" y="28"/>
                    <a:pt x="161" y="28"/>
                    <a:pt x="161" y="27"/>
                  </a:cubicBezTo>
                  <a:cubicBezTo>
                    <a:pt x="161" y="25"/>
                    <a:pt x="161" y="25"/>
                    <a:pt x="161" y="25"/>
                  </a:cubicBezTo>
                  <a:cubicBezTo>
                    <a:pt x="161" y="24"/>
                    <a:pt x="161" y="24"/>
                    <a:pt x="161" y="24"/>
                  </a:cubicBezTo>
                  <a:cubicBezTo>
                    <a:pt x="163" y="24"/>
                    <a:pt x="163" y="24"/>
                    <a:pt x="163" y="24"/>
                  </a:cubicBezTo>
                  <a:close/>
                  <a:moveTo>
                    <a:pt x="134" y="11"/>
                  </a:moveTo>
                  <a:cubicBezTo>
                    <a:pt x="134" y="12"/>
                    <a:pt x="135" y="13"/>
                    <a:pt x="135" y="14"/>
                  </a:cubicBezTo>
                  <a:cubicBezTo>
                    <a:pt x="136" y="17"/>
                    <a:pt x="136" y="17"/>
                    <a:pt x="136" y="17"/>
                  </a:cubicBezTo>
                  <a:cubicBezTo>
                    <a:pt x="136" y="17"/>
                    <a:pt x="136" y="17"/>
                    <a:pt x="136" y="17"/>
                  </a:cubicBezTo>
                  <a:cubicBezTo>
                    <a:pt x="135" y="17"/>
                    <a:pt x="135" y="17"/>
                    <a:pt x="135" y="17"/>
                  </a:cubicBezTo>
                  <a:cubicBezTo>
                    <a:pt x="135" y="17"/>
                    <a:pt x="135" y="17"/>
                    <a:pt x="135" y="17"/>
                  </a:cubicBezTo>
                  <a:cubicBezTo>
                    <a:pt x="134" y="16"/>
                    <a:pt x="133" y="15"/>
                    <a:pt x="133" y="15"/>
                  </a:cubicBezTo>
                  <a:cubicBezTo>
                    <a:pt x="133" y="14"/>
                    <a:pt x="132" y="14"/>
                    <a:pt x="132" y="14"/>
                  </a:cubicBezTo>
                  <a:cubicBezTo>
                    <a:pt x="132" y="14"/>
                    <a:pt x="130" y="15"/>
                    <a:pt x="128" y="16"/>
                  </a:cubicBezTo>
                  <a:cubicBezTo>
                    <a:pt x="126" y="17"/>
                    <a:pt x="126" y="17"/>
                    <a:pt x="126" y="17"/>
                  </a:cubicBezTo>
                  <a:cubicBezTo>
                    <a:pt x="126" y="17"/>
                    <a:pt x="127" y="19"/>
                    <a:pt x="128" y="21"/>
                  </a:cubicBezTo>
                  <a:cubicBezTo>
                    <a:pt x="132" y="32"/>
                    <a:pt x="132" y="32"/>
                    <a:pt x="132" y="32"/>
                  </a:cubicBezTo>
                  <a:cubicBezTo>
                    <a:pt x="133" y="34"/>
                    <a:pt x="134" y="36"/>
                    <a:pt x="134" y="37"/>
                  </a:cubicBezTo>
                  <a:cubicBezTo>
                    <a:pt x="134" y="37"/>
                    <a:pt x="135" y="38"/>
                    <a:pt x="135" y="38"/>
                  </a:cubicBezTo>
                  <a:cubicBezTo>
                    <a:pt x="135" y="37"/>
                    <a:pt x="136" y="37"/>
                    <a:pt x="137" y="37"/>
                  </a:cubicBezTo>
                  <a:cubicBezTo>
                    <a:pt x="137" y="37"/>
                    <a:pt x="137" y="37"/>
                    <a:pt x="137" y="37"/>
                  </a:cubicBezTo>
                  <a:cubicBezTo>
                    <a:pt x="138" y="38"/>
                    <a:pt x="138" y="38"/>
                    <a:pt x="138" y="38"/>
                  </a:cubicBezTo>
                  <a:cubicBezTo>
                    <a:pt x="138" y="38"/>
                    <a:pt x="138" y="38"/>
                    <a:pt x="138" y="38"/>
                  </a:cubicBezTo>
                  <a:cubicBezTo>
                    <a:pt x="137" y="39"/>
                    <a:pt x="135" y="39"/>
                    <a:pt x="132" y="40"/>
                  </a:cubicBezTo>
                  <a:cubicBezTo>
                    <a:pt x="130" y="41"/>
                    <a:pt x="128" y="42"/>
                    <a:pt x="127" y="43"/>
                  </a:cubicBezTo>
                  <a:cubicBezTo>
                    <a:pt x="127" y="43"/>
                    <a:pt x="127" y="43"/>
                    <a:pt x="127" y="43"/>
                  </a:cubicBezTo>
                  <a:cubicBezTo>
                    <a:pt x="126" y="41"/>
                    <a:pt x="126" y="41"/>
                    <a:pt x="126" y="41"/>
                  </a:cubicBezTo>
                  <a:cubicBezTo>
                    <a:pt x="126" y="41"/>
                    <a:pt x="126" y="41"/>
                    <a:pt x="126" y="41"/>
                  </a:cubicBezTo>
                  <a:cubicBezTo>
                    <a:pt x="127" y="41"/>
                    <a:pt x="128" y="40"/>
                    <a:pt x="128" y="40"/>
                  </a:cubicBezTo>
                  <a:cubicBezTo>
                    <a:pt x="129" y="40"/>
                    <a:pt x="129" y="40"/>
                    <a:pt x="129" y="39"/>
                  </a:cubicBezTo>
                  <a:cubicBezTo>
                    <a:pt x="128" y="38"/>
                    <a:pt x="128" y="36"/>
                    <a:pt x="127" y="34"/>
                  </a:cubicBezTo>
                  <a:cubicBezTo>
                    <a:pt x="123" y="23"/>
                    <a:pt x="123" y="23"/>
                    <a:pt x="123" y="23"/>
                  </a:cubicBezTo>
                  <a:cubicBezTo>
                    <a:pt x="122" y="21"/>
                    <a:pt x="121" y="19"/>
                    <a:pt x="121" y="19"/>
                  </a:cubicBezTo>
                  <a:cubicBezTo>
                    <a:pt x="118" y="19"/>
                    <a:pt x="118" y="19"/>
                    <a:pt x="118" y="19"/>
                  </a:cubicBezTo>
                  <a:cubicBezTo>
                    <a:pt x="116" y="20"/>
                    <a:pt x="115" y="21"/>
                    <a:pt x="115" y="21"/>
                  </a:cubicBezTo>
                  <a:cubicBezTo>
                    <a:pt x="114" y="21"/>
                    <a:pt x="114" y="21"/>
                    <a:pt x="114" y="22"/>
                  </a:cubicBezTo>
                  <a:cubicBezTo>
                    <a:pt x="114" y="22"/>
                    <a:pt x="114" y="22"/>
                    <a:pt x="114" y="23"/>
                  </a:cubicBezTo>
                  <a:cubicBezTo>
                    <a:pt x="115" y="23"/>
                    <a:pt x="115" y="24"/>
                    <a:pt x="115" y="25"/>
                  </a:cubicBezTo>
                  <a:cubicBezTo>
                    <a:pt x="115" y="25"/>
                    <a:pt x="115" y="25"/>
                    <a:pt x="115" y="25"/>
                  </a:cubicBezTo>
                  <a:cubicBezTo>
                    <a:pt x="114" y="25"/>
                    <a:pt x="114" y="25"/>
                    <a:pt x="114" y="25"/>
                  </a:cubicBezTo>
                  <a:cubicBezTo>
                    <a:pt x="114" y="25"/>
                    <a:pt x="114" y="25"/>
                    <a:pt x="114" y="25"/>
                  </a:cubicBezTo>
                  <a:cubicBezTo>
                    <a:pt x="112" y="22"/>
                    <a:pt x="112" y="22"/>
                    <a:pt x="112" y="22"/>
                  </a:cubicBezTo>
                  <a:cubicBezTo>
                    <a:pt x="112" y="21"/>
                    <a:pt x="112" y="21"/>
                    <a:pt x="111" y="20"/>
                  </a:cubicBezTo>
                  <a:cubicBezTo>
                    <a:pt x="111" y="19"/>
                    <a:pt x="111" y="19"/>
                    <a:pt x="111" y="19"/>
                  </a:cubicBezTo>
                  <a:cubicBezTo>
                    <a:pt x="112" y="19"/>
                    <a:pt x="115" y="18"/>
                    <a:pt x="119" y="17"/>
                  </a:cubicBezTo>
                  <a:cubicBezTo>
                    <a:pt x="126" y="14"/>
                    <a:pt x="126" y="14"/>
                    <a:pt x="126" y="14"/>
                  </a:cubicBezTo>
                  <a:cubicBezTo>
                    <a:pt x="130" y="12"/>
                    <a:pt x="133" y="11"/>
                    <a:pt x="134" y="11"/>
                  </a:cubicBezTo>
                  <a:close/>
                  <a:moveTo>
                    <a:pt x="109" y="23"/>
                  </a:moveTo>
                  <a:cubicBezTo>
                    <a:pt x="109" y="26"/>
                    <a:pt x="108" y="30"/>
                    <a:pt x="108" y="35"/>
                  </a:cubicBezTo>
                  <a:cubicBezTo>
                    <a:pt x="108" y="37"/>
                    <a:pt x="108" y="39"/>
                    <a:pt x="108" y="40"/>
                  </a:cubicBezTo>
                  <a:cubicBezTo>
                    <a:pt x="108" y="40"/>
                    <a:pt x="109" y="40"/>
                    <a:pt x="109" y="41"/>
                  </a:cubicBezTo>
                  <a:cubicBezTo>
                    <a:pt x="110" y="43"/>
                    <a:pt x="110" y="43"/>
                    <a:pt x="110" y="43"/>
                  </a:cubicBezTo>
                  <a:cubicBezTo>
                    <a:pt x="112" y="46"/>
                    <a:pt x="113" y="48"/>
                    <a:pt x="113" y="48"/>
                  </a:cubicBezTo>
                  <a:cubicBezTo>
                    <a:pt x="113" y="48"/>
                    <a:pt x="113" y="48"/>
                    <a:pt x="114" y="48"/>
                  </a:cubicBezTo>
                  <a:cubicBezTo>
                    <a:pt x="114" y="48"/>
                    <a:pt x="115" y="48"/>
                    <a:pt x="116" y="47"/>
                  </a:cubicBezTo>
                  <a:cubicBezTo>
                    <a:pt x="116" y="47"/>
                    <a:pt x="116" y="47"/>
                    <a:pt x="116" y="47"/>
                  </a:cubicBezTo>
                  <a:cubicBezTo>
                    <a:pt x="117" y="48"/>
                    <a:pt x="117" y="48"/>
                    <a:pt x="117" y="48"/>
                  </a:cubicBezTo>
                  <a:cubicBezTo>
                    <a:pt x="117" y="49"/>
                    <a:pt x="117" y="49"/>
                    <a:pt x="117" y="49"/>
                  </a:cubicBezTo>
                  <a:cubicBezTo>
                    <a:pt x="116" y="49"/>
                    <a:pt x="114" y="50"/>
                    <a:pt x="111" y="51"/>
                  </a:cubicBezTo>
                  <a:cubicBezTo>
                    <a:pt x="109" y="53"/>
                    <a:pt x="107" y="54"/>
                    <a:pt x="106" y="54"/>
                  </a:cubicBezTo>
                  <a:cubicBezTo>
                    <a:pt x="106" y="54"/>
                    <a:pt x="106" y="54"/>
                    <a:pt x="106" y="54"/>
                  </a:cubicBezTo>
                  <a:cubicBezTo>
                    <a:pt x="105" y="53"/>
                    <a:pt x="105" y="53"/>
                    <a:pt x="105" y="53"/>
                  </a:cubicBezTo>
                  <a:cubicBezTo>
                    <a:pt x="106" y="53"/>
                    <a:pt x="106" y="53"/>
                    <a:pt x="106" y="53"/>
                  </a:cubicBezTo>
                  <a:cubicBezTo>
                    <a:pt x="107" y="52"/>
                    <a:pt x="107" y="52"/>
                    <a:pt x="107" y="51"/>
                  </a:cubicBezTo>
                  <a:cubicBezTo>
                    <a:pt x="108" y="51"/>
                    <a:pt x="108" y="51"/>
                    <a:pt x="108" y="51"/>
                  </a:cubicBezTo>
                  <a:cubicBezTo>
                    <a:pt x="108" y="50"/>
                    <a:pt x="107" y="49"/>
                    <a:pt x="105" y="45"/>
                  </a:cubicBezTo>
                  <a:cubicBezTo>
                    <a:pt x="104" y="43"/>
                    <a:pt x="104" y="43"/>
                    <a:pt x="104" y="43"/>
                  </a:cubicBezTo>
                  <a:cubicBezTo>
                    <a:pt x="104" y="43"/>
                    <a:pt x="102" y="42"/>
                    <a:pt x="98" y="40"/>
                  </a:cubicBezTo>
                  <a:cubicBezTo>
                    <a:pt x="95" y="38"/>
                    <a:pt x="92" y="36"/>
                    <a:pt x="91" y="36"/>
                  </a:cubicBezTo>
                  <a:cubicBezTo>
                    <a:pt x="90" y="36"/>
                    <a:pt x="89" y="35"/>
                    <a:pt x="89" y="36"/>
                  </a:cubicBezTo>
                  <a:cubicBezTo>
                    <a:pt x="89" y="36"/>
                    <a:pt x="89" y="36"/>
                    <a:pt x="88" y="36"/>
                  </a:cubicBezTo>
                  <a:cubicBezTo>
                    <a:pt x="88" y="36"/>
                    <a:pt x="88" y="36"/>
                    <a:pt x="88" y="36"/>
                  </a:cubicBezTo>
                  <a:cubicBezTo>
                    <a:pt x="87" y="35"/>
                    <a:pt x="87" y="35"/>
                    <a:pt x="87" y="35"/>
                  </a:cubicBezTo>
                  <a:cubicBezTo>
                    <a:pt x="87" y="35"/>
                    <a:pt x="87" y="35"/>
                    <a:pt x="87" y="35"/>
                  </a:cubicBezTo>
                  <a:cubicBezTo>
                    <a:pt x="90" y="33"/>
                    <a:pt x="91" y="31"/>
                    <a:pt x="92" y="31"/>
                  </a:cubicBezTo>
                  <a:cubicBezTo>
                    <a:pt x="93" y="31"/>
                    <a:pt x="93" y="31"/>
                    <a:pt x="94" y="31"/>
                  </a:cubicBezTo>
                  <a:cubicBezTo>
                    <a:pt x="95" y="31"/>
                    <a:pt x="98" y="33"/>
                    <a:pt x="101" y="35"/>
                  </a:cubicBezTo>
                  <a:cubicBezTo>
                    <a:pt x="106" y="38"/>
                    <a:pt x="106" y="38"/>
                    <a:pt x="106" y="38"/>
                  </a:cubicBezTo>
                  <a:cubicBezTo>
                    <a:pt x="106" y="37"/>
                    <a:pt x="106" y="34"/>
                    <a:pt x="106" y="30"/>
                  </a:cubicBezTo>
                  <a:cubicBezTo>
                    <a:pt x="106" y="25"/>
                    <a:pt x="106" y="25"/>
                    <a:pt x="106" y="25"/>
                  </a:cubicBezTo>
                  <a:cubicBezTo>
                    <a:pt x="106" y="25"/>
                    <a:pt x="106" y="24"/>
                    <a:pt x="106" y="23"/>
                  </a:cubicBezTo>
                  <a:cubicBezTo>
                    <a:pt x="108" y="22"/>
                    <a:pt x="108" y="22"/>
                    <a:pt x="108" y="22"/>
                  </a:cubicBezTo>
                  <a:cubicBezTo>
                    <a:pt x="109" y="22"/>
                    <a:pt x="109" y="22"/>
                    <a:pt x="109" y="22"/>
                  </a:cubicBezTo>
                  <a:lnTo>
                    <a:pt x="109" y="23"/>
                  </a:lnTo>
                  <a:close/>
                  <a:moveTo>
                    <a:pt x="99" y="51"/>
                  </a:moveTo>
                  <a:cubicBezTo>
                    <a:pt x="100" y="53"/>
                    <a:pt x="101" y="54"/>
                    <a:pt x="102" y="56"/>
                  </a:cubicBezTo>
                  <a:cubicBezTo>
                    <a:pt x="102" y="57"/>
                    <a:pt x="102" y="57"/>
                    <a:pt x="102" y="57"/>
                  </a:cubicBezTo>
                  <a:cubicBezTo>
                    <a:pt x="91" y="65"/>
                    <a:pt x="91" y="65"/>
                    <a:pt x="91" y="65"/>
                  </a:cubicBezTo>
                  <a:cubicBezTo>
                    <a:pt x="89" y="66"/>
                    <a:pt x="88" y="68"/>
                    <a:pt x="87" y="68"/>
                  </a:cubicBezTo>
                  <a:cubicBezTo>
                    <a:pt x="87" y="68"/>
                    <a:pt x="87" y="68"/>
                    <a:pt x="87" y="68"/>
                  </a:cubicBezTo>
                  <a:cubicBezTo>
                    <a:pt x="87" y="68"/>
                    <a:pt x="87" y="68"/>
                    <a:pt x="87" y="68"/>
                  </a:cubicBezTo>
                  <a:cubicBezTo>
                    <a:pt x="87" y="67"/>
                    <a:pt x="87" y="67"/>
                    <a:pt x="87" y="67"/>
                  </a:cubicBezTo>
                  <a:cubicBezTo>
                    <a:pt x="87" y="66"/>
                    <a:pt x="87" y="66"/>
                    <a:pt x="87" y="66"/>
                  </a:cubicBezTo>
                  <a:cubicBezTo>
                    <a:pt x="87" y="65"/>
                    <a:pt x="87" y="65"/>
                    <a:pt x="86" y="64"/>
                  </a:cubicBezTo>
                  <a:cubicBezTo>
                    <a:pt x="83" y="60"/>
                    <a:pt x="83" y="60"/>
                    <a:pt x="83" y="60"/>
                  </a:cubicBezTo>
                  <a:cubicBezTo>
                    <a:pt x="77" y="52"/>
                    <a:pt x="77" y="52"/>
                    <a:pt x="77" y="52"/>
                  </a:cubicBezTo>
                  <a:cubicBezTo>
                    <a:pt x="75" y="50"/>
                    <a:pt x="74" y="49"/>
                    <a:pt x="73" y="48"/>
                  </a:cubicBezTo>
                  <a:cubicBezTo>
                    <a:pt x="73" y="48"/>
                    <a:pt x="73" y="48"/>
                    <a:pt x="72" y="48"/>
                  </a:cubicBezTo>
                  <a:cubicBezTo>
                    <a:pt x="72" y="48"/>
                    <a:pt x="72" y="48"/>
                    <a:pt x="70" y="49"/>
                  </a:cubicBezTo>
                  <a:cubicBezTo>
                    <a:pt x="70" y="49"/>
                    <a:pt x="70" y="49"/>
                    <a:pt x="70" y="49"/>
                  </a:cubicBezTo>
                  <a:cubicBezTo>
                    <a:pt x="69" y="48"/>
                    <a:pt x="69" y="48"/>
                    <a:pt x="69" y="48"/>
                  </a:cubicBezTo>
                  <a:cubicBezTo>
                    <a:pt x="69" y="48"/>
                    <a:pt x="69" y="48"/>
                    <a:pt x="69" y="48"/>
                  </a:cubicBezTo>
                  <a:cubicBezTo>
                    <a:pt x="71" y="47"/>
                    <a:pt x="72" y="46"/>
                    <a:pt x="74" y="44"/>
                  </a:cubicBezTo>
                  <a:cubicBezTo>
                    <a:pt x="76" y="43"/>
                    <a:pt x="78" y="41"/>
                    <a:pt x="79" y="40"/>
                  </a:cubicBezTo>
                  <a:cubicBezTo>
                    <a:pt x="79" y="40"/>
                    <a:pt x="79" y="40"/>
                    <a:pt x="79" y="40"/>
                  </a:cubicBezTo>
                  <a:cubicBezTo>
                    <a:pt x="80" y="41"/>
                    <a:pt x="80" y="41"/>
                    <a:pt x="80" y="41"/>
                  </a:cubicBezTo>
                  <a:cubicBezTo>
                    <a:pt x="80" y="42"/>
                    <a:pt x="80" y="42"/>
                    <a:pt x="80" y="42"/>
                  </a:cubicBezTo>
                  <a:cubicBezTo>
                    <a:pt x="79" y="43"/>
                    <a:pt x="78" y="43"/>
                    <a:pt x="78" y="43"/>
                  </a:cubicBezTo>
                  <a:cubicBezTo>
                    <a:pt x="78" y="44"/>
                    <a:pt x="78" y="44"/>
                    <a:pt x="78" y="44"/>
                  </a:cubicBezTo>
                  <a:cubicBezTo>
                    <a:pt x="78" y="45"/>
                    <a:pt x="80" y="47"/>
                    <a:pt x="81" y="49"/>
                  </a:cubicBezTo>
                  <a:cubicBezTo>
                    <a:pt x="89" y="58"/>
                    <a:pt x="89" y="58"/>
                    <a:pt x="89" y="58"/>
                  </a:cubicBezTo>
                  <a:cubicBezTo>
                    <a:pt x="90" y="59"/>
                    <a:pt x="91" y="61"/>
                    <a:pt x="92" y="62"/>
                  </a:cubicBezTo>
                  <a:cubicBezTo>
                    <a:pt x="94" y="60"/>
                    <a:pt x="94" y="60"/>
                    <a:pt x="94" y="60"/>
                  </a:cubicBezTo>
                  <a:cubicBezTo>
                    <a:pt x="97" y="58"/>
                    <a:pt x="98" y="56"/>
                    <a:pt x="99" y="56"/>
                  </a:cubicBezTo>
                  <a:cubicBezTo>
                    <a:pt x="99" y="56"/>
                    <a:pt x="99" y="55"/>
                    <a:pt x="99" y="55"/>
                  </a:cubicBezTo>
                  <a:cubicBezTo>
                    <a:pt x="99" y="55"/>
                    <a:pt x="99" y="55"/>
                    <a:pt x="98" y="54"/>
                  </a:cubicBezTo>
                  <a:cubicBezTo>
                    <a:pt x="97" y="52"/>
                    <a:pt x="97" y="52"/>
                    <a:pt x="97" y="52"/>
                  </a:cubicBezTo>
                  <a:cubicBezTo>
                    <a:pt x="97" y="52"/>
                    <a:pt x="97" y="52"/>
                    <a:pt x="97" y="52"/>
                  </a:cubicBezTo>
                  <a:cubicBezTo>
                    <a:pt x="98" y="51"/>
                    <a:pt x="98" y="51"/>
                    <a:pt x="98" y="51"/>
                  </a:cubicBezTo>
                  <a:lnTo>
                    <a:pt x="99" y="51"/>
                  </a:lnTo>
                  <a:close/>
                  <a:moveTo>
                    <a:pt x="71" y="65"/>
                  </a:moveTo>
                  <a:cubicBezTo>
                    <a:pt x="69" y="63"/>
                    <a:pt x="66" y="61"/>
                    <a:pt x="63" y="61"/>
                  </a:cubicBezTo>
                  <a:cubicBezTo>
                    <a:pt x="61" y="60"/>
                    <a:pt x="59" y="61"/>
                    <a:pt x="57" y="63"/>
                  </a:cubicBezTo>
                  <a:cubicBezTo>
                    <a:pt x="54" y="66"/>
                    <a:pt x="53" y="69"/>
                    <a:pt x="55" y="72"/>
                  </a:cubicBezTo>
                  <a:cubicBezTo>
                    <a:pt x="56" y="74"/>
                    <a:pt x="57" y="75"/>
                    <a:pt x="59" y="77"/>
                  </a:cubicBezTo>
                  <a:cubicBezTo>
                    <a:pt x="61" y="79"/>
                    <a:pt x="64" y="81"/>
                    <a:pt x="67" y="82"/>
                  </a:cubicBezTo>
                  <a:cubicBezTo>
                    <a:pt x="70" y="82"/>
                    <a:pt x="72" y="81"/>
                    <a:pt x="74" y="79"/>
                  </a:cubicBezTo>
                  <a:cubicBezTo>
                    <a:pt x="77" y="77"/>
                    <a:pt x="77" y="74"/>
                    <a:pt x="75" y="70"/>
                  </a:cubicBezTo>
                  <a:cubicBezTo>
                    <a:pt x="74" y="68"/>
                    <a:pt x="73" y="67"/>
                    <a:pt x="71" y="65"/>
                  </a:cubicBezTo>
                  <a:close/>
                  <a:moveTo>
                    <a:pt x="75" y="60"/>
                  </a:moveTo>
                  <a:cubicBezTo>
                    <a:pt x="78" y="63"/>
                    <a:pt x="80" y="67"/>
                    <a:pt x="80" y="71"/>
                  </a:cubicBezTo>
                  <a:cubicBezTo>
                    <a:pt x="80" y="75"/>
                    <a:pt x="78" y="78"/>
                    <a:pt x="75" y="81"/>
                  </a:cubicBezTo>
                  <a:cubicBezTo>
                    <a:pt x="72" y="85"/>
                    <a:pt x="69" y="86"/>
                    <a:pt x="65" y="86"/>
                  </a:cubicBezTo>
                  <a:cubicBezTo>
                    <a:pt x="62" y="86"/>
                    <a:pt x="58" y="85"/>
                    <a:pt x="55" y="82"/>
                  </a:cubicBezTo>
                  <a:cubicBezTo>
                    <a:pt x="51" y="78"/>
                    <a:pt x="49" y="73"/>
                    <a:pt x="51" y="68"/>
                  </a:cubicBezTo>
                  <a:cubicBezTo>
                    <a:pt x="52" y="66"/>
                    <a:pt x="53" y="63"/>
                    <a:pt x="55" y="61"/>
                  </a:cubicBezTo>
                  <a:cubicBezTo>
                    <a:pt x="58" y="58"/>
                    <a:pt x="62" y="56"/>
                    <a:pt x="65" y="56"/>
                  </a:cubicBezTo>
                  <a:cubicBezTo>
                    <a:pt x="68" y="56"/>
                    <a:pt x="72" y="57"/>
                    <a:pt x="75" y="60"/>
                  </a:cubicBezTo>
                  <a:close/>
                  <a:moveTo>
                    <a:pt x="47" y="80"/>
                  </a:moveTo>
                  <a:cubicBezTo>
                    <a:pt x="50" y="81"/>
                    <a:pt x="51" y="83"/>
                    <a:pt x="51" y="85"/>
                  </a:cubicBezTo>
                  <a:cubicBezTo>
                    <a:pt x="51" y="88"/>
                    <a:pt x="50" y="90"/>
                    <a:pt x="49" y="92"/>
                  </a:cubicBezTo>
                  <a:cubicBezTo>
                    <a:pt x="49" y="92"/>
                    <a:pt x="48" y="93"/>
                    <a:pt x="48" y="93"/>
                  </a:cubicBezTo>
                  <a:cubicBezTo>
                    <a:pt x="47" y="93"/>
                    <a:pt x="47" y="93"/>
                    <a:pt x="46" y="93"/>
                  </a:cubicBezTo>
                  <a:cubicBezTo>
                    <a:pt x="46" y="93"/>
                    <a:pt x="46" y="93"/>
                    <a:pt x="46" y="93"/>
                  </a:cubicBezTo>
                  <a:cubicBezTo>
                    <a:pt x="46" y="92"/>
                    <a:pt x="47" y="92"/>
                    <a:pt x="47" y="92"/>
                  </a:cubicBezTo>
                  <a:cubicBezTo>
                    <a:pt x="48" y="91"/>
                    <a:pt x="48" y="89"/>
                    <a:pt x="48" y="88"/>
                  </a:cubicBezTo>
                  <a:cubicBezTo>
                    <a:pt x="47" y="87"/>
                    <a:pt x="47" y="86"/>
                    <a:pt x="45" y="85"/>
                  </a:cubicBezTo>
                  <a:cubicBezTo>
                    <a:pt x="42" y="83"/>
                    <a:pt x="40" y="83"/>
                    <a:pt x="38" y="86"/>
                  </a:cubicBezTo>
                  <a:cubicBezTo>
                    <a:pt x="38" y="86"/>
                    <a:pt x="38" y="87"/>
                    <a:pt x="37" y="88"/>
                  </a:cubicBezTo>
                  <a:cubicBezTo>
                    <a:pt x="37" y="88"/>
                    <a:pt x="39" y="89"/>
                    <a:pt x="42" y="92"/>
                  </a:cubicBezTo>
                  <a:cubicBezTo>
                    <a:pt x="50" y="98"/>
                    <a:pt x="50" y="98"/>
                    <a:pt x="50" y="98"/>
                  </a:cubicBezTo>
                  <a:cubicBezTo>
                    <a:pt x="53" y="99"/>
                    <a:pt x="54" y="100"/>
                    <a:pt x="55" y="101"/>
                  </a:cubicBezTo>
                  <a:cubicBezTo>
                    <a:pt x="55" y="101"/>
                    <a:pt x="56" y="101"/>
                    <a:pt x="56" y="101"/>
                  </a:cubicBezTo>
                  <a:cubicBezTo>
                    <a:pt x="56" y="101"/>
                    <a:pt x="57" y="100"/>
                    <a:pt x="58" y="99"/>
                  </a:cubicBezTo>
                  <a:cubicBezTo>
                    <a:pt x="58" y="99"/>
                    <a:pt x="58" y="99"/>
                    <a:pt x="58" y="99"/>
                  </a:cubicBezTo>
                  <a:cubicBezTo>
                    <a:pt x="59" y="99"/>
                    <a:pt x="59" y="99"/>
                    <a:pt x="59" y="99"/>
                  </a:cubicBezTo>
                  <a:cubicBezTo>
                    <a:pt x="59" y="100"/>
                    <a:pt x="59" y="100"/>
                    <a:pt x="59" y="100"/>
                  </a:cubicBezTo>
                  <a:cubicBezTo>
                    <a:pt x="58" y="101"/>
                    <a:pt x="57" y="103"/>
                    <a:pt x="55" y="105"/>
                  </a:cubicBezTo>
                  <a:cubicBezTo>
                    <a:pt x="54" y="107"/>
                    <a:pt x="53" y="109"/>
                    <a:pt x="52" y="110"/>
                  </a:cubicBezTo>
                  <a:cubicBezTo>
                    <a:pt x="52" y="110"/>
                    <a:pt x="52" y="110"/>
                    <a:pt x="52" y="110"/>
                  </a:cubicBezTo>
                  <a:cubicBezTo>
                    <a:pt x="51" y="109"/>
                    <a:pt x="51" y="109"/>
                    <a:pt x="51" y="109"/>
                  </a:cubicBezTo>
                  <a:cubicBezTo>
                    <a:pt x="51" y="109"/>
                    <a:pt x="51" y="109"/>
                    <a:pt x="51" y="109"/>
                  </a:cubicBezTo>
                  <a:cubicBezTo>
                    <a:pt x="51" y="107"/>
                    <a:pt x="52" y="107"/>
                    <a:pt x="52" y="107"/>
                  </a:cubicBezTo>
                  <a:cubicBezTo>
                    <a:pt x="52" y="106"/>
                    <a:pt x="52" y="106"/>
                    <a:pt x="52" y="106"/>
                  </a:cubicBezTo>
                  <a:cubicBezTo>
                    <a:pt x="51" y="105"/>
                    <a:pt x="49" y="104"/>
                    <a:pt x="47" y="102"/>
                  </a:cubicBezTo>
                  <a:cubicBezTo>
                    <a:pt x="39" y="96"/>
                    <a:pt x="39" y="96"/>
                    <a:pt x="39" y="96"/>
                  </a:cubicBezTo>
                  <a:cubicBezTo>
                    <a:pt x="36" y="94"/>
                    <a:pt x="35" y="93"/>
                    <a:pt x="34" y="93"/>
                  </a:cubicBezTo>
                  <a:cubicBezTo>
                    <a:pt x="33" y="93"/>
                    <a:pt x="33" y="93"/>
                    <a:pt x="33" y="93"/>
                  </a:cubicBezTo>
                  <a:cubicBezTo>
                    <a:pt x="33" y="93"/>
                    <a:pt x="32" y="94"/>
                    <a:pt x="31" y="95"/>
                  </a:cubicBezTo>
                  <a:cubicBezTo>
                    <a:pt x="31" y="95"/>
                    <a:pt x="31" y="95"/>
                    <a:pt x="31" y="95"/>
                  </a:cubicBezTo>
                  <a:cubicBezTo>
                    <a:pt x="30" y="94"/>
                    <a:pt x="30" y="94"/>
                    <a:pt x="30" y="94"/>
                  </a:cubicBezTo>
                  <a:cubicBezTo>
                    <a:pt x="30" y="94"/>
                    <a:pt x="30" y="94"/>
                    <a:pt x="30" y="94"/>
                  </a:cubicBezTo>
                  <a:cubicBezTo>
                    <a:pt x="31" y="93"/>
                    <a:pt x="32" y="91"/>
                    <a:pt x="33" y="89"/>
                  </a:cubicBezTo>
                  <a:cubicBezTo>
                    <a:pt x="34" y="88"/>
                    <a:pt x="35" y="87"/>
                    <a:pt x="36" y="85"/>
                  </a:cubicBezTo>
                  <a:cubicBezTo>
                    <a:pt x="37" y="84"/>
                    <a:pt x="38" y="83"/>
                    <a:pt x="38" y="82"/>
                  </a:cubicBezTo>
                  <a:cubicBezTo>
                    <a:pt x="40" y="80"/>
                    <a:pt x="42" y="78"/>
                    <a:pt x="44" y="78"/>
                  </a:cubicBezTo>
                  <a:cubicBezTo>
                    <a:pt x="45" y="78"/>
                    <a:pt x="46" y="79"/>
                    <a:pt x="47" y="80"/>
                  </a:cubicBezTo>
                  <a:close/>
                  <a:moveTo>
                    <a:pt x="25" y="107"/>
                  </a:moveTo>
                  <a:cubicBezTo>
                    <a:pt x="25" y="107"/>
                    <a:pt x="25" y="107"/>
                    <a:pt x="25" y="107"/>
                  </a:cubicBezTo>
                  <a:cubicBezTo>
                    <a:pt x="24" y="108"/>
                    <a:pt x="24" y="109"/>
                    <a:pt x="24" y="109"/>
                  </a:cubicBezTo>
                  <a:cubicBezTo>
                    <a:pt x="24" y="109"/>
                    <a:pt x="24" y="110"/>
                    <a:pt x="24" y="110"/>
                  </a:cubicBezTo>
                  <a:cubicBezTo>
                    <a:pt x="25" y="110"/>
                    <a:pt x="27" y="111"/>
                    <a:pt x="30" y="113"/>
                  </a:cubicBezTo>
                  <a:cubicBezTo>
                    <a:pt x="37" y="116"/>
                    <a:pt x="37" y="116"/>
                    <a:pt x="37" y="116"/>
                  </a:cubicBezTo>
                  <a:cubicBezTo>
                    <a:pt x="42" y="118"/>
                    <a:pt x="45" y="120"/>
                    <a:pt x="47" y="120"/>
                  </a:cubicBezTo>
                  <a:cubicBezTo>
                    <a:pt x="47" y="121"/>
                    <a:pt x="47" y="121"/>
                    <a:pt x="47" y="121"/>
                  </a:cubicBezTo>
                  <a:cubicBezTo>
                    <a:pt x="46" y="122"/>
                    <a:pt x="46" y="123"/>
                    <a:pt x="45" y="124"/>
                  </a:cubicBezTo>
                  <a:cubicBezTo>
                    <a:pt x="40" y="125"/>
                    <a:pt x="31" y="127"/>
                    <a:pt x="19" y="130"/>
                  </a:cubicBezTo>
                  <a:cubicBezTo>
                    <a:pt x="30" y="136"/>
                    <a:pt x="30" y="136"/>
                    <a:pt x="30" y="136"/>
                  </a:cubicBezTo>
                  <a:cubicBezTo>
                    <a:pt x="33" y="137"/>
                    <a:pt x="35" y="138"/>
                    <a:pt x="35" y="138"/>
                  </a:cubicBezTo>
                  <a:cubicBezTo>
                    <a:pt x="36" y="138"/>
                    <a:pt x="36" y="138"/>
                    <a:pt x="36" y="138"/>
                  </a:cubicBezTo>
                  <a:cubicBezTo>
                    <a:pt x="37" y="138"/>
                    <a:pt x="37" y="137"/>
                    <a:pt x="38" y="136"/>
                  </a:cubicBezTo>
                  <a:cubicBezTo>
                    <a:pt x="38" y="136"/>
                    <a:pt x="38" y="136"/>
                    <a:pt x="38" y="136"/>
                  </a:cubicBezTo>
                  <a:cubicBezTo>
                    <a:pt x="39" y="136"/>
                    <a:pt x="39" y="136"/>
                    <a:pt x="39" y="136"/>
                  </a:cubicBezTo>
                  <a:cubicBezTo>
                    <a:pt x="39" y="137"/>
                    <a:pt x="39" y="137"/>
                    <a:pt x="39" y="137"/>
                  </a:cubicBezTo>
                  <a:cubicBezTo>
                    <a:pt x="38" y="138"/>
                    <a:pt x="38" y="139"/>
                    <a:pt x="37" y="140"/>
                  </a:cubicBezTo>
                  <a:cubicBezTo>
                    <a:pt x="37" y="142"/>
                    <a:pt x="36" y="143"/>
                    <a:pt x="35" y="144"/>
                  </a:cubicBezTo>
                  <a:cubicBezTo>
                    <a:pt x="35" y="144"/>
                    <a:pt x="35" y="144"/>
                    <a:pt x="35" y="144"/>
                  </a:cubicBezTo>
                  <a:cubicBezTo>
                    <a:pt x="34" y="144"/>
                    <a:pt x="34" y="144"/>
                    <a:pt x="34" y="144"/>
                  </a:cubicBezTo>
                  <a:cubicBezTo>
                    <a:pt x="34" y="144"/>
                    <a:pt x="34" y="144"/>
                    <a:pt x="34" y="144"/>
                  </a:cubicBezTo>
                  <a:cubicBezTo>
                    <a:pt x="34" y="142"/>
                    <a:pt x="35" y="142"/>
                    <a:pt x="35" y="141"/>
                  </a:cubicBezTo>
                  <a:cubicBezTo>
                    <a:pt x="35" y="141"/>
                    <a:pt x="35" y="141"/>
                    <a:pt x="34" y="141"/>
                  </a:cubicBezTo>
                  <a:cubicBezTo>
                    <a:pt x="34" y="140"/>
                    <a:pt x="32" y="139"/>
                    <a:pt x="29" y="138"/>
                  </a:cubicBezTo>
                  <a:cubicBezTo>
                    <a:pt x="20" y="134"/>
                    <a:pt x="20" y="134"/>
                    <a:pt x="20" y="134"/>
                  </a:cubicBezTo>
                  <a:cubicBezTo>
                    <a:pt x="17" y="132"/>
                    <a:pt x="15" y="131"/>
                    <a:pt x="14" y="131"/>
                  </a:cubicBezTo>
                  <a:cubicBezTo>
                    <a:pt x="14" y="131"/>
                    <a:pt x="14" y="131"/>
                    <a:pt x="13" y="132"/>
                  </a:cubicBezTo>
                  <a:cubicBezTo>
                    <a:pt x="13" y="132"/>
                    <a:pt x="13" y="132"/>
                    <a:pt x="12" y="133"/>
                  </a:cubicBezTo>
                  <a:cubicBezTo>
                    <a:pt x="12" y="134"/>
                    <a:pt x="12" y="134"/>
                    <a:pt x="12" y="134"/>
                  </a:cubicBezTo>
                  <a:cubicBezTo>
                    <a:pt x="11" y="133"/>
                    <a:pt x="11" y="133"/>
                    <a:pt x="11" y="133"/>
                  </a:cubicBezTo>
                  <a:cubicBezTo>
                    <a:pt x="11" y="133"/>
                    <a:pt x="11" y="133"/>
                    <a:pt x="11" y="133"/>
                  </a:cubicBezTo>
                  <a:cubicBezTo>
                    <a:pt x="11" y="132"/>
                    <a:pt x="12" y="131"/>
                    <a:pt x="12" y="130"/>
                  </a:cubicBezTo>
                  <a:cubicBezTo>
                    <a:pt x="13" y="128"/>
                    <a:pt x="14" y="127"/>
                    <a:pt x="14" y="126"/>
                  </a:cubicBezTo>
                  <a:cubicBezTo>
                    <a:pt x="22" y="124"/>
                    <a:pt x="30" y="122"/>
                    <a:pt x="39" y="119"/>
                  </a:cubicBezTo>
                  <a:cubicBezTo>
                    <a:pt x="29" y="115"/>
                    <a:pt x="29" y="115"/>
                    <a:pt x="29" y="115"/>
                  </a:cubicBezTo>
                  <a:cubicBezTo>
                    <a:pt x="26" y="113"/>
                    <a:pt x="24" y="113"/>
                    <a:pt x="23" y="112"/>
                  </a:cubicBezTo>
                  <a:cubicBezTo>
                    <a:pt x="23" y="112"/>
                    <a:pt x="23" y="112"/>
                    <a:pt x="22" y="113"/>
                  </a:cubicBezTo>
                  <a:cubicBezTo>
                    <a:pt x="22" y="113"/>
                    <a:pt x="22" y="113"/>
                    <a:pt x="21" y="115"/>
                  </a:cubicBezTo>
                  <a:cubicBezTo>
                    <a:pt x="21" y="115"/>
                    <a:pt x="21" y="115"/>
                    <a:pt x="21" y="115"/>
                  </a:cubicBezTo>
                  <a:cubicBezTo>
                    <a:pt x="20" y="114"/>
                    <a:pt x="20" y="114"/>
                    <a:pt x="20" y="114"/>
                  </a:cubicBezTo>
                  <a:cubicBezTo>
                    <a:pt x="20" y="114"/>
                    <a:pt x="20" y="114"/>
                    <a:pt x="20" y="114"/>
                  </a:cubicBezTo>
                  <a:cubicBezTo>
                    <a:pt x="20" y="113"/>
                    <a:pt x="21" y="111"/>
                    <a:pt x="21" y="110"/>
                  </a:cubicBezTo>
                  <a:cubicBezTo>
                    <a:pt x="22" y="109"/>
                    <a:pt x="23" y="107"/>
                    <a:pt x="23" y="106"/>
                  </a:cubicBezTo>
                  <a:cubicBezTo>
                    <a:pt x="24" y="106"/>
                    <a:pt x="24" y="106"/>
                    <a:pt x="24" y="106"/>
                  </a:cubicBezTo>
                  <a:lnTo>
                    <a:pt x="25" y="107"/>
                  </a:lnTo>
                  <a:close/>
                  <a:moveTo>
                    <a:pt x="36" y="146"/>
                  </a:moveTo>
                  <a:cubicBezTo>
                    <a:pt x="36" y="147"/>
                    <a:pt x="36" y="147"/>
                    <a:pt x="36" y="147"/>
                  </a:cubicBezTo>
                  <a:cubicBezTo>
                    <a:pt x="35" y="148"/>
                    <a:pt x="35" y="150"/>
                    <a:pt x="34" y="152"/>
                  </a:cubicBezTo>
                  <a:cubicBezTo>
                    <a:pt x="33" y="155"/>
                    <a:pt x="33" y="157"/>
                    <a:pt x="33" y="158"/>
                  </a:cubicBezTo>
                  <a:cubicBezTo>
                    <a:pt x="32" y="158"/>
                    <a:pt x="32" y="158"/>
                    <a:pt x="32" y="158"/>
                  </a:cubicBezTo>
                  <a:cubicBezTo>
                    <a:pt x="31" y="158"/>
                    <a:pt x="31" y="158"/>
                    <a:pt x="31" y="158"/>
                  </a:cubicBezTo>
                  <a:cubicBezTo>
                    <a:pt x="31" y="158"/>
                    <a:pt x="31" y="158"/>
                    <a:pt x="31" y="158"/>
                  </a:cubicBezTo>
                  <a:cubicBezTo>
                    <a:pt x="31" y="156"/>
                    <a:pt x="31" y="156"/>
                    <a:pt x="31" y="155"/>
                  </a:cubicBezTo>
                  <a:cubicBezTo>
                    <a:pt x="31" y="155"/>
                    <a:pt x="31" y="155"/>
                    <a:pt x="31" y="154"/>
                  </a:cubicBezTo>
                  <a:cubicBezTo>
                    <a:pt x="30" y="154"/>
                    <a:pt x="28" y="153"/>
                    <a:pt x="25" y="153"/>
                  </a:cubicBezTo>
                  <a:cubicBezTo>
                    <a:pt x="16" y="150"/>
                    <a:pt x="16" y="150"/>
                    <a:pt x="16" y="150"/>
                  </a:cubicBezTo>
                  <a:cubicBezTo>
                    <a:pt x="13" y="149"/>
                    <a:pt x="11" y="149"/>
                    <a:pt x="10" y="148"/>
                  </a:cubicBezTo>
                  <a:cubicBezTo>
                    <a:pt x="9" y="148"/>
                    <a:pt x="9" y="149"/>
                    <a:pt x="9" y="149"/>
                  </a:cubicBezTo>
                  <a:cubicBezTo>
                    <a:pt x="9" y="149"/>
                    <a:pt x="9" y="150"/>
                    <a:pt x="8" y="151"/>
                  </a:cubicBezTo>
                  <a:cubicBezTo>
                    <a:pt x="8" y="151"/>
                    <a:pt x="8" y="151"/>
                    <a:pt x="8" y="151"/>
                  </a:cubicBezTo>
                  <a:cubicBezTo>
                    <a:pt x="7" y="151"/>
                    <a:pt x="7" y="151"/>
                    <a:pt x="7" y="151"/>
                  </a:cubicBezTo>
                  <a:cubicBezTo>
                    <a:pt x="6" y="150"/>
                    <a:pt x="6" y="150"/>
                    <a:pt x="6" y="150"/>
                  </a:cubicBezTo>
                  <a:cubicBezTo>
                    <a:pt x="7" y="149"/>
                    <a:pt x="7" y="147"/>
                    <a:pt x="8" y="145"/>
                  </a:cubicBezTo>
                  <a:cubicBezTo>
                    <a:pt x="9" y="142"/>
                    <a:pt x="9" y="140"/>
                    <a:pt x="10" y="139"/>
                  </a:cubicBezTo>
                  <a:cubicBezTo>
                    <a:pt x="10" y="139"/>
                    <a:pt x="10" y="139"/>
                    <a:pt x="10" y="139"/>
                  </a:cubicBezTo>
                  <a:cubicBezTo>
                    <a:pt x="11" y="139"/>
                    <a:pt x="11" y="139"/>
                    <a:pt x="11" y="139"/>
                  </a:cubicBezTo>
                  <a:cubicBezTo>
                    <a:pt x="11" y="140"/>
                    <a:pt x="11" y="140"/>
                    <a:pt x="11" y="140"/>
                  </a:cubicBezTo>
                  <a:cubicBezTo>
                    <a:pt x="11" y="141"/>
                    <a:pt x="11" y="142"/>
                    <a:pt x="11" y="142"/>
                  </a:cubicBezTo>
                  <a:cubicBezTo>
                    <a:pt x="11" y="142"/>
                    <a:pt x="11" y="142"/>
                    <a:pt x="11" y="143"/>
                  </a:cubicBezTo>
                  <a:cubicBezTo>
                    <a:pt x="12" y="143"/>
                    <a:pt x="14" y="144"/>
                    <a:pt x="17" y="145"/>
                  </a:cubicBezTo>
                  <a:cubicBezTo>
                    <a:pt x="27" y="147"/>
                    <a:pt x="27" y="147"/>
                    <a:pt x="27" y="147"/>
                  </a:cubicBezTo>
                  <a:cubicBezTo>
                    <a:pt x="30" y="148"/>
                    <a:pt x="32" y="149"/>
                    <a:pt x="33" y="149"/>
                  </a:cubicBezTo>
                  <a:cubicBezTo>
                    <a:pt x="33" y="149"/>
                    <a:pt x="33" y="149"/>
                    <a:pt x="33" y="148"/>
                  </a:cubicBezTo>
                  <a:cubicBezTo>
                    <a:pt x="34" y="148"/>
                    <a:pt x="34" y="147"/>
                    <a:pt x="34" y="146"/>
                  </a:cubicBezTo>
                  <a:cubicBezTo>
                    <a:pt x="34" y="146"/>
                    <a:pt x="34" y="146"/>
                    <a:pt x="34" y="146"/>
                  </a:cubicBezTo>
                  <a:lnTo>
                    <a:pt x="36" y="146"/>
                  </a:lnTo>
                  <a:close/>
                  <a:moveTo>
                    <a:pt x="7" y="154"/>
                  </a:moveTo>
                  <a:cubicBezTo>
                    <a:pt x="7" y="154"/>
                    <a:pt x="7" y="154"/>
                    <a:pt x="7" y="154"/>
                  </a:cubicBezTo>
                  <a:cubicBezTo>
                    <a:pt x="7" y="156"/>
                    <a:pt x="7" y="156"/>
                    <a:pt x="7" y="157"/>
                  </a:cubicBezTo>
                  <a:cubicBezTo>
                    <a:pt x="7" y="157"/>
                    <a:pt x="7" y="157"/>
                    <a:pt x="8" y="157"/>
                  </a:cubicBezTo>
                  <a:cubicBezTo>
                    <a:pt x="8" y="158"/>
                    <a:pt x="10" y="158"/>
                    <a:pt x="13" y="159"/>
                  </a:cubicBezTo>
                  <a:cubicBezTo>
                    <a:pt x="27" y="161"/>
                    <a:pt x="27" y="161"/>
                    <a:pt x="27" y="161"/>
                  </a:cubicBezTo>
                  <a:cubicBezTo>
                    <a:pt x="30" y="162"/>
                    <a:pt x="32" y="163"/>
                    <a:pt x="33" y="163"/>
                  </a:cubicBezTo>
                  <a:cubicBezTo>
                    <a:pt x="34" y="164"/>
                    <a:pt x="36" y="166"/>
                    <a:pt x="37" y="168"/>
                  </a:cubicBezTo>
                  <a:cubicBezTo>
                    <a:pt x="38" y="170"/>
                    <a:pt x="38" y="171"/>
                    <a:pt x="38" y="173"/>
                  </a:cubicBezTo>
                  <a:cubicBezTo>
                    <a:pt x="38" y="174"/>
                    <a:pt x="38" y="174"/>
                    <a:pt x="38" y="175"/>
                  </a:cubicBezTo>
                  <a:cubicBezTo>
                    <a:pt x="37" y="174"/>
                    <a:pt x="36" y="174"/>
                    <a:pt x="34" y="174"/>
                  </a:cubicBezTo>
                  <a:cubicBezTo>
                    <a:pt x="34" y="173"/>
                    <a:pt x="34" y="173"/>
                    <a:pt x="34" y="173"/>
                  </a:cubicBezTo>
                  <a:cubicBezTo>
                    <a:pt x="35" y="172"/>
                    <a:pt x="36" y="172"/>
                    <a:pt x="36" y="171"/>
                  </a:cubicBezTo>
                  <a:cubicBezTo>
                    <a:pt x="36" y="170"/>
                    <a:pt x="36" y="169"/>
                    <a:pt x="34" y="169"/>
                  </a:cubicBezTo>
                  <a:cubicBezTo>
                    <a:pt x="33" y="168"/>
                    <a:pt x="31" y="168"/>
                    <a:pt x="28" y="167"/>
                  </a:cubicBezTo>
                  <a:cubicBezTo>
                    <a:pt x="12" y="164"/>
                    <a:pt x="12" y="164"/>
                    <a:pt x="12" y="164"/>
                  </a:cubicBezTo>
                  <a:cubicBezTo>
                    <a:pt x="9" y="164"/>
                    <a:pt x="7" y="163"/>
                    <a:pt x="6" y="163"/>
                  </a:cubicBezTo>
                  <a:cubicBezTo>
                    <a:pt x="6" y="163"/>
                    <a:pt x="6" y="163"/>
                    <a:pt x="6" y="164"/>
                  </a:cubicBezTo>
                  <a:cubicBezTo>
                    <a:pt x="6" y="164"/>
                    <a:pt x="5" y="165"/>
                    <a:pt x="5" y="166"/>
                  </a:cubicBezTo>
                  <a:cubicBezTo>
                    <a:pt x="5" y="167"/>
                    <a:pt x="5" y="167"/>
                    <a:pt x="5" y="167"/>
                  </a:cubicBezTo>
                  <a:cubicBezTo>
                    <a:pt x="3" y="166"/>
                    <a:pt x="3" y="166"/>
                    <a:pt x="3" y="166"/>
                  </a:cubicBezTo>
                  <a:cubicBezTo>
                    <a:pt x="3" y="166"/>
                    <a:pt x="3" y="166"/>
                    <a:pt x="3" y="166"/>
                  </a:cubicBezTo>
                  <a:cubicBezTo>
                    <a:pt x="4" y="164"/>
                    <a:pt x="4" y="162"/>
                    <a:pt x="5" y="160"/>
                  </a:cubicBezTo>
                  <a:cubicBezTo>
                    <a:pt x="5" y="157"/>
                    <a:pt x="5" y="155"/>
                    <a:pt x="6" y="154"/>
                  </a:cubicBezTo>
                  <a:cubicBezTo>
                    <a:pt x="6" y="154"/>
                    <a:pt x="6" y="154"/>
                    <a:pt x="6" y="154"/>
                  </a:cubicBezTo>
                  <a:lnTo>
                    <a:pt x="7" y="154"/>
                  </a:lnTo>
                  <a:close/>
                  <a:moveTo>
                    <a:pt x="4" y="170"/>
                  </a:moveTo>
                  <a:cubicBezTo>
                    <a:pt x="4" y="170"/>
                    <a:pt x="4" y="170"/>
                    <a:pt x="4" y="170"/>
                  </a:cubicBezTo>
                  <a:cubicBezTo>
                    <a:pt x="4" y="172"/>
                    <a:pt x="4" y="172"/>
                    <a:pt x="4" y="172"/>
                  </a:cubicBezTo>
                  <a:cubicBezTo>
                    <a:pt x="4" y="173"/>
                    <a:pt x="4" y="173"/>
                    <a:pt x="5" y="173"/>
                  </a:cubicBezTo>
                  <a:cubicBezTo>
                    <a:pt x="6" y="173"/>
                    <a:pt x="8" y="174"/>
                    <a:pt x="11" y="174"/>
                  </a:cubicBezTo>
                  <a:cubicBezTo>
                    <a:pt x="18" y="175"/>
                    <a:pt x="18" y="175"/>
                    <a:pt x="18" y="175"/>
                  </a:cubicBezTo>
                  <a:cubicBezTo>
                    <a:pt x="24" y="175"/>
                    <a:pt x="28" y="175"/>
                    <a:pt x="30" y="175"/>
                  </a:cubicBezTo>
                  <a:cubicBezTo>
                    <a:pt x="30" y="176"/>
                    <a:pt x="30" y="176"/>
                    <a:pt x="30" y="176"/>
                  </a:cubicBezTo>
                  <a:cubicBezTo>
                    <a:pt x="29" y="177"/>
                    <a:pt x="29" y="178"/>
                    <a:pt x="29" y="179"/>
                  </a:cubicBezTo>
                  <a:cubicBezTo>
                    <a:pt x="25" y="182"/>
                    <a:pt x="17" y="187"/>
                    <a:pt x="6" y="194"/>
                  </a:cubicBezTo>
                  <a:cubicBezTo>
                    <a:pt x="19" y="196"/>
                    <a:pt x="19" y="196"/>
                    <a:pt x="19" y="196"/>
                  </a:cubicBezTo>
                  <a:cubicBezTo>
                    <a:pt x="22" y="196"/>
                    <a:pt x="24" y="196"/>
                    <a:pt x="25" y="196"/>
                  </a:cubicBezTo>
                  <a:cubicBezTo>
                    <a:pt x="25" y="196"/>
                    <a:pt x="26" y="196"/>
                    <a:pt x="26" y="195"/>
                  </a:cubicBezTo>
                  <a:cubicBezTo>
                    <a:pt x="26" y="195"/>
                    <a:pt x="26" y="194"/>
                    <a:pt x="26" y="193"/>
                  </a:cubicBezTo>
                  <a:cubicBezTo>
                    <a:pt x="26" y="193"/>
                    <a:pt x="26" y="193"/>
                    <a:pt x="26" y="193"/>
                  </a:cubicBezTo>
                  <a:cubicBezTo>
                    <a:pt x="28" y="193"/>
                    <a:pt x="28" y="193"/>
                    <a:pt x="28" y="193"/>
                  </a:cubicBezTo>
                  <a:cubicBezTo>
                    <a:pt x="28" y="193"/>
                    <a:pt x="28" y="193"/>
                    <a:pt x="28" y="193"/>
                  </a:cubicBezTo>
                  <a:cubicBezTo>
                    <a:pt x="27" y="195"/>
                    <a:pt x="27" y="196"/>
                    <a:pt x="27" y="197"/>
                  </a:cubicBezTo>
                  <a:cubicBezTo>
                    <a:pt x="27" y="199"/>
                    <a:pt x="27" y="200"/>
                    <a:pt x="27" y="202"/>
                  </a:cubicBezTo>
                  <a:cubicBezTo>
                    <a:pt x="27" y="202"/>
                    <a:pt x="27" y="202"/>
                    <a:pt x="27" y="202"/>
                  </a:cubicBezTo>
                  <a:cubicBezTo>
                    <a:pt x="25" y="202"/>
                    <a:pt x="25" y="202"/>
                    <a:pt x="25" y="202"/>
                  </a:cubicBezTo>
                  <a:cubicBezTo>
                    <a:pt x="25" y="202"/>
                    <a:pt x="25" y="202"/>
                    <a:pt x="25" y="202"/>
                  </a:cubicBezTo>
                  <a:cubicBezTo>
                    <a:pt x="25" y="200"/>
                    <a:pt x="25" y="199"/>
                    <a:pt x="25" y="199"/>
                  </a:cubicBezTo>
                  <a:cubicBezTo>
                    <a:pt x="25" y="199"/>
                    <a:pt x="25" y="199"/>
                    <a:pt x="25" y="199"/>
                  </a:cubicBezTo>
                  <a:cubicBezTo>
                    <a:pt x="24" y="198"/>
                    <a:pt x="22" y="198"/>
                    <a:pt x="19" y="198"/>
                  </a:cubicBezTo>
                  <a:cubicBezTo>
                    <a:pt x="9" y="197"/>
                    <a:pt x="9" y="197"/>
                    <a:pt x="9" y="197"/>
                  </a:cubicBezTo>
                  <a:cubicBezTo>
                    <a:pt x="6" y="197"/>
                    <a:pt x="4" y="197"/>
                    <a:pt x="3" y="197"/>
                  </a:cubicBezTo>
                  <a:cubicBezTo>
                    <a:pt x="2" y="197"/>
                    <a:pt x="2" y="197"/>
                    <a:pt x="2" y="197"/>
                  </a:cubicBezTo>
                  <a:cubicBezTo>
                    <a:pt x="2" y="197"/>
                    <a:pt x="2" y="198"/>
                    <a:pt x="2" y="199"/>
                  </a:cubicBezTo>
                  <a:cubicBezTo>
                    <a:pt x="1" y="200"/>
                    <a:pt x="1" y="200"/>
                    <a:pt x="1" y="200"/>
                  </a:cubicBezTo>
                  <a:cubicBezTo>
                    <a:pt x="0" y="200"/>
                    <a:pt x="0" y="200"/>
                    <a:pt x="0" y="200"/>
                  </a:cubicBezTo>
                  <a:cubicBezTo>
                    <a:pt x="0" y="199"/>
                    <a:pt x="0" y="199"/>
                    <a:pt x="0" y="199"/>
                  </a:cubicBezTo>
                  <a:cubicBezTo>
                    <a:pt x="0" y="198"/>
                    <a:pt x="0" y="197"/>
                    <a:pt x="0" y="196"/>
                  </a:cubicBezTo>
                  <a:cubicBezTo>
                    <a:pt x="1" y="194"/>
                    <a:pt x="1" y="193"/>
                    <a:pt x="1" y="192"/>
                  </a:cubicBezTo>
                  <a:cubicBezTo>
                    <a:pt x="7" y="188"/>
                    <a:pt x="14" y="183"/>
                    <a:pt x="22" y="177"/>
                  </a:cubicBezTo>
                  <a:cubicBezTo>
                    <a:pt x="10" y="176"/>
                    <a:pt x="10" y="176"/>
                    <a:pt x="10" y="176"/>
                  </a:cubicBezTo>
                  <a:cubicBezTo>
                    <a:pt x="7" y="176"/>
                    <a:pt x="5" y="176"/>
                    <a:pt x="5" y="176"/>
                  </a:cubicBezTo>
                  <a:cubicBezTo>
                    <a:pt x="4" y="176"/>
                    <a:pt x="4" y="176"/>
                    <a:pt x="4" y="177"/>
                  </a:cubicBezTo>
                  <a:cubicBezTo>
                    <a:pt x="4" y="177"/>
                    <a:pt x="4" y="177"/>
                    <a:pt x="3" y="179"/>
                  </a:cubicBezTo>
                  <a:cubicBezTo>
                    <a:pt x="3" y="179"/>
                    <a:pt x="3" y="179"/>
                    <a:pt x="3" y="179"/>
                  </a:cubicBezTo>
                  <a:cubicBezTo>
                    <a:pt x="2" y="179"/>
                    <a:pt x="2" y="179"/>
                    <a:pt x="2" y="179"/>
                  </a:cubicBezTo>
                  <a:cubicBezTo>
                    <a:pt x="2" y="179"/>
                    <a:pt x="2" y="179"/>
                    <a:pt x="2" y="179"/>
                  </a:cubicBezTo>
                  <a:cubicBezTo>
                    <a:pt x="2" y="177"/>
                    <a:pt x="2" y="176"/>
                    <a:pt x="2" y="175"/>
                  </a:cubicBezTo>
                  <a:cubicBezTo>
                    <a:pt x="2" y="173"/>
                    <a:pt x="2" y="171"/>
                    <a:pt x="2" y="170"/>
                  </a:cubicBezTo>
                  <a:cubicBezTo>
                    <a:pt x="3" y="170"/>
                    <a:pt x="3" y="170"/>
                    <a:pt x="3" y="170"/>
                  </a:cubicBezTo>
                  <a:lnTo>
                    <a:pt x="4" y="170"/>
                  </a:lnTo>
                  <a:close/>
                  <a:moveTo>
                    <a:pt x="19" y="216"/>
                  </a:moveTo>
                  <a:cubicBezTo>
                    <a:pt x="9" y="221"/>
                    <a:pt x="9" y="221"/>
                    <a:pt x="9" y="221"/>
                  </a:cubicBezTo>
                  <a:cubicBezTo>
                    <a:pt x="20" y="224"/>
                    <a:pt x="20" y="224"/>
                    <a:pt x="20" y="224"/>
                  </a:cubicBezTo>
                  <a:cubicBezTo>
                    <a:pt x="20" y="223"/>
                    <a:pt x="20" y="222"/>
                    <a:pt x="19" y="220"/>
                  </a:cubicBezTo>
                  <a:cubicBezTo>
                    <a:pt x="19" y="218"/>
                    <a:pt x="19" y="217"/>
                    <a:pt x="19" y="216"/>
                  </a:cubicBezTo>
                  <a:close/>
                  <a:moveTo>
                    <a:pt x="28" y="203"/>
                  </a:moveTo>
                  <a:cubicBezTo>
                    <a:pt x="28" y="203"/>
                    <a:pt x="28" y="203"/>
                    <a:pt x="28" y="203"/>
                  </a:cubicBezTo>
                  <a:cubicBezTo>
                    <a:pt x="28" y="206"/>
                    <a:pt x="28" y="207"/>
                    <a:pt x="28" y="208"/>
                  </a:cubicBezTo>
                  <a:cubicBezTo>
                    <a:pt x="29" y="210"/>
                    <a:pt x="29" y="213"/>
                    <a:pt x="29" y="215"/>
                  </a:cubicBezTo>
                  <a:cubicBezTo>
                    <a:pt x="29" y="215"/>
                    <a:pt x="29" y="215"/>
                    <a:pt x="29" y="215"/>
                  </a:cubicBezTo>
                  <a:cubicBezTo>
                    <a:pt x="28" y="215"/>
                    <a:pt x="28" y="215"/>
                    <a:pt x="28" y="215"/>
                  </a:cubicBezTo>
                  <a:cubicBezTo>
                    <a:pt x="28" y="215"/>
                    <a:pt x="28" y="215"/>
                    <a:pt x="28" y="215"/>
                  </a:cubicBezTo>
                  <a:cubicBezTo>
                    <a:pt x="27" y="213"/>
                    <a:pt x="27" y="213"/>
                    <a:pt x="27" y="213"/>
                  </a:cubicBezTo>
                  <a:cubicBezTo>
                    <a:pt x="27" y="212"/>
                    <a:pt x="27" y="212"/>
                    <a:pt x="26" y="212"/>
                  </a:cubicBezTo>
                  <a:cubicBezTo>
                    <a:pt x="26" y="212"/>
                    <a:pt x="26" y="212"/>
                    <a:pt x="25" y="213"/>
                  </a:cubicBezTo>
                  <a:cubicBezTo>
                    <a:pt x="21" y="215"/>
                    <a:pt x="21" y="215"/>
                    <a:pt x="21" y="215"/>
                  </a:cubicBezTo>
                  <a:cubicBezTo>
                    <a:pt x="21" y="217"/>
                    <a:pt x="21" y="218"/>
                    <a:pt x="21" y="220"/>
                  </a:cubicBezTo>
                  <a:cubicBezTo>
                    <a:pt x="22" y="221"/>
                    <a:pt x="22" y="223"/>
                    <a:pt x="22" y="225"/>
                  </a:cubicBezTo>
                  <a:cubicBezTo>
                    <a:pt x="24" y="225"/>
                    <a:pt x="24" y="225"/>
                    <a:pt x="24" y="225"/>
                  </a:cubicBezTo>
                  <a:cubicBezTo>
                    <a:pt x="26" y="226"/>
                    <a:pt x="27" y="226"/>
                    <a:pt x="28" y="226"/>
                  </a:cubicBezTo>
                  <a:cubicBezTo>
                    <a:pt x="28" y="226"/>
                    <a:pt x="29" y="225"/>
                    <a:pt x="29" y="225"/>
                  </a:cubicBezTo>
                  <a:cubicBezTo>
                    <a:pt x="29" y="224"/>
                    <a:pt x="29" y="224"/>
                    <a:pt x="29" y="223"/>
                  </a:cubicBezTo>
                  <a:cubicBezTo>
                    <a:pt x="29" y="223"/>
                    <a:pt x="29" y="223"/>
                    <a:pt x="29" y="223"/>
                  </a:cubicBezTo>
                  <a:cubicBezTo>
                    <a:pt x="30" y="222"/>
                    <a:pt x="30" y="222"/>
                    <a:pt x="30" y="222"/>
                  </a:cubicBezTo>
                  <a:cubicBezTo>
                    <a:pt x="30" y="223"/>
                    <a:pt x="30" y="223"/>
                    <a:pt x="30" y="223"/>
                  </a:cubicBezTo>
                  <a:cubicBezTo>
                    <a:pt x="30" y="225"/>
                    <a:pt x="31" y="226"/>
                    <a:pt x="31" y="227"/>
                  </a:cubicBezTo>
                  <a:cubicBezTo>
                    <a:pt x="31" y="228"/>
                    <a:pt x="31" y="229"/>
                    <a:pt x="31" y="231"/>
                  </a:cubicBezTo>
                  <a:cubicBezTo>
                    <a:pt x="31" y="231"/>
                    <a:pt x="31" y="231"/>
                    <a:pt x="31" y="231"/>
                  </a:cubicBezTo>
                  <a:cubicBezTo>
                    <a:pt x="30" y="231"/>
                    <a:pt x="30" y="231"/>
                    <a:pt x="30" y="231"/>
                  </a:cubicBezTo>
                  <a:cubicBezTo>
                    <a:pt x="30" y="231"/>
                    <a:pt x="30" y="231"/>
                    <a:pt x="30" y="231"/>
                  </a:cubicBezTo>
                  <a:cubicBezTo>
                    <a:pt x="29" y="230"/>
                    <a:pt x="29" y="229"/>
                    <a:pt x="29" y="229"/>
                  </a:cubicBezTo>
                  <a:cubicBezTo>
                    <a:pt x="28" y="229"/>
                    <a:pt x="25" y="228"/>
                    <a:pt x="20" y="226"/>
                  </a:cubicBezTo>
                  <a:cubicBezTo>
                    <a:pt x="7" y="223"/>
                    <a:pt x="7" y="223"/>
                    <a:pt x="7" y="223"/>
                  </a:cubicBezTo>
                  <a:cubicBezTo>
                    <a:pt x="6" y="223"/>
                    <a:pt x="5" y="222"/>
                    <a:pt x="3" y="222"/>
                  </a:cubicBezTo>
                  <a:cubicBezTo>
                    <a:pt x="2" y="219"/>
                    <a:pt x="2" y="219"/>
                    <a:pt x="2" y="219"/>
                  </a:cubicBezTo>
                  <a:cubicBezTo>
                    <a:pt x="25" y="206"/>
                    <a:pt x="25" y="206"/>
                    <a:pt x="25" y="206"/>
                  </a:cubicBezTo>
                  <a:cubicBezTo>
                    <a:pt x="26" y="206"/>
                    <a:pt x="26" y="205"/>
                    <a:pt x="26" y="205"/>
                  </a:cubicBezTo>
                  <a:cubicBezTo>
                    <a:pt x="26" y="205"/>
                    <a:pt x="26" y="204"/>
                    <a:pt x="26" y="203"/>
                  </a:cubicBezTo>
                  <a:cubicBezTo>
                    <a:pt x="26" y="203"/>
                    <a:pt x="26" y="203"/>
                    <a:pt x="26" y="203"/>
                  </a:cubicBezTo>
                  <a:lnTo>
                    <a:pt x="28" y="203"/>
                  </a:lnTo>
                  <a:close/>
                  <a:moveTo>
                    <a:pt x="31" y="232"/>
                  </a:moveTo>
                  <a:cubicBezTo>
                    <a:pt x="32" y="232"/>
                    <a:pt x="32" y="232"/>
                    <a:pt x="32" y="232"/>
                  </a:cubicBezTo>
                  <a:cubicBezTo>
                    <a:pt x="32" y="234"/>
                    <a:pt x="32" y="235"/>
                    <a:pt x="33" y="238"/>
                  </a:cubicBezTo>
                  <a:cubicBezTo>
                    <a:pt x="33" y="241"/>
                    <a:pt x="34" y="243"/>
                    <a:pt x="34" y="244"/>
                  </a:cubicBezTo>
                  <a:cubicBezTo>
                    <a:pt x="34" y="244"/>
                    <a:pt x="34" y="244"/>
                    <a:pt x="34" y="244"/>
                  </a:cubicBezTo>
                  <a:cubicBezTo>
                    <a:pt x="33" y="244"/>
                    <a:pt x="33" y="244"/>
                    <a:pt x="33" y="244"/>
                  </a:cubicBezTo>
                  <a:cubicBezTo>
                    <a:pt x="33" y="244"/>
                    <a:pt x="33" y="244"/>
                    <a:pt x="33" y="244"/>
                  </a:cubicBezTo>
                  <a:cubicBezTo>
                    <a:pt x="32" y="243"/>
                    <a:pt x="32" y="242"/>
                    <a:pt x="32" y="242"/>
                  </a:cubicBezTo>
                  <a:cubicBezTo>
                    <a:pt x="32" y="242"/>
                    <a:pt x="31" y="241"/>
                    <a:pt x="31" y="242"/>
                  </a:cubicBezTo>
                  <a:cubicBezTo>
                    <a:pt x="30" y="242"/>
                    <a:pt x="28" y="242"/>
                    <a:pt x="25" y="243"/>
                  </a:cubicBezTo>
                  <a:cubicBezTo>
                    <a:pt x="15" y="245"/>
                    <a:pt x="15" y="245"/>
                    <a:pt x="15" y="245"/>
                  </a:cubicBezTo>
                  <a:cubicBezTo>
                    <a:pt x="12" y="246"/>
                    <a:pt x="11" y="246"/>
                    <a:pt x="10" y="246"/>
                  </a:cubicBezTo>
                  <a:cubicBezTo>
                    <a:pt x="9" y="247"/>
                    <a:pt x="9" y="247"/>
                    <a:pt x="9" y="247"/>
                  </a:cubicBezTo>
                  <a:cubicBezTo>
                    <a:pt x="9" y="247"/>
                    <a:pt x="9" y="248"/>
                    <a:pt x="9" y="249"/>
                  </a:cubicBezTo>
                  <a:cubicBezTo>
                    <a:pt x="9" y="250"/>
                    <a:pt x="9" y="250"/>
                    <a:pt x="9" y="250"/>
                  </a:cubicBezTo>
                  <a:cubicBezTo>
                    <a:pt x="8" y="250"/>
                    <a:pt x="8" y="250"/>
                    <a:pt x="8" y="250"/>
                  </a:cubicBezTo>
                  <a:cubicBezTo>
                    <a:pt x="8" y="250"/>
                    <a:pt x="8" y="250"/>
                    <a:pt x="8" y="250"/>
                  </a:cubicBezTo>
                  <a:cubicBezTo>
                    <a:pt x="8" y="249"/>
                    <a:pt x="7" y="247"/>
                    <a:pt x="7" y="244"/>
                  </a:cubicBezTo>
                  <a:cubicBezTo>
                    <a:pt x="6" y="241"/>
                    <a:pt x="6" y="240"/>
                    <a:pt x="5" y="238"/>
                  </a:cubicBezTo>
                  <a:cubicBezTo>
                    <a:pt x="5" y="238"/>
                    <a:pt x="5" y="238"/>
                    <a:pt x="5" y="238"/>
                  </a:cubicBezTo>
                  <a:cubicBezTo>
                    <a:pt x="7" y="238"/>
                    <a:pt x="7" y="238"/>
                    <a:pt x="7" y="238"/>
                  </a:cubicBezTo>
                  <a:cubicBezTo>
                    <a:pt x="7" y="238"/>
                    <a:pt x="7" y="238"/>
                    <a:pt x="7" y="238"/>
                  </a:cubicBezTo>
                  <a:cubicBezTo>
                    <a:pt x="7" y="239"/>
                    <a:pt x="7" y="240"/>
                    <a:pt x="7" y="240"/>
                  </a:cubicBezTo>
                  <a:cubicBezTo>
                    <a:pt x="8" y="240"/>
                    <a:pt x="8" y="241"/>
                    <a:pt x="8" y="241"/>
                  </a:cubicBezTo>
                  <a:cubicBezTo>
                    <a:pt x="9" y="241"/>
                    <a:pt x="11" y="240"/>
                    <a:pt x="14" y="240"/>
                  </a:cubicBezTo>
                  <a:cubicBezTo>
                    <a:pt x="24" y="237"/>
                    <a:pt x="24" y="237"/>
                    <a:pt x="24" y="237"/>
                  </a:cubicBezTo>
                  <a:cubicBezTo>
                    <a:pt x="27" y="237"/>
                    <a:pt x="29" y="236"/>
                    <a:pt x="30" y="236"/>
                  </a:cubicBezTo>
                  <a:cubicBezTo>
                    <a:pt x="30" y="236"/>
                    <a:pt x="30" y="235"/>
                    <a:pt x="30" y="235"/>
                  </a:cubicBezTo>
                  <a:cubicBezTo>
                    <a:pt x="30" y="235"/>
                    <a:pt x="30" y="234"/>
                    <a:pt x="30" y="233"/>
                  </a:cubicBezTo>
                  <a:cubicBezTo>
                    <a:pt x="30" y="232"/>
                    <a:pt x="30" y="232"/>
                    <a:pt x="30" y="232"/>
                  </a:cubicBezTo>
                  <a:lnTo>
                    <a:pt x="31" y="232"/>
                  </a:lnTo>
                  <a:close/>
                  <a:moveTo>
                    <a:pt x="9" y="254"/>
                  </a:moveTo>
                  <a:cubicBezTo>
                    <a:pt x="10" y="254"/>
                    <a:pt x="11" y="254"/>
                    <a:pt x="12" y="253"/>
                  </a:cubicBezTo>
                  <a:cubicBezTo>
                    <a:pt x="15" y="252"/>
                    <a:pt x="15" y="252"/>
                    <a:pt x="15" y="252"/>
                  </a:cubicBezTo>
                  <a:cubicBezTo>
                    <a:pt x="15" y="252"/>
                    <a:pt x="15" y="252"/>
                    <a:pt x="15" y="252"/>
                  </a:cubicBezTo>
                  <a:cubicBezTo>
                    <a:pt x="16" y="253"/>
                    <a:pt x="16" y="253"/>
                    <a:pt x="16" y="253"/>
                  </a:cubicBezTo>
                  <a:cubicBezTo>
                    <a:pt x="16" y="254"/>
                    <a:pt x="16" y="254"/>
                    <a:pt x="16" y="254"/>
                  </a:cubicBezTo>
                  <a:cubicBezTo>
                    <a:pt x="14" y="254"/>
                    <a:pt x="13" y="255"/>
                    <a:pt x="13" y="255"/>
                  </a:cubicBezTo>
                  <a:cubicBezTo>
                    <a:pt x="13" y="255"/>
                    <a:pt x="12" y="256"/>
                    <a:pt x="13" y="256"/>
                  </a:cubicBezTo>
                  <a:cubicBezTo>
                    <a:pt x="13" y="257"/>
                    <a:pt x="13" y="258"/>
                    <a:pt x="14" y="260"/>
                  </a:cubicBezTo>
                  <a:cubicBezTo>
                    <a:pt x="15" y="262"/>
                    <a:pt x="15" y="262"/>
                    <a:pt x="15" y="262"/>
                  </a:cubicBezTo>
                  <a:cubicBezTo>
                    <a:pt x="15" y="262"/>
                    <a:pt x="17" y="261"/>
                    <a:pt x="20" y="260"/>
                  </a:cubicBezTo>
                  <a:cubicBezTo>
                    <a:pt x="30" y="256"/>
                    <a:pt x="30" y="256"/>
                    <a:pt x="30" y="256"/>
                  </a:cubicBezTo>
                  <a:cubicBezTo>
                    <a:pt x="33" y="255"/>
                    <a:pt x="35" y="255"/>
                    <a:pt x="35" y="254"/>
                  </a:cubicBezTo>
                  <a:cubicBezTo>
                    <a:pt x="36" y="254"/>
                    <a:pt x="36" y="254"/>
                    <a:pt x="36" y="253"/>
                  </a:cubicBezTo>
                  <a:cubicBezTo>
                    <a:pt x="36" y="253"/>
                    <a:pt x="36" y="252"/>
                    <a:pt x="35" y="251"/>
                  </a:cubicBezTo>
                  <a:cubicBezTo>
                    <a:pt x="35" y="251"/>
                    <a:pt x="35" y="251"/>
                    <a:pt x="35" y="251"/>
                  </a:cubicBezTo>
                  <a:cubicBezTo>
                    <a:pt x="36" y="250"/>
                    <a:pt x="36" y="250"/>
                    <a:pt x="36" y="250"/>
                  </a:cubicBezTo>
                  <a:cubicBezTo>
                    <a:pt x="37" y="250"/>
                    <a:pt x="37" y="250"/>
                    <a:pt x="37" y="250"/>
                  </a:cubicBezTo>
                  <a:cubicBezTo>
                    <a:pt x="37" y="252"/>
                    <a:pt x="38" y="254"/>
                    <a:pt x="39" y="256"/>
                  </a:cubicBezTo>
                  <a:cubicBezTo>
                    <a:pt x="40" y="259"/>
                    <a:pt x="40" y="260"/>
                    <a:pt x="41" y="261"/>
                  </a:cubicBezTo>
                  <a:cubicBezTo>
                    <a:pt x="41" y="262"/>
                    <a:pt x="41" y="262"/>
                    <a:pt x="41" y="262"/>
                  </a:cubicBezTo>
                  <a:cubicBezTo>
                    <a:pt x="40" y="262"/>
                    <a:pt x="40" y="262"/>
                    <a:pt x="40" y="262"/>
                  </a:cubicBezTo>
                  <a:cubicBezTo>
                    <a:pt x="39" y="262"/>
                    <a:pt x="39" y="262"/>
                    <a:pt x="39" y="262"/>
                  </a:cubicBezTo>
                  <a:cubicBezTo>
                    <a:pt x="39" y="261"/>
                    <a:pt x="39" y="260"/>
                    <a:pt x="38" y="260"/>
                  </a:cubicBezTo>
                  <a:cubicBezTo>
                    <a:pt x="38" y="260"/>
                    <a:pt x="38" y="260"/>
                    <a:pt x="37" y="260"/>
                  </a:cubicBezTo>
                  <a:cubicBezTo>
                    <a:pt x="37" y="260"/>
                    <a:pt x="35" y="260"/>
                    <a:pt x="32" y="262"/>
                  </a:cubicBezTo>
                  <a:cubicBezTo>
                    <a:pt x="22" y="265"/>
                    <a:pt x="22" y="265"/>
                    <a:pt x="22" y="265"/>
                  </a:cubicBezTo>
                  <a:cubicBezTo>
                    <a:pt x="19" y="267"/>
                    <a:pt x="17" y="267"/>
                    <a:pt x="17" y="267"/>
                  </a:cubicBezTo>
                  <a:cubicBezTo>
                    <a:pt x="18" y="270"/>
                    <a:pt x="18" y="270"/>
                    <a:pt x="18" y="270"/>
                  </a:cubicBezTo>
                  <a:cubicBezTo>
                    <a:pt x="19" y="272"/>
                    <a:pt x="19" y="273"/>
                    <a:pt x="19" y="274"/>
                  </a:cubicBezTo>
                  <a:cubicBezTo>
                    <a:pt x="20" y="274"/>
                    <a:pt x="20" y="274"/>
                    <a:pt x="20" y="274"/>
                  </a:cubicBezTo>
                  <a:cubicBezTo>
                    <a:pt x="20" y="274"/>
                    <a:pt x="20" y="274"/>
                    <a:pt x="21" y="274"/>
                  </a:cubicBezTo>
                  <a:cubicBezTo>
                    <a:pt x="22" y="274"/>
                    <a:pt x="22" y="273"/>
                    <a:pt x="23" y="273"/>
                  </a:cubicBezTo>
                  <a:cubicBezTo>
                    <a:pt x="23" y="273"/>
                    <a:pt x="23" y="273"/>
                    <a:pt x="23" y="273"/>
                  </a:cubicBezTo>
                  <a:cubicBezTo>
                    <a:pt x="24" y="274"/>
                    <a:pt x="24" y="274"/>
                    <a:pt x="24" y="274"/>
                  </a:cubicBezTo>
                  <a:cubicBezTo>
                    <a:pt x="24" y="275"/>
                    <a:pt x="24" y="275"/>
                    <a:pt x="24" y="275"/>
                  </a:cubicBezTo>
                  <a:cubicBezTo>
                    <a:pt x="21" y="276"/>
                    <a:pt x="21" y="276"/>
                    <a:pt x="21" y="276"/>
                  </a:cubicBezTo>
                  <a:cubicBezTo>
                    <a:pt x="20" y="276"/>
                    <a:pt x="19" y="277"/>
                    <a:pt x="18" y="277"/>
                  </a:cubicBezTo>
                  <a:cubicBezTo>
                    <a:pt x="18" y="277"/>
                    <a:pt x="18" y="277"/>
                    <a:pt x="18" y="277"/>
                  </a:cubicBezTo>
                  <a:cubicBezTo>
                    <a:pt x="18" y="276"/>
                    <a:pt x="17" y="274"/>
                    <a:pt x="15" y="269"/>
                  </a:cubicBezTo>
                  <a:cubicBezTo>
                    <a:pt x="12" y="262"/>
                    <a:pt x="12" y="262"/>
                    <a:pt x="12" y="262"/>
                  </a:cubicBezTo>
                  <a:cubicBezTo>
                    <a:pt x="11" y="258"/>
                    <a:pt x="10" y="255"/>
                    <a:pt x="9" y="254"/>
                  </a:cubicBezTo>
                  <a:close/>
                  <a:moveTo>
                    <a:pt x="367" y="185"/>
                  </a:moveTo>
                  <a:cubicBezTo>
                    <a:pt x="367" y="185"/>
                    <a:pt x="367" y="185"/>
                    <a:pt x="367" y="185"/>
                  </a:cubicBezTo>
                  <a:cubicBezTo>
                    <a:pt x="367" y="185"/>
                    <a:pt x="367" y="185"/>
                    <a:pt x="367" y="184"/>
                  </a:cubicBezTo>
                  <a:cubicBezTo>
                    <a:pt x="367" y="183"/>
                    <a:pt x="367" y="181"/>
                    <a:pt x="367" y="181"/>
                  </a:cubicBezTo>
                  <a:cubicBezTo>
                    <a:pt x="366" y="180"/>
                    <a:pt x="366" y="179"/>
                    <a:pt x="366" y="178"/>
                  </a:cubicBezTo>
                  <a:cubicBezTo>
                    <a:pt x="366" y="178"/>
                    <a:pt x="367" y="178"/>
                    <a:pt x="367" y="177"/>
                  </a:cubicBezTo>
                  <a:cubicBezTo>
                    <a:pt x="375" y="171"/>
                    <a:pt x="375" y="171"/>
                    <a:pt x="375" y="171"/>
                  </a:cubicBezTo>
                  <a:cubicBezTo>
                    <a:pt x="377" y="169"/>
                    <a:pt x="377" y="169"/>
                    <a:pt x="377" y="169"/>
                  </a:cubicBezTo>
                  <a:cubicBezTo>
                    <a:pt x="378" y="168"/>
                    <a:pt x="378" y="168"/>
                    <a:pt x="378" y="167"/>
                  </a:cubicBezTo>
                  <a:cubicBezTo>
                    <a:pt x="379" y="168"/>
                    <a:pt x="379" y="168"/>
                    <a:pt x="379" y="168"/>
                  </a:cubicBezTo>
                  <a:cubicBezTo>
                    <a:pt x="379" y="168"/>
                    <a:pt x="379" y="168"/>
                    <a:pt x="379" y="168"/>
                  </a:cubicBezTo>
                  <a:cubicBezTo>
                    <a:pt x="379" y="169"/>
                    <a:pt x="380" y="170"/>
                    <a:pt x="380" y="171"/>
                  </a:cubicBezTo>
                  <a:cubicBezTo>
                    <a:pt x="381" y="172"/>
                    <a:pt x="381" y="172"/>
                    <a:pt x="382" y="173"/>
                  </a:cubicBezTo>
                  <a:cubicBezTo>
                    <a:pt x="383" y="173"/>
                    <a:pt x="384" y="173"/>
                    <a:pt x="386" y="173"/>
                  </a:cubicBezTo>
                  <a:cubicBezTo>
                    <a:pt x="388" y="173"/>
                    <a:pt x="389" y="172"/>
                    <a:pt x="390" y="170"/>
                  </a:cubicBezTo>
                  <a:cubicBezTo>
                    <a:pt x="390" y="169"/>
                    <a:pt x="390" y="168"/>
                    <a:pt x="390" y="167"/>
                  </a:cubicBezTo>
                  <a:cubicBezTo>
                    <a:pt x="390" y="166"/>
                    <a:pt x="389" y="165"/>
                    <a:pt x="389" y="165"/>
                  </a:cubicBezTo>
                  <a:cubicBezTo>
                    <a:pt x="388" y="165"/>
                    <a:pt x="386" y="165"/>
                    <a:pt x="383" y="165"/>
                  </a:cubicBezTo>
                  <a:cubicBezTo>
                    <a:pt x="373" y="167"/>
                    <a:pt x="373" y="167"/>
                    <a:pt x="373" y="167"/>
                  </a:cubicBezTo>
                  <a:cubicBezTo>
                    <a:pt x="370" y="167"/>
                    <a:pt x="368" y="168"/>
                    <a:pt x="367" y="168"/>
                  </a:cubicBezTo>
                  <a:cubicBezTo>
                    <a:pt x="367" y="168"/>
                    <a:pt x="367" y="168"/>
                    <a:pt x="367" y="169"/>
                  </a:cubicBezTo>
                  <a:cubicBezTo>
                    <a:pt x="367" y="169"/>
                    <a:pt x="367" y="170"/>
                    <a:pt x="367" y="171"/>
                  </a:cubicBezTo>
                  <a:cubicBezTo>
                    <a:pt x="366" y="171"/>
                    <a:pt x="366" y="171"/>
                    <a:pt x="366" y="171"/>
                  </a:cubicBezTo>
                  <a:cubicBezTo>
                    <a:pt x="365" y="171"/>
                    <a:pt x="365" y="171"/>
                    <a:pt x="365" y="171"/>
                  </a:cubicBezTo>
                  <a:cubicBezTo>
                    <a:pt x="365" y="171"/>
                    <a:pt x="365" y="171"/>
                    <a:pt x="365" y="171"/>
                  </a:cubicBezTo>
                  <a:cubicBezTo>
                    <a:pt x="365" y="170"/>
                    <a:pt x="365" y="168"/>
                    <a:pt x="364" y="165"/>
                  </a:cubicBezTo>
                  <a:cubicBezTo>
                    <a:pt x="364" y="163"/>
                    <a:pt x="364" y="161"/>
                    <a:pt x="363" y="159"/>
                  </a:cubicBezTo>
                  <a:cubicBezTo>
                    <a:pt x="364" y="159"/>
                    <a:pt x="364" y="159"/>
                    <a:pt x="364" y="159"/>
                  </a:cubicBezTo>
                  <a:cubicBezTo>
                    <a:pt x="365" y="159"/>
                    <a:pt x="365" y="159"/>
                    <a:pt x="365" y="159"/>
                  </a:cubicBezTo>
                  <a:cubicBezTo>
                    <a:pt x="365" y="159"/>
                    <a:pt x="365" y="159"/>
                    <a:pt x="365" y="159"/>
                  </a:cubicBezTo>
                  <a:cubicBezTo>
                    <a:pt x="365" y="161"/>
                    <a:pt x="365" y="161"/>
                    <a:pt x="366" y="161"/>
                  </a:cubicBezTo>
                  <a:cubicBezTo>
                    <a:pt x="366" y="162"/>
                    <a:pt x="366" y="162"/>
                    <a:pt x="366" y="162"/>
                  </a:cubicBezTo>
                  <a:cubicBezTo>
                    <a:pt x="367" y="162"/>
                    <a:pt x="369" y="162"/>
                    <a:pt x="372" y="161"/>
                  </a:cubicBezTo>
                  <a:cubicBezTo>
                    <a:pt x="382" y="160"/>
                    <a:pt x="382" y="160"/>
                    <a:pt x="382" y="160"/>
                  </a:cubicBezTo>
                  <a:cubicBezTo>
                    <a:pt x="385" y="160"/>
                    <a:pt x="387" y="159"/>
                    <a:pt x="388" y="159"/>
                  </a:cubicBezTo>
                  <a:cubicBezTo>
                    <a:pt x="388" y="159"/>
                    <a:pt x="389" y="159"/>
                    <a:pt x="389" y="158"/>
                  </a:cubicBezTo>
                  <a:cubicBezTo>
                    <a:pt x="389" y="158"/>
                    <a:pt x="389" y="157"/>
                    <a:pt x="389" y="156"/>
                  </a:cubicBezTo>
                  <a:cubicBezTo>
                    <a:pt x="389" y="156"/>
                    <a:pt x="389" y="156"/>
                    <a:pt x="389" y="156"/>
                  </a:cubicBezTo>
                  <a:cubicBezTo>
                    <a:pt x="390" y="156"/>
                    <a:pt x="390" y="156"/>
                    <a:pt x="390" y="156"/>
                  </a:cubicBezTo>
                  <a:cubicBezTo>
                    <a:pt x="390" y="156"/>
                    <a:pt x="390" y="156"/>
                    <a:pt x="390" y="156"/>
                  </a:cubicBezTo>
                  <a:cubicBezTo>
                    <a:pt x="390" y="157"/>
                    <a:pt x="391" y="159"/>
                    <a:pt x="391" y="162"/>
                  </a:cubicBezTo>
                  <a:cubicBezTo>
                    <a:pt x="391" y="163"/>
                    <a:pt x="391" y="164"/>
                    <a:pt x="392" y="165"/>
                  </a:cubicBezTo>
                  <a:cubicBezTo>
                    <a:pt x="392" y="167"/>
                    <a:pt x="392" y="169"/>
                    <a:pt x="392" y="170"/>
                  </a:cubicBezTo>
                  <a:cubicBezTo>
                    <a:pt x="393" y="172"/>
                    <a:pt x="393" y="173"/>
                    <a:pt x="392" y="174"/>
                  </a:cubicBezTo>
                  <a:cubicBezTo>
                    <a:pt x="392" y="176"/>
                    <a:pt x="391" y="177"/>
                    <a:pt x="390" y="178"/>
                  </a:cubicBezTo>
                  <a:cubicBezTo>
                    <a:pt x="389" y="178"/>
                    <a:pt x="389" y="178"/>
                    <a:pt x="388" y="178"/>
                  </a:cubicBezTo>
                  <a:cubicBezTo>
                    <a:pt x="384" y="179"/>
                    <a:pt x="382" y="177"/>
                    <a:pt x="380" y="173"/>
                  </a:cubicBezTo>
                  <a:cubicBezTo>
                    <a:pt x="379" y="174"/>
                    <a:pt x="378" y="175"/>
                    <a:pt x="377" y="176"/>
                  </a:cubicBezTo>
                  <a:cubicBezTo>
                    <a:pt x="373" y="179"/>
                    <a:pt x="373" y="179"/>
                    <a:pt x="373" y="179"/>
                  </a:cubicBezTo>
                  <a:cubicBezTo>
                    <a:pt x="370" y="182"/>
                    <a:pt x="369" y="183"/>
                    <a:pt x="369" y="184"/>
                  </a:cubicBezTo>
                  <a:cubicBezTo>
                    <a:pt x="369" y="184"/>
                    <a:pt x="368" y="184"/>
                    <a:pt x="369" y="185"/>
                  </a:cubicBezTo>
                  <a:cubicBezTo>
                    <a:pt x="368" y="185"/>
                    <a:pt x="368" y="185"/>
                    <a:pt x="368" y="185"/>
                  </a:cubicBezTo>
                  <a:lnTo>
                    <a:pt x="367" y="1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íśḻíďe">
              <a:extLst>
                <a:ext uri="{FF2B5EF4-FFF2-40B4-BE49-F238E27FC236}">
                  <a16:creationId xmlns:a16="http://schemas.microsoft.com/office/drawing/2014/main" xmlns="" id="{852735F8-8C39-4E13-BCAB-7FDDEA5B725D}"/>
                </a:ext>
              </a:extLst>
            </p:cNvPr>
            <p:cNvSpPr/>
            <p:nvPr userDrawn="1"/>
          </p:nvSpPr>
          <p:spPr bwMode="auto">
            <a:xfrm>
              <a:off x="9809537" y="332649"/>
              <a:ext cx="223942" cy="274887"/>
            </a:xfrm>
            <a:custGeom>
              <a:avLst/>
              <a:gdLst>
                <a:gd name="T0" fmla="*/ 43 w 238"/>
                <a:gd name="T1" fmla="*/ 113 h 291"/>
                <a:gd name="T2" fmla="*/ 119 w 238"/>
                <a:gd name="T3" fmla="*/ 16 h 291"/>
                <a:gd name="T4" fmla="*/ 196 w 238"/>
                <a:gd name="T5" fmla="*/ 113 h 291"/>
                <a:gd name="T6" fmla="*/ 36 w 238"/>
                <a:gd name="T7" fmla="*/ 26 h 291"/>
                <a:gd name="T8" fmla="*/ 11 w 238"/>
                <a:gd name="T9" fmla="*/ 131 h 291"/>
                <a:gd name="T10" fmla="*/ 238 w 238"/>
                <a:gd name="T11" fmla="*/ 131 h 291"/>
                <a:gd name="T12" fmla="*/ 207 w 238"/>
                <a:gd name="T13" fmla="*/ 114 h 291"/>
                <a:gd name="T14" fmla="*/ 119 w 238"/>
                <a:gd name="T15" fmla="*/ 0 h 291"/>
                <a:gd name="T16" fmla="*/ 175 w 238"/>
                <a:gd name="T17" fmla="*/ 61 h 291"/>
                <a:gd name="T18" fmla="*/ 143 w 238"/>
                <a:gd name="T19" fmla="*/ 94 h 291"/>
                <a:gd name="T20" fmla="*/ 175 w 238"/>
                <a:gd name="T21" fmla="*/ 155 h 291"/>
                <a:gd name="T22" fmla="*/ 143 w 238"/>
                <a:gd name="T23" fmla="*/ 174 h 291"/>
                <a:gd name="T24" fmla="*/ 127 w 238"/>
                <a:gd name="T25" fmla="*/ 110 h 291"/>
                <a:gd name="T26" fmla="*/ 64 w 238"/>
                <a:gd name="T27" fmla="*/ 174 h 291"/>
                <a:gd name="T28" fmla="*/ 80 w 238"/>
                <a:gd name="T29" fmla="*/ 155 h 291"/>
                <a:gd name="T30" fmla="*/ 80 w 238"/>
                <a:gd name="T31" fmla="*/ 94 h 291"/>
                <a:gd name="T32" fmla="*/ 64 w 238"/>
                <a:gd name="T33" fmla="*/ 78 h 291"/>
                <a:gd name="T34" fmla="*/ 171 w 238"/>
                <a:gd name="T35" fmla="*/ 219 h 291"/>
                <a:gd name="T36" fmla="*/ 163 w 238"/>
                <a:gd name="T37" fmla="*/ 220 h 291"/>
                <a:gd name="T38" fmla="*/ 157 w 238"/>
                <a:gd name="T39" fmla="*/ 221 h 291"/>
                <a:gd name="T40" fmla="*/ 160 w 238"/>
                <a:gd name="T41" fmla="*/ 217 h 291"/>
                <a:gd name="T42" fmla="*/ 167 w 238"/>
                <a:gd name="T43" fmla="*/ 218 h 291"/>
                <a:gd name="T44" fmla="*/ 173 w 238"/>
                <a:gd name="T45" fmla="*/ 216 h 291"/>
                <a:gd name="T46" fmla="*/ 137 w 238"/>
                <a:gd name="T47" fmla="*/ 224 h 291"/>
                <a:gd name="T48" fmla="*/ 145 w 238"/>
                <a:gd name="T49" fmla="*/ 220 h 291"/>
                <a:gd name="T50" fmla="*/ 148 w 238"/>
                <a:gd name="T51" fmla="*/ 212 h 291"/>
                <a:gd name="T52" fmla="*/ 142 w 238"/>
                <a:gd name="T53" fmla="*/ 214 h 291"/>
                <a:gd name="T54" fmla="*/ 138 w 238"/>
                <a:gd name="T55" fmla="*/ 216 h 291"/>
                <a:gd name="T56" fmla="*/ 143 w 238"/>
                <a:gd name="T57" fmla="*/ 211 h 291"/>
                <a:gd name="T58" fmla="*/ 150 w 238"/>
                <a:gd name="T59" fmla="*/ 217 h 291"/>
                <a:gd name="T60" fmla="*/ 140 w 238"/>
                <a:gd name="T61" fmla="*/ 223 h 291"/>
                <a:gd name="T62" fmla="*/ 131 w 238"/>
                <a:gd name="T63" fmla="*/ 227 h 291"/>
                <a:gd name="T64" fmla="*/ 123 w 238"/>
                <a:gd name="T65" fmla="*/ 226 h 291"/>
                <a:gd name="T66" fmla="*/ 124 w 238"/>
                <a:gd name="T67" fmla="*/ 213 h 291"/>
                <a:gd name="T68" fmla="*/ 130 w 238"/>
                <a:gd name="T69" fmla="*/ 210 h 291"/>
                <a:gd name="T70" fmla="*/ 128 w 238"/>
                <a:gd name="T71" fmla="*/ 224 h 291"/>
                <a:gd name="T72" fmla="*/ 131 w 238"/>
                <a:gd name="T73" fmla="*/ 226 h 291"/>
                <a:gd name="T74" fmla="*/ 111 w 238"/>
                <a:gd name="T75" fmla="*/ 211 h 291"/>
                <a:gd name="T76" fmla="*/ 109 w 238"/>
                <a:gd name="T77" fmla="*/ 223 h 291"/>
                <a:gd name="T78" fmla="*/ 113 w 238"/>
                <a:gd name="T79" fmla="*/ 220 h 291"/>
                <a:gd name="T80" fmla="*/ 115 w 238"/>
                <a:gd name="T81" fmla="*/ 224 h 291"/>
                <a:gd name="T82" fmla="*/ 102 w 238"/>
                <a:gd name="T83" fmla="*/ 231 h 291"/>
                <a:gd name="T84" fmla="*/ 110 w 238"/>
                <a:gd name="T85" fmla="*/ 224 h 291"/>
                <a:gd name="T86" fmla="*/ 106 w 238"/>
                <a:gd name="T87" fmla="*/ 212 h 291"/>
                <a:gd name="T88" fmla="*/ 96 w 238"/>
                <a:gd name="T89" fmla="*/ 227 h 291"/>
                <a:gd name="T90" fmla="*/ 89 w 238"/>
                <a:gd name="T91" fmla="*/ 226 h 291"/>
                <a:gd name="T92" fmla="*/ 89 w 238"/>
                <a:gd name="T93" fmla="*/ 213 h 291"/>
                <a:gd name="T94" fmla="*/ 96 w 238"/>
                <a:gd name="T95" fmla="*/ 210 h 291"/>
                <a:gd name="T96" fmla="*/ 93 w 238"/>
                <a:gd name="T97" fmla="*/ 224 h 291"/>
                <a:gd name="T98" fmla="*/ 97 w 238"/>
                <a:gd name="T99" fmla="*/ 226 h 291"/>
                <a:gd name="T100" fmla="*/ 81 w 238"/>
                <a:gd name="T101" fmla="*/ 219 h 291"/>
                <a:gd name="T102" fmla="*/ 73 w 238"/>
                <a:gd name="T103" fmla="*/ 220 h 291"/>
                <a:gd name="T104" fmla="*/ 67 w 238"/>
                <a:gd name="T105" fmla="*/ 221 h 291"/>
                <a:gd name="T106" fmla="*/ 70 w 238"/>
                <a:gd name="T107" fmla="*/ 217 h 291"/>
                <a:gd name="T108" fmla="*/ 77 w 238"/>
                <a:gd name="T109" fmla="*/ 218 h 291"/>
                <a:gd name="T110" fmla="*/ 83 w 238"/>
                <a:gd name="T111" fmla="*/ 216 h 291"/>
                <a:gd name="T112" fmla="*/ 22 w 238"/>
                <a:gd name="T113" fmla="*/ 151 h 291"/>
                <a:gd name="T114" fmla="*/ 185 w 238"/>
                <a:gd name="T115" fmla="*/ 114 h 291"/>
                <a:gd name="T116" fmla="*/ 119 w 238"/>
                <a:gd name="T117" fmla="*/ 28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 h="291">
                  <a:moveTo>
                    <a:pt x="119" y="279"/>
                  </a:moveTo>
                  <a:cubicBezTo>
                    <a:pt x="59" y="256"/>
                    <a:pt x="16" y="206"/>
                    <a:pt x="11" y="142"/>
                  </a:cubicBezTo>
                  <a:cubicBezTo>
                    <a:pt x="12" y="142"/>
                    <a:pt x="13" y="142"/>
                    <a:pt x="14" y="142"/>
                  </a:cubicBezTo>
                  <a:cubicBezTo>
                    <a:pt x="30" y="142"/>
                    <a:pt x="43" y="129"/>
                    <a:pt x="43" y="113"/>
                  </a:cubicBezTo>
                  <a:cubicBezTo>
                    <a:pt x="43" y="99"/>
                    <a:pt x="31" y="87"/>
                    <a:pt x="17" y="85"/>
                  </a:cubicBezTo>
                  <a:cubicBezTo>
                    <a:pt x="23" y="65"/>
                    <a:pt x="33" y="47"/>
                    <a:pt x="45" y="29"/>
                  </a:cubicBezTo>
                  <a:cubicBezTo>
                    <a:pt x="58" y="36"/>
                    <a:pt x="79" y="38"/>
                    <a:pt x="97" y="30"/>
                  </a:cubicBezTo>
                  <a:cubicBezTo>
                    <a:pt x="106" y="27"/>
                    <a:pt x="113" y="22"/>
                    <a:pt x="119" y="16"/>
                  </a:cubicBezTo>
                  <a:cubicBezTo>
                    <a:pt x="125" y="22"/>
                    <a:pt x="133" y="27"/>
                    <a:pt x="141" y="30"/>
                  </a:cubicBezTo>
                  <a:cubicBezTo>
                    <a:pt x="160" y="38"/>
                    <a:pt x="181" y="36"/>
                    <a:pt x="194" y="29"/>
                  </a:cubicBezTo>
                  <a:cubicBezTo>
                    <a:pt x="205" y="47"/>
                    <a:pt x="215" y="65"/>
                    <a:pt x="221" y="85"/>
                  </a:cubicBezTo>
                  <a:cubicBezTo>
                    <a:pt x="208" y="87"/>
                    <a:pt x="196" y="99"/>
                    <a:pt x="196" y="113"/>
                  </a:cubicBezTo>
                  <a:cubicBezTo>
                    <a:pt x="196" y="129"/>
                    <a:pt x="209" y="142"/>
                    <a:pt x="225" y="142"/>
                  </a:cubicBezTo>
                  <a:cubicBezTo>
                    <a:pt x="226" y="142"/>
                    <a:pt x="227" y="142"/>
                    <a:pt x="228" y="142"/>
                  </a:cubicBezTo>
                  <a:cubicBezTo>
                    <a:pt x="223" y="206"/>
                    <a:pt x="180" y="256"/>
                    <a:pt x="119" y="279"/>
                  </a:cubicBezTo>
                  <a:moveTo>
                    <a:pt x="36" y="26"/>
                  </a:moveTo>
                  <a:cubicBezTo>
                    <a:pt x="22" y="46"/>
                    <a:pt x="11" y="73"/>
                    <a:pt x="5" y="98"/>
                  </a:cubicBezTo>
                  <a:cubicBezTo>
                    <a:pt x="17" y="93"/>
                    <a:pt x="32" y="101"/>
                    <a:pt x="32" y="114"/>
                  </a:cubicBezTo>
                  <a:cubicBezTo>
                    <a:pt x="32" y="124"/>
                    <a:pt x="24" y="132"/>
                    <a:pt x="13" y="132"/>
                  </a:cubicBezTo>
                  <a:cubicBezTo>
                    <a:pt x="12" y="132"/>
                    <a:pt x="11" y="131"/>
                    <a:pt x="11" y="131"/>
                  </a:cubicBezTo>
                  <a:cubicBezTo>
                    <a:pt x="7" y="131"/>
                    <a:pt x="3" y="129"/>
                    <a:pt x="1" y="127"/>
                  </a:cubicBezTo>
                  <a:cubicBezTo>
                    <a:pt x="1" y="128"/>
                    <a:pt x="0" y="129"/>
                    <a:pt x="0" y="131"/>
                  </a:cubicBezTo>
                  <a:cubicBezTo>
                    <a:pt x="1" y="204"/>
                    <a:pt x="52" y="266"/>
                    <a:pt x="119" y="291"/>
                  </a:cubicBezTo>
                  <a:cubicBezTo>
                    <a:pt x="187" y="267"/>
                    <a:pt x="238" y="203"/>
                    <a:pt x="238" y="131"/>
                  </a:cubicBezTo>
                  <a:cubicBezTo>
                    <a:pt x="238" y="129"/>
                    <a:pt x="238" y="128"/>
                    <a:pt x="238" y="127"/>
                  </a:cubicBezTo>
                  <a:cubicBezTo>
                    <a:pt x="235" y="129"/>
                    <a:pt x="232" y="131"/>
                    <a:pt x="228" y="131"/>
                  </a:cubicBezTo>
                  <a:cubicBezTo>
                    <a:pt x="227" y="131"/>
                    <a:pt x="227" y="132"/>
                    <a:pt x="226" y="132"/>
                  </a:cubicBezTo>
                  <a:cubicBezTo>
                    <a:pt x="215" y="132"/>
                    <a:pt x="207" y="124"/>
                    <a:pt x="207" y="114"/>
                  </a:cubicBezTo>
                  <a:cubicBezTo>
                    <a:pt x="207" y="101"/>
                    <a:pt x="222" y="93"/>
                    <a:pt x="234" y="98"/>
                  </a:cubicBezTo>
                  <a:cubicBezTo>
                    <a:pt x="228" y="73"/>
                    <a:pt x="217" y="46"/>
                    <a:pt x="203" y="26"/>
                  </a:cubicBezTo>
                  <a:cubicBezTo>
                    <a:pt x="200" y="23"/>
                    <a:pt x="198" y="19"/>
                    <a:pt x="196" y="16"/>
                  </a:cubicBezTo>
                  <a:cubicBezTo>
                    <a:pt x="175" y="40"/>
                    <a:pt x="134" y="22"/>
                    <a:pt x="119" y="0"/>
                  </a:cubicBezTo>
                  <a:cubicBezTo>
                    <a:pt x="104" y="21"/>
                    <a:pt x="65" y="41"/>
                    <a:pt x="43" y="16"/>
                  </a:cubicBezTo>
                  <a:cubicBezTo>
                    <a:pt x="41" y="19"/>
                    <a:pt x="38" y="23"/>
                    <a:pt x="36" y="26"/>
                  </a:cubicBezTo>
                  <a:close/>
                  <a:moveTo>
                    <a:pt x="64" y="61"/>
                  </a:moveTo>
                  <a:cubicBezTo>
                    <a:pt x="175" y="61"/>
                    <a:pt x="175" y="61"/>
                    <a:pt x="175" y="61"/>
                  </a:cubicBezTo>
                  <a:cubicBezTo>
                    <a:pt x="175" y="78"/>
                    <a:pt x="175" y="78"/>
                    <a:pt x="175" y="78"/>
                  </a:cubicBezTo>
                  <a:cubicBezTo>
                    <a:pt x="127" y="78"/>
                    <a:pt x="127" y="78"/>
                    <a:pt x="127" y="78"/>
                  </a:cubicBezTo>
                  <a:cubicBezTo>
                    <a:pt x="127" y="94"/>
                    <a:pt x="127" y="94"/>
                    <a:pt x="127" y="94"/>
                  </a:cubicBezTo>
                  <a:cubicBezTo>
                    <a:pt x="143" y="94"/>
                    <a:pt x="143" y="94"/>
                    <a:pt x="143" y="94"/>
                  </a:cubicBezTo>
                  <a:cubicBezTo>
                    <a:pt x="159" y="94"/>
                    <a:pt x="159" y="94"/>
                    <a:pt x="159" y="94"/>
                  </a:cubicBezTo>
                  <a:cubicBezTo>
                    <a:pt x="175" y="94"/>
                    <a:pt x="175" y="94"/>
                    <a:pt x="175" y="94"/>
                  </a:cubicBezTo>
                  <a:cubicBezTo>
                    <a:pt x="175" y="110"/>
                    <a:pt x="175" y="110"/>
                    <a:pt x="175" y="110"/>
                  </a:cubicBezTo>
                  <a:cubicBezTo>
                    <a:pt x="175" y="155"/>
                    <a:pt x="175" y="155"/>
                    <a:pt x="175" y="155"/>
                  </a:cubicBezTo>
                  <a:cubicBezTo>
                    <a:pt x="159" y="155"/>
                    <a:pt x="159" y="155"/>
                    <a:pt x="159" y="155"/>
                  </a:cubicBezTo>
                  <a:cubicBezTo>
                    <a:pt x="159" y="110"/>
                    <a:pt x="159" y="110"/>
                    <a:pt x="159" y="110"/>
                  </a:cubicBezTo>
                  <a:cubicBezTo>
                    <a:pt x="143" y="110"/>
                    <a:pt x="143" y="110"/>
                    <a:pt x="143" y="110"/>
                  </a:cubicBezTo>
                  <a:cubicBezTo>
                    <a:pt x="143" y="174"/>
                    <a:pt x="143" y="174"/>
                    <a:pt x="143" y="174"/>
                  </a:cubicBezTo>
                  <a:cubicBezTo>
                    <a:pt x="175" y="174"/>
                    <a:pt x="175" y="174"/>
                    <a:pt x="175" y="174"/>
                  </a:cubicBezTo>
                  <a:cubicBezTo>
                    <a:pt x="175" y="190"/>
                    <a:pt x="175" y="190"/>
                    <a:pt x="175" y="190"/>
                  </a:cubicBezTo>
                  <a:cubicBezTo>
                    <a:pt x="127" y="190"/>
                    <a:pt x="127" y="190"/>
                    <a:pt x="127" y="190"/>
                  </a:cubicBezTo>
                  <a:cubicBezTo>
                    <a:pt x="127" y="110"/>
                    <a:pt x="127" y="110"/>
                    <a:pt x="127" y="110"/>
                  </a:cubicBezTo>
                  <a:cubicBezTo>
                    <a:pt x="111" y="110"/>
                    <a:pt x="111" y="110"/>
                    <a:pt x="111" y="110"/>
                  </a:cubicBezTo>
                  <a:cubicBezTo>
                    <a:pt x="111" y="190"/>
                    <a:pt x="111" y="190"/>
                    <a:pt x="111" y="190"/>
                  </a:cubicBezTo>
                  <a:cubicBezTo>
                    <a:pt x="64" y="190"/>
                    <a:pt x="64" y="190"/>
                    <a:pt x="64" y="190"/>
                  </a:cubicBezTo>
                  <a:cubicBezTo>
                    <a:pt x="64" y="174"/>
                    <a:pt x="64" y="174"/>
                    <a:pt x="64" y="174"/>
                  </a:cubicBezTo>
                  <a:cubicBezTo>
                    <a:pt x="96" y="174"/>
                    <a:pt x="96" y="174"/>
                    <a:pt x="96" y="174"/>
                  </a:cubicBezTo>
                  <a:cubicBezTo>
                    <a:pt x="96" y="110"/>
                    <a:pt x="96" y="110"/>
                    <a:pt x="96" y="110"/>
                  </a:cubicBezTo>
                  <a:cubicBezTo>
                    <a:pt x="80" y="110"/>
                    <a:pt x="80" y="110"/>
                    <a:pt x="80" y="110"/>
                  </a:cubicBezTo>
                  <a:cubicBezTo>
                    <a:pt x="80" y="155"/>
                    <a:pt x="80" y="155"/>
                    <a:pt x="80" y="155"/>
                  </a:cubicBezTo>
                  <a:cubicBezTo>
                    <a:pt x="64" y="155"/>
                    <a:pt x="64" y="155"/>
                    <a:pt x="64" y="155"/>
                  </a:cubicBezTo>
                  <a:cubicBezTo>
                    <a:pt x="64" y="110"/>
                    <a:pt x="64" y="110"/>
                    <a:pt x="64" y="110"/>
                  </a:cubicBezTo>
                  <a:cubicBezTo>
                    <a:pt x="64" y="94"/>
                    <a:pt x="64" y="94"/>
                    <a:pt x="64" y="94"/>
                  </a:cubicBezTo>
                  <a:cubicBezTo>
                    <a:pt x="80" y="94"/>
                    <a:pt x="80" y="94"/>
                    <a:pt x="80" y="94"/>
                  </a:cubicBezTo>
                  <a:cubicBezTo>
                    <a:pt x="96" y="94"/>
                    <a:pt x="96" y="94"/>
                    <a:pt x="96" y="94"/>
                  </a:cubicBezTo>
                  <a:cubicBezTo>
                    <a:pt x="111" y="94"/>
                    <a:pt x="111" y="94"/>
                    <a:pt x="111" y="94"/>
                  </a:cubicBezTo>
                  <a:cubicBezTo>
                    <a:pt x="111" y="78"/>
                    <a:pt x="111" y="78"/>
                    <a:pt x="111" y="78"/>
                  </a:cubicBezTo>
                  <a:cubicBezTo>
                    <a:pt x="64" y="78"/>
                    <a:pt x="64" y="78"/>
                    <a:pt x="64" y="78"/>
                  </a:cubicBezTo>
                  <a:lnTo>
                    <a:pt x="64" y="61"/>
                  </a:lnTo>
                  <a:close/>
                  <a:moveTo>
                    <a:pt x="173" y="216"/>
                  </a:moveTo>
                  <a:cubicBezTo>
                    <a:pt x="173" y="217"/>
                    <a:pt x="172" y="217"/>
                    <a:pt x="172" y="218"/>
                  </a:cubicBezTo>
                  <a:cubicBezTo>
                    <a:pt x="172" y="218"/>
                    <a:pt x="171" y="219"/>
                    <a:pt x="171" y="219"/>
                  </a:cubicBezTo>
                  <a:cubicBezTo>
                    <a:pt x="170" y="220"/>
                    <a:pt x="169" y="220"/>
                    <a:pt x="169" y="220"/>
                  </a:cubicBezTo>
                  <a:cubicBezTo>
                    <a:pt x="168" y="221"/>
                    <a:pt x="167" y="221"/>
                    <a:pt x="167" y="221"/>
                  </a:cubicBezTo>
                  <a:cubicBezTo>
                    <a:pt x="166" y="221"/>
                    <a:pt x="165" y="221"/>
                    <a:pt x="165" y="220"/>
                  </a:cubicBezTo>
                  <a:cubicBezTo>
                    <a:pt x="164" y="220"/>
                    <a:pt x="164" y="220"/>
                    <a:pt x="163" y="220"/>
                  </a:cubicBezTo>
                  <a:cubicBezTo>
                    <a:pt x="163" y="219"/>
                    <a:pt x="162" y="219"/>
                    <a:pt x="162" y="219"/>
                  </a:cubicBezTo>
                  <a:cubicBezTo>
                    <a:pt x="161" y="219"/>
                    <a:pt x="161" y="219"/>
                    <a:pt x="160" y="219"/>
                  </a:cubicBezTo>
                  <a:cubicBezTo>
                    <a:pt x="160" y="219"/>
                    <a:pt x="159" y="219"/>
                    <a:pt x="159" y="219"/>
                  </a:cubicBezTo>
                  <a:cubicBezTo>
                    <a:pt x="158" y="220"/>
                    <a:pt x="157" y="221"/>
                    <a:pt x="157" y="221"/>
                  </a:cubicBezTo>
                  <a:cubicBezTo>
                    <a:pt x="156" y="221"/>
                    <a:pt x="156" y="221"/>
                    <a:pt x="156" y="221"/>
                  </a:cubicBezTo>
                  <a:cubicBezTo>
                    <a:pt x="156" y="220"/>
                    <a:pt x="156" y="220"/>
                    <a:pt x="157" y="219"/>
                  </a:cubicBezTo>
                  <a:cubicBezTo>
                    <a:pt x="157" y="219"/>
                    <a:pt x="158" y="218"/>
                    <a:pt x="158" y="218"/>
                  </a:cubicBezTo>
                  <a:cubicBezTo>
                    <a:pt x="159" y="218"/>
                    <a:pt x="159" y="217"/>
                    <a:pt x="160" y="217"/>
                  </a:cubicBezTo>
                  <a:cubicBezTo>
                    <a:pt x="161" y="217"/>
                    <a:pt x="161" y="216"/>
                    <a:pt x="162" y="216"/>
                  </a:cubicBezTo>
                  <a:cubicBezTo>
                    <a:pt x="163" y="216"/>
                    <a:pt x="163" y="216"/>
                    <a:pt x="164" y="217"/>
                  </a:cubicBezTo>
                  <a:cubicBezTo>
                    <a:pt x="165" y="217"/>
                    <a:pt x="165" y="217"/>
                    <a:pt x="166" y="217"/>
                  </a:cubicBezTo>
                  <a:cubicBezTo>
                    <a:pt x="166" y="218"/>
                    <a:pt x="166" y="218"/>
                    <a:pt x="167" y="218"/>
                  </a:cubicBezTo>
                  <a:cubicBezTo>
                    <a:pt x="167" y="218"/>
                    <a:pt x="168" y="218"/>
                    <a:pt x="168" y="218"/>
                  </a:cubicBezTo>
                  <a:cubicBezTo>
                    <a:pt x="169" y="218"/>
                    <a:pt x="170" y="218"/>
                    <a:pt x="170" y="218"/>
                  </a:cubicBezTo>
                  <a:cubicBezTo>
                    <a:pt x="171" y="217"/>
                    <a:pt x="171" y="217"/>
                    <a:pt x="172" y="216"/>
                  </a:cubicBezTo>
                  <a:lnTo>
                    <a:pt x="173" y="216"/>
                  </a:lnTo>
                  <a:close/>
                  <a:moveTo>
                    <a:pt x="149" y="227"/>
                  </a:moveTo>
                  <a:cubicBezTo>
                    <a:pt x="135" y="227"/>
                    <a:pt x="135" y="227"/>
                    <a:pt x="135" y="227"/>
                  </a:cubicBezTo>
                  <a:cubicBezTo>
                    <a:pt x="135" y="225"/>
                    <a:pt x="135" y="225"/>
                    <a:pt x="135" y="225"/>
                  </a:cubicBezTo>
                  <a:cubicBezTo>
                    <a:pt x="136" y="225"/>
                    <a:pt x="136" y="224"/>
                    <a:pt x="137" y="224"/>
                  </a:cubicBezTo>
                  <a:cubicBezTo>
                    <a:pt x="137" y="224"/>
                    <a:pt x="138" y="223"/>
                    <a:pt x="139" y="223"/>
                  </a:cubicBezTo>
                  <a:cubicBezTo>
                    <a:pt x="139" y="222"/>
                    <a:pt x="140" y="222"/>
                    <a:pt x="140" y="222"/>
                  </a:cubicBezTo>
                  <a:cubicBezTo>
                    <a:pt x="141" y="222"/>
                    <a:pt x="142" y="221"/>
                    <a:pt x="143" y="221"/>
                  </a:cubicBezTo>
                  <a:cubicBezTo>
                    <a:pt x="144" y="220"/>
                    <a:pt x="144" y="220"/>
                    <a:pt x="145" y="220"/>
                  </a:cubicBezTo>
                  <a:cubicBezTo>
                    <a:pt x="145" y="219"/>
                    <a:pt x="146" y="219"/>
                    <a:pt x="146" y="218"/>
                  </a:cubicBezTo>
                  <a:cubicBezTo>
                    <a:pt x="147" y="218"/>
                    <a:pt x="147" y="218"/>
                    <a:pt x="147" y="217"/>
                  </a:cubicBezTo>
                  <a:cubicBezTo>
                    <a:pt x="147" y="217"/>
                    <a:pt x="148" y="216"/>
                    <a:pt x="148" y="215"/>
                  </a:cubicBezTo>
                  <a:cubicBezTo>
                    <a:pt x="148" y="214"/>
                    <a:pt x="148" y="213"/>
                    <a:pt x="148" y="212"/>
                  </a:cubicBezTo>
                  <a:cubicBezTo>
                    <a:pt x="147" y="212"/>
                    <a:pt x="146" y="211"/>
                    <a:pt x="145" y="211"/>
                  </a:cubicBezTo>
                  <a:cubicBezTo>
                    <a:pt x="145" y="211"/>
                    <a:pt x="144" y="212"/>
                    <a:pt x="143" y="212"/>
                  </a:cubicBezTo>
                  <a:cubicBezTo>
                    <a:pt x="143" y="212"/>
                    <a:pt x="142" y="213"/>
                    <a:pt x="142" y="213"/>
                  </a:cubicBezTo>
                  <a:cubicBezTo>
                    <a:pt x="142" y="213"/>
                    <a:pt x="142" y="214"/>
                    <a:pt x="142" y="214"/>
                  </a:cubicBezTo>
                  <a:cubicBezTo>
                    <a:pt x="142" y="215"/>
                    <a:pt x="141" y="215"/>
                    <a:pt x="141" y="215"/>
                  </a:cubicBezTo>
                  <a:cubicBezTo>
                    <a:pt x="141" y="216"/>
                    <a:pt x="141" y="216"/>
                    <a:pt x="141" y="216"/>
                  </a:cubicBezTo>
                  <a:cubicBezTo>
                    <a:pt x="140" y="217"/>
                    <a:pt x="140" y="217"/>
                    <a:pt x="139" y="217"/>
                  </a:cubicBezTo>
                  <a:cubicBezTo>
                    <a:pt x="139" y="217"/>
                    <a:pt x="138" y="217"/>
                    <a:pt x="138" y="216"/>
                  </a:cubicBezTo>
                  <a:cubicBezTo>
                    <a:pt x="138" y="216"/>
                    <a:pt x="138" y="216"/>
                    <a:pt x="138" y="215"/>
                  </a:cubicBezTo>
                  <a:cubicBezTo>
                    <a:pt x="138" y="214"/>
                    <a:pt x="138" y="214"/>
                    <a:pt x="139" y="213"/>
                  </a:cubicBezTo>
                  <a:cubicBezTo>
                    <a:pt x="139" y="213"/>
                    <a:pt x="140" y="212"/>
                    <a:pt x="141" y="212"/>
                  </a:cubicBezTo>
                  <a:cubicBezTo>
                    <a:pt x="141" y="211"/>
                    <a:pt x="142" y="211"/>
                    <a:pt x="143" y="211"/>
                  </a:cubicBezTo>
                  <a:cubicBezTo>
                    <a:pt x="144" y="210"/>
                    <a:pt x="145" y="210"/>
                    <a:pt x="146" y="210"/>
                  </a:cubicBezTo>
                  <a:cubicBezTo>
                    <a:pt x="148" y="210"/>
                    <a:pt x="149" y="211"/>
                    <a:pt x="150" y="212"/>
                  </a:cubicBezTo>
                  <a:cubicBezTo>
                    <a:pt x="151" y="213"/>
                    <a:pt x="152" y="214"/>
                    <a:pt x="151" y="215"/>
                  </a:cubicBezTo>
                  <a:cubicBezTo>
                    <a:pt x="151" y="216"/>
                    <a:pt x="151" y="217"/>
                    <a:pt x="150" y="217"/>
                  </a:cubicBezTo>
                  <a:cubicBezTo>
                    <a:pt x="150" y="218"/>
                    <a:pt x="150" y="219"/>
                    <a:pt x="149" y="219"/>
                  </a:cubicBezTo>
                  <a:cubicBezTo>
                    <a:pt x="148" y="220"/>
                    <a:pt x="148" y="220"/>
                    <a:pt x="147" y="220"/>
                  </a:cubicBezTo>
                  <a:cubicBezTo>
                    <a:pt x="146" y="221"/>
                    <a:pt x="145" y="221"/>
                    <a:pt x="143" y="222"/>
                  </a:cubicBezTo>
                  <a:cubicBezTo>
                    <a:pt x="142" y="222"/>
                    <a:pt x="141" y="223"/>
                    <a:pt x="140" y="223"/>
                  </a:cubicBezTo>
                  <a:cubicBezTo>
                    <a:pt x="139" y="224"/>
                    <a:pt x="139" y="224"/>
                    <a:pt x="138" y="224"/>
                  </a:cubicBezTo>
                  <a:cubicBezTo>
                    <a:pt x="150" y="224"/>
                    <a:pt x="150" y="224"/>
                    <a:pt x="150" y="224"/>
                  </a:cubicBezTo>
                  <a:lnTo>
                    <a:pt x="149" y="227"/>
                  </a:lnTo>
                  <a:close/>
                  <a:moveTo>
                    <a:pt x="131" y="227"/>
                  </a:moveTo>
                  <a:cubicBezTo>
                    <a:pt x="120" y="227"/>
                    <a:pt x="120" y="227"/>
                    <a:pt x="120" y="227"/>
                  </a:cubicBezTo>
                  <a:cubicBezTo>
                    <a:pt x="120" y="226"/>
                    <a:pt x="120" y="226"/>
                    <a:pt x="120" y="226"/>
                  </a:cubicBezTo>
                  <a:cubicBezTo>
                    <a:pt x="121" y="226"/>
                    <a:pt x="121" y="226"/>
                    <a:pt x="122" y="226"/>
                  </a:cubicBezTo>
                  <a:cubicBezTo>
                    <a:pt x="123" y="226"/>
                    <a:pt x="123" y="226"/>
                    <a:pt x="123" y="226"/>
                  </a:cubicBezTo>
                  <a:cubicBezTo>
                    <a:pt x="124" y="226"/>
                    <a:pt x="124" y="225"/>
                    <a:pt x="124" y="225"/>
                  </a:cubicBezTo>
                  <a:cubicBezTo>
                    <a:pt x="124" y="225"/>
                    <a:pt x="125" y="225"/>
                    <a:pt x="125" y="224"/>
                  </a:cubicBezTo>
                  <a:cubicBezTo>
                    <a:pt x="127" y="213"/>
                    <a:pt x="127" y="213"/>
                    <a:pt x="127" y="213"/>
                  </a:cubicBezTo>
                  <a:cubicBezTo>
                    <a:pt x="124" y="213"/>
                    <a:pt x="124" y="213"/>
                    <a:pt x="124" y="213"/>
                  </a:cubicBezTo>
                  <a:cubicBezTo>
                    <a:pt x="124" y="212"/>
                    <a:pt x="124" y="212"/>
                    <a:pt x="124" y="212"/>
                  </a:cubicBezTo>
                  <a:cubicBezTo>
                    <a:pt x="125" y="212"/>
                    <a:pt x="125" y="212"/>
                    <a:pt x="125" y="212"/>
                  </a:cubicBezTo>
                  <a:cubicBezTo>
                    <a:pt x="126" y="212"/>
                    <a:pt x="127" y="212"/>
                    <a:pt x="128" y="212"/>
                  </a:cubicBezTo>
                  <a:cubicBezTo>
                    <a:pt x="129" y="211"/>
                    <a:pt x="130" y="211"/>
                    <a:pt x="130" y="210"/>
                  </a:cubicBezTo>
                  <a:cubicBezTo>
                    <a:pt x="131" y="210"/>
                    <a:pt x="131" y="210"/>
                    <a:pt x="131" y="210"/>
                  </a:cubicBezTo>
                  <a:cubicBezTo>
                    <a:pt x="131" y="211"/>
                    <a:pt x="131" y="212"/>
                    <a:pt x="131" y="213"/>
                  </a:cubicBezTo>
                  <a:cubicBezTo>
                    <a:pt x="130" y="213"/>
                    <a:pt x="130" y="214"/>
                    <a:pt x="130" y="215"/>
                  </a:cubicBezTo>
                  <a:cubicBezTo>
                    <a:pt x="128" y="224"/>
                    <a:pt x="128" y="224"/>
                    <a:pt x="128" y="224"/>
                  </a:cubicBezTo>
                  <a:cubicBezTo>
                    <a:pt x="128" y="224"/>
                    <a:pt x="128" y="225"/>
                    <a:pt x="128" y="225"/>
                  </a:cubicBezTo>
                  <a:cubicBezTo>
                    <a:pt x="128" y="225"/>
                    <a:pt x="128" y="225"/>
                    <a:pt x="128" y="226"/>
                  </a:cubicBezTo>
                  <a:cubicBezTo>
                    <a:pt x="128" y="226"/>
                    <a:pt x="129" y="226"/>
                    <a:pt x="129" y="226"/>
                  </a:cubicBezTo>
                  <a:cubicBezTo>
                    <a:pt x="130" y="226"/>
                    <a:pt x="130" y="226"/>
                    <a:pt x="131" y="226"/>
                  </a:cubicBezTo>
                  <a:lnTo>
                    <a:pt x="131" y="227"/>
                  </a:lnTo>
                  <a:close/>
                  <a:moveTo>
                    <a:pt x="114" y="219"/>
                  </a:moveTo>
                  <a:cubicBezTo>
                    <a:pt x="114" y="217"/>
                    <a:pt x="114" y="215"/>
                    <a:pt x="114" y="213"/>
                  </a:cubicBezTo>
                  <a:cubicBezTo>
                    <a:pt x="114" y="212"/>
                    <a:pt x="113" y="211"/>
                    <a:pt x="111" y="211"/>
                  </a:cubicBezTo>
                  <a:cubicBezTo>
                    <a:pt x="110" y="211"/>
                    <a:pt x="109" y="212"/>
                    <a:pt x="108" y="213"/>
                  </a:cubicBezTo>
                  <a:cubicBezTo>
                    <a:pt x="107" y="214"/>
                    <a:pt x="106" y="215"/>
                    <a:pt x="106" y="217"/>
                  </a:cubicBezTo>
                  <a:cubicBezTo>
                    <a:pt x="105" y="219"/>
                    <a:pt x="106" y="220"/>
                    <a:pt x="106" y="221"/>
                  </a:cubicBezTo>
                  <a:cubicBezTo>
                    <a:pt x="107" y="222"/>
                    <a:pt x="107" y="223"/>
                    <a:pt x="109" y="223"/>
                  </a:cubicBezTo>
                  <a:cubicBezTo>
                    <a:pt x="110" y="223"/>
                    <a:pt x="110" y="223"/>
                    <a:pt x="111" y="222"/>
                  </a:cubicBezTo>
                  <a:cubicBezTo>
                    <a:pt x="112" y="222"/>
                    <a:pt x="112" y="222"/>
                    <a:pt x="113" y="221"/>
                  </a:cubicBezTo>
                  <a:cubicBezTo>
                    <a:pt x="113" y="221"/>
                    <a:pt x="113" y="221"/>
                    <a:pt x="113" y="221"/>
                  </a:cubicBezTo>
                  <a:cubicBezTo>
                    <a:pt x="113" y="221"/>
                    <a:pt x="113" y="220"/>
                    <a:pt x="113" y="220"/>
                  </a:cubicBezTo>
                  <a:cubicBezTo>
                    <a:pt x="114" y="220"/>
                    <a:pt x="114" y="220"/>
                    <a:pt x="114" y="220"/>
                  </a:cubicBezTo>
                  <a:cubicBezTo>
                    <a:pt x="114" y="219"/>
                    <a:pt x="114" y="219"/>
                    <a:pt x="114" y="219"/>
                  </a:cubicBezTo>
                  <a:close/>
                  <a:moveTo>
                    <a:pt x="117" y="219"/>
                  </a:moveTo>
                  <a:cubicBezTo>
                    <a:pt x="117" y="221"/>
                    <a:pt x="116" y="223"/>
                    <a:pt x="115" y="224"/>
                  </a:cubicBezTo>
                  <a:cubicBezTo>
                    <a:pt x="114" y="226"/>
                    <a:pt x="113" y="227"/>
                    <a:pt x="111" y="228"/>
                  </a:cubicBezTo>
                  <a:cubicBezTo>
                    <a:pt x="110" y="230"/>
                    <a:pt x="109" y="231"/>
                    <a:pt x="107" y="231"/>
                  </a:cubicBezTo>
                  <a:cubicBezTo>
                    <a:pt x="105" y="232"/>
                    <a:pt x="103" y="233"/>
                    <a:pt x="102" y="233"/>
                  </a:cubicBezTo>
                  <a:cubicBezTo>
                    <a:pt x="102" y="231"/>
                    <a:pt x="102" y="231"/>
                    <a:pt x="102" y="231"/>
                  </a:cubicBezTo>
                  <a:cubicBezTo>
                    <a:pt x="103" y="231"/>
                    <a:pt x="103" y="231"/>
                    <a:pt x="103" y="231"/>
                  </a:cubicBezTo>
                  <a:cubicBezTo>
                    <a:pt x="105" y="231"/>
                    <a:pt x="107" y="229"/>
                    <a:pt x="109" y="228"/>
                  </a:cubicBezTo>
                  <a:cubicBezTo>
                    <a:pt x="111" y="227"/>
                    <a:pt x="112" y="225"/>
                    <a:pt x="113" y="223"/>
                  </a:cubicBezTo>
                  <a:cubicBezTo>
                    <a:pt x="112" y="223"/>
                    <a:pt x="111" y="224"/>
                    <a:pt x="110" y="224"/>
                  </a:cubicBezTo>
                  <a:cubicBezTo>
                    <a:pt x="109" y="224"/>
                    <a:pt x="108" y="225"/>
                    <a:pt x="107" y="225"/>
                  </a:cubicBezTo>
                  <a:cubicBezTo>
                    <a:pt x="105" y="225"/>
                    <a:pt x="104" y="224"/>
                    <a:pt x="103" y="223"/>
                  </a:cubicBezTo>
                  <a:cubicBezTo>
                    <a:pt x="102" y="221"/>
                    <a:pt x="102" y="220"/>
                    <a:pt x="102" y="218"/>
                  </a:cubicBezTo>
                  <a:cubicBezTo>
                    <a:pt x="103" y="216"/>
                    <a:pt x="104" y="214"/>
                    <a:pt x="106" y="212"/>
                  </a:cubicBezTo>
                  <a:cubicBezTo>
                    <a:pt x="108" y="211"/>
                    <a:pt x="110" y="210"/>
                    <a:pt x="112" y="210"/>
                  </a:cubicBezTo>
                  <a:cubicBezTo>
                    <a:pt x="114" y="210"/>
                    <a:pt x="116" y="211"/>
                    <a:pt x="117" y="213"/>
                  </a:cubicBezTo>
                  <a:cubicBezTo>
                    <a:pt x="118" y="214"/>
                    <a:pt x="118" y="216"/>
                    <a:pt x="117" y="219"/>
                  </a:cubicBezTo>
                  <a:close/>
                  <a:moveTo>
                    <a:pt x="96" y="227"/>
                  </a:moveTo>
                  <a:cubicBezTo>
                    <a:pt x="86" y="227"/>
                    <a:pt x="86" y="227"/>
                    <a:pt x="86" y="227"/>
                  </a:cubicBezTo>
                  <a:cubicBezTo>
                    <a:pt x="86" y="226"/>
                    <a:pt x="86" y="226"/>
                    <a:pt x="86" y="226"/>
                  </a:cubicBezTo>
                  <a:cubicBezTo>
                    <a:pt x="87" y="226"/>
                    <a:pt x="87" y="226"/>
                    <a:pt x="88" y="226"/>
                  </a:cubicBezTo>
                  <a:cubicBezTo>
                    <a:pt x="88" y="226"/>
                    <a:pt x="89" y="226"/>
                    <a:pt x="89" y="226"/>
                  </a:cubicBezTo>
                  <a:cubicBezTo>
                    <a:pt x="89" y="226"/>
                    <a:pt x="90" y="225"/>
                    <a:pt x="90" y="225"/>
                  </a:cubicBezTo>
                  <a:cubicBezTo>
                    <a:pt x="90" y="225"/>
                    <a:pt x="90" y="225"/>
                    <a:pt x="90" y="224"/>
                  </a:cubicBezTo>
                  <a:cubicBezTo>
                    <a:pt x="93" y="213"/>
                    <a:pt x="93" y="213"/>
                    <a:pt x="93" y="213"/>
                  </a:cubicBezTo>
                  <a:cubicBezTo>
                    <a:pt x="89" y="213"/>
                    <a:pt x="89" y="213"/>
                    <a:pt x="89" y="213"/>
                  </a:cubicBezTo>
                  <a:cubicBezTo>
                    <a:pt x="90" y="212"/>
                    <a:pt x="90" y="212"/>
                    <a:pt x="90" y="212"/>
                  </a:cubicBezTo>
                  <a:cubicBezTo>
                    <a:pt x="90" y="212"/>
                    <a:pt x="90" y="212"/>
                    <a:pt x="90" y="212"/>
                  </a:cubicBezTo>
                  <a:cubicBezTo>
                    <a:pt x="92" y="212"/>
                    <a:pt x="93" y="212"/>
                    <a:pt x="94" y="212"/>
                  </a:cubicBezTo>
                  <a:cubicBezTo>
                    <a:pt x="95" y="211"/>
                    <a:pt x="95" y="211"/>
                    <a:pt x="96" y="210"/>
                  </a:cubicBezTo>
                  <a:cubicBezTo>
                    <a:pt x="97" y="210"/>
                    <a:pt x="97" y="210"/>
                    <a:pt x="97" y="210"/>
                  </a:cubicBezTo>
                  <a:cubicBezTo>
                    <a:pt x="97" y="211"/>
                    <a:pt x="97" y="212"/>
                    <a:pt x="96" y="213"/>
                  </a:cubicBezTo>
                  <a:cubicBezTo>
                    <a:pt x="96" y="213"/>
                    <a:pt x="96" y="214"/>
                    <a:pt x="96" y="215"/>
                  </a:cubicBezTo>
                  <a:cubicBezTo>
                    <a:pt x="93" y="224"/>
                    <a:pt x="93" y="224"/>
                    <a:pt x="93" y="224"/>
                  </a:cubicBezTo>
                  <a:cubicBezTo>
                    <a:pt x="93" y="224"/>
                    <a:pt x="93" y="225"/>
                    <a:pt x="93" y="225"/>
                  </a:cubicBezTo>
                  <a:cubicBezTo>
                    <a:pt x="94" y="225"/>
                    <a:pt x="94" y="225"/>
                    <a:pt x="94" y="226"/>
                  </a:cubicBezTo>
                  <a:cubicBezTo>
                    <a:pt x="94" y="226"/>
                    <a:pt x="95" y="226"/>
                    <a:pt x="95" y="226"/>
                  </a:cubicBezTo>
                  <a:cubicBezTo>
                    <a:pt x="96" y="226"/>
                    <a:pt x="96" y="226"/>
                    <a:pt x="97" y="226"/>
                  </a:cubicBezTo>
                  <a:lnTo>
                    <a:pt x="96" y="227"/>
                  </a:lnTo>
                  <a:close/>
                  <a:moveTo>
                    <a:pt x="83" y="216"/>
                  </a:moveTo>
                  <a:cubicBezTo>
                    <a:pt x="83" y="217"/>
                    <a:pt x="82" y="217"/>
                    <a:pt x="82" y="218"/>
                  </a:cubicBezTo>
                  <a:cubicBezTo>
                    <a:pt x="82" y="218"/>
                    <a:pt x="81" y="219"/>
                    <a:pt x="81" y="219"/>
                  </a:cubicBezTo>
                  <a:cubicBezTo>
                    <a:pt x="80" y="220"/>
                    <a:pt x="79" y="220"/>
                    <a:pt x="79" y="220"/>
                  </a:cubicBezTo>
                  <a:cubicBezTo>
                    <a:pt x="78" y="221"/>
                    <a:pt x="77" y="221"/>
                    <a:pt x="77" y="221"/>
                  </a:cubicBezTo>
                  <a:cubicBezTo>
                    <a:pt x="76" y="221"/>
                    <a:pt x="75" y="221"/>
                    <a:pt x="75" y="220"/>
                  </a:cubicBezTo>
                  <a:cubicBezTo>
                    <a:pt x="74" y="220"/>
                    <a:pt x="74" y="220"/>
                    <a:pt x="73" y="220"/>
                  </a:cubicBezTo>
                  <a:cubicBezTo>
                    <a:pt x="73" y="219"/>
                    <a:pt x="72" y="219"/>
                    <a:pt x="72" y="219"/>
                  </a:cubicBezTo>
                  <a:cubicBezTo>
                    <a:pt x="71" y="219"/>
                    <a:pt x="71" y="219"/>
                    <a:pt x="70" y="219"/>
                  </a:cubicBezTo>
                  <a:cubicBezTo>
                    <a:pt x="70" y="219"/>
                    <a:pt x="69" y="219"/>
                    <a:pt x="69" y="219"/>
                  </a:cubicBezTo>
                  <a:cubicBezTo>
                    <a:pt x="68" y="220"/>
                    <a:pt x="67" y="221"/>
                    <a:pt x="67" y="221"/>
                  </a:cubicBezTo>
                  <a:cubicBezTo>
                    <a:pt x="66" y="221"/>
                    <a:pt x="66" y="221"/>
                    <a:pt x="66" y="221"/>
                  </a:cubicBezTo>
                  <a:cubicBezTo>
                    <a:pt x="66" y="220"/>
                    <a:pt x="66" y="220"/>
                    <a:pt x="67" y="219"/>
                  </a:cubicBezTo>
                  <a:cubicBezTo>
                    <a:pt x="67" y="219"/>
                    <a:pt x="68" y="218"/>
                    <a:pt x="68" y="218"/>
                  </a:cubicBezTo>
                  <a:cubicBezTo>
                    <a:pt x="69" y="218"/>
                    <a:pt x="69" y="217"/>
                    <a:pt x="70" y="217"/>
                  </a:cubicBezTo>
                  <a:cubicBezTo>
                    <a:pt x="71" y="217"/>
                    <a:pt x="71" y="216"/>
                    <a:pt x="72" y="216"/>
                  </a:cubicBezTo>
                  <a:cubicBezTo>
                    <a:pt x="73" y="216"/>
                    <a:pt x="73" y="216"/>
                    <a:pt x="74" y="217"/>
                  </a:cubicBezTo>
                  <a:cubicBezTo>
                    <a:pt x="75" y="217"/>
                    <a:pt x="75" y="217"/>
                    <a:pt x="76" y="217"/>
                  </a:cubicBezTo>
                  <a:cubicBezTo>
                    <a:pt x="76" y="218"/>
                    <a:pt x="76" y="218"/>
                    <a:pt x="77" y="218"/>
                  </a:cubicBezTo>
                  <a:cubicBezTo>
                    <a:pt x="77" y="218"/>
                    <a:pt x="78" y="218"/>
                    <a:pt x="78" y="218"/>
                  </a:cubicBezTo>
                  <a:cubicBezTo>
                    <a:pt x="79" y="218"/>
                    <a:pt x="80" y="218"/>
                    <a:pt x="80" y="218"/>
                  </a:cubicBezTo>
                  <a:cubicBezTo>
                    <a:pt x="81" y="217"/>
                    <a:pt x="81" y="217"/>
                    <a:pt x="82" y="216"/>
                  </a:cubicBezTo>
                  <a:lnTo>
                    <a:pt x="83" y="216"/>
                  </a:lnTo>
                  <a:close/>
                  <a:moveTo>
                    <a:pt x="49" y="40"/>
                  </a:moveTo>
                  <a:cubicBezTo>
                    <a:pt x="42" y="51"/>
                    <a:pt x="36" y="64"/>
                    <a:pt x="31" y="77"/>
                  </a:cubicBezTo>
                  <a:cubicBezTo>
                    <a:pt x="44" y="84"/>
                    <a:pt x="54" y="98"/>
                    <a:pt x="54" y="114"/>
                  </a:cubicBezTo>
                  <a:cubicBezTo>
                    <a:pt x="54" y="133"/>
                    <a:pt x="40" y="147"/>
                    <a:pt x="22" y="151"/>
                  </a:cubicBezTo>
                  <a:cubicBezTo>
                    <a:pt x="31" y="203"/>
                    <a:pt x="71" y="250"/>
                    <a:pt x="118" y="269"/>
                  </a:cubicBezTo>
                  <a:cubicBezTo>
                    <a:pt x="118" y="269"/>
                    <a:pt x="119" y="269"/>
                    <a:pt x="119" y="269"/>
                  </a:cubicBezTo>
                  <a:cubicBezTo>
                    <a:pt x="167" y="253"/>
                    <a:pt x="208" y="201"/>
                    <a:pt x="217" y="151"/>
                  </a:cubicBezTo>
                  <a:cubicBezTo>
                    <a:pt x="199" y="147"/>
                    <a:pt x="185" y="133"/>
                    <a:pt x="185" y="114"/>
                  </a:cubicBezTo>
                  <a:cubicBezTo>
                    <a:pt x="185" y="98"/>
                    <a:pt x="195" y="84"/>
                    <a:pt x="208" y="77"/>
                  </a:cubicBezTo>
                  <a:cubicBezTo>
                    <a:pt x="203" y="64"/>
                    <a:pt x="197" y="51"/>
                    <a:pt x="189" y="40"/>
                  </a:cubicBezTo>
                  <a:cubicBezTo>
                    <a:pt x="178" y="47"/>
                    <a:pt x="157" y="47"/>
                    <a:pt x="137" y="38"/>
                  </a:cubicBezTo>
                  <a:cubicBezTo>
                    <a:pt x="131" y="35"/>
                    <a:pt x="125" y="32"/>
                    <a:pt x="119" y="28"/>
                  </a:cubicBezTo>
                  <a:cubicBezTo>
                    <a:pt x="113" y="32"/>
                    <a:pt x="108" y="35"/>
                    <a:pt x="102" y="38"/>
                  </a:cubicBezTo>
                  <a:cubicBezTo>
                    <a:pt x="81" y="47"/>
                    <a:pt x="61" y="47"/>
                    <a:pt x="4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îṩḷïďê">
              <a:extLst>
                <a:ext uri="{FF2B5EF4-FFF2-40B4-BE49-F238E27FC236}">
                  <a16:creationId xmlns:a16="http://schemas.microsoft.com/office/drawing/2014/main" xmlns="" id="{EAAFC575-EAA3-4CD0-A29E-EBEC0A417729}"/>
                </a:ext>
              </a:extLst>
            </p:cNvPr>
            <p:cNvSpPr/>
            <p:nvPr userDrawn="1"/>
          </p:nvSpPr>
          <p:spPr bwMode="auto">
            <a:xfrm>
              <a:off x="9778758" y="562252"/>
              <a:ext cx="275240" cy="100120"/>
            </a:xfrm>
            <a:custGeom>
              <a:avLst/>
              <a:gdLst>
                <a:gd name="T0" fmla="*/ 44 w 293"/>
                <a:gd name="T1" fmla="*/ 26 h 106"/>
                <a:gd name="T2" fmla="*/ 91 w 293"/>
                <a:gd name="T3" fmla="*/ 53 h 106"/>
                <a:gd name="T4" fmla="*/ 75 w 293"/>
                <a:gd name="T5" fmla="*/ 47 h 106"/>
                <a:gd name="T6" fmla="*/ 97 w 293"/>
                <a:gd name="T7" fmla="*/ 44 h 106"/>
                <a:gd name="T8" fmla="*/ 90 w 293"/>
                <a:gd name="T9" fmla="*/ 58 h 106"/>
                <a:gd name="T10" fmla="*/ 83 w 293"/>
                <a:gd name="T11" fmla="*/ 64 h 106"/>
                <a:gd name="T12" fmla="*/ 79 w 293"/>
                <a:gd name="T13" fmla="*/ 74 h 106"/>
                <a:gd name="T14" fmla="*/ 77 w 293"/>
                <a:gd name="T15" fmla="*/ 76 h 106"/>
                <a:gd name="T16" fmla="*/ 63 w 293"/>
                <a:gd name="T17" fmla="*/ 74 h 106"/>
                <a:gd name="T18" fmla="*/ 70 w 293"/>
                <a:gd name="T19" fmla="*/ 59 h 106"/>
                <a:gd name="T20" fmla="*/ 66 w 293"/>
                <a:gd name="T21" fmla="*/ 58 h 106"/>
                <a:gd name="T22" fmla="*/ 134 w 293"/>
                <a:gd name="T23" fmla="*/ 71 h 106"/>
                <a:gd name="T24" fmla="*/ 129 w 293"/>
                <a:gd name="T25" fmla="*/ 87 h 106"/>
                <a:gd name="T26" fmla="*/ 115 w 293"/>
                <a:gd name="T27" fmla="*/ 95 h 106"/>
                <a:gd name="T28" fmla="*/ 120 w 293"/>
                <a:gd name="T29" fmla="*/ 84 h 106"/>
                <a:gd name="T30" fmla="*/ 186 w 293"/>
                <a:gd name="T31" fmla="*/ 62 h 106"/>
                <a:gd name="T32" fmla="*/ 181 w 293"/>
                <a:gd name="T33" fmla="*/ 70 h 106"/>
                <a:gd name="T34" fmla="*/ 191 w 293"/>
                <a:gd name="T35" fmla="*/ 93 h 106"/>
                <a:gd name="T36" fmla="*/ 181 w 293"/>
                <a:gd name="T37" fmla="*/ 58 h 106"/>
                <a:gd name="T38" fmla="*/ 190 w 293"/>
                <a:gd name="T39" fmla="*/ 66 h 106"/>
                <a:gd name="T40" fmla="*/ 183 w 293"/>
                <a:gd name="T41" fmla="*/ 72 h 106"/>
                <a:gd name="T42" fmla="*/ 186 w 293"/>
                <a:gd name="T43" fmla="*/ 71 h 106"/>
                <a:gd name="T44" fmla="*/ 189 w 293"/>
                <a:gd name="T45" fmla="*/ 83 h 106"/>
                <a:gd name="T46" fmla="*/ 187 w 293"/>
                <a:gd name="T47" fmla="*/ 104 h 106"/>
                <a:gd name="T48" fmla="*/ 172 w 293"/>
                <a:gd name="T49" fmla="*/ 102 h 106"/>
                <a:gd name="T50" fmla="*/ 180 w 293"/>
                <a:gd name="T51" fmla="*/ 89 h 106"/>
                <a:gd name="T52" fmla="*/ 177 w 293"/>
                <a:gd name="T53" fmla="*/ 80 h 106"/>
                <a:gd name="T54" fmla="*/ 175 w 293"/>
                <a:gd name="T55" fmla="*/ 75 h 106"/>
                <a:gd name="T56" fmla="*/ 184 w 293"/>
                <a:gd name="T57" fmla="*/ 94 h 106"/>
                <a:gd name="T58" fmla="*/ 226 w 293"/>
                <a:gd name="T59" fmla="*/ 62 h 106"/>
                <a:gd name="T60" fmla="*/ 222 w 293"/>
                <a:gd name="T61" fmla="*/ 42 h 106"/>
                <a:gd name="T62" fmla="*/ 231 w 293"/>
                <a:gd name="T63" fmla="*/ 59 h 106"/>
                <a:gd name="T64" fmla="*/ 242 w 293"/>
                <a:gd name="T65" fmla="*/ 52 h 106"/>
                <a:gd name="T66" fmla="*/ 241 w 293"/>
                <a:gd name="T67" fmla="*/ 67 h 106"/>
                <a:gd name="T68" fmla="*/ 248 w 293"/>
                <a:gd name="T69" fmla="*/ 74 h 106"/>
                <a:gd name="T70" fmla="*/ 232 w 293"/>
                <a:gd name="T71" fmla="*/ 83 h 106"/>
                <a:gd name="T72" fmla="*/ 230 w 293"/>
                <a:gd name="T73" fmla="*/ 73 h 106"/>
                <a:gd name="T74" fmla="*/ 270 w 293"/>
                <a:gd name="T75" fmla="*/ 10 h 106"/>
                <a:gd name="T76" fmla="*/ 273 w 293"/>
                <a:gd name="T77" fmla="*/ 21 h 106"/>
                <a:gd name="T78" fmla="*/ 263 w 293"/>
                <a:gd name="T79" fmla="*/ 23 h 106"/>
                <a:gd name="T80" fmla="*/ 261 w 293"/>
                <a:gd name="T81" fmla="*/ 29 h 106"/>
                <a:gd name="T82" fmla="*/ 256 w 293"/>
                <a:gd name="T83" fmla="*/ 16 h 106"/>
                <a:gd name="T84" fmla="*/ 262 w 293"/>
                <a:gd name="T85" fmla="*/ 11 h 106"/>
                <a:gd name="T86" fmla="*/ 265 w 293"/>
                <a:gd name="T87" fmla="*/ 10 h 106"/>
                <a:gd name="T88" fmla="*/ 274 w 293"/>
                <a:gd name="T89" fmla="*/ 2 h 106"/>
                <a:gd name="T90" fmla="*/ 282 w 293"/>
                <a:gd name="T91" fmla="*/ 12 h 106"/>
                <a:gd name="T92" fmla="*/ 283 w 293"/>
                <a:gd name="T93" fmla="*/ 33 h 106"/>
                <a:gd name="T94" fmla="*/ 292 w 293"/>
                <a:gd name="T95" fmla="*/ 42 h 106"/>
                <a:gd name="T96" fmla="*/ 279 w 293"/>
                <a:gd name="T97" fmla="*/ 45 h 106"/>
                <a:gd name="T98" fmla="*/ 278 w 293"/>
                <a:gd name="T99" fmla="*/ 32 h 106"/>
                <a:gd name="T100" fmla="*/ 275 w 293"/>
                <a:gd name="T101" fmla="*/ 24 h 106"/>
                <a:gd name="T102" fmla="*/ 267 w 293"/>
                <a:gd name="T103" fmla="*/ 28 h 106"/>
                <a:gd name="T104" fmla="*/ 260 w 293"/>
                <a:gd name="T105" fmla="*/ 36 h 106"/>
                <a:gd name="T106" fmla="*/ 266 w 293"/>
                <a:gd name="T107" fmla="*/ 41 h 106"/>
                <a:gd name="T108" fmla="*/ 52 w 293"/>
                <a:gd name="T109" fmla="*/ 14 h 106"/>
                <a:gd name="T110" fmla="*/ 57 w 293"/>
                <a:gd name="T111" fmla="*/ 23 h 106"/>
                <a:gd name="T112" fmla="*/ 54 w 293"/>
                <a:gd name="T113" fmla="*/ 32 h 106"/>
                <a:gd name="T114" fmla="*/ 35 w 293"/>
                <a:gd name="T115" fmla="*/ 39 h 106"/>
                <a:gd name="T116" fmla="*/ 42 w 293"/>
                <a:gd name="T117" fmla="*/ 65 h 106"/>
                <a:gd name="T118" fmla="*/ 33 w 293"/>
                <a:gd name="T119" fmla="*/ 33 h 106"/>
                <a:gd name="T120" fmla="*/ 0 w 293"/>
                <a:gd name="T121" fmla="*/ 32 h 106"/>
                <a:gd name="T122" fmla="*/ 26 w 293"/>
                <a:gd name="T123" fmla="*/ 30 h 106"/>
                <a:gd name="T124" fmla="*/ 39 w 293"/>
                <a:gd name="T125"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3" h="106">
                  <a:moveTo>
                    <a:pt x="45" y="25"/>
                  </a:moveTo>
                  <a:cubicBezTo>
                    <a:pt x="45" y="25"/>
                    <a:pt x="46" y="25"/>
                    <a:pt x="46" y="25"/>
                  </a:cubicBezTo>
                  <a:cubicBezTo>
                    <a:pt x="46" y="26"/>
                    <a:pt x="46" y="26"/>
                    <a:pt x="46" y="26"/>
                  </a:cubicBezTo>
                  <a:cubicBezTo>
                    <a:pt x="46" y="26"/>
                    <a:pt x="46" y="26"/>
                    <a:pt x="46" y="27"/>
                  </a:cubicBezTo>
                  <a:cubicBezTo>
                    <a:pt x="46" y="27"/>
                    <a:pt x="46" y="27"/>
                    <a:pt x="46" y="27"/>
                  </a:cubicBezTo>
                  <a:cubicBezTo>
                    <a:pt x="46" y="27"/>
                    <a:pt x="46" y="27"/>
                    <a:pt x="46" y="28"/>
                  </a:cubicBezTo>
                  <a:cubicBezTo>
                    <a:pt x="46" y="28"/>
                    <a:pt x="46" y="28"/>
                    <a:pt x="46" y="28"/>
                  </a:cubicBezTo>
                  <a:cubicBezTo>
                    <a:pt x="46" y="28"/>
                    <a:pt x="46" y="29"/>
                    <a:pt x="46" y="29"/>
                  </a:cubicBezTo>
                  <a:cubicBezTo>
                    <a:pt x="46" y="29"/>
                    <a:pt x="45" y="29"/>
                    <a:pt x="45" y="29"/>
                  </a:cubicBezTo>
                  <a:cubicBezTo>
                    <a:pt x="45" y="29"/>
                    <a:pt x="45" y="29"/>
                    <a:pt x="45" y="29"/>
                  </a:cubicBezTo>
                  <a:cubicBezTo>
                    <a:pt x="45" y="29"/>
                    <a:pt x="45" y="29"/>
                    <a:pt x="45" y="29"/>
                  </a:cubicBezTo>
                  <a:cubicBezTo>
                    <a:pt x="44" y="29"/>
                    <a:pt x="45" y="29"/>
                    <a:pt x="44" y="29"/>
                  </a:cubicBezTo>
                  <a:cubicBezTo>
                    <a:pt x="44" y="28"/>
                    <a:pt x="44" y="28"/>
                    <a:pt x="44" y="28"/>
                  </a:cubicBezTo>
                  <a:cubicBezTo>
                    <a:pt x="44" y="28"/>
                    <a:pt x="44" y="28"/>
                    <a:pt x="44" y="28"/>
                  </a:cubicBezTo>
                  <a:cubicBezTo>
                    <a:pt x="44" y="28"/>
                    <a:pt x="44" y="28"/>
                    <a:pt x="43" y="28"/>
                  </a:cubicBezTo>
                  <a:cubicBezTo>
                    <a:pt x="43" y="28"/>
                    <a:pt x="43" y="28"/>
                    <a:pt x="43" y="28"/>
                  </a:cubicBezTo>
                  <a:cubicBezTo>
                    <a:pt x="43" y="28"/>
                    <a:pt x="43" y="28"/>
                    <a:pt x="43" y="28"/>
                  </a:cubicBezTo>
                  <a:cubicBezTo>
                    <a:pt x="43" y="27"/>
                    <a:pt x="43" y="27"/>
                    <a:pt x="43" y="27"/>
                  </a:cubicBezTo>
                  <a:cubicBezTo>
                    <a:pt x="43" y="27"/>
                    <a:pt x="43" y="27"/>
                    <a:pt x="43" y="27"/>
                  </a:cubicBezTo>
                  <a:cubicBezTo>
                    <a:pt x="43" y="27"/>
                    <a:pt x="43" y="27"/>
                    <a:pt x="43" y="27"/>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5"/>
                  </a:cubicBezTo>
                  <a:cubicBezTo>
                    <a:pt x="44" y="25"/>
                    <a:pt x="44" y="25"/>
                    <a:pt x="44" y="25"/>
                  </a:cubicBezTo>
                  <a:cubicBezTo>
                    <a:pt x="45" y="25"/>
                    <a:pt x="45" y="25"/>
                    <a:pt x="45" y="25"/>
                  </a:cubicBezTo>
                  <a:cubicBezTo>
                    <a:pt x="45" y="25"/>
                    <a:pt x="45" y="25"/>
                    <a:pt x="45" y="25"/>
                  </a:cubicBezTo>
                  <a:cubicBezTo>
                    <a:pt x="45" y="25"/>
                    <a:pt x="45" y="25"/>
                    <a:pt x="45" y="25"/>
                  </a:cubicBezTo>
                  <a:cubicBezTo>
                    <a:pt x="45" y="25"/>
                    <a:pt x="45" y="25"/>
                    <a:pt x="45" y="25"/>
                  </a:cubicBezTo>
                  <a:moveTo>
                    <a:pt x="93" y="51"/>
                  </a:moveTo>
                  <a:cubicBezTo>
                    <a:pt x="93" y="51"/>
                    <a:pt x="93" y="51"/>
                    <a:pt x="93" y="51"/>
                  </a:cubicBezTo>
                  <a:cubicBezTo>
                    <a:pt x="93" y="51"/>
                    <a:pt x="93" y="51"/>
                    <a:pt x="94" y="51"/>
                  </a:cubicBezTo>
                  <a:cubicBezTo>
                    <a:pt x="94" y="51"/>
                    <a:pt x="94" y="51"/>
                    <a:pt x="94" y="51"/>
                  </a:cubicBezTo>
                  <a:cubicBezTo>
                    <a:pt x="94" y="51"/>
                    <a:pt x="95" y="51"/>
                    <a:pt x="95" y="51"/>
                  </a:cubicBezTo>
                  <a:cubicBezTo>
                    <a:pt x="95" y="51"/>
                    <a:pt x="95" y="51"/>
                    <a:pt x="95" y="52"/>
                  </a:cubicBezTo>
                  <a:cubicBezTo>
                    <a:pt x="95" y="52"/>
                    <a:pt x="95" y="52"/>
                    <a:pt x="95" y="52"/>
                  </a:cubicBezTo>
                  <a:cubicBezTo>
                    <a:pt x="95" y="53"/>
                    <a:pt x="95" y="53"/>
                    <a:pt x="95" y="53"/>
                  </a:cubicBezTo>
                  <a:cubicBezTo>
                    <a:pt x="95" y="53"/>
                    <a:pt x="95" y="53"/>
                    <a:pt x="95" y="53"/>
                  </a:cubicBezTo>
                  <a:cubicBezTo>
                    <a:pt x="94" y="54"/>
                    <a:pt x="94" y="53"/>
                    <a:pt x="94" y="53"/>
                  </a:cubicBezTo>
                  <a:cubicBezTo>
                    <a:pt x="93" y="53"/>
                    <a:pt x="93" y="54"/>
                    <a:pt x="93" y="54"/>
                  </a:cubicBezTo>
                  <a:cubicBezTo>
                    <a:pt x="93" y="54"/>
                    <a:pt x="93" y="54"/>
                    <a:pt x="92" y="54"/>
                  </a:cubicBezTo>
                  <a:cubicBezTo>
                    <a:pt x="92" y="54"/>
                    <a:pt x="91" y="54"/>
                    <a:pt x="91" y="53"/>
                  </a:cubicBezTo>
                  <a:cubicBezTo>
                    <a:pt x="91" y="53"/>
                    <a:pt x="91" y="53"/>
                    <a:pt x="91" y="53"/>
                  </a:cubicBezTo>
                  <a:cubicBezTo>
                    <a:pt x="91" y="52"/>
                    <a:pt x="92" y="52"/>
                    <a:pt x="92" y="52"/>
                  </a:cubicBezTo>
                  <a:cubicBezTo>
                    <a:pt x="92" y="52"/>
                    <a:pt x="92" y="52"/>
                    <a:pt x="92" y="52"/>
                  </a:cubicBezTo>
                  <a:cubicBezTo>
                    <a:pt x="92" y="51"/>
                    <a:pt x="92" y="51"/>
                    <a:pt x="92" y="51"/>
                  </a:cubicBezTo>
                  <a:cubicBezTo>
                    <a:pt x="92" y="51"/>
                    <a:pt x="93" y="51"/>
                    <a:pt x="93" y="51"/>
                  </a:cubicBezTo>
                  <a:close/>
                  <a:moveTo>
                    <a:pt x="81" y="36"/>
                  </a:moveTo>
                  <a:cubicBezTo>
                    <a:pt x="81" y="37"/>
                    <a:pt x="82" y="38"/>
                    <a:pt x="83" y="39"/>
                  </a:cubicBezTo>
                  <a:cubicBezTo>
                    <a:pt x="83" y="40"/>
                    <a:pt x="84" y="40"/>
                    <a:pt x="84" y="41"/>
                  </a:cubicBezTo>
                  <a:cubicBezTo>
                    <a:pt x="84" y="41"/>
                    <a:pt x="84" y="42"/>
                    <a:pt x="85" y="42"/>
                  </a:cubicBezTo>
                  <a:cubicBezTo>
                    <a:pt x="85" y="43"/>
                    <a:pt x="85" y="43"/>
                    <a:pt x="85" y="44"/>
                  </a:cubicBezTo>
                  <a:cubicBezTo>
                    <a:pt x="85" y="45"/>
                    <a:pt x="84" y="45"/>
                    <a:pt x="84" y="45"/>
                  </a:cubicBezTo>
                  <a:cubicBezTo>
                    <a:pt x="84" y="46"/>
                    <a:pt x="83" y="47"/>
                    <a:pt x="83" y="47"/>
                  </a:cubicBezTo>
                  <a:cubicBezTo>
                    <a:pt x="83" y="47"/>
                    <a:pt x="80" y="47"/>
                    <a:pt x="80" y="47"/>
                  </a:cubicBezTo>
                  <a:cubicBezTo>
                    <a:pt x="79" y="46"/>
                    <a:pt x="78" y="46"/>
                    <a:pt x="78" y="46"/>
                  </a:cubicBezTo>
                  <a:cubicBezTo>
                    <a:pt x="78" y="46"/>
                    <a:pt x="77" y="46"/>
                    <a:pt x="77" y="46"/>
                  </a:cubicBezTo>
                  <a:cubicBezTo>
                    <a:pt x="77" y="46"/>
                    <a:pt x="76" y="46"/>
                    <a:pt x="76" y="46"/>
                  </a:cubicBezTo>
                  <a:cubicBezTo>
                    <a:pt x="76" y="46"/>
                    <a:pt x="77" y="45"/>
                    <a:pt x="77" y="45"/>
                  </a:cubicBezTo>
                  <a:cubicBezTo>
                    <a:pt x="77" y="45"/>
                    <a:pt x="78" y="43"/>
                    <a:pt x="79" y="43"/>
                  </a:cubicBezTo>
                  <a:cubicBezTo>
                    <a:pt x="79" y="42"/>
                    <a:pt x="79" y="41"/>
                    <a:pt x="80" y="40"/>
                  </a:cubicBezTo>
                  <a:cubicBezTo>
                    <a:pt x="80" y="39"/>
                    <a:pt x="80" y="38"/>
                    <a:pt x="80" y="37"/>
                  </a:cubicBezTo>
                  <a:cubicBezTo>
                    <a:pt x="80" y="36"/>
                    <a:pt x="81" y="36"/>
                    <a:pt x="81" y="36"/>
                  </a:cubicBezTo>
                  <a:close/>
                  <a:moveTo>
                    <a:pt x="75" y="47"/>
                  </a:moveTo>
                  <a:cubicBezTo>
                    <a:pt x="76" y="47"/>
                    <a:pt x="75" y="48"/>
                    <a:pt x="75" y="48"/>
                  </a:cubicBezTo>
                  <a:cubicBezTo>
                    <a:pt x="75" y="49"/>
                    <a:pt x="75" y="50"/>
                    <a:pt x="76" y="51"/>
                  </a:cubicBezTo>
                  <a:cubicBezTo>
                    <a:pt x="77" y="52"/>
                    <a:pt x="77" y="52"/>
                    <a:pt x="78" y="52"/>
                  </a:cubicBezTo>
                  <a:cubicBezTo>
                    <a:pt x="78" y="53"/>
                    <a:pt x="78" y="53"/>
                    <a:pt x="78" y="54"/>
                  </a:cubicBezTo>
                  <a:cubicBezTo>
                    <a:pt x="77" y="55"/>
                    <a:pt x="77" y="55"/>
                    <a:pt x="78" y="55"/>
                  </a:cubicBezTo>
                  <a:cubicBezTo>
                    <a:pt x="78" y="56"/>
                    <a:pt x="79" y="56"/>
                    <a:pt x="79" y="56"/>
                  </a:cubicBezTo>
                  <a:cubicBezTo>
                    <a:pt x="80" y="56"/>
                    <a:pt x="81" y="54"/>
                    <a:pt x="82" y="53"/>
                  </a:cubicBezTo>
                  <a:cubicBezTo>
                    <a:pt x="82" y="53"/>
                    <a:pt x="82" y="52"/>
                    <a:pt x="82" y="52"/>
                  </a:cubicBezTo>
                  <a:cubicBezTo>
                    <a:pt x="82" y="51"/>
                    <a:pt x="83" y="51"/>
                    <a:pt x="83" y="51"/>
                  </a:cubicBezTo>
                  <a:cubicBezTo>
                    <a:pt x="82" y="50"/>
                    <a:pt x="82" y="50"/>
                    <a:pt x="82" y="50"/>
                  </a:cubicBezTo>
                  <a:cubicBezTo>
                    <a:pt x="81" y="49"/>
                    <a:pt x="81" y="49"/>
                    <a:pt x="81" y="49"/>
                  </a:cubicBezTo>
                  <a:cubicBezTo>
                    <a:pt x="81" y="49"/>
                    <a:pt x="82" y="49"/>
                    <a:pt x="82" y="49"/>
                  </a:cubicBezTo>
                  <a:cubicBezTo>
                    <a:pt x="82" y="49"/>
                    <a:pt x="83" y="49"/>
                    <a:pt x="84" y="49"/>
                  </a:cubicBezTo>
                  <a:cubicBezTo>
                    <a:pt x="84" y="49"/>
                    <a:pt x="85" y="49"/>
                    <a:pt x="85" y="49"/>
                  </a:cubicBezTo>
                  <a:cubicBezTo>
                    <a:pt x="86" y="49"/>
                    <a:pt x="85" y="49"/>
                    <a:pt x="86" y="49"/>
                  </a:cubicBezTo>
                  <a:cubicBezTo>
                    <a:pt x="87" y="48"/>
                    <a:pt x="88" y="46"/>
                    <a:pt x="89" y="45"/>
                  </a:cubicBezTo>
                  <a:cubicBezTo>
                    <a:pt x="89" y="45"/>
                    <a:pt x="90" y="44"/>
                    <a:pt x="90" y="43"/>
                  </a:cubicBezTo>
                  <a:cubicBezTo>
                    <a:pt x="91" y="43"/>
                    <a:pt x="91" y="42"/>
                    <a:pt x="92" y="42"/>
                  </a:cubicBezTo>
                  <a:cubicBezTo>
                    <a:pt x="92" y="41"/>
                    <a:pt x="92" y="41"/>
                    <a:pt x="93" y="40"/>
                  </a:cubicBezTo>
                  <a:cubicBezTo>
                    <a:pt x="93" y="40"/>
                    <a:pt x="93" y="40"/>
                    <a:pt x="94" y="40"/>
                  </a:cubicBezTo>
                  <a:cubicBezTo>
                    <a:pt x="95" y="41"/>
                    <a:pt x="96" y="42"/>
                    <a:pt x="96" y="42"/>
                  </a:cubicBezTo>
                  <a:cubicBezTo>
                    <a:pt x="96" y="43"/>
                    <a:pt x="97" y="44"/>
                    <a:pt x="97" y="44"/>
                  </a:cubicBezTo>
                  <a:cubicBezTo>
                    <a:pt x="97" y="45"/>
                    <a:pt x="97" y="46"/>
                    <a:pt x="96" y="46"/>
                  </a:cubicBezTo>
                  <a:cubicBezTo>
                    <a:pt x="96" y="47"/>
                    <a:pt x="96" y="48"/>
                    <a:pt x="96" y="48"/>
                  </a:cubicBezTo>
                  <a:cubicBezTo>
                    <a:pt x="96" y="49"/>
                    <a:pt x="96" y="49"/>
                    <a:pt x="96" y="49"/>
                  </a:cubicBezTo>
                  <a:cubicBezTo>
                    <a:pt x="96" y="49"/>
                    <a:pt x="96" y="50"/>
                    <a:pt x="97" y="50"/>
                  </a:cubicBezTo>
                  <a:cubicBezTo>
                    <a:pt x="97" y="50"/>
                    <a:pt x="98" y="50"/>
                    <a:pt x="98" y="50"/>
                  </a:cubicBezTo>
                  <a:cubicBezTo>
                    <a:pt x="99" y="51"/>
                    <a:pt x="98" y="50"/>
                    <a:pt x="99" y="51"/>
                  </a:cubicBezTo>
                  <a:cubicBezTo>
                    <a:pt x="101" y="51"/>
                    <a:pt x="100" y="51"/>
                    <a:pt x="101" y="51"/>
                  </a:cubicBezTo>
                  <a:cubicBezTo>
                    <a:pt x="101" y="51"/>
                    <a:pt x="101" y="52"/>
                    <a:pt x="102" y="52"/>
                  </a:cubicBezTo>
                  <a:cubicBezTo>
                    <a:pt x="102" y="52"/>
                    <a:pt x="103" y="52"/>
                    <a:pt x="102" y="53"/>
                  </a:cubicBezTo>
                  <a:cubicBezTo>
                    <a:pt x="102" y="53"/>
                    <a:pt x="101" y="54"/>
                    <a:pt x="101" y="54"/>
                  </a:cubicBezTo>
                  <a:cubicBezTo>
                    <a:pt x="100" y="54"/>
                    <a:pt x="100" y="54"/>
                    <a:pt x="100" y="54"/>
                  </a:cubicBezTo>
                  <a:cubicBezTo>
                    <a:pt x="99" y="55"/>
                    <a:pt x="98" y="55"/>
                    <a:pt x="98" y="55"/>
                  </a:cubicBezTo>
                  <a:cubicBezTo>
                    <a:pt x="98" y="55"/>
                    <a:pt x="98" y="55"/>
                    <a:pt x="98" y="55"/>
                  </a:cubicBezTo>
                  <a:cubicBezTo>
                    <a:pt x="98" y="55"/>
                    <a:pt x="98" y="56"/>
                    <a:pt x="97" y="56"/>
                  </a:cubicBezTo>
                  <a:cubicBezTo>
                    <a:pt x="96" y="55"/>
                    <a:pt x="96" y="56"/>
                    <a:pt x="95" y="56"/>
                  </a:cubicBezTo>
                  <a:cubicBezTo>
                    <a:pt x="95" y="56"/>
                    <a:pt x="95" y="56"/>
                    <a:pt x="94" y="56"/>
                  </a:cubicBezTo>
                  <a:cubicBezTo>
                    <a:pt x="94" y="56"/>
                    <a:pt x="93" y="56"/>
                    <a:pt x="93" y="56"/>
                  </a:cubicBezTo>
                  <a:cubicBezTo>
                    <a:pt x="92" y="56"/>
                    <a:pt x="92" y="57"/>
                    <a:pt x="92" y="57"/>
                  </a:cubicBezTo>
                  <a:cubicBezTo>
                    <a:pt x="91" y="57"/>
                    <a:pt x="91" y="57"/>
                    <a:pt x="91" y="57"/>
                  </a:cubicBezTo>
                  <a:cubicBezTo>
                    <a:pt x="90" y="57"/>
                    <a:pt x="90" y="57"/>
                    <a:pt x="90" y="57"/>
                  </a:cubicBezTo>
                  <a:cubicBezTo>
                    <a:pt x="89" y="58"/>
                    <a:pt x="89" y="58"/>
                    <a:pt x="89" y="58"/>
                  </a:cubicBezTo>
                  <a:cubicBezTo>
                    <a:pt x="89" y="58"/>
                    <a:pt x="90" y="58"/>
                    <a:pt x="90" y="58"/>
                  </a:cubicBezTo>
                  <a:cubicBezTo>
                    <a:pt x="90" y="59"/>
                    <a:pt x="90" y="58"/>
                    <a:pt x="91" y="59"/>
                  </a:cubicBezTo>
                  <a:cubicBezTo>
                    <a:pt x="92" y="59"/>
                    <a:pt x="92" y="59"/>
                    <a:pt x="92" y="59"/>
                  </a:cubicBezTo>
                  <a:cubicBezTo>
                    <a:pt x="92" y="59"/>
                    <a:pt x="93" y="60"/>
                    <a:pt x="94" y="60"/>
                  </a:cubicBezTo>
                  <a:cubicBezTo>
                    <a:pt x="94" y="60"/>
                    <a:pt x="95" y="60"/>
                    <a:pt x="95" y="60"/>
                  </a:cubicBezTo>
                  <a:cubicBezTo>
                    <a:pt x="96" y="60"/>
                    <a:pt x="96" y="60"/>
                    <a:pt x="96" y="60"/>
                  </a:cubicBezTo>
                  <a:cubicBezTo>
                    <a:pt x="96" y="60"/>
                    <a:pt x="97" y="61"/>
                    <a:pt x="98" y="61"/>
                  </a:cubicBezTo>
                  <a:cubicBezTo>
                    <a:pt x="98" y="61"/>
                    <a:pt x="98" y="62"/>
                    <a:pt x="98" y="62"/>
                  </a:cubicBezTo>
                  <a:cubicBezTo>
                    <a:pt x="98" y="62"/>
                    <a:pt x="97" y="62"/>
                    <a:pt x="97" y="63"/>
                  </a:cubicBezTo>
                  <a:cubicBezTo>
                    <a:pt x="97" y="63"/>
                    <a:pt x="96" y="62"/>
                    <a:pt x="96" y="62"/>
                  </a:cubicBezTo>
                  <a:cubicBezTo>
                    <a:pt x="95" y="62"/>
                    <a:pt x="95" y="62"/>
                    <a:pt x="94" y="62"/>
                  </a:cubicBezTo>
                  <a:cubicBezTo>
                    <a:pt x="94" y="62"/>
                    <a:pt x="94" y="62"/>
                    <a:pt x="93" y="62"/>
                  </a:cubicBezTo>
                  <a:cubicBezTo>
                    <a:pt x="93" y="61"/>
                    <a:pt x="92" y="61"/>
                    <a:pt x="92" y="61"/>
                  </a:cubicBezTo>
                  <a:cubicBezTo>
                    <a:pt x="92" y="61"/>
                    <a:pt x="92" y="61"/>
                    <a:pt x="91" y="61"/>
                  </a:cubicBezTo>
                  <a:cubicBezTo>
                    <a:pt x="91" y="61"/>
                    <a:pt x="90" y="61"/>
                    <a:pt x="90" y="61"/>
                  </a:cubicBezTo>
                  <a:cubicBezTo>
                    <a:pt x="90" y="61"/>
                    <a:pt x="90" y="60"/>
                    <a:pt x="89" y="60"/>
                  </a:cubicBezTo>
                  <a:cubicBezTo>
                    <a:pt x="89" y="60"/>
                    <a:pt x="89" y="60"/>
                    <a:pt x="88" y="60"/>
                  </a:cubicBezTo>
                  <a:cubicBezTo>
                    <a:pt x="88" y="61"/>
                    <a:pt x="88" y="60"/>
                    <a:pt x="87" y="61"/>
                  </a:cubicBezTo>
                  <a:cubicBezTo>
                    <a:pt x="87" y="61"/>
                    <a:pt x="87" y="61"/>
                    <a:pt x="86" y="61"/>
                  </a:cubicBezTo>
                  <a:cubicBezTo>
                    <a:pt x="85" y="61"/>
                    <a:pt x="85" y="61"/>
                    <a:pt x="85" y="62"/>
                  </a:cubicBezTo>
                  <a:cubicBezTo>
                    <a:pt x="84" y="62"/>
                    <a:pt x="84" y="62"/>
                    <a:pt x="83" y="63"/>
                  </a:cubicBezTo>
                  <a:cubicBezTo>
                    <a:pt x="83" y="63"/>
                    <a:pt x="83" y="63"/>
                    <a:pt x="83" y="63"/>
                  </a:cubicBezTo>
                  <a:cubicBezTo>
                    <a:pt x="83" y="63"/>
                    <a:pt x="83" y="63"/>
                    <a:pt x="83" y="64"/>
                  </a:cubicBezTo>
                  <a:cubicBezTo>
                    <a:pt x="83" y="64"/>
                    <a:pt x="83" y="64"/>
                    <a:pt x="83" y="64"/>
                  </a:cubicBezTo>
                  <a:cubicBezTo>
                    <a:pt x="84" y="64"/>
                    <a:pt x="84" y="64"/>
                    <a:pt x="85" y="64"/>
                  </a:cubicBezTo>
                  <a:cubicBezTo>
                    <a:pt x="85" y="65"/>
                    <a:pt x="85" y="65"/>
                    <a:pt x="85" y="65"/>
                  </a:cubicBezTo>
                  <a:cubicBezTo>
                    <a:pt x="86" y="65"/>
                    <a:pt x="86" y="65"/>
                    <a:pt x="86" y="65"/>
                  </a:cubicBezTo>
                  <a:cubicBezTo>
                    <a:pt x="86" y="65"/>
                    <a:pt x="86" y="65"/>
                    <a:pt x="85" y="65"/>
                  </a:cubicBezTo>
                  <a:cubicBezTo>
                    <a:pt x="85" y="66"/>
                    <a:pt x="85" y="66"/>
                    <a:pt x="84" y="66"/>
                  </a:cubicBezTo>
                  <a:cubicBezTo>
                    <a:pt x="83" y="66"/>
                    <a:pt x="83" y="66"/>
                    <a:pt x="83" y="66"/>
                  </a:cubicBezTo>
                  <a:cubicBezTo>
                    <a:pt x="83" y="66"/>
                    <a:pt x="83" y="66"/>
                    <a:pt x="82" y="67"/>
                  </a:cubicBezTo>
                  <a:cubicBezTo>
                    <a:pt x="81" y="67"/>
                    <a:pt x="81" y="66"/>
                    <a:pt x="81" y="67"/>
                  </a:cubicBezTo>
                  <a:cubicBezTo>
                    <a:pt x="80" y="68"/>
                    <a:pt x="80" y="68"/>
                    <a:pt x="80" y="69"/>
                  </a:cubicBezTo>
                  <a:cubicBezTo>
                    <a:pt x="80" y="69"/>
                    <a:pt x="79" y="69"/>
                    <a:pt x="79" y="69"/>
                  </a:cubicBezTo>
                  <a:cubicBezTo>
                    <a:pt x="79" y="70"/>
                    <a:pt x="79" y="69"/>
                    <a:pt x="78" y="70"/>
                  </a:cubicBezTo>
                  <a:cubicBezTo>
                    <a:pt x="77" y="71"/>
                    <a:pt x="77" y="71"/>
                    <a:pt x="76" y="71"/>
                  </a:cubicBezTo>
                  <a:cubicBezTo>
                    <a:pt x="76" y="71"/>
                    <a:pt x="75" y="72"/>
                    <a:pt x="75" y="72"/>
                  </a:cubicBezTo>
                  <a:cubicBezTo>
                    <a:pt x="75" y="72"/>
                    <a:pt x="75" y="73"/>
                    <a:pt x="76" y="72"/>
                  </a:cubicBezTo>
                  <a:cubicBezTo>
                    <a:pt x="76" y="72"/>
                    <a:pt x="77" y="71"/>
                    <a:pt x="77" y="71"/>
                  </a:cubicBezTo>
                  <a:cubicBezTo>
                    <a:pt x="78" y="71"/>
                    <a:pt x="78" y="71"/>
                    <a:pt x="78" y="71"/>
                  </a:cubicBezTo>
                  <a:cubicBezTo>
                    <a:pt x="78" y="71"/>
                    <a:pt x="79" y="71"/>
                    <a:pt x="78" y="72"/>
                  </a:cubicBezTo>
                  <a:cubicBezTo>
                    <a:pt x="78" y="72"/>
                    <a:pt x="78" y="72"/>
                    <a:pt x="78" y="73"/>
                  </a:cubicBezTo>
                  <a:cubicBezTo>
                    <a:pt x="78" y="73"/>
                    <a:pt x="78" y="74"/>
                    <a:pt x="78" y="74"/>
                  </a:cubicBezTo>
                  <a:cubicBezTo>
                    <a:pt x="78" y="74"/>
                    <a:pt x="77" y="74"/>
                    <a:pt x="78" y="74"/>
                  </a:cubicBezTo>
                  <a:cubicBezTo>
                    <a:pt x="78" y="75"/>
                    <a:pt x="79" y="74"/>
                    <a:pt x="79" y="74"/>
                  </a:cubicBezTo>
                  <a:cubicBezTo>
                    <a:pt x="80" y="75"/>
                    <a:pt x="81" y="75"/>
                    <a:pt x="81" y="75"/>
                  </a:cubicBezTo>
                  <a:cubicBezTo>
                    <a:pt x="82" y="75"/>
                    <a:pt x="83" y="75"/>
                    <a:pt x="84" y="75"/>
                  </a:cubicBezTo>
                  <a:cubicBezTo>
                    <a:pt x="85" y="74"/>
                    <a:pt x="85" y="74"/>
                    <a:pt x="85" y="74"/>
                  </a:cubicBezTo>
                  <a:cubicBezTo>
                    <a:pt x="85" y="73"/>
                    <a:pt x="85" y="73"/>
                    <a:pt x="85" y="73"/>
                  </a:cubicBezTo>
                  <a:cubicBezTo>
                    <a:pt x="85" y="72"/>
                    <a:pt x="85" y="71"/>
                    <a:pt x="85" y="71"/>
                  </a:cubicBezTo>
                  <a:cubicBezTo>
                    <a:pt x="85" y="71"/>
                    <a:pt x="85" y="70"/>
                    <a:pt x="85" y="69"/>
                  </a:cubicBezTo>
                  <a:cubicBezTo>
                    <a:pt x="85" y="69"/>
                    <a:pt x="85" y="68"/>
                    <a:pt x="85" y="69"/>
                  </a:cubicBezTo>
                  <a:cubicBezTo>
                    <a:pt x="86" y="69"/>
                    <a:pt x="86" y="69"/>
                    <a:pt x="86" y="69"/>
                  </a:cubicBezTo>
                  <a:cubicBezTo>
                    <a:pt x="86" y="70"/>
                    <a:pt x="87" y="70"/>
                    <a:pt x="87" y="70"/>
                  </a:cubicBezTo>
                  <a:cubicBezTo>
                    <a:pt x="87" y="71"/>
                    <a:pt x="87" y="71"/>
                    <a:pt x="87" y="72"/>
                  </a:cubicBezTo>
                  <a:cubicBezTo>
                    <a:pt x="87" y="72"/>
                    <a:pt x="87" y="73"/>
                    <a:pt x="88" y="73"/>
                  </a:cubicBezTo>
                  <a:cubicBezTo>
                    <a:pt x="88" y="73"/>
                    <a:pt x="88" y="73"/>
                    <a:pt x="88" y="74"/>
                  </a:cubicBezTo>
                  <a:cubicBezTo>
                    <a:pt x="89" y="74"/>
                    <a:pt x="89" y="75"/>
                    <a:pt x="89" y="75"/>
                  </a:cubicBezTo>
                  <a:cubicBezTo>
                    <a:pt x="89" y="75"/>
                    <a:pt x="89" y="75"/>
                    <a:pt x="90" y="76"/>
                  </a:cubicBezTo>
                  <a:cubicBezTo>
                    <a:pt x="91" y="77"/>
                    <a:pt x="91" y="77"/>
                    <a:pt x="91" y="77"/>
                  </a:cubicBezTo>
                  <a:cubicBezTo>
                    <a:pt x="90" y="78"/>
                    <a:pt x="90" y="78"/>
                    <a:pt x="90" y="78"/>
                  </a:cubicBezTo>
                  <a:cubicBezTo>
                    <a:pt x="89" y="78"/>
                    <a:pt x="88" y="78"/>
                    <a:pt x="88" y="78"/>
                  </a:cubicBezTo>
                  <a:cubicBezTo>
                    <a:pt x="87" y="78"/>
                    <a:pt x="86" y="78"/>
                    <a:pt x="85" y="78"/>
                  </a:cubicBezTo>
                  <a:cubicBezTo>
                    <a:pt x="85" y="78"/>
                    <a:pt x="84" y="78"/>
                    <a:pt x="83" y="78"/>
                  </a:cubicBezTo>
                  <a:cubicBezTo>
                    <a:pt x="82" y="77"/>
                    <a:pt x="82" y="77"/>
                    <a:pt x="81" y="77"/>
                  </a:cubicBezTo>
                  <a:cubicBezTo>
                    <a:pt x="80" y="76"/>
                    <a:pt x="80" y="77"/>
                    <a:pt x="79" y="76"/>
                  </a:cubicBezTo>
                  <a:cubicBezTo>
                    <a:pt x="78" y="76"/>
                    <a:pt x="78" y="76"/>
                    <a:pt x="77" y="76"/>
                  </a:cubicBezTo>
                  <a:cubicBezTo>
                    <a:pt x="76" y="77"/>
                    <a:pt x="75" y="76"/>
                    <a:pt x="75" y="77"/>
                  </a:cubicBezTo>
                  <a:cubicBezTo>
                    <a:pt x="74" y="77"/>
                    <a:pt x="74" y="77"/>
                    <a:pt x="73" y="78"/>
                  </a:cubicBezTo>
                  <a:cubicBezTo>
                    <a:pt x="73" y="78"/>
                    <a:pt x="72" y="79"/>
                    <a:pt x="72" y="79"/>
                  </a:cubicBezTo>
                  <a:cubicBezTo>
                    <a:pt x="72" y="80"/>
                    <a:pt x="72" y="79"/>
                    <a:pt x="72" y="80"/>
                  </a:cubicBezTo>
                  <a:cubicBezTo>
                    <a:pt x="71" y="81"/>
                    <a:pt x="71" y="80"/>
                    <a:pt x="71" y="81"/>
                  </a:cubicBezTo>
                  <a:cubicBezTo>
                    <a:pt x="70" y="82"/>
                    <a:pt x="70" y="82"/>
                    <a:pt x="70" y="82"/>
                  </a:cubicBezTo>
                  <a:cubicBezTo>
                    <a:pt x="70" y="83"/>
                    <a:pt x="70" y="83"/>
                    <a:pt x="69" y="84"/>
                  </a:cubicBezTo>
                  <a:cubicBezTo>
                    <a:pt x="69" y="84"/>
                    <a:pt x="68" y="85"/>
                    <a:pt x="68" y="86"/>
                  </a:cubicBezTo>
                  <a:cubicBezTo>
                    <a:pt x="68" y="86"/>
                    <a:pt x="67" y="87"/>
                    <a:pt x="67" y="87"/>
                  </a:cubicBezTo>
                  <a:cubicBezTo>
                    <a:pt x="66" y="87"/>
                    <a:pt x="65" y="88"/>
                    <a:pt x="65" y="88"/>
                  </a:cubicBezTo>
                  <a:cubicBezTo>
                    <a:pt x="64" y="87"/>
                    <a:pt x="63" y="87"/>
                    <a:pt x="63" y="86"/>
                  </a:cubicBezTo>
                  <a:cubicBezTo>
                    <a:pt x="62" y="86"/>
                    <a:pt x="62" y="85"/>
                    <a:pt x="62" y="84"/>
                  </a:cubicBezTo>
                  <a:cubicBezTo>
                    <a:pt x="62" y="84"/>
                    <a:pt x="62" y="83"/>
                    <a:pt x="62" y="82"/>
                  </a:cubicBezTo>
                  <a:cubicBezTo>
                    <a:pt x="62" y="82"/>
                    <a:pt x="62" y="82"/>
                    <a:pt x="63" y="82"/>
                  </a:cubicBezTo>
                  <a:cubicBezTo>
                    <a:pt x="63" y="81"/>
                    <a:pt x="64" y="81"/>
                    <a:pt x="65" y="80"/>
                  </a:cubicBezTo>
                  <a:cubicBezTo>
                    <a:pt x="65" y="80"/>
                    <a:pt x="65" y="79"/>
                    <a:pt x="66" y="79"/>
                  </a:cubicBezTo>
                  <a:cubicBezTo>
                    <a:pt x="66" y="79"/>
                    <a:pt x="67" y="79"/>
                    <a:pt x="67" y="78"/>
                  </a:cubicBezTo>
                  <a:cubicBezTo>
                    <a:pt x="67" y="78"/>
                    <a:pt x="68" y="77"/>
                    <a:pt x="67" y="76"/>
                  </a:cubicBezTo>
                  <a:cubicBezTo>
                    <a:pt x="67" y="76"/>
                    <a:pt x="67" y="76"/>
                    <a:pt x="67" y="76"/>
                  </a:cubicBezTo>
                  <a:cubicBezTo>
                    <a:pt x="66" y="76"/>
                    <a:pt x="66" y="75"/>
                    <a:pt x="65" y="75"/>
                  </a:cubicBezTo>
                  <a:cubicBezTo>
                    <a:pt x="65" y="75"/>
                    <a:pt x="64" y="75"/>
                    <a:pt x="64" y="75"/>
                  </a:cubicBezTo>
                  <a:cubicBezTo>
                    <a:pt x="64" y="75"/>
                    <a:pt x="63" y="74"/>
                    <a:pt x="63" y="74"/>
                  </a:cubicBezTo>
                  <a:cubicBezTo>
                    <a:pt x="63" y="73"/>
                    <a:pt x="63" y="72"/>
                    <a:pt x="62" y="72"/>
                  </a:cubicBezTo>
                  <a:cubicBezTo>
                    <a:pt x="62" y="71"/>
                    <a:pt x="62" y="71"/>
                    <a:pt x="62" y="71"/>
                  </a:cubicBezTo>
                  <a:cubicBezTo>
                    <a:pt x="62" y="71"/>
                    <a:pt x="62" y="70"/>
                    <a:pt x="63" y="71"/>
                  </a:cubicBezTo>
                  <a:cubicBezTo>
                    <a:pt x="64" y="71"/>
                    <a:pt x="65" y="71"/>
                    <a:pt x="65" y="71"/>
                  </a:cubicBezTo>
                  <a:cubicBezTo>
                    <a:pt x="66" y="72"/>
                    <a:pt x="66" y="71"/>
                    <a:pt x="67" y="72"/>
                  </a:cubicBezTo>
                  <a:cubicBezTo>
                    <a:pt x="68" y="72"/>
                    <a:pt x="68" y="72"/>
                    <a:pt x="68" y="72"/>
                  </a:cubicBezTo>
                  <a:cubicBezTo>
                    <a:pt x="69" y="72"/>
                    <a:pt x="69" y="72"/>
                    <a:pt x="69" y="72"/>
                  </a:cubicBezTo>
                  <a:cubicBezTo>
                    <a:pt x="70" y="71"/>
                    <a:pt x="70" y="71"/>
                    <a:pt x="70" y="71"/>
                  </a:cubicBezTo>
                  <a:cubicBezTo>
                    <a:pt x="70" y="70"/>
                    <a:pt x="71" y="69"/>
                    <a:pt x="71" y="68"/>
                  </a:cubicBezTo>
                  <a:cubicBezTo>
                    <a:pt x="72" y="68"/>
                    <a:pt x="72" y="67"/>
                    <a:pt x="73" y="67"/>
                  </a:cubicBezTo>
                  <a:cubicBezTo>
                    <a:pt x="73" y="66"/>
                    <a:pt x="74" y="65"/>
                    <a:pt x="74" y="65"/>
                  </a:cubicBezTo>
                  <a:cubicBezTo>
                    <a:pt x="74" y="64"/>
                    <a:pt x="74" y="64"/>
                    <a:pt x="74" y="63"/>
                  </a:cubicBezTo>
                  <a:cubicBezTo>
                    <a:pt x="74" y="63"/>
                    <a:pt x="74" y="62"/>
                    <a:pt x="74" y="62"/>
                  </a:cubicBezTo>
                  <a:cubicBezTo>
                    <a:pt x="74" y="62"/>
                    <a:pt x="75" y="62"/>
                    <a:pt x="76" y="61"/>
                  </a:cubicBezTo>
                  <a:cubicBezTo>
                    <a:pt x="76" y="61"/>
                    <a:pt x="76" y="62"/>
                    <a:pt x="76" y="61"/>
                  </a:cubicBezTo>
                  <a:cubicBezTo>
                    <a:pt x="77" y="61"/>
                    <a:pt x="77" y="61"/>
                    <a:pt x="77" y="60"/>
                  </a:cubicBezTo>
                  <a:cubicBezTo>
                    <a:pt x="77" y="60"/>
                    <a:pt x="78" y="60"/>
                    <a:pt x="78" y="59"/>
                  </a:cubicBezTo>
                  <a:cubicBezTo>
                    <a:pt x="77" y="58"/>
                    <a:pt x="78" y="58"/>
                    <a:pt x="77" y="57"/>
                  </a:cubicBezTo>
                  <a:cubicBezTo>
                    <a:pt x="77" y="57"/>
                    <a:pt x="77" y="57"/>
                    <a:pt x="76" y="56"/>
                  </a:cubicBezTo>
                  <a:cubicBezTo>
                    <a:pt x="74" y="56"/>
                    <a:pt x="74" y="55"/>
                    <a:pt x="73" y="56"/>
                  </a:cubicBezTo>
                  <a:cubicBezTo>
                    <a:pt x="73" y="56"/>
                    <a:pt x="72" y="57"/>
                    <a:pt x="71" y="57"/>
                  </a:cubicBezTo>
                  <a:cubicBezTo>
                    <a:pt x="71" y="58"/>
                    <a:pt x="70" y="58"/>
                    <a:pt x="70" y="59"/>
                  </a:cubicBezTo>
                  <a:cubicBezTo>
                    <a:pt x="69" y="60"/>
                    <a:pt x="69" y="60"/>
                    <a:pt x="68" y="61"/>
                  </a:cubicBezTo>
                  <a:cubicBezTo>
                    <a:pt x="68" y="62"/>
                    <a:pt x="67" y="62"/>
                    <a:pt x="67" y="62"/>
                  </a:cubicBezTo>
                  <a:cubicBezTo>
                    <a:pt x="67" y="63"/>
                    <a:pt x="67" y="63"/>
                    <a:pt x="66" y="64"/>
                  </a:cubicBezTo>
                  <a:cubicBezTo>
                    <a:pt x="65" y="64"/>
                    <a:pt x="65" y="65"/>
                    <a:pt x="65" y="65"/>
                  </a:cubicBezTo>
                  <a:cubicBezTo>
                    <a:pt x="64" y="65"/>
                    <a:pt x="64" y="66"/>
                    <a:pt x="64" y="66"/>
                  </a:cubicBezTo>
                  <a:cubicBezTo>
                    <a:pt x="63" y="67"/>
                    <a:pt x="62" y="68"/>
                    <a:pt x="62" y="68"/>
                  </a:cubicBezTo>
                  <a:cubicBezTo>
                    <a:pt x="62" y="68"/>
                    <a:pt x="62" y="68"/>
                    <a:pt x="61" y="69"/>
                  </a:cubicBezTo>
                  <a:cubicBezTo>
                    <a:pt x="61" y="69"/>
                    <a:pt x="59" y="70"/>
                    <a:pt x="59" y="70"/>
                  </a:cubicBezTo>
                  <a:cubicBezTo>
                    <a:pt x="59" y="70"/>
                    <a:pt x="58" y="70"/>
                    <a:pt x="57" y="71"/>
                  </a:cubicBezTo>
                  <a:cubicBezTo>
                    <a:pt x="57" y="71"/>
                    <a:pt x="55" y="72"/>
                    <a:pt x="54" y="72"/>
                  </a:cubicBezTo>
                  <a:cubicBezTo>
                    <a:pt x="54" y="72"/>
                    <a:pt x="53" y="71"/>
                    <a:pt x="53" y="71"/>
                  </a:cubicBezTo>
                  <a:cubicBezTo>
                    <a:pt x="53" y="70"/>
                    <a:pt x="52" y="69"/>
                    <a:pt x="52" y="69"/>
                  </a:cubicBezTo>
                  <a:cubicBezTo>
                    <a:pt x="52" y="69"/>
                    <a:pt x="52" y="69"/>
                    <a:pt x="52" y="69"/>
                  </a:cubicBezTo>
                  <a:cubicBezTo>
                    <a:pt x="53" y="68"/>
                    <a:pt x="53" y="68"/>
                    <a:pt x="53" y="68"/>
                  </a:cubicBezTo>
                  <a:cubicBezTo>
                    <a:pt x="53" y="68"/>
                    <a:pt x="53" y="67"/>
                    <a:pt x="54" y="67"/>
                  </a:cubicBezTo>
                  <a:cubicBezTo>
                    <a:pt x="54" y="66"/>
                    <a:pt x="54" y="66"/>
                    <a:pt x="54" y="66"/>
                  </a:cubicBezTo>
                  <a:cubicBezTo>
                    <a:pt x="54" y="65"/>
                    <a:pt x="55" y="65"/>
                    <a:pt x="55" y="65"/>
                  </a:cubicBezTo>
                  <a:cubicBezTo>
                    <a:pt x="55" y="65"/>
                    <a:pt x="57" y="65"/>
                    <a:pt x="58" y="65"/>
                  </a:cubicBezTo>
                  <a:cubicBezTo>
                    <a:pt x="58" y="64"/>
                    <a:pt x="59" y="64"/>
                    <a:pt x="59" y="64"/>
                  </a:cubicBezTo>
                  <a:cubicBezTo>
                    <a:pt x="60" y="63"/>
                    <a:pt x="61" y="63"/>
                    <a:pt x="61" y="63"/>
                  </a:cubicBezTo>
                  <a:cubicBezTo>
                    <a:pt x="62" y="62"/>
                    <a:pt x="63" y="61"/>
                    <a:pt x="64" y="61"/>
                  </a:cubicBezTo>
                  <a:cubicBezTo>
                    <a:pt x="65" y="60"/>
                    <a:pt x="66" y="58"/>
                    <a:pt x="66" y="58"/>
                  </a:cubicBezTo>
                  <a:cubicBezTo>
                    <a:pt x="67" y="57"/>
                    <a:pt x="68" y="55"/>
                    <a:pt x="69" y="54"/>
                  </a:cubicBezTo>
                  <a:cubicBezTo>
                    <a:pt x="70" y="52"/>
                    <a:pt x="70" y="51"/>
                    <a:pt x="71" y="51"/>
                  </a:cubicBezTo>
                  <a:cubicBezTo>
                    <a:pt x="71" y="51"/>
                    <a:pt x="71" y="50"/>
                    <a:pt x="71" y="50"/>
                  </a:cubicBezTo>
                  <a:cubicBezTo>
                    <a:pt x="72" y="49"/>
                    <a:pt x="71" y="49"/>
                    <a:pt x="72" y="48"/>
                  </a:cubicBezTo>
                  <a:cubicBezTo>
                    <a:pt x="72" y="48"/>
                    <a:pt x="72" y="48"/>
                    <a:pt x="72" y="47"/>
                  </a:cubicBezTo>
                  <a:cubicBezTo>
                    <a:pt x="73" y="47"/>
                    <a:pt x="73" y="47"/>
                    <a:pt x="73" y="47"/>
                  </a:cubicBezTo>
                  <a:cubicBezTo>
                    <a:pt x="73" y="47"/>
                    <a:pt x="73" y="47"/>
                    <a:pt x="74" y="47"/>
                  </a:cubicBezTo>
                  <a:cubicBezTo>
                    <a:pt x="74" y="47"/>
                    <a:pt x="74" y="47"/>
                    <a:pt x="74" y="47"/>
                  </a:cubicBezTo>
                  <a:cubicBezTo>
                    <a:pt x="75" y="47"/>
                    <a:pt x="75" y="46"/>
                    <a:pt x="75" y="47"/>
                  </a:cubicBezTo>
                  <a:close/>
                  <a:moveTo>
                    <a:pt x="117" y="72"/>
                  </a:moveTo>
                  <a:cubicBezTo>
                    <a:pt x="118" y="71"/>
                    <a:pt x="119" y="70"/>
                    <a:pt x="119" y="70"/>
                  </a:cubicBezTo>
                  <a:cubicBezTo>
                    <a:pt x="120" y="70"/>
                    <a:pt x="120" y="70"/>
                    <a:pt x="121" y="71"/>
                  </a:cubicBezTo>
                  <a:cubicBezTo>
                    <a:pt x="122" y="71"/>
                    <a:pt x="122" y="71"/>
                    <a:pt x="123" y="71"/>
                  </a:cubicBezTo>
                  <a:cubicBezTo>
                    <a:pt x="124" y="72"/>
                    <a:pt x="124" y="72"/>
                    <a:pt x="124" y="72"/>
                  </a:cubicBezTo>
                  <a:cubicBezTo>
                    <a:pt x="125" y="73"/>
                    <a:pt x="125" y="73"/>
                    <a:pt x="125" y="73"/>
                  </a:cubicBezTo>
                  <a:cubicBezTo>
                    <a:pt x="126" y="72"/>
                    <a:pt x="127" y="72"/>
                    <a:pt x="127" y="72"/>
                  </a:cubicBezTo>
                  <a:cubicBezTo>
                    <a:pt x="128" y="72"/>
                    <a:pt x="128" y="72"/>
                    <a:pt x="128" y="72"/>
                  </a:cubicBezTo>
                  <a:cubicBezTo>
                    <a:pt x="129" y="72"/>
                    <a:pt x="129" y="72"/>
                    <a:pt x="130" y="72"/>
                  </a:cubicBezTo>
                  <a:cubicBezTo>
                    <a:pt x="130" y="72"/>
                    <a:pt x="129" y="72"/>
                    <a:pt x="130" y="72"/>
                  </a:cubicBezTo>
                  <a:cubicBezTo>
                    <a:pt x="131" y="72"/>
                    <a:pt x="131" y="72"/>
                    <a:pt x="132" y="72"/>
                  </a:cubicBezTo>
                  <a:cubicBezTo>
                    <a:pt x="132" y="71"/>
                    <a:pt x="133" y="71"/>
                    <a:pt x="133" y="72"/>
                  </a:cubicBezTo>
                  <a:cubicBezTo>
                    <a:pt x="134" y="72"/>
                    <a:pt x="134" y="72"/>
                    <a:pt x="134" y="71"/>
                  </a:cubicBezTo>
                  <a:cubicBezTo>
                    <a:pt x="134" y="71"/>
                    <a:pt x="135" y="71"/>
                    <a:pt x="135" y="71"/>
                  </a:cubicBezTo>
                  <a:cubicBezTo>
                    <a:pt x="135" y="71"/>
                    <a:pt x="135" y="71"/>
                    <a:pt x="136" y="71"/>
                  </a:cubicBezTo>
                  <a:cubicBezTo>
                    <a:pt x="136" y="71"/>
                    <a:pt x="136" y="71"/>
                    <a:pt x="137" y="71"/>
                  </a:cubicBezTo>
                  <a:cubicBezTo>
                    <a:pt x="137" y="71"/>
                    <a:pt x="138" y="71"/>
                    <a:pt x="138" y="71"/>
                  </a:cubicBezTo>
                  <a:cubicBezTo>
                    <a:pt x="139" y="71"/>
                    <a:pt x="139" y="72"/>
                    <a:pt x="139" y="72"/>
                  </a:cubicBezTo>
                  <a:cubicBezTo>
                    <a:pt x="139" y="72"/>
                    <a:pt x="140" y="72"/>
                    <a:pt x="140" y="73"/>
                  </a:cubicBezTo>
                  <a:cubicBezTo>
                    <a:pt x="140" y="73"/>
                    <a:pt x="140" y="73"/>
                    <a:pt x="140" y="74"/>
                  </a:cubicBezTo>
                  <a:cubicBezTo>
                    <a:pt x="140" y="74"/>
                    <a:pt x="140" y="74"/>
                    <a:pt x="140" y="75"/>
                  </a:cubicBezTo>
                  <a:cubicBezTo>
                    <a:pt x="140" y="76"/>
                    <a:pt x="141" y="76"/>
                    <a:pt x="140" y="77"/>
                  </a:cubicBezTo>
                  <a:cubicBezTo>
                    <a:pt x="140" y="77"/>
                    <a:pt x="140" y="78"/>
                    <a:pt x="140" y="79"/>
                  </a:cubicBezTo>
                  <a:cubicBezTo>
                    <a:pt x="139" y="79"/>
                    <a:pt x="138" y="79"/>
                    <a:pt x="138" y="79"/>
                  </a:cubicBezTo>
                  <a:cubicBezTo>
                    <a:pt x="137" y="79"/>
                    <a:pt x="137" y="80"/>
                    <a:pt x="136" y="80"/>
                  </a:cubicBezTo>
                  <a:cubicBezTo>
                    <a:pt x="135" y="80"/>
                    <a:pt x="135" y="81"/>
                    <a:pt x="134" y="81"/>
                  </a:cubicBezTo>
                  <a:cubicBezTo>
                    <a:pt x="134" y="81"/>
                    <a:pt x="133" y="82"/>
                    <a:pt x="132" y="82"/>
                  </a:cubicBezTo>
                  <a:cubicBezTo>
                    <a:pt x="132" y="82"/>
                    <a:pt x="132" y="82"/>
                    <a:pt x="131" y="83"/>
                  </a:cubicBezTo>
                  <a:cubicBezTo>
                    <a:pt x="130" y="83"/>
                    <a:pt x="130" y="84"/>
                    <a:pt x="129" y="84"/>
                  </a:cubicBezTo>
                  <a:cubicBezTo>
                    <a:pt x="129" y="84"/>
                    <a:pt x="129" y="83"/>
                    <a:pt x="128" y="84"/>
                  </a:cubicBezTo>
                  <a:cubicBezTo>
                    <a:pt x="128" y="85"/>
                    <a:pt x="128" y="85"/>
                    <a:pt x="127" y="85"/>
                  </a:cubicBezTo>
                  <a:cubicBezTo>
                    <a:pt x="127" y="85"/>
                    <a:pt x="127" y="85"/>
                    <a:pt x="127" y="85"/>
                  </a:cubicBezTo>
                  <a:cubicBezTo>
                    <a:pt x="127" y="86"/>
                    <a:pt x="126" y="86"/>
                    <a:pt x="127" y="86"/>
                  </a:cubicBezTo>
                  <a:cubicBezTo>
                    <a:pt x="127" y="86"/>
                    <a:pt x="127" y="86"/>
                    <a:pt x="128" y="86"/>
                  </a:cubicBezTo>
                  <a:cubicBezTo>
                    <a:pt x="128" y="87"/>
                    <a:pt x="129" y="87"/>
                    <a:pt x="129" y="87"/>
                  </a:cubicBezTo>
                  <a:cubicBezTo>
                    <a:pt x="130" y="87"/>
                    <a:pt x="130" y="86"/>
                    <a:pt x="131" y="86"/>
                  </a:cubicBezTo>
                  <a:cubicBezTo>
                    <a:pt x="131" y="86"/>
                    <a:pt x="132" y="86"/>
                    <a:pt x="132" y="86"/>
                  </a:cubicBezTo>
                  <a:cubicBezTo>
                    <a:pt x="132" y="85"/>
                    <a:pt x="133" y="85"/>
                    <a:pt x="133" y="85"/>
                  </a:cubicBezTo>
                  <a:cubicBezTo>
                    <a:pt x="133" y="85"/>
                    <a:pt x="133" y="85"/>
                    <a:pt x="134" y="85"/>
                  </a:cubicBezTo>
                  <a:cubicBezTo>
                    <a:pt x="134" y="85"/>
                    <a:pt x="134" y="86"/>
                    <a:pt x="135" y="86"/>
                  </a:cubicBezTo>
                  <a:cubicBezTo>
                    <a:pt x="136" y="86"/>
                    <a:pt x="135" y="86"/>
                    <a:pt x="136" y="87"/>
                  </a:cubicBezTo>
                  <a:cubicBezTo>
                    <a:pt x="136" y="87"/>
                    <a:pt x="136" y="87"/>
                    <a:pt x="136" y="87"/>
                  </a:cubicBezTo>
                  <a:cubicBezTo>
                    <a:pt x="136" y="88"/>
                    <a:pt x="137" y="88"/>
                    <a:pt x="136" y="88"/>
                  </a:cubicBezTo>
                  <a:cubicBezTo>
                    <a:pt x="136" y="88"/>
                    <a:pt x="136" y="89"/>
                    <a:pt x="136" y="89"/>
                  </a:cubicBezTo>
                  <a:cubicBezTo>
                    <a:pt x="136" y="90"/>
                    <a:pt x="135" y="90"/>
                    <a:pt x="135" y="90"/>
                  </a:cubicBezTo>
                  <a:cubicBezTo>
                    <a:pt x="135" y="91"/>
                    <a:pt x="135" y="91"/>
                    <a:pt x="134" y="91"/>
                  </a:cubicBezTo>
                  <a:cubicBezTo>
                    <a:pt x="134" y="91"/>
                    <a:pt x="133" y="91"/>
                    <a:pt x="132" y="91"/>
                  </a:cubicBezTo>
                  <a:cubicBezTo>
                    <a:pt x="132" y="91"/>
                    <a:pt x="131" y="90"/>
                    <a:pt x="130" y="90"/>
                  </a:cubicBezTo>
                  <a:cubicBezTo>
                    <a:pt x="129" y="90"/>
                    <a:pt x="129" y="90"/>
                    <a:pt x="128" y="90"/>
                  </a:cubicBezTo>
                  <a:cubicBezTo>
                    <a:pt x="128" y="90"/>
                    <a:pt x="127" y="90"/>
                    <a:pt x="126" y="91"/>
                  </a:cubicBezTo>
                  <a:cubicBezTo>
                    <a:pt x="126" y="91"/>
                    <a:pt x="125" y="91"/>
                    <a:pt x="124" y="91"/>
                  </a:cubicBezTo>
                  <a:cubicBezTo>
                    <a:pt x="124" y="91"/>
                    <a:pt x="124" y="91"/>
                    <a:pt x="123" y="91"/>
                  </a:cubicBezTo>
                  <a:cubicBezTo>
                    <a:pt x="122" y="91"/>
                    <a:pt x="122" y="91"/>
                    <a:pt x="121" y="92"/>
                  </a:cubicBezTo>
                  <a:cubicBezTo>
                    <a:pt x="121" y="92"/>
                    <a:pt x="119" y="92"/>
                    <a:pt x="119" y="92"/>
                  </a:cubicBezTo>
                  <a:cubicBezTo>
                    <a:pt x="118" y="93"/>
                    <a:pt x="118" y="93"/>
                    <a:pt x="117" y="93"/>
                  </a:cubicBezTo>
                  <a:cubicBezTo>
                    <a:pt x="116" y="93"/>
                    <a:pt x="116" y="94"/>
                    <a:pt x="116" y="94"/>
                  </a:cubicBezTo>
                  <a:cubicBezTo>
                    <a:pt x="116" y="94"/>
                    <a:pt x="115" y="94"/>
                    <a:pt x="115" y="95"/>
                  </a:cubicBezTo>
                  <a:cubicBezTo>
                    <a:pt x="114" y="95"/>
                    <a:pt x="114" y="96"/>
                    <a:pt x="113" y="96"/>
                  </a:cubicBezTo>
                  <a:cubicBezTo>
                    <a:pt x="113" y="96"/>
                    <a:pt x="113" y="96"/>
                    <a:pt x="113" y="96"/>
                  </a:cubicBezTo>
                  <a:cubicBezTo>
                    <a:pt x="112" y="96"/>
                    <a:pt x="111" y="96"/>
                    <a:pt x="111" y="96"/>
                  </a:cubicBezTo>
                  <a:cubicBezTo>
                    <a:pt x="111" y="96"/>
                    <a:pt x="110" y="96"/>
                    <a:pt x="110" y="96"/>
                  </a:cubicBezTo>
                  <a:cubicBezTo>
                    <a:pt x="109" y="96"/>
                    <a:pt x="109" y="95"/>
                    <a:pt x="109" y="95"/>
                  </a:cubicBezTo>
                  <a:cubicBezTo>
                    <a:pt x="108" y="95"/>
                    <a:pt x="107" y="95"/>
                    <a:pt x="107" y="95"/>
                  </a:cubicBezTo>
                  <a:cubicBezTo>
                    <a:pt x="106" y="94"/>
                    <a:pt x="106" y="94"/>
                    <a:pt x="105" y="93"/>
                  </a:cubicBezTo>
                  <a:cubicBezTo>
                    <a:pt x="105" y="93"/>
                    <a:pt x="104" y="93"/>
                    <a:pt x="104" y="93"/>
                  </a:cubicBezTo>
                  <a:cubicBezTo>
                    <a:pt x="104" y="92"/>
                    <a:pt x="103" y="92"/>
                    <a:pt x="103" y="92"/>
                  </a:cubicBezTo>
                  <a:cubicBezTo>
                    <a:pt x="103" y="91"/>
                    <a:pt x="103" y="91"/>
                    <a:pt x="103" y="90"/>
                  </a:cubicBezTo>
                  <a:cubicBezTo>
                    <a:pt x="103" y="90"/>
                    <a:pt x="103" y="90"/>
                    <a:pt x="103" y="89"/>
                  </a:cubicBezTo>
                  <a:cubicBezTo>
                    <a:pt x="103" y="89"/>
                    <a:pt x="103" y="89"/>
                    <a:pt x="103" y="88"/>
                  </a:cubicBezTo>
                  <a:cubicBezTo>
                    <a:pt x="103" y="88"/>
                    <a:pt x="103" y="88"/>
                    <a:pt x="103" y="88"/>
                  </a:cubicBezTo>
                  <a:cubicBezTo>
                    <a:pt x="103" y="87"/>
                    <a:pt x="103" y="86"/>
                    <a:pt x="104" y="86"/>
                  </a:cubicBezTo>
                  <a:cubicBezTo>
                    <a:pt x="105" y="86"/>
                    <a:pt x="106" y="86"/>
                    <a:pt x="106" y="86"/>
                  </a:cubicBezTo>
                  <a:cubicBezTo>
                    <a:pt x="107" y="87"/>
                    <a:pt x="107" y="86"/>
                    <a:pt x="108" y="87"/>
                  </a:cubicBezTo>
                  <a:cubicBezTo>
                    <a:pt x="108" y="87"/>
                    <a:pt x="108" y="87"/>
                    <a:pt x="109" y="87"/>
                  </a:cubicBezTo>
                  <a:cubicBezTo>
                    <a:pt x="110" y="87"/>
                    <a:pt x="111" y="87"/>
                    <a:pt x="112" y="87"/>
                  </a:cubicBezTo>
                  <a:cubicBezTo>
                    <a:pt x="113" y="87"/>
                    <a:pt x="113" y="87"/>
                    <a:pt x="114" y="87"/>
                  </a:cubicBezTo>
                  <a:cubicBezTo>
                    <a:pt x="115" y="87"/>
                    <a:pt x="116" y="87"/>
                    <a:pt x="116" y="87"/>
                  </a:cubicBezTo>
                  <a:cubicBezTo>
                    <a:pt x="117" y="86"/>
                    <a:pt x="118" y="85"/>
                    <a:pt x="119" y="85"/>
                  </a:cubicBezTo>
                  <a:cubicBezTo>
                    <a:pt x="119" y="85"/>
                    <a:pt x="120" y="85"/>
                    <a:pt x="120" y="84"/>
                  </a:cubicBezTo>
                  <a:cubicBezTo>
                    <a:pt x="121" y="84"/>
                    <a:pt x="122" y="83"/>
                    <a:pt x="123" y="83"/>
                  </a:cubicBezTo>
                  <a:cubicBezTo>
                    <a:pt x="123" y="83"/>
                    <a:pt x="124" y="82"/>
                    <a:pt x="124" y="82"/>
                  </a:cubicBezTo>
                  <a:cubicBezTo>
                    <a:pt x="124" y="81"/>
                    <a:pt x="125" y="81"/>
                    <a:pt x="125" y="81"/>
                  </a:cubicBezTo>
                  <a:cubicBezTo>
                    <a:pt x="126" y="80"/>
                    <a:pt x="127" y="80"/>
                    <a:pt x="127" y="79"/>
                  </a:cubicBezTo>
                  <a:cubicBezTo>
                    <a:pt x="128" y="79"/>
                    <a:pt x="128" y="79"/>
                    <a:pt x="129" y="79"/>
                  </a:cubicBezTo>
                  <a:cubicBezTo>
                    <a:pt x="129" y="78"/>
                    <a:pt x="129" y="78"/>
                    <a:pt x="130" y="78"/>
                  </a:cubicBezTo>
                  <a:cubicBezTo>
                    <a:pt x="130" y="78"/>
                    <a:pt x="130" y="77"/>
                    <a:pt x="130" y="77"/>
                  </a:cubicBezTo>
                  <a:cubicBezTo>
                    <a:pt x="131" y="77"/>
                    <a:pt x="131" y="76"/>
                    <a:pt x="131" y="76"/>
                  </a:cubicBezTo>
                  <a:cubicBezTo>
                    <a:pt x="130" y="76"/>
                    <a:pt x="130" y="77"/>
                    <a:pt x="129" y="77"/>
                  </a:cubicBezTo>
                  <a:cubicBezTo>
                    <a:pt x="129" y="77"/>
                    <a:pt x="129" y="76"/>
                    <a:pt x="128" y="77"/>
                  </a:cubicBezTo>
                  <a:cubicBezTo>
                    <a:pt x="127" y="78"/>
                    <a:pt x="127" y="78"/>
                    <a:pt x="126" y="78"/>
                  </a:cubicBezTo>
                  <a:cubicBezTo>
                    <a:pt x="125" y="78"/>
                    <a:pt x="125" y="79"/>
                    <a:pt x="124" y="79"/>
                  </a:cubicBezTo>
                  <a:cubicBezTo>
                    <a:pt x="123" y="79"/>
                    <a:pt x="122" y="79"/>
                    <a:pt x="121" y="78"/>
                  </a:cubicBezTo>
                  <a:cubicBezTo>
                    <a:pt x="120" y="78"/>
                    <a:pt x="120" y="78"/>
                    <a:pt x="120" y="77"/>
                  </a:cubicBezTo>
                  <a:cubicBezTo>
                    <a:pt x="119" y="77"/>
                    <a:pt x="119" y="77"/>
                    <a:pt x="119" y="76"/>
                  </a:cubicBezTo>
                  <a:cubicBezTo>
                    <a:pt x="118" y="76"/>
                    <a:pt x="118" y="75"/>
                    <a:pt x="118" y="75"/>
                  </a:cubicBezTo>
                  <a:cubicBezTo>
                    <a:pt x="117" y="74"/>
                    <a:pt x="117" y="74"/>
                    <a:pt x="117" y="73"/>
                  </a:cubicBezTo>
                  <a:cubicBezTo>
                    <a:pt x="117" y="72"/>
                    <a:pt x="117" y="72"/>
                    <a:pt x="117" y="72"/>
                  </a:cubicBezTo>
                  <a:close/>
                  <a:moveTo>
                    <a:pt x="184" y="64"/>
                  </a:moveTo>
                  <a:cubicBezTo>
                    <a:pt x="185" y="64"/>
                    <a:pt x="185" y="64"/>
                    <a:pt x="185" y="63"/>
                  </a:cubicBezTo>
                  <a:cubicBezTo>
                    <a:pt x="185" y="63"/>
                    <a:pt x="185" y="63"/>
                    <a:pt x="185" y="63"/>
                  </a:cubicBezTo>
                  <a:cubicBezTo>
                    <a:pt x="185" y="62"/>
                    <a:pt x="185" y="62"/>
                    <a:pt x="186" y="62"/>
                  </a:cubicBezTo>
                  <a:cubicBezTo>
                    <a:pt x="186" y="61"/>
                    <a:pt x="186" y="61"/>
                    <a:pt x="186" y="61"/>
                  </a:cubicBezTo>
                  <a:cubicBezTo>
                    <a:pt x="186" y="61"/>
                    <a:pt x="186" y="61"/>
                    <a:pt x="187" y="60"/>
                  </a:cubicBezTo>
                  <a:cubicBezTo>
                    <a:pt x="187" y="60"/>
                    <a:pt x="187" y="60"/>
                    <a:pt x="187" y="60"/>
                  </a:cubicBezTo>
                  <a:cubicBezTo>
                    <a:pt x="187" y="61"/>
                    <a:pt x="187" y="61"/>
                    <a:pt x="187" y="61"/>
                  </a:cubicBezTo>
                  <a:cubicBezTo>
                    <a:pt x="187" y="61"/>
                    <a:pt x="187" y="61"/>
                    <a:pt x="187" y="62"/>
                  </a:cubicBezTo>
                  <a:cubicBezTo>
                    <a:pt x="187" y="62"/>
                    <a:pt x="187" y="62"/>
                    <a:pt x="187" y="62"/>
                  </a:cubicBezTo>
                  <a:cubicBezTo>
                    <a:pt x="187" y="63"/>
                    <a:pt x="187" y="63"/>
                    <a:pt x="187" y="63"/>
                  </a:cubicBezTo>
                  <a:cubicBezTo>
                    <a:pt x="187" y="64"/>
                    <a:pt x="186" y="64"/>
                    <a:pt x="186" y="64"/>
                  </a:cubicBezTo>
                  <a:cubicBezTo>
                    <a:pt x="186" y="64"/>
                    <a:pt x="186" y="64"/>
                    <a:pt x="186" y="65"/>
                  </a:cubicBezTo>
                  <a:cubicBezTo>
                    <a:pt x="186" y="65"/>
                    <a:pt x="186" y="65"/>
                    <a:pt x="185" y="65"/>
                  </a:cubicBezTo>
                  <a:cubicBezTo>
                    <a:pt x="185" y="65"/>
                    <a:pt x="185" y="65"/>
                    <a:pt x="185" y="65"/>
                  </a:cubicBezTo>
                  <a:cubicBezTo>
                    <a:pt x="185" y="65"/>
                    <a:pt x="184" y="64"/>
                    <a:pt x="184" y="64"/>
                  </a:cubicBezTo>
                  <a:close/>
                  <a:moveTo>
                    <a:pt x="180" y="66"/>
                  </a:moveTo>
                  <a:cubicBezTo>
                    <a:pt x="181" y="66"/>
                    <a:pt x="180" y="66"/>
                    <a:pt x="181" y="66"/>
                  </a:cubicBezTo>
                  <a:cubicBezTo>
                    <a:pt x="181" y="66"/>
                    <a:pt x="181" y="67"/>
                    <a:pt x="182" y="67"/>
                  </a:cubicBezTo>
                  <a:cubicBezTo>
                    <a:pt x="182" y="67"/>
                    <a:pt x="182" y="67"/>
                    <a:pt x="182" y="67"/>
                  </a:cubicBezTo>
                  <a:cubicBezTo>
                    <a:pt x="183" y="67"/>
                    <a:pt x="183" y="67"/>
                    <a:pt x="183" y="67"/>
                  </a:cubicBezTo>
                  <a:cubicBezTo>
                    <a:pt x="183" y="67"/>
                    <a:pt x="184" y="67"/>
                    <a:pt x="184" y="67"/>
                  </a:cubicBezTo>
                  <a:cubicBezTo>
                    <a:pt x="184" y="68"/>
                    <a:pt x="184" y="68"/>
                    <a:pt x="183" y="68"/>
                  </a:cubicBezTo>
                  <a:cubicBezTo>
                    <a:pt x="183" y="69"/>
                    <a:pt x="183" y="69"/>
                    <a:pt x="183" y="69"/>
                  </a:cubicBezTo>
                  <a:cubicBezTo>
                    <a:pt x="182" y="69"/>
                    <a:pt x="182" y="69"/>
                    <a:pt x="182" y="70"/>
                  </a:cubicBezTo>
                  <a:cubicBezTo>
                    <a:pt x="181" y="70"/>
                    <a:pt x="181" y="70"/>
                    <a:pt x="181" y="70"/>
                  </a:cubicBezTo>
                  <a:cubicBezTo>
                    <a:pt x="181" y="71"/>
                    <a:pt x="181" y="71"/>
                    <a:pt x="181" y="71"/>
                  </a:cubicBezTo>
                  <a:cubicBezTo>
                    <a:pt x="180" y="71"/>
                    <a:pt x="180" y="71"/>
                    <a:pt x="180" y="70"/>
                  </a:cubicBezTo>
                  <a:cubicBezTo>
                    <a:pt x="180" y="70"/>
                    <a:pt x="180" y="70"/>
                    <a:pt x="180" y="69"/>
                  </a:cubicBezTo>
                  <a:cubicBezTo>
                    <a:pt x="180" y="69"/>
                    <a:pt x="180" y="69"/>
                    <a:pt x="180" y="68"/>
                  </a:cubicBezTo>
                  <a:cubicBezTo>
                    <a:pt x="180" y="68"/>
                    <a:pt x="180" y="68"/>
                    <a:pt x="180" y="67"/>
                  </a:cubicBezTo>
                  <a:cubicBezTo>
                    <a:pt x="180" y="67"/>
                    <a:pt x="180" y="67"/>
                    <a:pt x="180" y="66"/>
                  </a:cubicBezTo>
                  <a:cubicBezTo>
                    <a:pt x="180" y="66"/>
                    <a:pt x="180" y="66"/>
                    <a:pt x="180" y="66"/>
                  </a:cubicBezTo>
                  <a:close/>
                  <a:moveTo>
                    <a:pt x="190" y="91"/>
                  </a:moveTo>
                  <a:cubicBezTo>
                    <a:pt x="191" y="91"/>
                    <a:pt x="192" y="91"/>
                    <a:pt x="193" y="90"/>
                  </a:cubicBezTo>
                  <a:cubicBezTo>
                    <a:pt x="194" y="90"/>
                    <a:pt x="194" y="90"/>
                    <a:pt x="195" y="90"/>
                  </a:cubicBezTo>
                  <a:cubicBezTo>
                    <a:pt x="196" y="90"/>
                    <a:pt x="197" y="90"/>
                    <a:pt x="197" y="91"/>
                  </a:cubicBezTo>
                  <a:cubicBezTo>
                    <a:pt x="198" y="91"/>
                    <a:pt x="198" y="92"/>
                    <a:pt x="199" y="93"/>
                  </a:cubicBezTo>
                  <a:cubicBezTo>
                    <a:pt x="199" y="95"/>
                    <a:pt x="199" y="95"/>
                    <a:pt x="199" y="96"/>
                  </a:cubicBezTo>
                  <a:cubicBezTo>
                    <a:pt x="199" y="96"/>
                    <a:pt x="199" y="97"/>
                    <a:pt x="199" y="97"/>
                  </a:cubicBezTo>
                  <a:cubicBezTo>
                    <a:pt x="198" y="98"/>
                    <a:pt x="199" y="98"/>
                    <a:pt x="198" y="98"/>
                  </a:cubicBezTo>
                  <a:cubicBezTo>
                    <a:pt x="197" y="98"/>
                    <a:pt x="198" y="98"/>
                    <a:pt x="197" y="98"/>
                  </a:cubicBezTo>
                  <a:cubicBezTo>
                    <a:pt x="195" y="99"/>
                    <a:pt x="195" y="99"/>
                    <a:pt x="195" y="99"/>
                  </a:cubicBezTo>
                  <a:cubicBezTo>
                    <a:pt x="195" y="99"/>
                    <a:pt x="195" y="100"/>
                    <a:pt x="194" y="99"/>
                  </a:cubicBezTo>
                  <a:cubicBezTo>
                    <a:pt x="193" y="99"/>
                    <a:pt x="193" y="98"/>
                    <a:pt x="193" y="98"/>
                  </a:cubicBezTo>
                  <a:cubicBezTo>
                    <a:pt x="193" y="98"/>
                    <a:pt x="194" y="98"/>
                    <a:pt x="194" y="97"/>
                  </a:cubicBezTo>
                  <a:cubicBezTo>
                    <a:pt x="193" y="96"/>
                    <a:pt x="193" y="95"/>
                    <a:pt x="193" y="94"/>
                  </a:cubicBezTo>
                  <a:cubicBezTo>
                    <a:pt x="193" y="94"/>
                    <a:pt x="192" y="93"/>
                    <a:pt x="191" y="93"/>
                  </a:cubicBezTo>
                  <a:cubicBezTo>
                    <a:pt x="191" y="92"/>
                    <a:pt x="190" y="92"/>
                    <a:pt x="190" y="92"/>
                  </a:cubicBezTo>
                  <a:cubicBezTo>
                    <a:pt x="190" y="91"/>
                    <a:pt x="190" y="91"/>
                    <a:pt x="190" y="91"/>
                  </a:cubicBezTo>
                  <a:close/>
                  <a:moveTo>
                    <a:pt x="170" y="68"/>
                  </a:moveTo>
                  <a:cubicBezTo>
                    <a:pt x="170" y="68"/>
                    <a:pt x="171" y="68"/>
                    <a:pt x="171" y="68"/>
                  </a:cubicBezTo>
                  <a:cubicBezTo>
                    <a:pt x="171" y="68"/>
                    <a:pt x="171" y="69"/>
                    <a:pt x="172" y="69"/>
                  </a:cubicBezTo>
                  <a:cubicBezTo>
                    <a:pt x="172" y="69"/>
                    <a:pt x="172" y="69"/>
                    <a:pt x="173" y="69"/>
                  </a:cubicBezTo>
                  <a:cubicBezTo>
                    <a:pt x="173" y="69"/>
                    <a:pt x="173" y="69"/>
                    <a:pt x="173" y="69"/>
                  </a:cubicBezTo>
                  <a:cubicBezTo>
                    <a:pt x="173" y="69"/>
                    <a:pt x="173" y="69"/>
                    <a:pt x="174" y="68"/>
                  </a:cubicBezTo>
                  <a:cubicBezTo>
                    <a:pt x="174" y="68"/>
                    <a:pt x="174" y="68"/>
                    <a:pt x="174" y="68"/>
                  </a:cubicBezTo>
                  <a:cubicBezTo>
                    <a:pt x="174" y="68"/>
                    <a:pt x="175" y="67"/>
                    <a:pt x="175" y="67"/>
                  </a:cubicBezTo>
                  <a:cubicBezTo>
                    <a:pt x="175" y="67"/>
                    <a:pt x="176" y="67"/>
                    <a:pt x="176" y="67"/>
                  </a:cubicBezTo>
                  <a:cubicBezTo>
                    <a:pt x="176" y="66"/>
                    <a:pt x="176" y="65"/>
                    <a:pt x="176" y="65"/>
                  </a:cubicBezTo>
                  <a:cubicBezTo>
                    <a:pt x="176" y="65"/>
                    <a:pt x="176" y="64"/>
                    <a:pt x="176" y="63"/>
                  </a:cubicBezTo>
                  <a:cubicBezTo>
                    <a:pt x="176" y="62"/>
                    <a:pt x="175" y="61"/>
                    <a:pt x="175" y="61"/>
                  </a:cubicBezTo>
                  <a:cubicBezTo>
                    <a:pt x="175" y="61"/>
                    <a:pt x="175" y="60"/>
                    <a:pt x="175" y="59"/>
                  </a:cubicBezTo>
                  <a:cubicBezTo>
                    <a:pt x="174" y="58"/>
                    <a:pt x="174" y="58"/>
                    <a:pt x="174" y="57"/>
                  </a:cubicBezTo>
                  <a:cubicBezTo>
                    <a:pt x="174" y="57"/>
                    <a:pt x="174" y="56"/>
                    <a:pt x="174" y="56"/>
                  </a:cubicBezTo>
                  <a:cubicBezTo>
                    <a:pt x="174" y="56"/>
                    <a:pt x="175" y="55"/>
                    <a:pt x="176" y="55"/>
                  </a:cubicBezTo>
                  <a:cubicBezTo>
                    <a:pt x="176" y="55"/>
                    <a:pt x="176" y="55"/>
                    <a:pt x="177" y="55"/>
                  </a:cubicBezTo>
                  <a:cubicBezTo>
                    <a:pt x="178" y="55"/>
                    <a:pt x="178" y="55"/>
                    <a:pt x="178" y="56"/>
                  </a:cubicBezTo>
                  <a:cubicBezTo>
                    <a:pt x="179" y="56"/>
                    <a:pt x="179" y="56"/>
                    <a:pt x="180" y="56"/>
                  </a:cubicBezTo>
                  <a:cubicBezTo>
                    <a:pt x="181" y="57"/>
                    <a:pt x="181" y="58"/>
                    <a:pt x="181" y="58"/>
                  </a:cubicBezTo>
                  <a:cubicBezTo>
                    <a:pt x="181" y="59"/>
                    <a:pt x="181" y="60"/>
                    <a:pt x="181" y="60"/>
                  </a:cubicBezTo>
                  <a:cubicBezTo>
                    <a:pt x="181" y="61"/>
                    <a:pt x="181" y="61"/>
                    <a:pt x="181" y="62"/>
                  </a:cubicBezTo>
                  <a:cubicBezTo>
                    <a:pt x="180" y="62"/>
                    <a:pt x="181" y="62"/>
                    <a:pt x="181" y="63"/>
                  </a:cubicBezTo>
                  <a:cubicBezTo>
                    <a:pt x="181" y="63"/>
                    <a:pt x="181" y="63"/>
                    <a:pt x="181" y="63"/>
                  </a:cubicBezTo>
                  <a:cubicBezTo>
                    <a:pt x="181" y="63"/>
                    <a:pt x="181" y="64"/>
                    <a:pt x="182" y="63"/>
                  </a:cubicBezTo>
                  <a:cubicBezTo>
                    <a:pt x="183" y="63"/>
                    <a:pt x="183" y="63"/>
                    <a:pt x="183" y="63"/>
                  </a:cubicBezTo>
                  <a:cubicBezTo>
                    <a:pt x="183" y="62"/>
                    <a:pt x="184" y="62"/>
                    <a:pt x="184" y="62"/>
                  </a:cubicBezTo>
                  <a:cubicBezTo>
                    <a:pt x="184" y="62"/>
                    <a:pt x="184" y="61"/>
                    <a:pt x="185" y="60"/>
                  </a:cubicBezTo>
                  <a:cubicBezTo>
                    <a:pt x="186" y="60"/>
                    <a:pt x="186" y="59"/>
                    <a:pt x="186" y="59"/>
                  </a:cubicBezTo>
                  <a:cubicBezTo>
                    <a:pt x="186" y="59"/>
                    <a:pt x="186" y="58"/>
                    <a:pt x="186" y="58"/>
                  </a:cubicBezTo>
                  <a:cubicBezTo>
                    <a:pt x="187" y="58"/>
                    <a:pt x="187" y="56"/>
                    <a:pt x="188" y="56"/>
                  </a:cubicBezTo>
                  <a:cubicBezTo>
                    <a:pt x="189" y="56"/>
                    <a:pt x="189" y="56"/>
                    <a:pt x="190" y="55"/>
                  </a:cubicBezTo>
                  <a:cubicBezTo>
                    <a:pt x="191" y="55"/>
                    <a:pt x="191" y="56"/>
                    <a:pt x="192" y="56"/>
                  </a:cubicBezTo>
                  <a:cubicBezTo>
                    <a:pt x="192" y="56"/>
                    <a:pt x="193" y="56"/>
                    <a:pt x="193" y="57"/>
                  </a:cubicBezTo>
                  <a:cubicBezTo>
                    <a:pt x="193" y="58"/>
                    <a:pt x="193" y="59"/>
                    <a:pt x="193" y="59"/>
                  </a:cubicBezTo>
                  <a:cubicBezTo>
                    <a:pt x="193" y="60"/>
                    <a:pt x="194" y="60"/>
                    <a:pt x="193" y="61"/>
                  </a:cubicBezTo>
                  <a:cubicBezTo>
                    <a:pt x="193" y="61"/>
                    <a:pt x="192" y="62"/>
                    <a:pt x="192" y="62"/>
                  </a:cubicBezTo>
                  <a:cubicBezTo>
                    <a:pt x="191" y="63"/>
                    <a:pt x="191" y="62"/>
                    <a:pt x="191" y="63"/>
                  </a:cubicBezTo>
                  <a:cubicBezTo>
                    <a:pt x="190" y="63"/>
                    <a:pt x="190" y="64"/>
                    <a:pt x="190" y="64"/>
                  </a:cubicBezTo>
                  <a:cubicBezTo>
                    <a:pt x="189" y="64"/>
                    <a:pt x="189" y="65"/>
                    <a:pt x="189" y="65"/>
                  </a:cubicBezTo>
                  <a:cubicBezTo>
                    <a:pt x="189" y="66"/>
                    <a:pt x="189" y="66"/>
                    <a:pt x="189" y="66"/>
                  </a:cubicBezTo>
                  <a:cubicBezTo>
                    <a:pt x="190" y="66"/>
                    <a:pt x="190" y="66"/>
                    <a:pt x="190" y="66"/>
                  </a:cubicBezTo>
                  <a:cubicBezTo>
                    <a:pt x="191" y="65"/>
                    <a:pt x="191" y="65"/>
                    <a:pt x="191" y="65"/>
                  </a:cubicBezTo>
                  <a:cubicBezTo>
                    <a:pt x="192" y="64"/>
                    <a:pt x="192" y="64"/>
                    <a:pt x="193" y="64"/>
                  </a:cubicBezTo>
                  <a:cubicBezTo>
                    <a:pt x="193" y="64"/>
                    <a:pt x="193" y="64"/>
                    <a:pt x="194" y="63"/>
                  </a:cubicBezTo>
                  <a:cubicBezTo>
                    <a:pt x="194" y="63"/>
                    <a:pt x="194" y="62"/>
                    <a:pt x="195" y="62"/>
                  </a:cubicBezTo>
                  <a:cubicBezTo>
                    <a:pt x="196" y="62"/>
                    <a:pt x="195" y="62"/>
                    <a:pt x="196" y="61"/>
                  </a:cubicBezTo>
                  <a:cubicBezTo>
                    <a:pt x="197" y="61"/>
                    <a:pt x="197" y="61"/>
                    <a:pt x="198" y="61"/>
                  </a:cubicBezTo>
                  <a:cubicBezTo>
                    <a:pt x="198" y="61"/>
                    <a:pt x="199" y="61"/>
                    <a:pt x="199" y="61"/>
                  </a:cubicBezTo>
                  <a:cubicBezTo>
                    <a:pt x="199" y="62"/>
                    <a:pt x="199" y="62"/>
                    <a:pt x="200" y="62"/>
                  </a:cubicBezTo>
                  <a:cubicBezTo>
                    <a:pt x="200" y="62"/>
                    <a:pt x="200" y="62"/>
                    <a:pt x="200" y="63"/>
                  </a:cubicBezTo>
                  <a:cubicBezTo>
                    <a:pt x="200" y="63"/>
                    <a:pt x="200" y="64"/>
                    <a:pt x="200" y="64"/>
                  </a:cubicBezTo>
                  <a:cubicBezTo>
                    <a:pt x="200" y="64"/>
                    <a:pt x="200" y="65"/>
                    <a:pt x="200" y="65"/>
                  </a:cubicBezTo>
                  <a:cubicBezTo>
                    <a:pt x="200" y="66"/>
                    <a:pt x="199" y="66"/>
                    <a:pt x="199" y="66"/>
                  </a:cubicBezTo>
                  <a:cubicBezTo>
                    <a:pt x="198" y="66"/>
                    <a:pt x="197" y="67"/>
                    <a:pt x="197" y="67"/>
                  </a:cubicBezTo>
                  <a:cubicBezTo>
                    <a:pt x="196" y="67"/>
                    <a:pt x="196" y="67"/>
                    <a:pt x="195" y="67"/>
                  </a:cubicBezTo>
                  <a:cubicBezTo>
                    <a:pt x="194" y="68"/>
                    <a:pt x="194" y="68"/>
                    <a:pt x="193" y="68"/>
                  </a:cubicBezTo>
                  <a:cubicBezTo>
                    <a:pt x="193" y="68"/>
                    <a:pt x="193" y="68"/>
                    <a:pt x="192" y="68"/>
                  </a:cubicBezTo>
                  <a:cubicBezTo>
                    <a:pt x="191" y="68"/>
                    <a:pt x="191" y="68"/>
                    <a:pt x="191" y="68"/>
                  </a:cubicBezTo>
                  <a:cubicBezTo>
                    <a:pt x="190" y="68"/>
                    <a:pt x="190" y="68"/>
                    <a:pt x="189" y="69"/>
                  </a:cubicBezTo>
                  <a:cubicBezTo>
                    <a:pt x="189" y="69"/>
                    <a:pt x="188" y="69"/>
                    <a:pt x="187" y="69"/>
                  </a:cubicBezTo>
                  <a:cubicBezTo>
                    <a:pt x="187" y="69"/>
                    <a:pt x="186" y="70"/>
                    <a:pt x="186" y="70"/>
                  </a:cubicBezTo>
                  <a:cubicBezTo>
                    <a:pt x="185" y="70"/>
                    <a:pt x="185" y="71"/>
                    <a:pt x="185" y="71"/>
                  </a:cubicBezTo>
                  <a:cubicBezTo>
                    <a:pt x="184" y="71"/>
                    <a:pt x="183" y="72"/>
                    <a:pt x="183" y="72"/>
                  </a:cubicBezTo>
                  <a:cubicBezTo>
                    <a:pt x="183" y="72"/>
                    <a:pt x="182" y="73"/>
                    <a:pt x="182" y="73"/>
                  </a:cubicBezTo>
                  <a:cubicBezTo>
                    <a:pt x="181" y="73"/>
                    <a:pt x="181" y="74"/>
                    <a:pt x="180" y="74"/>
                  </a:cubicBezTo>
                  <a:cubicBezTo>
                    <a:pt x="180" y="74"/>
                    <a:pt x="180" y="74"/>
                    <a:pt x="180" y="75"/>
                  </a:cubicBezTo>
                  <a:cubicBezTo>
                    <a:pt x="180" y="75"/>
                    <a:pt x="180" y="75"/>
                    <a:pt x="180" y="76"/>
                  </a:cubicBezTo>
                  <a:cubicBezTo>
                    <a:pt x="180" y="76"/>
                    <a:pt x="180" y="76"/>
                    <a:pt x="181" y="76"/>
                  </a:cubicBezTo>
                  <a:cubicBezTo>
                    <a:pt x="181" y="76"/>
                    <a:pt x="182" y="76"/>
                    <a:pt x="182" y="75"/>
                  </a:cubicBezTo>
                  <a:cubicBezTo>
                    <a:pt x="182" y="75"/>
                    <a:pt x="182" y="75"/>
                    <a:pt x="182" y="75"/>
                  </a:cubicBezTo>
                  <a:cubicBezTo>
                    <a:pt x="183" y="74"/>
                    <a:pt x="183" y="74"/>
                    <a:pt x="183" y="74"/>
                  </a:cubicBezTo>
                  <a:cubicBezTo>
                    <a:pt x="184" y="74"/>
                    <a:pt x="184" y="73"/>
                    <a:pt x="184" y="74"/>
                  </a:cubicBezTo>
                  <a:cubicBezTo>
                    <a:pt x="184" y="74"/>
                    <a:pt x="184" y="75"/>
                    <a:pt x="184" y="75"/>
                  </a:cubicBezTo>
                  <a:cubicBezTo>
                    <a:pt x="184" y="75"/>
                    <a:pt x="183" y="75"/>
                    <a:pt x="183" y="76"/>
                  </a:cubicBezTo>
                  <a:cubicBezTo>
                    <a:pt x="183" y="76"/>
                    <a:pt x="183" y="76"/>
                    <a:pt x="183" y="76"/>
                  </a:cubicBezTo>
                  <a:cubicBezTo>
                    <a:pt x="183" y="77"/>
                    <a:pt x="183" y="77"/>
                    <a:pt x="182" y="78"/>
                  </a:cubicBezTo>
                  <a:cubicBezTo>
                    <a:pt x="182" y="78"/>
                    <a:pt x="182" y="78"/>
                    <a:pt x="182" y="78"/>
                  </a:cubicBezTo>
                  <a:cubicBezTo>
                    <a:pt x="182" y="79"/>
                    <a:pt x="182" y="79"/>
                    <a:pt x="182" y="79"/>
                  </a:cubicBezTo>
                  <a:cubicBezTo>
                    <a:pt x="182" y="80"/>
                    <a:pt x="182" y="80"/>
                    <a:pt x="183" y="79"/>
                  </a:cubicBezTo>
                  <a:cubicBezTo>
                    <a:pt x="183" y="78"/>
                    <a:pt x="184" y="78"/>
                    <a:pt x="184" y="78"/>
                  </a:cubicBezTo>
                  <a:cubicBezTo>
                    <a:pt x="184" y="77"/>
                    <a:pt x="185" y="77"/>
                    <a:pt x="185" y="76"/>
                  </a:cubicBezTo>
                  <a:cubicBezTo>
                    <a:pt x="185" y="76"/>
                    <a:pt x="185" y="75"/>
                    <a:pt x="185" y="75"/>
                  </a:cubicBezTo>
                  <a:cubicBezTo>
                    <a:pt x="185" y="75"/>
                    <a:pt x="185" y="74"/>
                    <a:pt x="185" y="74"/>
                  </a:cubicBezTo>
                  <a:cubicBezTo>
                    <a:pt x="185" y="73"/>
                    <a:pt x="185" y="73"/>
                    <a:pt x="186" y="72"/>
                  </a:cubicBezTo>
                  <a:cubicBezTo>
                    <a:pt x="186" y="72"/>
                    <a:pt x="185" y="72"/>
                    <a:pt x="186" y="71"/>
                  </a:cubicBezTo>
                  <a:cubicBezTo>
                    <a:pt x="187" y="71"/>
                    <a:pt x="187" y="71"/>
                    <a:pt x="188" y="71"/>
                  </a:cubicBezTo>
                  <a:cubicBezTo>
                    <a:pt x="189" y="70"/>
                    <a:pt x="190" y="70"/>
                    <a:pt x="190" y="70"/>
                  </a:cubicBezTo>
                  <a:cubicBezTo>
                    <a:pt x="191" y="70"/>
                    <a:pt x="191" y="70"/>
                    <a:pt x="191" y="71"/>
                  </a:cubicBezTo>
                  <a:cubicBezTo>
                    <a:pt x="191" y="71"/>
                    <a:pt x="191" y="71"/>
                    <a:pt x="191" y="72"/>
                  </a:cubicBezTo>
                  <a:cubicBezTo>
                    <a:pt x="192" y="72"/>
                    <a:pt x="192" y="73"/>
                    <a:pt x="192" y="73"/>
                  </a:cubicBezTo>
                  <a:cubicBezTo>
                    <a:pt x="192" y="74"/>
                    <a:pt x="191" y="73"/>
                    <a:pt x="191" y="74"/>
                  </a:cubicBezTo>
                  <a:cubicBezTo>
                    <a:pt x="190" y="75"/>
                    <a:pt x="190" y="75"/>
                    <a:pt x="190" y="75"/>
                  </a:cubicBezTo>
                  <a:cubicBezTo>
                    <a:pt x="189" y="75"/>
                    <a:pt x="188" y="75"/>
                    <a:pt x="188" y="76"/>
                  </a:cubicBezTo>
                  <a:cubicBezTo>
                    <a:pt x="187" y="76"/>
                    <a:pt x="187" y="77"/>
                    <a:pt x="187" y="77"/>
                  </a:cubicBezTo>
                  <a:cubicBezTo>
                    <a:pt x="186" y="77"/>
                    <a:pt x="186" y="78"/>
                    <a:pt x="186" y="78"/>
                  </a:cubicBezTo>
                  <a:cubicBezTo>
                    <a:pt x="186" y="78"/>
                    <a:pt x="186" y="79"/>
                    <a:pt x="186" y="79"/>
                  </a:cubicBezTo>
                  <a:cubicBezTo>
                    <a:pt x="186" y="79"/>
                    <a:pt x="186" y="79"/>
                    <a:pt x="186" y="79"/>
                  </a:cubicBezTo>
                  <a:cubicBezTo>
                    <a:pt x="187" y="79"/>
                    <a:pt x="187" y="80"/>
                    <a:pt x="187" y="79"/>
                  </a:cubicBezTo>
                  <a:cubicBezTo>
                    <a:pt x="187" y="78"/>
                    <a:pt x="187" y="78"/>
                    <a:pt x="188" y="78"/>
                  </a:cubicBezTo>
                  <a:cubicBezTo>
                    <a:pt x="188" y="78"/>
                    <a:pt x="188" y="77"/>
                    <a:pt x="188" y="78"/>
                  </a:cubicBezTo>
                  <a:cubicBezTo>
                    <a:pt x="189" y="78"/>
                    <a:pt x="189" y="78"/>
                    <a:pt x="189" y="79"/>
                  </a:cubicBezTo>
                  <a:cubicBezTo>
                    <a:pt x="189" y="79"/>
                    <a:pt x="189" y="79"/>
                    <a:pt x="189" y="79"/>
                  </a:cubicBezTo>
                  <a:cubicBezTo>
                    <a:pt x="189" y="80"/>
                    <a:pt x="189" y="80"/>
                    <a:pt x="189" y="80"/>
                  </a:cubicBezTo>
                  <a:cubicBezTo>
                    <a:pt x="188" y="81"/>
                    <a:pt x="188" y="81"/>
                    <a:pt x="188" y="81"/>
                  </a:cubicBezTo>
                  <a:cubicBezTo>
                    <a:pt x="188" y="81"/>
                    <a:pt x="188" y="82"/>
                    <a:pt x="188" y="82"/>
                  </a:cubicBezTo>
                  <a:cubicBezTo>
                    <a:pt x="188" y="82"/>
                    <a:pt x="188" y="83"/>
                    <a:pt x="189" y="83"/>
                  </a:cubicBezTo>
                  <a:cubicBezTo>
                    <a:pt x="189" y="83"/>
                    <a:pt x="189" y="83"/>
                    <a:pt x="189" y="83"/>
                  </a:cubicBezTo>
                  <a:cubicBezTo>
                    <a:pt x="189" y="84"/>
                    <a:pt x="189" y="84"/>
                    <a:pt x="189" y="84"/>
                  </a:cubicBezTo>
                  <a:cubicBezTo>
                    <a:pt x="189" y="84"/>
                    <a:pt x="189" y="84"/>
                    <a:pt x="188" y="85"/>
                  </a:cubicBezTo>
                  <a:cubicBezTo>
                    <a:pt x="188" y="85"/>
                    <a:pt x="188" y="85"/>
                    <a:pt x="188" y="86"/>
                  </a:cubicBezTo>
                  <a:cubicBezTo>
                    <a:pt x="187" y="86"/>
                    <a:pt x="187" y="86"/>
                    <a:pt x="187" y="86"/>
                  </a:cubicBezTo>
                  <a:cubicBezTo>
                    <a:pt x="187" y="87"/>
                    <a:pt x="187" y="87"/>
                    <a:pt x="188" y="87"/>
                  </a:cubicBezTo>
                  <a:cubicBezTo>
                    <a:pt x="188" y="87"/>
                    <a:pt x="188" y="87"/>
                    <a:pt x="188" y="87"/>
                  </a:cubicBezTo>
                  <a:cubicBezTo>
                    <a:pt x="189" y="87"/>
                    <a:pt x="189" y="87"/>
                    <a:pt x="189" y="87"/>
                  </a:cubicBezTo>
                  <a:cubicBezTo>
                    <a:pt x="190" y="87"/>
                    <a:pt x="190" y="87"/>
                    <a:pt x="190" y="87"/>
                  </a:cubicBezTo>
                  <a:cubicBezTo>
                    <a:pt x="190" y="87"/>
                    <a:pt x="190" y="87"/>
                    <a:pt x="190" y="87"/>
                  </a:cubicBezTo>
                  <a:cubicBezTo>
                    <a:pt x="190" y="87"/>
                    <a:pt x="190" y="87"/>
                    <a:pt x="190" y="88"/>
                  </a:cubicBezTo>
                  <a:cubicBezTo>
                    <a:pt x="190" y="89"/>
                    <a:pt x="190" y="89"/>
                    <a:pt x="190" y="90"/>
                  </a:cubicBezTo>
                  <a:cubicBezTo>
                    <a:pt x="189" y="90"/>
                    <a:pt x="189" y="90"/>
                    <a:pt x="189" y="90"/>
                  </a:cubicBezTo>
                  <a:cubicBezTo>
                    <a:pt x="189" y="91"/>
                    <a:pt x="189" y="91"/>
                    <a:pt x="189" y="91"/>
                  </a:cubicBezTo>
                  <a:cubicBezTo>
                    <a:pt x="189" y="91"/>
                    <a:pt x="188" y="92"/>
                    <a:pt x="188" y="92"/>
                  </a:cubicBezTo>
                  <a:cubicBezTo>
                    <a:pt x="188" y="93"/>
                    <a:pt x="188" y="93"/>
                    <a:pt x="189" y="94"/>
                  </a:cubicBezTo>
                  <a:cubicBezTo>
                    <a:pt x="189" y="95"/>
                    <a:pt x="189" y="95"/>
                    <a:pt x="189" y="96"/>
                  </a:cubicBezTo>
                  <a:cubicBezTo>
                    <a:pt x="189" y="96"/>
                    <a:pt x="189" y="97"/>
                    <a:pt x="189" y="97"/>
                  </a:cubicBezTo>
                  <a:cubicBezTo>
                    <a:pt x="189" y="98"/>
                    <a:pt x="190" y="99"/>
                    <a:pt x="190" y="99"/>
                  </a:cubicBezTo>
                  <a:cubicBezTo>
                    <a:pt x="190" y="100"/>
                    <a:pt x="190" y="101"/>
                    <a:pt x="190" y="101"/>
                  </a:cubicBezTo>
                  <a:cubicBezTo>
                    <a:pt x="190" y="101"/>
                    <a:pt x="189" y="102"/>
                    <a:pt x="189" y="103"/>
                  </a:cubicBezTo>
                  <a:cubicBezTo>
                    <a:pt x="189" y="103"/>
                    <a:pt x="188" y="103"/>
                    <a:pt x="188" y="103"/>
                  </a:cubicBezTo>
                  <a:cubicBezTo>
                    <a:pt x="188" y="104"/>
                    <a:pt x="188" y="104"/>
                    <a:pt x="187" y="104"/>
                  </a:cubicBezTo>
                  <a:cubicBezTo>
                    <a:pt x="187" y="104"/>
                    <a:pt x="187" y="105"/>
                    <a:pt x="187" y="105"/>
                  </a:cubicBezTo>
                  <a:cubicBezTo>
                    <a:pt x="186" y="105"/>
                    <a:pt x="186" y="105"/>
                    <a:pt x="186" y="105"/>
                  </a:cubicBezTo>
                  <a:cubicBezTo>
                    <a:pt x="185" y="105"/>
                    <a:pt x="185" y="104"/>
                    <a:pt x="185" y="104"/>
                  </a:cubicBezTo>
                  <a:cubicBezTo>
                    <a:pt x="185" y="104"/>
                    <a:pt x="184" y="104"/>
                    <a:pt x="184" y="103"/>
                  </a:cubicBezTo>
                  <a:cubicBezTo>
                    <a:pt x="184" y="102"/>
                    <a:pt x="184" y="102"/>
                    <a:pt x="183" y="102"/>
                  </a:cubicBezTo>
                  <a:cubicBezTo>
                    <a:pt x="183" y="102"/>
                    <a:pt x="183" y="101"/>
                    <a:pt x="183" y="101"/>
                  </a:cubicBezTo>
                  <a:cubicBezTo>
                    <a:pt x="183" y="101"/>
                    <a:pt x="182" y="101"/>
                    <a:pt x="182" y="101"/>
                  </a:cubicBezTo>
                  <a:cubicBezTo>
                    <a:pt x="182" y="100"/>
                    <a:pt x="182" y="100"/>
                    <a:pt x="181" y="100"/>
                  </a:cubicBezTo>
                  <a:cubicBezTo>
                    <a:pt x="181" y="100"/>
                    <a:pt x="182" y="100"/>
                    <a:pt x="181" y="100"/>
                  </a:cubicBezTo>
                  <a:cubicBezTo>
                    <a:pt x="181" y="100"/>
                    <a:pt x="180" y="101"/>
                    <a:pt x="180" y="101"/>
                  </a:cubicBezTo>
                  <a:cubicBezTo>
                    <a:pt x="180" y="102"/>
                    <a:pt x="180" y="102"/>
                    <a:pt x="180" y="102"/>
                  </a:cubicBezTo>
                  <a:cubicBezTo>
                    <a:pt x="180" y="103"/>
                    <a:pt x="180" y="103"/>
                    <a:pt x="180" y="104"/>
                  </a:cubicBezTo>
                  <a:cubicBezTo>
                    <a:pt x="179" y="104"/>
                    <a:pt x="179" y="104"/>
                    <a:pt x="179" y="104"/>
                  </a:cubicBezTo>
                  <a:cubicBezTo>
                    <a:pt x="179" y="105"/>
                    <a:pt x="178" y="105"/>
                    <a:pt x="178" y="105"/>
                  </a:cubicBezTo>
                  <a:cubicBezTo>
                    <a:pt x="178" y="105"/>
                    <a:pt x="177" y="106"/>
                    <a:pt x="177" y="106"/>
                  </a:cubicBezTo>
                  <a:cubicBezTo>
                    <a:pt x="177" y="106"/>
                    <a:pt x="176" y="106"/>
                    <a:pt x="176" y="106"/>
                  </a:cubicBezTo>
                  <a:cubicBezTo>
                    <a:pt x="176" y="106"/>
                    <a:pt x="175" y="106"/>
                    <a:pt x="175" y="106"/>
                  </a:cubicBezTo>
                  <a:cubicBezTo>
                    <a:pt x="175" y="105"/>
                    <a:pt x="174" y="105"/>
                    <a:pt x="174" y="105"/>
                  </a:cubicBezTo>
                  <a:cubicBezTo>
                    <a:pt x="173" y="105"/>
                    <a:pt x="173" y="105"/>
                    <a:pt x="173" y="105"/>
                  </a:cubicBezTo>
                  <a:cubicBezTo>
                    <a:pt x="173" y="105"/>
                    <a:pt x="173" y="104"/>
                    <a:pt x="173" y="104"/>
                  </a:cubicBezTo>
                  <a:cubicBezTo>
                    <a:pt x="172" y="103"/>
                    <a:pt x="172" y="103"/>
                    <a:pt x="172" y="103"/>
                  </a:cubicBezTo>
                  <a:cubicBezTo>
                    <a:pt x="172" y="102"/>
                    <a:pt x="172" y="102"/>
                    <a:pt x="172" y="102"/>
                  </a:cubicBezTo>
                  <a:cubicBezTo>
                    <a:pt x="172" y="101"/>
                    <a:pt x="172" y="101"/>
                    <a:pt x="172" y="101"/>
                  </a:cubicBezTo>
                  <a:cubicBezTo>
                    <a:pt x="172" y="101"/>
                    <a:pt x="172" y="100"/>
                    <a:pt x="173" y="100"/>
                  </a:cubicBezTo>
                  <a:cubicBezTo>
                    <a:pt x="173" y="100"/>
                    <a:pt x="173" y="100"/>
                    <a:pt x="174" y="100"/>
                  </a:cubicBezTo>
                  <a:cubicBezTo>
                    <a:pt x="175" y="100"/>
                    <a:pt x="175" y="101"/>
                    <a:pt x="175" y="101"/>
                  </a:cubicBezTo>
                  <a:cubicBezTo>
                    <a:pt x="175" y="101"/>
                    <a:pt x="175" y="101"/>
                    <a:pt x="176" y="101"/>
                  </a:cubicBezTo>
                  <a:cubicBezTo>
                    <a:pt x="176" y="101"/>
                    <a:pt x="177" y="100"/>
                    <a:pt x="177" y="100"/>
                  </a:cubicBezTo>
                  <a:cubicBezTo>
                    <a:pt x="177" y="100"/>
                    <a:pt x="178" y="99"/>
                    <a:pt x="179" y="99"/>
                  </a:cubicBezTo>
                  <a:cubicBezTo>
                    <a:pt x="179" y="99"/>
                    <a:pt x="180" y="98"/>
                    <a:pt x="180" y="97"/>
                  </a:cubicBezTo>
                  <a:cubicBezTo>
                    <a:pt x="180" y="97"/>
                    <a:pt x="181" y="96"/>
                    <a:pt x="180" y="96"/>
                  </a:cubicBezTo>
                  <a:cubicBezTo>
                    <a:pt x="180" y="96"/>
                    <a:pt x="180" y="96"/>
                    <a:pt x="180" y="96"/>
                  </a:cubicBezTo>
                  <a:cubicBezTo>
                    <a:pt x="179" y="95"/>
                    <a:pt x="179" y="95"/>
                    <a:pt x="179" y="95"/>
                  </a:cubicBezTo>
                  <a:cubicBezTo>
                    <a:pt x="178" y="95"/>
                    <a:pt x="178" y="94"/>
                    <a:pt x="178" y="93"/>
                  </a:cubicBezTo>
                  <a:cubicBezTo>
                    <a:pt x="178" y="93"/>
                    <a:pt x="179" y="92"/>
                    <a:pt x="179" y="92"/>
                  </a:cubicBezTo>
                  <a:cubicBezTo>
                    <a:pt x="179" y="92"/>
                    <a:pt x="179" y="92"/>
                    <a:pt x="179" y="92"/>
                  </a:cubicBezTo>
                  <a:cubicBezTo>
                    <a:pt x="179" y="92"/>
                    <a:pt x="180" y="92"/>
                    <a:pt x="180" y="92"/>
                  </a:cubicBezTo>
                  <a:cubicBezTo>
                    <a:pt x="181" y="92"/>
                    <a:pt x="182" y="91"/>
                    <a:pt x="182" y="91"/>
                  </a:cubicBezTo>
                  <a:cubicBezTo>
                    <a:pt x="182" y="91"/>
                    <a:pt x="182" y="91"/>
                    <a:pt x="182" y="91"/>
                  </a:cubicBezTo>
                  <a:cubicBezTo>
                    <a:pt x="182" y="90"/>
                    <a:pt x="182" y="90"/>
                    <a:pt x="183" y="90"/>
                  </a:cubicBezTo>
                  <a:cubicBezTo>
                    <a:pt x="183" y="90"/>
                    <a:pt x="183" y="90"/>
                    <a:pt x="183" y="89"/>
                  </a:cubicBezTo>
                  <a:cubicBezTo>
                    <a:pt x="183" y="89"/>
                    <a:pt x="182" y="89"/>
                    <a:pt x="182" y="89"/>
                  </a:cubicBezTo>
                  <a:cubicBezTo>
                    <a:pt x="181" y="89"/>
                    <a:pt x="181" y="89"/>
                    <a:pt x="181" y="89"/>
                  </a:cubicBezTo>
                  <a:cubicBezTo>
                    <a:pt x="180" y="89"/>
                    <a:pt x="180" y="89"/>
                    <a:pt x="180" y="89"/>
                  </a:cubicBezTo>
                  <a:cubicBezTo>
                    <a:pt x="180" y="88"/>
                    <a:pt x="180" y="88"/>
                    <a:pt x="181" y="88"/>
                  </a:cubicBezTo>
                  <a:cubicBezTo>
                    <a:pt x="181" y="88"/>
                    <a:pt x="181" y="87"/>
                    <a:pt x="181" y="87"/>
                  </a:cubicBezTo>
                  <a:cubicBezTo>
                    <a:pt x="181" y="87"/>
                    <a:pt x="182" y="87"/>
                    <a:pt x="182" y="86"/>
                  </a:cubicBezTo>
                  <a:cubicBezTo>
                    <a:pt x="182" y="86"/>
                    <a:pt x="182" y="86"/>
                    <a:pt x="181" y="86"/>
                  </a:cubicBezTo>
                  <a:cubicBezTo>
                    <a:pt x="181" y="86"/>
                    <a:pt x="181" y="86"/>
                    <a:pt x="180" y="86"/>
                  </a:cubicBezTo>
                  <a:cubicBezTo>
                    <a:pt x="180" y="87"/>
                    <a:pt x="179" y="87"/>
                    <a:pt x="179" y="87"/>
                  </a:cubicBezTo>
                  <a:cubicBezTo>
                    <a:pt x="179" y="87"/>
                    <a:pt x="178" y="87"/>
                    <a:pt x="178" y="87"/>
                  </a:cubicBezTo>
                  <a:cubicBezTo>
                    <a:pt x="177" y="86"/>
                    <a:pt x="177" y="86"/>
                    <a:pt x="177" y="86"/>
                  </a:cubicBezTo>
                  <a:cubicBezTo>
                    <a:pt x="177" y="86"/>
                    <a:pt x="177" y="85"/>
                    <a:pt x="177" y="85"/>
                  </a:cubicBezTo>
                  <a:cubicBezTo>
                    <a:pt x="177" y="85"/>
                    <a:pt x="177" y="85"/>
                    <a:pt x="177" y="84"/>
                  </a:cubicBezTo>
                  <a:cubicBezTo>
                    <a:pt x="178" y="84"/>
                    <a:pt x="178" y="83"/>
                    <a:pt x="178" y="83"/>
                  </a:cubicBezTo>
                  <a:cubicBezTo>
                    <a:pt x="179" y="83"/>
                    <a:pt x="179" y="83"/>
                    <a:pt x="179" y="83"/>
                  </a:cubicBezTo>
                  <a:cubicBezTo>
                    <a:pt x="179" y="82"/>
                    <a:pt x="180" y="82"/>
                    <a:pt x="180" y="82"/>
                  </a:cubicBezTo>
                  <a:cubicBezTo>
                    <a:pt x="180" y="82"/>
                    <a:pt x="180" y="82"/>
                    <a:pt x="181" y="82"/>
                  </a:cubicBezTo>
                  <a:cubicBezTo>
                    <a:pt x="181" y="81"/>
                    <a:pt x="181" y="82"/>
                    <a:pt x="181" y="81"/>
                  </a:cubicBezTo>
                  <a:cubicBezTo>
                    <a:pt x="181" y="81"/>
                    <a:pt x="181" y="80"/>
                    <a:pt x="181" y="80"/>
                  </a:cubicBezTo>
                  <a:cubicBezTo>
                    <a:pt x="181" y="80"/>
                    <a:pt x="181" y="80"/>
                    <a:pt x="181" y="80"/>
                  </a:cubicBezTo>
                  <a:cubicBezTo>
                    <a:pt x="180" y="80"/>
                    <a:pt x="181" y="80"/>
                    <a:pt x="180" y="80"/>
                  </a:cubicBezTo>
                  <a:cubicBezTo>
                    <a:pt x="180" y="80"/>
                    <a:pt x="180" y="80"/>
                    <a:pt x="179" y="81"/>
                  </a:cubicBezTo>
                  <a:cubicBezTo>
                    <a:pt x="179" y="81"/>
                    <a:pt x="179" y="81"/>
                    <a:pt x="178" y="81"/>
                  </a:cubicBezTo>
                  <a:cubicBezTo>
                    <a:pt x="178" y="81"/>
                    <a:pt x="178" y="81"/>
                    <a:pt x="178" y="81"/>
                  </a:cubicBezTo>
                  <a:cubicBezTo>
                    <a:pt x="177" y="81"/>
                    <a:pt x="177" y="80"/>
                    <a:pt x="177" y="80"/>
                  </a:cubicBezTo>
                  <a:cubicBezTo>
                    <a:pt x="177" y="80"/>
                    <a:pt x="176" y="80"/>
                    <a:pt x="176" y="80"/>
                  </a:cubicBezTo>
                  <a:cubicBezTo>
                    <a:pt x="176" y="80"/>
                    <a:pt x="176" y="79"/>
                    <a:pt x="175" y="80"/>
                  </a:cubicBezTo>
                  <a:cubicBezTo>
                    <a:pt x="175" y="80"/>
                    <a:pt x="175" y="80"/>
                    <a:pt x="174" y="81"/>
                  </a:cubicBezTo>
                  <a:cubicBezTo>
                    <a:pt x="174" y="81"/>
                    <a:pt x="174" y="82"/>
                    <a:pt x="173" y="82"/>
                  </a:cubicBezTo>
                  <a:cubicBezTo>
                    <a:pt x="173" y="82"/>
                    <a:pt x="172" y="83"/>
                    <a:pt x="172" y="84"/>
                  </a:cubicBezTo>
                  <a:cubicBezTo>
                    <a:pt x="171" y="85"/>
                    <a:pt x="171" y="86"/>
                    <a:pt x="170" y="87"/>
                  </a:cubicBezTo>
                  <a:cubicBezTo>
                    <a:pt x="169" y="87"/>
                    <a:pt x="168" y="88"/>
                    <a:pt x="167" y="88"/>
                  </a:cubicBezTo>
                  <a:cubicBezTo>
                    <a:pt x="166" y="88"/>
                    <a:pt x="166" y="88"/>
                    <a:pt x="165" y="88"/>
                  </a:cubicBezTo>
                  <a:cubicBezTo>
                    <a:pt x="165" y="88"/>
                    <a:pt x="164" y="88"/>
                    <a:pt x="164" y="87"/>
                  </a:cubicBezTo>
                  <a:cubicBezTo>
                    <a:pt x="163" y="86"/>
                    <a:pt x="163" y="86"/>
                    <a:pt x="162" y="86"/>
                  </a:cubicBezTo>
                  <a:cubicBezTo>
                    <a:pt x="162" y="86"/>
                    <a:pt x="162" y="86"/>
                    <a:pt x="162" y="85"/>
                  </a:cubicBezTo>
                  <a:cubicBezTo>
                    <a:pt x="162" y="85"/>
                    <a:pt x="162" y="85"/>
                    <a:pt x="162" y="84"/>
                  </a:cubicBezTo>
                  <a:cubicBezTo>
                    <a:pt x="162" y="84"/>
                    <a:pt x="162" y="83"/>
                    <a:pt x="162" y="83"/>
                  </a:cubicBezTo>
                  <a:cubicBezTo>
                    <a:pt x="162" y="83"/>
                    <a:pt x="161" y="83"/>
                    <a:pt x="162" y="82"/>
                  </a:cubicBezTo>
                  <a:cubicBezTo>
                    <a:pt x="163" y="82"/>
                    <a:pt x="164" y="82"/>
                    <a:pt x="164" y="82"/>
                  </a:cubicBezTo>
                  <a:cubicBezTo>
                    <a:pt x="165" y="82"/>
                    <a:pt x="165" y="82"/>
                    <a:pt x="166" y="81"/>
                  </a:cubicBezTo>
                  <a:cubicBezTo>
                    <a:pt x="167" y="81"/>
                    <a:pt x="168" y="81"/>
                    <a:pt x="168" y="81"/>
                  </a:cubicBezTo>
                  <a:cubicBezTo>
                    <a:pt x="168" y="80"/>
                    <a:pt x="169" y="80"/>
                    <a:pt x="169" y="80"/>
                  </a:cubicBezTo>
                  <a:cubicBezTo>
                    <a:pt x="169" y="80"/>
                    <a:pt x="170" y="79"/>
                    <a:pt x="170" y="79"/>
                  </a:cubicBezTo>
                  <a:cubicBezTo>
                    <a:pt x="170" y="79"/>
                    <a:pt x="172" y="78"/>
                    <a:pt x="173" y="77"/>
                  </a:cubicBezTo>
                  <a:cubicBezTo>
                    <a:pt x="173" y="77"/>
                    <a:pt x="174" y="77"/>
                    <a:pt x="174" y="76"/>
                  </a:cubicBezTo>
                  <a:cubicBezTo>
                    <a:pt x="174" y="76"/>
                    <a:pt x="175" y="75"/>
                    <a:pt x="175" y="75"/>
                  </a:cubicBezTo>
                  <a:cubicBezTo>
                    <a:pt x="176" y="75"/>
                    <a:pt x="176" y="75"/>
                    <a:pt x="177" y="74"/>
                  </a:cubicBezTo>
                  <a:cubicBezTo>
                    <a:pt x="177" y="73"/>
                    <a:pt x="177" y="73"/>
                    <a:pt x="177" y="73"/>
                  </a:cubicBezTo>
                  <a:cubicBezTo>
                    <a:pt x="177" y="73"/>
                    <a:pt x="177" y="72"/>
                    <a:pt x="177" y="71"/>
                  </a:cubicBezTo>
                  <a:cubicBezTo>
                    <a:pt x="177" y="71"/>
                    <a:pt x="177" y="71"/>
                    <a:pt x="177" y="70"/>
                  </a:cubicBezTo>
                  <a:cubicBezTo>
                    <a:pt x="177" y="70"/>
                    <a:pt x="176" y="70"/>
                    <a:pt x="176" y="69"/>
                  </a:cubicBezTo>
                  <a:cubicBezTo>
                    <a:pt x="176" y="69"/>
                    <a:pt x="176" y="69"/>
                    <a:pt x="176" y="69"/>
                  </a:cubicBezTo>
                  <a:cubicBezTo>
                    <a:pt x="176" y="69"/>
                    <a:pt x="175" y="69"/>
                    <a:pt x="175" y="70"/>
                  </a:cubicBezTo>
                  <a:cubicBezTo>
                    <a:pt x="175" y="70"/>
                    <a:pt x="175" y="70"/>
                    <a:pt x="174" y="71"/>
                  </a:cubicBezTo>
                  <a:cubicBezTo>
                    <a:pt x="174" y="72"/>
                    <a:pt x="174" y="72"/>
                    <a:pt x="174" y="72"/>
                  </a:cubicBezTo>
                  <a:cubicBezTo>
                    <a:pt x="174" y="73"/>
                    <a:pt x="173" y="74"/>
                    <a:pt x="173" y="74"/>
                  </a:cubicBezTo>
                  <a:cubicBezTo>
                    <a:pt x="173" y="75"/>
                    <a:pt x="172" y="75"/>
                    <a:pt x="172" y="75"/>
                  </a:cubicBezTo>
                  <a:cubicBezTo>
                    <a:pt x="171" y="75"/>
                    <a:pt x="171" y="75"/>
                    <a:pt x="171" y="74"/>
                  </a:cubicBezTo>
                  <a:cubicBezTo>
                    <a:pt x="170" y="74"/>
                    <a:pt x="170" y="74"/>
                    <a:pt x="170" y="73"/>
                  </a:cubicBezTo>
                  <a:cubicBezTo>
                    <a:pt x="169" y="72"/>
                    <a:pt x="169" y="72"/>
                    <a:pt x="169" y="71"/>
                  </a:cubicBezTo>
                  <a:cubicBezTo>
                    <a:pt x="169" y="71"/>
                    <a:pt x="170" y="71"/>
                    <a:pt x="170" y="70"/>
                  </a:cubicBezTo>
                  <a:cubicBezTo>
                    <a:pt x="170" y="70"/>
                    <a:pt x="170" y="69"/>
                    <a:pt x="170" y="69"/>
                  </a:cubicBezTo>
                  <a:cubicBezTo>
                    <a:pt x="170" y="69"/>
                    <a:pt x="170" y="68"/>
                    <a:pt x="170" y="68"/>
                  </a:cubicBezTo>
                  <a:close/>
                  <a:moveTo>
                    <a:pt x="181" y="99"/>
                  </a:moveTo>
                  <a:cubicBezTo>
                    <a:pt x="181" y="98"/>
                    <a:pt x="182" y="98"/>
                    <a:pt x="182" y="97"/>
                  </a:cubicBezTo>
                  <a:cubicBezTo>
                    <a:pt x="182" y="97"/>
                    <a:pt x="182" y="96"/>
                    <a:pt x="182" y="95"/>
                  </a:cubicBezTo>
                  <a:cubicBezTo>
                    <a:pt x="182" y="95"/>
                    <a:pt x="182" y="95"/>
                    <a:pt x="182" y="95"/>
                  </a:cubicBezTo>
                  <a:cubicBezTo>
                    <a:pt x="183" y="94"/>
                    <a:pt x="183" y="94"/>
                    <a:pt x="184" y="94"/>
                  </a:cubicBezTo>
                  <a:cubicBezTo>
                    <a:pt x="184" y="95"/>
                    <a:pt x="184" y="95"/>
                    <a:pt x="184" y="96"/>
                  </a:cubicBezTo>
                  <a:cubicBezTo>
                    <a:pt x="184" y="96"/>
                    <a:pt x="184" y="97"/>
                    <a:pt x="184" y="98"/>
                  </a:cubicBezTo>
                  <a:cubicBezTo>
                    <a:pt x="185" y="98"/>
                    <a:pt x="185" y="99"/>
                    <a:pt x="184" y="99"/>
                  </a:cubicBezTo>
                  <a:cubicBezTo>
                    <a:pt x="183" y="99"/>
                    <a:pt x="183" y="100"/>
                    <a:pt x="182" y="99"/>
                  </a:cubicBezTo>
                  <a:cubicBezTo>
                    <a:pt x="182" y="99"/>
                    <a:pt x="182" y="100"/>
                    <a:pt x="181" y="99"/>
                  </a:cubicBezTo>
                  <a:close/>
                  <a:moveTo>
                    <a:pt x="218" y="78"/>
                  </a:moveTo>
                  <a:cubicBezTo>
                    <a:pt x="218" y="77"/>
                    <a:pt x="218" y="76"/>
                    <a:pt x="217" y="76"/>
                  </a:cubicBezTo>
                  <a:cubicBezTo>
                    <a:pt x="217" y="75"/>
                    <a:pt x="217" y="75"/>
                    <a:pt x="217" y="75"/>
                  </a:cubicBezTo>
                  <a:cubicBezTo>
                    <a:pt x="217" y="75"/>
                    <a:pt x="218" y="74"/>
                    <a:pt x="218" y="74"/>
                  </a:cubicBezTo>
                  <a:cubicBezTo>
                    <a:pt x="218" y="74"/>
                    <a:pt x="218" y="74"/>
                    <a:pt x="218" y="74"/>
                  </a:cubicBezTo>
                  <a:cubicBezTo>
                    <a:pt x="219" y="73"/>
                    <a:pt x="219" y="73"/>
                    <a:pt x="219" y="73"/>
                  </a:cubicBezTo>
                  <a:cubicBezTo>
                    <a:pt x="220" y="73"/>
                    <a:pt x="220" y="72"/>
                    <a:pt x="220" y="72"/>
                  </a:cubicBezTo>
                  <a:cubicBezTo>
                    <a:pt x="221" y="72"/>
                    <a:pt x="221" y="72"/>
                    <a:pt x="221" y="71"/>
                  </a:cubicBezTo>
                  <a:cubicBezTo>
                    <a:pt x="222" y="71"/>
                    <a:pt x="221" y="71"/>
                    <a:pt x="222" y="71"/>
                  </a:cubicBezTo>
                  <a:cubicBezTo>
                    <a:pt x="222" y="70"/>
                    <a:pt x="222" y="70"/>
                    <a:pt x="223" y="69"/>
                  </a:cubicBezTo>
                  <a:cubicBezTo>
                    <a:pt x="223" y="69"/>
                    <a:pt x="223" y="69"/>
                    <a:pt x="224" y="68"/>
                  </a:cubicBezTo>
                  <a:cubicBezTo>
                    <a:pt x="224" y="67"/>
                    <a:pt x="224" y="67"/>
                    <a:pt x="224" y="67"/>
                  </a:cubicBezTo>
                  <a:cubicBezTo>
                    <a:pt x="225" y="66"/>
                    <a:pt x="225" y="66"/>
                    <a:pt x="225" y="66"/>
                  </a:cubicBezTo>
                  <a:cubicBezTo>
                    <a:pt x="226" y="65"/>
                    <a:pt x="226" y="65"/>
                    <a:pt x="226" y="65"/>
                  </a:cubicBezTo>
                  <a:cubicBezTo>
                    <a:pt x="227" y="64"/>
                    <a:pt x="227" y="64"/>
                    <a:pt x="227" y="64"/>
                  </a:cubicBezTo>
                  <a:cubicBezTo>
                    <a:pt x="227" y="64"/>
                    <a:pt x="227" y="64"/>
                    <a:pt x="227" y="63"/>
                  </a:cubicBezTo>
                  <a:cubicBezTo>
                    <a:pt x="226" y="63"/>
                    <a:pt x="226" y="63"/>
                    <a:pt x="226" y="62"/>
                  </a:cubicBezTo>
                  <a:cubicBezTo>
                    <a:pt x="226" y="61"/>
                    <a:pt x="225" y="61"/>
                    <a:pt x="225" y="61"/>
                  </a:cubicBezTo>
                  <a:cubicBezTo>
                    <a:pt x="225" y="60"/>
                    <a:pt x="225" y="60"/>
                    <a:pt x="225" y="59"/>
                  </a:cubicBezTo>
                  <a:cubicBezTo>
                    <a:pt x="224" y="59"/>
                    <a:pt x="224" y="58"/>
                    <a:pt x="224" y="58"/>
                  </a:cubicBezTo>
                  <a:cubicBezTo>
                    <a:pt x="224" y="58"/>
                    <a:pt x="224" y="57"/>
                    <a:pt x="223" y="57"/>
                  </a:cubicBezTo>
                  <a:cubicBezTo>
                    <a:pt x="223" y="56"/>
                    <a:pt x="223" y="56"/>
                    <a:pt x="223" y="56"/>
                  </a:cubicBezTo>
                  <a:cubicBezTo>
                    <a:pt x="223" y="55"/>
                    <a:pt x="222" y="54"/>
                    <a:pt x="222" y="54"/>
                  </a:cubicBezTo>
                  <a:cubicBezTo>
                    <a:pt x="221" y="53"/>
                    <a:pt x="221" y="52"/>
                    <a:pt x="221" y="52"/>
                  </a:cubicBezTo>
                  <a:cubicBezTo>
                    <a:pt x="221" y="52"/>
                    <a:pt x="220" y="51"/>
                    <a:pt x="220" y="50"/>
                  </a:cubicBezTo>
                  <a:cubicBezTo>
                    <a:pt x="220" y="50"/>
                    <a:pt x="219" y="49"/>
                    <a:pt x="219" y="49"/>
                  </a:cubicBezTo>
                  <a:cubicBezTo>
                    <a:pt x="219" y="49"/>
                    <a:pt x="219" y="49"/>
                    <a:pt x="218" y="48"/>
                  </a:cubicBezTo>
                  <a:cubicBezTo>
                    <a:pt x="218" y="48"/>
                    <a:pt x="218" y="48"/>
                    <a:pt x="218" y="48"/>
                  </a:cubicBezTo>
                  <a:cubicBezTo>
                    <a:pt x="218" y="47"/>
                    <a:pt x="218" y="47"/>
                    <a:pt x="217" y="46"/>
                  </a:cubicBezTo>
                  <a:cubicBezTo>
                    <a:pt x="217" y="46"/>
                    <a:pt x="217" y="46"/>
                    <a:pt x="217" y="46"/>
                  </a:cubicBezTo>
                  <a:cubicBezTo>
                    <a:pt x="216" y="45"/>
                    <a:pt x="216" y="45"/>
                    <a:pt x="216" y="45"/>
                  </a:cubicBezTo>
                  <a:cubicBezTo>
                    <a:pt x="216" y="44"/>
                    <a:pt x="215" y="44"/>
                    <a:pt x="216" y="43"/>
                  </a:cubicBezTo>
                  <a:cubicBezTo>
                    <a:pt x="216" y="42"/>
                    <a:pt x="216" y="42"/>
                    <a:pt x="216" y="42"/>
                  </a:cubicBezTo>
                  <a:cubicBezTo>
                    <a:pt x="216" y="42"/>
                    <a:pt x="216" y="41"/>
                    <a:pt x="217" y="41"/>
                  </a:cubicBezTo>
                  <a:cubicBezTo>
                    <a:pt x="218" y="41"/>
                    <a:pt x="218" y="41"/>
                    <a:pt x="218" y="41"/>
                  </a:cubicBezTo>
                  <a:cubicBezTo>
                    <a:pt x="219" y="41"/>
                    <a:pt x="219" y="41"/>
                    <a:pt x="219" y="41"/>
                  </a:cubicBezTo>
                  <a:cubicBezTo>
                    <a:pt x="220" y="42"/>
                    <a:pt x="220" y="42"/>
                    <a:pt x="220" y="42"/>
                  </a:cubicBezTo>
                  <a:cubicBezTo>
                    <a:pt x="221" y="42"/>
                    <a:pt x="221" y="42"/>
                    <a:pt x="221" y="42"/>
                  </a:cubicBezTo>
                  <a:cubicBezTo>
                    <a:pt x="222" y="42"/>
                    <a:pt x="222" y="42"/>
                    <a:pt x="222" y="42"/>
                  </a:cubicBezTo>
                  <a:cubicBezTo>
                    <a:pt x="223" y="43"/>
                    <a:pt x="223" y="42"/>
                    <a:pt x="223" y="43"/>
                  </a:cubicBezTo>
                  <a:cubicBezTo>
                    <a:pt x="224" y="43"/>
                    <a:pt x="224" y="43"/>
                    <a:pt x="224" y="44"/>
                  </a:cubicBezTo>
                  <a:cubicBezTo>
                    <a:pt x="224" y="44"/>
                    <a:pt x="224" y="44"/>
                    <a:pt x="224" y="44"/>
                  </a:cubicBezTo>
                  <a:cubicBezTo>
                    <a:pt x="224" y="45"/>
                    <a:pt x="225" y="45"/>
                    <a:pt x="225" y="45"/>
                  </a:cubicBezTo>
                  <a:cubicBezTo>
                    <a:pt x="225" y="45"/>
                    <a:pt x="225" y="46"/>
                    <a:pt x="225" y="46"/>
                  </a:cubicBezTo>
                  <a:cubicBezTo>
                    <a:pt x="225" y="46"/>
                    <a:pt x="225" y="47"/>
                    <a:pt x="226" y="47"/>
                  </a:cubicBezTo>
                  <a:cubicBezTo>
                    <a:pt x="226" y="47"/>
                    <a:pt x="226" y="48"/>
                    <a:pt x="226" y="48"/>
                  </a:cubicBezTo>
                  <a:cubicBezTo>
                    <a:pt x="226" y="48"/>
                    <a:pt x="226" y="48"/>
                    <a:pt x="226" y="48"/>
                  </a:cubicBezTo>
                  <a:cubicBezTo>
                    <a:pt x="227" y="49"/>
                    <a:pt x="227" y="49"/>
                    <a:pt x="227" y="49"/>
                  </a:cubicBezTo>
                  <a:cubicBezTo>
                    <a:pt x="227" y="49"/>
                    <a:pt x="227" y="49"/>
                    <a:pt x="227" y="50"/>
                  </a:cubicBezTo>
                  <a:cubicBezTo>
                    <a:pt x="226" y="50"/>
                    <a:pt x="227" y="50"/>
                    <a:pt x="227" y="51"/>
                  </a:cubicBezTo>
                  <a:cubicBezTo>
                    <a:pt x="227" y="51"/>
                    <a:pt x="227" y="51"/>
                    <a:pt x="227" y="52"/>
                  </a:cubicBezTo>
                  <a:cubicBezTo>
                    <a:pt x="227" y="52"/>
                    <a:pt x="227" y="52"/>
                    <a:pt x="227" y="53"/>
                  </a:cubicBezTo>
                  <a:cubicBezTo>
                    <a:pt x="227" y="53"/>
                    <a:pt x="227" y="53"/>
                    <a:pt x="228" y="54"/>
                  </a:cubicBezTo>
                  <a:cubicBezTo>
                    <a:pt x="228" y="54"/>
                    <a:pt x="228" y="55"/>
                    <a:pt x="228" y="55"/>
                  </a:cubicBezTo>
                  <a:cubicBezTo>
                    <a:pt x="228" y="55"/>
                    <a:pt x="229" y="55"/>
                    <a:pt x="229" y="56"/>
                  </a:cubicBezTo>
                  <a:cubicBezTo>
                    <a:pt x="229" y="56"/>
                    <a:pt x="229" y="56"/>
                    <a:pt x="229" y="57"/>
                  </a:cubicBezTo>
                  <a:cubicBezTo>
                    <a:pt x="229" y="57"/>
                    <a:pt x="229" y="57"/>
                    <a:pt x="229" y="57"/>
                  </a:cubicBezTo>
                  <a:cubicBezTo>
                    <a:pt x="229" y="58"/>
                    <a:pt x="229" y="58"/>
                    <a:pt x="229" y="58"/>
                  </a:cubicBezTo>
                  <a:cubicBezTo>
                    <a:pt x="229" y="58"/>
                    <a:pt x="229" y="58"/>
                    <a:pt x="230" y="58"/>
                  </a:cubicBezTo>
                  <a:cubicBezTo>
                    <a:pt x="230" y="59"/>
                    <a:pt x="230" y="59"/>
                    <a:pt x="230" y="59"/>
                  </a:cubicBezTo>
                  <a:cubicBezTo>
                    <a:pt x="231" y="59"/>
                    <a:pt x="230" y="59"/>
                    <a:pt x="231" y="59"/>
                  </a:cubicBezTo>
                  <a:cubicBezTo>
                    <a:pt x="231" y="58"/>
                    <a:pt x="232" y="58"/>
                    <a:pt x="232" y="58"/>
                  </a:cubicBezTo>
                  <a:cubicBezTo>
                    <a:pt x="232" y="57"/>
                    <a:pt x="232" y="57"/>
                    <a:pt x="233" y="57"/>
                  </a:cubicBezTo>
                  <a:cubicBezTo>
                    <a:pt x="233" y="56"/>
                    <a:pt x="233" y="57"/>
                    <a:pt x="233" y="56"/>
                  </a:cubicBezTo>
                  <a:cubicBezTo>
                    <a:pt x="234" y="55"/>
                    <a:pt x="234" y="55"/>
                    <a:pt x="234" y="54"/>
                  </a:cubicBezTo>
                  <a:cubicBezTo>
                    <a:pt x="235" y="54"/>
                    <a:pt x="235" y="54"/>
                    <a:pt x="235" y="53"/>
                  </a:cubicBezTo>
                  <a:cubicBezTo>
                    <a:pt x="235" y="53"/>
                    <a:pt x="235" y="53"/>
                    <a:pt x="236" y="53"/>
                  </a:cubicBezTo>
                  <a:cubicBezTo>
                    <a:pt x="236" y="52"/>
                    <a:pt x="236" y="52"/>
                    <a:pt x="236" y="52"/>
                  </a:cubicBezTo>
                  <a:cubicBezTo>
                    <a:pt x="236" y="51"/>
                    <a:pt x="236" y="51"/>
                    <a:pt x="235" y="50"/>
                  </a:cubicBezTo>
                  <a:cubicBezTo>
                    <a:pt x="235" y="50"/>
                    <a:pt x="235" y="50"/>
                    <a:pt x="235" y="50"/>
                  </a:cubicBezTo>
                  <a:cubicBezTo>
                    <a:pt x="235" y="49"/>
                    <a:pt x="235" y="49"/>
                    <a:pt x="235" y="49"/>
                  </a:cubicBezTo>
                  <a:cubicBezTo>
                    <a:pt x="234" y="49"/>
                    <a:pt x="234" y="48"/>
                    <a:pt x="234" y="48"/>
                  </a:cubicBezTo>
                  <a:cubicBezTo>
                    <a:pt x="235" y="48"/>
                    <a:pt x="235" y="48"/>
                    <a:pt x="235" y="48"/>
                  </a:cubicBezTo>
                  <a:cubicBezTo>
                    <a:pt x="236" y="49"/>
                    <a:pt x="236" y="48"/>
                    <a:pt x="237" y="48"/>
                  </a:cubicBezTo>
                  <a:cubicBezTo>
                    <a:pt x="237" y="49"/>
                    <a:pt x="237" y="49"/>
                    <a:pt x="238" y="48"/>
                  </a:cubicBezTo>
                  <a:cubicBezTo>
                    <a:pt x="238" y="48"/>
                    <a:pt x="238" y="48"/>
                    <a:pt x="239" y="48"/>
                  </a:cubicBezTo>
                  <a:cubicBezTo>
                    <a:pt x="239" y="48"/>
                    <a:pt x="239" y="48"/>
                    <a:pt x="240" y="48"/>
                  </a:cubicBezTo>
                  <a:cubicBezTo>
                    <a:pt x="240" y="48"/>
                    <a:pt x="240" y="49"/>
                    <a:pt x="241" y="49"/>
                  </a:cubicBezTo>
                  <a:cubicBezTo>
                    <a:pt x="241" y="49"/>
                    <a:pt x="241" y="49"/>
                    <a:pt x="241" y="50"/>
                  </a:cubicBezTo>
                  <a:cubicBezTo>
                    <a:pt x="242" y="50"/>
                    <a:pt x="242" y="50"/>
                    <a:pt x="242" y="50"/>
                  </a:cubicBezTo>
                  <a:cubicBezTo>
                    <a:pt x="242" y="51"/>
                    <a:pt x="242" y="51"/>
                    <a:pt x="242" y="51"/>
                  </a:cubicBezTo>
                  <a:cubicBezTo>
                    <a:pt x="242" y="51"/>
                    <a:pt x="242" y="51"/>
                    <a:pt x="242" y="52"/>
                  </a:cubicBezTo>
                  <a:cubicBezTo>
                    <a:pt x="242" y="52"/>
                    <a:pt x="242" y="52"/>
                    <a:pt x="242" y="52"/>
                  </a:cubicBezTo>
                  <a:cubicBezTo>
                    <a:pt x="242" y="53"/>
                    <a:pt x="241" y="53"/>
                    <a:pt x="241" y="53"/>
                  </a:cubicBezTo>
                  <a:cubicBezTo>
                    <a:pt x="241" y="53"/>
                    <a:pt x="241" y="53"/>
                    <a:pt x="241" y="54"/>
                  </a:cubicBezTo>
                  <a:cubicBezTo>
                    <a:pt x="240" y="54"/>
                    <a:pt x="240" y="55"/>
                    <a:pt x="239" y="55"/>
                  </a:cubicBezTo>
                  <a:cubicBezTo>
                    <a:pt x="239" y="56"/>
                    <a:pt x="239" y="56"/>
                    <a:pt x="239" y="56"/>
                  </a:cubicBezTo>
                  <a:cubicBezTo>
                    <a:pt x="238" y="56"/>
                    <a:pt x="238" y="56"/>
                    <a:pt x="238" y="57"/>
                  </a:cubicBezTo>
                  <a:cubicBezTo>
                    <a:pt x="238" y="57"/>
                    <a:pt x="237" y="57"/>
                    <a:pt x="237" y="58"/>
                  </a:cubicBezTo>
                  <a:cubicBezTo>
                    <a:pt x="237" y="58"/>
                    <a:pt x="237" y="58"/>
                    <a:pt x="236" y="59"/>
                  </a:cubicBezTo>
                  <a:cubicBezTo>
                    <a:pt x="236" y="59"/>
                    <a:pt x="236" y="59"/>
                    <a:pt x="236" y="60"/>
                  </a:cubicBezTo>
                  <a:cubicBezTo>
                    <a:pt x="236" y="60"/>
                    <a:pt x="235" y="60"/>
                    <a:pt x="235" y="61"/>
                  </a:cubicBezTo>
                  <a:cubicBezTo>
                    <a:pt x="235" y="61"/>
                    <a:pt x="234" y="62"/>
                    <a:pt x="234" y="62"/>
                  </a:cubicBezTo>
                  <a:cubicBezTo>
                    <a:pt x="234" y="62"/>
                    <a:pt x="234" y="62"/>
                    <a:pt x="233" y="63"/>
                  </a:cubicBezTo>
                  <a:cubicBezTo>
                    <a:pt x="233" y="63"/>
                    <a:pt x="233" y="63"/>
                    <a:pt x="232" y="63"/>
                  </a:cubicBezTo>
                  <a:cubicBezTo>
                    <a:pt x="232" y="64"/>
                    <a:pt x="232" y="64"/>
                    <a:pt x="232" y="65"/>
                  </a:cubicBezTo>
                  <a:cubicBezTo>
                    <a:pt x="232" y="65"/>
                    <a:pt x="232" y="66"/>
                    <a:pt x="232" y="66"/>
                  </a:cubicBezTo>
                  <a:cubicBezTo>
                    <a:pt x="233" y="66"/>
                    <a:pt x="232" y="66"/>
                    <a:pt x="233" y="66"/>
                  </a:cubicBezTo>
                  <a:cubicBezTo>
                    <a:pt x="233" y="66"/>
                    <a:pt x="233" y="66"/>
                    <a:pt x="234" y="66"/>
                  </a:cubicBezTo>
                  <a:cubicBezTo>
                    <a:pt x="234" y="66"/>
                    <a:pt x="235" y="66"/>
                    <a:pt x="236" y="66"/>
                  </a:cubicBezTo>
                  <a:cubicBezTo>
                    <a:pt x="236" y="66"/>
                    <a:pt x="236" y="66"/>
                    <a:pt x="237" y="66"/>
                  </a:cubicBezTo>
                  <a:cubicBezTo>
                    <a:pt x="237" y="66"/>
                    <a:pt x="237" y="65"/>
                    <a:pt x="238" y="66"/>
                  </a:cubicBezTo>
                  <a:cubicBezTo>
                    <a:pt x="239" y="66"/>
                    <a:pt x="239" y="66"/>
                    <a:pt x="239" y="66"/>
                  </a:cubicBezTo>
                  <a:cubicBezTo>
                    <a:pt x="239" y="66"/>
                    <a:pt x="239" y="66"/>
                    <a:pt x="239" y="66"/>
                  </a:cubicBezTo>
                  <a:cubicBezTo>
                    <a:pt x="240" y="66"/>
                    <a:pt x="240" y="66"/>
                    <a:pt x="241" y="67"/>
                  </a:cubicBezTo>
                  <a:cubicBezTo>
                    <a:pt x="242" y="67"/>
                    <a:pt x="241" y="67"/>
                    <a:pt x="242" y="67"/>
                  </a:cubicBezTo>
                  <a:cubicBezTo>
                    <a:pt x="243" y="67"/>
                    <a:pt x="243" y="67"/>
                    <a:pt x="243" y="67"/>
                  </a:cubicBezTo>
                  <a:cubicBezTo>
                    <a:pt x="244" y="67"/>
                    <a:pt x="243" y="67"/>
                    <a:pt x="244" y="67"/>
                  </a:cubicBezTo>
                  <a:cubicBezTo>
                    <a:pt x="245" y="67"/>
                    <a:pt x="245" y="67"/>
                    <a:pt x="245" y="67"/>
                  </a:cubicBezTo>
                  <a:cubicBezTo>
                    <a:pt x="246" y="67"/>
                    <a:pt x="246" y="67"/>
                    <a:pt x="246" y="67"/>
                  </a:cubicBezTo>
                  <a:cubicBezTo>
                    <a:pt x="246" y="67"/>
                    <a:pt x="247" y="67"/>
                    <a:pt x="248" y="67"/>
                  </a:cubicBezTo>
                  <a:cubicBezTo>
                    <a:pt x="248" y="67"/>
                    <a:pt x="248" y="67"/>
                    <a:pt x="249" y="67"/>
                  </a:cubicBezTo>
                  <a:cubicBezTo>
                    <a:pt x="250" y="66"/>
                    <a:pt x="250" y="66"/>
                    <a:pt x="250" y="66"/>
                  </a:cubicBezTo>
                  <a:cubicBezTo>
                    <a:pt x="250" y="66"/>
                    <a:pt x="251" y="65"/>
                    <a:pt x="251" y="65"/>
                  </a:cubicBezTo>
                  <a:cubicBezTo>
                    <a:pt x="251" y="65"/>
                    <a:pt x="251" y="65"/>
                    <a:pt x="252" y="65"/>
                  </a:cubicBezTo>
                  <a:cubicBezTo>
                    <a:pt x="252" y="64"/>
                    <a:pt x="253" y="64"/>
                    <a:pt x="253" y="64"/>
                  </a:cubicBezTo>
                  <a:cubicBezTo>
                    <a:pt x="253" y="64"/>
                    <a:pt x="254" y="63"/>
                    <a:pt x="254" y="64"/>
                  </a:cubicBezTo>
                  <a:cubicBezTo>
                    <a:pt x="254" y="64"/>
                    <a:pt x="254" y="64"/>
                    <a:pt x="254" y="65"/>
                  </a:cubicBezTo>
                  <a:cubicBezTo>
                    <a:pt x="255" y="65"/>
                    <a:pt x="254" y="66"/>
                    <a:pt x="254" y="66"/>
                  </a:cubicBezTo>
                  <a:cubicBezTo>
                    <a:pt x="254" y="67"/>
                    <a:pt x="254" y="67"/>
                    <a:pt x="254" y="68"/>
                  </a:cubicBezTo>
                  <a:cubicBezTo>
                    <a:pt x="253" y="68"/>
                    <a:pt x="253" y="69"/>
                    <a:pt x="253" y="69"/>
                  </a:cubicBezTo>
                  <a:cubicBezTo>
                    <a:pt x="253" y="70"/>
                    <a:pt x="253" y="70"/>
                    <a:pt x="253" y="70"/>
                  </a:cubicBezTo>
                  <a:cubicBezTo>
                    <a:pt x="253" y="70"/>
                    <a:pt x="253" y="71"/>
                    <a:pt x="253" y="71"/>
                  </a:cubicBezTo>
                  <a:cubicBezTo>
                    <a:pt x="253" y="71"/>
                    <a:pt x="252" y="72"/>
                    <a:pt x="252" y="72"/>
                  </a:cubicBezTo>
                  <a:cubicBezTo>
                    <a:pt x="252" y="73"/>
                    <a:pt x="252" y="73"/>
                    <a:pt x="252" y="73"/>
                  </a:cubicBezTo>
                  <a:cubicBezTo>
                    <a:pt x="252" y="73"/>
                    <a:pt x="251" y="74"/>
                    <a:pt x="250" y="74"/>
                  </a:cubicBezTo>
                  <a:cubicBezTo>
                    <a:pt x="249" y="74"/>
                    <a:pt x="248" y="74"/>
                    <a:pt x="248" y="74"/>
                  </a:cubicBezTo>
                  <a:cubicBezTo>
                    <a:pt x="247" y="74"/>
                    <a:pt x="246" y="74"/>
                    <a:pt x="246" y="74"/>
                  </a:cubicBezTo>
                  <a:cubicBezTo>
                    <a:pt x="246" y="74"/>
                    <a:pt x="245" y="74"/>
                    <a:pt x="245" y="73"/>
                  </a:cubicBezTo>
                  <a:cubicBezTo>
                    <a:pt x="244" y="73"/>
                    <a:pt x="244" y="73"/>
                    <a:pt x="243" y="73"/>
                  </a:cubicBezTo>
                  <a:cubicBezTo>
                    <a:pt x="243" y="73"/>
                    <a:pt x="242" y="72"/>
                    <a:pt x="242" y="72"/>
                  </a:cubicBezTo>
                  <a:cubicBezTo>
                    <a:pt x="242" y="72"/>
                    <a:pt x="241" y="72"/>
                    <a:pt x="241" y="71"/>
                  </a:cubicBezTo>
                  <a:cubicBezTo>
                    <a:pt x="240" y="71"/>
                    <a:pt x="240" y="70"/>
                    <a:pt x="239" y="70"/>
                  </a:cubicBezTo>
                  <a:cubicBezTo>
                    <a:pt x="239" y="70"/>
                    <a:pt x="238" y="70"/>
                    <a:pt x="238" y="70"/>
                  </a:cubicBezTo>
                  <a:cubicBezTo>
                    <a:pt x="238" y="70"/>
                    <a:pt x="236" y="69"/>
                    <a:pt x="236" y="69"/>
                  </a:cubicBezTo>
                  <a:cubicBezTo>
                    <a:pt x="236" y="68"/>
                    <a:pt x="235" y="68"/>
                    <a:pt x="235" y="68"/>
                  </a:cubicBezTo>
                  <a:cubicBezTo>
                    <a:pt x="235" y="68"/>
                    <a:pt x="235" y="67"/>
                    <a:pt x="234" y="67"/>
                  </a:cubicBezTo>
                  <a:cubicBezTo>
                    <a:pt x="234" y="67"/>
                    <a:pt x="234" y="67"/>
                    <a:pt x="234" y="67"/>
                  </a:cubicBezTo>
                  <a:cubicBezTo>
                    <a:pt x="233" y="68"/>
                    <a:pt x="234" y="68"/>
                    <a:pt x="234" y="69"/>
                  </a:cubicBezTo>
                  <a:cubicBezTo>
                    <a:pt x="234" y="69"/>
                    <a:pt x="234" y="69"/>
                    <a:pt x="234" y="70"/>
                  </a:cubicBezTo>
                  <a:cubicBezTo>
                    <a:pt x="234" y="70"/>
                    <a:pt x="234" y="70"/>
                    <a:pt x="234" y="71"/>
                  </a:cubicBezTo>
                  <a:cubicBezTo>
                    <a:pt x="234" y="71"/>
                    <a:pt x="234" y="71"/>
                    <a:pt x="234" y="72"/>
                  </a:cubicBezTo>
                  <a:cubicBezTo>
                    <a:pt x="234" y="72"/>
                    <a:pt x="234" y="73"/>
                    <a:pt x="234" y="73"/>
                  </a:cubicBezTo>
                  <a:cubicBezTo>
                    <a:pt x="234" y="74"/>
                    <a:pt x="234" y="74"/>
                    <a:pt x="234" y="75"/>
                  </a:cubicBezTo>
                  <a:cubicBezTo>
                    <a:pt x="234" y="75"/>
                    <a:pt x="234" y="75"/>
                    <a:pt x="234" y="76"/>
                  </a:cubicBezTo>
                  <a:cubicBezTo>
                    <a:pt x="234" y="76"/>
                    <a:pt x="234" y="77"/>
                    <a:pt x="234" y="77"/>
                  </a:cubicBezTo>
                  <a:cubicBezTo>
                    <a:pt x="234" y="78"/>
                    <a:pt x="234" y="79"/>
                    <a:pt x="234" y="79"/>
                  </a:cubicBezTo>
                  <a:cubicBezTo>
                    <a:pt x="233" y="79"/>
                    <a:pt x="233" y="81"/>
                    <a:pt x="233" y="81"/>
                  </a:cubicBezTo>
                  <a:cubicBezTo>
                    <a:pt x="232" y="82"/>
                    <a:pt x="232" y="82"/>
                    <a:pt x="232" y="83"/>
                  </a:cubicBezTo>
                  <a:cubicBezTo>
                    <a:pt x="232" y="83"/>
                    <a:pt x="232" y="83"/>
                    <a:pt x="232" y="84"/>
                  </a:cubicBezTo>
                  <a:cubicBezTo>
                    <a:pt x="231" y="84"/>
                    <a:pt x="231" y="84"/>
                    <a:pt x="231" y="85"/>
                  </a:cubicBezTo>
                  <a:cubicBezTo>
                    <a:pt x="230" y="85"/>
                    <a:pt x="231" y="85"/>
                    <a:pt x="230" y="86"/>
                  </a:cubicBezTo>
                  <a:cubicBezTo>
                    <a:pt x="230" y="86"/>
                    <a:pt x="230" y="86"/>
                    <a:pt x="229" y="86"/>
                  </a:cubicBezTo>
                  <a:cubicBezTo>
                    <a:pt x="229" y="86"/>
                    <a:pt x="229" y="86"/>
                    <a:pt x="229" y="87"/>
                  </a:cubicBezTo>
                  <a:cubicBezTo>
                    <a:pt x="228" y="87"/>
                    <a:pt x="228" y="87"/>
                    <a:pt x="227" y="88"/>
                  </a:cubicBezTo>
                  <a:cubicBezTo>
                    <a:pt x="226" y="88"/>
                    <a:pt x="227" y="88"/>
                    <a:pt x="226" y="88"/>
                  </a:cubicBezTo>
                  <a:cubicBezTo>
                    <a:pt x="225" y="88"/>
                    <a:pt x="225" y="88"/>
                    <a:pt x="225" y="88"/>
                  </a:cubicBezTo>
                  <a:cubicBezTo>
                    <a:pt x="224" y="88"/>
                    <a:pt x="224" y="88"/>
                    <a:pt x="223" y="88"/>
                  </a:cubicBezTo>
                  <a:cubicBezTo>
                    <a:pt x="223" y="87"/>
                    <a:pt x="223" y="87"/>
                    <a:pt x="223" y="87"/>
                  </a:cubicBezTo>
                  <a:cubicBezTo>
                    <a:pt x="222" y="87"/>
                    <a:pt x="222" y="87"/>
                    <a:pt x="222" y="86"/>
                  </a:cubicBezTo>
                  <a:cubicBezTo>
                    <a:pt x="222" y="86"/>
                    <a:pt x="222" y="86"/>
                    <a:pt x="223" y="86"/>
                  </a:cubicBezTo>
                  <a:cubicBezTo>
                    <a:pt x="223" y="86"/>
                    <a:pt x="223" y="86"/>
                    <a:pt x="224" y="85"/>
                  </a:cubicBezTo>
                  <a:cubicBezTo>
                    <a:pt x="224" y="85"/>
                    <a:pt x="225" y="84"/>
                    <a:pt x="225" y="84"/>
                  </a:cubicBezTo>
                  <a:cubicBezTo>
                    <a:pt x="226" y="84"/>
                    <a:pt x="226" y="83"/>
                    <a:pt x="227" y="83"/>
                  </a:cubicBezTo>
                  <a:cubicBezTo>
                    <a:pt x="227" y="83"/>
                    <a:pt x="227" y="83"/>
                    <a:pt x="228" y="82"/>
                  </a:cubicBezTo>
                  <a:cubicBezTo>
                    <a:pt x="228" y="82"/>
                    <a:pt x="228" y="81"/>
                    <a:pt x="228" y="81"/>
                  </a:cubicBezTo>
                  <a:cubicBezTo>
                    <a:pt x="229" y="80"/>
                    <a:pt x="229" y="79"/>
                    <a:pt x="229" y="79"/>
                  </a:cubicBezTo>
                  <a:cubicBezTo>
                    <a:pt x="229" y="79"/>
                    <a:pt x="230" y="77"/>
                    <a:pt x="230" y="77"/>
                  </a:cubicBezTo>
                  <a:cubicBezTo>
                    <a:pt x="230" y="77"/>
                    <a:pt x="230" y="76"/>
                    <a:pt x="230" y="76"/>
                  </a:cubicBezTo>
                  <a:cubicBezTo>
                    <a:pt x="230" y="75"/>
                    <a:pt x="230" y="75"/>
                    <a:pt x="230" y="74"/>
                  </a:cubicBezTo>
                  <a:cubicBezTo>
                    <a:pt x="230" y="74"/>
                    <a:pt x="230" y="73"/>
                    <a:pt x="230" y="73"/>
                  </a:cubicBezTo>
                  <a:cubicBezTo>
                    <a:pt x="230" y="72"/>
                    <a:pt x="230" y="72"/>
                    <a:pt x="230" y="72"/>
                  </a:cubicBezTo>
                  <a:cubicBezTo>
                    <a:pt x="230" y="72"/>
                    <a:pt x="230" y="71"/>
                    <a:pt x="229" y="70"/>
                  </a:cubicBezTo>
                  <a:cubicBezTo>
                    <a:pt x="229" y="70"/>
                    <a:pt x="229" y="69"/>
                    <a:pt x="229" y="69"/>
                  </a:cubicBezTo>
                  <a:cubicBezTo>
                    <a:pt x="228" y="69"/>
                    <a:pt x="228" y="69"/>
                    <a:pt x="228" y="69"/>
                  </a:cubicBezTo>
                  <a:cubicBezTo>
                    <a:pt x="227" y="69"/>
                    <a:pt x="227" y="70"/>
                    <a:pt x="227" y="70"/>
                  </a:cubicBezTo>
                  <a:cubicBezTo>
                    <a:pt x="227" y="70"/>
                    <a:pt x="227" y="70"/>
                    <a:pt x="227" y="71"/>
                  </a:cubicBezTo>
                  <a:cubicBezTo>
                    <a:pt x="227" y="72"/>
                    <a:pt x="227" y="72"/>
                    <a:pt x="226" y="73"/>
                  </a:cubicBezTo>
                  <a:cubicBezTo>
                    <a:pt x="226" y="73"/>
                    <a:pt x="226" y="73"/>
                    <a:pt x="225" y="74"/>
                  </a:cubicBezTo>
                  <a:cubicBezTo>
                    <a:pt x="225" y="74"/>
                    <a:pt x="225" y="74"/>
                    <a:pt x="225" y="75"/>
                  </a:cubicBezTo>
                  <a:cubicBezTo>
                    <a:pt x="225" y="75"/>
                    <a:pt x="225" y="75"/>
                    <a:pt x="225" y="76"/>
                  </a:cubicBezTo>
                  <a:cubicBezTo>
                    <a:pt x="224" y="76"/>
                    <a:pt x="224" y="77"/>
                    <a:pt x="224" y="77"/>
                  </a:cubicBezTo>
                  <a:cubicBezTo>
                    <a:pt x="224" y="77"/>
                    <a:pt x="224" y="78"/>
                    <a:pt x="223" y="79"/>
                  </a:cubicBezTo>
                  <a:cubicBezTo>
                    <a:pt x="223" y="79"/>
                    <a:pt x="223" y="80"/>
                    <a:pt x="222" y="80"/>
                  </a:cubicBezTo>
                  <a:cubicBezTo>
                    <a:pt x="222" y="80"/>
                    <a:pt x="222" y="80"/>
                    <a:pt x="221" y="80"/>
                  </a:cubicBezTo>
                  <a:cubicBezTo>
                    <a:pt x="220" y="80"/>
                    <a:pt x="220" y="80"/>
                    <a:pt x="219" y="80"/>
                  </a:cubicBezTo>
                  <a:cubicBezTo>
                    <a:pt x="219" y="80"/>
                    <a:pt x="219" y="80"/>
                    <a:pt x="218" y="80"/>
                  </a:cubicBezTo>
                  <a:cubicBezTo>
                    <a:pt x="218" y="79"/>
                    <a:pt x="218" y="78"/>
                    <a:pt x="218" y="78"/>
                  </a:cubicBezTo>
                  <a:close/>
                  <a:moveTo>
                    <a:pt x="269" y="13"/>
                  </a:moveTo>
                  <a:cubicBezTo>
                    <a:pt x="269" y="13"/>
                    <a:pt x="268" y="13"/>
                    <a:pt x="268" y="12"/>
                  </a:cubicBezTo>
                  <a:cubicBezTo>
                    <a:pt x="268" y="12"/>
                    <a:pt x="268" y="12"/>
                    <a:pt x="269" y="12"/>
                  </a:cubicBezTo>
                  <a:cubicBezTo>
                    <a:pt x="269" y="11"/>
                    <a:pt x="269" y="12"/>
                    <a:pt x="269" y="11"/>
                  </a:cubicBezTo>
                  <a:cubicBezTo>
                    <a:pt x="269" y="10"/>
                    <a:pt x="269" y="10"/>
                    <a:pt x="270" y="10"/>
                  </a:cubicBezTo>
                  <a:cubicBezTo>
                    <a:pt x="270" y="9"/>
                    <a:pt x="270" y="9"/>
                    <a:pt x="270" y="9"/>
                  </a:cubicBezTo>
                  <a:cubicBezTo>
                    <a:pt x="270" y="10"/>
                    <a:pt x="270" y="9"/>
                    <a:pt x="271" y="10"/>
                  </a:cubicBezTo>
                  <a:cubicBezTo>
                    <a:pt x="271" y="10"/>
                    <a:pt x="271" y="10"/>
                    <a:pt x="271" y="10"/>
                  </a:cubicBezTo>
                  <a:cubicBezTo>
                    <a:pt x="272" y="11"/>
                    <a:pt x="272" y="11"/>
                    <a:pt x="272" y="11"/>
                  </a:cubicBezTo>
                  <a:cubicBezTo>
                    <a:pt x="272" y="12"/>
                    <a:pt x="272" y="13"/>
                    <a:pt x="272" y="13"/>
                  </a:cubicBezTo>
                  <a:cubicBezTo>
                    <a:pt x="273" y="13"/>
                    <a:pt x="273" y="14"/>
                    <a:pt x="273" y="14"/>
                  </a:cubicBezTo>
                  <a:cubicBezTo>
                    <a:pt x="273" y="15"/>
                    <a:pt x="273" y="15"/>
                    <a:pt x="273" y="16"/>
                  </a:cubicBezTo>
                  <a:cubicBezTo>
                    <a:pt x="273" y="16"/>
                    <a:pt x="273" y="16"/>
                    <a:pt x="273" y="16"/>
                  </a:cubicBezTo>
                  <a:cubicBezTo>
                    <a:pt x="272" y="16"/>
                    <a:pt x="272" y="17"/>
                    <a:pt x="272" y="16"/>
                  </a:cubicBezTo>
                  <a:cubicBezTo>
                    <a:pt x="272" y="16"/>
                    <a:pt x="272" y="16"/>
                    <a:pt x="271" y="15"/>
                  </a:cubicBezTo>
                  <a:cubicBezTo>
                    <a:pt x="271" y="15"/>
                    <a:pt x="271" y="15"/>
                    <a:pt x="271" y="14"/>
                  </a:cubicBezTo>
                  <a:cubicBezTo>
                    <a:pt x="271" y="14"/>
                    <a:pt x="270" y="14"/>
                    <a:pt x="270" y="13"/>
                  </a:cubicBezTo>
                  <a:cubicBezTo>
                    <a:pt x="270" y="13"/>
                    <a:pt x="269" y="13"/>
                    <a:pt x="269" y="13"/>
                  </a:cubicBezTo>
                  <a:close/>
                  <a:moveTo>
                    <a:pt x="272" y="22"/>
                  </a:moveTo>
                  <a:cubicBezTo>
                    <a:pt x="272" y="22"/>
                    <a:pt x="272" y="21"/>
                    <a:pt x="272" y="21"/>
                  </a:cubicBezTo>
                  <a:cubicBezTo>
                    <a:pt x="272" y="21"/>
                    <a:pt x="272" y="21"/>
                    <a:pt x="272" y="21"/>
                  </a:cubicBezTo>
                  <a:cubicBezTo>
                    <a:pt x="272" y="20"/>
                    <a:pt x="272" y="20"/>
                    <a:pt x="272" y="20"/>
                  </a:cubicBezTo>
                  <a:cubicBezTo>
                    <a:pt x="272" y="20"/>
                    <a:pt x="272" y="20"/>
                    <a:pt x="272" y="19"/>
                  </a:cubicBezTo>
                  <a:cubicBezTo>
                    <a:pt x="273" y="19"/>
                    <a:pt x="272" y="19"/>
                    <a:pt x="273" y="19"/>
                  </a:cubicBezTo>
                  <a:cubicBezTo>
                    <a:pt x="273" y="19"/>
                    <a:pt x="273" y="19"/>
                    <a:pt x="273" y="19"/>
                  </a:cubicBezTo>
                  <a:cubicBezTo>
                    <a:pt x="273" y="19"/>
                    <a:pt x="273" y="20"/>
                    <a:pt x="273" y="20"/>
                  </a:cubicBezTo>
                  <a:cubicBezTo>
                    <a:pt x="273" y="20"/>
                    <a:pt x="273" y="20"/>
                    <a:pt x="273" y="21"/>
                  </a:cubicBezTo>
                  <a:cubicBezTo>
                    <a:pt x="273" y="21"/>
                    <a:pt x="273" y="22"/>
                    <a:pt x="273" y="22"/>
                  </a:cubicBezTo>
                  <a:cubicBezTo>
                    <a:pt x="273" y="22"/>
                    <a:pt x="273" y="23"/>
                    <a:pt x="273" y="23"/>
                  </a:cubicBezTo>
                  <a:cubicBezTo>
                    <a:pt x="272" y="23"/>
                    <a:pt x="272" y="23"/>
                    <a:pt x="272" y="23"/>
                  </a:cubicBezTo>
                  <a:cubicBezTo>
                    <a:pt x="272" y="22"/>
                    <a:pt x="272" y="22"/>
                    <a:pt x="272" y="22"/>
                  </a:cubicBezTo>
                  <a:close/>
                  <a:moveTo>
                    <a:pt x="267" y="15"/>
                  </a:moveTo>
                  <a:cubicBezTo>
                    <a:pt x="267" y="15"/>
                    <a:pt x="268" y="15"/>
                    <a:pt x="268" y="15"/>
                  </a:cubicBezTo>
                  <a:cubicBezTo>
                    <a:pt x="268" y="15"/>
                    <a:pt x="268" y="15"/>
                    <a:pt x="269" y="15"/>
                  </a:cubicBezTo>
                  <a:cubicBezTo>
                    <a:pt x="269" y="16"/>
                    <a:pt x="269" y="16"/>
                    <a:pt x="269" y="16"/>
                  </a:cubicBezTo>
                  <a:cubicBezTo>
                    <a:pt x="270" y="16"/>
                    <a:pt x="270" y="17"/>
                    <a:pt x="270" y="17"/>
                  </a:cubicBezTo>
                  <a:cubicBezTo>
                    <a:pt x="270" y="17"/>
                    <a:pt x="270" y="18"/>
                    <a:pt x="270" y="18"/>
                  </a:cubicBezTo>
                  <a:cubicBezTo>
                    <a:pt x="270" y="19"/>
                    <a:pt x="270" y="19"/>
                    <a:pt x="270" y="19"/>
                  </a:cubicBezTo>
                  <a:cubicBezTo>
                    <a:pt x="270" y="19"/>
                    <a:pt x="271" y="20"/>
                    <a:pt x="270" y="20"/>
                  </a:cubicBezTo>
                  <a:cubicBezTo>
                    <a:pt x="270" y="20"/>
                    <a:pt x="270" y="21"/>
                    <a:pt x="270" y="21"/>
                  </a:cubicBezTo>
                  <a:cubicBezTo>
                    <a:pt x="269" y="20"/>
                    <a:pt x="269" y="21"/>
                    <a:pt x="269" y="20"/>
                  </a:cubicBezTo>
                  <a:cubicBezTo>
                    <a:pt x="269" y="20"/>
                    <a:pt x="269" y="20"/>
                    <a:pt x="268" y="20"/>
                  </a:cubicBezTo>
                  <a:cubicBezTo>
                    <a:pt x="268" y="19"/>
                    <a:pt x="267" y="19"/>
                    <a:pt x="267" y="19"/>
                  </a:cubicBezTo>
                  <a:cubicBezTo>
                    <a:pt x="267" y="19"/>
                    <a:pt x="268" y="19"/>
                    <a:pt x="268" y="18"/>
                  </a:cubicBezTo>
                  <a:cubicBezTo>
                    <a:pt x="268" y="18"/>
                    <a:pt x="269" y="18"/>
                    <a:pt x="269" y="17"/>
                  </a:cubicBezTo>
                  <a:cubicBezTo>
                    <a:pt x="268" y="17"/>
                    <a:pt x="268" y="16"/>
                    <a:pt x="268" y="16"/>
                  </a:cubicBezTo>
                  <a:cubicBezTo>
                    <a:pt x="268" y="16"/>
                    <a:pt x="267" y="16"/>
                    <a:pt x="267" y="15"/>
                  </a:cubicBezTo>
                  <a:cubicBezTo>
                    <a:pt x="267" y="15"/>
                    <a:pt x="267" y="15"/>
                    <a:pt x="267" y="15"/>
                  </a:cubicBezTo>
                  <a:close/>
                  <a:moveTo>
                    <a:pt x="263" y="23"/>
                  </a:moveTo>
                  <a:cubicBezTo>
                    <a:pt x="262" y="23"/>
                    <a:pt x="263" y="22"/>
                    <a:pt x="263" y="22"/>
                  </a:cubicBezTo>
                  <a:cubicBezTo>
                    <a:pt x="263" y="21"/>
                    <a:pt x="262" y="21"/>
                    <a:pt x="263" y="21"/>
                  </a:cubicBezTo>
                  <a:cubicBezTo>
                    <a:pt x="263" y="20"/>
                    <a:pt x="263" y="20"/>
                    <a:pt x="264" y="19"/>
                  </a:cubicBezTo>
                  <a:cubicBezTo>
                    <a:pt x="264" y="19"/>
                    <a:pt x="264" y="19"/>
                    <a:pt x="264" y="19"/>
                  </a:cubicBezTo>
                  <a:cubicBezTo>
                    <a:pt x="265" y="19"/>
                    <a:pt x="265" y="19"/>
                    <a:pt x="265" y="20"/>
                  </a:cubicBezTo>
                  <a:cubicBezTo>
                    <a:pt x="265" y="20"/>
                    <a:pt x="266" y="20"/>
                    <a:pt x="266" y="20"/>
                  </a:cubicBezTo>
                  <a:cubicBezTo>
                    <a:pt x="266" y="21"/>
                    <a:pt x="266" y="21"/>
                    <a:pt x="266" y="21"/>
                  </a:cubicBezTo>
                  <a:cubicBezTo>
                    <a:pt x="265" y="22"/>
                    <a:pt x="266" y="22"/>
                    <a:pt x="265" y="22"/>
                  </a:cubicBezTo>
                  <a:cubicBezTo>
                    <a:pt x="264" y="23"/>
                    <a:pt x="264" y="23"/>
                    <a:pt x="264" y="23"/>
                  </a:cubicBezTo>
                  <a:cubicBezTo>
                    <a:pt x="263" y="24"/>
                    <a:pt x="263" y="23"/>
                    <a:pt x="263" y="23"/>
                  </a:cubicBezTo>
                  <a:cubicBezTo>
                    <a:pt x="263" y="23"/>
                    <a:pt x="263" y="23"/>
                    <a:pt x="263" y="23"/>
                  </a:cubicBezTo>
                  <a:close/>
                  <a:moveTo>
                    <a:pt x="253" y="26"/>
                  </a:moveTo>
                  <a:cubicBezTo>
                    <a:pt x="254" y="25"/>
                    <a:pt x="254" y="25"/>
                    <a:pt x="255" y="25"/>
                  </a:cubicBezTo>
                  <a:cubicBezTo>
                    <a:pt x="255" y="25"/>
                    <a:pt x="256" y="25"/>
                    <a:pt x="256" y="25"/>
                  </a:cubicBezTo>
                  <a:cubicBezTo>
                    <a:pt x="257" y="26"/>
                    <a:pt x="257" y="26"/>
                    <a:pt x="257" y="26"/>
                  </a:cubicBezTo>
                  <a:cubicBezTo>
                    <a:pt x="257" y="26"/>
                    <a:pt x="258" y="27"/>
                    <a:pt x="258" y="27"/>
                  </a:cubicBezTo>
                  <a:cubicBezTo>
                    <a:pt x="258" y="27"/>
                    <a:pt x="258" y="28"/>
                    <a:pt x="259" y="28"/>
                  </a:cubicBezTo>
                  <a:cubicBezTo>
                    <a:pt x="259" y="29"/>
                    <a:pt x="259" y="29"/>
                    <a:pt x="259" y="29"/>
                  </a:cubicBezTo>
                  <a:cubicBezTo>
                    <a:pt x="259" y="29"/>
                    <a:pt x="260" y="30"/>
                    <a:pt x="260" y="30"/>
                  </a:cubicBezTo>
                  <a:cubicBezTo>
                    <a:pt x="260" y="30"/>
                    <a:pt x="260" y="30"/>
                    <a:pt x="261" y="30"/>
                  </a:cubicBezTo>
                  <a:cubicBezTo>
                    <a:pt x="261" y="30"/>
                    <a:pt x="261" y="30"/>
                    <a:pt x="261" y="30"/>
                  </a:cubicBezTo>
                  <a:cubicBezTo>
                    <a:pt x="261" y="29"/>
                    <a:pt x="261" y="29"/>
                    <a:pt x="261" y="29"/>
                  </a:cubicBezTo>
                  <a:cubicBezTo>
                    <a:pt x="261" y="28"/>
                    <a:pt x="261" y="28"/>
                    <a:pt x="260" y="28"/>
                  </a:cubicBezTo>
                  <a:cubicBezTo>
                    <a:pt x="260" y="27"/>
                    <a:pt x="260" y="27"/>
                    <a:pt x="259" y="27"/>
                  </a:cubicBezTo>
                  <a:cubicBezTo>
                    <a:pt x="259" y="26"/>
                    <a:pt x="259" y="26"/>
                    <a:pt x="258" y="25"/>
                  </a:cubicBezTo>
                  <a:cubicBezTo>
                    <a:pt x="258" y="25"/>
                    <a:pt x="258" y="25"/>
                    <a:pt x="257" y="24"/>
                  </a:cubicBezTo>
                  <a:cubicBezTo>
                    <a:pt x="257" y="24"/>
                    <a:pt x="256" y="24"/>
                    <a:pt x="256" y="23"/>
                  </a:cubicBezTo>
                  <a:cubicBezTo>
                    <a:pt x="256" y="23"/>
                    <a:pt x="256" y="23"/>
                    <a:pt x="256" y="23"/>
                  </a:cubicBezTo>
                  <a:cubicBezTo>
                    <a:pt x="255" y="22"/>
                    <a:pt x="255" y="22"/>
                    <a:pt x="255" y="22"/>
                  </a:cubicBezTo>
                  <a:cubicBezTo>
                    <a:pt x="254" y="21"/>
                    <a:pt x="254" y="22"/>
                    <a:pt x="254" y="21"/>
                  </a:cubicBezTo>
                  <a:cubicBezTo>
                    <a:pt x="253" y="21"/>
                    <a:pt x="253" y="21"/>
                    <a:pt x="253" y="21"/>
                  </a:cubicBezTo>
                  <a:cubicBezTo>
                    <a:pt x="253" y="21"/>
                    <a:pt x="252" y="21"/>
                    <a:pt x="252" y="20"/>
                  </a:cubicBezTo>
                  <a:cubicBezTo>
                    <a:pt x="252" y="20"/>
                    <a:pt x="251" y="20"/>
                    <a:pt x="251" y="20"/>
                  </a:cubicBezTo>
                  <a:cubicBezTo>
                    <a:pt x="251" y="20"/>
                    <a:pt x="251" y="20"/>
                    <a:pt x="251" y="19"/>
                  </a:cubicBezTo>
                  <a:cubicBezTo>
                    <a:pt x="250" y="19"/>
                    <a:pt x="250" y="19"/>
                    <a:pt x="250" y="19"/>
                  </a:cubicBezTo>
                  <a:cubicBezTo>
                    <a:pt x="250" y="19"/>
                    <a:pt x="249" y="19"/>
                    <a:pt x="249" y="19"/>
                  </a:cubicBezTo>
                  <a:cubicBezTo>
                    <a:pt x="249" y="19"/>
                    <a:pt x="249" y="19"/>
                    <a:pt x="249" y="19"/>
                  </a:cubicBezTo>
                  <a:cubicBezTo>
                    <a:pt x="249" y="18"/>
                    <a:pt x="249" y="18"/>
                    <a:pt x="250" y="17"/>
                  </a:cubicBezTo>
                  <a:cubicBezTo>
                    <a:pt x="250" y="17"/>
                    <a:pt x="250" y="17"/>
                    <a:pt x="251" y="16"/>
                  </a:cubicBezTo>
                  <a:cubicBezTo>
                    <a:pt x="251" y="16"/>
                    <a:pt x="252" y="16"/>
                    <a:pt x="252" y="16"/>
                  </a:cubicBezTo>
                  <a:cubicBezTo>
                    <a:pt x="253" y="16"/>
                    <a:pt x="253" y="16"/>
                    <a:pt x="253" y="16"/>
                  </a:cubicBezTo>
                  <a:cubicBezTo>
                    <a:pt x="253" y="16"/>
                    <a:pt x="254" y="16"/>
                    <a:pt x="254" y="16"/>
                  </a:cubicBezTo>
                  <a:cubicBezTo>
                    <a:pt x="254" y="16"/>
                    <a:pt x="254" y="16"/>
                    <a:pt x="255" y="16"/>
                  </a:cubicBezTo>
                  <a:cubicBezTo>
                    <a:pt x="255" y="16"/>
                    <a:pt x="255" y="16"/>
                    <a:pt x="256" y="16"/>
                  </a:cubicBezTo>
                  <a:cubicBezTo>
                    <a:pt x="256" y="16"/>
                    <a:pt x="256" y="16"/>
                    <a:pt x="257" y="16"/>
                  </a:cubicBezTo>
                  <a:cubicBezTo>
                    <a:pt x="257" y="17"/>
                    <a:pt x="257" y="16"/>
                    <a:pt x="257" y="17"/>
                  </a:cubicBezTo>
                  <a:cubicBezTo>
                    <a:pt x="257" y="18"/>
                    <a:pt x="257" y="18"/>
                    <a:pt x="258" y="18"/>
                  </a:cubicBezTo>
                  <a:cubicBezTo>
                    <a:pt x="258" y="18"/>
                    <a:pt x="258" y="18"/>
                    <a:pt x="258" y="19"/>
                  </a:cubicBezTo>
                  <a:cubicBezTo>
                    <a:pt x="258" y="19"/>
                    <a:pt x="258" y="19"/>
                    <a:pt x="259" y="20"/>
                  </a:cubicBezTo>
                  <a:cubicBezTo>
                    <a:pt x="259" y="20"/>
                    <a:pt x="259" y="20"/>
                    <a:pt x="259" y="21"/>
                  </a:cubicBezTo>
                  <a:cubicBezTo>
                    <a:pt x="259" y="21"/>
                    <a:pt x="260" y="21"/>
                    <a:pt x="260" y="22"/>
                  </a:cubicBezTo>
                  <a:cubicBezTo>
                    <a:pt x="260" y="22"/>
                    <a:pt x="260" y="23"/>
                    <a:pt x="260" y="23"/>
                  </a:cubicBezTo>
                  <a:cubicBezTo>
                    <a:pt x="261" y="23"/>
                    <a:pt x="262" y="23"/>
                    <a:pt x="262" y="22"/>
                  </a:cubicBezTo>
                  <a:cubicBezTo>
                    <a:pt x="262" y="22"/>
                    <a:pt x="262" y="22"/>
                    <a:pt x="262" y="21"/>
                  </a:cubicBezTo>
                  <a:cubicBezTo>
                    <a:pt x="262" y="21"/>
                    <a:pt x="262" y="20"/>
                    <a:pt x="262" y="20"/>
                  </a:cubicBezTo>
                  <a:cubicBezTo>
                    <a:pt x="262" y="20"/>
                    <a:pt x="262" y="19"/>
                    <a:pt x="262" y="19"/>
                  </a:cubicBezTo>
                  <a:cubicBezTo>
                    <a:pt x="262" y="19"/>
                    <a:pt x="262" y="18"/>
                    <a:pt x="261" y="19"/>
                  </a:cubicBezTo>
                  <a:cubicBezTo>
                    <a:pt x="261" y="19"/>
                    <a:pt x="260" y="19"/>
                    <a:pt x="260" y="19"/>
                  </a:cubicBezTo>
                  <a:cubicBezTo>
                    <a:pt x="260" y="18"/>
                    <a:pt x="259" y="18"/>
                    <a:pt x="259" y="18"/>
                  </a:cubicBezTo>
                  <a:cubicBezTo>
                    <a:pt x="259" y="18"/>
                    <a:pt x="258" y="18"/>
                    <a:pt x="259" y="17"/>
                  </a:cubicBezTo>
                  <a:cubicBezTo>
                    <a:pt x="259" y="17"/>
                    <a:pt x="259" y="17"/>
                    <a:pt x="259" y="17"/>
                  </a:cubicBezTo>
                  <a:cubicBezTo>
                    <a:pt x="260" y="16"/>
                    <a:pt x="260" y="16"/>
                    <a:pt x="261" y="16"/>
                  </a:cubicBezTo>
                  <a:cubicBezTo>
                    <a:pt x="261" y="15"/>
                    <a:pt x="261" y="15"/>
                    <a:pt x="262" y="15"/>
                  </a:cubicBezTo>
                  <a:cubicBezTo>
                    <a:pt x="262" y="15"/>
                    <a:pt x="262" y="15"/>
                    <a:pt x="262" y="14"/>
                  </a:cubicBezTo>
                  <a:cubicBezTo>
                    <a:pt x="262" y="14"/>
                    <a:pt x="262" y="14"/>
                    <a:pt x="262" y="13"/>
                  </a:cubicBezTo>
                  <a:cubicBezTo>
                    <a:pt x="262" y="12"/>
                    <a:pt x="262" y="11"/>
                    <a:pt x="262" y="11"/>
                  </a:cubicBezTo>
                  <a:cubicBezTo>
                    <a:pt x="261" y="11"/>
                    <a:pt x="261" y="10"/>
                    <a:pt x="261" y="10"/>
                  </a:cubicBezTo>
                  <a:cubicBezTo>
                    <a:pt x="261" y="9"/>
                    <a:pt x="261" y="8"/>
                    <a:pt x="261" y="8"/>
                  </a:cubicBezTo>
                  <a:cubicBezTo>
                    <a:pt x="261" y="8"/>
                    <a:pt x="261" y="7"/>
                    <a:pt x="261" y="7"/>
                  </a:cubicBezTo>
                  <a:cubicBezTo>
                    <a:pt x="261" y="6"/>
                    <a:pt x="260" y="6"/>
                    <a:pt x="260" y="6"/>
                  </a:cubicBezTo>
                  <a:cubicBezTo>
                    <a:pt x="260" y="5"/>
                    <a:pt x="259" y="4"/>
                    <a:pt x="259" y="4"/>
                  </a:cubicBezTo>
                  <a:cubicBezTo>
                    <a:pt x="259" y="4"/>
                    <a:pt x="259" y="3"/>
                    <a:pt x="259" y="3"/>
                  </a:cubicBezTo>
                  <a:cubicBezTo>
                    <a:pt x="259" y="3"/>
                    <a:pt x="259" y="3"/>
                    <a:pt x="259" y="3"/>
                  </a:cubicBezTo>
                  <a:cubicBezTo>
                    <a:pt x="259" y="2"/>
                    <a:pt x="259" y="2"/>
                    <a:pt x="259" y="2"/>
                  </a:cubicBezTo>
                  <a:cubicBezTo>
                    <a:pt x="259" y="2"/>
                    <a:pt x="259" y="2"/>
                    <a:pt x="259" y="1"/>
                  </a:cubicBezTo>
                  <a:cubicBezTo>
                    <a:pt x="260" y="1"/>
                    <a:pt x="260" y="1"/>
                    <a:pt x="260" y="1"/>
                  </a:cubicBezTo>
                  <a:cubicBezTo>
                    <a:pt x="260" y="1"/>
                    <a:pt x="260" y="1"/>
                    <a:pt x="261" y="1"/>
                  </a:cubicBezTo>
                  <a:cubicBezTo>
                    <a:pt x="261" y="1"/>
                    <a:pt x="262" y="2"/>
                    <a:pt x="262" y="2"/>
                  </a:cubicBezTo>
                  <a:cubicBezTo>
                    <a:pt x="262" y="2"/>
                    <a:pt x="262" y="2"/>
                    <a:pt x="263" y="2"/>
                  </a:cubicBezTo>
                  <a:cubicBezTo>
                    <a:pt x="263" y="2"/>
                    <a:pt x="263" y="2"/>
                    <a:pt x="263" y="2"/>
                  </a:cubicBezTo>
                  <a:cubicBezTo>
                    <a:pt x="264" y="2"/>
                    <a:pt x="264" y="2"/>
                    <a:pt x="264" y="3"/>
                  </a:cubicBezTo>
                  <a:cubicBezTo>
                    <a:pt x="264" y="3"/>
                    <a:pt x="265" y="3"/>
                    <a:pt x="265" y="4"/>
                  </a:cubicBezTo>
                  <a:cubicBezTo>
                    <a:pt x="266" y="4"/>
                    <a:pt x="266" y="4"/>
                    <a:pt x="266" y="5"/>
                  </a:cubicBezTo>
                  <a:cubicBezTo>
                    <a:pt x="266" y="5"/>
                    <a:pt x="266" y="5"/>
                    <a:pt x="266" y="6"/>
                  </a:cubicBezTo>
                  <a:cubicBezTo>
                    <a:pt x="266" y="6"/>
                    <a:pt x="265" y="7"/>
                    <a:pt x="265" y="7"/>
                  </a:cubicBezTo>
                  <a:cubicBezTo>
                    <a:pt x="266" y="7"/>
                    <a:pt x="265" y="8"/>
                    <a:pt x="265" y="8"/>
                  </a:cubicBezTo>
                  <a:cubicBezTo>
                    <a:pt x="266" y="8"/>
                    <a:pt x="266" y="8"/>
                    <a:pt x="265" y="9"/>
                  </a:cubicBezTo>
                  <a:cubicBezTo>
                    <a:pt x="265" y="9"/>
                    <a:pt x="265" y="10"/>
                    <a:pt x="265" y="10"/>
                  </a:cubicBezTo>
                  <a:cubicBezTo>
                    <a:pt x="265" y="10"/>
                    <a:pt x="265" y="10"/>
                    <a:pt x="265" y="10"/>
                  </a:cubicBezTo>
                  <a:cubicBezTo>
                    <a:pt x="265" y="11"/>
                    <a:pt x="265" y="11"/>
                    <a:pt x="265" y="11"/>
                  </a:cubicBezTo>
                  <a:cubicBezTo>
                    <a:pt x="265" y="12"/>
                    <a:pt x="265" y="12"/>
                    <a:pt x="265" y="12"/>
                  </a:cubicBezTo>
                  <a:cubicBezTo>
                    <a:pt x="265" y="13"/>
                    <a:pt x="265" y="13"/>
                    <a:pt x="265" y="13"/>
                  </a:cubicBezTo>
                  <a:cubicBezTo>
                    <a:pt x="266" y="13"/>
                    <a:pt x="266" y="14"/>
                    <a:pt x="266" y="13"/>
                  </a:cubicBezTo>
                  <a:cubicBezTo>
                    <a:pt x="267" y="13"/>
                    <a:pt x="267" y="13"/>
                    <a:pt x="267" y="13"/>
                  </a:cubicBezTo>
                  <a:cubicBezTo>
                    <a:pt x="268" y="12"/>
                    <a:pt x="267" y="12"/>
                    <a:pt x="267" y="12"/>
                  </a:cubicBezTo>
                  <a:cubicBezTo>
                    <a:pt x="267" y="12"/>
                    <a:pt x="267" y="12"/>
                    <a:pt x="266" y="11"/>
                  </a:cubicBezTo>
                  <a:cubicBezTo>
                    <a:pt x="266" y="11"/>
                    <a:pt x="266" y="11"/>
                    <a:pt x="266" y="11"/>
                  </a:cubicBezTo>
                  <a:cubicBezTo>
                    <a:pt x="266" y="11"/>
                    <a:pt x="266" y="11"/>
                    <a:pt x="266" y="10"/>
                  </a:cubicBezTo>
                  <a:cubicBezTo>
                    <a:pt x="267" y="9"/>
                    <a:pt x="267" y="9"/>
                    <a:pt x="267" y="9"/>
                  </a:cubicBezTo>
                  <a:cubicBezTo>
                    <a:pt x="267" y="8"/>
                    <a:pt x="268" y="8"/>
                    <a:pt x="268" y="8"/>
                  </a:cubicBezTo>
                  <a:cubicBezTo>
                    <a:pt x="268" y="7"/>
                    <a:pt x="268" y="7"/>
                    <a:pt x="268" y="6"/>
                  </a:cubicBezTo>
                  <a:cubicBezTo>
                    <a:pt x="268" y="6"/>
                    <a:pt x="268" y="6"/>
                    <a:pt x="268" y="5"/>
                  </a:cubicBezTo>
                  <a:cubicBezTo>
                    <a:pt x="268" y="5"/>
                    <a:pt x="268" y="4"/>
                    <a:pt x="269" y="3"/>
                  </a:cubicBezTo>
                  <a:cubicBezTo>
                    <a:pt x="269" y="3"/>
                    <a:pt x="269" y="3"/>
                    <a:pt x="270" y="2"/>
                  </a:cubicBezTo>
                  <a:cubicBezTo>
                    <a:pt x="270" y="1"/>
                    <a:pt x="270" y="2"/>
                    <a:pt x="270" y="1"/>
                  </a:cubicBezTo>
                  <a:cubicBezTo>
                    <a:pt x="271" y="1"/>
                    <a:pt x="270" y="1"/>
                    <a:pt x="271" y="0"/>
                  </a:cubicBezTo>
                  <a:cubicBezTo>
                    <a:pt x="272" y="0"/>
                    <a:pt x="272" y="0"/>
                    <a:pt x="272" y="0"/>
                  </a:cubicBezTo>
                  <a:cubicBezTo>
                    <a:pt x="273" y="0"/>
                    <a:pt x="273" y="0"/>
                    <a:pt x="273" y="1"/>
                  </a:cubicBezTo>
                  <a:cubicBezTo>
                    <a:pt x="274" y="1"/>
                    <a:pt x="274" y="1"/>
                    <a:pt x="274" y="1"/>
                  </a:cubicBezTo>
                  <a:cubicBezTo>
                    <a:pt x="274" y="2"/>
                    <a:pt x="274" y="2"/>
                    <a:pt x="274" y="2"/>
                  </a:cubicBezTo>
                  <a:cubicBezTo>
                    <a:pt x="274" y="3"/>
                    <a:pt x="274" y="3"/>
                    <a:pt x="274" y="4"/>
                  </a:cubicBezTo>
                  <a:cubicBezTo>
                    <a:pt x="274" y="4"/>
                    <a:pt x="274" y="4"/>
                    <a:pt x="274" y="5"/>
                  </a:cubicBezTo>
                  <a:cubicBezTo>
                    <a:pt x="274" y="6"/>
                    <a:pt x="274" y="6"/>
                    <a:pt x="274" y="7"/>
                  </a:cubicBezTo>
                  <a:cubicBezTo>
                    <a:pt x="274" y="7"/>
                    <a:pt x="274" y="7"/>
                    <a:pt x="274" y="8"/>
                  </a:cubicBezTo>
                  <a:cubicBezTo>
                    <a:pt x="274" y="8"/>
                    <a:pt x="274" y="8"/>
                    <a:pt x="274" y="9"/>
                  </a:cubicBezTo>
                  <a:cubicBezTo>
                    <a:pt x="274" y="10"/>
                    <a:pt x="274" y="10"/>
                    <a:pt x="274" y="10"/>
                  </a:cubicBezTo>
                  <a:cubicBezTo>
                    <a:pt x="274" y="11"/>
                    <a:pt x="274" y="11"/>
                    <a:pt x="274" y="12"/>
                  </a:cubicBezTo>
                  <a:cubicBezTo>
                    <a:pt x="274" y="12"/>
                    <a:pt x="274" y="12"/>
                    <a:pt x="275" y="13"/>
                  </a:cubicBezTo>
                  <a:cubicBezTo>
                    <a:pt x="275" y="13"/>
                    <a:pt x="275" y="14"/>
                    <a:pt x="275" y="14"/>
                  </a:cubicBezTo>
                  <a:cubicBezTo>
                    <a:pt x="275" y="14"/>
                    <a:pt x="274" y="15"/>
                    <a:pt x="275" y="15"/>
                  </a:cubicBezTo>
                  <a:cubicBezTo>
                    <a:pt x="275" y="16"/>
                    <a:pt x="275" y="16"/>
                    <a:pt x="275" y="16"/>
                  </a:cubicBezTo>
                  <a:cubicBezTo>
                    <a:pt x="275" y="16"/>
                    <a:pt x="275" y="16"/>
                    <a:pt x="275" y="17"/>
                  </a:cubicBezTo>
                  <a:cubicBezTo>
                    <a:pt x="275" y="17"/>
                    <a:pt x="275" y="17"/>
                    <a:pt x="275" y="17"/>
                  </a:cubicBezTo>
                  <a:cubicBezTo>
                    <a:pt x="276" y="17"/>
                    <a:pt x="276" y="17"/>
                    <a:pt x="276" y="17"/>
                  </a:cubicBezTo>
                  <a:cubicBezTo>
                    <a:pt x="276" y="17"/>
                    <a:pt x="276" y="17"/>
                    <a:pt x="277" y="16"/>
                  </a:cubicBezTo>
                  <a:cubicBezTo>
                    <a:pt x="277" y="16"/>
                    <a:pt x="277" y="16"/>
                    <a:pt x="277" y="15"/>
                  </a:cubicBezTo>
                  <a:cubicBezTo>
                    <a:pt x="277" y="15"/>
                    <a:pt x="277" y="14"/>
                    <a:pt x="278" y="14"/>
                  </a:cubicBezTo>
                  <a:cubicBezTo>
                    <a:pt x="278" y="14"/>
                    <a:pt x="277" y="13"/>
                    <a:pt x="278" y="13"/>
                  </a:cubicBezTo>
                  <a:cubicBezTo>
                    <a:pt x="279" y="12"/>
                    <a:pt x="279" y="12"/>
                    <a:pt x="279" y="11"/>
                  </a:cubicBezTo>
                  <a:cubicBezTo>
                    <a:pt x="280" y="11"/>
                    <a:pt x="280" y="11"/>
                    <a:pt x="281" y="11"/>
                  </a:cubicBezTo>
                  <a:cubicBezTo>
                    <a:pt x="281" y="11"/>
                    <a:pt x="281" y="11"/>
                    <a:pt x="282" y="11"/>
                  </a:cubicBezTo>
                  <a:cubicBezTo>
                    <a:pt x="282" y="12"/>
                    <a:pt x="282" y="12"/>
                    <a:pt x="282" y="12"/>
                  </a:cubicBezTo>
                  <a:cubicBezTo>
                    <a:pt x="282" y="12"/>
                    <a:pt x="283" y="12"/>
                    <a:pt x="283" y="12"/>
                  </a:cubicBezTo>
                  <a:cubicBezTo>
                    <a:pt x="282" y="13"/>
                    <a:pt x="282" y="13"/>
                    <a:pt x="283" y="13"/>
                  </a:cubicBezTo>
                  <a:cubicBezTo>
                    <a:pt x="283" y="14"/>
                    <a:pt x="283" y="14"/>
                    <a:pt x="282" y="14"/>
                  </a:cubicBezTo>
                  <a:cubicBezTo>
                    <a:pt x="282" y="15"/>
                    <a:pt x="282" y="15"/>
                    <a:pt x="282" y="15"/>
                  </a:cubicBezTo>
                  <a:cubicBezTo>
                    <a:pt x="282" y="16"/>
                    <a:pt x="282" y="16"/>
                    <a:pt x="282" y="16"/>
                  </a:cubicBezTo>
                  <a:cubicBezTo>
                    <a:pt x="282" y="17"/>
                    <a:pt x="282" y="17"/>
                    <a:pt x="282" y="17"/>
                  </a:cubicBezTo>
                  <a:cubicBezTo>
                    <a:pt x="282" y="18"/>
                    <a:pt x="281" y="18"/>
                    <a:pt x="281" y="18"/>
                  </a:cubicBezTo>
                  <a:cubicBezTo>
                    <a:pt x="281" y="19"/>
                    <a:pt x="281" y="19"/>
                    <a:pt x="281" y="19"/>
                  </a:cubicBezTo>
                  <a:cubicBezTo>
                    <a:pt x="281" y="20"/>
                    <a:pt x="281" y="20"/>
                    <a:pt x="281" y="20"/>
                  </a:cubicBezTo>
                  <a:cubicBezTo>
                    <a:pt x="281" y="21"/>
                    <a:pt x="281" y="21"/>
                    <a:pt x="281" y="21"/>
                  </a:cubicBezTo>
                  <a:cubicBezTo>
                    <a:pt x="281" y="21"/>
                    <a:pt x="281" y="22"/>
                    <a:pt x="281" y="22"/>
                  </a:cubicBezTo>
                  <a:cubicBezTo>
                    <a:pt x="280" y="22"/>
                    <a:pt x="281" y="23"/>
                    <a:pt x="280" y="23"/>
                  </a:cubicBezTo>
                  <a:cubicBezTo>
                    <a:pt x="280" y="23"/>
                    <a:pt x="280" y="24"/>
                    <a:pt x="280" y="24"/>
                  </a:cubicBezTo>
                  <a:cubicBezTo>
                    <a:pt x="280" y="24"/>
                    <a:pt x="279" y="24"/>
                    <a:pt x="280" y="24"/>
                  </a:cubicBezTo>
                  <a:cubicBezTo>
                    <a:pt x="280" y="25"/>
                    <a:pt x="280" y="25"/>
                    <a:pt x="280" y="25"/>
                  </a:cubicBezTo>
                  <a:cubicBezTo>
                    <a:pt x="280" y="26"/>
                    <a:pt x="281" y="25"/>
                    <a:pt x="281" y="26"/>
                  </a:cubicBezTo>
                  <a:cubicBezTo>
                    <a:pt x="281" y="26"/>
                    <a:pt x="282" y="26"/>
                    <a:pt x="282" y="26"/>
                  </a:cubicBezTo>
                  <a:cubicBezTo>
                    <a:pt x="282" y="27"/>
                    <a:pt x="282" y="27"/>
                    <a:pt x="282" y="28"/>
                  </a:cubicBezTo>
                  <a:cubicBezTo>
                    <a:pt x="282" y="28"/>
                    <a:pt x="282" y="29"/>
                    <a:pt x="282" y="29"/>
                  </a:cubicBezTo>
                  <a:cubicBezTo>
                    <a:pt x="282" y="29"/>
                    <a:pt x="282" y="29"/>
                    <a:pt x="282" y="30"/>
                  </a:cubicBezTo>
                  <a:cubicBezTo>
                    <a:pt x="282" y="31"/>
                    <a:pt x="282" y="31"/>
                    <a:pt x="282" y="31"/>
                  </a:cubicBezTo>
                  <a:cubicBezTo>
                    <a:pt x="282" y="32"/>
                    <a:pt x="282" y="33"/>
                    <a:pt x="283" y="33"/>
                  </a:cubicBezTo>
                  <a:cubicBezTo>
                    <a:pt x="283" y="33"/>
                    <a:pt x="283" y="33"/>
                    <a:pt x="284" y="32"/>
                  </a:cubicBezTo>
                  <a:cubicBezTo>
                    <a:pt x="284" y="31"/>
                    <a:pt x="284" y="31"/>
                    <a:pt x="285" y="30"/>
                  </a:cubicBezTo>
                  <a:cubicBezTo>
                    <a:pt x="285" y="30"/>
                    <a:pt x="285" y="30"/>
                    <a:pt x="285" y="29"/>
                  </a:cubicBezTo>
                  <a:cubicBezTo>
                    <a:pt x="286" y="29"/>
                    <a:pt x="286" y="28"/>
                    <a:pt x="286" y="28"/>
                  </a:cubicBezTo>
                  <a:cubicBezTo>
                    <a:pt x="286" y="27"/>
                    <a:pt x="286" y="27"/>
                    <a:pt x="287" y="27"/>
                  </a:cubicBezTo>
                  <a:cubicBezTo>
                    <a:pt x="287" y="26"/>
                    <a:pt x="287" y="26"/>
                    <a:pt x="288" y="26"/>
                  </a:cubicBezTo>
                  <a:cubicBezTo>
                    <a:pt x="288" y="26"/>
                    <a:pt x="289" y="26"/>
                    <a:pt x="289" y="26"/>
                  </a:cubicBezTo>
                  <a:cubicBezTo>
                    <a:pt x="290" y="27"/>
                    <a:pt x="290" y="27"/>
                    <a:pt x="290" y="27"/>
                  </a:cubicBezTo>
                  <a:cubicBezTo>
                    <a:pt x="290" y="27"/>
                    <a:pt x="291" y="27"/>
                    <a:pt x="290" y="28"/>
                  </a:cubicBezTo>
                  <a:cubicBezTo>
                    <a:pt x="290" y="29"/>
                    <a:pt x="290" y="29"/>
                    <a:pt x="290" y="29"/>
                  </a:cubicBezTo>
                  <a:cubicBezTo>
                    <a:pt x="289" y="30"/>
                    <a:pt x="289" y="30"/>
                    <a:pt x="289" y="30"/>
                  </a:cubicBezTo>
                  <a:cubicBezTo>
                    <a:pt x="289" y="30"/>
                    <a:pt x="289" y="31"/>
                    <a:pt x="289" y="31"/>
                  </a:cubicBezTo>
                  <a:cubicBezTo>
                    <a:pt x="289" y="31"/>
                    <a:pt x="289" y="31"/>
                    <a:pt x="289" y="32"/>
                  </a:cubicBezTo>
                  <a:cubicBezTo>
                    <a:pt x="288" y="33"/>
                    <a:pt x="288" y="32"/>
                    <a:pt x="287" y="32"/>
                  </a:cubicBezTo>
                  <a:cubicBezTo>
                    <a:pt x="287" y="32"/>
                    <a:pt x="287" y="33"/>
                    <a:pt x="286" y="33"/>
                  </a:cubicBezTo>
                  <a:cubicBezTo>
                    <a:pt x="286" y="33"/>
                    <a:pt x="286" y="34"/>
                    <a:pt x="286" y="34"/>
                  </a:cubicBezTo>
                  <a:cubicBezTo>
                    <a:pt x="286" y="35"/>
                    <a:pt x="286" y="35"/>
                    <a:pt x="286" y="35"/>
                  </a:cubicBezTo>
                  <a:cubicBezTo>
                    <a:pt x="286" y="36"/>
                    <a:pt x="286" y="36"/>
                    <a:pt x="287" y="36"/>
                  </a:cubicBezTo>
                  <a:cubicBezTo>
                    <a:pt x="287" y="37"/>
                    <a:pt x="287" y="37"/>
                    <a:pt x="288" y="37"/>
                  </a:cubicBezTo>
                  <a:cubicBezTo>
                    <a:pt x="288" y="38"/>
                    <a:pt x="289" y="39"/>
                    <a:pt x="290" y="39"/>
                  </a:cubicBezTo>
                  <a:cubicBezTo>
                    <a:pt x="291" y="40"/>
                    <a:pt x="291" y="40"/>
                    <a:pt x="292" y="41"/>
                  </a:cubicBezTo>
                  <a:cubicBezTo>
                    <a:pt x="292" y="41"/>
                    <a:pt x="292" y="41"/>
                    <a:pt x="292" y="42"/>
                  </a:cubicBezTo>
                  <a:cubicBezTo>
                    <a:pt x="293" y="42"/>
                    <a:pt x="292" y="43"/>
                    <a:pt x="293" y="44"/>
                  </a:cubicBezTo>
                  <a:cubicBezTo>
                    <a:pt x="293" y="44"/>
                    <a:pt x="293" y="46"/>
                    <a:pt x="293" y="46"/>
                  </a:cubicBezTo>
                  <a:cubicBezTo>
                    <a:pt x="292" y="47"/>
                    <a:pt x="293" y="48"/>
                    <a:pt x="292" y="48"/>
                  </a:cubicBezTo>
                  <a:cubicBezTo>
                    <a:pt x="290" y="49"/>
                    <a:pt x="290" y="48"/>
                    <a:pt x="289" y="48"/>
                  </a:cubicBezTo>
                  <a:cubicBezTo>
                    <a:pt x="288" y="48"/>
                    <a:pt x="287" y="48"/>
                    <a:pt x="286" y="48"/>
                  </a:cubicBezTo>
                  <a:cubicBezTo>
                    <a:pt x="286" y="48"/>
                    <a:pt x="285" y="48"/>
                    <a:pt x="284" y="48"/>
                  </a:cubicBezTo>
                  <a:cubicBezTo>
                    <a:pt x="284" y="48"/>
                    <a:pt x="283" y="48"/>
                    <a:pt x="283" y="48"/>
                  </a:cubicBezTo>
                  <a:cubicBezTo>
                    <a:pt x="282" y="48"/>
                    <a:pt x="282" y="48"/>
                    <a:pt x="282" y="48"/>
                  </a:cubicBezTo>
                  <a:cubicBezTo>
                    <a:pt x="282" y="48"/>
                    <a:pt x="282" y="48"/>
                    <a:pt x="283" y="48"/>
                  </a:cubicBezTo>
                  <a:cubicBezTo>
                    <a:pt x="283" y="47"/>
                    <a:pt x="283" y="47"/>
                    <a:pt x="284" y="47"/>
                  </a:cubicBezTo>
                  <a:cubicBezTo>
                    <a:pt x="285" y="47"/>
                    <a:pt x="285" y="46"/>
                    <a:pt x="286" y="46"/>
                  </a:cubicBezTo>
                  <a:cubicBezTo>
                    <a:pt x="286" y="46"/>
                    <a:pt x="286" y="46"/>
                    <a:pt x="286" y="45"/>
                  </a:cubicBezTo>
                  <a:cubicBezTo>
                    <a:pt x="287" y="44"/>
                    <a:pt x="287" y="44"/>
                    <a:pt x="287" y="44"/>
                  </a:cubicBezTo>
                  <a:cubicBezTo>
                    <a:pt x="287" y="43"/>
                    <a:pt x="287" y="43"/>
                    <a:pt x="287" y="43"/>
                  </a:cubicBezTo>
                  <a:cubicBezTo>
                    <a:pt x="286" y="42"/>
                    <a:pt x="286" y="42"/>
                    <a:pt x="286" y="42"/>
                  </a:cubicBezTo>
                  <a:cubicBezTo>
                    <a:pt x="286" y="42"/>
                    <a:pt x="286" y="42"/>
                    <a:pt x="285" y="41"/>
                  </a:cubicBezTo>
                  <a:cubicBezTo>
                    <a:pt x="284" y="41"/>
                    <a:pt x="284" y="41"/>
                    <a:pt x="283" y="40"/>
                  </a:cubicBezTo>
                  <a:cubicBezTo>
                    <a:pt x="283" y="40"/>
                    <a:pt x="283" y="40"/>
                    <a:pt x="283" y="40"/>
                  </a:cubicBezTo>
                  <a:cubicBezTo>
                    <a:pt x="282" y="40"/>
                    <a:pt x="282" y="39"/>
                    <a:pt x="282" y="40"/>
                  </a:cubicBezTo>
                  <a:cubicBezTo>
                    <a:pt x="281" y="41"/>
                    <a:pt x="281" y="41"/>
                    <a:pt x="280" y="42"/>
                  </a:cubicBezTo>
                  <a:cubicBezTo>
                    <a:pt x="280" y="43"/>
                    <a:pt x="280" y="43"/>
                    <a:pt x="280" y="44"/>
                  </a:cubicBezTo>
                  <a:cubicBezTo>
                    <a:pt x="280" y="44"/>
                    <a:pt x="279" y="45"/>
                    <a:pt x="279" y="45"/>
                  </a:cubicBezTo>
                  <a:cubicBezTo>
                    <a:pt x="279" y="46"/>
                    <a:pt x="279" y="46"/>
                    <a:pt x="278" y="47"/>
                  </a:cubicBezTo>
                  <a:cubicBezTo>
                    <a:pt x="278" y="47"/>
                    <a:pt x="277" y="47"/>
                    <a:pt x="277" y="47"/>
                  </a:cubicBezTo>
                  <a:cubicBezTo>
                    <a:pt x="277" y="47"/>
                    <a:pt x="276" y="47"/>
                    <a:pt x="275" y="47"/>
                  </a:cubicBezTo>
                  <a:cubicBezTo>
                    <a:pt x="275" y="48"/>
                    <a:pt x="274" y="48"/>
                    <a:pt x="274" y="47"/>
                  </a:cubicBezTo>
                  <a:cubicBezTo>
                    <a:pt x="274" y="47"/>
                    <a:pt x="273" y="46"/>
                    <a:pt x="273" y="46"/>
                  </a:cubicBezTo>
                  <a:cubicBezTo>
                    <a:pt x="273" y="46"/>
                    <a:pt x="273" y="46"/>
                    <a:pt x="273" y="45"/>
                  </a:cubicBezTo>
                  <a:cubicBezTo>
                    <a:pt x="274" y="45"/>
                    <a:pt x="274" y="45"/>
                    <a:pt x="274" y="44"/>
                  </a:cubicBezTo>
                  <a:cubicBezTo>
                    <a:pt x="274" y="44"/>
                    <a:pt x="274" y="44"/>
                    <a:pt x="275" y="43"/>
                  </a:cubicBezTo>
                  <a:cubicBezTo>
                    <a:pt x="275" y="43"/>
                    <a:pt x="275" y="43"/>
                    <a:pt x="276" y="43"/>
                  </a:cubicBezTo>
                  <a:cubicBezTo>
                    <a:pt x="276" y="42"/>
                    <a:pt x="276" y="42"/>
                    <a:pt x="276" y="42"/>
                  </a:cubicBezTo>
                  <a:cubicBezTo>
                    <a:pt x="277" y="41"/>
                    <a:pt x="276" y="41"/>
                    <a:pt x="277" y="41"/>
                  </a:cubicBezTo>
                  <a:cubicBezTo>
                    <a:pt x="278" y="40"/>
                    <a:pt x="277" y="40"/>
                    <a:pt x="278" y="39"/>
                  </a:cubicBezTo>
                  <a:cubicBezTo>
                    <a:pt x="278" y="39"/>
                    <a:pt x="279" y="38"/>
                    <a:pt x="279" y="38"/>
                  </a:cubicBezTo>
                  <a:cubicBezTo>
                    <a:pt x="279" y="38"/>
                    <a:pt x="279" y="38"/>
                    <a:pt x="280" y="37"/>
                  </a:cubicBezTo>
                  <a:cubicBezTo>
                    <a:pt x="280" y="37"/>
                    <a:pt x="280" y="37"/>
                    <a:pt x="280" y="37"/>
                  </a:cubicBezTo>
                  <a:cubicBezTo>
                    <a:pt x="280" y="37"/>
                    <a:pt x="280" y="37"/>
                    <a:pt x="280" y="36"/>
                  </a:cubicBezTo>
                  <a:cubicBezTo>
                    <a:pt x="279" y="36"/>
                    <a:pt x="279" y="36"/>
                    <a:pt x="279" y="36"/>
                  </a:cubicBezTo>
                  <a:cubicBezTo>
                    <a:pt x="279" y="36"/>
                    <a:pt x="279" y="36"/>
                    <a:pt x="278" y="35"/>
                  </a:cubicBezTo>
                  <a:cubicBezTo>
                    <a:pt x="278" y="35"/>
                    <a:pt x="279" y="35"/>
                    <a:pt x="279" y="35"/>
                  </a:cubicBezTo>
                  <a:cubicBezTo>
                    <a:pt x="279" y="35"/>
                    <a:pt x="279" y="33"/>
                    <a:pt x="279" y="33"/>
                  </a:cubicBezTo>
                  <a:cubicBezTo>
                    <a:pt x="279" y="33"/>
                    <a:pt x="279" y="33"/>
                    <a:pt x="279" y="33"/>
                  </a:cubicBezTo>
                  <a:cubicBezTo>
                    <a:pt x="278" y="32"/>
                    <a:pt x="278" y="32"/>
                    <a:pt x="278" y="32"/>
                  </a:cubicBezTo>
                  <a:cubicBezTo>
                    <a:pt x="277" y="32"/>
                    <a:pt x="277" y="32"/>
                    <a:pt x="277" y="32"/>
                  </a:cubicBezTo>
                  <a:cubicBezTo>
                    <a:pt x="276" y="33"/>
                    <a:pt x="276" y="33"/>
                    <a:pt x="275" y="33"/>
                  </a:cubicBezTo>
                  <a:cubicBezTo>
                    <a:pt x="275" y="33"/>
                    <a:pt x="274" y="33"/>
                    <a:pt x="274" y="33"/>
                  </a:cubicBezTo>
                  <a:cubicBezTo>
                    <a:pt x="275" y="33"/>
                    <a:pt x="275" y="32"/>
                    <a:pt x="275" y="32"/>
                  </a:cubicBezTo>
                  <a:cubicBezTo>
                    <a:pt x="275" y="31"/>
                    <a:pt x="275" y="32"/>
                    <a:pt x="275" y="31"/>
                  </a:cubicBezTo>
                  <a:cubicBezTo>
                    <a:pt x="276" y="30"/>
                    <a:pt x="276" y="30"/>
                    <a:pt x="276" y="30"/>
                  </a:cubicBezTo>
                  <a:cubicBezTo>
                    <a:pt x="277" y="30"/>
                    <a:pt x="277" y="30"/>
                    <a:pt x="277" y="29"/>
                  </a:cubicBezTo>
                  <a:cubicBezTo>
                    <a:pt x="277" y="28"/>
                    <a:pt x="277" y="28"/>
                    <a:pt x="277" y="28"/>
                  </a:cubicBezTo>
                  <a:cubicBezTo>
                    <a:pt x="277" y="27"/>
                    <a:pt x="276" y="28"/>
                    <a:pt x="277" y="27"/>
                  </a:cubicBezTo>
                  <a:cubicBezTo>
                    <a:pt x="277" y="27"/>
                    <a:pt x="277" y="27"/>
                    <a:pt x="277" y="26"/>
                  </a:cubicBezTo>
                  <a:cubicBezTo>
                    <a:pt x="278" y="25"/>
                    <a:pt x="278" y="25"/>
                    <a:pt x="278" y="24"/>
                  </a:cubicBezTo>
                  <a:cubicBezTo>
                    <a:pt x="279" y="23"/>
                    <a:pt x="279" y="23"/>
                    <a:pt x="279" y="23"/>
                  </a:cubicBezTo>
                  <a:cubicBezTo>
                    <a:pt x="279" y="22"/>
                    <a:pt x="280" y="21"/>
                    <a:pt x="279" y="21"/>
                  </a:cubicBezTo>
                  <a:cubicBezTo>
                    <a:pt x="279" y="20"/>
                    <a:pt x="279" y="20"/>
                    <a:pt x="279" y="20"/>
                  </a:cubicBezTo>
                  <a:cubicBezTo>
                    <a:pt x="279" y="19"/>
                    <a:pt x="279" y="19"/>
                    <a:pt x="279" y="19"/>
                  </a:cubicBezTo>
                  <a:cubicBezTo>
                    <a:pt x="279" y="19"/>
                    <a:pt x="279" y="18"/>
                    <a:pt x="278" y="18"/>
                  </a:cubicBezTo>
                  <a:cubicBezTo>
                    <a:pt x="278" y="19"/>
                    <a:pt x="278" y="18"/>
                    <a:pt x="278" y="19"/>
                  </a:cubicBezTo>
                  <a:cubicBezTo>
                    <a:pt x="277" y="19"/>
                    <a:pt x="277" y="19"/>
                    <a:pt x="277" y="20"/>
                  </a:cubicBezTo>
                  <a:cubicBezTo>
                    <a:pt x="277" y="20"/>
                    <a:pt x="277" y="20"/>
                    <a:pt x="277" y="21"/>
                  </a:cubicBezTo>
                  <a:cubicBezTo>
                    <a:pt x="277" y="22"/>
                    <a:pt x="277" y="22"/>
                    <a:pt x="277" y="23"/>
                  </a:cubicBezTo>
                  <a:cubicBezTo>
                    <a:pt x="277" y="23"/>
                    <a:pt x="276" y="24"/>
                    <a:pt x="276" y="24"/>
                  </a:cubicBezTo>
                  <a:cubicBezTo>
                    <a:pt x="275" y="24"/>
                    <a:pt x="275" y="24"/>
                    <a:pt x="275" y="24"/>
                  </a:cubicBezTo>
                  <a:cubicBezTo>
                    <a:pt x="275" y="24"/>
                    <a:pt x="275" y="24"/>
                    <a:pt x="274" y="25"/>
                  </a:cubicBezTo>
                  <a:cubicBezTo>
                    <a:pt x="273" y="26"/>
                    <a:pt x="274" y="26"/>
                    <a:pt x="274" y="26"/>
                  </a:cubicBezTo>
                  <a:cubicBezTo>
                    <a:pt x="273" y="27"/>
                    <a:pt x="273" y="28"/>
                    <a:pt x="273" y="28"/>
                  </a:cubicBezTo>
                  <a:cubicBezTo>
                    <a:pt x="273" y="28"/>
                    <a:pt x="273" y="29"/>
                    <a:pt x="273" y="29"/>
                  </a:cubicBezTo>
                  <a:cubicBezTo>
                    <a:pt x="272" y="30"/>
                    <a:pt x="272" y="30"/>
                    <a:pt x="272" y="31"/>
                  </a:cubicBezTo>
                  <a:cubicBezTo>
                    <a:pt x="271" y="32"/>
                    <a:pt x="271" y="33"/>
                    <a:pt x="270" y="33"/>
                  </a:cubicBezTo>
                  <a:cubicBezTo>
                    <a:pt x="270" y="34"/>
                    <a:pt x="269" y="35"/>
                    <a:pt x="269" y="35"/>
                  </a:cubicBezTo>
                  <a:cubicBezTo>
                    <a:pt x="268" y="35"/>
                    <a:pt x="267" y="35"/>
                    <a:pt x="267" y="35"/>
                  </a:cubicBezTo>
                  <a:cubicBezTo>
                    <a:pt x="266" y="34"/>
                    <a:pt x="266" y="34"/>
                    <a:pt x="266" y="34"/>
                  </a:cubicBezTo>
                  <a:cubicBezTo>
                    <a:pt x="266" y="33"/>
                    <a:pt x="266" y="33"/>
                    <a:pt x="266" y="33"/>
                  </a:cubicBezTo>
                  <a:cubicBezTo>
                    <a:pt x="267" y="32"/>
                    <a:pt x="266" y="32"/>
                    <a:pt x="267" y="32"/>
                  </a:cubicBezTo>
                  <a:cubicBezTo>
                    <a:pt x="267" y="31"/>
                    <a:pt x="267" y="31"/>
                    <a:pt x="268" y="30"/>
                  </a:cubicBezTo>
                  <a:cubicBezTo>
                    <a:pt x="268" y="30"/>
                    <a:pt x="269" y="30"/>
                    <a:pt x="269" y="29"/>
                  </a:cubicBezTo>
                  <a:cubicBezTo>
                    <a:pt x="270" y="28"/>
                    <a:pt x="270" y="28"/>
                    <a:pt x="271" y="28"/>
                  </a:cubicBezTo>
                  <a:cubicBezTo>
                    <a:pt x="271" y="27"/>
                    <a:pt x="271" y="27"/>
                    <a:pt x="271" y="26"/>
                  </a:cubicBezTo>
                  <a:cubicBezTo>
                    <a:pt x="271" y="26"/>
                    <a:pt x="271" y="26"/>
                    <a:pt x="271" y="26"/>
                  </a:cubicBezTo>
                  <a:cubicBezTo>
                    <a:pt x="272" y="25"/>
                    <a:pt x="272" y="25"/>
                    <a:pt x="271" y="25"/>
                  </a:cubicBezTo>
                  <a:cubicBezTo>
                    <a:pt x="271" y="25"/>
                    <a:pt x="270" y="25"/>
                    <a:pt x="270" y="25"/>
                  </a:cubicBezTo>
                  <a:cubicBezTo>
                    <a:pt x="269" y="25"/>
                    <a:pt x="269" y="24"/>
                    <a:pt x="269" y="25"/>
                  </a:cubicBezTo>
                  <a:cubicBezTo>
                    <a:pt x="268" y="25"/>
                    <a:pt x="268" y="25"/>
                    <a:pt x="268" y="25"/>
                  </a:cubicBezTo>
                  <a:cubicBezTo>
                    <a:pt x="268" y="26"/>
                    <a:pt x="268" y="27"/>
                    <a:pt x="268" y="27"/>
                  </a:cubicBezTo>
                  <a:cubicBezTo>
                    <a:pt x="267" y="27"/>
                    <a:pt x="267" y="28"/>
                    <a:pt x="267" y="28"/>
                  </a:cubicBezTo>
                  <a:cubicBezTo>
                    <a:pt x="267" y="29"/>
                    <a:pt x="266" y="29"/>
                    <a:pt x="266" y="29"/>
                  </a:cubicBezTo>
                  <a:cubicBezTo>
                    <a:pt x="265" y="29"/>
                    <a:pt x="265" y="28"/>
                    <a:pt x="265" y="28"/>
                  </a:cubicBezTo>
                  <a:cubicBezTo>
                    <a:pt x="265" y="28"/>
                    <a:pt x="264" y="27"/>
                    <a:pt x="264" y="27"/>
                  </a:cubicBezTo>
                  <a:cubicBezTo>
                    <a:pt x="265" y="26"/>
                    <a:pt x="265" y="26"/>
                    <a:pt x="265" y="26"/>
                  </a:cubicBezTo>
                  <a:cubicBezTo>
                    <a:pt x="265" y="25"/>
                    <a:pt x="265" y="25"/>
                    <a:pt x="265" y="25"/>
                  </a:cubicBezTo>
                  <a:cubicBezTo>
                    <a:pt x="264" y="24"/>
                    <a:pt x="264" y="25"/>
                    <a:pt x="264" y="25"/>
                  </a:cubicBezTo>
                  <a:cubicBezTo>
                    <a:pt x="264" y="25"/>
                    <a:pt x="264" y="25"/>
                    <a:pt x="263" y="25"/>
                  </a:cubicBezTo>
                  <a:cubicBezTo>
                    <a:pt x="263" y="24"/>
                    <a:pt x="263" y="24"/>
                    <a:pt x="263" y="25"/>
                  </a:cubicBezTo>
                  <a:cubicBezTo>
                    <a:pt x="263" y="25"/>
                    <a:pt x="262" y="25"/>
                    <a:pt x="262" y="25"/>
                  </a:cubicBezTo>
                  <a:cubicBezTo>
                    <a:pt x="262" y="25"/>
                    <a:pt x="262" y="25"/>
                    <a:pt x="262" y="25"/>
                  </a:cubicBezTo>
                  <a:cubicBezTo>
                    <a:pt x="262" y="25"/>
                    <a:pt x="262" y="25"/>
                    <a:pt x="261" y="25"/>
                  </a:cubicBezTo>
                  <a:cubicBezTo>
                    <a:pt x="261" y="26"/>
                    <a:pt x="261" y="26"/>
                    <a:pt x="261" y="26"/>
                  </a:cubicBezTo>
                  <a:cubicBezTo>
                    <a:pt x="261" y="26"/>
                    <a:pt x="262" y="26"/>
                    <a:pt x="262" y="26"/>
                  </a:cubicBezTo>
                  <a:cubicBezTo>
                    <a:pt x="262" y="26"/>
                    <a:pt x="262" y="26"/>
                    <a:pt x="262" y="26"/>
                  </a:cubicBezTo>
                  <a:cubicBezTo>
                    <a:pt x="262" y="26"/>
                    <a:pt x="262" y="26"/>
                    <a:pt x="262" y="27"/>
                  </a:cubicBezTo>
                  <a:cubicBezTo>
                    <a:pt x="262" y="28"/>
                    <a:pt x="262" y="28"/>
                    <a:pt x="262" y="28"/>
                  </a:cubicBezTo>
                  <a:cubicBezTo>
                    <a:pt x="262" y="29"/>
                    <a:pt x="262" y="29"/>
                    <a:pt x="262" y="29"/>
                  </a:cubicBezTo>
                  <a:cubicBezTo>
                    <a:pt x="262" y="30"/>
                    <a:pt x="263" y="30"/>
                    <a:pt x="263" y="31"/>
                  </a:cubicBezTo>
                  <a:cubicBezTo>
                    <a:pt x="263" y="31"/>
                    <a:pt x="263" y="31"/>
                    <a:pt x="263" y="32"/>
                  </a:cubicBezTo>
                  <a:cubicBezTo>
                    <a:pt x="263" y="32"/>
                    <a:pt x="263" y="33"/>
                    <a:pt x="263" y="34"/>
                  </a:cubicBezTo>
                  <a:cubicBezTo>
                    <a:pt x="263" y="34"/>
                    <a:pt x="262" y="34"/>
                    <a:pt x="262" y="35"/>
                  </a:cubicBezTo>
                  <a:cubicBezTo>
                    <a:pt x="261" y="35"/>
                    <a:pt x="261" y="36"/>
                    <a:pt x="260" y="36"/>
                  </a:cubicBezTo>
                  <a:cubicBezTo>
                    <a:pt x="260" y="36"/>
                    <a:pt x="260" y="36"/>
                    <a:pt x="259" y="36"/>
                  </a:cubicBezTo>
                  <a:cubicBezTo>
                    <a:pt x="259" y="36"/>
                    <a:pt x="258" y="36"/>
                    <a:pt x="258" y="35"/>
                  </a:cubicBezTo>
                  <a:cubicBezTo>
                    <a:pt x="258" y="34"/>
                    <a:pt x="258" y="34"/>
                    <a:pt x="258" y="33"/>
                  </a:cubicBezTo>
                  <a:cubicBezTo>
                    <a:pt x="258" y="32"/>
                    <a:pt x="258" y="32"/>
                    <a:pt x="258" y="32"/>
                  </a:cubicBezTo>
                  <a:cubicBezTo>
                    <a:pt x="258" y="31"/>
                    <a:pt x="258" y="31"/>
                    <a:pt x="258" y="30"/>
                  </a:cubicBezTo>
                  <a:cubicBezTo>
                    <a:pt x="258" y="30"/>
                    <a:pt x="257" y="30"/>
                    <a:pt x="257" y="29"/>
                  </a:cubicBezTo>
                  <a:cubicBezTo>
                    <a:pt x="257" y="29"/>
                    <a:pt x="257" y="29"/>
                    <a:pt x="256" y="29"/>
                  </a:cubicBezTo>
                  <a:cubicBezTo>
                    <a:pt x="256" y="29"/>
                    <a:pt x="255" y="28"/>
                    <a:pt x="255" y="28"/>
                  </a:cubicBezTo>
                  <a:cubicBezTo>
                    <a:pt x="255" y="28"/>
                    <a:pt x="254" y="28"/>
                    <a:pt x="253" y="28"/>
                  </a:cubicBezTo>
                  <a:cubicBezTo>
                    <a:pt x="253" y="27"/>
                    <a:pt x="253" y="27"/>
                    <a:pt x="253" y="26"/>
                  </a:cubicBezTo>
                  <a:close/>
                  <a:moveTo>
                    <a:pt x="259" y="38"/>
                  </a:moveTo>
                  <a:cubicBezTo>
                    <a:pt x="260" y="38"/>
                    <a:pt x="260" y="38"/>
                    <a:pt x="261" y="38"/>
                  </a:cubicBezTo>
                  <a:cubicBezTo>
                    <a:pt x="261" y="39"/>
                    <a:pt x="261" y="38"/>
                    <a:pt x="262" y="39"/>
                  </a:cubicBezTo>
                  <a:cubicBezTo>
                    <a:pt x="262" y="39"/>
                    <a:pt x="262" y="40"/>
                    <a:pt x="262" y="40"/>
                  </a:cubicBezTo>
                  <a:cubicBezTo>
                    <a:pt x="262" y="41"/>
                    <a:pt x="262" y="41"/>
                    <a:pt x="262" y="42"/>
                  </a:cubicBezTo>
                  <a:cubicBezTo>
                    <a:pt x="263" y="42"/>
                    <a:pt x="262" y="42"/>
                    <a:pt x="263" y="43"/>
                  </a:cubicBezTo>
                  <a:cubicBezTo>
                    <a:pt x="263" y="43"/>
                    <a:pt x="264" y="43"/>
                    <a:pt x="264" y="43"/>
                  </a:cubicBezTo>
                  <a:cubicBezTo>
                    <a:pt x="264" y="42"/>
                    <a:pt x="264" y="42"/>
                    <a:pt x="264" y="42"/>
                  </a:cubicBezTo>
                  <a:cubicBezTo>
                    <a:pt x="264" y="42"/>
                    <a:pt x="264" y="41"/>
                    <a:pt x="265" y="41"/>
                  </a:cubicBezTo>
                  <a:cubicBezTo>
                    <a:pt x="265" y="41"/>
                    <a:pt x="264" y="41"/>
                    <a:pt x="265" y="41"/>
                  </a:cubicBezTo>
                  <a:cubicBezTo>
                    <a:pt x="265" y="40"/>
                    <a:pt x="265" y="40"/>
                    <a:pt x="265" y="40"/>
                  </a:cubicBezTo>
                  <a:cubicBezTo>
                    <a:pt x="265" y="40"/>
                    <a:pt x="265" y="40"/>
                    <a:pt x="266" y="41"/>
                  </a:cubicBezTo>
                  <a:cubicBezTo>
                    <a:pt x="266" y="41"/>
                    <a:pt x="266" y="41"/>
                    <a:pt x="266" y="41"/>
                  </a:cubicBezTo>
                  <a:cubicBezTo>
                    <a:pt x="266" y="42"/>
                    <a:pt x="266" y="42"/>
                    <a:pt x="266" y="42"/>
                  </a:cubicBezTo>
                  <a:cubicBezTo>
                    <a:pt x="266" y="42"/>
                    <a:pt x="266" y="43"/>
                    <a:pt x="266" y="43"/>
                  </a:cubicBezTo>
                  <a:cubicBezTo>
                    <a:pt x="266" y="44"/>
                    <a:pt x="266" y="44"/>
                    <a:pt x="266" y="44"/>
                  </a:cubicBezTo>
                  <a:cubicBezTo>
                    <a:pt x="266" y="45"/>
                    <a:pt x="266" y="45"/>
                    <a:pt x="267" y="46"/>
                  </a:cubicBezTo>
                  <a:cubicBezTo>
                    <a:pt x="268" y="47"/>
                    <a:pt x="268" y="47"/>
                    <a:pt x="268" y="48"/>
                  </a:cubicBezTo>
                  <a:cubicBezTo>
                    <a:pt x="267" y="49"/>
                    <a:pt x="268" y="49"/>
                    <a:pt x="267" y="50"/>
                  </a:cubicBezTo>
                  <a:cubicBezTo>
                    <a:pt x="266" y="51"/>
                    <a:pt x="267" y="50"/>
                    <a:pt x="265" y="50"/>
                  </a:cubicBezTo>
                  <a:cubicBezTo>
                    <a:pt x="264" y="51"/>
                    <a:pt x="264" y="51"/>
                    <a:pt x="264" y="50"/>
                  </a:cubicBezTo>
                  <a:cubicBezTo>
                    <a:pt x="264" y="50"/>
                    <a:pt x="263" y="50"/>
                    <a:pt x="262" y="50"/>
                  </a:cubicBezTo>
                  <a:cubicBezTo>
                    <a:pt x="262" y="50"/>
                    <a:pt x="261" y="50"/>
                    <a:pt x="261" y="49"/>
                  </a:cubicBezTo>
                  <a:cubicBezTo>
                    <a:pt x="260" y="49"/>
                    <a:pt x="260" y="49"/>
                    <a:pt x="260" y="48"/>
                  </a:cubicBezTo>
                  <a:cubicBezTo>
                    <a:pt x="260" y="47"/>
                    <a:pt x="260" y="46"/>
                    <a:pt x="260" y="45"/>
                  </a:cubicBezTo>
                  <a:cubicBezTo>
                    <a:pt x="260" y="44"/>
                    <a:pt x="260" y="45"/>
                    <a:pt x="260" y="44"/>
                  </a:cubicBezTo>
                  <a:cubicBezTo>
                    <a:pt x="260" y="42"/>
                    <a:pt x="260" y="42"/>
                    <a:pt x="259" y="41"/>
                  </a:cubicBezTo>
                  <a:cubicBezTo>
                    <a:pt x="259" y="40"/>
                    <a:pt x="259" y="40"/>
                    <a:pt x="259" y="39"/>
                  </a:cubicBezTo>
                  <a:cubicBezTo>
                    <a:pt x="259" y="39"/>
                    <a:pt x="259" y="38"/>
                    <a:pt x="259" y="38"/>
                  </a:cubicBezTo>
                  <a:close/>
                  <a:moveTo>
                    <a:pt x="46" y="10"/>
                  </a:moveTo>
                  <a:cubicBezTo>
                    <a:pt x="47" y="10"/>
                    <a:pt x="47" y="10"/>
                    <a:pt x="48" y="11"/>
                  </a:cubicBezTo>
                  <a:cubicBezTo>
                    <a:pt x="48" y="11"/>
                    <a:pt x="49" y="12"/>
                    <a:pt x="49" y="12"/>
                  </a:cubicBezTo>
                  <a:cubicBezTo>
                    <a:pt x="50" y="13"/>
                    <a:pt x="50" y="12"/>
                    <a:pt x="51" y="13"/>
                  </a:cubicBezTo>
                  <a:cubicBezTo>
                    <a:pt x="51" y="14"/>
                    <a:pt x="51" y="14"/>
                    <a:pt x="52" y="14"/>
                  </a:cubicBezTo>
                  <a:cubicBezTo>
                    <a:pt x="52" y="14"/>
                    <a:pt x="53" y="14"/>
                    <a:pt x="53" y="15"/>
                  </a:cubicBezTo>
                  <a:cubicBezTo>
                    <a:pt x="54" y="15"/>
                    <a:pt x="54" y="15"/>
                    <a:pt x="55" y="16"/>
                  </a:cubicBezTo>
                  <a:cubicBezTo>
                    <a:pt x="56" y="16"/>
                    <a:pt x="56" y="16"/>
                    <a:pt x="56" y="16"/>
                  </a:cubicBezTo>
                  <a:cubicBezTo>
                    <a:pt x="57" y="16"/>
                    <a:pt x="58" y="17"/>
                    <a:pt x="58" y="17"/>
                  </a:cubicBezTo>
                  <a:cubicBezTo>
                    <a:pt x="58" y="17"/>
                    <a:pt x="59" y="17"/>
                    <a:pt x="59" y="17"/>
                  </a:cubicBezTo>
                  <a:cubicBezTo>
                    <a:pt x="60" y="18"/>
                    <a:pt x="60" y="18"/>
                    <a:pt x="60" y="18"/>
                  </a:cubicBezTo>
                  <a:cubicBezTo>
                    <a:pt x="61" y="18"/>
                    <a:pt x="61" y="18"/>
                    <a:pt x="62" y="18"/>
                  </a:cubicBezTo>
                  <a:cubicBezTo>
                    <a:pt x="62" y="19"/>
                    <a:pt x="62" y="19"/>
                    <a:pt x="62" y="19"/>
                  </a:cubicBezTo>
                  <a:cubicBezTo>
                    <a:pt x="63" y="19"/>
                    <a:pt x="63" y="19"/>
                    <a:pt x="63" y="20"/>
                  </a:cubicBezTo>
                  <a:cubicBezTo>
                    <a:pt x="63" y="20"/>
                    <a:pt x="64" y="20"/>
                    <a:pt x="64" y="20"/>
                  </a:cubicBezTo>
                  <a:cubicBezTo>
                    <a:pt x="64" y="21"/>
                    <a:pt x="64" y="21"/>
                    <a:pt x="65" y="21"/>
                  </a:cubicBezTo>
                  <a:cubicBezTo>
                    <a:pt x="65" y="21"/>
                    <a:pt x="65" y="21"/>
                    <a:pt x="66" y="22"/>
                  </a:cubicBezTo>
                  <a:cubicBezTo>
                    <a:pt x="66" y="22"/>
                    <a:pt x="66" y="22"/>
                    <a:pt x="66" y="22"/>
                  </a:cubicBezTo>
                  <a:cubicBezTo>
                    <a:pt x="66" y="22"/>
                    <a:pt x="67" y="23"/>
                    <a:pt x="67" y="23"/>
                  </a:cubicBezTo>
                  <a:cubicBezTo>
                    <a:pt x="67" y="23"/>
                    <a:pt x="67" y="23"/>
                    <a:pt x="67" y="24"/>
                  </a:cubicBezTo>
                  <a:cubicBezTo>
                    <a:pt x="67" y="24"/>
                    <a:pt x="67" y="24"/>
                    <a:pt x="67" y="24"/>
                  </a:cubicBezTo>
                  <a:cubicBezTo>
                    <a:pt x="67" y="24"/>
                    <a:pt x="66" y="24"/>
                    <a:pt x="66" y="24"/>
                  </a:cubicBezTo>
                  <a:cubicBezTo>
                    <a:pt x="66" y="24"/>
                    <a:pt x="64" y="24"/>
                    <a:pt x="64" y="24"/>
                  </a:cubicBezTo>
                  <a:cubicBezTo>
                    <a:pt x="64" y="24"/>
                    <a:pt x="61" y="24"/>
                    <a:pt x="61" y="24"/>
                  </a:cubicBezTo>
                  <a:cubicBezTo>
                    <a:pt x="61" y="24"/>
                    <a:pt x="59" y="24"/>
                    <a:pt x="59" y="24"/>
                  </a:cubicBezTo>
                  <a:cubicBezTo>
                    <a:pt x="58" y="24"/>
                    <a:pt x="57" y="24"/>
                    <a:pt x="57" y="24"/>
                  </a:cubicBezTo>
                  <a:cubicBezTo>
                    <a:pt x="57" y="24"/>
                    <a:pt x="57" y="24"/>
                    <a:pt x="57" y="23"/>
                  </a:cubicBezTo>
                  <a:cubicBezTo>
                    <a:pt x="56" y="23"/>
                    <a:pt x="55" y="23"/>
                    <a:pt x="55" y="23"/>
                  </a:cubicBezTo>
                  <a:cubicBezTo>
                    <a:pt x="54" y="23"/>
                    <a:pt x="54" y="23"/>
                    <a:pt x="53" y="22"/>
                  </a:cubicBezTo>
                  <a:cubicBezTo>
                    <a:pt x="53" y="22"/>
                    <a:pt x="52" y="22"/>
                    <a:pt x="52" y="22"/>
                  </a:cubicBezTo>
                  <a:cubicBezTo>
                    <a:pt x="52" y="22"/>
                    <a:pt x="51" y="22"/>
                    <a:pt x="51" y="22"/>
                  </a:cubicBezTo>
                  <a:cubicBezTo>
                    <a:pt x="50" y="22"/>
                    <a:pt x="50" y="22"/>
                    <a:pt x="50" y="22"/>
                  </a:cubicBezTo>
                  <a:cubicBezTo>
                    <a:pt x="49" y="22"/>
                    <a:pt x="49" y="22"/>
                    <a:pt x="49" y="22"/>
                  </a:cubicBezTo>
                  <a:cubicBezTo>
                    <a:pt x="49" y="22"/>
                    <a:pt x="49" y="22"/>
                    <a:pt x="49" y="22"/>
                  </a:cubicBezTo>
                  <a:cubicBezTo>
                    <a:pt x="48" y="22"/>
                    <a:pt x="48" y="22"/>
                    <a:pt x="48" y="22"/>
                  </a:cubicBezTo>
                  <a:cubicBezTo>
                    <a:pt x="48" y="22"/>
                    <a:pt x="48" y="22"/>
                    <a:pt x="48" y="22"/>
                  </a:cubicBezTo>
                  <a:cubicBezTo>
                    <a:pt x="48" y="22"/>
                    <a:pt x="47" y="23"/>
                    <a:pt x="47" y="23"/>
                  </a:cubicBezTo>
                  <a:cubicBezTo>
                    <a:pt x="47" y="24"/>
                    <a:pt x="47" y="24"/>
                    <a:pt x="47" y="24"/>
                  </a:cubicBezTo>
                  <a:cubicBezTo>
                    <a:pt x="47" y="25"/>
                    <a:pt x="47" y="25"/>
                    <a:pt x="47" y="25"/>
                  </a:cubicBezTo>
                  <a:cubicBezTo>
                    <a:pt x="47" y="25"/>
                    <a:pt x="47" y="25"/>
                    <a:pt x="47" y="26"/>
                  </a:cubicBezTo>
                  <a:cubicBezTo>
                    <a:pt x="47" y="26"/>
                    <a:pt x="48" y="26"/>
                    <a:pt x="48" y="26"/>
                  </a:cubicBezTo>
                  <a:cubicBezTo>
                    <a:pt x="48" y="26"/>
                    <a:pt x="49" y="27"/>
                    <a:pt x="49" y="27"/>
                  </a:cubicBezTo>
                  <a:cubicBezTo>
                    <a:pt x="49" y="28"/>
                    <a:pt x="50" y="28"/>
                    <a:pt x="50" y="28"/>
                  </a:cubicBezTo>
                  <a:cubicBezTo>
                    <a:pt x="50" y="29"/>
                    <a:pt x="50" y="29"/>
                    <a:pt x="51" y="29"/>
                  </a:cubicBezTo>
                  <a:cubicBezTo>
                    <a:pt x="51" y="30"/>
                    <a:pt x="52" y="30"/>
                    <a:pt x="52" y="30"/>
                  </a:cubicBezTo>
                  <a:cubicBezTo>
                    <a:pt x="52" y="31"/>
                    <a:pt x="52" y="31"/>
                    <a:pt x="53" y="31"/>
                  </a:cubicBezTo>
                  <a:cubicBezTo>
                    <a:pt x="53" y="31"/>
                    <a:pt x="53" y="31"/>
                    <a:pt x="53" y="31"/>
                  </a:cubicBezTo>
                  <a:cubicBezTo>
                    <a:pt x="54" y="31"/>
                    <a:pt x="54" y="31"/>
                    <a:pt x="54" y="32"/>
                  </a:cubicBezTo>
                  <a:cubicBezTo>
                    <a:pt x="54" y="32"/>
                    <a:pt x="54" y="32"/>
                    <a:pt x="54" y="32"/>
                  </a:cubicBezTo>
                  <a:cubicBezTo>
                    <a:pt x="54" y="33"/>
                    <a:pt x="54" y="33"/>
                    <a:pt x="54" y="33"/>
                  </a:cubicBezTo>
                  <a:cubicBezTo>
                    <a:pt x="53" y="33"/>
                    <a:pt x="53" y="33"/>
                    <a:pt x="53" y="34"/>
                  </a:cubicBezTo>
                  <a:cubicBezTo>
                    <a:pt x="53" y="34"/>
                    <a:pt x="53" y="34"/>
                    <a:pt x="53" y="34"/>
                  </a:cubicBezTo>
                  <a:cubicBezTo>
                    <a:pt x="52" y="34"/>
                    <a:pt x="52" y="34"/>
                    <a:pt x="52" y="34"/>
                  </a:cubicBezTo>
                  <a:cubicBezTo>
                    <a:pt x="52" y="33"/>
                    <a:pt x="51" y="33"/>
                    <a:pt x="51" y="33"/>
                  </a:cubicBezTo>
                  <a:cubicBezTo>
                    <a:pt x="51" y="33"/>
                    <a:pt x="51" y="33"/>
                    <a:pt x="50" y="33"/>
                  </a:cubicBezTo>
                  <a:cubicBezTo>
                    <a:pt x="50" y="33"/>
                    <a:pt x="50" y="33"/>
                    <a:pt x="49" y="33"/>
                  </a:cubicBezTo>
                  <a:cubicBezTo>
                    <a:pt x="49" y="32"/>
                    <a:pt x="49" y="32"/>
                    <a:pt x="48" y="32"/>
                  </a:cubicBezTo>
                  <a:cubicBezTo>
                    <a:pt x="47" y="32"/>
                    <a:pt x="47" y="32"/>
                    <a:pt x="46" y="31"/>
                  </a:cubicBezTo>
                  <a:cubicBezTo>
                    <a:pt x="46" y="31"/>
                    <a:pt x="46" y="31"/>
                    <a:pt x="45" y="31"/>
                  </a:cubicBezTo>
                  <a:cubicBezTo>
                    <a:pt x="45" y="31"/>
                    <a:pt x="44" y="31"/>
                    <a:pt x="44" y="31"/>
                  </a:cubicBezTo>
                  <a:cubicBezTo>
                    <a:pt x="43" y="30"/>
                    <a:pt x="41" y="30"/>
                    <a:pt x="41" y="30"/>
                  </a:cubicBezTo>
                  <a:cubicBezTo>
                    <a:pt x="40" y="30"/>
                    <a:pt x="40" y="30"/>
                    <a:pt x="40" y="30"/>
                  </a:cubicBezTo>
                  <a:cubicBezTo>
                    <a:pt x="39" y="30"/>
                    <a:pt x="39" y="31"/>
                    <a:pt x="39" y="31"/>
                  </a:cubicBezTo>
                  <a:cubicBezTo>
                    <a:pt x="39" y="32"/>
                    <a:pt x="38" y="32"/>
                    <a:pt x="38" y="32"/>
                  </a:cubicBezTo>
                  <a:cubicBezTo>
                    <a:pt x="38" y="33"/>
                    <a:pt x="38" y="33"/>
                    <a:pt x="38" y="33"/>
                  </a:cubicBezTo>
                  <a:cubicBezTo>
                    <a:pt x="38" y="34"/>
                    <a:pt x="37" y="34"/>
                    <a:pt x="37" y="34"/>
                  </a:cubicBezTo>
                  <a:cubicBezTo>
                    <a:pt x="37" y="34"/>
                    <a:pt x="37" y="35"/>
                    <a:pt x="37" y="35"/>
                  </a:cubicBezTo>
                  <a:cubicBezTo>
                    <a:pt x="37" y="35"/>
                    <a:pt x="36" y="35"/>
                    <a:pt x="36" y="36"/>
                  </a:cubicBezTo>
                  <a:cubicBezTo>
                    <a:pt x="36" y="36"/>
                    <a:pt x="36" y="36"/>
                    <a:pt x="36" y="36"/>
                  </a:cubicBezTo>
                  <a:cubicBezTo>
                    <a:pt x="36" y="37"/>
                    <a:pt x="35" y="38"/>
                    <a:pt x="35" y="38"/>
                  </a:cubicBezTo>
                  <a:cubicBezTo>
                    <a:pt x="35" y="38"/>
                    <a:pt x="35" y="39"/>
                    <a:pt x="35" y="39"/>
                  </a:cubicBezTo>
                  <a:cubicBezTo>
                    <a:pt x="35" y="39"/>
                    <a:pt x="35" y="39"/>
                    <a:pt x="35" y="40"/>
                  </a:cubicBezTo>
                  <a:cubicBezTo>
                    <a:pt x="35" y="40"/>
                    <a:pt x="35" y="41"/>
                    <a:pt x="35" y="41"/>
                  </a:cubicBezTo>
                  <a:cubicBezTo>
                    <a:pt x="35" y="41"/>
                    <a:pt x="35" y="42"/>
                    <a:pt x="35" y="42"/>
                  </a:cubicBezTo>
                  <a:cubicBezTo>
                    <a:pt x="34" y="42"/>
                    <a:pt x="34" y="43"/>
                    <a:pt x="35" y="43"/>
                  </a:cubicBezTo>
                  <a:cubicBezTo>
                    <a:pt x="35" y="43"/>
                    <a:pt x="35" y="44"/>
                    <a:pt x="35" y="44"/>
                  </a:cubicBezTo>
                  <a:cubicBezTo>
                    <a:pt x="35" y="44"/>
                    <a:pt x="34" y="45"/>
                    <a:pt x="34" y="45"/>
                  </a:cubicBezTo>
                  <a:cubicBezTo>
                    <a:pt x="34" y="46"/>
                    <a:pt x="35" y="46"/>
                    <a:pt x="34" y="46"/>
                  </a:cubicBezTo>
                  <a:cubicBezTo>
                    <a:pt x="34" y="47"/>
                    <a:pt x="34" y="47"/>
                    <a:pt x="34" y="47"/>
                  </a:cubicBezTo>
                  <a:cubicBezTo>
                    <a:pt x="34" y="48"/>
                    <a:pt x="34" y="49"/>
                    <a:pt x="34" y="49"/>
                  </a:cubicBezTo>
                  <a:cubicBezTo>
                    <a:pt x="34" y="49"/>
                    <a:pt x="34" y="49"/>
                    <a:pt x="35" y="50"/>
                  </a:cubicBezTo>
                  <a:cubicBezTo>
                    <a:pt x="35" y="51"/>
                    <a:pt x="35" y="50"/>
                    <a:pt x="35" y="51"/>
                  </a:cubicBezTo>
                  <a:cubicBezTo>
                    <a:pt x="34" y="52"/>
                    <a:pt x="34" y="53"/>
                    <a:pt x="34" y="53"/>
                  </a:cubicBezTo>
                  <a:cubicBezTo>
                    <a:pt x="34" y="54"/>
                    <a:pt x="35" y="55"/>
                    <a:pt x="35" y="55"/>
                  </a:cubicBezTo>
                  <a:cubicBezTo>
                    <a:pt x="35" y="56"/>
                    <a:pt x="35" y="56"/>
                    <a:pt x="35" y="57"/>
                  </a:cubicBezTo>
                  <a:cubicBezTo>
                    <a:pt x="35" y="57"/>
                    <a:pt x="36" y="58"/>
                    <a:pt x="36" y="58"/>
                  </a:cubicBezTo>
                  <a:cubicBezTo>
                    <a:pt x="36" y="58"/>
                    <a:pt x="36" y="59"/>
                    <a:pt x="36" y="59"/>
                  </a:cubicBezTo>
                  <a:cubicBezTo>
                    <a:pt x="37" y="59"/>
                    <a:pt x="37" y="59"/>
                    <a:pt x="37" y="60"/>
                  </a:cubicBezTo>
                  <a:cubicBezTo>
                    <a:pt x="37" y="60"/>
                    <a:pt x="37" y="61"/>
                    <a:pt x="38" y="61"/>
                  </a:cubicBezTo>
                  <a:cubicBezTo>
                    <a:pt x="38" y="61"/>
                    <a:pt x="39" y="62"/>
                    <a:pt x="39" y="62"/>
                  </a:cubicBezTo>
                  <a:cubicBezTo>
                    <a:pt x="39" y="62"/>
                    <a:pt x="40" y="63"/>
                    <a:pt x="40" y="64"/>
                  </a:cubicBezTo>
                  <a:cubicBezTo>
                    <a:pt x="41" y="64"/>
                    <a:pt x="41" y="64"/>
                    <a:pt x="41" y="65"/>
                  </a:cubicBezTo>
                  <a:cubicBezTo>
                    <a:pt x="41" y="65"/>
                    <a:pt x="42" y="65"/>
                    <a:pt x="42" y="65"/>
                  </a:cubicBezTo>
                  <a:cubicBezTo>
                    <a:pt x="42" y="65"/>
                    <a:pt x="41" y="65"/>
                    <a:pt x="41" y="65"/>
                  </a:cubicBezTo>
                  <a:cubicBezTo>
                    <a:pt x="41" y="65"/>
                    <a:pt x="41" y="65"/>
                    <a:pt x="41" y="65"/>
                  </a:cubicBezTo>
                  <a:cubicBezTo>
                    <a:pt x="40" y="65"/>
                    <a:pt x="39" y="64"/>
                    <a:pt x="39" y="64"/>
                  </a:cubicBezTo>
                  <a:cubicBezTo>
                    <a:pt x="38" y="64"/>
                    <a:pt x="37" y="63"/>
                    <a:pt x="37" y="63"/>
                  </a:cubicBezTo>
                  <a:cubicBezTo>
                    <a:pt x="36" y="62"/>
                    <a:pt x="36" y="62"/>
                    <a:pt x="35" y="62"/>
                  </a:cubicBezTo>
                  <a:cubicBezTo>
                    <a:pt x="34" y="62"/>
                    <a:pt x="34" y="62"/>
                    <a:pt x="34" y="61"/>
                  </a:cubicBezTo>
                  <a:cubicBezTo>
                    <a:pt x="33" y="61"/>
                    <a:pt x="32" y="61"/>
                    <a:pt x="31" y="60"/>
                  </a:cubicBezTo>
                  <a:cubicBezTo>
                    <a:pt x="30" y="59"/>
                    <a:pt x="29" y="59"/>
                    <a:pt x="28" y="59"/>
                  </a:cubicBezTo>
                  <a:cubicBezTo>
                    <a:pt x="27" y="59"/>
                    <a:pt x="27" y="58"/>
                    <a:pt x="26" y="58"/>
                  </a:cubicBezTo>
                  <a:cubicBezTo>
                    <a:pt x="26" y="57"/>
                    <a:pt x="25" y="56"/>
                    <a:pt x="25" y="55"/>
                  </a:cubicBezTo>
                  <a:cubicBezTo>
                    <a:pt x="25" y="55"/>
                    <a:pt x="25" y="53"/>
                    <a:pt x="25" y="53"/>
                  </a:cubicBezTo>
                  <a:cubicBezTo>
                    <a:pt x="25" y="53"/>
                    <a:pt x="25" y="52"/>
                    <a:pt x="25" y="51"/>
                  </a:cubicBezTo>
                  <a:cubicBezTo>
                    <a:pt x="25" y="51"/>
                    <a:pt x="25" y="50"/>
                    <a:pt x="25" y="50"/>
                  </a:cubicBezTo>
                  <a:cubicBezTo>
                    <a:pt x="25" y="49"/>
                    <a:pt x="26" y="48"/>
                    <a:pt x="26" y="47"/>
                  </a:cubicBezTo>
                  <a:cubicBezTo>
                    <a:pt x="26" y="47"/>
                    <a:pt x="27" y="46"/>
                    <a:pt x="27" y="46"/>
                  </a:cubicBezTo>
                  <a:cubicBezTo>
                    <a:pt x="27" y="45"/>
                    <a:pt x="28" y="44"/>
                    <a:pt x="28" y="44"/>
                  </a:cubicBezTo>
                  <a:cubicBezTo>
                    <a:pt x="28" y="44"/>
                    <a:pt x="29" y="42"/>
                    <a:pt x="29" y="42"/>
                  </a:cubicBezTo>
                  <a:cubicBezTo>
                    <a:pt x="29" y="41"/>
                    <a:pt x="30" y="40"/>
                    <a:pt x="30" y="39"/>
                  </a:cubicBezTo>
                  <a:cubicBezTo>
                    <a:pt x="30" y="39"/>
                    <a:pt x="31" y="38"/>
                    <a:pt x="31" y="38"/>
                  </a:cubicBezTo>
                  <a:cubicBezTo>
                    <a:pt x="31" y="37"/>
                    <a:pt x="32" y="36"/>
                    <a:pt x="33" y="36"/>
                  </a:cubicBezTo>
                  <a:cubicBezTo>
                    <a:pt x="33" y="35"/>
                    <a:pt x="33" y="34"/>
                    <a:pt x="33" y="34"/>
                  </a:cubicBezTo>
                  <a:cubicBezTo>
                    <a:pt x="33" y="34"/>
                    <a:pt x="33" y="34"/>
                    <a:pt x="33" y="33"/>
                  </a:cubicBezTo>
                  <a:cubicBezTo>
                    <a:pt x="33" y="33"/>
                    <a:pt x="32" y="33"/>
                    <a:pt x="32" y="34"/>
                  </a:cubicBezTo>
                  <a:cubicBezTo>
                    <a:pt x="32" y="34"/>
                    <a:pt x="30" y="34"/>
                    <a:pt x="30" y="34"/>
                  </a:cubicBezTo>
                  <a:cubicBezTo>
                    <a:pt x="30" y="34"/>
                    <a:pt x="29" y="35"/>
                    <a:pt x="29" y="35"/>
                  </a:cubicBezTo>
                  <a:cubicBezTo>
                    <a:pt x="28" y="35"/>
                    <a:pt x="27" y="36"/>
                    <a:pt x="27" y="36"/>
                  </a:cubicBezTo>
                  <a:cubicBezTo>
                    <a:pt x="27" y="36"/>
                    <a:pt x="27" y="36"/>
                    <a:pt x="26" y="36"/>
                  </a:cubicBezTo>
                  <a:cubicBezTo>
                    <a:pt x="26" y="36"/>
                    <a:pt x="26" y="37"/>
                    <a:pt x="25" y="37"/>
                  </a:cubicBezTo>
                  <a:cubicBezTo>
                    <a:pt x="25" y="37"/>
                    <a:pt x="25" y="37"/>
                    <a:pt x="24" y="37"/>
                  </a:cubicBezTo>
                  <a:cubicBezTo>
                    <a:pt x="24" y="38"/>
                    <a:pt x="23" y="38"/>
                    <a:pt x="23" y="38"/>
                  </a:cubicBezTo>
                  <a:cubicBezTo>
                    <a:pt x="22" y="39"/>
                    <a:pt x="22" y="39"/>
                    <a:pt x="21" y="39"/>
                  </a:cubicBezTo>
                  <a:cubicBezTo>
                    <a:pt x="21" y="39"/>
                    <a:pt x="21" y="39"/>
                    <a:pt x="20" y="40"/>
                  </a:cubicBezTo>
                  <a:cubicBezTo>
                    <a:pt x="20" y="40"/>
                    <a:pt x="19" y="40"/>
                    <a:pt x="19" y="40"/>
                  </a:cubicBezTo>
                  <a:cubicBezTo>
                    <a:pt x="19" y="40"/>
                    <a:pt x="19" y="40"/>
                    <a:pt x="18" y="40"/>
                  </a:cubicBezTo>
                  <a:cubicBezTo>
                    <a:pt x="18" y="41"/>
                    <a:pt x="17" y="41"/>
                    <a:pt x="16" y="41"/>
                  </a:cubicBezTo>
                  <a:cubicBezTo>
                    <a:pt x="16" y="40"/>
                    <a:pt x="15" y="40"/>
                    <a:pt x="15" y="40"/>
                  </a:cubicBezTo>
                  <a:cubicBezTo>
                    <a:pt x="14" y="40"/>
                    <a:pt x="12" y="40"/>
                    <a:pt x="12" y="40"/>
                  </a:cubicBezTo>
                  <a:cubicBezTo>
                    <a:pt x="12" y="40"/>
                    <a:pt x="10" y="40"/>
                    <a:pt x="10" y="40"/>
                  </a:cubicBezTo>
                  <a:cubicBezTo>
                    <a:pt x="10" y="40"/>
                    <a:pt x="9" y="40"/>
                    <a:pt x="8" y="39"/>
                  </a:cubicBezTo>
                  <a:cubicBezTo>
                    <a:pt x="8" y="39"/>
                    <a:pt x="6" y="38"/>
                    <a:pt x="6" y="38"/>
                  </a:cubicBezTo>
                  <a:cubicBezTo>
                    <a:pt x="5" y="38"/>
                    <a:pt x="4" y="37"/>
                    <a:pt x="3" y="37"/>
                  </a:cubicBezTo>
                  <a:cubicBezTo>
                    <a:pt x="3" y="36"/>
                    <a:pt x="2" y="35"/>
                    <a:pt x="2" y="35"/>
                  </a:cubicBezTo>
                  <a:cubicBezTo>
                    <a:pt x="2" y="35"/>
                    <a:pt x="2" y="34"/>
                    <a:pt x="1" y="34"/>
                  </a:cubicBezTo>
                  <a:cubicBezTo>
                    <a:pt x="1" y="33"/>
                    <a:pt x="1" y="33"/>
                    <a:pt x="0" y="32"/>
                  </a:cubicBezTo>
                  <a:cubicBezTo>
                    <a:pt x="0" y="32"/>
                    <a:pt x="0" y="31"/>
                    <a:pt x="0" y="31"/>
                  </a:cubicBezTo>
                  <a:cubicBezTo>
                    <a:pt x="0" y="31"/>
                    <a:pt x="0" y="31"/>
                    <a:pt x="0" y="31"/>
                  </a:cubicBezTo>
                  <a:cubicBezTo>
                    <a:pt x="0" y="31"/>
                    <a:pt x="1" y="31"/>
                    <a:pt x="1" y="31"/>
                  </a:cubicBezTo>
                  <a:cubicBezTo>
                    <a:pt x="1" y="31"/>
                    <a:pt x="0" y="31"/>
                    <a:pt x="1" y="31"/>
                  </a:cubicBezTo>
                  <a:cubicBezTo>
                    <a:pt x="1" y="32"/>
                    <a:pt x="1" y="32"/>
                    <a:pt x="2" y="32"/>
                  </a:cubicBezTo>
                  <a:cubicBezTo>
                    <a:pt x="2" y="33"/>
                    <a:pt x="2" y="33"/>
                    <a:pt x="2" y="33"/>
                  </a:cubicBezTo>
                  <a:cubicBezTo>
                    <a:pt x="2" y="33"/>
                    <a:pt x="2" y="33"/>
                    <a:pt x="3" y="34"/>
                  </a:cubicBezTo>
                  <a:cubicBezTo>
                    <a:pt x="4" y="34"/>
                    <a:pt x="5" y="35"/>
                    <a:pt x="5" y="35"/>
                  </a:cubicBezTo>
                  <a:cubicBezTo>
                    <a:pt x="5" y="35"/>
                    <a:pt x="7" y="35"/>
                    <a:pt x="7" y="35"/>
                  </a:cubicBezTo>
                  <a:cubicBezTo>
                    <a:pt x="8" y="36"/>
                    <a:pt x="10" y="36"/>
                    <a:pt x="10" y="36"/>
                  </a:cubicBezTo>
                  <a:cubicBezTo>
                    <a:pt x="10" y="36"/>
                    <a:pt x="12" y="36"/>
                    <a:pt x="12" y="36"/>
                  </a:cubicBezTo>
                  <a:cubicBezTo>
                    <a:pt x="13" y="36"/>
                    <a:pt x="14" y="36"/>
                    <a:pt x="14" y="36"/>
                  </a:cubicBezTo>
                  <a:cubicBezTo>
                    <a:pt x="14" y="36"/>
                    <a:pt x="15" y="36"/>
                    <a:pt x="15" y="36"/>
                  </a:cubicBezTo>
                  <a:cubicBezTo>
                    <a:pt x="15" y="36"/>
                    <a:pt x="15" y="36"/>
                    <a:pt x="15" y="36"/>
                  </a:cubicBezTo>
                  <a:cubicBezTo>
                    <a:pt x="15" y="36"/>
                    <a:pt x="15" y="36"/>
                    <a:pt x="15" y="36"/>
                  </a:cubicBezTo>
                  <a:cubicBezTo>
                    <a:pt x="16" y="36"/>
                    <a:pt x="16" y="36"/>
                    <a:pt x="16" y="35"/>
                  </a:cubicBezTo>
                  <a:cubicBezTo>
                    <a:pt x="16" y="35"/>
                    <a:pt x="17" y="35"/>
                    <a:pt x="17" y="35"/>
                  </a:cubicBezTo>
                  <a:cubicBezTo>
                    <a:pt x="17" y="35"/>
                    <a:pt x="18" y="35"/>
                    <a:pt x="18" y="35"/>
                  </a:cubicBezTo>
                  <a:cubicBezTo>
                    <a:pt x="18" y="35"/>
                    <a:pt x="20" y="34"/>
                    <a:pt x="21" y="34"/>
                  </a:cubicBezTo>
                  <a:cubicBezTo>
                    <a:pt x="21" y="33"/>
                    <a:pt x="22" y="33"/>
                    <a:pt x="22" y="33"/>
                  </a:cubicBezTo>
                  <a:cubicBezTo>
                    <a:pt x="22" y="33"/>
                    <a:pt x="24" y="32"/>
                    <a:pt x="24" y="31"/>
                  </a:cubicBezTo>
                  <a:cubicBezTo>
                    <a:pt x="25" y="31"/>
                    <a:pt x="26" y="30"/>
                    <a:pt x="26" y="30"/>
                  </a:cubicBezTo>
                  <a:cubicBezTo>
                    <a:pt x="26" y="30"/>
                    <a:pt x="26" y="29"/>
                    <a:pt x="25" y="29"/>
                  </a:cubicBezTo>
                  <a:cubicBezTo>
                    <a:pt x="24" y="29"/>
                    <a:pt x="22" y="29"/>
                    <a:pt x="22" y="29"/>
                  </a:cubicBezTo>
                  <a:cubicBezTo>
                    <a:pt x="22" y="29"/>
                    <a:pt x="20" y="29"/>
                    <a:pt x="20" y="29"/>
                  </a:cubicBezTo>
                  <a:cubicBezTo>
                    <a:pt x="19" y="28"/>
                    <a:pt x="18" y="28"/>
                    <a:pt x="17" y="28"/>
                  </a:cubicBezTo>
                  <a:cubicBezTo>
                    <a:pt x="17" y="28"/>
                    <a:pt x="16" y="29"/>
                    <a:pt x="15" y="28"/>
                  </a:cubicBezTo>
                  <a:cubicBezTo>
                    <a:pt x="15" y="27"/>
                    <a:pt x="14" y="27"/>
                    <a:pt x="14" y="27"/>
                  </a:cubicBezTo>
                  <a:cubicBezTo>
                    <a:pt x="14" y="27"/>
                    <a:pt x="13" y="25"/>
                    <a:pt x="13" y="25"/>
                  </a:cubicBezTo>
                  <a:cubicBezTo>
                    <a:pt x="13" y="24"/>
                    <a:pt x="13" y="23"/>
                    <a:pt x="13" y="23"/>
                  </a:cubicBezTo>
                  <a:cubicBezTo>
                    <a:pt x="13" y="22"/>
                    <a:pt x="13" y="21"/>
                    <a:pt x="13" y="20"/>
                  </a:cubicBezTo>
                  <a:cubicBezTo>
                    <a:pt x="13" y="20"/>
                    <a:pt x="13" y="18"/>
                    <a:pt x="14" y="18"/>
                  </a:cubicBezTo>
                  <a:cubicBezTo>
                    <a:pt x="14" y="17"/>
                    <a:pt x="15" y="17"/>
                    <a:pt x="15" y="18"/>
                  </a:cubicBezTo>
                  <a:cubicBezTo>
                    <a:pt x="16" y="18"/>
                    <a:pt x="17" y="18"/>
                    <a:pt x="18" y="19"/>
                  </a:cubicBezTo>
                  <a:cubicBezTo>
                    <a:pt x="18" y="19"/>
                    <a:pt x="20" y="20"/>
                    <a:pt x="20" y="20"/>
                  </a:cubicBezTo>
                  <a:cubicBezTo>
                    <a:pt x="21" y="21"/>
                    <a:pt x="22" y="21"/>
                    <a:pt x="23" y="22"/>
                  </a:cubicBezTo>
                  <a:cubicBezTo>
                    <a:pt x="23" y="22"/>
                    <a:pt x="26" y="23"/>
                    <a:pt x="26" y="23"/>
                  </a:cubicBezTo>
                  <a:cubicBezTo>
                    <a:pt x="27" y="23"/>
                    <a:pt x="27" y="23"/>
                    <a:pt x="28" y="23"/>
                  </a:cubicBezTo>
                  <a:cubicBezTo>
                    <a:pt x="28" y="23"/>
                    <a:pt x="31" y="24"/>
                    <a:pt x="31" y="24"/>
                  </a:cubicBezTo>
                  <a:cubicBezTo>
                    <a:pt x="31" y="24"/>
                    <a:pt x="32" y="25"/>
                    <a:pt x="32" y="24"/>
                  </a:cubicBezTo>
                  <a:cubicBezTo>
                    <a:pt x="33" y="24"/>
                    <a:pt x="33" y="24"/>
                    <a:pt x="33" y="24"/>
                  </a:cubicBezTo>
                  <a:cubicBezTo>
                    <a:pt x="33" y="24"/>
                    <a:pt x="35" y="23"/>
                    <a:pt x="36" y="22"/>
                  </a:cubicBezTo>
                  <a:cubicBezTo>
                    <a:pt x="36" y="22"/>
                    <a:pt x="37" y="21"/>
                    <a:pt x="38" y="21"/>
                  </a:cubicBezTo>
                  <a:cubicBezTo>
                    <a:pt x="38" y="21"/>
                    <a:pt x="39" y="20"/>
                    <a:pt x="39" y="19"/>
                  </a:cubicBezTo>
                  <a:cubicBezTo>
                    <a:pt x="39" y="19"/>
                    <a:pt x="40" y="19"/>
                    <a:pt x="41" y="18"/>
                  </a:cubicBezTo>
                  <a:cubicBezTo>
                    <a:pt x="41" y="18"/>
                    <a:pt x="41" y="18"/>
                    <a:pt x="41" y="18"/>
                  </a:cubicBezTo>
                  <a:cubicBezTo>
                    <a:pt x="41" y="18"/>
                    <a:pt x="42" y="17"/>
                    <a:pt x="42" y="17"/>
                  </a:cubicBezTo>
                  <a:cubicBezTo>
                    <a:pt x="42" y="17"/>
                    <a:pt x="42" y="17"/>
                    <a:pt x="42" y="16"/>
                  </a:cubicBezTo>
                  <a:cubicBezTo>
                    <a:pt x="43" y="16"/>
                    <a:pt x="43" y="15"/>
                    <a:pt x="43" y="15"/>
                  </a:cubicBezTo>
                  <a:cubicBezTo>
                    <a:pt x="44" y="15"/>
                    <a:pt x="44" y="15"/>
                    <a:pt x="44" y="15"/>
                  </a:cubicBezTo>
                  <a:cubicBezTo>
                    <a:pt x="45" y="15"/>
                    <a:pt x="45" y="15"/>
                    <a:pt x="45" y="14"/>
                  </a:cubicBezTo>
                  <a:cubicBezTo>
                    <a:pt x="45" y="13"/>
                    <a:pt x="46" y="13"/>
                    <a:pt x="45" y="12"/>
                  </a:cubicBezTo>
                  <a:cubicBezTo>
                    <a:pt x="45" y="12"/>
                    <a:pt x="45" y="12"/>
                    <a:pt x="46" y="11"/>
                  </a:cubicBezTo>
                  <a:cubicBezTo>
                    <a:pt x="46" y="11"/>
                    <a:pt x="46" y="10"/>
                    <a:pt x="4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 name="文本框 1">
            <a:extLst>
              <a:ext uri="{FF2B5EF4-FFF2-40B4-BE49-F238E27FC236}">
                <a16:creationId xmlns:a16="http://schemas.microsoft.com/office/drawing/2014/main" xmlns="" id="{00A4336C-354E-4274-A469-725FE5FFB76B}"/>
              </a:ext>
            </a:extLst>
          </p:cNvPr>
          <p:cNvSpPr txBox="1"/>
          <p:nvPr/>
        </p:nvSpPr>
        <p:spPr>
          <a:xfrm>
            <a:off x="3233677" y="1683014"/>
            <a:ext cx="5724644" cy="1723549"/>
          </a:xfrm>
          <a:prstGeom prst="rect">
            <a:avLst/>
          </a:prstGeom>
          <a:noFill/>
        </p:spPr>
        <p:txBody>
          <a:bodyPr wrap="none" rtlCol="0">
            <a:spAutoFit/>
          </a:bodyPr>
          <a:lstStyle/>
          <a:p>
            <a:pPr algn="ctr"/>
            <a:r>
              <a:rPr lang="zh-CN" altLang="en-US" sz="6600" b="1" spc="600" dirty="0">
                <a:gradFill>
                  <a:gsLst>
                    <a:gs pos="100000">
                      <a:schemeClr val="accent1"/>
                    </a:gs>
                    <a:gs pos="74000">
                      <a:schemeClr val="bg1"/>
                    </a:gs>
                  </a:gsLst>
                  <a:lin ang="5400000" scaled="1"/>
                </a:gradFill>
                <a:cs typeface="+mn-ea"/>
                <a:sym typeface="+mn-lt"/>
              </a:rPr>
              <a:t>天津工业大学</a:t>
            </a:r>
            <a:endParaRPr lang="en-US" altLang="zh-CN" sz="6600" b="1" spc="600" dirty="0">
              <a:gradFill>
                <a:gsLst>
                  <a:gs pos="100000">
                    <a:schemeClr val="accent1"/>
                  </a:gs>
                  <a:gs pos="74000">
                    <a:schemeClr val="bg1"/>
                  </a:gs>
                </a:gsLst>
                <a:lin ang="5400000" scaled="1"/>
              </a:gradFill>
              <a:cs typeface="+mn-ea"/>
              <a:sym typeface="+mn-lt"/>
            </a:endParaRPr>
          </a:p>
          <a:p>
            <a:pPr algn="ctr"/>
            <a:r>
              <a:rPr lang="zh-CN" altLang="en-US" sz="3600" spc="600" dirty="0">
                <a:gradFill>
                  <a:gsLst>
                    <a:gs pos="100000">
                      <a:schemeClr val="accent1"/>
                    </a:gs>
                    <a:gs pos="74000">
                      <a:schemeClr val="bg1"/>
                    </a:gs>
                  </a:gsLst>
                  <a:lin ang="5400000" scaled="1"/>
                </a:gradFill>
                <a:cs typeface="+mn-ea"/>
                <a:sym typeface="+mn-lt"/>
              </a:rPr>
              <a:t>汇报答辩模板</a:t>
            </a:r>
          </a:p>
        </p:txBody>
      </p:sp>
      <p:sp>
        <p:nvSpPr>
          <p:cNvPr id="16" name="Freeform 5">
            <a:extLst>
              <a:ext uri="{FF2B5EF4-FFF2-40B4-BE49-F238E27FC236}">
                <a16:creationId xmlns:a16="http://schemas.microsoft.com/office/drawing/2014/main" xmlns="" id="{67498F32-A03E-4225-8BC9-977897F0E0A2}"/>
              </a:ext>
            </a:extLst>
          </p:cNvPr>
          <p:cNvSpPr>
            <a:spLocks/>
          </p:cNvSpPr>
          <p:nvPr/>
        </p:nvSpPr>
        <p:spPr bwMode="auto">
          <a:xfrm>
            <a:off x="1134947" y="-1008185"/>
            <a:ext cx="9899418" cy="9899418"/>
          </a:xfrm>
          <a:prstGeom prst="ellipse">
            <a:avLst/>
          </a:prstGeom>
          <a:noFill/>
          <a:ln w="12700">
            <a:solidFill>
              <a:schemeClr val="accent1">
                <a:lumMod val="20000"/>
                <a:lumOff val="80000"/>
              </a:schemeClr>
            </a:solidFill>
            <a:prstDash val="sysDot"/>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052592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xmlns="" id="{43461A01-8007-48A1-919B-A8BD8A2D3DA5}"/>
              </a:ext>
            </a:extLst>
          </p:cNvPr>
          <p:cNvSpPr/>
          <p:nvPr/>
        </p:nvSpPr>
        <p:spPr>
          <a:xfrm>
            <a:off x="695334" y="2818151"/>
            <a:ext cx="10801341" cy="3520427"/>
          </a:xfrm>
          <a:prstGeom prst="roundRect">
            <a:avLst>
              <a:gd name="adj" fmla="val 5953"/>
            </a:avLst>
          </a:prstGeom>
          <a:solidFill>
            <a:schemeClr val="bg1"/>
          </a:solidFill>
          <a:ln>
            <a:noFill/>
          </a:ln>
          <a:effectLst>
            <a:outerShdw blurRad="190500" sx="99000" sy="99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2225BCC1-F121-4473-BA39-807C8A6D10E8}"/>
              </a:ext>
            </a:extLst>
          </p:cNvPr>
          <p:cNvSpPr>
            <a:spLocks noGrp="1"/>
          </p:cNvSpPr>
          <p:nvPr>
            <p:ph type="body" sz="quarter" idx="10"/>
          </p:nvPr>
        </p:nvSpPr>
        <p:spPr/>
        <p:txBody>
          <a:bodyPr/>
          <a:lstStyle/>
          <a:p>
            <a:r>
              <a:rPr lang="zh-CN" altLang="en-US" dirty="0"/>
              <a:t>折线图</a:t>
            </a:r>
          </a:p>
        </p:txBody>
      </p:sp>
      <p:sp>
        <p:nvSpPr>
          <p:cNvPr id="4" name="文本框 3">
            <a:extLst>
              <a:ext uri="{FF2B5EF4-FFF2-40B4-BE49-F238E27FC236}">
                <a16:creationId xmlns:a16="http://schemas.microsoft.com/office/drawing/2014/main" xmlns="" id="{F9D4DAE1-E952-4AC2-9B66-F6FB41AB8F09}"/>
              </a:ext>
            </a:extLst>
          </p:cNvPr>
          <p:cNvSpPr txBox="1"/>
          <p:nvPr/>
        </p:nvSpPr>
        <p:spPr>
          <a:xfrm>
            <a:off x="6794657" y="1138447"/>
            <a:ext cx="990977" cy="523220"/>
          </a:xfrm>
          <a:prstGeom prst="rect">
            <a:avLst/>
          </a:prstGeom>
          <a:noFill/>
        </p:spPr>
        <p:txBody>
          <a:bodyPr wrap="none" rtlCol="0">
            <a:spAutoFit/>
          </a:bodyPr>
          <a:lstStyle/>
          <a:p>
            <a:r>
              <a:rPr lang="en-US" altLang="zh-CN" sz="2800" dirty="0">
                <a:solidFill>
                  <a:schemeClr val="tx1">
                    <a:lumMod val="75000"/>
                    <a:lumOff val="25000"/>
                  </a:schemeClr>
                </a:solidFill>
              </a:rPr>
              <a:t>150</a:t>
            </a:r>
            <a:r>
              <a:rPr lang="en-US" altLang="zh-CN" dirty="0">
                <a:solidFill>
                  <a:schemeClr val="tx1">
                    <a:lumMod val="75000"/>
                    <a:lumOff val="25000"/>
                  </a:schemeClr>
                </a:solidFill>
              </a:rPr>
              <a:t>%</a:t>
            </a:r>
            <a:endParaRPr lang="zh-CN" altLang="en-US" dirty="0">
              <a:solidFill>
                <a:schemeClr val="tx1">
                  <a:lumMod val="75000"/>
                  <a:lumOff val="25000"/>
                </a:schemeClr>
              </a:solidFill>
            </a:endParaRPr>
          </a:p>
        </p:txBody>
      </p:sp>
      <p:sp>
        <p:nvSpPr>
          <p:cNvPr id="5" name="文本框 4">
            <a:extLst>
              <a:ext uri="{FF2B5EF4-FFF2-40B4-BE49-F238E27FC236}">
                <a16:creationId xmlns:a16="http://schemas.microsoft.com/office/drawing/2014/main" xmlns="" id="{31FFA050-1621-45F7-8945-51CFD71BC4DB}"/>
              </a:ext>
            </a:extLst>
          </p:cNvPr>
          <p:cNvSpPr txBox="1"/>
          <p:nvPr/>
        </p:nvSpPr>
        <p:spPr>
          <a:xfrm>
            <a:off x="7821689" y="1071586"/>
            <a:ext cx="1911201" cy="1495281"/>
          </a:xfrm>
          <a:prstGeom prst="rect">
            <a:avLst/>
          </a:prstGeom>
          <a:noFill/>
        </p:spPr>
        <p:txBody>
          <a:bodyPr wrap="square" rtlCol="0">
            <a:spAutoFit/>
          </a:bodyPr>
          <a:lstStyle/>
          <a:p>
            <a:pPr algn="just">
              <a:lnSpc>
                <a:spcPct val="130000"/>
              </a:lnSpc>
            </a:pPr>
            <a:r>
              <a:rPr lang="zh-CN" altLang="en-US" dirty="0">
                <a:solidFill>
                  <a:schemeClr val="tx1">
                    <a:lumMod val="75000"/>
                    <a:lumOff val="25000"/>
                  </a:schemeClr>
                </a:solidFill>
              </a:rPr>
              <a:t>请添加你的内容。请添加你的内容。</a:t>
            </a:r>
          </a:p>
          <a:p>
            <a:pPr algn="just">
              <a:lnSpc>
                <a:spcPct val="130000"/>
              </a:lnSpc>
            </a:pPr>
            <a:r>
              <a:rPr lang="zh-CN" altLang="en-US" dirty="0">
                <a:solidFill>
                  <a:schemeClr val="tx1">
                    <a:lumMod val="75000"/>
                    <a:lumOff val="25000"/>
                  </a:schemeClr>
                </a:solidFill>
              </a:rPr>
              <a:t>请添加你的内容。</a:t>
            </a:r>
          </a:p>
          <a:p>
            <a:pPr algn="just">
              <a:lnSpc>
                <a:spcPct val="130000"/>
              </a:lnSpc>
            </a:pPr>
            <a:endParaRPr lang="zh-CN" altLang="en-US" dirty="0">
              <a:solidFill>
                <a:schemeClr val="tx1">
                  <a:lumMod val="75000"/>
                  <a:lumOff val="25000"/>
                </a:schemeClr>
              </a:solidFill>
            </a:endParaRPr>
          </a:p>
        </p:txBody>
      </p:sp>
      <p:sp>
        <p:nvSpPr>
          <p:cNvPr id="6" name="文本框 5">
            <a:extLst>
              <a:ext uri="{FF2B5EF4-FFF2-40B4-BE49-F238E27FC236}">
                <a16:creationId xmlns:a16="http://schemas.microsoft.com/office/drawing/2014/main" xmlns="" id="{4B106857-8D04-4DC8-8ACF-3FC43ADE0555}"/>
              </a:ext>
            </a:extLst>
          </p:cNvPr>
          <p:cNvSpPr txBox="1"/>
          <p:nvPr/>
        </p:nvSpPr>
        <p:spPr>
          <a:xfrm>
            <a:off x="6574469" y="1656749"/>
            <a:ext cx="1223412" cy="461665"/>
          </a:xfrm>
          <a:prstGeom prst="rect">
            <a:avLst/>
          </a:prstGeom>
          <a:noFill/>
        </p:spPr>
        <p:txBody>
          <a:bodyPr wrap="none" rtlCol="0">
            <a:spAutoFit/>
          </a:bodyPr>
          <a:lstStyle/>
          <a:p>
            <a:r>
              <a:rPr lang="zh-CN" altLang="en-US" sz="2400" b="1" spc="300" dirty="0">
                <a:solidFill>
                  <a:schemeClr val="accent1"/>
                </a:solidFill>
              </a:rPr>
              <a:t>小标题</a:t>
            </a:r>
          </a:p>
        </p:txBody>
      </p:sp>
      <p:cxnSp>
        <p:nvCxnSpPr>
          <p:cNvPr id="7" name="直接连接符 6">
            <a:extLst>
              <a:ext uri="{FF2B5EF4-FFF2-40B4-BE49-F238E27FC236}">
                <a16:creationId xmlns:a16="http://schemas.microsoft.com/office/drawing/2014/main" xmlns="" id="{F2722C1C-4BB3-4BC5-97FC-F23ECF34E983}"/>
              </a:ext>
            </a:extLst>
          </p:cNvPr>
          <p:cNvCxnSpPr>
            <a:cxnSpLocks/>
          </p:cNvCxnSpPr>
          <p:nvPr/>
        </p:nvCxnSpPr>
        <p:spPr>
          <a:xfrm>
            <a:off x="10037368" y="1169224"/>
            <a:ext cx="0" cy="1070816"/>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F09C8B5D-0051-4873-A1B8-9911883A0F13}"/>
              </a:ext>
            </a:extLst>
          </p:cNvPr>
          <p:cNvCxnSpPr>
            <a:cxnSpLocks/>
          </p:cNvCxnSpPr>
          <p:nvPr/>
        </p:nvCxnSpPr>
        <p:spPr>
          <a:xfrm>
            <a:off x="4646608" y="1193890"/>
            <a:ext cx="0" cy="1070816"/>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4" name="图表 13">
            <a:extLst>
              <a:ext uri="{FF2B5EF4-FFF2-40B4-BE49-F238E27FC236}">
                <a16:creationId xmlns:a16="http://schemas.microsoft.com/office/drawing/2014/main" xmlns="" id="{CA6246B0-4068-4D4F-8F79-63B2F62B9242}"/>
              </a:ext>
            </a:extLst>
          </p:cNvPr>
          <p:cNvGraphicFramePr/>
          <p:nvPr>
            <p:extLst>
              <p:ext uri="{D42A27DB-BD31-4B8C-83A1-F6EECF244321}">
                <p14:modId xmlns:p14="http://schemas.microsoft.com/office/powerpoint/2010/main" val="375679187"/>
              </p:ext>
            </p:extLst>
          </p:nvPr>
        </p:nvGraphicFramePr>
        <p:xfrm>
          <a:off x="783824" y="3017673"/>
          <a:ext cx="10801342" cy="3294221"/>
        </p:xfrm>
        <a:graphic>
          <a:graphicData uri="http://schemas.openxmlformats.org/drawingml/2006/chart">
            <c:chart xmlns:c="http://schemas.openxmlformats.org/drawingml/2006/chart" xmlns:r="http://schemas.openxmlformats.org/officeDocument/2006/relationships" r:id="rId2"/>
          </a:graphicData>
        </a:graphic>
      </p:graphicFrame>
      <p:sp>
        <p:nvSpPr>
          <p:cNvPr id="18" name="文本框 17">
            <a:extLst>
              <a:ext uri="{FF2B5EF4-FFF2-40B4-BE49-F238E27FC236}">
                <a16:creationId xmlns:a16="http://schemas.microsoft.com/office/drawing/2014/main" xmlns="" id="{97899FB4-0683-450C-9A5F-D08339972081}"/>
              </a:ext>
            </a:extLst>
          </p:cNvPr>
          <p:cNvSpPr txBox="1"/>
          <p:nvPr/>
        </p:nvSpPr>
        <p:spPr>
          <a:xfrm>
            <a:off x="1415700" y="1138447"/>
            <a:ext cx="990977" cy="523220"/>
          </a:xfrm>
          <a:prstGeom prst="rect">
            <a:avLst/>
          </a:prstGeom>
          <a:noFill/>
        </p:spPr>
        <p:txBody>
          <a:bodyPr wrap="none" rtlCol="0">
            <a:spAutoFit/>
          </a:bodyPr>
          <a:lstStyle/>
          <a:p>
            <a:r>
              <a:rPr lang="en-US" altLang="zh-CN" sz="2800" dirty="0">
                <a:solidFill>
                  <a:schemeClr val="tx1">
                    <a:lumMod val="75000"/>
                    <a:lumOff val="25000"/>
                  </a:schemeClr>
                </a:solidFill>
              </a:rPr>
              <a:t>150</a:t>
            </a:r>
            <a:r>
              <a:rPr lang="en-US" altLang="zh-CN" dirty="0">
                <a:solidFill>
                  <a:schemeClr val="tx1">
                    <a:lumMod val="75000"/>
                    <a:lumOff val="25000"/>
                  </a:schemeClr>
                </a:solidFill>
              </a:rPr>
              <a:t>%</a:t>
            </a:r>
            <a:endParaRPr lang="zh-CN" altLang="en-US" dirty="0">
              <a:solidFill>
                <a:schemeClr val="tx1">
                  <a:lumMod val="75000"/>
                  <a:lumOff val="25000"/>
                </a:schemeClr>
              </a:solidFill>
            </a:endParaRPr>
          </a:p>
        </p:txBody>
      </p:sp>
      <p:sp>
        <p:nvSpPr>
          <p:cNvPr id="19" name="文本框 18">
            <a:extLst>
              <a:ext uri="{FF2B5EF4-FFF2-40B4-BE49-F238E27FC236}">
                <a16:creationId xmlns:a16="http://schemas.microsoft.com/office/drawing/2014/main" xmlns="" id="{26209908-84BA-4451-A34F-A085F37A2B03}"/>
              </a:ext>
            </a:extLst>
          </p:cNvPr>
          <p:cNvSpPr txBox="1"/>
          <p:nvPr/>
        </p:nvSpPr>
        <p:spPr>
          <a:xfrm>
            <a:off x="2442732" y="1071586"/>
            <a:ext cx="1911201" cy="1495281"/>
          </a:xfrm>
          <a:prstGeom prst="rect">
            <a:avLst/>
          </a:prstGeom>
          <a:noFill/>
        </p:spPr>
        <p:txBody>
          <a:bodyPr wrap="square" rtlCol="0">
            <a:spAutoFit/>
          </a:bodyPr>
          <a:lstStyle/>
          <a:p>
            <a:pPr algn="just">
              <a:lnSpc>
                <a:spcPct val="130000"/>
              </a:lnSpc>
            </a:pPr>
            <a:r>
              <a:rPr lang="zh-CN" altLang="en-US" dirty="0">
                <a:solidFill>
                  <a:schemeClr val="tx1">
                    <a:lumMod val="75000"/>
                    <a:lumOff val="25000"/>
                  </a:schemeClr>
                </a:solidFill>
              </a:rPr>
              <a:t>请添加你的内容。请添加你的内容。</a:t>
            </a:r>
          </a:p>
          <a:p>
            <a:pPr algn="just">
              <a:lnSpc>
                <a:spcPct val="130000"/>
              </a:lnSpc>
            </a:pPr>
            <a:r>
              <a:rPr lang="zh-CN" altLang="en-US" dirty="0">
                <a:solidFill>
                  <a:schemeClr val="tx1">
                    <a:lumMod val="75000"/>
                    <a:lumOff val="25000"/>
                  </a:schemeClr>
                </a:solidFill>
              </a:rPr>
              <a:t>请添加你的内容。</a:t>
            </a:r>
          </a:p>
          <a:p>
            <a:pPr algn="just">
              <a:lnSpc>
                <a:spcPct val="130000"/>
              </a:lnSpc>
            </a:pPr>
            <a:endParaRPr lang="zh-CN" altLang="en-US" dirty="0">
              <a:solidFill>
                <a:schemeClr val="tx1">
                  <a:lumMod val="75000"/>
                  <a:lumOff val="25000"/>
                </a:schemeClr>
              </a:solidFill>
            </a:endParaRPr>
          </a:p>
        </p:txBody>
      </p:sp>
      <p:sp>
        <p:nvSpPr>
          <p:cNvPr id="20" name="文本框 19">
            <a:extLst>
              <a:ext uri="{FF2B5EF4-FFF2-40B4-BE49-F238E27FC236}">
                <a16:creationId xmlns:a16="http://schemas.microsoft.com/office/drawing/2014/main" xmlns="" id="{2AA057F3-9B0F-4571-8EF3-CFC5DA2D7C07}"/>
              </a:ext>
            </a:extLst>
          </p:cNvPr>
          <p:cNvSpPr txBox="1"/>
          <p:nvPr/>
        </p:nvSpPr>
        <p:spPr>
          <a:xfrm>
            <a:off x="1195512" y="1656749"/>
            <a:ext cx="1223412" cy="461665"/>
          </a:xfrm>
          <a:prstGeom prst="rect">
            <a:avLst/>
          </a:prstGeom>
          <a:noFill/>
        </p:spPr>
        <p:txBody>
          <a:bodyPr wrap="none" rtlCol="0">
            <a:spAutoFit/>
          </a:bodyPr>
          <a:lstStyle/>
          <a:p>
            <a:r>
              <a:rPr lang="zh-CN" altLang="en-US" sz="2400" b="1" spc="300" dirty="0">
                <a:solidFill>
                  <a:schemeClr val="accent1"/>
                </a:solidFill>
              </a:rPr>
              <a:t>小标题</a:t>
            </a:r>
          </a:p>
        </p:txBody>
      </p:sp>
      <p:pic>
        <p:nvPicPr>
          <p:cNvPr id="21" name="图片 20">
            <a:extLst>
              <a:ext uri="{FF2B5EF4-FFF2-40B4-BE49-F238E27FC236}">
                <a16:creationId xmlns:a16="http://schemas.microsoft.com/office/drawing/2014/main" xmlns="" id="{E58CB768-2D2C-4260-8423-B1CFBD3CF80C}"/>
              </a:ext>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422022" y="1367444"/>
            <a:ext cx="677763" cy="674375"/>
          </a:xfrm>
          <a:prstGeom prst="rect">
            <a:avLst/>
          </a:prstGeom>
        </p:spPr>
      </p:pic>
      <p:pic>
        <p:nvPicPr>
          <p:cNvPr id="22" name="图片 21">
            <a:extLst>
              <a:ext uri="{FF2B5EF4-FFF2-40B4-BE49-F238E27FC236}">
                <a16:creationId xmlns:a16="http://schemas.microsoft.com/office/drawing/2014/main" xmlns="" id="{2968185B-EF98-4E7E-A48F-FB823584588F}"/>
              </a:ext>
            </a:extLst>
          </p:cNvPr>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920183" y="1377676"/>
            <a:ext cx="677763" cy="677763"/>
          </a:xfrm>
          <a:prstGeom prst="rect">
            <a:avLst/>
          </a:prstGeom>
        </p:spPr>
      </p:pic>
      <p:sp>
        <p:nvSpPr>
          <p:cNvPr id="27" name="椭圆 26">
            <a:extLst>
              <a:ext uri="{FF2B5EF4-FFF2-40B4-BE49-F238E27FC236}">
                <a16:creationId xmlns:a16="http://schemas.microsoft.com/office/drawing/2014/main" xmlns="" id="{E3F4DC98-9856-4BCB-B542-1A88358953C8}"/>
              </a:ext>
            </a:extLst>
          </p:cNvPr>
          <p:cNvSpPr/>
          <p:nvPr/>
        </p:nvSpPr>
        <p:spPr>
          <a:xfrm>
            <a:off x="5849019" y="2617407"/>
            <a:ext cx="508256" cy="508256"/>
          </a:xfrm>
          <a:prstGeom prst="ellipse">
            <a:avLst/>
          </a:prstGeom>
          <a:solidFill>
            <a:schemeClr val="bg1"/>
          </a:solidFill>
          <a:ln>
            <a:noFill/>
          </a:ln>
          <a:effectLst>
            <a:outerShdw blurRad="190500" sx="99000" sy="99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xmlns="" id="{81E16B3F-92DD-4F1D-9253-4519ACE1BCEC}"/>
              </a:ext>
            </a:extLst>
          </p:cNvPr>
          <p:cNvGrpSpPr/>
          <p:nvPr/>
        </p:nvGrpSpPr>
        <p:grpSpPr>
          <a:xfrm rot="16200000">
            <a:off x="6051250" y="2766029"/>
            <a:ext cx="109163" cy="193011"/>
            <a:chOff x="3269117" y="540421"/>
            <a:chExt cx="652071" cy="1343442"/>
          </a:xfrm>
        </p:grpSpPr>
        <p:cxnSp>
          <p:nvCxnSpPr>
            <p:cNvPr id="29" name="直接连接符 28">
              <a:extLst>
                <a:ext uri="{FF2B5EF4-FFF2-40B4-BE49-F238E27FC236}">
                  <a16:creationId xmlns:a16="http://schemas.microsoft.com/office/drawing/2014/main" xmlns="" id="{7B2C48A6-1357-4090-8287-3094349ADC3B}"/>
                </a:ext>
              </a:extLst>
            </p:cNvPr>
            <p:cNvCxnSpPr/>
            <p:nvPr/>
          </p:nvCxnSpPr>
          <p:spPr>
            <a:xfrm>
              <a:off x="3269117" y="540421"/>
              <a:ext cx="652071" cy="72147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31F90C92-F588-4A32-BFD2-4F9220E995D2}"/>
                </a:ext>
              </a:extLst>
            </p:cNvPr>
            <p:cNvCxnSpPr>
              <a:cxnSpLocks/>
            </p:cNvCxnSpPr>
            <p:nvPr/>
          </p:nvCxnSpPr>
          <p:spPr>
            <a:xfrm flipV="1">
              <a:off x="3269117" y="1195378"/>
              <a:ext cx="652071" cy="688485"/>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28909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9AA98A60-58BE-4906-959F-9FE0770F7C13}"/>
              </a:ext>
            </a:extLst>
          </p:cNvPr>
          <p:cNvSpPr>
            <a:spLocks noGrp="1"/>
          </p:cNvSpPr>
          <p:nvPr>
            <p:ph type="body" sz="quarter" idx="10"/>
          </p:nvPr>
        </p:nvSpPr>
        <p:spPr/>
        <p:txBody>
          <a:bodyPr/>
          <a:lstStyle/>
          <a:p>
            <a:r>
              <a:rPr lang="zh-CN" altLang="en-US" dirty="0"/>
              <a:t>柱状图</a:t>
            </a:r>
          </a:p>
        </p:txBody>
      </p:sp>
      <p:graphicFrame>
        <p:nvGraphicFramePr>
          <p:cNvPr id="5" name="图表 4">
            <a:extLst>
              <a:ext uri="{FF2B5EF4-FFF2-40B4-BE49-F238E27FC236}">
                <a16:creationId xmlns:a16="http://schemas.microsoft.com/office/drawing/2014/main" xmlns="" id="{418E7D4F-C72B-4C10-B1E8-C8A6AD505553}"/>
              </a:ext>
            </a:extLst>
          </p:cNvPr>
          <p:cNvGraphicFramePr/>
          <p:nvPr>
            <p:extLst>
              <p:ext uri="{D42A27DB-BD31-4B8C-83A1-F6EECF244321}">
                <p14:modId xmlns:p14="http://schemas.microsoft.com/office/powerpoint/2010/main" val="423072927"/>
              </p:ext>
            </p:extLst>
          </p:nvPr>
        </p:nvGraphicFramePr>
        <p:xfrm>
          <a:off x="695324" y="1177704"/>
          <a:ext cx="6688701" cy="4861367"/>
        </p:xfrm>
        <a:graphic>
          <a:graphicData uri="http://schemas.openxmlformats.org/drawingml/2006/chart">
            <c:chart xmlns:c="http://schemas.openxmlformats.org/drawingml/2006/chart" xmlns:r="http://schemas.openxmlformats.org/officeDocument/2006/relationships" r:id="rId2"/>
          </a:graphicData>
        </a:graphic>
      </p:graphicFrame>
      <p:sp>
        <p:nvSpPr>
          <p:cNvPr id="4" name="矩形: 圆角 3">
            <a:extLst>
              <a:ext uri="{FF2B5EF4-FFF2-40B4-BE49-F238E27FC236}">
                <a16:creationId xmlns:a16="http://schemas.microsoft.com/office/drawing/2014/main" xmlns="" id="{C9C99DCA-6673-40F4-82A3-4DAA3A0F4F4B}"/>
              </a:ext>
            </a:extLst>
          </p:cNvPr>
          <p:cNvSpPr/>
          <p:nvPr/>
        </p:nvSpPr>
        <p:spPr>
          <a:xfrm>
            <a:off x="7930982" y="1268362"/>
            <a:ext cx="3565694" cy="4680000"/>
          </a:xfrm>
          <a:prstGeom prst="roundRect">
            <a:avLst>
              <a:gd name="adj" fmla="val 4486"/>
            </a:avLst>
          </a:prstGeom>
          <a:solidFill>
            <a:schemeClr val="bg1"/>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6" name="椭圆 5">
            <a:extLst>
              <a:ext uri="{FF2B5EF4-FFF2-40B4-BE49-F238E27FC236}">
                <a16:creationId xmlns:a16="http://schemas.microsoft.com/office/drawing/2014/main" xmlns="" id="{C59C57F1-20C4-4E55-84B1-BC53ECBCE39B}"/>
              </a:ext>
            </a:extLst>
          </p:cNvPr>
          <p:cNvSpPr/>
          <p:nvPr/>
        </p:nvSpPr>
        <p:spPr>
          <a:xfrm>
            <a:off x="7698542" y="3304900"/>
            <a:ext cx="508256" cy="508256"/>
          </a:xfrm>
          <a:prstGeom prst="ellipse">
            <a:avLst/>
          </a:prstGeom>
          <a:solidFill>
            <a:schemeClr val="bg1"/>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grpSp>
        <p:nvGrpSpPr>
          <p:cNvPr id="7" name="组合 6">
            <a:extLst>
              <a:ext uri="{FF2B5EF4-FFF2-40B4-BE49-F238E27FC236}">
                <a16:creationId xmlns:a16="http://schemas.microsoft.com/office/drawing/2014/main" xmlns="" id="{47A9BA97-5B24-4EEC-AE4B-DF0B74D7502C}"/>
              </a:ext>
            </a:extLst>
          </p:cNvPr>
          <p:cNvGrpSpPr/>
          <p:nvPr/>
        </p:nvGrpSpPr>
        <p:grpSpPr>
          <a:xfrm rot="10800000">
            <a:off x="7884546" y="3472354"/>
            <a:ext cx="109163" cy="193011"/>
            <a:chOff x="3269117" y="540421"/>
            <a:chExt cx="652071" cy="1343442"/>
          </a:xfrm>
        </p:grpSpPr>
        <p:cxnSp>
          <p:nvCxnSpPr>
            <p:cNvPr id="8" name="直接连接符 7">
              <a:extLst>
                <a:ext uri="{FF2B5EF4-FFF2-40B4-BE49-F238E27FC236}">
                  <a16:creationId xmlns:a16="http://schemas.microsoft.com/office/drawing/2014/main" xmlns="" id="{F45967F4-73C0-4A80-974D-CE8E765B489D}"/>
                </a:ext>
              </a:extLst>
            </p:cNvPr>
            <p:cNvCxnSpPr/>
            <p:nvPr/>
          </p:nvCxnSpPr>
          <p:spPr>
            <a:xfrm>
              <a:off x="3269117" y="540421"/>
              <a:ext cx="652071" cy="72147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2B9F008F-0DEF-4AE9-AB99-8F2C58B779DC}"/>
                </a:ext>
              </a:extLst>
            </p:cNvPr>
            <p:cNvCxnSpPr>
              <a:cxnSpLocks/>
            </p:cNvCxnSpPr>
            <p:nvPr/>
          </p:nvCxnSpPr>
          <p:spPr>
            <a:xfrm flipV="1">
              <a:off x="3269117" y="1195378"/>
              <a:ext cx="652071" cy="688485"/>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xmlns="" id="{E92D1829-EAE0-4655-88FB-F9BCCE983973}"/>
              </a:ext>
            </a:extLst>
          </p:cNvPr>
          <p:cNvSpPr txBox="1"/>
          <p:nvPr/>
        </p:nvSpPr>
        <p:spPr>
          <a:xfrm>
            <a:off x="8680382" y="1668017"/>
            <a:ext cx="3511618" cy="461665"/>
          </a:xfrm>
          <a:prstGeom prst="rect">
            <a:avLst/>
          </a:prstGeom>
          <a:noFill/>
        </p:spPr>
        <p:txBody>
          <a:bodyPr wrap="square" rtlCol="0">
            <a:spAutoFit/>
          </a:bodyPr>
          <a:lstStyle/>
          <a:p>
            <a:r>
              <a:rPr lang="zh-CN" altLang="en-US" sz="2400" b="1" spc="300" dirty="0">
                <a:solidFill>
                  <a:schemeClr val="accent1"/>
                </a:solidFill>
              </a:rPr>
              <a:t>分析图表</a:t>
            </a:r>
          </a:p>
        </p:txBody>
      </p:sp>
      <p:sp>
        <p:nvSpPr>
          <p:cNvPr id="11" name="文本框 10">
            <a:extLst>
              <a:ext uri="{FF2B5EF4-FFF2-40B4-BE49-F238E27FC236}">
                <a16:creationId xmlns:a16="http://schemas.microsoft.com/office/drawing/2014/main" xmlns="" id="{F5EB6F69-9E5F-4D65-87A9-CEA6053609A0}"/>
              </a:ext>
            </a:extLst>
          </p:cNvPr>
          <p:cNvSpPr txBox="1"/>
          <p:nvPr/>
        </p:nvSpPr>
        <p:spPr>
          <a:xfrm>
            <a:off x="8323018" y="2129682"/>
            <a:ext cx="3057438" cy="3366947"/>
          </a:xfrm>
          <a:prstGeom prst="rect">
            <a:avLst/>
          </a:prstGeom>
          <a:noFill/>
        </p:spPr>
        <p:txBody>
          <a:bodyPr wrap="square" rtlCol="0">
            <a:spAutoFit/>
          </a:bodyPr>
          <a:lstStyle/>
          <a:p>
            <a:pPr algn="just">
              <a:lnSpc>
                <a:spcPct val="150000"/>
              </a:lnSpc>
            </a:pPr>
            <a:r>
              <a:rPr lang="zh-CN" altLang="en-US" dirty="0"/>
              <a:t>天津工业大学是中华人民共和国教育部与天津市共建高校，天津市属高校中唯一国家国防科技工业局和天津市人民政府共建高校，天津市重点建设的全日制普通高等学校入选国家卓越工程师教育培养计划。</a:t>
            </a:r>
          </a:p>
        </p:txBody>
      </p:sp>
      <p:pic>
        <p:nvPicPr>
          <p:cNvPr id="12" name="图片 11">
            <a:extLst>
              <a:ext uri="{FF2B5EF4-FFF2-40B4-BE49-F238E27FC236}">
                <a16:creationId xmlns:a16="http://schemas.microsoft.com/office/drawing/2014/main" xmlns="" id="{6206F9E4-9E3D-43F0-AF16-95C0CE4119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72897" y="1764743"/>
            <a:ext cx="268213" cy="268213"/>
          </a:xfrm>
          <a:prstGeom prst="rect">
            <a:avLst/>
          </a:prstGeom>
        </p:spPr>
      </p:pic>
    </p:spTree>
    <p:extLst>
      <p:ext uri="{BB962C8B-B14F-4D97-AF65-F5344CB8AC3E}">
        <p14:creationId xmlns:p14="http://schemas.microsoft.com/office/powerpoint/2010/main" val="2506093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0E70F1A0-4E9A-4C3D-8BC1-A8230245B42D}"/>
              </a:ext>
            </a:extLst>
          </p:cNvPr>
          <p:cNvSpPr>
            <a:spLocks noGrp="1"/>
          </p:cNvSpPr>
          <p:nvPr>
            <p:ph type="body" sz="quarter" idx="10"/>
          </p:nvPr>
        </p:nvSpPr>
        <p:spPr>
          <a:xfrm>
            <a:off x="1174348" y="224047"/>
            <a:ext cx="6678793" cy="914400"/>
          </a:xfrm>
        </p:spPr>
        <p:txBody>
          <a:bodyPr/>
          <a:lstStyle/>
          <a:p>
            <a:r>
              <a:rPr lang="zh-CN" altLang="en-US" dirty="0"/>
              <a:t>图表</a:t>
            </a:r>
          </a:p>
        </p:txBody>
      </p:sp>
      <p:graphicFrame>
        <p:nvGraphicFramePr>
          <p:cNvPr id="29" name="图表 28">
            <a:extLst>
              <a:ext uri="{FF2B5EF4-FFF2-40B4-BE49-F238E27FC236}">
                <a16:creationId xmlns:a16="http://schemas.microsoft.com/office/drawing/2014/main" xmlns="" id="{9DBE6BB2-6736-4ED1-918A-2F5E58879245}"/>
              </a:ext>
            </a:extLst>
          </p:cNvPr>
          <p:cNvGraphicFramePr/>
          <p:nvPr>
            <p:extLst>
              <p:ext uri="{D42A27DB-BD31-4B8C-83A1-F6EECF244321}">
                <p14:modId xmlns:p14="http://schemas.microsoft.com/office/powerpoint/2010/main" val="851605565"/>
              </p:ext>
            </p:extLst>
          </p:nvPr>
        </p:nvGraphicFramePr>
        <p:xfrm>
          <a:off x="5956650" y="1365276"/>
          <a:ext cx="3973712" cy="2104864"/>
        </p:xfrm>
        <a:graphic>
          <a:graphicData uri="http://schemas.openxmlformats.org/drawingml/2006/chart">
            <c:chart xmlns:c="http://schemas.openxmlformats.org/drawingml/2006/chart" xmlns:r="http://schemas.openxmlformats.org/officeDocument/2006/relationships" r:id="rId2"/>
          </a:graphicData>
        </a:graphic>
      </p:graphicFrame>
      <p:sp>
        <p:nvSpPr>
          <p:cNvPr id="31" name="文本框 30">
            <a:extLst>
              <a:ext uri="{FF2B5EF4-FFF2-40B4-BE49-F238E27FC236}">
                <a16:creationId xmlns:a16="http://schemas.microsoft.com/office/drawing/2014/main" xmlns="" id="{5E135A62-8505-4C60-843D-AF2729D589E4}"/>
              </a:ext>
            </a:extLst>
          </p:cNvPr>
          <p:cNvSpPr txBox="1"/>
          <p:nvPr/>
        </p:nvSpPr>
        <p:spPr>
          <a:xfrm>
            <a:off x="9206435" y="1885072"/>
            <a:ext cx="1346844"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chemeClr val="accent1"/>
                </a:solidFill>
                <a:effectLst/>
                <a:uLnTx/>
                <a:uFillTx/>
                <a:ea typeface="微软雅黑" panose="020B0503020204020204" pitchFamily="34" charset="-122"/>
                <a:cs typeface="+mn-ea"/>
                <a:sym typeface="+mn-lt"/>
              </a:rPr>
              <a:t>22.1%</a:t>
            </a:r>
            <a:endParaRPr kumimoji="0" lang="zh-CN" altLang="en-US" sz="3200" b="1" i="0" u="none" strike="noStrike" kern="1200" cap="none" spc="0" normalizeH="0" baseline="0" noProof="0" dirty="0">
              <a:ln>
                <a:noFill/>
              </a:ln>
              <a:solidFill>
                <a:schemeClr val="accent1"/>
              </a:solidFill>
              <a:effectLst/>
              <a:uLnTx/>
              <a:uFillTx/>
              <a:ea typeface="微软雅黑" panose="020B0503020204020204" pitchFamily="34" charset="-122"/>
              <a:cs typeface="+mn-ea"/>
              <a:sym typeface="+mn-lt"/>
            </a:endParaRPr>
          </a:p>
        </p:txBody>
      </p:sp>
      <p:sp>
        <p:nvSpPr>
          <p:cNvPr id="32" name="文本框 31">
            <a:extLst>
              <a:ext uri="{FF2B5EF4-FFF2-40B4-BE49-F238E27FC236}">
                <a16:creationId xmlns:a16="http://schemas.microsoft.com/office/drawing/2014/main" xmlns="" id="{A4284582-C5E1-4541-BB25-984BE6924AFE}"/>
              </a:ext>
            </a:extLst>
          </p:cNvPr>
          <p:cNvSpPr txBox="1"/>
          <p:nvPr/>
        </p:nvSpPr>
        <p:spPr>
          <a:xfrm>
            <a:off x="9206435" y="2469847"/>
            <a:ext cx="180049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tx1">
                    <a:lumMod val="75000"/>
                    <a:lumOff val="25000"/>
                  </a:schemeClr>
                </a:solidFill>
                <a:latin typeface="FZYaoTi" panose="020F0502020204030204"/>
                <a:ea typeface="Microsoft YaHei"/>
                <a:cs typeface="+mn-ea"/>
                <a:sym typeface="+mn-lt"/>
              </a:rPr>
              <a:t>请输入你的内容</a:t>
            </a:r>
            <a:endParaRPr kumimoji="0" lang="zh-CN" altLang="en-US" b="0" i="0" u="none" strike="noStrike" kern="1200" cap="none" spc="0" normalizeH="0" baseline="0" noProof="0" dirty="0">
              <a:ln>
                <a:noFill/>
              </a:ln>
              <a:solidFill>
                <a:schemeClr val="tx1">
                  <a:lumMod val="75000"/>
                  <a:lumOff val="25000"/>
                </a:schemeClr>
              </a:solidFill>
              <a:effectLst/>
              <a:uLnTx/>
              <a:uFillTx/>
              <a:latin typeface="FZYaoTi" panose="020F0502020204030204"/>
              <a:ea typeface="Microsoft YaHei"/>
              <a:cs typeface="+mn-ea"/>
              <a:sym typeface="+mn-lt"/>
            </a:endParaRPr>
          </a:p>
        </p:txBody>
      </p:sp>
      <p:sp>
        <p:nvSpPr>
          <p:cNvPr id="33" name="文本框 32">
            <a:extLst>
              <a:ext uri="{FF2B5EF4-FFF2-40B4-BE49-F238E27FC236}">
                <a16:creationId xmlns:a16="http://schemas.microsoft.com/office/drawing/2014/main" xmlns="" id="{026A16AF-3277-4B85-8894-03D537087CA2}"/>
              </a:ext>
            </a:extLst>
          </p:cNvPr>
          <p:cNvSpPr txBox="1"/>
          <p:nvPr/>
        </p:nvSpPr>
        <p:spPr>
          <a:xfrm>
            <a:off x="9227709" y="4325854"/>
            <a:ext cx="1346844"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chemeClr val="accent1"/>
                </a:solidFill>
                <a:effectLst/>
                <a:uLnTx/>
                <a:uFillTx/>
                <a:ea typeface="微软雅黑" panose="020B0503020204020204" pitchFamily="34" charset="-122"/>
                <a:cs typeface="+mn-ea"/>
                <a:sym typeface="+mn-lt"/>
              </a:rPr>
              <a:t>38.0%</a:t>
            </a:r>
            <a:endParaRPr kumimoji="0" lang="zh-CN" altLang="en-US" sz="3200" b="1" i="0" u="none" strike="noStrike" kern="1200" cap="none" spc="0" normalizeH="0" baseline="0" noProof="0" dirty="0">
              <a:ln>
                <a:noFill/>
              </a:ln>
              <a:solidFill>
                <a:schemeClr val="accent1"/>
              </a:solidFill>
              <a:effectLst/>
              <a:uLnTx/>
              <a:uFillTx/>
              <a:ea typeface="微软雅黑" panose="020B0503020204020204" pitchFamily="34" charset="-122"/>
              <a:cs typeface="+mn-ea"/>
              <a:sym typeface="+mn-lt"/>
            </a:endParaRPr>
          </a:p>
        </p:txBody>
      </p:sp>
      <p:sp>
        <p:nvSpPr>
          <p:cNvPr id="34" name="文本框 33">
            <a:extLst>
              <a:ext uri="{FF2B5EF4-FFF2-40B4-BE49-F238E27FC236}">
                <a16:creationId xmlns:a16="http://schemas.microsoft.com/office/drawing/2014/main" xmlns="" id="{9472358A-782F-47FB-8933-C843B66DCBF2}"/>
              </a:ext>
            </a:extLst>
          </p:cNvPr>
          <p:cNvSpPr txBox="1"/>
          <p:nvPr/>
        </p:nvSpPr>
        <p:spPr>
          <a:xfrm>
            <a:off x="9227709" y="4910629"/>
            <a:ext cx="1800493" cy="369332"/>
          </a:xfrm>
          <a:prstGeom prst="rect">
            <a:avLst/>
          </a:prstGeom>
          <a:noFill/>
        </p:spPr>
        <p:txBody>
          <a:bodyPr wrap="none" rtlCol="0">
            <a:spAutoFit/>
          </a:bodyPr>
          <a:lstStyle/>
          <a:p>
            <a:pPr lvl="0">
              <a:defRPr/>
            </a:pPr>
            <a:r>
              <a:rPr lang="zh-CN" altLang="en-US" dirty="0">
                <a:solidFill>
                  <a:schemeClr val="tx1">
                    <a:lumMod val="75000"/>
                    <a:lumOff val="25000"/>
                  </a:schemeClr>
                </a:solidFill>
                <a:latin typeface="FZYaoTi" panose="020F0502020204030204"/>
                <a:ea typeface="Microsoft YaHei"/>
                <a:cs typeface="+mn-ea"/>
                <a:sym typeface="+mn-lt"/>
              </a:rPr>
              <a:t>请输入你的内容</a:t>
            </a:r>
          </a:p>
        </p:txBody>
      </p:sp>
      <p:sp>
        <p:nvSpPr>
          <p:cNvPr id="44" name="矩形: 圆角 43">
            <a:extLst>
              <a:ext uri="{FF2B5EF4-FFF2-40B4-BE49-F238E27FC236}">
                <a16:creationId xmlns:a16="http://schemas.microsoft.com/office/drawing/2014/main" xmlns="" id="{BD32CD4A-A520-4D46-9B09-61DB6F7BB45E}"/>
              </a:ext>
            </a:extLst>
          </p:cNvPr>
          <p:cNvSpPr/>
          <p:nvPr/>
        </p:nvSpPr>
        <p:spPr>
          <a:xfrm>
            <a:off x="5865388" y="1278195"/>
            <a:ext cx="5631287" cy="4654882"/>
          </a:xfrm>
          <a:prstGeom prst="roundRect">
            <a:avLst>
              <a:gd name="adj" fmla="val 3898"/>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FZYaoTi" panose="020F0502020204030204"/>
              <a:ea typeface="Microsoft YaHei"/>
              <a:cs typeface="+mn-ea"/>
              <a:sym typeface="+mn-lt"/>
            </a:endParaRPr>
          </a:p>
        </p:txBody>
      </p:sp>
      <p:sp>
        <p:nvSpPr>
          <p:cNvPr id="45" name="矩形: 圆角 44">
            <a:extLst>
              <a:ext uri="{FF2B5EF4-FFF2-40B4-BE49-F238E27FC236}">
                <a16:creationId xmlns:a16="http://schemas.microsoft.com/office/drawing/2014/main" xmlns="" id="{1EBBBBF2-8134-4AF9-96AE-ADA6D11BBD42}"/>
              </a:ext>
            </a:extLst>
          </p:cNvPr>
          <p:cNvSpPr/>
          <p:nvPr/>
        </p:nvSpPr>
        <p:spPr>
          <a:xfrm>
            <a:off x="695325" y="1138447"/>
            <a:ext cx="5421949" cy="4910408"/>
          </a:xfrm>
          <a:prstGeom prst="roundRect">
            <a:avLst>
              <a:gd name="adj" fmla="val 2934"/>
            </a:avLst>
          </a:prstGeom>
          <a:solidFill>
            <a:schemeClr val="accent1"/>
          </a:solidFill>
          <a:ln>
            <a:noFill/>
          </a:ln>
          <a:effectLst>
            <a:outerShdw blurRad="190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FZYaoTi" panose="020F0502020204030204"/>
              <a:ea typeface="Microsoft YaHei"/>
              <a:cs typeface="+mn-ea"/>
              <a:sym typeface="+mn-lt"/>
            </a:endParaRPr>
          </a:p>
        </p:txBody>
      </p:sp>
      <p:graphicFrame>
        <p:nvGraphicFramePr>
          <p:cNvPr id="46" name="图表 45">
            <a:extLst>
              <a:ext uri="{FF2B5EF4-FFF2-40B4-BE49-F238E27FC236}">
                <a16:creationId xmlns:a16="http://schemas.microsoft.com/office/drawing/2014/main" xmlns="" id="{F3363305-0921-4674-9EA3-526685DDA5CC}"/>
              </a:ext>
            </a:extLst>
          </p:cNvPr>
          <p:cNvGraphicFramePr/>
          <p:nvPr>
            <p:extLst>
              <p:ext uri="{D42A27DB-BD31-4B8C-83A1-F6EECF244321}">
                <p14:modId xmlns:p14="http://schemas.microsoft.com/office/powerpoint/2010/main" val="1872834773"/>
              </p:ext>
            </p:extLst>
          </p:nvPr>
        </p:nvGraphicFramePr>
        <p:xfrm>
          <a:off x="954460" y="1359777"/>
          <a:ext cx="4999808" cy="4459061"/>
        </p:xfrm>
        <a:graphic>
          <a:graphicData uri="http://schemas.openxmlformats.org/drawingml/2006/chart">
            <c:chart xmlns:c="http://schemas.openxmlformats.org/drawingml/2006/chart" xmlns:r="http://schemas.openxmlformats.org/officeDocument/2006/relationships" r:id="rId3"/>
          </a:graphicData>
        </a:graphic>
      </p:graphicFrame>
      <p:sp>
        <p:nvSpPr>
          <p:cNvPr id="47" name="Text Box 14">
            <a:extLst>
              <a:ext uri="{FF2B5EF4-FFF2-40B4-BE49-F238E27FC236}">
                <a16:creationId xmlns:a16="http://schemas.microsoft.com/office/drawing/2014/main" xmlns="" id="{1751D1E6-C958-4578-B10C-964445F4C9DB}"/>
              </a:ext>
            </a:extLst>
          </p:cNvPr>
          <p:cNvSpPr txBox="1">
            <a:spLocks noChangeArrowheads="1"/>
          </p:cNvSpPr>
          <p:nvPr/>
        </p:nvSpPr>
        <p:spPr bwMode="auto">
          <a:xfrm>
            <a:off x="4446251" y="5043461"/>
            <a:ext cx="2900680" cy="41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b="1" i="0" u="none" strike="noStrike" kern="1200" cap="none" spc="300" normalizeH="0" baseline="0" noProof="0" dirty="0">
                <a:ln>
                  <a:noFill/>
                </a:ln>
                <a:solidFill>
                  <a:prstClr val="white"/>
                </a:solidFill>
                <a:effectLst/>
                <a:uLnTx/>
                <a:uFillTx/>
                <a:latin typeface="FZYaoTi" panose="020F0502020204030204"/>
                <a:ea typeface="Microsoft YaHei"/>
                <a:cs typeface="+mn-ea"/>
                <a:sym typeface="+mn-lt"/>
              </a:rPr>
              <a:t>   数据来源        </a:t>
            </a:r>
            <a:endParaRPr kumimoji="0" lang="en-US" altLang="zh-CN" sz="1400" b="0" i="0" u="none" strike="noStrike" kern="1200" cap="none" spc="300" normalizeH="0" baseline="0" noProof="0" dirty="0">
              <a:ln>
                <a:noFill/>
              </a:ln>
              <a:solidFill>
                <a:prstClr val="white"/>
              </a:solidFill>
              <a:effectLst/>
              <a:uLnTx/>
              <a:uFillTx/>
              <a:latin typeface="FZYaoTi" panose="020F0502020204030204"/>
              <a:ea typeface="Microsoft YaHei"/>
              <a:cs typeface="+mn-ea"/>
              <a:sym typeface="+mn-lt"/>
            </a:endParaRPr>
          </a:p>
        </p:txBody>
      </p:sp>
      <p:cxnSp>
        <p:nvCxnSpPr>
          <p:cNvPr id="51" name="直接连接符 50">
            <a:extLst>
              <a:ext uri="{FF2B5EF4-FFF2-40B4-BE49-F238E27FC236}">
                <a16:creationId xmlns:a16="http://schemas.microsoft.com/office/drawing/2014/main" xmlns="" id="{4AED539A-367A-42BC-84FD-DD0B546FE7AA}"/>
              </a:ext>
            </a:extLst>
          </p:cNvPr>
          <p:cNvCxnSpPr/>
          <p:nvPr/>
        </p:nvCxnSpPr>
        <p:spPr>
          <a:xfrm>
            <a:off x="5937331" y="5191121"/>
            <a:ext cx="0" cy="19040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xmlns="" id="{4689729B-8F99-4F85-A13F-DE0E87DB2502}"/>
              </a:ext>
            </a:extLst>
          </p:cNvPr>
          <p:cNvSpPr txBox="1"/>
          <p:nvPr/>
        </p:nvSpPr>
        <p:spPr>
          <a:xfrm>
            <a:off x="4714308" y="5449841"/>
            <a:ext cx="1261884" cy="276999"/>
          </a:xfrm>
          <a:prstGeom prst="rect">
            <a:avLst/>
          </a:prstGeom>
          <a:noFill/>
        </p:spPr>
        <p:txBody>
          <a:bodyPr wrap="none" rtlCol="0">
            <a:spAutoFit/>
          </a:bodyPr>
          <a:lstStyle/>
          <a:p>
            <a:pPr lvl="0">
              <a:defRPr/>
            </a:pPr>
            <a:r>
              <a:rPr lang="zh-CN" altLang="en-US" sz="1200" dirty="0">
                <a:solidFill>
                  <a:schemeClr val="bg1"/>
                </a:solidFill>
                <a:latin typeface="FZYaoTi" panose="020F0502020204030204"/>
                <a:ea typeface="Microsoft YaHei"/>
                <a:cs typeface="+mn-ea"/>
                <a:sym typeface="+mn-lt"/>
              </a:rPr>
              <a:t>请输入你的内容</a:t>
            </a:r>
          </a:p>
        </p:txBody>
      </p:sp>
      <p:graphicFrame>
        <p:nvGraphicFramePr>
          <p:cNvPr id="15" name="图表 14">
            <a:extLst>
              <a:ext uri="{FF2B5EF4-FFF2-40B4-BE49-F238E27FC236}">
                <a16:creationId xmlns:a16="http://schemas.microsoft.com/office/drawing/2014/main" xmlns="" id="{E23EE44C-1AB8-4A7B-A818-962E97583943}"/>
              </a:ext>
            </a:extLst>
          </p:cNvPr>
          <p:cNvGraphicFramePr/>
          <p:nvPr>
            <p:extLst>
              <p:ext uri="{D42A27DB-BD31-4B8C-83A1-F6EECF244321}">
                <p14:modId xmlns:p14="http://schemas.microsoft.com/office/powerpoint/2010/main" val="482765696"/>
              </p:ext>
            </p:extLst>
          </p:nvPr>
        </p:nvGraphicFramePr>
        <p:xfrm>
          <a:off x="5956650" y="3701820"/>
          <a:ext cx="3973712" cy="210486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188364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C3DB9F80-AB95-41A1-9160-A0734D83E0F3}"/>
              </a:ext>
            </a:extLst>
          </p:cNvPr>
          <p:cNvSpPr/>
          <p:nvPr/>
        </p:nvSpPr>
        <p:spPr>
          <a:xfrm>
            <a:off x="7211872" y="5536172"/>
            <a:ext cx="4281789" cy="40011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占位符 3">
            <a:extLst>
              <a:ext uri="{FF2B5EF4-FFF2-40B4-BE49-F238E27FC236}">
                <a16:creationId xmlns:a16="http://schemas.microsoft.com/office/drawing/2014/main" xmlns="" id="{70FC24C3-C9D9-4E58-B7B2-93B6B66B3B4F}"/>
              </a:ext>
            </a:extLst>
          </p:cNvPr>
          <p:cNvSpPr>
            <a:spLocks noGrp="1"/>
          </p:cNvSpPr>
          <p:nvPr>
            <p:ph type="body" sz="quarter" idx="10"/>
          </p:nvPr>
        </p:nvSpPr>
        <p:spPr>
          <a:xfrm>
            <a:off x="1174590" y="226477"/>
            <a:ext cx="6678793" cy="914400"/>
          </a:xfrm>
        </p:spPr>
        <p:txBody>
          <a:bodyPr/>
          <a:lstStyle/>
          <a:p>
            <a:r>
              <a:rPr lang="zh-CN" altLang="en-US" dirty="0"/>
              <a:t>字体规范</a:t>
            </a:r>
          </a:p>
          <a:p>
            <a:endParaRPr lang="zh-CN" altLang="en-US" dirty="0"/>
          </a:p>
        </p:txBody>
      </p:sp>
      <p:sp>
        <p:nvSpPr>
          <p:cNvPr id="7" name="文本框 6">
            <a:extLst>
              <a:ext uri="{FF2B5EF4-FFF2-40B4-BE49-F238E27FC236}">
                <a16:creationId xmlns:a16="http://schemas.microsoft.com/office/drawing/2014/main" xmlns="" id="{F83678B3-53AD-44D6-9272-57ABC71B5134}"/>
              </a:ext>
            </a:extLst>
          </p:cNvPr>
          <p:cNvSpPr txBox="1"/>
          <p:nvPr/>
        </p:nvSpPr>
        <p:spPr>
          <a:xfrm>
            <a:off x="839377" y="1343066"/>
            <a:ext cx="855950" cy="400110"/>
          </a:xfrm>
          <a:prstGeom prst="rect">
            <a:avLst/>
          </a:prstGeom>
          <a:noFill/>
        </p:spPr>
        <p:txBody>
          <a:bodyPr wrap="square" rtlCol="0" anchor="ctr" anchorCtr="0">
            <a:spAutoFit/>
          </a:bodyPr>
          <a:lstStyle/>
          <a:p>
            <a:r>
              <a:rPr lang="zh-CN" altLang="en-US" sz="2000" dirty="0">
                <a:solidFill>
                  <a:schemeClr val="tx1">
                    <a:lumMod val="75000"/>
                    <a:lumOff val="25000"/>
                  </a:schemeClr>
                </a:solidFill>
                <a:latin typeface="+mj-ea"/>
                <a:ea typeface="+mj-ea"/>
              </a:rPr>
              <a:t>中文</a:t>
            </a:r>
          </a:p>
        </p:txBody>
      </p:sp>
      <p:sp>
        <p:nvSpPr>
          <p:cNvPr id="9" name="文本框 8">
            <a:extLst>
              <a:ext uri="{FF2B5EF4-FFF2-40B4-BE49-F238E27FC236}">
                <a16:creationId xmlns:a16="http://schemas.microsoft.com/office/drawing/2014/main" xmlns="" id="{91C60CD9-CF9C-4731-9BFD-A0621DB233A2}"/>
              </a:ext>
            </a:extLst>
          </p:cNvPr>
          <p:cNvSpPr txBox="1"/>
          <p:nvPr/>
        </p:nvSpPr>
        <p:spPr>
          <a:xfrm>
            <a:off x="839376" y="3333964"/>
            <a:ext cx="1082899" cy="400110"/>
          </a:xfrm>
          <a:prstGeom prst="rect">
            <a:avLst/>
          </a:prstGeom>
          <a:noFill/>
        </p:spPr>
        <p:txBody>
          <a:bodyPr wrap="square" rtlCol="0" anchor="ctr" anchorCtr="0">
            <a:spAutoFit/>
          </a:bodyPr>
          <a:lstStyle/>
          <a:p>
            <a:r>
              <a:rPr lang="zh-CN" altLang="en-US" sz="2000" dirty="0">
                <a:solidFill>
                  <a:schemeClr val="tx1">
                    <a:lumMod val="75000"/>
                    <a:lumOff val="25000"/>
                  </a:schemeClr>
                </a:solidFill>
                <a:latin typeface="+mj-ea"/>
                <a:ea typeface="+mj-ea"/>
              </a:rPr>
              <a:t>英文</a:t>
            </a:r>
          </a:p>
        </p:txBody>
      </p:sp>
      <p:sp>
        <p:nvSpPr>
          <p:cNvPr id="10" name="文本框 9">
            <a:extLst>
              <a:ext uri="{FF2B5EF4-FFF2-40B4-BE49-F238E27FC236}">
                <a16:creationId xmlns:a16="http://schemas.microsoft.com/office/drawing/2014/main" xmlns="" id="{84AEFB30-6ED0-4D72-84D4-E854D8CD66DA}"/>
              </a:ext>
            </a:extLst>
          </p:cNvPr>
          <p:cNvSpPr txBox="1"/>
          <p:nvPr/>
        </p:nvSpPr>
        <p:spPr>
          <a:xfrm>
            <a:off x="839376" y="1874110"/>
            <a:ext cx="4030956" cy="830997"/>
          </a:xfrm>
          <a:prstGeom prst="rect">
            <a:avLst/>
          </a:prstGeom>
          <a:noFill/>
        </p:spPr>
        <p:txBody>
          <a:bodyPr wrap="square" rtlCol="0">
            <a:spAutoFit/>
          </a:bodyPr>
          <a:lstStyle/>
          <a:p>
            <a:r>
              <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rPr>
              <a:t>微软雅黑 加粗</a:t>
            </a:r>
          </a:p>
        </p:txBody>
      </p:sp>
      <p:sp>
        <p:nvSpPr>
          <p:cNvPr id="11" name="文本框 10">
            <a:extLst>
              <a:ext uri="{FF2B5EF4-FFF2-40B4-BE49-F238E27FC236}">
                <a16:creationId xmlns:a16="http://schemas.microsoft.com/office/drawing/2014/main" xmlns="" id="{56284AD5-B302-4934-B8FD-9267CC11CAF0}"/>
              </a:ext>
            </a:extLst>
          </p:cNvPr>
          <p:cNvSpPr txBox="1"/>
          <p:nvPr/>
        </p:nvSpPr>
        <p:spPr>
          <a:xfrm>
            <a:off x="5804722" y="1874109"/>
            <a:ext cx="2774615" cy="830997"/>
          </a:xfrm>
          <a:prstGeom prst="rect">
            <a:avLst/>
          </a:prstGeom>
          <a:noFill/>
        </p:spPr>
        <p:txBody>
          <a:bodyPr wrap="square" rtlCol="0">
            <a:spAutoFit/>
          </a:bodyPr>
          <a:lstStyle/>
          <a:p>
            <a:r>
              <a:rPr lang="zh-CN" altLang="en-US" sz="4800" dirty="0">
                <a:solidFill>
                  <a:schemeClr val="tx1">
                    <a:lumMod val="75000"/>
                    <a:lumOff val="25000"/>
                  </a:schemeClr>
                </a:solidFill>
                <a:latin typeface="微软雅黑" panose="020B0503020204020204" pitchFamily="34" charset="-122"/>
                <a:ea typeface="微软雅黑" panose="020B0503020204020204" pitchFamily="34" charset="-122"/>
              </a:rPr>
              <a:t>微软雅黑</a:t>
            </a:r>
          </a:p>
        </p:txBody>
      </p:sp>
      <p:sp>
        <p:nvSpPr>
          <p:cNvPr id="12" name="文本框 11">
            <a:extLst>
              <a:ext uri="{FF2B5EF4-FFF2-40B4-BE49-F238E27FC236}">
                <a16:creationId xmlns:a16="http://schemas.microsoft.com/office/drawing/2014/main" xmlns="" id="{2F16F1B9-86D3-480D-8FD5-DE2FC1B1D9B8}"/>
              </a:ext>
            </a:extLst>
          </p:cNvPr>
          <p:cNvSpPr txBox="1"/>
          <p:nvPr/>
        </p:nvSpPr>
        <p:spPr>
          <a:xfrm>
            <a:off x="839376" y="3890613"/>
            <a:ext cx="5366805" cy="830997"/>
          </a:xfrm>
          <a:prstGeom prst="rect">
            <a:avLst/>
          </a:prstGeom>
          <a:noFill/>
        </p:spPr>
        <p:txBody>
          <a:bodyPr wrap="square" rtlCol="0">
            <a:spAutoFit/>
          </a:bodyPr>
          <a:lstStyle/>
          <a:p>
            <a:r>
              <a:rPr lang="en-US" altLang="zh-CN" sz="4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Arial</a:t>
            </a:r>
            <a:endParaRPr lang="zh-CN" altLang="en-US" sz="4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13">
            <a:extLst>
              <a:ext uri="{FF2B5EF4-FFF2-40B4-BE49-F238E27FC236}">
                <a16:creationId xmlns:a16="http://schemas.microsoft.com/office/drawing/2014/main" xmlns="" id="{E56E02A7-EFA4-42CB-A531-31737D120887}"/>
              </a:ext>
            </a:extLst>
          </p:cNvPr>
          <p:cNvSpPr txBox="1"/>
          <p:nvPr/>
        </p:nvSpPr>
        <p:spPr>
          <a:xfrm>
            <a:off x="7387858" y="5549890"/>
            <a:ext cx="4108817" cy="369332"/>
          </a:xfrm>
          <a:prstGeom prst="rect">
            <a:avLst/>
          </a:prstGeom>
          <a:noFill/>
        </p:spPr>
        <p:txBody>
          <a:bodyPr wrap="none" rtlCol="0">
            <a:spAutoFit/>
          </a:bodyPr>
          <a:lstStyle/>
          <a:p>
            <a:r>
              <a:rPr lang="zh-CN" altLang="en-US" dirty="0">
                <a:solidFill>
                  <a:schemeClr val="bg1"/>
                </a:solidFill>
              </a:rPr>
              <a:t>如若商用，请购买微软雅黑字体版权。</a:t>
            </a:r>
          </a:p>
        </p:txBody>
      </p:sp>
      <p:sp>
        <p:nvSpPr>
          <p:cNvPr id="16" name="文本框 15">
            <a:extLst>
              <a:ext uri="{FF2B5EF4-FFF2-40B4-BE49-F238E27FC236}">
                <a16:creationId xmlns:a16="http://schemas.microsoft.com/office/drawing/2014/main" xmlns="" id="{B9EE84ED-997B-4E3F-B8F1-3D9357C631D5}"/>
              </a:ext>
            </a:extLst>
          </p:cNvPr>
          <p:cNvSpPr txBox="1"/>
          <p:nvPr/>
        </p:nvSpPr>
        <p:spPr>
          <a:xfrm>
            <a:off x="839376" y="5004693"/>
            <a:ext cx="2590290" cy="961289"/>
          </a:xfrm>
          <a:prstGeom prst="rect">
            <a:avLst/>
          </a:prstGeom>
          <a:noFill/>
        </p:spPr>
        <p:txBody>
          <a:bodyPr wrap="square" rtlCol="0" anchor="ctr" anchorCtr="0">
            <a:spAutoFit/>
          </a:bodyPr>
          <a:lstStyle/>
          <a:p>
            <a:pPr>
              <a:lnSpc>
                <a:spcPct val="150000"/>
              </a:lnSpc>
            </a:pPr>
            <a:r>
              <a:rPr lang="zh-CN" altLang="en-US" sz="2000" dirty="0">
                <a:solidFill>
                  <a:schemeClr val="tx1">
                    <a:lumMod val="75000"/>
                    <a:lumOff val="25000"/>
                  </a:schemeClr>
                </a:solidFill>
                <a:latin typeface="+mj-ea"/>
                <a:ea typeface="+mj-ea"/>
              </a:rPr>
              <a:t>标题字号：</a:t>
            </a:r>
            <a:r>
              <a:rPr lang="en-US" altLang="zh-CN" sz="2000" dirty="0">
                <a:solidFill>
                  <a:schemeClr val="tx1">
                    <a:lumMod val="75000"/>
                    <a:lumOff val="25000"/>
                  </a:schemeClr>
                </a:solidFill>
                <a:latin typeface="+mj-ea"/>
                <a:ea typeface="+mj-ea"/>
              </a:rPr>
              <a:t>24   </a:t>
            </a:r>
            <a:r>
              <a:rPr lang="zh-CN" altLang="en-US" sz="2000" dirty="0">
                <a:solidFill>
                  <a:schemeClr val="tx1">
                    <a:lumMod val="75000"/>
                    <a:lumOff val="25000"/>
                  </a:schemeClr>
                </a:solidFill>
                <a:latin typeface="+mj-ea"/>
                <a:ea typeface="+mj-ea"/>
              </a:rPr>
              <a:t>加粗</a:t>
            </a:r>
            <a:endParaRPr lang="en-US" altLang="zh-CN" sz="2000" dirty="0">
              <a:solidFill>
                <a:schemeClr val="tx1">
                  <a:lumMod val="75000"/>
                  <a:lumOff val="25000"/>
                </a:schemeClr>
              </a:solidFill>
              <a:latin typeface="+mj-ea"/>
              <a:ea typeface="+mj-ea"/>
            </a:endParaRPr>
          </a:p>
          <a:p>
            <a:pPr>
              <a:lnSpc>
                <a:spcPct val="150000"/>
              </a:lnSpc>
            </a:pPr>
            <a:r>
              <a:rPr lang="zh-CN" altLang="en-US" sz="2000" dirty="0">
                <a:solidFill>
                  <a:schemeClr val="tx1">
                    <a:lumMod val="75000"/>
                    <a:lumOff val="25000"/>
                  </a:schemeClr>
                </a:solidFill>
                <a:latin typeface="+mj-ea"/>
                <a:ea typeface="+mj-ea"/>
              </a:rPr>
              <a:t>正文字号：</a:t>
            </a:r>
            <a:r>
              <a:rPr lang="en-US" altLang="zh-CN" sz="2000" dirty="0">
                <a:solidFill>
                  <a:schemeClr val="tx1">
                    <a:lumMod val="75000"/>
                    <a:lumOff val="25000"/>
                  </a:schemeClr>
                </a:solidFill>
                <a:latin typeface="+mj-ea"/>
                <a:ea typeface="+mj-ea"/>
              </a:rPr>
              <a:t>18</a:t>
            </a:r>
            <a:endParaRPr lang="zh-CN" altLang="en-US" sz="2000" dirty="0">
              <a:solidFill>
                <a:schemeClr val="tx1">
                  <a:lumMod val="75000"/>
                  <a:lumOff val="25000"/>
                </a:schemeClr>
              </a:solidFill>
              <a:latin typeface="+mj-ea"/>
              <a:ea typeface="+mj-ea"/>
            </a:endParaRPr>
          </a:p>
        </p:txBody>
      </p:sp>
    </p:spTree>
    <p:extLst>
      <p:ext uri="{BB962C8B-B14F-4D97-AF65-F5344CB8AC3E}">
        <p14:creationId xmlns:p14="http://schemas.microsoft.com/office/powerpoint/2010/main" val="4123521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70FC24C3-C9D9-4E58-B7B2-93B6B66B3B4F}"/>
              </a:ext>
            </a:extLst>
          </p:cNvPr>
          <p:cNvSpPr>
            <a:spLocks noGrp="1"/>
          </p:cNvSpPr>
          <p:nvPr>
            <p:ph type="body" sz="quarter" idx="10"/>
          </p:nvPr>
        </p:nvSpPr>
        <p:spPr>
          <a:xfrm>
            <a:off x="1174590" y="226477"/>
            <a:ext cx="6678793" cy="914400"/>
          </a:xfrm>
        </p:spPr>
        <p:txBody>
          <a:bodyPr/>
          <a:lstStyle/>
          <a:p>
            <a:r>
              <a:rPr lang="zh-CN" altLang="en-US" dirty="0"/>
              <a:t>色彩规范</a:t>
            </a:r>
          </a:p>
          <a:p>
            <a:endParaRPr lang="zh-CN" altLang="en-US" dirty="0"/>
          </a:p>
        </p:txBody>
      </p:sp>
      <p:sp>
        <p:nvSpPr>
          <p:cNvPr id="2" name="矩形: 圆角 1">
            <a:extLst>
              <a:ext uri="{FF2B5EF4-FFF2-40B4-BE49-F238E27FC236}">
                <a16:creationId xmlns:a16="http://schemas.microsoft.com/office/drawing/2014/main" xmlns="" id="{A2387D8E-9BD5-4A30-9B1A-92962102379B}"/>
              </a:ext>
            </a:extLst>
          </p:cNvPr>
          <p:cNvSpPr/>
          <p:nvPr/>
        </p:nvSpPr>
        <p:spPr>
          <a:xfrm>
            <a:off x="695325" y="1758444"/>
            <a:ext cx="5395753" cy="2453419"/>
          </a:xfrm>
          <a:prstGeom prst="roundRect">
            <a:avLst>
              <a:gd name="adj" fmla="val 670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RGB(15,111,198)</a:t>
            </a:r>
            <a:endParaRPr lang="zh-CN" altLang="en-US" dirty="0"/>
          </a:p>
        </p:txBody>
      </p:sp>
      <p:sp>
        <p:nvSpPr>
          <p:cNvPr id="13" name="矩形: 圆角 12">
            <a:extLst>
              <a:ext uri="{FF2B5EF4-FFF2-40B4-BE49-F238E27FC236}">
                <a16:creationId xmlns:a16="http://schemas.microsoft.com/office/drawing/2014/main" xmlns="" id="{924B1B6D-643C-4E7A-A27E-FC3FEBA5190C}"/>
              </a:ext>
            </a:extLst>
          </p:cNvPr>
          <p:cNvSpPr/>
          <p:nvPr/>
        </p:nvSpPr>
        <p:spPr>
          <a:xfrm>
            <a:off x="695325" y="4408635"/>
            <a:ext cx="786234" cy="810228"/>
          </a:xfrm>
          <a:prstGeom prst="roundRect">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a:extLst>
              <a:ext uri="{FF2B5EF4-FFF2-40B4-BE49-F238E27FC236}">
                <a16:creationId xmlns:a16="http://schemas.microsoft.com/office/drawing/2014/main" xmlns="" id="{80577D0A-94E6-4A16-B0D2-FAAA51FA84C9}"/>
              </a:ext>
            </a:extLst>
          </p:cNvPr>
          <p:cNvSpPr txBox="1"/>
          <p:nvPr/>
        </p:nvSpPr>
        <p:spPr>
          <a:xfrm>
            <a:off x="589285" y="1140877"/>
            <a:ext cx="800219" cy="461665"/>
          </a:xfrm>
          <a:prstGeom prst="rect">
            <a:avLst/>
          </a:prstGeom>
          <a:noFill/>
        </p:spPr>
        <p:txBody>
          <a:bodyPr wrap="none" rtlCol="0">
            <a:spAutoFit/>
          </a:bodyPr>
          <a:lstStyle/>
          <a:p>
            <a:r>
              <a:rPr lang="zh-CN" altLang="en-US" sz="2400" dirty="0"/>
              <a:t>主色</a:t>
            </a:r>
          </a:p>
        </p:txBody>
      </p:sp>
      <p:sp>
        <p:nvSpPr>
          <p:cNvPr id="16" name="矩形: 圆角 15">
            <a:extLst>
              <a:ext uri="{FF2B5EF4-FFF2-40B4-BE49-F238E27FC236}">
                <a16:creationId xmlns:a16="http://schemas.microsoft.com/office/drawing/2014/main" xmlns="" id="{F58C84D0-3C75-40B2-B4CC-C6B65E58A098}"/>
              </a:ext>
            </a:extLst>
          </p:cNvPr>
          <p:cNvSpPr/>
          <p:nvPr/>
        </p:nvSpPr>
        <p:spPr>
          <a:xfrm>
            <a:off x="1848935" y="4408635"/>
            <a:ext cx="786234" cy="810228"/>
          </a:xfrm>
          <a:prstGeom prst="roundRect">
            <a:avLst/>
          </a:prstGeom>
          <a:solidFill>
            <a:schemeClr val="accent1">
              <a:lumMod val="75000"/>
            </a:schemeClr>
          </a:solid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矩形: 圆角 16">
            <a:extLst>
              <a:ext uri="{FF2B5EF4-FFF2-40B4-BE49-F238E27FC236}">
                <a16:creationId xmlns:a16="http://schemas.microsoft.com/office/drawing/2014/main" xmlns="" id="{1FA4DD48-9119-4B41-9E9B-4BC81E4CEC74}"/>
              </a:ext>
            </a:extLst>
          </p:cNvPr>
          <p:cNvSpPr/>
          <p:nvPr/>
        </p:nvSpPr>
        <p:spPr>
          <a:xfrm>
            <a:off x="3002545" y="4408635"/>
            <a:ext cx="786234" cy="810228"/>
          </a:xfrm>
          <a:prstGeom prst="round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矩形: 圆角 17">
            <a:extLst>
              <a:ext uri="{FF2B5EF4-FFF2-40B4-BE49-F238E27FC236}">
                <a16:creationId xmlns:a16="http://schemas.microsoft.com/office/drawing/2014/main" xmlns="" id="{B26167B3-D1BF-44FD-ADD3-7D00B90C47DB}"/>
              </a:ext>
            </a:extLst>
          </p:cNvPr>
          <p:cNvSpPr/>
          <p:nvPr/>
        </p:nvSpPr>
        <p:spPr>
          <a:xfrm>
            <a:off x="4156155" y="4408635"/>
            <a:ext cx="786234" cy="810228"/>
          </a:xfrm>
          <a:prstGeom prst="roundRect">
            <a:avLst/>
          </a:pr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矩形: 圆角 18">
            <a:extLst>
              <a:ext uri="{FF2B5EF4-FFF2-40B4-BE49-F238E27FC236}">
                <a16:creationId xmlns:a16="http://schemas.microsoft.com/office/drawing/2014/main" xmlns="" id="{95B546B6-0F12-4F3F-B643-FA2FCABEC732}"/>
              </a:ext>
            </a:extLst>
          </p:cNvPr>
          <p:cNvSpPr/>
          <p:nvPr/>
        </p:nvSpPr>
        <p:spPr>
          <a:xfrm>
            <a:off x="5309766" y="4408635"/>
            <a:ext cx="786234" cy="810228"/>
          </a:xfrm>
          <a:prstGeom prst="roundRect">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文本框 20">
            <a:extLst>
              <a:ext uri="{FF2B5EF4-FFF2-40B4-BE49-F238E27FC236}">
                <a16:creationId xmlns:a16="http://schemas.microsoft.com/office/drawing/2014/main" xmlns="" id="{5A646E16-42CB-4E71-9F8D-3B333AD6BD7B}"/>
              </a:ext>
            </a:extLst>
          </p:cNvPr>
          <p:cNvSpPr txBox="1"/>
          <p:nvPr/>
        </p:nvSpPr>
        <p:spPr>
          <a:xfrm>
            <a:off x="6170503" y="1140877"/>
            <a:ext cx="800219" cy="461665"/>
          </a:xfrm>
          <a:prstGeom prst="rect">
            <a:avLst/>
          </a:prstGeom>
          <a:noFill/>
        </p:spPr>
        <p:txBody>
          <a:bodyPr wrap="none" rtlCol="0">
            <a:spAutoFit/>
          </a:bodyPr>
          <a:lstStyle/>
          <a:p>
            <a:r>
              <a:rPr lang="zh-CN" altLang="en-US" sz="2400" dirty="0"/>
              <a:t>辅色</a:t>
            </a:r>
          </a:p>
        </p:txBody>
      </p:sp>
      <p:sp>
        <p:nvSpPr>
          <p:cNvPr id="22" name="矩形: 圆角 21">
            <a:extLst>
              <a:ext uri="{FF2B5EF4-FFF2-40B4-BE49-F238E27FC236}">
                <a16:creationId xmlns:a16="http://schemas.microsoft.com/office/drawing/2014/main" xmlns="" id="{0CAE0B5C-1C18-4FBF-A9D3-38330EC5ABAC}"/>
              </a:ext>
            </a:extLst>
          </p:cNvPr>
          <p:cNvSpPr/>
          <p:nvPr/>
        </p:nvSpPr>
        <p:spPr>
          <a:xfrm>
            <a:off x="6228378" y="1758444"/>
            <a:ext cx="2261139" cy="1094862"/>
          </a:xfrm>
          <a:prstGeom prst="roundRect">
            <a:avLst>
              <a:gd name="adj" fmla="val 6999"/>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RGB(0,157,217)</a:t>
            </a:r>
            <a:endParaRPr lang="zh-CN" altLang="en-US" dirty="0"/>
          </a:p>
        </p:txBody>
      </p:sp>
      <p:sp>
        <p:nvSpPr>
          <p:cNvPr id="23" name="矩形: 圆角 22">
            <a:extLst>
              <a:ext uri="{FF2B5EF4-FFF2-40B4-BE49-F238E27FC236}">
                <a16:creationId xmlns:a16="http://schemas.microsoft.com/office/drawing/2014/main" xmlns="" id="{B7918D49-0610-4974-87B6-B251B53124C4}"/>
              </a:ext>
            </a:extLst>
          </p:cNvPr>
          <p:cNvSpPr/>
          <p:nvPr/>
        </p:nvSpPr>
        <p:spPr>
          <a:xfrm>
            <a:off x="8546711" y="2378744"/>
            <a:ext cx="460508" cy="474562"/>
          </a:xfrm>
          <a:prstGeom prst="roundRect">
            <a:avLst/>
          </a:prstGeom>
          <a:solidFill>
            <a:schemeClr val="accent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矩形: 圆角 23">
            <a:extLst>
              <a:ext uri="{FF2B5EF4-FFF2-40B4-BE49-F238E27FC236}">
                <a16:creationId xmlns:a16="http://schemas.microsoft.com/office/drawing/2014/main" xmlns="" id="{B8038730-5DE8-4789-A76F-CFE5E949F797}"/>
              </a:ext>
            </a:extLst>
          </p:cNvPr>
          <p:cNvSpPr/>
          <p:nvPr/>
        </p:nvSpPr>
        <p:spPr>
          <a:xfrm>
            <a:off x="9791439" y="2378744"/>
            <a:ext cx="460508" cy="474562"/>
          </a:xfrm>
          <a:prstGeom prst="roundRect">
            <a:avLst/>
          </a:pr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矩形: 圆角 24">
            <a:extLst>
              <a:ext uri="{FF2B5EF4-FFF2-40B4-BE49-F238E27FC236}">
                <a16:creationId xmlns:a16="http://schemas.microsoft.com/office/drawing/2014/main" xmlns="" id="{CAF57C6D-9024-41A3-8FE0-21C38B242A06}"/>
              </a:ext>
            </a:extLst>
          </p:cNvPr>
          <p:cNvSpPr/>
          <p:nvPr/>
        </p:nvSpPr>
        <p:spPr>
          <a:xfrm>
            <a:off x="9169075" y="2378744"/>
            <a:ext cx="460508" cy="474562"/>
          </a:xfrm>
          <a:prstGeom prst="roundRect">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矩形: 圆角 25">
            <a:extLst>
              <a:ext uri="{FF2B5EF4-FFF2-40B4-BE49-F238E27FC236}">
                <a16:creationId xmlns:a16="http://schemas.microsoft.com/office/drawing/2014/main" xmlns="" id="{341FFF6F-471C-44E8-8225-0489F9E17499}"/>
              </a:ext>
            </a:extLst>
          </p:cNvPr>
          <p:cNvSpPr/>
          <p:nvPr/>
        </p:nvSpPr>
        <p:spPr>
          <a:xfrm>
            <a:off x="10413803" y="2378744"/>
            <a:ext cx="460508" cy="474562"/>
          </a:xfrm>
          <a:prstGeom prst="roundRect">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矩形: 圆角 26">
            <a:extLst>
              <a:ext uri="{FF2B5EF4-FFF2-40B4-BE49-F238E27FC236}">
                <a16:creationId xmlns:a16="http://schemas.microsoft.com/office/drawing/2014/main" xmlns="" id="{B5E31C48-4277-43B5-8624-D745A6067F3A}"/>
              </a:ext>
            </a:extLst>
          </p:cNvPr>
          <p:cNvSpPr/>
          <p:nvPr/>
        </p:nvSpPr>
        <p:spPr>
          <a:xfrm>
            <a:off x="11036167" y="2378744"/>
            <a:ext cx="460508" cy="474562"/>
          </a:xfrm>
          <a:prstGeom prst="round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矩形: 圆角 28">
            <a:extLst>
              <a:ext uri="{FF2B5EF4-FFF2-40B4-BE49-F238E27FC236}">
                <a16:creationId xmlns:a16="http://schemas.microsoft.com/office/drawing/2014/main" xmlns="" id="{3EAFB348-0BC9-4121-AFD1-85514B1EACA4}"/>
              </a:ext>
            </a:extLst>
          </p:cNvPr>
          <p:cNvSpPr/>
          <p:nvPr/>
        </p:nvSpPr>
        <p:spPr>
          <a:xfrm>
            <a:off x="6228378" y="4124001"/>
            <a:ext cx="2261139" cy="1094862"/>
          </a:xfrm>
          <a:prstGeom prst="roundRect">
            <a:avLst>
              <a:gd name="adj" fmla="val 6999"/>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RGB(16,207,155)</a:t>
            </a:r>
            <a:endParaRPr lang="zh-CN" altLang="en-US" dirty="0"/>
          </a:p>
        </p:txBody>
      </p:sp>
      <p:sp>
        <p:nvSpPr>
          <p:cNvPr id="30" name="矩形: 圆角 29">
            <a:extLst>
              <a:ext uri="{FF2B5EF4-FFF2-40B4-BE49-F238E27FC236}">
                <a16:creationId xmlns:a16="http://schemas.microsoft.com/office/drawing/2014/main" xmlns="" id="{E081E914-226E-4685-B337-3AE098575321}"/>
              </a:ext>
            </a:extLst>
          </p:cNvPr>
          <p:cNvSpPr/>
          <p:nvPr/>
        </p:nvSpPr>
        <p:spPr>
          <a:xfrm>
            <a:off x="8546711" y="4744301"/>
            <a:ext cx="460508" cy="474562"/>
          </a:xfrm>
          <a:prstGeom prst="roundRect">
            <a:avLst/>
          </a:prstGeom>
          <a:solidFill>
            <a:schemeClr val="accent4">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矩形: 圆角 30">
            <a:extLst>
              <a:ext uri="{FF2B5EF4-FFF2-40B4-BE49-F238E27FC236}">
                <a16:creationId xmlns:a16="http://schemas.microsoft.com/office/drawing/2014/main" xmlns="" id="{3589EACB-9721-4D3F-A4BC-C6BE9A9C40DB}"/>
              </a:ext>
            </a:extLst>
          </p:cNvPr>
          <p:cNvSpPr/>
          <p:nvPr/>
        </p:nvSpPr>
        <p:spPr>
          <a:xfrm>
            <a:off x="9791439" y="4744301"/>
            <a:ext cx="460508" cy="474562"/>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矩形: 圆角 31">
            <a:extLst>
              <a:ext uri="{FF2B5EF4-FFF2-40B4-BE49-F238E27FC236}">
                <a16:creationId xmlns:a16="http://schemas.microsoft.com/office/drawing/2014/main" xmlns="" id="{A3C3A6D3-1691-4848-A216-C6B1F8D00201}"/>
              </a:ext>
            </a:extLst>
          </p:cNvPr>
          <p:cNvSpPr/>
          <p:nvPr/>
        </p:nvSpPr>
        <p:spPr>
          <a:xfrm>
            <a:off x="9169075" y="4744301"/>
            <a:ext cx="460508" cy="474562"/>
          </a:xfrm>
          <a:prstGeom prst="roundRect">
            <a:avLst/>
          </a:pr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矩形: 圆角 32">
            <a:extLst>
              <a:ext uri="{FF2B5EF4-FFF2-40B4-BE49-F238E27FC236}">
                <a16:creationId xmlns:a16="http://schemas.microsoft.com/office/drawing/2014/main" xmlns="" id="{82CBC099-7D7A-445B-8516-DE967AC65520}"/>
              </a:ext>
            </a:extLst>
          </p:cNvPr>
          <p:cNvSpPr/>
          <p:nvPr/>
        </p:nvSpPr>
        <p:spPr>
          <a:xfrm>
            <a:off x="10413803" y="4744301"/>
            <a:ext cx="460508" cy="474562"/>
          </a:xfrm>
          <a:prstGeom prst="roundRect">
            <a:avLst/>
          </a:prstGeom>
          <a:solidFill>
            <a:schemeClr val="accent4">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矩形: 圆角 33">
            <a:extLst>
              <a:ext uri="{FF2B5EF4-FFF2-40B4-BE49-F238E27FC236}">
                <a16:creationId xmlns:a16="http://schemas.microsoft.com/office/drawing/2014/main" xmlns="" id="{CF29D03D-369F-4D31-AB7F-E0B65BC366D1}"/>
              </a:ext>
            </a:extLst>
          </p:cNvPr>
          <p:cNvSpPr/>
          <p:nvPr/>
        </p:nvSpPr>
        <p:spPr>
          <a:xfrm>
            <a:off x="11036167" y="4744301"/>
            <a:ext cx="460508" cy="474562"/>
          </a:xfrm>
          <a:prstGeom prst="roundRect">
            <a:avLst/>
          </a:prstGeom>
          <a:solidFill>
            <a:schemeClr val="accent4">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文本框 34">
            <a:extLst>
              <a:ext uri="{FF2B5EF4-FFF2-40B4-BE49-F238E27FC236}">
                <a16:creationId xmlns:a16="http://schemas.microsoft.com/office/drawing/2014/main" xmlns="" id="{9BEE9588-A1BE-437F-A7AA-6B47E2871EBD}"/>
              </a:ext>
            </a:extLst>
          </p:cNvPr>
          <p:cNvSpPr txBox="1"/>
          <p:nvPr/>
        </p:nvSpPr>
        <p:spPr>
          <a:xfrm>
            <a:off x="589285" y="5717123"/>
            <a:ext cx="3877985" cy="369332"/>
          </a:xfrm>
          <a:prstGeom prst="rect">
            <a:avLst/>
          </a:prstGeom>
          <a:noFill/>
        </p:spPr>
        <p:txBody>
          <a:bodyPr wrap="none" rtlCol="0">
            <a:spAutoFit/>
          </a:bodyPr>
          <a:lstStyle/>
          <a:p>
            <a:r>
              <a:rPr lang="zh-CN" altLang="en-US" dirty="0"/>
              <a:t>主色为常用的颜色，辅色交少使用。</a:t>
            </a:r>
          </a:p>
        </p:txBody>
      </p:sp>
      <p:sp>
        <p:nvSpPr>
          <p:cNvPr id="28" name="矩形: 圆角 27">
            <a:extLst>
              <a:ext uri="{FF2B5EF4-FFF2-40B4-BE49-F238E27FC236}">
                <a16:creationId xmlns:a16="http://schemas.microsoft.com/office/drawing/2014/main" xmlns="" id="{ECFC5F2C-6AFA-4DC3-B5FA-C78A6B34960F}"/>
              </a:ext>
            </a:extLst>
          </p:cNvPr>
          <p:cNvSpPr/>
          <p:nvPr/>
        </p:nvSpPr>
        <p:spPr>
          <a:xfrm>
            <a:off x="6228378" y="2941222"/>
            <a:ext cx="2261139" cy="1094862"/>
          </a:xfrm>
          <a:prstGeom prst="roundRect">
            <a:avLst>
              <a:gd name="adj" fmla="val 6999"/>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RGB(11,208,217)</a:t>
            </a:r>
            <a:endParaRPr lang="zh-CN" altLang="en-US" dirty="0"/>
          </a:p>
        </p:txBody>
      </p:sp>
      <p:sp>
        <p:nvSpPr>
          <p:cNvPr id="36" name="矩形: 圆角 35">
            <a:extLst>
              <a:ext uri="{FF2B5EF4-FFF2-40B4-BE49-F238E27FC236}">
                <a16:creationId xmlns:a16="http://schemas.microsoft.com/office/drawing/2014/main" xmlns="" id="{3DAD3B9A-EC88-44E0-AD8D-4A3B3D6FD349}"/>
              </a:ext>
            </a:extLst>
          </p:cNvPr>
          <p:cNvSpPr/>
          <p:nvPr/>
        </p:nvSpPr>
        <p:spPr>
          <a:xfrm>
            <a:off x="8546711" y="3561522"/>
            <a:ext cx="460508" cy="474562"/>
          </a:xfrm>
          <a:prstGeom prst="roundRect">
            <a:avLst/>
          </a:prstGeom>
          <a:solidFill>
            <a:schemeClr val="accent3">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矩形: 圆角 36">
            <a:extLst>
              <a:ext uri="{FF2B5EF4-FFF2-40B4-BE49-F238E27FC236}">
                <a16:creationId xmlns:a16="http://schemas.microsoft.com/office/drawing/2014/main" xmlns="" id="{9EBA2CE4-C8BE-477D-8BD8-05500520A310}"/>
              </a:ext>
            </a:extLst>
          </p:cNvPr>
          <p:cNvSpPr/>
          <p:nvPr/>
        </p:nvSpPr>
        <p:spPr>
          <a:xfrm>
            <a:off x="9791439" y="3561522"/>
            <a:ext cx="460508" cy="474562"/>
          </a:xfrm>
          <a:prstGeom prst="roundRect">
            <a:avLst/>
          </a:pr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矩形: 圆角 37">
            <a:extLst>
              <a:ext uri="{FF2B5EF4-FFF2-40B4-BE49-F238E27FC236}">
                <a16:creationId xmlns:a16="http://schemas.microsoft.com/office/drawing/2014/main" xmlns="" id="{7CBF9814-5507-4205-93EE-FF253E4579B7}"/>
              </a:ext>
            </a:extLst>
          </p:cNvPr>
          <p:cNvSpPr/>
          <p:nvPr/>
        </p:nvSpPr>
        <p:spPr>
          <a:xfrm>
            <a:off x="9169075" y="3561522"/>
            <a:ext cx="460508" cy="474562"/>
          </a:xfrm>
          <a:prstGeom prst="roundRect">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矩形: 圆角 38">
            <a:extLst>
              <a:ext uri="{FF2B5EF4-FFF2-40B4-BE49-F238E27FC236}">
                <a16:creationId xmlns:a16="http://schemas.microsoft.com/office/drawing/2014/main" xmlns="" id="{E8839310-9A91-4346-8465-ADB752B9DE37}"/>
              </a:ext>
            </a:extLst>
          </p:cNvPr>
          <p:cNvSpPr/>
          <p:nvPr/>
        </p:nvSpPr>
        <p:spPr>
          <a:xfrm>
            <a:off x="10413803" y="3561522"/>
            <a:ext cx="460508" cy="474562"/>
          </a:xfrm>
          <a:prstGeom prst="roundRect">
            <a:avLst/>
          </a:prstGeom>
          <a:solidFill>
            <a:schemeClr val="accent3">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矩形: 圆角 39">
            <a:extLst>
              <a:ext uri="{FF2B5EF4-FFF2-40B4-BE49-F238E27FC236}">
                <a16:creationId xmlns:a16="http://schemas.microsoft.com/office/drawing/2014/main" xmlns="" id="{1FFC4F0B-CC9B-4F91-8B4B-A43C0128317C}"/>
              </a:ext>
            </a:extLst>
          </p:cNvPr>
          <p:cNvSpPr/>
          <p:nvPr/>
        </p:nvSpPr>
        <p:spPr>
          <a:xfrm>
            <a:off x="11036167" y="3561522"/>
            <a:ext cx="460508" cy="474562"/>
          </a:xfrm>
          <a:prstGeom prst="round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290991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a:extLst>
              <a:ext uri="{FF2B5EF4-FFF2-40B4-BE49-F238E27FC236}">
                <a16:creationId xmlns:a16="http://schemas.microsoft.com/office/drawing/2014/main" xmlns="" id="{3EF2887D-7E3C-45AB-9E27-1FEE4162DFF2}"/>
              </a:ext>
            </a:extLst>
          </p:cNvPr>
          <p:cNvSpPr/>
          <p:nvPr/>
        </p:nvSpPr>
        <p:spPr>
          <a:xfrm>
            <a:off x="7794172" y="1201837"/>
            <a:ext cx="3703955" cy="4744341"/>
          </a:xfrm>
          <a:prstGeom prst="roundRect">
            <a:avLst>
              <a:gd name="adj" fmla="val 4632"/>
            </a:avLst>
          </a:prstGeom>
          <a:gradFill>
            <a:gsLst>
              <a:gs pos="0">
                <a:schemeClr val="accent1"/>
              </a:gs>
              <a:gs pos="100000">
                <a:schemeClr val="accent4"/>
              </a:gs>
            </a:gsLst>
            <a:lin ang="5400000" scaled="1"/>
          </a:gradFill>
          <a:ln>
            <a:noFill/>
          </a:ln>
          <a:effectLst>
            <a:outerShdw blurRad="127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a16="http://schemas.microsoft.com/office/drawing/2014/main" xmlns="" id="{F681388C-8B9A-46E9-859E-274E246D1391}"/>
              </a:ext>
            </a:extLst>
          </p:cNvPr>
          <p:cNvSpPr>
            <a:spLocks noGrp="1"/>
          </p:cNvSpPr>
          <p:nvPr>
            <p:ph type="body" sz="quarter" idx="10"/>
          </p:nvPr>
        </p:nvSpPr>
        <p:spPr>
          <a:xfrm>
            <a:off x="1174590" y="226477"/>
            <a:ext cx="6678793" cy="914400"/>
          </a:xfrm>
        </p:spPr>
        <p:txBody>
          <a:bodyPr/>
          <a:lstStyle/>
          <a:p>
            <a:r>
              <a:rPr lang="zh-CN" altLang="en-US" dirty="0"/>
              <a:t>替换图标</a:t>
            </a:r>
          </a:p>
        </p:txBody>
      </p:sp>
      <p:pic>
        <p:nvPicPr>
          <p:cNvPr id="6" name="图片 5">
            <a:extLst>
              <a:ext uri="{FF2B5EF4-FFF2-40B4-BE49-F238E27FC236}">
                <a16:creationId xmlns:a16="http://schemas.microsoft.com/office/drawing/2014/main" xmlns="" id="{FE6355A0-3DF9-4007-8E2F-E0A32052A2C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5645" y="1201837"/>
            <a:ext cx="677763" cy="677763"/>
          </a:xfrm>
          <a:prstGeom prst="rect">
            <a:avLst/>
          </a:prstGeom>
        </p:spPr>
      </p:pic>
      <p:pic>
        <p:nvPicPr>
          <p:cNvPr id="8" name="图片 7">
            <a:extLst>
              <a:ext uri="{FF2B5EF4-FFF2-40B4-BE49-F238E27FC236}">
                <a16:creationId xmlns:a16="http://schemas.microsoft.com/office/drawing/2014/main" xmlns="" id="{B1C5588A-2AB8-4C2F-915C-5D9EF60894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1171" y="1201837"/>
            <a:ext cx="677763" cy="677763"/>
          </a:xfrm>
          <a:prstGeom prst="rect">
            <a:avLst/>
          </a:prstGeom>
        </p:spPr>
      </p:pic>
      <p:pic>
        <p:nvPicPr>
          <p:cNvPr id="10" name="图片 9">
            <a:extLst>
              <a:ext uri="{FF2B5EF4-FFF2-40B4-BE49-F238E27FC236}">
                <a16:creationId xmlns:a16="http://schemas.microsoft.com/office/drawing/2014/main" xmlns="" id="{6924B83E-A7B5-4841-9B48-42CF4E64FE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26697" y="1201837"/>
            <a:ext cx="677763" cy="677763"/>
          </a:xfrm>
          <a:prstGeom prst="rect">
            <a:avLst/>
          </a:prstGeom>
        </p:spPr>
      </p:pic>
      <p:pic>
        <p:nvPicPr>
          <p:cNvPr id="12" name="图片 11">
            <a:extLst>
              <a:ext uri="{FF2B5EF4-FFF2-40B4-BE49-F238E27FC236}">
                <a16:creationId xmlns:a16="http://schemas.microsoft.com/office/drawing/2014/main" xmlns="" id="{53ACC116-A675-42C4-8EC0-8E09F5D5353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82223" y="1201837"/>
            <a:ext cx="677763" cy="677763"/>
          </a:xfrm>
          <a:prstGeom prst="rect">
            <a:avLst/>
          </a:prstGeom>
        </p:spPr>
      </p:pic>
      <p:pic>
        <p:nvPicPr>
          <p:cNvPr id="14" name="图片 13">
            <a:extLst>
              <a:ext uri="{FF2B5EF4-FFF2-40B4-BE49-F238E27FC236}">
                <a16:creationId xmlns:a16="http://schemas.microsoft.com/office/drawing/2014/main" xmlns="" id="{E6E7C8F8-C55B-4104-940D-31ACC9D19EE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37749" y="1201837"/>
            <a:ext cx="677763" cy="677763"/>
          </a:xfrm>
          <a:prstGeom prst="rect">
            <a:avLst/>
          </a:prstGeom>
        </p:spPr>
      </p:pic>
      <p:pic>
        <p:nvPicPr>
          <p:cNvPr id="16" name="图片 15">
            <a:extLst>
              <a:ext uri="{FF2B5EF4-FFF2-40B4-BE49-F238E27FC236}">
                <a16:creationId xmlns:a16="http://schemas.microsoft.com/office/drawing/2014/main" xmlns="" id="{EDB35BA1-CF21-4C77-A4F7-3A7E36977D2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5645" y="2557363"/>
            <a:ext cx="677763" cy="677763"/>
          </a:xfrm>
          <a:prstGeom prst="rect">
            <a:avLst/>
          </a:prstGeom>
        </p:spPr>
      </p:pic>
      <p:pic>
        <p:nvPicPr>
          <p:cNvPr id="18" name="图片 17">
            <a:extLst>
              <a:ext uri="{FF2B5EF4-FFF2-40B4-BE49-F238E27FC236}">
                <a16:creationId xmlns:a16="http://schemas.microsoft.com/office/drawing/2014/main" xmlns="" id="{137CC65B-83F9-4651-B17D-93674280DBB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71171" y="2557363"/>
            <a:ext cx="677763" cy="677763"/>
          </a:xfrm>
          <a:prstGeom prst="rect">
            <a:avLst/>
          </a:prstGeom>
        </p:spPr>
      </p:pic>
      <p:pic>
        <p:nvPicPr>
          <p:cNvPr id="20" name="图片 19">
            <a:extLst>
              <a:ext uri="{FF2B5EF4-FFF2-40B4-BE49-F238E27FC236}">
                <a16:creationId xmlns:a16="http://schemas.microsoft.com/office/drawing/2014/main" xmlns="" id="{703CED31-1404-40E7-BC05-19062619755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426697" y="2557363"/>
            <a:ext cx="677763" cy="677763"/>
          </a:xfrm>
          <a:prstGeom prst="rect">
            <a:avLst/>
          </a:prstGeom>
        </p:spPr>
      </p:pic>
      <p:pic>
        <p:nvPicPr>
          <p:cNvPr id="22" name="图片 21">
            <a:extLst>
              <a:ext uri="{FF2B5EF4-FFF2-40B4-BE49-F238E27FC236}">
                <a16:creationId xmlns:a16="http://schemas.microsoft.com/office/drawing/2014/main" xmlns="" id="{9CF265E3-A84B-45D5-928A-4FC43D83AF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782223" y="2557363"/>
            <a:ext cx="677763" cy="677763"/>
          </a:xfrm>
          <a:prstGeom prst="rect">
            <a:avLst/>
          </a:prstGeom>
        </p:spPr>
      </p:pic>
      <p:pic>
        <p:nvPicPr>
          <p:cNvPr id="24" name="图片 23">
            <a:extLst>
              <a:ext uri="{FF2B5EF4-FFF2-40B4-BE49-F238E27FC236}">
                <a16:creationId xmlns:a16="http://schemas.microsoft.com/office/drawing/2014/main" xmlns="" id="{B4221525-730C-4BF6-B12D-2D821ED77A3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137749" y="2557363"/>
            <a:ext cx="677763" cy="677763"/>
          </a:xfrm>
          <a:prstGeom prst="rect">
            <a:avLst/>
          </a:prstGeom>
        </p:spPr>
      </p:pic>
      <p:pic>
        <p:nvPicPr>
          <p:cNvPr id="26" name="图片 25">
            <a:extLst>
              <a:ext uri="{FF2B5EF4-FFF2-40B4-BE49-F238E27FC236}">
                <a16:creationId xmlns:a16="http://schemas.microsoft.com/office/drawing/2014/main" xmlns="" id="{0534C454-9156-4A1B-A335-398ABF75FE5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15645" y="3912889"/>
            <a:ext cx="677763" cy="674375"/>
          </a:xfrm>
          <a:prstGeom prst="rect">
            <a:avLst/>
          </a:prstGeom>
        </p:spPr>
      </p:pic>
      <p:pic>
        <p:nvPicPr>
          <p:cNvPr id="28" name="图片 27">
            <a:extLst>
              <a:ext uri="{FF2B5EF4-FFF2-40B4-BE49-F238E27FC236}">
                <a16:creationId xmlns:a16="http://schemas.microsoft.com/office/drawing/2014/main" xmlns="" id="{2DBFC42B-1FDF-421C-B31A-E87B04E92FE5}"/>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071171" y="3912889"/>
            <a:ext cx="677763" cy="677763"/>
          </a:xfrm>
          <a:prstGeom prst="rect">
            <a:avLst/>
          </a:prstGeom>
        </p:spPr>
      </p:pic>
      <p:pic>
        <p:nvPicPr>
          <p:cNvPr id="30" name="图片 29">
            <a:extLst>
              <a:ext uri="{FF2B5EF4-FFF2-40B4-BE49-F238E27FC236}">
                <a16:creationId xmlns:a16="http://schemas.microsoft.com/office/drawing/2014/main" xmlns="" id="{4A1A18CC-D8AB-46D0-916C-A87E5BD9E3DF}"/>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426697" y="3912889"/>
            <a:ext cx="677763" cy="674375"/>
          </a:xfrm>
          <a:prstGeom prst="rect">
            <a:avLst/>
          </a:prstGeom>
        </p:spPr>
      </p:pic>
      <p:pic>
        <p:nvPicPr>
          <p:cNvPr id="32" name="图片 31">
            <a:extLst>
              <a:ext uri="{FF2B5EF4-FFF2-40B4-BE49-F238E27FC236}">
                <a16:creationId xmlns:a16="http://schemas.microsoft.com/office/drawing/2014/main" xmlns="" id="{C310758F-13C2-4B6F-90E3-658B909CF46D}"/>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782223" y="3912889"/>
            <a:ext cx="677763" cy="677763"/>
          </a:xfrm>
          <a:prstGeom prst="rect">
            <a:avLst/>
          </a:prstGeom>
        </p:spPr>
      </p:pic>
      <p:pic>
        <p:nvPicPr>
          <p:cNvPr id="34" name="图片 33">
            <a:extLst>
              <a:ext uri="{FF2B5EF4-FFF2-40B4-BE49-F238E27FC236}">
                <a16:creationId xmlns:a16="http://schemas.microsoft.com/office/drawing/2014/main" xmlns="" id="{381A2129-DFBA-4483-BA86-ED8CF0DEFF99}"/>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137749" y="3912889"/>
            <a:ext cx="677763" cy="677763"/>
          </a:xfrm>
          <a:prstGeom prst="rect">
            <a:avLst/>
          </a:prstGeom>
        </p:spPr>
      </p:pic>
      <p:pic>
        <p:nvPicPr>
          <p:cNvPr id="36" name="图片 35">
            <a:extLst>
              <a:ext uri="{FF2B5EF4-FFF2-40B4-BE49-F238E27FC236}">
                <a16:creationId xmlns:a16="http://schemas.microsoft.com/office/drawing/2014/main" xmlns="" id="{944A9C8C-39F2-4878-9106-67718BD3FDA0}"/>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15645" y="5268415"/>
            <a:ext cx="677763" cy="677763"/>
          </a:xfrm>
          <a:prstGeom prst="rect">
            <a:avLst/>
          </a:prstGeom>
        </p:spPr>
      </p:pic>
      <p:pic>
        <p:nvPicPr>
          <p:cNvPr id="38" name="图片 37">
            <a:extLst>
              <a:ext uri="{FF2B5EF4-FFF2-40B4-BE49-F238E27FC236}">
                <a16:creationId xmlns:a16="http://schemas.microsoft.com/office/drawing/2014/main" xmlns="" id="{A6B01D69-F3CA-48A7-A3C4-ECF5BD835CF3}"/>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071171" y="5268415"/>
            <a:ext cx="677763" cy="677763"/>
          </a:xfrm>
          <a:prstGeom prst="rect">
            <a:avLst/>
          </a:prstGeom>
        </p:spPr>
      </p:pic>
      <p:pic>
        <p:nvPicPr>
          <p:cNvPr id="40" name="图片 39">
            <a:extLst>
              <a:ext uri="{FF2B5EF4-FFF2-40B4-BE49-F238E27FC236}">
                <a16:creationId xmlns:a16="http://schemas.microsoft.com/office/drawing/2014/main" xmlns="" id="{5A0CE23A-395E-4D16-89E2-C7BC51E69118}"/>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426697" y="5268415"/>
            <a:ext cx="677763" cy="677763"/>
          </a:xfrm>
          <a:prstGeom prst="rect">
            <a:avLst/>
          </a:prstGeom>
        </p:spPr>
      </p:pic>
      <p:pic>
        <p:nvPicPr>
          <p:cNvPr id="42" name="图片 41">
            <a:extLst>
              <a:ext uri="{FF2B5EF4-FFF2-40B4-BE49-F238E27FC236}">
                <a16:creationId xmlns:a16="http://schemas.microsoft.com/office/drawing/2014/main" xmlns="" id="{44C0B245-2604-44C0-84AC-C355B771E99F}"/>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782223" y="5268415"/>
            <a:ext cx="677763" cy="677763"/>
          </a:xfrm>
          <a:prstGeom prst="rect">
            <a:avLst/>
          </a:prstGeom>
        </p:spPr>
      </p:pic>
      <p:pic>
        <p:nvPicPr>
          <p:cNvPr id="44" name="图片 43">
            <a:extLst>
              <a:ext uri="{FF2B5EF4-FFF2-40B4-BE49-F238E27FC236}">
                <a16:creationId xmlns:a16="http://schemas.microsoft.com/office/drawing/2014/main" xmlns="" id="{F401D42A-F047-4CD0-930B-3DEF56527123}"/>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6137749" y="5268415"/>
            <a:ext cx="677763" cy="677763"/>
          </a:xfrm>
          <a:prstGeom prst="rect">
            <a:avLst/>
          </a:prstGeom>
        </p:spPr>
      </p:pic>
      <p:sp>
        <p:nvSpPr>
          <p:cNvPr id="46" name="矩形 45">
            <a:hlinkClick r:id="rId22"/>
            <a:extLst>
              <a:ext uri="{FF2B5EF4-FFF2-40B4-BE49-F238E27FC236}">
                <a16:creationId xmlns:a16="http://schemas.microsoft.com/office/drawing/2014/main" xmlns="" id="{7F3C7E39-2025-4DB4-9F49-3CF00FDA5C41}"/>
              </a:ext>
            </a:extLst>
          </p:cNvPr>
          <p:cNvSpPr/>
          <p:nvPr/>
        </p:nvSpPr>
        <p:spPr>
          <a:xfrm>
            <a:off x="8227197" y="4217932"/>
            <a:ext cx="2915738" cy="369332"/>
          </a:xfrm>
          <a:prstGeom prst="rect">
            <a:avLst/>
          </a:prstGeom>
        </p:spPr>
        <p:txBody>
          <a:bodyPr wrap="square">
            <a:spAutoFit/>
          </a:bodyPr>
          <a:lstStyle/>
          <a:p>
            <a:pPr algn="dist"/>
            <a:r>
              <a:rPr lang="en-US" altLang="zh-CN" dirty="0">
                <a:solidFill>
                  <a:schemeClr val="bg1"/>
                </a:solidFill>
              </a:rPr>
              <a:t>https://www.iconfont.cn/</a:t>
            </a:r>
            <a:endParaRPr lang="zh-CN" altLang="en-US" dirty="0">
              <a:solidFill>
                <a:schemeClr val="bg1"/>
              </a:solidFill>
            </a:endParaRPr>
          </a:p>
        </p:txBody>
      </p:sp>
      <p:sp>
        <p:nvSpPr>
          <p:cNvPr id="48" name="文本框 47">
            <a:extLst>
              <a:ext uri="{FF2B5EF4-FFF2-40B4-BE49-F238E27FC236}">
                <a16:creationId xmlns:a16="http://schemas.microsoft.com/office/drawing/2014/main" xmlns="" id="{CD80F25C-B44E-4B79-8A81-56E321E3DF34}"/>
              </a:ext>
            </a:extLst>
          </p:cNvPr>
          <p:cNvSpPr txBox="1"/>
          <p:nvPr/>
        </p:nvSpPr>
        <p:spPr>
          <a:xfrm>
            <a:off x="8188280" y="2711578"/>
            <a:ext cx="2954655" cy="369332"/>
          </a:xfrm>
          <a:prstGeom prst="rect">
            <a:avLst/>
          </a:prstGeom>
          <a:noFill/>
        </p:spPr>
        <p:txBody>
          <a:bodyPr wrap="none" rtlCol="0">
            <a:spAutoFit/>
          </a:bodyPr>
          <a:lstStyle/>
          <a:p>
            <a:r>
              <a:rPr lang="zh-CN" altLang="en-US" dirty="0">
                <a:solidFill>
                  <a:schemeClr val="bg1"/>
                </a:solidFill>
              </a:rPr>
              <a:t>更多图标，请点击这个网站</a:t>
            </a:r>
            <a:endParaRPr lang="en-US" altLang="zh-CN" dirty="0">
              <a:solidFill>
                <a:schemeClr val="bg1"/>
              </a:solidFill>
            </a:endParaRPr>
          </a:p>
        </p:txBody>
      </p:sp>
      <p:sp>
        <p:nvSpPr>
          <p:cNvPr id="49" name="流程图: 摘录 48">
            <a:extLst>
              <a:ext uri="{FF2B5EF4-FFF2-40B4-BE49-F238E27FC236}">
                <a16:creationId xmlns:a16="http://schemas.microsoft.com/office/drawing/2014/main" xmlns="" id="{E86EBE57-624E-457E-AB0C-10D1DD163478}"/>
              </a:ext>
            </a:extLst>
          </p:cNvPr>
          <p:cNvSpPr/>
          <p:nvPr/>
        </p:nvSpPr>
        <p:spPr>
          <a:xfrm rot="10800000">
            <a:off x="9583465" y="3610397"/>
            <a:ext cx="203201" cy="149970"/>
          </a:xfrm>
          <a:prstGeom prst="flowChartExtra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817282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73A3EA8A-1DC3-4B6B-A38F-4D346A831033}"/>
              </a:ext>
            </a:extLst>
          </p:cNvPr>
          <p:cNvSpPr>
            <a:spLocks noGrp="1"/>
          </p:cNvSpPr>
          <p:nvPr>
            <p:ph type="body" sz="quarter" idx="10"/>
          </p:nvPr>
        </p:nvSpPr>
        <p:spPr>
          <a:xfrm>
            <a:off x="1174348" y="224047"/>
            <a:ext cx="6678793" cy="914400"/>
          </a:xfrm>
        </p:spPr>
        <p:txBody>
          <a:bodyPr/>
          <a:lstStyle/>
          <a:p>
            <a:r>
              <a:rPr lang="zh-CN" altLang="en-US" dirty="0"/>
              <a:t>使用技巧</a:t>
            </a:r>
          </a:p>
        </p:txBody>
      </p:sp>
      <p:sp>
        <p:nvSpPr>
          <p:cNvPr id="9" name="文本框 8">
            <a:extLst>
              <a:ext uri="{FF2B5EF4-FFF2-40B4-BE49-F238E27FC236}">
                <a16:creationId xmlns:a16="http://schemas.microsoft.com/office/drawing/2014/main" xmlns="" id="{654DB735-21A1-4417-B632-642639D73D75}"/>
              </a:ext>
            </a:extLst>
          </p:cNvPr>
          <p:cNvSpPr txBox="1"/>
          <p:nvPr/>
        </p:nvSpPr>
        <p:spPr>
          <a:xfrm>
            <a:off x="1174348" y="1721917"/>
            <a:ext cx="4748469" cy="1289456"/>
          </a:xfrm>
          <a:prstGeom prst="rect">
            <a:avLst/>
          </a:prstGeom>
          <a:noFill/>
        </p:spPr>
        <p:txBody>
          <a:bodyPr wrap="square" rtlCol="0">
            <a:spAutoFit/>
          </a:bodyPr>
          <a:lstStyle/>
          <a:p>
            <a:pPr algn="just">
              <a:lnSpc>
                <a:spcPct val="150000"/>
              </a:lnSpc>
            </a:pPr>
            <a:r>
              <a:rPr lang="zh-CN" altLang="en-US" dirty="0"/>
              <a:t>演讲类 </a:t>
            </a:r>
            <a:r>
              <a:rPr lang="en-US" altLang="zh-CN" dirty="0"/>
              <a:t>PPT </a:t>
            </a:r>
            <a:r>
              <a:rPr lang="zh-CN" altLang="en-US" dirty="0"/>
              <a:t>切忌大段文字，切忌直接将</a:t>
            </a:r>
            <a:r>
              <a:rPr lang="en-US" altLang="zh-CN" dirty="0"/>
              <a:t>Word </a:t>
            </a:r>
            <a:r>
              <a:rPr lang="zh-CN" altLang="en-US" dirty="0"/>
              <a:t>搬运到 </a:t>
            </a:r>
            <a:r>
              <a:rPr lang="en-US" altLang="zh-CN" dirty="0"/>
              <a:t>PPT </a:t>
            </a:r>
            <a:r>
              <a:rPr lang="zh-CN" altLang="en-US" dirty="0"/>
              <a:t>上。</a:t>
            </a:r>
            <a:r>
              <a:rPr lang="en-US" altLang="zh-CN" dirty="0"/>
              <a:t>PPT </a:t>
            </a:r>
            <a:r>
              <a:rPr lang="zh-CN" altLang="en-US" dirty="0"/>
              <a:t>上放出关键语句和关键数据即可。其他内容最好通过演讲者口述。</a:t>
            </a:r>
          </a:p>
        </p:txBody>
      </p:sp>
      <p:sp>
        <p:nvSpPr>
          <p:cNvPr id="3" name="文本框 2">
            <a:extLst>
              <a:ext uri="{FF2B5EF4-FFF2-40B4-BE49-F238E27FC236}">
                <a16:creationId xmlns:a16="http://schemas.microsoft.com/office/drawing/2014/main" xmlns="" id="{A3633698-273E-4607-BE5D-2565AB3C0B34}"/>
              </a:ext>
            </a:extLst>
          </p:cNvPr>
          <p:cNvSpPr txBox="1"/>
          <p:nvPr/>
        </p:nvSpPr>
        <p:spPr>
          <a:xfrm>
            <a:off x="1174348" y="1075586"/>
            <a:ext cx="2005677" cy="646331"/>
          </a:xfrm>
          <a:prstGeom prst="rect">
            <a:avLst/>
          </a:prstGeom>
          <a:noFill/>
        </p:spPr>
        <p:txBody>
          <a:bodyPr wrap="none" rtlCol="0">
            <a:spAutoFit/>
          </a:bodyPr>
          <a:lstStyle/>
          <a:p>
            <a:r>
              <a:rPr lang="zh-CN" altLang="en-US" sz="3600" b="1" dirty="0">
                <a:solidFill>
                  <a:schemeClr val="tx1">
                    <a:lumMod val="75000"/>
                    <a:lumOff val="25000"/>
                  </a:schemeClr>
                </a:solidFill>
              </a:rPr>
              <a:t>忌</a:t>
            </a:r>
            <a:r>
              <a:rPr lang="zh-CN" altLang="en-US" sz="3600" b="1" dirty="0">
                <a:solidFill>
                  <a:schemeClr val="accent1"/>
                </a:solidFill>
              </a:rPr>
              <a:t> </a:t>
            </a:r>
            <a:r>
              <a:rPr lang="zh-CN" altLang="en-US" sz="2400" b="1" dirty="0">
                <a:solidFill>
                  <a:schemeClr val="accent1"/>
                </a:solidFill>
              </a:rPr>
              <a:t>大段文字</a:t>
            </a:r>
          </a:p>
        </p:txBody>
      </p:sp>
      <p:sp>
        <p:nvSpPr>
          <p:cNvPr id="8" name="cancel-mark_17124">
            <a:extLst>
              <a:ext uri="{FF2B5EF4-FFF2-40B4-BE49-F238E27FC236}">
                <a16:creationId xmlns:a16="http://schemas.microsoft.com/office/drawing/2014/main" xmlns="" id="{D33C136E-9C3E-4A66-AC6F-7B48D596EC0B}"/>
              </a:ext>
            </a:extLst>
          </p:cNvPr>
          <p:cNvSpPr>
            <a:spLocks noChangeAspect="1"/>
          </p:cNvSpPr>
          <p:nvPr/>
        </p:nvSpPr>
        <p:spPr bwMode="auto">
          <a:xfrm>
            <a:off x="841754" y="1366104"/>
            <a:ext cx="250333" cy="249961"/>
          </a:xfrm>
          <a:custGeom>
            <a:avLst/>
            <a:gdLst>
              <a:gd name="T0" fmla="*/ 127 w 3392"/>
              <a:gd name="T1" fmla="*/ 2898 h 3392"/>
              <a:gd name="T2" fmla="*/ 473 w 3392"/>
              <a:gd name="T3" fmla="*/ 3248 h 3392"/>
              <a:gd name="T4" fmla="*/ 936 w 3392"/>
              <a:gd name="T5" fmla="*/ 3251 h 3392"/>
              <a:gd name="T6" fmla="*/ 1691 w 3392"/>
              <a:gd name="T7" fmla="*/ 2508 h 3392"/>
              <a:gd name="T8" fmla="*/ 2434 w 3392"/>
              <a:gd name="T9" fmla="*/ 3262 h 3392"/>
              <a:gd name="T10" fmla="*/ 2898 w 3392"/>
              <a:gd name="T11" fmla="*/ 3265 h 3392"/>
              <a:gd name="T12" fmla="*/ 3248 w 3392"/>
              <a:gd name="T13" fmla="*/ 2920 h 3392"/>
              <a:gd name="T14" fmla="*/ 3251 w 3392"/>
              <a:gd name="T15" fmla="*/ 2456 h 3392"/>
              <a:gd name="T16" fmla="*/ 2508 w 3392"/>
              <a:gd name="T17" fmla="*/ 1702 h 3392"/>
              <a:gd name="T18" fmla="*/ 3262 w 3392"/>
              <a:gd name="T19" fmla="*/ 959 h 3392"/>
              <a:gd name="T20" fmla="*/ 3265 w 3392"/>
              <a:gd name="T21" fmla="*/ 495 h 3392"/>
              <a:gd name="T22" fmla="*/ 2920 w 3392"/>
              <a:gd name="T23" fmla="*/ 145 h 3392"/>
              <a:gd name="T24" fmla="*/ 2456 w 3392"/>
              <a:gd name="T25" fmla="*/ 141 h 3392"/>
              <a:gd name="T26" fmla="*/ 1702 w 3392"/>
              <a:gd name="T27" fmla="*/ 885 h 3392"/>
              <a:gd name="T28" fmla="*/ 959 w 3392"/>
              <a:gd name="T29" fmla="*/ 131 h 3392"/>
              <a:gd name="T30" fmla="*/ 495 w 3392"/>
              <a:gd name="T31" fmla="*/ 127 h 3392"/>
              <a:gd name="T32" fmla="*/ 145 w 3392"/>
              <a:gd name="T33" fmla="*/ 473 h 3392"/>
              <a:gd name="T34" fmla="*/ 141 w 3392"/>
              <a:gd name="T35" fmla="*/ 936 h 3392"/>
              <a:gd name="T36" fmla="*/ 885 w 3392"/>
              <a:gd name="T37" fmla="*/ 1690 h 3392"/>
              <a:gd name="T38" fmla="*/ 131 w 3392"/>
              <a:gd name="T39" fmla="*/ 2434 h 3392"/>
              <a:gd name="T40" fmla="*/ 127 w 3392"/>
              <a:gd name="T41" fmla="*/ 2898 h 3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92" h="3392">
                <a:moveTo>
                  <a:pt x="127" y="2898"/>
                </a:moveTo>
                <a:lnTo>
                  <a:pt x="473" y="3248"/>
                </a:lnTo>
                <a:cubicBezTo>
                  <a:pt x="600" y="3377"/>
                  <a:pt x="808" y="3378"/>
                  <a:pt x="936" y="3251"/>
                </a:cubicBezTo>
                <a:lnTo>
                  <a:pt x="1691" y="2508"/>
                </a:lnTo>
                <a:lnTo>
                  <a:pt x="2434" y="3262"/>
                </a:lnTo>
                <a:cubicBezTo>
                  <a:pt x="2561" y="3391"/>
                  <a:pt x="2769" y="3392"/>
                  <a:pt x="2898" y="3265"/>
                </a:cubicBezTo>
                <a:lnTo>
                  <a:pt x="3248" y="2920"/>
                </a:lnTo>
                <a:cubicBezTo>
                  <a:pt x="3377" y="2793"/>
                  <a:pt x="3378" y="2585"/>
                  <a:pt x="3251" y="2456"/>
                </a:cubicBezTo>
                <a:lnTo>
                  <a:pt x="2508" y="1702"/>
                </a:lnTo>
                <a:lnTo>
                  <a:pt x="3262" y="959"/>
                </a:lnTo>
                <a:cubicBezTo>
                  <a:pt x="3391" y="832"/>
                  <a:pt x="3392" y="624"/>
                  <a:pt x="3265" y="495"/>
                </a:cubicBezTo>
                <a:lnTo>
                  <a:pt x="2920" y="145"/>
                </a:lnTo>
                <a:cubicBezTo>
                  <a:pt x="2793" y="16"/>
                  <a:pt x="2585" y="14"/>
                  <a:pt x="2456" y="141"/>
                </a:cubicBezTo>
                <a:lnTo>
                  <a:pt x="1702" y="885"/>
                </a:lnTo>
                <a:lnTo>
                  <a:pt x="959" y="131"/>
                </a:lnTo>
                <a:cubicBezTo>
                  <a:pt x="832" y="2"/>
                  <a:pt x="624" y="0"/>
                  <a:pt x="495" y="127"/>
                </a:cubicBezTo>
                <a:lnTo>
                  <a:pt x="145" y="473"/>
                </a:lnTo>
                <a:cubicBezTo>
                  <a:pt x="16" y="600"/>
                  <a:pt x="14" y="807"/>
                  <a:pt x="141" y="936"/>
                </a:cubicBezTo>
                <a:lnTo>
                  <a:pt x="885" y="1690"/>
                </a:lnTo>
                <a:lnTo>
                  <a:pt x="131" y="2434"/>
                </a:lnTo>
                <a:cubicBezTo>
                  <a:pt x="2" y="2561"/>
                  <a:pt x="0" y="2769"/>
                  <a:pt x="127" y="2898"/>
                </a:cubicBezTo>
                <a:close/>
              </a:path>
            </a:pathLst>
          </a:custGeom>
          <a:solidFill>
            <a:schemeClr val="accent1"/>
          </a:solidFill>
          <a:ln>
            <a:noFill/>
          </a:ln>
        </p:spPr>
      </p:sp>
      <p:sp>
        <p:nvSpPr>
          <p:cNvPr id="10" name="文本框 9">
            <a:extLst>
              <a:ext uri="{FF2B5EF4-FFF2-40B4-BE49-F238E27FC236}">
                <a16:creationId xmlns:a16="http://schemas.microsoft.com/office/drawing/2014/main" xmlns="" id="{F8362B4F-202A-4FE3-A561-BB098FE9DCB0}"/>
              </a:ext>
            </a:extLst>
          </p:cNvPr>
          <p:cNvSpPr txBox="1"/>
          <p:nvPr/>
        </p:nvSpPr>
        <p:spPr>
          <a:xfrm>
            <a:off x="1174348" y="4530324"/>
            <a:ext cx="4748467" cy="1289456"/>
          </a:xfrm>
          <a:prstGeom prst="rect">
            <a:avLst/>
          </a:prstGeom>
          <a:noFill/>
        </p:spPr>
        <p:txBody>
          <a:bodyPr wrap="square" rtlCol="0">
            <a:spAutoFit/>
          </a:bodyPr>
          <a:lstStyle/>
          <a:p>
            <a:pPr algn="just">
              <a:lnSpc>
                <a:spcPct val="150000"/>
              </a:lnSpc>
            </a:pPr>
            <a:r>
              <a:rPr lang="zh-CN" altLang="en-US" dirty="0"/>
              <a:t>没必要的元素尽量不往 </a:t>
            </a:r>
            <a:r>
              <a:rPr lang="en-US" altLang="zh-CN" dirty="0"/>
              <a:t>PPT </a:t>
            </a:r>
            <a:r>
              <a:rPr lang="zh-CN" altLang="en-US" dirty="0"/>
              <a:t>上放，答辩 </a:t>
            </a:r>
            <a:r>
              <a:rPr lang="en-US" altLang="zh-CN" dirty="0"/>
              <a:t>PPT </a:t>
            </a:r>
            <a:r>
              <a:rPr lang="zh-CN" altLang="en-US" dirty="0"/>
              <a:t>简单明了是关键。让老师能快速得到你想表达的意思即可。过多的元素会让人眼花缭乱。</a:t>
            </a:r>
          </a:p>
        </p:txBody>
      </p:sp>
      <p:sp>
        <p:nvSpPr>
          <p:cNvPr id="11" name="文本框 10">
            <a:extLst>
              <a:ext uri="{FF2B5EF4-FFF2-40B4-BE49-F238E27FC236}">
                <a16:creationId xmlns:a16="http://schemas.microsoft.com/office/drawing/2014/main" xmlns="" id="{B5252F59-9B32-4244-A7FD-5CAD3E6A0717}"/>
              </a:ext>
            </a:extLst>
          </p:cNvPr>
          <p:cNvSpPr txBox="1"/>
          <p:nvPr/>
        </p:nvSpPr>
        <p:spPr>
          <a:xfrm>
            <a:off x="1174348" y="3885330"/>
            <a:ext cx="2005677" cy="646331"/>
          </a:xfrm>
          <a:prstGeom prst="rect">
            <a:avLst/>
          </a:prstGeom>
          <a:noFill/>
        </p:spPr>
        <p:txBody>
          <a:bodyPr wrap="none" rtlCol="0">
            <a:spAutoFit/>
          </a:bodyPr>
          <a:lstStyle/>
          <a:p>
            <a:r>
              <a:rPr lang="zh-CN" altLang="en-US" sz="3600" b="1" dirty="0">
                <a:solidFill>
                  <a:schemeClr val="tx1">
                    <a:lumMod val="75000"/>
                    <a:lumOff val="25000"/>
                  </a:schemeClr>
                </a:solidFill>
              </a:rPr>
              <a:t>忌</a:t>
            </a:r>
            <a:r>
              <a:rPr lang="zh-CN" altLang="en-US" sz="3600" b="1" dirty="0">
                <a:solidFill>
                  <a:schemeClr val="accent1"/>
                </a:solidFill>
              </a:rPr>
              <a:t> </a:t>
            </a:r>
            <a:r>
              <a:rPr lang="zh-CN" altLang="en-US" sz="2400" b="1" dirty="0">
                <a:solidFill>
                  <a:schemeClr val="accent1"/>
                </a:solidFill>
              </a:rPr>
              <a:t>乱放元素</a:t>
            </a:r>
          </a:p>
        </p:txBody>
      </p:sp>
      <p:sp>
        <p:nvSpPr>
          <p:cNvPr id="12" name="cancel-mark_17124">
            <a:extLst>
              <a:ext uri="{FF2B5EF4-FFF2-40B4-BE49-F238E27FC236}">
                <a16:creationId xmlns:a16="http://schemas.microsoft.com/office/drawing/2014/main" xmlns="" id="{B1708FFA-9EAD-4AA0-8A40-90FC1A6A0C9F}"/>
              </a:ext>
            </a:extLst>
          </p:cNvPr>
          <p:cNvSpPr>
            <a:spLocks noChangeAspect="1"/>
          </p:cNvSpPr>
          <p:nvPr/>
        </p:nvSpPr>
        <p:spPr bwMode="auto">
          <a:xfrm>
            <a:off x="841754" y="4174511"/>
            <a:ext cx="250333" cy="249961"/>
          </a:xfrm>
          <a:custGeom>
            <a:avLst/>
            <a:gdLst>
              <a:gd name="T0" fmla="*/ 127 w 3392"/>
              <a:gd name="T1" fmla="*/ 2898 h 3392"/>
              <a:gd name="T2" fmla="*/ 473 w 3392"/>
              <a:gd name="T3" fmla="*/ 3248 h 3392"/>
              <a:gd name="T4" fmla="*/ 936 w 3392"/>
              <a:gd name="T5" fmla="*/ 3251 h 3392"/>
              <a:gd name="T6" fmla="*/ 1691 w 3392"/>
              <a:gd name="T7" fmla="*/ 2508 h 3392"/>
              <a:gd name="T8" fmla="*/ 2434 w 3392"/>
              <a:gd name="T9" fmla="*/ 3262 h 3392"/>
              <a:gd name="T10" fmla="*/ 2898 w 3392"/>
              <a:gd name="T11" fmla="*/ 3265 h 3392"/>
              <a:gd name="T12" fmla="*/ 3248 w 3392"/>
              <a:gd name="T13" fmla="*/ 2920 h 3392"/>
              <a:gd name="T14" fmla="*/ 3251 w 3392"/>
              <a:gd name="T15" fmla="*/ 2456 h 3392"/>
              <a:gd name="T16" fmla="*/ 2508 w 3392"/>
              <a:gd name="T17" fmla="*/ 1702 h 3392"/>
              <a:gd name="T18" fmla="*/ 3262 w 3392"/>
              <a:gd name="T19" fmla="*/ 959 h 3392"/>
              <a:gd name="T20" fmla="*/ 3265 w 3392"/>
              <a:gd name="T21" fmla="*/ 495 h 3392"/>
              <a:gd name="T22" fmla="*/ 2920 w 3392"/>
              <a:gd name="T23" fmla="*/ 145 h 3392"/>
              <a:gd name="T24" fmla="*/ 2456 w 3392"/>
              <a:gd name="T25" fmla="*/ 141 h 3392"/>
              <a:gd name="T26" fmla="*/ 1702 w 3392"/>
              <a:gd name="T27" fmla="*/ 885 h 3392"/>
              <a:gd name="T28" fmla="*/ 959 w 3392"/>
              <a:gd name="T29" fmla="*/ 131 h 3392"/>
              <a:gd name="T30" fmla="*/ 495 w 3392"/>
              <a:gd name="T31" fmla="*/ 127 h 3392"/>
              <a:gd name="T32" fmla="*/ 145 w 3392"/>
              <a:gd name="T33" fmla="*/ 473 h 3392"/>
              <a:gd name="T34" fmla="*/ 141 w 3392"/>
              <a:gd name="T35" fmla="*/ 936 h 3392"/>
              <a:gd name="T36" fmla="*/ 885 w 3392"/>
              <a:gd name="T37" fmla="*/ 1690 h 3392"/>
              <a:gd name="T38" fmla="*/ 131 w 3392"/>
              <a:gd name="T39" fmla="*/ 2434 h 3392"/>
              <a:gd name="T40" fmla="*/ 127 w 3392"/>
              <a:gd name="T41" fmla="*/ 2898 h 3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92" h="3392">
                <a:moveTo>
                  <a:pt x="127" y="2898"/>
                </a:moveTo>
                <a:lnTo>
                  <a:pt x="473" y="3248"/>
                </a:lnTo>
                <a:cubicBezTo>
                  <a:pt x="600" y="3377"/>
                  <a:pt x="808" y="3378"/>
                  <a:pt x="936" y="3251"/>
                </a:cubicBezTo>
                <a:lnTo>
                  <a:pt x="1691" y="2508"/>
                </a:lnTo>
                <a:lnTo>
                  <a:pt x="2434" y="3262"/>
                </a:lnTo>
                <a:cubicBezTo>
                  <a:pt x="2561" y="3391"/>
                  <a:pt x="2769" y="3392"/>
                  <a:pt x="2898" y="3265"/>
                </a:cubicBezTo>
                <a:lnTo>
                  <a:pt x="3248" y="2920"/>
                </a:lnTo>
                <a:cubicBezTo>
                  <a:pt x="3377" y="2793"/>
                  <a:pt x="3378" y="2585"/>
                  <a:pt x="3251" y="2456"/>
                </a:cubicBezTo>
                <a:lnTo>
                  <a:pt x="2508" y="1702"/>
                </a:lnTo>
                <a:lnTo>
                  <a:pt x="3262" y="959"/>
                </a:lnTo>
                <a:cubicBezTo>
                  <a:pt x="3391" y="832"/>
                  <a:pt x="3392" y="624"/>
                  <a:pt x="3265" y="495"/>
                </a:cubicBezTo>
                <a:lnTo>
                  <a:pt x="2920" y="145"/>
                </a:lnTo>
                <a:cubicBezTo>
                  <a:pt x="2793" y="16"/>
                  <a:pt x="2585" y="14"/>
                  <a:pt x="2456" y="141"/>
                </a:cubicBezTo>
                <a:lnTo>
                  <a:pt x="1702" y="885"/>
                </a:lnTo>
                <a:lnTo>
                  <a:pt x="959" y="131"/>
                </a:lnTo>
                <a:cubicBezTo>
                  <a:pt x="832" y="2"/>
                  <a:pt x="624" y="0"/>
                  <a:pt x="495" y="127"/>
                </a:cubicBezTo>
                <a:lnTo>
                  <a:pt x="145" y="473"/>
                </a:lnTo>
                <a:cubicBezTo>
                  <a:pt x="16" y="600"/>
                  <a:pt x="14" y="807"/>
                  <a:pt x="141" y="936"/>
                </a:cubicBezTo>
                <a:lnTo>
                  <a:pt x="885" y="1690"/>
                </a:lnTo>
                <a:lnTo>
                  <a:pt x="131" y="2434"/>
                </a:lnTo>
                <a:cubicBezTo>
                  <a:pt x="2" y="2561"/>
                  <a:pt x="0" y="2769"/>
                  <a:pt x="127" y="2898"/>
                </a:cubicBezTo>
                <a:close/>
              </a:path>
            </a:pathLst>
          </a:custGeom>
          <a:solidFill>
            <a:schemeClr val="accent1"/>
          </a:solidFill>
          <a:ln>
            <a:noFill/>
          </a:ln>
        </p:spPr>
      </p:sp>
      <p:sp>
        <p:nvSpPr>
          <p:cNvPr id="13" name="文本框 12">
            <a:extLst>
              <a:ext uri="{FF2B5EF4-FFF2-40B4-BE49-F238E27FC236}">
                <a16:creationId xmlns:a16="http://schemas.microsoft.com/office/drawing/2014/main" xmlns="" id="{D59ACA84-E431-4645-9557-BDF9004D1064}"/>
              </a:ext>
            </a:extLst>
          </p:cNvPr>
          <p:cNvSpPr txBox="1"/>
          <p:nvPr/>
        </p:nvSpPr>
        <p:spPr>
          <a:xfrm>
            <a:off x="6694255" y="1721917"/>
            <a:ext cx="4655993" cy="1289456"/>
          </a:xfrm>
          <a:prstGeom prst="rect">
            <a:avLst/>
          </a:prstGeom>
          <a:noFill/>
        </p:spPr>
        <p:txBody>
          <a:bodyPr wrap="square" rtlCol="0">
            <a:spAutoFit/>
          </a:bodyPr>
          <a:lstStyle/>
          <a:p>
            <a:pPr algn="just">
              <a:lnSpc>
                <a:spcPct val="150000"/>
              </a:lnSpc>
            </a:pPr>
            <a:r>
              <a:rPr lang="zh-CN" altLang="en-US" dirty="0"/>
              <a:t>按工大的投影，小于 </a:t>
            </a:r>
            <a:r>
              <a:rPr lang="en-US" altLang="zh-CN" dirty="0"/>
              <a:t>16 </a:t>
            </a:r>
            <a:r>
              <a:rPr lang="zh-CN" altLang="en-US" dirty="0"/>
              <a:t>号的字体可能就不太容易识别了。尽量按模板中给的字体规范使用。行距宜在 </a:t>
            </a:r>
            <a:r>
              <a:rPr lang="en-US" altLang="zh-CN" dirty="0"/>
              <a:t>1.3-1.5 </a:t>
            </a:r>
            <a:r>
              <a:rPr lang="zh-CN" altLang="en-US" dirty="0"/>
              <a:t>之间</a:t>
            </a:r>
          </a:p>
        </p:txBody>
      </p:sp>
      <p:sp>
        <p:nvSpPr>
          <p:cNvPr id="14" name="文本框 13">
            <a:extLst>
              <a:ext uri="{FF2B5EF4-FFF2-40B4-BE49-F238E27FC236}">
                <a16:creationId xmlns:a16="http://schemas.microsoft.com/office/drawing/2014/main" xmlns="" id="{9956ED24-8176-4A10-AF0A-8D26E94F9A84}"/>
              </a:ext>
            </a:extLst>
          </p:cNvPr>
          <p:cNvSpPr txBox="1"/>
          <p:nvPr/>
        </p:nvSpPr>
        <p:spPr>
          <a:xfrm>
            <a:off x="6694255" y="1075586"/>
            <a:ext cx="3544560" cy="646331"/>
          </a:xfrm>
          <a:prstGeom prst="rect">
            <a:avLst/>
          </a:prstGeom>
          <a:noFill/>
        </p:spPr>
        <p:txBody>
          <a:bodyPr wrap="none" rtlCol="0">
            <a:spAutoFit/>
          </a:bodyPr>
          <a:lstStyle/>
          <a:p>
            <a:r>
              <a:rPr lang="zh-CN" altLang="en-US" sz="3600" b="1" dirty="0">
                <a:solidFill>
                  <a:schemeClr val="tx1">
                    <a:lumMod val="75000"/>
                    <a:lumOff val="25000"/>
                  </a:schemeClr>
                </a:solidFill>
              </a:rPr>
              <a:t>忌</a:t>
            </a:r>
            <a:r>
              <a:rPr lang="zh-CN" altLang="en-US" sz="3600" b="1" dirty="0">
                <a:solidFill>
                  <a:schemeClr val="accent1"/>
                </a:solidFill>
              </a:rPr>
              <a:t> </a:t>
            </a:r>
            <a:r>
              <a:rPr lang="zh-CN" altLang="en-US" sz="2400" b="1" dirty="0">
                <a:solidFill>
                  <a:schemeClr val="accent1"/>
                </a:solidFill>
              </a:rPr>
              <a:t>字号过小，间距太小</a:t>
            </a:r>
          </a:p>
        </p:txBody>
      </p:sp>
      <p:sp>
        <p:nvSpPr>
          <p:cNvPr id="15" name="cancel-mark_17124">
            <a:extLst>
              <a:ext uri="{FF2B5EF4-FFF2-40B4-BE49-F238E27FC236}">
                <a16:creationId xmlns:a16="http://schemas.microsoft.com/office/drawing/2014/main" xmlns="" id="{ED7AC8A3-AA70-48B2-BA35-6D07B0EE4266}"/>
              </a:ext>
            </a:extLst>
          </p:cNvPr>
          <p:cNvSpPr>
            <a:spLocks noChangeAspect="1"/>
          </p:cNvSpPr>
          <p:nvPr/>
        </p:nvSpPr>
        <p:spPr bwMode="auto">
          <a:xfrm>
            <a:off x="6361661" y="1366104"/>
            <a:ext cx="250333" cy="249961"/>
          </a:xfrm>
          <a:custGeom>
            <a:avLst/>
            <a:gdLst>
              <a:gd name="T0" fmla="*/ 127 w 3392"/>
              <a:gd name="T1" fmla="*/ 2898 h 3392"/>
              <a:gd name="T2" fmla="*/ 473 w 3392"/>
              <a:gd name="T3" fmla="*/ 3248 h 3392"/>
              <a:gd name="T4" fmla="*/ 936 w 3392"/>
              <a:gd name="T5" fmla="*/ 3251 h 3392"/>
              <a:gd name="T6" fmla="*/ 1691 w 3392"/>
              <a:gd name="T7" fmla="*/ 2508 h 3392"/>
              <a:gd name="T8" fmla="*/ 2434 w 3392"/>
              <a:gd name="T9" fmla="*/ 3262 h 3392"/>
              <a:gd name="T10" fmla="*/ 2898 w 3392"/>
              <a:gd name="T11" fmla="*/ 3265 h 3392"/>
              <a:gd name="T12" fmla="*/ 3248 w 3392"/>
              <a:gd name="T13" fmla="*/ 2920 h 3392"/>
              <a:gd name="T14" fmla="*/ 3251 w 3392"/>
              <a:gd name="T15" fmla="*/ 2456 h 3392"/>
              <a:gd name="T16" fmla="*/ 2508 w 3392"/>
              <a:gd name="T17" fmla="*/ 1702 h 3392"/>
              <a:gd name="T18" fmla="*/ 3262 w 3392"/>
              <a:gd name="T19" fmla="*/ 959 h 3392"/>
              <a:gd name="T20" fmla="*/ 3265 w 3392"/>
              <a:gd name="T21" fmla="*/ 495 h 3392"/>
              <a:gd name="T22" fmla="*/ 2920 w 3392"/>
              <a:gd name="T23" fmla="*/ 145 h 3392"/>
              <a:gd name="T24" fmla="*/ 2456 w 3392"/>
              <a:gd name="T25" fmla="*/ 141 h 3392"/>
              <a:gd name="T26" fmla="*/ 1702 w 3392"/>
              <a:gd name="T27" fmla="*/ 885 h 3392"/>
              <a:gd name="T28" fmla="*/ 959 w 3392"/>
              <a:gd name="T29" fmla="*/ 131 h 3392"/>
              <a:gd name="T30" fmla="*/ 495 w 3392"/>
              <a:gd name="T31" fmla="*/ 127 h 3392"/>
              <a:gd name="T32" fmla="*/ 145 w 3392"/>
              <a:gd name="T33" fmla="*/ 473 h 3392"/>
              <a:gd name="T34" fmla="*/ 141 w 3392"/>
              <a:gd name="T35" fmla="*/ 936 h 3392"/>
              <a:gd name="T36" fmla="*/ 885 w 3392"/>
              <a:gd name="T37" fmla="*/ 1690 h 3392"/>
              <a:gd name="T38" fmla="*/ 131 w 3392"/>
              <a:gd name="T39" fmla="*/ 2434 h 3392"/>
              <a:gd name="T40" fmla="*/ 127 w 3392"/>
              <a:gd name="T41" fmla="*/ 2898 h 3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92" h="3392">
                <a:moveTo>
                  <a:pt x="127" y="2898"/>
                </a:moveTo>
                <a:lnTo>
                  <a:pt x="473" y="3248"/>
                </a:lnTo>
                <a:cubicBezTo>
                  <a:pt x="600" y="3377"/>
                  <a:pt x="808" y="3378"/>
                  <a:pt x="936" y="3251"/>
                </a:cubicBezTo>
                <a:lnTo>
                  <a:pt x="1691" y="2508"/>
                </a:lnTo>
                <a:lnTo>
                  <a:pt x="2434" y="3262"/>
                </a:lnTo>
                <a:cubicBezTo>
                  <a:pt x="2561" y="3391"/>
                  <a:pt x="2769" y="3392"/>
                  <a:pt x="2898" y="3265"/>
                </a:cubicBezTo>
                <a:lnTo>
                  <a:pt x="3248" y="2920"/>
                </a:lnTo>
                <a:cubicBezTo>
                  <a:pt x="3377" y="2793"/>
                  <a:pt x="3378" y="2585"/>
                  <a:pt x="3251" y="2456"/>
                </a:cubicBezTo>
                <a:lnTo>
                  <a:pt x="2508" y="1702"/>
                </a:lnTo>
                <a:lnTo>
                  <a:pt x="3262" y="959"/>
                </a:lnTo>
                <a:cubicBezTo>
                  <a:pt x="3391" y="832"/>
                  <a:pt x="3392" y="624"/>
                  <a:pt x="3265" y="495"/>
                </a:cubicBezTo>
                <a:lnTo>
                  <a:pt x="2920" y="145"/>
                </a:lnTo>
                <a:cubicBezTo>
                  <a:pt x="2793" y="16"/>
                  <a:pt x="2585" y="14"/>
                  <a:pt x="2456" y="141"/>
                </a:cubicBezTo>
                <a:lnTo>
                  <a:pt x="1702" y="885"/>
                </a:lnTo>
                <a:lnTo>
                  <a:pt x="959" y="131"/>
                </a:lnTo>
                <a:cubicBezTo>
                  <a:pt x="832" y="2"/>
                  <a:pt x="624" y="0"/>
                  <a:pt x="495" y="127"/>
                </a:cubicBezTo>
                <a:lnTo>
                  <a:pt x="145" y="473"/>
                </a:lnTo>
                <a:cubicBezTo>
                  <a:pt x="16" y="600"/>
                  <a:pt x="14" y="807"/>
                  <a:pt x="141" y="936"/>
                </a:cubicBezTo>
                <a:lnTo>
                  <a:pt x="885" y="1690"/>
                </a:lnTo>
                <a:lnTo>
                  <a:pt x="131" y="2434"/>
                </a:lnTo>
                <a:cubicBezTo>
                  <a:pt x="2" y="2561"/>
                  <a:pt x="0" y="2769"/>
                  <a:pt x="127" y="2898"/>
                </a:cubicBezTo>
                <a:close/>
              </a:path>
            </a:pathLst>
          </a:custGeom>
          <a:solidFill>
            <a:schemeClr val="accent1"/>
          </a:solidFill>
          <a:ln>
            <a:noFill/>
          </a:ln>
        </p:spPr>
      </p:sp>
      <p:sp>
        <p:nvSpPr>
          <p:cNvPr id="16" name="文本框 15">
            <a:extLst>
              <a:ext uri="{FF2B5EF4-FFF2-40B4-BE49-F238E27FC236}">
                <a16:creationId xmlns:a16="http://schemas.microsoft.com/office/drawing/2014/main" xmlns="" id="{714B7459-6257-4F6F-AAEC-730BD45560BF}"/>
              </a:ext>
            </a:extLst>
          </p:cNvPr>
          <p:cNvSpPr txBox="1"/>
          <p:nvPr/>
        </p:nvSpPr>
        <p:spPr>
          <a:xfrm>
            <a:off x="6694255" y="4542052"/>
            <a:ext cx="4655993" cy="873957"/>
          </a:xfrm>
          <a:prstGeom prst="rect">
            <a:avLst/>
          </a:prstGeom>
          <a:noFill/>
        </p:spPr>
        <p:txBody>
          <a:bodyPr wrap="square" rtlCol="0">
            <a:spAutoFit/>
          </a:bodyPr>
          <a:lstStyle/>
          <a:p>
            <a:pPr algn="just">
              <a:lnSpc>
                <a:spcPct val="150000"/>
              </a:lnSpc>
            </a:pPr>
            <a:r>
              <a:rPr lang="zh-CN" altLang="en-US" dirty="0"/>
              <a:t>图片最简单的做法就是对齐排列，会使得整个 </a:t>
            </a:r>
            <a:r>
              <a:rPr lang="en-US" altLang="zh-CN" dirty="0"/>
              <a:t>PPT </a:t>
            </a:r>
            <a:r>
              <a:rPr lang="zh-CN" altLang="en-US" dirty="0"/>
              <a:t>看起来更加整洁。</a:t>
            </a:r>
          </a:p>
        </p:txBody>
      </p:sp>
      <p:sp>
        <p:nvSpPr>
          <p:cNvPr id="17" name="文本框 16">
            <a:extLst>
              <a:ext uri="{FF2B5EF4-FFF2-40B4-BE49-F238E27FC236}">
                <a16:creationId xmlns:a16="http://schemas.microsoft.com/office/drawing/2014/main" xmlns="" id="{4D4AA7C8-D610-4663-8CEF-38379227979E}"/>
              </a:ext>
            </a:extLst>
          </p:cNvPr>
          <p:cNvSpPr txBox="1"/>
          <p:nvPr/>
        </p:nvSpPr>
        <p:spPr>
          <a:xfrm>
            <a:off x="6694255" y="3895721"/>
            <a:ext cx="2313454" cy="646331"/>
          </a:xfrm>
          <a:prstGeom prst="rect">
            <a:avLst/>
          </a:prstGeom>
          <a:noFill/>
        </p:spPr>
        <p:txBody>
          <a:bodyPr wrap="none" rtlCol="0">
            <a:spAutoFit/>
          </a:bodyPr>
          <a:lstStyle/>
          <a:p>
            <a:r>
              <a:rPr lang="zh-CN" altLang="en-US" sz="3600" b="1" dirty="0">
                <a:solidFill>
                  <a:schemeClr val="tx1">
                    <a:lumMod val="75000"/>
                    <a:lumOff val="25000"/>
                  </a:schemeClr>
                </a:solidFill>
              </a:rPr>
              <a:t>忌</a:t>
            </a:r>
            <a:r>
              <a:rPr lang="zh-CN" altLang="en-US" sz="3600" b="1" dirty="0">
                <a:solidFill>
                  <a:schemeClr val="accent1"/>
                </a:solidFill>
              </a:rPr>
              <a:t> </a:t>
            </a:r>
            <a:r>
              <a:rPr lang="zh-CN" altLang="en-US" sz="2400" b="1" dirty="0">
                <a:solidFill>
                  <a:schemeClr val="accent1"/>
                </a:solidFill>
              </a:rPr>
              <a:t>乱摆放图片</a:t>
            </a:r>
          </a:p>
        </p:txBody>
      </p:sp>
      <p:sp>
        <p:nvSpPr>
          <p:cNvPr id="18" name="cancel-mark_17124">
            <a:extLst>
              <a:ext uri="{FF2B5EF4-FFF2-40B4-BE49-F238E27FC236}">
                <a16:creationId xmlns:a16="http://schemas.microsoft.com/office/drawing/2014/main" xmlns="" id="{FFADF23A-AC85-42B7-92F8-E04ACEBC1F15}"/>
              </a:ext>
            </a:extLst>
          </p:cNvPr>
          <p:cNvSpPr>
            <a:spLocks noChangeAspect="1"/>
          </p:cNvSpPr>
          <p:nvPr/>
        </p:nvSpPr>
        <p:spPr bwMode="auto">
          <a:xfrm>
            <a:off x="6361661" y="4186239"/>
            <a:ext cx="250333" cy="249961"/>
          </a:xfrm>
          <a:custGeom>
            <a:avLst/>
            <a:gdLst>
              <a:gd name="T0" fmla="*/ 127 w 3392"/>
              <a:gd name="T1" fmla="*/ 2898 h 3392"/>
              <a:gd name="T2" fmla="*/ 473 w 3392"/>
              <a:gd name="T3" fmla="*/ 3248 h 3392"/>
              <a:gd name="T4" fmla="*/ 936 w 3392"/>
              <a:gd name="T5" fmla="*/ 3251 h 3392"/>
              <a:gd name="T6" fmla="*/ 1691 w 3392"/>
              <a:gd name="T7" fmla="*/ 2508 h 3392"/>
              <a:gd name="T8" fmla="*/ 2434 w 3392"/>
              <a:gd name="T9" fmla="*/ 3262 h 3392"/>
              <a:gd name="T10" fmla="*/ 2898 w 3392"/>
              <a:gd name="T11" fmla="*/ 3265 h 3392"/>
              <a:gd name="T12" fmla="*/ 3248 w 3392"/>
              <a:gd name="T13" fmla="*/ 2920 h 3392"/>
              <a:gd name="T14" fmla="*/ 3251 w 3392"/>
              <a:gd name="T15" fmla="*/ 2456 h 3392"/>
              <a:gd name="T16" fmla="*/ 2508 w 3392"/>
              <a:gd name="T17" fmla="*/ 1702 h 3392"/>
              <a:gd name="T18" fmla="*/ 3262 w 3392"/>
              <a:gd name="T19" fmla="*/ 959 h 3392"/>
              <a:gd name="T20" fmla="*/ 3265 w 3392"/>
              <a:gd name="T21" fmla="*/ 495 h 3392"/>
              <a:gd name="T22" fmla="*/ 2920 w 3392"/>
              <a:gd name="T23" fmla="*/ 145 h 3392"/>
              <a:gd name="T24" fmla="*/ 2456 w 3392"/>
              <a:gd name="T25" fmla="*/ 141 h 3392"/>
              <a:gd name="T26" fmla="*/ 1702 w 3392"/>
              <a:gd name="T27" fmla="*/ 885 h 3392"/>
              <a:gd name="T28" fmla="*/ 959 w 3392"/>
              <a:gd name="T29" fmla="*/ 131 h 3392"/>
              <a:gd name="T30" fmla="*/ 495 w 3392"/>
              <a:gd name="T31" fmla="*/ 127 h 3392"/>
              <a:gd name="T32" fmla="*/ 145 w 3392"/>
              <a:gd name="T33" fmla="*/ 473 h 3392"/>
              <a:gd name="T34" fmla="*/ 141 w 3392"/>
              <a:gd name="T35" fmla="*/ 936 h 3392"/>
              <a:gd name="T36" fmla="*/ 885 w 3392"/>
              <a:gd name="T37" fmla="*/ 1690 h 3392"/>
              <a:gd name="T38" fmla="*/ 131 w 3392"/>
              <a:gd name="T39" fmla="*/ 2434 h 3392"/>
              <a:gd name="T40" fmla="*/ 127 w 3392"/>
              <a:gd name="T41" fmla="*/ 2898 h 3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92" h="3392">
                <a:moveTo>
                  <a:pt x="127" y="2898"/>
                </a:moveTo>
                <a:lnTo>
                  <a:pt x="473" y="3248"/>
                </a:lnTo>
                <a:cubicBezTo>
                  <a:pt x="600" y="3377"/>
                  <a:pt x="808" y="3378"/>
                  <a:pt x="936" y="3251"/>
                </a:cubicBezTo>
                <a:lnTo>
                  <a:pt x="1691" y="2508"/>
                </a:lnTo>
                <a:lnTo>
                  <a:pt x="2434" y="3262"/>
                </a:lnTo>
                <a:cubicBezTo>
                  <a:pt x="2561" y="3391"/>
                  <a:pt x="2769" y="3392"/>
                  <a:pt x="2898" y="3265"/>
                </a:cubicBezTo>
                <a:lnTo>
                  <a:pt x="3248" y="2920"/>
                </a:lnTo>
                <a:cubicBezTo>
                  <a:pt x="3377" y="2793"/>
                  <a:pt x="3378" y="2585"/>
                  <a:pt x="3251" y="2456"/>
                </a:cubicBezTo>
                <a:lnTo>
                  <a:pt x="2508" y="1702"/>
                </a:lnTo>
                <a:lnTo>
                  <a:pt x="3262" y="959"/>
                </a:lnTo>
                <a:cubicBezTo>
                  <a:pt x="3391" y="832"/>
                  <a:pt x="3392" y="624"/>
                  <a:pt x="3265" y="495"/>
                </a:cubicBezTo>
                <a:lnTo>
                  <a:pt x="2920" y="145"/>
                </a:lnTo>
                <a:cubicBezTo>
                  <a:pt x="2793" y="16"/>
                  <a:pt x="2585" y="14"/>
                  <a:pt x="2456" y="141"/>
                </a:cubicBezTo>
                <a:lnTo>
                  <a:pt x="1702" y="885"/>
                </a:lnTo>
                <a:lnTo>
                  <a:pt x="959" y="131"/>
                </a:lnTo>
                <a:cubicBezTo>
                  <a:pt x="832" y="2"/>
                  <a:pt x="624" y="0"/>
                  <a:pt x="495" y="127"/>
                </a:cubicBezTo>
                <a:lnTo>
                  <a:pt x="145" y="473"/>
                </a:lnTo>
                <a:cubicBezTo>
                  <a:pt x="16" y="600"/>
                  <a:pt x="14" y="807"/>
                  <a:pt x="141" y="936"/>
                </a:cubicBezTo>
                <a:lnTo>
                  <a:pt x="885" y="1690"/>
                </a:lnTo>
                <a:lnTo>
                  <a:pt x="131" y="2434"/>
                </a:lnTo>
                <a:cubicBezTo>
                  <a:pt x="2" y="2561"/>
                  <a:pt x="0" y="2769"/>
                  <a:pt x="127" y="2898"/>
                </a:cubicBezTo>
                <a:close/>
              </a:path>
            </a:pathLst>
          </a:custGeom>
          <a:solidFill>
            <a:schemeClr val="accent1"/>
          </a:solidFill>
          <a:ln>
            <a:noFill/>
          </a:ln>
        </p:spPr>
      </p:sp>
      <p:cxnSp>
        <p:nvCxnSpPr>
          <p:cNvPr id="6" name="直接连接符 5">
            <a:extLst>
              <a:ext uri="{FF2B5EF4-FFF2-40B4-BE49-F238E27FC236}">
                <a16:creationId xmlns:a16="http://schemas.microsoft.com/office/drawing/2014/main" xmlns="" id="{C35B9EF7-60AC-49CF-BF73-EE912D1C6262}"/>
              </a:ext>
            </a:extLst>
          </p:cNvPr>
          <p:cNvCxnSpPr/>
          <p:nvPr/>
        </p:nvCxnSpPr>
        <p:spPr>
          <a:xfrm>
            <a:off x="841754" y="3427009"/>
            <a:ext cx="1041160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0778F7C8-A5A7-4CF7-A45C-FD2901C4AD2B}"/>
              </a:ext>
            </a:extLst>
          </p:cNvPr>
          <p:cNvCxnSpPr>
            <a:cxnSpLocks/>
          </p:cNvCxnSpPr>
          <p:nvPr/>
        </p:nvCxnSpPr>
        <p:spPr>
          <a:xfrm flipV="1">
            <a:off x="6096000" y="1138447"/>
            <a:ext cx="0" cy="51584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1288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73A3EA8A-1DC3-4B6B-A38F-4D346A831033}"/>
              </a:ext>
            </a:extLst>
          </p:cNvPr>
          <p:cNvSpPr>
            <a:spLocks noGrp="1"/>
          </p:cNvSpPr>
          <p:nvPr>
            <p:ph type="body" sz="quarter" idx="10"/>
          </p:nvPr>
        </p:nvSpPr>
        <p:spPr>
          <a:xfrm>
            <a:off x="1174348" y="224047"/>
            <a:ext cx="6678793" cy="914400"/>
          </a:xfrm>
        </p:spPr>
        <p:txBody>
          <a:bodyPr/>
          <a:lstStyle/>
          <a:p>
            <a:r>
              <a:rPr lang="zh-CN" altLang="en-US" dirty="0"/>
              <a:t>使用技巧</a:t>
            </a:r>
            <a:r>
              <a:rPr lang="en-US" altLang="zh-CN" dirty="0"/>
              <a:t>-</a:t>
            </a:r>
            <a:r>
              <a:rPr lang="zh-CN" altLang="en-US" dirty="0"/>
              <a:t>图片替换</a:t>
            </a:r>
          </a:p>
        </p:txBody>
      </p:sp>
      <p:pic>
        <p:nvPicPr>
          <p:cNvPr id="5" name="图片 4">
            <a:extLst>
              <a:ext uri="{FF2B5EF4-FFF2-40B4-BE49-F238E27FC236}">
                <a16:creationId xmlns:a16="http://schemas.microsoft.com/office/drawing/2014/main" xmlns="" id="{A0A3433D-1AEF-4C74-BCAD-B90955F7599B}"/>
              </a:ext>
            </a:extLst>
          </p:cNvPr>
          <p:cNvPicPr>
            <a:picLocks noChangeAspect="1"/>
          </p:cNvPicPr>
          <p:nvPr/>
        </p:nvPicPr>
        <p:blipFill>
          <a:blip r:embed="rId2"/>
          <a:stretch>
            <a:fillRect/>
          </a:stretch>
        </p:blipFill>
        <p:spPr>
          <a:xfrm>
            <a:off x="695325" y="2113248"/>
            <a:ext cx="5596524" cy="3141652"/>
          </a:xfrm>
          <a:prstGeom prst="rect">
            <a:avLst/>
          </a:prstGeom>
          <a:ln>
            <a:solidFill>
              <a:schemeClr val="accent3"/>
            </a:solidFill>
          </a:ln>
        </p:spPr>
      </p:pic>
      <p:cxnSp>
        <p:nvCxnSpPr>
          <p:cNvPr id="7" name="直接连接符 6">
            <a:extLst>
              <a:ext uri="{FF2B5EF4-FFF2-40B4-BE49-F238E27FC236}">
                <a16:creationId xmlns:a16="http://schemas.microsoft.com/office/drawing/2014/main" xmlns="" id="{992E733F-685C-44F2-B597-40F10812E799}"/>
              </a:ext>
            </a:extLst>
          </p:cNvPr>
          <p:cNvCxnSpPr>
            <a:cxnSpLocks/>
          </p:cNvCxnSpPr>
          <p:nvPr/>
        </p:nvCxnSpPr>
        <p:spPr>
          <a:xfrm>
            <a:off x="5706320" y="2987699"/>
            <a:ext cx="925974" cy="0"/>
          </a:xfrm>
          <a:prstGeom prst="line">
            <a:avLst/>
          </a:prstGeom>
          <a:ln w="25400">
            <a:solidFill>
              <a:schemeClr val="accent3"/>
            </a:solidFill>
            <a:headEnd type="ova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654DB735-21A1-4417-B632-642639D73D75}"/>
              </a:ext>
            </a:extLst>
          </p:cNvPr>
          <p:cNvSpPr txBox="1"/>
          <p:nvPr/>
        </p:nvSpPr>
        <p:spPr>
          <a:xfrm>
            <a:off x="6829064" y="2672650"/>
            <a:ext cx="4667611" cy="2535951"/>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dirty="0"/>
              <a:t>右键点击图片，选择“更改图片”，选择“来自文件夹”。</a:t>
            </a:r>
            <a:endParaRPr lang="en-US" altLang="zh-CN" dirty="0"/>
          </a:p>
          <a:p>
            <a:pPr marL="285750" indent="-285750">
              <a:lnSpc>
                <a:spcPct val="150000"/>
              </a:lnSpc>
              <a:buFont typeface="Arial" panose="020B0604020202020204" pitchFamily="34" charset="0"/>
              <a:buChar char="•"/>
            </a:pPr>
            <a:r>
              <a:rPr lang="zh-CN" altLang="en-US" dirty="0"/>
              <a:t>如若需要裁剪，右键点击图片，上方有裁剪的选项。</a:t>
            </a:r>
            <a:endParaRPr lang="en-US" altLang="zh-CN" dirty="0"/>
          </a:p>
          <a:p>
            <a:pPr marL="285750" indent="-285750">
              <a:lnSpc>
                <a:spcPct val="150000"/>
              </a:lnSpc>
              <a:buFont typeface="Arial" panose="020B0604020202020204" pitchFamily="34" charset="0"/>
              <a:buChar char="•"/>
            </a:pPr>
            <a:r>
              <a:rPr lang="zh-CN" altLang="en-US" dirty="0"/>
              <a:t>如你使用的</a:t>
            </a:r>
            <a:r>
              <a:rPr lang="en-US" altLang="zh-CN" dirty="0"/>
              <a:t>PPT</a:t>
            </a:r>
            <a:r>
              <a:rPr lang="zh-CN" altLang="en-US" dirty="0"/>
              <a:t>版本比较低，没法裁剪。可以使用美图秀秀等简易图片处理软件。</a:t>
            </a:r>
          </a:p>
        </p:txBody>
      </p:sp>
    </p:spTree>
    <p:extLst>
      <p:ext uri="{BB962C8B-B14F-4D97-AF65-F5344CB8AC3E}">
        <p14:creationId xmlns:p14="http://schemas.microsoft.com/office/powerpoint/2010/main" val="3252597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2F2D622D-4D1B-4846-B893-5A4F334622A5}"/>
              </a:ext>
            </a:extLst>
          </p:cNvPr>
          <p:cNvSpPr>
            <a:spLocks noGrp="1"/>
          </p:cNvSpPr>
          <p:nvPr>
            <p:ph type="body" sz="quarter" idx="10"/>
          </p:nvPr>
        </p:nvSpPr>
        <p:spPr/>
        <p:txBody>
          <a:bodyPr/>
          <a:lstStyle/>
          <a:p>
            <a:r>
              <a:rPr lang="zh-CN" altLang="en-US" dirty="0"/>
              <a:t>声明</a:t>
            </a:r>
          </a:p>
        </p:txBody>
      </p:sp>
      <p:sp>
        <p:nvSpPr>
          <p:cNvPr id="4" name="文本框 3">
            <a:extLst>
              <a:ext uri="{FF2B5EF4-FFF2-40B4-BE49-F238E27FC236}">
                <a16:creationId xmlns:a16="http://schemas.microsoft.com/office/drawing/2014/main" xmlns="" id="{59F02E55-5A2E-45D6-B78E-B82483BD3D01}"/>
              </a:ext>
            </a:extLst>
          </p:cNvPr>
          <p:cNvSpPr txBox="1"/>
          <p:nvPr/>
        </p:nvSpPr>
        <p:spPr>
          <a:xfrm>
            <a:off x="1874331" y="3167390"/>
            <a:ext cx="8443337" cy="523220"/>
          </a:xfrm>
          <a:prstGeom prst="rect">
            <a:avLst/>
          </a:prstGeom>
          <a:noFill/>
        </p:spPr>
        <p:txBody>
          <a:bodyPr wrap="none" rtlCol="0">
            <a:spAutoFit/>
          </a:bodyPr>
          <a:lstStyle/>
          <a:p>
            <a:pPr algn="ctr"/>
            <a:r>
              <a:rPr lang="zh-CN" altLang="en-US" sz="2800" dirty="0"/>
              <a:t>模板中的照片来源于网上，如需商用请联系拍摄者。</a:t>
            </a:r>
          </a:p>
        </p:txBody>
      </p:sp>
    </p:spTree>
    <p:extLst>
      <p:ext uri="{BB962C8B-B14F-4D97-AF65-F5344CB8AC3E}">
        <p14:creationId xmlns:p14="http://schemas.microsoft.com/office/powerpoint/2010/main" val="3532221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授权发布作品，仅供学习参考之用，禁止商用。</a:t>
            </a:r>
            <a:endParaRPr lang="zh-CN" altLang="en-US" dirty="0"/>
          </a:p>
        </p:txBody>
      </p:sp>
      <p:sp>
        <p:nvSpPr>
          <p:cNvPr id="3" name="图片占位符 2"/>
          <p:cNvSpPr>
            <a:spLocks noGrp="1"/>
          </p:cNvSpPr>
          <p:nvPr>
            <p:ph type="pic" sz="quarter" idx="11"/>
          </p:nvPr>
        </p:nvSpPr>
        <p:spPr/>
      </p:sp>
    </p:spTree>
    <p:extLst>
      <p:ext uri="{BB962C8B-B14F-4D97-AF65-F5344CB8AC3E}">
        <p14:creationId xmlns:p14="http://schemas.microsoft.com/office/powerpoint/2010/main" val="2044989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xmlns="" id="{1C60599F-FA70-42E8-9326-1CA888DE0067}"/>
              </a:ext>
            </a:extLst>
          </p:cNvPr>
          <p:cNvSpPr/>
          <p:nvPr/>
        </p:nvSpPr>
        <p:spPr>
          <a:xfrm>
            <a:off x="4676867" y="5108238"/>
            <a:ext cx="2893627" cy="461665"/>
          </a:xfrm>
          <a:prstGeom prst="roundRect">
            <a:avLst>
              <a:gd name="adj" fmla="val 50000"/>
            </a:avLst>
          </a:prstGeom>
          <a:gradFill flip="none" rotWithShape="1">
            <a:gsLst>
              <a:gs pos="0">
                <a:schemeClr val="accent1"/>
              </a:gs>
              <a:gs pos="10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6" name="组合 65">
            <a:extLst>
              <a:ext uri="{FF2B5EF4-FFF2-40B4-BE49-F238E27FC236}">
                <a16:creationId xmlns:a16="http://schemas.microsoft.com/office/drawing/2014/main" xmlns="" id="{482C3F96-9AA5-4EEF-AF28-C553948C9AED}"/>
              </a:ext>
            </a:extLst>
          </p:cNvPr>
          <p:cNvGrpSpPr/>
          <p:nvPr/>
        </p:nvGrpSpPr>
        <p:grpSpPr>
          <a:xfrm>
            <a:off x="5364480" y="863878"/>
            <a:ext cx="1463038" cy="1466764"/>
            <a:chOff x="9713663" y="265785"/>
            <a:chExt cx="416398" cy="417460"/>
          </a:xfrm>
          <a:gradFill>
            <a:gsLst>
              <a:gs pos="100000">
                <a:schemeClr val="tx1">
                  <a:lumMod val="75000"/>
                  <a:lumOff val="25000"/>
                  <a:alpha val="0"/>
                </a:schemeClr>
              </a:gs>
              <a:gs pos="0">
                <a:schemeClr val="tx1">
                  <a:lumMod val="75000"/>
                  <a:lumOff val="25000"/>
                  <a:alpha val="15000"/>
                </a:schemeClr>
              </a:gs>
            </a:gsLst>
            <a:lin ang="5400000" scaled="1"/>
          </a:gradFill>
        </p:grpSpPr>
        <p:sp>
          <p:nvSpPr>
            <p:cNvPr id="67" name="îṩḻîḍê">
              <a:extLst>
                <a:ext uri="{FF2B5EF4-FFF2-40B4-BE49-F238E27FC236}">
                  <a16:creationId xmlns:a16="http://schemas.microsoft.com/office/drawing/2014/main" xmlns="" id="{43C99F06-12DC-4BE1-A852-1E43364E1617}"/>
                </a:ext>
              </a:extLst>
            </p:cNvPr>
            <p:cNvSpPr/>
            <p:nvPr userDrawn="1"/>
          </p:nvSpPr>
          <p:spPr bwMode="auto">
            <a:xfrm>
              <a:off x="9713663" y="265785"/>
              <a:ext cx="416398" cy="417460"/>
            </a:xfrm>
            <a:custGeom>
              <a:avLst/>
              <a:gdLst>
                <a:gd name="T0" fmla="*/ 221 w 443"/>
                <a:gd name="T1" fmla="*/ 8 h 442"/>
                <a:gd name="T2" fmla="*/ 434 w 443"/>
                <a:gd name="T3" fmla="*/ 221 h 442"/>
                <a:gd name="T4" fmla="*/ 221 w 443"/>
                <a:gd name="T5" fmla="*/ 434 h 442"/>
                <a:gd name="T6" fmla="*/ 9 w 443"/>
                <a:gd name="T7" fmla="*/ 221 h 442"/>
                <a:gd name="T8" fmla="*/ 221 w 443"/>
                <a:gd name="T9" fmla="*/ 8 h 442"/>
                <a:gd name="T10" fmla="*/ 221 w 443"/>
                <a:gd name="T11" fmla="*/ 0 h 442"/>
                <a:gd name="T12" fmla="*/ 443 w 443"/>
                <a:gd name="T13" fmla="*/ 221 h 442"/>
                <a:gd name="T14" fmla="*/ 221 w 443"/>
                <a:gd name="T15" fmla="*/ 442 h 442"/>
                <a:gd name="T16" fmla="*/ 0 w 443"/>
                <a:gd name="T17" fmla="*/ 221 h 442"/>
                <a:gd name="T18" fmla="*/ 221 w 443"/>
                <a:gd name="T19"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3" h="442">
                  <a:moveTo>
                    <a:pt x="221" y="8"/>
                  </a:moveTo>
                  <a:cubicBezTo>
                    <a:pt x="339" y="8"/>
                    <a:pt x="434" y="104"/>
                    <a:pt x="434" y="221"/>
                  </a:cubicBezTo>
                  <a:cubicBezTo>
                    <a:pt x="434" y="338"/>
                    <a:pt x="339" y="434"/>
                    <a:pt x="221" y="434"/>
                  </a:cubicBezTo>
                  <a:cubicBezTo>
                    <a:pt x="104" y="434"/>
                    <a:pt x="9" y="338"/>
                    <a:pt x="9" y="221"/>
                  </a:cubicBezTo>
                  <a:cubicBezTo>
                    <a:pt x="9" y="104"/>
                    <a:pt x="104" y="8"/>
                    <a:pt x="221" y="8"/>
                  </a:cubicBezTo>
                  <a:moveTo>
                    <a:pt x="221" y="0"/>
                  </a:moveTo>
                  <a:cubicBezTo>
                    <a:pt x="343" y="0"/>
                    <a:pt x="443" y="99"/>
                    <a:pt x="443" y="221"/>
                  </a:cubicBezTo>
                  <a:cubicBezTo>
                    <a:pt x="443" y="343"/>
                    <a:pt x="343" y="442"/>
                    <a:pt x="221" y="442"/>
                  </a:cubicBezTo>
                  <a:cubicBezTo>
                    <a:pt x="100" y="442"/>
                    <a:pt x="0" y="343"/>
                    <a:pt x="0" y="221"/>
                  </a:cubicBezTo>
                  <a:cubicBezTo>
                    <a:pt x="0" y="99"/>
                    <a:pt x="100" y="0"/>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šḻîḋe">
              <a:extLst>
                <a:ext uri="{FF2B5EF4-FFF2-40B4-BE49-F238E27FC236}">
                  <a16:creationId xmlns:a16="http://schemas.microsoft.com/office/drawing/2014/main" xmlns="" id="{57EB1ED1-6C07-46FF-88E5-2C25CB7928F2}"/>
                </a:ext>
              </a:extLst>
            </p:cNvPr>
            <p:cNvSpPr/>
            <p:nvPr userDrawn="1"/>
          </p:nvSpPr>
          <p:spPr bwMode="auto">
            <a:xfrm>
              <a:off x="9736305" y="288427"/>
              <a:ext cx="371468" cy="262505"/>
            </a:xfrm>
            <a:custGeom>
              <a:avLst/>
              <a:gdLst>
                <a:gd name="T0" fmla="*/ 359 w 395"/>
                <a:gd name="T1" fmla="*/ 255 h 278"/>
                <a:gd name="T2" fmla="*/ 377 w 395"/>
                <a:gd name="T3" fmla="*/ 278 h 278"/>
                <a:gd name="T4" fmla="*/ 362 w 395"/>
                <a:gd name="T5" fmla="*/ 239 h 278"/>
                <a:gd name="T6" fmla="*/ 386 w 395"/>
                <a:gd name="T7" fmla="*/ 226 h 278"/>
                <a:gd name="T8" fmla="*/ 385 w 395"/>
                <a:gd name="T9" fmla="*/ 212 h 278"/>
                <a:gd name="T10" fmla="*/ 367 w 395"/>
                <a:gd name="T11" fmla="*/ 220 h 278"/>
                <a:gd name="T12" fmla="*/ 374 w 395"/>
                <a:gd name="T13" fmla="*/ 201 h 278"/>
                <a:gd name="T14" fmla="*/ 384 w 395"/>
                <a:gd name="T15" fmla="*/ 192 h 278"/>
                <a:gd name="T16" fmla="*/ 382 w 395"/>
                <a:gd name="T17" fmla="*/ 134 h 278"/>
                <a:gd name="T18" fmla="*/ 383 w 395"/>
                <a:gd name="T19" fmla="*/ 140 h 278"/>
                <a:gd name="T20" fmla="*/ 372 w 395"/>
                <a:gd name="T21" fmla="*/ 143 h 278"/>
                <a:gd name="T22" fmla="*/ 352 w 395"/>
                <a:gd name="T23" fmla="*/ 127 h 278"/>
                <a:gd name="T24" fmla="*/ 369 w 395"/>
                <a:gd name="T25" fmla="*/ 123 h 278"/>
                <a:gd name="T26" fmla="*/ 339 w 395"/>
                <a:gd name="T27" fmla="*/ 100 h 278"/>
                <a:gd name="T28" fmla="*/ 358 w 395"/>
                <a:gd name="T29" fmla="*/ 98 h 278"/>
                <a:gd name="T30" fmla="*/ 324 w 395"/>
                <a:gd name="T31" fmla="*/ 80 h 278"/>
                <a:gd name="T32" fmla="*/ 337 w 395"/>
                <a:gd name="T33" fmla="*/ 60 h 278"/>
                <a:gd name="T34" fmla="*/ 334 w 395"/>
                <a:gd name="T35" fmla="*/ 57 h 278"/>
                <a:gd name="T36" fmla="*/ 322 w 395"/>
                <a:gd name="T37" fmla="*/ 45 h 278"/>
                <a:gd name="T38" fmla="*/ 327 w 395"/>
                <a:gd name="T39" fmla="*/ 51 h 278"/>
                <a:gd name="T40" fmla="*/ 296 w 395"/>
                <a:gd name="T41" fmla="*/ 36 h 278"/>
                <a:gd name="T42" fmla="*/ 257 w 395"/>
                <a:gd name="T43" fmla="*/ 35 h 278"/>
                <a:gd name="T44" fmla="*/ 262 w 395"/>
                <a:gd name="T45" fmla="*/ 38 h 278"/>
                <a:gd name="T46" fmla="*/ 232 w 395"/>
                <a:gd name="T47" fmla="*/ 29 h 278"/>
                <a:gd name="T48" fmla="*/ 230 w 395"/>
                <a:gd name="T49" fmla="*/ 3 h 278"/>
                <a:gd name="T50" fmla="*/ 210 w 395"/>
                <a:gd name="T51" fmla="*/ 28 h 278"/>
                <a:gd name="T52" fmla="*/ 192 w 395"/>
                <a:gd name="T53" fmla="*/ 27 h 278"/>
                <a:gd name="T54" fmla="*/ 206 w 395"/>
                <a:gd name="T55" fmla="*/ 2 h 278"/>
                <a:gd name="T56" fmla="*/ 224 w 395"/>
                <a:gd name="T57" fmla="*/ 4 h 278"/>
                <a:gd name="T58" fmla="*/ 188 w 395"/>
                <a:gd name="T59" fmla="*/ 2 h 278"/>
                <a:gd name="T60" fmla="*/ 145 w 395"/>
                <a:gd name="T61" fmla="*/ 35 h 278"/>
                <a:gd name="T62" fmla="*/ 157 w 395"/>
                <a:gd name="T63" fmla="*/ 10 h 278"/>
                <a:gd name="T64" fmla="*/ 159 w 395"/>
                <a:gd name="T65" fmla="*/ 22 h 278"/>
                <a:gd name="T66" fmla="*/ 135 w 395"/>
                <a:gd name="T67" fmla="*/ 14 h 278"/>
                <a:gd name="T68" fmla="*/ 127 w 395"/>
                <a:gd name="T69" fmla="*/ 43 h 278"/>
                <a:gd name="T70" fmla="*/ 111 w 395"/>
                <a:gd name="T71" fmla="*/ 20 h 278"/>
                <a:gd name="T72" fmla="*/ 106 w 395"/>
                <a:gd name="T73" fmla="*/ 54 h 278"/>
                <a:gd name="T74" fmla="*/ 106 w 395"/>
                <a:gd name="T75" fmla="*/ 30 h 278"/>
                <a:gd name="T76" fmla="*/ 73 w 395"/>
                <a:gd name="T77" fmla="*/ 48 h 278"/>
                <a:gd name="T78" fmla="*/ 99 w 395"/>
                <a:gd name="T79" fmla="*/ 55 h 278"/>
                <a:gd name="T80" fmla="*/ 65 w 395"/>
                <a:gd name="T81" fmla="*/ 86 h 278"/>
                <a:gd name="T82" fmla="*/ 50 w 395"/>
                <a:gd name="T83" fmla="*/ 98 h 278"/>
                <a:gd name="T84" fmla="*/ 31 w 395"/>
                <a:gd name="T85" fmla="*/ 95 h 278"/>
                <a:gd name="T86" fmla="*/ 19 w 395"/>
                <a:gd name="T87" fmla="*/ 130 h 278"/>
                <a:gd name="T88" fmla="*/ 13 w 395"/>
                <a:gd name="T89" fmla="*/ 132 h 278"/>
                <a:gd name="T90" fmla="*/ 25 w 395"/>
                <a:gd name="T91" fmla="*/ 107 h 278"/>
                <a:gd name="T92" fmla="*/ 8 w 395"/>
                <a:gd name="T93" fmla="*/ 145 h 278"/>
                <a:gd name="T94" fmla="*/ 13 w 395"/>
                <a:gd name="T95" fmla="*/ 159 h 278"/>
                <a:gd name="T96" fmla="*/ 5 w 395"/>
                <a:gd name="T97" fmla="*/ 160 h 278"/>
                <a:gd name="T98" fmla="*/ 26 w 395"/>
                <a:gd name="T99" fmla="*/ 193 h 278"/>
                <a:gd name="T100" fmla="*/ 0 w 395"/>
                <a:gd name="T101" fmla="*/ 196 h 278"/>
                <a:gd name="T102" fmla="*/ 19 w 395"/>
                <a:gd name="T103" fmla="*/ 216 h 278"/>
                <a:gd name="T104" fmla="*/ 29 w 395"/>
                <a:gd name="T105" fmla="*/ 223 h 278"/>
                <a:gd name="T106" fmla="*/ 31 w 395"/>
                <a:gd name="T107" fmla="*/ 232 h 278"/>
                <a:gd name="T108" fmla="*/ 5 w 395"/>
                <a:gd name="T109" fmla="*/ 238 h 278"/>
                <a:gd name="T110" fmla="*/ 16 w 395"/>
                <a:gd name="T111" fmla="*/ 254 h 278"/>
                <a:gd name="T112" fmla="*/ 38 w 395"/>
                <a:gd name="T113" fmla="*/ 260 h 278"/>
                <a:gd name="T114" fmla="*/ 9 w 395"/>
                <a:gd name="T115" fmla="*/ 254 h 278"/>
                <a:gd name="T116" fmla="*/ 383 w 395"/>
                <a:gd name="T117" fmla="*/ 165 h 278"/>
                <a:gd name="T118" fmla="*/ 389 w 395"/>
                <a:gd name="T119" fmla="*/ 15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5" h="278">
                  <a:moveTo>
                    <a:pt x="376" y="277"/>
                  </a:moveTo>
                  <a:cubicBezTo>
                    <a:pt x="374" y="275"/>
                    <a:pt x="372" y="271"/>
                    <a:pt x="369" y="268"/>
                  </a:cubicBezTo>
                  <a:cubicBezTo>
                    <a:pt x="368" y="266"/>
                    <a:pt x="367" y="264"/>
                    <a:pt x="366" y="264"/>
                  </a:cubicBezTo>
                  <a:cubicBezTo>
                    <a:pt x="366" y="264"/>
                    <a:pt x="365" y="264"/>
                    <a:pt x="365" y="263"/>
                  </a:cubicBezTo>
                  <a:cubicBezTo>
                    <a:pt x="363" y="263"/>
                    <a:pt x="363" y="263"/>
                    <a:pt x="363" y="263"/>
                  </a:cubicBezTo>
                  <a:cubicBezTo>
                    <a:pt x="360" y="261"/>
                    <a:pt x="358" y="261"/>
                    <a:pt x="357" y="261"/>
                  </a:cubicBezTo>
                  <a:cubicBezTo>
                    <a:pt x="357" y="261"/>
                    <a:pt x="357" y="261"/>
                    <a:pt x="357" y="261"/>
                  </a:cubicBezTo>
                  <a:cubicBezTo>
                    <a:pt x="356" y="261"/>
                    <a:pt x="356" y="262"/>
                    <a:pt x="355" y="263"/>
                  </a:cubicBezTo>
                  <a:cubicBezTo>
                    <a:pt x="355" y="263"/>
                    <a:pt x="355" y="263"/>
                    <a:pt x="355" y="263"/>
                  </a:cubicBezTo>
                  <a:cubicBezTo>
                    <a:pt x="354" y="263"/>
                    <a:pt x="354" y="263"/>
                    <a:pt x="354" y="263"/>
                  </a:cubicBezTo>
                  <a:cubicBezTo>
                    <a:pt x="354" y="263"/>
                    <a:pt x="354" y="263"/>
                    <a:pt x="354" y="263"/>
                  </a:cubicBezTo>
                  <a:cubicBezTo>
                    <a:pt x="354" y="261"/>
                    <a:pt x="355" y="260"/>
                    <a:pt x="356" y="257"/>
                  </a:cubicBezTo>
                  <a:cubicBezTo>
                    <a:pt x="357" y="255"/>
                    <a:pt x="358" y="253"/>
                    <a:pt x="358" y="252"/>
                  </a:cubicBezTo>
                  <a:cubicBezTo>
                    <a:pt x="358" y="251"/>
                    <a:pt x="358" y="251"/>
                    <a:pt x="358" y="251"/>
                  </a:cubicBezTo>
                  <a:cubicBezTo>
                    <a:pt x="360" y="252"/>
                    <a:pt x="360" y="252"/>
                    <a:pt x="360" y="252"/>
                  </a:cubicBezTo>
                  <a:cubicBezTo>
                    <a:pt x="360" y="252"/>
                    <a:pt x="360" y="252"/>
                    <a:pt x="360" y="252"/>
                  </a:cubicBezTo>
                  <a:cubicBezTo>
                    <a:pt x="359" y="253"/>
                    <a:pt x="359" y="254"/>
                    <a:pt x="359" y="254"/>
                  </a:cubicBezTo>
                  <a:cubicBezTo>
                    <a:pt x="359" y="255"/>
                    <a:pt x="359" y="255"/>
                    <a:pt x="359" y="255"/>
                  </a:cubicBezTo>
                  <a:cubicBezTo>
                    <a:pt x="360" y="255"/>
                    <a:pt x="361" y="256"/>
                    <a:pt x="365" y="258"/>
                  </a:cubicBezTo>
                  <a:cubicBezTo>
                    <a:pt x="367" y="258"/>
                    <a:pt x="367" y="258"/>
                    <a:pt x="367" y="258"/>
                  </a:cubicBezTo>
                  <a:cubicBezTo>
                    <a:pt x="368" y="258"/>
                    <a:pt x="370" y="258"/>
                    <a:pt x="374" y="258"/>
                  </a:cubicBezTo>
                  <a:cubicBezTo>
                    <a:pt x="378" y="257"/>
                    <a:pt x="380" y="256"/>
                    <a:pt x="382" y="256"/>
                  </a:cubicBezTo>
                  <a:cubicBezTo>
                    <a:pt x="383" y="255"/>
                    <a:pt x="383" y="255"/>
                    <a:pt x="383" y="255"/>
                  </a:cubicBezTo>
                  <a:cubicBezTo>
                    <a:pt x="383" y="255"/>
                    <a:pt x="384" y="254"/>
                    <a:pt x="384" y="254"/>
                  </a:cubicBezTo>
                  <a:cubicBezTo>
                    <a:pt x="384" y="253"/>
                    <a:pt x="384" y="253"/>
                    <a:pt x="384" y="253"/>
                  </a:cubicBezTo>
                  <a:cubicBezTo>
                    <a:pt x="385" y="254"/>
                    <a:pt x="385" y="254"/>
                    <a:pt x="385" y="254"/>
                  </a:cubicBezTo>
                  <a:cubicBezTo>
                    <a:pt x="385" y="254"/>
                    <a:pt x="385" y="254"/>
                    <a:pt x="385" y="254"/>
                  </a:cubicBezTo>
                  <a:cubicBezTo>
                    <a:pt x="385" y="257"/>
                    <a:pt x="384" y="259"/>
                    <a:pt x="384" y="260"/>
                  </a:cubicBezTo>
                  <a:cubicBezTo>
                    <a:pt x="384" y="261"/>
                    <a:pt x="383" y="261"/>
                    <a:pt x="383" y="261"/>
                  </a:cubicBezTo>
                  <a:cubicBezTo>
                    <a:pt x="381" y="262"/>
                    <a:pt x="378" y="262"/>
                    <a:pt x="374" y="263"/>
                  </a:cubicBezTo>
                  <a:cubicBezTo>
                    <a:pt x="369" y="263"/>
                    <a:pt x="369" y="263"/>
                    <a:pt x="369" y="263"/>
                  </a:cubicBezTo>
                  <a:cubicBezTo>
                    <a:pt x="370" y="265"/>
                    <a:pt x="371" y="267"/>
                    <a:pt x="374" y="270"/>
                  </a:cubicBezTo>
                  <a:cubicBezTo>
                    <a:pt x="377" y="273"/>
                    <a:pt x="377" y="273"/>
                    <a:pt x="377" y="273"/>
                  </a:cubicBezTo>
                  <a:cubicBezTo>
                    <a:pt x="377" y="274"/>
                    <a:pt x="378" y="274"/>
                    <a:pt x="378" y="275"/>
                  </a:cubicBezTo>
                  <a:cubicBezTo>
                    <a:pt x="377" y="278"/>
                    <a:pt x="377" y="278"/>
                    <a:pt x="377" y="278"/>
                  </a:cubicBezTo>
                  <a:cubicBezTo>
                    <a:pt x="377" y="278"/>
                    <a:pt x="377" y="278"/>
                    <a:pt x="377" y="278"/>
                  </a:cubicBezTo>
                  <a:lnTo>
                    <a:pt x="376" y="277"/>
                  </a:lnTo>
                  <a:close/>
                  <a:moveTo>
                    <a:pt x="387" y="251"/>
                  </a:moveTo>
                  <a:cubicBezTo>
                    <a:pt x="386" y="250"/>
                    <a:pt x="385" y="250"/>
                    <a:pt x="384" y="250"/>
                  </a:cubicBezTo>
                  <a:cubicBezTo>
                    <a:pt x="381" y="249"/>
                    <a:pt x="381" y="249"/>
                    <a:pt x="381" y="249"/>
                  </a:cubicBezTo>
                  <a:cubicBezTo>
                    <a:pt x="381" y="249"/>
                    <a:pt x="381" y="249"/>
                    <a:pt x="381" y="249"/>
                  </a:cubicBezTo>
                  <a:cubicBezTo>
                    <a:pt x="381" y="248"/>
                    <a:pt x="381" y="248"/>
                    <a:pt x="381" y="248"/>
                  </a:cubicBezTo>
                  <a:cubicBezTo>
                    <a:pt x="381" y="248"/>
                    <a:pt x="381" y="248"/>
                    <a:pt x="381" y="248"/>
                  </a:cubicBezTo>
                  <a:cubicBezTo>
                    <a:pt x="383" y="248"/>
                    <a:pt x="384" y="248"/>
                    <a:pt x="384" y="248"/>
                  </a:cubicBezTo>
                  <a:cubicBezTo>
                    <a:pt x="384" y="248"/>
                    <a:pt x="385" y="248"/>
                    <a:pt x="385" y="247"/>
                  </a:cubicBezTo>
                  <a:cubicBezTo>
                    <a:pt x="385" y="247"/>
                    <a:pt x="385" y="246"/>
                    <a:pt x="386" y="243"/>
                  </a:cubicBezTo>
                  <a:cubicBezTo>
                    <a:pt x="387" y="241"/>
                    <a:pt x="387" y="241"/>
                    <a:pt x="387" y="241"/>
                  </a:cubicBezTo>
                  <a:cubicBezTo>
                    <a:pt x="386" y="241"/>
                    <a:pt x="384" y="240"/>
                    <a:pt x="381" y="240"/>
                  </a:cubicBezTo>
                  <a:cubicBezTo>
                    <a:pt x="371" y="237"/>
                    <a:pt x="371" y="237"/>
                    <a:pt x="371" y="237"/>
                  </a:cubicBezTo>
                  <a:cubicBezTo>
                    <a:pt x="368" y="237"/>
                    <a:pt x="366" y="236"/>
                    <a:pt x="365" y="236"/>
                  </a:cubicBezTo>
                  <a:cubicBezTo>
                    <a:pt x="365" y="236"/>
                    <a:pt x="364" y="236"/>
                    <a:pt x="364" y="237"/>
                  </a:cubicBezTo>
                  <a:cubicBezTo>
                    <a:pt x="364" y="237"/>
                    <a:pt x="364" y="238"/>
                    <a:pt x="363" y="239"/>
                  </a:cubicBezTo>
                  <a:cubicBezTo>
                    <a:pt x="363" y="239"/>
                    <a:pt x="363" y="239"/>
                    <a:pt x="363" y="239"/>
                  </a:cubicBezTo>
                  <a:cubicBezTo>
                    <a:pt x="362" y="239"/>
                    <a:pt x="362" y="239"/>
                    <a:pt x="362" y="239"/>
                  </a:cubicBezTo>
                  <a:cubicBezTo>
                    <a:pt x="362" y="238"/>
                    <a:pt x="362" y="238"/>
                    <a:pt x="362" y="238"/>
                  </a:cubicBezTo>
                  <a:cubicBezTo>
                    <a:pt x="362" y="237"/>
                    <a:pt x="363" y="235"/>
                    <a:pt x="363" y="233"/>
                  </a:cubicBezTo>
                  <a:cubicBezTo>
                    <a:pt x="364" y="230"/>
                    <a:pt x="364" y="228"/>
                    <a:pt x="364" y="227"/>
                  </a:cubicBezTo>
                  <a:cubicBezTo>
                    <a:pt x="365" y="227"/>
                    <a:pt x="365" y="227"/>
                    <a:pt x="365" y="227"/>
                  </a:cubicBezTo>
                  <a:cubicBezTo>
                    <a:pt x="366" y="227"/>
                    <a:pt x="366" y="227"/>
                    <a:pt x="366" y="227"/>
                  </a:cubicBezTo>
                  <a:cubicBezTo>
                    <a:pt x="366" y="227"/>
                    <a:pt x="366" y="227"/>
                    <a:pt x="366" y="227"/>
                  </a:cubicBezTo>
                  <a:cubicBezTo>
                    <a:pt x="366" y="229"/>
                    <a:pt x="366" y="229"/>
                    <a:pt x="366" y="230"/>
                  </a:cubicBezTo>
                  <a:cubicBezTo>
                    <a:pt x="366" y="230"/>
                    <a:pt x="366" y="230"/>
                    <a:pt x="366" y="230"/>
                  </a:cubicBezTo>
                  <a:cubicBezTo>
                    <a:pt x="367" y="231"/>
                    <a:pt x="369" y="231"/>
                    <a:pt x="372" y="232"/>
                  </a:cubicBezTo>
                  <a:cubicBezTo>
                    <a:pt x="383" y="234"/>
                    <a:pt x="383" y="234"/>
                    <a:pt x="383" y="234"/>
                  </a:cubicBezTo>
                  <a:cubicBezTo>
                    <a:pt x="386" y="235"/>
                    <a:pt x="387" y="235"/>
                    <a:pt x="388" y="236"/>
                  </a:cubicBezTo>
                  <a:cubicBezTo>
                    <a:pt x="388" y="233"/>
                    <a:pt x="388" y="233"/>
                    <a:pt x="388" y="233"/>
                  </a:cubicBezTo>
                  <a:cubicBezTo>
                    <a:pt x="389" y="231"/>
                    <a:pt x="389" y="229"/>
                    <a:pt x="389" y="229"/>
                  </a:cubicBezTo>
                  <a:cubicBezTo>
                    <a:pt x="389" y="229"/>
                    <a:pt x="389" y="229"/>
                    <a:pt x="389" y="228"/>
                  </a:cubicBezTo>
                  <a:cubicBezTo>
                    <a:pt x="389" y="228"/>
                    <a:pt x="388" y="228"/>
                    <a:pt x="388" y="228"/>
                  </a:cubicBezTo>
                  <a:cubicBezTo>
                    <a:pt x="387" y="228"/>
                    <a:pt x="386" y="227"/>
                    <a:pt x="386" y="227"/>
                  </a:cubicBezTo>
                  <a:cubicBezTo>
                    <a:pt x="386" y="227"/>
                    <a:pt x="386" y="227"/>
                    <a:pt x="386" y="227"/>
                  </a:cubicBezTo>
                  <a:cubicBezTo>
                    <a:pt x="386" y="226"/>
                    <a:pt x="386" y="226"/>
                    <a:pt x="386" y="226"/>
                  </a:cubicBezTo>
                  <a:cubicBezTo>
                    <a:pt x="386" y="226"/>
                    <a:pt x="386" y="226"/>
                    <a:pt x="386" y="226"/>
                  </a:cubicBezTo>
                  <a:cubicBezTo>
                    <a:pt x="389" y="226"/>
                    <a:pt x="389" y="226"/>
                    <a:pt x="389" y="226"/>
                  </a:cubicBezTo>
                  <a:cubicBezTo>
                    <a:pt x="390" y="227"/>
                    <a:pt x="391" y="227"/>
                    <a:pt x="392" y="227"/>
                  </a:cubicBezTo>
                  <a:cubicBezTo>
                    <a:pt x="392" y="227"/>
                    <a:pt x="392" y="227"/>
                    <a:pt x="392" y="227"/>
                  </a:cubicBezTo>
                  <a:cubicBezTo>
                    <a:pt x="392" y="228"/>
                    <a:pt x="391" y="230"/>
                    <a:pt x="390" y="235"/>
                  </a:cubicBezTo>
                  <a:cubicBezTo>
                    <a:pt x="389" y="243"/>
                    <a:pt x="389" y="243"/>
                    <a:pt x="389" y="243"/>
                  </a:cubicBezTo>
                  <a:cubicBezTo>
                    <a:pt x="388" y="247"/>
                    <a:pt x="387" y="250"/>
                    <a:pt x="387" y="251"/>
                  </a:cubicBezTo>
                  <a:close/>
                  <a:moveTo>
                    <a:pt x="366" y="220"/>
                  </a:moveTo>
                  <a:cubicBezTo>
                    <a:pt x="366" y="220"/>
                    <a:pt x="366" y="220"/>
                    <a:pt x="366" y="220"/>
                  </a:cubicBezTo>
                  <a:cubicBezTo>
                    <a:pt x="366" y="218"/>
                    <a:pt x="366" y="217"/>
                    <a:pt x="366" y="214"/>
                  </a:cubicBezTo>
                  <a:cubicBezTo>
                    <a:pt x="366" y="211"/>
                    <a:pt x="366" y="209"/>
                    <a:pt x="366" y="208"/>
                  </a:cubicBezTo>
                  <a:cubicBezTo>
                    <a:pt x="367" y="208"/>
                    <a:pt x="367" y="208"/>
                    <a:pt x="367" y="208"/>
                  </a:cubicBezTo>
                  <a:cubicBezTo>
                    <a:pt x="368" y="208"/>
                    <a:pt x="368" y="208"/>
                    <a:pt x="368" y="208"/>
                  </a:cubicBezTo>
                  <a:cubicBezTo>
                    <a:pt x="368" y="208"/>
                    <a:pt x="368" y="208"/>
                    <a:pt x="368" y="208"/>
                  </a:cubicBezTo>
                  <a:cubicBezTo>
                    <a:pt x="368" y="209"/>
                    <a:pt x="368" y="210"/>
                    <a:pt x="368" y="210"/>
                  </a:cubicBezTo>
                  <a:cubicBezTo>
                    <a:pt x="368" y="211"/>
                    <a:pt x="368" y="211"/>
                    <a:pt x="369" y="211"/>
                  </a:cubicBezTo>
                  <a:cubicBezTo>
                    <a:pt x="370" y="211"/>
                    <a:pt x="372" y="212"/>
                    <a:pt x="375" y="212"/>
                  </a:cubicBezTo>
                  <a:cubicBezTo>
                    <a:pt x="385" y="212"/>
                    <a:pt x="385" y="212"/>
                    <a:pt x="385" y="212"/>
                  </a:cubicBezTo>
                  <a:cubicBezTo>
                    <a:pt x="388" y="213"/>
                    <a:pt x="390" y="213"/>
                    <a:pt x="391" y="213"/>
                  </a:cubicBezTo>
                  <a:cubicBezTo>
                    <a:pt x="391" y="213"/>
                    <a:pt x="391" y="212"/>
                    <a:pt x="392" y="212"/>
                  </a:cubicBezTo>
                  <a:cubicBezTo>
                    <a:pt x="392" y="212"/>
                    <a:pt x="392" y="211"/>
                    <a:pt x="392" y="210"/>
                  </a:cubicBezTo>
                  <a:cubicBezTo>
                    <a:pt x="392" y="210"/>
                    <a:pt x="392" y="210"/>
                    <a:pt x="392" y="210"/>
                  </a:cubicBezTo>
                  <a:cubicBezTo>
                    <a:pt x="393" y="210"/>
                    <a:pt x="393" y="210"/>
                    <a:pt x="393" y="210"/>
                  </a:cubicBezTo>
                  <a:cubicBezTo>
                    <a:pt x="394" y="210"/>
                    <a:pt x="394" y="210"/>
                    <a:pt x="394" y="210"/>
                  </a:cubicBezTo>
                  <a:cubicBezTo>
                    <a:pt x="393" y="211"/>
                    <a:pt x="393" y="213"/>
                    <a:pt x="393" y="216"/>
                  </a:cubicBezTo>
                  <a:cubicBezTo>
                    <a:pt x="393" y="218"/>
                    <a:pt x="393" y="220"/>
                    <a:pt x="393" y="222"/>
                  </a:cubicBezTo>
                  <a:cubicBezTo>
                    <a:pt x="393" y="222"/>
                    <a:pt x="393" y="222"/>
                    <a:pt x="393" y="222"/>
                  </a:cubicBezTo>
                  <a:cubicBezTo>
                    <a:pt x="391" y="222"/>
                    <a:pt x="391" y="222"/>
                    <a:pt x="391" y="222"/>
                  </a:cubicBezTo>
                  <a:cubicBezTo>
                    <a:pt x="391" y="222"/>
                    <a:pt x="391" y="222"/>
                    <a:pt x="391" y="222"/>
                  </a:cubicBezTo>
                  <a:cubicBezTo>
                    <a:pt x="391" y="220"/>
                    <a:pt x="391" y="219"/>
                    <a:pt x="391" y="219"/>
                  </a:cubicBezTo>
                  <a:cubicBezTo>
                    <a:pt x="391" y="219"/>
                    <a:pt x="391" y="219"/>
                    <a:pt x="390" y="219"/>
                  </a:cubicBezTo>
                  <a:cubicBezTo>
                    <a:pt x="389" y="218"/>
                    <a:pt x="388" y="218"/>
                    <a:pt x="384" y="218"/>
                  </a:cubicBezTo>
                  <a:cubicBezTo>
                    <a:pt x="374" y="217"/>
                    <a:pt x="374" y="217"/>
                    <a:pt x="374" y="217"/>
                  </a:cubicBezTo>
                  <a:cubicBezTo>
                    <a:pt x="371" y="217"/>
                    <a:pt x="369" y="217"/>
                    <a:pt x="368" y="217"/>
                  </a:cubicBezTo>
                  <a:cubicBezTo>
                    <a:pt x="368" y="217"/>
                    <a:pt x="368" y="217"/>
                    <a:pt x="368" y="218"/>
                  </a:cubicBezTo>
                  <a:cubicBezTo>
                    <a:pt x="368" y="218"/>
                    <a:pt x="367" y="219"/>
                    <a:pt x="367" y="220"/>
                  </a:cubicBezTo>
                  <a:cubicBezTo>
                    <a:pt x="367" y="220"/>
                    <a:pt x="367" y="220"/>
                    <a:pt x="367" y="220"/>
                  </a:cubicBezTo>
                  <a:lnTo>
                    <a:pt x="366" y="220"/>
                  </a:lnTo>
                  <a:close/>
                  <a:moveTo>
                    <a:pt x="376" y="206"/>
                  </a:moveTo>
                  <a:cubicBezTo>
                    <a:pt x="374" y="206"/>
                    <a:pt x="372" y="205"/>
                    <a:pt x="371" y="204"/>
                  </a:cubicBezTo>
                  <a:cubicBezTo>
                    <a:pt x="369" y="203"/>
                    <a:pt x="368" y="202"/>
                    <a:pt x="367" y="200"/>
                  </a:cubicBezTo>
                  <a:cubicBezTo>
                    <a:pt x="367" y="198"/>
                    <a:pt x="366" y="197"/>
                    <a:pt x="366" y="194"/>
                  </a:cubicBezTo>
                  <a:cubicBezTo>
                    <a:pt x="366" y="192"/>
                    <a:pt x="367" y="189"/>
                    <a:pt x="368" y="186"/>
                  </a:cubicBezTo>
                  <a:cubicBezTo>
                    <a:pt x="368" y="186"/>
                    <a:pt x="368" y="186"/>
                    <a:pt x="368" y="186"/>
                  </a:cubicBezTo>
                  <a:cubicBezTo>
                    <a:pt x="370" y="186"/>
                    <a:pt x="372" y="187"/>
                    <a:pt x="375" y="186"/>
                  </a:cubicBezTo>
                  <a:cubicBezTo>
                    <a:pt x="375" y="187"/>
                    <a:pt x="375" y="187"/>
                    <a:pt x="375" y="187"/>
                  </a:cubicBezTo>
                  <a:cubicBezTo>
                    <a:pt x="375" y="188"/>
                    <a:pt x="375" y="188"/>
                    <a:pt x="375" y="188"/>
                  </a:cubicBezTo>
                  <a:cubicBezTo>
                    <a:pt x="375" y="188"/>
                    <a:pt x="375" y="188"/>
                    <a:pt x="375" y="188"/>
                  </a:cubicBezTo>
                  <a:cubicBezTo>
                    <a:pt x="374" y="188"/>
                    <a:pt x="374" y="188"/>
                    <a:pt x="374" y="188"/>
                  </a:cubicBezTo>
                  <a:cubicBezTo>
                    <a:pt x="374" y="188"/>
                    <a:pt x="373" y="188"/>
                    <a:pt x="371" y="188"/>
                  </a:cubicBezTo>
                  <a:cubicBezTo>
                    <a:pt x="371" y="189"/>
                    <a:pt x="370" y="190"/>
                    <a:pt x="369" y="191"/>
                  </a:cubicBezTo>
                  <a:cubicBezTo>
                    <a:pt x="369" y="192"/>
                    <a:pt x="369" y="194"/>
                    <a:pt x="369" y="195"/>
                  </a:cubicBezTo>
                  <a:cubicBezTo>
                    <a:pt x="369" y="197"/>
                    <a:pt x="370" y="199"/>
                    <a:pt x="371" y="200"/>
                  </a:cubicBezTo>
                  <a:cubicBezTo>
                    <a:pt x="372" y="200"/>
                    <a:pt x="373" y="201"/>
                    <a:pt x="374" y="201"/>
                  </a:cubicBezTo>
                  <a:cubicBezTo>
                    <a:pt x="376" y="201"/>
                    <a:pt x="377" y="200"/>
                    <a:pt x="378" y="198"/>
                  </a:cubicBezTo>
                  <a:cubicBezTo>
                    <a:pt x="378" y="198"/>
                    <a:pt x="378" y="197"/>
                    <a:pt x="378" y="195"/>
                  </a:cubicBezTo>
                  <a:cubicBezTo>
                    <a:pt x="379" y="192"/>
                    <a:pt x="379" y="189"/>
                    <a:pt x="380" y="188"/>
                  </a:cubicBezTo>
                  <a:cubicBezTo>
                    <a:pt x="381" y="187"/>
                    <a:pt x="383" y="186"/>
                    <a:pt x="386" y="186"/>
                  </a:cubicBezTo>
                  <a:cubicBezTo>
                    <a:pt x="388" y="186"/>
                    <a:pt x="390" y="186"/>
                    <a:pt x="392" y="188"/>
                  </a:cubicBezTo>
                  <a:cubicBezTo>
                    <a:pt x="394" y="190"/>
                    <a:pt x="395" y="193"/>
                    <a:pt x="395" y="196"/>
                  </a:cubicBezTo>
                  <a:cubicBezTo>
                    <a:pt x="395" y="199"/>
                    <a:pt x="394" y="201"/>
                    <a:pt x="394" y="203"/>
                  </a:cubicBezTo>
                  <a:cubicBezTo>
                    <a:pt x="393" y="203"/>
                    <a:pt x="393" y="203"/>
                    <a:pt x="393" y="203"/>
                  </a:cubicBezTo>
                  <a:cubicBezTo>
                    <a:pt x="392" y="203"/>
                    <a:pt x="390" y="203"/>
                    <a:pt x="388" y="203"/>
                  </a:cubicBezTo>
                  <a:cubicBezTo>
                    <a:pt x="387" y="203"/>
                    <a:pt x="387" y="203"/>
                    <a:pt x="387" y="203"/>
                  </a:cubicBezTo>
                  <a:cubicBezTo>
                    <a:pt x="387" y="202"/>
                    <a:pt x="387" y="202"/>
                    <a:pt x="387" y="202"/>
                  </a:cubicBezTo>
                  <a:cubicBezTo>
                    <a:pt x="388" y="201"/>
                    <a:pt x="388" y="201"/>
                    <a:pt x="388" y="201"/>
                  </a:cubicBezTo>
                  <a:cubicBezTo>
                    <a:pt x="389" y="201"/>
                    <a:pt x="390" y="201"/>
                    <a:pt x="391" y="201"/>
                  </a:cubicBezTo>
                  <a:cubicBezTo>
                    <a:pt x="391" y="201"/>
                    <a:pt x="392" y="200"/>
                    <a:pt x="392" y="199"/>
                  </a:cubicBezTo>
                  <a:cubicBezTo>
                    <a:pt x="392" y="198"/>
                    <a:pt x="393" y="197"/>
                    <a:pt x="392" y="196"/>
                  </a:cubicBezTo>
                  <a:cubicBezTo>
                    <a:pt x="392" y="194"/>
                    <a:pt x="392" y="193"/>
                    <a:pt x="391" y="192"/>
                  </a:cubicBezTo>
                  <a:cubicBezTo>
                    <a:pt x="390" y="191"/>
                    <a:pt x="389" y="190"/>
                    <a:pt x="388" y="190"/>
                  </a:cubicBezTo>
                  <a:cubicBezTo>
                    <a:pt x="386" y="190"/>
                    <a:pt x="385" y="191"/>
                    <a:pt x="384" y="192"/>
                  </a:cubicBezTo>
                  <a:cubicBezTo>
                    <a:pt x="384" y="193"/>
                    <a:pt x="384" y="194"/>
                    <a:pt x="383" y="197"/>
                  </a:cubicBezTo>
                  <a:cubicBezTo>
                    <a:pt x="383" y="197"/>
                    <a:pt x="383" y="198"/>
                    <a:pt x="383" y="199"/>
                  </a:cubicBezTo>
                  <a:cubicBezTo>
                    <a:pt x="383" y="200"/>
                    <a:pt x="383" y="201"/>
                    <a:pt x="383" y="201"/>
                  </a:cubicBezTo>
                  <a:cubicBezTo>
                    <a:pt x="382" y="203"/>
                    <a:pt x="381" y="204"/>
                    <a:pt x="380" y="204"/>
                  </a:cubicBezTo>
                  <a:cubicBezTo>
                    <a:pt x="379" y="205"/>
                    <a:pt x="378" y="205"/>
                    <a:pt x="376" y="206"/>
                  </a:cubicBezTo>
                  <a:close/>
                  <a:moveTo>
                    <a:pt x="369" y="157"/>
                  </a:moveTo>
                  <a:cubicBezTo>
                    <a:pt x="367" y="157"/>
                    <a:pt x="365" y="157"/>
                    <a:pt x="363" y="158"/>
                  </a:cubicBezTo>
                  <a:cubicBezTo>
                    <a:pt x="363" y="158"/>
                    <a:pt x="363" y="158"/>
                    <a:pt x="363" y="158"/>
                  </a:cubicBezTo>
                  <a:cubicBezTo>
                    <a:pt x="359" y="144"/>
                    <a:pt x="359" y="144"/>
                    <a:pt x="359" y="144"/>
                  </a:cubicBezTo>
                  <a:cubicBezTo>
                    <a:pt x="358" y="142"/>
                    <a:pt x="358" y="141"/>
                    <a:pt x="358" y="140"/>
                  </a:cubicBezTo>
                  <a:cubicBezTo>
                    <a:pt x="358" y="139"/>
                    <a:pt x="358" y="139"/>
                    <a:pt x="358" y="139"/>
                  </a:cubicBezTo>
                  <a:cubicBezTo>
                    <a:pt x="358" y="139"/>
                    <a:pt x="358" y="139"/>
                    <a:pt x="358" y="139"/>
                  </a:cubicBezTo>
                  <a:cubicBezTo>
                    <a:pt x="358" y="139"/>
                    <a:pt x="358" y="139"/>
                    <a:pt x="358" y="139"/>
                  </a:cubicBezTo>
                  <a:cubicBezTo>
                    <a:pt x="359" y="140"/>
                    <a:pt x="360" y="140"/>
                    <a:pt x="360" y="140"/>
                  </a:cubicBezTo>
                  <a:cubicBezTo>
                    <a:pt x="360" y="140"/>
                    <a:pt x="361" y="140"/>
                    <a:pt x="362" y="140"/>
                  </a:cubicBezTo>
                  <a:cubicBezTo>
                    <a:pt x="367" y="139"/>
                    <a:pt x="367" y="139"/>
                    <a:pt x="367" y="139"/>
                  </a:cubicBezTo>
                  <a:cubicBezTo>
                    <a:pt x="376" y="136"/>
                    <a:pt x="376" y="136"/>
                    <a:pt x="376" y="136"/>
                  </a:cubicBezTo>
                  <a:cubicBezTo>
                    <a:pt x="379" y="135"/>
                    <a:pt x="381" y="135"/>
                    <a:pt x="382" y="134"/>
                  </a:cubicBezTo>
                  <a:cubicBezTo>
                    <a:pt x="382" y="134"/>
                    <a:pt x="382" y="134"/>
                    <a:pt x="382" y="133"/>
                  </a:cubicBezTo>
                  <a:cubicBezTo>
                    <a:pt x="382" y="133"/>
                    <a:pt x="382" y="133"/>
                    <a:pt x="382" y="131"/>
                  </a:cubicBezTo>
                  <a:cubicBezTo>
                    <a:pt x="382" y="131"/>
                    <a:pt x="382" y="131"/>
                    <a:pt x="382" y="131"/>
                  </a:cubicBezTo>
                  <a:cubicBezTo>
                    <a:pt x="383" y="131"/>
                    <a:pt x="383" y="131"/>
                    <a:pt x="383" y="131"/>
                  </a:cubicBezTo>
                  <a:cubicBezTo>
                    <a:pt x="383" y="131"/>
                    <a:pt x="383" y="131"/>
                    <a:pt x="383" y="131"/>
                  </a:cubicBezTo>
                  <a:cubicBezTo>
                    <a:pt x="384" y="132"/>
                    <a:pt x="384" y="134"/>
                    <a:pt x="385" y="137"/>
                  </a:cubicBezTo>
                  <a:cubicBezTo>
                    <a:pt x="385" y="139"/>
                    <a:pt x="387" y="143"/>
                    <a:pt x="389" y="150"/>
                  </a:cubicBezTo>
                  <a:cubicBezTo>
                    <a:pt x="389" y="150"/>
                    <a:pt x="389" y="150"/>
                    <a:pt x="389" y="150"/>
                  </a:cubicBezTo>
                  <a:cubicBezTo>
                    <a:pt x="386" y="150"/>
                    <a:pt x="386" y="150"/>
                    <a:pt x="386" y="150"/>
                  </a:cubicBezTo>
                  <a:cubicBezTo>
                    <a:pt x="386" y="150"/>
                    <a:pt x="385" y="150"/>
                    <a:pt x="385" y="151"/>
                  </a:cubicBezTo>
                  <a:cubicBezTo>
                    <a:pt x="383" y="151"/>
                    <a:pt x="383" y="151"/>
                    <a:pt x="383" y="151"/>
                  </a:cubicBezTo>
                  <a:cubicBezTo>
                    <a:pt x="383" y="151"/>
                    <a:pt x="383" y="151"/>
                    <a:pt x="383" y="151"/>
                  </a:cubicBezTo>
                  <a:cubicBezTo>
                    <a:pt x="382" y="150"/>
                    <a:pt x="382" y="150"/>
                    <a:pt x="382" y="150"/>
                  </a:cubicBezTo>
                  <a:cubicBezTo>
                    <a:pt x="383" y="150"/>
                    <a:pt x="383" y="150"/>
                    <a:pt x="383" y="150"/>
                  </a:cubicBezTo>
                  <a:cubicBezTo>
                    <a:pt x="384" y="149"/>
                    <a:pt x="385" y="149"/>
                    <a:pt x="385" y="148"/>
                  </a:cubicBezTo>
                  <a:cubicBezTo>
                    <a:pt x="386" y="148"/>
                    <a:pt x="385" y="148"/>
                    <a:pt x="385" y="146"/>
                  </a:cubicBezTo>
                  <a:cubicBezTo>
                    <a:pt x="385" y="145"/>
                    <a:pt x="385" y="144"/>
                    <a:pt x="384" y="143"/>
                  </a:cubicBezTo>
                  <a:cubicBezTo>
                    <a:pt x="384" y="142"/>
                    <a:pt x="384" y="141"/>
                    <a:pt x="383" y="140"/>
                  </a:cubicBezTo>
                  <a:cubicBezTo>
                    <a:pt x="382" y="140"/>
                    <a:pt x="380" y="141"/>
                    <a:pt x="378" y="141"/>
                  </a:cubicBezTo>
                  <a:cubicBezTo>
                    <a:pt x="374" y="142"/>
                    <a:pt x="374" y="142"/>
                    <a:pt x="374" y="142"/>
                  </a:cubicBezTo>
                  <a:cubicBezTo>
                    <a:pt x="374" y="143"/>
                    <a:pt x="375" y="144"/>
                    <a:pt x="375" y="145"/>
                  </a:cubicBezTo>
                  <a:cubicBezTo>
                    <a:pt x="375" y="147"/>
                    <a:pt x="375" y="147"/>
                    <a:pt x="375" y="147"/>
                  </a:cubicBezTo>
                  <a:cubicBezTo>
                    <a:pt x="376" y="148"/>
                    <a:pt x="376" y="149"/>
                    <a:pt x="376" y="149"/>
                  </a:cubicBezTo>
                  <a:cubicBezTo>
                    <a:pt x="377" y="149"/>
                    <a:pt x="377" y="149"/>
                    <a:pt x="379" y="149"/>
                  </a:cubicBezTo>
                  <a:cubicBezTo>
                    <a:pt x="379" y="149"/>
                    <a:pt x="379" y="149"/>
                    <a:pt x="379" y="149"/>
                  </a:cubicBezTo>
                  <a:cubicBezTo>
                    <a:pt x="379" y="150"/>
                    <a:pt x="379" y="150"/>
                    <a:pt x="379" y="150"/>
                  </a:cubicBezTo>
                  <a:cubicBezTo>
                    <a:pt x="379" y="150"/>
                    <a:pt x="379" y="150"/>
                    <a:pt x="379" y="150"/>
                  </a:cubicBezTo>
                  <a:cubicBezTo>
                    <a:pt x="378" y="151"/>
                    <a:pt x="377" y="151"/>
                    <a:pt x="376" y="151"/>
                  </a:cubicBezTo>
                  <a:cubicBezTo>
                    <a:pt x="374" y="152"/>
                    <a:pt x="373" y="152"/>
                    <a:pt x="371" y="152"/>
                  </a:cubicBezTo>
                  <a:cubicBezTo>
                    <a:pt x="371" y="152"/>
                    <a:pt x="371" y="152"/>
                    <a:pt x="371" y="152"/>
                  </a:cubicBezTo>
                  <a:cubicBezTo>
                    <a:pt x="371" y="151"/>
                    <a:pt x="371" y="151"/>
                    <a:pt x="371" y="151"/>
                  </a:cubicBezTo>
                  <a:cubicBezTo>
                    <a:pt x="371" y="151"/>
                    <a:pt x="371" y="151"/>
                    <a:pt x="371" y="151"/>
                  </a:cubicBezTo>
                  <a:cubicBezTo>
                    <a:pt x="372" y="150"/>
                    <a:pt x="373" y="150"/>
                    <a:pt x="373" y="150"/>
                  </a:cubicBezTo>
                  <a:cubicBezTo>
                    <a:pt x="374" y="150"/>
                    <a:pt x="374" y="149"/>
                    <a:pt x="373" y="148"/>
                  </a:cubicBezTo>
                  <a:cubicBezTo>
                    <a:pt x="373" y="147"/>
                    <a:pt x="373" y="146"/>
                    <a:pt x="373" y="145"/>
                  </a:cubicBezTo>
                  <a:cubicBezTo>
                    <a:pt x="373" y="145"/>
                    <a:pt x="372" y="144"/>
                    <a:pt x="372" y="143"/>
                  </a:cubicBezTo>
                  <a:cubicBezTo>
                    <a:pt x="366" y="145"/>
                    <a:pt x="366" y="145"/>
                    <a:pt x="366" y="145"/>
                  </a:cubicBezTo>
                  <a:cubicBezTo>
                    <a:pt x="365" y="145"/>
                    <a:pt x="363" y="146"/>
                    <a:pt x="362" y="146"/>
                  </a:cubicBezTo>
                  <a:cubicBezTo>
                    <a:pt x="363" y="149"/>
                    <a:pt x="363" y="149"/>
                    <a:pt x="363" y="149"/>
                  </a:cubicBezTo>
                  <a:cubicBezTo>
                    <a:pt x="364" y="152"/>
                    <a:pt x="364" y="154"/>
                    <a:pt x="365" y="155"/>
                  </a:cubicBezTo>
                  <a:cubicBezTo>
                    <a:pt x="365" y="155"/>
                    <a:pt x="365" y="155"/>
                    <a:pt x="365" y="155"/>
                  </a:cubicBezTo>
                  <a:cubicBezTo>
                    <a:pt x="365" y="155"/>
                    <a:pt x="366" y="155"/>
                    <a:pt x="366" y="155"/>
                  </a:cubicBezTo>
                  <a:cubicBezTo>
                    <a:pt x="369" y="155"/>
                    <a:pt x="369" y="155"/>
                    <a:pt x="369" y="155"/>
                  </a:cubicBezTo>
                  <a:cubicBezTo>
                    <a:pt x="369" y="155"/>
                    <a:pt x="369" y="155"/>
                    <a:pt x="369" y="155"/>
                  </a:cubicBezTo>
                  <a:cubicBezTo>
                    <a:pt x="369" y="156"/>
                    <a:pt x="369" y="156"/>
                    <a:pt x="369" y="156"/>
                  </a:cubicBezTo>
                  <a:lnTo>
                    <a:pt x="369" y="157"/>
                  </a:lnTo>
                  <a:close/>
                  <a:moveTo>
                    <a:pt x="380" y="127"/>
                  </a:moveTo>
                  <a:cubicBezTo>
                    <a:pt x="380" y="127"/>
                    <a:pt x="380" y="127"/>
                    <a:pt x="380" y="127"/>
                  </a:cubicBezTo>
                  <a:cubicBezTo>
                    <a:pt x="380" y="126"/>
                    <a:pt x="379" y="126"/>
                    <a:pt x="379" y="126"/>
                  </a:cubicBezTo>
                  <a:cubicBezTo>
                    <a:pt x="379" y="126"/>
                    <a:pt x="378" y="125"/>
                    <a:pt x="378" y="125"/>
                  </a:cubicBezTo>
                  <a:cubicBezTo>
                    <a:pt x="377" y="125"/>
                    <a:pt x="376" y="125"/>
                    <a:pt x="374" y="125"/>
                  </a:cubicBezTo>
                  <a:cubicBezTo>
                    <a:pt x="370" y="126"/>
                    <a:pt x="370" y="126"/>
                    <a:pt x="370" y="126"/>
                  </a:cubicBezTo>
                  <a:cubicBezTo>
                    <a:pt x="364" y="126"/>
                    <a:pt x="364" y="126"/>
                    <a:pt x="364" y="126"/>
                  </a:cubicBezTo>
                  <a:cubicBezTo>
                    <a:pt x="358" y="126"/>
                    <a:pt x="354" y="126"/>
                    <a:pt x="352" y="127"/>
                  </a:cubicBezTo>
                  <a:cubicBezTo>
                    <a:pt x="350" y="124"/>
                    <a:pt x="350" y="124"/>
                    <a:pt x="350" y="124"/>
                  </a:cubicBezTo>
                  <a:cubicBezTo>
                    <a:pt x="366" y="107"/>
                    <a:pt x="366" y="107"/>
                    <a:pt x="366" y="107"/>
                  </a:cubicBezTo>
                  <a:cubicBezTo>
                    <a:pt x="368" y="105"/>
                    <a:pt x="368" y="104"/>
                    <a:pt x="369" y="104"/>
                  </a:cubicBezTo>
                  <a:cubicBezTo>
                    <a:pt x="369" y="103"/>
                    <a:pt x="369" y="103"/>
                    <a:pt x="368" y="101"/>
                  </a:cubicBezTo>
                  <a:cubicBezTo>
                    <a:pt x="368" y="101"/>
                    <a:pt x="368" y="101"/>
                    <a:pt x="368" y="101"/>
                  </a:cubicBezTo>
                  <a:cubicBezTo>
                    <a:pt x="369" y="101"/>
                    <a:pt x="369" y="101"/>
                    <a:pt x="369" y="101"/>
                  </a:cubicBezTo>
                  <a:cubicBezTo>
                    <a:pt x="370" y="101"/>
                    <a:pt x="370" y="101"/>
                    <a:pt x="370" y="101"/>
                  </a:cubicBezTo>
                  <a:cubicBezTo>
                    <a:pt x="370" y="102"/>
                    <a:pt x="371" y="103"/>
                    <a:pt x="372" y="105"/>
                  </a:cubicBezTo>
                  <a:cubicBezTo>
                    <a:pt x="373" y="108"/>
                    <a:pt x="374" y="110"/>
                    <a:pt x="375" y="112"/>
                  </a:cubicBezTo>
                  <a:cubicBezTo>
                    <a:pt x="375" y="112"/>
                    <a:pt x="375" y="112"/>
                    <a:pt x="375" y="112"/>
                  </a:cubicBezTo>
                  <a:cubicBezTo>
                    <a:pt x="373" y="112"/>
                    <a:pt x="373" y="112"/>
                    <a:pt x="373" y="112"/>
                  </a:cubicBezTo>
                  <a:cubicBezTo>
                    <a:pt x="373" y="112"/>
                    <a:pt x="373" y="112"/>
                    <a:pt x="373" y="112"/>
                  </a:cubicBezTo>
                  <a:cubicBezTo>
                    <a:pt x="373" y="111"/>
                    <a:pt x="372" y="110"/>
                    <a:pt x="372" y="110"/>
                  </a:cubicBezTo>
                  <a:cubicBezTo>
                    <a:pt x="372" y="110"/>
                    <a:pt x="371" y="110"/>
                    <a:pt x="371" y="110"/>
                  </a:cubicBezTo>
                  <a:cubicBezTo>
                    <a:pt x="371" y="110"/>
                    <a:pt x="370" y="111"/>
                    <a:pt x="368" y="113"/>
                  </a:cubicBezTo>
                  <a:cubicBezTo>
                    <a:pt x="367" y="115"/>
                    <a:pt x="367" y="115"/>
                    <a:pt x="367" y="115"/>
                  </a:cubicBezTo>
                  <a:cubicBezTo>
                    <a:pt x="358" y="124"/>
                    <a:pt x="358" y="124"/>
                    <a:pt x="358" y="124"/>
                  </a:cubicBezTo>
                  <a:cubicBezTo>
                    <a:pt x="369" y="123"/>
                    <a:pt x="369" y="123"/>
                    <a:pt x="369" y="123"/>
                  </a:cubicBezTo>
                  <a:cubicBezTo>
                    <a:pt x="370" y="123"/>
                    <a:pt x="371" y="123"/>
                    <a:pt x="373" y="123"/>
                  </a:cubicBezTo>
                  <a:cubicBezTo>
                    <a:pt x="375" y="123"/>
                    <a:pt x="376" y="123"/>
                    <a:pt x="377" y="123"/>
                  </a:cubicBezTo>
                  <a:cubicBezTo>
                    <a:pt x="377" y="122"/>
                    <a:pt x="377" y="122"/>
                    <a:pt x="377" y="122"/>
                  </a:cubicBezTo>
                  <a:cubicBezTo>
                    <a:pt x="377" y="122"/>
                    <a:pt x="377" y="121"/>
                    <a:pt x="376" y="119"/>
                  </a:cubicBezTo>
                  <a:cubicBezTo>
                    <a:pt x="377" y="119"/>
                    <a:pt x="377" y="119"/>
                    <a:pt x="377" y="119"/>
                  </a:cubicBezTo>
                  <a:cubicBezTo>
                    <a:pt x="378" y="119"/>
                    <a:pt x="378" y="119"/>
                    <a:pt x="378" y="119"/>
                  </a:cubicBezTo>
                  <a:cubicBezTo>
                    <a:pt x="378" y="119"/>
                    <a:pt x="378" y="119"/>
                    <a:pt x="378" y="119"/>
                  </a:cubicBezTo>
                  <a:cubicBezTo>
                    <a:pt x="379" y="120"/>
                    <a:pt x="379" y="121"/>
                    <a:pt x="380" y="123"/>
                  </a:cubicBezTo>
                  <a:cubicBezTo>
                    <a:pt x="380" y="124"/>
                    <a:pt x="381" y="125"/>
                    <a:pt x="382" y="126"/>
                  </a:cubicBezTo>
                  <a:cubicBezTo>
                    <a:pt x="382" y="127"/>
                    <a:pt x="382" y="127"/>
                    <a:pt x="382" y="127"/>
                  </a:cubicBezTo>
                  <a:lnTo>
                    <a:pt x="380" y="127"/>
                  </a:lnTo>
                  <a:close/>
                  <a:moveTo>
                    <a:pt x="344" y="111"/>
                  </a:moveTo>
                  <a:cubicBezTo>
                    <a:pt x="344" y="111"/>
                    <a:pt x="344" y="111"/>
                    <a:pt x="344" y="111"/>
                  </a:cubicBezTo>
                  <a:cubicBezTo>
                    <a:pt x="343" y="110"/>
                    <a:pt x="342" y="108"/>
                    <a:pt x="341" y="106"/>
                  </a:cubicBezTo>
                  <a:cubicBezTo>
                    <a:pt x="339" y="104"/>
                    <a:pt x="338" y="102"/>
                    <a:pt x="337" y="101"/>
                  </a:cubicBezTo>
                  <a:cubicBezTo>
                    <a:pt x="337" y="101"/>
                    <a:pt x="337" y="101"/>
                    <a:pt x="337" y="101"/>
                  </a:cubicBezTo>
                  <a:cubicBezTo>
                    <a:pt x="339" y="100"/>
                    <a:pt x="339" y="100"/>
                    <a:pt x="339" y="100"/>
                  </a:cubicBezTo>
                  <a:cubicBezTo>
                    <a:pt x="339" y="100"/>
                    <a:pt x="339" y="100"/>
                    <a:pt x="339" y="100"/>
                  </a:cubicBezTo>
                  <a:cubicBezTo>
                    <a:pt x="340" y="101"/>
                    <a:pt x="340" y="102"/>
                    <a:pt x="340" y="102"/>
                  </a:cubicBezTo>
                  <a:cubicBezTo>
                    <a:pt x="340" y="102"/>
                    <a:pt x="341" y="102"/>
                    <a:pt x="341" y="102"/>
                  </a:cubicBezTo>
                  <a:cubicBezTo>
                    <a:pt x="342" y="102"/>
                    <a:pt x="344" y="101"/>
                    <a:pt x="346" y="99"/>
                  </a:cubicBezTo>
                  <a:cubicBezTo>
                    <a:pt x="355" y="94"/>
                    <a:pt x="355" y="94"/>
                    <a:pt x="355" y="94"/>
                  </a:cubicBezTo>
                  <a:cubicBezTo>
                    <a:pt x="357" y="92"/>
                    <a:pt x="359" y="91"/>
                    <a:pt x="360" y="90"/>
                  </a:cubicBezTo>
                  <a:cubicBezTo>
                    <a:pt x="360" y="90"/>
                    <a:pt x="360" y="90"/>
                    <a:pt x="360" y="89"/>
                  </a:cubicBezTo>
                  <a:cubicBezTo>
                    <a:pt x="360" y="89"/>
                    <a:pt x="359" y="88"/>
                    <a:pt x="359" y="87"/>
                  </a:cubicBezTo>
                  <a:cubicBezTo>
                    <a:pt x="359" y="87"/>
                    <a:pt x="359" y="87"/>
                    <a:pt x="359" y="87"/>
                  </a:cubicBezTo>
                  <a:cubicBezTo>
                    <a:pt x="360" y="86"/>
                    <a:pt x="360" y="86"/>
                    <a:pt x="360" y="86"/>
                  </a:cubicBezTo>
                  <a:cubicBezTo>
                    <a:pt x="360" y="86"/>
                    <a:pt x="360" y="86"/>
                    <a:pt x="360" y="86"/>
                  </a:cubicBezTo>
                  <a:cubicBezTo>
                    <a:pt x="361" y="87"/>
                    <a:pt x="362" y="89"/>
                    <a:pt x="363" y="91"/>
                  </a:cubicBezTo>
                  <a:cubicBezTo>
                    <a:pt x="365" y="94"/>
                    <a:pt x="366" y="95"/>
                    <a:pt x="367" y="96"/>
                  </a:cubicBezTo>
                  <a:cubicBezTo>
                    <a:pt x="366" y="97"/>
                    <a:pt x="366" y="97"/>
                    <a:pt x="366" y="97"/>
                  </a:cubicBezTo>
                  <a:cubicBezTo>
                    <a:pt x="365" y="97"/>
                    <a:pt x="365" y="97"/>
                    <a:pt x="365" y="97"/>
                  </a:cubicBezTo>
                  <a:cubicBezTo>
                    <a:pt x="365" y="97"/>
                    <a:pt x="365" y="97"/>
                    <a:pt x="365" y="97"/>
                  </a:cubicBezTo>
                  <a:cubicBezTo>
                    <a:pt x="364" y="96"/>
                    <a:pt x="364" y="96"/>
                    <a:pt x="364" y="95"/>
                  </a:cubicBezTo>
                  <a:cubicBezTo>
                    <a:pt x="363" y="95"/>
                    <a:pt x="363" y="95"/>
                    <a:pt x="363" y="95"/>
                  </a:cubicBezTo>
                  <a:cubicBezTo>
                    <a:pt x="362" y="96"/>
                    <a:pt x="360" y="97"/>
                    <a:pt x="358" y="98"/>
                  </a:cubicBezTo>
                  <a:cubicBezTo>
                    <a:pt x="349" y="104"/>
                    <a:pt x="349" y="104"/>
                    <a:pt x="349" y="104"/>
                  </a:cubicBezTo>
                  <a:cubicBezTo>
                    <a:pt x="347" y="105"/>
                    <a:pt x="345" y="107"/>
                    <a:pt x="344" y="107"/>
                  </a:cubicBezTo>
                  <a:cubicBezTo>
                    <a:pt x="344" y="107"/>
                    <a:pt x="344" y="108"/>
                    <a:pt x="344" y="108"/>
                  </a:cubicBezTo>
                  <a:cubicBezTo>
                    <a:pt x="344" y="108"/>
                    <a:pt x="345" y="109"/>
                    <a:pt x="345" y="110"/>
                  </a:cubicBezTo>
                  <a:cubicBezTo>
                    <a:pt x="345" y="110"/>
                    <a:pt x="345" y="110"/>
                    <a:pt x="345" y="110"/>
                  </a:cubicBezTo>
                  <a:lnTo>
                    <a:pt x="344" y="111"/>
                  </a:lnTo>
                  <a:close/>
                  <a:moveTo>
                    <a:pt x="357" y="83"/>
                  </a:moveTo>
                  <a:cubicBezTo>
                    <a:pt x="357" y="83"/>
                    <a:pt x="357" y="83"/>
                    <a:pt x="357" y="83"/>
                  </a:cubicBezTo>
                  <a:cubicBezTo>
                    <a:pt x="356" y="82"/>
                    <a:pt x="355" y="81"/>
                    <a:pt x="355" y="81"/>
                  </a:cubicBezTo>
                  <a:cubicBezTo>
                    <a:pt x="355" y="81"/>
                    <a:pt x="354" y="81"/>
                    <a:pt x="354" y="81"/>
                  </a:cubicBezTo>
                  <a:cubicBezTo>
                    <a:pt x="353" y="82"/>
                    <a:pt x="352" y="83"/>
                    <a:pt x="349" y="85"/>
                  </a:cubicBezTo>
                  <a:cubicBezTo>
                    <a:pt x="343" y="90"/>
                    <a:pt x="343" y="90"/>
                    <a:pt x="343" y="90"/>
                  </a:cubicBezTo>
                  <a:cubicBezTo>
                    <a:pt x="339" y="94"/>
                    <a:pt x="336" y="96"/>
                    <a:pt x="335" y="97"/>
                  </a:cubicBezTo>
                  <a:cubicBezTo>
                    <a:pt x="335" y="97"/>
                    <a:pt x="335" y="97"/>
                    <a:pt x="335" y="97"/>
                  </a:cubicBezTo>
                  <a:cubicBezTo>
                    <a:pt x="334" y="96"/>
                    <a:pt x="334" y="95"/>
                    <a:pt x="333" y="94"/>
                  </a:cubicBezTo>
                  <a:cubicBezTo>
                    <a:pt x="334" y="89"/>
                    <a:pt x="335" y="80"/>
                    <a:pt x="337" y="67"/>
                  </a:cubicBezTo>
                  <a:cubicBezTo>
                    <a:pt x="328" y="76"/>
                    <a:pt x="328" y="76"/>
                    <a:pt x="328" y="76"/>
                  </a:cubicBezTo>
                  <a:cubicBezTo>
                    <a:pt x="326" y="78"/>
                    <a:pt x="324" y="79"/>
                    <a:pt x="324" y="80"/>
                  </a:cubicBezTo>
                  <a:cubicBezTo>
                    <a:pt x="323" y="80"/>
                    <a:pt x="323" y="80"/>
                    <a:pt x="324" y="81"/>
                  </a:cubicBezTo>
                  <a:cubicBezTo>
                    <a:pt x="324" y="81"/>
                    <a:pt x="324" y="82"/>
                    <a:pt x="325" y="83"/>
                  </a:cubicBezTo>
                  <a:cubicBezTo>
                    <a:pt x="325" y="83"/>
                    <a:pt x="325" y="83"/>
                    <a:pt x="325" y="83"/>
                  </a:cubicBezTo>
                  <a:cubicBezTo>
                    <a:pt x="324" y="84"/>
                    <a:pt x="324" y="84"/>
                    <a:pt x="324" y="84"/>
                  </a:cubicBezTo>
                  <a:cubicBezTo>
                    <a:pt x="324" y="84"/>
                    <a:pt x="324" y="84"/>
                    <a:pt x="324" y="84"/>
                  </a:cubicBezTo>
                  <a:cubicBezTo>
                    <a:pt x="323" y="82"/>
                    <a:pt x="322" y="81"/>
                    <a:pt x="321" y="80"/>
                  </a:cubicBezTo>
                  <a:cubicBezTo>
                    <a:pt x="320" y="79"/>
                    <a:pt x="319" y="78"/>
                    <a:pt x="318" y="77"/>
                  </a:cubicBezTo>
                  <a:cubicBezTo>
                    <a:pt x="318" y="77"/>
                    <a:pt x="318" y="77"/>
                    <a:pt x="318" y="77"/>
                  </a:cubicBezTo>
                  <a:cubicBezTo>
                    <a:pt x="319" y="76"/>
                    <a:pt x="319" y="76"/>
                    <a:pt x="319" y="76"/>
                  </a:cubicBezTo>
                  <a:cubicBezTo>
                    <a:pt x="319" y="76"/>
                    <a:pt x="319" y="76"/>
                    <a:pt x="319" y="76"/>
                  </a:cubicBezTo>
                  <a:cubicBezTo>
                    <a:pt x="320" y="77"/>
                    <a:pt x="321" y="78"/>
                    <a:pt x="321" y="78"/>
                  </a:cubicBezTo>
                  <a:cubicBezTo>
                    <a:pt x="321" y="78"/>
                    <a:pt x="322" y="78"/>
                    <a:pt x="322" y="78"/>
                  </a:cubicBezTo>
                  <a:cubicBezTo>
                    <a:pt x="323" y="77"/>
                    <a:pt x="324" y="76"/>
                    <a:pt x="327" y="74"/>
                  </a:cubicBezTo>
                  <a:cubicBezTo>
                    <a:pt x="334" y="67"/>
                    <a:pt x="334" y="67"/>
                    <a:pt x="334" y="67"/>
                  </a:cubicBezTo>
                  <a:cubicBezTo>
                    <a:pt x="337" y="65"/>
                    <a:pt x="338" y="64"/>
                    <a:pt x="339" y="63"/>
                  </a:cubicBezTo>
                  <a:cubicBezTo>
                    <a:pt x="339" y="63"/>
                    <a:pt x="339" y="63"/>
                    <a:pt x="339" y="62"/>
                  </a:cubicBezTo>
                  <a:cubicBezTo>
                    <a:pt x="339" y="62"/>
                    <a:pt x="338" y="62"/>
                    <a:pt x="337" y="61"/>
                  </a:cubicBezTo>
                  <a:cubicBezTo>
                    <a:pt x="337" y="60"/>
                    <a:pt x="337" y="60"/>
                    <a:pt x="337" y="60"/>
                  </a:cubicBezTo>
                  <a:cubicBezTo>
                    <a:pt x="338" y="59"/>
                    <a:pt x="338" y="59"/>
                    <a:pt x="338" y="59"/>
                  </a:cubicBezTo>
                  <a:cubicBezTo>
                    <a:pt x="339" y="59"/>
                    <a:pt x="339" y="59"/>
                    <a:pt x="339" y="59"/>
                  </a:cubicBezTo>
                  <a:cubicBezTo>
                    <a:pt x="339" y="60"/>
                    <a:pt x="340" y="61"/>
                    <a:pt x="341" y="62"/>
                  </a:cubicBezTo>
                  <a:cubicBezTo>
                    <a:pt x="342" y="63"/>
                    <a:pt x="343" y="64"/>
                    <a:pt x="344" y="65"/>
                  </a:cubicBezTo>
                  <a:cubicBezTo>
                    <a:pt x="342" y="73"/>
                    <a:pt x="341" y="81"/>
                    <a:pt x="339" y="90"/>
                  </a:cubicBezTo>
                  <a:cubicBezTo>
                    <a:pt x="348" y="83"/>
                    <a:pt x="348" y="83"/>
                    <a:pt x="348" y="83"/>
                  </a:cubicBezTo>
                  <a:cubicBezTo>
                    <a:pt x="350" y="81"/>
                    <a:pt x="352" y="80"/>
                    <a:pt x="352" y="79"/>
                  </a:cubicBezTo>
                  <a:cubicBezTo>
                    <a:pt x="352" y="79"/>
                    <a:pt x="352" y="78"/>
                    <a:pt x="352" y="78"/>
                  </a:cubicBezTo>
                  <a:cubicBezTo>
                    <a:pt x="352" y="78"/>
                    <a:pt x="352" y="77"/>
                    <a:pt x="351" y="76"/>
                  </a:cubicBezTo>
                  <a:cubicBezTo>
                    <a:pt x="351" y="76"/>
                    <a:pt x="351" y="76"/>
                    <a:pt x="351" y="76"/>
                  </a:cubicBezTo>
                  <a:cubicBezTo>
                    <a:pt x="352" y="75"/>
                    <a:pt x="352" y="75"/>
                    <a:pt x="352" y="75"/>
                  </a:cubicBezTo>
                  <a:cubicBezTo>
                    <a:pt x="352" y="75"/>
                    <a:pt x="352" y="75"/>
                    <a:pt x="352" y="75"/>
                  </a:cubicBezTo>
                  <a:cubicBezTo>
                    <a:pt x="353" y="76"/>
                    <a:pt x="354" y="77"/>
                    <a:pt x="355" y="78"/>
                  </a:cubicBezTo>
                  <a:cubicBezTo>
                    <a:pt x="356" y="80"/>
                    <a:pt x="357" y="81"/>
                    <a:pt x="358" y="82"/>
                  </a:cubicBezTo>
                  <a:cubicBezTo>
                    <a:pt x="358" y="82"/>
                    <a:pt x="358" y="82"/>
                    <a:pt x="358" y="82"/>
                  </a:cubicBezTo>
                  <a:lnTo>
                    <a:pt x="357" y="83"/>
                  </a:lnTo>
                  <a:close/>
                  <a:moveTo>
                    <a:pt x="334" y="57"/>
                  </a:moveTo>
                  <a:cubicBezTo>
                    <a:pt x="334" y="57"/>
                    <a:pt x="334" y="57"/>
                    <a:pt x="334" y="57"/>
                  </a:cubicBezTo>
                  <a:cubicBezTo>
                    <a:pt x="332" y="56"/>
                    <a:pt x="331" y="55"/>
                    <a:pt x="331" y="56"/>
                  </a:cubicBezTo>
                  <a:cubicBezTo>
                    <a:pt x="330" y="56"/>
                    <a:pt x="330" y="57"/>
                    <a:pt x="329" y="58"/>
                  </a:cubicBezTo>
                  <a:cubicBezTo>
                    <a:pt x="328" y="59"/>
                    <a:pt x="327" y="60"/>
                    <a:pt x="326" y="62"/>
                  </a:cubicBezTo>
                  <a:cubicBezTo>
                    <a:pt x="322" y="66"/>
                    <a:pt x="322" y="66"/>
                    <a:pt x="322" y="66"/>
                  </a:cubicBezTo>
                  <a:cubicBezTo>
                    <a:pt x="319" y="69"/>
                    <a:pt x="317" y="71"/>
                    <a:pt x="315" y="71"/>
                  </a:cubicBezTo>
                  <a:cubicBezTo>
                    <a:pt x="312" y="71"/>
                    <a:pt x="309" y="70"/>
                    <a:pt x="306" y="68"/>
                  </a:cubicBezTo>
                  <a:cubicBezTo>
                    <a:pt x="304" y="66"/>
                    <a:pt x="302" y="64"/>
                    <a:pt x="301" y="62"/>
                  </a:cubicBezTo>
                  <a:cubicBezTo>
                    <a:pt x="301" y="60"/>
                    <a:pt x="301" y="58"/>
                    <a:pt x="302" y="57"/>
                  </a:cubicBezTo>
                  <a:cubicBezTo>
                    <a:pt x="302" y="56"/>
                    <a:pt x="304" y="53"/>
                    <a:pt x="307" y="50"/>
                  </a:cubicBezTo>
                  <a:cubicBezTo>
                    <a:pt x="310" y="46"/>
                    <a:pt x="310" y="46"/>
                    <a:pt x="310" y="46"/>
                  </a:cubicBezTo>
                  <a:cubicBezTo>
                    <a:pt x="312" y="44"/>
                    <a:pt x="313" y="42"/>
                    <a:pt x="314" y="41"/>
                  </a:cubicBezTo>
                  <a:cubicBezTo>
                    <a:pt x="314" y="41"/>
                    <a:pt x="314" y="41"/>
                    <a:pt x="314" y="40"/>
                  </a:cubicBezTo>
                  <a:cubicBezTo>
                    <a:pt x="314" y="40"/>
                    <a:pt x="313" y="40"/>
                    <a:pt x="312" y="39"/>
                  </a:cubicBezTo>
                  <a:cubicBezTo>
                    <a:pt x="312" y="38"/>
                    <a:pt x="312" y="38"/>
                    <a:pt x="312" y="38"/>
                  </a:cubicBezTo>
                  <a:cubicBezTo>
                    <a:pt x="313" y="37"/>
                    <a:pt x="313" y="37"/>
                    <a:pt x="313" y="37"/>
                  </a:cubicBezTo>
                  <a:cubicBezTo>
                    <a:pt x="313" y="37"/>
                    <a:pt x="313" y="37"/>
                    <a:pt x="313" y="37"/>
                  </a:cubicBezTo>
                  <a:cubicBezTo>
                    <a:pt x="314" y="38"/>
                    <a:pt x="315" y="40"/>
                    <a:pt x="318" y="41"/>
                  </a:cubicBezTo>
                  <a:cubicBezTo>
                    <a:pt x="320" y="43"/>
                    <a:pt x="321" y="44"/>
                    <a:pt x="322" y="45"/>
                  </a:cubicBezTo>
                  <a:cubicBezTo>
                    <a:pt x="322" y="45"/>
                    <a:pt x="322" y="45"/>
                    <a:pt x="322" y="45"/>
                  </a:cubicBezTo>
                  <a:cubicBezTo>
                    <a:pt x="321" y="46"/>
                    <a:pt x="321" y="46"/>
                    <a:pt x="321" y="46"/>
                  </a:cubicBezTo>
                  <a:cubicBezTo>
                    <a:pt x="321" y="46"/>
                    <a:pt x="321" y="46"/>
                    <a:pt x="321" y="46"/>
                  </a:cubicBezTo>
                  <a:cubicBezTo>
                    <a:pt x="320" y="45"/>
                    <a:pt x="319" y="45"/>
                    <a:pt x="319" y="45"/>
                  </a:cubicBezTo>
                  <a:cubicBezTo>
                    <a:pt x="319" y="45"/>
                    <a:pt x="319" y="45"/>
                    <a:pt x="318" y="45"/>
                  </a:cubicBezTo>
                  <a:cubicBezTo>
                    <a:pt x="318" y="46"/>
                    <a:pt x="316" y="47"/>
                    <a:pt x="314" y="49"/>
                  </a:cubicBezTo>
                  <a:cubicBezTo>
                    <a:pt x="312" y="52"/>
                    <a:pt x="312" y="52"/>
                    <a:pt x="312" y="52"/>
                  </a:cubicBezTo>
                  <a:cubicBezTo>
                    <a:pt x="309" y="56"/>
                    <a:pt x="307" y="59"/>
                    <a:pt x="307" y="60"/>
                  </a:cubicBezTo>
                  <a:cubicBezTo>
                    <a:pt x="306" y="62"/>
                    <a:pt x="307" y="64"/>
                    <a:pt x="309" y="66"/>
                  </a:cubicBezTo>
                  <a:cubicBezTo>
                    <a:pt x="311" y="68"/>
                    <a:pt x="313" y="68"/>
                    <a:pt x="314" y="68"/>
                  </a:cubicBezTo>
                  <a:cubicBezTo>
                    <a:pt x="315" y="68"/>
                    <a:pt x="316" y="68"/>
                    <a:pt x="316" y="68"/>
                  </a:cubicBezTo>
                  <a:cubicBezTo>
                    <a:pt x="317" y="68"/>
                    <a:pt x="318" y="67"/>
                    <a:pt x="318" y="66"/>
                  </a:cubicBezTo>
                  <a:cubicBezTo>
                    <a:pt x="319" y="66"/>
                    <a:pt x="320" y="65"/>
                    <a:pt x="321" y="64"/>
                  </a:cubicBezTo>
                  <a:cubicBezTo>
                    <a:pt x="323" y="61"/>
                    <a:pt x="323" y="61"/>
                    <a:pt x="323" y="61"/>
                  </a:cubicBezTo>
                  <a:cubicBezTo>
                    <a:pt x="325" y="58"/>
                    <a:pt x="327" y="57"/>
                    <a:pt x="328" y="56"/>
                  </a:cubicBezTo>
                  <a:cubicBezTo>
                    <a:pt x="328" y="55"/>
                    <a:pt x="329" y="54"/>
                    <a:pt x="329" y="54"/>
                  </a:cubicBezTo>
                  <a:cubicBezTo>
                    <a:pt x="329" y="54"/>
                    <a:pt x="329" y="53"/>
                    <a:pt x="329" y="53"/>
                  </a:cubicBezTo>
                  <a:cubicBezTo>
                    <a:pt x="329" y="53"/>
                    <a:pt x="328" y="52"/>
                    <a:pt x="327" y="51"/>
                  </a:cubicBezTo>
                  <a:cubicBezTo>
                    <a:pt x="327" y="51"/>
                    <a:pt x="327" y="51"/>
                    <a:pt x="327" y="51"/>
                  </a:cubicBezTo>
                  <a:cubicBezTo>
                    <a:pt x="328" y="50"/>
                    <a:pt x="328" y="50"/>
                    <a:pt x="328" y="50"/>
                  </a:cubicBezTo>
                  <a:cubicBezTo>
                    <a:pt x="328" y="50"/>
                    <a:pt x="328" y="50"/>
                    <a:pt x="328" y="50"/>
                  </a:cubicBezTo>
                  <a:cubicBezTo>
                    <a:pt x="329" y="51"/>
                    <a:pt x="330" y="51"/>
                    <a:pt x="331" y="52"/>
                  </a:cubicBezTo>
                  <a:cubicBezTo>
                    <a:pt x="331" y="53"/>
                    <a:pt x="333" y="54"/>
                    <a:pt x="335" y="55"/>
                  </a:cubicBezTo>
                  <a:cubicBezTo>
                    <a:pt x="335" y="56"/>
                    <a:pt x="335" y="56"/>
                    <a:pt x="335" y="56"/>
                  </a:cubicBezTo>
                  <a:lnTo>
                    <a:pt x="334" y="57"/>
                  </a:lnTo>
                  <a:close/>
                  <a:moveTo>
                    <a:pt x="290" y="50"/>
                  </a:moveTo>
                  <a:cubicBezTo>
                    <a:pt x="288" y="51"/>
                    <a:pt x="288" y="51"/>
                    <a:pt x="288" y="51"/>
                  </a:cubicBezTo>
                  <a:cubicBezTo>
                    <a:pt x="285" y="52"/>
                    <a:pt x="282" y="51"/>
                    <a:pt x="279" y="49"/>
                  </a:cubicBezTo>
                  <a:cubicBezTo>
                    <a:pt x="273" y="46"/>
                    <a:pt x="270" y="42"/>
                    <a:pt x="270" y="37"/>
                  </a:cubicBezTo>
                  <a:cubicBezTo>
                    <a:pt x="270" y="34"/>
                    <a:pt x="271" y="32"/>
                    <a:pt x="272" y="30"/>
                  </a:cubicBezTo>
                  <a:cubicBezTo>
                    <a:pt x="274" y="26"/>
                    <a:pt x="277" y="23"/>
                    <a:pt x="280" y="23"/>
                  </a:cubicBezTo>
                  <a:cubicBezTo>
                    <a:pt x="284" y="22"/>
                    <a:pt x="288" y="22"/>
                    <a:pt x="292" y="24"/>
                  </a:cubicBezTo>
                  <a:cubicBezTo>
                    <a:pt x="295" y="26"/>
                    <a:pt x="298" y="28"/>
                    <a:pt x="300" y="30"/>
                  </a:cubicBezTo>
                  <a:cubicBezTo>
                    <a:pt x="300" y="30"/>
                    <a:pt x="300" y="30"/>
                    <a:pt x="300" y="30"/>
                  </a:cubicBezTo>
                  <a:cubicBezTo>
                    <a:pt x="299" y="32"/>
                    <a:pt x="298" y="33"/>
                    <a:pt x="296" y="36"/>
                  </a:cubicBezTo>
                  <a:cubicBezTo>
                    <a:pt x="296" y="36"/>
                    <a:pt x="296" y="36"/>
                    <a:pt x="296" y="36"/>
                  </a:cubicBezTo>
                  <a:cubicBezTo>
                    <a:pt x="295" y="35"/>
                    <a:pt x="295" y="35"/>
                    <a:pt x="295" y="35"/>
                  </a:cubicBezTo>
                  <a:cubicBezTo>
                    <a:pt x="295" y="35"/>
                    <a:pt x="295" y="35"/>
                    <a:pt x="295" y="35"/>
                  </a:cubicBezTo>
                  <a:cubicBezTo>
                    <a:pt x="296" y="33"/>
                    <a:pt x="296" y="32"/>
                    <a:pt x="296" y="32"/>
                  </a:cubicBezTo>
                  <a:cubicBezTo>
                    <a:pt x="296" y="30"/>
                    <a:pt x="294" y="28"/>
                    <a:pt x="291" y="26"/>
                  </a:cubicBezTo>
                  <a:cubicBezTo>
                    <a:pt x="289" y="25"/>
                    <a:pt x="286" y="25"/>
                    <a:pt x="284" y="26"/>
                  </a:cubicBezTo>
                  <a:cubicBezTo>
                    <a:pt x="281" y="27"/>
                    <a:pt x="279" y="29"/>
                    <a:pt x="278" y="32"/>
                  </a:cubicBezTo>
                  <a:cubicBezTo>
                    <a:pt x="276" y="36"/>
                    <a:pt x="275" y="39"/>
                    <a:pt x="277" y="43"/>
                  </a:cubicBezTo>
                  <a:cubicBezTo>
                    <a:pt x="278" y="45"/>
                    <a:pt x="280" y="47"/>
                    <a:pt x="282" y="48"/>
                  </a:cubicBezTo>
                  <a:cubicBezTo>
                    <a:pt x="284" y="49"/>
                    <a:pt x="287" y="50"/>
                    <a:pt x="290" y="50"/>
                  </a:cubicBezTo>
                  <a:close/>
                  <a:moveTo>
                    <a:pt x="264" y="41"/>
                  </a:moveTo>
                  <a:cubicBezTo>
                    <a:pt x="264" y="41"/>
                    <a:pt x="264" y="41"/>
                    <a:pt x="264" y="41"/>
                  </a:cubicBezTo>
                  <a:cubicBezTo>
                    <a:pt x="263" y="41"/>
                    <a:pt x="261" y="40"/>
                    <a:pt x="259" y="39"/>
                  </a:cubicBezTo>
                  <a:cubicBezTo>
                    <a:pt x="256" y="38"/>
                    <a:pt x="254" y="37"/>
                    <a:pt x="253" y="37"/>
                  </a:cubicBezTo>
                  <a:cubicBezTo>
                    <a:pt x="253" y="37"/>
                    <a:pt x="253" y="37"/>
                    <a:pt x="253" y="37"/>
                  </a:cubicBezTo>
                  <a:cubicBezTo>
                    <a:pt x="253" y="35"/>
                    <a:pt x="253" y="35"/>
                    <a:pt x="253" y="35"/>
                  </a:cubicBezTo>
                  <a:cubicBezTo>
                    <a:pt x="254" y="35"/>
                    <a:pt x="254" y="35"/>
                    <a:pt x="254" y="35"/>
                  </a:cubicBezTo>
                  <a:cubicBezTo>
                    <a:pt x="255" y="36"/>
                    <a:pt x="256" y="36"/>
                    <a:pt x="256" y="36"/>
                  </a:cubicBezTo>
                  <a:cubicBezTo>
                    <a:pt x="256" y="36"/>
                    <a:pt x="257" y="36"/>
                    <a:pt x="257" y="35"/>
                  </a:cubicBezTo>
                  <a:cubicBezTo>
                    <a:pt x="257" y="35"/>
                    <a:pt x="258" y="33"/>
                    <a:pt x="259" y="30"/>
                  </a:cubicBezTo>
                  <a:cubicBezTo>
                    <a:pt x="263" y="21"/>
                    <a:pt x="263" y="21"/>
                    <a:pt x="263" y="21"/>
                  </a:cubicBezTo>
                  <a:cubicBezTo>
                    <a:pt x="264" y="18"/>
                    <a:pt x="264" y="16"/>
                    <a:pt x="265" y="15"/>
                  </a:cubicBezTo>
                  <a:cubicBezTo>
                    <a:pt x="265" y="15"/>
                    <a:pt x="265" y="14"/>
                    <a:pt x="264" y="14"/>
                  </a:cubicBezTo>
                  <a:cubicBezTo>
                    <a:pt x="264" y="14"/>
                    <a:pt x="263" y="14"/>
                    <a:pt x="262" y="13"/>
                  </a:cubicBezTo>
                  <a:cubicBezTo>
                    <a:pt x="262" y="13"/>
                    <a:pt x="262" y="13"/>
                    <a:pt x="262" y="13"/>
                  </a:cubicBezTo>
                  <a:cubicBezTo>
                    <a:pt x="263" y="12"/>
                    <a:pt x="263" y="12"/>
                    <a:pt x="263" y="12"/>
                  </a:cubicBezTo>
                  <a:cubicBezTo>
                    <a:pt x="263" y="12"/>
                    <a:pt x="263" y="12"/>
                    <a:pt x="263" y="12"/>
                  </a:cubicBezTo>
                  <a:cubicBezTo>
                    <a:pt x="264" y="12"/>
                    <a:pt x="266" y="13"/>
                    <a:pt x="268" y="14"/>
                  </a:cubicBezTo>
                  <a:cubicBezTo>
                    <a:pt x="271" y="15"/>
                    <a:pt x="273" y="15"/>
                    <a:pt x="274" y="16"/>
                  </a:cubicBezTo>
                  <a:cubicBezTo>
                    <a:pt x="274" y="16"/>
                    <a:pt x="274" y="16"/>
                    <a:pt x="274" y="16"/>
                  </a:cubicBezTo>
                  <a:cubicBezTo>
                    <a:pt x="273" y="17"/>
                    <a:pt x="273" y="17"/>
                    <a:pt x="273" y="17"/>
                  </a:cubicBezTo>
                  <a:cubicBezTo>
                    <a:pt x="273" y="17"/>
                    <a:pt x="273" y="17"/>
                    <a:pt x="273" y="17"/>
                  </a:cubicBezTo>
                  <a:cubicBezTo>
                    <a:pt x="272" y="17"/>
                    <a:pt x="271" y="17"/>
                    <a:pt x="271" y="17"/>
                  </a:cubicBezTo>
                  <a:cubicBezTo>
                    <a:pt x="271" y="17"/>
                    <a:pt x="270" y="17"/>
                    <a:pt x="270" y="17"/>
                  </a:cubicBezTo>
                  <a:cubicBezTo>
                    <a:pt x="270" y="18"/>
                    <a:pt x="269" y="20"/>
                    <a:pt x="268" y="23"/>
                  </a:cubicBezTo>
                  <a:cubicBezTo>
                    <a:pt x="264" y="32"/>
                    <a:pt x="264" y="32"/>
                    <a:pt x="264" y="32"/>
                  </a:cubicBezTo>
                  <a:cubicBezTo>
                    <a:pt x="263" y="35"/>
                    <a:pt x="262" y="37"/>
                    <a:pt x="262" y="38"/>
                  </a:cubicBezTo>
                  <a:cubicBezTo>
                    <a:pt x="262" y="38"/>
                    <a:pt x="262" y="38"/>
                    <a:pt x="263" y="39"/>
                  </a:cubicBezTo>
                  <a:cubicBezTo>
                    <a:pt x="263" y="39"/>
                    <a:pt x="264" y="39"/>
                    <a:pt x="265" y="40"/>
                  </a:cubicBezTo>
                  <a:cubicBezTo>
                    <a:pt x="265" y="40"/>
                    <a:pt x="265" y="40"/>
                    <a:pt x="265" y="40"/>
                  </a:cubicBezTo>
                  <a:lnTo>
                    <a:pt x="264" y="41"/>
                  </a:lnTo>
                  <a:close/>
                  <a:moveTo>
                    <a:pt x="258" y="11"/>
                  </a:moveTo>
                  <a:cubicBezTo>
                    <a:pt x="258" y="11"/>
                    <a:pt x="258" y="11"/>
                    <a:pt x="258" y="11"/>
                  </a:cubicBezTo>
                  <a:cubicBezTo>
                    <a:pt x="257" y="11"/>
                    <a:pt x="256" y="11"/>
                    <a:pt x="256" y="11"/>
                  </a:cubicBezTo>
                  <a:cubicBezTo>
                    <a:pt x="255" y="11"/>
                    <a:pt x="255" y="11"/>
                    <a:pt x="255" y="11"/>
                  </a:cubicBezTo>
                  <a:cubicBezTo>
                    <a:pt x="254" y="12"/>
                    <a:pt x="254" y="14"/>
                    <a:pt x="253" y="17"/>
                  </a:cubicBezTo>
                  <a:cubicBezTo>
                    <a:pt x="251" y="25"/>
                    <a:pt x="251" y="25"/>
                    <a:pt x="251" y="25"/>
                  </a:cubicBezTo>
                  <a:cubicBezTo>
                    <a:pt x="250" y="30"/>
                    <a:pt x="249" y="34"/>
                    <a:pt x="249" y="35"/>
                  </a:cubicBezTo>
                  <a:cubicBezTo>
                    <a:pt x="249" y="36"/>
                    <a:pt x="249" y="36"/>
                    <a:pt x="249" y="36"/>
                  </a:cubicBezTo>
                  <a:cubicBezTo>
                    <a:pt x="248" y="35"/>
                    <a:pt x="247" y="35"/>
                    <a:pt x="246" y="34"/>
                  </a:cubicBezTo>
                  <a:cubicBezTo>
                    <a:pt x="243" y="30"/>
                    <a:pt x="239" y="22"/>
                    <a:pt x="234" y="10"/>
                  </a:cubicBezTo>
                  <a:cubicBezTo>
                    <a:pt x="231" y="22"/>
                    <a:pt x="231" y="22"/>
                    <a:pt x="231" y="22"/>
                  </a:cubicBezTo>
                  <a:cubicBezTo>
                    <a:pt x="230" y="25"/>
                    <a:pt x="230" y="27"/>
                    <a:pt x="230" y="28"/>
                  </a:cubicBezTo>
                  <a:cubicBezTo>
                    <a:pt x="230" y="28"/>
                    <a:pt x="230" y="29"/>
                    <a:pt x="230" y="29"/>
                  </a:cubicBezTo>
                  <a:cubicBezTo>
                    <a:pt x="230" y="29"/>
                    <a:pt x="231" y="29"/>
                    <a:pt x="232" y="29"/>
                  </a:cubicBezTo>
                  <a:cubicBezTo>
                    <a:pt x="232" y="30"/>
                    <a:pt x="232" y="30"/>
                    <a:pt x="232" y="30"/>
                  </a:cubicBezTo>
                  <a:cubicBezTo>
                    <a:pt x="232" y="31"/>
                    <a:pt x="232" y="31"/>
                    <a:pt x="232" y="31"/>
                  </a:cubicBezTo>
                  <a:cubicBezTo>
                    <a:pt x="232" y="31"/>
                    <a:pt x="232" y="31"/>
                    <a:pt x="232" y="31"/>
                  </a:cubicBezTo>
                  <a:cubicBezTo>
                    <a:pt x="230" y="31"/>
                    <a:pt x="229" y="30"/>
                    <a:pt x="228" y="30"/>
                  </a:cubicBezTo>
                  <a:cubicBezTo>
                    <a:pt x="226" y="30"/>
                    <a:pt x="225" y="29"/>
                    <a:pt x="224" y="29"/>
                  </a:cubicBezTo>
                  <a:cubicBezTo>
                    <a:pt x="223" y="29"/>
                    <a:pt x="223" y="29"/>
                    <a:pt x="223" y="29"/>
                  </a:cubicBezTo>
                  <a:cubicBezTo>
                    <a:pt x="224" y="28"/>
                    <a:pt x="224" y="28"/>
                    <a:pt x="224" y="28"/>
                  </a:cubicBezTo>
                  <a:cubicBezTo>
                    <a:pt x="224" y="28"/>
                    <a:pt x="224" y="28"/>
                    <a:pt x="224" y="28"/>
                  </a:cubicBezTo>
                  <a:cubicBezTo>
                    <a:pt x="225" y="28"/>
                    <a:pt x="226" y="28"/>
                    <a:pt x="226" y="28"/>
                  </a:cubicBezTo>
                  <a:cubicBezTo>
                    <a:pt x="227" y="28"/>
                    <a:pt x="227" y="28"/>
                    <a:pt x="227" y="27"/>
                  </a:cubicBezTo>
                  <a:cubicBezTo>
                    <a:pt x="227" y="26"/>
                    <a:pt x="228" y="25"/>
                    <a:pt x="229" y="22"/>
                  </a:cubicBezTo>
                  <a:cubicBezTo>
                    <a:pt x="231" y="12"/>
                    <a:pt x="231" y="12"/>
                    <a:pt x="231" y="12"/>
                  </a:cubicBezTo>
                  <a:cubicBezTo>
                    <a:pt x="231" y="9"/>
                    <a:pt x="232" y="7"/>
                    <a:pt x="232" y="6"/>
                  </a:cubicBezTo>
                  <a:cubicBezTo>
                    <a:pt x="232" y="6"/>
                    <a:pt x="232" y="5"/>
                    <a:pt x="231" y="5"/>
                  </a:cubicBezTo>
                  <a:cubicBezTo>
                    <a:pt x="231" y="5"/>
                    <a:pt x="231" y="5"/>
                    <a:pt x="229" y="4"/>
                  </a:cubicBezTo>
                  <a:cubicBezTo>
                    <a:pt x="229" y="4"/>
                    <a:pt x="229" y="4"/>
                    <a:pt x="229" y="4"/>
                  </a:cubicBezTo>
                  <a:cubicBezTo>
                    <a:pt x="229" y="3"/>
                    <a:pt x="229" y="3"/>
                    <a:pt x="229" y="3"/>
                  </a:cubicBezTo>
                  <a:cubicBezTo>
                    <a:pt x="230" y="3"/>
                    <a:pt x="230" y="3"/>
                    <a:pt x="230" y="3"/>
                  </a:cubicBezTo>
                  <a:cubicBezTo>
                    <a:pt x="231" y="3"/>
                    <a:pt x="232" y="3"/>
                    <a:pt x="233" y="4"/>
                  </a:cubicBezTo>
                  <a:cubicBezTo>
                    <a:pt x="235" y="4"/>
                    <a:pt x="236" y="4"/>
                    <a:pt x="237" y="5"/>
                  </a:cubicBezTo>
                  <a:cubicBezTo>
                    <a:pt x="240" y="12"/>
                    <a:pt x="244" y="19"/>
                    <a:pt x="249" y="27"/>
                  </a:cubicBezTo>
                  <a:cubicBezTo>
                    <a:pt x="251" y="16"/>
                    <a:pt x="251" y="16"/>
                    <a:pt x="251" y="16"/>
                  </a:cubicBezTo>
                  <a:cubicBezTo>
                    <a:pt x="252" y="13"/>
                    <a:pt x="252" y="12"/>
                    <a:pt x="252" y="11"/>
                  </a:cubicBezTo>
                  <a:cubicBezTo>
                    <a:pt x="252" y="10"/>
                    <a:pt x="252" y="10"/>
                    <a:pt x="252" y="10"/>
                  </a:cubicBezTo>
                  <a:cubicBezTo>
                    <a:pt x="252" y="10"/>
                    <a:pt x="251" y="9"/>
                    <a:pt x="250" y="9"/>
                  </a:cubicBezTo>
                  <a:cubicBezTo>
                    <a:pt x="249" y="9"/>
                    <a:pt x="249" y="9"/>
                    <a:pt x="249" y="9"/>
                  </a:cubicBezTo>
                  <a:cubicBezTo>
                    <a:pt x="250" y="8"/>
                    <a:pt x="250" y="8"/>
                    <a:pt x="250" y="8"/>
                  </a:cubicBezTo>
                  <a:cubicBezTo>
                    <a:pt x="250" y="7"/>
                    <a:pt x="250" y="7"/>
                    <a:pt x="250" y="7"/>
                  </a:cubicBezTo>
                  <a:cubicBezTo>
                    <a:pt x="251" y="8"/>
                    <a:pt x="253" y="8"/>
                    <a:pt x="254" y="8"/>
                  </a:cubicBezTo>
                  <a:cubicBezTo>
                    <a:pt x="255" y="9"/>
                    <a:pt x="257" y="9"/>
                    <a:pt x="258" y="9"/>
                  </a:cubicBezTo>
                  <a:cubicBezTo>
                    <a:pt x="258" y="10"/>
                    <a:pt x="258" y="10"/>
                    <a:pt x="258" y="10"/>
                  </a:cubicBezTo>
                  <a:lnTo>
                    <a:pt x="258" y="11"/>
                  </a:lnTo>
                  <a:close/>
                  <a:moveTo>
                    <a:pt x="222" y="29"/>
                  </a:moveTo>
                  <a:cubicBezTo>
                    <a:pt x="222" y="29"/>
                    <a:pt x="222" y="29"/>
                    <a:pt x="222" y="29"/>
                  </a:cubicBezTo>
                  <a:cubicBezTo>
                    <a:pt x="221" y="29"/>
                    <a:pt x="219" y="29"/>
                    <a:pt x="216" y="28"/>
                  </a:cubicBezTo>
                  <a:cubicBezTo>
                    <a:pt x="213" y="28"/>
                    <a:pt x="211" y="28"/>
                    <a:pt x="210" y="28"/>
                  </a:cubicBezTo>
                  <a:cubicBezTo>
                    <a:pt x="210" y="28"/>
                    <a:pt x="210" y="28"/>
                    <a:pt x="210" y="28"/>
                  </a:cubicBezTo>
                  <a:cubicBezTo>
                    <a:pt x="210" y="27"/>
                    <a:pt x="210" y="27"/>
                    <a:pt x="210" y="27"/>
                  </a:cubicBezTo>
                  <a:cubicBezTo>
                    <a:pt x="210" y="27"/>
                    <a:pt x="210" y="27"/>
                    <a:pt x="210" y="27"/>
                  </a:cubicBezTo>
                  <a:cubicBezTo>
                    <a:pt x="212" y="27"/>
                    <a:pt x="212" y="27"/>
                    <a:pt x="213" y="26"/>
                  </a:cubicBezTo>
                  <a:cubicBezTo>
                    <a:pt x="213" y="26"/>
                    <a:pt x="213" y="26"/>
                    <a:pt x="213" y="26"/>
                  </a:cubicBezTo>
                  <a:cubicBezTo>
                    <a:pt x="213" y="25"/>
                    <a:pt x="214" y="23"/>
                    <a:pt x="214" y="20"/>
                  </a:cubicBezTo>
                  <a:cubicBezTo>
                    <a:pt x="214" y="15"/>
                    <a:pt x="214" y="15"/>
                    <a:pt x="214" y="15"/>
                  </a:cubicBezTo>
                  <a:cubicBezTo>
                    <a:pt x="214" y="15"/>
                    <a:pt x="212" y="15"/>
                    <a:pt x="208" y="15"/>
                  </a:cubicBezTo>
                  <a:cubicBezTo>
                    <a:pt x="205" y="15"/>
                    <a:pt x="203" y="14"/>
                    <a:pt x="202" y="14"/>
                  </a:cubicBezTo>
                  <a:cubicBezTo>
                    <a:pt x="201" y="19"/>
                    <a:pt x="201" y="19"/>
                    <a:pt x="201" y="19"/>
                  </a:cubicBezTo>
                  <a:cubicBezTo>
                    <a:pt x="201" y="22"/>
                    <a:pt x="201" y="24"/>
                    <a:pt x="201" y="25"/>
                  </a:cubicBezTo>
                  <a:cubicBezTo>
                    <a:pt x="201" y="25"/>
                    <a:pt x="201" y="26"/>
                    <a:pt x="202" y="26"/>
                  </a:cubicBezTo>
                  <a:cubicBezTo>
                    <a:pt x="202" y="26"/>
                    <a:pt x="203" y="26"/>
                    <a:pt x="204" y="26"/>
                  </a:cubicBezTo>
                  <a:cubicBezTo>
                    <a:pt x="204" y="26"/>
                    <a:pt x="204" y="26"/>
                    <a:pt x="204" y="26"/>
                  </a:cubicBezTo>
                  <a:cubicBezTo>
                    <a:pt x="204" y="28"/>
                    <a:pt x="204" y="28"/>
                    <a:pt x="204" y="28"/>
                  </a:cubicBezTo>
                  <a:cubicBezTo>
                    <a:pt x="204" y="28"/>
                    <a:pt x="204" y="28"/>
                    <a:pt x="204" y="28"/>
                  </a:cubicBezTo>
                  <a:cubicBezTo>
                    <a:pt x="203" y="28"/>
                    <a:pt x="201" y="27"/>
                    <a:pt x="198" y="27"/>
                  </a:cubicBezTo>
                  <a:cubicBezTo>
                    <a:pt x="195" y="27"/>
                    <a:pt x="193" y="27"/>
                    <a:pt x="192" y="27"/>
                  </a:cubicBezTo>
                  <a:cubicBezTo>
                    <a:pt x="192" y="27"/>
                    <a:pt x="192" y="27"/>
                    <a:pt x="192" y="27"/>
                  </a:cubicBezTo>
                  <a:cubicBezTo>
                    <a:pt x="192" y="25"/>
                    <a:pt x="192" y="25"/>
                    <a:pt x="192" y="25"/>
                  </a:cubicBezTo>
                  <a:cubicBezTo>
                    <a:pt x="192" y="25"/>
                    <a:pt x="192" y="25"/>
                    <a:pt x="192" y="25"/>
                  </a:cubicBezTo>
                  <a:cubicBezTo>
                    <a:pt x="194" y="25"/>
                    <a:pt x="194" y="25"/>
                    <a:pt x="195" y="25"/>
                  </a:cubicBezTo>
                  <a:cubicBezTo>
                    <a:pt x="195" y="25"/>
                    <a:pt x="195" y="25"/>
                    <a:pt x="195" y="25"/>
                  </a:cubicBezTo>
                  <a:cubicBezTo>
                    <a:pt x="195" y="24"/>
                    <a:pt x="196" y="22"/>
                    <a:pt x="196" y="19"/>
                  </a:cubicBezTo>
                  <a:cubicBezTo>
                    <a:pt x="197" y="9"/>
                    <a:pt x="197" y="9"/>
                    <a:pt x="197" y="9"/>
                  </a:cubicBezTo>
                  <a:cubicBezTo>
                    <a:pt x="197" y="6"/>
                    <a:pt x="197" y="4"/>
                    <a:pt x="197" y="3"/>
                  </a:cubicBezTo>
                  <a:cubicBezTo>
                    <a:pt x="197" y="2"/>
                    <a:pt x="197" y="2"/>
                    <a:pt x="196" y="2"/>
                  </a:cubicBezTo>
                  <a:cubicBezTo>
                    <a:pt x="196" y="2"/>
                    <a:pt x="195" y="2"/>
                    <a:pt x="194" y="2"/>
                  </a:cubicBezTo>
                  <a:cubicBezTo>
                    <a:pt x="194" y="1"/>
                    <a:pt x="194" y="1"/>
                    <a:pt x="194" y="1"/>
                  </a:cubicBezTo>
                  <a:cubicBezTo>
                    <a:pt x="194" y="0"/>
                    <a:pt x="194" y="0"/>
                    <a:pt x="194" y="0"/>
                  </a:cubicBezTo>
                  <a:cubicBezTo>
                    <a:pt x="194" y="0"/>
                    <a:pt x="194" y="0"/>
                    <a:pt x="194" y="0"/>
                  </a:cubicBezTo>
                  <a:cubicBezTo>
                    <a:pt x="195" y="0"/>
                    <a:pt x="197" y="0"/>
                    <a:pt x="200" y="0"/>
                  </a:cubicBezTo>
                  <a:cubicBezTo>
                    <a:pt x="203" y="1"/>
                    <a:pt x="205" y="1"/>
                    <a:pt x="206" y="1"/>
                  </a:cubicBezTo>
                  <a:cubicBezTo>
                    <a:pt x="206" y="1"/>
                    <a:pt x="206" y="1"/>
                    <a:pt x="206" y="1"/>
                  </a:cubicBezTo>
                  <a:cubicBezTo>
                    <a:pt x="206" y="2"/>
                    <a:pt x="206" y="2"/>
                    <a:pt x="206" y="2"/>
                  </a:cubicBezTo>
                  <a:cubicBezTo>
                    <a:pt x="206" y="2"/>
                    <a:pt x="206" y="2"/>
                    <a:pt x="206" y="2"/>
                  </a:cubicBezTo>
                  <a:cubicBezTo>
                    <a:pt x="204" y="2"/>
                    <a:pt x="204" y="2"/>
                    <a:pt x="203" y="2"/>
                  </a:cubicBezTo>
                  <a:cubicBezTo>
                    <a:pt x="203" y="2"/>
                    <a:pt x="203" y="3"/>
                    <a:pt x="203" y="3"/>
                  </a:cubicBezTo>
                  <a:cubicBezTo>
                    <a:pt x="203" y="4"/>
                    <a:pt x="202" y="6"/>
                    <a:pt x="202" y="9"/>
                  </a:cubicBezTo>
                  <a:cubicBezTo>
                    <a:pt x="202" y="12"/>
                    <a:pt x="202" y="12"/>
                    <a:pt x="202" y="12"/>
                  </a:cubicBezTo>
                  <a:cubicBezTo>
                    <a:pt x="203" y="12"/>
                    <a:pt x="205" y="12"/>
                    <a:pt x="207" y="13"/>
                  </a:cubicBezTo>
                  <a:cubicBezTo>
                    <a:pt x="211" y="13"/>
                    <a:pt x="213" y="13"/>
                    <a:pt x="214" y="13"/>
                  </a:cubicBezTo>
                  <a:cubicBezTo>
                    <a:pt x="215" y="10"/>
                    <a:pt x="215" y="10"/>
                    <a:pt x="215" y="10"/>
                  </a:cubicBezTo>
                  <a:cubicBezTo>
                    <a:pt x="215" y="7"/>
                    <a:pt x="215" y="5"/>
                    <a:pt x="215" y="4"/>
                  </a:cubicBezTo>
                  <a:cubicBezTo>
                    <a:pt x="215" y="4"/>
                    <a:pt x="215" y="3"/>
                    <a:pt x="214" y="3"/>
                  </a:cubicBezTo>
                  <a:cubicBezTo>
                    <a:pt x="214" y="3"/>
                    <a:pt x="213" y="3"/>
                    <a:pt x="212" y="3"/>
                  </a:cubicBezTo>
                  <a:cubicBezTo>
                    <a:pt x="212" y="3"/>
                    <a:pt x="212" y="3"/>
                    <a:pt x="212" y="3"/>
                  </a:cubicBezTo>
                  <a:cubicBezTo>
                    <a:pt x="212" y="1"/>
                    <a:pt x="212" y="1"/>
                    <a:pt x="212" y="1"/>
                  </a:cubicBezTo>
                  <a:cubicBezTo>
                    <a:pt x="212" y="1"/>
                    <a:pt x="212" y="1"/>
                    <a:pt x="212" y="1"/>
                  </a:cubicBezTo>
                  <a:cubicBezTo>
                    <a:pt x="213" y="1"/>
                    <a:pt x="215" y="1"/>
                    <a:pt x="218" y="2"/>
                  </a:cubicBezTo>
                  <a:cubicBezTo>
                    <a:pt x="221" y="2"/>
                    <a:pt x="223" y="2"/>
                    <a:pt x="224" y="2"/>
                  </a:cubicBezTo>
                  <a:cubicBezTo>
                    <a:pt x="224" y="2"/>
                    <a:pt x="224" y="2"/>
                    <a:pt x="224" y="2"/>
                  </a:cubicBezTo>
                  <a:cubicBezTo>
                    <a:pt x="224" y="3"/>
                    <a:pt x="224" y="3"/>
                    <a:pt x="224" y="3"/>
                  </a:cubicBezTo>
                  <a:cubicBezTo>
                    <a:pt x="224" y="4"/>
                    <a:pt x="224" y="4"/>
                    <a:pt x="224" y="4"/>
                  </a:cubicBezTo>
                  <a:cubicBezTo>
                    <a:pt x="222" y="4"/>
                    <a:pt x="222" y="4"/>
                    <a:pt x="221" y="4"/>
                  </a:cubicBezTo>
                  <a:cubicBezTo>
                    <a:pt x="221" y="4"/>
                    <a:pt x="221" y="4"/>
                    <a:pt x="221" y="4"/>
                  </a:cubicBezTo>
                  <a:cubicBezTo>
                    <a:pt x="221" y="5"/>
                    <a:pt x="220" y="7"/>
                    <a:pt x="220" y="10"/>
                  </a:cubicBezTo>
                  <a:cubicBezTo>
                    <a:pt x="219" y="20"/>
                    <a:pt x="219" y="20"/>
                    <a:pt x="219" y="20"/>
                  </a:cubicBezTo>
                  <a:cubicBezTo>
                    <a:pt x="219" y="23"/>
                    <a:pt x="219" y="25"/>
                    <a:pt x="219" y="26"/>
                  </a:cubicBezTo>
                  <a:cubicBezTo>
                    <a:pt x="219" y="27"/>
                    <a:pt x="219" y="27"/>
                    <a:pt x="220" y="27"/>
                  </a:cubicBezTo>
                  <a:cubicBezTo>
                    <a:pt x="220" y="27"/>
                    <a:pt x="221" y="27"/>
                    <a:pt x="222" y="27"/>
                  </a:cubicBezTo>
                  <a:cubicBezTo>
                    <a:pt x="222" y="28"/>
                    <a:pt x="222" y="28"/>
                    <a:pt x="222" y="28"/>
                  </a:cubicBezTo>
                  <a:lnTo>
                    <a:pt x="222" y="29"/>
                  </a:lnTo>
                  <a:close/>
                  <a:moveTo>
                    <a:pt x="191" y="24"/>
                  </a:moveTo>
                  <a:cubicBezTo>
                    <a:pt x="190" y="26"/>
                    <a:pt x="190" y="26"/>
                    <a:pt x="190" y="26"/>
                  </a:cubicBezTo>
                  <a:cubicBezTo>
                    <a:pt x="188" y="27"/>
                    <a:pt x="185" y="29"/>
                    <a:pt x="181" y="29"/>
                  </a:cubicBezTo>
                  <a:cubicBezTo>
                    <a:pt x="175" y="30"/>
                    <a:pt x="170" y="28"/>
                    <a:pt x="167" y="23"/>
                  </a:cubicBezTo>
                  <a:cubicBezTo>
                    <a:pt x="165" y="21"/>
                    <a:pt x="165" y="19"/>
                    <a:pt x="164" y="17"/>
                  </a:cubicBezTo>
                  <a:cubicBezTo>
                    <a:pt x="164" y="12"/>
                    <a:pt x="165" y="9"/>
                    <a:pt x="167" y="6"/>
                  </a:cubicBezTo>
                  <a:cubicBezTo>
                    <a:pt x="170" y="3"/>
                    <a:pt x="173" y="1"/>
                    <a:pt x="178" y="1"/>
                  </a:cubicBezTo>
                  <a:cubicBezTo>
                    <a:pt x="181" y="0"/>
                    <a:pt x="185" y="1"/>
                    <a:pt x="188" y="1"/>
                  </a:cubicBezTo>
                  <a:cubicBezTo>
                    <a:pt x="188" y="2"/>
                    <a:pt x="188" y="2"/>
                    <a:pt x="188" y="2"/>
                  </a:cubicBezTo>
                  <a:cubicBezTo>
                    <a:pt x="188" y="3"/>
                    <a:pt x="188" y="6"/>
                    <a:pt x="188" y="8"/>
                  </a:cubicBezTo>
                  <a:cubicBezTo>
                    <a:pt x="188" y="8"/>
                    <a:pt x="188" y="8"/>
                    <a:pt x="188" y="8"/>
                  </a:cubicBezTo>
                  <a:cubicBezTo>
                    <a:pt x="187" y="8"/>
                    <a:pt x="187" y="8"/>
                    <a:pt x="187" y="8"/>
                  </a:cubicBezTo>
                  <a:cubicBezTo>
                    <a:pt x="186" y="8"/>
                    <a:pt x="186" y="8"/>
                    <a:pt x="186" y="8"/>
                  </a:cubicBezTo>
                  <a:cubicBezTo>
                    <a:pt x="186" y="7"/>
                    <a:pt x="186" y="5"/>
                    <a:pt x="186" y="5"/>
                  </a:cubicBezTo>
                  <a:cubicBezTo>
                    <a:pt x="184" y="3"/>
                    <a:pt x="182" y="3"/>
                    <a:pt x="179" y="3"/>
                  </a:cubicBezTo>
                  <a:cubicBezTo>
                    <a:pt x="176" y="3"/>
                    <a:pt x="173" y="5"/>
                    <a:pt x="172" y="7"/>
                  </a:cubicBezTo>
                  <a:cubicBezTo>
                    <a:pt x="170" y="9"/>
                    <a:pt x="170" y="12"/>
                    <a:pt x="170" y="15"/>
                  </a:cubicBezTo>
                  <a:cubicBezTo>
                    <a:pt x="171" y="20"/>
                    <a:pt x="173" y="23"/>
                    <a:pt x="176" y="25"/>
                  </a:cubicBezTo>
                  <a:cubicBezTo>
                    <a:pt x="178" y="26"/>
                    <a:pt x="180" y="26"/>
                    <a:pt x="183" y="26"/>
                  </a:cubicBezTo>
                  <a:cubicBezTo>
                    <a:pt x="185" y="26"/>
                    <a:pt x="188" y="25"/>
                    <a:pt x="190" y="23"/>
                  </a:cubicBezTo>
                  <a:lnTo>
                    <a:pt x="191" y="24"/>
                  </a:lnTo>
                  <a:close/>
                  <a:moveTo>
                    <a:pt x="163" y="24"/>
                  </a:moveTo>
                  <a:cubicBezTo>
                    <a:pt x="163" y="26"/>
                    <a:pt x="163" y="28"/>
                    <a:pt x="164" y="30"/>
                  </a:cubicBezTo>
                  <a:cubicBezTo>
                    <a:pt x="164" y="31"/>
                    <a:pt x="164" y="31"/>
                    <a:pt x="164" y="31"/>
                  </a:cubicBezTo>
                  <a:cubicBezTo>
                    <a:pt x="150" y="34"/>
                    <a:pt x="150" y="34"/>
                    <a:pt x="150" y="34"/>
                  </a:cubicBezTo>
                  <a:cubicBezTo>
                    <a:pt x="148" y="35"/>
                    <a:pt x="147" y="35"/>
                    <a:pt x="146" y="35"/>
                  </a:cubicBezTo>
                  <a:cubicBezTo>
                    <a:pt x="145" y="35"/>
                    <a:pt x="145" y="35"/>
                    <a:pt x="145" y="35"/>
                  </a:cubicBezTo>
                  <a:cubicBezTo>
                    <a:pt x="145" y="35"/>
                    <a:pt x="145" y="35"/>
                    <a:pt x="145" y="35"/>
                  </a:cubicBezTo>
                  <a:cubicBezTo>
                    <a:pt x="145" y="35"/>
                    <a:pt x="145" y="35"/>
                    <a:pt x="145" y="35"/>
                  </a:cubicBezTo>
                  <a:cubicBezTo>
                    <a:pt x="146" y="34"/>
                    <a:pt x="146" y="33"/>
                    <a:pt x="147" y="33"/>
                  </a:cubicBezTo>
                  <a:cubicBezTo>
                    <a:pt x="147" y="33"/>
                    <a:pt x="146" y="32"/>
                    <a:pt x="146" y="31"/>
                  </a:cubicBezTo>
                  <a:cubicBezTo>
                    <a:pt x="145" y="26"/>
                    <a:pt x="145" y="26"/>
                    <a:pt x="145" y="26"/>
                  </a:cubicBezTo>
                  <a:cubicBezTo>
                    <a:pt x="143" y="17"/>
                    <a:pt x="143" y="17"/>
                    <a:pt x="143" y="17"/>
                  </a:cubicBezTo>
                  <a:cubicBezTo>
                    <a:pt x="142" y="14"/>
                    <a:pt x="141" y="12"/>
                    <a:pt x="141" y="11"/>
                  </a:cubicBezTo>
                  <a:cubicBezTo>
                    <a:pt x="141" y="11"/>
                    <a:pt x="140" y="11"/>
                    <a:pt x="140" y="11"/>
                  </a:cubicBezTo>
                  <a:cubicBezTo>
                    <a:pt x="140" y="11"/>
                    <a:pt x="139" y="11"/>
                    <a:pt x="138" y="11"/>
                  </a:cubicBezTo>
                  <a:cubicBezTo>
                    <a:pt x="137" y="11"/>
                    <a:pt x="137" y="11"/>
                    <a:pt x="137" y="11"/>
                  </a:cubicBezTo>
                  <a:cubicBezTo>
                    <a:pt x="137" y="10"/>
                    <a:pt x="137" y="10"/>
                    <a:pt x="137" y="10"/>
                  </a:cubicBezTo>
                  <a:cubicBezTo>
                    <a:pt x="137" y="10"/>
                    <a:pt x="137" y="10"/>
                    <a:pt x="137" y="10"/>
                  </a:cubicBezTo>
                  <a:cubicBezTo>
                    <a:pt x="139" y="9"/>
                    <a:pt x="140" y="9"/>
                    <a:pt x="143" y="8"/>
                  </a:cubicBezTo>
                  <a:cubicBezTo>
                    <a:pt x="145" y="8"/>
                    <a:pt x="150" y="6"/>
                    <a:pt x="156" y="5"/>
                  </a:cubicBezTo>
                  <a:cubicBezTo>
                    <a:pt x="157" y="5"/>
                    <a:pt x="157" y="5"/>
                    <a:pt x="157" y="5"/>
                  </a:cubicBezTo>
                  <a:cubicBezTo>
                    <a:pt x="157" y="7"/>
                    <a:pt x="157" y="7"/>
                    <a:pt x="157" y="7"/>
                  </a:cubicBezTo>
                  <a:cubicBezTo>
                    <a:pt x="157" y="7"/>
                    <a:pt x="157" y="8"/>
                    <a:pt x="157" y="8"/>
                  </a:cubicBezTo>
                  <a:cubicBezTo>
                    <a:pt x="157" y="10"/>
                    <a:pt x="157" y="10"/>
                    <a:pt x="157" y="10"/>
                  </a:cubicBezTo>
                  <a:cubicBezTo>
                    <a:pt x="157" y="10"/>
                    <a:pt x="157" y="10"/>
                    <a:pt x="157" y="10"/>
                  </a:cubicBezTo>
                  <a:cubicBezTo>
                    <a:pt x="156" y="11"/>
                    <a:pt x="156" y="11"/>
                    <a:pt x="156" y="11"/>
                  </a:cubicBezTo>
                  <a:cubicBezTo>
                    <a:pt x="156" y="11"/>
                    <a:pt x="156" y="11"/>
                    <a:pt x="156" y="11"/>
                  </a:cubicBezTo>
                  <a:cubicBezTo>
                    <a:pt x="156" y="9"/>
                    <a:pt x="155" y="8"/>
                    <a:pt x="155" y="8"/>
                  </a:cubicBezTo>
                  <a:cubicBezTo>
                    <a:pt x="155" y="8"/>
                    <a:pt x="154" y="8"/>
                    <a:pt x="153" y="8"/>
                  </a:cubicBezTo>
                  <a:cubicBezTo>
                    <a:pt x="152" y="8"/>
                    <a:pt x="151" y="8"/>
                    <a:pt x="150" y="9"/>
                  </a:cubicBezTo>
                  <a:cubicBezTo>
                    <a:pt x="149" y="9"/>
                    <a:pt x="148" y="9"/>
                    <a:pt x="146" y="10"/>
                  </a:cubicBezTo>
                  <a:cubicBezTo>
                    <a:pt x="147" y="11"/>
                    <a:pt x="147" y="13"/>
                    <a:pt x="148" y="15"/>
                  </a:cubicBezTo>
                  <a:cubicBezTo>
                    <a:pt x="149" y="19"/>
                    <a:pt x="149" y="19"/>
                    <a:pt x="149" y="19"/>
                  </a:cubicBezTo>
                  <a:cubicBezTo>
                    <a:pt x="150" y="19"/>
                    <a:pt x="150" y="19"/>
                    <a:pt x="151" y="18"/>
                  </a:cubicBezTo>
                  <a:cubicBezTo>
                    <a:pt x="154" y="18"/>
                    <a:pt x="154" y="18"/>
                    <a:pt x="154" y="18"/>
                  </a:cubicBezTo>
                  <a:cubicBezTo>
                    <a:pt x="155" y="17"/>
                    <a:pt x="155" y="17"/>
                    <a:pt x="155" y="17"/>
                  </a:cubicBezTo>
                  <a:cubicBezTo>
                    <a:pt x="156" y="17"/>
                    <a:pt x="155" y="16"/>
                    <a:pt x="155" y="14"/>
                  </a:cubicBezTo>
                  <a:cubicBezTo>
                    <a:pt x="155" y="14"/>
                    <a:pt x="155" y="14"/>
                    <a:pt x="155" y="14"/>
                  </a:cubicBezTo>
                  <a:cubicBezTo>
                    <a:pt x="156" y="14"/>
                    <a:pt x="156" y="14"/>
                    <a:pt x="156" y="14"/>
                  </a:cubicBezTo>
                  <a:cubicBezTo>
                    <a:pt x="157" y="14"/>
                    <a:pt x="157" y="14"/>
                    <a:pt x="157" y="14"/>
                  </a:cubicBezTo>
                  <a:cubicBezTo>
                    <a:pt x="157" y="15"/>
                    <a:pt x="157" y="17"/>
                    <a:pt x="158" y="18"/>
                  </a:cubicBezTo>
                  <a:cubicBezTo>
                    <a:pt x="158" y="19"/>
                    <a:pt x="158" y="20"/>
                    <a:pt x="159" y="22"/>
                  </a:cubicBezTo>
                  <a:cubicBezTo>
                    <a:pt x="159" y="22"/>
                    <a:pt x="159" y="22"/>
                    <a:pt x="159" y="22"/>
                  </a:cubicBezTo>
                  <a:cubicBezTo>
                    <a:pt x="157" y="22"/>
                    <a:pt x="157" y="22"/>
                    <a:pt x="157" y="22"/>
                  </a:cubicBezTo>
                  <a:cubicBezTo>
                    <a:pt x="157" y="22"/>
                    <a:pt x="157" y="22"/>
                    <a:pt x="157" y="22"/>
                  </a:cubicBezTo>
                  <a:cubicBezTo>
                    <a:pt x="157" y="21"/>
                    <a:pt x="156" y="20"/>
                    <a:pt x="156" y="20"/>
                  </a:cubicBezTo>
                  <a:cubicBezTo>
                    <a:pt x="156" y="20"/>
                    <a:pt x="155" y="20"/>
                    <a:pt x="154" y="20"/>
                  </a:cubicBezTo>
                  <a:cubicBezTo>
                    <a:pt x="153" y="20"/>
                    <a:pt x="153" y="20"/>
                    <a:pt x="152" y="20"/>
                  </a:cubicBezTo>
                  <a:cubicBezTo>
                    <a:pt x="151" y="21"/>
                    <a:pt x="150" y="21"/>
                    <a:pt x="149" y="21"/>
                  </a:cubicBezTo>
                  <a:cubicBezTo>
                    <a:pt x="151" y="27"/>
                    <a:pt x="151" y="27"/>
                    <a:pt x="151" y="27"/>
                  </a:cubicBezTo>
                  <a:cubicBezTo>
                    <a:pt x="151" y="28"/>
                    <a:pt x="152" y="30"/>
                    <a:pt x="152" y="31"/>
                  </a:cubicBezTo>
                  <a:cubicBezTo>
                    <a:pt x="155" y="31"/>
                    <a:pt x="155" y="31"/>
                    <a:pt x="155" y="31"/>
                  </a:cubicBezTo>
                  <a:cubicBezTo>
                    <a:pt x="158" y="30"/>
                    <a:pt x="160" y="29"/>
                    <a:pt x="161" y="28"/>
                  </a:cubicBezTo>
                  <a:cubicBezTo>
                    <a:pt x="161" y="28"/>
                    <a:pt x="161" y="28"/>
                    <a:pt x="161" y="28"/>
                  </a:cubicBezTo>
                  <a:cubicBezTo>
                    <a:pt x="161" y="28"/>
                    <a:pt x="161" y="28"/>
                    <a:pt x="161" y="27"/>
                  </a:cubicBezTo>
                  <a:cubicBezTo>
                    <a:pt x="161" y="25"/>
                    <a:pt x="161" y="25"/>
                    <a:pt x="161" y="25"/>
                  </a:cubicBezTo>
                  <a:cubicBezTo>
                    <a:pt x="161" y="24"/>
                    <a:pt x="161" y="24"/>
                    <a:pt x="161" y="24"/>
                  </a:cubicBezTo>
                  <a:cubicBezTo>
                    <a:pt x="163" y="24"/>
                    <a:pt x="163" y="24"/>
                    <a:pt x="163" y="24"/>
                  </a:cubicBezTo>
                  <a:close/>
                  <a:moveTo>
                    <a:pt x="134" y="11"/>
                  </a:moveTo>
                  <a:cubicBezTo>
                    <a:pt x="134" y="12"/>
                    <a:pt x="135" y="13"/>
                    <a:pt x="135" y="14"/>
                  </a:cubicBezTo>
                  <a:cubicBezTo>
                    <a:pt x="136" y="17"/>
                    <a:pt x="136" y="17"/>
                    <a:pt x="136" y="17"/>
                  </a:cubicBezTo>
                  <a:cubicBezTo>
                    <a:pt x="136" y="17"/>
                    <a:pt x="136" y="17"/>
                    <a:pt x="136" y="17"/>
                  </a:cubicBezTo>
                  <a:cubicBezTo>
                    <a:pt x="135" y="17"/>
                    <a:pt x="135" y="17"/>
                    <a:pt x="135" y="17"/>
                  </a:cubicBezTo>
                  <a:cubicBezTo>
                    <a:pt x="135" y="17"/>
                    <a:pt x="135" y="17"/>
                    <a:pt x="135" y="17"/>
                  </a:cubicBezTo>
                  <a:cubicBezTo>
                    <a:pt x="134" y="16"/>
                    <a:pt x="133" y="15"/>
                    <a:pt x="133" y="15"/>
                  </a:cubicBezTo>
                  <a:cubicBezTo>
                    <a:pt x="133" y="14"/>
                    <a:pt x="132" y="14"/>
                    <a:pt x="132" y="14"/>
                  </a:cubicBezTo>
                  <a:cubicBezTo>
                    <a:pt x="132" y="14"/>
                    <a:pt x="130" y="15"/>
                    <a:pt x="128" y="16"/>
                  </a:cubicBezTo>
                  <a:cubicBezTo>
                    <a:pt x="126" y="17"/>
                    <a:pt x="126" y="17"/>
                    <a:pt x="126" y="17"/>
                  </a:cubicBezTo>
                  <a:cubicBezTo>
                    <a:pt x="126" y="17"/>
                    <a:pt x="127" y="19"/>
                    <a:pt x="128" y="21"/>
                  </a:cubicBezTo>
                  <a:cubicBezTo>
                    <a:pt x="132" y="32"/>
                    <a:pt x="132" y="32"/>
                    <a:pt x="132" y="32"/>
                  </a:cubicBezTo>
                  <a:cubicBezTo>
                    <a:pt x="133" y="34"/>
                    <a:pt x="134" y="36"/>
                    <a:pt x="134" y="37"/>
                  </a:cubicBezTo>
                  <a:cubicBezTo>
                    <a:pt x="134" y="37"/>
                    <a:pt x="135" y="38"/>
                    <a:pt x="135" y="38"/>
                  </a:cubicBezTo>
                  <a:cubicBezTo>
                    <a:pt x="135" y="37"/>
                    <a:pt x="136" y="37"/>
                    <a:pt x="137" y="37"/>
                  </a:cubicBezTo>
                  <a:cubicBezTo>
                    <a:pt x="137" y="37"/>
                    <a:pt x="137" y="37"/>
                    <a:pt x="137" y="37"/>
                  </a:cubicBezTo>
                  <a:cubicBezTo>
                    <a:pt x="138" y="38"/>
                    <a:pt x="138" y="38"/>
                    <a:pt x="138" y="38"/>
                  </a:cubicBezTo>
                  <a:cubicBezTo>
                    <a:pt x="138" y="38"/>
                    <a:pt x="138" y="38"/>
                    <a:pt x="138" y="38"/>
                  </a:cubicBezTo>
                  <a:cubicBezTo>
                    <a:pt x="137" y="39"/>
                    <a:pt x="135" y="39"/>
                    <a:pt x="132" y="40"/>
                  </a:cubicBezTo>
                  <a:cubicBezTo>
                    <a:pt x="130" y="41"/>
                    <a:pt x="128" y="42"/>
                    <a:pt x="127" y="43"/>
                  </a:cubicBezTo>
                  <a:cubicBezTo>
                    <a:pt x="127" y="43"/>
                    <a:pt x="127" y="43"/>
                    <a:pt x="127" y="43"/>
                  </a:cubicBezTo>
                  <a:cubicBezTo>
                    <a:pt x="126" y="41"/>
                    <a:pt x="126" y="41"/>
                    <a:pt x="126" y="41"/>
                  </a:cubicBezTo>
                  <a:cubicBezTo>
                    <a:pt x="126" y="41"/>
                    <a:pt x="126" y="41"/>
                    <a:pt x="126" y="41"/>
                  </a:cubicBezTo>
                  <a:cubicBezTo>
                    <a:pt x="127" y="41"/>
                    <a:pt x="128" y="40"/>
                    <a:pt x="128" y="40"/>
                  </a:cubicBezTo>
                  <a:cubicBezTo>
                    <a:pt x="129" y="40"/>
                    <a:pt x="129" y="40"/>
                    <a:pt x="129" y="39"/>
                  </a:cubicBezTo>
                  <a:cubicBezTo>
                    <a:pt x="128" y="38"/>
                    <a:pt x="128" y="36"/>
                    <a:pt x="127" y="34"/>
                  </a:cubicBezTo>
                  <a:cubicBezTo>
                    <a:pt x="123" y="23"/>
                    <a:pt x="123" y="23"/>
                    <a:pt x="123" y="23"/>
                  </a:cubicBezTo>
                  <a:cubicBezTo>
                    <a:pt x="122" y="21"/>
                    <a:pt x="121" y="19"/>
                    <a:pt x="121" y="19"/>
                  </a:cubicBezTo>
                  <a:cubicBezTo>
                    <a:pt x="118" y="19"/>
                    <a:pt x="118" y="19"/>
                    <a:pt x="118" y="19"/>
                  </a:cubicBezTo>
                  <a:cubicBezTo>
                    <a:pt x="116" y="20"/>
                    <a:pt x="115" y="21"/>
                    <a:pt x="115" y="21"/>
                  </a:cubicBezTo>
                  <a:cubicBezTo>
                    <a:pt x="114" y="21"/>
                    <a:pt x="114" y="21"/>
                    <a:pt x="114" y="22"/>
                  </a:cubicBezTo>
                  <a:cubicBezTo>
                    <a:pt x="114" y="22"/>
                    <a:pt x="114" y="22"/>
                    <a:pt x="114" y="23"/>
                  </a:cubicBezTo>
                  <a:cubicBezTo>
                    <a:pt x="115" y="23"/>
                    <a:pt x="115" y="24"/>
                    <a:pt x="115" y="25"/>
                  </a:cubicBezTo>
                  <a:cubicBezTo>
                    <a:pt x="115" y="25"/>
                    <a:pt x="115" y="25"/>
                    <a:pt x="115" y="25"/>
                  </a:cubicBezTo>
                  <a:cubicBezTo>
                    <a:pt x="114" y="25"/>
                    <a:pt x="114" y="25"/>
                    <a:pt x="114" y="25"/>
                  </a:cubicBezTo>
                  <a:cubicBezTo>
                    <a:pt x="114" y="25"/>
                    <a:pt x="114" y="25"/>
                    <a:pt x="114" y="25"/>
                  </a:cubicBezTo>
                  <a:cubicBezTo>
                    <a:pt x="112" y="22"/>
                    <a:pt x="112" y="22"/>
                    <a:pt x="112" y="22"/>
                  </a:cubicBezTo>
                  <a:cubicBezTo>
                    <a:pt x="112" y="21"/>
                    <a:pt x="112" y="21"/>
                    <a:pt x="111" y="20"/>
                  </a:cubicBezTo>
                  <a:cubicBezTo>
                    <a:pt x="111" y="19"/>
                    <a:pt x="111" y="19"/>
                    <a:pt x="111" y="19"/>
                  </a:cubicBezTo>
                  <a:cubicBezTo>
                    <a:pt x="112" y="19"/>
                    <a:pt x="115" y="18"/>
                    <a:pt x="119" y="17"/>
                  </a:cubicBezTo>
                  <a:cubicBezTo>
                    <a:pt x="126" y="14"/>
                    <a:pt x="126" y="14"/>
                    <a:pt x="126" y="14"/>
                  </a:cubicBezTo>
                  <a:cubicBezTo>
                    <a:pt x="130" y="12"/>
                    <a:pt x="133" y="11"/>
                    <a:pt x="134" y="11"/>
                  </a:cubicBezTo>
                  <a:close/>
                  <a:moveTo>
                    <a:pt x="109" y="23"/>
                  </a:moveTo>
                  <a:cubicBezTo>
                    <a:pt x="109" y="26"/>
                    <a:pt x="108" y="30"/>
                    <a:pt x="108" y="35"/>
                  </a:cubicBezTo>
                  <a:cubicBezTo>
                    <a:pt x="108" y="37"/>
                    <a:pt x="108" y="39"/>
                    <a:pt x="108" y="40"/>
                  </a:cubicBezTo>
                  <a:cubicBezTo>
                    <a:pt x="108" y="40"/>
                    <a:pt x="109" y="40"/>
                    <a:pt x="109" y="41"/>
                  </a:cubicBezTo>
                  <a:cubicBezTo>
                    <a:pt x="110" y="43"/>
                    <a:pt x="110" y="43"/>
                    <a:pt x="110" y="43"/>
                  </a:cubicBezTo>
                  <a:cubicBezTo>
                    <a:pt x="112" y="46"/>
                    <a:pt x="113" y="48"/>
                    <a:pt x="113" y="48"/>
                  </a:cubicBezTo>
                  <a:cubicBezTo>
                    <a:pt x="113" y="48"/>
                    <a:pt x="113" y="48"/>
                    <a:pt x="114" y="48"/>
                  </a:cubicBezTo>
                  <a:cubicBezTo>
                    <a:pt x="114" y="48"/>
                    <a:pt x="115" y="48"/>
                    <a:pt x="116" y="47"/>
                  </a:cubicBezTo>
                  <a:cubicBezTo>
                    <a:pt x="116" y="47"/>
                    <a:pt x="116" y="47"/>
                    <a:pt x="116" y="47"/>
                  </a:cubicBezTo>
                  <a:cubicBezTo>
                    <a:pt x="117" y="48"/>
                    <a:pt x="117" y="48"/>
                    <a:pt x="117" y="48"/>
                  </a:cubicBezTo>
                  <a:cubicBezTo>
                    <a:pt x="117" y="49"/>
                    <a:pt x="117" y="49"/>
                    <a:pt x="117" y="49"/>
                  </a:cubicBezTo>
                  <a:cubicBezTo>
                    <a:pt x="116" y="49"/>
                    <a:pt x="114" y="50"/>
                    <a:pt x="111" y="51"/>
                  </a:cubicBezTo>
                  <a:cubicBezTo>
                    <a:pt x="109" y="53"/>
                    <a:pt x="107" y="54"/>
                    <a:pt x="106" y="54"/>
                  </a:cubicBezTo>
                  <a:cubicBezTo>
                    <a:pt x="106" y="54"/>
                    <a:pt x="106" y="54"/>
                    <a:pt x="106" y="54"/>
                  </a:cubicBezTo>
                  <a:cubicBezTo>
                    <a:pt x="105" y="53"/>
                    <a:pt x="105" y="53"/>
                    <a:pt x="105" y="53"/>
                  </a:cubicBezTo>
                  <a:cubicBezTo>
                    <a:pt x="106" y="53"/>
                    <a:pt x="106" y="53"/>
                    <a:pt x="106" y="53"/>
                  </a:cubicBezTo>
                  <a:cubicBezTo>
                    <a:pt x="107" y="52"/>
                    <a:pt x="107" y="52"/>
                    <a:pt x="107" y="51"/>
                  </a:cubicBezTo>
                  <a:cubicBezTo>
                    <a:pt x="108" y="51"/>
                    <a:pt x="108" y="51"/>
                    <a:pt x="108" y="51"/>
                  </a:cubicBezTo>
                  <a:cubicBezTo>
                    <a:pt x="108" y="50"/>
                    <a:pt x="107" y="49"/>
                    <a:pt x="105" y="45"/>
                  </a:cubicBezTo>
                  <a:cubicBezTo>
                    <a:pt x="104" y="43"/>
                    <a:pt x="104" y="43"/>
                    <a:pt x="104" y="43"/>
                  </a:cubicBezTo>
                  <a:cubicBezTo>
                    <a:pt x="104" y="43"/>
                    <a:pt x="102" y="42"/>
                    <a:pt x="98" y="40"/>
                  </a:cubicBezTo>
                  <a:cubicBezTo>
                    <a:pt x="95" y="38"/>
                    <a:pt x="92" y="36"/>
                    <a:pt x="91" y="36"/>
                  </a:cubicBezTo>
                  <a:cubicBezTo>
                    <a:pt x="90" y="36"/>
                    <a:pt x="89" y="35"/>
                    <a:pt x="89" y="36"/>
                  </a:cubicBezTo>
                  <a:cubicBezTo>
                    <a:pt x="89" y="36"/>
                    <a:pt x="89" y="36"/>
                    <a:pt x="88" y="36"/>
                  </a:cubicBezTo>
                  <a:cubicBezTo>
                    <a:pt x="88" y="36"/>
                    <a:pt x="88" y="36"/>
                    <a:pt x="88" y="36"/>
                  </a:cubicBezTo>
                  <a:cubicBezTo>
                    <a:pt x="87" y="35"/>
                    <a:pt x="87" y="35"/>
                    <a:pt x="87" y="35"/>
                  </a:cubicBezTo>
                  <a:cubicBezTo>
                    <a:pt x="87" y="35"/>
                    <a:pt x="87" y="35"/>
                    <a:pt x="87" y="35"/>
                  </a:cubicBezTo>
                  <a:cubicBezTo>
                    <a:pt x="90" y="33"/>
                    <a:pt x="91" y="31"/>
                    <a:pt x="92" y="31"/>
                  </a:cubicBezTo>
                  <a:cubicBezTo>
                    <a:pt x="93" y="31"/>
                    <a:pt x="93" y="31"/>
                    <a:pt x="94" y="31"/>
                  </a:cubicBezTo>
                  <a:cubicBezTo>
                    <a:pt x="95" y="31"/>
                    <a:pt x="98" y="33"/>
                    <a:pt x="101" y="35"/>
                  </a:cubicBezTo>
                  <a:cubicBezTo>
                    <a:pt x="106" y="38"/>
                    <a:pt x="106" y="38"/>
                    <a:pt x="106" y="38"/>
                  </a:cubicBezTo>
                  <a:cubicBezTo>
                    <a:pt x="106" y="37"/>
                    <a:pt x="106" y="34"/>
                    <a:pt x="106" y="30"/>
                  </a:cubicBezTo>
                  <a:cubicBezTo>
                    <a:pt x="106" y="25"/>
                    <a:pt x="106" y="25"/>
                    <a:pt x="106" y="25"/>
                  </a:cubicBezTo>
                  <a:cubicBezTo>
                    <a:pt x="106" y="25"/>
                    <a:pt x="106" y="24"/>
                    <a:pt x="106" y="23"/>
                  </a:cubicBezTo>
                  <a:cubicBezTo>
                    <a:pt x="108" y="22"/>
                    <a:pt x="108" y="22"/>
                    <a:pt x="108" y="22"/>
                  </a:cubicBezTo>
                  <a:cubicBezTo>
                    <a:pt x="109" y="22"/>
                    <a:pt x="109" y="22"/>
                    <a:pt x="109" y="22"/>
                  </a:cubicBezTo>
                  <a:lnTo>
                    <a:pt x="109" y="23"/>
                  </a:lnTo>
                  <a:close/>
                  <a:moveTo>
                    <a:pt x="99" y="51"/>
                  </a:moveTo>
                  <a:cubicBezTo>
                    <a:pt x="100" y="53"/>
                    <a:pt x="101" y="54"/>
                    <a:pt x="102" y="56"/>
                  </a:cubicBezTo>
                  <a:cubicBezTo>
                    <a:pt x="102" y="57"/>
                    <a:pt x="102" y="57"/>
                    <a:pt x="102" y="57"/>
                  </a:cubicBezTo>
                  <a:cubicBezTo>
                    <a:pt x="91" y="65"/>
                    <a:pt x="91" y="65"/>
                    <a:pt x="91" y="65"/>
                  </a:cubicBezTo>
                  <a:cubicBezTo>
                    <a:pt x="89" y="66"/>
                    <a:pt x="88" y="68"/>
                    <a:pt x="87" y="68"/>
                  </a:cubicBezTo>
                  <a:cubicBezTo>
                    <a:pt x="87" y="68"/>
                    <a:pt x="87" y="68"/>
                    <a:pt x="87" y="68"/>
                  </a:cubicBezTo>
                  <a:cubicBezTo>
                    <a:pt x="87" y="68"/>
                    <a:pt x="87" y="68"/>
                    <a:pt x="87" y="68"/>
                  </a:cubicBezTo>
                  <a:cubicBezTo>
                    <a:pt x="87" y="67"/>
                    <a:pt x="87" y="67"/>
                    <a:pt x="87" y="67"/>
                  </a:cubicBezTo>
                  <a:cubicBezTo>
                    <a:pt x="87" y="66"/>
                    <a:pt x="87" y="66"/>
                    <a:pt x="87" y="66"/>
                  </a:cubicBezTo>
                  <a:cubicBezTo>
                    <a:pt x="87" y="65"/>
                    <a:pt x="87" y="65"/>
                    <a:pt x="86" y="64"/>
                  </a:cubicBezTo>
                  <a:cubicBezTo>
                    <a:pt x="83" y="60"/>
                    <a:pt x="83" y="60"/>
                    <a:pt x="83" y="60"/>
                  </a:cubicBezTo>
                  <a:cubicBezTo>
                    <a:pt x="77" y="52"/>
                    <a:pt x="77" y="52"/>
                    <a:pt x="77" y="52"/>
                  </a:cubicBezTo>
                  <a:cubicBezTo>
                    <a:pt x="75" y="50"/>
                    <a:pt x="74" y="49"/>
                    <a:pt x="73" y="48"/>
                  </a:cubicBezTo>
                  <a:cubicBezTo>
                    <a:pt x="73" y="48"/>
                    <a:pt x="73" y="48"/>
                    <a:pt x="72" y="48"/>
                  </a:cubicBezTo>
                  <a:cubicBezTo>
                    <a:pt x="72" y="48"/>
                    <a:pt x="72" y="48"/>
                    <a:pt x="70" y="49"/>
                  </a:cubicBezTo>
                  <a:cubicBezTo>
                    <a:pt x="70" y="49"/>
                    <a:pt x="70" y="49"/>
                    <a:pt x="70" y="49"/>
                  </a:cubicBezTo>
                  <a:cubicBezTo>
                    <a:pt x="69" y="48"/>
                    <a:pt x="69" y="48"/>
                    <a:pt x="69" y="48"/>
                  </a:cubicBezTo>
                  <a:cubicBezTo>
                    <a:pt x="69" y="48"/>
                    <a:pt x="69" y="48"/>
                    <a:pt x="69" y="48"/>
                  </a:cubicBezTo>
                  <a:cubicBezTo>
                    <a:pt x="71" y="47"/>
                    <a:pt x="72" y="46"/>
                    <a:pt x="74" y="44"/>
                  </a:cubicBezTo>
                  <a:cubicBezTo>
                    <a:pt x="76" y="43"/>
                    <a:pt x="78" y="41"/>
                    <a:pt x="79" y="40"/>
                  </a:cubicBezTo>
                  <a:cubicBezTo>
                    <a:pt x="79" y="40"/>
                    <a:pt x="79" y="40"/>
                    <a:pt x="79" y="40"/>
                  </a:cubicBezTo>
                  <a:cubicBezTo>
                    <a:pt x="80" y="41"/>
                    <a:pt x="80" y="41"/>
                    <a:pt x="80" y="41"/>
                  </a:cubicBezTo>
                  <a:cubicBezTo>
                    <a:pt x="80" y="42"/>
                    <a:pt x="80" y="42"/>
                    <a:pt x="80" y="42"/>
                  </a:cubicBezTo>
                  <a:cubicBezTo>
                    <a:pt x="79" y="43"/>
                    <a:pt x="78" y="43"/>
                    <a:pt x="78" y="43"/>
                  </a:cubicBezTo>
                  <a:cubicBezTo>
                    <a:pt x="78" y="44"/>
                    <a:pt x="78" y="44"/>
                    <a:pt x="78" y="44"/>
                  </a:cubicBezTo>
                  <a:cubicBezTo>
                    <a:pt x="78" y="45"/>
                    <a:pt x="80" y="47"/>
                    <a:pt x="81" y="49"/>
                  </a:cubicBezTo>
                  <a:cubicBezTo>
                    <a:pt x="89" y="58"/>
                    <a:pt x="89" y="58"/>
                    <a:pt x="89" y="58"/>
                  </a:cubicBezTo>
                  <a:cubicBezTo>
                    <a:pt x="90" y="59"/>
                    <a:pt x="91" y="61"/>
                    <a:pt x="92" y="62"/>
                  </a:cubicBezTo>
                  <a:cubicBezTo>
                    <a:pt x="94" y="60"/>
                    <a:pt x="94" y="60"/>
                    <a:pt x="94" y="60"/>
                  </a:cubicBezTo>
                  <a:cubicBezTo>
                    <a:pt x="97" y="58"/>
                    <a:pt x="98" y="56"/>
                    <a:pt x="99" y="56"/>
                  </a:cubicBezTo>
                  <a:cubicBezTo>
                    <a:pt x="99" y="56"/>
                    <a:pt x="99" y="55"/>
                    <a:pt x="99" y="55"/>
                  </a:cubicBezTo>
                  <a:cubicBezTo>
                    <a:pt x="99" y="55"/>
                    <a:pt x="99" y="55"/>
                    <a:pt x="98" y="54"/>
                  </a:cubicBezTo>
                  <a:cubicBezTo>
                    <a:pt x="97" y="52"/>
                    <a:pt x="97" y="52"/>
                    <a:pt x="97" y="52"/>
                  </a:cubicBezTo>
                  <a:cubicBezTo>
                    <a:pt x="97" y="52"/>
                    <a:pt x="97" y="52"/>
                    <a:pt x="97" y="52"/>
                  </a:cubicBezTo>
                  <a:cubicBezTo>
                    <a:pt x="98" y="51"/>
                    <a:pt x="98" y="51"/>
                    <a:pt x="98" y="51"/>
                  </a:cubicBezTo>
                  <a:lnTo>
                    <a:pt x="99" y="51"/>
                  </a:lnTo>
                  <a:close/>
                  <a:moveTo>
                    <a:pt x="71" y="65"/>
                  </a:moveTo>
                  <a:cubicBezTo>
                    <a:pt x="69" y="63"/>
                    <a:pt x="66" y="61"/>
                    <a:pt x="63" y="61"/>
                  </a:cubicBezTo>
                  <a:cubicBezTo>
                    <a:pt x="61" y="60"/>
                    <a:pt x="59" y="61"/>
                    <a:pt x="57" y="63"/>
                  </a:cubicBezTo>
                  <a:cubicBezTo>
                    <a:pt x="54" y="66"/>
                    <a:pt x="53" y="69"/>
                    <a:pt x="55" y="72"/>
                  </a:cubicBezTo>
                  <a:cubicBezTo>
                    <a:pt x="56" y="74"/>
                    <a:pt x="57" y="75"/>
                    <a:pt x="59" y="77"/>
                  </a:cubicBezTo>
                  <a:cubicBezTo>
                    <a:pt x="61" y="79"/>
                    <a:pt x="64" y="81"/>
                    <a:pt x="67" y="82"/>
                  </a:cubicBezTo>
                  <a:cubicBezTo>
                    <a:pt x="70" y="82"/>
                    <a:pt x="72" y="81"/>
                    <a:pt x="74" y="79"/>
                  </a:cubicBezTo>
                  <a:cubicBezTo>
                    <a:pt x="77" y="77"/>
                    <a:pt x="77" y="74"/>
                    <a:pt x="75" y="70"/>
                  </a:cubicBezTo>
                  <a:cubicBezTo>
                    <a:pt x="74" y="68"/>
                    <a:pt x="73" y="67"/>
                    <a:pt x="71" y="65"/>
                  </a:cubicBezTo>
                  <a:close/>
                  <a:moveTo>
                    <a:pt x="75" y="60"/>
                  </a:moveTo>
                  <a:cubicBezTo>
                    <a:pt x="78" y="63"/>
                    <a:pt x="80" y="67"/>
                    <a:pt x="80" y="71"/>
                  </a:cubicBezTo>
                  <a:cubicBezTo>
                    <a:pt x="80" y="75"/>
                    <a:pt x="78" y="78"/>
                    <a:pt x="75" y="81"/>
                  </a:cubicBezTo>
                  <a:cubicBezTo>
                    <a:pt x="72" y="85"/>
                    <a:pt x="69" y="86"/>
                    <a:pt x="65" y="86"/>
                  </a:cubicBezTo>
                  <a:cubicBezTo>
                    <a:pt x="62" y="86"/>
                    <a:pt x="58" y="85"/>
                    <a:pt x="55" y="82"/>
                  </a:cubicBezTo>
                  <a:cubicBezTo>
                    <a:pt x="51" y="78"/>
                    <a:pt x="49" y="73"/>
                    <a:pt x="51" y="68"/>
                  </a:cubicBezTo>
                  <a:cubicBezTo>
                    <a:pt x="52" y="66"/>
                    <a:pt x="53" y="63"/>
                    <a:pt x="55" y="61"/>
                  </a:cubicBezTo>
                  <a:cubicBezTo>
                    <a:pt x="58" y="58"/>
                    <a:pt x="62" y="56"/>
                    <a:pt x="65" y="56"/>
                  </a:cubicBezTo>
                  <a:cubicBezTo>
                    <a:pt x="68" y="56"/>
                    <a:pt x="72" y="57"/>
                    <a:pt x="75" y="60"/>
                  </a:cubicBezTo>
                  <a:close/>
                  <a:moveTo>
                    <a:pt x="47" y="80"/>
                  </a:moveTo>
                  <a:cubicBezTo>
                    <a:pt x="50" y="81"/>
                    <a:pt x="51" y="83"/>
                    <a:pt x="51" y="85"/>
                  </a:cubicBezTo>
                  <a:cubicBezTo>
                    <a:pt x="51" y="88"/>
                    <a:pt x="50" y="90"/>
                    <a:pt x="49" y="92"/>
                  </a:cubicBezTo>
                  <a:cubicBezTo>
                    <a:pt x="49" y="92"/>
                    <a:pt x="48" y="93"/>
                    <a:pt x="48" y="93"/>
                  </a:cubicBezTo>
                  <a:cubicBezTo>
                    <a:pt x="47" y="93"/>
                    <a:pt x="47" y="93"/>
                    <a:pt x="46" y="93"/>
                  </a:cubicBezTo>
                  <a:cubicBezTo>
                    <a:pt x="46" y="93"/>
                    <a:pt x="46" y="93"/>
                    <a:pt x="46" y="93"/>
                  </a:cubicBezTo>
                  <a:cubicBezTo>
                    <a:pt x="46" y="92"/>
                    <a:pt x="47" y="92"/>
                    <a:pt x="47" y="92"/>
                  </a:cubicBezTo>
                  <a:cubicBezTo>
                    <a:pt x="48" y="91"/>
                    <a:pt x="48" y="89"/>
                    <a:pt x="48" y="88"/>
                  </a:cubicBezTo>
                  <a:cubicBezTo>
                    <a:pt x="47" y="87"/>
                    <a:pt x="47" y="86"/>
                    <a:pt x="45" y="85"/>
                  </a:cubicBezTo>
                  <a:cubicBezTo>
                    <a:pt x="42" y="83"/>
                    <a:pt x="40" y="83"/>
                    <a:pt x="38" y="86"/>
                  </a:cubicBezTo>
                  <a:cubicBezTo>
                    <a:pt x="38" y="86"/>
                    <a:pt x="38" y="87"/>
                    <a:pt x="37" y="88"/>
                  </a:cubicBezTo>
                  <a:cubicBezTo>
                    <a:pt x="37" y="88"/>
                    <a:pt x="39" y="89"/>
                    <a:pt x="42" y="92"/>
                  </a:cubicBezTo>
                  <a:cubicBezTo>
                    <a:pt x="50" y="98"/>
                    <a:pt x="50" y="98"/>
                    <a:pt x="50" y="98"/>
                  </a:cubicBezTo>
                  <a:cubicBezTo>
                    <a:pt x="53" y="99"/>
                    <a:pt x="54" y="100"/>
                    <a:pt x="55" y="101"/>
                  </a:cubicBezTo>
                  <a:cubicBezTo>
                    <a:pt x="55" y="101"/>
                    <a:pt x="56" y="101"/>
                    <a:pt x="56" y="101"/>
                  </a:cubicBezTo>
                  <a:cubicBezTo>
                    <a:pt x="56" y="101"/>
                    <a:pt x="57" y="100"/>
                    <a:pt x="58" y="99"/>
                  </a:cubicBezTo>
                  <a:cubicBezTo>
                    <a:pt x="58" y="99"/>
                    <a:pt x="58" y="99"/>
                    <a:pt x="58" y="99"/>
                  </a:cubicBezTo>
                  <a:cubicBezTo>
                    <a:pt x="59" y="99"/>
                    <a:pt x="59" y="99"/>
                    <a:pt x="59" y="99"/>
                  </a:cubicBezTo>
                  <a:cubicBezTo>
                    <a:pt x="59" y="100"/>
                    <a:pt x="59" y="100"/>
                    <a:pt x="59" y="100"/>
                  </a:cubicBezTo>
                  <a:cubicBezTo>
                    <a:pt x="58" y="101"/>
                    <a:pt x="57" y="103"/>
                    <a:pt x="55" y="105"/>
                  </a:cubicBezTo>
                  <a:cubicBezTo>
                    <a:pt x="54" y="107"/>
                    <a:pt x="53" y="109"/>
                    <a:pt x="52" y="110"/>
                  </a:cubicBezTo>
                  <a:cubicBezTo>
                    <a:pt x="52" y="110"/>
                    <a:pt x="52" y="110"/>
                    <a:pt x="52" y="110"/>
                  </a:cubicBezTo>
                  <a:cubicBezTo>
                    <a:pt x="51" y="109"/>
                    <a:pt x="51" y="109"/>
                    <a:pt x="51" y="109"/>
                  </a:cubicBezTo>
                  <a:cubicBezTo>
                    <a:pt x="51" y="109"/>
                    <a:pt x="51" y="109"/>
                    <a:pt x="51" y="109"/>
                  </a:cubicBezTo>
                  <a:cubicBezTo>
                    <a:pt x="51" y="107"/>
                    <a:pt x="52" y="107"/>
                    <a:pt x="52" y="107"/>
                  </a:cubicBezTo>
                  <a:cubicBezTo>
                    <a:pt x="52" y="106"/>
                    <a:pt x="52" y="106"/>
                    <a:pt x="52" y="106"/>
                  </a:cubicBezTo>
                  <a:cubicBezTo>
                    <a:pt x="51" y="105"/>
                    <a:pt x="49" y="104"/>
                    <a:pt x="47" y="102"/>
                  </a:cubicBezTo>
                  <a:cubicBezTo>
                    <a:pt x="39" y="96"/>
                    <a:pt x="39" y="96"/>
                    <a:pt x="39" y="96"/>
                  </a:cubicBezTo>
                  <a:cubicBezTo>
                    <a:pt x="36" y="94"/>
                    <a:pt x="35" y="93"/>
                    <a:pt x="34" y="93"/>
                  </a:cubicBezTo>
                  <a:cubicBezTo>
                    <a:pt x="33" y="93"/>
                    <a:pt x="33" y="93"/>
                    <a:pt x="33" y="93"/>
                  </a:cubicBezTo>
                  <a:cubicBezTo>
                    <a:pt x="33" y="93"/>
                    <a:pt x="32" y="94"/>
                    <a:pt x="31" y="95"/>
                  </a:cubicBezTo>
                  <a:cubicBezTo>
                    <a:pt x="31" y="95"/>
                    <a:pt x="31" y="95"/>
                    <a:pt x="31" y="95"/>
                  </a:cubicBezTo>
                  <a:cubicBezTo>
                    <a:pt x="30" y="94"/>
                    <a:pt x="30" y="94"/>
                    <a:pt x="30" y="94"/>
                  </a:cubicBezTo>
                  <a:cubicBezTo>
                    <a:pt x="30" y="94"/>
                    <a:pt x="30" y="94"/>
                    <a:pt x="30" y="94"/>
                  </a:cubicBezTo>
                  <a:cubicBezTo>
                    <a:pt x="31" y="93"/>
                    <a:pt x="32" y="91"/>
                    <a:pt x="33" y="89"/>
                  </a:cubicBezTo>
                  <a:cubicBezTo>
                    <a:pt x="34" y="88"/>
                    <a:pt x="35" y="87"/>
                    <a:pt x="36" y="85"/>
                  </a:cubicBezTo>
                  <a:cubicBezTo>
                    <a:pt x="37" y="84"/>
                    <a:pt x="38" y="83"/>
                    <a:pt x="38" y="82"/>
                  </a:cubicBezTo>
                  <a:cubicBezTo>
                    <a:pt x="40" y="80"/>
                    <a:pt x="42" y="78"/>
                    <a:pt x="44" y="78"/>
                  </a:cubicBezTo>
                  <a:cubicBezTo>
                    <a:pt x="45" y="78"/>
                    <a:pt x="46" y="79"/>
                    <a:pt x="47" y="80"/>
                  </a:cubicBezTo>
                  <a:close/>
                  <a:moveTo>
                    <a:pt x="25" y="107"/>
                  </a:moveTo>
                  <a:cubicBezTo>
                    <a:pt x="25" y="107"/>
                    <a:pt x="25" y="107"/>
                    <a:pt x="25" y="107"/>
                  </a:cubicBezTo>
                  <a:cubicBezTo>
                    <a:pt x="24" y="108"/>
                    <a:pt x="24" y="109"/>
                    <a:pt x="24" y="109"/>
                  </a:cubicBezTo>
                  <a:cubicBezTo>
                    <a:pt x="24" y="109"/>
                    <a:pt x="24" y="110"/>
                    <a:pt x="24" y="110"/>
                  </a:cubicBezTo>
                  <a:cubicBezTo>
                    <a:pt x="25" y="110"/>
                    <a:pt x="27" y="111"/>
                    <a:pt x="30" y="113"/>
                  </a:cubicBezTo>
                  <a:cubicBezTo>
                    <a:pt x="37" y="116"/>
                    <a:pt x="37" y="116"/>
                    <a:pt x="37" y="116"/>
                  </a:cubicBezTo>
                  <a:cubicBezTo>
                    <a:pt x="42" y="118"/>
                    <a:pt x="45" y="120"/>
                    <a:pt x="47" y="120"/>
                  </a:cubicBezTo>
                  <a:cubicBezTo>
                    <a:pt x="47" y="121"/>
                    <a:pt x="47" y="121"/>
                    <a:pt x="47" y="121"/>
                  </a:cubicBezTo>
                  <a:cubicBezTo>
                    <a:pt x="46" y="122"/>
                    <a:pt x="46" y="123"/>
                    <a:pt x="45" y="124"/>
                  </a:cubicBezTo>
                  <a:cubicBezTo>
                    <a:pt x="40" y="125"/>
                    <a:pt x="31" y="127"/>
                    <a:pt x="19" y="130"/>
                  </a:cubicBezTo>
                  <a:cubicBezTo>
                    <a:pt x="30" y="136"/>
                    <a:pt x="30" y="136"/>
                    <a:pt x="30" y="136"/>
                  </a:cubicBezTo>
                  <a:cubicBezTo>
                    <a:pt x="33" y="137"/>
                    <a:pt x="35" y="138"/>
                    <a:pt x="35" y="138"/>
                  </a:cubicBezTo>
                  <a:cubicBezTo>
                    <a:pt x="36" y="138"/>
                    <a:pt x="36" y="138"/>
                    <a:pt x="36" y="138"/>
                  </a:cubicBezTo>
                  <a:cubicBezTo>
                    <a:pt x="37" y="138"/>
                    <a:pt x="37" y="137"/>
                    <a:pt x="38" y="136"/>
                  </a:cubicBezTo>
                  <a:cubicBezTo>
                    <a:pt x="38" y="136"/>
                    <a:pt x="38" y="136"/>
                    <a:pt x="38" y="136"/>
                  </a:cubicBezTo>
                  <a:cubicBezTo>
                    <a:pt x="39" y="136"/>
                    <a:pt x="39" y="136"/>
                    <a:pt x="39" y="136"/>
                  </a:cubicBezTo>
                  <a:cubicBezTo>
                    <a:pt x="39" y="137"/>
                    <a:pt x="39" y="137"/>
                    <a:pt x="39" y="137"/>
                  </a:cubicBezTo>
                  <a:cubicBezTo>
                    <a:pt x="38" y="138"/>
                    <a:pt x="38" y="139"/>
                    <a:pt x="37" y="140"/>
                  </a:cubicBezTo>
                  <a:cubicBezTo>
                    <a:pt x="37" y="142"/>
                    <a:pt x="36" y="143"/>
                    <a:pt x="35" y="144"/>
                  </a:cubicBezTo>
                  <a:cubicBezTo>
                    <a:pt x="35" y="144"/>
                    <a:pt x="35" y="144"/>
                    <a:pt x="35" y="144"/>
                  </a:cubicBezTo>
                  <a:cubicBezTo>
                    <a:pt x="34" y="144"/>
                    <a:pt x="34" y="144"/>
                    <a:pt x="34" y="144"/>
                  </a:cubicBezTo>
                  <a:cubicBezTo>
                    <a:pt x="34" y="144"/>
                    <a:pt x="34" y="144"/>
                    <a:pt x="34" y="144"/>
                  </a:cubicBezTo>
                  <a:cubicBezTo>
                    <a:pt x="34" y="142"/>
                    <a:pt x="35" y="142"/>
                    <a:pt x="35" y="141"/>
                  </a:cubicBezTo>
                  <a:cubicBezTo>
                    <a:pt x="35" y="141"/>
                    <a:pt x="35" y="141"/>
                    <a:pt x="34" y="141"/>
                  </a:cubicBezTo>
                  <a:cubicBezTo>
                    <a:pt x="34" y="140"/>
                    <a:pt x="32" y="139"/>
                    <a:pt x="29" y="138"/>
                  </a:cubicBezTo>
                  <a:cubicBezTo>
                    <a:pt x="20" y="134"/>
                    <a:pt x="20" y="134"/>
                    <a:pt x="20" y="134"/>
                  </a:cubicBezTo>
                  <a:cubicBezTo>
                    <a:pt x="17" y="132"/>
                    <a:pt x="15" y="131"/>
                    <a:pt x="14" y="131"/>
                  </a:cubicBezTo>
                  <a:cubicBezTo>
                    <a:pt x="14" y="131"/>
                    <a:pt x="14" y="131"/>
                    <a:pt x="13" y="132"/>
                  </a:cubicBezTo>
                  <a:cubicBezTo>
                    <a:pt x="13" y="132"/>
                    <a:pt x="13" y="132"/>
                    <a:pt x="12" y="133"/>
                  </a:cubicBezTo>
                  <a:cubicBezTo>
                    <a:pt x="12" y="134"/>
                    <a:pt x="12" y="134"/>
                    <a:pt x="12" y="134"/>
                  </a:cubicBezTo>
                  <a:cubicBezTo>
                    <a:pt x="11" y="133"/>
                    <a:pt x="11" y="133"/>
                    <a:pt x="11" y="133"/>
                  </a:cubicBezTo>
                  <a:cubicBezTo>
                    <a:pt x="11" y="133"/>
                    <a:pt x="11" y="133"/>
                    <a:pt x="11" y="133"/>
                  </a:cubicBezTo>
                  <a:cubicBezTo>
                    <a:pt x="11" y="132"/>
                    <a:pt x="12" y="131"/>
                    <a:pt x="12" y="130"/>
                  </a:cubicBezTo>
                  <a:cubicBezTo>
                    <a:pt x="13" y="128"/>
                    <a:pt x="14" y="127"/>
                    <a:pt x="14" y="126"/>
                  </a:cubicBezTo>
                  <a:cubicBezTo>
                    <a:pt x="22" y="124"/>
                    <a:pt x="30" y="122"/>
                    <a:pt x="39" y="119"/>
                  </a:cubicBezTo>
                  <a:cubicBezTo>
                    <a:pt x="29" y="115"/>
                    <a:pt x="29" y="115"/>
                    <a:pt x="29" y="115"/>
                  </a:cubicBezTo>
                  <a:cubicBezTo>
                    <a:pt x="26" y="113"/>
                    <a:pt x="24" y="113"/>
                    <a:pt x="23" y="112"/>
                  </a:cubicBezTo>
                  <a:cubicBezTo>
                    <a:pt x="23" y="112"/>
                    <a:pt x="23" y="112"/>
                    <a:pt x="22" y="113"/>
                  </a:cubicBezTo>
                  <a:cubicBezTo>
                    <a:pt x="22" y="113"/>
                    <a:pt x="22" y="113"/>
                    <a:pt x="21" y="115"/>
                  </a:cubicBezTo>
                  <a:cubicBezTo>
                    <a:pt x="21" y="115"/>
                    <a:pt x="21" y="115"/>
                    <a:pt x="21" y="115"/>
                  </a:cubicBezTo>
                  <a:cubicBezTo>
                    <a:pt x="20" y="114"/>
                    <a:pt x="20" y="114"/>
                    <a:pt x="20" y="114"/>
                  </a:cubicBezTo>
                  <a:cubicBezTo>
                    <a:pt x="20" y="114"/>
                    <a:pt x="20" y="114"/>
                    <a:pt x="20" y="114"/>
                  </a:cubicBezTo>
                  <a:cubicBezTo>
                    <a:pt x="20" y="113"/>
                    <a:pt x="21" y="111"/>
                    <a:pt x="21" y="110"/>
                  </a:cubicBezTo>
                  <a:cubicBezTo>
                    <a:pt x="22" y="109"/>
                    <a:pt x="23" y="107"/>
                    <a:pt x="23" y="106"/>
                  </a:cubicBezTo>
                  <a:cubicBezTo>
                    <a:pt x="24" y="106"/>
                    <a:pt x="24" y="106"/>
                    <a:pt x="24" y="106"/>
                  </a:cubicBezTo>
                  <a:lnTo>
                    <a:pt x="25" y="107"/>
                  </a:lnTo>
                  <a:close/>
                  <a:moveTo>
                    <a:pt x="36" y="146"/>
                  </a:moveTo>
                  <a:cubicBezTo>
                    <a:pt x="36" y="147"/>
                    <a:pt x="36" y="147"/>
                    <a:pt x="36" y="147"/>
                  </a:cubicBezTo>
                  <a:cubicBezTo>
                    <a:pt x="35" y="148"/>
                    <a:pt x="35" y="150"/>
                    <a:pt x="34" y="152"/>
                  </a:cubicBezTo>
                  <a:cubicBezTo>
                    <a:pt x="33" y="155"/>
                    <a:pt x="33" y="157"/>
                    <a:pt x="33" y="158"/>
                  </a:cubicBezTo>
                  <a:cubicBezTo>
                    <a:pt x="32" y="158"/>
                    <a:pt x="32" y="158"/>
                    <a:pt x="32" y="158"/>
                  </a:cubicBezTo>
                  <a:cubicBezTo>
                    <a:pt x="31" y="158"/>
                    <a:pt x="31" y="158"/>
                    <a:pt x="31" y="158"/>
                  </a:cubicBezTo>
                  <a:cubicBezTo>
                    <a:pt x="31" y="158"/>
                    <a:pt x="31" y="158"/>
                    <a:pt x="31" y="158"/>
                  </a:cubicBezTo>
                  <a:cubicBezTo>
                    <a:pt x="31" y="156"/>
                    <a:pt x="31" y="156"/>
                    <a:pt x="31" y="155"/>
                  </a:cubicBezTo>
                  <a:cubicBezTo>
                    <a:pt x="31" y="155"/>
                    <a:pt x="31" y="155"/>
                    <a:pt x="31" y="154"/>
                  </a:cubicBezTo>
                  <a:cubicBezTo>
                    <a:pt x="30" y="154"/>
                    <a:pt x="28" y="153"/>
                    <a:pt x="25" y="153"/>
                  </a:cubicBezTo>
                  <a:cubicBezTo>
                    <a:pt x="16" y="150"/>
                    <a:pt x="16" y="150"/>
                    <a:pt x="16" y="150"/>
                  </a:cubicBezTo>
                  <a:cubicBezTo>
                    <a:pt x="13" y="149"/>
                    <a:pt x="11" y="149"/>
                    <a:pt x="10" y="148"/>
                  </a:cubicBezTo>
                  <a:cubicBezTo>
                    <a:pt x="9" y="148"/>
                    <a:pt x="9" y="149"/>
                    <a:pt x="9" y="149"/>
                  </a:cubicBezTo>
                  <a:cubicBezTo>
                    <a:pt x="9" y="149"/>
                    <a:pt x="9" y="150"/>
                    <a:pt x="8" y="151"/>
                  </a:cubicBezTo>
                  <a:cubicBezTo>
                    <a:pt x="8" y="151"/>
                    <a:pt x="8" y="151"/>
                    <a:pt x="8" y="151"/>
                  </a:cubicBezTo>
                  <a:cubicBezTo>
                    <a:pt x="7" y="151"/>
                    <a:pt x="7" y="151"/>
                    <a:pt x="7" y="151"/>
                  </a:cubicBezTo>
                  <a:cubicBezTo>
                    <a:pt x="6" y="150"/>
                    <a:pt x="6" y="150"/>
                    <a:pt x="6" y="150"/>
                  </a:cubicBezTo>
                  <a:cubicBezTo>
                    <a:pt x="7" y="149"/>
                    <a:pt x="7" y="147"/>
                    <a:pt x="8" y="145"/>
                  </a:cubicBezTo>
                  <a:cubicBezTo>
                    <a:pt x="9" y="142"/>
                    <a:pt x="9" y="140"/>
                    <a:pt x="10" y="139"/>
                  </a:cubicBezTo>
                  <a:cubicBezTo>
                    <a:pt x="10" y="139"/>
                    <a:pt x="10" y="139"/>
                    <a:pt x="10" y="139"/>
                  </a:cubicBezTo>
                  <a:cubicBezTo>
                    <a:pt x="11" y="139"/>
                    <a:pt x="11" y="139"/>
                    <a:pt x="11" y="139"/>
                  </a:cubicBezTo>
                  <a:cubicBezTo>
                    <a:pt x="11" y="140"/>
                    <a:pt x="11" y="140"/>
                    <a:pt x="11" y="140"/>
                  </a:cubicBezTo>
                  <a:cubicBezTo>
                    <a:pt x="11" y="141"/>
                    <a:pt x="11" y="142"/>
                    <a:pt x="11" y="142"/>
                  </a:cubicBezTo>
                  <a:cubicBezTo>
                    <a:pt x="11" y="142"/>
                    <a:pt x="11" y="142"/>
                    <a:pt x="11" y="143"/>
                  </a:cubicBezTo>
                  <a:cubicBezTo>
                    <a:pt x="12" y="143"/>
                    <a:pt x="14" y="144"/>
                    <a:pt x="17" y="145"/>
                  </a:cubicBezTo>
                  <a:cubicBezTo>
                    <a:pt x="27" y="147"/>
                    <a:pt x="27" y="147"/>
                    <a:pt x="27" y="147"/>
                  </a:cubicBezTo>
                  <a:cubicBezTo>
                    <a:pt x="30" y="148"/>
                    <a:pt x="32" y="149"/>
                    <a:pt x="33" y="149"/>
                  </a:cubicBezTo>
                  <a:cubicBezTo>
                    <a:pt x="33" y="149"/>
                    <a:pt x="33" y="149"/>
                    <a:pt x="33" y="148"/>
                  </a:cubicBezTo>
                  <a:cubicBezTo>
                    <a:pt x="34" y="148"/>
                    <a:pt x="34" y="147"/>
                    <a:pt x="34" y="146"/>
                  </a:cubicBezTo>
                  <a:cubicBezTo>
                    <a:pt x="34" y="146"/>
                    <a:pt x="34" y="146"/>
                    <a:pt x="34" y="146"/>
                  </a:cubicBezTo>
                  <a:lnTo>
                    <a:pt x="36" y="146"/>
                  </a:lnTo>
                  <a:close/>
                  <a:moveTo>
                    <a:pt x="7" y="154"/>
                  </a:moveTo>
                  <a:cubicBezTo>
                    <a:pt x="7" y="154"/>
                    <a:pt x="7" y="154"/>
                    <a:pt x="7" y="154"/>
                  </a:cubicBezTo>
                  <a:cubicBezTo>
                    <a:pt x="7" y="156"/>
                    <a:pt x="7" y="156"/>
                    <a:pt x="7" y="157"/>
                  </a:cubicBezTo>
                  <a:cubicBezTo>
                    <a:pt x="7" y="157"/>
                    <a:pt x="7" y="157"/>
                    <a:pt x="8" y="157"/>
                  </a:cubicBezTo>
                  <a:cubicBezTo>
                    <a:pt x="8" y="158"/>
                    <a:pt x="10" y="158"/>
                    <a:pt x="13" y="159"/>
                  </a:cubicBezTo>
                  <a:cubicBezTo>
                    <a:pt x="27" y="161"/>
                    <a:pt x="27" y="161"/>
                    <a:pt x="27" y="161"/>
                  </a:cubicBezTo>
                  <a:cubicBezTo>
                    <a:pt x="30" y="162"/>
                    <a:pt x="32" y="163"/>
                    <a:pt x="33" y="163"/>
                  </a:cubicBezTo>
                  <a:cubicBezTo>
                    <a:pt x="34" y="164"/>
                    <a:pt x="36" y="166"/>
                    <a:pt x="37" y="168"/>
                  </a:cubicBezTo>
                  <a:cubicBezTo>
                    <a:pt x="38" y="170"/>
                    <a:pt x="38" y="171"/>
                    <a:pt x="38" y="173"/>
                  </a:cubicBezTo>
                  <a:cubicBezTo>
                    <a:pt x="38" y="174"/>
                    <a:pt x="38" y="174"/>
                    <a:pt x="38" y="175"/>
                  </a:cubicBezTo>
                  <a:cubicBezTo>
                    <a:pt x="37" y="174"/>
                    <a:pt x="36" y="174"/>
                    <a:pt x="34" y="174"/>
                  </a:cubicBezTo>
                  <a:cubicBezTo>
                    <a:pt x="34" y="173"/>
                    <a:pt x="34" y="173"/>
                    <a:pt x="34" y="173"/>
                  </a:cubicBezTo>
                  <a:cubicBezTo>
                    <a:pt x="35" y="172"/>
                    <a:pt x="36" y="172"/>
                    <a:pt x="36" y="171"/>
                  </a:cubicBezTo>
                  <a:cubicBezTo>
                    <a:pt x="36" y="170"/>
                    <a:pt x="36" y="169"/>
                    <a:pt x="34" y="169"/>
                  </a:cubicBezTo>
                  <a:cubicBezTo>
                    <a:pt x="33" y="168"/>
                    <a:pt x="31" y="168"/>
                    <a:pt x="28" y="167"/>
                  </a:cubicBezTo>
                  <a:cubicBezTo>
                    <a:pt x="12" y="164"/>
                    <a:pt x="12" y="164"/>
                    <a:pt x="12" y="164"/>
                  </a:cubicBezTo>
                  <a:cubicBezTo>
                    <a:pt x="9" y="164"/>
                    <a:pt x="7" y="163"/>
                    <a:pt x="6" y="163"/>
                  </a:cubicBezTo>
                  <a:cubicBezTo>
                    <a:pt x="6" y="163"/>
                    <a:pt x="6" y="163"/>
                    <a:pt x="6" y="164"/>
                  </a:cubicBezTo>
                  <a:cubicBezTo>
                    <a:pt x="6" y="164"/>
                    <a:pt x="5" y="165"/>
                    <a:pt x="5" y="166"/>
                  </a:cubicBezTo>
                  <a:cubicBezTo>
                    <a:pt x="5" y="167"/>
                    <a:pt x="5" y="167"/>
                    <a:pt x="5" y="167"/>
                  </a:cubicBezTo>
                  <a:cubicBezTo>
                    <a:pt x="3" y="166"/>
                    <a:pt x="3" y="166"/>
                    <a:pt x="3" y="166"/>
                  </a:cubicBezTo>
                  <a:cubicBezTo>
                    <a:pt x="3" y="166"/>
                    <a:pt x="3" y="166"/>
                    <a:pt x="3" y="166"/>
                  </a:cubicBezTo>
                  <a:cubicBezTo>
                    <a:pt x="4" y="164"/>
                    <a:pt x="4" y="162"/>
                    <a:pt x="5" y="160"/>
                  </a:cubicBezTo>
                  <a:cubicBezTo>
                    <a:pt x="5" y="157"/>
                    <a:pt x="5" y="155"/>
                    <a:pt x="6" y="154"/>
                  </a:cubicBezTo>
                  <a:cubicBezTo>
                    <a:pt x="6" y="154"/>
                    <a:pt x="6" y="154"/>
                    <a:pt x="6" y="154"/>
                  </a:cubicBezTo>
                  <a:lnTo>
                    <a:pt x="7" y="154"/>
                  </a:lnTo>
                  <a:close/>
                  <a:moveTo>
                    <a:pt x="4" y="170"/>
                  </a:moveTo>
                  <a:cubicBezTo>
                    <a:pt x="4" y="170"/>
                    <a:pt x="4" y="170"/>
                    <a:pt x="4" y="170"/>
                  </a:cubicBezTo>
                  <a:cubicBezTo>
                    <a:pt x="4" y="172"/>
                    <a:pt x="4" y="172"/>
                    <a:pt x="4" y="172"/>
                  </a:cubicBezTo>
                  <a:cubicBezTo>
                    <a:pt x="4" y="173"/>
                    <a:pt x="4" y="173"/>
                    <a:pt x="5" y="173"/>
                  </a:cubicBezTo>
                  <a:cubicBezTo>
                    <a:pt x="6" y="173"/>
                    <a:pt x="8" y="174"/>
                    <a:pt x="11" y="174"/>
                  </a:cubicBezTo>
                  <a:cubicBezTo>
                    <a:pt x="18" y="175"/>
                    <a:pt x="18" y="175"/>
                    <a:pt x="18" y="175"/>
                  </a:cubicBezTo>
                  <a:cubicBezTo>
                    <a:pt x="24" y="175"/>
                    <a:pt x="28" y="175"/>
                    <a:pt x="30" y="175"/>
                  </a:cubicBezTo>
                  <a:cubicBezTo>
                    <a:pt x="30" y="176"/>
                    <a:pt x="30" y="176"/>
                    <a:pt x="30" y="176"/>
                  </a:cubicBezTo>
                  <a:cubicBezTo>
                    <a:pt x="29" y="177"/>
                    <a:pt x="29" y="178"/>
                    <a:pt x="29" y="179"/>
                  </a:cubicBezTo>
                  <a:cubicBezTo>
                    <a:pt x="25" y="182"/>
                    <a:pt x="17" y="187"/>
                    <a:pt x="6" y="194"/>
                  </a:cubicBezTo>
                  <a:cubicBezTo>
                    <a:pt x="19" y="196"/>
                    <a:pt x="19" y="196"/>
                    <a:pt x="19" y="196"/>
                  </a:cubicBezTo>
                  <a:cubicBezTo>
                    <a:pt x="22" y="196"/>
                    <a:pt x="24" y="196"/>
                    <a:pt x="25" y="196"/>
                  </a:cubicBezTo>
                  <a:cubicBezTo>
                    <a:pt x="25" y="196"/>
                    <a:pt x="26" y="196"/>
                    <a:pt x="26" y="195"/>
                  </a:cubicBezTo>
                  <a:cubicBezTo>
                    <a:pt x="26" y="195"/>
                    <a:pt x="26" y="194"/>
                    <a:pt x="26" y="193"/>
                  </a:cubicBezTo>
                  <a:cubicBezTo>
                    <a:pt x="26" y="193"/>
                    <a:pt x="26" y="193"/>
                    <a:pt x="26" y="193"/>
                  </a:cubicBezTo>
                  <a:cubicBezTo>
                    <a:pt x="28" y="193"/>
                    <a:pt x="28" y="193"/>
                    <a:pt x="28" y="193"/>
                  </a:cubicBezTo>
                  <a:cubicBezTo>
                    <a:pt x="28" y="193"/>
                    <a:pt x="28" y="193"/>
                    <a:pt x="28" y="193"/>
                  </a:cubicBezTo>
                  <a:cubicBezTo>
                    <a:pt x="27" y="195"/>
                    <a:pt x="27" y="196"/>
                    <a:pt x="27" y="197"/>
                  </a:cubicBezTo>
                  <a:cubicBezTo>
                    <a:pt x="27" y="199"/>
                    <a:pt x="27" y="200"/>
                    <a:pt x="27" y="202"/>
                  </a:cubicBezTo>
                  <a:cubicBezTo>
                    <a:pt x="27" y="202"/>
                    <a:pt x="27" y="202"/>
                    <a:pt x="27" y="202"/>
                  </a:cubicBezTo>
                  <a:cubicBezTo>
                    <a:pt x="25" y="202"/>
                    <a:pt x="25" y="202"/>
                    <a:pt x="25" y="202"/>
                  </a:cubicBezTo>
                  <a:cubicBezTo>
                    <a:pt x="25" y="202"/>
                    <a:pt x="25" y="202"/>
                    <a:pt x="25" y="202"/>
                  </a:cubicBezTo>
                  <a:cubicBezTo>
                    <a:pt x="25" y="200"/>
                    <a:pt x="25" y="199"/>
                    <a:pt x="25" y="199"/>
                  </a:cubicBezTo>
                  <a:cubicBezTo>
                    <a:pt x="25" y="199"/>
                    <a:pt x="25" y="199"/>
                    <a:pt x="25" y="199"/>
                  </a:cubicBezTo>
                  <a:cubicBezTo>
                    <a:pt x="24" y="198"/>
                    <a:pt x="22" y="198"/>
                    <a:pt x="19" y="198"/>
                  </a:cubicBezTo>
                  <a:cubicBezTo>
                    <a:pt x="9" y="197"/>
                    <a:pt x="9" y="197"/>
                    <a:pt x="9" y="197"/>
                  </a:cubicBezTo>
                  <a:cubicBezTo>
                    <a:pt x="6" y="197"/>
                    <a:pt x="4" y="197"/>
                    <a:pt x="3" y="197"/>
                  </a:cubicBezTo>
                  <a:cubicBezTo>
                    <a:pt x="2" y="197"/>
                    <a:pt x="2" y="197"/>
                    <a:pt x="2" y="197"/>
                  </a:cubicBezTo>
                  <a:cubicBezTo>
                    <a:pt x="2" y="197"/>
                    <a:pt x="2" y="198"/>
                    <a:pt x="2" y="199"/>
                  </a:cubicBezTo>
                  <a:cubicBezTo>
                    <a:pt x="1" y="200"/>
                    <a:pt x="1" y="200"/>
                    <a:pt x="1" y="200"/>
                  </a:cubicBezTo>
                  <a:cubicBezTo>
                    <a:pt x="0" y="200"/>
                    <a:pt x="0" y="200"/>
                    <a:pt x="0" y="200"/>
                  </a:cubicBezTo>
                  <a:cubicBezTo>
                    <a:pt x="0" y="199"/>
                    <a:pt x="0" y="199"/>
                    <a:pt x="0" y="199"/>
                  </a:cubicBezTo>
                  <a:cubicBezTo>
                    <a:pt x="0" y="198"/>
                    <a:pt x="0" y="197"/>
                    <a:pt x="0" y="196"/>
                  </a:cubicBezTo>
                  <a:cubicBezTo>
                    <a:pt x="1" y="194"/>
                    <a:pt x="1" y="193"/>
                    <a:pt x="1" y="192"/>
                  </a:cubicBezTo>
                  <a:cubicBezTo>
                    <a:pt x="7" y="188"/>
                    <a:pt x="14" y="183"/>
                    <a:pt x="22" y="177"/>
                  </a:cubicBezTo>
                  <a:cubicBezTo>
                    <a:pt x="10" y="176"/>
                    <a:pt x="10" y="176"/>
                    <a:pt x="10" y="176"/>
                  </a:cubicBezTo>
                  <a:cubicBezTo>
                    <a:pt x="7" y="176"/>
                    <a:pt x="5" y="176"/>
                    <a:pt x="5" y="176"/>
                  </a:cubicBezTo>
                  <a:cubicBezTo>
                    <a:pt x="4" y="176"/>
                    <a:pt x="4" y="176"/>
                    <a:pt x="4" y="177"/>
                  </a:cubicBezTo>
                  <a:cubicBezTo>
                    <a:pt x="4" y="177"/>
                    <a:pt x="4" y="177"/>
                    <a:pt x="3" y="179"/>
                  </a:cubicBezTo>
                  <a:cubicBezTo>
                    <a:pt x="3" y="179"/>
                    <a:pt x="3" y="179"/>
                    <a:pt x="3" y="179"/>
                  </a:cubicBezTo>
                  <a:cubicBezTo>
                    <a:pt x="2" y="179"/>
                    <a:pt x="2" y="179"/>
                    <a:pt x="2" y="179"/>
                  </a:cubicBezTo>
                  <a:cubicBezTo>
                    <a:pt x="2" y="179"/>
                    <a:pt x="2" y="179"/>
                    <a:pt x="2" y="179"/>
                  </a:cubicBezTo>
                  <a:cubicBezTo>
                    <a:pt x="2" y="177"/>
                    <a:pt x="2" y="176"/>
                    <a:pt x="2" y="175"/>
                  </a:cubicBezTo>
                  <a:cubicBezTo>
                    <a:pt x="2" y="173"/>
                    <a:pt x="2" y="171"/>
                    <a:pt x="2" y="170"/>
                  </a:cubicBezTo>
                  <a:cubicBezTo>
                    <a:pt x="3" y="170"/>
                    <a:pt x="3" y="170"/>
                    <a:pt x="3" y="170"/>
                  </a:cubicBezTo>
                  <a:lnTo>
                    <a:pt x="4" y="170"/>
                  </a:lnTo>
                  <a:close/>
                  <a:moveTo>
                    <a:pt x="19" y="216"/>
                  </a:moveTo>
                  <a:cubicBezTo>
                    <a:pt x="9" y="221"/>
                    <a:pt x="9" y="221"/>
                    <a:pt x="9" y="221"/>
                  </a:cubicBezTo>
                  <a:cubicBezTo>
                    <a:pt x="20" y="224"/>
                    <a:pt x="20" y="224"/>
                    <a:pt x="20" y="224"/>
                  </a:cubicBezTo>
                  <a:cubicBezTo>
                    <a:pt x="20" y="223"/>
                    <a:pt x="20" y="222"/>
                    <a:pt x="19" y="220"/>
                  </a:cubicBezTo>
                  <a:cubicBezTo>
                    <a:pt x="19" y="218"/>
                    <a:pt x="19" y="217"/>
                    <a:pt x="19" y="216"/>
                  </a:cubicBezTo>
                  <a:close/>
                  <a:moveTo>
                    <a:pt x="28" y="203"/>
                  </a:moveTo>
                  <a:cubicBezTo>
                    <a:pt x="28" y="203"/>
                    <a:pt x="28" y="203"/>
                    <a:pt x="28" y="203"/>
                  </a:cubicBezTo>
                  <a:cubicBezTo>
                    <a:pt x="28" y="206"/>
                    <a:pt x="28" y="207"/>
                    <a:pt x="28" y="208"/>
                  </a:cubicBezTo>
                  <a:cubicBezTo>
                    <a:pt x="29" y="210"/>
                    <a:pt x="29" y="213"/>
                    <a:pt x="29" y="215"/>
                  </a:cubicBezTo>
                  <a:cubicBezTo>
                    <a:pt x="29" y="215"/>
                    <a:pt x="29" y="215"/>
                    <a:pt x="29" y="215"/>
                  </a:cubicBezTo>
                  <a:cubicBezTo>
                    <a:pt x="28" y="215"/>
                    <a:pt x="28" y="215"/>
                    <a:pt x="28" y="215"/>
                  </a:cubicBezTo>
                  <a:cubicBezTo>
                    <a:pt x="28" y="215"/>
                    <a:pt x="28" y="215"/>
                    <a:pt x="28" y="215"/>
                  </a:cubicBezTo>
                  <a:cubicBezTo>
                    <a:pt x="27" y="213"/>
                    <a:pt x="27" y="213"/>
                    <a:pt x="27" y="213"/>
                  </a:cubicBezTo>
                  <a:cubicBezTo>
                    <a:pt x="27" y="212"/>
                    <a:pt x="27" y="212"/>
                    <a:pt x="26" y="212"/>
                  </a:cubicBezTo>
                  <a:cubicBezTo>
                    <a:pt x="26" y="212"/>
                    <a:pt x="26" y="212"/>
                    <a:pt x="25" y="213"/>
                  </a:cubicBezTo>
                  <a:cubicBezTo>
                    <a:pt x="21" y="215"/>
                    <a:pt x="21" y="215"/>
                    <a:pt x="21" y="215"/>
                  </a:cubicBezTo>
                  <a:cubicBezTo>
                    <a:pt x="21" y="217"/>
                    <a:pt x="21" y="218"/>
                    <a:pt x="21" y="220"/>
                  </a:cubicBezTo>
                  <a:cubicBezTo>
                    <a:pt x="22" y="221"/>
                    <a:pt x="22" y="223"/>
                    <a:pt x="22" y="225"/>
                  </a:cubicBezTo>
                  <a:cubicBezTo>
                    <a:pt x="24" y="225"/>
                    <a:pt x="24" y="225"/>
                    <a:pt x="24" y="225"/>
                  </a:cubicBezTo>
                  <a:cubicBezTo>
                    <a:pt x="26" y="226"/>
                    <a:pt x="27" y="226"/>
                    <a:pt x="28" y="226"/>
                  </a:cubicBezTo>
                  <a:cubicBezTo>
                    <a:pt x="28" y="226"/>
                    <a:pt x="29" y="225"/>
                    <a:pt x="29" y="225"/>
                  </a:cubicBezTo>
                  <a:cubicBezTo>
                    <a:pt x="29" y="224"/>
                    <a:pt x="29" y="224"/>
                    <a:pt x="29" y="223"/>
                  </a:cubicBezTo>
                  <a:cubicBezTo>
                    <a:pt x="29" y="223"/>
                    <a:pt x="29" y="223"/>
                    <a:pt x="29" y="223"/>
                  </a:cubicBezTo>
                  <a:cubicBezTo>
                    <a:pt x="30" y="222"/>
                    <a:pt x="30" y="222"/>
                    <a:pt x="30" y="222"/>
                  </a:cubicBezTo>
                  <a:cubicBezTo>
                    <a:pt x="30" y="223"/>
                    <a:pt x="30" y="223"/>
                    <a:pt x="30" y="223"/>
                  </a:cubicBezTo>
                  <a:cubicBezTo>
                    <a:pt x="30" y="225"/>
                    <a:pt x="31" y="226"/>
                    <a:pt x="31" y="227"/>
                  </a:cubicBezTo>
                  <a:cubicBezTo>
                    <a:pt x="31" y="228"/>
                    <a:pt x="31" y="229"/>
                    <a:pt x="31" y="231"/>
                  </a:cubicBezTo>
                  <a:cubicBezTo>
                    <a:pt x="31" y="231"/>
                    <a:pt x="31" y="231"/>
                    <a:pt x="31" y="231"/>
                  </a:cubicBezTo>
                  <a:cubicBezTo>
                    <a:pt x="30" y="231"/>
                    <a:pt x="30" y="231"/>
                    <a:pt x="30" y="231"/>
                  </a:cubicBezTo>
                  <a:cubicBezTo>
                    <a:pt x="30" y="231"/>
                    <a:pt x="30" y="231"/>
                    <a:pt x="30" y="231"/>
                  </a:cubicBezTo>
                  <a:cubicBezTo>
                    <a:pt x="29" y="230"/>
                    <a:pt x="29" y="229"/>
                    <a:pt x="29" y="229"/>
                  </a:cubicBezTo>
                  <a:cubicBezTo>
                    <a:pt x="28" y="229"/>
                    <a:pt x="25" y="228"/>
                    <a:pt x="20" y="226"/>
                  </a:cubicBezTo>
                  <a:cubicBezTo>
                    <a:pt x="7" y="223"/>
                    <a:pt x="7" y="223"/>
                    <a:pt x="7" y="223"/>
                  </a:cubicBezTo>
                  <a:cubicBezTo>
                    <a:pt x="6" y="223"/>
                    <a:pt x="5" y="222"/>
                    <a:pt x="3" y="222"/>
                  </a:cubicBezTo>
                  <a:cubicBezTo>
                    <a:pt x="2" y="219"/>
                    <a:pt x="2" y="219"/>
                    <a:pt x="2" y="219"/>
                  </a:cubicBezTo>
                  <a:cubicBezTo>
                    <a:pt x="25" y="206"/>
                    <a:pt x="25" y="206"/>
                    <a:pt x="25" y="206"/>
                  </a:cubicBezTo>
                  <a:cubicBezTo>
                    <a:pt x="26" y="206"/>
                    <a:pt x="26" y="205"/>
                    <a:pt x="26" y="205"/>
                  </a:cubicBezTo>
                  <a:cubicBezTo>
                    <a:pt x="26" y="205"/>
                    <a:pt x="26" y="204"/>
                    <a:pt x="26" y="203"/>
                  </a:cubicBezTo>
                  <a:cubicBezTo>
                    <a:pt x="26" y="203"/>
                    <a:pt x="26" y="203"/>
                    <a:pt x="26" y="203"/>
                  </a:cubicBezTo>
                  <a:lnTo>
                    <a:pt x="28" y="203"/>
                  </a:lnTo>
                  <a:close/>
                  <a:moveTo>
                    <a:pt x="31" y="232"/>
                  </a:moveTo>
                  <a:cubicBezTo>
                    <a:pt x="32" y="232"/>
                    <a:pt x="32" y="232"/>
                    <a:pt x="32" y="232"/>
                  </a:cubicBezTo>
                  <a:cubicBezTo>
                    <a:pt x="32" y="234"/>
                    <a:pt x="32" y="235"/>
                    <a:pt x="33" y="238"/>
                  </a:cubicBezTo>
                  <a:cubicBezTo>
                    <a:pt x="33" y="241"/>
                    <a:pt x="34" y="243"/>
                    <a:pt x="34" y="244"/>
                  </a:cubicBezTo>
                  <a:cubicBezTo>
                    <a:pt x="34" y="244"/>
                    <a:pt x="34" y="244"/>
                    <a:pt x="34" y="244"/>
                  </a:cubicBezTo>
                  <a:cubicBezTo>
                    <a:pt x="33" y="244"/>
                    <a:pt x="33" y="244"/>
                    <a:pt x="33" y="244"/>
                  </a:cubicBezTo>
                  <a:cubicBezTo>
                    <a:pt x="33" y="244"/>
                    <a:pt x="33" y="244"/>
                    <a:pt x="33" y="244"/>
                  </a:cubicBezTo>
                  <a:cubicBezTo>
                    <a:pt x="32" y="243"/>
                    <a:pt x="32" y="242"/>
                    <a:pt x="32" y="242"/>
                  </a:cubicBezTo>
                  <a:cubicBezTo>
                    <a:pt x="32" y="242"/>
                    <a:pt x="31" y="241"/>
                    <a:pt x="31" y="242"/>
                  </a:cubicBezTo>
                  <a:cubicBezTo>
                    <a:pt x="30" y="242"/>
                    <a:pt x="28" y="242"/>
                    <a:pt x="25" y="243"/>
                  </a:cubicBezTo>
                  <a:cubicBezTo>
                    <a:pt x="15" y="245"/>
                    <a:pt x="15" y="245"/>
                    <a:pt x="15" y="245"/>
                  </a:cubicBezTo>
                  <a:cubicBezTo>
                    <a:pt x="12" y="246"/>
                    <a:pt x="11" y="246"/>
                    <a:pt x="10" y="246"/>
                  </a:cubicBezTo>
                  <a:cubicBezTo>
                    <a:pt x="9" y="247"/>
                    <a:pt x="9" y="247"/>
                    <a:pt x="9" y="247"/>
                  </a:cubicBezTo>
                  <a:cubicBezTo>
                    <a:pt x="9" y="247"/>
                    <a:pt x="9" y="248"/>
                    <a:pt x="9" y="249"/>
                  </a:cubicBezTo>
                  <a:cubicBezTo>
                    <a:pt x="9" y="250"/>
                    <a:pt x="9" y="250"/>
                    <a:pt x="9" y="250"/>
                  </a:cubicBezTo>
                  <a:cubicBezTo>
                    <a:pt x="8" y="250"/>
                    <a:pt x="8" y="250"/>
                    <a:pt x="8" y="250"/>
                  </a:cubicBezTo>
                  <a:cubicBezTo>
                    <a:pt x="8" y="250"/>
                    <a:pt x="8" y="250"/>
                    <a:pt x="8" y="250"/>
                  </a:cubicBezTo>
                  <a:cubicBezTo>
                    <a:pt x="8" y="249"/>
                    <a:pt x="7" y="247"/>
                    <a:pt x="7" y="244"/>
                  </a:cubicBezTo>
                  <a:cubicBezTo>
                    <a:pt x="6" y="241"/>
                    <a:pt x="6" y="240"/>
                    <a:pt x="5" y="238"/>
                  </a:cubicBezTo>
                  <a:cubicBezTo>
                    <a:pt x="5" y="238"/>
                    <a:pt x="5" y="238"/>
                    <a:pt x="5" y="238"/>
                  </a:cubicBezTo>
                  <a:cubicBezTo>
                    <a:pt x="7" y="238"/>
                    <a:pt x="7" y="238"/>
                    <a:pt x="7" y="238"/>
                  </a:cubicBezTo>
                  <a:cubicBezTo>
                    <a:pt x="7" y="238"/>
                    <a:pt x="7" y="238"/>
                    <a:pt x="7" y="238"/>
                  </a:cubicBezTo>
                  <a:cubicBezTo>
                    <a:pt x="7" y="239"/>
                    <a:pt x="7" y="240"/>
                    <a:pt x="7" y="240"/>
                  </a:cubicBezTo>
                  <a:cubicBezTo>
                    <a:pt x="8" y="240"/>
                    <a:pt x="8" y="241"/>
                    <a:pt x="8" y="241"/>
                  </a:cubicBezTo>
                  <a:cubicBezTo>
                    <a:pt x="9" y="241"/>
                    <a:pt x="11" y="240"/>
                    <a:pt x="14" y="240"/>
                  </a:cubicBezTo>
                  <a:cubicBezTo>
                    <a:pt x="24" y="237"/>
                    <a:pt x="24" y="237"/>
                    <a:pt x="24" y="237"/>
                  </a:cubicBezTo>
                  <a:cubicBezTo>
                    <a:pt x="27" y="237"/>
                    <a:pt x="29" y="236"/>
                    <a:pt x="30" y="236"/>
                  </a:cubicBezTo>
                  <a:cubicBezTo>
                    <a:pt x="30" y="236"/>
                    <a:pt x="30" y="235"/>
                    <a:pt x="30" y="235"/>
                  </a:cubicBezTo>
                  <a:cubicBezTo>
                    <a:pt x="30" y="235"/>
                    <a:pt x="30" y="234"/>
                    <a:pt x="30" y="233"/>
                  </a:cubicBezTo>
                  <a:cubicBezTo>
                    <a:pt x="30" y="232"/>
                    <a:pt x="30" y="232"/>
                    <a:pt x="30" y="232"/>
                  </a:cubicBezTo>
                  <a:lnTo>
                    <a:pt x="31" y="232"/>
                  </a:lnTo>
                  <a:close/>
                  <a:moveTo>
                    <a:pt x="9" y="254"/>
                  </a:moveTo>
                  <a:cubicBezTo>
                    <a:pt x="10" y="254"/>
                    <a:pt x="11" y="254"/>
                    <a:pt x="12" y="253"/>
                  </a:cubicBezTo>
                  <a:cubicBezTo>
                    <a:pt x="15" y="252"/>
                    <a:pt x="15" y="252"/>
                    <a:pt x="15" y="252"/>
                  </a:cubicBezTo>
                  <a:cubicBezTo>
                    <a:pt x="15" y="252"/>
                    <a:pt x="15" y="252"/>
                    <a:pt x="15" y="252"/>
                  </a:cubicBezTo>
                  <a:cubicBezTo>
                    <a:pt x="16" y="253"/>
                    <a:pt x="16" y="253"/>
                    <a:pt x="16" y="253"/>
                  </a:cubicBezTo>
                  <a:cubicBezTo>
                    <a:pt x="16" y="254"/>
                    <a:pt x="16" y="254"/>
                    <a:pt x="16" y="254"/>
                  </a:cubicBezTo>
                  <a:cubicBezTo>
                    <a:pt x="14" y="254"/>
                    <a:pt x="13" y="255"/>
                    <a:pt x="13" y="255"/>
                  </a:cubicBezTo>
                  <a:cubicBezTo>
                    <a:pt x="13" y="255"/>
                    <a:pt x="12" y="256"/>
                    <a:pt x="13" y="256"/>
                  </a:cubicBezTo>
                  <a:cubicBezTo>
                    <a:pt x="13" y="257"/>
                    <a:pt x="13" y="258"/>
                    <a:pt x="14" y="260"/>
                  </a:cubicBezTo>
                  <a:cubicBezTo>
                    <a:pt x="15" y="262"/>
                    <a:pt x="15" y="262"/>
                    <a:pt x="15" y="262"/>
                  </a:cubicBezTo>
                  <a:cubicBezTo>
                    <a:pt x="15" y="262"/>
                    <a:pt x="17" y="261"/>
                    <a:pt x="20" y="260"/>
                  </a:cubicBezTo>
                  <a:cubicBezTo>
                    <a:pt x="30" y="256"/>
                    <a:pt x="30" y="256"/>
                    <a:pt x="30" y="256"/>
                  </a:cubicBezTo>
                  <a:cubicBezTo>
                    <a:pt x="33" y="255"/>
                    <a:pt x="35" y="255"/>
                    <a:pt x="35" y="254"/>
                  </a:cubicBezTo>
                  <a:cubicBezTo>
                    <a:pt x="36" y="254"/>
                    <a:pt x="36" y="254"/>
                    <a:pt x="36" y="253"/>
                  </a:cubicBezTo>
                  <a:cubicBezTo>
                    <a:pt x="36" y="253"/>
                    <a:pt x="36" y="252"/>
                    <a:pt x="35" y="251"/>
                  </a:cubicBezTo>
                  <a:cubicBezTo>
                    <a:pt x="35" y="251"/>
                    <a:pt x="35" y="251"/>
                    <a:pt x="35" y="251"/>
                  </a:cubicBezTo>
                  <a:cubicBezTo>
                    <a:pt x="36" y="250"/>
                    <a:pt x="36" y="250"/>
                    <a:pt x="36" y="250"/>
                  </a:cubicBezTo>
                  <a:cubicBezTo>
                    <a:pt x="37" y="250"/>
                    <a:pt x="37" y="250"/>
                    <a:pt x="37" y="250"/>
                  </a:cubicBezTo>
                  <a:cubicBezTo>
                    <a:pt x="37" y="252"/>
                    <a:pt x="38" y="254"/>
                    <a:pt x="39" y="256"/>
                  </a:cubicBezTo>
                  <a:cubicBezTo>
                    <a:pt x="40" y="259"/>
                    <a:pt x="40" y="260"/>
                    <a:pt x="41" y="261"/>
                  </a:cubicBezTo>
                  <a:cubicBezTo>
                    <a:pt x="41" y="262"/>
                    <a:pt x="41" y="262"/>
                    <a:pt x="41" y="262"/>
                  </a:cubicBezTo>
                  <a:cubicBezTo>
                    <a:pt x="40" y="262"/>
                    <a:pt x="40" y="262"/>
                    <a:pt x="40" y="262"/>
                  </a:cubicBezTo>
                  <a:cubicBezTo>
                    <a:pt x="39" y="262"/>
                    <a:pt x="39" y="262"/>
                    <a:pt x="39" y="262"/>
                  </a:cubicBezTo>
                  <a:cubicBezTo>
                    <a:pt x="39" y="261"/>
                    <a:pt x="39" y="260"/>
                    <a:pt x="38" y="260"/>
                  </a:cubicBezTo>
                  <a:cubicBezTo>
                    <a:pt x="38" y="260"/>
                    <a:pt x="38" y="260"/>
                    <a:pt x="37" y="260"/>
                  </a:cubicBezTo>
                  <a:cubicBezTo>
                    <a:pt x="37" y="260"/>
                    <a:pt x="35" y="260"/>
                    <a:pt x="32" y="262"/>
                  </a:cubicBezTo>
                  <a:cubicBezTo>
                    <a:pt x="22" y="265"/>
                    <a:pt x="22" y="265"/>
                    <a:pt x="22" y="265"/>
                  </a:cubicBezTo>
                  <a:cubicBezTo>
                    <a:pt x="19" y="267"/>
                    <a:pt x="17" y="267"/>
                    <a:pt x="17" y="267"/>
                  </a:cubicBezTo>
                  <a:cubicBezTo>
                    <a:pt x="18" y="270"/>
                    <a:pt x="18" y="270"/>
                    <a:pt x="18" y="270"/>
                  </a:cubicBezTo>
                  <a:cubicBezTo>
                    <a:pt x="19" y="272"/>
                    <a:pt x="19" y="273"/>
                    <a:pt x="19" y="274"/>
                  </a:cubicBezTo>
                  <a:cubicBezTo>
                    <a:pt x="20" y="274"/>
                    <a:pt x="20" y="274"/>
                    <a:pt x="20" y="274"/>
                  </a:cubicBezTo>
                  <a:cubicBezTo>
                    <a:pt x="20" y="274"/>
                    <a:pt x="20" y="274"/>
                    <a:pt x="21" y="274"/>
                  </a:cubicBezTo>
                  <a:cubicBezTo>
                    <a:pt x="22" y="274"/>
                    <a:pt x="22" y="273"/>
                    <a:pt x="23" y="273"/>
                  </a:cubicBezTo>
                  <a:cubicBezTo>
                    <a:pt x="23" y="273"/>
                    <a:pt x="23" y="273"/>
                    <a:pt x="23" y="273"/>
                  </a:cubicBezTo>
                  <a:cubicBezTo>
                    <a:pt x="24" y="274"/>
                    <a:pt x="24" y="274"/>
                    <a:pt x="24" y="274"/>
                  </a:cubicBezTo>
                  <a:cubicBezTo>
                    <a:pt x="24" y="275"/>
                    <a:pt x="24" y="275"/>
                    <a:pt x="24" y="275"/>
                  </a:cubicBezTo>
                  <a:cubicBezTo>
                    <a:pt x="21" y="276"/>
                    <a:pt x="21" y="276"/>
                    <a:pt x="21" y="276"/>
                  </a:cubicBezTo>
                  <a:cubicBezTo>
                    <a:pt x="20" y="276"/>
                    <a:pt x="19" y="277"/>
                    <a:pt x="18" y="277"/>
                  </a:cubicBezTo>
                  <a:cubicBezTo>
                    <a:pt x="18" y="277"/>
                    <a:pt x="18" y="277"/>
                    <a:pt x="18" y="277"/>
                  </a:cubicBezTo>
                  <a:cubicBezTo>
                    <a:pt x="18" y="276"/>
                    <a:pt x="17" y="274"/>
                    <a:pt x="15" y="269"/>
                  </a:cubicBezTo>
                  <a:cubicBezTo>
                    <a:pt x="12" y="262"/>
                    <a:pt x="12" y="262"/>
                    <a:pt x="12" y="262"/>
                  </a:cubicBezTo>
                  <a:cubicBezTo>
                    <a:pt x="11" y="258"/>
                    <a:pt x="10" y="255"/>
                    <a:pt x="9" y="254"/>
                  </a:cubicBezTo>
                  <a:close/>
                  <a:moveTo>
                    <a:pt x="367" y="185"/>
                  </a:moveTo>
                  <a:cubicBezTo>
                    <a:pt x="367" y="185"/>
                    <a:pt x="367" y="185"/>
                    <a:pt x="367" y="185"/>
                  </a:cubicBezTo>
                  <a:cubicBezTo>
                    <a:pt x="367" y="185"/>
                    <a:pt x="367" y="185"/>
                    <a:pt x="367" y="184"/>
                  </a:cubicBezTo>
                  <a:cubicBezTo>
                    <a:pt x="367" y="183"/>
                    <a:pt x="367" y="181"/>
                    <a:pt x="367" y="181"/>
                  </a:cubicBezTo>
                  <a:cubicBezTo>
                    <a:pt x="366" y="180"/>
                    <a:pt x="366" y="179"/>
                    <a:pt x="366" y="178"/>
                  </a:cubicBezTo>
                  <a:cubicBezTo>
                    <a:pt x="366" y="178"/>
                    <a:pt x="367" y="178"/>
                    <a:pt x="367" y="177"/>
                  </a:cubicBezTo>
                  <a:cubicBezTo>
                    <a:pt x="375" y="171"/>
                    <a:pt x="375" y="171"/>
                    <a:pt x="375" y="171"/>
                  </a:cubicBezTo>
                  <a:cubicBezTo>
                    <a:pt x="377" y="169"/>
                    <a:pt x="377" y="169"/>
                    <a:pt x="377" y="169"/>
                  </a:cubicBezTo>
                  <a:cubicBezTo>
                    <a:pt x="378" y="168"/>
                    <a:pt x="378" y="168"/>
                    <a:pt x="378" y="167"/>
                  </a:cubicBezTo>
                  <a:cubicBezTo>
                    <a:pt x="379" y="168"/>
                    <a:pt x="379" y="168"/>
                    <a:pt x="379" y="168"/>
                  </a:cubicBezTo>
                  <a:cubicBezTo>
                    <a:pt x="379" y="168"/>
                    <a:pt x="379" y="168"/>
                    <a:pt x="379" y="168"/>
                  </a:cubicBezTo>
                  <a:cubicBezTo>
                    <a:pt x="379" y="169"/>
                    <a:pt x="380" y="170"/>
                    <a:pt x="380" y="171"/>
                  </a:cubicBezTo>
                  <a:cubicBezTo>
                    <a:pt x="381" y="172"/>
                    <a:pt x="381" y="172"/>
                    <a:pt x="382" y="173"/>
                  </a:cubicBezTo>
                  <a:cubicBezTo>
                    <a:pt x="383" y="173"/>
                    <a:pt x="384" y="173"/>
                    <a:pt x="386" y="173"/>
                  </a:cubicBezTo>
                  <a:cubicBezTo>
                    <a:pt x="388" y="173"/>
                    <a:pt x="389" y="172"/>
                    <a:pt x="390" y="170"/>
                  </a:cubicBezTo>
                  <a:cubicBezTo>
                    <a:pt x="390" y="169"/>
                    <a:pt x="390" y="168"/>
                    <a:pt x="390" y="167"/>
                  </a:cubicBezTo>
                  <a:cubicBezTo>
                    <a:pt x="390" y="166"/>
                    <a:pt x="389" y="165"/>
                    <a:pt x="389" y="165"/>
                  </a:cubicBezTo>
                  <a:cubicBezTo>
                    <a:pt x="388" y="165"/>
                    <a:pt x="386" y="165"/>
                    <a:pt x="383" y="165"/>
                  </a:cubicBezTo>
                  <a:cubicBezTo>
                    <a:pt x="373" y="167"/>
                    <a:pt x="373" y="167"/>
                    <a:pt x="373" y="167"/>
                  </a:cubicBezTo>
                  <a:cubicBezTo>
                    <a:pt x="370" y="167"/>
                    <a:pt x="368" y="168"/>
                    <a:pt x="367" y="168"/>
                  </a:cubicBezTo>
                  <a:cubicBezTo>
                    <a:pt x="367" y="168"/>
                    <a:pt x="367" y="168"/>
                    <a:pt x="367" y="169"/>
                  </a:cubicBezTo>
                  <a:cubicBezTo>
                    <a:pt x="367" y="169"/>
                    <a:pt x="367" y="170"/>
                    <a:pt x="367" y="171"/>
                  </a:cubicBezTo>
                  <a:cubicBezTo>
                    <a:pt x="366" y="171"/>
                    <a:pt x="366" y="171"/>
                    <a:pt x="366" y="171"/>
                  </a:cubicBezTo>
                  <a:cubicBezTo>
                    <a:pt x="365" y="171"/>
                    <a:pt x="365" y="171"/>
                    <a:pt x="365" y="171"/>
                  </a:cubicBezTo>
                  <a:cubicBezTo>
                    <a:pt x="365" y="171"/>
                    <a:pt x="365" y="171"/>
                    <a:pt x="365" y="171"/>
                  </a:cubicBezTo>
                  <a:cubicBezTo>
                    <a:pt x="365" y="170"/>
                    <a:pt x="365" y="168"/>
                    <a:pt x="364" y="165"/>
                  </a:cubicBezTo>
                  <a:cubicBezTo>
                    <a:pt x="364" y="163"/>
                    <a:pt x="364" y="161"/>
                    <a:pt x="363" y="159"/>
                  </a:cubicBezTo>
                  <a:cubicBezTo>
                    <a:pt x="364" y="159"/>
                    <a:pt x="364" y="159"/>
                    <a:pt x="364" y="159"/>
                  </a:cubicBezTo>
                  <a:cubicBezTo>
                    <a:pt x="365" y="159"/>
                    <a:pt x="365" y="159"/>
                    <a:pt x="365" y="159"/>
                  </a:cubicBezTo>
                  <a:cubicBezTo>
                    <a:pt x="365" y="159"/>
                    <a:pt x="365" y="159"/>
                    <a:pt x="365" y="159"/>
                  </a:cubicBezTo>
                  <a:cubicBezTo>
                    <a:pt x="365" y="161"/>
                    <a:pt x="365" y="161"/>
                    <a:pt x="366" y="161"/>
                  </a:cubicBezTo>
                  <a:cubicBezTo>
                    <a:pt x="366" y="162"/>
                    <a:pt x="366" y="162"/>
                    <a:pt x="366" y="162"/>
                  </a:cubicBezTo>
                  <a:cubicBezTo>
                    <a:pt x="367" y="162"/>
                    <a:pt x="369" y="162"/>
                    <a:pt x="372" y="161"/>
                  </a:cubicBezTo>
                  <a:cubicBezTo>
                    <a:pt x="382" y="160"/>
                    <a:pt x="382" y="160"/>
                    <a:pt x="382" y="160"/>
                  </a:cubicBezTo>
                  <a:cubicBezTo>
                    <a:pt x="385" y="160"/>
                    <a:pt x="387" y="159"/>
                    <a:pt x="388" y="159"/>
                  </a:cubicBezTo>
                  <a:cubicBezTo>
                    <a:pt x="388" y="159"/>
                    <a:pt x="389" y="159"/>
                    <a:pt x="389" y="158"/>
                  </a:cubicBezTo>
                  <a:cubicBezTo>
                    <a:pt x="389" y="158"/>
                    <a:pt x="389" y="157"/>
                    <a:pt x="389" y="156"/>
                  </a:cubicBezTo>
                  <a:cubicBezTo>
                    <a:pt x="389" y="156"/>
                    <a:pt x="389" y="156"/>
                    <a:pt x="389" y="156"/>
                  </a:cubicBezTo>
                  <a:cubicBezTo>
                    <a:pt x="390" y="156"/>
                    <a:pt x="390" y="156"/>
                    <a:pt x="390" y="156"/>
                  </a:cubicBezTo>
                  <a:cubicBezTo>
                    <a:pt x="390" y="156"/>
                    <a:pt x="390" y="156"/>
                    <a:pt x="390" y="156"/>
                  </a:cubicBezTo>
                  <a:cubicBezTo>
                    <a:pt x="390" y="157"/>
                    <a:pt x="391" y="159"/>
                    <a:pt x="391" y="162"/>
                  </a:cubicBezTo>
                  <a:cubicBezTo>
                    <a:pt x="391" y="163"/>
                    <a:pt x="391" y="164"/>
                    <a:pt x="392" y="165"/>
                  </a:cubicBezTo>
                  <a:cubicBezTo>
                    <a:pt x="392" y="167"/>
                    <a:pt x="392" y="169"/>
                    <a:pt x="392" y="170"/>
                  </a:cubicBezTo>
                  <a:cubicBezTo>
                    <a:pt x="393" y="172"/>
                    <a:pt x="393" y="173"/>
                    <a:pt x="392" y="174"/>
                  </a:cubicBezTo>
                  <a:cubicBezTo>
                    <a:pt x="392" y="176"/>
                    <a:pt x="391" y="177"/>
                    <a:pt x="390" y="178"/>
                  </a:cubicBezTo>
                  <a:cubicBezTo>
                    <a:pt x="389" y="178"/>
                    <a:pt x="389" y="178"/>
                    <a:pt x="388" y="178"/>
                  </a:cubicBezTo>
                  <a:cubicBezTo>
                    <a:pt x="384" y="179"/>
                    <a:pt x="382" y="177"/>
                    <a:pt x="380" y="173"/>
                  </a:cubicBezTo>
                  <a:cubicBezTo>
                    <a:pt x="379" y="174"/>
                    <a:pt x="378" y="175"/>
                    <a:pt x="377" y="176"/>
                  </a:cubicBezTo>
                  <a:cubicBezTo>
                    <a:pt x="373" y="179"/>
                    <a:pt x="373" y="179"/>
                    <a:pt x="373" y="179"/>
                  </a:cubicBezTo>
                  <a:cubicBezTo>
                    <a:pt x="370" y="182"/>
                    <a:pt x="369" y="183"/>
                    <a:pt x="369" y="184"/>
                  </a:cubicBezTo>
                  <a:cubicBezTo>
                    <a:pt x="369" y="184"/>
                    <a:pt x="368" y="184"/>
                    <a:pt x="369" y="185"/>
                  </a:cubicBezTo>
                  <a:cubicBezTo>
                    <a:pt x="368" y="185"/>
                    <a:pt x="368" y="185"/>
                    <a:pt x="368" y="185"/>
                  </a:cubicBezTo>
                  <a:lnTo>
                    <a:pt x="367" y="1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69" name="íśḻíďe">
              <a:extLst>
                <a:ext uri="{FF2B5EF4-FFF2-40B4-BE49-F238E27FC236}">
                  <a16:creationId xmlns:a16="http://schemas.microsoft.com/office/drawing/2014/main" xmlns="" id="{852735F8-8C39-4E13-BCAB-7FDDEA5B725D}"/>
                </a:ext>
              </a:extLst>
            </p:cNvPr>
            <p:cNvSpPr/>
            <p:nvPr userDrawn="1"/>
          </p:nvSpPr>
          <p:spPr bwMode="auto">
            <a:xfrm>
              <a:off x="9809537" y="332649"/>
              <a:ext cx="223942" cy="274887"/>
            </a:xfrm>
            <a:custGeom>
              <a:avLst/>
              <a:gdLst>
                <a:gd name="T0" fmla="*/ 43 w 238"/>
                <a:gd name="T1" fmla="*/ 113 h 291"/>
                <a:gd name="T2" fmla="*/ 119 w 238"/>
                <a:gd name="T3" fmla="*/ 16 h 291"/>
                <a:gd name="T4" fmla="*/ 196 w 238"/>
                <a:gd name="T5" fmla="*/ 113 h 291"/>
                <a:gd name="T6" fmla="*/ 36 w 238"/>
                <a:gd name="T7" fmla="*/ 26 h 291"/>
                <a:gd name="T8" fmla="*/ 11 w 238"/>
                <a:gd name="T9" fmla="*/ 131 h 291"/>
                <a:gd name="T10" fmla="*/ 238 w 238"/>
                <a:gd name="T11" fmla="*/ 131 h 291"/>
                <a:gd name="T12" fmla="*/ 207 w 238"/>
                <a:gd name="T13" fmla="*/ 114 h 291"/>
                <a:gd name="T14" fmla="*/ 119 w 238"/>
                <a:gd name="T15" fmla="*/ 0 h 291"/>
                <a:gd name="T16" fmla="*/ 175 w 238"/>
                <a:gd name="T17" fmla="*/ 61 h 291"/>
                <a:gd name="T18" fmla="*/ 143 w 238"/>
                <a:gd name="T19" fmla="*/ 94 h 291"/>
                <a:gd name="T20" fmla="*/ 175 w 238"/>
                <a:gd name="T21" fmla="*/ 155 h 291"/>
                <a:gd name="T22" fmla="*/ 143 w 238"/>
                <a:gd name="T23" fmla="*/ 174 h 291"/>
                <a:gd name="T24" fmla="*/ 127 w 238"/>
                <a:gd name="T25" fmla="*/ 110 h 291"/>
                <a:gd name="T26" fmla="*/ 64 w 238"/>
                <a:gd name="T27" fmla="*/ 174 h 291"/>
                <a:gd name="T28" fmla="*/ 80 w 238"/>
                <a:gd name="T29" fmla="*/ 155 h 291"/>
                <a:gd name="T30" fmla="*/ 80 w 238"/>
                <a:gd name="T31" fmla="*/ 94 h 291"/>
                <a:gd name="T32" fmla="*/ 64 w 238"/>
                <a:gd name="T33" fmla="*/ 78 h 291"/>
                <a:gd name="T34" fmla="*/ 171 w 238"/>
                <a:gd name="T35" fmla="*/ 219 h 291"/>
                <a:gd name="T36" fmla="*/ 163 w 238"/>
                <a:gd name="T37" fmla="*/ 220 h 291"/>
                <a:gd name="T38" fmla="*/ 157 w 238"/>
                <a:gd name="T39" fmla="*/ 221 h 291"/>
                <a:gd name="T40" fmla="*/ 160 w 238"/>
                <a:gd name="T41" fmla="*/ 217 h 291"/>
                <a:gd name="T42" fmla="*/ 167 w 238"/>
                <a:gd name="T43" fmla="*/ 218 h 291"/>
                <a:gd name="T44" fmla="*/ 173 w 238"/>
                <a:gd name="T45" fmla="*/ 216 h 291"/>
                <a:gd name="T46" fmla="*/ 137 w 238"/>
                <a:gd name="T47" fmla="*/ 224 h 291"/>
                <a:gd name="T48" fmla="*/ 145 w 238"/>
                <a:gd name="T49" fmla="*/ 220 h 291"/>
                <a:gd name="T50" fmla="*/ 148 w 238"/>
                <a:gd name="T51" fmla="*/ 212 h 291"/>
                <a:gd name="T52" fmla="*/ 142 w 238"/>
                <a:gd name="T53" fmla="*/ 214 h 291"/>
                <a:gd name="T54" fmla="*/ 138 w 238"/>
                <a:gd name="T55" fmla="*/ 216 h 291"/>
                <a:gd name="T56" fmla="*/ 143 w 238"/>
                <a:gd name="T57" fmla="*/ 211 h 291"/>
                <a:gd name="T58" fmla="*/ 150 w 238"/>
                <a:gd name="T59" fmla="*/ 217 h 291"/>
                <a:gd name="T60" fmla="*/ 140 w 238"/>
                <a:gd name="T61" fmla="*/ 223 h 291"/>
                <a:gd name="T62" fmla="*/ 131 w 238"/>
                <a:gd name="T63" fmla="*/ 227 h 291"/>
                <a:gd name="T64" fmla="*/ 123 w 238"/>
                <a:gd name="T65" fmla="*/ 226 h 291"/>
                <a:gd name="T66" fmla="*/ 124 w 238"/>
                <a:gd name="T67" fmla="*/ 213 h 291"/>
                <a:gd name="T68" fmla="*/ 130 w 238"/>
                <a:gd name="T69" fmla="*/ 210 h 291"/>
                <a:gd name="T70" fmla="*/ 128 w 238"/>
                <a:gd name="T71" fmla="*/ 224 h 291"/>
                <a:gd name="T72" fmla="*/ 131 w 238"/>
                <a:gd name="T73" fmla="*/ 226 h 291"/>
                <a:gd name="T74" fmla="*/ 111 w 238"/>
                <a:gd name="T75" fmla="*/ 211 h 291"/>
                <a:gd name="T76" fmla="*/ 109 w 238"/>
                <a:gd name="T77" fmla="*/ 223 h 291"/>
                <a:gd name="T78" fmla="*/ 113 w 238"/>
                <a:gd name="T79" fmla="*/ 220 h 291"/>
                <a:gd name="T80" fmla="*/ 115 w 238"/>
                <a:gd name="T81" fmla="*/ 224 h 291"/>
                <a:gd name="T82" fmla="*/ 102 w 238"/>
                <a:gd name="T83" fmla="*/ 231 h 291"/>
                <a:gd name="T84" fmla="*/ 110 w 238"/>
                <a:gd name="T85" fmla="*/ 224 h 291"/>
                <a:gd name="T86" fmla="*/ 106 w 238"/>
                <a:gd name="T87" fmla="*/ 212 h 291"/>
                <a:gd name="T88" fmla="*/ 96 w 238"/>
                <a:gd name="T89" fmla="*/ 227 h 291"/>
                <a:gd name="T90" fmla="*/ 89 w 238"/>
                <a:gd name="T91" fmla="*/ 226 h 291"/>
                <a:gd name="T92" fmla="*/ 89 w 238"/>
                <a:gd name="T93" fmla="*/ 213 h 291"/>
                <a:gd name="T94" fmla="*/ 96 w 238"/>
                <a:gd name="T95" fmla="*/ 210 h 291"/>
                <a:gd name="T96" fmla="*/ 93 w 238"/>
                <a:gd name="T97" fmla="*/ 224 h 291"/>
                <a:gd name="T98" fmla="*/ 97 w 238"/>
                <a:gd name="T99" fmla="*/ 226 h 291"/>
                <a:gd name="T100" fmla="*/ 81 w 238"/>
                <a:gd name="T101" fmla="*/ 219 h 291"/>
                <a:gd name="T102" fmla="*/ 73 w 238"/>
                <a:gd name="T103" fmla="*/ 220 h 291"/>
                <a:gd name="T104" fmla="*/ 67 w 238"/>
                <a:gd name="T105" fmla="*/ 221 h 291"/>
                <a:gd name="T106" fmla="*/ 70 w 238"/>
                <a:gd name="T107" fmla="*/ 217 h 291"/>
                <a:gd name="T108" fmla="*/ 77 w 238"/>
                <a:gd name="T109" fmla="*/ 218 h 291"/>
                <a:gd name="T110" fmla="*/ 83 w 238"/>
                <a:gd name="T111" fmla="*/ 216 h 291"/>
                <a:gd name="T112" fmla="*/ 22 w 238"/>
                <a:gd name="T113" fmla="*/ 151 h 291"/>
                <a:gd name="T114" fmla="*/ 185 w 238"/>
                <a:gd name="T115" fmla="*/ 114 h 291"/>
                <a:gd name="T116" fmla="*/ 119 w 238"/>
                <a:gd name="T117" fmla="*/ 28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 h="291">
                  <a:moveTo>
                    <a:pt x="119" y="279"/>
                  </a:moveTo>
                  <a:cubicBezTo>
                    <a:pt x="59" y="256"/>
                    <a:pt x="16" y="206"/>
                    <a:pt x="11" y="142"/>
                  </a:cubicBezTo>
                  <a:cubicBezTo>
                    <a:pt x="12" y="142"/>
                    <a:pt x="13" y="142"/>
                    <a:pt x="14" y="142"/>
                  </a:cubicBezTo>
                  <a:cubicBezTo>
                    <a:pt x="30" y="142"/>
                    <a:pt x="43" y="129"/>
                    <a:pt x="43" y="113"/>
                  </a:cubicBezTo>
                  <a:cubicBezTo>
                    <a:pt x="43" y="99"/>
                    <a:pt x="31" y="87"/>
                    <a:pt x="17" y="85"/>
                  </a:cubicBezTo>
                  <a:cubicBezTo>
                    <a:pt x="23" y="65"/>
                    <a:pt x="33" y="47"/>
                    <a:pt x="45" y="29"/>
                  </a:cubicBezTo>
                  <a:cubicBezTo>
                    <a:pt x="58" y="36"/>
                    <a:pt x="79" y="38"/>
                    <a:pt x="97" y="30"/>
                  </a:cubicBezTo>
                  <a:cubicBezTo>
                    <a:pt x="106" y="27"/>
                    <a:pt x="113" y="22"/>
                    <a:pt x="119" y="16"/>
                  </a:cubicBezTo>
                  <a:cubicBezTo>
                    <a:pt x="125" y="22"/>
                    <a:pt x="133" y="27"/>
                    <a:pt x="141" y="30"/>
                  </a:cubicBezTo>
                  <a:cubicBezTo>
                    <a:pt x="160" y="38"/>
                    <a:pt x="181" y="36"/>
                    <a:pt x="194" y="29"/>
                  </a:cubicBezTo>
                  <a:cubicBezTo>
                    <a:pt x="205" y="47"/>
                    <a:pt x="215" y="65"/>
                    <a:pt x="221" y="85"/>
                  </a:cubicBezTo>
                  <a:cubicBezTo>
                    <a:pt x="208" y="87"/>
                    <a:pt x="196" y="99"/>
                    <a:pt x="196" y="113"/>
                  </a:cubicBezTo>
                  <a:cubicBezTo>
                    <a:pt x="196" y="129"/>
                    <a:pt x="209" y="142"/>
                    <a:pt x="225" y="142"/>
                  </a:cubicBezTo>
                  <a:cubicBezTo>
                    <a:pt x="226" y="142"/>
                    <a:pt x="227" y="142"/>
                    <a:pt x="228" y="142"/>
                  </a:cubicBezTo>
                  <a:cubicBezTo>
                    <a:pt x="223" y="206"/>
                    <a:pt x="180" y="256"/>
                    <a:pt x="119" y="279"/>
                  </a:cubicBezTo>
                  <a:moveTo>
                    <a:pt x="36" y="26"/>
                  </a:moveTo>
                  <a:cubicBezTo>
                    <a:pt x="22" y="46"/>
                    <a:pt x="11" y="73"/>
                    <a:pt x="5" y="98"/>
                  </a:cubicBezTo>
                  <a:cubicBezTo>
                    <a:pt x="17" y="93"/>
                    <a:pt x="32" y="101"/>
                    <a:pt x="32" y="114"/>
                  </a:cubicBezTo>
                  <a:cubicBezTo>
                    <a:pt x="32" y="124"/>
                    <a:pt x="24" y="132"/>
                    <a:pt x="13" y="132"/>
                  </a:cubicBezTo>
                  <a:cubicBezTo>
                    <a:pt x="12" y="132"/>
                    <a:pt x="11" y="131"/>
                    <a:pt x="11" y="131"/>
                  </a:cubicBezTo>
                  <a:cubicBezTo>
                    <a:pt x="7" y="131"/>
                    <a:pt x="3" y="129"/>
                    <a:pt x="1" y="127"/>
                  </a:cubicBezTo>
                  <a:cubicBezTo>
                    <a:pt x="1" y="128"/>
                    <a:pt x="0" y="129"/>
                    <a:pt x="0" y="131"/>
                  </a:cubicBezTo>
                  <a:cubicBezTo>
                    <a:pt x="1" y="204"/>
                    <a:pt x="52" y="266"/>
                    <a:pt x="119" y="291"/>
                  </a:cubicBezTo>
                  <a:cubicBezTo>
                    <a:pt x="187" y="267"/>
                    <a:pt x="238" y="203"/>
                    <a:pt x="238" y="131"/>
                  </a:cubicBezTo>
                  <a:cubicBezTo>
                    <a:pt x="238" y="129"/>
                    <a:pt x="238" y="128"/>
                    <a:pt x="238" y="127"/>
                  </a:cubicBezTo>
                  <a:cubicBezTo>
                    <a:pt x="235" y="129"/>
                    <a:pt x="232" y="131"/>
                    <a:pt x="228" y="131"/>
                  </a:cubicBezTo>
                  <a:cubicBezTo>
                    <a:pt x="227" y="131"/>
                    <a:pt x="227" y="132"/>
                    <a:pt x="226" y="132"/>
                  </a:cubicBezTo>
                  <a:cubicBezTo>
                    <a:pt x="215" y="132"/>
                    <a:pt x="207" y="124"/>
                    <a:pt x="207" y="114"/>
                  </a:cubicBezTo>
                  <a:cubicBezTo>
                    <a:pt x="207" y="101"/>
                    <a:pt x="222" y="93"/>
                    <a:pt x="234" y="98"/>
                  </a:cubicBezTo>
                  <a:cubicBezTo>
                    <a:pt x="228" y="73"/>
                    <a:pt x="217" y="46"/>
                    <a:pt x="203" y="26"/>
                  </a:cubicBezTo>
                  <a:cubicBezTo>
                    <a:pt x="200" y="23"/>
                    <a:pt x="198" y="19"/>
                    <a:pt x="196" y="16"/>
                  </a:cubicBezTo>
                  <a:cubicBezTo>
                    <a:pt x="175" y="40"/>
                    <a:pt x="134" y="22"/>
                    <a:pt x="119" y="0"/>
                  </a:cubicBezTo>
                  <a:cubicBezTo>
                    <a:pt x="104" y="21"/>
                    <a:pt x="65" y="41"/>
                    <a:pt x="43" y="16"/>
                  </a:cubicBezTo>
                  <a:cubicBezTo>
                    <a:pt x="41" y="19"/>
                    <a:pt x="38" y="23"/>
                    <a:pt x="36" y="26"/>
                  </a:cubicBezTo>
                  <a:close/>
                  <a:moveTo>
                    <a:pt x="64" y="61"/>
                  </a:moveTo>
                  <a:cubicBezTo>
                    <a:pt x="175" y="61"/>
                    <a:pt x="175" y="61"/>
                    <a:pt x="175" y="61"/>
                  </a:cubicBezTo>
                  <a:cubicBezTo>
                    <a:pt x="175" y="78"/>
                    <a:pt x="175" y="78"/>
                    <a:pt x="175" y="78"/>
                  </a:cubicBezTo>
                  <a:cubicBezTo>
                    <a:pt x="127" y="78"/>
                    <a:pt x="127" y="78"/>
                    <a:pt x="127" y="78"/>
                  </a:cubicBezTo>
                  <a:cubicBezTo>
                    <a:pt x="127" y="94"/>
                    <a:pt x="127" y="94"/>
                    <a:pt x="127" y="94"/>
                  </a:cubicBezTo>
                  <a:cubicBezTo>
                    <a:pt x="143" y="94"/>
                    <a:pt x="143" y="94"/>
                    <a:pt x="143" y="94"/>
                  </a:cubicBezTo>
                  <a:cubicBezTo>
                    <a:pt x="159" y="94"/>
                    <a:pt x="159" y="94"/>
                    <a:pt x="159" y="94"/>
                  </a:cubicBezTo>
                  <a:cubicBezTo>
                    <a:pt x="175" y="94"/>
                    <a:pt x="175" y="94"/>
                    <a:pt x="175" y="94"/>
                  </a:cubicBezTo>
                  <a:cubicBezTo>
                    <a:pt x="175" y="110"/>
                    <a:pt x="175" y="110"/>
                    <a:pt x="175" y="110"/>
                  </a:cubicBezTo>
                  <a:cubicBezTo>
                    <a:pt x="175" y="155"/>
                    <a:pt x="175" y="155"/>
                    <a:pt x="175" y="155"/>
                  </a:cubicBezTo>
                  <a:cubicBezTo>
                    <a:pt x="159" y="155"/>
                    <a:pt x="159" y="155"/>
                    <a:pt x="159" y="155"/>
                  </a:cubicBezTo>
                  <a:cubicBezTo>
                    <a:pt x="159" y="110"/>
                    <a:pt x="159" y="110"/>
                    <a:pt x="159" y="110"/>
                  </a:cubicBezTo>
                  <a:cubicBezTo>
                    <a:pt x="143" y="110"/>
                    <a:pt x="143" y="110"/>
                    <a:pt x="143" y="110"/>
                  </a:cubicBezTo>
                  <a:cubicBezTo>
                    <a:pt x="143" y="174"/>
                    <a:pt x="143" y="174"/>
                    <a:pt x="143" y="174"/>
                  </a:cubicBezTo>
                  <a:cubicBezTo>
                    <a:pt x="175" y="174"/>
                    <a:pt x="175" y="174"/>
                    <a:pt x="175" y="174"/>
                  </a:cubicBezTo>
                  <a:cubicBezTo>
                    <a:pt x="175" y="190"/>
                    <a:pt x="175" y="190"/>
                    <a:pt x="175" y="190"/>
                  </a:cubicBezTo>
                  <a:cubicBezTo>
                    <a:pt x="127" y="190"/>
                    <a:pt x="127" y="190"/>
                    <a:pt x="127" y="190"/>
                  </a:cubicBezTo>
                  <a:cubicBezTo>
                    <a:pt x="127" y="110"/>
                    <a:pt x="127" y="110"/>
                    <a:pt x="127" y="110"/>
                  </a:cubicBezTo>
                  <a:cubicBezTo>
                    <a:pt x="111" y="110"/>
                    <a:pt x="111" y="110"/>
                    <a:pt x="111" y="110"/>
                  </a:cubicBezTo>
                  <a:cubicBezTo>
                    <a:pt x="111" y="190"/>
                    <a:pt x="111" y="190"/>
                    <a:pt x="111" y="190"/>
                  </a:cubicBezTo>
                  <a:cubicBezTo>
                    <a:pt x="64" y="190"/>
                    <a:pt x="64" y="190"/>
                    <a:pt x="64" y="190"/>
                  </a:cubicBezTo>
                  <a:cubicBezTo>
                    <a:pt x="64" y="174"/>
                    <a:pt x="64" y="174"/>
                    <a:pt x="64" y="174"/>
                  </a:cubicBezTo>
                  <a:cubicBezTo>
                    <a:pt x="96" y="174"/>
                    <a:pt x="96" y="174"/>
                    <a:pt x="96" y="174"/>
                  </a:cubicBezTo>
                  <a:cubicBezTo>
                    <a:pt x="96" y="110"/>
                    <a:pt x="96" y="110"/>
                    <a:pt x="96" y="110"/>
                  </a:cubicBezTo>
                  <a:cubicBezTo>
                    <a:pt x="80" y="110"/>
                    <a:pt x="80" y="110"/>
                    <a:pt x="80" y="110"/>
                  </a:cubicBezTo>
                  <a:cubicBezTo>
                    <a:pt x="80" y="155"/>
                    <a:pt x="80" y="155"/>
                    <a:pt x="80" y="155"/>
                  </a:cubicBezTo>
                  <a:cubicBezTo>
                    <a:pt x="64" y="155"/>
                    <a:pt x="64" y="155"/>
                    <a:pt x="64" y="155"/>
                  </a:cubicBezTo>
                  <a:cubicBezTo>
                    <a:pt x="64" y="110"/>
                    <a:pt x="64" y="110"/>
                    <a:pt x="64" y="110"/>
                  </a:cubicBezTo>
                  <a:cubicBezTo>
                    <a:pt x="64" y="94"/>
                    <a:pt x="64" y="94"/>
                    <a:pt x="64" y="94"/>
                  </a:cubicBezTo>
                  <a:cubicBezTo>
                    <a:pt x="80" y="94"/>
                    <a:pt x="80" y="94"/>
                    <a:pt x="80" y="94"/>
                  </a:cubicBezTo>
                  <a:cubicBezTo>
                    <a:pt x="96" y="94"/>
                    <a:pt x="96" y="94"/>
                    <a:pt x="96" y="94"/>
                  </a:cubicBezTo>
                  <a:cubicBezTo>
                    <a:pt x="111" y="94"/>
                    <a:pt x="111" y="94"/>
                    <a:pt x="111" y="94"/>
                  </a:cubicBezTo>
                  <a:cubicBezTo>
                    <a:pt x="111" y="78"/>
                    <a:pt x="111" y="78"/>
                    <a:pt x="111" y="78"/>
                  </a:cubicBezTo>
                  <a:cubicBezTo>
                    <a:pt x="64" y="78"/>
                    <a:pt x="64" y="78"/>
                    <a:pt x="64" y="78"/>
                  </a:cubicBezTo>
                  <a:lnTo>
                    <a:pt x="64" y="61"/>
                  </a:lnTo>
                  <a:close/>
                  <a:moveTo>
                    <a:pt x="173" y="216"/>
                  </a:moveTo>
                  <a:cubicBezTo>
                    <a:pt x="173" y="217"/>
                    <a:pt x="172" y="217"/>
                    <a:pt x="172" y="218"/>
                  </a:cubicBezTo>
                  <a:cubicBezTo>
                    <a:pt x="172" y="218"/>
                    <a:pt x="171" y="219"/>
                    <a:pt x="171" y="219"/>
                  </a:cubicBezTo>
                  <a:cubicBezTo>
                    <a:pt x="170" y="220"/>
                    <a:pt x="169" y="220"/>
                    <a:pt x="169" y="220"/>
                  </a:cubicBezTo>
                  <a:cubicBezTo>
                    <a:pt x="168" y="221"/>
                    <a:pt x="167" y="221"/>
                    <a:pt x="167" y="221"/>
                  </a:cubicBezTo>
                  <a:cubicBezTo>
                    <a:pt x="166" y="221"/>
                    <a:pt x="165" y="221"/>
                    <a:pt x="165" y="220"/>
                  </a:cubicBezTo>
                  <a:cubicBezTo>
                    <a:pt x="164" y="220"/>
                    <a:pt x="164" y="220"/>
                    <a:pt x="163" y="220"/>
                  </a:cubicBezTo>
                  <a:cubicBezTo>
                    <a:pt x="163" y="219"/>
                    <a:pt x="162" y="219"/>
                    <a:pt x="162" y="219"/>
                  </a:cubicBezTo>
                  <a:cubicBezTo>
                    <a:pt x="161" y="219"/>
                    <a:pt x="161" y="219"/>
                    <a:pt x="160" y="219"/>
                  </a:cubicBezTo>
                  <a:cubicBezTo>
                    <a:pt x="160" y="219"/>
                    <a:pt x="159" y="219"/>
                    <a:pt x="159" y="219"/>
                  </a:cubicBezTo>
                  <a:cubicBezTo>
                    <a:pt x="158" y="220"/>
                    <a:pt x="157" y="221"/>
                    <a:pt x="157" y="221"/>
                  </a:cubicBezTo>
                  <a:cubicBezTo>
                    <a:pt x="156" y="221"/>
                    <a:pt x="156" y="221"/>
                    <a:pt x="156" y="221"/>
                  </a:cubicBezTo>
                  <a:cubicBezTo>
                    <a:pt x="156" y="220"/>
                    <a:pt x="156" y="220"/>
                    <a:pt x="157" y="219"/>
                  </a:cubicBezTo>
                  <a:cubicBezTo>
                    <a:pt x="157" y="219"/>
                    <a:pt x="158" y="218"/>
                    <a:pt x="158" y="218"/>
                  </a:cubicBezTo>
                  <a:cubicBezTo>
                    <a:pt x="159" y="218"/>
                    <a:pt x="159" y="217"/>
                    <a:pt x="160" y="217"/>
                  </a:cubicBezTo>
                  <a:cubicBezTo>
                    <a:pt x="161" y="217"/>
                    <a:pt x="161" y="216"/>
                    <a:pt x="162" y="216"/>
                  </a:cubicBezTo>
                  <a:cubicBezTo>
                    <a:pt x="163" y="216"/>
                    <a:pt x="163" y="216"/>
                    <a:pt x="164" y="217"/>
                  </a:cubicBezTo>
                  <a:cubicBezTo>
                    <a:pt x="165" y="217"/>
                    <a:pt x="165" y="217"/>
                    <a:pt x="166" y="217"/>
                  </a:cubicBezTo>
                  <a:cubicBezTo>
                    <a:pt x="166" y="218"/>
                    <a:pt x="166" y="218"/>
                    <a:pt x="167" y="218"/>
                  </a:cubicBezTo>
                  <a:cubicBezTo>
                    <a:pt x="167" y="218"/>
                    <a:pt x="168" y="218"/>
                    <a:pt x="168" y="218"/>
                  </a:cubicBezTo>
                  <a:cubicBezTo>
                    <a:pt x="169" y="218"/>
                    <a:pt x="170" y="218"/>
                    <a:pt x="170" y="218"/>
                  </a:cubicBezTo>
                  <a:cubicBezTo>
                    <a:pt x="171" y="217"/>
                    <a:pt x="171" y="217"/>
                    <a:pt x="172" y="216"/>
                  </a:cubicBezTo>
                  <a:lnTo>
                    <a:pt x="173" y="216"/>
                  </a:lnTo>
                  <a:close/>
                  <a:moveTo>
                    <a:pt x="149" y="227"/>
                  </a:moveTo>
                  <a:cubicBezTo>
                    <a:pt x="135" y="227"/>
                    <a:pt x="135" y="227"/>
                    <a:pt x="135" y="227"/>
                  </a:cubicBezTo>
                  <a:cubicBezTo>
                    <a:pt x="135" y="225"/>
                    <a:pt x="135" y="225"/>
                    <a:pt x="135" y="225"/>
                  </a:cubicBezTo>
                  <a:cubicBezTo>
                    <a:pt x="136" y="225"/>
                    <a:pt x="136" y="224"/>
                    <a:pt x="137" y="224"/>
                  </a:cubicBezTo>
                  <a:cubicBezTo>
                    <a:pt x="137" y="224"/>
                    <a:pt x="138" y="223"/>
                    <a:pt x="139" y="223"/>
                  </a:cubicBezTo>
                  <a:cubicBezTo>
                    <a:pt x="139" y="222"/>
                    <a:pt x="140" y="222"/>
                    <a:pt x="140" y="222"/>
                  </a:cubicBezTo>
                  <a:cubicBezTo>
                    <a:pt x="141" y="222"/>
                    <a:pt x="142" y="221"/>
                    <a:pt x="143" y="221"/>
                  </a:cubicBezTo>
                  <a:cubicBezTo>
                    <a:pt x="144" y="220"/>
                    <a:pt x="144" y="220"/>
                    <a:pt x="145" y="220"/>
                  </a:cubicBezTo>
                  <a:cubicBezTo>
                    <a:pt x="145" y="219"/>
                    <a:pt x="146" y="219"/>
                    <a:pt x="146" y="218"/>
                  </a:cubicBezTo>
                  <a:cubicBezTo>
                    <a:pt x="147" y="218"/>
                    <a:pt x="147" y="218"/>
                    <a:pt x="147" y="217"/>
                  </a:cubicBezTo>
                  <a:cubicBezTo>
                    <a:pt x="147" y="217"/>
                    <a:pt x="148" y="216"/>
                    <a:pt x="148" y="215"/>
                  </a:cubicBezTo>
                  <a:cubicBezTo>
                    <a:pt x="148" y="214"/>
                    <a:pt x="148" y="213"/>
                    <a:pt x="148" y="212"/>
                  </a:cubicBezTo>
                  <a:cubicBezTo>
                    <a:pt x="147" y="212"/>
                    <a:pt x="146" y="211"/>
                    <a:pt x="145" y="211"/>
                  </a:cubicBezTo>
                  <a:cubicBezTo>
                    <a:pt x="145" y="211"/>
                    <a:pt x="144" y="212"/>
                    <a:pt x="143" y="212"/>
                  </a:cubicBezTo>
                  <a:cubicBezTo>
                    <a:pt x="143" y="212"/>
                    <a:pt x="142" y="213"/>
                    <a:pt x="142" y="213"/>
                  </a:cubicBezTo>
                  <a:cubicBezTo>
                    <a:pt x="142" y="213"/>
                    <a:pt x="142" y="214"/>
                    <a:pt x="142" y="214"/>
                  </a:cubicBezTo>
                  <a:cubicBezTo>
                    <a:pt x="142" y="215"/>
                    <a:pt x="141" y="215"/>
                    <a:pt x="141" y="215"/>
                  </a:cubicBezTo>
                  <a:cubicBezTo>
                    <a:pt x="141" y="216"/>
                    <a:pt x="141" y="216"/>
                    <a:pt x="141" y="216"/>
                  </a:cubicBezTo>
                  <a:cubicBezTo>
                    <a:pt x="140" y="217"/>
                    <a:pt x="140" y="217"/>
                    <a:pt x="139" y="217"/>
                  </a:cubicBezTo>
                  <a:cubicBezTo>
                    <a:pt x="139" y="217"/>
                    <a:pt x="138" y="217"/>
                    <a:pt x="138" y="216"/>
                  </a:cubicBezTo>
                  <a:cubicBezTo>
                    <a:pt x="138" y="216"/>
                    <a:pt x="138" y="216"/>
                    <a:pt x="138" y="215"/>
                  </a:cubicBezTo>
                  <a:cubicBezTo>
                    <a:pt x="138" y="214"/>
                    <a:pt x="138" y="214"/>
                    <a:pt x="139" y="213"/>
                  </a:cubicBezTo>
                  <a:cubicBezTo>
                    <a:pt x="139" y="213"/>
                    <a:pt x="140" y="212"/>
                    <a:pt x="141" y="212"/>
                  </a:cubicBezTo>
                  <a:cubicBezTo>
                    <a:pt x="141" y="211"/>
                    <a:pt x="142" y="211"/>
                    <a:pt x="143" y="211"/>
                  </a:cubicBezTo>
                  <a:cubicBezTo>
                    <a:pt x="144" y="210"/>
                    <a:pt x="145" y="210"/>
                    <a:pt x="146" y="210"/>
                  </a:cubicBezTo>
                  <a:cubicBezTo>
                    <a:pt x="148" y="210"/>
                    <a:pt x="149" y="211"/>
                    <a:pt x="150" y="212"/>
                  </a:cubicBezTo>
                  <a:cubicBezTo>
                    <a:pt x="151" y="213"/>
                    <a:pt x="152" y="214"/>
                    <a:pt x="151" y="215"/>
                  </a:cubicBezTo>
                  <a:cubicBezTo>
                    <a:pt x="151" y="216"/>
                    <a:pt x="151" y="217"/>
                    <a:pt x="150" y="217"/>
                  </a:cubicBezTo>
                  <a:cubicBezTo>
                    <a:pt x="150" y="218"/>
                    <a:pt x="150" y="219"/>
                    <a:pt x="149" y="219"/>
                  </a:cubicBezTo>
                  <a:cubicBezTo>
                    <a:pt x="148" y="220"/>
                    <a:pt x="148" y="220"/>
                    <a:pt x="147" y="220"/>
                  </a:cubicBezTo>
                  <a:cubicBezTo>
                    <a:pt x="146" y="221"/>
                    <a:pt x="145" y="221"/>
                    <a:pt x="143" y="222"/>
                  </a:cubicBezTo>
                  <a:cubicBezTo>
                    <a:pt x="142" y="222"/>
                    <a:pt x="141" y="223"/>
                    <a:pt x="140" y="223"/>
                  </a:cubicBezTo>
                  <a:cubicBezTo>
                    <a:pt x="139" y="224"/>
                    <a:pt x="139" y="224"/>
                    <a:pt x="138" y="224"/>
                  </a:cubicBezTo>
                  <a:cubicBezTo>
                    <a:pt x="150" y="224"/>
                    <a:pt x="150" y="224"/>
                    <a:pt x="150" y="224"/>
                  </a:cubicBezTo>
                  <a:lnTo>
                    <a:pt x="149" y="227"/>
                  </a:lnTo>
                  <a:close/>
                  <a:moveTo>
                    <a:pt x="131" y="227"/>
                  </a:moveTo>
                  <a:cubicBezTo>
                    <a:pt x="120" y="227"/>
                    <a:pt x="120" y="227"/>
                    <a:pt x="120" y="227"/>
                  </a:cubicBezTo>
                  <a:cubicBezTo>
                    <a:pt x="120" y="226"/>
                    <a:pt x="120" y="226"/>
                    <a:pt x="120" y="226"/>
                  </a:cubicBezTo>
                  <a:cubicBezTo>
                    <a:pt x="121" y="226"/>
                    <a:pt x="121" y="226"/>
                    <a:pt x="122" y="226"/>
                  </a:cubicBezTo>
                  <a:cubicBezTo>
                    <a:pt x="123" y="226"/>
                    <a:pt x="123" y="226"/>
                    <a:pt x="123" y="226"/>
                  </a:cubicBezTo>
                  <a:cubicBezTo>
                    <a:pt x="124" y="226"/>
                    <a:pt x="124" y="225"/>
                    <a:pt x="124" y="225"/>
                  </a:cubicBezTo>
                  <a:cubicBezTo>
                    <a:pt x="124" y="225"/>
                    <a:pt x="125" y="225"/>
                    <a:pt x="125" y="224"/>
                  </a:cubicBezTo>
                  <a:cubicBezTo>
                    <a:pt x="127" y="213"/>
                    <a:pt x="127" y="213"/>
                    <a:pt x="127" y="213"/>
                  </a:cubicBezTo>
                  <a:cubicBezTo>
                    <a:pt x="124" y="213"/>
                    <a:pt x="124" y="213"/>
                    <a:pt x="124" y="213"/>
                  </a:cubicBezTo>
                  <a:cubicBezTo>
                    <a:pt x="124" y="212"/>
                    <a:pt x="124" y="212"/>
                    <a:pt x="124" y="212"/>
                  </a:cubicBezTo>
                  <a:cubicBezTo>
                    <a:pt x="125" y="212"/>
                    <a:pt x="125" y="212"/>
                    <a:pt x="125" y="212"/>
                  </a:cubicBezTo>
                  <a:cubicBezTo>
                    <a:pt x="126" y="212"/>
                    <a:pt x="127" y="212"/>
                    <a:pt x="128" y="212"/>
                  </a:cubicBezTo>
                  <a:cubicBezTo>
                    <a:pt x="129" y="211"/>
                    <a:pt x="130" y="211"/>
                    <a:pt x="130" y="210"/>
                  </a:cubicBezTo>
                  <a:cubicBezTo>
                    <a:pt x="131" y="210"/>
                    <a:pt x="131" y="210"/>
                    <a:pt x="131" y="210"/>
                  </a:cubicBezTo>
                  <a:cubicBezTo>
                    <a:pt x="131" y="211"/>
                    <a:pt x="131" y="212"/>
                    <a:pt x="131" y="213"/>
                  </a:cubicBezTo>
                  <a:cubicBezTo>
                    <a:pt x="130" y="213"/>
                    <a:pt x="130" y="214"/>
                    <a:pt x="130" y="215"/>
                  </a:cubicBezTo>
                  <a:cubicBezTo>
                    <a:pt x="128" y="224"/>
                    <a:pt x="128" y="224"/>
                    <a:pt x="128" y="224"/>
                  </a:cubicBezTo>
                  <a:cubicBezTo>
                    <a:pt x="128" y="224"/>
                    <a:pt x="128" y="225"/>
                    <a:pt x="128" y="225"/>
                  </a:cubicBezTo>
                  <a:cubicBezTo>
                    <a:pt x="128" y="225"/>
                    <a:pt x="128" y="225"/>
                    <a:pt x="128" y="226"/>
                  </a:cubicBezTo>
                  <a:cubicBezTo>
                    <a:pt x="128" y="226"/>
                    <a:pt x="129" y="226"/>
                    <a:pt x="129" y="226"/>
                  </a:cubicBezTo>
                  <a:cubicBezTo>
                    <a:pt x="130" y="226"/>
                    <a:pt x="130" y="226"/>
                    <a:pt x="131" y="226"/>
                  </a:cubicBezTo>
                  <a:lnTo>
                    <a:pt x="131" y="227"/>
                  </a:lnTo>
                  <a:close/>
                  <a:moveTo>
                    <a:pt x="114" y="219"/>
                  </a:moveTo>
                  <a:cubicBezTo>
                    <a:pt x="114" y="217"/>
                    <a:pt x="114" y="215"/>
                    <a:pt x="114" y="213"/>
                  </a:cubicBezTo>
                  <a:cubicBezTo>
                    <a:pt x="114" y="212"/>
                    <a:pt x="113" y="211"/>
                    <a:pt x="111" y="211"/>
                  </a:cubicBezTo>
                  <a:cubicBezTo>
                    <a:pt x="110" y="211"/>
                    <a:pt x="109" y="212"/>
                    <a:pt x="108" y="213"/>
                  </a:cubicBezTo>
                  <a:cubicBezTo>
                    <a:pt x="107" y="214"/>
                    <a:pt x="106" y="215"/>
                    <a:pt x="106" y="217"/>
                  </a:cubicBezTo>
                  <a:cubicBezTo>
                    <a:pt x="105" y="219"/>
                    <a:pt x="106" y="220"/>
                    <a:pt x="106" y="221"/>
                  </a:cubicBezTo>
                  <a:cubicBezTo>
                    <a:pt x="107" y="222"/>
                    <a:pt x="107" y="223"/>
                    <a:pt x="109" y="223"/>
                  </a:cubicBezTo>
                  <a:cubicBezTo>
                    <a:pt x="110" y="223"/>
                    <a:pt x="110" y="223"/>
                    <a:pt x="111" y="222"/>
                  </a:cubicBezTo>
                  <a:cubicBezTo>
                    <a:pt x="112" y="222"/>
                    <a:pt x="112" y="222"/>
                    <a:pt x="113" y="221"/>
                  </a:cubicBezTo>
                  <a:cubicBezTo>
                    <a:pt x="113" y="221"/>
                    <a:pt x="113" y="221"/>
                    <a:pt x="113" y="221"/>
                  </a:cubicBezTo>
                  <a:cubicBezTo>
                    <a:pt x="113" y="221"/>
                    <a:pt x="113" y="220"/>
                    <a:pt x="113" y="220"/>
                  </a:cubicBezTo>
                  <a:cubicBezTo>
                    <a:pt x="114" y="220"/>
                    <a:pt x="114" y="220"/>
                    <a:pt x="114" y="220"/>
                  </a:cubicBezTo>
                  <a:cubicBezTo>
                    <a:pt x="114" y="219"/>
                    <a:pt x="114" y="219"/>
                    <a:pt x="114" y="219"/>
                  </a:cubicBezTo>
                  <a:close/>
                  <a:moveTo>
                    <a:pt x="117" y="219"/>
                  </a:moveTo>
                  <a:cubicBezTo>
                    <a:pt x="117" y="221"/>
                    <a:pt x="116" y="223"/>
                    <a:pt x="115" y="224"/>
                  </a:cubicBezTo>
                  <a:cubicBezTo>
                    <a:pt x="114" y="226"/>
                    <a:pt x="113" y="227"/>
                    <a:pt x="111" y="228"/>
                  </a:cubicBezTo>
                  <a:cubicBezTo>
                    <a:pt x="110" y="230"/>
                    <a:pt x="109" y="231"/>
                    <a:pt x="107" y="231"/>
                  </a:cubicBezTo>
                  <a:cubicBezTo>
                    <a:pt x="105" y="232"/>
                    <a:pt x="103" y="233"/>
                    <a:pt x="102" y="233"/>
                  </a:cubicBezTo>
                  <a:cubicBezTo>
                    <a:pt x="102" y="231"/>
                    <a:pt x="102" y="231"/>
                    <a:pt x="102" y="231"/>
                  </a:cubicBezTo>
                  <a:cubicBezTo>
                    <a:pt x="103" y="231"/>
                    <a:pt x="103" y="231"/>
                    <a:pt x="103" y="231"/>
                  </a:cubicBezTo>
                  <a:cubicBezTo>
                    <a:pt x="105" y="231"/>
                    <a:pt x="107" y="229"/>
                    <a:pt x="109" y="228"/>
                  </a:cubicBezTo>
                  <a:cubicBezTo>
                    <a:pt x="111" y="227"/>
                    <a:pt x="112" y="225"/>
                    <a:pt x="113" y="223"/>
                  </a:cubicBezTo>
                  <a:cubicBezTo>
                    <a:pt x="112" y="223"/>
                    <a:pt x="111" y="224"/>
                    <a:pt x="110" y="224"/>
                  </a:cubicBezTo>
                  <a:cubicBezTo>
                    <a:pt x="109" y="224"/>
                    <a:pt x="108" y="225"/>
                    <a:pt x="107" y="225"/>
                  </a:cubicBezTo>
                  <a:cubicBezTo>
                    <a:pt x="105" y="225"/>
                    <a:pt x="104" y="224"/>
                    <a:pt x="103" y="223"/>
                  </a:cubicBezTo>
                  <a:cubicBezTo>
                    <a:pt x="102" y="221"/>
                    <a:pt x="102" y="220"/>
                    <a:pt x="102" y="218"/>
                  </a:cubicBezTo>
                  <a:cubicBezTo>
                    <a:pt x="103" y="216"/>
                    <a:pt x="104" y="214"/>
                    <a:pt x="106" y="212"/>
                  </a:cubicBezTo>
                  <a:cubicBezTo>
                    <a:pt x="108" y="211"/>
                    <a:pt x="110" y="210"/>
                    <a:pt x="112" y="210"/>
                  </a:cubicBezTo>
                  <a:cubicBezTo>
                    <a:pt x="114" y="210"/>
                    <a:pt x="116" y="211"/>
                    <a:pt x="117" y="213"/>
                  </a:cubicBezTo>
                  <a:cubicBezTo>
                    <a:pt x="118" y="214"/>
                    <a:pt x="118" y="216"/>
                    <a:pt x="117" y="219"/>
                  </a:cubicBezTo>
                  <a:close/>
                  <a:moveTo>
                    <a:pt x="96" y="227"/>
                  </a:moveTo>
                  <a:cubicBezTo>
                    <a:pt x="86" y="227"/>
                    <a:pt x="86" y="227"/>
                    <a:pt x="86" y="227"/>
                  </a:cubicBezTo>
                  <a:cubicBezTo>
                    <a:pt x="86" y="226"/>
                    <a:pt x="86" y="226"/>
                    <a:pt x="86" y="226"/>
                  </a:cubicBezTo>
                  <a:cubicBezTo>
                    <a:pt x="87" y="226"/>
                    <a:pt x="87" y="226"/>
                    <a:pt x="88" y="226"/>
                  </a:cubicBezTo>
                  <a:cubicBezTo>
                    <a:pt x="88" y="226"/>
                    <a:pt x="89" y="226"/>
                    <a:pt x="89" y="226"/>
                  </a:cubicBezTo>
                  <a:cubicBezTo>
                    <a:pt x="89" y="226"/>
                    <a:pt x="90" y="225"/>
                    <a:pt x="90" y="225"/>
                  </a:cubicBezTo>
                  <a:cubicBezTo>
                    <a:pt x="90" y="225"/>
                    <a:pt x="90" y="225"/>
                    <a:pt x="90" y="224"/>
                  </a:cubicBezTo>
                  <a:cubicBezTo>
                    <a:pt x="93" y="213"/>
                    <a:pt x="93" y="213"/>
                    <a:pt x="93" y="213"/>
                  </a:cubicBezTo>
                  <a:cubicBezTo>
                    <a:pt x="89" y="213"/>
                    <a:pt x="89" y="213"/>
                    <a:pt x="89" y="213"/>
                  </a:cubicBezTo>
                  <a:cubicBezTo>
                    <a:pt x="90" y="212"/>
                    <a:pt x="90" y="212"/>
                    <a:pt x="90" y="212"/>
                  </a:cubicBezTo>
                  <a:cubicBezTo>
                    <a:pt x="90" y="212"/>
                    <a:pt x="90" y="212"/>
                    <a:pt x="90" y="212"/>
                  </a:cubicBezTo>
                  <a:cubicBezTo>
                    <a:pt x="92" y="212"/>
                    <a:pt x="93" y="212"/>
                    <a:pt x="94" y="212"/>
                  </a:cubicBezTo>
                  <a:cubicBezTo>
                    <a:pt x="95" y="211"/>
                    <a:pt x="95" y="211"/>
                    <a:pt x="96" y="210"/>
                  </a:cubicBezTo>
                  <a:cubicBezTo>
                    <a:pt x="97" y="210"/>
                    <a:pt x="97" y="210"/>
                    <a:pt x="97" y="210"/>
                  </a:cubicBezTo>
                  <a:cubicBezTo>
                    <a:pt x="97" y="211"/>
                    <a:pt x="97" y="212"/>
                    <a:pt x="96" y="213"/>
                  </a:cubicBezTo>
                  <a:cubicBezTo>
                    <a:pt x="96" y="213"/>
                    <a:pt x="96" y="214"/>
                    <a:pt x="96" y="215"/>
                  </a:cubicBezTo>
                  <a:cubicBezTo>
                    <a:pt x="93" y="224"/>
                    <a:pt x="93" y="224"/>
                    <a:pt x="93" y="224"/>
                  </a:cubicBezTo>
                  <a:cubicBezTo>
                    <a:pt x="93" y="224"/>
                    <a:pt x="93" y="225"/>
                    <a:pt x="93" y="225"/>
                  </a:cubicBezTo>
                  <a:cubicBezTo>
                    <a:pt x="94" y="225"/>
                    <a:pt x="94" y="225"/>
                    <a:pt x="94" y="226"/>
                  </a:cubicBezTo>
                  <a:cubicBezTo>
                    <a:pt x="94" y="226"/>
                    <a:pt x="95" y="226"/>
                    <a:pt x="95" y="226"/>
                  </a:cubicBezTo>
                  <a:cubicBezTo>
                    <a:pt x="96" y="226"/>
                    <a:pt x="96" y="226"/>
                    <a:pt x="97" y="226"/>
                  </a:cubicBezTo>
                  <a:lnTo>
                    <a:pt x="96" y="227"/>
                  </a:lnTo>
                  <a:close/>
                  <a:moveTo>
                    <a:pt x="83" y="216"/>
                  </a:moveTo>
                  <a:cubicBezTo>
                    <a:pt x="83" y="217"/>
                    <a:pt x="82" y="217"/>
                    <a:pt x="82" y="218"/>
                  </a:cubicBezTo>
                  <a:cubicBezTo>
                    <a:pt x="82" y="218"/>
                    <a:pt x="81" y="219"/>
                    <a:pt x="81" y="219"/>
                  </a:cubicBezTo>
                  <a:cubicBezTo>
                    <a:pt x="80" y="220"/>
                    <a:pt x="79" y="220"/>
                    <a:pt x="79" y="220"/>
                  </a:cubicBezTo>
                  <a:cubicBezTo>
                    <a:pt x="78" y="221"/>
                    <a:pt x="77" y="221"/>
                    <a:pt x="77" y="221"/>
                  </a:cubicBezTo>
                  <a:cubicBezTo>
                    <a:pt x="76" y="221"/>
                    <a:pt x="75" y="221"/>
                    <a:pt x="75" y="220"/>
                  </a:cubicBezTo>
                  <a:cubicBezTo>
                    <a:pt x="74" y="220"/>
                    <a:pt x="74" y="220"/>
                    <a:pt x="73" y="220"/>
                  </a:cubicBezTo>
                  <a:cubicBezTo>
                    <a:pt x="73" y="219"/>
                    <a:pt x="72" y="219"/>
                    <a:pt x="72" y="219"/>
                  </a:cubicBezTo>
                  <a:cubicBezTo>
                    <a:pt x="71" y="219"/>
                    <a:pt x="71" y="219"/>
                    <a:pt x="70" y="219"/>
                  </a:cubicBezTo>
                  <a:cubicBezTo>
                    <a:pt x="70" y="219"/>
                    <a:pt x="69" y="219"/>
                    <a:pt x="69" y="219"/>
                  </a:cubicBezTo>
                  <a:cubicBezTo>
                    <a:pt x="68" y="220"/>
                    <a:pt x="67" y="221"/>
                    <a:pt x="67" y="221"/>
                  </a:cubicBezTo>
                  <a:cubicBezTo>
                    <a:pt x="66" y="221"/>
                    <a:pt x="66" y="221"/>
                    <a:pt x="66" y="221"/>
                  </a:cubicBezTo>
                  <a:cubicBezTo>
                    <a:pt x="66" y="220"/>
                    <a:pt x="66" y="220"/>
                    <a:pt x="67" y="219"/>
                  </a:cubicBezTo>
                  <a:cubicBezTo>
                    <a:pt x="67" y="219"/>
                    <a:pt x="68" y="218"/>
                    <a:pt x="68" y="218"/>
                  </a:cubicBezTo>
                  <a:cubicBezTo>
                    <a:pt x="69" y="218"/>
                    <a:pt x="69" y="217"/>
                    <a:pt x="70" y="217"/>
                  </a:cubicBezTo>
                  <a:cubicBezTo>
                    <a:pt x="71" y="217"/>
                    <a:pt x="71" y="216"/>
                    <a:pt x="72" y="216"/>
                  </a:cubicBezTo>
                  <a:cubicBezTo>
                    <a:pt x="73" y="216"/>
                    <a:pt x="73" y="216"/>
                    <a:pt x="74" y="217"/>
                  </a:cubicBezTo>
                  <a:cubicBezTo>
                    <a:pt x="75" y="217"/>
                    <a:pt x="75" y="217"/>
                    <a:pt x="76" y="217"/>
                  </a:cubicBezTo>
                  <a:cubicBezTo>
                    <a:pt x="76" y="218"/>
                    <a:pt x="76" y="218"/>
                    <a:pt x="77" y="218"/>
                  </a:cubicBezTo>
                  <a:cubicBezTo>
                    <a:pt x="77" y="218"/>
                    <a:pt x="78" y="218"/>
                    <a:pt x="78" y="218"/>
                  </a:cubicBezTo>
                  <a:cubicBezTo>
                    <a:pt x="79" y="218"/>
                    <a:pt x="80" y="218"/>
                    <a:pt x="80" y="218"/>
                  </a:cubicBezTo>
                  <a:cubicBezTo>
                    <a:pt x="81" y="217"/>
                    <a:pt x="81" y="217"/>
                    <a:pt x="82" y="216"/>
                  </a:cubicBezTo>
                  <a:lnTo>
                    <a:pt x="83" y="216"/>
                  </a:lnTo>
                  <a:close/>
                  <a:moveTo>
                    <a:pt x="49" y="40"/>
                  </a:moveTo>
                  <a:cubicBezTo>
                    <a:pt x="42" y="51"/>
                    <a:pt x="36" y="64"/>
                    <a:pt x="31" y="77"/>
                  </a:cubicBezTo>
                  <a:cubicBezTo>
                    <a:pt x="44" y="84"/>
                    <a:pt x="54" y="98"/>
                    <a:pt x="54" y="114"/>
                  </a:cubicBezTo>
                  <a:cubicBezTo>
                    <a:pt x="54" y="133"/>
                    <a:pt x="40" y="147"/>
                    <a:pt x="22" y="151"/>
                  </a:cubicBezTo>
                  <a:cubicBezTo>
                    <a:pt x="31" y="203"/>
                    <a:pt x="71" y="250"/>
                    <a:pt x="118" y="269"/>
                  </a:cubicBezTo>
                  <a:cubicBezTo>
                    <a:pt x="118" y="269"/>
                    <a:pt x="119" y="269"/>
                    <a:pt x="119" y="269"/>
                  </a:cubicBezTo>
                  <a:cubicBezTo>
                    <a:pt x="167" y="253"/>
                    <a:pt x="208" y="201"/>
                    <a:pt x="217" y="151"/>
                  </a:cubicBezTo>
                  <a:cubicBezTo>
                    <a:pt x="199" y="147"/>
                    <a:pt x="185" y="133"/>
                    <a:pt x="185" y="114"/>
                  </a:cubicBezTo>
                  <a:cubicBezTo>
                    <a:pt x="185" y="98"/>
                    <a:pt x="195" y="84"/>
                    <a:pt x="208" y="77"/>
                  </a:cubicBezTo>
                  <a:cubicBezTo>
                    <a:pt x="203" y="64"/>
                    <a:pt x="197" y="51"/>
                    <a:pt x="189" y="40"/>
                  </a:cubicBezTo>
                  <a:cubicBezTo>
                    <a:pt x="178" y="47"/>
                    <a:pt x="157" y="47"/>
                    <a:pt x="137" y="38"/>
                  </a:cubicBezTo>
                  <a:cubicBezTo>
                    <a:pt x="131" y="35"/>
                    <a:pt x="125" y="32"/>
                    <a:pt x="119" y="28"/>
                  </a:cubicBezTo>
                  <a:cubicBezTo>
                    <a:pt x="113" y="32"/>
                    <a:pt x="108" y="35"/>
                    <a:pt x="102" y="38"/>
                  </a:cubicBezTo>
                  <a:cubicBezTo>
                    <a:pt x="81" y="47"/>
                    <a:pt x="61" y="47"/>
                    <a:pt x="4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îṩḷïďê">
              <a:extLst>
                <a:ext uri="{FF2B5EF4-FFF2-40B4-BE49-F238E27FC236}">
                  <a16:creationId xmlns:a16="http://schemas.microsoft.com/office/drawing/2014/main" xmlns="" id="{EAAFC575-EAA3-4CD0-A29E-EBEC0A417729}"/>
                </a:ext>
              </a:extLst>
            </p:cNvPr>
            <p:cNvSpPr/>
            <p:nvPr userDrawn="1"/>
          </p:nvSpPr>
          <p:spPr bwMode="auto">
            <a:xfrm>
              <a:off x="9778758" y="562252"/>
              <a:ext cx="275240" cy="100120"/>
            </a:xfrm>
            <a:custGeom>
              <a:avLst/>
              <a:gdLst>
                <a:gd name="T0" fmla="*/ 44 w 293"/>
                <a:gd name="T1" fmla="*/ 26 h 106"/>
                <a:gd name="T2" fmla="*/ 91 w 293"/>
                <a:gd name="T3" fmla="*/ 53 h 106"/>
                <a:gd name="T4" fmla="*/ 75 w 293"/>
                <a:gd name="T5" fmla="*/ 47 h 106"/>
                <a:gd name="T6" fmla="*/ 97 w 293"/>
                <a:gd name="T7" fmla="*/ 44 h 106"/>
                <a:gd name="T8" fmla="*/ 90 w 293"/>
                <a:gd name="T9" fmla="*/ 58 h 106"/>
                <a:gd name="T10" fmla="*/ 83 w 293"/>
                <a:gd name="T11" fmla="*/ 64 h 106"/>
                <a:gd name="T12" fmla="*/ 79 w 293"/>
                <a:gd name="T13" fmla="*/ 74 h 106"/>
                <a:gd name="T14" fmla="*/ 77 w 293"/>
                <a:gd name="T15" fmla="*/ 76 h 106"/>
                <a:gd name="T16" fmla="*/ 63 w 293"/>
                <a:gd name="T17" fmla="*/ 74 h 106"/>
                <a:gd name="T18" fmla="*/ 70 w 293"/>
                <a:gd name="T19" fmla="*/ 59 h 106"/>
                <a:gd name="T20" fmla="*/ 66 w 293"/>
                <a:gd name="T21" fmla="*/ 58 h 106"/>
                <a:gd name="T22" fmla="*/ 134 w 293"/>
                <a:gd name="T23" fmla="*/ 71 h 106"/>
                <a:gd name="T24" fmla="*/ 129 w 293"/>
                <a:gd name="T25" fmla="*/ 87 h 106"/>
                <a:gd name="T26" fmla="*/ 115 w 293"/>
                <a:gd name="T27" fmla="*/ 95 h 106"/>
                <a:gd name="T28" fmla="*/ 120 w 293"/>
                <a:gd name="T29" fmla="*/ 84 h 106"/>
                <a:gd name="T30" fmla="*/ 186 w 293"/>
                <a:gd name="T31" fmla="*/ 62 h 106"/>
                <a:gd name="T32" fmla="*/ 181 w 293"/>
                <a:gd name="T33" fmla="*/ 70 h 106"/>
                <a:gd name="T34" fmla="*/ 191 w 293"/>
                <a:gd name="T35" fmla="*/ 93 h 106"/>
                <a:gd name="T36" fmla="*/ 181 w 293"/>
                <a:gd name="T37" fmla="*/ 58 h 106"/>
                <a:gd name="T38" fmla="*/ 190 w 293"/>
                <a:gd name="T39" fmla="*/ 66 h 106"/>
                <a:gd name="T40" fmla="*/ 183 w 293"/>
                <a:gd name="T41" fmla="*/ 72 h 106"/>
                <a:gd name="T42" fmla="*/ 186 w 293"/>
                <a:gd name="T43" fmla="*/ 71 h 106"/>
                <a:gd name="T44" fmla="*/ 189 w 293"/>
                <a:gd name="T45" fmla="*/ 83 h 106"/>
                <a:gd name="T46" fmla="*/ 187 w 293"/>
                <a:gd name="T47" fmla="*/ 104 h 106"/>
                <a:gd name="T48" fmla="*/ 172 w 293"/>
                <a:gd name="T49" fmla="*/ 102 h 106"/>
                <a:gd name="T50" fmla="*/ 180 w 293"/>
                <a:gd name="T51" fmla="*/ 89 h 106"/>
                <a:gd name="T52" fmla="*/ 177 w 293"/>
                <a:gd name="T53" fmla="*/ 80 h 106"/>
                <a:gd name="T54" fmla="*/ 175 w 293"/>
                <a:gd name="T55" fmla="*/ 75 h 106"/>
                <a:gd name="T56" fmla="*/ 184 w 293"/>
                <a:gd name="T57" fmla="*/ 94 h 106"/>
                <a:gd name="T58" fmla="*/ 226 w 293"/>
                <a:gd name="T59" fmla="*/ 62 h 106"/>
                <a:gd name="T60" fmla="*/ 222 w 293"/>
                <a:gd name="T61" fmla="*/ 42 h 106"/>
                <a:gd name="T62" fmla="*/ 231 w 293"/>
                <a:gd name="T63" fmla="*/ 59 h 106"/>
                <a:gd name="T64" fmla="*/ 242 w 293"/>
                <a:gd name="T65" fmla="*/ 52 h 106"/>
                <a:gd name="T66" fmla="*/ 241 w 293"/>
                <a:gd name="T67" fmla="*/ 67 h 106"/>
                <a:gd name="T68" fmla="*/ 248 w 293"/>
                <a:gd name="T69" fmla="*/ 74 h 106"/>
                <a:gd name="T70" fmla="*/ 232 w 293"/>
                <a:gd name="T71" fmla="*/ 83 h 106"/>
                <a:gd name="T72" fmla="*/ 230 w 293"/>
                <a:gd name="T73" fmla="*/ 73 h 106"/>
                <a:gd name="T74" fmla="*/ 270 w 293"/>
                <a:gd name="T75" fmla="*/ 10 h 106"/>
                <a:gd name="T76" fmla="*/ 273 w 293"/>
                <a:gd name="T77" fmla="*/ 21 h 106"/>
                <a:gd name="T78" fmla="*/ 263 w 293"/>
                <a:gd name="T79" fmla="*/ 23 h 106"/>
                <a:gd name="T80" fmla="*/ 261 w 293"/>
                <a:gd name="T81" fmla="*/ 29 h 106"/>
                <a:gd name="T82" fmla="*/ 256 w 293"/>
                <a:gd name="T83" fmla="*/ 16 h 106"/>
                <a:gd name="T84" fmla="*/ 262 w 293"/>
                <a:gd name="T85" fmla="*/ 11 h 106"/>
                <a:gd name="T86" fmla="*/ 265 w 293"/>
                <a:gd name="T87" fmla="*/ 10 h 106"/>
                <a:gd name="T88" fmla="*/ 274 w 293"/>
                <a:gd name="T89" fmla="*/ 2 h 106"/>
                <a:gd name="T90" fmla="*/ 282 w 293"/>
                <a:gd name="T91" fmla="*/ 12 h 106"/>
                <a:gd name="T92" fmla="*/ 283 w 293"/>
                <a:gd name="T93" fmla="*/ 33 h 106"/>
                <a:gd name="T94" fmla="*/ 292 w 293"/>
                <a:gd name="T95" fmla="*/ 42 h 106"/>
                <a:gd name="T96" fmla="*/ 279 w 293"/>
                <a:gd name="T97" fmla="*/ 45 h 106"/>
                <a:gd name="T98" fmla="*/ 278 w 293"/>
                <a:gd name="T99" fmla="*/ 32 h 106"/>
                <a:gd name="T100" fmla="*/ 275 w 293"/>
                <a:gd name="T101" fmla="*/ 24 h 106"/>
                <a:gd name="T102" fmla="*/ 267 w 293"/>
                <a:gd name="T103" fmla="*/ 28 h 106"/>
                <a:gd name="T104" fmla="*/ 260 w 293"/>
                <a:gd name="T105" fmla="*/ 36 h 106"/>
                <a:gd name="T106" fmla="*/ 266 w 293"/>
                <a:gd name="T107" fmla="*/ 41 h 106"/>
                <a:gd name="T108" fmla="*/ 52 w 293"/>
                <a:gd name="T109" fmla="*/ 14 h 106"/>
                <a:gd name="T110" fmla="*/ 57 w 293"/>
                <a:gd name="T111" fmla="*/ 23 h 106"/>
                <a:gd name="T112" fmla="*/ 54 w 293"/>
                <a:gd name="T113" fmla="*/ 32 h 106"/>
                <a:gd name="T114" fmla="*/ 35 w 293"/>
                <a:gd name="T115" fmla="*/ 39 h 106"/>
                <a:gd name="T116" fmla="*/ 42 w 293"/>
                <a:gd name="T117" fmla="*/ 65 h 106"/>
                <a:gd name="T118" fmla="*/ 33 w 293"/>
                <a:gd name="T119" fmla="*/ 33 h 106"/>
                <a:gd name="T120" fmla="*/ 0 w 293"/>
                <a:gd name="T121" fmla="*/ 32 h 106"/>
                <a:gd name="T122" fmla="*/ 26 w 293"/>
                <a:gd name="T123" fmla="*/ 30 h 106"/>
                <a:gd name="T124" fmla="*/ 39 w 293"/>
                <a:gd name="T125"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3" h="106">
                  <a:moveTo>
                    <a:pt x="45" y="25"/>
                  </a:moveTo>
                  <a:cubicBezTo>
                    <a:pt x="45" y="25"/>
                    <a:pt x="46" y="25"/>
                    <a:pt x="46" y="25"/>
                  </a:cubicBezTo>
                  <a:cubicBezTo>
                    <a:pt x="46" y="26"/>
                    <a:pt x="46" y="26"/>
                    <a:pt x="46" y="26"/>
                  </a:cubicBezTo>
                  <a:cubicBezTo>
                    <a:pt x="46" y="26"/>
                    <a:pt x="46" y="26"/>
                    <a:pt x="46" y="27"/>
                  </a:cubicBezTo>
                  <a:cubicBezTo>
                    <a:pt x="46" y="27"/>
                    <a:pt x="46" y="27"/>
                    <a:pt x="46" y="27"/>
                  </a:cubicBezTo>
                  <a:cubicBezTo>
                    <a:pt x="46" y="27"/>
                    <a:pt x="46" y="27"/>
                    <a:pt x="46" y="28"/>
                  </a:cubicBezTo>
                  <a:cubicBezTo>
                    <a:pt x="46" y="28"/>
                    <a:pt x="46" y="28"/>
                    <a:pt x="46" y="28"/>
                  </a:cubicBezTo>
                  <a:cubicBezTo>
                    <a:pt x="46" y="28"/>
                    <a:pt x="46" y="29"/>
                    <a:pt x="46" y="29"/>
                  </a:cubicBezTo>
                  <a:cubicBezTo>
                    <a:pt x="46" y="29"/>
                    <a:pt x="45" y="29"/>
                    <a:pt x="45" y="29"/>
                  </a:cubicBezTo>
                  <a:cubicBezTo>
                    <a:pt x="45" y="29"/>
                    <a:pt x="45" y="29"/>
                    <a:pt x="45" y="29"/>
                  </a:cubicBezTo>
                  <a:cubicBezTo>
                    <a:pt x="45" y="29"/>
                    <a:pt x="45" y="29"/>
                    <a:pt x="45" y="29"/>
                  </a:cubicBezTo>
                  <a:cubicBezTo>
                    <a:pt x="44" y="29"/>
                    <a:pt x="45" y="29"/>
                    <a:pt x="44" y="29"/>
                  </a:cubicBezTo>
                  <a:cubicBezTo>
                    <a:pt x="44" y="28"/>
                    <a:pt x="44" y="28"/>
                    <a:pt x="44" y="28"/>
                  </a:cubicBezTo>
                  <a:cubicBezTo>
                    <a:pt x="44" y="28"/>
                    <a:pt x="44" y="28"/>
                    <a:pt x="44" y="28"/>
                  </a:cubicBezTo>
                  <a:cubicBezTo>
                    <a:pt x="44" y="28"/>
                    <a:pt x="44" y="28"/>
                    <a:pt x="43" y="28"/>
                  </a:cubicBezTo>
                  <a:cubicBezTo>
                    <a:pt x="43" y="28"/>
                    <a:pt x="43" y="28"/>
                    <a:pt x="43" y="28"/>
                  </a:cubicBezTo>
                  <a:cubicBezTo>
                    <a:pt x="43" y="28"/>
                    <a:pt x="43" y="28"/>
                    <a:pt x="43" y="28"/>
                  </a:cubicBezTo>
                  <a:cubicBezTo>
                    <a:pt x="43" y="27"/>
                    <a:pt x="43" y="27"/>
                    <a:pt x="43" y="27"/>
                  </a:cubicBezTo>
                  <a:cubicBezTo>
                    <a:pt x="43" y="27"/>
                    <a:pt x="43" y="27"/>
                    <a:pt x="43" y="27"/>
                  </a:cubicBezTo>
                  <a:cubicBezTo>
                    <a:pt x="43" y="27"/>
                    <a:pt x="43" y="27"/>
                    <a:pt x="43" y="27"/>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5"/>
                  </a:cubicBezTo>
                  <a:cubicBezTo>
                    <a:pt x="44" y="25"/>
                    <a:pt x="44" y="25"/>
                    <a:pt x="44" y="25"/>
                  </a:cubicBezTo>
                  <a:cubicBezTo>
                    <a:pt x="45" y="25"/>
                    <a:pt x="45" y="25"/>
                    <a:pt x="45" y="25"/>
                  </a:cubicBezTo>
                  <a:cubicBezTo>
                    <a:pt x="45" y="25"/>
                    <a:pt x="45" y="25"/>
                    <a:pt x="45" y="25"/>
                  </a:cubicBezTo>
                  <a:cubicBezTo>
                    <a:pt x="45" y="25"/>
                    <a:pt x="45" y="25"/>
                    <a:pt x="45" y="25"/>
                  </a:cubicBezTo>
                  <a:cubicBezTo>
                    <a:pt x="45" y="25"/>
                    <a:pt x="45" y="25"/>
                    <a:pt x="45" y="25"/>
                  </a:cubicBezTo>
                  <a:moveTo>
                    <a:pt x="93" y="51"/>
                  </a:moveTo>
                  <a:cubicBezTo>
                    <a:pt x="93" y="51"/>
                    <a:pt x="93" y="51"/>
                    <a:pt x="93" y="51"/>
                  </a:cubicBezTo>
                  <a:cubicBezTo>
                    <a:pt x="93" y="51"/>
                    <a:pt x="93" y="51"/>
                    <a:pt x="94" y="51"/>
                  </a:cubicBezTo>
                  <a:cubicBezTo>
                    <a:pt x="94" y="51"/>
                    <a:pt x="94" y="51"/>
                    <a:pt x="94" y="51"/>
                  </a:cubicBezTo>
                  <a:cubicBezTo>
                    <a:pt x="94" y="51"/>
                    <a:pt x="95" y="51"/>
                    <a:pt x="95" y="51"/>
                  </a:cubicBezTo>
                  <a:cubicBezTo>
                    <a:pt x="95" y="51"/>
                    <a:pt x="95" y="51"/>
                    <a:pt x="95" y="52"/>
                  </a:cubicBezTo>
                  <a:cubicBezTo>
                    <a:pt x="95" y="52"/>
                    <a:pt x="95" y="52"/>
                    <a:pt x="95" y="52"/>
                  </a:cubicBezTo>
                  <a:cubicBezTo>
                    <a:pt x="95" y="53"/>
                    <a:pt x="95" y="53"/>
                    <a:pt x="95" y="53"/>
                  </a:cubicBezTo>
                  <a:cubicBezTo>
                    <a:pt x="95" y="53"/>
                    <a:pt x="95" y="53"/>
                    <a:pt x="95" y="53"/>
                  </a:cubicBezTo>
                  <a:cubicBezTo>
                    <a:pt x="94" y="54"/>
                    <a:pt x="94" y="53"/>
                    <a:pt x="94" y="53"/>
                  </a:cubicBezTo>
                  <a:cubicBezTo>
                    <a:pt x="93" y="53"/>
                    <a:pt x="93" y="54"/>
                    <a:pt x="93" y="54"/>
                  </a:cubicBezTo>
                  <a:cubicBezTo>
                    <a:pt x="93" y="54"/>
                    <a:pt x="93" y="54"/>
                    <a:pt x="92" y="54"/>
                  </a:cubicBezTo>
                  <a:cubicBezTo>
                    <a:pt x="92" y="54"/>
                    <a:pt x="91" y="54"/>
                    <a:pt x="91" y="53"/>
                  </a:cubicBezTo>
                  <a:cubicBezTo>
                    <a:pt x="91" y="53"/>
                    <a:pt x="91" y="53"/>
                    <a:pt x="91" y="53"/>
                  </a:cubicBezTo>
                  <a:cubicBezTo>
                    <a:pt x="91" y="52"/>
                    <a:pt x="92" y="52"/>
                    <a:pt x="92" y="52"/>
                  </a:cubicBezTo>
                  <a:cubicBezTo>
                    <a:pt x="92" y="52"/>
                    <a:pt x="92" y="52"/>
                    <a:pt x="92" y="52"/>
                  </a:cubicBezTo>
                  <a:cubicBezTo>
                    <a:pt x="92" y="51"/>
                    <a:pt x="92" y="51"/>
                    <a:pt x="92" y="51"/>
                  </a:cubicBezTo>
                  <a:cubicBezTo>
                    <a:pt x="92" y="51"/>
                    <a:pt x="93" y="51"/>
                    <a:pt x="93" y="51"/>
                  </a:cubicBezTo>
                  <a:close/>
                  <a:moveTo>
                    <a:pt x="81" y="36"/>
                  </a:moveTo>
                  <a:cubicBezTo>
                    <a:pt x="81" y="37"/>
                    <a:pt x="82" y="38"/>
                    <a:pt x="83" y="39"/>
                  </a:cubicBezTo>
                  <a:cubicBezTo>
                    <a:pt x="83" y="40"/>
                    <a:pt x="84" y="40"/>
                    <a:pt x="84" y="41"/>
                  </a:cubicBezTo>
                  <a:cubicBezTo>
                    <a:pt x="84" y="41"/>
                    <a:pt x="84" y="42"/>
                    <a:pt x="85" y="42"/>
                  </a:cubicBezTo>
                  <a:cubicBezTo>
                    <a:pt x="85" y="43"/>
                    <a:pt x="85" y="43"/>
                    <a:pt x="85" y="44"/>
                  </a:cubicBezTo>
                  <a:cubicBezTo>
                    <a:pt x="85" y="45"/>
                    <a:pt x="84" y="45"/>
                    <a:pt x="84" y="45"/>
                  </a:cubicBezTo>
                  <a:cubicBezTo>
                    <a:pt x="84" y="46"/>
                    <a:pt x="83" y="47"/>
                    <a:pt x="83" y="47"/>
                  </a:cubicBezTo>
                  <a:cubicBezTo>
                    <a:pt x="83" y="47"/>
                    <a:pt x="80" y="47"/>
                    <a:pt x="80" y="47"/>
                  </a:cubicBezTo>
                  <a:cubicBezTo>
                    <a:pt x="79" y="46"/>
                    <a:pt x="78" y="46"/>
                    <a:pt x="78" y="46"/>
                  </a:cubicBezTo>
                  <a:cubicBezTo>
                    <a:pt x="78" y="46"/>
                    <a:pt x="77" y="46"/>
                    <a:pt x="77" y="46"/>
                  </a:cubicBezTo>
                  <a:cubicBezTo>
                    <a:pt x="77" y="46"/>
                    <a:pt x="76" y="46"/>
                    <a:pt x="76" y="46"/>
                  </a:cubicBezTo>
                  <a:cubicBezTo>
                    <a:pt x="76" y="46"/>
                    <a:pt x="77" y="45"/>
                    <a:pt x="77" y="45"/>
                  </a:cubicBezTo>
                  <a:cubicBezTo>
                    <a:pt x="77" y="45"/>
                    <a:pt x="78" y="43"/>
                    <a:pt x="79" y="43"/>
                  </a:cubicBezTo>
                  <a:cubicBezTo>
                    <a:pt x="79" y="42"/>
                    <a:pt x="79" y="41"/>
                    <a:pt x="80" y="40"/>
                  </a:cubicBezTo>
                  <a:cubicBezTo>
                    <a:pt x="80" y="39"/>
                    <a:pt x="80" y="38"/>
                    <a:pt x="80" y="37"/>
                  </a:cubicBezTo>
                  <a:cubicBezTo>
                    <a:pt x="80" y="36"/>
                    <a:pt x="81" y="36"/>
                    <a:pt x="81" y="36"/>
                  </a:cubicBezTo>
                  <a:close/>
                  <a:moveTo>
                    <a:pt x="75" y="47"/>
                  </a:moveTo>
                  <a:cubicBezTo>
                    <a:pt x="76" y="47"/>
                    <a:pt x="75" y="48"/>
                    <a:pt x="75" y="48"/>
                  </a:cubicBezTo>
                  <a:cubicBezTo>
                    <a:pt x="75" y="49"/>
                    <a:pt x="75" y="50"/>
                    <a:pt x="76" y="51"/>
                  </a:cubicBezTo>
                  <a:cubicBezTo>
                    <a:pt x="77" y="52"/>
                    <a:pt x="77" y="52"/>
                    <a:pt x="78" y="52"/>
                  </a:cubicBezTo>
                  <a:cubicBezTo>
                    <a:pt x="78" y="53"/>
                    <a:pt x="78" y="53"/>
                    <a:pt x="78" y="54"/>
                  </a:cubicBezTo>
                  <a:cubicBezTo>
                    <a:pt x="77" y="55"/>
                    <a:pt x="77" y="55"/>
                    <a:pt x="78" y="55"/>
                  </a:cubicBezTo>
                  <a:cubicBezTo>
                    <a:pt x="78" y="56"/>
                    <a:pt x="79" y="56"/>
                    <a:pt x="79" y="56"/>
                  </a:cubicBezTo>
                  <a:cubicBezTo>
                    <a:pt x="80" y="56"/>
                    <a:pt x="81" y="54"/>
                    <a:pt x="82" y="53"/>
                  </a:cubicBezTo>
                  <a:cubicBezTo>
                    <a:pt x="82" y="53"/>
                    <a:pt x="82" y="52"/>
                    <a:pt x="82" y="52"/>
                  </a:cubicBezTo>
                  <a:cubicBezTo>
                    <a:pt x="82" y="51"/>
                    <a:pt x="83" y="51"/>
                    <a:pt x="83" y="51"/>
                  </a:cubicBezTo>
                  <a:cubicBezTo>
                    <a:pt x="82" y="50"/>
                    <a:pt x="82" y="50"/>
                    <a:pt x="82" y="50"/>
                  </a:cubicBezTo>
                  <a:cubicBezTo>
                    <a:pt x="81" y="49"/>
                    <a:pt x="81" y="49"/>
                    <a:pt x="81" y="49"/>
                  </a:cubicBezTo>
                  <a:cubicBezTo>
                    <a:pt x="81" y="49"/>
                    <a:pt x="82" y="49"/>
                    <a:pt x="82" y="49"/>
                  </a:cubicBezTo>
                  <a:cubicBezTo>
                    <a:pt x="82" y="49"/>
                    <a:pt x="83" y="49"/>
                    <a:pt x="84" y="49"/>
                  </a:cubicBezTo>
                  <a:cubicBezTo>
                    <a:pt x="84" y="49"/>
                    <a:pt x="85" y="49"/>
                    <a:pt x="85" y="49"/>
                  </a:cubicBezTo>
                  <a:cubicBezTo>
                    <a:pt x="86" y="49"/>
                    <a:pt x="85" y="49"/>
                    <a:pt x="86" y="49"/>
                  </a:cubicBezTo>
                  <a:cubicBezTo>
                    <a:pt x="87" y="48"/>
                    <a:pt x="88" y="46"/>
                    <a:pt x="89" y="45"/>
                  </a:cubicBezTo>
                  <a:cubicBezTo>
                    <a:pt x="89" y="45"/>
                    <a:pt x="90" y="44"/>
                    <a:pt x="90" y="43"/>
                  </a:cubicBezTo>
                  <a:cubicBezTo>
                    <a:pt x="91" y="43"/>
                    <a:pt x="91" y="42"/>
                    <a:pt x="92" y="42"/>
                  </a:cubicBezTo>
                  <a:cubicBezTo>
                    <a:pt x="92" y="41"/>
                    <a:pt x="92" y="41"/>
                    <a:pt x="93" y="40"/>
                  </a:cubicBezTo>
                  <a:cubicBezTo>
                    <a:pt x="93" y="40"/>
                    <a:pt x="93" y="40"/>
                    <a:pt x="94" y="40"/>
                  </a:cubicBezTo>
                  <a:cubicBezTo>
                    <a:pt x="95" y="41"/>
                    <a:pt x="96" y="42"/>
                    <a:pt x="96" y="42"/>
                  </a:cubicBezTo>
                  <a:cubicBezTo>
                    <a:pt x="96" y="43"/>
                    <a:pt x="97" y="44"/>
                    <a:pt x="97" y="44"/>
                  </a:cubicBezTo>
                  <a:cubicBezTo>
                    <a:pt x="97" y="45"/>
                    <a:pt x="97" y="46"/>
                    <a:pt x="96" y="46"/>
                  </a:cubicBezTo>
                  <a:cubicBezTo>
                    <a:pt x="96" y="47"/>
                    <a:pt x="96" y="48"/>
                    <a:pt x="96" y="48"/>
                  </a:cubicBezTo>
                  <a:cubicBezTo>
                    <a:pt x="96" y="49"/>
                    <a:pt x="96" y="49"/>
                    <a:pt x="96" y="49"/>
                  </a:cubicBezTo>
                  <a:cubicBezTo>
                    <a:pt x="96" y="49"/>
                    <a:pt x="96" y="50"/>
                    <a:pt x="97" y="50"/>
                  </a:cubicBezTo>
                  <a:cubicBezTo>
                    <a:pt x="97" y="50"/>
                    <a:pt x="98" y="50"/>
                    <a:pt x="98" y="50"/>
                  </a:cubicBezTo>
                  <a:cubicBezTo>
                    <a:pt x="99" y="51"/>
                    <a:pt x="98" y="50"/>
                    <a:pt x="99" y="51"/>
                  </a:cubicBezTo>
                  <a:cubicBezTo>
                    <a:pt x="101" y="51"/>
                    <a:pt x="100" y="51"/>
                    <a:pt x="101" y="51"/>
                  </a:cubicBezTo>
                  <a:cubicBezTo>
                    <a:pt x="101" y="51"/>
                    <a:pt x="101" y="52"/>
                    <a:pt x="102" y="52"/>
                  </a:cubicBezTo>
                  <a:cubicBezTo>
                    <a:pt x="102" y="52"/>
                    <a:pt x="103" y="52"/>
                    <a:pt x="102" y="53"/>
                  </a:cubicBezTo>
                  <a:cubicBezTo>
                    <a:pt x="102" y="53"/>
                    <a:pt x="101" y="54"/>
                    <a:pt x="101" y="54"/>
                  </a:cubicBezTo>
                  <a:cubicBezTo>
                    <a:pt x="100" y="54"/>
                    <a:pt x="100" y="54"/>
                    <a:pt x="100" y="54"/>
                  </a:cubicBezTo>
                  <a:cubicBezTo>
                    <a:pt x="99" y="55"/>
                    <a:pt x="98" y="55"/>
                    <a:pt x="98" y="55"/>
                  </a:cubicBezTo>
                  <a:cubicBezTo>
                    <a:pt x="98" y="55"/>
                    <a:pt x="98" y="55"/>
                    <a:pt x="98" y="55"/>
                  </a:cubicBezTo>
                  <a:cubicBezTo>
                    <a:pt x="98" y="55"/>
                    <a:pt x="98" y="56"/>
                    <a:pt x="97" y="56"/>
                  </a:cubicBezTo>
                  <a:cubicBezTo>
                    <a:pt x="96" y="55"/>
                    <a:pt x="96" y="56"/>
                    <a:pt x="95" y="56"/>
                  </a:cubicBezTo>
                  <a:cubicBezTo>
                    <a:pt x="95" y="56"/>
                    <a:pt x="95" y="56"/>
                    <a:pt x="94" y="56"/>
                  </a:cubicBezTo>
                  <a:cubicBezTo>
                    <a:pt x="94" y="56"/>
                    <a:pt x="93" y="56"/>
                    <a:pt x="93" y="56"/>
                  </a:cubicBezTo>
                  <a:cubicBezTo>
                    <a:pt x="92" y="56"/>
                    <a:pt x="92" y="57"/>
                    <a:pt x="92" y="57"/>
                  </a:cubicBezTo>
                  <a:cubicBezTo>
                    <a:pt x="91" y="57"/>
                    <a:pt x="91" y="57"/>
                    <a:pt x="91" y="57"/>
                  </a:cubicBezTo>
                  <a:cubicBezTo>
                    <a:pt x="90" y="57"/>
                    <a:pt x="90" y="57"/>
                    <a:pt x="90" y="57"/>
                  </a:cubicBezTo>
                  <a:cubicBezTo>
                    <a:pt x="89" y="58"/>
                    <a:pt x="89" y="58"/>
                    <a:pt x="89" y="58"/>
                  </a:cubicBezTo>
                  <a:cubicBezTo>
                    <a:pt x="89" y="58"/>
                    <a:pt x="90" y="58"/>
                    <a:pt x="90" y="58"/>
                  </a:cubicBezTo>
                  <a:cubicBezTo>
                    <a:pt x="90" y="59"/>
                    <a:pt x="90" y="58"/>
                    <a:pt x="91" y="59"/>
                  </a:cubicBezTo>
                  <a:cubicBezTo>
                    <a:pt x="92" y="59"/>
                    <a:pt x="92" y="59"/>
                    <a:pt x="92" y="59"/>
                  </a:cubicBezTo>
                  <a:cubicBezTo>
                    <a:pt x="92" y="59"/>
                    <a:pt x="93" y="60"/>
                    <a:pt x="94" y="60"/>
                  </a:cubicBezTo>
                  <a:cubicBezTo>
                    <a:pt x="94" y="60"/>
                    <a:pt x="95" y="60"/>
                    <a:pt x="95" y="60"/>
                  </a:cubicBezTo>
                  <a:cubicBezTo>
                    <a:pt x="96" y="60"/>
                    <a:pt x="96" y="60"/>
                    <a:pt x="96" y="60"/>
                  </a:cubicBezTo>
                  <a:cubicBezTo>
                    <a:pt x="96" y="60"/>
                    <a:pt x="97" y="61"/>
                    <a:pt x="98" y="61"/>
                  </a:cubicBezTo>
                  <a:cubicBezTo>
                    <a:pt x="98" y="61"/>
                    <a:pt x="98" y="62"/>
                    <a:pt x="98" y="62"/>
                  </a:cubicBezTo>
                  <a:cubicBezTo>
                    <a:pt x="98" y="62"/>
                    <a:pt x="97" y="62"/>
                    <a:pt x="97" y="63"/>
                  </a:cubicBezTo>
                  <a:cubicBezTo>
                    <a:pt x="97" y="63"/>
                    <a:pt x="96" y="62"/>
                    <a:pt x="96" y="62"/>
                  </a:cubicBezTo>
                  <a:cubicBezTo>
                    <a:pt x="95" y="62"/>
                    <a:pt x="95" y="62"/>
                    <a:pt x="94" y="62"/>
                  </a:cubicBezTo>
                  <a:cubicBezTo>
                    <a:pt x="94" y="62"/>
                    <a:pt x="94" y="62"/>
                    <a:pt x="93" y="62"/>
                  </a:cubicBezTo>
                  <a:cubicBezTo>
                    <a:pt x="93" y="61"/>
                    <a:pt x="92" y="61"/>
                    <a:pt x="92" y="61"/>
                  </a:cubicBezTo>
                  <a:cubicBezTo>
                    <a:pt x="92" y="61"/>
                    <a:pt x="92" y="61"/>
                    <a:pt x="91" y="61"/>
                  </a:cubicBezTo>
                  <a:cubicBezTo>
                    <a:pt x="91" y="61"/>
                    <a:pt x="90" y="61"/>
                    <a:pt x="90" y="61"/>
                  </a:cubicBezTo>
                  <a:cubicBezTo>
                    <a:pt x="90" y="61"/>
                    <a:pt x="90" y="60"/>
                    <a:pt x="89" y="60"/>
                  </a:cubicBezTo>
                  <a:cubicBezTo>
                    <a:pt x="89" y="60"/>
                    <a:pt x="89" y="60"/>
                    <a:pt x="88" y="60"/>
                  </a:cubicBezTo>
                  <a:cubicBezTo>
                    <a:pt x="88" y="61"/>
                    <a:pt x="88" y="60"/>
                    <a:pt x="87" y="61"/>
                  </a:cubicBezTo>
                  <a:cubicBezTo>
                    <a:pt x="87" y="61"/>
                    <a:pt x="87" y="61"/>
                    <a:pt x="86" y="61"/>
                  </a:cubicBezTo>
                  <a:cubicBezTo>
                    <a:pt x="85" y="61"/>
                    <a:pt x="85" y="61"/>
                    <a:pt x="85" y="62"/>
                  </a:cubicBezTo>
                  <a:cubicBezTo>
                    <a:pt x="84" y="62"/>
                    <a:pt x="84" y="62"/>
                    <a:pt x="83" y="63"/>
                  </a:cubicBezTo>
                  <a:cubicBezTo>
                    <a:pt x="83" y="63"/>
                    <a:pt x="83" y="63"/>
                    <a:pt x="83" y="63"/>
                  </a:cubicBezTo>
                  <a:cubicBezTo>
                    <a:pt x="83" y="63"/>
                    <a:pt x="83" y="63"/>
                    <a:pt x="83" y="64"/>
                  </a:cubicBezTo>
                  <a:cubicBezTo>
                    <a:pt x="83" y="64"/>
                    <a:pt x="83" y="64"/>
                    <a:pt x="83" y="64"/>
                  </a:cubicBezTo>
                  <a:cubicBezTo>
                    <a:pt x="84" y="64"/>
                    <a:pt x="84" y="64"/>
                    <a:pt x="85" y="64"/>
                  </a:cubicBezTo>
                  <a:cubicBezTo>
                    <a:pt x="85" y="65"/>
                    <a:pt x="85" y="65"/>
                    <a:pt x="85" y="65"/>
                  </a:cubicBezTo>
                  <a:cubicBezTo>
                    <a:pt x="86" y="65"/>
                    <a:pt x="86" y="65"/>
                    <a:pt x="86" y="65"/>
                  </a:cubicBezTo>
                  <a:cubicBezTo>
                    <a:pt x="86" y="65"/>
                    <a:pt x="86" y="65"/>
                    <a:pt x="85" y="65"/>
                  </a:cubicBezTo>
                  <a:cubicBezTo>
                    <a:pt x="85" y="66"/>
                    <a:pt x="85" y="66"/>
                    <a:pt x="84" y="66"/>
                  </a:cubicBezTo>
                  <a:cubicBezTo>
                    <a:pt x="83" y="66"/>
                    <a:pt x="83" y="66"/>
                    <a:pt x="83" y="66"/>
                  </a:cubicBezTo>
                  <a:cubicBezTo>
                    <a:pt x="83" y="66"/>
                    <a:pt x="83" y="66"/>
                    <a:pt x="82" y="67"/>
                  </a:cubicBezTo>
                  <a:cubicBezTo>
                    <a:pt x="81" y="67"/>
                    <a:pt x="81" y="66"/>
                    <a:pt x="81" y="67"/>
                  </a:cubicBezTo>
                  <a:cubicBezTo>
                    <a:pt x="80" y="68"/>
                    <a:pt x="80" y="68"/>
                    <a:pt x="80" y="69"/>
                  </a:cubicBezTo>
                  <a:cubicBezTo>
                    <a:pt x="80" y="69"/>
                    <a:pt x="79" y="69"/>
                    <a:pt x="79" y="69"/>
                  </a:cubicBezTo>
                  <a:cubicBezTo>
                    <a:pt x="79" y="70"/>
                    <a:pt x="79" y="69"/>
                    <a:pt x="78" y="70"/>
                  </a:cubicBezTo>
                  <a:cubicBezTo>
                    <a:pt x="77" y="71"/>
                    <a:pt x="77" y="71"/>
                    <a:pt x="76" y="71"/>
                  </a:cubicBezTo>
                  <a:cubicBezTo>
                    <a:pt x="76" y="71"/>
                    <a:pt x="75" y="72"/>
                    <a:pt x="75" y="72"/>
                  </a:cubicBezTo>
                  <a:cubicBezTo>
                    <a:pt x="75" y="72"/>
                    <a:pt x="75" y="73"/>
                    <a:pt x="76" y="72"/>
                  </a:cubicBezTo>
                  <a:cubicBezTo>
                    <a:pt x="76" y="72"/>
                    <a:pt x="77" y="71"/>
                    <a:pt x="77" y="71"/>
                  </a:cubicBezTo>
                  <a:cubicBezTo>
                    <a:pt x="78" y="71"/>
                    <a:pt x="78" y="71"/>
                    <a:pt x="78" y="71"/>
                  </a:cubicBezTo>
                  <a:cubicBezTo>
                    <a:pt x="78" y="71"/>
                    <a:pt x="79" y="71"/>
                    <a:pt x="78" y="72"/>
                  </a:cubicBezTo>
                  <a:cubicBezTo>
                    <a:pt x="78" y="72"/>
                    <a:pt x="78" y="72"/>
                    <a:pt x="78" y="73"/>
                  </a:cubicBezTo>
                  <a:cubicBezTo>
                    <a:pt x="78" y="73"/>
                    <a:pt x="78" y="74"/>
                    <a:pt x="78" y="74"/>
                  </a:cubicBezTo>
                  <a:cubicBezTo>
                    <a:pt x="78" y="74"/>
                    <a:pt x="77" y="74"/>
                    <a:pt x="78" y="74"/>
                  </a:cubicBezTo>
                  <a:cubicBezTo>
                    <a:pt x="78" y="75"/>
                    <a:pt x="79" y="74"/>
                    <a:pt x="79" y="74"/>
                  </a:cubicBezTo>
                  <a:cubicBezTo>
                    <a:pt x="80" y="75"/>
                    <a:pt x="81" y="75"/>
                    <a:pt x="81" y="75"/>
                  </a:cubicBezTo>
                  <a:cubicBezTo>
                    <a:pt x="82" y="75"/>
                    <a:pt x="83" y="75"/>
                    <a:pt x="84" y="75"/>
                  </a:cubicBezTo>
                  <a:cubicBezTo>
                    <a:pt x="85" y="74"/>
                    <a:pt x="85" y="74"/>
                    <a:pt x="85" y="74"/>
                  </a:cubicBezTo>
                  <a:cubicBezTo>
                    <a:pt x="85" y="73"/>
                    <a:pt x="85" y="73"/>
                    <a:pt x="85" y="73"/>
                  </a:cubicBezTo>
                  <a:cubicBezTo>
                    <a:pt x="85" y="72"/>
                    <a:pt x="85" y="71"/>
                    <a:pt x="85" y="71"/>
                  </a:cubicBezTo>
                  <a:cubicBezTo>
                    <a:pt x="85" y="71"/>
                    <a:pt x="85" y="70"/>
                    <a:pt x="85" y="69"/>
                  </a:cubicBezTo>
                  <a:cubicBezTo>
                    <a:pt x="85" y="69"/>
                    <a:pt x="85" y="68"/>
                    <a:pt x="85" y="69"/>
                  </a:cubicBezTo>
                  <a:cubicBezTo>
                    <a:pt x="86" y="69"/>
                    <a:pt x="86" y="69"/>
                    <a:pt x="86" y="69"/>
                  </a:cubicBezTo>
                  <a:cubicBezTo>
                    <a:pt x="86" y="70"/>
                    <a:pt x="87" y="70"/>
                    <a:pt x="87" y="70"/>
                  </a:cubicBezTo>
                  <a:cubicBezTo>
                    <a:pt x="87" y="71"/>
                    <a:pt x="87" y="71"/>
                    <a:pt x="87" y="72"/>
                  </a:cubicBezTo>
                  <a:cubicBezTo>
                    <a:pt x="87" y="72"/>
                    <a:pt x="87" y="73"/>
                    <a:pt x="88" y="73"/>
                  </a:cubicBezTo>
                  <a:cubicBezTo>
                    <a:pt x="88" y="73"/>
                    <a:pt x="88" y="73"/>
                    <a:pt x="88" y="74"/>
                  </a:cubicBezTo>
                  <a:cubicBezTo>
                    <a:pt x="89" y="74"/>
                    <a:pt x="89" y="75"/>
                    <a:pt x="89" y="75"/>
                  </a:cubicBezTo>
                  <a:cubicBezTo>
                    <a:pt x="89" y="75"/>
                    <a:pt x="89" y="75"/>
                    <a:pt x="90" y="76"/>
                  </a:cubicBezTo>
                  <a:cubicBezTo>
                    <a:pt x="91" y="77"/>
                    <a:pt x="91" y="77"/>
                    <a:pt x="91" y="77"/>
                  </a:cubicBezTo>
                  <a:cubicBezTo>
                    <a:pt x="90" y="78"/>
                    <a:pt x="90" y="78"/>
                    <a:pt x="90" y="78"/>
                  </a:cubicBezTo>
                  <a:cubicBezTo>
                    <a:pt x="89" y="78"/>
                    <a:pt x="88" y="78"/>
                    <a:pt x="88" y="78"/>
                  </a:cubicBezTo>
                  <a:cubicBezTo>
                    <a:pt x="87" y="78"/>
                    <a:pt x="86" y="78"/>
                    <a:pt x="85" y="78"/>
                  </a:cubicBezTo>
                  <a:cubicBezTo>
                    <a:pt x="85" y="78"/>
                    <a:pt x="84" y="78"/>
                    <a:pt x="83" y="78"/>
                  </a:cubicBezTo>
                  <a:cubicBezTo>
                    <a:pt x="82" y="77"/>
                    <a:pt x="82" y="77"/>
                    <a:pt x="81" y="77"/>
                  </a:cubicBezTo>
                  <a:cubicBezTo>
                    <a:pt x="80" y="76"/>
                    <a:pt x="80" y="77"/>
                    <a:pt x="79" y="76"/>
                  </a:cubicBezTo>
                  <a:cubicBezTo>
                    <a:pt x="78" y="76"/>
                    <a:pt x="78" y="76"/>
                    <a:pt x="77" y="76"/>
                  </a:cubicBezTo>
                  <a:cubicBezTo>
                    <a:pt x="76" y="77"/>
                    <a:pt x="75" y="76"/>
                    <a:pt x="75" y="77"/>
                  </a:cubicBezTo>
                  <a:cubicBezTo>
                    <a:pt x="74" y="77"/>
                    <a:pt x="74" y="77"/>
                    <a:pt x="73" y="78"/>
                  </a:cubicBezTo>
                  <a:cubicBezTo>
                    <a:pt x="73" y="78"/>
                    <a:pt x="72" y="79"/>
                    <a:pt x="72" y="79"/>
                  </a:cubicBezTo>
                  <a:cubicBezTo>
                    <a:pt x="72" y="80"/>
                    <a:pt x="72" y="79"/>
                    <a:pt x="72" y="80"/>
                  </a:cubicBezTo>
                  <a:cubicBezTo>
                    <a:pt x="71" y="81"/>
                    <a:pt x="71" y="80"/>
                    <a:pt x="71" y="81"/>
                  </a:cubicBezTo>
                  <a:cubicBezTo>
                    <a:pt x="70" y="82"/>
                    <a:pt x="70" y="82"/>
                    <a:pt x="70" y="82"/>
                  </a:cubicBezTo>
                  <a:cubicBezTo>
                    <a:pt x="70" y="83"/>
                    <a:pt x="70" y="83"/>
                    <a:pt x="69" y="84"/>
                  </a:cubicBezTo>
                  <a:cubicBezTo>
                    <a:pt x="69" y="84"/>
                    <a:pt x="68" y="85"/>
                    <a:pt x="68" y="86"/>
                  </a:cubicBezTo>
                  <a:cubicBezTo>
                    <a:pt x="68" y="86"/>
                    <a:pt x="67" y="87"/>
                    <a:pt x="67" y="87"/>
                  </a:cubicBezTo>
                  <a:cubicBezTo>
                    <a:pt x="66" y="87"/>
                    <a:pt x="65" y="88"/>
                    <a:pt x="65" y="88"/>
                  </a:cubicBezTo>
                  <a:cubicBezTo>
                    <a:pt x="64" y="87"/>
                    <a:pt x="63" y="87"/>
                    <a:pt x="63" y="86"/>
                  </a:cubicBezTo>
                  <a:cubicBezTo>
                    <a:pt x="62" y="86"/>
                    <a:pt x="62" y="85"/>
                    <a:pt x="62" y="84"/>
                  </a:cubicBezTo>
                  <a:cubicBezTo>
                    <a:pt x="62" y="84"/>
                    <a:pt x="62" y="83"/>
                    <a:pt x="62" y="82"/>
                  </a:cubicBezTo>
                  <a:cubicBezTo>
                    <a:pt x="62" y="82"/>
                    <a:pt x="62" y="82"/>
                    <a:pt x="63" y="82"/>
                  </a:cubicBezTo>
                  <a:cubicBezTo>
                    <a:pt x="63" y="81"/>
                    <a:pt x="64" y="81"/>
                    <a:pt x="65" y="80"/>
                  </a:cubicBezTo>
                  <a:cubicBezTo>
                    <a:pt x="65" y="80"/>
                    <a:pt x="65" y="79"/>
                    <a:pt x="66" y="79"/>
                  </a:cubicBezTo>
                  <a:cubicBezTo>
                    <a:pt x="66" y="79"/>
                    <a:pt x="67" y="79"/>
                    <a:pt x="67" y="78"/>
                  </a:cubicBezTo>
                  <a:cubicBezTo>
                    <a:pt x="67" y="78"/>
                    <a:pt x="68" y="77"/>
                    <a:pt x="67" y="76"/>
                  </a:cubicBezTo>
                  <a:cubicBezTo>
                    <a:pt x="67" y="76"/>
                    <a:pt x="67" y="76"/>
                    <a:pt x="67" y="76"/>
                  </a:cubicBezTo>
                  <a:cubicBezTo>
                    <a:pt x="66" y="76"/>
                    <a:pt x="66" y="75"/>
                    <a:pt x="65" y="75"/>
                  </a:cubicBezTo>
                  <a:cubicBezTo>
                    <a:pt x="65" y="75"/>
                    <a:pt x="64" y="75"/>
                    <a:pt x="64" y="75"/>
                  </a:cubicBezTo>
                  <a:cubicBezTo>
                    <a:pt x="64" y="75"/>
                    <a:pt x="63" y="74"/>
                    <a:pt x="63" y="74"/>
                  </a:cubicBezTo>
                  <a:cubicBezTo>
                    <a:pt x="63" y="73"/>
                    <a:pt x="63" y="72"/>
                    <a:pt x="62" y="72"/>
                  </a:cubicBezTo>
                  <a:cubicBezTo>
                    <a:pt x="62" y="71"/>
                    <a:pt x="62" y="71"/>
                    <a:pt x="62" y="71"/>
                  </a:cubicBezTo>
                  <a:cubicBezTo>
                    <a:pt x="62" y="71"/>
                    <a:pt x="62" y="70"/>
                    <a:pt x="63" y="71"/>
                  </a:cubicBezTo>
                  <a:cubicBezTo>
                    <a:pt x="64" y="71"/>
                    <a:pt x="65" y="71"/>
                    <a:pt x="65" y="71"/>
                  </a:cubicBezTo>
                  <a:cubicBezTo>
                    <a:pt x="66" y="72"/>
                    <a:pt x="66" y="71"/>
                    <a:pt x="67" y="72"/>
                  </a:cubicBezTo>
                  <a:cubicBezTo>
                    <a:pt x="68" y="72"/>
                    <a:pt x="68" y="72"/>
                    <a:pt x="68" y="72"/>
                  </a:cubicBezTo>
                  <a:cubicBezTo>
                    <a:pt x="69" y="72"/>
                    <a:pt x="69" y="72"/>
                    <a:pt x="69" y="72"/>
                  </a:cubicBezTo>
                  <a:cubicBezTo>
                    <a:pt x="70" y="71"/>
                    <a:pt x="70" y="71"/>
                    <a:pt x="70" y="71"/>
                  </a:cubicBezTo>
                  <a:cubicBezTo>
                    <a:pt x="70" y="70"/>
                    <a:pt x="71" y="69"/>
                    <a:pt x="71" y="68"/>
                  </a:cubicBezTo>
                  <a:cubicBezTo>
                    <a:pt x="72" y="68"/>
                    <a:pt x="72" y="67"/>
                    <a:pt x="73" y="67"/>
                  </a:cubicBezTo>
                  <a:cubicBezTo>
                    <a:pt x="73" y="66"/>
                    <a:pt x="74" y="65"/>
                    <a:pt x="74" y="65"/>
                  </a:cubicBezTo>
                  <a:cubicBezTo>
                    <a:pt x="74" y="64"/>
                    <a:pt x="74" y="64"/>
                    <a:pt x="74" y="63"/>
                  </a:cubicBezTo>
                  <a:cubicBezTo>
                    <a:pt x="74" y="63"/>
                    <a:pt x="74" y="62"/>
                    <a:pt x="74" y="62"/>
                  </a:cubicBezTo>
                  <a:cubicBezTo>
                    <a:pt x="74" y="62"/>
                    <a:pt x="75" y="62"/>
                    <a:pt x="76" y="61"/>
                  </a:cubicBezTo>
                  <a:cubicBezTo>
                    <a:pt x="76" y="61"/>
                    <a:pt x="76" y="62"/>
                    <a:pt x="76" y="61"/>
                  </a:cubicBezTo>
                  <a:cubicBezTo>
                    <a:pt x="77" y="61"/>
                    <a:pt x="77" y="61"/>
                    <a:pt x="77" y="60"/>
                  </a:cubicBezTo>
                  <a:cubicBezTo>
                    <a:pt x="77" y="60"/>
                    <a:pt x="78" y="60"/>
                    <a:pt x="78" y="59"/>
                  </a:cubicBezTo>
                  <a:cubicBezTo>
                    <a:pt x="77" y="58"/>
                    <a:pt x="78" y="58"/>
                    <a:pt x="77" y="57"/>
                  </a:cubicBezTo>
                  <a:cubicBezTo>
                    <a:pt x="77" y="57"/>
                    <a:pt x="77" y="57"/>
                    <a:pt x="76" y="56"/>
                  </a:cubicBezTo>
                  <a:cubicBezTo>
                    <a:pt x="74" y="56"/>
                    <a:pt x="74" y="55"/>
                    <a:pt x="73" y="56"/>
                  </a:cubicBezTo>
                  <a:cubicBezTo>
                    <a:pt x="73" y="56"/>
                    <a:pt x="72" y="57"/>
                    <a:pt x="71" y="57"/>
                  </a:cubicBezTo>
                  <a:cubicBezTo>
                    <a:pt x="71" y="58"/>
                    <a:pt x="70" y="58"/>
                    <a:pt x="70" y="59"/>
                  </a:cubicBezTo>
                  <a:cubicBezTo>
                    <a:pt x="69" y="60"/>
                    <a:pt x="69" y="60"/>
                    <a:pt x="68" y="61"/>
                  </a:cubicBezTo>
                  <a:cubicBezTo>
                    <a:pt x="68" y="62"/>
                    <a:pt x="67" y="62"/>
                    <a:pt x="67" y="62"/>
                  </a:cubicBezTo>
                  <a:cubicBezTo>
                    <a:pt x="67" y="63"/>
                    <a:pt x="67" y="63"/>
                    <a:pt x="66" y="64"/>
                  </a:cubicBezTo>
                  <a:cubicBezTo>
                    <a:pt x="65" y="64"/>
                    <a:pt x="65" y="65"/>
                    <a:pt x="65" y="65"/>
                  </a:cubicBezTo>
                  <a:cubicBezTo>
                    <a:pt x="64" y="65"/>
                    <a:pt x="64" y="66"/>
                    <a:pt x="64" y="66"/>
                  </a:cubicBezTo>
                  <a:cubicBezTo>
                    <a:pt x="63" y="67"/>
                    <a:pt x="62" y="68"/>
                    <a:pt x="62" y="68"/>
                  </a:cubicBezTo>
                  <a:cubicBezTo>
                    <a:pt x="62" y="68"/>
                    <a:pt x="62" y="68"/>
                    <a:pt x="61" y="69"/>
                  </a:cubicBezTo>
                  <a:cubicBezTo>
                    <a:pt x="61" y="69"/>
                    <a:pt x="59" y="70"/>
                    <a:pt x="59" y="70"/>
                  </a:cubicBezTo>
                  <a:cubicBezTo>
                    <a:pt x="59" y="70"/>
                    <a:pt x="58" y="70"/>
                    <a:pt x="57" y="71"/>
                  </a:cubicBezTo>
                  <a:cubicBezTo>
                    <a:pt x="57" y="71"/>
                    <a:pt x="55" y="72"/>
                    <a:pt x="54" y="72"/>
                  </a:cubicBezTo>
                  <a:cubicBezTo>
                    <a:pt x="54" y="72"/>
                    <a:pt x="53" y="71"/>
                    <a:pt x="53" y="71"/>
                  </a:cubicBezTo>
                  <a:cubicBezTo>
                    <a:pt x="53" y="70"/>
                    <a:pt x="52" y="69"/>
                    <a:pt x="52" y="69"/>
                  </a:cubicBezTo>
                  <a:cubicBezTo>
                    <a:pt x="52" y="69"/>
                    <a:pt x="52" y="69"/>
                    <a:pt x="52" y="69"/>
                  </a:cubicBezTo>
                  <a:cubicBezTo>
                    <a:pt x="53" y="68"/>
                    <a:pt x="53" y="68"/>
                    <a:pt x="53" y="68"/>
                  </a:cubicBezTo>
                  <a:cubicBezTo>
                    <a:pt x="53" y="68"/>
                    <a:pt x="53" y="67"/>
                    <a:pt x="54" y="67"/>
                  </a:cubicBezTo>
                  <a:cubicBezTo>
                    <a:pt x="54" y="66"/>
                    <a:pt x="54" y="66"/>
                    <a:pt x="54" y="66"/>
                  </a:cubicBezTo>
                  <a:cubicBezTo>
                    <a:pt x="54" y="65"/>
                    <a:pt x="55" y="65"/>
                    <a:pt x="55" y="65"/>
                  </a:cubicBezTo>
                  <a:cubicBezTo>
                    <a:pt x="55" y="65"/>
                    <a:pt x="57" y="65"/>
                    <a:pt x="58" y="65"/>
                  </a:cubicBezTo>
                  <a:cubicBezTo>
                    <a:pt x="58" y="64"/>
                    <a:pt x="59" y="64"/>
                    <a:pt x="59" y="64"/>
                  </a:cubicBezTo>
                  <a:cubicBezTo>
                    <a:pt x="60" y="63"/>
                    <a:pt x="61" y="63"/>
                    <a:pt x="61" y="63"/>
                  </a:cubicBezTo>
                  <a:cubicBezTo>
                    <a:pt x="62" y="62"/>
                    <a:pt x="63" y="61"/>
                    <a:pt x="64" y="61"/>
                  </a:cubicBezTo>
                  <a:cubicBezTo>
                    <a:pt x="65" y="60"/>
                    <a:pt x="66" y="58"/>
                    <a:pt x="66" y="58"/>
                  </a:cubicBezTo>
                  <a:cubicBezTo>
                    <a:pt x="67" y="57"/>
                    <a:pt x="68" y="55"/>
                    <a:pt x="69" y="54"/>
                  </a:cubicBezTo>
                  <a:cubicBezTo>
                    <a:pt x="70" y="52"/>
                    <a:pt x="70" y="51"/>
                    <a:pt x="71" y="51"/>
                  </a:cubicBezTo>
                  <a:cubicBezTo>
                    <a:pt x="71" y="51"/>
                    <a:pt x="71" y="50"/>
                    <a:pt x="71" y="50"/>
                  </a:cubicBezTo>
                  <a:cubicBezTo>
                    <a:pt x="72" y="49"/>
                    <a:pt x="71" y="49"/>
                    <a:pt x="72" y="48"/>
                  </a:cubicBezTo>
                  <a:cubicBezTo>
                    <a:pt x="72" y="48"/>
                    <a:pt x="72" y="48"/>
                    <a:pt x="72" y="47"/>
                  </a:cubicBezTo>
                  <a:cubicBezTo>
                    <a:pt x="73" y="47"/>
                    <a:pt x="73" y="47"/>
                    <a:pt x="73" y="47"/>
                  </a:cubicBezTo>
                  <a:cubicBezTo>
                    <a:pt x="73" y="47"/>
                    <a:pt x="73" y="47"/>
                    <a:pt x="74" y="47"/>
                  </a:cubicBezTo>
                  <a:cubicBezTo>
                    <a:pt x="74" y="47"/>
                    <a:pt x="74" y="47"/>
                    <a:pt x="74" y="47"/>
                  </a:cubicBezTo>
                  <a:cubicBezTo>
                    <a:pt x="75" y="47"/>
                    <a:pt x="75" y="46"/>
                    <a:pt x="75" y="47"/>
                  </a:cubicBezTo>
                  <a:close/>
                  <a:moveTo>
                    <a:pt x="117" y="72"/>
                  </a:moveTo>
                  <a:cubicBezTo>
                    <a:pt x="118" y="71"/>
                    <a:pt x="119" y="70"/>
                    <a:pt x="119" y="70"/>
                  </a:cubicBezTo>
                  <a:cubicBezTo>
                    <a:pt x="120" y="70"/>
                    <a:pt x="120" y="70"/>
                    <a:pt x="121" y="71"/>
                  </a:cubicBezTo>
                  <a:cubicBezTo>
                    <a:pt x="122" y="71"/>
                    <a:pt x="122" y="71"/>
                    <a:pt x="123" y="71"/>
                  </a:cubicBezTo>
                  <a:cubicBezTo>
                    <a:pt x="124" y="72"/>
                    <a:pt x="124" y="72"/>
                    <a:pt x="124" y="72"/>
                  </a:cubicBezTo>
                  <a:cubicBezTo>
                    <a:pt x="125" y="73"/>
                    <a:pt x="125" y="73"/>
                    <a:pt x="125" y="73"/>
                  </a:cubicBezTo>
                  <a:cubicBezTo>
                    <a:pt x="126" y="72"/>
                    <a:pt x="127" y="72"/>
                    <a:pt x="127" y="72"/>
                  </a:cubicBezTo>
                  <a:cubicBezTo>
                    <a:pt x="128" y="72"/>
                    <a:pt x="128" y="72"/>
                    <a:pt x="128" y="72"/>
                  </a:cubicBezTo>
                  <a:cubicBezTo>
                    <a:pt x="129" y="72"/>
                    <a:pt x="129" y="72"/>
                    <a:pt x="130" y="72"/>
                  </a:cubicBezTo>
                  <a:cubicBezTo>
                    <a:pt x="130" y="72"/>
                    <a:pt x="129" y="72"/>
                    <a:pt x="130" y="72"/>
                  </a:cubicBezTo>
                  <a:cubicBezTo>
                    <a:pt x="131" y="72"/>
                    <a:pt x="131" y="72"/>
                    <a:pt x="132" y="72"/>
                  </a:cubicBezTo>
                  <a:cubicBezTo>
                    <a:pt x="132" y="71"/>
                    <a:pt x="133" y="71"/>
                    <a:pt x="133" y="72"/>
                  </a:cubicBezTo>
                  <a:cubicBezTo>
                    <a:pt x="134" y="72"/>
                    <a:pt x="134" y="72"/>
                    <a:pt x="134" y="71"/>
                  </a:cubicBezTo>
                  <a:cubicBezTo>
                    <a:pt x="134" y="71"/>
                    <a:pt x="135" y="71"/>
                    <a:pt x="135" y="71"/>
                  </a:cubicBezTo>
                  <a:cubicBezTo>
                    <a:pt x="135" y="71"/>
                    <a:pt x="135" y="71"/>
                    <a:pt x="136" y="71"/>
                  </a:cubicBezTo>
                  <a:cubicBezTo>
                    <a:pt x="136" y="71"/>
                    <a:pt x="136" y="71"/>
                    <a:pt x="137" y="71"/>
                  </a:cubicBezTo>
                  <a:cubicBezTo>
                    <a:pt x="137" y="71"/>
                    <a:pt x="138" y="71"/>
                    <a:pt x="138" y="71"/>
                  </a:cubicBezTo>
                  <a:cubicBezTo>
                    <a:pt x="139" y="71"/>
                    <a:pt x="139" y="72"/>
                    <a:pt x="139" y="72"/>
                  </a:cubicBezTo>
                  <a:cubicBezTo>
                    <a:pt x="139" y="72"/>
                    <a:pt x="140" y="72"/>
                    <a:pt x="140" y="73"/>
                  </a:cubicBezTo>
                  <a:cubicBezTo>
                    <a:pt x="140" y="73"/>
                    <a:pt x="140" y="73"/>
                    <a:pt x="140" y="74"/>
                  </a:cubicBezTo>
                  <a:cubicBezTo>
                    <a:pt x="140" y="74"/>
                    <a:pt x="140" y="74"/>
                    <a:pt x="140" y="75"/>
                  </a:cubicBezTo>
                  <a:cubicBezTo>
                    <a:pt x="140" y="76"/>
                    <a:pt x="141" y="76"/>
                    <a:pt x="140" y="77"/>
                  </a:cubicBezTo>
                  <a:cubicBezTo>
                    <a:pt x="140" y="77"/>
                    <a:pt x="140" y="78"/>
                    <a:pt x="140" y="79"/>
                  </a:cubicBezTo>
                  <a:cubicBezTo>
                    <a:pt x="139" y="79"/>
                    <a:pt x="138" y="79"/>
                    <a:pt x="138" y="79"/>
                  </a:cubicBezTo>
                  <a:cubicBezTo>
                    <a:pt x="137" y="79"/>
                    <a:pt x="137" y="80"/>
                    <a:pt x="136" y="80"/>
                  </a:cubicBezTo>
                  <a:cubicBezTo>
                    <a:pt x="135" y="80"/>
                    <a:pt x="135" y="81"/>
                    <a:pt x="134" y="81"/>
                  </a:cubicBezTo>
                  <a:cubicBezTo>
                    <a:pt x="134" y="81"/>
                    <a:pt x="133" y="82"/>
                    <a:pt x="132" y="82"/>
                  </a:cubicBezTo>
                  <a:cubicBezTo>
                    <a:pt x="132" y="82"/>
                    <a:pt x="132" y="82"/>
                    <a:pt x="131" y="83"/>
                  </a:cubicBezTo>
                  <a:cubicBezTo>
                    <a:pt x="130" y="83"/>
                    <a:pt x="130" y="84"/>
                    <a:pt x="129" y="84"/>
                  </a:cubicBezTo>
                  <a:cubicBezTo>
                    <a:pt x="129" y="84"/>
                    <a:pt x="129" y="83"/>
                    <a:pt x="128" y="84"/>
                  </a:cubicBezTo>
                  <a:cubicBezTo>
                    <a:pt x="128" y="85"/>
                    <a:pt x="128" y="85"/>
                    <a:pt x="127" y="85"/>
                  </a:cubicBezTo>
                  <a:cubicBezTo>
                    <a:pt x="127" y="85"/>
                    <a:pt x="127" y="85"/>
                    <a:pt x="127" y="85"/>
                  </a:cubicBezTo>
                  <a:cubicBezTo>
                    <a:pt x="127" y="86"/>
                    <a:pt x="126" y="86"/>
                    <a:pt x="127" y="86"/>
                  </a:cubicBezTo>
                  <a:cubicBezTo>
                    <a:pt x="127" y="86"/>
                    <a:pt x="127" y="86"/>
                    <a:pt x="128" y="86"/>
                  </a:cubicBezTo>
                  <a:cubicBezTo>
                    <a:pt x="128" y="87"/>
                    <a:pt x="129" y="87"/>
                    <a:pt x="129" y="87"/>
                  </a:cubicBezTo>
                  <a:cubicBezTo>
                    <a:pt x="130" y="87"/>
                    <a:pt x="130" y="86"/>
                    <a:pt x="131" y="86"/>
                  </a:cubicBezTo>
                  <a:cubicBezTo>
                    <a:pt x="131" y="86"/>
                    <a:pt x="132" y="86"/>
                    <a:pt x="132" y="86"/>
                  </a:cubicBezTo>
                  <a:cubicBezTo>
                    <a:pt x="132" y="85"/>
                    <a:pt x="133" y="85"/>
                    <a:pt x="133" y="85"/>
                  </a:cubicBezTo>
                  <a:cubicBezTo>
                    <a:pt x="133" y="85"/>
                    <a:pt x="133" y="85"/>
                    <a:pt x="134" y="85"/>
                  </a:cubicBezTo>
                  <a:cubicBezTo>
                    <a:pt x="134" y="85"/>
                    <a:pt x="134" y="86"/>
                    <a:pt x="135" y="86"/>
                  </a:cubicBezTo>
                  <a:cubicBezTo>
                    <a:pt x="136" y="86"/>
                    <a:pt x="135" y="86"/>
                    <a:pt x="136" y="87"/>
                  </a:cubicBezTo>
                  <a:cubicBezTo>
                    <a:pt x="136" y="87"/>
                    <a:pt x="136" y="87"/>
                    <a:pt x="136" y="87"/>
                  </a:cubicBezTo>
                  <a:cubicBezTo>
                    <a:pt x="136" y="88"/>
                    <a:pt x="137" y="88"/>
                    <a:pt x="136" y="88"/>
                  </a:cubicBezTo>
                  <a:cubicBezTo>
                    <a:pt x="136" y="88"/>
                    <a:pt x="136" y="89"/>
                    <a:pt x="136" y="89"/>
                  </a:cubicBezTo>
                  <a:cubicBezTo>
                    <a:pt x="136" y="90"/>
                    <a:pt x="135" y="90"/>
                    <a:pt x="135" y="90"/>
                  </a:cubicBezTo>
                  <a:cubicBezTo>
                    <a:pt x="135" y="91"/>
                    <a:pt x="135" y="91"/>
                    <a:pt x="134" y="91"/>
                  </a:cubicBezTo>
                  <a:cubicBezTo>
                    <a:pt x="134" y="91"/>
                    <a:pt x="133" y="91"/>
                    <a:pt x="132" y="91"/>
                  </a:cubicBezTo>
                  <a:cubicBezTo>
                    <a:pt x="132" y="91"/>
                    <a:pt x="131" y="90"/>
                    <a:pt x="130" y="90"/>
                  </a:cubicBezTo>
                  <a:cubicBezTo>
                    <a:pt x="129" y="90"/>
                    <a:pt x="129" y="90"/>
                    <a:pt x="128" y="90"/>
                  </a:cubicBezTo>
                  <a:cubicBezTo>
                    <a:pt x="128" y="90"/>
                    <a:pt x="127" y="90"/>
                    <a:pt x="126" y="91"/>
                  </a:cubicBezTo>
                  <a:cubicBezTo>
                    <a:pt x="126" y="91"/>
                    <a:pt x="125" y="91"/>
                    <a:pt x="124" y="91"/>
                  </a:cubicBezTo>
                  <a:cubicBezTo>
                    <a:pt x="124" y="91"/>
                    <a:pt x="124" y="91"/>
                    <a:pt x="123" y="91"/>
                  </a:cubicBezTo>
                  <a:cubicBezTo>
                    <a:pt x="122" y="91"/>
                    <a:pt x="122" y="91"/>
                    <a:pt x="121" y="92"/>
                  </a:cubicBezTo>
                  <a:cubicBezTo>
                    <a:pt x="121" y="92"/>
                    <a:pt x="119" y="92"/>
                    <a:pt x="119" y="92"/>
                  </a:cubicBezTo>
                  <a:cubicBezTo>
                    <a:pt x="118" y="93"/>
                    <a:pt x="118" y="93"/>
                    <a:pt x="117" y="93"/>
                  </a:cubicBezTo>
                  <a:cubicBezTo>
                    <a:pt x="116" y="93"/>
                    <a:pt x="116" y="94"/>
                    <a:pt x="116" y="94"/>
                  </a:cubicBezTo>
                  <a:cubicBezTo>
                    <a:pt x="116" y="94"/>
                    <a:pt x="115" y="94"/>
                    <a:pt x="115" y="95"/>
                  </a:cubicBezTo>
                  <a:cubicBezTo>
                    <a:pt x="114" y="95"/>
                    <a:pt x="114" y="96"/>
                    <a:pt x="113" y="96"/>
                  </a:cubicBezTo>
                  <a:cubicBezTo>
                    <a:pt x="113" y="96"/>
                    <a:pt x="113" y="96"/>
                    <a:pt x="113" y="96"/>
                  </a:cubicBezTo>
                  <a:cubicBezTo>
                    <a:pt x="112" y="96"/>
                    <a:pt x="111" y="96"/>
                    <a:pt x="111" y="96"/>
                  </a:cubicBezTo>
                  <a:cubicBezTo>
                    <a:pt x="111" y="96"/>
                    <a:pt x="110" y="96"/>
                    <a:pt x="110" y="96"/>
                  </a:cubicBezTo>
                  <a:cubicBezTo>
                    <a:pt x="109" y="96"/>
                    <a:pt x="109" y="95"/>
                    <a:pt x="109" y="95"/>
                  </a:cubicBezTo>
                  <a:cubicBezTo>
                    <a:pt x="108" y="95"/>
                    <a:pt x="107" y="95"/>
                    <a:pt x="107" y="95"/>
                  </a:cubicBezTo>
                  <a:cubicBezTo>
                    <a:pt x="106" y="94"/>
                    <a:pt x="106" y="94"/>
                    <a:pt x="105" y="93"/>
                  </a:cubicBezTo>
                  <a:cubicBezTo>
                    <a:pt x="105" y="93"/>
                    <a:pt x="104" y="93"/>
                    <a:pt x="104" y="93"/>
                  </a:cubicBezTo>
                  <a:cubicBezTo>
                    <a:pt x="104" y="92"/>
                    <a:pt x="103" y="92"/>
                    <a:pt x="103" y="92"/>
                  </a:cubicBezTo>
                  <a:cubicBezTo>
                    <a:pt x="103" y="91"/>
                    <a:pt x="103" y="91"/>
                    <a:pt x="103" y="90"/>
                  </a:cubicBezTo>
                  <a:cubicBezTo>
                    <a:pt x="103" y="90"/>
                    <a:pt x="103" y="90"/>
                    <a:pt x="103" y="89"/>
                  </a:cubicBezTo>
                  <a:cubicBezTo>
                    <a:pt x="103" y="89"/>
                    <a:pt x="103" y="89"/>
                    <a:pt x="103" y="88"/>
                  </a:cubicBezTo>
                  <a:cubicBezTo>
                    <a:pt x="103" y="88"/>
                    <a:pt x="103" y="88"/>
                    <a:pt x="103" y="88"/>
                  </a:cubicBezTo>
                  <a:cubicBezTo>
                    <a:pt x="103" y="87"/>
                    <a:pt x="103" y="86"/>
                    <a:pt x="104" y="86"/>
                  </a:cubicBezTo>
                  <a:cubicBezTo>
                    <a:pt x="105" y="86"/>
                    <a:pt x="106" y="86"/>
                    <a:pt x="106" y="86"/>
                  </a:cubicBezTo>
                  <a:cubicBezTo>
                    <a:pt x="107" y="87"/>
                    <a:pt x="107" y="86"/>
                    <a:pt x="108" y="87"/>
                  </a:cubicBezTo>
                  <a:cubicBezTo>
                    <a:pt x="108" y="87"/>
                    <a:pt x="108" y="87"/>
                    <a:pt x="109" y="87"/>
                  </a:cubicBezTo>
                  <a:cubicBezTo>
                    <a:pt x="110" y="87"/>
                    <a:pt x="111" y="87"/>
                    <a:pt x="112" y="87"/>
                  </a:cubicBezTo>
                  <a:cubicBezTo>
                    <a:pt x="113" y="87"/>
                    <a:pt x="113" y="87"/>
                    <a:pt x="114" y="87"/>
                  </a:cubicBezTo>
                  <a:cubicBezTo>
                    <a:pt x="115" y="87"/>
                    <a:pt x="116" y="87"/>
                    <a:pt x="116" y="87"/>
                  </a:cubicBezTo>
                  <a:cubicBezTo>
                    <a:pt x="117" y="86"/>
                    <a:pt x="118" y="85"/>
                    <a:pt x="119" y="85"/>
                  </a:cubicBezTo>
                  <a:cubicBezTo>
                    <a:pt x="119" y="85"/>
                    <a:pt x="120" y="85"/>
                    <a:pt x="120" y="84"/>
                  </a:cubicBezTo>
                  <a:cubicBezTo>
                    <a:pt x="121" y="84"/>
                    <a:pt x="122" y="83"/>
                    <a:pt x="123" y="83"/>
                  </a:cubicBezTo>
                  <a:cubicBezTo>
                    <a:pt x="123" y="83"/>
                    <a:pt x="124" y="82"/>
                    <a:pt x="124" y="82"/>
                  </a:cubicBezTo>
                  <a:cubicBezTo>
                    <a:pt x="124" y="81"/>
                    <a:pt x="125" y="81"/>
                    <a:pt x="125" y="81"/>
                  </a:cubicBezTo>
                  <a:cubicBezTo>
                    <a:pt x="126" y="80"/>
                    <a:pt x="127" y="80"/>
                    <a:pt x="127" y="79"/>
                  </a:cubicBezTo>
                  <a:cubicBezTo>
                    <a:pt x="128" y="79"/>
                    <a:pt x="128" y="79"/>
                    <a:pt x="129" y="79"/>
                  </a:cubicBezTo>
                  <a:cubicBezTo>
                    <a:pt x="129" y="78"/>
                    <a:pt x="129" y="78"/>
                    <a:pt x="130" y="78"/>
                  </a:cubicBezTo>
                  <a:cubicBezTo>
                    <a:pt x="130" y="78"/>
                    <a:pt x="130" y="77"/>
                    <a:pt x="130" y="77"/>
                  </a:cubicBezTo>
                  <a:cubicBezTo>
                    <a:pt x="131" y="77"/>
                    <a:pt x="131" y="76"/>
                    <a:pt x="131" y="76"/>
                  </a:cubicBezTo>
                  <a:cubicBezTo>
                    <a:pt x="130" y="76"/>
                    <a:pt x="130" y="77"/>
                    <a:pt x="129" y="77"/>
                  </a:cubicBezTo>
                  <a:cubicBezTo>
                    <a:pt x="129" y="77"/>
                    <a:pt x="129" y="76"/>
                    <a:pt x="128" y="77"/>
                  </a:cubicBezTo>
                  <a:cubicBezTo>
                    <a:pt x="127" y="78"/>
                    <a:pt x="127" y="78"/>
                    <a:pt x="126" y="78"/>
                  </a:cubicBezTo>
                  <a:cubicBezTo>
                    <a:pt x="125" y="78"/>
                    <a:pt x="125" y="79"/>
                    <a:pt x="124" y="79"/>
                  </a:cubicBezTo>
                  <a:cubicBezTo>
                    <a:pt x="123" y="79"/>
                    <a:pt x="122" y="79"/>
                    <a:pt x="121" y="78"/>
                  </a:cubicBezTo>
                  <a:cubicBezTo>
                    <a:pt x="120" y="78"/>
                    <a:pt x="120" y="78"/>
                    <a:pt x="120" y="77"/>
                  </a:cubicBezTo>
                  <a:cubicBezTo>
                    <a:pt x="119" y="77"/>
                    <a:pt x="119" y="77"/>
                    <a:pt x="119" y="76"/>
                  </a:cubicBezTo>
                  <a:cubicBezTo>
                    <a:pt x="118" y="76"/>
                    <a:pt x="118" y="75"/>
                    <a:pt x="118" y="75"/>
                  </a:cubicBezTo>
                  <a:cubicBezTo>
                    <a:pt x="117" y="74"/>
                    <a:pt x="117" y="74"/>
                    <a:pt x="117" y="73"/>
                  </a:cubicBezTo>
                  <a:cubicBezTo>
                    <a:pt x="117" y="72"/>
                    <a:pt x="117" y="72"/>
                    <a:pt x="117" y="72"/>
                  </a:cubicBezTo>
                  <a:close/>
                  <a:moveTo>
                    <a:pt x="184" y="64"/>
                  </a:moveTo>
                  <a:cubicBezTo>
                    <a:pt x="185" y="64"/>
                    <a:pt x="185" y="64"/>
                    <a:pt x="185" y="63"/>
                  </a:cubicBezTo>
                  <a:cubicBezTo>
                    <a:pt x="185" y="63"/>
                    <a:pt x="185" y="63"/>
                    <a:pt x="185" y="63"/>
                  </a:cubicBezTo>
                  <a:cubicBezTo>
                    <a:pt x="185" y="62"/>
                    <a:pt x="185" y="62"/>
                    <a:pt x="186" y="62"/>
                  </a:cubicBezTo>
                  <a:cubicBezTo>
                    <a:pt x="186" y="61"/>
                    <a:pt x="186" y="61"/>
                    <a:pt x="186" y="61"/>
                  </a:cubicBezTo>
                  <a:cubicBezTo>
                    <a:pt x="186" y="61"/>
                    <a:pt x="186" y="61"/>
                    <a:pt x="187" y="60"/>
                  </a:cubicBezTo>
                  <a:cubicBezTo>
                    <a:pt x="187" y="60"/>
                    <a:pt x="187" y="60"/>
                    <a:pt x="187" y="60"/>
                  </a:cubicBezTo>
                  <a:cubicBezTo>
                    <a:pt x="187" y="61"/>
                    <a:pt x="187" y="61"/>
                    <a:pt x="187" y="61"/>
                  </a:cubicBezTo>
                  <a:cubicBezTo>
                    <a:pt x="187" y="61"/>
                    <a:pt x="187" y="61"/>
                    <a:pt x="187" y="62"/>
                  </a:cubicBezTo>
                  <a:cubicBezTo>
                    <a:pt x="187" y="62"/>
                    <a:pt x="187" y="62"/>
                    <a:pt x="187" y="62"/>
                  </a:cubicBezTo>
                  <a:cubicBezTo>
                    <a:pt x="187" y="63"/>
                    <a:pt x="187" y="63"/>
                    <a:pt x="187" y="63"/>
                  </a:cubicBezTo>
                  <a:cubicBezTo>
                    <a:pt x="187" y="64"/>
                    <a:pt x="186" y="64"/>
                    <a:pt x="186" y="64"/>
                  </a:cubicBezTo>
                  <a:cubicBezTo>
                    <a:pt x="186" y="64"/>
                    <a:pt x="186" y="64"/>
                    <a:pt x="186" y="65"/>
                  </a:cubicBezTo>
                  <a:cubicBezTo>
                    <a:pt x="186" y="65"/>
                    <a:pt x="186" y="65"/>
                    <a:pt x="185" y="65"/>
                  </a:cubicBezTo>
                  <a:cubicBezTo>
                    <a:pt x="185" y="65"/>
                    <a:pt x="185" y="65"/>
                    <a:pt x="185" y="65"/>
                  </a:cubicBezTo>
                  <a:cubicBezTo>
                    <a:pt x="185" y="65"/>
                    <a:pt x="184" y="64"/>
                    <a:pt x="184" y="64"/>
                  </a:cubicBezTo>
                  <a:close/>
                  <a:moveTo>
                    <a:pt x="180" y="66"/>
                  </a:moveTo>
                  <a:cubicBezTo>
                    <a:pt x="181" y="66"/>
                    <a:pt x="180" y="66"/>
                    <a:pt x="181" y="66"/>
                  </a:cubicBezTo>
                  <a:cubicBezTo>
                    <a:pt x="181" y="66"/>
                    <a:pt x="181" y="67"/>
                    <a:pt x="182" y="67"/>
                  </a:cubicBezTo>
                  <a:cubicBezTo>
                    <a:pt x="182" y="67"/>
                    <a:pt x="182" y="67"/>
                    <a:pt x="182" y="67"/>
                  </a:cubicBezTo>
                  <a:cubicBezTo>
                    <a:pt x="183" y="67"/>
                    <a:pt x="183" y="67"/>
                    <a:pt x="183" y="67"/>
                  </a:cubicBezTo>
                  <a:cubicBezTo>
                    <a:pt x="183" y="67"/>
                    <a:pt x="184" y="67"/>
                    <a:pt x="184" y="67"/>
                  </a:cubicBezTo>
                  <a:cubicBezTo>
                    <a:pt x="184" y="68"/>
                    <a:pt x="184" y="68"/>
                    <a:pt x="183" y="68"/>
                  </a:cubicBezTo>
                  <a:cubicBezTo>
                    <a:pt x="183" y="69"/>
                    <a:pt x="183" y="69"/>
                    <a:pt x="183" y="69"/>
                  </a:cubicBezTo>
                  <a:cubicBezTo>
                    <a:pt x="182" y="69"/>
                    <a:pt x="182" y="69"/>
                    <a:pt x="182" y="70"/>
                  </a:cubicBezTo>
                  <a:cubicBezTo>
                    <a:pt x="181" y="70"/>
                    <a:pt x="181" y="70"/>
                    <a:pt x="181" y="70"/>
                  </a:cubicBezTo>
                  <a:cubicBezTo>
                    <a:pt x="181" y="71"/>
                    <a:pt x="181" y="71"/>
                    <a:pt x="181" y="71"/>
                  </a:cubicBezTo>
                  <a:cubicBezTo>
                    <a:pt x="180" y="71"/>
                    <a:pt x="180" y="71"/>
                    <a:pt x="180" y="70"/>
                  </a:cubicBezTo>
                  <a:cubicBezTo>
                    <a:pt x="180" y="70"/>
                    <a:pt x="180" y="70"/>
                    <a:pt x="180" y="69"/>
                  </a:cubicBezTo>
                  <a:cubicBezTo>
                    <a:pt x="180" y="69"/>
                    <a:pt x="180" y="69"/>
                    <a:pt x="180" y="68"/>
                  </a:cubicBezTo>
                  <a:cubicBezTo>
                    <a:pt x="180" y="68"/>
                    <a:pt x="180" y="68"/>
                    <a:pt x="180" y="67"/>
                  </a:cubicBezTo>
                  <a:cubicBezTo>
                    <a:pt x="180" y="67"/>
                    <a:pt x="180" y="67"/>
                    <a:pt x="180" y="66"/>
                  </a:cubicBezTo>
                  <a:cubicBezTo>
                    <a:pt x="180" y="66"/>
                    <a:pt x="180" y="66"/>
                    <a:pt x="180" y="66"/>
                  </a:cubicBezTo>
                  <a:close/>
                  <a:moveTo>
                    <a:pt x="190" y="91"/>
                  </a:moveTo>
                  <a:cubicBezTo>
                    <a:pt x="191" y="91"/>
                    <a:pt x="192" y="91"/>
                    <a:pt x="193" y="90"/>
                  </a:cubicBezTo>
                  <a:cubicBezTo>
                    <a:pt x="194" y="90"/>
                    <a:pt x="194" y="90"/>
                    <a:pt x="195" y="90"/>
                  </a:cubicBezTo>
                  <a:cubicBezTo>
                    <a:pt x="196" y="90"/>
                    <a:pt x="197" y="90"/>
                    <a:pt x="197" y="91"/>
                  </a:cubicBezTo>
                  <a:cubicBezTo>
                    <a:pt x="198" y="91"/>
                    <a:pt x="198" y="92"/>
                    <a:pt x="199" y="93"/>
                  </a:cubicBezTo>
                  <a:cubicBezTo>
                    <a:pt x="199" y="95"/>
                    <a:pt x="199" y="95"/>
                    <a:pt x="199" y="96"/>
                  </a:cubicBezTo>
                  <a:cubicBezTo>
                    <a:pt x="199" y="96"/>
                    <a:pt x="199" y="97"/>
                    <a:pt x="199" y="97"/>
                  </a:cubicBezTo>
                  <a:cubicBezTo>
                    <a:pt x="198" y="98"/>
                    <a:pt x="199" y="98"/>
                    <a:pt x="198" y="98"/>
                  </a:cubicBezTo>
                  <a:cubicBezTo>
                    <a:pt x="197" y="98"/>
                    <a:pt x="198" y="98"/>
                    <a:pt x="197" y="98"/>
                  </a:cubicBezTo>
                  <a:cubicBezTo>
                    <a:pt x="195" y="99"/>
                    <a:pt x="195" y="99"/>
                    <a:pt x="195" y="99"/>
                  </a:cubicBezTo>
                  <a:cubicBezTo>
                    <a:pt x="195" y="99"/>
                    <a:pt x="195" y="100"/>
                    <a:pt x="194" y="99"/>
                  </a:cubicBezTo>
                  <a:cubicBezTo>
                    <a:pt x="193" y="99"/>
                    <a:pt x="193" y="98"/>
                    <a:pt x="193" y="98"/>
                  </a:cubicBezTo>
                  <a:cubicBezTo>
                    <a:pt x="193" y="98"/>
                    <a:pt x="194" y="98"/>
                    <a:pt x="194" y="97"/>
                  </a:cubicBezTo>
                  <a:cubicBezTo>
                    <a:pt x="193" y="96"/>
                    <a:pt x="193" y="95"/>
                    <a:pt x="193" y="94"/>
                  </a:cubicBezTo>
                  <a:cubicBezTo>
                    <a:pt x="193" y="94"/>
                    <a:pt x="192" y="93"/>
                    <a:pt x="191" y="93"/>
                  </a:cubicBezTo>
                  <a:cubicBezTo>
                    <a:pt x="191" y="92"/>
                    <a:pt x="190" y="92"/>
                    <a:pt x="190" y="92"/>
                  </a:cubicBezTo>
                  <a:cubicBezTo>
                    <a:pt x="190" y="91"/>
                    <a:pt x="190" y="91"/>
                    <a:pt x="190" y="91"/>
                  </a:cubicBezTo>
                  <a:close/>
                  <a:moveTo>
                    <a:pt x="170" y="68"/>
                  </a:moveTo>
                  <a:cubicBezTo>
                    <a:pt x="170" y="68"/>
                    <a:pt x="171" y="68"/>
                    <a:pt x="171" y="68"/>
                  </a:cubicBezTo>
                  <a:cubicBezTo>
                    <a:pt x="171" y="68"/>
                    <a:pt x="171" y="69"/>
                    <a:pt x="172" y="69"/>
                  </a:cubicBezTo>
                  <a:cubicBezTo>
                    <a:pt x="172" y="69"/>
                    <a:pt x="172" y="69"/>
                    <a:pt x="173" y="69"/>
                  </a:cubicBezTo>
                  <a:cubicBezTo>
                    <a:pt x="173" y="69"/>
                    <a:pt x="173" y="69"/>
                    <a:pt x="173" y="69"/>
                  </a:cubicBezTo>
                  <a:cubicBezTo>
                    <a:pt x="173" y="69"/>
                    <a:pt x="173" y="69"/>
                    <a:pt x="174" y="68"/>
                  </a:cubicBezTo>
                  <a:cubicBezTo>
                    <a:pt x="174" y="68"/>
                    <a:pt x="174" y="68"/>
                    <a:pt x="174" y="68"/>
                  </a:cubicBezTo>
                  <a:cubicBezTo>
                    <a:pt x="174" y="68"/>
                    <a:pt x="175" y="67"/>
                    <a:pt x="175" y="67"/>
                  </a:cubicBezTo>
                  <a:cubicBezTo>
                    <a:pt x="175" y="67"/>
                    <a:pt x="176" y="67"/>
                    <a:pt x="176" y="67"/>
                  </a:cubicBezTo>
                  <a:cubicBezTo>
                    <a:pt x="176" y="66"/>
                    <a:pt x="176" y="65"/>
                    <a:pt x="176" y="65"/>
                  </a:cubicBezTo>
                  <a:cubicBezTo>
                    <a:pt x="176" y="65"/>
                    <a:pt x="176" y="64"/>
                    <a:pt x="176" y="63"/>
                  </a:cubicBezTo>
                  <a:cubicBezTo>
                    <a:pt x="176" y="62"/>
                    <a:pt x="175" y="61"/>
                    <a:pt x="175" y="61"/>
                  </a:cubicBezTo>
                  <a:cubicBezTo>
                    <a:pt x="175" y="61"/>
                    <a:pt x="175" y="60"/>
                    <a:pt x="175" y="59"/>
                  </a:cubicBezTo>
                  <a:cubicBezTo>
                    <a:pt x="174" y="58"/>
                    <a:pt x="174" y="58"/>
                    <a:pt x="174" y="57"/>
                  </a:cubicBezTo>
                  <a:cubicBezTo>
                    <a:pt x="174" y="57"/>
                    <a:pt x="174" y="56"/>
                    <a:pt x="174" y="56"/>
                  </a:cubicBezTo>
                  <a:cubicBezTo>
                    <a:pt x="174" y="56"/>
                    <a:pt x="175" y="55"/>
                    <a:pt x="176" y="55"/>
                  </a:cubicBezTo>
                  <a:cubicBezTo>
                    <a:pt x="176" y="55"/>
                    <a:pt x="176" y="55"/>
                    <a:pt x="177" y="55"/>
                  </a:cubicBezTo>
                  <a:cubicBezTo>
                    <a:pt x="178" y="55"/>
                    <a:pt x="178" y="55"/>
                    <a:pt x="178" y="56"/>
                  </a:cubicBezTo>
                  <a:cubicBezTo>
                    <a:pt x="179" y="56"/>
                    <a:pt x="179" y="56"/>
                    <a:pt x="180" y="56"/>
                  </a:cubicBezTo>
                  <a:cubicBezTo>
                    <a:pt x="181" y="57"/>
                    <a:pt x="181" y="58"/>
                    <a:pt x="181" y="58"/>
                  </a:cubicBezTo>
                  <a:cubicBezTo>
                    <a:pt x="181" y="59"/>
                    <a:pt x="181" y="60"/>
                    <a:pt x="181" y="60"/>
                  </a:cubicBezTo>
                  <a:cubicBezTo>
                    <a:pt x="181" y="61"/>
                    <a:pt x="181" y="61"/>
                    <a:pt x="181" y="62"/>
                  </a:cubicBezTo>
                  <a:cubicBezTo>
                    <a:pt x="180" y="62"/>
                    <a:pt x="181" y="62"/>
                    <a:pt x="181" y="63"/>
                  </a:cubicBezTo>
                  <a:cubicBezTo>
                    <a:pt x="181" y="63"/>
                    <a:pt x="181" y="63"/>
                    <a:pt x="181" y="63"/>
                  </a:cubicBezTo>
                  <a:cubicBezTo>
                    <a:pt x="181" y="63"/>
                    <a:pt x="181" y="64"/>
                    <a:pt x="182" y="63"/>
                  </a:cubicBezTo>
                  <a:cubicBezTo>
                    <a:pt x="183" y="63"/>
                    <a:pt x="183" y="63"/>
                    <a:pt x="183" y="63"/>
                  </a:cubicBezTo>
                  <a:cubicBezTo>
                    <a:pt x="183" y="62"/>
                    <a:pt x="184" y="62"/>
                    <a:pt x="184" y="62"/>
                  </a:cubicBezTo>
                  <a:cubicBezTo>
                    <a:pt x="184" y="62"/>
                    <a:pt x="184" y="61"/>
                    <a:pt x="185" y="60"/>
                  </a:cubicBezTo>
                  <a:cubicBezTo>
                    <a:pt x="186" y="60"/>
                    <a:pt x="186" y="59"/>
                    <a:pt x="186" y="59"/>
                  </a:cubicBezTo>
                  <a:cubicBezTo>
                    <a:pt x="186" y="59"/>
                    <a:pt x="186" y="58"/>
                    <a:pt x="186" y="58"/>
                  </a:cubicBezTo>
                  <a:cubicBezTo>
                    <a:pt x="187" y="58"/>
                    <a:pt x="187" y="56"/>
                    <a:pt x="188" y="56"/>
                  </a:cubicBezTo>
                  <a:cubicBezTo>
                    <a:pt x="189" y="56"/>
                    <a:pt x="189" y="56"/>
                    <a:pt x="190" y="55"/>
                  </a:cubicBezTo>
                  <a:cubicBezTo>
                    <a:pt x="191" y="55"/>
                    <a:pt x="191" y="56"/>
                    <a:pt x="192" y="56"/>
                  </a:cubicBezTo>
                  <a:cubicBezTo>
                    <a:pt x="192" y="56"/>
                    <a:pt x="193" y="56"/>
                    <a:pt x="193" y="57"/>
                  </a:cubicBezTo>
                  <a:cubicBezTo>
                    <a:pt x="193" y="58"/>
                    <a:pt x="193" y="59"/>
                    <a:pt x="193" y="59"/>
                  </a:cubicBezTo>
                  <a:cubicBezTo>
                    <a:pt x="193" y="60"/>
                    <a:pt x="194" y="60"/>
                    <a:pt x="193" y="61"/>
                  </a:cubicBezTo>
                  <a:cubicBezTo>
                    <a:pt x="193" y="61"/>
                    <a:pt x="192" y="62"/>
                    <a:pt x="192" y="62"/>
                  </a:cubicBezTo>
                  <a:cubicBezTo>
                    <a:pt x="191" y="63"/>
                    <a:pt x="191" y="62"/>
                    <a:pt x="191" y="63"/>
                  </a:cubicBezTo>
                  <a:cubicBezTo>
                    <a:pt x="190" y="63"/>
                    <a:pt x="190" y="64"/>
                    <a:pt x="190" y="64"/>
                  </a:cubicBezTo>
                  <a:cubicBezTo>
                    <a:pt x="189" y="64"/>
                    <a:pt x="189" y="65"/>
                    <a:pt x="189" y="65"/>
                  </a:cubicBezTo>
                  <a:cubicBezTo>
                    <a:pt x="189" y="66"/>
                    <a:pt x="189" y="66"/>
                    <a:pt x="189" y="66"/>
                  </a:cubicBezTo>
                  <a:cubicBezTo>
                    <a:pt x="190" y="66"/>
                    <a:pt x="190" y="66"/>
                    <a:pt x="190" y="66"/>
                  </a:cubicBezTo>
                  <a:cubicBezTo>
                    <a:pt x="191" y="65"/>
                    <a:pt x="191" y="65"/>
                    <a:pt x="191" y="65"/>
                  </a:cubicBezTo>
                  <a:cubicBezTo>
                    <a:pt x="192" y="64"/>
                    <a:pt x="192" y="64"/>
                    <a:pt x="193" y="64"/>
                  </a:cubicBezTo>
                  <a:cubicBezTo>
                    <a:pt x="193" y="64"/>
                    <a:pt x="193" y="64"/>
                    <a:pt x="194" y="63"/>
                  </a:cubicBezTo>
                  <a:cubicBezTo>
                    <a:pt x="194" y="63"/>
                    <a:pt x="194" y="62"/>
                    <a:pt x="195" y="62"/>
                  </a:cubicBezTo>
                  <a:cubicBezTo>
                    <a:pt x="196" y="62"/>
                    <a:pt x="195" y="62"/>
                    <a:pt x="196" y="61"/>
                  </a:cubicBezTo>
                  <a:cubicBezTo>
                    <a:pt x="197" y="61"/>
                    <a:pt x="197" y="61"/>
                    <a:pt x="198" y="61"/>
                  </a:cubicBezTo>
                  <a:cubicBezTo>
                    <a:pt x="198" y="61"/>
                    <a:pt x="199" y="61"/>
                    <a:pt x="199" y="61"/>
                  </a:cubicBezTo>
                  <a:cubicBezTo>
                    <a:pt x="199" y="62"/>
                    <a:pt x="199" y="62"/>
                    <a:pt x="200" y="62"/>
                  </a:cubicBezTo>
                  <a:cubicBezTo>
                    <a:pt x="200" y="62"/>
                    <a:pt x="200" y="62"/>
                    <a:pt x="200" y="63"/>
                  </a:cubicBezTo>
                  <a:cubicBezTo>
                    <a:pt x="200" y="63"/>
                    <a:pt x="200" y="64"/>
                    <a:pt x="200" y="64"/>
                  </a:cubicBezTo>
                  <a:cubicBezTo>
                    <a:pt x="200" y="64"/>
                    <a:pt x="200" y="65"/>
                    <a:pt x="200" y="65"/>
                  </a:cubicBezTo>
                  <a:cubicBezTo>
                    <a:pt x="200" y="66"/>
                    <a:pt x="199" y="66"/>
                    <a:pt x="199" y="66"/>
                  </a:cubicBezTo>
                  <a:cubicBezTo>
                    <a:pt x="198" y="66"/>
                    <a:pt x="197" y="67"/>
                    <a:pt x="197" y="67"/>
                  </a:cubicBezTo>
                  <a:cubicBezTo>
                    <a:pt x="196" y="67"/>
                    <a:pt x="196" y="67"/>
                    <a:pt x="195" y="67"/>
                  </a:cubicBezTo>
                  <a:cubicBezTo>
                    <a:pt x="194" y="68"/>
                    <a:pt x="194" y="68"/>
                    <a:pt x="193" y="68"/>
                  </a:cubicBezTo>
                  <a:cubicBezTo>
                    <a:pt x="193" y="68"/>
                    <a:pt x="193" y="68"/>
                    <a:pt x="192" y="68"/>
                  </a:cubicBezTo>
                  <a:cubicBezTo>
                    <a:pt x="191" y="68"/>
                    <a:pt x="191" y="68"/>
                    <a:pt x="191" y="68"/>
                  </a:cubicBezTo>
                  <a:cubicBezTo>
                    <a:pt x="190" y="68"/>
                    <a:pt x="190" y="68"/>
                    <a:pt x="189" y="69"/>
                  </a:cubicBezTo>
                  <a:cubicBezTo>
                    <a:pt x="189" y="69"/>
                    <a:pt x="188" y="69"/>
                    <a:pt x="187" y="69"/>
                  </a:cubicBezTo>
                  <a:cubicBezTo>
                    <a:pt x="187" y="69"/>
                    <a:pt x="186" y="70"/>
                    <a:pt x="186" y="70"/>
                  </a:cubicBezTo>
                  <a:cubicBezTo>
                    <a:pt x="185" y="70"/>
                    <a:pt x="185" y="71"/>
                    <a:pt x="185" y="71"/>
                  </a:cubicBezTo>
                  <a:cubicBezTo>
                    <a:pt x="184" y="71"/>
                    <a:pt x="183" y="72"/>
                    <a:pt x="183" y="72"/>
                  </a:cubicBezTo>
                  <a:cubicBezTo>
                    <a:pt x="183" y="72"/>
                    <a:pt x="182" y="73"/>
                    <a:pt x="182" y="73"/>
                  </a:cubicBezTo>
                  <a:cubicBezTo>
                    <a:pt x="181" y="73"/>
                    <a:pt x="181" y="74"/>
                    <a:pt x="180" y="74"/>
                  </a:cubicBezTo>
                  <a:cubicBezTo>
                    <a:pt x="180" y="74"/>
                    <a:pt x="180" y="74"/>
                    <a:pt x="180" y="75"/>
                  </a:cubicBezTo>
                  <a:cubicBezTo>
                    <a:pt x="180" y="75"/>
                    <a:pt x="180" y="75"/>
                    <a:pt x="180" y="76"/>
                  </a:cubicBezTo>
                  <a:cubicBezTo>
                    <a:pt x="180" y="76"/>
                    <a:pt x="180" y="76"/>
                    <a:pt x="181" y="76"/>
                  </a:cubicBezTo>
                  <a:cubicBezTo>
                    <a:pt x="181" y="76"/>
                    <a:pt x="182" y="76"/>
                    <a:pt x="182" y="75"/>
                  </a:cubicBezTo>
                  <a:cubicBezTo>
                    <a:pt x="182" y="75"/>
                    <a:pt x="182" y="75"/>
                    <a:pt x="182" y="75"/>
                  </a:cubicBezTo>
                  <a:cubicBezTo>
                    <a:pt x="183" y="74"/>
                    <a:pt x="183" y="74"/>
                    <a:pt x="183" y="74"/>
                  </a:cubicBezTo>
                  <a:cubicBezTo>
                    <a:pt x="184" y="74"/>
                    <a:pt x="184" y="73"/>
                    <a:pt x="184" y="74"/>
                  </a:cubicBezTo>
                  <a:cubicBezTo>
                    <a:pt x="184" y="74"/>
                    <a:pt x="184" y="75"/>
                    <a:pt x="184" y="75"/>
                  </a:cubicBezTo>
                  <a:cubicBezTo>
                    <a:pt x="184" y="75"/>
                    <a:pt x="183" y="75"/>
                    <a:pt x="183" y="76"/>
                  </a:cubicBezTo>
                  <a:cubicBezTo>
                    <a:pt x="183" y="76"/>
                    <a:pt x="183" y="76"/>
                    <a:pt x="183" y="76"/>
                  </a:cubicBezTo>
                  <a:cubicBezTo>
                    <a:pt x="183" y="77"/>
                    <a:pt x="183" y="77"/>
                    <a:pt x="182" y="78"/>
                  </a:cubicBezTo>
                  <a:cubicBezTo>
                    <a:pt x="182" y="78"/>
                    <a:pt x="182" y="78"/>
                    <a:pt x="182" y="78"/>
                  </a:cubicBezTo>
                  <a:cubicBezTo>
                    <a:pt x="182" y="79"/>
                    <a:pt x="182" y="79"/>
                    <a:pt x="182" y="79"/>
                  </a:cubicBezTo>
                  <a:cubicBezTo>
                    <a:pt x="182" y="80"/>
                    <a:pt x="182" y="80"/>
                    <a:pt x="183" y="79"/>
                  </a:cubicBezTo>
                  <a:cubicBezTo>
                    <a:pt x="183" y="78"/>
                    <a:pt x="184" y="78"/>
                    <a:pt x="184" y="78"/>
                  </a:cubicBezTo>
                  <a:cubicBezTo>
                    <a:pt x="184" y="77"/>
                    <a:pt x="185" y="77"/>
                    <a:pt x="185" y="76"/>
                  </a:cubicBezTo>
                  <a:cubicBezTo>
                    <a:pt x="185" y="76"/>
                    <a:pt x="185" y="75"/>
                    <a:pt x="185" y="75"/>
                  </a:cubicBezTo>
                  <a:cubicBezTo>
                    <a:pt x="185" y="75"/>
                    <a:pt x="185" y="74"/>
                    <a:pt x="185" y="74"/>
                  </a:cubicBezTo>
                  <a:cubicBezTo>
                    <a:pt x="185" y="73"/>
                    <a:pt x="185" y="73"/>
                    <a:pt x="186" y="72"/>
                  </a:cubicBezTo>
                  <a:cubicBezTo>
                    <a:pt x="186" y="72"/>
                    <a:pt x="185" y="72"/>
                    <a:pt x="186" y="71"/>
                  </a:cubicBezTo>
                  <a:cubicBezTo>
                    <a:pt x="187" y="71"/>
                    <a:pt x="187" y="71"/>
                    <a:pt x="188" y="71"/>
                  </a:cubicBezTo>
                  <a:cubicBezTo>
                    <a:pt x="189" y="70"/>
                    <a:pt x="190" y="70"/>
                    <a:pt x="190" y="70"/>
                  </a:cubicBezTo>
                  <a:cubicBezTo>
                    <a:pt x="191" y="70"/>
                    <a:pt x="191" y="70"/>
                    <a:pt x="191" y="71"/>
                  </a:cubicBezTo>
                  <a:cubicBezTo>
                    <a:pt x="191" y="71"/>
                    <a:pt x="191" y="71"/>
                    <a:pt x="191" y="72"/>
                  </a:cubicBezTo>
                  <a:cubicBezTo>
                    <a:pt x="192" y="72"/>
                    <a:pt x="192" y="73"/>
                    <a:pt x="192" y="73"/>
                  </a:cubicBezTo>
                  <a:cubicBezTo>
                    <a:pt x="192" y="74"/>
                    <a:pt x="191" y="73"/>
                    <a:pt x="191" y="74"/>
                  </a:cubicBezTo>
                  <a:cubicBezTo>
                    <a:pt x="190" y="75"/>
                    <a:pt x="190" y="75"/>
                    <a:pt x="190" y="75"/>
                  </a:cubicBezTo>
                  <a:cubicBezTo>
                    <a:pt x="189" y="75"/>
                    <a:pt x="188" y="75"/>
                    <a:pt x="188" y="76"/>
                  </a:cubicBezTo>
                  <a:cubicBezTo>
                    <a:pt x="187" y="76"/>
                    <a:pt x="187" y="77"/>
                    <a:pt x="187" y="77"/>
                  </a:cubicBezTo>
                  <a:cubicBezTo>
                    <a:pt x="186" y="77"/>
                    <a:pt x="186" y="78"/>
                    <a:pt x="186" y="78"/>
                  </a:cubicBezTo>
                  <a:cubicBezTo>
                    <a:pt x="186" y="78"/>
                    <a:pt x="186" y="79"/>
                    <a:pt x="186" y="79"/>
                  </a:cubicBezTo>
                  <a:cubicBezTo>
                    <a:pt x="186" y="79"/>
                    <a:pt x="186" y="79"/>
                    <a:pt x="186" y="79"/>
                  </a:cubicBezTo>
                  <a:cubicBezTo>
                    <a:pt x="187" y="79"/>
                    <a:pt x="187" y="80"/>
                    <a:pt x="187" y="79"/>
                  </a:cubicBezTo>
                  <a:cubicBezTo>
                    <a:pt x="187" y="78"/>
                    <a:pt x="187" y="78"/>
                    <a:pt x="188" y="78"/>
                  </a:cubicBezTo>
                  <a:cubicBezTo>
                    <a:pt x="188" y="78"/>
                    <a:pt x="188" y="77"/>
                    <a:pt x="188" y="78"/>
                  </a:cubicBezTo>
                  <a:cubicBezTo>
                    <a:pt x="189" y="78"/>
                    <a:pt x="189" y="78"/>
                    <a:pt x="189" y="79"/>
                  </a:cubicBezTo>
                  <a:cubicBezTo>
                    <a:pt x="189" y="79"/>
                    <a:pt x="189" y="79"/>
                    <a:pt x="189" y="79"/>
                  </a:cubicBezTo>
                  <a:cubicBezTo>
                    <a:pt x="189" y="80"/>
                    <a:pt x="189" y="80"/>
                    <a:pt x="189" y="80"/>
                  </a:cubicBezTo>
                  <a:cubicBezTo>
                    <a:pt x="188" y="81"/>
                    <a:pt x="188" y="81"/>
                    <a:pt x="188" y="81"/>
                  </a:cubicBezTo>
                  <a:cubicBezTo>
                    <a:pt x="188" y="81"/>
                    <a:pt x="188" y="82"/>
                    <a:pt x="188" y="82"/>
                  </a:cubicBezTo>
                  <a:cubicBezTo>
                    <a:pt x="188" y="82"/>
                    <a:pt x="188" y="83"/>
                    <a:pt x="189" y="83"/>
                  </a:cubicBezTo>
                  <a:cubicBezTo>
                    <a:pt x="189" y="83"/>
                    <a:pt x="189" y="83"/>
                    <a:pt x="189" y="83"/>
                  </a:cubicBezTo>
                  <a:cubicBezTo>
                    <a:pt x="189" y="84"/>
                    <a:pt x="189" y="84"/>
                    <a:pt x="189" y="84"/>
                  </a:cubicBezTo>
                  <a:cubicBezTo>
                    <a:pt x="189" y="84"/>
                    <a:pt x="189" y="84"/>
                    <a:pt x="188" y="85"/>
                  </a:cubicBezTo>
                  <a:cubicBezTo>
                    <a:pt x="188" y="85"/>
                    <a:pt x="188" y="85"/>
                    <a:pt x="188" y="86"/>
                  </a:cubicBezTo>
                  <a:cubicBezTo>
                    <a:pt x="187" y="86"/>
                    <a:pt x="187" y="86"/>
                    <a:pt x="187" y="86"/>
                  </a:cubicBezTo>
                  <a:cubicBezTo>
                    <a:pt x="187" y="87"/>
                    <a:pt x="187" y="87"/>
                    <a:pt x="188" y="87"/>
                  </a:cubicBezTo>
                  <a:cubicBezTo>
                    <a:pt x="188" y="87"/>
                    <a:pt x="188" y="87"/>
                    <a:pt x="188" y="87"/>
                  </a:cubicBezTo>
                  <a:cubicBezTo>
                    <a:pt x="189" y="87"/>
                    <a:pt x="189" y="87"/>
                    <a:pt x="189" y="87"/>
                  </a:cubicBezTo>
                  <a:cubicBezTo>
                    <a:pt x="190" y="87"/>
                    <a:pt x="190" y="87"/>
                    <a:pt x="190" y="87"/>
                  </a:cubicBezTo>
                  <a:cubicBezTo>
                    <a:pt x="190" y="87"/>
                    <a:pt x="190" y="87"/>
                    <a:pt x="190" y="87"/>
                  </a:cubicBezTo>
                  <a:cubicBezTo>
                    <a:pt x="190" y="87"/>
                    <a:pt x="190" y="87"/>
                    <a:pt x="190" y="88"/>
                  </a:cubicBezTo>
                  <a:cubicBezTo>
                    <a:pt x="190" y="89"/>
                    <a:pt x="190" y="89"/>
                    <a:pt x="190" y="90"/>
                  </a:cubicBezTo>
                  <a:cubicBezTo>
                    <a:pt x="189" y="90"/>
                    <a:pt x="189" y="90"/>
                    <a:pt x="189" y="90"/>
                  </a:cubicBezTo>
                  <a:cubicBezTo>
                    <a:pt x="189" y="91"/>
                    <a:pt x="189" y="91"/>
                    <a:pt x="189" y="91"/>
                  </a:cubicBezTo>
                  <a:cubicBezTo>
                    <a:pt x="189" y="91"/>
                    <a:pt x="188" y="92"/>
                    <a:pt x="188" y="92"/>
                  </a:cubicBezTo>
                  <a:cubicBezTo>
                    <a:pt x="188" y="93"/>
                    <a:pt x="188" y="93"/>
                    <a:pt x="189" y="94"/>
                  </a:cubicBezTo>
                  <a:cubicBezTo>
                    <a:pt x="189" y="95"/>
                    <a:pt x="189" y="95"/>
                    <a:pt x="189" y="96"/>
                  </a:cubicBezTo>
                  <a:cubicBezTo>
                    <a:pt x="189" y="96"/>
                    <a:pt x="189" y="97"/>
                    <a:pt x="189" y="97"/>
                  </a:cubicBezTo>
                  <a:cubicBezTo>
                    <a:pt x="189" y="98"/>
                    <a:pt x="190" y="99"/>
                    <a:pt x="190" y="99"/>
                  </a:cubicBezTo>
                  <a:cubicBezTo>
                    <a:pt x="190" y="100"/>
                    <a:pt x="190" y="101"/>
                    <a:pt x="190" y="101"/>
                  </a:cubicBezTo>
                  <a:cubicBezTo>
                    <a:pt x="190" y="101"/>
                    <a:pt x="189" y="102"/>
                    <a:pt x="189" y="103"/>
                  </a:cubicBezTo>
                  <a:cubicBezTo>
                    <a:pt x="189" y="103"/>
                    <a:pt x="188" y="103"/>
                    <a:pt x="188" y="103"/>
                  </a:cubicBezTo>
                  <a:cubicBezTo>
                    <a:pt x="188" y="104"/>
                    <a:pt x="188" y="104"/>
                    <a:pt x="187" y="104"/>
                  </a:cubicBezTo>
                  <a:cubicBezTo>
                    <a:pt x="187" y="104"/>
                    <a:pt x="187" y="105"/>
                    <a:pt x="187" y="105"/>
                  </a:cubicBezTo>
                  <a:cubicBezTo>
                    <a:pt x="186" y="105"/>
                    <a:pt x="186" y="105"/>
                    <a:pt x="186" y="105"/>
                  </a:cubicBezTo>
                  <a:cubicBezTo>
                    <a:pt x="185" y="105"/>
                    <a:pt x="185" y="104"/>
                    <a:pt x="185" y="104"/>
                  </a:cubicBezTo>
                  <a:cubicBezTo>
                    <a:pt x="185" y="104"/>
                    <a:pt x="184" y="104"/>
                    <a:pt x="184" y="103"/>
                  </a:cubicBezTo>
                  <a:cubicBezTo>
                    <a:pt x="184" y="102"/>
                    <a:pt x="184" y="102"/>
                    <a:pt x="183" y="102"/>
                  </a:cubicBezTo>
                  <a:cubicBezTo>
                    <a:pt x="183" y="102"/>
                    <a:pt x="183" y="101"/>
                    <a:pt x="183" y="101"/>
                  </a:cubicBezTo>
                  <a:cubicBezTo>
                    <a:pt x="183" y="101"/>
                    <a:pt x="182" y="101"/>
                    <a:pt x="182" y="101"/>
                  </a:cubicBezTo>
                  <a:cubicBezTo>
                    <a:pt x="182" y="100"/>
                    <a:pt x="182" y="100"/>
                    <a:pt x="181" y="100"/>
                  </a:cubicBezTo>
                  <a:cubicBezTo>
                    <a:pt x="181" y="100"/>
                    <a:pt x="182" y="100"/>
                    <a:pt x="181" y="100"/>
                  </a:cubicBezTo>
                  <a:cubicBezTo>
                    <a:pt x="181" y="100"/>
                    <a:pt x="180" y="101"/>
                    <a:pt x="180" y="101"/>
                  </a:cubicBezTo>
                  <a:cubicBezTo>
                    <a:pt x="180" y="102"/>
                    <a:pt x="180" y="102"/>
                    <a:pt x="180" y="102"/>
                  </a:cubicBezTo>
                  <a:cubicBezTo>
                    <a:pt x="180" y="103"/>
                    <a:pt x="180" y="103"/>
                    <a:pt x="180" y="104"/>
                  </a:cubicBezTo>
                  <a:cubicBezTo>
                    <a:pt x="179" y="104"/>
                    <a:pt x="179" y="104"/>
                    <a:pt x="179" y="104"/>
                  </a:cubicBezTo>
                  <a:cubicBezTo>
                    <a:pt x="179" y="105"/>
                    <a:pt x="178" y="105"/>
                    <a:pt x="178" y="105"/>
                  </a:cubicBezTo>
                  <a:cubicBezTo>
                    <a:pt x="178" y="105"/>
                    <a:pt x="177" y="106"/>
                    <a:pt x="177" y="106"/>
                  </a:cubicBezTo>
                  <a:cubicBezTo>
                    <a:pt x="177" y="106"/>
                    <a:pt x="176" y="106"/>
                    <a:pt x="176" y="106"/>
                  </a:cubicBezTo>
                  <a:cubicBezTo>
                    <a:pt x="176" y="106"/>
                    <a:pt x="175" y="106"/>
                    <a:pt x="175" y="106"/>
                  </a:cubicBezTo>
                  <a:cubicBezTo>
                    <a:pt x="175" y="105"/>
                    <a:pt x="174" y="105"/>
                    <a:pt x="174" y="105"/>
                  </a:cubicBezTo>
                  <a:cubicBezTo>
                    <a:pt x="173" y="105"/>
                    <a:pt x="173" y="105"/>
                    <a:pt x="173" y="105"/>
                  </a:cubicBezTo>
                  <a:cubicBezTo>
                    <a:pt x="173" y="105"/>
                    <a:pt x="173" y="104"/>
                    <a:pt x="173" y="104"/>
                  </a:cubicBezTo>
                  <a:cubicBezTo>
                    <a:pt x="172" y="103"/>
                    <a:pt x="172" y="103"/>
                    <a:pt x="172" y="103"/>
                  </a:cubicBezTo>
                  <a:cubicBezTo>
                    <a:pt x="172" y="102"/>
                    <a:pt x="172" y="102"/>
                    <a:pt x="172" y="102"/>
                  </a:cubicBezTo>
                  <a:cubicBezTo>
                    <a:pt x="172" y="101"/>
                    <a:pt x="172" y="101"/>
                    <a:pt x="172" y="101"/>
                  </a:cubicBezTo>
                  <a:cubicBezTo>
                    <a:pt x="172" y="101"/>
                    <a:pt x="172" y="100"/>
                    <a:pt x="173" y="100"/>
                  </a:cubicBezTo>
                  <a:cubicBezTo>
                    <a:pt x="173" y="100"/>
                    <a:pt x="173" y="100"/>
                    <a:pt x="174" y="100"/>
                  </a:cubicBezTo>
                  <a:cubicBezTo>
                    <a:pt x="175" y="100"/>
                    <a:pt x="175" y="101"/>
                    <a:pt x="175" y="101"/>
                  </a:cubicBezTo>
                  <a:cubicBezTo>
                    <a:pt x="175" y="101"/>
                    <a:pt x="175" y="101"/>
                    <a:pt x="176" y="101"/>
                  </a:cubicBezTo>
                  <a:cubicBezTo>
                    <a:pt x="176" y="101"/>
                    <a:pt x="177" y="100"/>
                    <a:pt x="177" y="100"/>
                  </a:cubicBezTo>
                  <a:cubicBezTo>
                    <a:pt x="177" y="100"/>
                    <a:pt x="178" y="99"/>
                    <a:pt x="179" y="99"/>
                  </a:cubicBezTo>
                  <a:cubicBezTo>
                    <a:pt x="179" y="99"/>
                    <a:pt x="180" y="98"/>
                    <a:pt x="180" y="97"/>
                  </a:cubicBezTo>
                  <a:cubicBezTo>
                    <a:pt x="180" y="97"/>
                    <a:pt x="181" y="96"/>
                    <a:pt x="180" y="96"/>
                  </a:cubicBezTo>
                  <a:cubicBezTo>
                    <a:pt x="180" y="96"/>
                    <a:pt x="180" y="96"/>
                    <a:pt x="180" y="96"/>
                  </a:cubicBezTo>
                  <a:cubicBezTo>
                    <a:pt x="179" y="95"/>
                    <a:pt x="179" y="95"/>
                    <a:pt x="179" y="95"/>
                  </a:cubicBezTo>
                  <a:cubicBezTo>
                    <a:pt x="178" y="95"/>
                    <a:pt x="178" y="94"/>
                    <a:pt x="178" y="93"/>
                  </a:cubicBezTo>
                  <a:cubicBezTo>
                    <a:pt x="178" y="93"/>
                    <a:pt x="179" y="92"/>
                    <a:pt x="179" y="92"/>
                  </a:cubicBezTo>
                  <a:cubicBezTo>
                    <a:pt x="179" y="92"/>
                    <a:pt x="179" y="92"/>
                    <a:pt x="179" y="92"/>
                  </a:cubicBezTo>
                  <a:cubicBezTo>
                    <a:pt x="179" y="92"/>
                    <a:pt x="180" y="92"/>
                    <a:pt x="180" y="92"/>
                  </a:cubicBezTo>
                  <a:cubicBezTo>
                    <a:pt x="181" y="92"/>
                    <a:pt x="182" y="91"/>
                    <a:pt x="182" y="91"/>
                  </a:cubicBezTo>
                  <a:cubicBezTo>
                    <a:pt x="182" y="91"/>
                    <a:pt x="182" y="91"/>
                    <a:pt x="182" y="91"/>
                  </a:cubicBezTo>
                  <a:cubicBezTo>
                    <a:pt x="182" y="90"/>
                    <a:pt x="182" y="90"/>
                    <a:pt x="183" y="90"/>
                  </a:cubicBezTo>
                  <a:cubicBezTo>
                    <a:pt x="183" y="90"/>
                    <a:pt x="183" y="90"/>
                    <a:pt x="183" y="89"/>
                  </a:cubicBezTo>
                  <a:cubicBezTo>
                    <a:pt x="183" y="89"/>
                    <a:pt x="182" y="89"/>
                    <a:pt x="182" y="89"/>
                  </a:cubicBezTo>
                  <a:cubicBezTo>
                    <a:pt x="181" y="89"/>
                    <a:pt x="181" y="89"/>
                    <a:pt x="181" y="89"/>
                  </a:cubicBezTo>
                  <a:cubicBezTo>
                    <a:pt x="180" y="89"/>
                    <a:pt x="180" y="89"/>
                    <a:pt x="180" y="89"/>
                  </a:cubicBezTo>
                  <a:cubicBezTo>
                    <a:pt x="180" y="88"/>
                    <a:pt x="180" y="88"/>
                    <a:pt x="181" y="88"/>
                  </a:cubicBezTo>
                  <a:cubicBezTo>
                    <a:pt x="181" y="88"/>
                    <a:pt x="181" y="87"/>
                    <a:pt x="181" y="87"/>
                  </a:cubicBezTo>
                  <a:cubicBezTo>
                    <a:pt x="181" y="87"/>
                    <a:pt x="182" y="87"/>
                    <a:pt x="182" y="86"/>
                  </a:cubicBezTo>
                  <a:cubicBezTo>
                    <a:pt x="182" y="86"/>
                    <a:pt x="182" y="86"/>
                    <a:pt x="181" y="86"/>
                  </a:cubicBezTo>
                  <a:cubicBezTo>
                    <a:pt x="181" y="86"/>
                    <a:pt x="181" y="86"/>
                    <a:pt x="180" y="86"/>
                  </a:cubicBezTo>
                  <a:cubicBezTo>
                    <a:pt x="180" y="87"/>
                    <a:pt x="179" y="87"/>
                    <a:pt x="179" y="87"/>
                  </a:cubicBezTo>
                  <a:cubicBezTo>
                    <a:pt x="179" y="87"/>
                    <a:pt x="178" y="87"/>
                    <a:pt x="178" y="87"/>
                  </a:cubicBezTo>
                  <a:cubicBezTo>
                    <a:pt x="177" y="86"/>
                    <a:pt x="177" y="86"/>
                    <a:pt x="177" y="86"/>
                  </a:cubicBezTo>
                  <a:cubicBezTo>
                    <a:pt x="177" y="86"/>
                    <a:pt x="177" y="85"/>
                    <a:pt x="177" y="85"/>
                  </a:cubicBezTo>
                  <a:cubicBezTo>
                    <a:pt x="177" y="85"/>
                    <a:pt x="177" y="85"/>
                    <a:pt x="177" y="84"/>
                  </a:cubicBezTo>
                  <a:cubicBezTo>
                    <a:pt x="178" y="84"/>
                    <a:pt x="178" y="83"/>
                    <a:pt x="178" y="83"/>
                  </a:cubicBezTo>
                  <a:cubicBezTo>
                    <a:pt x="179" y="83"/>
                    <a:pt x="179" y="83"/>
                    <a:pt x="179" y="83"/>
                  </a:cubicBezTo>
                  <a:cubicBezTo>
                    <a:pt x="179" y="82"/>
                    <a:pt x="180" y="82"/>
                    <a:pt x="180" y="82"/>
                  </a:cubicBezTo>
                  <a:cubicBezTo>
                    <a:pt x="180" y="82"/>
                    <a:pt x="180" y="82"/>
                    <a:pt x="181" y="82"/>
                  </a:cubicBezTo>
                  <a:cubicBezTo>
                    <a:pt x="181" y="81"/>
                    <a:pt x="181" y="82"/>
                    <a:pt x="181" y="81"/>
                  </a:cubicBezTo>
                  <a:cubicBezTo>
                    <a:pt x="181" y="81"/>
                    <a:pt x="181" y="80"/>
                    <a:pt x="181" y="80"/>
                  </a:cubicBezTo>
                  <a:cubicBezTo>
                    <a:pt x="181" y="80"/>
                    <a:pt x="181" y="80"/>
                    <a:pt x="181" y="80"/>
                  </a:cubicBezTo>
                  <a:cubicBezTo>
                    <a:pt x="180" y="80"/>
                    <a:pt x="181" y="80"/>
                    <a:pt x="180" y="80"/>
                  </a:cubicBezTo>
                  <a:cubicBezTo>
                    <a:pt x="180" y="80"/>
                    <a:pt x="180" y="80"/>
                    <a:pt x="179" y="81"/>
                  </a:cubicBezTo>
                  <a:cubicBezTo>
                    <a:pt x="179" y="81"/>
                    <a:pt x="179" y="81"/>
                    <a:pt x="178" y="81"/>
                  </a:cubicBezTo>
                  <a:cubicBezTo>
                    <a:pt x="178" y="81"/>
                    <a:pt x="178" y="81"/>
                    <a:pt x="178" y="81"/>
                  </a:cubicBezTo>
                  <a:cubicBezTo>
                    <a:pt x="177" y="81"/>
                    <a:pt x="177" y="80"/>
                    <a:pt x="177" y="80"/>
                  </a:cubicBezTo>
                  <a:cubicBezTo>
                    <a:pt x="177" y="80"/>
                    <a:pt x="176" y="80"/>
                    <a:pt x="176" y="80"/>
                  </a:cubicBezTo>
                  <a:cubicBezTo>
                    <a:pt x="176" y="80"/>
                    <a:pt x="176" y="79"/>
                    <a:pt x="175" y="80"/>
                  </a:cubicBezTo>
                  <a:cubicBezTo>
                    <a:pt x="175" y="80"/>
                    <a:pt x="175" y="80"/>
                    <a:pt x="174" y="81"/>
                  </a:cubicBezTo>
                  <a:cubicBezTo>
                    <a:pt x="174" y="81"/>
                    <a:pt x="174" y="82"/>
                    <a:pt x="173" y="82"/>
                  </a:cubicBezTo>
                  <a:cubicBezTo>
                    <a:pt x="173" y="82"/>
                    <a:pt x="172" y="83"/>
                    <a:pt x="172" y="84"/>
                  </a:cubicBezTo>
                  <a:cubicBezTo>
                    <a:pt x="171" y="85"/>
                    <a:pt x="171" y="86"/>
                    <a:pt x="170" y="87"/>
                  </a:cubicBezTo>
                  <a:cubicBezTo>
                    <a:pt x="169" y="87"/>
                    <a:pt x="168" y="88"/>
                    <a:pt x="167" y="88"/>
                  </a:cubicBezTo>
                  <a:cubicBezTo>
                    <a:pt x="166" y="88"/>
                    <a:pt x="166" y="88"/>
                    <a:pt x="165" y="88"/>
                  </a:cubicBezTo>
                  <a:cubicBezTo>
                    <a:pt x="165" y="88"/>
                    <a:pt x="164" y="88"/>
                    <a:pt x="164" y="87"/>
                  </a:cubicBezTo>
                  <a:cubicBezTo>
                    <a:pt x="163" y="86"/>
                    <a:pt x="163" y="86"/>
                    <a:pt x="162" y="86"/>
                  </a:cubicBezTo>
                  <a:cubicBezTo>
                    <a:pt x="162" y="86"/>
                    <a:pt x="162" y="86"/>
                    <a:pt x="162" y="85"/>
                  </a:cubicBezTo>
                  <a:cubicBezTo>
                    <a:pt x="162" y="85"/>
                    <a:pt x="162" y="85"/>
                    <a:pt x="162" y="84"/>
                  </a:cubicBezTo>
                  <a:cubicBezTo>
                    <a:pt x="162" y="84"/>
                    <a:pt x="162" y="83"/>
                    <a:pt x="162" y="83"/>
                  </a:cubicBezTo>
                  <a:cubicBezTo>
                    <a:pt x="162" y="83"/>
                    <a:pt x="161" y="83"/>
                    <a:pt x="162" y="82"/>
                  </a:cubicBezTo>
                  <a:cubicBezTo>
                    <a:pt x="163" y="82"/>
                    <a:pt x="164" y="82"/>
                    <a:pt x="164" y="82"/>
                  </a:cubicBezTo>
                  <a:cubicBezTo>
                    <a:pt x="165" y="82"/>
                    <a:pt x="165" y="82"/>
                    <a:pt x="166" y="81"/>
                  </a:cubicBezTo>
                  <a:cubicBezTo>
                    <a:pt x="167" y="81"/>
                    <a:pt x="168" y="81"/>
                    <a:pt x="168" y="81"/>
                  </a:cubicBezTo>
                  <a:cubicBezTo>
                    <a:pt x="168" y="80"/>
                    <a:pt x="169" y="80"/>
                    <a:pt x="169" y="80"/>
                  </a:cubicBezTo>
                  <a:cubicBezTo>
                    <a:pt x="169" y="80"/>
                    <a:pt x="170" y="79"/>
                    <a:pt x="170" y="79"/>
                  </a:cubicBezTo>
                  <a:cubicBezTo>
                    <a:pt x="170" y="79"/>
                    <a:pt x="172" y="78"/>
                    <a:pt x="173" y="77"/>
                  </a:cubicBezTo>
                  <a:cubicBezTo>
                    <a:pt x="173" y="77"/>
                    <a:pt x="174" y="77"/>
                    <a:pt x="174" y="76"/>
                  </a:cubicBezTo>
                  <a:cubicBezTo>
                    <a:pt x="174" y="76"/>
                    <a:pt x="175" y="75"/>
                    <a:pt x="175" y="75"/>
                  </a:cubicBezTo>
                  <a:cubicBezTo>
                    <a:pt x="176" y="75"/>
                    <a:pt x="176" y="75"/>
                    <a:pt x="177" y="74"/>
                  </a:cubicBezTo>
                  <a:cubicBezTo>
                    <a:pt x="177" y="73"/>
                    <a:pt x="177" y="73"/>
                    <a:pt x="177" y="73"/>
                  </a:cubicBezTo>
                  <a:cubicBezTo>
                    <a:pt x="177" y="73"/>
                    <a:pt x="177" y="72"/>
                    <a:pt x="177" y="71"/>
                  </a:cubicBezTo>
                  <a:cubicBezTo>
                    <a:pt x="177" y="71"/>
                    <a:pt x="177" y="71"/>
                    <a:pt x="177" y="70"/>
                  </a:cubicBezTo>
                  <a:cubicBezTo>
                    <a:pt x="177" y="70"/>
                    <a:pt x="176" y="70"/>
                    <a:pt x="176" y="69"/>
                  </a:cubicBezTo>
                  <a:cubicBezTo>
                    <a:pt x="176" y="69"/>
                    <a:pt x="176" y="69"/>
                    <a:pt x="176" y="69"/>
                  </a:cubicBezTo>
                  <a:cubicBezTo>
                    <a:pt x="176" y="69"/>
                    <a:pt x="175" y="69"/>
                    <a:pt x="175" y="70"/>
                  </a:cubicBezTo>
                  <a:cubicBezTo>
                    <a:pt x="175" y="70"/>
                    <a:pt x="175" y="70"/>
                    <a:pt x="174" y="71"/>
                  </a:cubicBezTo>
                  <a:cubicBezTo>
                    <a:pt x="174" y="72"/>
                    <a:pt x="174" y="72"/>
                    <a:pt x="174" y="72"/>
                  </a:cubicBezTo>
                  <a:cubicBezTo>
                    <a:pt x="174" y="73"/>
                    <a:pt x="173" y="74"/>
                    <a:pt x="173" y="74"/>
                  </a:cubicBezTo>
                  <a:cubicBezTo>
                    <a:pt x="173" y="75"/>
                    <a:pt x="172" y="75"/>
                    <a:pt x="172" y="75"/>
                  </a:cubicBezTo>
                  <a:cubicBezTo>
                    <a:pt x="171" y="75"/>
                    <a:pt x="171" y="75"/>
                    <a:pt x="171" y="74"/>
                  </a:cubicBezTo>
                  <a:cubicBezTo>
                    <a:pt x="170" y="74"/>
                    <a:pt x="170" y="74"/>
                    <a:pt x="170" y="73"/>
                  </a:cubicBezTo>
                  <a:cubicBezTo>
                    <a:pt x="169" y="72"/>
                    <a:pt x="169" y="72"/>
                    <a:pt x="169" y="71"/>
                  </a:cubicBezTo>
                  <a:cubicBezTo>
                    <a:pt x="169" y="71"/>
                    <a:pt x="170" y="71"/>
                    <a:pt x="170" y="70"/>
                  </a:cubicBezTo>
                  <a:cubicBezTo>
                    <a:pt x="170" y="70"/>
                    <a:pt x="170" y="69"/>
                    <a:pt x="170" y="69"/>
                  </a:cubicBezTo>
                  <a:cubicBezTo>
                    <a:pt x="170" y="69"/>
                    <a:pt x="170" y="68"/>
                    <a:pt x="170" y="68"/>
                  </a:cubicBezTo>
                  <a:close/>
                  <a:moveTo>
                    <a:pt x="181" y="99"/>
                  </a:moveTo>
                  <a:cubicBezTo>
                    <a:pt x="181" y="98"/>
                    <a:pt x="182" y="98"/>
                    <a:pt x="182" y="97"/>
                  </a:cubicBezTo>
                  <a:cubicBezTo>
                    <a:pt x="182" y="97"/>
                    <a:pt x="182" y="96"/>
                    <a:pt x="182" y="95"/>
                  </a:cubicBezTo>
                  <a:cubicBezTo>
                    <a:pt x="182" y="95"/>
                    <a:pt x="182" y="95"/>
                    <a:pt x="182" y="95"/>
                  </a:cubicBezTo>
                  <a:cubicBezTo>
                    <a:pt x="183" y="94"/>
                    <a:pt x="183" y="94"/>
                    <a:pt x="184" y="94"/>
                  </a:cubicBezTo>
                  <a:cubicBezTo>
                    <a:pt x="184" y="95"/>
                    <a:pt x="184" y="95"/>
                    <a:pt x="184" y="96"/>
                  </a:cubicBezTo>
                  <a:cubicBezTo>
                    <a:pt x="184" y="96"/>
                    <a:pt x="184" y="97"/>
                    <a:pt x="184" y="98"/>
                  </a:cubicBezTo>
                  <a:cubicBezTo>
                    <a:pt x="185" y="98"/>
                    <a:pt x="185" y="99"/>
                    <a:pt x="184" y="99"/>
                  </a:cubicBezTo>
                  <a:cubicBezTo>
                    <a:pt x="183" y="99"/>
                    <a:pt x="183" y="100"/>
                    <a:pt x="182" y="99"/>
                  </a:cubicBezTo>
                  <a:cubicBezTo>
                    <a:pt x="182" y="99"/>
                    <a:pt x="182" y="100"/>
                    <a:pt x="181" y="99"/>
                  </a:cubicBezTo>
                  <a:close/>
                  <a:moveTo>
                    <a:pt x="218" y="78"/>
                  </a:moveTo>
                  <a:cubicBezTo>
                    <a:pt x="218" y="77"/>
                    <a:pt x="218" y="76"/>
                    <a:pt x="217" y="76"/>
                  </a:cubicBezTo>
                  <a:cubicBezTo>
                    <a:pt x="217" y="75"/>
                    <a:pt x="217" y="75"/>
                    <a:pt x="217" y="75"/>
                  </a:cubicBezTo>
                  <a:cubicBezTo>
                    <a:pt x="217" y="75"/>
                    <a:pt x="218" y="74"/>
                    <a:pt x="218" y="74"/>
                  </a:cubicBezTo>
                  <a:cubicBezTo>
                    <a:pt x="218" y="74"/>
                    <a:pt x="218" y="74"/>
                    <a:pt x="218" y="74"/>
                  </a:cubicBezTo>
                  <a:cubicBezTo>
                    <a:pt x="219" y="73"/>
                    <a:pt x="219" y="73"/>
                    <a:pt x="219" y="73"/>
                  </a:cubicBezTo>
                  <a:cubicBezTo>
                    <a:pt x="220" y="73"/>
                    <a:pt x="220" y="72"/>
                    <a:pt x="220" y="72"/>
                  </a:cubicBezTo>
                  <a:cubicBezTo>
                    <a:pt x="221" y="72"/>
                    <a:pt x="221" y="72"/>
                    <a:pt x="221" y="71"/>
                  </a:cubicBezTo>
                  <a:cubicBezTo>
                    <a:pt x="222" y="71"/>
                    <a:pt x="221" y="71"/>
                    <a:pt x="222" y="71"/>
                  </a:cubicBezTo>
                  <a:cubicBezTo>
                    <a:pt x="222" y="70"/>
                    <a:pt x="222" y="70"/>
                    <a:pt x="223" y="69"/>
                  </a:cubicBezTo>
                  <a:cubicBezTo>
                    <a:pt x="223" y="69"/>
                    <a:pt x="223" y="69"/>
                    <a:pt x="224" y="68"/>
                  </a:cubicBezTo>
                  <a:cubicBezTo>
                    <a:pt x="224" y="67"/>
                    <a:pt x="224" y="67"/>
                    <a:pt x="224" y="67"/>
                  </a:cubicBezTo>
                  <a:cubicBezTo>
                    <a:pt x="225" y="66"/>
                    <a:pt x="225" y="66"/>
                    <a:pt x="225" y="66"/>
                  </a:cubicBezTo>
                  <a:cubicBezTo>
                    <a:pt x="226" y="65"/>
                    <a:pt x="226" y="65"/>
                    <a:pt x="226" y="65"/>
                  </a:cubicBezTo>
                  <a:cubicBezTo>
                    <a:pt x="227" y="64"/>
                    <a:pt x="227" y="64"/>
                    <a:pt x="227" y="64"/>
                  </a:cubicBezTo>
                  <a:cubicBezTo>
                    <a:pt x="227" y="64"/>
                    <a:pt x="227" y="64"/>
                    <a:pt x="227" y="63"/>
                  </a:cubicBezTo>
                  <a:cubicBezTo>
                    <a:pt x="226" y="63"/>
                    <a:pt x="226" y="63"/>
                    <a:pt x="226" y="62"/>
                  </a:cubicBezTo>
                  <a:cubicBezTo>
                    <a:pt x="226" y="61"/>
                    <a:pt x="225" y="61"/>
                    <a:pt x="225" y="61"/>
                  </a:cubicBezTo>
                  <a:cubicBezTo>
                    <a:pt x="225" y="60"/>
                    <a:pt x="225" y="60"/>
                    <a:pt x="225" y="59"/>
                  </a:cubicBezTo>
                  <a:cubicBezTo>
                    <a:pt x="224" y="59"/>
                    <a:pt x="224" y="58"/>
                    <a:pt x="224" y="58"/>
                  </a:cubicBezTo>
                  <a:cubicBezTo>
                    <a:pt x="224" y="58"/>
                    <a:pt x="224" y="57"/>
                    <a:pt x="223" y="57"/>
                  </a:cubicBezTo>
                  <a:cubicBezTo>
                    <a:pt x="223" y="56"/>
                    <a:pt x="223" y="56"/>
                    <a:pt x="223" y="56"/>
                  </a:cubicBezTo>
                  <a:cubicBezTo>
                    <a:pt x="223" y="55"/>
                    <a:pt x="222" y="54"/>
                    <a:pt x="222" y="54"/>
                  </a:cubicBezTo>
                  <a:cubicBezTo>
                    <a:pt x="221" y="53"/>
                    <a:pt x="221" y="52"/>
                    <a:pt x="221" y="52"/>
                  </a:cubicBezTo>
                  <a:cubicBezTo>
                    <a:pt x="221" y="52"/>
                    <a:pt x="220" y="51"/>
                    <a:pt x="220" y="50"/>
                  </a:cubicBezTo>
                  <a:cubicBezTo>
                    <a:pt x="220" y="50"/>
                    <a:pt x="219" y="49"/>
                    <a:pt x="219" y="49"/>
                  </a:cubicBezTo>
                  <a:cubicBezTo>
                    <a:pt x="219" y="49"/>
                    <a:pt x="219" y="49"/>
                    <a:pt x="218" y="48"/>
                  </a:cubicBezTo>
                  <a:cubicBezTo>
                    <a:pt x="218" y="48"/>
                    <a:pt x="218" y="48"/>
                    <a:pt x="218" y="48"/>
                  </a:cubicBezTo>
                  <a:cubicBezTo>
                    <a:pt x="218" y="47"/>
                    <a:pt x="218" y="47"/>
                    <a:pt x="217" y="46"/>
                  </a:cubicBezTo>
                  <a:cubicBezTo>
                    <a:pt x="217" y="46"/>
                    <a:pt x="217" y="46"/>
                    <a:pt x="217" y="46"/>
                  </a:cubicBezTo>
                  <a:cubicBezTo>
                    <a:pt x="216" y="45"/>
                    <a:pt x="216" y="45"/>
                    <a:pt x="216" y="45"/>
                  </a:cubicBezTo>
                  <a:cubicBezTo>
                    <a:pt x="216" y="44"/>
                    <a:pt x="215" y="44"/>
                    <a:pt x="216" y="43"/>
                  </a:cubicBezTo>
                  <a:cubicBezTo>
                    <a:pt x="216" y="42"/>
                    <a:pt x="216" y="42"/>
                    <a:pt x="216" y="42"/>
                  </a:cubicBezTo>
                  <a:cubicBezTo>
                    <a:pt x="216" y="42"/>
                    <a:pt x="216" y="41"/>
                    <a:pt x="217" y="41"/>
                  </a:cubicBezTo>
                  <a:cubicBezTo>
                    <a:pt x="218" y="41"/>
                    <a:pt x="218" y="41"/>
                    <a:pt x="218" y="41"/>
                  </a:cubicBezTo>
                  <a:cubicBezTo>
                    <a:pt x="219" y="41"/>
                    <a:pt x="219" y="41"/>
                    <a:pt x="219" y="41"/>
                  </a:cubicBezTo>
                  <a:cubicBezTo>
                    <a:pt x="220" y="42"/>
                    <a:pt x="220" y="42"/>
                    <a:pt x="220" y="42"/>
                  </a:cubicBezTo>
                  <a:cubicBezTo>
                    <a:pt x="221" y="42"/>
                    <a:pt x="221" y="42"/>
                    <a:pt x="221" y="42"/>
                  </a:cubicBezTo>
                  <a:cubicBezTo>
                    <a:pt x="222" y="42"/>
                    <a:pt x="222" y="42"/>
                    <a:pt x="222" y="42"/>
                  </a:cubicBezTo>
                  <a:cubicBezTo>
                    <a:pt x="223" y="43"/>
                    <a:pt x="223" y="42"/>
                    <a:pt x="223" y="43"/>
                  </a:cubicBezTo>
                  <a:cubicBezTo>
                    <a:pt x="224" y="43"/>
                    <a:pt x="224" y="43"/>
                    <a:pt x="224" y="44"/>
                  </a:cubicBezTo>
                  <a:cubicBezTo>
                    <a:pt x="224" y="44"/>
                    <a:pt x="224" y="44"/>
                    <a:pt x="224" y="44"/>
                  </a:cubicBezTo>
                  <a:cubicBezTo>
                    <a:pt x="224" y="45"/>
                    <a:pt x="225" y="45"/>
                    <a:pt x="225" y="45"/>
                  </a:cubicBezTo>
                  <a:cubicBezTo>
                    <a:pt x="225" y="45"/>
                    <a:pt x="225" y="46"/>
                    <a:pt x="225" y="46"/>
                  </a:cubicBezTo>
                  <a:cubicBezTo>
                    <a:pt x="225" y="46"/>
                    <a:pt x="225" y="47"/>
                    <a:pt x="226" y="47"/>
                  </a:cubicBezTo>
                  <a:cubicBezTo>
                    <a:pt x="226" y="47"/>
                    <a:pt x="226" y="48"/>
                    <a:pt x="226" y="48"/>
                  </a:cubicBezTo>
                  <a:cubicBezTo>
                    <a:pt x="226" y="48"/>
                    <a:pt x="226" y="48"/>
                    <a:pt x="226" y="48"/>
                  </a:cubicBezTo>
                  <a:cubicBezTo>
                    <a:pt x="227" y="49"/>
                    <a:pt x="227" y="49"/>
                    <a:pt x="227" y="49"/>
                  </a:cubicBezTo>
                  <a:cubicBezTo>
                    <a:pt x="227" y="49"/>
                    <a:pt x="227" y="49"/>
                    <a:pt x="227" y="50"/>
                  </a:cubicBezTo>
                  <a:cubicBezTo>
                    <a:pt x="226" y="50"/>
                    <a:pt x="227" y="50"/>
                    <a:pt x="227" y="51"/>
                  </a:cubicBezTo>
                  <a:cubicBezTo>
                    <a:pt x="227" y="51"/>
                    <a:pt x="227" y="51"/>
                    <a:pt x="227" y="52"/>
                  </a:cubicBezTo>
                  <a:cubicBezTo>
                    <a:pt x="227" y="52"/>
                    <a:pt x="227" y="52"/>
                    <a:pt x="227" y="53"/>
                  </a:cubicBezTo>
                  <a:cubicBezTo>
                    <a:pt x="227" y="53"/>
                    <a:pt x="227" y="53"/>
                    <a:pt x="228" y="54"/>
                  </a:cubicBezTo>
                  <a:cubicBezTo>
                    <a:pt x="228" y="54"/>
                    <a:pt x="228" y="55"/>
                    <a:pt x="228" y="55"/>
                  </a:cubicBezTo>
                  <a:cubicBezTo>
                    <a:pt x="228" y="55"/>
                    <a:pt x="229" y="55"/>
                    <a:pt x="229" y="56"/>
                  </a:cubicBezTo>
                  <a:cubicBezTo>
                    <a:pt x="229" y="56"/>
                    <a:pt x="229" y="56"/>
                    <a:pt x="229" y="57"/>
                  </a:cubicBezTo>
                  <a:cubicBezTo>
                    <a:pt x="229" y="57"/>
                    <a:pt x="229" y="57"/>
                    <a:pt x="229" y="57"/>
                  </a:cubicBezTo>
                  <a:cubicBezTo>
                    <a:pt x="229" y="58"/>
                    <a:pt x="229" y="58"/>
                    <a:pt x="229" y="58"/>
                  </a:cubicBezTo>
                  <a:cubicBezTo>
                    <a:pt x="229" y="58"/>
                    <a:pt x="229" y="58"/>
                    <a:pt x="230" y="58"/>
                  </a:cubicBezTo>
                  <a:cubicBezTo>
                    <a:pt x="230" y="59"/>
                    <a:pt x="230" y="59"/>
                    <a:pt x="230" y="59"/>
                  </a:cubicBezTo>
                  <a:cubicBezTo>
                    <a:pt x="231" y="59"/>
                    <a:pt x="230" y="59"/>
                    <a:pt x="231" y="59"/>
                  </a:cubicBezTo>
                  <a:cubicBezTo>
                    <a:pt x="231" y="58"/>
                    <a:pt x="232" y="58"/>
                    <a:pt x="232" y="58"/>
                  </a:cubicBezTo>
                  <a:cubicBezTo>
                    <a:pt x="232" y="57"/>
                    <a:pt x="232" y="57"/>
                    <a:pt x="233" y="57"/>
                  </a:cubicBezTo>
                  <a:cubicBezTo>
                    <a:pt x="233" y="56"/>
                    <a:pt x="233" y="57"/>
                    <a:pt x="233" y="56"/>
                  </a:cubicBezTo>
                  <a:cubicBezTo>
                    <a:pt x="234" y="55"/>
                    <a:pt x="234" y="55"/>
                    <a:pt x="234" y="54"/>
                  </a:cubicBezTo>
                  <a:cubicBezTo>
                    <a:pt x="235" y="54"/>
                    <a:pt x="235" y="54"/>
                    <a:pt x="235" y="53"/>
                  </a:cubicBezTo>
                  <a:cubicBezTo>
                    <a:pt x="235" y="53"/>
                    <a:pt x="235" y="53"/>
                    <a:pt x="236" y="53"/>
                  </a:cubicBezTo>
                  <a:cubicBezTo>
                    <a:pt x="236" y="52"/>
                    <a:pt x="236" y="52"/>
                    <a:pt x="236" y="52"/>
                  </a:cubicBezTo>
                  <a:cubicBezTo>
                    <a:pt x="236" y="51"/>
                    <a:pt x="236" y="51"/>
                    <a:pt x="235" y="50"/>
                  </a:cubicBezTo>
                  <a:cubicBezTo>
                    <a:pt x="235" y="50"/>
                    <a:pt x="235" y="50"/>
                    <a:pt x="235" y="50"/>
                  </a:cubicBezTo>
                  <a:cubicBezTo>
                    <a:pt x="235" y="49"/>
                    <a:pt x="235" y="49"/>
                    <a:pt x="235" y="49"/>
                  </a:cubicBezTo>
                  <a:cubicBezTo>
                    <a:pt x="234" y="49"/>
                    <a:pt x="234" y="48"/>
                    <a:pt x="234" y="48"/>
                  </a:cubicBezTo>
                  <a:cubicBezTo>
                    <a:pt x="235" y="48"/>
                    <a:pt x="235" y="48"/>
                    <a:pt x="235" y="48"/>
                  </a:cubicBezTo>
                  <a:cubicBezTo>
                    <a:pt x="236" y="49"/>
                    <a:pt x="236" y="48"/>
                    <a:pt x="237" y="48"/>
                  </a:cubicBezTo>
                  <a:cubicBezTo>
                    <a:pt x="237" y="49"/>
                    <a:pt x="237" y="49"/>
                    <a:pt x="238" y="48"/>
                  </a:cubicBezTo>
                  <a:cubicBezTo>
                    <a:pt x="238" y="48"/>
                    <a:pt x="238" y="48"/>
                    <a:pt x="239" y="48"/>
                  </a:cubicBezTo>
                  <a:cubicBezTo>
                    <a:pt x="239" y="48"/>
                    <a:pt x="239" y="48"/>
                    <a:pt x="240" y="48"/>
                  </a:cubicBezTo>
                  <a:cubicBezTo>
                    <a:pt x="240" y="48"/>
                    <a:pt x="240" y="49"/>
                    <a:pt x="241" y="49"/>
                  </a:cubicBezTo>
                  <a:cubicBezTo>
                    <a:pt x="241" y="49"/>
                    <a:pt x="241" y="49"/>
                    <a:pt x="241" y="50"/>
                  </a:cubicBezTo>
                  <a:cubicBezTo>
                    <a:pt x="242" y="50"/>
                    <a:pt x="242" y="50"/>
                    <a:pt x="242" y="50"/>
                  </a:cubicBezTo>
                  <a:cubicBezTo>
                    <a:pt x="242" y="51"/>
                    <a:pt x="242" y="51"/>
                    <a:pt x="242" y="51"/>
                  </a:cubicBezTo>
                  <a:cubicBezTo>
                    <a:pt x="242" y="51"/>
                    <a:pt x="242" y="51"/>
                    <a:pt x="242" y="52"/>
                  </a:cubicBezTo>
                  <a:cubicBezTo>
                    <a:pt x="242" y="52"/>
                    <a:pt x="242" y="52"/>
                    <a:pt x="242" y="52"/>
                  </a:cubicBezTo>
                  <a:cubicBezTo>
                    <a:pt x="242" y="53"/>
                    <a:pt x="241" y="53"/>
                    <a:pt x="241" y="53"/>
                  </a:cubicBezTo>
                  <a:cubicBezTo>
                    <a:pt x="241" y="53"/>
                    <a:pt x="241" y="53"/>
                    <a:pt x="241" y="54"/>
                  </a:cubicBezTo>
                  <a:cubicBezTo>
                    <a:pt x="240" y="54"/>
                    <a:pt x="240" y="55"/>
                    <a:pt x="239" y="55"/>
                  </a:cubicBezTo>
                  <a:cubicBezTo>
                    <a:pt x="239" y="56"/>
                    <a:pt x="239" y="56"/>
                    <a:pt x="239" y="56"/>
                  </a:cubicBezTo>
                  <a:cubicBezTo>
                    <a:pt x="238" y="56"/>
                    <a:pt x="238" y="56"/>
                    <a:pt x="238" y="57"/>
                  </a:cubicBezTo>
                  <a:cubicBezTo>
                    <a:pt x="238" y="57"/>
                    <a:pt x="237" y="57"/>
                    <a:pt x="237" y="58"/>
                  </a:cubicBezTo>
                  <a:cubicBezTo>
                    <a:pt x="237" y="58"/>
                    <a:pt x="237" y="58"/>
                    <a:pt x="236" y="59"/>
                  </a:cubicBezTo>
                  <a:cubicBezTo>
                    <a:pt x="236" y="59"/>
                    <a:pt x="236" y="59"/>
                    <a:pt x="236" y="60"/>
                  </a:cubicBezTo>
                  <a:cubicBezTo>
                    <a:pt x="236" y="60"/>
                    <a:pt x="235" y="60"/>
                    <a:pt x="235" y="61"/>
                  </a:cubicBezTo>
                  <a:cubicBezTo>
                    <a:pt x="235" y="61"/>
                    <a:pt x="234" y="62"/>
                    <a:pt x="234" y="62"/>
                  </a:cubicBezTo>
                  <a:cubicBezTo>
                    <a:pt x="234" y="62"/>
                    <a:pt x="234" y="62"/>
                    <a:pt x="233" y="63"/>
                  </a:cubicBezTo>
                  <a:cubicBezTo>
                    <a:pt x="233" y="63"/>
                    <a:pt x="233" y="63"/>
                    <a:pt x="232" y="63"/>
                  </a:cubicBezTo>
                  <a:cubicBezTo>
                    <a:pt x="232" y="64"/>
                    <a:pt x="232" y="64"/>
                    <a:pt x="232" y="65"/>
                  </a:cubicBezTo>
                  <a:cubicBezTo>
                    <a:pt x="232" y="65"/>
                    <a:pt x="232" y="66"/>
                    <a:pt x="232" y="66"/>
                  </a:cubicBezTo>
                  <a:cubicBezTo>
                    <a:pt x="233" y="66"/>
                    <a:pt x="232" y="66"/>
                    <a:pt x="233" y="66"/>
                  </a:cubicBezTo>
                  <a:cubicBezTo>
                    <a:pt x="233" y="66"/>
                    <a:pt x="233" y="66"/>
                    <a:pt x="234" y="66"/>
                  </a:cubicBezTo>
                  <a:cubicBezTo>
                    <a:pt x="234" y="66"/>
                    <a:pt x="235" y="66"/>
                    <a:pt x="236" y="66"/>
                  </a:cubicBezTo>
                  <a:cubicBezTo>
                    <a:pt x="236" y="66"/>
                    <a:pt x="236" y="66"/>
                    <a:pt x="237" y="66"/>
                  </a:cubicBezTo>
                  <a:cubicBezTo>
                    <a:pt x="237" y="66"/>
                    <a:pt x="237" y="65"/>
                    <a:pt x="238" y="66"/>
                  </a:cubicBezTo>
                  <a:cubicBezTo>
                    <a:pt x="239" y="66"/>
                    <a:pt x="239" y="66"/>
                    <a:pt x="239" y="66"/>
                  </a:cubicBezTo>
                  <a:cubicBezTo>
                    <a:pt x="239" y="66"/>
                    <a:pt x="239" y="66"/>
                    <a:pt x="239" y="66"/>
                  </a:cubicBezTo>
                  <a:cubicBezTo>
                    <a:pt x="240" y="66"/>
                    <a:pt x="240" y="66"/>
                    <a:pt x="241" y="67"/>
                  </a:cubicBezTo>
                  <a:cubicBezTo>
                    <a:pt x="242" y="67"/>
                    <a:pt x="241" y="67"/>
                    <a:pt x="242" y="67"/>
                  </a:cubicBezTo>
                  <a:cubicBezTo>
                    <a:pt x="243" y="67"/>
                    <a:pt x="243" y="67"/>
                    <a:pt x="243" y="67"/>
                  </a:cubicBezTo>
                  <a:cubicBezTo>
                    <a:pt x="244" y="67"/>
                    <a:pt x="243" y="67"/>
                    <a:pt x="244" y="67"/>
                  </a:cubicBezTo>
                  <a:cubicBezTo>
                    <a:pt x="245" y="67"/>
                    <a:pt x="245" y="67"/>
                    <a:pt x="245" y="67"/>
                  </a:cubicBezTo>
                  <a:cubicBezTo>
                    <a:pt x="246" y="67"/>
                    <a:pt x="246" y="67"/>
                    <a:pt x="246" y="67"/>
                  </a:cubicBezTo>
                  <a:cubicBezTo>
                    <a:pt x="246" y="67"/>
                    <a:pt x="247" y="67"/>
                    <a:pt x="248" y="67"/>
                  </a:cubicBezTo>
                  <a:cubicBezTo>
                    <a:pt x="248" y="67"/>
                    <a:pt x="248" y="67"/>
                    <a:pt x="249" y="67"/>
                  </a:cubicBezTo>
                  <a:cubicBezTo>
                    <a:pt x="250" y="66"/>
                    <a:pt x="250" y="66"/>
                    <a:pt x="250" y="66"/>
                  </a:cubicBezTo>
                  <a:cubicBezTo>
                    <a:pt x="250" y="66"/>
                    <a:pt x="251" y="65"/>
                    <a:pt x="251" y="65"/>
                  </a:cubicBezTo>
                  <a:cubicBezTo>
                    <a:pt x="251" y="65"/>
                    <a:pt x="251" y="65"/>
                    <a:pt x="252" y="65"/>
                  </a:cubicBezTo>
                  <a:cubicBezTo>
                    <a:pt x="252" y="64"/>
                    <a:pt x="253" y="64"/>
                    <a:pt x="253" y="64"/>
                  </a:cubicBezTo>
                  <a:cubicBezTo>
                    <a:pt x="253" y="64"/>
                    <a:pt x="254" y="63"/>
                    <a:pt x="254" y="64"/>
                  </a:cubicBezTo>
                  <a:cubicBezTo>
                    <a:pt x="254" y="64"/>
                    <a:pt x="254" y="64"/>
                    <a:pt x="254" y="65"/>
                  </a:cubicBezTo>
                  <a:cubicBezTo>
                    <a:pt x="255" y="65"/>
                    <a:pt x="254" y="66"/>
                    <a:pt x="254" y="66"/>
                  </a:cubicBezTo>
                  <a:cubicBezTo>
                    <a:pt x="254" y="67"/>
                    <a:pt x="254" y="67"/>
                    <a:pt x="254" y="68"/>
                  </a:cubicBezTo>
                  <a:cubicBezTo>
                    <a:pt x="253" y="68"/>
                    <a:pt x="253" y="69"/>
                    <a:pt x="253" y="69"/>
                  </a:cubicBezTo>
                  <a:cubicBezTo>
                    <a:pt x="253" y="70"/>
                    <a:pt x="253" y="70"/>
                    <a:pt x="253" y="70"/>
                  </a:cubicBezTo>
                  <a:cubicBezTo>
                    <a:pt x="253" y="70"/>
                    <a:pt x="253" y="71"/>
                    <a:pt x="253" y="71"/>
                  </a:cubicBezTo>
                  <a:cubicBezTo>
                    <a:pt x="253" y="71"/>
                    <a:pt x="252" y="72"/>
                    <a:pt x="252" y="72"/>
                  </a:cubicBezTo>
                  <a:cubicBezTo>
                    <a:pt x="252" y="73"/>
                    <a:pt x="252" y="73"/>
                    <a:pt x="252" y="73"/>
                  </a:cubicBezTo>
                  <a:cubicBezTo>
                    <a:pt x="252" y="73"/>
                    <a:pt x="251" y="74"/>
                    <a:pt x="250" y="74"/>
                  </a:cubicBezTo>
                  <a:cubicBezTo>
                    <a:pt x="249" y="74"/>
                    <a:pt x="248" y="74"/>
                    <a:pt x="248" y="74"/>
                  </a:cubicBezTo>
                  <a:cubicBezTo>
                    <a:pt x="247" y="74"/>
                    <a:pt x="246" y="74"/>
                    <a:pt x="246" y="74"/>
                  </a:cubicBezTo>
                  <a:cubicBezTo>
                    <a:pt x="246" y="74"/>
                    <a:pt x="245" y="74"/>
                    <a:pt x="245" y="73"/>
                  </a:cubicBezTo>
                  <a:cubicBezTo>
                    <a:pt x="244" y="73"/>
                    <a:pt x="244" y="73"/>
                    <a:pt x="243" y="73"/>
                  </a:cubicBezTo>
                  <a:cubicBezTo>
                    <a:pt x="243" y="73"/>
                    <a:pt x="242" y="72"/>
                    <a:pt x="242" y="72"/>
                  </a:cubicBezTo>
                  <a:cubicBezTo>
                    <a:pt x="242" y="72"/>
                    <a:pt x="241" y="72"/>
                    <a:pt x="241" y="71"/>
                  </a:cubicBezTo>
                  <a:cubicBezTo>
                    <a:pt x="240" y="71"/>
                    <a:pt x="240" y="70"/>
                    <a:pt x="239" y="70"/>
                  </a:cubicBezTo>
                  <a:cubicBezTo>
                    <a:pt x="239" y="70"/>
                    <a:pt x="238" y="70"/>
                    <a:pt x="238" y="70"/>
                  </a:cubicBezTo>
                  <a:cubicBezTo>
                    <a:pt x="238" y="70"/>
                    <a:pt x="236" y="69"/>
                    <a:pt x="236" y="69"/>
                  </a:cubicBezTo>
                  <a:cubicBezTo>
                    <a:pt x="236" y="68"/>
                    <a:pt x="235" y="68"/>
                    <a:pt x="235" y="68"/>
                  </a:cubicBezTo>
                  <a:cubicBezTo>
                    <a:pt x="235" y="68"/>
                    <a:pt x="235" y="67"/>
                    <a:pt x="234" y="67"/>
                  </a:cubicBezTo>
                  <a:cubicBezTo>
                    <a:pt x="234" y="67"/>
                    <a:pt x="234" y="67"/>
                    <a:pt x="234" y="67"/>
                  </a:cubicBezTo>
                  <a:cubicBezTo>
                    <a:pt x="233" y="68"/>
                    <a:pt x="234" y="68"/>
                    <a:pt x="234" y="69"/>
                  </a:cubicBezTo>
                  <a:cubicBezTo>
                    <a:pt x="234" y="69"/>
                    <a:pt x="234" y="69"/>
                    <a:pt x="234" y="70"/>
                  </a:cubicBezTo>
                  <a:cubicBezTo>
                    <a:pt x="234" y="70"/>
                    <a:pt x="234" y="70"/>
                    <a:pt x="234" y="71"/>
                  </a:cubicBezTo>
                  <a:cubicBezTo>
                    <a:pt x="234" y="71"/>
                    <a:pt x="234" y="71"/>
                    <a:pt x="234" y="72"/>
                  </a:cubicBezTo>
                  <a:cubicBezTo>
                    <a:pt x="234" y="72"/>
                    <a:pt x="234" y="73"/>
                    <a:pt x="234" y="73"/>
                  </a:cubicBezTo>
                  <a:cubicBezTo>
                    <a:pt x="234" y="74"/>
                    <a:pt x="234" y="74"/>
                    <a:pt x="234" y="75"/>
                  </a:cubicBezTo>
                  <a:cubicBezTo>
                    <a:pt x="234" y="75"/>
                    <a:pt x="234" y="75"/>
                    <a:pt x="234" y="76"/>
                  </a:cubicBezTo>
                  <a:cubicBezTo>
                    <a:pt x="234" y="76"/>
                    <a:pt x="234" y="77"/>
                    <a:pt x="234" y="77"/>
                  </a:cubicBezTo>
                  <a:cubicBezTo>
                    <a:pt x="234" y="78"/>
                    <a:pt x="234" y="79"/>
                    <a:pt x="234" y="79"/>
                  </a:cubicBezTo>
                  <a:cubicBezTo>
                    <a:pt x="233" y="79"/>
                    <a:pt x="233" y="81"/>
                    <a:pt x="233" y="81"/>
                  </a:cubicBezTo>
                  <a:cubicBezTo>
                    <a:pt x="232" y="82"/>
                    <a:pt x="232" y="82"/>
                    <a:pt x="232" y="83"/>
                  </a:cubicBezTo>
                  <a:cubicBezTo>
                    <a:pt x="232" y="83"/>
                    <a:pt x="232" y="83"/>
                    <a:pt x="232" y="84"/>
                  </a:cubicBezTo>
                  <a:cubicBezTo>
                    <a:pt x="231" y="84"/>
                    <a:pt x="231" y="84"/>
                    <a:pt x="231" y="85"/>
                  </a:cubicBezTo>
                  <a:cubicBezTo>
                    <a:pt x="230" y="85"/>
                    <a:pt x="231" y="85"/>
                    <a:pt x="230" y="86"/>
                  </a:cubicBezTo>
                  <a:cubicBezTo>
                    <a:pt x="230" y="86"/>
                    <a:pt x="230" y="86"/>
                    <a:pt x="229" y="86"/>
                  </a:cubicBezTo>
                  <a:cubicBezTo>
                    <a:pt x="229" y="86"/>
                    <a:pt x="229" y="86"/>
                    <a:pt x="229" y="87"/>
                  </a:cubicBezTo>
                  <a:cubicBezTo>
                    <a:pt x="228" y="87"/>
                    <a:pt x="228" y="87"/>
                    <a:pt x="227" y="88"/>
                  </a:cubicBezTo>
                  <a:cubicBezTo>
                    <a:pt x="226" y="88"/>
                    <a:pt x="227" y="88"/>
                    <a:pt x="226" y="88"/>
                  </a:cubicBezTo>
                  <a:cubicBezTo>
                    <a:pt x="225" y="88"/>
                    <a:pt x="225" y="88"/>
                    <a:pt x="225" y="88"/>
                  </a:cubicBezTo>
                  <a:cubicBezTo>
                    <a:pt x="224" y="88"/>
                    <a:pt x="224" y="88"/>
                    <a:pt x="223" y="88"/>
                  </a:cubicBezTo>
                  <a:cubicBezTo>
                    <a:pt x="223" y="87"/>
                    <a:pt x="223" y="87"/>
                    <a:pt x="223" y="87"/>
                  </a:cubicBezTo>
                  <a:cubicBezTo>
                    <a:pt x="222" y="87"/>
                    <a:pt x="222" y="87"/>
                    <a:pt x="222" y="86"/>
                  </a:cubicBezTo>
                  <a:cubicBezTo>
                    <a:pt x="222" y="86"/>
                    <a:pt x="222" y="86"/>
                    <a:pt x="223" y="86"/>
                  </a:cubicBezTo>
                  <a:cubicBezTo>
                    <a:pt x="223" y="86"/>
                    <a:pt x="223" y="86"/>
                    <a:pt x="224" y="85"/>
                  </a:cubicBezTo>
                  <a:cubicBezTo>
                    <a:pt x="224" y="85"/>
                    <a:pt x="225" y="84"/>
                    <a:pt x="225" y="84"/>
                  </a:cubicBezTo>
                  <a:cubicBezTo>
                    <a:pt x="226" y="84"/>
                    <a:pt x="226" y="83"/>
                    <a:pt x="227" y="83"/>
                  </a:cubicBezTo>
                  <a:cubicBezTo>
                    <a:pt x="227" y="83"/>
                    <a:pt x="227" y="83"/>
                    <a:pt x="228" y="82"/>
                  </a:cubicBezTo>
                  <a:cubicBezTo>
                    <a:pt x="228" y="82"/>
                    <a:pt x="228" y="81"/>
                    <a:pt x="228" y="81"/>
                  </a:cubicBezTo>
                  <a:cubicBezTo>
                    <a:pt x="229" y="80"/>
                    <a:pt x="229" y="79"/>
                    <a:pt x="229" y="79"/>
                  </a:cubicBezTo>
                  <a:cubicBezTo>
                    <a:pt x="229" y="79"/>
                    <a:pt x="230" y="77"/>
                    <a:pt x="230" y="77"/>
                  </a:cubicBezTo>
                  <a:cubicBezTo>
                    <a:pt x="230" y="77"/>
                    <a:pt x="230" y="76"/>
                    <a:pt x="230" y="76"/>
                  </a:cubicBezTo>
                  <a:cubicBezTo>
                    <a:pt x="230" y="75"/>
                    <a:pt x="230" y="75"/>
                    <a:pt x="230" y="74"/>
                  </a:cubicBezTo>
                  <a:cubicBezTo>
                    <a:pt x="230" y="74"/>
                    <a:pt x="230" y="73"/>
                    <a:pt x="230" y="73"/>
                  </a:cubicBezTo>
                  <a:cubicBezTo>
                    <a:pt x="230" y="72"/>
                    <a:pt x="230" y="72"/>
                    <a:pt x="230" y="72"/>
                  </a:cubicBezTo>
                  <a:cubicBezTo>
                    <a:pt x="230" y="72"/>
                    <a:pt x="230" y="71"/>
                    <a:pt x="229" y="70"/>
                  </a:cubicBezTo>
                  <a:cubicBezTo>
                    <a:pt x="229" y="70"/>
                    <a:pt x="229" y="69"/>
                    <a:pt x="229" y="69"/>
                  </a:cubicBezTo>
                  <a:cubicBezTo>
                    <a:pt x="228" y="69"/>
                    <a:pt x="228" y="69"/>
                    <a:pt x="228" y="69"/>
                  </a:cubicBezTo>
                  <a:cubicBezTo>
                    <a:pt x="227" y="69"/>
                    <a:pt x="227" y="70"/>
                    <a:pt x="227" y="70"/>
                  </a:cubicBezTo>
                  <a:cubicBezTo>
                    <a:pt x="227" y="70"/>
                    <a:pt x="227" y="70"/>
                    <a:pt x="227" y="71"/>
                  </a:cubicBezTo>
                  <a:cubicBezTo>
                    <a:pt x="227" y="72"/>
                    <a:pt x="227" y="72"/>
                    <a:pt x="226" y="73"/>
                  </a:cubicBezTo>
                  <a:cubicBezTo>
                    <a:pt x="226" y="73"/>
                    <a:pt x="226" y="73"/>
                    <a:pt x="225" y="74"/>
                  </a:cubicBezTo>
                  <a:cubicBezTo>
                    <a:pt x="225" y="74"/>
                    <a:pt x="225" y="74"/>
                    <a:pt x="225" y="75"/>
                  </a:cubicBezTo>
                  <a:cubicBezTo>
                    <a:pt x="225" y="75"/>
                    <a:pt x="225" y="75"/>
                    <a:pt x="225" y="76"/>
                  </a:cubicBezTo>
                  <a:cubicBezTo>
                    <a:pt x="224" y="76"/>
                    <a:pt x="224" y="77"/>
                    <a:pt x="224" y="77"/>
                  </a:cubicBezTo>
                  <a:cubicBezTo>
                    <a:pt x="224" y="77"/>
                    <a:pt x="224" y="78"/>
                    <a:pt x="223" y="79"/>
                  </a:cubicBezTo>
                  <a:cubicBezTo>
                    <a:pt x="223" y="79"/>
                    <a:pt x="223" y="80"/>
                    <a:pt x="222" y="80"/>
                  </a:cubicBezTo>
                  <a:cubicBezTo>
                    <a:pt x="222" y="80"/>
                    <a:pt x="222" y="80"/>
                    <a:pt x="221" y="80"/>
                  </a:cubicBezTo>
                  <a:cubicBezTo>
                    <a:pt x="220" y="80"/>
                    <a:pt x="220" y="80"/>
                    <a:pt x="219" y="80"/>
                  </a:cubicBezTo>
                  <a:cubicBezTo>
                    <a:pt x="219" y="80"/>
                    <a:pt x="219" y="80"/>
                    <a:pt x="218" y="80"/>
                  </a:cubicBezTo>
                  <a:cubicBezTo>
                    <a:pt x="218" y="79"/>
                    <a:pt x="218" y="78"/>
                    <a:pt x="218" y="78"/>
                  </a:cubicBezTo>
                  <a:close/>
                  <a:moveTo>
                    <a:pt x="269" y="13"/>
                  </a:moveTo>
                  <a:cubicBezTo>
                    <a:pt x="269" y="13"/>
                    <a:pt x="268" y="13"/>
                    <a:pt x="268" y="12"/>
                  </a:cubicBezTo>
                  <a:cubicBezTo>
                    <a:pt x="268" y="12"/>
                    <a:pt x="268" y="12"/>
                    <a:pt x="269" y="12"/>
                  </a:cubicBezTo>
                  <a:cubicBezTo>
                    <a:pt x="269" y="11"/>
                    <a:pt x="269" y="12"/>
                    <a:pt x="269" y="11"/>
                  </a:cubicBezTo>
                  <a:cubicBezTo>
                    <a:pt x="269" y="10"/>
                    <a:pt x="269" y="10"/>
                    <a:pt x="270" y="10"/>
                  </a:cubicBezTo>
                  <a:cubicBezTo>
                    <a:pt x="270" y="9"/>
                    <a:pt x="270" y="9"/>
                    <a:pt x="270" y="9"/>
                  </a:cubicBezTo>
                  <a:cubicBezTo>
                    <a:pt x="270" y="10"/>
                    <a:pt x="270" y="9"/>
                    <a:pt x="271" y="10"/>
                  </a:cubicBezTo>
                  <a:cubicBezTo>
                    <a:pt x="271" y="10"/>
                    <a:pt x="271" y="10"/>
                    <a:pt x="271" y="10"/>
                  </a:cubicBezTo>
                  <a:cubicBezTo>
                    <a:pt x="272" y="11"/>
                    <a:pt x="272" y="11"/>
                    <a:pt x="272" y="11"/>
                  </a:cubicBezTo>
                  <a:cubicBezTo>
                    <a:pt x="272" y="12"/>
                    <a:pt x="272" y="13"/>
                    <a:pt x="272" y="13"/>
                  </a:cubicBezTo>
                  <a:cubicBezTo>
                    <a:pt x="273" y="13"/>
                    <a:pt x="273" y="14"/>
                    <a:pt x="273" y="14"/>
                  </a:cubicBezTo>
                  <a:cubicBezTo>
                    <a:pt x="273" y="15"/>
                    <a:pt x="273" y="15"/>
                    <a:pt x="273" y="16"/>
                  </a:cubicBezTo>
                  <a:cubicBezTo>
                    <a:pt x="273" y="16"/>
                    <a:pt x="273" y="16"/>
                    <a:pt x="273" y="16"/>
                  </a:cubicBezTo>
                  <a:cubicBezTo>
                    <a:pt x="272" y="16"/>
                    <a:pt x="272" y="17"/>
                    <a:pt x="272" y="16"/>
                  </a:cubicBezTo>
                  <a:cubicBezTo>
                    <a:pt x="272" y="16"/>
                    <a:pt x="272" y="16"/>
                    <a:pt x="271" y="15"/>
                  </a:cubicBezTo>
                  <a:cubicBezTo>
                    <a:pt x="271" y="15"/>
                    <a:pt x="271" y="15"/>
                    <a:pt x="271" y="14"/>
                  </a:cubicBezTo>
                  <a:cubicBezTo>
                    <a:pt x="271" y="14"/>
                    <a:pt x="270" y="14"/>
                    <a:pt x="270" y="13"/>
                  </a:cubicBezTo>
                  <a:cubicBezTo>
                    <a:pt x="270" y="13"/>
                    <a:pt x="269" y="13"/>
                    <a:pt x="269" y="13"/>
                  </a:cubicBezTo>
                  <a:close/>
                  <a:moveTo>
                    <a:pt x="272" y="22"/>
                  </a:moveTo>
                  <a:cubicBezTo>
                    <a:pt x="272" y="22"/>
                    <a:pt x="272" y="21"/>
                    <a:pt x="272" y="21"/>
                  </a:cubicBezTo>
                  <a:cubicBezTo>
                    <a:pt x="272" y="21"/>
                    <a:pt x="272" y="21"/>
                    <a:pt x="272" y="21"/>
                  </a:cubicBezTo>
                  <a:cubicBezTo>
                    <a:pt x="272" y="20"/>
                    <a:pt x="272" y="20"/>
                    <a:pt x="272" y="20"/>
                  </a:cubicBezTo>
                  <a:cubicBezTo>
                    <a:pt x="272" y="20"/>
                    <a:pt x="272" y="20"/>
                    <a:pt x="272" y="19"/>
                  </a:cubicBezTo>
                  <a:cubicBezTo>
                    <a:pt x="273" y="19"/>
                    <a:pt x="272" y="19"/>
                    <a:pt x="273" y="19"/>
                  </a:cubicBezTo>
                  <a:cubicBezTo>
                    <a:pt x="273" y="19"/>
                    <a:pt x="273" y="19"/>
                    <a:pt x="273" y="19"/>
                  </a:cubicBezTo>
                  <a:cubicBezTo>
                    <a:pt x="273" y="19"/>
                    <a:pt x="273" y="20"/>
                    <a:pt x="273" y="20"/>
                  </a:cubicBezTo>
                  <a:cubicBezTo>
                    <a:pt x="273" y="20"/>
                    <a:pt x="273" y="20"/>
                    <a:pt x="273" y="21"/>
                  </a:cubicBezTo>
                  <a:cubicBezTo>
                    <a:pt x="273" y="21"/>
                    <a:pt x="273" y="22"/>
                    <a:pt x="273" y="22"/>
                  </a:cubicBezTo>
                  <a:cubicBezTo>
                    <a:pt x="273" y="22"/>
                    <a:pt x="273" y="23"/>
                    <a:pt x="273" y="23"/>
                  </a:cubicBezTo>
                  <a:cubicBezTo>
                    <a:pt x="272" y="23"/>
                    <a:pt x="272" y="23"/>
                    <a:pt x="272" y="23"/>
                  </a:cubicBezTo>
                  <a:cubicBezTo>
                    <a:pt x="272" y="22"/>
                    <a:pt x="272" y="22"/>
                    <a:pt x="272" y="22"/>
                  </a:cubicBezTo>
                  <a:close/>
                  <a:moveTo>
                    <a:pt x="267" y="15"/>
                  </a:moveTo>
                  <a:cubicBezTo>
                    <a:pt x="267" y="15"/>
                    <a:pt x="268" y="15"/>
                    <a:pt x="268" y="15"/>
                  </a:cubicBezTo>
                  <a:cubicBezTo>
                    <a:pt x="268" y="15"/>
                    <a:pt x="268" y="15"/>
                    <a:pt x="269" y="15"/>
                  </a:cubicBezTo>
                  <a:cubicBezTo>
                    <a:pt x="269" y="16"/>
                    <a:pt x="269" y="16"/>
                    <a:pt x="269" y="16"/>
                  </a:cubicBezTo>
                  <a:cubicBezTo>
                    <a:pt x="270" y="16"/>
                    <a:pt x="270" y="17"/>
                    <a:pt x="270" y="17"/>
                  </a:cubicBezTo>
                  <a:cubicBezTo>
                    <a:pt x="270" y="17"/>
                    <a:pt x="270" y="18"/>
                    <a:pt x="270" y="18"/>
                  </a:cubicBezTo>
                  <a:cubicBezTo>
                    <a:pt x="270" y="19"/>
                    <a:pt x="270" y="19"/>
                    <a:pt x="270" y="19"/>
                  </a:cubicBezTo>
                  <a:cubicBezTo>
                    <a:pt x="270" y="19"/>
                    <a:pt x="271" y="20"/>
                    <a:pt x="270" y="20"/>
                  </a:cubicBezTo>
                  <a:cubicBezTo>
                    <a:pt x="270" y="20"/>
                    <a:pt x="270" y="21"/>
                    <a:pt x="270" y="21"/>
                  </a:cubicBezTo>
                  <a:cubicBezTo>
                    <a:pt x="269" y="20"/>
                    <a:pt x="269" y="21"/>
                    <a:pt x="269" y="20"/>
                  </a:cubicBezTo>
                  <a:cubicBezTo>
                    <a:pt x="269" y="20"/>
                    <a:pt x="269" y="20"/>
                    <a:pt x="268" y="20"/>
                  </a:cubicBezTo>
                  <a:cubicBezTo>
                    <a:pt x="268" y="19"/>
                    <a:pt x="267" y="19"/>
                    <a:pt x="267" y="19"/>
                  </a:cubicBezTo>
                  <a:cubicBezTo>
                    <a:pt x="267" y="19"/>
                    <a:pt x="268" y="19"/>
                    <a:pt x="268" y="18"/>
                  </a:cubicBezTo>
                  <a:cubicBezTo>
                    <a:pt x="268" y="18"/>
                    <a:pt x="269" y="18"/>
                    <a:pt x="269" y="17"/>
                  </a:cubicBezTo>
                  <a:cubicBezTo>
                    <a:pt x="268" y="17"/>
                    <a:pt x="268" y="16"/>
                    <a:pt x="268" y="16"/>
                  </a:cubicBezTo>
                  <a:cubicBezTo>
                    <a:pt x="268" y="16"/>
                    <a:pt x="267" y="16"/>
                    <a:pt x="267" y="15"/>
                  </a:cubicBezTo>
                  <a:cubicBezTo>
                    <a:pt x="267" y="15"/>
                    <a:pt x="267" y="15"/>
                    <a:pt x="267" y="15"/>
                  </a:cubicBezTo>
                  <a:close/>
                  <a:moveTo>
                    <a:pt x="263" y="23"/>
                  </a:moveTo>
                  <a:cubicBezTo>
                    <a:pt x="262" y="23"/>
                    <a:pt x="263" y="22"/>
                    <a:pt x="263" y="22"/>
                  </a:cubicBezTo>
                  <a:cubicBezTo>
                    <a:pt x="263" y="21"/>
                    <a:pt x="262" y="21"/>
                    <a:pt x="263" y="21"/>
                  </a:cubicBezTo>
                  <a:cubicBezTo>
                    <a:pt x="263" y="20"/>
                    <a:pt x="263" y="20"/>
                    <a:pt x="264" y="19"/>
                  </a:cubicBezTo>
                  <a:cubicBezTo>
                    <a:pt x="264" y="19"/>
                    <a:pt x="264" y="19"/>
                    <a:pt x="264" y="19"/>
                  </a:cubicBezTo>
                  <a:cubicBezTo>
                    <a:pt x="265" y="19"/>
                    <a:pt x="265" y="19"/>
                    <a:pt x="265" y="20"/>
                  </a:cubicBezTo>
                  <a:cubicBezTo>
                    <a:pt x="265" y="20"/>
                    <a:pt x="266" y="20"/>
                    <a:pt x="266" y="20"/>
                  </a:cubicBezTo>
                  <a:cubicBezTo>
                    <a:pt x="266" y="21"/>
                    <a:pt x="266" y="21"/>
                    <a:pt x="266" y="21"/>
                  </a:cubicBezTo>
                  <a:cubicBezTo>
                    <a:pt x="265" y="22"/>
                    <a:pt x="266" y="22"/>
                    <a:pt x="265" y="22"/>
                  </a:cubicBezTo>
                  <a:cubicBezTo>
                    <a:pt x="264" y="23"/>
                    <a:pt x="264" y="23"/>
                    <a:pt x="264" y="23"/>
                  </a:cubicBezTo>
                  <a:cubicBezTo>
                    <a:pt x="263" y="24"/>
                    <a:pt x="263" y="23"/>
                    <a:pt x="263" y="23"/>
                  </a:cubicBezTo>
                  <a:cubicBezTo>
                    <a:pt x="263" y="23"/>
                    <a:pt x="263" y="23"/>
                    <a:pt x="263" y="23"/>
                  </a:cubicBezTo>
                  <a:close/>
                  <a:moveTo>
                    <a:pt x="253" y="26"/>
                  </a:moveTo>
                  <a:cubicBezTo>
                    <a:pt x="254" y="25"/>
                    <a:pt x="254" y="25"/>
                    <a:pt x="255" y="25"/>
                  </a:cubicBezTo>
                  <a:cubicBezTo>
                    <a:pt x="255" y="25"/>
                    <a:pt x="256" y="25"/>
                    <a:pt x="256" y="25"/>
                  </a:cubicBezTo>
                  <a:cubicBezTo>
                    <a:pt x="257" y="26"/>
                    <a:pt x="257" y="26"/>
                    <a:pt x="257" y="26"/>
                  </a:cubicBezTo>
                  <a:cubicBezTo>
                    <a:pt x="257" y="26"/>
                    <a:pt x="258" y="27"/>
                    <a:pt x="258" y="27"/>
                  </a:cubicBezTo>
                  <a:cubicBezTo>
                    <a:pt x="258" y="27"/>
                    <a:pt x="258" y="28"/>
                    <a:pt x="259" y="28"/>
                  </a:cubicBezTo>
                  <a:cubicBezTo>
                    <a:pt x="259" y="29"/>
                    <a:pt x="259" y="29"/>
                    <a:pt x="259" y="29"/>
                  </a:cubicBezTo>
                  <a:cubicBezTo>
                    <a:pt x="259" y="29"/>
                    <a:pt x="260" y="30"/>
                    <a:pt x="260" y="30"/>
                  </a:cubicBezTo>
                  <a:cubicBezTo>
                    <a:pt x="260" y="30"/>
                    <a:pt x="260" y="30"/>
                    <a:pt x="261" y="30"/>
                  </a:cubicBezTo>
                  <a:cubicBezTo>
                    <a:pt x="261" y="30"/>
                    <a:pt x="261" y="30"/>
                    <a:pt x="261" y="30"/>
                  </a:cubicBezTo>
                  <a:cubicBezTo>
                    <a:pt x="261" y="29"/>
                    <a:pt x="261" y="29"/>
                    <a:pt x="261" y="29"/>
                  </a:cubicBezTo>
                  <a:cubicBezTo>
                    <a:pt x="261" y="28"/>
                    <a:pt x="261" y="28"/>
                    <a:pt x="260" y="28"/>
                  </a:cubicBezTo>
                  <a:cubicBezTo>
                    <a:pt x="260" y="27"/>
                    <a:pt x="260" y="27"/>
                    <a:pt x="259" y="27"/>
                  </a:cubicBezTo>
                  <a:cubicBezTo>
                    <a:pt x="259" y="26"/>
                    <a:pt x="259" y="26"/>
                    <a:pt x="258" y="25"/>
                  </a:cubicBezTo>
                  <a:cubicBezTo>
                    <a:pt x="258" y="25"/>
                    <a:pt x="258" y="25"/>
                    <a:pt x="257" y="24"/>
                  </a:cubicBezTo>
                  <a:cubicBezTo>
                    <a:pt x="257" y="24"/>
                    <a:pt x="256" y="24"/>
                    <a:pt x="256" y="23"/>
                  </a:cubicBezTo>
                  <a:cubicBezTo>
                    <a:pt x="256" y="23"/>
                    <a:pt x="256" y="23"/>
                    <a:pt x="256" y="23"/>
                  </a:cubicBezTo>
                  <a:cubicBezTo>
                    <a:pt x="255" y="22"/>
                    <a:pt x="255" y="22"/>
                    <a:pt x="255" y="22"/>
                  </a:cubicBezTo>
                  <a:cubicBezTo>
                    <a:pt x="254" y="21"/>
                    <a:pt x="254" y="22"/>
                    <a:pt x="254" y="21"/>
                  </a:cubicBezTo>
                  <a:cubicBezTo>
                    <a:pt x="253" y="21"/>
                    <a:pt x="253" y="21"/>
                    <a:pt x="253" y="21"/>
                  </a:cubicBezTo>
                  <a:cubicBezTo>
                    <a:pt x="253" y="21"/>
                    <a:pt x="252" y="21"/>
                    <a:pt x="252" y="20"/>
                  </a:cubicBezTo>
                  <a:cubicBezTo>
                    <a:pt x="252" y="20"/>
                    <a:pt x="251" y="20"/>
                    <a:pt x="251" y="20"/>
                  </a:cubicBezTo>
                  <a:cubicBezTo>
                    <a:pt x="251" y="20"/>
                    <a:pt x="251" y="20"/>
                    <a:pt x="251" y="19"/>
                  </a:cubicBezTo>
                  <a:cubicBezTo>
                    <a:pt x="250" y="19"/>
                    <a:pt x="250" y="19"/>
                    <a:pt x="250" y="19"/>
                  </a:cubicBezTo>
                  <a:cubicBezTo>
                    <a:pt x="250" y="19"/>
                    <a:pt x="249" y="19"/>
                    <a:pt x="249" y="19"/>
                  </a:cubicBezTo>
                  <a:cubicBezTo>
                    <a:pt x="249" y="19"/>
                    <a:pt x="249" y="19"/>
                    <a:pt x="249" y="19"/>
                  </a:cubicBezTo>
                  <a:cubicBezTo>
                    <a:pt x="249" y="18"/>
                    <a:pt x="249" y="18"/>
                    <a:pt x="250" y="17"/>
                  </a:cubicBezTo>
                  <a:cubicBezTo>
                    <a:pt x="250" y="17"/>
                    <a:pt x="250" y="17"/>
                    <a:pt x="251" y="16"/>
                  </a:cubicBezTo>
                  <a:cubicBezTo>
                    <a:pt x="251" y="16"/>
                    <a:pt x="252" y="16"/>
                    <a:pt x="252" y="16"/>
                  </a:cubicBezTo>
                  <a:cubicBezTo>
                    <a:pt x="253" y="16"/>
                    <a:pt x="253" y="16"/>
                    <a:pt x="253" y="16"/>
                  </a:cubicBezTo>
                  <a:cubicBezTo>
                    <a:pt x="253" y="16"/>
                    <a:pt x="254" y="16"/>
                    <a:pt x="254" y="16"/>
                  </a:cubicBezTo>
                  <a:cubicBezTo>
                    <a:pt x="254" y="16"/>
                    <a:pt x="254" y="16"/>
                    <a:pt x="255" y="16"/>
                  </a:cubicBezTo>
                  <a:cubicBezTo>
                    <a:pt x="255" y="16"/>
                    <a:pt x="255" y="16"/>
                    <a:pt x="256" y="16"/>
                  </a:cubicBezTo>
                  <a:cubicBezTo>
                    <a:pt x="256" y="16"/>
                    <a:pt x="256" y="16"/>
                    <a:pt x="257" y="16"/>
                  </a:cubicBezTo>
                  <a:cubicBezTo>
                    <a:pt x="257" y="17"/>
                    <a:pt x="257" y="16"/>
                    <a:pt x="257" y="17"/>
                  </a:cubicBezTo>
                  <a:cubicBezTo>
                    <a:pt x="257" y="18"/>
                    <a:pt x="257" y="18"/>
                    <a:pt x="258" y="18"/>
                  </a:cubicBezTo>
                  <a:cubicBezTo>
                    <a:pt x="258" y="18"/>
                    <a:pt x="258" y="18"/>
                    <a:pt x="258" y="19"/>
                  </a:cubicBezTo>
                  <a:cubicBezTo>
                    <a:pt x="258" y="19"/>
                    <a:pt x="258" y="19"/>
                    <a:pt x="259" y="20"/>
                  </a:cubicBezTo>
                  <a:cubicBezTo>
                    <a:pt x="259" y="20"/>
                    <a:pt x="259" y="20"/>
                    <a:pt x="259" y="21"/>
                  </a:cubicBezTo>
                  <a:cubicBezTo>
                    <a:pt x="259" y="21"/>
                    <a:pt x="260" y="21"/>
                    <a:pt x="260" y="22"/>
                  </a:cubicBezTo>
                  <a:cubicBezTo>
                    <a:pt x="260" y="22"/>
                    <a:pt x="260" y="23"/>
                    <a:pt x="260" y="23"/>
                  </a:cubicBezTo>
                  <a:cubicBezTo>
                    <a:pt x="261" y="23"/>
                    <a:pt x="262" y="23"/>
                    <a:pt x="262" y="22"/>
                  </a:cubicBezTo>
                  <a:cubicBezTo>
                    <a:pt x="262" y="22"/>
                    <a:pt x="262" y="22"/>
                    <a:pt x="262" y="21"/>
                  </a:cubicBezTo>
                  <a:cubicBezTo>
                    <a:pt x="262" y="21"/>
                    <a:pt x="262" y="20"/>
                    <a:pt x="262" y="20"/>
                  </a:cubicBezTo>
                  <a:cubicBezTo>
                    <a:pt x="262" y="20"/>
                    <a:pt x="262" y="19"/>
                    <a:pt x="262" y="19"/>
                  </a:cubicBezTo>
                  <a:cubicBezTo>
                    <a:pt x="262" y="19"/>
                    <a:pt x="262" y="18"/>
                    <a:pt x="261" y="19"/>
                  </a:cubicBezTo>
                  <a:cubicBezTo>
                    <a:pt x="261" y="19"/>
                    <a:pt x="260" y="19"/>
                    <a:pt x="260" y="19"/>
                  </a:cubicBezTo>
                  <a:cubicBezTo>
                    <a:pt x="260" y="18"/>
                    <a:pt x="259" y="18"/>
                    <a:pt x="259" y="18"/>
                  </a:cubicBezTo>
                  <a:cubicBezTo>
                    <a:pt x="259" y="18"/>
                    <a:pt x="258" y="18"/>
                    <a:pt x="259" y="17"/>
                  </a:cubicBezTo>
                  <a:cubicBezTo>
                    <a:pt x="259" y="17"/>
                    <a:pt x="259" y="17"/>
                    <a:pt x="259" y="17"/>
                  </a:cubicBezTo>
                  <a:cubicBezTo>
                    <a:pt x="260" y="16"/>
                    <a:pt x="260" y="16"/>
                    <a:pt x="261" y="16"/>
                  </a:cubicBezTo>
                  <a:cubicBezTo>
                    <a:pt x="261" y="15"/>
                    <a:pt x="261" y="15"/>
                    <a:pt x="262" y="15"/>
                  </a:cubicBezTo>
                  <a:cubicBezTo>
                    <a:pt x="262" y="15"/>
                    <a:pt x="262" y="15"/>
                    <a:pt x="262" y="14"/>
                  </a:cubicBezTo>
                  <a:cubicBezTo>
                    <a:pt x="262" y="14"/>
                    <a:pt x="262" y="14"/>
                    <a:pt x="262" y="13"/>
                  </a:cubicBezTo>
                  <a:cubicBezTo>
                    <a:pt x="262" y="12"/>
                    <a:pt x="262" y="11"/>
                    <a:pt x="262" y="11"/>
                  </a:cubicBezTo>
                  <a:cubicBezTo>
                    <a:pt x="261" y="11"/>
                    <a:pt x="261" y="10"/>
                    <a:pt x="261" y="10"/>
                  </a:cubicBezTo>
                  <a:cubicBezTo>
                    <a:pt x="261" y="9"/>
                    <a:pt x="261" y="8"/>
                    <a:pt x="261" y="8"/>
                  </a:cubicBezTo>
                  <a:cubicBezTo>
                    <a:pt x="261" y="8"/>
                    <a:pt x="261" y="7"/>
                    <a:pt x="261" y="7"/>
                  </a:cubicBezTo>
                  <a:cubicBezTo>
                    <a:pt x="261" y="6"/>
                    <a:pt x="260" y="6"/>
                    <a:pt x="260" y="6"/>
                  </a:cubicBezTo>
                  <a:cubicBezTo>
                    <a:pt x="260" y="5"/>
                    <a:pt x="259" y="4"/>
                    <a:pt x="259" y="4"/>
                  </a:cubicBezTo>
                  <a:cubicBezTo>
                    <a:pt x="259" y="4"/>
                    <a:pt x="259" y="3"/>
                    <a:pt x="259" y="3"/>
                  </a:cubicBezTo>
                  <a:cubicBezTo>
                    <a:pt x="259" y="3"/>
                    <a:pt x="259" y="3"/>
                    <a:pt x="259" y="3"/>
                  </a:cubicBezTo>
                  <a:cubicBezTo>
                    <a:pt x="259" y="2"/>
                    <a:pt x="259" y="2"/>
                    <a:pt x="259" y="2"/>
                  </a:cubicBezTo>
                  <a:cubicBezTo>
                    <a:pt x="259" y="2"/>
                    <a:pt x="259" y="2"/>
                    <a:pt x="259" y="1"/>
                  </a:cubicBezTo>
                  <a:cubicBezTo>
                    <a:pt x="260" y="1"/>
                    <a:pt x="260" y="1"/>
                    <a:pt x="260" y="1"/>
                  </a:cubicBezTo>
                  <a:cubicBezTo>
                    <a:pt x="260" y="1"/>
                    <a:pt x="260" y="1"/>
                    <a:pt x="261" y="1"/>
                  </a:cubicBezTo>
                  <a:cubicBezTo>
                    <a:pt x="261" y="1"/>
                    <a:pt x="262" y="2"/>
                    <a:pt x="262" y="2"/>
                  </a:cubicBezTo>
                  <a:cubicBezTo>
                    <a:pt x="262" y="2"/>
                    <a:pt x="262" y="2"/>
                    <a:pt x="263" y="2"/>
                  </a:cubicBezTo>
                  <a:cubicBezTo>
                    <a:pt x="263" y="2"/>
                    <a:pt x="263" y="2"/>
                    <a:pt x="263" y="2"/>
                  </a:cubicBezTo>
                  <a:cubicBezTo>
                    <a:pt x="264" y="2"/>
                    <a:pt x="264" y="2"/>
                    <a:pt x="264" y="3"/>
                  </a:cubicBezTo>
                  <a:cubicBezTo>
                    <a:pt x="264" y="3"/>
                    <a:pt x="265" y="3"/>
                    <a:pt x="265" y="4"/>
                  </a:cubicBezTo>
                  <a:cubicBezTo>
                    <a:pt x="266" y="4"/>
                    <a:pt x="266" y="4"/>
                    <a:pt x="266" y="5"/>
                  </a:cubicBezTo>
                  <a:cubicBezTo>
                    <a:pt x="266" y="5"/>
                    <a:pt x="266" y="5"/>
                    <a:pt x="266" y="6"/>
                  </a:cubicBezTo>
                  <a:cubicBezTo>
                    <a:pt x="266" y="6"/>
                    <a:pt x="265" y="7"/>
                    <a:pt x="265" y="7"/>
                  </a:cubicBezTo>
                  <a:cubicBezTo>
                    <a:pt x="266" y="7"/>
                    <a:pt x="265" y="8"/>
                    <a:pt x="265" y="8"/>
                  </a:cubicBezTo>
                  <a:cubicBezTo>
                    <a:pt x="266" y="8"/>
                    <a:pt x="266" y="8"/>
                    <a:pt x="265" y="9"/>
                  </a:cubicBezTo>
                  <a:cubicBezTo>
                    <a:pt x="265" y="9"/>
                    <a:pt x="265" y="10"/>
                    <a:pt x="265" y="10"/>
                  </a:cubicBezTo>
                  <a:cubicBezTo>
                    <a:pt x="265" y="10"/>
                    <a:pt x="265" y="10"/>
                    <a:pt x="265" y="10"/>
                  </a:cubicBezTo>
                  <a:cubicBezTo>
                    <a:pt x="265" y="11"/>
                    <a:pt x="265" y="11"/>
                    <a:pt x="265" y="11"/>
                  </a:cubicBezTo>
                  <a:cubicBezTo>
                    <a:pt x="265" y="12"/>
                    <a:pt x="265" y="12"/>
                    <a:pt x="265" y="12"/>
                  </a:cubicBezTo>
                  <a:cubicBezTo>
                    <a:pt x="265" y="13"/>
                    <a:pt x="265" y="13"/>
                    <a:pt x="265" y="13"/>
                  </a:cubicBezTo>
                  <a:cubicBezTo>
                    <a:pt x="266" y="13"/>
                    <a:pt x="266" y="14"/>
                    <a:pt x="266" y="13"/>
                  </a:cubicBezTo>
                  <a:cubicBezTo>
                    <a:pt x="267" y="13"/>
                    <a:pt x="267" y="13"/>
                    <a:pt x="267" y="13"/>
                  </a:cubicBezTo>
                  <a:cubicBezTo>
                    <a:pt x="268" y="12"/>
                    <a:pt x="267" y="12"/>
                    <a:pt x="267" y="12"/>
                  </a:cubicBezTo>
                  <a:cubicBezTo>
                    <a:pt x="267" y="12"/>
                    <a:pt x="267" y="12"/>
                    <a:pt x="266" y="11"/>
                  </a:cubicBezTo>
                  <a:cubicBezTo>
                    <a:pt x="266" y="11"/>
                    <a:pt x="266" y="11"/>
                    <a:pt x="266" y="11"/>
                  </a:cubicBezTo>
                  <a:cubicBezTo>
                    <a:pt x="266" y="11"/>
                    <a:pt x="266" y="11"/>
                    <a:pt x="266" y="10"/>
                  </a:cubicBezTo>
                  <a:cubicBezTo>
                    <a:pt x="267" y="9"/>
                    <a:pt x="267" y="9"/>
                    <a:pt x="267" y="9"/>
                  </a:cubicBezTo>
                  <a:cubicBezTo>
                    <a:pt x="267" y="8"/>
                    <a:pt x="268" y="8"/>
                    <a:pt x="268" y="8"/>
                  </a:cubicBezTo>
                  <a:cubicBezTo>
                    <a:pt x="268" y="7"/>
                    <a:pt x="268" y="7"/>
                    <a:pt x="268" y="6"/>
                  </a:cubicBezTo>
                  <a:cubicBezTo>
                    <a:pt x="268" y="6"/>
                    <a:pt x="268" y="6"/>
                    <a:pt x="268" y="5"/>
                  </a:cubicBezTo>
                  <a:cubicBezTo>
                    <a:pt x="268" y="5"/>
                    <a:pt x="268" y="4"/>
                    <a:pt x="269" y="3"/>
                  </a:cubicBezTo>
                  <a:cubicBezTo>
                    <a:pt x="269" y="3"/>
                    <a:pt x="269" y="3"/>
                    <a:pt x="270" y="2"/>
                  </a:cubicBezTo>
                  <a:cubicBezTo>
                    <a:pt x="270" y="1"/>
                    <a:pt x="270" y="2"/>
                    <a:pt x="270" y="1"/>
                  </a:cubicBezTo>
                  <a:cubicBezTo>
                    <a:pt x="271" y="1"/>
                    <a:pt x="270" y="1"/>
                    <a:pt x="271" y="0"/>
                  </a:cubicBezTo>
                  <a:cubicBezTo>
                    <a:pt x="272" y="0"/>
                    <a:pt x="272" y="0"/>
                    <a:pt x="272" y="0"/>
                  </a:cubicBezTo>
                  <a:cubicBezTo>
                    <a:pt x="273" y="0"/>
                    <a:pt x="273" y="0"/>
                    <a:pt x="273" y="1"/>
                  </a:cubicBezTo>
                  <a:cubicBezTo>
                    <a:pt x="274" y="1"/>
                    <a:pt x="274" y="1"/>
                    <a:pt x="274" y="1"/>
                  </a:cubicBezTo>
                  <a:cubicBezTo>
                    <a:pt x="274" y="2"/>
                    <a:pt x="274" y="2"/>
                    <a:pt x="274" y="2"/>
                  </a:cubicBezTo>
                  <a:cubicBezTo>
                    <a:pt x="274" y="3"/>
                    <a:pt x="274" y="3"/>
                    <a:pt x="274" y="4"/>
                  </a:cubicBezTo>
                  <a:cubicBezTo>
                    <a:pt x="274" y="4"/>
                    <a:pt x="274" y="4"/>
                    <a:pt x="274" y="5"/>
                  </a:cubicBezTo>
                  <a:cubicBezTo>
                    <a:pt x="274" y="6"/>
                    <a:pt x="274" y="6"/>
                    <a:pt x="274" y="7"/>
                  </a:cubicBezTo>
                  <a:cubicBezTo>
                    <a:pt x="274" y="7"/>
                    <a:pt x="274" y="7"/>
                    <a:pt x="274" y="8"/>
                  </a:cubicBezTo>
                  <a:cubicBezTo>
                    <a:pt x="274" y="8"/>
                    <a:pt x="274" y="8"/>
                    <a:pt x="274" y="9"/>
                  </a:cubicBezTo>
                  <a:cubicBezTo>
                    <a:pt x="274" y="10"/>
                    <a:pt x="274" y="10"/>
                    <a:pt x="274" y="10"/>
                  </a:cubicBezTo>
                  <a:cubicBezTo>
                    <a:pt x="274" y="11"/>
                    <a:pt x="274" y="11"/>
                    <a:pt x="274" y="12"/>
                  </a:cubicBezTo>
                  <a:cubicBezTo>
                    <a:pt x="274" y="12"/>
                    <a:pt x="274" y="12"/>
                    <a:pt x="275" y="13"/>
                  </a:cubicBezTo>
                  <a:cubicBezTo>
                    <a:pt x="275" y="13"/>
                    <a:pt x="275" y="14"/>
                    <a:pt x="275" y="14"/>
                  </a:cubicBezTo>
                  <a:cubicBezTo>
                    <a:pt x="275" y="14"/>
                    <a:pt x="274" y="15"/>
                    <a:pt x="275" y="15"/>
                  </a:cubicBezTo>
                  <a:cubicBezTo>
                    <a:pt x="275" y="16"/>
                    <a:pt x="275" y="16"/>
                    <a:pt x="275" y="16"/>
                  </a:cubicBezTo>
                  <a:cubicBezTo>
                    <a:pt x="275" y="16"/>
                    <a:pt x="275" y="16"/>
                    <a:pt x="275" y="17"/>
                  </a:cubicBezTo>
                  <a:cubicBezTo>
                    <a:pt x="275" y="17"/>
                    <a:pt x="275" y="17"/>
                    <a:pt x="275" y="17"/>
                  </a:cubicBezTo>
                  <a:cubicBezTo>
                    <a:pt x="276" y="17"/>
                    <a:pt x="276" y="17"/>
                    <a:pt x="276" y="17"/>
                  </a:cubicBezTo>
                  <a:cubicBezTo>
                    <a:pt x="276" y="17"/>
                    <a:pt x="276" y="17"/>
                    <a:pt x="277" y="16"/>
                  </a:cubicBezTo>
                  <a:cubicBezTo>
                    <a:pt x="277" y="16"/>
                    <a:pt x="277" y="16"/>
                    <a:pt x="277" y="15"/>
                  </a:cubicBezTo>
                  <a:cubicBezTo>
                    <a:pt x="277" y="15"/>
                    <a:pt x="277" y="14"/>
                    <a:pt x="278" y="14"/>
                  </a:cubicBezTo>
                  <a:cubicBezTo>
                    <a:pt x="278" y="14"/>
                    <a:pt x="277" y="13"/>
                    <a:pt x="278" y="13"/>
                  </a:cubicBezTo>
                  <a:cubicBezTo>
                    <a:pt x="279" y="12"/>
                    <a:pt x="279" y="12"/>
                    <a:pt x="279" y="11"/>
                  </a:cubicBezTo>
                  <a:cubicBezTo>
                    <a:pt x="280" y="11"/>
                    <a:pt x="280" y="11"/>
                    <a:pt x="281" y="11"/>
                  </a:cubicBezTo>
                  <a:cubicBezTo>
                    <a:pt x="281" y="11"/>
                    <a:pt x="281" y="11"/>
                    <a:pt x="282" y="11"/>
                  </a:cubicBezTo>
                  <a:cubicBezTo>
                    <a:pt x="282" y="12"/>
                    <a:pt x="282" y="12"/>
                    <a:pt x="282" y="12"/>
                  </a:cubicBezTo>
                  <a:cubicBezTo>
                    <a:pt x="282" y="12"/>
                    <a:pt x="283" y="12"/>
                    <a:pt x="283" y="12"/>
                  </a:cubicBezTo>
                  <a:cubicBezTo>
                    <a:pt x="282" y="13"/>
                    <a:pt x="282" y="13"/>
                    <a:pt x="283" y="13"/>
                  </a:cubicBezTo>
                  <a:cubicBezTo>
                    <a:pt x="283" y="14"/>
                    <a:pt x="283" y="14"/>
                    <a:pt x="282" y="14"/>
                  </a:cubicBezTo>
                  <a:cubicBezTo>
                    <a:pt x="282" y="15"/>
                    <a:pt x="282" y="15"/>
                    <a:pt x="282" y="15"/>
                  </a:cubicBezTo>
                  <a:cubicBezTo>
                    <a:pt x="282" y="16"/>
                    <a:pt x="282" y="16"/>
                    <a:pt x="282" y="16"/>
                  </a:cubicBezTo>
                  <a:cubicBezTo>
                    <a:pt x="282" y="17"/>
                    <a:pt x="282" y="17"/>
                    <a:pt x="282" y="17"/>
                  </a:cubicBezTo>
                  <a:cubicBezTo>
                    <a:pt x="282" y="18"/>
                    <a:pt x="281" y="18"/>
                    <a:pt x="281" y="18"/>
                  </a:cubicBezTo>
                  <a:cubicBezTo>
                    <a:pt x="281" y="19"/>
                    <a:pt x="281" y="19"/>
                    <a:pt x="281" y="19"/>
                  </a:cubicBezTo>
                  <a:cubicBezTo>
                    <a:pt x="281" y="20"/>
                    <a:pt x="281" y="20"/>
                    <a:pt x="281" y="20"/>
                  </a:cubicBezTo>
                  <a:cubicBezTo>
                    <a:pt x="281" y="21"/>
                    <a:pt x="281" y="21"/>
                    <a:pt x="281" y="21"/>
                  </a:cubicBezTo>
                  <a:cubicBezTo>
                    <a:pt x="281" y="21"/>
                    <a:pt x="281" y="22"/>
                    <a:pt x="281" y="22"/>
                  </a:cubicBezTo>
                  <a:cubicBezTo>
                    <a:pt x="280" y="22"/>
                    <a:pt x="281" y="23"/>
                    <a:pt x="280" y="23"/>
                  </a:cubicBezTo>
                  <a:cubicBezTo>
                    <a:pt x="280" y="23"/>
                    <a:pt x="280" y="24"/>
                    <a:pt x="280" y="24"/>
                  </a:cubicBezTo>
                  <a:cubicBezTo>
                    <a:pt x="280" y="24"/>
                    <a:pt x="279" y="24"/>
                    <a:pt x="280" y="24"/>
                  </a:cubicBezTo>
                  <a:cubicBezTo>
                    <a:pt x="280" y="25"/>
                    <a:pt x="280" y="25"/>
                    <a:pt x="280" y="25"/>
                  </a:cubicBezTo>
                  <a:cubicBezTo>
                    <a:pt x="280" y="26"/>
                    <a:pt x="281" y="25"/>
                    <a:pt x="281" y="26"/>
                  </a:cubicBezTo>
                  <a:cubicBezTo>
                    <a:pt x="281" y="26"/>
                    <a:pt x="282" y="26"/>
                    <a:pt x="282" y="26"/>
                  </a:cubicBezTo>
                  <a:cubicBezTo>
                    <a:pt x="282" y="27"/>
                    <a:pt x="282" y="27"/>
                    <a:pt x="282" y="28"/>
                  </a:cubicBezTo>
                  <a:cubicBezTo>
                    <a:pt x="282" y="28"/>
                    <a:pt x="282" y="29"/>
                    <a:pt x="282" y="29"/>
                  </a:cubicBezTo>
                  <a:cubicBezTo>
                    <a:pt x="282" y="29"/>
                    <a:pt x="282" y="29"/>
                    <a:pt x="282" y="30"/>
                  </a:cubicBezTo>
                  <a:cubicBezTo>
                    <a:pt x="282" y="31"/>
                    <a:pt x="282" y="31"/>
                    <a:pt x="282" y="31"/>
                  </a:cubicBezTo>
                  <a:cubicBezTo>
                    <a:pt x="282" y="32"/>
                    <a:pt x="282" y="33"/>
                    <a:pt x="283" y="33"/>
                  </a:cubicBezTo>
                  <a:cubicBezTo>
                    <a:pt x="283" y="33"/>
                    <a:pt x="283" y="33"/>
                    <a:pt x="284" y="32"/>
                  </a:cubicBezTo>
                  <a:cubicBezTo>
                    <a:pt x="284" y="31"/>
                    <a:pt x="284" y="31"/>
                    <a:pt x="285" y="30"/>
                  </a:cubicBezTo>
                  <a:cubicBezTo>
                    <a:pt x="285" y="30"/>
                    <a:pt x="285" y="30"/>
                    <a:pt x="285" y="29"/>
                  </a:cubicBezTo>
                  <a:cubicBezTo>
                    <a:pt x="286" y="29"/>
                    <a:pt x="286" y="28"/>
                    <a:pt x="286" y="28"/>
                  </a:cubicBezTo>
                  <a:cubicBezTo>
                    <a:pt x="286" y="27"/>
                    <a:pt x="286" y="27"/>
                    <a:pt x="287" y="27"/>
                  </a:cubicBezTo>
                  <a:cubicBezTo>
                    <a:pt x="287" y="26"/>
                    <a:pt x="287" y="26"/>
                    <a:pt x="288" y="26"/>
                  </a:cubicBezTo>
                  <a:cubicBezTo>
                    <a:pt x="288" y="26"/>
                    <a:pt x="289" y="26"/>
                    <a:pt x="289" y="26"/>
                  </a:cubicBezTo>
                  <a:cubicBezTo>
                    <a:pt x="290" y="27"/>
                    <a:pt x="290" y="27"/>
                    <a:pt x="290" y="27"/>
                  </a:cubicBezTo>
                  <a:cubicBezTo>
                    <a:pt x="290" y="27"/>
                    <a:pt x="291" y="27"/>
                    <a:pt x="290" y="28"/>
                  </a:cubicBezTo>
                  <a:cubicBezTo>
                    <a:pt x="290" y="29"/>
                    <a:pt x="290" y="29"/>
                    <a:pt x="290" y="29"/>
                  </a:cubicBezTo>
                  <a:cubicBezTo>
                    <a:pt x="289" y="30"/>
                    <a:pt x="289" y="30"/>
                    <a:pt x="289" y="30"/>
                  </a:cubicBezTo>
                  <a:cubicBezTo>
                    <a:pt x="289" y="30"/>
                    <a:pt x="289" y="31"/>
                    <a:pt x="289" y="31"/>
                  </a:cubicBezTo>
                  <a:cubicBezTo>
                    <a:pt x="289" y="31"/>
                    <a:pt x="289" y="31"/>
                    <a:pt x="289" y="32"/>
                  </a:cubicBezTo>
                  <a:cubicBezTo>
                    <a:pt x="288" y="33"/>
                    <a:pt x="288" y="32"/>
                    <a:pt x="287" y="32"/>
                  </a:cubicBezTo>
                  <a:cubicBezTo>
                    <a:pt x="287" y="32"/>
                    <a:pt x="287" y="33"/>
                    <a:pt x="286" y="33"/>
                  </a:cubicBezTo>
                  <a:cubicBezTo>
                    <a:pt x="286" y="33"/>
                    <a:pt x="286" y="34"/>
                    <a:pt x="286" y="34"/>
                  </a:cubicBezTo>
                  <a:cubicBezTo>
                    <a:pt x="286" y="35"/>
                    <a:pt x="286" y="35"/>
                    <a:pt x="286" y="35"/>
                  </a:cubicBezTo>
                  <a:cubicBezTo>
                    <a:pt x="286" y="36"/>
                    <a:pt x="286" y="36"/>
                    <a:pt x="287" y="36"/>
                  </a:cubicBezTo>
                  <a:cubicBezTo>
                    <a:pt x="287" y="37"/>
                    <a:pt x="287" y="37"/>
                    <a:pt x="288" y="37"/>
                  </a:cubicBezTo>
                  <a:cubicBezTo>
                    <a:pt x="288" y="38"/>
                    <a:pt x="289" y="39"/>
                    <a:pt x="290" y="39"/>
                  </a:cubicBezTo>
                  <a:cubicBezTo>
                    <a:pt x="291" y="40"/>
                    <a:pt x="291" y="40"/>
                    <a:pt x="292" y="41"/>
                  </a:cubicBezTo>
                  <a:cubicBezTo>
                    <a:pt x="292" y="41"/>
                    <a:pt x="292" y="41"/>
                    <a:pt x="292" y="42"/>
                  </a:cubicBezTo>
                  <a:cubicBezTo>
                    <a:pt x="293" y="42"/>
                    <a:pt x="292" y="43"/>
                    <a:pt x="293" y="44"/>
                  </a:cubicBezTo>
                  <a:cubicBezTo>
                    <a:pt x="293" y="44"/>
                    <a:pt x="293" y="46"/>
                    <a:pt x="293" y="46"/>
                  </a:cubicBezTo>
                  <a:cubicBezTo>
                    <a:pt x="292" y="47"/>
                    <a:pt x="293" y="48"/>
                    <a:pt x="292" y="48"/>
                  </a:cubicBezTo>
                  <a:cubicBezTo>
                    <a:pt x="290" y="49"/>
                    <a:pt x="290" y="48"/>
                    <a:pt x="289" y="48"/>
                  </a:cubicBezTo>
                  <a:cubicBezTo>
                    <a:pt x="288" y="48"/>
                    <a:pt x="287" y="48"/>
                    <a:pt x="286" y="48"/>
                  </a:cubicBezTo>
                  <a:cubicBezTo>
                    <a:pt x="286" y="48"/>
                    <a:pt x="285" y="48"/>
                    <a:pt x="284" y="48"/>
                  </a:cubicBezTo>
                  <a:cubicBezTo>
                    <a:pt x="284" y="48"/>
                    <a:pt x="283" y="48"/>
                    <a:pt x="283" y="48"/>
                  </a:cubicBezTo>
                  <a:cubicBezTo>
                    <a:pt x="282" y="48"/>
                    <a:pt x="282" y="48"/>
                    <a:pt x="282" y="48"/>
                  </a:cubicBezTo>
                  <a:cubicBezTo>
                    <a:pt x="282" y="48"/>
                    <a:pt x="282" y="48"/>
                    <a:pt x="283" y="48"/>
                  </a:cubicBezTo>
                  <a:cubicBezTo>
                    <a:pt x="283" y="47"/>
                    <a:pt x="283" y="47"/>
                    <a:pt x="284" y="47"/>
                  </a:cubicBezTo>
                  <a:cubicBezTo>
                    <a:pt x="285" y="47"/>
                    <a:pt x="285" y="46"/>
                    <a:pt x="286" y="46"/>
                  </a:cubicBezTo>
                  <a:cubicBezTo>
                    <a:pt x="286" y="46"/>
                    <a:pt x="286" y="46"/>
                    <a:pt x="286" y="45"/>
                  </a:cubicBezTo>
                  <a:cubicBezTo>
                    <a:pt x="287" y="44"/>
                    <a:pt x="287" y="44"/>
                    <a:pt x="287" y="44"/>
                  </a:cubicBezTo>
                  <a:cubicBezTo>
                    <a:pt x="287" y="43"/>
                    <a:pt x="287" y="43"/>
                    <a:pt x="287" y="43"/>
                  </a:cubicBezTo>
                  <a:cubicBezTo>
                    <a:pt x="286" y="42"/>
                    <a:pt x="286" y="42"/>
                    <a:pt x="286" y="42"/>
                  </a:cubicBezTo>
                  <a:cubicBezTo>
                    <a:pt x="286" y="42"/>
                    <a:pt x="286" y="42"/>
                    <a:pt x="285" y="41"/>
                  </a:cubicBezTo>
                  <a:cubicBezTo>
                    <a:pt x="284" y="41"/>
                    <a:pt x="284" y="41"/>
                    <a:pt x="283" y="40"/>
                  </a:cubicBezTo>
                  <a:cubicBezTo>
                    <a:pt x="283" y="40"/>
                    <a:pt x="283" y="40"/>
                    <a:pt x="283" y="40"/>
                  </a:cubicBezTo>
                  <a:cubicBezTo>
                    <a:pt x="282" y="40"/>
                    <a:pt x="282" y="39"/>
                    <a:pt x="282" y="40"/>
                  </a:cubicBezTo>
                  <a:cubicBezTo>
                    <a:pt x="281" y="41"/>
                    <a:pt x="281" y="41"/>
                    <a:pt x="280" y="42"/>
                  </a:cubicBezTo>
                  <a:cubicBezTo>
                    <a:pt x="280" y="43"/>
                    <a:pt x="280" y="43"/>
                    <a:pt x="280" y="44"/>
                  </a:cubicBezTo>
                  <a:cubicBezTo>
                    <a:pt x="280" y="44"/>
                    <a:pt x="279" y="45"/>
                    <a:pt x="279" y="45"/>
                  </a:cubicBezTo>
                  <a:cubicBezTo>
                    <a:pt x="279" y="46"/>
                    <a:pt x="279" y="46"/>
                    <a:pt x="278" y="47"/>
                  </a:cubicBezTo>
                  <a:cubicBezTo>
                    <a:pt x="278" y="47"/>
                    <a:pt x="277" y="47"/>
                    <a:pt x="277" y="47"/>
                  </a:cubicBezTo>
                  <a:cubicBezTo>
                    <a:pt x="277" y="47"/>
                    <a:pt x="276" y="47"/>
                    <a:pt x="275" y="47"/>
                  </a:cubicBezTo>
                  <a:cubicBezTo>
                    <a:pt x="275" y="48"/>
                    <a:pt x="274" y="48"/>
                    <a:pt x="274" y="47"/>
                  </a:cubicBezTo>
                  <a:cubicBezTo>
                    <a:pt x="274" y="47"/>
                    <a:pt x="273" y="46"/>
                    <a:pt x="273" y="46"/>
                  </a:cubicBezTo>
                  <a:cubicBezTo>
                    <a:pt x="273" y="46"/>
                    <a:pt x="273" y="46"/>
                    <a:pt x="273" y="45"/>
                  </a:cubicBezTo>
                  <a:cubicBezTo>
                    <a:pt x="274" y="45"/>
                    <a:pt x="274" y="45"/>
                    <a:pt x="274" y="44"/>
                  </a:cubicBezTo>
                  <a:cubicBezTo>
                    <a:pt x="274" y="44"/>
                    <a:pt x="274" y="44"/>
                    <a:pt x="275" y="43"/>
                  </a:cubicBezTo>
                  <a:cubicBezTo>
                    <a:pt x="275" y="43"/>
                    <a:pt x="275" y="43"/>
                    <a:pt x="276" y="43"/>
                  </a:cubicBezTo>
                  <a:cubicBezTo>
                    <a:pt x="276" y="42"/>
                    <a:pt x="276" y="42"/>
                    <a:pt x="276" y="42"/>
                  </a:cubicBezTo>
                  <a:cubicBezTo>
                    <a:pt x="277" y="41"/>
                    <a:pt x="276" y="41"/>
                    <a:pt x="277" y="41"/>
                  </a:cubicBezTo>
                  <a:cubicBezTo>
                    <a:pt x="278" y="40"/>
                    <a:pt x="277" y="40"/>
                    <a:pt x="278" y="39"/>
                  </a:cubicBezTo>
                  <a:cubicBezTo>
                    <a:pt x="278" y="39"/>
                    <a:pt x="279" y="38"/>
                    <a:pt x="279" y="38"/>
                  </a:cubicBezTo>
                  <a:cubicBezTo>
                    <a:pt x="279" y="38"/>
                    <a:pt x="279" y="38"/>
                    <a:pt x="280" y="37"/>
                  </a:cubicBezTo>
                  <a:cubicBezTo>
                    <a:pt x="280" y="37"/>
                    <a:pt x="280" y="37"/>
                    <a:pt x="280" y="37"/>
                  </a:cubicBezTo>
                  <a:cubicBezTo>
                    <a:pt x="280" y="37"/>
                    <a:pt x="280" y="37"/>
                    <a:pt x="280" y="36"/>
                  </a:cubicBezTo>
                  <a:cubicBezTo>
                    <a:pt x="279" y="36"/>
                    <a:pt x="279" y="36"/>
                    <a:pt x="279" y="36"/>
                  </a:cubicBezTo>
                  <a:cubicBezTo>
                    <a:pt x="279" y="36"/>
                    <a:pt x="279" y="36"/>
                    <a:pt x="278" y="35"/>
                  </a:cubicBezTo>
                  <a:cubicBezTo>
                    <a:pt x="278" y="35"/>
                    <a:pt x="279" y="35"/>
                    <a:pt x="279" y="35"/>
                  </a:cubicBezTo>
                  <a:cubicBezTo>
                    <a:pt x="279" y="35"/>
                    <a:pt x="279" y="33"/>
                    <a:pt x="279" y="33"/>
                  </a:cubicBezTo>
                  <a:cubicBezTo>
                    <a:pt x="279" y="33"/>
                    <a:pt x="279" y="33"/>
                    <a:pt x="279" y="33"/>
                  </a:cubicBezTo>
                  <a:cubicBezTo>
                    <a:pt x="278" y="32"/>
                    <a:pt x="278" y="32"/>
                    <a:pt x="278" y="32"/>
                  </a:cubicBezTo>
                  <a:cubicBezTo>
                    <a:pt x="277" y="32"/>
                    <a:pt x="277" y="32"/>
                    <a:pt x="277" y="32"/>
                  </a:cubicBezTo>
                  <a:cubicBezTo>
                    <a:pt x="276" y="33"/>
                    <a:pt x="276" y="33"/>
                    <a:pt x="275" y="33"/>
                  </a:cubicBezTo>
                  <a:cubicBezTo>
                    <a:pt x="275" y="33"/>
                    <a:pt x="274" y="33"/>
                    <a:pt x="274" y="33"/>
                  </a:cubicBezTo>
                  <a:cubicBezTo>
                    <a:pt x="275" y="33"/>
                    <a:pt x="275" y="32"/>
                    <a:pt x="275" y="32"/>
                  </a:cubicBezTo>
                  <a:cubicBezTo>
                    <a:pt x="275" y="31"/>
                    <a:pt x="275" y="32"/>
                    <a:pt x="275" y="31"/>
                  </a:cubicBezTo>
                  <a:cubicBezTo>
                    <a:pt x="276" y="30"/>
                    <a:pt x="276" y="30"/>
                    <a:pt x="276" y="30"/>
                  </a:cubicBezTo>
                  <a:cubicBezTo>
                    <a:pt x="277" y="30"/>
                    <a:pt x="277" y="30"/>
                    <a:pt x="277" y="29"/>
                  </a:cubicBezTo>
                  <a:cubicBezTo>
                    <a:pt x="277" y="28"/>
                    <a:pt x="277" y="28"/>
                    <a:pt x="277" y="28"/>
                  </a:cubicBezTo>
                  <a:cubicBezTo>
                    <a:pt x="277" y="27"/>
                    <a:pt x="276" y="28"/>
                    <a:pt x="277" y="27"/>
                  </a:cubicBezTo>
                  <a:cubicBezTo>
                    <a:pt x="277" y="27"/>
                    <a:pt x="277" y="27"/>
                    <a:pt x="277" y="26"/>
                  </a:cubicBezTo>
                  <a:cubicBezTo>
                    <a:pt x="278" y="25"/>
                    <a:pt x="278" y="25"/>
                    <a:pt x="278" y="24"/>
                  </a:cubicBezTo>
                  <a:cubicBezTo>
                    <a:pt x="279" y="23"/>
                    <a:pt x="279" y="23"/>
                    <a:pt x="279" y="23"/>
                  </a:cubicBezTo>
                  <a:cubicBezTo>
                    <a:pt x="279" y="22"/>
                    <a:pt x="280" y="21"/>
                    <a:pt x="279" y="21"/>
                  </a:cubicBezTo>
                  <a:cubicBezTo>
                    <a:pt x="279" y="20"/>
                    <a:pt x="279" y="20"/>
                    <a:pt x="279" y="20"/>
                  </a:cubicBezTo>
                  <a:cubicBezTo>
                    <a:pt x="279" y="19"/>
                    <a:pt x="279" y="19"/>
                    <a:pt x="279" y="19"/>
                  </a:cubicBezTo>
                  <a:cubicBezTo>
                    <a:pt x="279" y="19"/>
                    <a:pt x="279" y="18"/>
                    <a:pt x="278" y="18"/>
                  </a:cubicBezTo>
                  <a:cubicBezTo>
                    <a:pt x="278" y="19"/>
                    <a:pt x="278" y="18"/>
                    <a:pt x="278" y="19"/>
                  </a:cubicBezTo>
                  <a:cubicBezTo>
                    <a:pt x="277" y="19"/>
                    <a:pt x="277" y="19"/>
                    <a:pt x="277" y="20"/>
                  </a:cubicBezTo>
                  <a:cubicBezTo>
                    <a:pt x="277" y="20"/>
                    <a:pt x="277" y="20"/>
                    <a:pt x="277" y="21"/>
                  </a:cubicBezTo>
                  <a:cubicBezTo>
                    <a:pt x="277" y="22"/>
                    <a:pt x="277" y="22"/>
                    <a:pt x="277" y="23"/>
                  </a:cubicBezTo>
                  <a:cubicBezTo>
                    <a:pt x="277" y="23"/>
                    <a:pt x="276" y="24"/>
                    <a:pt x="276" y="24"/>
                  </a:cubicBezTo>
                  <a:cubicBezTo>
                    <a:pt x="275" y="24"/>
                    <a:pt x="275" y="24"/>
                    <a:pt x="275" y="24"/>
                  </a:cubicBezTo>
                  <a:cubicBezTo>
                    <a:pt x="275" y="24"/>
                    <a:pt x="275" y="24"/>
                    <a:pt x="274" y="25"/>
                  </a:cubicBezTo>
                  <a:cubicBezTo>
                    <a:pt x="273" y="26"/>
                    <a:pt x="274" y="26"/>
                    <a:pt x="274" y="26"/>
                  </a:cubicBezTo>
                  <a:cubicBezTo>
                    <a:pt x="273" y="27"/>
                    <a:pt x="273" y="28"/>
                    <a:pt x="273" y="28"/>
                  </a:cubicBezTo>
                  <a:cubicBezTo>
                    <a:pt x="273" y="28"/>
                    <a:pt x="273" y="29"/>
                    <a:pt x="273" y="29"/>
                  </a:cubicBezTo>
                  <a:cubicBezTo>
                    <a:pt x="272" y="30"/>
                    <a:pt x="272" y="30"/>
                    <a:pt x="272" y="31"/>
                  </a:cubicBezTo>
                  <a:cubicBezTo>
                    <a:pt x="271" y="32"/>
                    <a:pt x="271" y="33"/>
                    <a:pt x="270" y="33"/>
                  </a:cubicBezTo>
                  <a:cubicBezTo>
                    <a:pt x="270" y="34"/>
                    <a:pt x="269" y="35"/>
                    <a:pt x="269" y="35"/>
                  </a:cubicBezTo>
                  <a:cubicBezTo>
                    <a:pt x="268" y="35"/>
                    <a:pt x="267" y="35"/>
                    <a:pt x="267" y="35"/>
                  </a:cubicBezTo>
                  <a:cubicBezTo>
                    <a:pt x="266" y="34"/>
                    <a:pt x="266" y="34"/>
                    <a:pt x="266" y="34"/>
                  </a:cubicBezTo>
                  <a:cubicBezTo>
                    <a:pt x="266" y="33"/>
                    <a:pt x="266" y="33"/>
                    <a:pt x="266" y="33"/>
                  </a:cubicBezTo>
                  <a:cubicBezTo>
                    <a:pt x="267" y="32"/>
                    <a:pt x="266" y="32"/>
                    <a:pt x="267" y="32"/>
                  </a:cubicBezTo>
                  <a:cubicBezTo>
                    <a:pt x="267" y="31"/>
                    <a:pt x="267" y="31"/>
                    <a:pt x="268" y="30"/>
                  </a:cubicBezTo>
                  <a:cubicBezTo>
                    <a:pt x="268" y="30"/>
                    <a:pt x="269" y="30"/>
                    <a:pt x="269" y="29"/>
                  </a:cubicBezTo>
                  <a:cubicBezTo>
                    <a:pt x="270" y="28"/>
                    <a:pt x="270" y="28"/>
                    <a:pt x="271" y="28"/>
                  </a:cubicBezTo>
                  <a:cubicBezTo>
                    <a:pt x="271" y="27"/>
                    <a:pt x="271" y="27"/>
                    <a:pt x="271" y="26"/>
                  </a:cubicBezTo>
                  <a:cubicBezTo>
                    <a:pt x="271" y="26"/>
                    <a:pt x="271" y="26"/>
                    <a:pt x="271" y="26"/>
                  </a:cubicBezTo>
                  <a:cubicBezTo>
                    <a:pt x="272" y="25"/>
                    <a:pt x="272" y="25"/>
                    <a:pt x="271" y="25"/>
                  </a:cubicBezTo>
                  <a:cubicBezTo>
                    <a:pt x="271" y="25"/>
                    <a:pt x="270" y="25"/>
                    <a:pt x="270" y="25"/>
                  </a:cubicBezTo>
                  <a:cubicBezTo>
                    <a:pt x="269" y="25"/>
                    <a:pt x="269" y="24"/>
                    <a:pt x="269" y="25"/>
                  </a:cubicBezTo>
                  <a:cubicBezTo>
                    <a:pt x="268" y="25"/>
                    <a:pt x="268" y="25"/>
                    <a:pt x="268" y="25"/>
                  </a:cubicBezTo>
                  <a:cubicBezTo>
                    <a:pt x="268" y="26"/>
                    <a:pt x="268" y="27"/>
                    <a:pt x="268" y="27"/>
                  </a:cubicBezTo>
                  <a:cubicBezTo>
                    <a:pt x="267" y="27"/>
                    <a:pt x="267" y="28"/>
                    <a:pt x="267" y="28"/>
                  </a:cubicBezTo>
                  <a:cubicBezTo>
                    <a:pt x="267" y="29"/>
                    <a:pt x="266" y="29"/>
                    <a:pt x="266" y="29"/>
                  </a:cubicBezTo>
                  <a:cubicBezTo>
                    <a:pt x="265" y="29"/>
                    <a:pt x="265" y="28"/>
                    <a:pt x="265" y="28"/>
                  </a:cubicBezTo>
                  <a:cubicBezTo>
                    <a:pt x="265" y="28"/>
                    <a:pt x="264" y="27"/>
                    <a:pt x="264" y="27"/>
                  </a:cubicBezTo>
                  <a:cubicBezTo>
                    <a:pt x="265" y="26"/>
                    <a:pt x="265" y="26"/>
                    <a:pt x="265" y="26"/>
                  </a:cubicBezTo>
                  <a:cubicBezTo>
                    <a:pt x="265" y="25"/>
                    <a:pt x="265" y="25"/>
                    <a:pt x="265" y="25"/>
                  </a:cubicBezTo>
                  <a:cubicBezTo>
                    <a:pt x="264" y="24"/>
                    <a:pt x="264" y="25"/>
                    <a:pt x="264" y="25"/>
                  </a:cubicBezTo>
                  <a:cubicBezTo>
                    <a:pt x="264" y="25"/>
                    <a:pt x="264" y="25"/>
                    <a:pt x="263" y="25"/>
                  </a:cubicBezTo>
                  <a:cubicBezTo>
                    <a:pt x="263" y="24"/>
                    <a:pt x="263" y="24"/>
                    <a:pt x="263" y="25"/>
                  </a:cubicBezTo>
                  <a:cubicBezTo>
                    <a:pt x="263" y="25"/>
                    <a:pt x="262" y="25"/>
                    <a:pt x="262" y="25"/>
                  </a:cubicBezTo>
                  <a:cubicBezTo>
                    <a:pt x="262" y="25"/>
                    <a:pt x="262" y="25"/>
                    <a:pt x="262" y="25"/>
                  </a:cubicBezTo>
                  <a:cubicBezTo>
                    <a:pt x="262" y="25"/>
                    <a:pt x="262" y="25"/>
                    <a:pt x="261" y="25"/>
                  </a:cubicBezTo>
                  <a:cubicBezTo>
                    <a:pt x="261" y="26"/>
                    <a:pt x="261" y="26"/>
                    <a:pt x="261" y="26"/>
                  </a:cubicBezTo>
                  <a:cubicBezTo>
                    <a:pt x="261" y="26"/>
                    <a:pt x="262" y="26"/>
                    <a:pt x="262" y="26"/>
                  </a:cubicBezTo>
                  <a:cubicBezTo>
                    <a:pt x="262" y="26"/>
                    <a:pt x="262" y="26"/>
                    <a:pt x="262" y="26"/>
                  </a:cubicBezTo>
                  <a:cubicBezTo>
                    <a:pt x="262" y="26"/>
                    <a:pt x="262" y="26"/>
                    <a:pt x="262" y="27"/>
                  </a:cubicBezTo>
                  <a:cubicBezTo>
                    <a:pt x="262" y="28"/>
                    <a:pt x="262" y="28"/>
                    <a:pt x="262" y="28"/>
                  </a:cubicBezTo>
                  <a:cubicBezTo>
                    <a:pt x="262" y="29"/>
                    <a:pt x="262" y="29"/>
                    <a:pt x="262" y="29"/>
                  </a:cubicBezTo>
                  <a:cubicBezTo>
                    <a:pt x="262" y="30"/>
                    <a:pt x="263" y="30"/>
                    <a:pt x="263" y="31"/>
                  </a:cubicBezTo>
                  <a:cubicBezTo>
                    <a:pt x="263" y="31"/>
                    <a:pt x="263" y="31"/>
                    <a:pt x="263" y="32"/>
                  </a:cubicBezTo>
                  <a:cubicBezTo>
                    <a:pt x="263" y="32"/>
                    <a:pt x="263" y="33"/>
                    <a:pt x="263" y="34"/>
                  </a:cubicBezTo>
                  <a:cubicBezTo>
                    <a:pt x="263" y="34"/>
                    <a:pt x="262" y="34"/>
                    <a:pt x="262" y="35"/>
                  </a:cubicBezTo>
                  <a:cubicBezTo>
                    <a:pt x="261" y="35"/>
                    <a:pt x="261" y="36"/>
                    <a:pt x="260" y="36"/>
                  </a:cubicBezTo>
                  <a:cubicBezTo>
                    <a:pt x="260" y="36"/>
                    <a:pt x="260" y="36"/>
                    <a:pt x="259" y="36"/>
                  </a:cubicBezTo>
                  <a:cubicBezTo>
                    <a:pt x="259" y="36"/>
                    <a:pt x="258" y="36"/>
                    <a:pt x="258" y="35"/>
                  </a:cubicBezTo>
                  <a:cubicBezTo>
                    <a:pt x="258" y="34"/>
                    <a:pt x="258" y="34"/>
                    <a:pt x="258" y="33"/>
                  </a:cubicBezTo>
                  <a:cubicBezTo>
                    <a:pt x="258" y="32"/>
                    <a:pt x="258" y="32"/>
                    <a:pt x="258" y="32"/>
                  </a:cubicBezTo>
                  <a:cubicBezTo>
                    <a:pt x="258" y="31"/>
                    <a:pt x="258" y="31"/>
                    <a:pt x="258" y="30"/>
                  </a:cubicBezTo>
                  <a:cubicBezTo>
                    <a:pt x="258" y="30"/>
                    <a:pt x="257" y="30"/>
                    <a:pt x="257" y="29"/>
                  </a:cubicBezTo>
                  <a:cubicBezTo>
                    <a:pt x="257" y="29"/>
                    <a:pt x="257" y="29"/>
                    <a:pt x="256" y="29"/>
                  </a:cubicBezTo>
                  <a:cubicBezTo>
                    <a:pt x="256" y="29"/>
                    <a:pt x="255" y="28"/>
                    <a:pt x="255" y="28"/>
                  </a:cubicBezTo>
                  <a:cubicBezTo>
                    <a:pt x="255" y="28"/>
                    <a:pt x="254" y="28"/>
                    <a:pt x="253" y="28"/>
                  </a:cubicBezTo>
                  <a:cubicBezTo>
                    <a:pt x="253" y="27"/>
                    <a:pt x="253" y="27"/>
                    <a:pt x="253" y="26"/>
                  </a:cubicBezTo>
                  <a:close/>
                  <a:moveTo>
                    <a:pt x="259" y="38"/>
                  </a:moveTo>
                  <a:cubicBezTo>
                    <a:pt x="260" y="38"/>
                    <a:pt x="260" y="38"/>
                    <a:pt x="261" y="38"/>
                  </a:cubicBezTo>
                  <a:cubicBezTo>
                    <a:pt x="261" y="39"/>
                    <a:pt x="261" y="38"/>
                    <a:pt x="262" y="39"/>
                  </a:cubicBezTo>
                  <a:cubicBezTo>
                    <a:pt x="262" y="39"/>
                    <a:pt x="262" y="40"/>
                    <a:pt x="262" y="40"/>
                  </a:cubicBezTo>
                  <a:cubicBezTo>
                    <a:pt x="262" y="41"/>
                    <a:pt x="262" y="41"/>
                    <a:pt x="262" y="42"/>
                  </a:cubicBezTo>
                  <a:cubicBezTo>
                    <a:pt x="263" y="42"/>
                    <a:pt x="262" y="42"/>
                    <a:pt x="263" y="43"/>
                  </a:cubicBezTo>
                  <a:cubicBezTo>
                    <a:pt x="263" y="43"/>
                    <a:pt x="264" y="43"/>
                    <a:pt x="264" y="43"/>
                  </a:cubicBezTo>
                  <a:cubicBezTo>
                    <a:pt x="264" y="42"/>
                    <a:pt x="264" y="42"/>
                    <a:pt x="264" y="42"/>
                  </a:cubicBezTo>
                  <a:cubicBezTo>
                    <a:pt x="264" y="42"/>
                    <a:pt x="264" y="41"/>
                    <a:pt x="265" y="41"/>
                  </a:cubicBezTo>
                  <a:cubicBezTo>
                    <a:pt x="265" y="41"/>
                    <a:pt x="264" y="41"/>
                    <a:pt x="265" y="41"/>
                  </a:cubicBezTo>
                  <a:cubicBezTo>
                    <a:pt x="265" y="40"/>
                    <a:pt x="265" y="40"/>
                    <a:pt x="265" y="40"/>
                  </a:cubicBezTo>
                  <a:cubicBezTo>
                    <a:pt x="265" y="40"/>
                    <a:pt x="265" y="40"/>
                    <a:pt x="266" y="41"/>
                  </a:cubicBezTo>
                  <a:cubicBezTo>
                    <a:pt x="266" y="41"/>
                    <a:pt x="266" y="41"/>
                    <a:pt x="266" y="41"/>
                  </a:cubicBezTo>
                  <a:cubicBezTo>
                    <a:pt x="266" y="42"/>
                    <a:pt x="266" y="42"/>
                    <a:pt x="266" y="42"/>
                  </a:cubicBezTo>
                  <a:cubicBezTo>
                    <a:pt x="266" y="42"/>
                    <a:pt x="266" y="43"/>
                    <a:pt x="266" y="43"/>
                  </a:cubicBezTo>
                  <a:cubicBezTo>
                    <a:pt x="266" y="44"/>
                    <a:pt x="266" y="44"/>
                    <a:pt x="266" y="44"/>
                  </a:cubicBezTo>
                  <a:cubicBezTo>
                    <a:pt x="266" y="45"/>
                    <a:pt x="266" y="45"/>
                    <a:pt x="267" y="46"/>
                  </a:cubicBezTo>
                  <a:cubicBezTo>
                    <a:pt x="268" y="47"/>
                    <a:pt x="268" y="47"/>
                    <a:pt x="268" y="48"/>
                  </a:cubicBezTo>
                  <a:cubicBezTo>
                    <a:pt x="267" y="49"/>
                    <a:pt x="268" y="49"/>
                    <a:pt x="267" y="50"/>
                  </a:cubicBezTo>
                  <a:cubicBezTo>
                    <a:pt x="266" y="51"/>
                    <a:pt x="267" y="50"/>
                    <a:pt x="265" y="50"/>
                  </a:cubicBezTo>
                  <a:cubicBezTo>
                    <a:pt x="264" y="51"/>
                    <a:pt x="264" y="51"/>
                    <a:pt x="264" y="50"/>
                  </a:cubicBezTo>
                  <a:cubicBezTo>
                    <a:pt x="264" y="50"/>
                    <a:pt x="263" y="50"/>
                    <a:pt x="262" y="50"/>
                  </a:cubicBezTo>
                  <a:cubicBezTo>
                    <a:pt x="262" y="50"/>
                    <a:pt x="261" y="50"/>
                    <a:pt x="261" y="49"/>
                  </a:cubicBezTo>
                  <a:cubicBezTo>
                    <a:pt x="260" y="49"/>
                    <a:pt x="260" y="49"/>
                    <a:pt x="260" y="48"/>
                  </a:cubicBezTo>
                  <a:cubicBezTo>
                    <a:pt x="260" y="47"/>
                    <a:pt x="260" y="46"/>
                    <a:pt x="260" y="45"/>
                  </a:cubicBezTo>
                  <a:cubicBezTo>
                    <a:pt x="260" y="44"/>
                    <a:pt x="260" y="45"/>
                    <a:pt x="260" y="44"/>
                  </a:cubicBezTo>
                  <a:cubicBezTo>
                    <a:pt x="260" y="42"/>
                    <a:pt x="260" y="42"/>
                    <a:pt x="259" y="41"/>
                  </a:cubicBezTo>
                  <a:cubicBezTo>
                    <a:pt x="259" y="40"/>
                    <a:pt x="259" y="40"/>
                    <a:pt x="259" y="39"/>
                  </a:cubicBezTo>
                  <a:cubicBezTo>
                    <a:pt x="259" y="39"/>
                    <a:pt x="259" y="38"/>
                    <a:pt x="259" y="38"/>
                  </a:cubicBezTo>
                  <a:close/>
                  <a:moveTo>
                    <a:pt x="46" y="10"/>
                  </a:moveTo>
                  <a:cubicBezTo>
                    <a:pt x="47" y="10"/>
                    <a:pt x="47" y="10"/>
                    <a:pt x="48" y="11"/>
                  </a:cubicBezTo>
                  <a:cubicBezTo>
                    <a:pt x="48" y="11"/>
                    <a:pt x="49" y="12"/>
                    <a:pt x="49" y="12"/>
                  </a:cubicBezTo>
                  <a:cubicBezTo>
                    <a:pt x="50" y="13"/>
                    <a:pt x="50" y="12"/>
                    <a:pt x="51" y="13"/>
                  </a:cubicBezTo>
                  <a:cubicBezTo>
                    <a:pt x="51" y="14"/>
                    <a:pt x="51" y="14"/>
                    <a:pt x="52" y="14"/>
                  </a:cubicBezTo>
                  <a:cubicBezTo>
                    <a:pt x="52" y="14"/>
                    <a:pt x="53" y="14"/>
                    <a:pt x="53" y="15"/>
                  </a:cubicBezTo>
                  <a:cubicBezTo>
                    <a:pt x="54" y="15"/>
                    <a:pt x="54" y="15"/>
                    <a:pt x="55" y="16"/>
                  </a:cubicBezTo>
                  <a:cubicBezTo>
                    <a:pt x="56" y="16"/>
                    <a:pt x="56" y="16"/>
                    <a:pt x="56" y="16"/>
                  </a:cubicBezTo>
                  <a:cubicBezTo>
                    <a:pt x="57" y="16"/>
                    <a:pt x="58" y="17"/>
                    <a:pt x="58" y="17"/>
                  </a:cubicBezTo>
                  <a:cubicBezTo>
                    <a:pt x="58" y="17"/>
                    <a:pt x="59" y="17"/>
                    <a:pt x="59" y="17"/>
                  </a:cubicBezTo>
                  <a:cubicBezTo>
                    <a:pt x="60" y="18"/>
                    <a:pt x="60" y="18"/>
                    <a:pt x="60" y="18"/>
                  </a:cubicBezTo>
                  <a:cubicBezTo>
                    <a:pt x="61" y="18"/>
                    <a:pt x="61" y="18"/>
                    <a:pt x="62" y="18"/>
                  </a:cubicBezTo>
                  <a:cubicBezTo>
                    <a:pt x="62" y="19"/>
                    <a:pt x="62" y="19"/>
                    <a:pt x="62" y="19"/>
                  </a:cubicBezTo>
                  <a:cubicBezTo>
                    <a:pt x="63" y="19"/>
                    <a:pt x="63" y="19"/>
                    <a:pt x="63" y="20"/>
                  </a:cubicBezTo>
                  <a:cubicBezTo>
                    <a:pt x="63" y="20"/>
                    <a:pt x="64" y="20"/>
                    <a:pt x="64" y="20"/>
                  </a:cubicBezTo>
                  <a:cubicBezTo>
                    <a:pt x="64" y="21"/>
                    <a:pt x="64" y="21"/>
                    <a:pt x="65" y="21"/>
                  </a:cubicBezTo>
                  <a:cubicBezTo>
                    <a:pt x="65" y="21"/>
                    <a:pt x="65" y="21"/>
                    <a:pt x="66" y="22"/>
                  </a:cubicBezTo>
                  <a:cubicBezTo>
                    <a:pt x="66" y="22"/>
                    <a:pt x="66" y="22"/>
                    <a:pt x="66" y="22"/>
                  </a:cubicBezTo>
                  <a:cubicBezTo>
                    <a:pt x="66" y="22"/>
                    <a:pt x="67" y="23"/>
                    <a:pt x="67" y="23"/>
                  </a:cubicBezTo>
                  <a:cubicBezTo>
                    <a:pt x="67" y="23"/>
                    <a:pt x="67" y="23"/>
                    <a:pt x="67" y="24"/>
                  </a:cubicBezTo>
                  <a:cubicBezTo>
                    <a:pt x="67" y="24"/>
                    <a:pt x="67" y="24"/>
                    <a:pt x="67" y="24"/>
                  </a:cubicBezTo>
                  <a:cubicBezTo>
                    <a:pt x="67" y="24"/>
                    <a:pt x="66" y="24"/>
                    <a:pt x="66" y="24"/>
                  </a:cubicBezTo>
                  <a:cubicBezTo>
                    <a:pt x="66" y="24"/>
                    <a:pt x="64" y="24"/>
                    <a:pt x="64" y="24"/>
                  </a:cubicBezTo>
                  <a:cubicBezTo>
                    <a:pt x="64" y="24"/>
                    <a:pt x="61" y="24"/>
                    <a:pt x="61" y="24"/>
                  </a:cubicBezTo>
                  <a:cubicBezTo>
                    <a:pt x="61" y="24"/>
                    <a:pt x="59" y="24"/>
                    <a:pt x="59" y="24"/>
                  </a:cubicBezTo>
                  <a:cubicBezTo>
                    <a:pt x="58" y="24"/>
                    <a:pt x="57" y="24"/>
                    <a:pt x="57" y="24"/>
                  </a:cubicBezTo>
                  <a:cubicBezTo>
                    <a:pt x="57" y="24"/>
                    <a:pt x="57" y="24"/>
                    <a:pt x="57" y="23"/>
                  </a:cubicBezTo>
                  <a:cubicBezTo>
                    <a:pt x="56" y="23"/>
                    <a:pt x="55" y="23"/>
                    <a:pt x="55" y="23"/>
                  </a:cubicBezTo>
                  <a:cubicBezTo>
                    <a:pt x="54" y="23"/>
                    <a:pt x="54" y="23"/>
                    <a:pt x="53" y="22"/>
                  </a:cubicBezTo>
                  <a:cubicBezTo>
                    <a:pt x="53" y="22"/>
                    <a:pt x="52" y="22"/>
                    <a:pt x="52" y="22"/>
                  </a:cubicBezTo>
                  <a:cubicBezTo>
                    <a:pt x="52" y="22"/>
                    <a:pt x="51" y="22"/>
                    <a:pt x="51" y="22"/>
                  </a:cubicBezTo>
                  <a:cubicBezTo>
                    <a:pt x="50" y="22"/>
                    <a:pt x="50" y="22"/>
                    <a:pt x="50" y="22"/>
                  </a:cubicBezTo>
                  <a:cubicBezTo>
                    <a:pt x="49" y="22"/>
                    <a:pt x="49" y="22"/>
                    <a:pt x="49" y="22"/>
                  </a:cubicBezTo>
                  <a:cubicBezTo>
                    <a:pt x="49" y="22"/>
                    <a:pt x="49" y="22"/>
                    <a:pt x="49" y="22"/>
                  </a:cubicBezTo>
                  <a:cubicBezTo>
                    <a:pt x="48" y="22"/>
                    <a:pt x="48" y="22"/>
                    <a:pt x="48" y="22"/>
                  </a:cubicBezTo>
                  <a:cubicBezTo>
                    <a:pt x="48" y="22"/>
                    <a:pt x="48" y="22"/>
                    <a:pt x="48" y="22"/>
                  </a:cubicBezTo>
                  <a:cubicBezTo>
                    <a:pt x="48" y="22"/>
                    <a:pt x="47" y="23"/>
                    <a:pt x="47" y="23"/>
                  </a:cubicBezTo>
                  <a:cubicBezTo>
                    <a:pt x="47" y="24"/>
                    <a:pt x="47" y="24"/>
                    <a:pt x="47" y="24"/>
                  </a:cubicBezTo>
                  <a:cubicBezTo>
                    <a:pt x="47" y="25"/>
                    <a:pt x="47" y="25"/>
                    <a:pt x="47" y="25"/>
                  </a:cubicBezTo>
                  <a:cubicBezTo>
                    <a:pt x="47" y="25"/>
                    <a:pt x="47" y="25"/>
                    <a:pt x="47" y="26"/>
                  </a:cubicBezTo>
                  <a:cubicBezTo>
                    <a:pt x="47" y="26"/>
                    <a:pt x="48" y="26"/>
                    <a:pt x="48" y="26"/>
                  </a:cubicBezTo>
                  <a:cubicBezTo>
                    <a:pt x="48" y="26"/>
                    <a:pt x="49" y="27"/>
                    <a:pt x="49" y="27"/>
                  </a:cubicBezTo>
                  <a:cubicBezTo>
                    <a:pt x="49" y="28"/>
                    <a:pt x="50" y="28"/>
                    <a:pt x="50" y="28"/>
                  </a:cubicBezTo>
                  <a:cubicBezTo>
                    <a:pt x="50" y="29"/>
                    <a:pt x="50" y="29"/>
                    <a:pt x="51" y="29"/>
                  </a:cubicBezTo>
                  <a:cubicBezTo>
                    <a:pt x="51" y="30"/>
                    <a:pt x="52" y="30"/>
                    <a:pt x="52" y="30"/>
                  </a:cubicBezTo>
                  <a:cubicBezTo>
                    <a:pt x="52" y="31"/>
                    <a:pt x="52" y="31"/>
                    <a:pt x="53" y="31"/>
                  </a:cubicBezTo>
                  <a:cubicBezTo>
                    <a:pt x="53" y="31"/>
                    <a:pt x="53" y="31"/>
                    <a:pt x="53" y="31"/>
                  </a:cubicBezTo>
                  <a:cubicBezTo>
                    <a:pt x="54" y="31"/>
                    <a:pt x="54" y="31"/>
                    <a:pt x="54" y="32"/>
                  </a:cubicBezTo>
                  <a:cubicBezTo>
                    <a:pt x="54" y="32"/>
                    <a:pt x="54" y="32"/>
                    <a:pt x="54" y="32"/>
                  </a:cubicBezTo>
                  <a:cubicBezTo>
                    <a:pt x="54" y="33"/>
                    <a:pt x="54" y="33"/>
                    <a:pt x="54" y="33"/>
                  </a:cubicBezTo>
                  <a:cubicBezTo>
                    <a:pt x="53" y="33"/>
                    <a:pt x="53" y="33"/>
                    <a:pt x="53" y="34"/>
                  </a:cubicBezTo>
                  <a:cubicBezTo>
                    <a:pt x="53" y="34"/>
                    <a:pt x="53" y="34"/>
                    <a:pt x="53" y="34"/>
                  </a:cubicBezTo>
                  <a:cubicBezTo>
                    <a:pt x="52" y="34"/>
                    <a:pt x="52" y="34"/>
                    <a:pt x="52" y="34"/>
                  </a:cubicBezTo>
                  <a:cubicBezTo>
                    <a:pt x="52" y="33"/>
                    <a:pt x="51" y="33"/>
                    <a:pt x="51" y="33"/>
                  </a:cubicBezTo>
                  <a:cubicBezTo>
                    <a:pt x="51" y="33"/>
                    <a:pt x="51" y="33"/>
                    <a:pt x="50" y="33"/>
                  </a:cubicBezTo>
                  <a:cubicBezTo>
                    <a:pt x="50" y="33"/>
                    <a:pt x="50" y="33"/>
                    <a:pt x="49" y="33"/>
                  </a:cubicBezTo>
                  <a:cubicBezTo>
                    <a:pt x="49" y="32"/>
                    <a:pt x="49" y="32"/>
                    <a:pt x="48" y="32"/>
                  </a:cubicBezTo>
                  <a:cubicBezTo>
                    <a:pt x="47" y="32"/>
                    <a:pt x="47" y="32"/>
                    <a:pt x="46" y="31"/>
                  </a:cubicBezTo>
                  <a:cubicBezTo>
                    <a:pt x="46" y="31"/>
                    <a:pt x="46" y="31"/>
                    <a:pt x="45" y="31"/>
                  </a:cubicBezTo>
                  <a:cubicBezTo>
                    <a:pt x="45" y="31"/>
                    <a:pt x="44" y="31"/>
                    <a:pt x="44" y="31"/>
                  </a:cubicBezTo>
                  <a:cubicBezTo>
                    <a:pt x="43" y="30"/>
                    <a:pt x="41" y="30"/>
                    <a:pt x="41" y="30"/>
                  </a:cubicBezTo>
                  <a:cubicBezTo>
                    <a:pt x="40" y="30"/>
                    <a:pt x="40" y="30"/>
                    <a:pt x="40" y="30"/>
                  </a:cubicBezTo>
                  <a:cubicBezTo>
                    <a:pt x="39" y="30"/>
                    <a:pt x="39" y="31"/>
                    <a:pt x="39" y="31"/>
                  </a:cubicBezTo>
                  <a:cubicBezTo>
                    <a:pt x="39" y="32"/>
                    <a:pt x="38" y="32"/>
                    <a:pt x="38" y="32"/>
                  </a:cubicBezTo>
                  <a:cubicBezTo>
                    <a:pt x="38" y="33"/>
                    <a:pt x="38" y="33"/>
                    <a:pt x="38" y="33"/>
                  </a:cubicBezTo>
                  <a:cubicBezTo>
                    <a:pt x="38" y="34"/>
                    <a:pt x="37" y="34"/>
                    <a:pt x="37" y="34"/>
                  </a:cubicBezTo>
                  <a:cubicBezTo>
                    <a:pt x="37" y="34"/>
                    <a:pt x="37" y="35"/>
                    <a:pt x="37" y="35"/>
                  </a:cubicBezTo>
                  <a:cubicBezTo>
                    <a:pt x="37" y="35"/>
                    <a:pt x="36" y="35"/>
                    <a:pt x="36" y="36"/>
                  </a:cubicBezTo>
                  <a:cubicBezTo>
                    <a:pt x="36" y="36"/>
                    <a:pt x="36" y="36"/>
                    <a:pt x="36" y="36"/>
                  </a:cubicBezTo>
                  <a:cubicBezTo>
                    <a:pt x="36" y="37"/>
                    <a:pt x="35" y="38"/>
                    <a:pt x="35" y="38"/>
                  </a:cubicBezTo>
                  <a:cubicBezTo>
                    <a:pt x="35" y="38"/>
                    <a:pt x="35" y="39"/>
                    <a:pt x="35" y="39"/>
                  </a:cubicBezTo>
                  <a:cubicBezTo>
                    <a:pt x="35" y="39"/>
                    <a:pt x="35" y="39"/>
                    <a:pt x="35" y="40"/>
                  </a:cubicBezTo>
                  <a:cubicBezTo>
                    <a:pt x="35" y="40"/>
                    <a:pt x="35" y="41"/>
                    <a:pt x="35" y="41"/>
                  </a:cubicBezTo>
                  <a:cubicBezTo>
                    <a:pt x="35" y="41"/>
                    <a:pt x="35" y="42"/>
                    <a:pt x="35" y="42"/>
                  </a:cubicBezTo>
                  <a:cubicBezTo>
                    <a:pt x="34" y="42"/>
                    <a:pt x="34" y="43"/>
                    <a:pt x="35" y="43"/>
                  </a:cubicBezTo>
                  <a:cubicBezTo>
                    <a:pt x="35" y="43"/>
                    <a:pt x="35" y="44"/>
                    <a:pt x="35" y="44"/>
                  </a:cubicBezTo>
                  <a:cubicBezTo>
                    <a:pt x="35" y="44"/>
                    <a:pt x="34" y="45"/>
                    <a:pt x="34" y="45"/>
                  </a:cubicBezTo>
                  <a:cubicBezTo>
                    <a:pt x="34" y="46"/>
                    <a:pt x="35" y="46"/>
                    <a:pt x="34" y="46"/>
                  </a:cubicBezTo>
                  <a:cubicBezTo>
                    <a:pt x="34" y="47"/>
                    <a:pt x="34" y="47"/>
                    <a:pt x="34" y="47"/>
                  </a:cubicBezTo>
                  <a:cubicBezTo>
                    <a:pt x="34" y="48"/>
                    <a:pt x="34" y="49"/>
                    <a:pt x="34" y="49"/>
                  </a:cubicBezTo>
                  <a:cubicBezTo>
                    <a:pt x="34" y="49"/>
                    <a:pt x="34" y="49"/>
                    <a:pt x="35" y="50"/>
                  </a:cubicBezTo>
                  <a:cubicBezTo>
                    <a:pt x="35" y="51"/>
                    <a:pt x="35" y="50"/>
                    <a:pt x="35" y="51"/>
                  </a:cubicBezTo>
                  <a:cubicBezTo>
                    <a:pt x="34" y="52"/>
                    <a:pt x="34" y="53"/>
                    <a:pt x="34" y="53"/>
                  </a:cubicBezTo>
                  <a:cubicBezTo>
                    <a:pt x="34" y="54"/>
                    <a:pt x="35" y="55"/>
                    <a:pt x="35" y="55"/>
                  </a:cubicBezTo>
                  <a:cubicBezTo>
                    <a:pt x="35" y="56"/>
                    <a:pt x="35" y="56"/>
                    <a:pt x="35" y="57"/>
                  </a:cubicBezTo>
                  <a:cubicBezTo>
                    <a:pt x="35" y="57"/>
                    <a:pt x="36" y="58"/>
                    <a:pt x="36" y="58"/>
                  </a:cubicBezTo>
                  <a:cubicBezTo>
                    <a:pt x="36" y="58"/>
                    <a:pt x="36" y="59"/>
                    <a:pt x="36" y="59"/>
                  </a:cubicBezTo>
                  <a:cubicBezTo>
                    <a:pt x="37" y="59"/>
                    <a:pt x="37" y="59"/>
                    <a:pt x="37" y="60"/>
                  </a:cubicBezTo>
                  <a:cubicBezTo>
                    <a:pt x="37" y="60"/>
                    <a:pt x="37" y="61"/>
                    <a:pt x="38" y="61"/>
                  </a:cubicBezTo>
                  <a:cubicBezTo>
                    <a:pt x="38" y="61"/>
                    <a:pt x="39" y="62"/>
                    <a:pt x="39" y="62"/>
                  </a:cubicBezTo>
                  <a:cubicBezTo>
                    <a:pt x="39" y="62"/>
                    <a:pt x="40" y="63"/>
                    <a:pt x="40" y="64"/>
                  </a:cubicBezTo>
                  <a:cubicBezTo>
                    <a:pt x="41" y="64"/>
                    <a:pt x="41" y="64"/>
                    <a:pt x="41" y="65"/>
                  </a:cubicBezTo>
                  <a:cubicBezTo>
                    <a:pt x="41" y="65"/>
                    <a:pt x="42" y="65"/>
                    <a:pt x="42" y="65"/>
                  </a:cubicBezTo>
                  <a:cubicBezTo>
                    <a:pt x="42" y="65"/>
                    <a:pt x="41" y="65"/>
                    <a:pt x="41" y="65"/>
                  </a:cubicBezTo>
                  <a:cubicBezTo>
                    <a:pt x="41" y="65"/>
                    <a:pt x="41" y="65"/>
                    <a:pt x="41" y="65"/>
                  </a:cubicBezTo>
                  <a:cubicBezTo>
                    <a:pt x="40" y="65"/>
                    <a:pt x="39" y="64"/>
                    <a:pt x="39" y="64"/>
                  </a:cubicBezTo>
                  <a:cubicBezTo>
                    <a:pt x="38" y="64"/>
                    <a:pt x="37" y="63"/>
                    <a:pt x="37" y="63"/>
                  </a:cubicBezTo>
                  <a:cubicBezTo>
                    <a:pt x="36" y="62"/>
                    <a:pt x="36" y="62"/>
                    <a:pt x="35" y="62"/>
                  </a:cubicBezTo>
                  <a:cubicBezTo>
                    <a:pt x="34" y="62"/>
                    <a:pt x="34" y="62"/>
                    <a:pt x="34" y="61"/>
                  </a:cubicBezTo>
                  <a:cubicBezTo>
                    <a:pt x="33" y="61"/>
                    <a:pt x="32" y="61"/>
                    <a:pt x="31" y="60"/>
                  </a:cubicBezTo>
                  <a:cubicBezTo>
                    <a:pt x="30" y="59"/>
                    <a:pt x="29" y="59"/>
                    <a:pt x="28" y="59"/>
                  </a:cubicBezTo>
                  <a:cubicBezTo>
                    <a:pt x="27" y="59"/>
                    <a:pt x="27" y="58"/>
                    <a:pt x="26" y="58"/>
                  </a:cubicBezTo>
                  <a:cubicBezTo>
                    <a:pt x="26" y="57"/>
                    <a:pt x="25" y="56"/>
                    <a:pt x="25" y="55"/>
                  </a:cubicBezTo>
                  <a:cubicBezTo>
                    <a:pt x="25" y="55"/>
                    <a:pt x="25" y="53"/>
                    <a:pt x="25" y="53"/>
                  </a:cubicBezTo>
                  <a:cubicBezTo>
                    <a:pt x="25" y="53"/>
                    <a:pt x="25" y="52"/>
                    <a:pt x="25" y="51"/>
                  </a:cubicBezTo>
                  <a:cubicBezTo>
                    <a:pt x="25" y="51"/>
                    <a:pt x="25" y="50"/>
                    <a:pt x="25" y="50"/>
                  </a:cubicBezTo>
                  <a:cubicBezTo>
                    <a:pt x="25" y="49"/>
                    <a:pt x="26" y="48"/>
                    <a:pt x="26" y="47"/>
                  </a:cubicBezTo>
                  <a:cubicBezTo>
                    <a:pt x="26" y="47"/>
                    <a:pt x="27" y="46"/>
                    <a:pt x="27" y="46"/>
                  </a:cubicBezTo>
                  <a:cubicBezTo>
                    <a:pt x="27" y="45"/>
                    <a:pt x="28" y="44"/>
                    <a:pt x="28" y="44"/>
                  </a:cubicBezTo>
                  <a:cubicBezTo>
                    <a:pt x="28" y="44"/>
                    <a:pt x="29" y="42"/>
                    <a:pt x="29" y="42"/>
                  </a:cubicBezTo>
                  <a:cubicBezTo>
                    <a:pt x="29" y="41"/>
                    <a:pt x="30" y="40"/>
                    <a:pt x="30" y="39"/>
                  </a:cubicBezTo>
                  <a:cubicBezTo>
                    <a:pt x="30" y="39"/>
                    <a:pt x="31" y="38"/>
                    <a:pt x="31" y="38"/>
                  </a:cubicBezTo>
                  <a:cubicBezTo>
                    <a:pt x="31" y="37"/>
                    <a:pt x="32" y="36"/>
                    <a:pt x="33" y="36"/>
                  </a:cubicBezTo>
                  <a:cubicBezTo>
                    <a:pt x="33" y="35"/>
                    <a:pt x="33" y="34"/>
                    <a:pt x="33" y="34"/>
                  </a:cubicBezTo>
                  <a:cubicBezTo>
                    <a:pt x="33" y="34"/>
                    <a:pt x="33" y="34"/>
                    <a:pt x="33" y="33"/>
                  </a:cubicBezTo>
                  <a:cubicBezTo>
                    <a:pt x="33" y="33"/>
                    <a:pt x="32" y="33"/>
                    <a:pt x="32" y="34"/>
                  </a:cubicBezTo>
                  <a:cubicBezTo>
                    <a:pt x="32" y="34"/>
                    <a:pt x="30" y="34"/>
                    <a:pt x="30" y="34"/>
                  </a:cubicBezTo>
                  <a:cubicBezTo>
                    <a:pt x="30" y="34"/>
                    <a:pt x="29" y="35"/>
                    <a:pt x="29" y="35"/>
                  </a:cubicBezTo>
                  <a:cubicBezTo>
                    <a:pt x="28" y="35"/>
                    <a:pt x="27" y="36"/>
                    <a:pt x="27" y="36"/>
                  </a:cubicBezTo>
                  <a:cubicBezTo>
                    <a:pt x="27" y="36"/>
                    <a:pt x="27" y="36"/>
                    <a:pt x="26" y="36"/>
                  </a:cubicBezTo>
                  <a:cubicBezTo>
                    <a:pt x="26" y="36"/>
                    <a:pt x="26" y="37"/>
                    <a:pt x="25" y="37"/>
                  </a:cubicBezTo>
                  <a:cubicBezTo>
                    <a:pt x="25" y="37"/>
                    <a:pt x="25" y="37"/>
                    <a:pt x="24" y="37"/>
                  </a:cubicBezTo>
                  <a:cubicBezTo>
                    <a:pt x="24" y="38"/>
                    <a:pt x="23" y="38"/>
                    <a:pt x="23" y="38"/>
                  </a:cubicBezTo>
                  <a:cubicBezTo>
                    <a:pt x="22" y="39"/>
                    <a:pt x="22" y="39"/>
                    <a:pt x="21" y="39"/>
                  </a:cubicBezTo>
                  <a:cubicBezTo>
                    <a:pt x="21" y="39"/>
                    <a:pt x="21" y="39"/>
                    <a:pt x="20" y="40"/>
                  </a:cubicBezTo>
                  <a:cubicBezTo>
                    <a:pt x="20" y="40"/>
                    <a:pt x="19" y="40"/>
                    <a:pt x="19" y="40"/>
                  </a:cubicBezTo>
                  <a:cubicBezTo>
                    <a:pt x="19" y="40"/>
                    <a:pt x="19" y="40"/>
                    <a:pt x="18" y="40"/>
                  </a:cubicBezTo>
                  <a:cubicBezTo>
                    <a:pt x="18" y="41"/>
                    <a:pt x="17" y="41"/>
                    <a:pt x="16" y="41"/>
                  </a:cubicBezTo>
                  <a:cubicBezTo>
                    <a:pt x="16" y="40"/>
                    <a:pt x="15" y="40"/>
                    <a:pt x="15" y="40"/>
                  </a:cubicBezTo>
                  <a:cubicBezTo>
                    <a:pt x="14" y="40"/>
                    <a:pt x="12" y="40"/>
                    <a:pt x="12" y="40"/>
                  </a:cubicBezTo>
                  <a:cubicBezTo>
                    <a:pt x="12" y="40"/>
                    <a:pt x="10" y="40"/>
                    <a:pt x="10" y="40"/>
                  </a:cubicBezTo>
                  <a:cubicBezTo>
                    <a:pt x="10" y="40"/>
                    <a:pt x="9" y="40"/>
                    <a:pt x="8" y="39"/>
                  </a:cubicBezTo>
                  <a:cubicBezTo>
                    <a:pt x="8" y="39"/>
                    <a:pt x="6" y="38"/>
                    <a:pt x="6" y="38"/>
                  </a:cubicBezTo>
                  <a:cubicBezTo>
                    <a:pt x="5" y="38"/>
                    <a:pt x="4" y="37"/>
                    <a:pt x="3" y="37"/>
                  </a:cubicBezTo>
                  <a:cubicBezTo>
                    <a:pt x="3" y="36"/>
                    <a:pt x="2" y="35"/>
                    <a:pt x="2" y="35"/>
                  </a:cubicBezTo>
                  <a:cubicBezTo>
                    <a:pt x="2" y="35"/>
                    <a:pt x="2" y="34"/>
                    <a:pt x="1" y="34"/>
                  </a:cubicBezTo>
                  <a:cubicBezTo>
                    <a:pt x="1" y="33"/>
                    <a:pt x="1" y="33"/>
                    <a:pt x="0" y="32"/>
                  </a:cubicBezTo>
                  <a:cubicBezTo>
                    <a:pt x="0" y="32"/>
                    <a:pt x="0" y="31"/>
                    <a:pt x="0" y="31"/>
                  </a:cubicBezTo>
                  <a:cubicBezTo>
                    <a:pt x="0" y="31"/>
                    <a:pt x="0" y="31"/>
                    <a:pt x="0" y="31"/>
                  </a:cubicBezTo>
                  <a:cubicBezTo>
                    <a:pt x="0" y="31"/>
                    <a:pt x="1" y="31"/>
                    <a:pt x="1" y="31"/>
                  </a:cubicBezTo>
                  <a:cubicBezTo>
                    <a:pt x="1" y="31"/>
                    <a:pt x="0" y="31"/>
                    <a:pt x="1" y="31"/>
                  </a:cubicBezTo>
                  <a:cubicBezTo>
                    <a:pt x="1" y="32"/>
                    <a:pt x="1" y="32"/>
                    <a:pt x="2" y="32"/>
                  </a:cubicBezTo>
                  <a:cubicBezTo>
                    <a:pt x="2" y="33"/>
                    <a:pt x="2" y="33"/>
                    <a:pt x="2" y="33"/>
                  </a:cubicBezTo>
                  <a:cubicBezTo>
                    <a:pt x="2" y="33"/>
                    <a:pt x="2" y="33"/>
                    <a:pt x="3" y="34"/>
                  </a:cubicBezTo>
                  <a:cubicBezTo>
                    <a:pt x="4" y="34"/>
                    <a:pt x="5" y="35"/>
                    <a:pt x="5" y="35"/>
                  </a:cubicBezTo>
                  <a:cubicBezTo>
                    <a:pt x="5" y="35"/>
                    <a:pt x="7" y="35"/>
                    <a:pt x="7" y="35"/>
                  </a:cubicBezTo>
                  <a:cubicBezTo>
                    <a:pt x="8" y="36"/>
                    <a:pt x="10" y="36"/>
                    <a:pt x="10" y="36"/>
                  </a:cubicBezTo>
                  <a:cubicBezTo>
                    <a:pt x="10" y="36"/>
                    <a:pt x="12" y="36"/>
                    <a:pt x="12" y="36"/>
                  </a:cubicBezTo>
                  <a:cubicBezTo>
                    <a:pt x="13" y="36"/>
                    <a:pt x="14" y="36"/>
                    <a:pt x="14" y="36"/>
                  </a:cubicBezTo>
                  <a:cubicBezTo>
                    <a:pt x="14" y="36"/>
                    <a:pt x="15" y="36"/>
                    <a:pt x="15" y="36"/>
                  </a:cubicBezTo>
                  <a:cubicBezTo>
                    <a:pt x="15" y="36"/>
                    <a:pt x="15" y="36"/>
                    <a:pt x="15" y="36"/>
                  </a:cubicBezTo>
                  <a:cubicBezTo>
                    <a:pt x="15" y="36"/>
                    <a:pt x="15" y="36"/>
                    <a:pt x="15" y="36"/>
                  </a:cubicBezTo>
                  <a:cubicBezTo>
                    <a:pt x="16" y="36"/>
                    <a:pt x="16" y="36"/>
                    <a:pt x="16" y="35"/>
                  </a:cubicBezTo>
                  <a:cubicBezTo>
                    <a:pt x="16" y="35"/>
                    <a:pt x="17" y="35"/>
                    <a:pt x="17" y="35"/>
                  </a:cubicBezTo>
                  <a:cubicBezTo>
                    <a:pt x="17" y="35"/>
                    <a:pt x="18" y="35"/>
                    <a:pt x="18" y="35"/>
                  </a:cubicBezTo>
                  <a:cubicBezTo>
                    <a:pt x="18" y="35"/>
                    <a:pt x="20" y="34"/>
                    <a:pt x="21" y="34"/>
                  </a:cubicBezTo>
                  <a:cubicBezTo>
                    <a:pt x="21" y="33"/>
                    <a:pt x="22" y="33"/>
                    <a:pt x="22" y="33"/>
                  </a:cubicBezTo>
                  <a:cubicBezTo>
                    <a:pt x="22" y="33"/>
                    <a:pt x="24" y="32"/>
                    <a:pt x="24" y="31"/>
                  </a:cubicBezTo>
                  <a:cubicBezTo>
                    <a:pt x="25" y="31"/>
                    <a:pt x="26" y="30"/>
                    <a:pt x="26" y="30"/>
                  </a:cubicBezTo>
                  <a:cubicBezTo>
                    <a:pt x="26" y="30"/>
                    <a:pt x="26" y="29"/>
                    <a:pt x="25" y="29"/>
                  </a:cubicBezTo>
                  <a:cubicBezTo>
                    <a:pt x="24" y="29"/>
                    <a:pt x="22" y="29"/>
                    <a:pt x="22" y="29"/>
                  </a:cubicBezTo>
                  <a:cubicBezTo>
                    <a:pt x="22" y="29"/>
                    <a:pt x="20" y="29"/>
                    <a:pt x="20" y="29"/>
                  </a:cubicBezTo>
                  <a:cubicBezTo>
                    <a:pt x="19" y="28"/>
                    <a:pt x="18" y="28"/>
                    <a:pt x="17" y="28"/>
                  </a:cubicBezTo>
                  <a:cubicBezTo>
                    <a:pt x="17" y="28"/>
                    <a:pt x="16" y="29"/>
                    <a:pt x="15" y="28"/>
                  </a:cubicBezTo>
                  <a:cubicBezTo>
                    <a:pt x="15" y="27"/>
                    <a:pt x="14" y="27"/>
                    <a:pt x="14" y="27"/>
                  </a:cubicBezTo>
                  <a:cubicBezTo>
                    <a:pt x="14" y="27"/>
                    <a:pt x="13" y="25"/>
                    <a:pt x="13" y="25"/>
                  </a:cubicBezTo>
                  <a:cubicBezTo>
                    <a:pt x="13" y="24"/>
                    <a:pt x="13" y="23"/>
                    <a:pt x="13" y="23"/>
                  </a:cubicBezTo>
                  <a:cubicBezTo>
                    <a:pt x="13" y="22"/>
                    <a:pt x="13" y="21"/>
                    <a:pt x="13" y="20"/>
                  </a:cubicBezTo>
                  <a:cubicBezTo>
                    <a:pt x="13" y="20"/>
                    <a:pt x="13" y="18"/>
                    <a:pt x="14" y="18"/>
                  </a:cubicBezTo>
                  <a:cubicBezTo>
                    <a:pt x="14" y="17"/>
                    <a:pt x="15" y="17"/>
                    <a:pt x="15" y="18"/>
                  </a:cubicBezTo>
                  <a:cubicBezTo>
                    <a:pt x="16" y="18"/>
                    <a:pt x="17" y="18"/>
                    <a:pt x="18" y="19"/>
                  </a:cubicBezTo>
                  <a:cubicBezTo>
                    <a:pt x="18" y="19"/>
                    <a:pt x="20" y="20"/>
                    <a:pt x="20" y="20"/>
                  </a:cubicBezTo>
                  <a:cubicBezTo>
                    <a:pt x="21" y="21"/>
                    <a:pt x="22" y="21"/>
                    <a:pt x="23" y="22"/>
                  </a:cubicBezTo>
                  <a:cubicBezTo>
                    <a:pt x="23" y="22"/>
                    <a:pt x="26" y="23"/>
                    <a:pt x="26" y="23"/>
                  </a:cubicBezTo>
                  <a:cubicBezTo>
                    <a:pt x="27" y="23"/>
                    <a:pt x="27" y="23"/>
                    <a:pt x="28" y="23"/>
                  </a:cubicBezTo>
                  <a:cubicBezTo>
                    <a:pt x="28" y="23"/>
                    <a:pt x="31" y="24"/>
                    <a:pt x="31" y="24"/>
                  </a:cubicBezTo>
                  <a:cubicBezTo>
                    <a:pt x="31" y="24"/>
                    <a:pt x="32" y="25"/>
                    <a:pt x="32" y="24"/>
                  </a:cubicBezTo>
                  <a:cubicBezTo>
                    <a:pt x="33" y="24"/>
                    <a:pt x="33" y="24"/>
                    <a:pt x="33" y="24"/>
                  </a:cubicBezTo>
                  <a:cubicBezTo>
                    <a:pt x="33" y="24"/>
                    <a:pt x="35" y="23"/>
                    <a:pt x="36" y="22"/>
                  </a:cubicBezTo>
                  <a:cubicBezTo>
                    <a:pt x="36" y="22"/>
                    <a:pt x="37" y="21"/>
                    <a:pt x="38" y="21"/>
                  </a:cubicBezTo>
                  <a:cubicBezTo>
                    <a:pt x="38" y="21"/>
                    <a:pt x="39" y="20"/>
                    <a:pt x="39" y="19"/>
                  </a:cubicBezTo>
                  <a:cubicBezTo>
                    <a:pt x="39" y="19"/>
                    <a:pt x="40" y="19"/>
                    <a:pt x="41" y="18"/>
                  </a:cubicBezTo>
                  <a:cubicBezTo>
                    <a:pt x="41" y="18"/>
                    <a:pt x="41" y="18"/>
                    <a:pt x="41" y="18"/>
                  </a:cubicBezTo>
                  <a:cubicBezTo>
                    <a:pt x="41" y="18"/>
                    <a:pt x="42" y="17"/>
                    <a:pt x="42" y="17"/>
                  </a:cubicBezTo>
                  <a:cubicBezTo>
                    <a:pt x="42" y="17"/>
                    <a:pt x="42" y="17"/>
                    <a:pt x="42" y="16"/>
                  </a:cubicBezTo>
                  <a:cubicBezTo>
                    <a:pt x="43" y="16"/>
                    <a:pt x="43" y="15"/>
                    <a:pt x="43" y="15"/>
                  </a:cubicBezTo>
                  <a:cubicBezTo>
                    <a:pt x="44" y="15"/>
                    <a:pt x="44" y="15"/>
                    <a:pt x="44" y="15"/>
                  </a:cubicBezTo>
                  <a:cubicBezTo>
                    <a:pt x="45" y="15"/>
                    <a:pt x="45" y="15"/>
                    <a:pt x="45" y="14"/>
                  </a:cubicBezTo>
                  <a:cubicBezTo>
                    <a:pt x="45" y="13"/>
                    <a:pt x="46" y="13"/>
                    <a:pt x="45" y="12"/>
                  </a:cubicBezTo>
                  <a:cubicBezTo>
                    <a:pt x="45" y="12"/>
                    <a:pt x="45" y="12"/>
                    <a:pt x="46" y="11"/>
                  </a:cubicBezTo>
                  <a:cubicBezTo>
                    <a:pt x="46" y="11"/>
                    <a:pt x="46" y="10"/>
                    <a:pt x="4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8" name="矩形 7">
            <a:extLst>
              <a:ext uri="{FF2B5EF4-FFF2-40B4-BE49-F238E27FC236}">
                <a16:creationId xmlns:a16="http://schemas.microsoft.com/office/drawing/2014/main" xmlns="" id="{7D0FCB58-0030-4B09-A5B0-6AEF2119C199}"/>
              </a:ext>
            </a:extLst>
          </p:cNvPr>
          <p:cNvSpPr/>
          <p:nvPr/>
        </p:nvSpPr>
        <p:spPr>
          <a:xfrm>
            <a:off x="2751993" y="3495192"/>
            <a:ext cx="6688014" cy="307777"/>
          </a:xfrm>
          <a:prstGeom prst="rect">
            <a:avLst/>
          </a:prstGeom>
        </p:spPr>
        <p:txBody>
          <a:bodyPr wrap="square">
            <a:spAutoFit/>
          </a:bodyPr>
          <a:lstStyle/>
          <a:p>
            <a:pPr algn="dist"/>
            <a:r>
              <a:rPr lang="en-US" altLang="zh-CN" sz="1400" dirty="0">
                <a:solidFill>
                  <a:schemeClr val="tx1">
                    <a:lumMod val="75000"/>
                    <a:lumOff val="25000"/>
                  </a:schemeClr>
                </a:solidFill>
              </a:rPr>
              <a:t>Common template for reporting and defense</a:t>
            </a:r>
            <a:endParaRPr lang="zh-CN" altLang="en-US" sz="1400" dirty="0">
              <a:solidFill>
                <a:schemeClr val="tx1">
                  <a:lumMod val="75000"/>
                  <a:lumOff val="25000"/>
                </a:schemeClr>
              </a:solidFill>
            </a:endParaRPr>
          </a:p>
        </p:txBody>
      </p:sp>
      <p:sp>
        <p:nvSpPr>
          <p:cNvPr id="61" name="矩形 60">
            <a:extLst>
              <a:ext uri="{FF2B5EF4-FFF2-40B4-BE49-F238E27FC236}">
                <a16:creationId xmlns:a16="http://schemas.microsoft.com/office/drawing/2014/main" xmlns="" id="{02742E61-B89C-4B5F-A9F0-A44D03F22F84}"/>
              </a:ext>
            </a:extLst>
          </p:cNvPr>
          <p:cNvSpPr/>
          <p:nvPr/>
        </p:nvSpPr>
        <p:spPr>
          <a:xfrm>
            <a:off x="5710159" y="3964499"/>
            <a:ext cx="77756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圆角 3">
            <a:extLst>
              <a:ext uri="{FF2B5EF4-FFF2-40B4-BE49-F238E27FC236}">
                <a16:creationId xmlns:a16="http://schemas.microsoft.com/office/drawing/2014/main" xmlns="" id="{ACADF9AD-AA8B-414E-B9D0-A5D441BA48E2}"/>
              </a:ext>
            </a:extLst>
          </p:cNvPr>
          <p:cNvSpPr/>
          <p:nvPr/>
        </p:nvSpPr>
        <p:spPr>
          <a:xfrm>
            <a:off x="5008072" y="4317386"/>
            <a:ext cx="2298575" cy="369332"/>
          </a:xfrm>
          <a:prstGeom prst="roundRect">
            <a:avLst>
              <a:gd name="adj" fmla="val 5000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 name="圆: 空心 64">
            <a:extLst>
              <a:ext uri="{FF2B5EF4-FFF2-40B4-BE49-F238E27FC236}">
                <a16:creationId xmlns:a16="http://schemas.microsoft.com/office/drawing/2014/main" xmlns="" id="{E7C87399-2580-4E04-8362-C5387DFABCF0}"/>
              </a:ext>
            </a:extLst>
          </p:cNvPr>
          <p:cNvSpPr/>
          <p:nvPr/>
        </p:nvSpPr>
        <p:spPr>
          <a:xfrm>
            <a:off x="694840" y="-1463040"/>
            <a:ext cx="10835482" cy="10835482"/>
          </a:xfrm>
          <a:prstGeom prst="donut">
            <a:avLst>
              <a:gd name="adj" fmla="val 1804"/>
            </a:avLst>
          </a:prstGeom>
          <a:gradFill>
            <a:gsLst>
              <a:gs pos="68000">
                <a:schemeClr val="accent1">
                  <a:alpha val="0"/>
                </a:schemeClr>
              </a:gs>
              <a:gs pos="0">
                <a:schemeClr val="accent1"/>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图片包含 天空, 户外&#10;&#10;已生成极高可信度的说明">
            <a:extLst>
              <a:ext uri="{FF2B5EF4-FFF2-40B4-BE49-F238E27FC236}">
                <a16:creationId xmlns:a16="http://schemas.microsoft.com/office/drawing/2014/main" xmlns="" id="{117F1091-179A-4253-9711-F96EF1A19198}"/>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7831" b="82048" l="9917" r="89417">
                        <a14:foregroundMark x1="27333" y1="74096" x2="17667" y2="80843"/>
                        <a14:foregroundMark x1="17667" y1="80843" x2="35667" y2="82289"/>
                        <a14:foregroundMark x1="35667" y1="82289" x2="65750" y2="78434"/>
                        <a14:foregroundMark x1="65750" y1="78434" x2="32667" y2="76506"/>
                        <a14:foregroundMark x1="32667" y1="76506" x2="53583" y2="78675"/>
                        <a14:foregroundMark x1="53583" y1="78675" x2="63833" y2="78313"/>
                        <a14:foregroundMark x1="63833" y1="78313" x2="67083" y2="74096"/>
                        <a14:foregroundMark x1="67083" y1="74096" x2="37500" y2="68313"/>
                        <a14:foregroundMark x1="37500" y1="68313" x2="25083" y2="68554"/>
                        <a14:foregroundMark x1="25083" y1="68554" x2="21500" y2="74096"/>
                        <a14:foregroundMark x1="21500" y1="74096" x2="25000" y2="81566"/>
                        <a14:foregroundMark x1="25000" y1="81566" x2="33250" y2="86506"/>
                        <a14:foregroundMark x1="33250" y1="86506" x2="48333" y2="87349"/>
                        <a14:foregroundMark x1="48333" y1="87349" x2="71417" y2="85060"/>
                        <a14:foregroundMark x1="71417" y1="85060" x2="81167" y2="78675"/>
                        <a14:foregroundMark x1="81167" y1="78675" x2="76083" y2="73855"/>
                        <a14:foregroundMark x1="76083" y1="73855" x2="66417" y2="74337"/>
                        <a14:foregroundMark x1="66417" y1="74337" x2="60500" y2="77229"/>
                        <a14:foregroundMark x1="60500" y1="77229" x2="62667" y2="85422"/>
                        <a14:foregroundMark x1="62667" y1="85422" x2="75250" y2="86627"/>
                        <a14:foregroundMark x1="75250" y1="86627" x2="85167" y2="85904"/>
                        <a14:foregroundMark x1="85167" y1="85904" x2="11250" y2="82048"/>
                        <a14:foregroundMark x1="11250" y1="82048" x2="15167" y2="75904"/>
                        <a14:foregroundMark x1="15167" y1="75904" x2="24833" y2="68072"/>
                        <a14:foregroundMark x1="24833" y1="68072" x2="24167" y2="62530"/>
                        <a14:foregroundMark x1="24167" y1="62530" x2="22833" y2="61446"/>
                        <a14:foregroundMark x1="53167" y1="20120" x2="51917" y2="20843"/>
                      </a14:backgroundRemoval>
                    </a14:imgEffect>
                  </a14:imgLayer>
                </a14:imgProps>
              </a:ext>
              <a:ext uri="{28A0092B-C50C-407E-A947-70E740481C1C}">
                <a14:useLocalDpi xmlns:a14="http://schemas.microsoft.com/office/drawing/2010/main" val="0"/>
              </a:ext>
            </a:extLst>
          </a:blip>
          <a:srcRect l="-1" t="10131" r="633" b="12090"/>
          <a:stretch/>
        </p:blipFill>
        <p:spPr>
          <a:xfrm flipH="1">
            <a:off x="-3756279" y="3459521"/>
            <a:ext cx="8030944" cy="4347962"/>
          </a:xfrm>
          <a:prstGeom prst="rect">
            <a:avLst/>
          </a:prstGeom>
        </p:spPr>
      </p:pic>
      <p:pic>
        <p:nvPicPr>
          <p:cNvPr id="21" name="图片 20" descr="图片包含 天空, 户外&#10;&#10;已生成极高可信度的说明">
            <a:extLst>
              <a:ext uri="{FF2B5EF4-FFF2-40B4-BE49-F238E27FC236}">
                <a16:creationId xmlns:a16="http://schemas.microsoft.com/office/drawing/2014/main" xmlns="" id="{332C67D4-D444-4347-9E79-265CEC02E384}"/>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7831" b="82048" l="9917" r="89417">
                        <a14:foregroundMark x1="27333" y1="74096" x2="17667" y2="80843"/>
                        <a14:foregroundMark x1="17667" y1="80843" x2="35667" y2="82289"/>
                        <a14:foregroundMark x1="35667" y1="82289" x2="65750" y2="78434"/>
                        <a14:foregroundMark x1="65750" y1="78434" x2="32667" y2="76506"/>
                        <a14:foregroundMark x1="32667" y1="76506" x2="53583" y2="78675"/>
                        <a14:foregroundMark x1="53583" y1="78675" x2="63833" y2="78313"/>
                        <a14:foregroundMark x1="63833" y1="78313" x2="67083" y2="74096"/>
                        <a14:foregroundMark x1="67083" y1="74096" x2="37500" y2="68313"/>
                        <a14:foregroundMark x1="37500" y1="68313" x2="25083" y2="68554"/>
                        <a14:foregroundMark x1="25083" y1="68554" x2="21500" y2="74096"/>
                        <a14:foregroundMark x1="21500" y1="74096" x2="25000" y2="81566"/>
                        <a14:foregroundMark x1="25000" y1="81566" x2="33250" y2="86506"/>
                        <a14:foregroundMark x1="33250" y1="86506" x2="48333" y2="87349"/>
                        <a14:foregroundMark x1="48333" y1="87349" x2="71417" y2="85060"/>
                        <a14:foregroundMark x1="71417" y1="85060" x2="81167" y2="78675"/>
                        <a14:foregroundMark x1="81167" y1="78675" x2="76083" y2="73855"/>
                        <a14:foregroundMark x1="76083" y1="73855" x2="66417" y2="74337"/>
                        <a14:foregroundMark x1="66417" y1="74337" x2="60500" y2="77229"/>
                        <a14:foregroundMark x1="60500" y1="77229" x2="62667" y2="85422"/>
                        <a14:foregroundMark x1="62667" y1="85422" x2="75250" y2="86627"/>
                        <a14:foregroundMark x1="75250" y1="86627" x2="85167" y2="85904"/>
                        <a14:foregroundMark x1="85167" y1="85904" x2="11250" y2="82048"/>
                        <a14:foregroundMark x1="11250" y1="82048" x2="15167" y2="75904"/>
                        <a14:foregroundMark x1="15167" y1="75904" x2="24833" y2="68072"/>
                        <a14:foregroundMark x1="24833" y1="68072" x2="24167" y2="62530"/>
                        <a14:foregroundMark x1="24167" y1="62530" x2="22833" y2="61446"/>
                        <a14:foregroundMark x1="53167" y1="20120" x2="51917" y2="20843"/>
                      </a14:backgroundRemoval>
                    </a14:imgEffect>
                  </a14:imgLayer>
                </a14:imgProps>
              </a:ext>
              <a:ext uri="{28A0092B-C50C-407E-A947-70E740481C1C}">
                <a14:useLocalDpi xmlns:a14="http://schemas.microsoft.com/office/drawing/2010/main" val="0"/>
              </a:ext>
            </a:extLst>
          </a:blip>
          <a:srcRect l="-1" t="10131" r="633" b="12090"/>
          <a:stretch/>
        </p:blipFill>
        <p:spPr>
          <a:xfrm>
            <a:off x="8025763" y="3450540"/>
            <a:ext cx="8030944" cy="4347962"/>
          </a:xfrm>
          <a:prstGeom prst="rect">
            <a:avLst/>
          </a:prstGeom>
        </p:spPr>
      </p:pic>
      <p:sp>
        <p:nvSpPr>
          <p:cNvPr id="3" name="文本框 2">
            <a:extLst>
              <a:ext uri="{FF2B5EF4-FFF2-40B4-BE49-F238E27FC236}">
                <a16:creationId xmlns:a16="http://schemas.microsoft.com/office/drawing/2014/main" xmlns="" id="{74091AEC-3AE3-41F6-9CC2-763CF90F5D87}"/>
              </a:ext>
            </a:extLst>
          </p:cNvPr>
          <p:cNvSpPr txBox="1"/>
          <p:nvPr/>
        </p:nvSpPr>
        <p:spPr>
          <a:xfrm>
            <a:off x="4860578" y="5163885"/>
            <a:ext cx="2470843" cy="369332"/>
          </a:xfrm>
          <a:prstGeom prst="rect">
            <a:avLst/>
          </a:prstGeom>
          <a:noFill/>
        </p:spPr>
        <p:txBody>
          <a:bodyPr wrap="square" rtlCol="0">
            <a:spAutoFit/>
          </a:bodyPr>
          <a:lstStyle/>
          <a:p>
            <a:pPr algn="ctr"/>
            <a:r>
              <a:rPr lang="zh-CN" altLang="en-US" dirty="0">
                <a:solidFill>
                  <a:schemeClr val="bg1"/>
                </a:solidFill>
                <a:cs typeface="+mn-ea"/>
                <a:sym typeface="+mn-lt"/>
              </a:rPr>
              <a:t>汇报人：朱伟盛</a:t>
            </a:r>
            <a:endParaRPr lang="en-US" altLang="zh-CN" dirty="0">
              <a:solidFill>
                <a:schemeClr val="bg1"/>
              </a:solidFill>
              <a:cs typeface="+mn-ea"/>
              <a:sym typeface="+mn-lt"/>
            </a:endParaRPr>
          </a:p>
        </p:txBody>
      </p:sp>
      <p:sp>
        <p:nvSpPr>
          <p:cNvPr id="16" name="文本框 15">
            <a:extLst>
              <a:ext uri="{FF2B5EF4-FFF2-40B4-BE49-F238E27FC236}">
                <a16:creationId xmlns:a16="http://schemas.microsoft.com/office/drawing/2014/main" xmlns="" id="{E383962F-200F-4F6E-AD54-8FBEE4D82EBE}"/>
              </a:ext>
            </a:extLst>
          </p:cNvPr>
          <p:cNvSpPr txBox="1"/>
          <p:nvPr/>
        </p:nvSpPr>
        <p:spPr>
          <a:xfrm>
            <a:off x="3261359" y="1579953"/>
            <a:ext cx="5724644" cy="1107996"/>
          </a:xfrm>
          <a:prstGeom prst="rect">
            <a:avLst/>
          </a:prstGeom>
          <a:noFill/>
        </p:spPr>
        <p:txBody>
          <a:bodyPr wrap="none" rtlCol="0">
            <a:spAutoFit/>
          </a:bodyPr>
          <a:lstStyle/>
          <a:p>
            <a:pPr algn="ctr"/>
            <a:r>
              <a:rPr lang="zh-CN" altLang="en-US" sz="6600" b="1" spc="600" dirty="0">
                <a:solidFill>
                  <a:schemeClr val="accent1"/>
                </a:solidFill>
                <a:latin typeface="思源宋体 CN Heavy" panose="02020900000000000000" pitchFamily="18" charset="-122"/>
                <a:ea typeface="思源宋体 CN Heavy" panose="02020900000000000000" pitchFamily="18" charset="-122"/>
                <a:cs typeface="+mn-ea"/>
                <a:sym typeface="+mn-lt"/>
              </a:rPr>
              <a:t>天津工业大学</a:t>
            </a:r>
            <a:endParaRPr lang="zh-CN" altLang="en-US" sz="6600" spc="300" dirty="0">
              <a:solidFill>
                <a:schemeClr val="accent1"/>
              </a:solidFill>
              <a:latin typeface="思源宋体 CN Heavy" panose="02020900000000000000" pitchFamily="18" charset="-122"/>
              <a:ea typeface="思源宋体 CN Heavy" panose="02020900000000000000" pitchFamily="18" charset="-122"/>
              <a:cs typeface="+mn-ea"/>
              <a:sym typeface="+mn-lt"/>
            </a:endParaRPr>
          </a:p>
        </p:txBody>
      </p:sp>
      <p:sp>
        <p:nvSpPr>
          <p:cNvPr id="17" name="文本框 16">
            <a:extLst>
              <a:ext uri="{FF2B5EF4-FFF2-40B4-BE49-F238E27FC236}">
                <a16:creationId xmlns:a16="http://schemas.microsoft.com/office/drawing/2014/main" xmlns="" id="{1CD2256C-919D-4BE3-BD76-F12288460520}"/>
              </a:ext>
            </a:extLst>
          </p:cNvPr>
          <p:cNvSpPr txBox="1"/>
          <p:nvPr/>
        </p:nvSpPr>
        <p:spPr>
          <a:xfrm>
            <a:off x="4981502" y="2816837"/>
            <a:ext cx="2262158" cy="461665"/>
          </a:xfrm>
          <a:prstGeom prst="rect">
            <a:avLst/>
          </a:prstGeom>
          <a:noFill/>
        </p:spPr>
        <p:txBody>
          <a:bodyPr wrap="none" rtlCol="0">
            <a:spAutoFit/>
          </a:bodyPr>
          <a:lstStyle/>
          <a:p>
            <a:pPr algn="ctr"/>
            <a:r>
              <a:rPr lang="zh-CN" altLang="en-US" sz="2400" spc="300" dirty="0">
                <a:solidFill>
                  <a:prstClr val="black">
                    <a:lumMod val="75000"/>
                    <a:lumOff val="25000"/>
                  </a:prstClr>
                </a:solidFill>
                <a:cs typeface="+mn-ea"/>
                <a:sym typeface="+mn-lt"/>
              </a:rPr>
              <a:t>汇报答辩模板</a:t>
            </a:r>
            <a:endParaRPr lang="zh-CN" altLang="en-US" sz="2400" spc="300" dirty="0">
              <a:solidFill>
                <a:schemeClr val="tx1">
                  <a:lumMod val="75000"/>
                  <a:lumOff val="25000"/>
                </a:schemeClr>
              </a:solidFill>
              <a:cs typeface="+mn-ea"/>
              <a:sym typeface="+mn-lt"/>
            </a:endParaRPr>
          </a:p>
        </p:txBody>
      </p:sp>
      <p:sp>
        <p:nvSpPr>
          <p:cNvPr id="19" name="圆: 空心 18">
            <a:extLst>
              <a:ext uri="{FF2B5EF4-FFF2-40B4-BE49-F238E27FC236}">
                <a16:creationId xmlns:a16="http://schemas.microsoft.com/office/drawing/2014/main" xmlns="" id="{D831825B-9524-4C55-9CF2-22375FB5A979}"/>
              </a:ext>
            </a:extLst>
          </p:cNvPr>
          <p:cNvSpPr/>
          <p:nvPr/>
        </p:nvSpPr>
        <p:spPr>
          <a:xfrm>
            <a:off x="1289538" y="-926312"/>
            <a:ext cx="9646086" cy="9646086"/>
          </a:xfrm>
          <a:prstGeom prst="donut">
            <a:avLst>
              <a:gd name="adj" fmla="val 1804"/>
            </a:avLst>
          </a:prstGeom>
          <a:gradFill>
            <a:gsLst>
              <a:gs pos="68000">
                <a:schemeClr val="accent1">
                  <a:alpha val="0"/>
                </a:schemeClr>
              </a:gs>
              <a:gs pos="0">
                <a:schemeClr val="accent1">
                  <a:alpha val="16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8053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4774915-D6BC-4AF5-8353-B4B7FE7209B0}"/>
              </a:ext>
            </a:extLst>
          </p:cNvPr>
          <p:cNvSpPr/>
          <p:nvPr/>
        </p:nvSpPr>
        <p:spPr>
          <a:xfrm>
            <a:off x="0" y="0"/>
            <a:ext cx="12192003" cy="6858000"/>
          </a:xfrm>
          <a:prstGeom prst="rect">
            <a:avLst/>
          </a:prstGeom>
          <a:gradFill flip="none" rotWithShape="1">
            <a:gsLst>
              <a:gs pos="0">
                <a:schemeClr val="bg1">
                  <a:alpha val="85000"/>
                </a:scheme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图片包含 户外, 天空, 建筑物, 轨道&#10;&#10;已生成极高可信度的说明">
            <a:extLst>
              <a:ext uri="{FF2B5EF4-FFF2-40B4-BE49-F238E27FC236}">
                <a16:creationId xmlns:a16="http://schemas.microsoft.com/office/drawing/2014/main" xmlns="" id="{3BCC2DDF-8A83-4420-802B-3ACE98937403}"/>
              </a:ext>
            </a:extLst>
          </p:cNvPr>
          <p:cNvPicPr>
            <a:picLocks noChangeAspect="1"/>
          </p:cNvPicPr>
          <p:nvPr/>
        </p:nvPicPr>
        <p:blipFill rotWithShape="1">
          <a:blip r:embed="rId2">
            <a:extLst>
              <a:ext uri="{28A0092B-C50C-407E-A947-70E740481C1C}">
                <a14:useLocalDpi xmlns:a14="http://schemas.microsoft.com/office/drawing/2010/main" val="0"/>
              </a:ext>
            </a:extLst>
          </a:blip>
          <a:srcRect t="35184" b="27555"/>
          <a:stretch/>
        </p:blipFill>
        <p:spPr>
          <a:xfrm>
            <a:off x="3003025" y="636914"/>
            <a:ext cx="8860974" cy="2203841"/>
          </a:xfrm>
          <a:prstGeom prst="rect">
            <a:avLst/>
          </a:prstGeom>
        </p:spPr>
      </p:pic>
      <p:sp>
        <p:nvSpPr>
          <p:cNvPr id="15" name="矩形 14">
            <a:extLst>
              <a:ext uri="{FF2B5EF4-FFF2-40B4-BE49-F238E27FC236}">
                <a16:creationId xmlns:a16="http://schemas.microsoft.com/office/drawing/2014/main" xmlns="" id="{60FFC99D-FE60-4D33-9F64-EE31A6A42DE9}"/>
              </a:ext>
            </a:extLst>
          </p:cNvPr>
          <p:cNvSpPr/>
          <p:nvPr/>
        </p:nvSpPr>
        <p:spPr>
          <a:xfrm flipH="1">
            <a:off x="334958" y="549275"/>
            <a:ext cx="2698175" cy="2379120"/>
          </a:xfrm>
          <a:prstGeom prst="rect">
            <a:avLst/>
          </a:prstGeom>
          <a:solidFill>
            <a:schemeClr val="accent1"/>
          </a:solidFill>
          <a:ln>
            <a:noFill/>
          </a:ln>
          <a:effectLst>
            <a:outerShdw blurRad="190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a:extLst>
              <a:ext uri="{FF2B5EF4-FFF2-40B4-BE49-F238E27FC236}">
                <a16:creationId xmlns:a16="http://schemas.microsoft.com/office/drawing/2014/main" xmlns="" id="{B573F685-140B-43AD-89F9-17DCB9313A6F}"/>
              </a:ext>
            </a:extLst>
          </p:cNvPr>
          <p:cNvSpPr txBox="1"/>
          <p:nvPr/>
        </p:nvSpPr>
        <p:spPr>
          <a:xfrm>
            <a:off x="940631" y="3778964"/>
            <a:ext cx="2698175" cy="523220"/>
          </a:xfrm>
          <a:prstGeom prst="rect">
            <a:avLst/>
          </a:prstGeom>
          <a:noFill/>
        </p:spPr>
        <p:txBody>
          <a:bodyPr wrap="none" rtlCol="0">
            <a:spAutoFit/>
          </a:bodyPr>
          <a:lstStyle/>
          <a:p>
            <a:r>
              <a:rPr lang="zh-CN" altLang="en-US" sz="2800" dirty="0">
                <a:solidFill>
                  <a:schemeClr val="tx1">
                    <a:lumMod val="75000"/>
                    <a:lumOff val="25000"/>
                  </a:schemeClr>
                </a:solidFill>
              </a:rPr>
              <a:t>请输入您的标题</a:t>
            </a:r>
          </a:p>
        </p:txBody>
      </p:sp>
      <p:sp>
        <p:nvSpPr>
          <p:cNvPr id="9" name="文本框 8">
            <a:extLst>
              <a:ext uri="{FF2B5EF4-FFF2-40B4-BE49-F238E27FC236}">
                <a16:creationId xmlns:a16="http://schemas.microsoft.com/office/drawing/2014/main" xmlns="" id="{F95E2A74-3976-4479-ACC1-952C1C877709}"/>
              </a:ext>
            </a:extLst>
          </p:cNvPr>
          <p:cNvSpPr txBox="1"/>
          <p:nvPr/>
        </p:nvSpPr>
        <p:spPr>
          <a:xfrm>
            <a:off x="940631" y="5413654"/>
            <a:ext cx="2698175" cy="523220"/>
          </a:xfrm>
          <a:prstGeom prst="rect">
            <a:avLst/>
          </a:prstGeom>
          <a:noFill/>
        </p:spPr>
        <p:txBody>
          <a:bodyPr wrap="none" rtlCol="0">
            <a:spAutoFit/>
          </a:bodyPr>
          <a:lstStyle/>
          <a:p>
            <a:r>
              <a:rPr lang="zh-CN" altLang="en-US" sz="2800" dirty="0">
                <a:solidFill>
                  <a:schemeClr val="tx1">
                    <a:lumMod val="75000"/>
                    <a:lumOff val="25000"/>
                  </a:schemeClr>
                </a:solidFill>
              </a:rPr>
              <a:t>请输入您的标题</a:t>
            </a:r>
          </a:p>
        </p:txBody>
      </p:sp>
      <p:sp>
        <p:nvSpPr>
          <p:cNvPr id="10" name="文本框 9">
            <a:extLst>
              <a:ext uri="{FF2B5EF4-FFF2-40B4-BE49-F238E27FC236}">
                <a16:creationId xmlns:a16="http://schemas.microsoft.com/office/drawing/2014/main" xmlns="" id="{4205EA20-7D78-454A-8340-B7B83ADDECD1}"/>
              </a:ext>
            </a:extLst>
          </p:cNvPr>
          <p:cNvSpPr txBox="1"/>
          <p:nvPr/>
        </p:nvSpPr>
        <p:spPr>
          <a:xfrm>
            <a:off x="4563507" y="3778964"/>
            <a:ext cx="2698175" cy="523220"/>
          </a:xfrm>
          <a:prstGeom prst="rect">
            <a:avLst/>
          </a:prstGeom>
          <a:noFill/>
        </p:spPr>
        <p:txBody>
          <a:bodyPr wrap="none" rtlCol="0">
            <a:spAutoFit/>
          </a:bodyPr>
          <a:lstStyle/>
          <a:p>
            <a:r>
              <a:rPr lang="zh-CN" altLang="en-US" sz="2800" dirty="0">
                <a:solidFill>
                  <a:schemeClr val="tx1">
                    <a:lumMod val="75000"/>
                    <a:lumOff val="25000"/>
                  </a:schemeClr>
                </a:solidFill>
              </a:rPr>
              <a:t>请输入您的标题</a:t>
            </a:r>
          </a:p>
        </p:txBody>
      </p:sp>
      <p:sp>
        <p:nvSpPr>
          <p:cNvPr id="11" name="文本框 10">
            <a:extLst>
              <a:ext uri="{FF2B5EF4-FFF2-40B4-BE49-F238E27FC236}">
                <a16:creationId xmlns:a16="http://schemas.microsoft.com/office/drawing/2014/main" xmlns="" id="{A9C516EB-9720-4D09-9704-9FEDC476670A}"/>
              </a:ext>
            </a:extLst>
          </p:cNvPr>
          <p:cNvSpPr txBox="1"/>
          <p:nvPr/>
        </p:nvSpPr>
        <p:spPr>
          <a:xfrm>
            <a:off x="4563507" y="5413654"/>
            <a:ext cx="2698175" cy="523220"/>
          </a:xfrm>
          <a:prstGeom prst="rect">
            <a:avLst/>
          </a:prstGeom>
          <a:noFill/>
        </p:spPr>
        <p:txBody>
          <a:bodyPr wrap="none" rtlCol="0">
            <a:spAutoFit/>
          </a:bodyPr>
          <a:lstStyle/>
          <a:p>
            <a:r>
              <a:rPr lang="zh-CN" altLang="en-US" sz="2800" dirty="0">
                <a:solidFill>
                  <a:schemeClr val="tx1">
                    <a:lumMod val="75000"/>
                    <a:lumOff val="25000"/>
                  </a:schemeClr>
                </a:solidFill>
              </a:rPr>
              <a:t>请输入您的标题</a:t>
            </a:r>
          </a:p>
        </p:txBody>
      </p:sp>
      <p:sp>
        <p:nvSpPr>
          <p:cNvPr id="12" name="文本框 11">
            <a:extLst>
              <a:ext uri="{FF2B5EF4-FFF2-40B4-BE49-F238E27FC236}">
                <a16:creationId xmlns:a16="http://schemas.microsoft.com/office/drawing/2014/main" xmlns="" id="{F037F389-EA7E-47F3-B24C-8528FA3970BD}"/>
              </a:ext>
            </a:extLst>
          </p:cNvPr>
          <p:cNvSpPr txBox="1"/>
          <p:nvPr/>
        </p:nvSpPr>
        <p:spPr>
          <a:xfrm>
            <a:off x="8373647" y="3778964"/>
            <a:ext cx="2698175" cy="523220"/>
          </a:xfrm>
          <a:prstGeom prst="rect">
            <a:avLst/>
          </a:prstGeom>
          <a:noFill/>
        </p:spPr>
        <p:txBody>
          <a:bodyPr wrap="none" rtlCol="0">
            <a:spAutoFit/>
          </a:bodyPr>
          <a:lstStyle/>
          <a:p>
            <a:r>
              <a:rPr lang="zh-CN" altLang="en-US" sz="2800" dirty="0">
                <a:solidFill>
                  <a:schemeClr val="tx1">
                    <a:lumMod val="75000"/>
                    <a:lumOff val="25000"/>
                  </a:schemeClr>
                </a:solidFill>
              </a:rPr>
              <a:t>请输入您的标题</a:t>
            </a:r>
          </a:p>
        </p:txBody>
      </p:sp>
      <p:sp>
        <p:nvSpPr>
          <p:cNvPr id="13" name="文本框 12">
            <a:extLst>
              <a:ext uri="{FF2B5EF4-FFF2-40B4-BE49-F238E27FC236}">
                <a16:creationId xmlns:a16="http://schemas.microsoft.com/office/drawing/2014/main" xmlns="" id="{3BE28CC5-CA5B-439F-BDEE-2E3998D7FCE1}"/>
              </a:ext>
            </a:extLst>
          </p:cNvPr>
          <p:cNvSpPr txBox="1"/>
          <p:nvPr/>
        </p:nvSpPr>
        <p:spPr>
          <a:xfrm>
            <a:off x="8373647" y="5413654"/>
            <a:ext cx="2698175" cy="523220"/>
          </a:xfrm>
          <a:prstGeom prst="rect">
            <a:avLst/>
          </a:prstGeom>
          <a:noFill/>
        </p:spPr>
        <p:txBody>
          <a:bodyPr wrap="none" rtlCol="0">
            <a:spAutoFit/>
          </a:bodyPr>
          <a:lstStyle/>
          <a:p>
            <a:r>
              <a:rPr lang="zh-CN" altLang="en-US" sz="2800" dirty="0">
                <a:solidFill>
                  <a:schemeClr val="tx1">
                    <a:lumMod val="75000"/>
                    <a:lumOff val="25000"/>
                  </a:schemeClr>
                </a:solidFill>
              </a:rPr>
              <a:t>请输入您的标题</a:t>
            </a:r>
          </a:p>
        </p:txBody>
      </p:sp>
      <p:sp>
        <p:nvSpPr>
          <p:cNvPr id="14" name="文本框 13">
            <a:extLst>
              <a:ext uri="{FF2B5EF4-FFF2-40B4-BE49-F238E27FC236}">
                <a16:creationId xmlns:a16="http://schemas.microsoft.com/office/drawing/2014/main" xmlns="" id="{89484D21-75FA-4A07-B1C0-2DB3CE512F18}"/>
              </a:ext>
            </a:extLst>
          </p:cNvPr>
          <p:cNvSpPr txBox="1"/>
          <p:nvPr/>
        </p:nvSpPr>
        <p:spPr>
          <a:xfrm>
            <a:off x="829016" y="1266474"/>
            <a:ext cx="1569660" cy="923330"/>
          </a:xfrm>
          <a:prstGeom prst="rect">
            <a:avLst/>
          </a:prstGeom>
          <a:noFill/>
        </p:spPr>
        <p:txBody>
          <a:bodyPr wrap="none" rtlCol="0">
            <a:spAutoFit/>
          </a:bodyPr>
          <a:lstStyle>
            <a:defPPr>
              <a:defRPr lang="zh-CN"/>
            </a:defPPr>
            <a:lvl1pPr>
              <a:defRPr sz="2400">
                <a:gradFill>
                  <a:gsLst>
                    <a:gs pos="100000">
                      <a:schemeClr val="bg1">
                        <a:alpha val="0"/>
                      </a:schemeClr>
                    </a:gs>
                    <a:gs pos="51000">
                      <a:schemeClr val="bg1"/>
                    </a:gs>
                  </a:gsLst>
                  <a:lin ang="5400000" scaled="1"/>
                </a:gradFill>
              </a:defRPr>
            </a:lvl1pPr>
          </a:lstStyle>
          <a:p>
            <a:r>
              <a:rPr lang="zh-CN" altLang="en-US" sz="5400" dirty="0">
                <a:gradFill>
                  <a:gsLst>
                    <a:gs pos="100000">
                      <a:schemeClr val="bg1">
                        <a:alpha val="0"/>
                      </a:schemeClr>
                    </a:gs>
                    <a:gs pos="63000">
                      <a:schemeClr val="bg1"/>
                    </a:gs>
                  </a:gsLst>
                  <a:lin ang="5400000" scaled="1"/>
                </a:gradFill>
              </a:rPr>
              <a:t>目录</a:t>
            </a:r>
          </a:p>
        </p:txBody>
      </p:sp>
      <p:sp>
        <p:nvSpPr>
          <p:cNvPr id="20" name="文本框 19">
            <a:extLst>
              <a:ext uri="{FF2B5EF4-FFF2-40B4-BE49-F238E27FC236}">
                <a16:creationId xmlns:a16="http://schemas.microsoft.com/office/drawing/2014/main" xmlns="" id="{AC4DCA5C-C528-4812-A6A3-D7A04240991A}"/>
              </a:ext>
            </a:extLst>
          </p:cNvPr>
          <p:cNvSpPr txBox="1"/>
          <p:nvPr/>
        </p:nvSpPr>
        <p:spPr>
          <a:xfrm>
            <a:off x="800870" y="1035641"/>
            <a:ext cx="1672253" cy="461665"/>
          </a:xfrm>
          <a:prstGeom prst="rect">
            <a:avLst/>
          </a:prstGeom>
          <a:noFill/>
        </p:spPr>
        <p:txBody>
          <a:bodyPr wrap="none" rtlCol="0">
            <a:spAutoFit/>
          </a:bodyPr>
          <a:lstStyle/>
          <a:p>
            <a:r>
              <a:rPr lang="en-US" altLang="zh-CN" sz="2400" dirty="0">
                <a:gradFill>
                  <a:gsLst>
                    <a:gs pos="100000">
                      <a:schemeClr val="bg1">
                        <a:alpha val="0"/>
                      </a:schemeClr>
                    </a:gs>
                    <a:gs pos="51000">
                      <a:schemeClr val="bg1"/>
                    </a:gs>
                  </a:gsLst>
                  <a:lin ang="5400000" scaled="1"/>
                </a:gradFill>
              </a:rPr>
              <a:t>CONTENT</a:t>
            </a:r>
            <a:endParaRPr lang="zh-CN" altLang="en-US" sz="2400" dirty="0">
              <a:gradFill>
                <a:gsLst>
                  <a:gs pos="100000">
                    <a:schemeClr val="bg1">
                      <a:alpha val="0"/>
                    </a:schemeClr>
                  </a:gs>
                  <a:gs pos="51000">
                    <a:schemeClr val="bg1"/>
                  </a:gs>
                </a:gsLst>
                <a:lin ang="5400000" scaled="1"/>
              </a:gradFill>
            </a:endParaRPr>
          </a:p>
        </p:txBody>
      </p:sp>
      <p:sp>
        <p:nvSpPr>
          <p:cNvPr id="22" name="文本框 21">
            <a:extLst>
              <a:ext uri="{FF2B5EF4-FFF2-40B4-BE49-F238E27FC236}">
                <a16:creationId xmlns:a16="http://schemas.microsoft.com/office/drawing/2014/main" xmlns="" id="{FA872D02-8799-4547-A52C-10A0D6EF6678}"/>
              </a:ext>
            </a:extLst>
          </p:cNvPr>
          <p:cNvSpPr txBox="1"/>
          <p:nvPr/>
        </p:nvSpPr>
        <p:spPr>
          <a:xfrm flipH="1">
            <a:off x="902979" y="3245495"/>
            <a:ext cx="283445" cy="646331"/>
          </a:xfrm>
          <a:prstGeom prst="rect">
            <a:avLst/>
          </a:prstGeom>
          <a:noFill/>
        </p:spPr>
        <p:txBody>
          <a:bodyPr wrap="square" rtlCol="0">
            <a:spAutoFit/>
          </a:bodyPr>
          <a:lstStyle/>
          <a:p>
            <a:r>
              <a:rPr lang="en-US" altLang="zh-CN" sz="3600" dirty="0">
                <a:solidFill>
                  <a:schemeClr val="accent1"/>
                </a:solidFill>
              </a:rPr>
              <a:t>1</a:t>
            </a:r>
            <a:endParaRPr lang="zh-CN" altLang="en-US" sz="3600" dirty="0">
              <a:solidFill>
                <a:schemeClr val="accent1"/>
              </a:solidFill>
            </a:endParaRPr>
          </a:p>
        </p:txBody>
      </p:sp>
      <p:sp>
        <p:nvSpPr>
          <p:cNvPr id="23" name="矩形 22">
            <a:extLst>
              <a:ext uri="{FF2B5EF4-FFF2-40B4-BE49-F238E27FC236}">
                <a16:creationId xmlns:a16="http://schemas.microsoft.com/office/drawing/2014/main" xmlns="" id="{3487A360-5D55-40ED-97C7-F3187D4A0A64}"/>
              </a:ext>
            </a:extLst>
          </p:cNvPr>
          <p:cNvSpPr/>
          <p:nvPr/>
        </p:nvSpPr>
        <p:spPr>
          <a:xfrm>
            <a:off x="950054" y="4250877"/>
            <a:ext cx="2688752" cy="26161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100" kern="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PLEASE ENTER YOUR TITLE HERE</a:t>
            </a:r>
            <a:endParaRPr kumimoji="0" lang="en-US" altLang="zh-CN" sz="1100" b="0" i="0" u="none" strike="noStrike" kern="1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4" name="矩形 23">
            <a:extLst>
              <a:ext uri="{FF2B5EF4-FFF2-40B4-BE49-F238E27FC236}">
                <a16:creationId xmlns:a16="http://schemas.microsoft.com/office/drawing/2014/main" xmlns="" id="{76B863D2-588C-49DC-8D9B-B98C55085493}"/>
              </a:ext>
            </a:extLst>
          </p:cNvPr>
          <p:cNvSpPr/>
          <p:nvPr/>
        </p:nvSpPr>
        <p:spPr>
          <a:xfrm>
            <a:off x="950054" y="5906599"/>
            <a:ext cx="2688752" cy="26161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100" kern="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PLEASE ENTER YOUR TITLE HERE</a:t>
            </a:r>
            <a:endParaRPr kumimoji="0" lang="en-US" altLang="zh-CN" sz="1100" b="0" i="0" u="none" strike="noStrike" kern="1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5" name="矩形 24">
            <a:extLst>
              <a:ext uri="{FF2B5EF4-FFF2-40B4-BE49-F238E27FC236}">
                <a16:creationId xmlns:a16="http://schemas.microsoft.com/office/drawing/2014/main" xmlns="" id="{3B0AED39-C701-4075-8C37-805F758D7BB6}"/>
              </a:ext>
            </a:extLst>
          </p:cNvPr>
          <p:cNvSpPr/>
          <p:nvPr/>
        </p:nvSpPr>
        <p:spPr>
          <a:xfrm>
            <a:off x="4589687" y="4250877"/>
            <a:ext cx="2688752" cy="26161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100" kern="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PLEASE ENTER YOUR TITLE HERE</a:t>
            </a:r>
            <a:endParaRPr kumimoji="0" lang="en-US" altLang="zh-CN" sz="1100" b="0" i="0" u="none" strike="noStrike" kern="1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6" name="矩形 25">
            <a:extLst>
              <a:ext uri="{FF2B5EF4-FFF2-40B4-BE49-F238E27FC236}">
                <a16:creationId xmlns:a16="http://schemas.microsoft.com/office/drawing/2014/main" xmlns="" id="{3706A23B-7F69-42C2-9D9A-F26EAA1F93A3}"/>
              </a:ext>
            </a:extLst>
          </p:cNvPr>
          <p:cNvSpPr/>
          <p:nvPr/>
        </p:nvSpPr>
        <p:spPr>
          <a:xfrm>
            <a:off x="4589687" y="5906599"/>
            <a:ext cx="2688752" cy="26161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100" kern="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PLEASE ENTER YOUR TITLE HERE</a:t>
            </a:r>
            <a:endParaRPr kumimoji="0" lang="en-US" altLang="zh-CN" sz="1100" b="0" i="0" u="none" strike="noStrike" kern="1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7" name="矩形 26">
            <a:extLst>
              <a:ext uri="{FF2B5EF4-FFF2-40B4-BE49-F238E27FC236}">
                <a16:creationId xmlns:a16="http://schemas.microsoft.com/office/drawing/2014/main" xmlns="" id="{944C4B9E-2A85-47D0-884A-8C9700B4979C}"/>
              </a:ext>
            </a:extLst>
          </p:cNvPr>
          <p:cNvSpPr/>
          <p:nvPr/>
        </p:nvSpPr>
        <p:spPr>
          <a:xfrm>
            <a:off x="8403229" y="4250877"/>
            <a:ext cx="2688752" cy="26161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100" kern="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PLEASE ENTER YOUR TITLE HERE</a:t>
            </a:r>
            <a:endParaRPr kumimoji="0" lang="en-US" altLang="zh-CN" sz="1100" b="0" i="0" u="none" strike="noStrike" kern="1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8" name="矩形 27">
            <a:extLst>
              <a:ext uri="{FF2B5EF4-FFF2-40B4-BE49-F238E27FC236}">
                <a16:creationId xmlns:a16="http://schemas.microsoft.com/office/drawing/2014/main" xmlns="" id="{29B779B3-70E6-4F9B-9575-4E1A8F0F213C}"/>
              </a:ext>
            </a:extLst>
          </p:cNvPr>
          <p:cNvSpPr/>
          <p:nvPr/>
        </p:nvSpPr>
        <p:spPr>
          <a:xfrm>
            <a:off x="8403229" y="5906599"/>
            <a:ext cx="2688752" cy="26161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100" kern="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PLEASE ENTER YOUR TITLE HERE</a:t>
            </a:r>
            <a:endParaRPr kumimoji="0" lang="en-US" altLang="zh-CN" sz="1100" b="0" i="0" u="none" strike="noStrike" kern="1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9" name="文本框 28">
            <a:extLst>
              <a:ext uri="{FF2B5EF4-FFF2-40B4-BE49-F238E27FC236}">
                <a16:creationId xmlns:a16="http://schemas.microsoft.com/office/drawing/2014/main" xmlns="" id="{A214901B-6FCA-4D4B-8DE7-CE09199B917A}"/>
              </a:ext>
            </a:extLst>
          </p:cNvPr>
          <p:cNvSpPr txBox="1"/>
          <p:nvPr/>
        </p:nvSpPr>
        <p:spPr>
          <a:xfrm flipH="1">
            <a:off x="902979" y="4886184"/>
            <a:ext cx="283445" cy="646331"/>
          </a:xfrm>
          <a:prstGeom prst="rect">
            <a:avLst/>
          </a:prstGeom>
          <a:noFill/>
        </p:spPr>
        <p:txBody>
          <a:bodyPr wrap="square" rtlCol="0">
            <a:spAutoFit/>
          </a:bodyPr>
          <a:lstStyle/>
          <a:p>
            <a:r>
              <a:rPr lang="en-US" altLang="zh-CN" sz="3600" dirty="0">
                <a:solidFill>
                  <a:schemeClr val="accent1"/>
                </a:solidFill>
              </a:rPr>
              <a:t>4</a:t>
            </a:r>
            <a:endParaRPr lang="zh-CN" altLang="en-US" sz="3600" dirty="0">
              <a:solidFill>
                <a:schemeClr val="accent1"/>
              </a:solidFill>
            </a:endParaRPr>
          </a:p>
        </p:txBody>
      </p:sp>
      <p:sp>
        <p:nvSpPr>
          <p:cNvPr id="32" name="文本框 31">
            <a:extLst>
              <a:ext uri="{FF2B5EF4-FFF2-40B4-BE49-F238E27FC236}">
                <a16:creationId xmlns:a16="http://schemas.microsoft.com/office/drawing/2014/main" xmlns="" id="{04D240FE-9A8D-4D46-9870-56E2FBC546A4}"/>
              </a:ext>
            </a:extLst>
          </p:cNvPr>
          <p:cNvSpPr txBox="1"/>
          <p:nvPr/>
        </p:nvSpPr>
        <p:spPr>
          <a:xfrm flipH="1">
            <a:off x="4563507" y="3245495"/>
            <a:ext cx="283445" cy="646331"/>
          </a:xfrm>
          <a:prstGeom prst="rect">
            <a:avLst/>
          </a:prstGeom>
          <a:noFill/>
        </p:spPr>
        <p:txBody>
          <a:bodyPr wrap="square" rtlCol="0">
            <a:spAutoFit/>
          </a:bodyPr>
          <a:lstStyle/>
          <a:p>
            <a:r>
              <a:rPr lang="en-US" altLang="zh-CN" sz="3600" dirty="0">
                <a:solidFill>
                  <a:schemeClr val="accent1"/>
                </a:solidFill>
              </a:rPr>
              <a:t>2</a:t>
            </a:r>
            <a:endParaRPr lang="zh-CN" altLang="en-US" sz="3600" dirty="0">
              <a:solidFill>
                <a:schemeClr val="accent1"/>
              </a:solidFill>
            </a:endParaRPr>
          </a:p>
        </p:txBody>
      </p:sp>
      <p:sp>
        <p:nvSpPr>
          <p:cNvPr id="33" name="文本框 32">
            <a:extLst>
              <a:ext uri="{FF2B5EF4-FFF2-40B4-BE49-F238E27FC236}">
                <a16:creationId xmlns:a16="http://schemas.microsoft.com/office/drawing/2014/main" xmlns="" id="{4A90117F-B807-4083-9F2D-F5F57A0FB845}"/>
              </a:ext>
            </a:extLst>
          </p:cNvPr>
          <p:cNvSpPr txBox="1"/>
          <p:nvPr/>
        </p:nvSpPr>
        <p:spPr>
          <a:xfrm flipH="1">
            <a:off x="8373647" y="3245495"/>
            <a:ext cx="283445" cy="646331"/>
          </a:xfrm>
          <a:prstGeom prst="rect">
            <a:avLst/>
          </a:prstGeom>
          <a:noFill/>
        </p:spPr>
        <p:txBody>
          <a:bodyPr wrap="square" rtlCol="0">
            <a:spAutoFit/>
          </a:bodyPr>
          <a:lstStyle/>
          <a:p>
            <a:r>
              <a:rPr lang="en-US" altLang="zh-CN" sz="3600" dirty="0">
                <a:solidFill>
                  <a:schemeClr val="accent1"/>
                </a:solidFill>
              </a:rPr>
              <a:t>3</a:t>
            </a:r>
            <a:endParaRPr lang="zh-CN" altLang="en-US" sz="3600" dirty="0">
              <a:solidFill>
                <a:schemeClr val="accent1"/>
              </a:solidFill>
            </a:endParaRPr>
          </a:p>
        </p:txBody>
      </p:sp>
      <p:sp>
        <p:nvSpPr>
          <p:cNvPr id="34" name="文本框 33">
            <a:extLst>
              <a:ext uri="{FF2B5EF4-FFF2-40B4-BE49-F238E27FC236}">
                <a16:creationId xmlns:a16="http://schemas.microsoft.com/office/drawing/2014/main" xmlns="" id="{4014EEFC-A14B-4785-8096-EFBD9BC5EEDA}"/>
              </a:ext>
            </a:extLst>
          </p:cNvPr>
          <p:cNvSpPr txBox="1"/>
          <p:nvPr/>
        </p:nvSpPr>
        <p:spPr>
          <a:xfrm flipH="1">
            <a:off x="4563507" y="4911675"/>
            <a:ext cx="283445" cy="646331"/>
          </a:xfrm>
          <a:prstGeom prst="rect">
            <a:avLst/>
          </a:prstGeom>
          <a:noFill/>
        </p:spPr>
        <p:txBody>
          <a:bodyPr wrap="square" rtlCol="0">
            <a:spAutoFit/>
          </a:bodyPr>
          <a:lstStyle/>
          <a:p>
            <a:r>
              <a:rPr lang="en-US" altLang="zh-CN" sz="3600" dirty="0">
                <a:solidFill>
                  <a:schemeClr val="accent1"/>
                </a:solidFill>
              </a:rPr>
              <a:t>5</a:t>
            </a:r>
            <a:endParaRPr lang="zh-CN" altLang="en-US" sz="3600" dirty="0">
              <a:solidFill>
                <a:schemeClr val="accent1"/>
              </a:solidFill>
            </a:endParaRPr>
          </a:p>
        </p:txBody>
      </p:sp>
      <p:sp>
        <p:nvSpPr>
          <p:cNvPr id="35" name="文本框 34">
            <a:extLst>
              <a:ext uri="{FF2B5EF4-FFF2-40B4-BE49-F238E27FC236}">
                <a16:creationId xmlns:a16="http://schemas.microsoft.com/office/drawing/2014/main" xmlns="" id="{23997332-E9EB-4471-9D9E-7F32AA427D5A}"/>
              </a:ext>
            </a:extLst>
          </p:cNvPr>
          <p:cNvSpPr txBox="1"/>
          <p:nvPr/>
        </p:nvSpPr>
        <p:spPr>
          <a:xfrm flipH="1">
            <a:off x="8373647" y="4911675"/>
            <a:ext cx="283445" cy="646331"/>
          </a:xfrm>
          <a:prstGeom prst="rect">
            <a:avLst/>
          </a:prstGeom>
          <a:noFill/>
        </p:spPr>
        <p:txBody>
          <a:bodyPr wrap="square" rtlCol="0">
            <a:spAutoFit/>
          </a:bodyPr>
          <a:lstStyle/>
          <a:p>
            <a:r>
              <a:rPr lang="en-US" altLang="zh-CN" sz="3600" dirty="0">
                <a:solidFill>
                  <a:schemeClr val="accent1"/>
                </a:solidFill>
              </a:rPr>
              <a:t>6</a:t>
            </a:r>
            <a:endParaRPr lang="zh-CN" altLang="en-US" sz="3600" dirty="0">
              <a:solidFill>
                <a:schemeClr val="accent1"/>
              </a:solidFill>
            </a:endParaRPr>
          </a:p>
        </p:txBody>
      </p:sp>
      <p:sp>
        <p:nvSpPr>
          <p:cNvPr id="36" name="直角三角形 35">
            <a:extLst>
              <a:ext uri="{FF2B5EF4-FFF2-40B4-BE49-F238E27FC236}">
                <a16:creationId xmlns:a16="http://schemas.microsoft.com/office/drawing/2014/main" xmlns="" id="{1A61A018-279C-488C-ACEC-344D058D5296}"/>
              </a:ext>
            </a:extLst>
          </p:cNvPr>
          <p:cNvSpPr/>
          <p:nvPr/>
        </p:nvSpPr>
        <p:spPr>
          <a:xfrm rot="16200000">
            <a:off x="11534924" y="5980007"/>
            <a:ext cx="328718" cy="328718"/>
          </a:xfrm>
          <a:prstGeom prst="rtTriangl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925891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图片包含 天空, 户外&#10;&#10;已生成极高可信度的说明">
            <a:extLst>
              <a:ext uri="{FF2B5EF4-FFF2-40B4-BE49-F238E27FC236}">
                <a16:creationId xmlns:a16="http://schemas.microsoft.com/office/drawing/2014/main" xmlns="" id="{C6FA9345-43EC-4BE6-BB9C-43B76C8593B2}"/>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138409" y="0"/>
            <a:ext cx="9915182" cy="6858000"/>
          </a:xfrm>
          <a:prstGeom prst="rect">
            <a:avLst/>
          </a:prstGeom>
        </p:spPr>
      </p:pic>
      <p:sp>
        <p:nvSpPr>
          <p:cNvPr id="21" name="矩形 20">
            <a:extLst>
              <a:ext uri="{FF2B5EF4-FFF2-40B4-BE49-F238E27FC236}">
                <a16:creationId xmlns:a16="http://schemas.microsoft.com/office/drawing/2014/main" xmlns="" id="{4B5D7CFF-E28F-45D8-B7BB-624DC3F345A9}"/>
              </a:ext>
            </a:extLst>
          </p:cNvPr>
          <p:cNvSpPr/>
          <p:nvPr/>
        </p:nvSpPr>
        <p:spPr>
          <a:xfrm>
            <a:off x="0" y="-34827"/>
            <a:ext cx="12192000" cy="6944810"/>
          </a:xfrm>
          <a:prstGeom prst="rect">
            <a:avLst/>
          </a:prstGeom>
          <a:gradFill flip="none" rotWithShape="1">
            <a:gsLst>
              <a:gs pos="69000">
                <a:schemeClr val="bg1"/>
              </a:gs>
              <a:gs pos="0">
                <a:schemeClr val="bg1">
                  <a:alpha val="8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Freeform 5">
            <a:extLst>
              <a:ext uri="{FF2B5EF4-FFF2-40B4-BE49-F238E27FC236}">
                <a16:creationId xmlns:a16="http://schemas.microsoft.com/office/drawing/2014/main" xmlns="" id="{53643EA8-F9DB-4E32-B5E6-BA8786E086AB}"/>
              </a:ext>
            </a:extLst>
          </p:cNvPr>
          <p:cNvSpPr>
            <a:spLocks/>
          </p:cNvSpPr>
          <p:nvPr/>
        </p:nvSpPr>
        <p:spPr bwMode="auto">
          <a:xfrm>
            <a:off x="3405831" y="729000"/>
            <a:ext cx="5400000" cy="5400000"/>
          </a:xfrm>
          <a:prstGeom prst="ellipse">
            <a:avLst/>
          </a:prstGeom>
          <a:noFill/>
          <a:ln w="12700">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5">
            <a:extLst>
              <a:ext uri="{FF2B5EF4-FFF2-40B4-BE49-F238E27FC236}">
                <a16:creationId xmlns:a16="http://schemas.microsoft.com/office/drawing/2014/main" xmlns="" id="{0CBEB7B7-5DFB-4C07-B587-D69B176E505A}"/>
              </a:ext>
            </a:extLst>
          </p:cNvPr>
          <p:cNvSpPr>
            <a:spLocks/>
          </p:cNvSpPr>
          <p:nvPr/>
        </p:nvSpPr>
        <p:spPr bwMode="auto">
          <a:xfrm>
            <a:off x="1612737" y="-1655623"/>
            <a:ext cx="8966526" cy="10169246"/>
          </a:xfrm>
          <a:prstGeom prst="ellipse">
            <a:avLst/>
          </a:prstGeom>
          <a:noFill/>
          <a:ln w="381000">
            <a:gradFill>
              <a:gsLst>
                <a:gs pos="0">
                  <a:schemeClr val="accent1">
                    <a:lumMod val="20000"/>
                    <a:lumOff val="80000"/>
                  </a:schemeClr>
                </a:gs>
                <a:gs pos="100000">
                  <a:schemeClr val="accent1">
                    <a:lumMod val="20000"/>
                    <a:lumOff val="80000"/>
                  </a:schemeClr>
                </a:gs>
                <a:gs pos="50000">
                  <a:schemeClr val="bg1">
                    <a:alpha val="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a:extLst>
              <a:ext uri="{FF2B5EF4-FFF2-40B4-BE49-F238E27FC236}">
                <a16:creationId xmlns:a16="http://schemas.microsoft.com/office/drawing/2014/main" xmlns="" id="{985F095E-2AC6-4601-B6C9-E2491FB8A757}"/>
              </a:ext>
            </a:extLst>
          </p:cNvPr>
          <p:cNvSpPr>
            <a:spLocks/>
          </p:cNvSpPr>
          <p:nvPr/>
        </p:nvSpPr>
        <p:spPr bwMode="auto">
          <a:xfrm>
            <a:off x="2005026" y="-1210716"/>
            <a:ext cx="8181950" cy="9279432"/>
          </a:xfrm>
          <a:prstGeom prst="ellipse">
            <a:avLst/>
          </a:prstGeom>
          <a:noFill/>
          <a:ln w="12700">
            <a:solidFill>
              <a:schemeClr val="accent1">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a:extLst>
              <a:ext uri="{FF2B5EF4-FFF2-40B4-BE49-F238E27FC236}">
                <a16:creationId xmlns:a16="http://schemas.microsoft.com/office/drawing/2014/main" xmlns="" id="{D0FB3C5D-57BB-4A26-9F77-F427A0D624CF}"/>
              </a:ext>
            </a:extLst>
          </p:cNvPr>
          <p:cNvSpPr>
            <a:spLocks/>
          </p:cNvSpPr>
          <p:nvPr/>
        </p:nvSpPr>
        <p:spPr bwMode="auto">
          <a:xfrm>
            <a:off x="886594" y="-2479166"/>
            <a:ext cx="10418813" cy="11816333"/>
          </a:xfrm>
          <a:prstGeom prst="ellipse">
            <a:avLst/>
          </a:prstGeom>
          <a:noFill/>
          <a:ln w="635000">
            <a:gradFill>
              <a:gsLst>
                <a:gs pos="0">
                  <a:schemeClr val="accent1"/>
                </a:gs>
                <a:gs pos="100000">
                  <a:schemeClr val="accent1"/>
                </a:gs>
                <a:gs pos="50000">
                  <a:schemeClr val="bg1">
                    <a:lumMod val="95000"/>
                    <a:alpha val="1000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a:extLst>
              <a:ext uri="{FF2B5EF4-FFF2-40B4-BE49-F238E27FC236}">
                <a16:creationId xmlns:a16="http://schemas.microsoft.com/office/drawing/2014/main" xmlns="" id="{8E976EEB-E0CB-479F-8CAB-921A573447CB}"/>
              </a:ext>
            </a:extLst>
          </p:cNvPr>
          <p:cNvSpPr>
            <a:spLocks/>
          </p:cNvSpPr>
          <p:nvPr/>
        </p:nvSpPr>
        <p:spPr bwMode="auto">
          <a:xfrm>
            <a:off x="-763862" y="-4351006"/>
            <a:ext cx="13719726" cy="15560012"/>
          </a:xfrm>
          <a:prstGeom prst="ellipse">
            <a:avLst/>
          </a:prstGeom>
          <a:noFill/>
          <a:ln w="889000">
            <a:solidFill>
              <a:schemeClr val="accent1">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a:extLst>
              <a:ext uri="{FF2B5EF4-FFF2-40B4-BE49-F238E27FC236}">
                <a16:creationId xmlns:a16="http://schemas.microsoft.com/office/drawing/2014/main" xmlns="" id="{21666115-8D1E-4474-B55E-2AC565BEEA8C}"/>
              </a:ext>
            </a:extLst>
          </p:cNvPr>
          <p:cNvSpPr>
            <a:spLocks/>
          </p:cNvSpPr>
          <p:nvPr/>
        </p:nvSpPr>
        <p:spPr bwMode="auto">
          <a:xfrm>
            <a:off x="2143773" y="-1053357"/>
            <a:ext cx="7904456" cy="8964714"/>
          </a:xfrm>
          <a:prstGeom prst="ellipse">
            <a:avLst/>
          </a:prstGeom>
          <a:noFill/>
          <a:ln w="12700">
            <a:solidFill>
              <a:schemeClr val="accent1">
                <a:lumMod val="20000"/>
                <a:lumOff val="80000"/>
              </a:schemeClr>
            </a:solidFill>
            <a:prstDash val="sysDot"/>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a:extLst>
              <a:ext uri="{FF2B5EF4-FFF2-40B4-BE49-F238E27FC236}">
                <a16:creationId xmlns:a16="http://schemas.microsoft.com/office/drawing/2014/main" xmlns="" id="{0A366AB8-0BE1-4701-8EC4-77986046EA19}"/>
              </a:ext>
            </a:extLst>
          </p:cNvPr>
          <p:cNvSpPr>
            <a:spLocks/>
          </p:cNvSpPr>
          <p:nvPr/>
        </p:nvSpPr>
        <p:spPr bwMode="auto">
          <a:xfrm>
            <a:off x="3562965" y="873216"/>
            <a:ext cx="5040000" cy="5040000"/>
          </a:xfrm>
          <a:prstGeom prst="ellipse">
            <a:avLst/>
          </a:prstGeom>
          <a:solidFill>
            <a:schemeClr val="bg1"/>
          </a:solidFill>
          <a:ln w="95250">
            <a:noFill/>
          </a:ln>
          <a:effectLst>
            <a:outerShdw blurRad="190500" sx="97000" sy="97000" algn="ctr" rotWithShape="0">
              <a:schemeClr val="accent1">
                <a:alpha val="4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0" name="椭圆 9">
            <a:extLst>
              <a:ext uri="{FF2B5EF4-FFF2-40B4-BE49-F238E27FC236}">
                <a16:creationId xmlns:a16="http://schemas.microsoft.com/office/drawing/2014/main" xmlns="" id="{A5C88D3E-07E8-4369-908D-4D321A679474}"/>
              </a:ext>
            </a:extLst>
          </p:cNvPr>
          <p:cNvSpPr/>
          <p:nvPr/>
        </p:nvSpPr>
        <p:spPr>
          <a:xfrm>
            <a:off x="5318760" y="1707998"/>
            <a:ext cx="1554480" cy="155448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6" name="Rectangle 2">
            <a:extLst>
              <a:ext uri="{FF2B5EF4-FFF2-40B4-BE49-F238E27FC236}">
                <a16:creationId xmlns:a16="http://schemas.microsoft.com/office/drawing/2014/main" xmlns="" id="{47F19C5D-C5D7-474E-A236-3CC63C109A03}"/>
              </a:ext>
            </a:extLst>
          </p:cNvPr>
          <p:cNvSpPr txBox="1">
            <a:spLocks noChangeArrowheads="1"/>
          </p:cNvSpPr>
          <p:nvPr/>
        </p:nvSpPr>
        <p:spPr>
          <a:xfrm>
            <a:off x="5679214" y="1771727"/>
            <a:ext cx="813043" cy="1446550"/>
          </a:xfrm>
          <a:prstGeom prst="rect">
            <a:avLst/>
          </a:prstGeom>
          <a:noFill/>
        </p:spPr>
        <p:txBody>
          <a:bodyPr wrap="none" rtlCol="0">
            <a:spAutoFit/>
          </a:bodyPr>
          <a:lstStyle>
            <a:defPPr>
              <a:defRPr lang="zh-CN"/>
            </a:defPPr>
            <a:lvl1pPr>
              <a:defRPr sz="5400">
                <a:gradFill>
                  <a:gsLst>
                    <a:gs pos="100000">
                      <a:schemeClr val="bg1">
                        <a:alpha val="0"/>
                      </a:schemeClr>
                    </a:gs>
                    <a:gs pos="63000">
                      <a:schemeClr val="bg1"/>
                    </a:gs>
                  </a:gsLst>
                  <a:lin ang="5400000" scaled="1"/>
                </a:gradFill>
              </a:defRPr>
            </a:lvl1pPr>
          </a:lstStyle>
          <a:p>
            <a:r>
              <a:rPr lang="en-US" altLang="zh-CN" sz="8800" dirty="0"/>
              <a:t>1</a:t>
            </a:r>
            <a:endParaRPr lang="zh-CN" altLang="en-US" sz="8800" dirty="0"/>
          </a:p>
        </p:txBody>
      </p:sp>
      <p:sp>
        <p:nvSpPr>
          <p:cNvPr id="17" name="文本框 16">
            <a:extLst>
              <a:ext uri="{FF2B5EF4-FFF2-40B4-BE49-F238E27FC236}">
                <a16:creationId xmlns:a16="http://schemas.microsoft.com/office/drawing/2014/main" xmlns="" id="{076B5B18-BD2A-490F-ACC5-8F916D1A59E1}"/>
              </a:ext>
            </a:extLst>
          </p:cNvPr>
          <p:cNvSpPr txBox="1"/>
          <p:nvPr/>
        </p:nvSpPr>
        <p:spPr>
          <a:xfrm>
            <a:off x="4118536" y="3520690"/>
            <a:ext cx="3954929" cy="646331"/>
          </a:xfrm>
          <a:prstGeom prst="rect">
            <a:avLst/>
          </a:prstGeom>
          <a:noFill/>
        </p:spPr>
        <p:txBody>
          <a:bodyPr wrap="none" rtlCol="0">
            <a:spAutoFit/>
          </a:bodyPr>
          <a:lstStyle/>
          <a:p>
            <a:pPr algn="ctr"/>
            <a:r>
              <a:rPr lang="zh-CN" altLang="en-US" sz="3600" b="1" spc="600" dirty="0">
                <a:solidFill>
                  <a:schemeClr val="accent1"/>
                </a:solidFill>
              </a:rPr>
              <a:t>请输入您的标题</a:t>
            </a:r>
          </a:p>
        </p:txBody>
      </p:sp>
      <p:sp>
        <p:nvSpPr>
          <p:cNvPr id="18" name="矩形 17">
            <a:extLst>
              <a:ext uri="{FF2B5EF4-FFF2-40B4-BE49-F238E27FC236}">
                <a16:creationId xmlns:a16="http://schemas.microsoft.com/office/drawing/2014/main" xmlns="" id="{C8AEA483-384E-424D-9A7C-098D5AE5B130}"/>
              </a:ext>
            </a:extLst>
          </p:cNvPr>
          <p:cNvSpPr/>
          <p:nvPr/>
        </p:nvSpPr>
        <p:spPr>
          <a:xfrm>
            <a:off x="4434140" y="4167021"/>
            <a:ext cx="3416320"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PLEASE ENTER YOUR TITLE HERE</a:t>
            </a:r>
            <a:endParaRPr kumimoji="0" lang="en-US" altLang="zh-CN" sz="1400" b="0" i="0" u="none" strike="noStrike" kern="1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9" name="文本框 18">
            <a:extLst>
              <a:ext uri="{FF2B5EF4-FFF2-40B4-BE49-F238E27FC236}">
                <a16:creationId xmlns:a16="http://schemas.microsoft.com/office/drawing/2014/main" xmlns="" id="{C1A5ABA7-4AF8-4E01-B19A-AF6432898DCE}"/>
              </a:ext>
            </a:extLst>
          </p:cNvPr>
          <p:cNvSpPr txBox="1"/>
          <p:nvPr/>
        </p:nvSpPr>
        <p:spPr>
          <a:xfrm>
            <a:off x="4874314" y="4689646"/>
            <a:ext cx="2440092"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mn-ea"/>
              </a:rPr>
              <a:t>· </a:t>
            </a:r>
            <a:r>
              <a:rPr lang="zh-CN" altLang="en-US" dirty="0">
                <a:solidFill>
                  <a:schemeClr val="tx1">
                    <a:lumMod val="75000"/>
                    <a:lumOff val="25000"/>
                  </a:schemeClr>
                </a:solidFill>
                <a:latin typeface="+mn-ea"/>
              </a:rPr>
              <a:t>小标题</a:t>
            </a:r>
            <a:r>
              <a:rPr lang="en-US" altLang="zh-CN" dirty="0">
                <a:solidFill>
                  <a:schemeClr val="tx1">
                    <a:lumMod val="75000"/>
                    <a:lumOff val="25000"/>
                  </a:schemeClr>
                </a:solidFill>
                <a:latin typeface="+mn-ea"/>
              </a:rPr>
              <a:t>         · </a:t>
            </a:r>
            <a:r>
              <a:rPr lang="zh-CN" altLang="en-US" dirty="0">
                <a:solidFill>
                  <a:schemeClr val="tx1">
                    <a:lumMod val="75000"/>
                    <a:lumOff val="25000"/>
                  </a:schemeClr>
                </a:solidFill>
                <a:latin typeface="+mn-ea"/>
              </a:rPr>
              <a:t>小标题</a:t>
            </a:r>
          </a:p>
        </p:txBody>
      </p:sp>
    </p:spTree>
    <p:extLst>
      <p:ext uri="{BB962C8B-B14F-4D97-AF65-F5344CB8AC3E}">
        <p14:creationId xmlns:p14="http://schemas.microsoft.com/office/powerpoint/2010/main" val="2396678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椭圆 74">
            <a:extLst>
              <a:ext uri="{FF2B5EF4-FFF2-40B4-BE49-F238E27FC236}">
                <a16:creationId xmlns:a16="http://schemas.microsoft.com/office/drawing/2014/main" xmlns="" id="{7F1AEBED-2490-467A-B519-3816B953134F}"/>
              </a:ext>
            </a:extLst>
          </p:cNvPr>
          <p:cNvSpPr/>
          <p:nvPr/>
        </p:nvSpPr>
        <p:spPr>
          <a:xfrm>
            <a:off x="-1426580" y="-2667000"/>
            <a:ext cx="15041880" cy="6732576"/>
          </a:xfrm>
          <a:prstGeom prst="ellipse">
            <a:avLst/>
          </a:pr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3" name="图片 72" descr="图片包含 建筑物, 户外, 天空, 公寓楼&#10;&#10;已生成极高可信度的说明">
            <a:extLst>
              <a:ext uri="{FF2B5EF4-FFF2-40B4-BE49-F238E27FC236}">
                <a16:creationId xmlns:a16="http://schemas.microsoft.com/office/drawing/2014/main" xmlns="" id="{9B400A82-6FEE-4BE9-A41F-044BA0E432B8}"/>
              </a:ext>
            </a:extLst>
          </p:cNvPr>
          <p:cNvPicPr>
            <a:picLocks noChangeAspect="1"/>
          </p:cNvPicPr>
          <p:nvPr/>
        </p:nvPicPr>
        <p:blipFill>
          <a:blip r:embed="rId2">
            <a:extLst>
              <a:ext uri="{28A0092B-C50C-407E-A947-70E740481C1C}">
                <a14:useLocalDpi xmlns:a14="http://schemas.microsoft.com/office/drawing/2010/main" val="0"/>
              </a:ext>
            </a:extLst>
          </a:blip>
          <a:srcRect b="32573"/>
          <a:stretch>
            <a:fillRect/>
          </a:stretch>
        </p:blipFill>
        <p:spPr>
          <a:xfrm>
            <a:off x="0" y="-629672"/>
            <a:ext cx="12192000" cy="4624148"/>
          </a:xfrm>
          <a:custGeom>
            <a:avLst/>
            <a:gdLst>
              <a:gd name="connsiteX0" fmla="*/ 0 w 12192000"/>
              <a:gd name="connsiteY0" fmla="*/ 0 h 4624148"/>
              <a:gd name="connsiteX1" fmla="*/ 12192000 w 12192000"/>
              <a:gd name="connsiteY1" fmla="*/ 0 h 4624148"/>
              <a:gd name="connsiteX2" fmla="*/ 12192000 w 12192000"/>
              <a:gd name="connsiteY2" fmla="*/ 2999890 h 4624148"/>
              <a:gd name="connsiteX3" fmla="*/ 12066075 w 12192000"/>
              <a:gd name="connsiteY3" fmla="*/ 3082244 h 4624148"/>
              <a:gd name="connsiteX4" fmla="*/ 6096000 w 12192000"/>
              <a:gd name="connsiteY4" fmla="*/ 4624148 h 4624148"/>
              <a:gd name="connsiteX5" fmla="*/ 125925 w 12192000"/>
              <a:gd name="connsiteY5" fmla="*/ 3082244 h 4624148"/>
              <a:gd name="connsiteX6" fmla="*/ 0 w 12192000"/>
              <a:gd name="connsiteY6" fmla="*/ 2999890 h 462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624148">
                <a:moveTo>
                  <a:pt x="0" y="0"/>
                </a:moveTo>
                <a:lnTo>
                  <a:pt x="12192000" y="0"/>
                </a:lnTo>
                <a:lnTo>
                  <a:pt x="12192000" y="2999890"/>
                </a:lnTo>
                <a:lnTo>
                  <a:pt x="12066075" y="3082244"/>
                </a:lnTo>
                <a:cubicBezTo>
                  <a:pt x="10538200" y="4034911"/>
                  <a:pt x="8427460" y="4624148"/>
                  <a:pt x="6096000" y="4624148"/>
                </a:cubicBezTo>
                <a:cubicBezTo>
                  <a:pt x="3764541" y="4624148"/>
                  <a:pt x="1653800" y="4034911"/>
                  <a:pt x="125925" y="3082244"/>
                </a:cubicBezTo>
                <a:lnTo>
                  <a:pt x="0" y="2999890"/>
                </a:lnTo>
                <a:close/>
              </a:path>
            </a:pathLst>
          </a:custGeom>
        </p:spPr>
      </p:pic>
      <p:sp>
        <p:nvSpPr>
          <p:cNvPr id="10" name="矩形 9">
            <a:extLst>
              <a:ext uri="{FF2B5EF4-FFF2-40B4-BE49-F238E27FC236}">
                <a16:creationId xmlns:a16="http://schemas.microsoft.com/office/drawing/2014/main" xmlns="" id="{41D369BA-B7AC-4C20-9841-92360920D00E}"/>
              </a:ext>
            </a:extLst>
          </p:cNvPr>
          <p:cNvSpPr/>
          <p:nvPr/>
        </p:nvSpPr>
        <p:spPr>
          <a:xfrm flipH="1" flipV="1">
            <a:off x="5712105" y="6308725"/>
            <a:ext cx="767787" cy="4571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圆角 10">
            <a:extLst>
              <a:ext uri="{FF2B5EF4-FFF2-40B4-BE49-F238E27FC236}">
                <a16:creationId xmlns:a16="http://schemas.microsoft.com/office/drawing/2014/main" xmlns="" id="{B2D700BE-9DEF-4ED7-8D55-0AD4E1C064C0}"/>
              </a:ext>
            </a:extLst>
          </p:cNvPr>
          <p:cNvSpPr/>
          <p:nvPr/>
        </p:nvSpPr>
        <p:spPr>
          <a:xfrm>
            <a:off x="3440482" y="1763235"/>
            <a:ext cx="5311035" cy="4088290"/>
          </a:xfrm>
          <a:prstGeom prst="roundRect">
            <a:avLst>
              <a:gd name="adj" fmla="val 7573"/>
            </a:avLst>
          </a:prstGeom>
          <a:solidFill>
            <a:schemeClr val="bg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文本框 11">
            <a:extLst>
              <a:ext uri="{FF2B5EF4-FFF2-40B4-BE49-F238E27FC236}">
                <a16:creationId xmlns:a16="http://schemas.microsoft.com/office/drawing/2014/main" xmlns="" id="{5A503645-2D8E-4DB7-8A28-F05EC956BBB9}"/>
              </a:ext>
            </a:extLst>
          </p:cNvPr>
          <p:cNvSpPr txBox="1"/>
          <p:nvPr/>
        </p:nvSpPr>
        <p:spPr>
          <a:xfrm>
            <a:off x="4387840" y="3634093"/>
            <a:ext cx="3416320" cy="646331"/>
          </a:xfrm>
          <a:prstGeom prst="rect">
            <a:avLst/>
          </a:prstGeom>
          <a:noFill/>
        </p:spPr>
        <p:txBody>
          <a:bodyPr wrap="none" rtlCol="0">
            <a:spAutoFit/>
          </a:bodyPr>
          <a:lstStyle/>
          <a:p>
            <a:pPr algn="ctr"/>
            <a:r>
              <a:rPr lang="zh-CN" altLang="en-US" sz="3600" dirty="0">
                <a:solidFill>
                  <a:schemeClr val="tx1">
                    <a:lumMod val="75000"/>
                    <a:lumOff val="25000"/>
                  </a:schemeClr>
                </a:solidFill>
              </a:rPr>
              <a:t>请输入您的标题</a:t>
            </a:r>
          </a:p>
        </p:txBody>
      </p:sp>
      <p:sp>
        <p:nvSpPr>
          <p:cNvPr id="14" name="矩形 13">
            <a:extLst>
              <a:ext uri="{FF2B5EF4-FFF2-40B4-BE49-F238E27FC236}">
                <a16:creationId xmlns:a16="http://schemas.microsoft.com/office/drawing/2014/main" xmlns="" id="{D68829C2-6B25-416C-B875-1EF4D5FC4C19}"/>
              </a:ext>
            </a:extLst>
          </p:cNvPr>
          <p:cNvSpPr/>
          <p:nvPr/>
        </p:nvSpPr>
        <p:spPr>
          <a:xfrm>
            <a:off x="4434140" y="4280424"/>
            <a:ext cx="3416320"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PLEASE ENTER YOUR TITLE HERE</a:t>
            </a:r>
            <a:endParaRPr kumimoji="0" lang="en-US" altLang="zh-CN" sz="1400" b="0" i="0" u="none" strike="noStrike" kern="1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4">
            <a:extLst>
              <a:ext uri="{FF2B5EF4-FFF2-40B4-BE49-F238E27FC236}">
                <a16:creationId xmlns:a16="http://schemas.microsoft.com/office/drawing/2014/main" xmlns="" id="{5B84F559-38CE-4198-87D4-8053BEB86880}"/>
              </a:ext>
            </a:extLst>
          </p:cNvPr>
          <p:cNvSpPr txBox="1"/>
          <p:nvPr/>
        </p:nvSpPr>
        <p:spPr>
          <a:xfrm>
            <a:off x="4874314" y="4803049"/>
            <a:ext cx="2440092"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mn-ea"/>
              </a:rPr>
              <a:t>· </a:t>
            </a:r>
            <a:r>
              <a:rPr lang="zh-CN" altLang="en-US" dirty="0">
                <a:solidFill>
                  <a:schemeClr val="tx1">
                    <a:lumMod val="75000"/>
                    <a:lumOff val="25000"/>
                  </a:schemeClr>
                </a:solidFill>
                <a:latin typeface="+mn-ea"/>
              </a:rPr>
              <a:t>小标题</a:t>
            </a:r>
            <a:r>
              <a:rPr lang="en-US" altLang="zh-CN" dirty="0">
                <a:solidFill>
                  <a:schemeClr val="tx1">
                    <a:lumMod val="75000"/>
                    <a:lumOff val="25000"/>
                  </a:schemeClr>
                </a:solidFill>
                <a:latin typeface="+mn-ea"/>
              </a:rPr>
              <a:t>         · </a:t>
            </a:r>
            <a:r>
              <a:rPr lang="zh-CN" altLang="en-US" dirty="0">
                <a:solidFill>
                  <a:schemeClr val="tx1">
                    <a:lumMod val="75000"/>
                    <a:lumOff val="25000"/>
                  </a:schemeClr>
                </a:solidFill>
                <a:latin typeface="+mn-ea"/>
              </a:rPr>
              <a:t>小标题</a:t>
            </a:r>
          </a:p>
        </p:txBody>
      </p:sp>
      <p:sp>
        <p:nvSpPr>
          <p:cNvPr id="16" name="矩形 15">
            <a:extLst>
              <a:ext uri="{FF2B5EF4-FFF2-40B4-BE49-F238E27FC236}">
                <a16:creationId xmlns:a16="http://schemas.microsoft.com/office/drawing/2014/main" xmlns="" id="{B7C4CFC3-1D84-4615-B6FE-A84264FC7163}"/>
              </a:ext>
            </a:extLst>
          </p:cNvPr>
          <p:cNvSpPr/>
          <p:nvPr/>
        </p:nvSpPr>
        <p:spPr>
          <a:xfrm flipH="1">
            <a:off x="5288280" y="1759136"/>
            <a:ext cx="1615440" cy="164478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Rectangle 2">
            <a:extLst>
              <a:ext uri="{FF2B5EF4-FFF2-40B4-BE49-F238E27FC236}">
                <a16:creationId xmlns:a16="http://schemas.microsoft.com/office/drawing/2014/main" xmlns="" id="{563ADD1F-AC40-4904-8B79-8FBF1F0FFB60}"/>
              </a:ext>
            </a:extLst>
          </p:cNvPr>
          <p:cNvSpPr txBox="1">
            <a:spLocks noChangeArrowheads="1"/>
          </p:cNvSpPr>
          <p:nvPr/>
        </p:nvSpPr>
        <p:spPr>
          <a:xfrm>
            <a:off x="5666849" y="1892154"/>
            <a:ext cx="813043" cy="1446550"/>
          </a:xfrm>
          <a:prstGeom prst="rect">
            <a:avLst/>
          </a:prstGeom>
          <a:noFill/>
        </p:spPr>
        <p:txBody>
          <a:bodyPr wrap="none" rtlCol="0">
            <a:spAutoFit/>
          </a:bodyPr>
          <a:lstStyle>
            <a:defPPr>
              <a:defRPr lang="zh-CN"/>
            </a:defPPr>
            <a:lvl1pPr>
              <a:defRPr sz="5400">
                <a:gradFill>
                  <a:gsLst>
                    <a:gs pos="100000">
                      <a:schemeClr val="bg1">
                        <a:alpha val="0"/>
                      </a:schemeClr>
                    </a:gs>
                    <a:gs pos="63000">
                      <a:schemeClr val="bg1"/>
                    </a:gs>
                  </a:gsLst>
                  <a:lin ang="5400000" scaled="1"/>
                </a:gradFill>
              </a:defRPr>
            </a:lvl1pPr>
          </a:lstStyle>
          <a:p>
            <a:r>
              <a:rPr lang="en-US" altLang="zh-CN" sz="8800" dirty="0"/>
              <a:t>1</a:t>
            </a:r>
            <a:endParaRPr lang="zh-CN" altLang="en-US" sz="8800" dirty="0"/>
          </a:p>
        </p:txBody>
      </p:sp>
    </p:spTree>
    <p:extLst>
      <p:ext uri="{BB962C8B-B14F-4D97-AF65-F5344CB8AC3E}">
        <p14:creationId xmlns:p14="http://schemas.microsoft.com/office/powerpoint/2010/main" val="673516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VECTOR" val="7bb74465-32be-4fae-83c7-3580873fbbdd"/>
</p:tagLst>
</file>

<file path=ppt/tags/tag2.xml><?xml version="1.0" encoding="utf-8"?>
<p:tagLst xmlns:a="http://schemas.openxmlformats.org/drawingml/2006/main" xmlns:r="http://schemas.openxmlformats.org/officeDocument/2006/relationships" xmlns:p="http://schemas.openxmlformats.org/presentationml/2006/main">
  <p:tag name="ISLIDE.VECTOR" val="7bb74465-32be-4fae-83c7-3580873fbbdd"/>
</p:tagLst>
</file>

<file path=ppt/tags/tag3.xml><?xml version="1.0" encoding="utf-8"?>
<p:tagLst xmlns:a="http://schemas.openxmlformats.org/drawingml/2006/main" xmlns:r="http://schemas.openxmlformats.org/officeDocument/2006/relationships" xmlns:p="http://schemas.openxmlformats.org/presentationml/2006/main">
  <p:tag name="ISLIDE.VECTOR" val="7bb74465-32be-4fae-83c7-3580873fbbdd"/>
</p:tagLst>
</file>

<file path=ppt/tags/tag4.xml><?xml version="1.0" encoding="utf-8"?>
<p:tagLst xmlns:a="http://schemas.openxmlformats.org/drawingml/2006/main" xmlns:r="http://schemas.openxmlformats.org/officeDocument/2006/relationships" xmlns:p="http://schemas.openxmlformats.org/presentationml/2006/main">
  <p:tag name="ISLIDE.VECTOR" val="7bb74465-32be-4fae-83c7-3580873fbbdd"/>
</p:tagLst>
</file>

<file path=ppt/tags/tag5.xml><?xml version="1.0" encoding="utf-8"?>
<p:tagLst xmlns:a="http://schemas.openxmlformats.org/drawingml/2006/main" xmlns:r="http://schemas.openxmlformats.org/officeDocument/2006/relationships" xmlns:p="http://schemas.openxmlformats.org/presentationml/2006/main">
  <p:tag name="ISLIDE.VECTOR" val="7bb74465-32be-4fae-83c7-3580873fbbdd"/>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ISLIDE.VECTOR" val="7bb74465-32be-4fae-83c7-3580873fbbdd"/>
</p:tagLst>
</file>

<file path=ppt/tags/tag8.xml><?xml version="1.0" encoding="utf-8"?>
<p:tagLst xmlns:a="http://schemas.openxmlformats.org/drawingml/2006/main" xmlns:r="http://schemas.openxmlformats.org/officeDocument/2006/relationships" xmlns:p="http://schemas.openxmlformats.org/presentationml/2006/main">
  <p:tag name="ISLIDE.VECTOR" val="3ea87b8f-04a1-44e9-8ce3-8f886011fc2a"/>
</p:tagLst>
</file>

<file path=ppt/tags/tag9.xml><?xml version="1.0" encoding="utf-8"?>
<p:tagLst xmlns:a="http://schemas.openxmlformats.org/drawingml/2006/main" xmlns:r="http://schemas.openxmlformats.org/officeDocument/2006/relationships" xmlns:p="http://schemas.openxmlformats.org/presentationml/2006/main">
  <p:tag name="ISLIDE.VECTOR" val="ef1a8b1e-94d4-4531-af92-3525610f59be"/>
</p:tagLst>
</file>

<file path=ppt/theme/theme1.xml><?xml version="1.0" encoding="utf-8"?>
<a:theme xmlns:a="http://schemas.openxmlformats.org/drawingml/2006/main" name="Office 主题​​">
  <a:themeElements>
    <a:clrScheme name="tjpu">
      <a:dk1>
        <a:sysClr val="windowText" lastClr="000000"/>
      </a:dk1>
      <a:lt1>
        <a:sysClr val="window" lastClr="FFFFFF"/>
      </a:lt1>
      <a:dk2>
        <a:srgbClr val="17406D"/>
      </a:dk2>
      <a:lt2>
        <a:srgbClr val="DBEFF9"/>
      </a:lt2>
      <a:accent1>
        <a:srgbClr val="0F6FC6"/>
      </a:accent1>
      <a:accent2>
        <a:srgbClr val="009DD9"/>
      </a:accent2>
      <a:accent3>
        <a:srgbClr val="0BD0D9"/>
      </a:accent3>
      <a:accent4>
        <a:srgbClr val="2D93EF"/>
      </a:accent4>
      <a:accent5>
        <a:srgbClr val="7CCA62"/>
      </a:accent5>
      <a:accent6>
        <a:srgbClr val="A5C249"/>
      </a:accent6>
      <a:hlink>
        <a:srgbClr val="F49100"/>
      </a:hlink>
      <a:folHlink>
        <a:srgbClr val="85DFD0"/>
      </a:folHlink>
    </a:clrScheme>
    <a:fontScheme name="标准">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A000120140530A24PPBG</Template>
  <TotalTime>1956</TotalTime>
  <Words>5126</Words>
  <Application>Microsoft Office PowerPoint</Application>
  <PresentationFormat>宽屏</PresentationFormat>
  <Paragraphs>461</Paragraphs>
  <Slides>59</Slides>
  <Notes>0</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59</vt:i4>
      </vt:variant>
    </vt:vector>
  </HeadingPairs>
  <TitlesOfParts>
    <vt:vector size="75" baseType="lpstr">
      <vt:lpstr>Century Gothic</vt:lpstr>
      <vt:lpstr>等线</vt:lpstr>
      <vt:lpstr>FZYaoTi</vt:lpstr>
      <vt:lpstr>思源黑体 CN Light</vt:lpstr>
      <vt:lpstr>思源宋体 CN Heavy</vt:lpstr>
      <vt:lpstr>宋体</vt:lpstr>
      <vt:lpstr>微软雅黑</vt:lpstr>
      <vt:lpstr>微软雅黑</vt:lpstr>
      <vt:lpstr>微软雅黑 Light</vt:lpstr>
      <vt:lpstr>Arial</vt:lpstr>
      <vt:lpstr>Calibri</vt:lpstr>
      <vt:lpstr>Segoe UI</vt:lpstr>
      <vt:lpstr>Segoe UI Light</vt:lpstr>
      <vt:lpstr>Office 主题​​</vt:lpstr>
      <vt:lpstr>1_OfficePLUS</vt:lpstr>
      <vt:lpstr>2_OfficePLUS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#我给母校送模板#</dc:title>
  <dc:creator>794570799@qq.com</dc:creator>
  <cp:keywords>51PPT模板网</cp:keywords>
  <cp:lastModifiedBy>阳光 男孩</cp:lastModifiedBy>
  <cp:revision>191</cp:revision>
  <dcterms:created xsi:type="dcterms:W3CDTF">2019-03-13T02:14:49Z</dcterms:created>
  <dcterms:modified xsi:type="dcterms:W3CDTF">2019-05-30T13:30:11Z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2019-04-12T04:33:07.0663438Z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9b386f9e-0954-4a7d-ac4e-f009366c36c4</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